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notesSlides/notesSlide1.xml" ContentType="application/vnd.openxmlformats-officedocument.presentationml.notesSlide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notesSlides/notesSlide2.xml" ContentType="application/vnd.openxmlformats-officedocument.presentationml.notesSlide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notesSlides/notesSlide3.xml" ContentType="application/vnd.openxmlformats-officedocument.presentationml.notesSlide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notesSlides/notesSlide4.xml" ContentType="application/vnd.openxmlformats-officedocument.presentationml.notesSlide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notesSlides/notesSlide5.xml" ContentType="application/vnd.openxmlformats-officedocument.presentationml.notesSlide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866" autoAdjust="0"/>
  </p:normalViewPr>
  <p:slideViewPr>
    <p:cSldViewPr snapToGrid="0">
      <p:cViewPr>
        <p:scale>
          <a:sx n="83" d="100"/>
          <a:sy n="83" d="100"/>
        </p:scale>
        <p:origin x="-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29:2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213 139 2304,'0'0'14507,"-10"4"-14093,6-2-377,1-1-1,-1 0 0,0 1 0,0 0 0,1-1 0,-1 2 0,1-1 0,0 0 0,0 0 0,0 1 0,0 0 0,0 0-1,0 0 1,1 0 0,-1 0 0,1 0 0,0 1 0,0-1 0,0 1 0,0-1 0,-1 6 0,-34 126 996,6-21-211,20-71-407,3 1 1,-6 74-1,1 2 423,10-102-527,1 0 0,0-1 0,2 1 0,0 0 0,4 30 0,-1-35 463,-4-21-23,0-17-385,27-437 1622,-16 313-1550,3-90 96,-13 236-509,0 0-1,0 0 1,1 0-1,-1 0 1,1 0-1,0 0 1,0 0-1,0 0 1,0 0-1,1 0 1,1-3-1,-2 6-17,-1-1 0,1 0 0,0 1 0,-1-1 0,1 1 0,0-1 0,0 1 0,0 0 0,-1-1 0,1 1 0,0 0 0,0-1-1,0 1 1,0 0 0,0 0 0,0 0 0,0 0 0,0 0 0,-1 0 0,1 0 0,0 0 0,0 0 0,0 0 0,0 0 0,0 1 0,0-1 0,0 0 0,-1 1 0,1-1 0,0 1 0,0-1-1,0 1 1,-1-1 0,1 1 0,0-1 0,-1 1 0,1 0 0,0-1 0,0 2 0,65 50 17,-45-38-10,-2 1 0,0 0 0,0 2 0,-2 0 0,0 1 0,17 24-1,-18-17-10,-2 0-1,0 1 0,15 42 0,-22-50 4,-2 0-1,-1 1 1,0-1 0,-1 1-1,-1 0 1,0 29 0,-11 169 132,8-194-100,-2-1 1,-1 1-1,-6 22 0,7-34-15,-1 0 0,0 0 0,-1 0 0,0-1 0,0 0 0,-1 0 0,-12 15 0,15-21-16,0-1-1,-1 0 0,0 0 0,0 0 0,0 0 0,0 0 0,0-1 0,0 0 1,-1 0-1,1 0 0,-1 0 0,0-1 0,1 0 0,-1 0 0,0 0 1,-6 0-1,-6 0 23,-1-2 1,1 0 0,-20-4-1,29 4-15,-10-3 26,0-1 1,1-1-1,-1-1 1,1 0-1,0-2 0,-25-15 1,24 13 7,9 8 298,16 4-4491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29:3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13672,'0'0'2320,"102"58"-2120,-29-56-368,-35-8-8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18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1104 10248,'0'0'8689,"13"-1"-8312,41-4 11,-50 5-313,1 0-1,0 1 1,0-1-1,-1 1 1,1 1-1,0-1 1,-1 0 0,1 1-1,-1 0 1,0 0-1,6 4 1,6 2 215,-5-3-125,0-1 1,0-1-1,0 0 0,0-1 0,0 0 0,1 0 0,-1-1 0,1-1 0,-1 0 0,1 0 1,-1-1-1,18-4 0,-22 3-84,-1 1 1,0-1 0,1-1-1,-1 1 1,0-1-1,0 0 1,0-1-1,-1 1 1,1-1-1,-1 0 1,0-1 0,0 1-1,0-1 1,0 0-1,-1 0 1,0 0-1,0-1 1,-1 0 0,1 1-1,-1-1 1,0-1-1,3-8 1,-6 10-28,1 1 0,-1-1 0,1 1 0,-1 0 1,-1-1-1,1 1 0,-1-1 0,1 1 0,-1 0 0,-1-1 0,1 1 0,0 0 1,-1 0-1,0 0 0,0 0 0,0 0 0,-1 0 0,1 1 0,-1-1 0,-5-5 1,5 5-6,-1 0 0,1 1 0,-1-1 0,0 1 0,0 0 0,0 0 1,-1 0-1,1 0 0,0 1 0,-1 0 0,0 0 0,0 0 0,1 0 1,-1 1-1,0 0 0,0 0 0,-10 0 0,8 2 9,-1 0-1,0 1 1,0 1 0,1-1-1,-1 1 1,1 0-1,0 1 1,-1 0 0,2 0-1,-1 0 1,-10 9-1,1 2 92,0 0-1,0 0 0,-14 21 0,22-25-52,0 0-1,1 1 1,0 0-1,1 0 1,0 1-1,1 0 1,1 0-1,0 0 1,0 0-1,2 1 1,-3 19-1,5-23-22,-1-1 0,1 1 0,1 0 0,0 0 1,0-1-1,1 1 0,0-1 0,1 1 0,0-1 0,0 0 0,1 0 0,0 0 0,1 0 0,0-1 0,0 0 0,1 0 0,7 8 0,-6-8-10,0-1-1,0 1 1,1-1 0,0-1-1,1 0 1,-1 0-1,1 0 1,0-1-1,1 0 1,-1-1-1,1 0 1,0-1-1,0 0 1,0 0-1,0-1 1,0-1-1,1 1 1,-1-2-1,20 0 1,-5-3 56,0-2 0,-1-1 0,38-13 1,69-35 188,-104 42-281,15-8-24,-2-1 0,0-2 0,-2-2 1,-1-1-1,-1-2 0,-1-2 0,42-45 0,-43 35-4,-1 0 1,-1-2-1,-3-1 0,-2-2 0,-1-1 1,23-58-1,-46 95 1,41-97 0,30-118 0,-65 191 0,-1 0 0,-3-1 0,0 0 0,-2 1 0,-2-1 0,-1 0 0,-1-1 0,-8-40 0,9 71 0,-1 0 0,0 0 0,0 0 0,0 0 0,-1 1 0,1-1 0,-1 0 0,0 1 0,0-1 0,0 1 0,-5-6 0,5 8 0,1 0 0,-1 0 0,1 0 0,-1 0 0,1 0 0,-1 1 0,0-1 0,1 0 0,-1 1 0,0-1 0,0 1 0,1 0 0,-1 0 0,0 0 0,0 0 0,0 0 0,1 0 0,-1 0 0,0 0 0,0 0 0,1 1 0,-1-1 0,0 1 0,1 0 0,-1-1 0,0 1 0,-2 2 0,-6 3 0,1 0 0,0 0 0,0 1 0,1 0 0,0 1 0,0 0 0,1 0 0,0 1 0,0 0 0,1 0 0,0 0 0,-5 12 0,-5 12 0,2 2 0,-13 46 0,11-24 0,3 1 0,-6 66 0,0 119 0,19-243 0,-2 29 0,2-1 0,1 0 0,0 0 0,3 1 0,0-1 0,1-1 0,2 1 0,1-1 0,13 31 0,-16-49 0,-1 0 0,2 0 0,-1-1 0,1 1 0,0-1 0,1 0 0,0-1 0,0 0 0,13 10 0,-13-12 0,0-1 0,0 0 0,0 0 0,1-1 0,0 1 0,0-2 0,0 1 0,0-1 0,0 0 0,0-1 0,1 0 0,8 0 0,3-1 0,0-1 0,0-1 0,-1-1 0,1 0 0,-1-1 0,1-2 0,22-8 0,-16 3 0,-1-2 0,-1 0 0,0-1 0,37-29 0,-57 39 0,0 0 0,0 0 0,0 0 0,0-1 0,-1 1 0,1-1 0,-1 0 0,0 0 0,-1 0 0,1-1 0,-1 1 0,0-1 0,0 1 0,-1-1 0,0 1 0,0-1 0,0 0 0,-1 0 0,0 1 0,0-1 0,0 0 0,0 0 0,-1 0 0,0 1 0,-1-1 0,1 0 0,-1 1 0,0-1 0,-4-7 0,4 11 0,1-1 0,-1 1 0,1 0 0,-1-1 0,0 1 0,0 0 0,0 0 0,-1 0 0,1 1 0,0-1 0,-1 0 0,1 1 0,-1 0 0,1-1 0,-1 1 0,0 0 0,1 0 0,-1 1 0,0-1 0,0 1 0,0-1 0,-5 1 0,3 0 0,1 0 0,-1 0 0,0 1 0,0 0 0,1 0 0,-1 0 0,0 1 0,1 0 0,-1 0 0,1 0 0,0 0 0,0 0 0,-4 4 0,-1 0 0,0 1 0,1 1 0,-1-1 0,2 1 0,-12 15 0,17-20 0,0 0 0,0 0 0,0 1 0,1-1 0,-1 0 0,1 1 0,0-1 0,0 1 0,0 0 0,1-1 0,-1 1 0,1 0 0,0-1 0,0 1 0,0 0 0,0 0 0,1-1 0,-1 1 0,1 0 0,2 6 0,1-2 0,-1 0 0,1 0 0,0-1 0,1 0 0,0 0 0,0 0 0,0 0 0,1-1 0,0 0 0,0 0 0,1 0 0,0-1 0,0 0 0,0 0 0,0-1 0,1 0 0,0 0 0,-1-1 0,1 0 0,1 0 0,-1-1 0,0 0 0,1-1 0,-1 0 0,1 0 0,-1 0 0,14-2 0,18-2 0,0-1 0,0-3 0,0-1 0,-1-1 0,0-3 0,59-25 0,54-21 0,-98 39 0,-22 5 0,-27 10 0,1 1 0,0 1 0,0-1 0,1 1 0,-1 0 0,0 0 0,1 1 0,8-2 0,-20 9 0,-10 5 0,10-8 0,-121 94 0,101-76 0,0 2 0,-38 47 0,59-64 0,0 0 0,0 0 0,1 0 0,0 0 0,1 0 0,-1 1 0,-2 11 0,4-16 0,1 0 0,-1-1 0,1 1 0,0-1 0,0 1 0,0 0 0,-1-1 0,2 1 0,-1 0 0,0-1 0,0 1 0,0 0 0,1-1 0,-1 1 0,1-1 0,0 1 0,-1 0 0,1-1 0,0 0 0,0 1 0,0-1 0,0 1 0,0-1 0,0 0 0,0 0 0,0 0 0,0 1 0,1-1 0,-1 0 0,0 0 0,1-1 0,-1 1 0,1 0 0,-1 0 0,1-1 0,-1 1 0,3 0 0,5 0 0,0 0 0,0 0 0,0-1 0,0 0 0,0-1 0,-1 0 0,14-3 0,-2 0 0,-1-2 0,25-9 0,-11 0 0,-1-1 0,-1-2 0,0-1 0,28-23 0,-13 5 0,69-74 0,-74 66 0,-2-3 0,-2-2 0,-2 0 0,29-59 0,-30 40 0,-3 0 0,41-138 0,-65 185 0,-2-1 0,4-23 0,-9 40 0,1 0 0,-1 0 0,0 0 0,0 0 0,-1 0 0,0 0 0,0 0 0,0 1 0,0-1 0,-1 0 0,0 0 0,-5-9 0,6 14 0,0-1 0,0 1 0,0-1 0,0 1 0,0-1 0,0 1 0,0 0 0,0 0 0,0 0 0,-1-1 0,1 1 0,-1 0 0,1 0 0,-1 1 0,1-1 0,-1 0 0,1 0 0,-1 1 0,1-1 0,-1 1 0,0 0 0,1-1 0,-1 1 0,0 0 0,0 0 0,1 0 0,-1 0 0,0 0 0,1 0 0,-1 1 0,0-1 0,0 0 0,1 1 0,-1 0 0,1-1 0,-1 1 0,1 0 0,-3 1 0,-2 2 0,-1 1 0,1-1 0,0 2 0,0-1 0,0 1 0,-8 10 0,-9 16 0,1 1 0,2 1 0,1 1 0,1 1 0,3 0 0,0 1 0,3 0 0,1 2 0,2-1 0,-6 54 0,12-59 0,1 1 0,2 0 0,2 0 0,10 62 0,-10-85 0,0 0 0,1 0 0,1 0 0,0-1 0,0 1 0,1-1 0,11 18 0,-14-25 0,1 1 0,0 0 0,-1-1 0,1 0 0,1 0 0,-1 0 0,0 0 0,1 0 0,-1-1 0,1 1 0,0-1 0,0 0 0,0 0 0,0 0 0,0-1 0,0 0 0,0 1 0,1-1 0,-1-1 0,0 1 0,1-1 0,7 0 0,0-2 0,1 0 0,0-1 0,-1-1 0,1 0 0,-1-1 0,0 0 0,-1-1 0,1 0 0,-1-1 0,0 0 0,10-9 0,3-5 0,0 0 0,-1-2 0,26-34 0,-47 55 0,-1 0 0,0 0 0,1 0 0,-1-1 0,0 1 0,0 0 0,-1-1 0,1 1 0,0-1 0,-1 1 0,1-1 0,-1 1 0,0-1 0,0-4 0,-16 65 0,11-34 0,2 1 0,1 0 0,2 41 0,1-56 0,0 0 0,1 1 0,0-1 0,0 0 0,1 0 0,1 0 0,-1 0 0,2 0 0,-1-1 0,1 0 0,11 15 0,-8-15 0,-1 1 0,1-1 0,1-1 0,0 1 0,0-2 0,1 1 0,-1-1 0,2-1 0,13 8 0,-17-12 0,0 1 0,1-1 0,-1 0 0,1-1 0,0 1 0,-1-1 0,1-1 0,0 0 0,-1 0 0,1 0 0,0-1 0,0 0 0,-1-1 0,1 0 0,13-5 0,9-6 0,0-2 0,-1 0 0,33-25 0,-14 9 0,-42 27 0,-1 2 0,-1-1 0,1 0 0,-1 0 0,0 0 0,0-1 0,0 1 0,0-1 0,3-4 0,-5 0 0,-9 8 0,-11 9 0,5 1 0,0 1 0,0 0 0,1 1 0,1 0 0,0 1 0,0 0 0,1 1 0,1 0 0,-9 18 0,17-30 0,1-1 0,-1 1 0,1-1 0,-1 0 0,1 1 0,0-1 0,-1 1 0,1-1 0,0 1 0,0-1 0,0 1 0,0-1 0,0 1 0,0-1 0,1 1 0,-1-1 0,0 0 0,1 1 0,-1-1 0,1 1 0,0-1 0,-1 0 0,1 1 0,1 0 0,0 0 0,-1-1 0,1 1 0,0-1 0,0 1 0,1-1 0,-1 0 0,0 1 0,0-1 0,0-1 0,1 1 0,-1 0 0,1 0 0,2 0 0,2 0 0,-1-1 0,1 1 0,0-1 0,-1 0 0,1 0 0,0-1 0,-1 0 0,1 0 0,-1-1 0,9-3 0,-2-1 0,0-1 0,0-1 0,0 0 0,16-15 0,-25 19 0,1 0 0,-1-1 0,0 1 0,0-1 0,0 0 0,-1 0 0,1 0 0,-1-1 0,0 1 0,-1-1 0,0 1 0,1-1 0,1-10 0,-4 15 0,0-1 0,0 0 0,0 1 0,0-1 0,-1 0 0,1 1 0,0-1 0,-1 1 0,1-1 0,-1 0 0,1 1 0,-1-1 0,0 1 0,0 0 0,0-1 0,0 1 0,0 0 0,0-1 0,0 1 0,0 0 0,0 0 0,0 0 0,-1 0 0,-1-1 0,-5-3 0,-1 0 0,0 0 0,-10-3 0,-7-4 0,26 12 0,0 0 0,-1-1 0,1 1 0,0 0 0,0 0 0,0 0 0,0 0 0,0-1 0,-1 1 0,1 0 0,0 0 0,0 0 0,0-1 0,0 1 0,0 0 0,0 0 0,0-1 0,0 1 0,0 0 0,0 0 0,0-1 0,0 1 0,0 0 0,0 0 0,0 0 0,0-1 0,0 1 0,0 0 0,0 0 0,0-1 0,0 1 0,0 0 0,1 0 0,-1 0 0,0-1 0,0 1 0,0 0 0,0 0 0,1-1 0,11-11 0,16-7 0,-12 11 0,0 2 0,0 0 0,1 1 0,-1 0 0,1 2 0,0 0 0,0 0 0,1 2 0,25 1 0,-40 0 0,0 0 0,0 0 0,0 0 0,0 1 0,0-1 0,0 1 0,0 0 0,0 0 0,0 0 0,0 0 0,-1 0 0,1 1 0,0-1 0,-1 1 0,1 0 0,-1 0 0,0 0 0,3 3 0,-2-1 0,0 0 0,0 0 0,-1 0 0,0 0 0,0 1 0,0-1 0,0 1 0,-1 0 0,1 0 0,0 6 0,-1 5 0,0 1 0,0-1 0,-2 0 0,0 0 0,-6 29 0,6-32 0,9-24 0,0-3 0,97-136 0,-61 90 0,-38 52 0,-5 5 0,0 1 0,1 0 0,-1-1 0,0 1 0,1 0 0,0 0 0,-1 0 0,1 1 0,0-1 0,0 0 0,0 1 0,0-1 0,0 1 0,1 0 0,-1-1 0,0 1 0,0 0 0,1 0 0,2 0 0,-4 1 0,-1 1 0,1-1 0,0 0 0,-1 1 0,1-1 0,-1 1 0,1-1 0,-1 1 0,1 0 0,-1-1 0,1 1 0,-1-1 0,1 1 0,-1 0 0,0 0 0,1-1 0,-1 1 0,0 0 0,0-1 0,0 1 0,1 0 0,-1 0 0,0-1 0,0 1 0,0 0 0,0 1 0,0 1 0,2 14 0,-1 31 0,-2-38 0,1-1 0,0 1 0,1 0 0,0-1 0,0 1 0,1-1 0,0 1 0,1-1 0,0 0 0,6 13 0,-8-20 0,0-1 0,0 0 0,0 0 0,0-1 0,1 1 0,-1 0 0,0 0 0,0-1 0,1 1 0,-1 0 0,0-1 0,1 1 0,-1-1 0,1 0 0,-1 1 0,1-1 0,-1 0 0,1 0 0,-1 0 0,1 0 0,-1 0 0,1 0 0,-1-1 0,0 1 0,3-1 0,3-1 0,-1 1 0,0-1 0,1-1 0,7-3 0,4-4 0,-2-1 0,1-1 0,-1 0 0,-1-1 0,0 0 0,17-21 0,-1-5 0,36-55 0,-58 79 0,-6 9 0,1-1 0,1 1 0,-1 0 0,1 0 0,0 0 0,9-7 0,-14 13 0,1 0 0,-1 0 0,0 0 0,1 0 0,-1 0 0,1 0 0,-1 0 0,0 0 0,1 0 0,-1 0 0,0 0 0,1 0 0,-1 1 0,0-1 0,1 0 0,-1 0 0,0 0 0,1 1 0,-1-1 0,0 0 0,0 0 0,1 1 0,-1-1 0,0 0 0,0 0 0,1 1 0,-1-1 0,0 0 0,0 1 0,0-1 0,0 0 0,1 1 0,-1-1 0,0 1 0,6 14 0,-3-2 0,0 1 0,-1 0 0,-1-1 0,0 24 0,-6 57 0,4-88 0,-2 29 0,-2 0 0,-12 43 0,12-61 0,0 1 0,-2-1 0,0-1 0,-1 1 0,-1-1 0,-13 18 0,11-17 0,8-12 0,0-1 0,0 0 0,0 0 0,0 0 0,-1 0 0,1 0 0,-1 0 0,0-1 0,-7 5 0,10-8 0,0 0 0,0 0 0,1 0 0,-1 1 0,0-1 0,0 0 0,0 0 0,0 0 0,0 0 0,0-1 0,0 1 0,1 0 0,-1 0 0,0 0 0,0-1 0,0 1 0,0 0 0,1-1 0,-1 1 0,0-1 0,0 1 0,1-1 0,-1 1 0,0-1 0,1 0 0,-1 1 0,0-1 0,1 0 0,-1 1 0,1-1 0,0 0 0,-1 0 0,0-1 0,-12-27 0,11 23 0,1 1 0,-1-1 0,2 0 0,-1 0 0,1 1 0,-1-1 0,2 0 0,-1 0 0,1 0 0,-1 0 0,2 1 0,-1-1 0,4-8 0,-4 10 0,0 0 0,1 1 0,0-1 0,0 1 0,0-1 0,0 1 0,1 0 0,-1 0 0,1 0 0,-1 0 0,1 1 0,0-1 0,0 1 0,1-1 0,-1 1 0,0 0 0,1 1 0,-1-1 0,1 0 0,0 1 0,6-2 0,11 1 0,0 0 0,1 1 0,0 1 0,26 4 0,-18-1 0,35-2 0,74-11 0,-127 8 934,-12-2-3212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0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5920,'0'0'17341,"12"2"-17105,9 1-111,0-1 0,1-1 1,-1-1-1,28-4 0,140-15 641,-175 19-707,6-2 119,0 1-1,1 1 0,25 3 1,-40-2-39,0-1 0,1 1 0,-1-2 0,11-1 0,11 0 343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0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6016,'0'0'11747,"10"-9"-11271,31-30-8,-35 33-38,0 0-1,0 1 1,0 0-1,1 0 0,-1 1 1,12-7-1,-5 5-79,-5 3-118,-1 0 0,1 0 0,1 1 0,15-2 0,-5 1-5,1 0-22,0 1 1,1 0-1,21 3 0,23-2 211,3-3 94,84-11 1126,-151 14-1616,-1 1 0,1 0 1,0 0-1,-1 0 0,1 0 1,-1 0-1,1 0 0,0 0 1,-1 0-1,1 0 0,-1 0 1,1 0-1,0 0 1,-1 0-1,1 0 0,-1 0 1,1 1-1,0-1 0,-1 0 1,2 1-1,-5 8 152,-18 12-252,0-9-3426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0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3112,'0'0'14966,"-1"12"-14610,0 2-245,-2 11 359,0 38 1,3-58-355,1 0 0,-1 0 1,1 0-1,-1 0 0,2 0 0,-1 0 0,0 0 0,1-1 1,0 1-1,0 0 0,0-1 0,1 0 0,-1 1 0,1-1 1,5 5-1,2 3 203,-8-10-254,0 0 0,-1 0 0,1 0 0,0 0 0,0 0 0,1 0 0,-1-1 0,0 1 0,0-1 0,1 1 0,-1-1 0,1 0 0,-1 0-1,1 0 1,5 1 0,-7-2-2,1 1 1,0 0-1,-1-1 0,1 1 0,-1 0 0,1 0 0,-1 0 0,0 0 0,1 0 0,1 2 0,-2-1-269,0-1-1,0 0 1,1 0-1,-1 1 1,0-1-1,1 0 1,-1 0-1,1-1 1,0 1-1,-1 0 0,1 0 1,0-1-1,-1 1 1,1-1-1,2 1 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0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12360,'0'0'2016,"-2"-60"-1288,2 48 0,0 2-65,2 10 9,2-4-72,-1 2 16,1-2 304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4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52 4312,'0'0'10737,"-3"12"-10482,-1 2-196,-5 17 239,-8 52 1,-19 213 1024,13-163-751,5-43-58,13-43-260,-2 15 197,3-40-6,4-17-45,3-16-182,5-33-38,-2 0 0,0-50 1,4-35 22,13-9-35,5-39-6,-25 156-115,0 0 0,2 0-1,9-28 1,-12 44-33,1 0 1,-1 1-1,1-1 0,0 0 1,5-3-1,-5 4 38,0 0 1,0 0-1,0 0 0,-1 0 1,4-8-1,-6 12-48,0 0 0,0 0 0,0-1 0,0 1 0,0 0 0,0 0 0,1-1 0,-1 1 0,0 0 0,0 0 0,0 0 0,0-1 0,0 1 0,1 0 0,-1 0 0,0 0 0,0 0 0,0-1 0,0 1 0,1 0 0,-1 0 0,0 0 0,0 0 0,1 0 0,-1 0 0,0 0 0,0 0 0,1-1 0,-1 1 0,0 0 0,0 0 0,0 0 0,1 0 0,-1 0 0,0 0 0,0 0 0,1 1 0,-1-1 0,0 0 0,0 0 0,1 0 0,-1 0 0,0 0 0,0 0 0,0 0 0,1 0 0,-1 1 0,0-1 0,0 0 0,0 0 0,1 0 0,-1 0 0,0 1 0,0-1 0,0 0 0,0 0 0,0 0 0,1 1 0,-1-1 0,9 14 101,36 90 113,22 107 238,-65-205-429,0 1 1,1-1 0,0 1 0,1-1-1,4 6 1,-4-6 17,-1 0 1,1 1-1,-1-1 1,0 0-1,2 8 0,-4-12-18,-1 0-1,1 0 0,0 0 0,0 0 0,0 0 1,0 0-1,0 0 0,1 0 0,-1 0 1,1 0-1,-1-1 0,1 1 0,-1-1 0,4 3 1,-4-4-6,-1 0 1,1 0-1,-1 0 1,1 1-1,-1-1 1,1 0-1,0 0 1,-1 0 0,1-1-1,-1 1 1,1 0-1,-1 0 1,1 0-1,-1 0 1,1 0-1,-1-1 1,1 1 0,-1 0-1,1 0 1,-1-1-1,1 1 1,-1 0-1,1-1 1,-1 1-1,0-1 1,1 1-1,-1 0 1,1-1 0,-1 1-1,0-1 1,0 1-1,1-1 1,-1 1-1,0-1 1,0 1-1,0-1 1,1 1 0,-1-1-1,0 0 1,0 1-1,0-1 1,0 0-1,6-34-116,-5 29 165,11-74 14,-5 37-5,3-76 1,2-56 224,-10 166-306,-2 9-1,0 0 1,0 0 0,0 0-1,0 0 1,1 1 0,-1-1-1,0 0 1,0 0 0,0 0-1,0 0 1,0 0 0,0 0-1,0 0 1,0 0 0,0 0 0,0 0-1,0 0 1,0 0 0,0 0-1,0 0 1,0 0 0,0 0-1,0 0 1,0 0 0,1 0-1,-1 0 1,0 0 0,0 0-1,0-1 1,0 1 0,0 0-1,0 0 1,0 0 0,0 0-1,0 0 1,0 0 0,0 0-1,0 0 1,0 0 0,0 0-1,0 0 1,0 0 0,0 0 0,0 0-1,0 0 1,0 0 0,0 0-1,1 3-5,-1 0-1,1 0 0,0 1 0,0-1 1,0 0-1,0 0 0,1 0 1,-1 0-1,1 0 0,0 0 1,2 3-1,9 15 1,-7-2-8,0-1-1,-1 1 1,-1 0-1,2 20 1,-2-16-4,0 0 1,10 31 0,22 63-90,-3-21 59,-13-40 45,11 53 24,-12-52 205,-12-47-137,-2 1 327,10-56-604,-8 26-2890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4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4912,'0'0'13513,"1"-10"-13239,4-32-14,-4 41-226,-1-1-1,0 0 0,1 1 1,0-1-1,-1 0 0,1 1 1,0-1-1,0 1 0,0-1 1,0 1-1,0-1 0,1 0 0,-2 1-11,0 1-1,1 0 0,-1 0 1,0-1-1,0 1 0,1 0 1,-1-1-1,0 1 0,1 0 0,-1 0 1,0 0-1,1-1 0,-1 1 1,0 0-1,1 0 0,-1 0 1,0 0-1,1 0 0,-1 0 0,0 0 1,1 0-1,-1 0 0,1 0 1,-1 0-1,0 0 0,1 0 1,-1 0-1,0 0 0,1 0 0,-1 0 1,0 0-1,1 1 0,0-1 24,-1 0-1,1 0 1,0 0-1,-1 1 1,1-1-1,-1 0 1,1 0-1,0 0 1,-1 0-1,1 0 1,0 0-1,-1 0 1,1 0-1,0 0 1,-1-1-1,1 1 1,-1 0-1,2-1 1,-1 1-3,0 0 0,-1-1 0,1 1 1,0 0-1,0-1 0,-1 1 0,1 0 1,0 0-1,0 0 0,0 0 0,-1 0 1,1 0-1,0 0 0,0 0 0,0 0 0,0 0 1,-1 0-1,1 1 0,0-1 0,0 0 1,-1 0-1,1 1 0,0-1 0,0 1 1,-1-1-1,1 0 0,0 1 0,-1 0 0,1-1 1,-1 1-1,1-1 0,-1 1 0,1 0 1,12 13 397,1 1-26,-7-4-211,-6-8-172,1 0 0,0 0 0,-1 0 0,0 0 0,0 0 0,0 1 0,0-1 0,0 4 0,4 75 344,-5-58-158,5 41 0,-5-35-37,0-27-155,-1 0 0,1 1 0,0-1 0,0 0 0,1 0 0,-1 1 0,1-1 0,1 5 0,1 20 374,-3-27-384,1 1 1,-1-1-1,1 1 1,0-1-1,0 0 1,0 1-1,0-1 1,0 0-1,0 0 1,0 0-1,0 0 1,1 0-1,-1 0 1,0 0-1,0 0 1,1 0-1,-1 0 1,1-1-1,-1 1 1,1-1-1,-1 1 1,1-1-1,-1 1 1,1-1-1,-1 0 1,1 0-1,0 0 1,-1 0-1,1 0 1,-1 0-1,1 0 1,0-1-1,-1 1 1,3-1-1,0 0 8,1-1 0,0 1 0,0-1 0,-1 0-1,1 0 1,-1 0 0,0-1 0,0 0 0,0 0-1,5-4 1,15-10 88,-21 16-97,0-1 0,0 0 0,1-1 1,-1 1-1,0 0 0,-1-1 0,1 0 1,2-3-1,4-7 25,-2 0 0,0-1 0,-1 0 0,0 0 0,-1 0 0,0-1 0,-1 0 0,-1 0 0,-1 0 0,0 0 0,-1 0 0,0-1 0,-1 1 0,-1 0 0,-4-22 0,3 20 50,1 1-1,1-18 1,0 26-23,0 8-64,0-1 1,0 1-1,0 0 1,0-1-1,0 1 0,1-1 1,-1 1-1,0-1 1,0 1-1,0 0 0,1-1 1,-1 1-1,0 0 1,1-1-1,-1 1 1,0 0-1,1-1 0,-1 1 1,0 0-1,1-1 1,-1 1-1,0 0 1,1 0-1,-1 0 0,1-1 1,-1 1-1,1 0 1,0 0-1,16-3 13,-10 3-3,6-1-1,0 1 0,0 0-1,0 1 1,0 0 0,0 1 0,-1 1 0,1 0-1,-1 1 1,0 0 0,0 0 0,0 2-1,16 9 1,-23-13-34,8 4 340,-11-15-244,-2-1-465,0 8-413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4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7136,'0'0'8185,"-10"12"-7618,-3 4-366,-54 73 1172,60-80-1097,2 2 0,-1-1 0,1 1 0,-4 11 1,8-17-159,-1-1 1,1 0 0,0 1 0,0 0 0,1-1 0,-1 1 0,1-1 0,0 1 0,0 0 0,1-1 0,-1 1 0,1 0-1,1 4 1,-1-8-57,0 1 0,0 0 0,0-1 0,0 0 0,1 1 0,-1-1 0,0 0 0,1 1 0,-1-1 0,1 0 0,-1 0 0,1 0 0,-1 0 0,1-1 0,0 1 0,-1 0 0,1-1 0,0 1 0,0-1 0,0 1 0,-1-1-1,4 0 1,2 1 84,0-1 0,0 0-1,1 0 1,8-2 0,-9 1-113,0-1 0,-1 0 0,0-1 1,0 1-1,1-1 0,-2 0 0,1 0 1,0-1-1,-1 0 0,9-7 0,10-13-3152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4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13168,'0'0'3447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4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6632,'0'0'13910,"16"2"-13574,102 17 265,42 3 343,-45-13 27,-112-9-893,1 0 1,-1 0-1,0 0 1,0-1-1,0 1 1,0-1-1,0 0 1,0 0-1,0 0 1,0 0-1,0-1 1,0 1-1,0-1 1,-1 1-1,1-1 0,3-4 1,10-13-3490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5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6128,'0'0'13599,"-2"12"-13361,-3 14-27,1 1 1,2 0 0,1 1 0,3 40-1,0-31 264,-2 47-1,-2-25 589,2-58-955,-3-8-104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19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0 182 15680,'0'0'1775,"91"-16"-831,-18 4 0,19-4-80,15 1 0,6-1-160,8-2 8,0-6-192,-10-4 0,-15 6-128,-11 14 16,-6 4-112,-23 1 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5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7936,'0'0'7829,"13"1"-7426,195 17 1352,-91-9-627,-112-9-1016,1 0-1,0-1 1,0 1-1,-1-1 1,1-1 0,-1 1-1,8-3 1,-8 2 156,1 0 1,0 1-1,0-1 1,0 1 0,7 0-1,-7-2-19,3 0-3336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5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5224,'0'0'9530,"-1"11"-9047,-2 5-265,1 1 0,1-1 0,2 21 0,0-20-9,2 23 568,-4 56-1,5-17 578,3-45-230,-6-45-905,-1 0 0,2 0 0,0 0 0,0 0-1,5-14 1,1-6-58,0-8-20,-4 18-10,1 0-1,0 0 1,2 0-1,9-21 1,-15 40-114,-1 1 1,1 0-1,-1 0 1,1 0 0,-1 0-1,1 0 1,0 0-1,0 0 1,0 0-1,-1 0 1,1 0 0,0 0-1,0 1 1,0-1-1,0 0 1,0 1 0,2-2-1,-3 2-8,1 0 0,-1 0-1,1 0 1,0 0 0,-1 1-1,1-1 1,-1 0 0,1 0 0,-1 0-1,1 0 1,-1 1 0,1-1 0,-1 0-1,1 1 1,-1-1 0,1 0-1,-1 1 1,1-1 0,-1 1 0,1-1-1,-1 0 1,0 1 0,1-1-1,-1 1 1,1 0 0,2 6 36,1 1 1,-1-1-1,0 1 0,2 9 1,0-1-26,0-2 27,-2 1-1,0 0 0,-1 0 1,0 1-1,-1 22 0,2 10 180,1-31-71,-4-16-148,0-1 0,0 0-1,0 0 1,1 0-1,-1 1 1,0-1 0,0 0-1,0 0 1,0 0 0,0 0-1,1 0 1,-1 0 0,0 1-1,0-1 1,0 0 0,1 0-1,-1 0 1,0 0 0,0 0-1,0 0 1,1 0 0,-1 0-1,0 0 1,0 0-1,0 0 1,1 0 0,-1 0-1,0 0 1,0 0 0,0 0-1,1 0 1,-1 0 0,0 0-1,0 0 1,0 0 0,1-1-1,-1 1 1,3-2 39,0-1 0,0 0 0,-1 0 0,1 0 0,3-7 0,-4 7-62,15-24 153,18-41 1,-13 23-3,-13 30-37,0 0 0,2 1 0,17-19 0,-26 31-75,-1 1 1,1-1-1,-1 1 1,1-1 0,0 1-1,0 0 1,0 0 0,0 0-1,0 0 1,0 0 0,0 0-1,0 0 1,3 0 0,-4 1-15,0 0 0,0-1 1,0 1-1,0 0 1,1 1-1,-1-1 1,0 0-1,0 0 1,0 0-1,0 1 1,0-1-1,0 0 1,0 1-1,0-1 1,0 1-1,0-1 1,0 1-1,0 0 0,0-1 1,0 1-1,-1 0 1,1 0-1,0 0 1,-1-1-1,1 1 1,0 1-1,6 10 34,0 0-1,-1 0 1,-1 0-1,0 1 1,-1-1-1,-1 1 1,1 0-1,-2 0 0,0 1 1,-1-1-1,0 0 1,-1 1-1,-2 23 1,0-15 161,1 28-1,1-27 101,1-23-314,-1 1 1,0-1-1,0 0 1,1 0-1,-1 0 1,0 1-1,0-1 1,1 0-1,-1 0 1,0 0-1,1 0 1,-1 1 0,0-1-1,1 0 1,-1 0-1,0 0 1,1 0-1,-1 0 1,0 0-1,1 0 1,-1 0-1,0 0 1,1 0 0,-1 0-1,0 0 1,1 0-1,-1 0 1,0 0-1,1 0 1,-1-1-1,0 1 1,0 0-1,1 0 1,-1 0-1,0 0 1,1-1 0,-1 1-1,0 0 1,0 0-1,1-1 1,-1 1-1,4-2-3084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5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4720,'0'0'19102,"10"-7"-18911,33-24-14,-42 31-161,-1-1 0,1 1 0,0-1 0,-1 1 0,1-1 0,0 1 0,0 0-1,0-1 1,-1 1 0,1 0 0,0 0 0,0 0 0,0-1 0,0 1 0,-1 0 0,1 0 0,0 0 0,0 0 0,0 0 0,0 1 0,0-1 0,-1 0 0,1 0 0,0 0 0,0 1-1,0-1 1,-1 1 0,1-1 0,0 0 0,0 1 0,-1-1 0,1 1 0,0 0 0,-1-1 0,1 1 0,-1-1 0,2 2 0,-1 1 20,1-1 1,-1 1 0,0 0-1,0-1 1,0 1-1,0 0 1,0 4 0,3 32 259,-1 60 0,-3-98-292,0 19 117,1 0 0,1 0 0,1 0 0,5 21 0,-7-40-106,-1 1 0,1 0 0,0 0 0,0 0 0,-1 0 0,1-1 0,1 1 0,-1-1 0,0 1-1,0-1 1,1 1 0,-1-1 0,0 1 0,1-1 0,0 0 0,-1 0 0,1 0 0,0 0 0,-1 0 0,3 1 0,0-1 4,0 0-1,0 0 1,0-1 0,0 1-1,0-1 1,0 0-1,0 0 1,-1 0 0,8-2-1,-1 0 12,0-1 0,0 0 0,0 0 0,0-1 0,-1 0 0,17-11 1,-18 10-5,-1 0 0,0-1 1,0 0-1,-1 0 1,1 0-1,-1-1 1,-1 0-1,1 0 0,-1-1 1,-1 0-1,1 1 1,-1-2-1,0 1 1,-1 0-1,0-1 1,-1 1-1,4-18 0,-5 6 26,-1 0 0,0 0-1,-1 0 1,-1 0-1,-8-33 1,2 19 47,6 24-48,0 0 0,0 1-1,-1-1 1,-1 1 0,1 0 0,-9-15-1,7 15 17,4 7-43,1 1-1,-1 0 1,0-1 0,0 1-1,0 0 1,1 0-1,-1-1 1,0 1-1,-1 0 1,1 0-1,-2-2 1,2 3 28,1 0-45,1 0 0,-1-1 0,1 1-1,-1 0 1,1 0 0,-1 0 0,0 0 0,1 0 0,-1 0 0,1 0 0,-1 0 0,1 0 0,-1 0 0,0 0-1,1 0 1,-1 0 0,1 0 0,-1 0 0,1 1 0,-1-1 0,1 0 0,3 5 6,0-1 1,1 1-1,-1-1 1,1-1-1,0 1 1,1-1 0,-1 1-1,6 1 1,11 9 0,80 49-25,-87-53 32,4 0 401,-18-10-419,-1 0 1,1 0-1,0-1 1,0 1-1,-1 0 1,1 0-1,0-1 1,0 1-1,-1 0 1,1-1-1,0 1 1,-1-1-1,1 1 1,0-1-1,-1 1 1,1-1-1,-1 1 1,1-1-1,-1 1 1,1-1-1,-1 0 1,1 1-1,-1-1 1,0 0-1,1 0 1,-1-1-1,2-1-112,1-1 0,-1 1 0,1-1 0,0 1 0,0 0 0,4-3 0,2-3-4074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5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 8240,'0'0'10903,"12"1"-10409,0 0-342,3 1 234,-1-1 0,1-1 0,-1 0 0,25-4 0,-34 3-131,0 0 1,-1 0-1,1-1 0,0 0 0,-1 1 0,9-6 0,-12 6-217,0 0 0,-1 1 0,1-1 0,0 0 0,0 0-1,0 0 1,-1 0 0,1 0 0,-1 0 0,1 0 0,-1 0 0,1 0 0,-1 0-1,1 0 1,-1 0 0,0 0 0,0 0 0,0 0 0,1-1 0,-1 1-1,0 0 1,0 0 0,-1 0 0,1 0 0,0 0 0,0-1 0,0 1-1,-1 0 1,1 0 0,-1 0 0,1 0 0,-1 0 0,1 0 0,-1 0-1,1 0 1,-1 0 0,0 0 0,-1 0 0,1-1-3,-1 0 1,0 0-1,0 0 1,0 1-1,0-1 1,0 1-1,0-1 0,-1 1 1,1 0-1,0 0 1,-1 0-1,1 0 1,-1 0-1,1 1 0,-1-1 1,1 1-1,-1-1 1,1 1-1,-1 0 1,0 0-1,1 0 1,-1 1-1,1-1 0,-4 1 1,-3 1 31,0 0 1,0 0-1,0 1 1,1 0-1,-14 8 1,19-9-49,0 0 1,0 0 0,0 1 0,1-1 0,-1 1 0,1 0 0,-1 0 0,1 0 0,-2 4 0,-7 8 106,10-14-116,1 1 0,-1-1 0,0 0 0,1 0 0,-1 1 0,1-1 0,0 0 0,-1 1 0,1-1 0,0 0 0,0 1 0,0-1 0,0 0 0,0 1 0,0-1 0,0 0 0,0 1 0,1-1 0,-1 0 0,0 1 0,1-1 0,-1 0 0,1 0 0,0 1 0,-1-1 0,1 0 0,0 0 0,0 0 0,0 0 0,0 0 0,1 1 0,4 5 45,0-1 0,1 0 0,9 7 0,-15-12-50,4 3 39,-1 0 0,1 0 0,0-1-1,0 0 1,0 0 0,0 0 0,0-1 0,1 0-1,-1 0 1,1 0 0,-1-1 0,1 1 0,0-1-1,0-1 1,-1 1 0,1-1 0,0 0 0,0 0 0,0-1-1,9-2 1,44-9-160,-35 10-3861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5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4912,'0'0'6493,"10"-2"-5986,58-14 1645,-28 10 2703,-29 3-4551,0 1-1,1 1 0,-1 0 0,0 0 1,18 3-1,21-2 95,51-15 234,-67 9-250,50-3 0,-35 3 0,-39 4-317,1 1 0,-1 0 1,0 0-1,1 0 0,-1 2 0,0-1 0,13 3 1,-17 1-54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0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4616,'0'0'17546,"-1"10"-17366,-5 58 101,-4 136 551,10-74-237,0-116-494,0-12-67,0 0 0,0 0 0,0 0 0,0 0 0,0 0 0,1 1 0,-1-1 0,1 0 0,1 4 0,-1 2 235,-1-8-264,0 0 0,0 0 0,0 1 0,0-1 0,0 0-1,0 0 1,0 0 0,0 0 0,0 1 0,0-1 0,0 0 0,0 0-1,0 0 1,0 0 0,0 0 0,0 1 0,0-1 0,0 0 0,0 0-1,0 0 1,0 0 0,0 0 0,0 0 0,0 1 0,1-1 0,-1 0-1,0 0 1,0 0 0,0 0 0,0 0 0,0 0 0,0 0-1,0 0 1,1 1 0,-1-1 0,0 0 0,0 0 0,0 0 0,0 0-1,0 0 1,1 0 0,-1 0 0,0 0 0,0 0 0,0 0 0,0 0-1,1 0 1,-1 0 0,0 0 0,0 0 0,0 0 0,0 0-1,0 0 1,1-1 0,2-21 38,7 2-611,-6 14-2319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0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8336,'0'0'11185,"13"-4"-10835,-3 0-272,5-1 41,0 0 0,-1 1 0,1 1 1,21-3-1,43-5 435,22-3 41,36-2 120,-76 8-385,-37 6-111,-17 2-86,-1-1 0,1 1 0,-1-1 0,9-3 0,-15 4-125,0 0-1,0 0 0,0 0 1,1 0-1,-1 0 1,0 0-1,0 0 0,0 0 1,1 0-1,-1 0 0,0 0 1,0 1-1,0-1 1,1 0-1,-1 0 0,0 0 1,0 0-1,0 0 1,0 0-1,1 1 0,-1-1 1,0 0-1,0 0 0,0 0 1,0 0-1,0 1 1,0-1-1,0 0 0,0 0 1,1 0-1,-1 1 0,0-1 1,0 0-1,0 0 1,0 0-1,0 1 0,0-1 1,0 0-1,0 0 1,0 1-1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7432,'0'0'6553,"-5"10"-5950,-10 32 156,1 0 0,-15 78 1,3 104 1015,22-163-1348,-6 182 1842,9-242-2209,1 0-1,0 0 1,0 0 0,0 0 0,0 0 0,0 0-1,0 0 1,0 0 0,0 0 0,0 0 0,1 0 0,-1 0-1,0-1 1,0 1 0,1 0 0,-1 0 0,1 0 0,0 1-1,6-16 636,7-42-344,11-148 164,4-15 28,-26 193-400,2-46 0,-1 3 81,-3 47-139,-1 15-23,1 0 0,0 0-1,3-14 1,-4 20-60,0 1 1,0 0-1,0 0 0,0-1 0,1 1 1,-1 0-1,0 0 0,0 0 0,0 0 0,0-1 1,1 1-1,-1 0 0,0 0 0,0 0 1,0 0-1,1 0 0,-1-1 0,0 1 1,0 0-1,1 0 0,-1 0 0,0 0 0,0 0 1,1 0-1,-1 0 0,0 0 0,0 0 1,1 0-1,-1 0 0,0 0 0,0 0 0,1 0 1,-1 0-1,0 0 0,0 0 0,1 0 1,-1 1-1,0-1 0,0 0 0,0 0 1,1 0-1,-1 0 0,0 0 0,0 1 0,0-1 1,1 0-1,-1 0 0,0 0 0,0 1 1,0-1-1,0 0 0,0 0 0,0 0 0,1 1 1,-1-1-1,0 0 0,0 0 0,0 1 1,13 18 42,-10-15-42,17 32 39,-1 2 0,-2 0 0,18 61-1,-3-11 3,-19-50 116,14 57 0,-18-64 43,-9-31-201,0 0 1,0 0-1,1 0 1,-1 0-1,0 0 1,0 0 0,0 0-1,0 0 1,0 1-1,0-1 1,0 0 0,0 0-1,0 0 1,0 0-1,1 0 1,-1 0-1,0 0 1,0 0 0,0 0-1,0 0 1,0 0-1,0 0 1,0 0-1,1 0 1,-1 0 0,0 0-1,0 0 1,0 0-1,0 0 1,0 0 0,0 0-1,1 0 1,-1 0-1,0 0 1,0 0-1,0 0 1,0 0 0,0 0-1,0 0 1,0 0-1,0 0 1,1-1 0,-1 1-1,0 0 1,0 0-1,0 0 1,0 0-1,0 0 1,8-8 68,6-10 8,-5 0-35,-1 0 0,-1 0 0,0-1 1,-1 0-1,-1 0 0,4-34 0,-1 10 37,18-118 226,-25 160-304,1-12 45,2 0-1,-1 0 0,2 1 1,0-1-1,6-11 1,-9 20-42,-2 3-8,0-1 1,1 1-1,0-1 1,-1 1-1,1-1 1,0 1-1,0-1 1,0 1-1,0-1 1,2-1-1,2 27 2,1-5-17,0 1 0,-1 0-1,-2 0 1,0 0 0,1 36 0,6 43-78,3-32 69,23 104-38,-9-67 64,-24-90 35,0-9 9,-2-4 93,-1 8 38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0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6632,'0'0'11662,"0"-11"-11285,0-33-15,1 42-318,-1 0 1,0 0-1,1-1 0,-1 1 1,1 0-1,0 0 1,0 0-1,0 0 1,0 0-1,0 0 1,0 0-1,1 1 0,-1-1 1,0 0-1,1 1 1,-1-1-1,1 1 1,0-1-1,0 1 0,-1 0 1,1-1-1,0 1 1,0 0-1,0 0 1,0 1-1,0-1 0,3 0 1,5-4 197,-5 3-101,-1-1 0,1 1 0,-1 0 0,1 1-1,-1-1 1,1 1 0,0 0 0,0 0 0,0 0 0,0 1-1,0 0 1,6 0 0,-8 3-67,1 0 1,0 1-1,-1-1 1,0 1-1,1 0 1,2 4-1,-4-2-35,1 0 0,-1 0 0,-1 0 0,1 0 0,-1 0 0,0 1-1,0-1 1,-1 0 0,0 11 0,2 11 92,-1-16-39,0 1 0,-1-1 0,-2 19 0,2-22 4,0 0 0,1 0 1,0 0-1,0 1 0,6 16 0,1 13 251,-8-38-335,1-1-1,-1 1 0,1 0 0,-1 0 1,1 0-1,-1 0 0,1 0 0,-1 0 1,1-1-1,0 1 0,0 0 0,-1-1 1,1 1-1,0 0 0,0-1 0,0 1 1,0-1-1,-1 1 0,1-1 1,0 1-1,0-1 0,0 0 0,0 0 1,0 1-1,0-1 0,1 0 0,1 0 10,-1 1 0,0-1 0,0 0-1,0 0 1,1 0 0,-1 0 0,0 0 0,0-1-1,1 1 1,-1 0 0,3-2 0,10-7 74,0-1 0,-1 0 1,0-1-1,-1 0 1,0-1-1,16-20 1,-21 22-56,-1 1 0,-1-2 0,0 1 0,0 0 0,-1-1 0,0 0 0,-1 0 0,0-1 0,-1 1 0,0-1 0,-1 0 0,0 0 0,-1 1 0,0-1 0,-1 0 0,-1-16 0,-7-85 494,13 86-145,-4 26-386,1 1 0,-1 0 0,1 0 0,-1 0 0,1 0 0,-1 0 0,1 0 0,-1 1-1,1-1 1,-1 0 0,0 1 0,1-1 0,-1 1 0,0 0 0,1-1 0,-1 1-1,2 1 1,4 1-3,8 3-14,97 41-22,-108-45 100,0-1 0,1 0 0,-1 0-1,1 0 1,-1-1 0,7 0 0,2 1-588,-13-1 467,0 0 0,0 1 0,0-1 0,0 0 0,-1 0 0,1 0 0,0 0 0,0 1-1480,0 0 1480,0-1 0,0 0 0,0 0 0,0 0 0,0 0 0,0 0 1,0 0-1,0 0 0,1 1-1025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5 151 7432,'0'0'6308,"10"1"-5783,-8-1-529,16 2 547,0-1-1,27-2 1,-40 1-392,-1-1 1,1 1-1,0-1 0,-1 0 1,1 0-1,-1 0 1,1-1-1,-1 1 0,0-1 1,0 0-1,0-1 1,0 1-1,0 0 0,0-1 1,0 0-1,-1 0 1,6-6-1,-7 6-72,0 1 0,-1-1 0,1 1-1,-1-1 1,0 0 0,0 0 0,0 1 0,0-1-1,0 0 1,-1 0 0,1 0 0,-1 0 0,1 0-1,-1 0 1,0 0 0,-1 0 0,1 0 0,0 0-1,-1 0 1,0 0 0,1 0 0,-1 0 0,-1 0-1,1 1 1,0-1 0,0 0 0,-1 1 0,0-1 0,-2-3-1,1 3-28,1 1 0,-1-1 0,0 1 0,0 0 0,0 0 0,0 0 0,0 0 0,-1 0 0,1 1 0,-1-1 0,1 1 0,-1 0 0,1 0 0,-1 0 0,0 1 0,1-1 0,-1 1 0,0 0-1,1 0 1,-1 0 0,0 1 0,-7 1 0,6-1 11,-1 0 0,1 1 0,-1 0 0,1 1 0,0-1 0,-1 1 0,1 0 0,1 0-1,-1 1 1,0-1 0,1 1 0,0 0 0,-1 0 0,-2 5 0,5-6-31,0 0-1,0 0 1,1 0-1,-1 0 1,1 1 0,0-1-1,0 0 1,0 1 0,1-1-1,-1 0 1,1 1 0,0-1-1,-1 1 1,2-1 0,-1 1-1,0-1 1,1 0-1,-1 1 1,1-1 0,0 0-1,0 1 1,1-1 0,-1 0-1,3 4 1,0 0 22,0 0 1,1-1 0,0 0-1,0 0 1,0 0-1,1-1 1,0 0-1,0 0 1,0 0 0,1-1-1,-1 1 1,1-2-1,13 6 1,0-1 177,1-1 0,0-1 1,34 5-1,12-3 817,-38-8-4132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19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 10448,'0'0'4646,"12"2"-4156,40 8-42,-49-9-380,1 0 1,-1 0 0,1 0 0,-1 1-1,1-1 1,-1 1 0,0 0 0,0 0-1,0 0 1,0 1 0,0-1 0,0 1-1,0-1 1,-1 1 0,0 0 0,1 0-1,-1 0 1,0 0 0,0 1 0,-1-1-1,1 1 1,-1-1 0,0 1 0,2 5-1,-2-1 68,0 0 0,0 0 0,0-1 0,-1 1 0,-1 0-1,1 0 1,-1 0 0,0 0 0,-4 11 0,1-9 24,1 0 0,-2-1 0,1 1 0,-1-1-1,-1 0 1,-10 13 0,-44 43 819,35-40-556,25-25-421,-14 14 410,0-1 1,-25 20 0,34-30-278,1 0 0,-1 0 0,0 0 0,-1-1 0,1 0 0,0 0 0,-1 0 0,1-1 0,-1 0 0,1 0 0,-1 0 1,0 0-1,-8-1 0,13 0-104,0 0 0,0-1 1,0 1-1,1 0 1,-1 0-1,0-1 1,0 1-1,0 0 0,0-1 1,1 1-1,-1-1 1,0 1-1,0-1 0,1 1 1,-1-1-1,0 0 1,1 1-1,-1-1 1,1 0-1,-1 1 0,1-1 1,-1 0-1,1 0 1,-1 0-1,1-1 0,-4-20-1568,3 18-30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0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6128,'0'0'13525,"10"-4"-13129,30-10 140,73-15 0,-48 15-112,-28 6-79,0 1 0,0 1 0,41 0 0,3 6 832,-81 0-1165,1 0 0,-1 0 0,0 0 1,0-1-1,1 1 0,-1 0 0,0 0 0,0 0 0,1 0 0,-1 0 1,0 1-1,0-1 0,1 0 0,-1 0 0,0 0 0,0 0 1,0 0-1,1 0 0,-1 0 0,0 0 0,0 0 0,0 1 1,1-1-1,-1 0 0,0 0 0,0 0 0,0 0 0,1 1 0,-1-1 1,0 0-1,0 0 0,0 0 0,0 1 0,0-1 0,0 0 1,0 0-1,1 1 0,-6 8 481,-13 7-2326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4816,'0'0'9485,"-7"11"-8932,-24 44 465,-24 60-1,-14 108 948,65-209-1861,-3 16 163,0 1 0,2-1 0,-2 53-1,7-67-154,0 0 0,1 0-1,1 0 1,1 0 0,0 0-1,1 0 1,1-1-1,12 30 1,4-8 141,1 0 0,2-2 0,2 0 0,1-2 0,1-1 0,35 30 0,-59-58-129,1 1 1,0-1-1,1-1 1,-1 1-1,1-1 1,7 4-1,-12-7-188,0 1 0,0-1 0,0 1-1,0-1 1,0 1 0,0-1 0,0 0 0,0 0-1,0 0 1,0 1 0,0-1 0,0 0 0,0 0-1,0 0 1,0-1 0,0 1 0,0 0 0,0 0-1,0 0 1,0-1 0,0 1 0,0-1 0,0 1-1,-1-1 1,1 1 0,0-1 0,0 1 0,0-1-1,0 0 1,-1 1 0,1-1 0,0 0 0,-1 0-1,1 1 1,0-1 0,-1 0 0,1 0 0,-1 0-1,0 0 1,1 0 0,-1 0 0,0 0 0,1-1-1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1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6328,'0'0'16210,"11"-7"-16025,6-2-84,1 0-1,0 1 0,0 1 0,25-6 1,-21 10 28,1 1 0,-1 1 0,0 0 0,1 2 0,28 4 1,-30-3 15,-14-1-74,-1 0 1,1 1-1,-1 0 1,1 0-1,-1 0 1,6 4 0,15 5 573,-23-7-337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1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4216,'0'0'9417,"0"-11"-8808,0-31-49,0 40-454,0 1 1,0-1-1,0 0 0,1 1 0,-1-1 1,0 1-1,1-1 0,-1 0 0,1 1 1,-1-1-1,1 1 0,0 0 0,-1-1 0,1 1 1,0-1-1,0 1 0,0 0 0,0 0 1,2-2-1,5-8 593,-6 9-596,0 0-1,-1 0 0,1 0 1,0 1-1,0-1 0,0 1 1,0-1-1,0 1 1,1 0-1,-1-1 0,0 1 1,1 1-1,-1-1 1,0 0-1,1 0 0,-1 1 1,1-1-1,-1 1 0,1 0 1,-1 0-1,5 0 1,-4 0-40,1 0 1,-1 0 0,0 0-1,1 1 1,-1-1-1,0 1 1,1 0 0,-1-1-1,0 1 1,0 1 0,0-1-1,0 0 1,0 1 0,0 0-1,0 0 1,5 4 0,-7-4-34,0 0 0,1 0 0,-1 0 0,0 0 0,-1 1 0,1-1 1,0 0-1,-1 1 0,1-1 0,-1 0 0,1 1 0,-1-1 0,0 4 0,-5 34 258,3-22-173,-16 81 300,10-64-30,-5 59 0,14-87-300,-1 1 1,1-1-1,0 1 0,1-1 1,-1 0-1,1 0 0,1 0 1,0 0-1,0 0 0,0 0 1,0-1-1,1 1 0,0-1 1,1 0-1,8 9 0,-12-14-66,1 1-1,-1-1 0,1 0 1,0 1-1,-1-1 0,1 0 1,0 0-1,0 0 0,0 0 1,0-1-1,0 1 1,0 0-1,0-1 0,0 1 1,0-1-1,0 0 0,0 0 1,0 0-1,0 0 0,0 0 1,1 0-1,-1 0 1,0-1-1,0 1 0,0-1 1,0 0-1,0 1 0,0-1 1,0 0-1,-1 0 0,4-2 1,1-1 24,-1 0 0,1 0 1,-1 0-1,1-1 0,-1 0 1,-1 0-1,1-1 0,4-6 1,14-23 193,20-40 0,-36 60-121,0 0-1,-2-1 0,1 1 1,-2-1-1,5-28 0,-8 33 30,1 1 1,0-1-1,0 1 0,1 0 1,0 0-1,5-10 0,-6 17-129,-1 1-1,1-1 0,-1 1 1,1-1-1,0 1 1,0-1-1,0 1 1,0 0-1,1 0 0,-1 0 1,1 0-1,-1 1 1,1-1-1,-1 0 1,1 1-1,0 0 0,0 0 1,0 0-1,0 0 1,0 0-1,0 1 1,0-1-1,0 1 0,5-1 1,10 1 43,0 1 1,0 0-1,0 1 1,0 1 0,28 8-1,-45-10-165,20 8 977,-16-3-1475,-3 3-3785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1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8744,'0'0'12147,"-4"11"-11685,-11 32-18,14-42-404,1 0-1,0 1 1,0-1 0,0 1 0,0-1 0,0 1 0,0-1 0,0 1-1,0-1 1,0 1 0,1-1 0,-1 0 0,1 1 0,-1-1 0,1 1-1,-1-1 1,1 0 0,0 1 0,0-1 0,-1 0 0,1 0 0,1 1-1,3 5 183,-3-4-19,0 0 0,0 0-1,1-1 1,-1 1 0,1-1 0,6 5-1,-9-6-311,1 0 0,0-1 0,0 1 0,0 0 0,-1-1 0,1 1 0,0-1-1,0 1 1,0-1 0,0 1 0,0-1 0,0 0 0,0 1 0,0-1 0,0 0-1,0 0 1,0 0 0,0 0 0,0 0 0,0 0 0,0 0 0,0 0 0,0 0 0,0 0-1,0-1 1,0 1 0,0 0 0,2-2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1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13864,'0'0'496,"-4"-4"0,4 2 40,0-4 0,0-5-64,4 3-1,2-2-191,0 4 0,0 0-88,0 0 8,3 4-32,3 2 16,0 2-80,-2 2 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1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6824,'0'0'11193,"16"-9"-10593,-2 1-435,-4 2-47,-1 0 0,1 1 1,1 0-1,-1 1 0,1 0 0,0 0 1,0 1-1,16-2 0,176-13 2890,-182 15-2467,-17 1-353,1 1 0,-1 1 0,0-1 0,1 1 0,-1 0 0,1 0-1,-1 0 1,1 0 0,-1 1 0,9 2 0,-8 1-324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1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7936,'0'0'8137,"11"-1"-7793,39 1 1,-44 1-268,-1-1 0,0 1 0,0 1 0,0-1 0,0 1 0,0 0 0,0 0 0,0 0 0,-1 1 0,1 0 0,-1 0 0,1 0 0,-1 0 0,6 6 0,3 2 43,3 3 18,-1 0 0,-1 1 0,0 0 0,-1 1 0,0 1 0,17 30 0,48 117 437,-71-148-524,12 32 179,-1 2 0,-3-1 1,-2 2-1,-3 0 1,-1 0-1,-3 1 0,-2-1 1,-2 1-1,-3 1 0,-2-2 1,-2 1-1,-18 79 0,14-99-13,-1-2 0,-2 1 0,-1-2 0,-1 1 0,-2-2 0,-22 32 0,37-58-186,-2 2 29,1 1 0,-1-1 1,0 0-1,0-1 0,-1 1 0,1-1 1,-1 1-1,-6 4 0,9-11-596,1-1-1,0 1 0,0 0 1,0-1-1,0-5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1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6632,'0'0'12321,"1"11"-11851,0 35 407,-10 89-1,-2 16 485,9-105-816,0-33-252,2-1-1,-1 1 0,2-1 0,2 25 0,0-16 450,-3-13 63,-1-7-1278,0-7-2826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1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4616,'0'0'15945,"12"-4"-15551,24-8 14,0 2-1,1 1 1,1 2-1,50-3 1,57 8 1113,-126-3-1123,-18 5-365,0-1 0,-1 1 0,1 0 0,0-1 0,0 1 0,0 0 0,0-1 0,0 1 0,0 0 0,0 0 0,0 0 0,0 0 0,0 0 0,0 0 0,0 0 0,-1 0 0,1 0 0,0 0 0,0 1 0,0-1 0,0 0 0,0 1 0,0-1 0,0 0 0,0 2 0,7-6 165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20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8336,'0'0'392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2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4616,'0'0'12789,"6"14"-12403,5 11-20,0 2 0,11 48 0,1 78 1483,-16-106-924,-10-25 175,1-20-150,4-17-688,6-83 145,-7 69-270,1-1-1,2 1 1,1 0 0,1 0 0,10-30 0,-15 56-114,1 0 0,-1 0 1,1 0-1,-1 0 0,1 0 0,0 1 0,0-1 0,0 1 0,0-1 0,1 1 1,-1 0-1,1-1 0,0 1 0,-1 1 0,1-1 0,4-2 0,-5 4-10,-1-1-1,0 1 1,1 0-1,-1-1 1,0 1-1,1 0 0,-1 0 1,1 0-1,-1 0 1,0 0-1,1 0 0,-1 1 1,0-1-1,1 0 1,-1 1-1,3 0 1,-2 1-4,0-1 1,0 0-1,-1 1 1,1-1 0,0 1-1,0 0 1,-1 0-1,1 0 1,-1-1 0,0 1-1,1 1 1,1 2 0,12 28 96,-1 1 0,-1 0 1,-2 1-1,7 38 1,-18-72-95,0 0 0,0-1 1,0 1-1,0 0 0,0 0 1,0-1-1,1 1 1,-1 0-1,0-1 0,0 1 1,1 0-1,-1-1 1,0 1-1,1 0 0,-1-1 1,0 1-1,1-1 0,-1 1 1,1-1-1,0 2 1,9-12 251,-4 0-254,21-28 113,23-30 146,-44 60-216,1 1-1,0 0 0,0 0 0,1 1 0,-1 0 0,12-6 0,-17 11-35,1 0-1,-1 0 0,1 0 0,-1 1 0,1-1 0,0 1 1,-1 0-1,1-1 0,0 1 0,-1 1 0,1-1 0,0 0 1,-1 0-1,1 1 0,-1 0 0,1-1 0,-1 1 0,1 0 1,-1 0-1,1 1 0,-1-1 0,0 0 0,1 1 0,-1-1 1,0 1-1,0 0 0,3 3 0,1 2 6,0-1 0,0 1 0,0 0 0,-1 1 0,0-1 0,0 1 0,4 12-1,-1 1 114,0 1 0,-2 0 0,0 0 0,3 40 0,-8-55-70,0 1 1,1-1-1,0 0 0,0 0 1,4 11-1,2-19-576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2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4720,'0'0'9937,"-6"12"-9296,-63 135 1247,53-109-1164,3 0 1,-14 58-1,3 63 942,23-139-1418,0-1 0,2 1-1,0-1 1,1 0 0,1 0 0,7 26-1,2-3 108,21 60 554,-12-39-418,-13-36-167,15 36 0,-20-57-247,1 1 0,-1-1 0,1 0 0,0 0 0,0 0 0,1-1 1,0 1-1,0-1 0,0 0 0,9 6 0,-13-10-51,1 0 0,-1-1 1,0 1-1,1-1 0,-1 1 1,1-1-1,-1 0 0,1 0 1,-1 0-1,1 1 0,-1-1 1,1-1-1,-1 1 0,1 0 0,-1 0 1,1 0-1,-1-1 0,1 1 1,-1-1-1,1 1 0,-1-1 1,2-1-1,23-16-3646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2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6128,'0'0'10020,"8"-12"-9449,0-1-387,-3 3 18,2 0 0,-1-1 0,1 2 0,1-1 0,0 1 0,9-8 0,-1 6 324,0 1 0,1 1 0,0 1 0,1 0 0,0 1 0,19-5 0,-26 9-100,-10 2-364,0 1 0,1 0 0,-1-1 0,1 1 0,-1 0 0,1-1 1,-1 1-1,1 0 0,-1 0 0,1 0 0,-1 0 0,1 1 0,-1-1 0,1 0 1,-1 1-1,1-1 0,-1 1 0,0-1 0,1 1 0,-1 0 0,2 1 0,-1-1 4,0 1 0,0 0 0,-1 0 0,1 0 0,-1 0 0,1 0 0,-1 1 0,0-1 0,0 0 0,0 1 0,1 3-1,1 4 74,-1 1 0,0 0-1,-1-1 1,0 20-1,0 4 214,5 47 0,-4-70-254,0 1-1,1-1 0,0 1 1,0-1-1,2 0 0,-1 0 1,12 18-1,-15-27-70,1 0 0,-1 0 0,1-1 0,0 1 0,-1-1 0,1 0 0,0 0 0,0 1-1,0-1 1,0 0 0,0 0 0,0-1 0,0 1 0,0 0 0,0-1 0,1 1 0,-1-1 0,0 0 0,0 0 0,1 0 0,-1 0 0,0 0 0,0 0 0,1 0 0,-1-1 0,0 1 0,0-1 0,0 0 0,0 0 0,0 1 0,0-1 0,0-1-1,0 1 1,0 0 0,0 0 0,0-1 0,-1 1 0,1-1 0,-1 1 0,3-4 0,8-20 174,-1-1 1,-1 0-1,12-47 0,-19 60-130,4-25 100,-7 32-135,0 0-1,1-1 1,0 1-1,1 0 1,-1 0-1,1 0 1,0 0-1,0 0 1,1 0-1,0 1 1,4-8-1,-5 11-22,1 0 0,-1 0 0,0 0 0,1 0 0,0 0 0,-1 0-1,1 1 1,0-1 0,0 1 0,0 0 0,0 0 0,0 0 0,0 0-1,6 0 1,-4 1 0,1 0-1,-1 0 0,0 1 1,0 0-1,0 0 0,0 0 1,0 1-1,7 3 0,0 0 75,0 2 0,0-1-1,13 12 1,-25-18-80,1 1 0,0 0 0,0 0 0,0 0 0,-1 0 0,1 0 0,0 0 0,-1 0 1,1 0-1,-1 0 0,0 1 0,1-1 0,-1 0 0,0 0 0,1 0 0,-1 0 0,0 1 0,0-1 0,0 0 0,0 2 0,-5 28-550,3-20 375,-4 19-3879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6128,'0'0'21576,"-3"11"-21352,-24 71 344,25-78-528,1 0-1,0 0 0,1 1 0,-1-1 0,1 0 0,-1 1 0,1-1 0,1 1 0,-1-1 0,1 0 0,-1 1 1,1-1-1,1 0 0,-1 0 0,0 0 0,1 0 0,0 0 0,0 0 0,0 0 0,1 0 0,-1-1 0,1 1 0,0-1 1,0 0-1,0 0 0,0 0 0,0 0 0,1 0 0,-1-1 0,1 1 0,0-1 0,0 0 0,0 0 0,0-1 0,0 1 1,0-1-1,7 2 0,-10-3-62,0 0 0,-1 0 0,1 0 0,0 0 0,0 0 0,0-1-1,0 1 1,-1 0 0,1 0 0,0 0 0,0-1 0,-1 1 0,1-1 0,0 1 0,0 0 0,-1-1 0,1 1 0,0-1 0,-1 1 0,2-2 0,2-4-3724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2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67 10656,'0'0'4484,"-12"-7"-3711,-90-45 2619,92 46-109,18 4-4949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2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5624,'0'0'12137,"13"-6"-11621,-9 4-461,11-5 189,0 0 1,1 2 0,0-1 0,0 2 0,19-3 0,-17 6 344,37 2 0,-38 1-108,1-2 1,27-2-1,-16 5 101,-7 0-60,-22-3-560,1 0-1,-1 0 1,0 0-1,0 0 1,0 0-1,0 1 1,1-1-1,-1 0 1,0 0 0,0 0-1,0 1 1,0-1-1,0 0 1,1 0-1,-1 0 1,0 1-1,0-1 1,0 0-1,0 0 1,0 1-1,0-1 1,0 0-1,0 0 1,0 1-1,0-1 1,0 0-1,0 0 1,0 1-1,0-1 1,0 0 0,0 0-1,-1 1 1,1-1-1,0 0 1,0 0-1,0 0 1,0 1-1,0-1 1,-1 0-1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4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4912,'0'0'14230,"10"4"-13997,2 1-98,1-1 0,0-1 0,-1 0 0,1-1 0,0 0 0,14-1-1,-4-2 347,38-7-1,-39 4-4,38-1-1,-42 8-166,3 0-95,43-3 226,-59-1-370,0 1 0,0 0 0,0 1 0,0-1 0,0 1 0,1 0 0,-1 0 0,0 0 0,0 1 0,-1 0 0,1 0 0,0 0 0,5 4 0,-10-6-72,1 0-1,-1 0 1,1 0 0,-1 1-1,1-1 1,-1 0 0,1 0 0,0 0-1,-1 0 1,1 0 0,-1 0-1,1 0 1,-1 0 0,1 0-1,-1-1 1,1 1 0,-1 0 0,1 0-1,-1 0 1,1 0 0,-1-1-1,1 1 1,-1 0 0,1-1 0,-1 1-1,1 0 1,0-1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4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3616,'0'0'16241,"11"-2"-16033,81-18 492,-90 20-650,1 0 1,0 0-1,-1 0 1,1 0-1,0 0 1,-1 1-1,1-1 1,5 3-1,-2-2 116,5 2 344,-10-3-470,0 0 0,0 0 0,0 0 0,1 0 0,-1 1 0,0-1 0,0 0 0,0 1 0,0-1 0,0 1 0,0-1 0,0 1 0,0 0 0,0-1 0,0 1 0,0 0 0,-1 0 0,1 0 0,0-1 0,0 1 0,-1 0 0,1 0 0,0 0 0,-1 0 0,1 0 0,-1 0 0,1 0 0,-1 1 0,0-1 0,0 0 0,1 0 0,-1 0 0,0 2 0,2 4 45,-1 0 1,0 1-1,-1-1 0,0 0 0,0 1 0,0-1 0,-1 1 0,0-1 0,-3 9 0,-3 11 216,-13 28 0,9-26-112,8-21-95,0 0 1,0 0 0,1 0-1,0 1 1,1-1 0,0 1-1,0-1 1,0 1 0,2 15-1,0-21-50,0 0-1,0 0 0,0 0 1,0 0-1,0 0 0,0-1 1,1 1-1,-1 0 1,1-1-1,0 1 0,0-1 1,0 0-1,0 1 0,0-1 1,1 0-1,-1-1 0,1 1 1,2 2-1,3-1 22,0 0-1,1 0 1,0-1-1,-1 0 0,1 0 1,0-1-1,0 0 1,0-1-1,0 0 1,0 0-1,9-2 0,-12 1-28,-1-1 0,1 0-1,-1 0 1,0 0-1,1-1 1,-1 1 0,0-1-1,-1 0 1,1-1-1,0 1 1,-1-1 0,0 0-1,0 0 1,6-8-1,2-4 66,-2 0-1,1-1 0,7-17 0,-13 21-7,-1 0 1,0 0-1,-1 0 0,-1 0 0,0-1 0,0 1 1,-1-1-1,-1 0 0,0 1 0,-1-1 1,-5-23-1,2 19 41,3 12-70,0 1 0,0-1 0,0 1-1,1-1 1,-1-8 0,2 13-55,-1 0 0,1 0 0,-1 1 0,1-1-1,0 0 1,-1 0 0,1 0 0,0 1 0,-1-1 0,1 0-1,0 1 1,0-1 0,-1 0 0,1 1 0,0-1 0,0 1 0,0-1-1,0 1 1,0 0 0,0-1 0,2 1 0,23-4 176,-15 4-112,0 2 0,1 0 0,-1 0 0,0 1-1,-1 0 1,1 1 0,11 5 0,17 6 616,-38-15-687,0 0 0,-1 0-1,1 0 1,0 0 0,-1 0 0,1 0-1,0 0 1,0 0 0,-1 0 0,1 0 0,0 0-1,-1 0 1,1-1 0,0 1 0,0 0-1,-1-1 1,2 0 0,4-3-4650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5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99 2608,'0'0'13465,"13"6"-13097,43 18-24,-52-23-283,0 0 1,0 0 0,1 0-1,-1 0 1,0-1 0,0 1-1,1-1 1,-1 0 0,0-1-1,1 1 1,-1-1 0,0 0-1,0 0 1,0 0-1,0 0 1,0-1 0,0 0-1,0 0 1,0 0 0,-1 0-1,1 0 1,3-4 0,20-9 369,-25 14-397,-1 0-1,1 0 0,0 0 1,-1 0-1,1 0 1,-1 0-1,1 0 1,-1 0-1,0-1 1,0 1-1,1-1 0,-1 1 1,0-1-1,0 1 1,0-1-1,0 1 1,-1-1-1,1 0 1,0 0-1,-1 1 1,1-1-1,-1 0 0,0 0 1,1 0-1,-1 0 1,0 1-1,0-1 1,0 0-1,-1 0 1,1 0-1,0 0 0,-1 0 1,1 1-1,-1-1 1,1 0-1,-2-2 1,1 2-5,0-1 0,-1 1 1,1 0-1,0 0 0,-1 0 0,1 0 1,-1 0-1,0 0 0,0 0 0,0 1 1,0-1-1,0 1 0,0-1 1,0 1-1,0 0 0,-1 0 0,1 0 1,0 0-1,-1 0 0,1 0 0,-1 1 1,1-1-1,-1 1 0,1-1 1,-1 1-1,1 0 0,-4 1 0,-3 0 64,0 1-1,0 0 0,0 0 0,0 1 1,0 0-1,1 1 0,0 0 0,0 0 1,0 1-1,0 0 0,1 1 1,-1-1-1,1 1 0,1 1 0,-1-1 1,1 1-1,0 0 0,1 1 0,-10 15 1,11-15 40,0 0 1,1 1 0,0 0 0,-4 14 0,6-18-69,1-1-1,0 1 1,-1-1 0,2 1 0,-1 0 0,0-1 0,1 1 0,0-1 0,0 0 0,0 1 0,3 4 0,-2-3 33,0 0 1,1 0 0,0 0 0,0 0-1,1-1 1,0 1 0,0-1 0,7 7-1,-8-9-43,1 0-1,0-1 0,0 1 0,0-1 1,0 0-1,0 0 0,0-1 0,0 1 0,1-1 1,-1 0-1,1 0 0,-1 0 0,6 0 1,2-2 9,1 1 0,-1-1 1,0-1-1,0-1 1,0 1-1,0-2 1,-1 1-1,1-2 1,-1 0-1,0 0 1,0-1-1,0 0 1,12-10-1,35-24 164,-24 18-3929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5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3912,'0'0'17230,"9"-2"-16861,153-19 2167,15-7-713,-157 27-1068,39 5 1,-51-4-532,-5 1-78,1-1 0,-1 1 0,0 0 0,1 0 1,-1 0-1,1 0 0,-1 1 0,4 1 0,-1-1 389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2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216 241 10040,'0'0'12067,"-9"12"-11484,-3 3-433,-85 114 1195,88-116-1219,-50 89 764,54-91-744,0 0 0,1 0-1,1 0 1,0 0 0,0 1-1,1-1 1,0 1 0,0 11 0,2-22-117,0 1 0,0-1 0,0 1 0,0-1 0,0 1 0,0-1 0,0 0 0,1 1 0,-1-1 0,0 1 0,1-1 0,-1 0 0,1 1 0,0-1 0,-1 0 0,1 0 0,0 1 0,0-1 0,0 0 0,0 0 0,0 0 1,0 0-1,0 0 0,0 0 0,0 0 0,0-1 0,0 1 0,1 0 0,-1-1 0,0 1 0,1 0 0,-1-1 0,0 0 0,1 1 0,-1-1 0,1 0 0,-1 0 0,1 0 0,-1 0 0,0 0 0,1 0 0,2 0 0,4-2 94,0 1 0,1-1 0,-1-1-1,0 1 1,15-9 0,0-1 90,0-1 0,0-1 0,-1-1 0,35-32 0,-18 9 491,45-57-1,-81 91-579,0 0 0,0 0 1,0 0-1,-1 0 1,0 0-1,0-1 0,0 1 1,0-1-1,-1 1 0,2-8 1,-2 10 159,-7 13-147,0 1-137,1 1 0,-1-1 0,2 1 0,0 0 0,0 0 0,2 0 0,-1 0 0,0 21 0,3-32 0,0 0 0,0-1 0,0 1 0,0 0 0,0 0 0,0-1 0,1 1 0,-1 0 0,1-1 0,-1 1 0,1 0 0,-1-1 0,1 1 0,0-1 0,0 1 0,0-1 0,0 0 0,0 1 0,0-1 0,0 0 0,0 0 0,1 1 0,-1-1 0,0 0 0,1 0 0,-1-1 0,1 1 0,-1 0 0,1 0 0,-1-1 0,1 1 0,0-1 0,-1 1 0,1-1 0,2 1 0,1-1 0,0 0 0,0 0 0,0-1 0,0 1 0,0-1 0,0 0 0,0-1 0,0 1 0,0-1 0,8-4 0,-4 0 0,1 0 0,-2 0 0,1-1 0,-1 0 0,0-1 0,-1 0 0,1 0 0,-2 0 0,1-1 0,10-19 0,-8 11 0,-1-1 0,0 0 0,-1-1 0,-1 0 0,5-22 0,-10 35 0,1 0 0,-1 1 0,0-1 0,-1 1 0,0-1 0,0 0 0,0 0 0,0 1 0,-1-1 0,-2-9 0,3 15 0,0 0 0,0 0 0,0 0 0,-1 0 0,1 0 0,0 0 0,0-1 0,0 1 0,0 0 0,0 0 0,0 0 0,0 0 0,0 0 0,0 0 0,0 0 0,0 0 0,0 0 0,0 0 0,0-1 0,0 1 0,0 0 0,0 0 0,0 0 0,0 0 0,0 0 0,0 0 0,0 0 0,0 0 0,0-1 0,0 1 0,0 0 0,0 0 0,0 0 0,0 0 0,0 0 0,0 0 0,0 0 0,0 0 0,0-1 0,0 1 0,0 0 0,0 0 0,0 0 0,0 0 0,1 0 0,-1 0 0,0 0 0,0 0 0,0 0 0,0 0 0,0 0 0,0 0 0,0 0 0,0 0 0,0 0 0,1 0 0,-1 0 0,5 4 0,-3-2 0,-1-1 0,1 1 0,0-1 0,0 1 0,0-1 0,0 0 0,0 0 0,0 0 0,0 0 0,0 0 0,1 0 0,2 0 0,2 1 0,14 5 0,1-2 0,1-1 0,-1-1 0,1 0 0,-1-2 0,39-2 0,-31-3 0,0-1 0,-1-1 0,38-13 0,-43 6 0,-22 11 0,-4 1 0,-1 1 0,1 0 0,1-2 0,1 1 0,0 0 0,0 0 0,0 0 0,0 1 0,0-1 0,1 0 0,-1 0 0,0 1 0,0-1 0,0 0 0,1 0 0,-1 1 0,0-1 0,1 0 0,-1 1 0,0-1 0,1 0 0,-1 1 0,1-1 0,-1 1 0,1-1 0,0 1 0,-1-1 0,2 0 0,-1 0 0,0 1 0,-1-1 0,1 1 0,0-1 0,0 0 0,-1 0 0,1 1 0,0-1 0,-1 0 0,1 0 0,-1 0 0,1 0 0,-1 0 0,1-1 0,34-22 0,-32 21 0,0 1 0,0-1 0,-1 0 0,1 0 0,-1 0 0,0 0 0,0 0 0,0 0 0,0 0 0,0-1 0,-1 1 0,0-1 0,0 0 0,0 1 0,0-1 0,0 0 0,-1 1 0,1-1 0,-1 0 0,0 0 0,0 1 0,-1-1 0,1 0 0,-1 0 0,0 1 0,0-1 0,0 0 0,0 1 0,0-1 0,-1 1 0,0 0 0,0-1 0,0 1 0,0 0 0,0 0 0,-1 0 0,1 0 0,-1 1 0,0-1 0,1 1 0,-1-1 0,-7-3 0,7 4 0,-1 0 0,0 1 0,1-1 0,-1 1 0,0-1 0,0 1 0,0 0 0,0 1 0,0-1 0,0 1 0,0 0 0,0 0 0,-7 0 0,4 2 0,-1-1 0,1 1 0,0 0 0,0 0 0,1 1 0,-1 0 0,-7 5 0,2-1 0,1 0 0,0 1 0,1 1 0,0 0 0,0 0 0,1 1 0,-15 20 0,19-23 0,0 1 0,0-1 0,1 1 0,1 0 0,-1 0 0,1 1 0,1-1 0,-1 1 0,1-1 0,1 1 0,0 0 0,0 0 0,1 15 0,1-17 0,0 1 0,1-1 0,0 1 0,0-1 0,1 0 0,-1 0 0,2 0 0,-1 0 0,1-1 0,0 1 0,0-1 0,1 0 0,0 0 0,0-1 0,0 1 0,8 5 0,0-1 0,1 0 0,1-1 0,0-1 0,0 0 0,0-1 0,1-1 0,0 0 0,0-1 0,1 0 0,-1-2 0,25 3 0,-2-3 0,0-2 0,0-1 0,75-10 0,-79 4 0,0-2 0,59-22 0,62-35 0,-155 64 0,10-4 0,0 0 0,0-1 0,11-9 0,-20 14 0,0 0 0,0-1 0,0 1 0,-1-1 0,1 0 0,0 0 0,-1 1 0,0-1 0,1 0 0,-1 0 0,0 0 0,0 0 0,0-1 0,0 1 0,0 0 0,0 0 0,-1-1 0,1 1 0,-1 0 0,0-1 0,1 1 0,-1-5 0,-4-12-3960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5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3912,'0'0'17059,"9"10"-16685,1 2-252,-4-4-18,1 0-1,0-1 0,1 1 1,0-1-1,15 10 0,-8-4 88,1 0 0,-2 1 0,0 0 0,0 1 0,-2 1 0,0 0 0,0 1-1,11 24 1,1 6 192,-3 0-1,16 54 1,-5 10 264,24 152 0,-52-244-566,-1 0 0,-1 1-1,-1 0 1,0-1 0,-2 1 0,0-1-1,-1 1 1,-1-1 0,-1 1-1,-12 33 1,6-26 33,-2 5 135,-2 0-1,-18 31 1,22-46-146,6-9-13,0 0 1,-1 0 0,0-1 0,0 0 0,-1 1 0,0-2-1,0 1 1,-1-1 0,-10 8 0,13-11-155,1-2 176,3-6-3347,0 4 2625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4:58.6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1 117 3808,'0'0'5830,"11"2"-5578,-4-2-225,7 3 98,-1-2 1,0 0 0,1-1-1,-1 0 1,0-1 0,1 0 0,15-4-1,-12 0 29,1 1 0,0 0 0,0 2 0,0 0 0,23 1 0,93 11 619,-22-1 10,-40-4 74,117 25-1,-89-12-330,-67-14-378,-1-1-1,1-1 1,0-3 0,37-4-1,131-27 497,-99 13-276,119-9 451,22 14-246,-49 14-239,-14 2-76,-77-9-133,111-4 114,-164 12-149,-1 1 0,65 11 0,78 20 167,-152-22-185,9 2 8,-32-12-52,1 0 0,0-1 1,-1-1-1,30-5 0,71-20 79,-48 8-83,17-1 95,86-34-1,-160 49-63,-1 1 0,0 0 0,1 1 0,-1 0 0,1 0-1,0 2 1,13 0 0,12 3 294,38 9-1,-62-9-268,-5-2-273,30 8 875,-38-9-797,0 1 0,0-1 0,1 1-1,-1-1 1,0 1 0,0-1 0,0 1-1,0 0 1,0-1 0,0 1 0,0 0-1,-1 0 1,1 0 0,0 0 0,0 0-1,-1 0 1,1 0 0,0 0 0,-1 0-1,1 0 1,-1 0 0,1 0 0,-1 0-1,0 0 1,1 1 0,-1 1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5:00.05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75 5920,'0'0'4750,"10"-2"-4420,-4 0-288,5-1 87,1 0 0,-1 1-1,0 0 1,1 1 0,-1 1 0,12 0 0,138 9 1565,-42-3-443,-84-5-572,52-5 0,-51 1-119,47 3 0,-48 0-207,-1-1 0,1-2 0,62-13-1,27-4 119,71 10 76,47-4 290,-205 11-624,0 1 0,53 5 0,73 17 265,-134-14-375,1 2 0,41 15 0,2 1 85,-38-14-99,19 6 51,-1-2 0,2-3-1,62 6 1,11-18 32,12 2 10,-99 0-81,70-7 1,-25 1 0,158-16 310,124 0 28,-312 22-367,-37 0-19,0 0-1,31-4 0,5-6 163,92-28 0,-147 37-214,1-1 0,-1 1 0,0 0-1,0 0 1,1 0 0,-1-1 0,0 1 0,1 0-1,-1 0 1,0 0 0,1 0 0,-1 0 0,0 0 0,1 0-1,-1 0 1,0 0 0,1-1 0,-1 1 0,0 0-1,1 1 1,-1-1 0,0 0 0,1 0 0,-1 0-1,0 0 1,0 0 0,1 0 0,-1 0 0,0 0-1,1 1 1,-1-1 0,0 0 0,0 0 0,1 1-1,-11 11-21,-16 8-89,-36 24 1,30-25-2946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5:00.71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1 185 6328,'0'0'3776,"12"-7"-3344,-10 6-412,8-4 66,1 0-1,0 0 1,0 1-1,1 1 0,-1 0 1,1 0-1,18-1 1,27 3 319,-1 4 1,80 13-1,-1-1 347,119-5 444,-205-12-954,0-1 0,-1-4 0,57-13 0,354-105 1533,-355 94-3637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5:07.12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120 5 3312,'0'0'12978,"-10"5"-12737,2-2-177,5-2-48,1-1 1,-1 1-1,0 0 0,1 1 1,0-1-1,-1 0 1,1 1-1,0-1 1,-1 1-1,1 0 0,0-1 1,0 1-1,0 0 1,1 0-1,-1 1 0,0-1 1,1 0-1,-1 1 1,1-1-1,0 0 1,0 1-1,0 0 0,-1 3 1,-22 189 868,9-62-220,9-97-440,3-21 114,0 0 1,0 23-1,5-30 159,-1-7-482,-1-1 0,0 0 0,0 0 1,0 1-1,0-1 0,0 0 0,0 1 1,0-1-1,1 0 0,-1 0 1,0 1-1,0-1 0,0 0 0,0 1 1,0-1-1,0 0 0,-1 1 0,1-1 1,0 0-1,0 1 0,0-1 0,0 0 1,0 0-1,0 1 0,0-1 1,-1 0-1,1 1 0,0-1 0,0 0 1,0 0-1,-1 0 0,1 1 0,0-1 1,0 0 6,-1 1 0,1-1 0,0 0 0,0 0 0,0 0 0,0 1 0,0-1 1,0 0-1,0 0 0,0 0 0,0 1 0,0-1 0,0 0 0,0 0 0,0 0 0,0 1 1,0-1-1,1 0 0,-1 0 0,1 2 208,-1-2-208,0 0 0,0 0 0,1 0 0,-1 0 0,0 0 1,0 0-1,0 1 0,0-1 0,1 0 0,-1 0 0,0 0 0,0 0 0,0 0 0,1 0 0,-1 0 1,0 0-1,0 0 0,1 0 0,-1 0 0,0 0 0,0 0 0,0 0 0,1-1 0,16 2-29,-11-1 122,65 5 166,51 1 4,113-1 112,-198-2-346,1 2 0,-1 2 0,0 2 0,42 14 1,-50-13 42,61 12 0,-37-6 32,-43-11-105,1-2 1,0 1-1,13 1 0,-12-3-2,-1 0 1,1 0 1,0-1-1,0-1 1,0 0 0,0 0-1,19-4 1,21-8 158,-46 10-162,-3 1-3,0 0 0,-1 0 1,1 0-1,-1 0 0,1 0 1,-1 0-1,0-1 1,1 1-1,-1-1 0,3-2 1,2-1 14,-6 5-29,0 0 0,-1 0-1,1-1 1,0 1 0,-1 0 0,1-1 0,-1 1-1,1-1 1,-1 1 0,1-1 0,-1 1 0,1-1-1,-1 1 1,1-1 0,-1 1 0,0-1 0,1 1-1,-1-1 1,0 0 0,1 1 0,-1-2 0,2-9 1,0 0 1,-1 0 0,0 0-1,-1-16 1,0-6 16,-1-20 3,-3 0 0,-1 1 1,-17-68-1,6 35 38,11 56-11,-2-59 1,10 79-44,-3 9-8,0-1 1,0 1 0,1 0-1,-1 0 1,0 0-1,0-1 1,0 1 0,0 0-1,0 0 1,0-1 0,0 1-1,0 0 1,0 0 0,1 0-1,-1-1 1,0 1 0,0 0-1,0 0 1,0-1 0,-1 1-1,1 0 1,0 0-1,0-1 1,0 1 0,0 0-1,0 0 1,0-1 0,0 1-1,0 0 1,0 0 0,-1 0-1,1-1 1,0 1 0,-2 1-21,0-1 1,-1 1 0,1 0-1,0 0 1,0 0 0,0 0-1,0 0 1,1 1 0,-3 1-1,-19 10 1,9-7 2,-1 0 0,0-2 0,0 0 0,0 0 0,-26 2 0,4-4-21,-49-2 1,-23-7 7,23 1-3,-101 6 0,-20 21 37,204-21 0,-1 0 5,1 0-1,0 1 1,0-1 0,0 1 0,0-1 0,0 1-1,1 0 1,-1 0 0,0 0 0,0 1 0,0-1-1,1 1 1,-4 2 0,6-4-4,0 1-1,0-1 1,0 1 0,0 0-1,0-1 1,1 1 0,-1-1-1,0 1 1,0-1 0,0 0-1,1 1 1,-1-1 0,0 1-1,1-1 1,-1 1 0,0-1-1,1 0 1,-1 1 0,1-1-1,-1 0 1,0 1 0,1-1-1,-1 0 1,1 0 0,-1 1-1,1-1 1,9 6-221,0-1-1,1 0 1,16 6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5:09.94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1 101 4216,'0'0'2913,"3"-12"-2182,2-4-474,-2 6 10,0 1 0,-1-1 0,18-34 4144,-21 51-4010,1-1 0,-1 0 0,1 1 0,1-1 0,0 9 0,1 13 32,-4 23 231,2 163 1581,1-159-1473,-1 0 0,-12 72 1,3-33 298,9-89-946,0-1 1,1 1 0,-1-1 0,1 1-1,0-1 1,0 0 0,0 1 0,4 7-1,1 3 350,-4-2 69,-2-13-516,0 1-1,0-1 1,0 1-1,0-1 1,0 1-1,-1-1 1,1 0-1,1 1 1,-1-1-1,0 1 1,0-1-1,0 1 1,0-1 0,0 0-1,0 1 1,0-1-1,1 1 1,-1-1-1,0 0 1,0 1-1,0-1 1,1 1-1,-1-1 1,0 0-1,1 1 1,-1-1 0,0 0-1,1 0 1,-1 1-1,0-1 1,1 0-1,-1 0 1,1 0-1,-1 1 1,2-1 287,11 4-88,0-1-197,1-1 0,-1 0 0,1-1 1,0 0-1,-1-1 0,1-1 0,22-4 1,-4 2 9,55-3 18,1 4 1,144 14-1,-84 0 4,-71-6-44,107-7 11,-128-2-17,92 7 0,-24 2-12,-117-5 0,22 2 0,40 11 0,-67-14 6,1 1 1,-1-1-1,0 0 0,1 0 0,-1 0 0,1 0 1,-1 0-1,1-1 0,-1 1 0,1-1 0,-1 1 0,0-1 1,3-1-1,-2-1-1,-1 0 1,0 0-1,0 0 1,1-1 0,-2 1-1,1 0 1,0-1-1,-1 0 1,0 1-1,1-1 1,-2 0-1,2-5 1,1-48 46,-3 47-32,5-24 9,-4 28-24,0 1 1,0-1 0,-1 0-1,1-10 1,-4-21-6,0-26 0,-3 1 0,-16-69 0,-8 2 72,29 125-71,1 0 0,-1 0 0,1 0 0,0 0 0,0 0 0,0 0-1,0 0 1,1 0 0,-1 0 0,1 0 0,0 0 0,1 0 0,-1 1 0,1-1 0,-1 0-1,1 1 1,0-1 0,0 1 0,1 0 0,3-4 0,0 0-23,-6 6 15,1 1 0,0-1 0,-1 0-1,1 0 1,0 0 0,0 1 0,-1-1-1,1 0 1,0 1 0,0-1 0,0 1-1,0-1 1,0 1 0,0-1 0,0 1-1,0 0 1,2-1 0,-3-2 54,-4 1-46,1 1 1,-1 0 0,0 0-1,1 1 1,-1-1 0,0 1-1,-7 0 1,4 0-1,-42 0-16,0 2 0,-1 2 0,-70 15 1,49-6 1,58-11 12,-216 31-48,156-26 30,-85-2 0,0-5 25,-61-3 4,141 9 125,78-6-127,-1-1 1,0 1-1,0 0 0,0 0 1,1 0-1,-1 1 0,0-1 1,0 0-1,0 0 1,1 0-1,-1 1 0,0-1 1,0 0-1,1 1 0,-1-1 1,0 0-1,0 2 0,1-2-6,-1 0 0,1 1-1,0-1 1,0 0-1,0 1 1,0-1-1,0 0 1,0 1-1,0-1 1,0 0-1,0 1 1,0-1-1,0 0 1,0 1 0,0-1-1,0 0 1,0 1-1,0-1 1,1 0-1,-1 1 1,0-1-1,0 0 1,0 0-1,0 1 1,1-1 0,-1 0-1,0 1 1,2 1-13,0 0 1,0 0 0,0 0-1,1-1 1,-1 1 0,0-1-1,1 1 1,-1-1 0,4 2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5:17.57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32 0 3712,'0'0'5882,"-5"11"-5694,0 2-107,0-1-1,1 1 1,0 0-1,1 0 0,1 1 1,-2 14-1,7 149 747,2 40 79,0-151-510,-6 109 0,0-58 24,2-34-140,0 60 430,1-100-448,-1-27-34,0 0-1,-3 28 1,7 0 485,-4-43-525,2-5-71,3-8-787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5:19.47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 1 3616,'0'0'8601,"-1"16"-8384,0 23 2,2-1 0,1 1 0,2-1 0,10 41 0,-6-39 195,6 75 0,-2-5 231,3-50-201,0 4-1,-13-28-169,-1 1 1,-2-1-1,-6 44 1,6-63-183,-13 64 328,10-64-296,1 0 0,0-1 0,1 1 0,1 0-1,0 1 1,4 31 0,0-34 6,-3-11-70,0-1 0,0 1-1,1-1 1,0 1 0,0-1 0,0 0-1,0 1 1,0-1 0,1 0 0,-1 0-1,1 0 1,2 4 0,-3-7-53,-1 1 1,0-1-1,1 0 0,-1 1 1,0-1-1,1 0 1,-1 0-1,0 0 1,1 1-1,-1-1 1,1 0-1,-1 0 0,0 0 1,1 0-1,-1 0 1,1 0-1,-1 1 1,0-1-1,1 0 0,-1 0 1,1 0-1,-1-1 1,1 1-1,-1 0 1,0 0-1,1 0 0,-1 0 1,1 0-1,-1 0 1,0-1-1,1 1 1,-1 0-1,0 0 0,1 0 1,-1-1-1,0 1 1,1 0-1,-1-1 1,0 1-1,1 0 1,-1-1-1,0 1 0,0 0 1,0-1-1,1 1 1,-1 0-1,0-1 1,0 1-1,0-1 0,11-27 3,-11 27-10,6-20-839,-2-1-1,3-38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5:46.8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80 1 4120,'0'0'8077,"-8"10"-7932,-25 34-6,31-42-116,1 0 0,0-1 1,-1 1-1,1-1 0,-1 1 0,0-1 0,1 0 1,-1 0-1,0 1 0,0-1 0,-2 1 0,4-2-6,-1 0 0,1 0-1,0 0 1,0 0 0,-1 0-1,1 0 1,0 0 0,0 1 0,-1-1-1,1 0 1,0 0 0,0 0-1,-1 0 1,1 1 0,0-1-1,0 0 1,0 0 0,-1 1 0,1-1-1,0 0 1,0 0 0,0 1-1,0-1 1,0 0 0,0 0-1,-1 1 1,1-1 0,0 0-1,0 1 1,0-1 0,0 0 0,0 1-1,0-1 1,0 1 144,0 0-118,0-1 0,-1 0 0,1 0 0,-1 1 1,1-1-1,-1 0 0,1 1 0,0-1 1,-1 0-1,1 1 0,0-1 0,0 1 0,-1-1 1,1 0-1,0 1 0,0-1 0,-1 1 0,1-1 1,0 1-1,0-1 0,0 1 0,0-1 1,0 1-1,0-1 0,0 1 0,0 0 0,-4 18 477,4-19-520,0 3 66,0-1-1,0 1 1,0 0 0,0 0-1,1-1 1,-1 1-1,1 0 1,-1-1 0,1 1-1,0 0 1,0-1-1,0 1 1,0-1 0,2 3-1,2 5 72,0 0-1,-1 0 0,-1 0 1,0 0-1,0 1 1,-1-1-1,0 1 0,-1 0 1,0 18-1,3 22 92,17 94 363,-18-89-234,-3-43-261,0 0-1,0-1 1,-4 19-1,0 8 8,3-20-45,-1 0 0,-1 0 0,-7 24 0,9-38-33,1 1-1,-1-1 0,1 1 1,0-1-1,0 1 0,1-1 0,-1 0 1,3 7-1,1 20 124,2-3 115,-6-28-252,0 0 0,0 0 0,0 0 0,0 0 0,1 0 0,-1 0 0,0 0 0,1 0 0,-1 0 0,1 0 1,-1 0-1,1 0 0,1 1 0,-2-1 1,1 0 0,0 0 1,-1 0-1,1 0 0,-1 0 0,1 0 0,-1 0 1,1 0-1,-1 0 0,0 0 0,0 0 1,1 0-1,-1 0 0,0 2 0,0-2-3,0 0 0,0 0 1,0 0-1,1 0 0,-1 0 0,0 0 0,1 0 0,-1 0 0,1 0 0,-1 0 0,1 0 0,0 2 0,0-2 15,0 0 0,0 0 1,-1 0-1,1 0 0,-1 1 0,1-1 0,-1 0 0,1 0 1,-1 1-1,0-1 0,1 0 0,-1 1 0,0 1 0,0-2 2,0 0-1,0 0 0,0 1 0,0-1 1,-1 0-1,1 0 0,0 0 0,-1 1 1,1-1-1,-1 0 0,1 0 0,-1 0 1,1 0-1,-1 0 0,0 0 0,0 0 1,-1 1-1,-7 13 136,6 6 317,4-16-770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7:30.394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1119 1 2000,'0'0'7886,"-10"7"-7595,-28 21 6,34-26-111,1 1-1,-1 0 1,1-1-1,0 2 1,0-1-1,0 0 1,-2 5-1,-7 6 163,-134 118 1300,99-90-1330,-21 21 120,-85 80 508,40-38-194,45-44-245,38-31-256,17-16 63,-30 24 0,-40 21 939,76-47-857,7-11-385,0-1 0,0 1-1,0-1 1,0 0 0,0 1 0,0-1 0,0 1 0,-1-1 0,1 0 0,0 1 0,0-1 0,0 0 0,-1 1 0,1-1 0,0 0 0,0 1 0,-1-1 0,1 0 0,0 1-1,-1-1 1,1 0 0,0 0 0,-1 1 0,1-1 0,0 0 0,-1 0 0,1 0 0,-1 0 0,1 1 0,0-1 0,-1 0 0,-1 2 15,-1 0 0,1 1 0,0-1 0,1 0 0,-1 1 0,0 0 0,1-1 0,-1 1 1,-1 5-1,-5 8 85,6-14-93,0 1 0,-1 0 0,1-1 0,-1 0 0,0 1 0,0-1 0,0 0 0,0 0 0,0-1 0,0 1 0,0-1 0,-1 1 0,1-1 0,-7 1 0,9-2 2,1-1-21,-1 0 0,1 0-1,-1 0 1,1-1 0,0 1-1,-1 0 1,1 0 0,0-1-1,0 1 1,0 0 0,0-3-1,7-28 12,1 1 0,20-53-1,-17 55 6,-1 0 0,-1-1 1,6-39-1,-10 31-12,-1 20-1,0-34-1,-2 38-1,-2 13 0,1-1 0,-1 0 0,0 1 0,0-1 0,0 1 0,0-1 0,0 0 0,0 1 0,0-1 0,0 1 0,0-1 0,-1-1 0,-2-6 8,2 0 0,-1 0 0,1 0 0,1 0 0,0-12 0,0 10-8,3 4-20,-3 7 19,0 0 1,0 0-1,0 0 0,0 0 1,0 0-1,0 1 0,0-1 0,0 0 1,0 0-1,0 0 0,0 0 1,0 0-1,0 0 0,0 0 0,0 0 1,0 0-1,0 1 0,0-1 1,0 0-1,0 0 0,0 0 1,0 0-1,0 0 0,0 0 0,0 0 1,0 0-1,0 0 0,0 1 1,0-1-1,0 0 0,1 0 1,-1 0-1,0 0 0,0 0 0,0 0 1,0 0-1,0 0 0,0 0 1,0 0-1,0 0 0,0 0 0,0 0 1,0 0-1,1 0 0,-1 0 1,0 0-1,0 0 0,0 0 1,0 0-1,0 0 0,0 0 0,0 0 1,0 0-1,1 0 0,-1 0 1,0 0-1,0 0 0,0 0 0,0 0 1,0 0-1,0 0 0,-9 19-63,-34 120 27,5-13-4,23-81 19,7-19 10,-1 0 0,-1-1-1,-1 0 1,-2-1 0,-21 32 0,14-27-53,-28 50 1,47-77 62,-1 1-2,0 0 0,1 0-1,-1 0 1,1 0-1,0 1 1,0-1-1,-1 5 1,2-8 4,0 1 0,0-1-1,0 0 1,0 1 0,0-1 0,0 0 0,0 0 0,0 1-1,0-1 1,0 0 0,1 1 0,-1-1 0,0 0 0,0 1-1,0-1 1,0 0 0,1 0 0,-1 0 0,0 1 0,0-1-1,1 0 1,-1 0 0,0 1 0,0-1 0,1 0 0,-1 0-1,0 0 1,0 0 0,1 0 0,0 1 0,19-3 24,2-6 2,0 0-1,-1-1 0,27-16 0,0 0 33,52-27 41,-78 42-74,-16 7-26,1 0 0,0 0 0,-1 1 0,1-1 0,0 2 0,0-1 0,1 1 0,8-1 0,2 1-2,1 0 1,-1-2 0,20-5-1,-35 8 3,-1-1 0,0 0 0,1 0 0,-1 0 0,0 0 0,1 0 0,-1-1 0,0 1 0,0-1 0,0 1 0,0-1 0,0 0 0,2-2 0,-3 3 0,-1 0 0,1-1 0,0 1 1,-1 0-1,1 0 0,-1 0 0,1 0 0,-1-1 0,1 1 0,-1 0 0,0 0 0,0-1 0,0 1 0,0 0 1,0-1-1,0 1 0,0 0 0,0-1 0,0 1 0,0 0 0,-1 0 0,1-1 0,-1 1 0,1 0 1,-1 0-1,1 0 0,-1-1 0,0 1 0,-1-1 0,-10-14 18,-1 1 1,0 0-1,-1 2 0,-29-23 0,-68-36 75,109 71-92,-80-50 10,82 50-68,0 1-1,-1-1 1,1 0-1,0 1 1,0-1-1,0 1 1,0-1-1,0 1 1,0-1-1,0 1 1,0-1 0,0 0-1,0 1 1,0-1-1,0 1 1,0-1-1,0 1 1,0-1-1,1 1 1,-1-1-1,0 1 1,0-1-1,1 1 1,-1-1 0,0 1-1,1-1 1,-1 1-1,0-1 1,1 1-1,0-1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23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321 623 11448,'0'0'1474,"-1"-12"-699,0 5-632,-5-41 651,5 45-686,0 0 0,0 0-1,0 0 1,0-1-1,0 1 1,-1 0-1,0 0 1,1 1-1,-1-1 1,0 0-1,0 1 1,-1-1-1,1 1 1,-5-4-1,5 5-28,0 0 0,0 0-1,0 0 1,-1 1-1,1-1 1,0 1 0,-1-1-1,1 1 1,0 0-1,-1 0 1,1 0-1,0 0 1,-1 0 0,1 0-1,0 1 1,-1-1-1,1 1 1,0 0-1,0 0 1,0 0 0,-1 0-1,1 0 1,-3 2-1,-5 4 257,-1 0 0,-19 17-1,28-22-284,-16 14 260,0 1-1,1 1 1,1 1-1,-19 27 0,28-36-171,1 1-1,1-1 1,0 1-1,0 0 1,1 0 0,0 0-1,1 0 1,1 1-1,-1 0 1,2-1-1,-1 16 1,2-25-93,0 0-1,-1 0 1,1-1 0,0 1 0,0 0 0,1 0 0,-1 0 0,0 0 0,1 0 0,-1-1 0,1 1 0,0 0-1,-1 0 1,1-1 0,0 1 0,0-1 0,0 1 0,0 0 0,0-1 0,1 0 0,-1 1 0,0-1 0,1 0-1,-1 0 1,1 1 0,-1-1 0,1 0 0,-1-1 0,1 1 0,0 0 0,2 1 0,2-2 62,0 1 1,0-1-1,0 0 1,0 0 0,0-1-1,0 1 1,0-1-1,9-3 1,-2 0 30,-1-1 0,0 0 0,0-1 0,-1 0 0,0 0 0,0-1 0,0-1 0,-1 0 0,0 0 0,14-16 0,-11 9 115,0-1 0,0 0 0,-2-1 0,0 0 0,-1 0 0,9-21 0,-4-18 1152,-10 37-13,-9 50-580,-51 273-156,5-29-241,43-233-415,-16 52 0,18-78 0,-1 0 0,0 0 0,-1-1 0,-1 0 0,0 0 0,-13 16 0,20-29 0,0 0 0,0-1 0,0 1 0,-1 0 0,1-1 0,-1 1 0,1-1 0,-1 0 0,1 1 0,-1-1 0,0 0 0,0 0 0,0 0 0,0 0 0,1-1 0,-1 1 0,0 0 0,0-1 0,0 1 0,-1-1 0,1 0 0,0 1 0,0-1 0,0 0 0,0-1 0,0 1 0,0 0 0,-3-1 0,2-1 0,-1 0 0,1 0 0,-1 0 0,1 0 0,0-1 0,0 1 0,0-1 0,0 0 0,0 0 0,0 0 0,1 0 0,0 0 0,-4-6 0,-7-17 0,0-1 0,2 0 0,-13-46 0,23 69 0,0 0 0,1 0 0,-1 0 0,1 0 0,0 0 0,0 0 0,1 0 0,-1 0 0,1 0 0,0 0 0,0 0 0,0 0 0,0 1 0,1-1 0,0 0 0,-1 1 0,1-1 0,5-5 0,2-3 0,0 1 0,1 0 0,20-17 0,-2 5 0,1 1 0,53-29 0,68-25 0,-80 42 0,-58 28 0,193-104 0,-154 79 0,34-22 0,-75 45 0,0 1 0,-1-2 0,0 1 0,-1-1 0,15-20 0,-21 26 0,0 0 0,-1 0 0,1 0 0,-1 0 0,0 0 0,0-1 0,0 1 0,-1 0 0,1-1 0,-1 1 0,0-1 0,1 1 0,-2 0 0,1-1 0,0 1 0,-1-1 0,1 1 0,-1 0 0,0 0 0,0-1 0,-1 1 0,1 0 0,0 0 0,-1 0 0,0 0 0,0 0 0,-2-2 0,2 3 0,1-1 0,-1 1 0,0 0 0,0 1 0,0-1 0,-1 0 0,1 1 0,0-1 0,-1 1 0,1-1 0,-1 1 0,1 0 0,-1 0 0,1 0 0,-1 1 0,0-1 0,1 1 0,-1-1 0,0 1 0,0 0 0,1 0 0,-1 0 0,0 0 0,0 1 0,1-1 0,-1 1 0,0 0 0,1-1 0,-1 1 0,0 0 0,1 1 0,0-1 0,-4 3 0,0-1 0,1 1 0,0 0 0,1 0 0,-1 0 0,1 1 0,-1 0 0,1 0 0,1 0 0,-1 0 0,1 1 0,0-1 0,0 1 0,0 0 0,1-1 0,-3 12 0,4-12 0,0 0 0,1 0 0,-1 0 0,1 0 0,0-1 0,1 1 0,-1 0 0,1 0 0,0 0 0,0 0 0,0-1 0,1 1 0,0 0 0,0-1 0,0 1 0,0-1 0,1 0 0,-1 0 0,1 0 0,0 0 0,4 4 0,2 0 0,-1 0 0,1-1 0,0 0 0,1 0 0,0-1 0,0 0 0,11 5 0,-15-9 0,1 1 0,-1-1 0,1 0 0,0 0 0,-1-1 0,1 0 0,0 0 0,0-1 0,0 0 0,0 0 0,0 0 0,0-1 0,8-2 0,2-2 0,-1-2 0,0 1 0,-1-2 0,1 0 0,-2-1 0,1 0 0,-1-1 0,-1-1 0,0 0 0,22-24 0,-9 4 0,-1-1 0,-1-1 0,28-53 0,-30 43 0,-2 0 0,27-87 0,5-97 0,-49 213 0,-1 10 0,-1-1 0,-1 0 0,1 1 0,0-1 0,-1 1 0,0-1 0,-1-5 0,1 9 0,0 1 0,0 0 0,0 0 0,0 0 0,0 0 0,0 0 0,0 0 0,-1 0 0,1-1 0,0 1 0,0 0 0,0 0 0,0 0 0,0 0 0,-1 0 0,1 0 0,0 0 0,0 0 0,0 0 0,0 0 0,0 0 0,-1 0 0,1 0 0,0 0 0,0 0 0,0 0 0,0 0 0,0 0 0,-1 0 0,1 0 0,0 0 0,0 0 0,0 0 0,0 0 0,0 0 0,-1 0 0,1 0 0,0 1 0,0-1 0,0 0 0,0 0 0,0 0 0,0 0 0,0 0 0,-1 0 0,1 0 0,0 1 0,0-1 0,0 0 0,0 0 0,0 0 0,0 0 0,0 0 0,0 1 0,0-1 0,0 0 0,0 0 0,0 0 0,0 0 0,0 1 0,0-1 0,0 0 0,0 0 0,-8 14 0,-2 9 0,2-1 0,1 2 0,-8 36 0,-4 76 0,10-25 0,4 0 0,12 135 0,2-174 0,-4-31 0,1 45 0,-4-82 0,1-12 0,3-19 0,-6-10-3935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7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2704,'0'0'5625,"9"9"-5381,-1-1-181,2 2 49,-1 0 0,0 0-1,-1 1 1,0 0 0,6 12-1,-11-17-14,1-1 0,-1 0 0,1 0 0,0-1 0,8 9 0,-6-9 29,-2 1 0,1 0 0,-1 1 0,6 7 0,-3-3 116,1 1-1,1-2 1,0 1-1,1-1 1,-1 0-1,2-1 1,16 10-1,-3 5 142,-21-20-323,0 0-1,-1 0 1,1-1 0,0 1 0,0 0 0,1-1 0,-1 0 0,0 0 0,1 0 0,-1 0 0,7 1 0,7 2 178,-14-4-189,0 0 1,0 0-1,0 0 1,0 0-1,1-1 0,-1 0 1,0 1-1,6-2 0,-1 1 34,0 0 0,-1 1 0,1-1 0,10 4 0,-11-3-22,0 0 0,0 0 1,0 0-1,0-1 0,9 0 1,45 3 277,31-1-150,3-6 41,-64 4-106,56-8-1,-69 6-91,32 0-1,17-2 49,-28-4-57,-26 4-19,0 2 1,0 0-1,0 0 0,0 1 1,21 1-1,-16 1-3,0-1 0,0-1 1,0 0-1,0-2 0,0 0 0,-1-1 0,19-6 0,43-9 0,-37 9 21,-29 6 2,0 1-1,19-2 1,16-1 12,18 0 21,71 16-17,-127-10-32,1 0 0,-1-1 0,1 0 0,-1-1 1,16-4-1,17-2-1,-15 3-30,-2-1 0,1-2 0,28-11 0,50-13 39,-45 12 14,-47 14-23,0 1 0,0 1 0,1 1 0,17-3 1,-2 2-7,-6 1 9,0 1 0,36 2 0,-51 0 0,-1 1-1,1 1 1,-1-1-1,1 1 1,-1 0-1,0 1 1,0 0-1,0 0 0,0 0 1,0 1-1,11 8 1,14 7 113,-28-17-100,0 0 0,-1 0 0,1 0 1,-1 0-1,1 0 0,-1 1 0,0 0 1,0 0-1,0 0 0,0 0 0,0 0 0,0 0 1,2 6-1,17 21 242,2 2 88,-19-24-197,-4-6-113,0 0 0,0-1 0,-1 1 0,1-1 0,0 1 0,-1 0 0,1 0 0,0-1 0,-1 1-1,1 3 1,-1-4 175,-1-2-210,1 1 1,0 0-1,0-1 1,0 1-1,-1-1 1,1 1 0,0 0-1,0-1 1,0 1-1,0-1 1,0 1-1,0 0 1,0-1-1,0 1 1,0-1-1,0 1 1,0-1 0,0 1-1,0 0 1,0-1-1,0 1 1,1 0-1,-1-1 1,0 1-1,0-1 1,0 1-1,1 0 1,-1-1 0,0 1-1,1-1 1,6-12 68,-3 6-48,0-1-1,-1 0 1,4-12-1,-5 14-14,0 0-1,0 0 0,0 1 0,1-1 0,0 1 0,0-1 0,0 1 0,1 0 1,6-7-1,-1 4 16,-3 3-22,0-1 1,1 1 0,-1 1-1,1-1 1,0 1-1,0 0 1,0 1 0,9-3-1,-6 3 5,0 1 0,0 1 0,0 0 0,0 0 0,18 2 0,-4-1 85,-22 1-95,0-1 0,1 1 0,-1 0 0,0 0 0,0-1 0,0 2 0,1-1 0,-1 0 0,0 0 0,0 1 0,-1-1 0,1 1 0,2 1 0,10 8 50,-4-3-3,-9-7-43,-1 0 0,1 0 1,0 0-1,0 0 0,0-1 1,0 1-1,0 0 0,1-1 0,-1 1 1,0-1-1,0 1 0,0-1 0,0 1 1,2-1-1,30 9 107,-29-7-101,1-1 1,0 1 0,0-1-1,0 0 1,0 0-1,0 0 1,6-1-1,16 1 80,0 0 0,50 9 0,-47-5-64,30 4 55,0-3 0,1-3 0,0-2 0,94-12 0,-143 10-60,1 1 0,16 1 0,15 0 7,99-8-118,-91 5 97,-2 3 12,-37 0 3,-1-1 1,0 0-1,1-1 1,-1 0-1,0-1 0,1 0 1,18-6-1,5-4 91,-25 9-71,1 0-1,-1-1 1,15-8-1,-20 9-22,-1-1-1,1 1 1,-1-1-1,0 0 1,5-6-1,-12 17 327,-10 28-3486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7:4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1 609 5120,'0'0'15313,"7"-11"-15033,58-80 1008,2-21 390,-56 92-1315,-1 1-1,9-26 0,-4 10 31,15-9 217,32-54 234,-16 34-394,-44 60-394,0 1-1,0-1 1,1 1-1,-1 0 0,1 0 1,0-1-1,0 2 1,0-1-1,0 0 1,7-4-1,-1 3 94,0 0 0,0 1 0,12-4 0,0 0-72,-18 6-50,-1 0 0,1 0 0,0 0 0,-1 1 0,1-1 0,0 1 0,0 0 0,-1-1 0,1 1 0,0 0 1,0 1-1,-1-1 0,1 0 0,0 1 0,-1 0 0,1-1 0,0 1 0,-1 0 0,6 3 0,11 2 73,-16-5-83,0 0 0,0 0 1,0 0-1,0 0 0,-1 0 1,1 0-1,0 1 1,-1-1-1,1 1 0,-1 0 1,1 0-1,3 4 0,2 4 12,-5-8-12,-1 1-1,1 0 0,-1 0 0,0 0 0,0 0 0,0 1 0,0-1 0,-1 0 0,1 1 1,-1-1-1,0 1 0,0 0 0,0-1 0,0 6 0,1 12 30,0-15-32,-1 1 0,-1-1 0,1 0 1,-1 0-1,-1 1 0,1-1 0,-1 0 0,0 0 0,0 0 0,0 0 0,-1 0 0,-3 8 0,1-7-8,1 0 0,0-1 0,-1 1 0,-8 10 0,10-15 10,0 0 0,0 0 0,0 0 0,0-1 0,0 1 0,-1 0 0,1-1 0,-1 0 0,1 1 0,-1-1 0,0 0 0,1 0 0,-5 0 0,-8 3 53,0 0 0,-24 10-1,36-13-60,1 0 0,0 0 0,0-1-1,-1 1 1,1-1 0,0 1 0,0-1 0,-1 0-1,1 0 1,0 0 0,-4-1 0,-6 1-35,-3-10-36,0 10 60,-1 2 1,-18 3-1,21-3 2,4-1 1,6 0 0,0-1 0,0 0 0,0 1 0,-1 0 0,1-1 0,0 1 0,0 1 0,1-1 0,-1 0 0,0 1 0,0-1 0,1 1 0,-5 3 0,7-5 13,0 0 0,0 0 0,-1 0-1,1 1 1,0-1 0,0 0 0,0 0 0,-1 0-1,1 0 1,0 1 0,0-1 0,0 0 0,0 0-1,0 0 1,0 1 0,-1-1 0,1 0 0,0 0-1,0 1 1,0-1 0,0 0 0,0 0 0,0 1-1,0-1 1,0 0 0,0 0 0,0 0 0,0 1 0,0-1-1,0 0 1,0 0 0,0 1 0,0-1 0,1 0-1,-1 0 1,0 1 0,0-1 0,0 0 0,0 0-1,0 0 1,0 1 0,1-1 0,-1 0 0,0 0-1,0 0 1,0 0 0,0 0 0,1 1 0,-1-1-1,0 0 1,0 0 0,1 0 0,-1 0 0,0 0 0,0 0-1,1 0 1,7 2-4635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7:4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7832,'0'0'14655,"12"-9"-14457,5-1-127,-7 5 1,-1-1 0,0 0 1,16-15-1,-14 11 109,-9 7-129,0 1 1,1-1-1,-1 1 1,1 0 0,0-1-1,-1 1 1,1 1-1,0-1 1,0 0-1,1 1 1,-1-1-1,0 1 1,0 0 0,1 0-1,-1 0 1,5 0-1,-7 1-40,0 0 24,0-1 0,0 1-1,0 0 1,0 0 0,-1 0 0,1 0 0,0 0-1,0 0 1,0 1 0,0-1 0,0 0-1,-1 0 1,1 1 0,0-1 0,0 0 0,0 1-1,1 0 1,-2 21 431,0-22-467,-3 22 255,-1 0 0,-13 42 0,9-40 34,-7 43 0,14-61-227,1-1 1,0 0-1,0 0 1,0 0-1,1 0 1,0 0 0,0 0-1,0 0 1,0 0-1,1 0 1,0-1-1,0 1 1,0 0 0,0-1-1,1 0 1,0 1-1,3 4 1,-3-7-26,-1 1-1,1-1 1,0 1 0,-1-1-1,1 0 1,0 0-1,1 0 1,-1 0 0,0 0-1,0-1 1,1 0 0,-1 1-1,1-1 1,-1 0 0,1-1-1,-1 1 1,1-1 0,0 0-1,-1 1 1,1-1 0,0-1-1,-1 1 1,1-1-1,3 0 1,8-3 49,0 0 0,-1-1 0,1 0 0,-1-1 0,0-1 0,-1 0 0,0-1 0,0 0 0,0-1 0,-1-1 0,-1 0-1,18-19 1,-20 17-32,0-1-1,-2 0 1,1 0-1,5-17 1,8-14 120,7-16 147,-28 59-315,1 0 0,-1 0 0,1 0 0,0 1 0,-1-1 0,1 0 0,0 0 0,0 1 0,-1-1 0,1 1 0,0-1 0,0 1 0,0-1 0,0 1 0,0-1 0,0 1 0,0 0-1,0-1 1,0 1 0,0 0 0,0 0 0,0 0 0,0 0 0,1 0 0,26 9 50,-3 0-48,45 12 167,-68-20-154,-1-1-1,1 1 1,0-1-1,-1 1 1,1-1 0,-1 0-1,1 0 1,0 1-1,-1-1 1,1 0 0,0-1-1,-1 1 1,1 0-1,-1 0 1,1-1-1,0 1 1,-1-1 0,3 0-1,2-1 30,-1 1-900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7:5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6328,'0'0'17053,"11"-7"-16792,16-9 120,37-16-1,-47 26-180,0-1 0,0 2-1,1 0 1,-1 2 0,1 0-1,0 0 1,0 2 0,21 0 0,195 5 1361,-171-3-761,-62 0-768,1 0 1,-1 0 0,0 0-1,1 0 1,-1 0 0,0 1-1,0-1 1,0 0 0,0 1-1,0-1 1,1 3 0,1 3-3698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7:5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5624,'0'0'17986,"10"-3"-17746,82-16 848,19-11-217,-85 24-711,-1 1 1,0 1 0,45-2 0,-48 5-71,178-8 647,-62 2-204,62-4 494,-194 10-987,162-10 504,-143 11-442,0 1 0,-1 1 0,0 1 1,44 12-1,-55-7 140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7:5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72 5416,'0'0'10729,"-7"11"-10443,-22 34-11,26-38-184,1-1 0,-1 0 0,1 1 0,0-1 0,0 1 0,1 0 0,0-1 0,0 1 0,1 0 0,0 0 0,0 0 0,1 8 0,1 10 151,5 63 541,-1-36-243,-5-18-59,15-53-18,134-307 386,-147 320-821,1-1 0,0 1 0,0 1 0,0-1 0,0 1 0,1 0 0,0 0 0,0 0 0,1 0 0,-1 1 0,1 0 0,0 0 0,8-4 0,-12 8-20,-1-1-1,1 1 0,-1 0 1,1 0-1,-1 0 0,1 0 1,-1 0-1,1 0 0,-1 0 0,1 0 1,-1 1-1,1-1 0,-1 1 1,0-1-1,1 1 0,-1-1 1,0 1-1,1 0 0,-1-1 1,0 1-1,0 0 0,1 0 0,-1 0 1,0 0-1,0 0 0,0 0 1,0 1-1,0-1 0,-1 0 1,1 0-1,1 3 0,2 4 48,0 0 0,-1 0 0,5 18 0,-6-21-27,16 65 233,-13-45-107,1-1 0,2 0-1,0 0 1,17 34 0,-8-21 55,-15-30-132,1 0 1,0-1-1,0 1 1,0-1-1,1 0 0,0 0 1,0 0-1,10 10 1,-13-15-66,0-1 1,0 1-1,0-1 1,0 0 0,0 1-1,0-1 1,1 0-1,-1 0 1,0 0 0,0 0-1,0 0 1,0 0 0,0 0-1,1 0 1,-1 0-1,0 0 1,0-1 0,0 1-1,0 0 1,0-1-1,0 1 1,0-1 0,0 1-1,0-1 1,0 0-1,0 1 1,0-1 0,0 0-1,1-1 1,2-2-3,0 1 0,0-1 0,-1 0 0,1 0 0,4-8 0,7-20-3055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0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65 3112,'0'0'7153,"-7"11"-6873,-9 15 134,-26 30 0,29-41 35,0-1 0,-1 0 0,0 0 0,-25 17 0,32-26-391,-1 1 41,0 0-1,0 0 1,-1-1-1,0 0 1,0-1 0,0 0-1,-13 4 1,15-6 5,0 0 1,0 0 0,0 1-1,-8 4 1,-19 7 415,23-10-123,8-3-264,-1 0 1,1 0-1,-1 0 0,1 0 1,-1-1-1,-4 1 0,4 6 352,0-5-69,6-7-250,11-12-105,0 1-1,28-26 1,-11 12 10,98-97 386,-117 112-200,-9 10-121,-8 8-95,-31 27 64,13-16-85,0 2-1,0 1 1,-34 32 0,41-33-14,-15 16-6,-5 10-11,27-32 2,0 2 0,0-1 0,-8 15-1,7-11-8,8-12 18,0 0 0,1 0 1,-1 0-1,1 1 0,0-1 1,0 1-1,0-1 0,-2 8 0,4-11 259,4-9-52,25-6-49,51-16 0,-66 26-128,0 2 1,1 0 0,0 0-1,-1 2 1,30-1 0,31 10 198,-75-8-197,0 0-27,0 1 1,0-1-1,-1 1 1,1-1-1,0 1 0,0-1 1,-1 1-1,1-1 1,0 1-1,-1-1 1,1 0-1,0 1 0,-1-1 1,1 1-1,-1-1 1,1 0-1,0 0 0,-1 1 1,1-1-1,-1 0 1,1 0-1,-1 1 0,1-1 1,-1 0-1,1 0 1,-1 0-1,1 0 0,-1 0 1,0 0-1,1 0 1,-1 0-1,1 0 0,-1 0 1,1 0-1,-1 0 1,-20-3 38,20 3-38,-1-1 1,-18-3 88,-38-13 0,53 15-68,1 0 0,-1 0 0,0 0 1,1-1-1,0 1 0,-1-1 0,1 0 0,0-1 1,0 1-1,1-1 0,-1 0 0,1 0 0,-5-6 1,7 8-14,0-1-1,1 1 1,-1 0 0,1-1 0,-1 1 0,1 0-1,0-1 1,0 1 0,0 0 0,0-1 0,0 1 0,1 0-1,-1-1 1,1 1 0,0 0 0,-1-1 0,1 1 0,0 0-1,0 0 1,0 0 0,1 0 0,-1 0 0,0 0 0,1 0-1,-1 0 1,4-2 0,0 1-20,0-1 1,-1 1-1,1-2 1,-1 1-1,1 0 1,5-9-1,-9 12 0,3 1 16,2 0-9,1 1 0,0-1 0,-1 0-1,1-1 1,0 1 0,-1-2 0,1 1 0,-1-1-1,1 1 1,-1-2 0,0 1 0,0-1 0,0 0 0,8-5-1,49-32-69,-42 28 69,-1 0-1,0-2 0,0-1 1,28-28-1,-40 37 10,-7 5-13,0 0 1,0 1 0,0-1 0,0 0 0,0 0 0,0 0 0,-1 0 0,1 0-1,0 0 1,0 0 0,-1 0 0,1 0 0,-1 0 0,2-2 0,-2 3-1,0 0 1,0 0 0,0-1 0,0 1-1,1 0 1,-1 0 0,0 0 0,0 0-1,0 0 1,1-1 0,-1 1 0,0 0-1,0 0 1,0 0 0,1 0 0,-1 0 0,0 0-1,0 0 1,1 0 0,-1 0 0,0 0-1,0 0 1,0 0 0,1 0 0,-1 0-1,0 0 1,0 0 0,1 0 0,-1 0-1,0 1 1,0-1 0,0 0 0,1 0-1,-1 0 1,0 0 0,0 0 0,0 0-1,0 1 1,1-1 0,-1 0 0,0 0-1,0 0 1,0 0 0,0 1 0,0-1-1,1 0 1,-1 0 0,0 0 0,0 1-1,0-1 1,0 0 0,0 1 0,-4-3 37,0 1 1,0 0 0,0 1-1,0-1 1,-1 1 0,-5-1-1,9 1-27,1-3-11,0 2-21,0 12-2714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2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4120,'0'0'10605,"12"-3"-10412,42-7-5,-42 8-64,-1 1 0,1 0 0,0 1 0,0 0 0,22 3 0,-15-1 36,7 2 180,44 13 0,12 1-29,-62-14-229,0-1-1,0 0 1,0-2 0,0-1 0,0 0 0,1-2 0,36-7-1,-51 9-102,0 0 1,0 0-1,0 0 0,0 1 0,0 0 0,0 0 0,-1 0 0,1 1 0,0-1 0,-1 1 0,1 1 0,-1-1 0,7 5 0,1-1-1689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3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4120,'0'0'8250,"-11"10"-8100,-34 32-4,42-38-115,-1-1 0,1 1 0,1 0 0,-1 0 0,0 0-1,1 1 1,0-1 0,0 0 0,0 1 0,1 0 0,-2 4-1,-3 11 86,-7 13 174,-11 44 1,15-44-50,-18 43 1,9-31 100,3 0 1,-10 49-1,9-32 69,-24 49 686,31-78-302,8-32-608,-2 0 294,4-6-198,3-3-231,6-11 52,-1 0 0,-1-1 0,9-31 0,-6 10 34,20-43 0,-19 43-23,-1 1 1,-1-2 0,3-45-1,0-16 111,-1 36-86,-12 66-135,0-1 0,0 1 0,0-1-1,0 1 1,1-1 0,-1 0 0,1 1 0,-1 0 0,1-1 0,-1 1 0,1-1 0,0 1 0,0 0 0,-1-1 0,1 1 0,0 0 0,0 0 0,1 0-1,0-1 1,-2 2-3,0-1 0,1 1 0,-1 0 0,0 0 0,0 0 0,1 0 0,-1-1 0,0 1 0,0 0 0,0 0 0,1 0 0,-1-1 0,0 1 0,0 0 0,0 0-1,0-1 1,0 1 0,0 0 0,1-1 0,-1 1 0,0 0 0,0 0 0,0-1 0,0 1 0,0 0 0,0-1 0,0 1 0,0 0 0,0 0 0,0-1 0,0 1 0,0 0 0,0-1-1,-1 1 1,1 0 0,0 0 0,0-1 0,-1 0 43,6 10-26,0 2 16,0 1 1,-1 0 0,-1 0 0,0 1 0,0-1-1,0 16 1,7 26 80,-5-34-74,-2-4 26,0 0 1,2 0-1,0 0 0,1-1 1,0 0-1,15 24 0,-15-30-23,-1-1 8,-1-1 0,1 0 0,0-1 0,1 1 0,0-1 0,0 0 0,0 0 0,8 5 0,-14-11-43,1 0 1,-1 0 0,0 0 0,0 0-1,1 0 1,-1 0 0,0 0-1,0 0 1,1 0 0,-1 0 0,0 0-1,1 0 1,-1 0 0,0 0-1,0-1 1,1 1 0,-1 0-1,0 0 1,0 0 0,0 0 0,1 0-1,-1 0 1,0-1 0,0 1-1,1 0 1,-1 0 0,0 0 0,0-1-1,0 1 1,0 0 0,0 0-1,1 0 1,-1-1 0,0 1 0,0 0-1,0 0 1,0-1 0,0 1-1,0 0 1,0 0 0,0-1 0,0 1-1,0 0 1,0-1 0,5-23 168,-2-28-10,-2 37-94,1 0 0,1 0 0,0 1 0,10-27 0,-11 37-59,46-118 560,-45 115-570,-3 6-5,0 0 1,1-1-1,-1 1 0,0 0 0,1 0 1,-1 0-1,0 0 0,1 0 1,0 0-1,-1 0 0,1 0 1,-1 0-1,1 0 0,0 0 1,0 1-1,0-1 0,-1 0 1,1 0-1,0 1 0,0-1 1,0 1-1,0-1 0,0 1 0,0-1 1,0 1-1,0-1 0,1 1 1,-1 0-1,0 0 0,0-1 1,0 1-1,2 0 0,-2 1-1,-1 1 0,1-1 0,-1 0 0,1 0 0,-1 0 0,0 0 0,0 1 0,0-1 0,1 0 0,-1 0 0,0 1 0,-1-1 0,1 2 0,0 6 3,36 171 177,-33-155-149,1-1 0,1 0 0,1 0 0,14 36 0,-15-48-14,-1 1 0,-1 0 0,3 13 0,-4-15 2,0-1-1,1 1 0,0 0 0,9 17 1,12 25 144,-17-36-26,1 0 0,14 23 0,-18-33-77,-4-6-32,1 1 0,-1-1 0,1 0 0,-1 1 0,1-1 0,0 0 0,0 0 0,0 0 0,-1 0 0,1 0 0,0 0 0,0 0 0,0 0 0,1 0 0,-1 0 0,0-1 0,0 1 0,0 0 0,1-1 0,0 1 0,-6-20 326,-1 2-321,-1 0 0,0 0 0,-2 1 0,0 0 0,-1 1 0,-12-16 0,-10-21-3487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3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91 3616,'0'0'7386,"-10"-6"-7046,-30-19-17,29 19 541,12 6-820,-1 0 0,0 0-1,1 0 1,-1 0 0,0 0 0,0 0 0,1 0 0,-1 0-1,0 0 1,0 0 0,0 0 0,1-1 0,-1 1-1,0 0 1,0 0 0,0 0 0,1 0 0,-1-1 0,0 1-1,0 0 1,0 0 0,0 0 0,1-1 0,-1 1-1,0 0 1,0 0 0,0-1 0,0 1 0,0 0 0,0 0-1,0-1 1,0 1 0,0 0 0,0 0 0,0-1-1,0 1 1,0 0 0,0 0 0,0-1 0,0 1 0,0 0-1,0 0 1,0-1 0,0 1 0,0 0 0,0 0-1,0 0 1,0-1 0,-1 1 0,1 0 0,0 0 0,0-1-1,0 1 1,0 0 0,-1 0 0,1 0 0,0 0 0,0-1-1,0 1 1,-1 0 0,1 0 0,0 0 0,0 0-1,-1 0 1,1 0 0,-1 0 0,20-3 212,33-11 0,-35 9-152,-1 1 1,34-4-1,77 10 675,-109-1-662,-10 0-18,0-1 1,0 0-1,0 0 0,0-1 0,-1 0 1,1-1-1,0 0 0,8-2 0,-16 3-85,1 1 0,-1 0 0,1 0-1,-1-1 1,1 1 0,-1 0-1,1 0 1,-1 0 0,1 0 0,0 0-1,-1 0 1,1 0 0,-1 0-1,1 0 1,-1 0 0,1 0-1,-1 0 1,1 0 0,0 0 0,-1 0-1,1 1 1,-1-1 0,1 0-1,-1 0 1,1 1 0,-1-1 0,1 0-1,-1 1 1,0-1 0,1 0-1,-1 1 1,1-1 0,-1 1-1,0-1 1,1 1 0,-1-1 0,0 0-1,0 1 1,1 0 0,-1-1-1,0 1 1,0-1 0,0 1 0,0-1-1,1 1 1,-1-1 0,0 1-1,0-1 1,0 2 0,2 5-2134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23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21503,'0'0'552,"77"-12"0,3-1 136,29-1 0,12-2 32,14 4 0,4 6-280,-8-6 0,-22 0-72,-14 0 8,-13 0-88,3 2 8,-6 6-120,-13 8 16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3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4416,'0'0'9089,"6"11"-8698,18 39-31,-22-45-272,0 1 0,0 0 0,-1 0 0,0 0 0,0 0 0,0 0 1,-1 0-1,0 10 0,1 17 415,15 67 1172,-6-50-587,-8-42-876,-2-7-205,1-1-1,-1 0 1,0 1-1,0-1 0,0 0 1,0 1-1,1-1 0,-1 1 1,0-1-1,0 0 0,0 1 1,0-1-1,0 1 0,0-1 1,0 0-1,0 1 1,0-1-1,0 0 0,0 1 1,-1-1-1,1 1 0,0-1 1,0 0-1,0 1 0,0-1 1,-1 0-1,1 1 0,0-1 1,0 0-1,0 0 1,-1 1-1,1-1 0,0 0 1,-1 1-1,1-1 0,0 0 1,-1 0-1,1 1 0,-1-1 2,1 0 0,0 0 0,-1 0-1,1 1 1,0-1 0,0 0 0,-1 1-1,1-1 1,0 0 0,0 0 0,-1 1-1,1-1 1,0 1 0,0-1-1,0 0 1,0 1 0,0-1 0,0 0-1,-1 1 1,1-1 0,0 0 0,0 1-1,0-1 1,0 1 0,0-1 0,0 0-1,0 1 1,1-1 0,-1 1-1,0-1 1,0 0 0,0 1 0,0-1-1,0 0 1,1 1 0,-1-1 0,0 0-1,0 1 1,0-1 0,1 0 0,-1 0-1,1 1 1,-1 0-6,-2-1 131,-4-1 333,6-11-286,2 6-157,0 0 1,0 0 0,1 0 0,5-8-1,9-19 33,-7 9 15,20-31-1,-19 35 12,12-39 98,-20 52-157,1 0 0,0 0 1,0 1-1,1-1 0,0 1 0,0 0 0,0 0 0,1 0 1,0 1-1,0 0 0,0 0 0,10-5 0,-9 6-11,-2 2-8,-1-1 1,0 1-1,1 0 1,-1 1 0,1-1-1,0 1 1,5-1-1,-9 2-3,1 0-1,-1 0 0,1 0 1,-1 1-1,1-1 1,-1 0-1,1 1 1,-1-1-1,1 1 0,-1-1 1,0 1-1,1 0 1,-1 0-1,0 0 0,0-1 1,1 1-1,-1 0 1,0 1-1,0-1 1,0 0-1,0 0 0,-1 0 1,1 0-1,0 1 1,0-1-1,-1 0 1,1 1-1,0 2 0,3 7 16,-1 1 0,0-1-1,-1 1 1,2 22 0,-1-2 28,-2-27-34,1 7 32,0-1-1,-1 1 0,0 0 1,-1 0-1,0 0 1,-3 13-1,36-89 196,3-27-87,-35 88-141,1 0 1,1 0 0,-1 0 0,0 0 0,1 0 0,-1 1-1,1-1 1,0 1 0,0 0 0,0 0 0,0 0 0,0 0-1,0 0 1,0 1 0,1-1 0,-1 1 0,1 0-1,-1 0 1,1 0 0,-1 1 0,1-1 0,0 1 0,-1 0-1,1 0 1,0 0 0,-1 0 0,1 1 0,-1-1 0,6 2-1,-3 0 2,0 0-1,0 0 0,-1 1 0,1 0 1,0 0-1,-1 0 0,0 0 0,9 9 1,-11-9 1,0 0 1,0 1-1,0 0 1,-1-1 0,1 1-1,-1 0 1,0 1 0,0-1-1,-1 0 1,1 0 0,-1 1-1,0-1 1,1 8 0,1 7 78,-1 0 0,-1 0 0,0 0 0,-2 1 0,0-1 0,-1 0 0,-1 0 0,0 0 0,-12 33 0,14-49-28,0-1 1,0 0-1,0 0 0,1 1 0,-1-1 0,1 1 1,0-1-1,-1 0 0,1 1 0,0-1 0,0 1 1,1-1-1,0 3 0,-1-4-128,0 0-1,0-1 1,1 1 0,-1-1-1,1 1 1,-1 0 0,0-1-1,1 1 1,-1-1 0,1 1-1,0-1 1,-1 1 0,1-1-1,-1 0 1,1 1 0,0-1 0,-1 0-1,1 1 1,-1-1 0,1 0-1,0 0 1,0 0 0,-1 0-1,1 1 1,0-1 0,-1 0-1,1 0 1,0 0 0,-1-1-1,1 1 1,0 0 0,0 0-1,-1 0 1,1 0 0,0-1 0,-1 1-1,1 0 1,-1 0 0,1-1-1,0 1 1,-1-1 0,1 1-1,0-1 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4720,'0'0'8106,"-9"12"-7764,-4 4-217,0 0 157,0 0 1,-16 28 0,18-25-28,-107 189 2030,108-191-2138,1 0 0,1 1 0,1 1 0,0-1 0,1 1 0,1 0 0,-3 24 0,3 0 247,2 0-1,3 54 1,2-78-165,0 0 0,9 31-1,-5-28 41,3 32-1,-6-29-15,1-1 1,1 0-1,1 0 1,17 43-1,50 84 697,-69-142-906,1-1 50,0 0 0,0 0 0,1 0 0,-1-1 0,2 0 0,-1 0 0,11 8 0,-14-12-65,0-1 1,0 0-1,0 0 0,1 0 1,-1 0-1,0 0 0,1-1 1,0 0-1,-1 1 0,1-1 1,-1-1-1,1 1 0,0 0 1,0-1-1,0 0 0,-1 0 1,1 0-1,0 0 0,0-1 1,-1 1-1,6-2 0,15-10-2951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3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4312,'0'0'5985,"10"-9"-5729,29-27 7,-38 35-210,0 1 1,0-1 0,0 1 0,0-1-1,0 1 1,0 0 0,0 0 0,0-1-1,1 1 1,-1 0 0,0 0 0,0 0-1,0 0 1,0 0 0,0 1 0,0-1-1,0 0 1,0 0 0,0 1 0,1-1-1,-1 0 1,0 1 0,0-1 0,-1 1-1,1 0 1,0-1 0,0 1 0,0 0-1,0-1 1,0 1 0,-1 0 0,2 1-1,3 2 140,27 19 481,42 39 0,-38-31-300,-8-5-143,-1 2 0,-2 1 1,0 0-1,-2 2 1,-2 1-1,25 46 1,-33-51-87,0 1 1,-2 1-1,0 0 1,-3 0 0,0 1-1,-2 0 1,4 46 0,-9-53-26,-1 0 1,-2 0-1,0 0 0,-1 0 1,-2 0-1,0-1 0,-1 1 1,-18 38-1,10-30 42,-1-2 0,-2 0 0,0-1 0,-2-1 0,-34 39-1,32-46-9,14-12-43,0-1 0,0 1 0,1 0 1,-7 11-1,11-17-59,0 0 1,1 0-1,-1 0 0,0 0 1,0 0-1,0 0 1,0 0-1,-4 1 1,-5 2 1099,13-8-1210,1 0 0,-1 0 0,0-1 0,0 1 0,0 0 0,-1-1 0,1 0 0,-1 1 0,1-6 1,1-1-1825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4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3112,'0'0'16230,"-7"12"-15967,-1-1-187,5-7-48,0 0 0,0 0 0,1 1 0,-1-1 0,1 1 0,0 0 0,0 0 0,0-1 0,1 1 0,0 0 0,0 0 0,0 1 0,0-1 0,1 7 0,12 140 1449,7-4-471,-2-19-64,-14-113-787,0 9 274,-3-24-413,0 0 1,0 0-1,0 0 0,0 0 0,-1 0 1,1 0-1,0 0 0,0-1 1,-1 1-1,1 0 0,-1 0 1,1 0-1,-1 0 0,1-1 0,-1 1 1,0 0-1,1 0 0,-1-1 1,0 1-1,1-1 0,-3 2 1,1-2-3,0 0 1,0 0-1,-1-1 1,1 1-1,0 0 1,0-1-1,-1 0 1,1 1-1,0-1 1,0 0-1,0 0 1,0 0-1,0-1 1,-3-1-1,-1-1 19,-79-53 157,2 0 7,45 35-81,-74-42 529,107 58-478,5 6-165,0 0 0,0 0 0,0-1 1,0 1-1,0 0 0,0 0 1,0 0-1,1 0 0,-1 0 0,0 0 1,0 0-1,0 0 0,0-1 1,0 1-1,0 0 0,0 0 0,0 0 1,1 0-1,-1 0 0,0 0 1,0 0-1,0 0 0,0 0 0,0 0 1,0 0-1,1 0 0,-1 0 1,0 0-1,0 0 0,0 0 0,0 0 1,0 0-1,0 0 0,1 0 1,-1 0-1,0 0 0,0 0 0,0 0 1,0 0-1,0 0 0,0 0 1,1 0-1,-1 0 0,0 1 0,0-1 1,0 0-1,0 0 0,0 0 1,0 0-1,0 0 0,0 0 0,0 0 1,0 0-1,0 1 0,1-1 0,-1 0 1,0 0-1,0 0 0,0 0 1,0 0-1,0 1 0,54 30-286,-36-22-2846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4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5016,'0'0'9392,"12"-7"-9007,3-3-250,-3 3 56,0-1 1,20-8-1,-21 12-29,0 0-1,1 0 1,-1 1-1,1 1 0,0 0 1,0 0-1,19 1 1,86 9 570,-65-2-356,76 13 875,-119-17-1075,-9-1-150,1-1 0,-1 0-1,1 0 1,-1 1 0,1-1 0,-1 0-1,1 0 1,-1 0 0,1 0 0,-1 0-1,1 0 1,0 0 0,-1 0 0,1 0 0,-1 0-1,1 0 1,-1 0 0,1 0 0,-1 0-1,1 0 1,0 0 0,-1-1 0,1 1-1,-1 0 1,1 0 0,0-1 0,0 1-4,1 0 0,-1 0 1,1 0-1,-1 0 0,1 0 1,0 0-1,-1 1 0,1-1 0,-1 0 1,1 1-1,1 1 0,3 0-17,8 1-2539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4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4008,'0'0'12513,"12"-5"-12371,41-17 2,-49 21-117,1-1-1,-1 1 1,1 0-1,-1 0 1,1 0-1,-1 1 1,1 0-1,-1 0 1,1 0-1,-1 0 1,6 1-1,21 0 135,5-6-25,-17 1-78,1 1 0,0 1 0,-1 1 0,30 2-1,-20 1 5,-1-1 0,1-1 0,0-1 0,-1-1 0,1-2-1,-1-1 1,32-10 0,-45 11-36,1-2 6,1 1-1,0 1 0,0 0 1,0 1-1,0 1 1,0 1-1,30 1 0,56 10 101,-77-7-118,0-2-1,43-4 1,-38 2-7,39 1 0,53 2-6,-120-2-1,1 0 0,-1 0 0,1-1 0,-1 1 0,0-1 0,0 0 0,1 0 0,-1 0 0,6-3 0,13-4 0,-22 8 9,0 0 0,1 0 0,-1 0 0,0 0 0,0 0 0,0 0 0,0 0 0,0 0 0,0 0 0,1 0 0,-1 0 0,0 0 0,0 0 0,0 0 0,0 0 0,0 0 0,1 0 0,-1 0-1,0 0 1,0 0 0,0 0 0,0 0 0,0 0 0,0 0 0,0 0 0,1 0 0,-1 0 0,0 0 0,0 1 0,0-1 0,0 0 0,0 0 0,0 0 0,0 0 0,0 0 0,0 0 0,0 0-1,0 1 1,1-1 0,-1 0 0,0 0 0,0 0 0,0 0 0,0 0 0,0 0 0,0 1 0,0-1 0,0 0 0,0 0 0,0 0 0,0 0 0,0 0 0,0 1 0,0-1 0,-1 0 0,1 0 0,0 0-1,0 0 1,0 0 0,0 0 0,-3 7-1723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4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104 178 3616,'0'0'10321,"12"-1"-10038,-2-1-233,8-1 189,1 1 1,-1 1 0,35 1 0,-43 1-76,1-1-1,0 1 1,0-2 0,-1 0-1,1 0 1,11-3 0,-17 3-97,2 0 86,-1 0 0,0-1 0,1 0 0,-1 0-1,0 0 1,0 0 0,10-7 0,-14 8-126,-1 0 0,0 0 1,1-1-1,-1 1 0,0 0 0,0-1 0,0 1 0,0-1 1,0 1-1,0-1 0,0 0 0,-1 1 0,1-1 1,-1 0-1,1 0 0,-1 1 0,1-1 0,-1 0 0,0 0 1,0 1-1,0-1 0,0 0 0,0 0 0,0 0 1,-1 1-1,1-1 0,-1 0 0,1 0 0,-1 1 1,1-1-1,-1 0 0,-2-2 0,0-2 19,0 1-1,-1-1 1,1 1-1,-1 0 1,0 0-1,-1 0 1,1 0-1,-1 1 1,0 0-1,0 0 1,-1 0-1,1 1 1,-1 0-1,0 0 1,0 0-1,0 1 1,0-1-1,0 1 1,0 1-1,-11-2 1,6 1-12,0 1 0,0 0 1,0 1-1,0 0 0,0 1 0,0 0 1,0 0-1,0 2 0,0-1 0,1 1 0,-14 6 1,19-7 1,0 0 0,0 0 1,0 1-1,0 0 1,1 0-1,-1 0 0,1 0 1,0 1-1,0 0 0,-7 7 1,7-6-19,-2 2 22,0 0-1,0 0 1,1 1-1,0 0 1,1 0-1,-8 16 0,-2 8 99,12-28-107,-1 0-1,1 1 0,0-1 0,1 1 0,-1-1 0,1 1 0,0 0 1,0 0-1,0 0 0,0-1 0,1 1 0,0 0 0,1 6 0,-1-5 4,1 0 0,0-1-1,0 0 1,1 1-1,-1-1 1,1 0 0,1 1-1,-1-1 1,1 0-1,-1-1 1,1 1 0,1 0-1,-1-1 1,5 5-1,22 22 298,-21-24-289,1-1-1,0 0 1,0 0 0,1-1 0,0 0-1,0-1 1,0 0 0,0-1 0,18 3-1,-24-5-22,-1 0-10,0 0 0,0-1 1,0 0-1,0 0 1,8 0-1,21-3 10,-22 3-11,0-1-1,0 0 0,0-1 0,0 0 1,0 0-1,-1-1 0,1 0 0,-1-1 1,11-6-1,-20 10-1,1 0 1,0-1-1,-1 1 0,1 0 1,0 0-1,0-1 0,-1 2 1,1-1-1,0 0 0,0 0 0,-1 0 1,1 1-1,0-1 0,2 2 1,4 1-2930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5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5224,'0'0'5064,"2"-11"-4782,1-2-176,-1 6-18,0 1 1,-1 0 0,0-1-1,0 1 1,-1-11 0,1 8 623,1 12 360,4 17 540,-4-13-1798,51 209 2894,-50-199-2111,3 35-1,-2-31 323,-4-19-975,0-1 75,0-1 0,0 0 0,0 0-1,0 0 1,0 1 0,0-1 0,0 0-1,0 0 1,0 1 0,0-1 0,0 0-1,0 0 1,0 0 0,0 1 0,0-1 0,0 0-1,0 0 1,0 1 0,0-1 0,-1 0-1,1 0 1,0 0 0,0 1 0,0-1 0,0 0-1,0 0 1,0 0 0,-1 0 0,1 1-1,0-1 1,0 0 0,0 0 0,-1 0-1,1 0 1,0 0 0,0 0 0,0 0 0,-1 0-1,1 1 1,0-1 0,0 0 0,0 0-1,-1 0 1,1 0 0,0 0 0,0 0 0,-1 0-1,1 0 1,0 0 14,-5-13 73,6-10-38,0 0 1,7-41 0,-6 53-58,1 0 0,0 1 0,1-1 0,1 1 0,-1 0 0,1 0 0,1 1 0,7-10 0,-11 16-5,0 0 0,0 0-1,1 0 1,-1 0 0,1 0 0,0 1 0,0-1-1,0 1 1,0 0 0,0 0 0,0 0 0,1 0-1,-1 0 1,1 1 0,-1 0 0,7-2 0,-6 2-3,-1-1 0,1 1 0,-1-1 0,1 0 0,-1 0 0,0 0 0,4-3 0,-4 2 2,-2 3 7,0 0 0,0 0 0,0 0 0,0 0 0,1 0 0,-1 0 0,0 0 0,0 0 0,0 0-1,0 0 1,0 1 0,0-1 0,0 0 0,0 1 0,0-1 0,0 1 0,0-1 0,0 1 0,0 0 0,0-1 0,0 1 0,0 0 0,0 0 0,-1-1 0,1 1-1,1 2 1,9 5 122,-9-7-125,1 1 0,-1-1 0,0 1 0,1-1-1,-1 1 1,0 0 0,0-1 0,0 1 0,-1 0 0,1 0 0,0 1 0,-1-1-1,1 0 1,-1 1 0,3 4 0,11 39 179,-14-45-183,8 70 733,-9-67-687,0-1 0,0 1-1,0-1 1,0 1-1,-1-1 1,-1 5-1,-1 15 539,3-19-604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5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3712,'0'0'11486,"11"0"-11195,195-14 1489,-189 12-1541,0 1 0,1 1 0,0 1 0,-1 0 0,18 5 0,2 1 329,46 17 0,-83-24-581,5 1 81,0 1 0,0 0 0,0 0 0,-1 0 0,1 0 0,7 6 0,1 7-2659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8:5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5720,'0'0'9946,"12"-3"-9539,16-2 200,53-5 0,14-1 740,-69 6-793,0 2-1,1 1 1,27 1 0,-38 1-318,-1 0 0,0 0 0,16-4 0,-25 3-506,0 0-1,0 0 0,0-1 1,0 0-1,0 0 1,-1 0-1,1-1 1,-1 0-1,10-6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2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37 976 10952,'0'0'8319,"6"11"-7851,20 35-14,-24-44-404,0 1 1,0-1-1,1 0 0,-1 0 1,0 0-1,1-1 1,0 1-1,-1-1 0,1 1 1,0-1-1,-1 0 1,1 0-1,0 0 0,0 0 1,0-1-1,0 1 1,0-1-1,0 1 0,0-1 1,0 0-1,0-1 1,0 1-1,0 0 1,4-2-1,-2 2 70,-1-1-13,1 0 0,-1 0 1,0 0-1,1-1 1,-1 0-1,0 1 0,0-1 1,0-1-1,0 1 1,0-1-1,-1 1 0,1-1 1,4-5-1,-2 1 111,0 0 0,0 0 0,-1 0 0,1-1 1,6-14-1,-11 18-121,0 0 0,0 0 0,0 0 1,-1 0-1,1 0 0,-1-1 0,0 1 1,0 0-1,0 0 0,-1 0 0,0-1 0,1 1 1,-1 0-1,-1 0 0,-1-5 0,1 4-2,0 0 0,0 0-1,-1 0 1,0 0 0,1 1-1,-2-1 1,1 1 0,0 0-1,-1 0 1,0 0 0,-5-5 0,5 7-52,1 1 1,0-1 0,-1 0 0,1 1 0,-1 0 0,1 0-1,-1 0 1,0 0 0,0 1 0,1 0 0,-1-1 0,0 1-1,0 0 1,1 1 0,-1-1 0,0 1 0,1 0 0,-1 0 0,0 0-1,1 0 1,-1 0 0,1 1 0,-5 2 0,0 1 20,1-1 0,0 1 0,1 0 0,-1 1 0,1-1 0,0 1 0,1 0 0,-1 1-1,-7 11 1,7-8 5,1 0 0,-1 0 0,2 0 0,-1 1 0,2 0 0,-1 0 0,1 0 0,-1 13 0,3-19-24,1 0 1,0 1-1,0-1 0,0 0 1,1 0-1,0 0 0,0 0 1,0 0-1,0 0 1,1 0-1,0 0 0,0-1 1,0 1-1,0-1 0,1 1 1,0-1-1,0 0 1,0 0-1,1 0 0,-1 0 1,5 3-1,1 0 23,1-1 0,0 0 0,0 0 0,0-1 0,0-1 1,1 0-1,0 0 0,0-1 0,0 0 0,0-1 0,1 0 0,-1-1 0,0 0 0,1-1 0,14-1 0,5-2 114,-1-1-1,1-1 1,-2-2 0,46-16-1,-33 8-91,-1-2-1,74-43 1,-90 44-73,-2 0 1,0-2 0,0 0 0,-2-2-1,28-32 1,-44 47-18,0-1 0,-1 1 0,0-1 0,0 0 0,0-1 0,-1 1 0,0-1 0,0 1 0,-1-1 0,0 0 0,0 0 0,-1 0 0,1 0 0,-2 0 0,1 0 0,-1-1 0,0 1 0,-1-7 0,1 13 0,0 1 0,0-1 0,0 1 0,0-1 0,-1 1 0,1-1 0,0 1 0,0-1 0,-1 1 0,1 0 0,0-1 0,0 1 0,-1-1 0,1 1 0,0 0 0,-1-1 0,1 1 0,-1 0 0,1-1 0,0 1 0,-1 0 0,1 0 0,-1-1 0,1 1 0,-1 0 0,1 0 0,-1 0 0,1 0 0,-1 0 0,1 0 0,-1-1 0,1 1 0,-1 0 0,1 0 0,-1 1 0,1-1 0,-1 0 0,0 0 0,-22 9 0,6 4 0,0 0 0,2 0 0,-1 2 0,-14 17 0,17-16 0,-2-1 0,0-1 0,-1 0 0,-24 16 0,21-20 0,16-9 0,0 1 0,0-1 0,-1 1 0,1 0 0,1 0 0,-1 0 0,0 0 0,0 1 0,1-1 0,-1 1 0,1 0 0,0-1 0,0 1 0,-4 6 0,-1 9 0,1-1 0,0 1 0,1 1 0,1-1 0,1 1 0,-1 32 0,3-49 0,1-1 0,0 1 0,0-1 0,-1 1 0,1-1 0,1 1 0,-1 0 0,0-1 0,0 1 0,0-1 0,1 1 0,-1-1 0,1 1 0,-1-1 0,1 0 0,0 1 0,-1-1 0,1 0 0,0 1 0,0-1 0,0 0 0,0 0 0,0 0 0,0 0 0,1 0 0,-1 0 0,2 1 0,0-1 0,0-1 0,-1 1 0,1-1 0,0 0 0,0-1 0,-1 1 0,1 0 0,0-1 0,0 1 0,-1-1 0,1 0 0,0 0 0,-1 0 0,4-2 0,15-8 0,-1-1 0,-1-1 0,0-1 0,-1-1 0,0 0 0,-1-1 0,-1-1 0,17-23 0,-16 21 0,-11 15 0,-7 13 0,-62 160 0,-93 172 0,142-315 0,-1-1 0,-1 0 0,-1-2 0,-1 1 0,-41 39 0,41-48 0,17-15 0,0 1 0,0 0 0,0-1 0,0 1 0,0 0 0,0-1 0,0 1 0,0-1 0,0 0 0,0 1 0,0-1 0,-1 0 0,1 0 0,0 0 0,0 1 0,0-1 0,-2-1 0,3-2 0,1 0 0,0 0 0,0 1 0,0-1 0,1 0 0,-1 0 0,1 1 0,3-5 0,24-37 0,3 0 0,2 3 0,1 0 0,62-53 0,298-230 0,-233 203 0,30-27 0,-190 146 0,13-11 0,-11 14 0,-7 8 0,-78 152 0,50-105 0,-27 69 0,55-108 0,3-17 0,0 0 0,0 0 0,0 1 0,1-1 0,-1 0 0,0 0 0,0 0 0,0 1 0,1-1 0,-1 0 0,0 0 0,0 0 0,0 1 0,1-1 0,-1 0 0,0 0 0,0 0 0,1 0 0,-1 0 0,0 0 0,1 0 0,-1 0 0,0 0 0,0 0 0,1 0 0,-1 0 0,0 0 0,1 0 0,-1 0 0,0 0 0,1 0 0,28-12 0,-4-3 0,-2 0 0,1-2 0,20-19 0,59-62 0,93-114 0,-183 199 0,6-5 0,22-28 0,-42 46 0,1 0 0,0 0 0,0 0 0,0-1 0,0 1 0,0 0 0,1 0 0,-1 0 0,0 0 0,0 0 0,0 0 0,0-1 0,0 1 0,0 0 0,0 0 0,0 0 0,0 0 0,0 0 0,0 0 0,0 0 0,0-1 0,0 1 0,1 0 0,-1 0 0,0 0 0,0 0 0,0 0 0,0 0 0,0 0 0,0 0 0,0 0 0,1 0 0,-1 0 0,0 0 0,0 0 0,0 0 0,0 0 0,0 0 0,0 0 0,1 0 0,-1 0 0,0 0 0,0 0 0,0 0 0,0 0 0,0 0 0,0 0 0,1 0 0,-1 0 0,0 0 0,0 0 0,0 0 0,0 0 0,0 0 0,0 0 0,0 0 0,0 0 0,1 1 0,-1-1 0,0 0 0,0 0 0,0 0 0,0 0 0,0 13 0,-7 21 0,-28 45 0,-5 14 0,37-83 0,0 0 0,0 1 0,1-1 0,1 1 0,0-1 0,0 1 0,1 14 0,1-22 0,-1 1 0,0 0 0,1-1 0,0 1 0,0 0 0,0-1 0,0 1 0,1-1 0,-1 0 0,1 1 0,0-1 0,0 0 0,0 0 0,0 0 0,0 0 0,1 0 0,0-1 0,-1 1 0,1-1 0,0 0 0,0 0 0,0 0 0,0 0 0,1 0 0,-1 0 0,0-1 0,1 0 0,-1 0 0,1 0 0,7 1 0,0 0 0,1-2 0,0 1 0,0-2 0,0 1 0,0-2 0,-1 0 0,1 0 0,16-6 0,13-5 0,-1-1 0,-1-3 0,0-1 0,38-24 0,6-10 0,136-87 0,-218 139 0,-1 0 0,1-1 0,-1 1 0,1 0 0,-1-1 0,1 1 0,-1 0 0,1-1 0,-1 1 0,1-1 0,-1 1 0,0-1 0,1 1 0,-1-1 0,0 1 0,1-1 0,-1 1 0,0-1 0,1 1 0,-1-1 0,0 0 0,-9-3 0,-23 6 0,-59 18 0,86-18 0,-1 0 0,0 0 0,0 1 0,1-1 0,-1 1 0,1 1 0,0-1 0,0 1 0,-5 4 0,-35 41 0,23-23 0,-155 178 0,151-170 0,26-34 0,-1 0 0,1 0 0,0 1 0,0-1 0,-1 0 0,1 0 0,0 1 0,0-1 0,-1 0 0,1 0 0,0 1 0,0-1 0,0 0 0,0 1 0,-1-1 0,1 0 0,0 1 0,0-1 0,0 1 0,0-1 0,0 0 0,0 1 0,0-1 0,0 0 0,0 1 0,0-1 0,0 0 0,0 1 0,0-1 0,0 0 0,0 1 0,1-1 0,-1 0 0,0 1 0,0-1 0,0 0 0,1 1 0,-1-1 0,0 0 0,0 1 0,0-1 0,1 0 0,-1 0 0,0 0 0,1 1 0,-1-1 0,0 0 0,1 0 0,-1 0 0,0 1 0,1-1 0,-1 0 0,0 0 0,1 0 0,-1 0 0,0 0 0,1 0 0,-1 0 0,1 0 0,22-3 0,-10-1 0,0-1 0,0 0 0,0-1 0,-1-1 0,1 1 0,16-15 0,2-3 0,30-30 0,-40 32 0,-1-2 0,31-45 0,-8 9 0,-37 51 0,-6 9 0,-5 13 0,3-6 0,-8 20 0,2 0 0,1 0 0,1 1 0,2 0 0,-3 45 0,7-69 0,1 0 0,-1 0 0,0 1 0,1-1 0,0 0 0,0 0 0,0 0 0,1 0 0,-1 0 0,1 0 0,0 0 0,0-1 0,5 7 0,-5-8 0,1 1 0,0-1 0,-1 0 0,1 0 0,0 0 0,0 0 0,1-1 0,-1 1 0,0-1 0,1 1 0,-1-1 0,0-1 0,1 1 0,-1 0 0,1-1 0,5 1 0,5-1 0,0-1 0,-1 0 0,1-1 0,-1-1 0,0 0 0,0-1 0,0 0 0,0-1 0,0 0 0,-1-1 0,20-12 0,11-11 0,68-58 0,-96 74 0,40-34 0,-3-3 0,81-96 0,-105 109 0,-1-2 0,-2 0 0,-2-2 0,-1-1 0,21-58 0,22-101 0,-53 155 0,-2-1 0,5-69 0,-14 114 0,-1-1 0,0 1 0,0 0 0,0 0 0,0-1 0,0 1 0,0 0 0,-1-1 0,1 1 0,-1 0 0,0 0 0,0 0 0,0 0 0,0 0 0,0-1 0,-2-1 0,3 4 0,0-1 0,-1 1 0,1 0 0,-1 0 0,1-1 0,0 1 0,-1 0 0,1 0 0,-1 0 0,1 0 0,-1-1 0,1 1 0,-1 0 0,1 0 0,-1 0 0,1 0 0,-1 0 0,1 0 0,-1 0 0,1 1 0,-1-1 0,1 0 0,0 0 0,-1 0 0,1 0 0,-1 1 0,0-1 0,-1 2 0,0-1 0,0 1 0,0-1 0,1 1 0,-1 0 0,0 0 0,1 0 0,-3 4 0,-25 42 0,3 2 0,1 0 0,3 2 0,3 0 0,-16 64 0,-46 280 0,79-384 0,-3 15 0,1 1 0,1-1 0,2 1 0,0-1 0,5 41 0,-4-67 0,1 0 0,-1 0 0,0 0 0,0 0 0,1 0 0,-1 0 0,0 0 0,1 0 0,-1-1 0,1 1 0,0 0 0,-1 0 0,1 0 0,0 0 0,-1-1 0,1 1 0,0 0 0,0 0 0,0-1 0,-1 1 0,1-1 0,0 1 0,0-1 0,0 1 0,0-1 0,0 0 0,0 1 0,0-1 0,0 0 0,0 0 0,0 0 0,0 1 0,0-1 0,0 0 0,1-1 0,-1 1 0,0 0 0,0 0 0,0 0 0,0-1 0,0 1 0,0 0 0,0-1 0,1 0 0,5-2 0,1 0 0,-1-1 0,0 0 0,11-8 0,7-8 0,38-40 0,10-8 0,-62 59 0,0 1 0,0 0 0,1 1 0,0 0 0,14-6 0,-26 13 0,1 0 0,-1 0 0,0 0 0,1 1 0,-1-1 0,0 0 0,1 0 0,-1 0 0,0 0 0,1 0 0,-1 0 0,0 1 0,0-1 0,1 0 0,-1 0 0,0 0 0,0 1 0,1-1 0,-1 0 0,0 0 0,0 1 0,0-1 0,0 0 0,1 1 0,-1-1 0,0 0 0,0 0 0,0 1 0,0-1 0,0 0 0,0 1 0,0-1 0,0 0 0,0 1 0,0-1 0,0 0 0,0 1 0,0-1 0,0 0 0,0 1 0,0-1 0,0 0 0,0 1 0,0-1 0,-1 1 0,-1 20 0,-15 55 0,10-51 0,1 0 0,2 0 0,0 0 0,1 47 0,2-70 0,1-1 0,0 1 0,0 0 0,1-1 0,-1 1 0,0-1 0,1 1 0,-1 0 0,1-1 0,-1 1 0,1-1 0,0 1 0,-1-1 0,1 0 0,0 1 0,0-1 0,0 0 0,0 0 0,0 1 0,0-1 0,1 0 0,-1 0 0,0 0 0,1 0 0,-1 0 0,0-1 0,1 1 0,-1 0 0,1-1 0,-1 1 0,1-1 0,-1 1 0,1-1 0,0 0 0,-1 0 0,1 1 0,0-1 0,-1 0 0,1-1 0,-1 1 0,1 0 0,0 0 0,-1-1 0,3 0 0,6-2 0,-1 0 0,1 0 0,-1-1 0,0 0 0,-1-1 0,9-5 0,18-13 0,-1-1 0,-1-1 0,35-36 0,-46 30 0,-18 25 0,-2 3 0,-2 5 0,-6 9 0,-22 18 0,-22 25 0,45-48 0,0 0 0,0 0 0,1 1 0,0 0 0,1 0 0,-6 13 0,8-18 0,1 0 0,-1 1 0,0-1 0,1 0 0,-1 1 0,1-1 0,0 0 0,0 1 0,0-1 0,0 0 0,0 1 0,1-1 0,-1 0 0,1 1 0,-1-1 0,1 0 0,0 0 0,0 0 0,0 1 0,0-1 0,0 0 0,2 2 0,-1-3 0,-1 1 0,1-1 0,0 0 0,0 0 0,0 0 0,0 0 0,0 0 0,0-1 0,0 1 0,0-1 0,0 1 0,0-1 0,1 0 0,-1 0 0,0 0 0,0 0 0,0 0 0,0 0 0,1 0 0,-1-1 0,0 1 0,0-1 0,0 0 0,2-1 0,2 0 0,0-1 0,-1 0 0,1 0 0,-1-1 0,0 1 0,0-1 0,0-1 0,0 1 0,-1-1 0,0 1 0,1-1 0,-2 0 0,1-1 0,-1 1 0,0-1 0,4-8 0,-5 9 0,0 0 0,0 0 0,0 0 0,-1 0 0,1-1 0,-1 1 0,-1 0 0,1-1 0,-1 1 0,0-1 0,0 1 0,0 0 0,-1-1 0,0 1 0,0 0 0,0-1 0,-1 1 0,0 0 0,-3-8 0,5 13 0,-2-1 0,1-1 0,0 0 0,0 0 0,0 1 0,0-1 0,0 0 0,1 0 0,-1 0 0,1 0 0,-2-4 0,3 5 0,-1 0 0,1 0 0,0 1 0,-1-1 0,1 0 0,0 0 0,-1 0 0,1 1 0,0-1 0,0 0 0,-1 1 0,1-1 0,0 1 0,0-1 0,0 1 0,0-1 0,0 1 0,0 0 0,0-1 0,0 1 0,0 0 0,0 0 0,0 0 0,1 0 0,35-10 0,56-12 0,-85 20 0,0 1 0,0 1 0,0-1 0,0 2 0,0-1 0,0 1 0,0 0 0,0 0 0,9 4 0,-14-4 0,0 0 0,-1 1 0,1-1 0,-1 1 0,1 0 0,-1-1 0,1 1 0,-1 0 0,0 0 0,0 1 0,0-1 0,0 0 0,-1 1 0,1-1 0,-1 1 0,1 0 0,-1-1 0,0 1 0,0 0 0,0 0 0,0 0 0,-1 0 0,1 0 0,-1 0 0,0 0 0,1 0 0,-1 0 0,-1 0 0,0 4 0,0 9 0,-2-1 0,0 0 0,-1 0 0,-7 17 0,8-22 0,3-7 0,-1 1 0,1-1 0,-1 0 0,0 0 0,0 0 0,-1 0 0,1 0 0,-1-1 0,1 1 0,-1 0 0,0-1 0,0 1 0,-3 3 0,16-33 0,8-13 0,-11 21 0,2 1 0,-1-1 0,2 1 0,1 1 0,26-31 0,-38 47 0,1 0 0,-1 1 0,1-1 0,0 0 0,-1 0 0,1 1 0,0-1 0,-1 1 0,1-1 0,0 0 0,0 1 0,0 0 0,0-1 0,-1 1 0,1-1 0,0 1 0,0 0 0,0 0 0,0-1 0,0 1 0,0 0 0,0 0 0,0 0 0,0 0 0,0 0 0,0 0 0,0 1 0,0-1 0,0 0 0,-1 0 0,1 1 0,0-1 0,0 0 0,0 1 0,0-1 0,0 1 0,-1-1 0,1 1 0,0 0 0,1 1 0,1 2 0,0 0 0,-1 1 0,1-1 0,-1 1 0,0 0 0,1 6 0,1-1 0,14 45 0,-13-38 0,1 1 0,0-1 0,1 0 0,1-1 0,20 31 0,-28-46 0,1 0 0,0 0 0,-1 0 0,1-1 0,0 1 0,0 0 0,-1-1 0,1 1 0,0-1 0,0 1 0,0-1 0,0 1 0,0-1 0,0 1 0,0-1 0,0 0 0,0 0 0,0 1 0,0-1 0,0 0 0,0 0 0,0 0 0,0 0 0,0 0 0,0-1 0,0 1 0,0 0 0,0 0 0,0-1 0,0 1 0,0 0 0,0-1 0,0 1 0,0-1 0,0 1 0,1-2 0,4-3 0,0 0 0,0 0 0,0 0 0,5-8 0,0 1 0,9-9 0,-2-1 0,0-1 0,26-45 0,34-82 0,-49 91 0,-26 51 0,-2 5 0,1 1 0,-1-1 0,0 0 0,1 1 0,-1-1 0,1 1 0,0-1 0,-1 1 0,1 0 0,0 0 0,1 0 0,2-3 0,-5 5 0,1 0 0,-1 0 0,0 0 0,0 0 0,0 0 0,1 0 0,-1 0 0,0 0 0,0 0 0,0 0 0,1 0 0,-1 0 0,0 1 0,0-1 0,0 0 0,1 0 0,-1 0 0,0 0 0,0 0 0,0 0 0,1 0 0,-1 1 0,0-1 0,0 0 0,0 0 0,0 0 0,0 0 0,1 0 0,-1 1 0,0-1 0,0 0 0,0 0 0,0 0 0,0 1 0,0-1 0,0 0 0,0 0 0,0 0 0,0 1 0,0-1 0,0 0 0,0 0 0,0 1 0,1-1 0,0 12 0,0-1 0,0 1 0,-1 0 0,0-1 0,-1 1 0,0-1 0,-3 13 0,2-11 0,-2 14 0,-1 0 0,-1 0 0,-2 0 0,-1-1 0,0 0 0,-2-1 0,-1 0 0,-27 42 0,37-64 0,0 0 0,0 0 0,0-1 0,0 1 0,-1-1 0,1 1 0,0-1 0,-1 0 0,0 0 0,0 0 0,-4 2 0,7-4 0,0 1 0,0-1 0,-1 0 0,1 0 0,0 0 0,0 0 0,0 0 0,-1 0 0,1-1 0,0 1 0,0 0 0,0 0 0,0 0 0,-1 0 0,1 0 0,0 0 0,0 0 0,0 0 0,0 0 0,-1 0 0,1 0 0,0-1 0,0 1 0,0 0 0,0 0 0,0 0 0,-1 0 0,1 0 0,0-1 0,0 1 0,0 0 0,0 0 0,0 0 0,0 0 0,0-1 0,0 1 0,0 0 0,0 0 0,0 0 0,0-1 0,0 1 0,0 0 0,0 0 0,0 0 0,0-1 0,2-10 0,1 8 0,-1 0 0,1 0 0,0 0 0,0 1 0,0-1 0,0 1 0,0-1 0,1 1 0,-1 0 0,1 1 0,-1-1 0,1 1 0,0-1 0,6 0 0,8-2 0,0 1 0,18 0 0,-5 0 0,-8-1 0,-1 1 0,1 0 0,0 1 0,-1 1 0,43 4 0,-52 2 984,-12-2-1968,-7-1-2951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10.5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14 271 4616,'0'0'7868,"-2"-10"-7554,0 2-266,-1-1 116,1-1 0,0 0 0,1 0 0,0 0-1,0 0 1,2-11 0,0 15-40,1 0-1,0 0 1,0 1-1,1-1 1,0 1 0,0-1-1,0 1 1,1 0-1,6-7 1,6-11 217,18-11 631,-33 34-932,0-1 0,0 1-1,-1-1 1,1 1 0,0 0 0,0-1-1,0 1 1,0 0 0,0-1-1,0 1 1,0 0 0,0 0 0,-1 0-1,1 0 1,0 0 0,0 0 0,0 0-1,0 0 1,0 0 0,0 1-1,0-1 1,0 0 0,0 1 0,-1-1-1,1 0 1,0 1 0,1 0 0,-1-1-30,0 2 22,0-1 1,1 1-1,-1-1 0,0 1 1,0-1-1,0 1 1,0 0-1,0 0 1,0-1-1,0 4 0,9 15 209,-6-15-205,0 2 0,0-1 0,-1 0 1,0 1-1,0-1 0,-1 1 0,1 0 0,-2 0 0,1 0 0,1 10 1,8 31 180,-8-37-149,0-3 10,-1 0 1,1-1-1,1 1 0,5 9 1,-7-13-36,1 0 0,0 0 0,0 0 0,0 0 0,0-1 0,0 1 1,1-1-1,-1 0 0,1 0 0,0 0 0,0-1 0,0 1 0,1-1 0,-1 0 0,1 0 1,-1 0-1,1-1 0,-1 0 0,1 0 0,0 0 0,0 0 0,-1-1 0,9 0 0,-6-1 5,-1 0 0,0 0-1,1-1 1,-1 0 0,0-1-1,0 0 1,0 1 0,0-2-1,-1 1 1,1-1-1,-1 0 1,0 0 0,0 0-1,-1-1 1,1 1 0,-1-1-1,0 0 1,0-1 0,0 1-1,-1-1 1,0 0 0,0 1-1,0-1 1,-1-1-1,0 1 1,0 0 0,-1 0-1,1-1 1,-1-7 0,-1-20 44,-1 8 21,4-33 0,-2 53-80,-1-1 5,1-1 1,1 0-1,-1 0 1,2 1 0,2-9-1,-4 14-37,-1 1 0,1-1 0,0 1 0,0-1 0,0 1 0,0 0 0,0 0 1,0-1-1,0 1 0,0 0 0,0 0 0,1 0 0,-1 0 0,0 0 0,1 0 0,-1 1 0,1-1 0,-1 0 0,1 1 0,-1-1 0,1 1 0,0-1 0,-1 1 0,1 0 0,-1 0 0,1 0 0,0 0 0,-1 0 1,1 0-1,0 0 0,2 1 0,36 17-3,16 7 2,-55-24 14,-1-1-1,1 0 1,0 1 0,-1-1-1,1 1 1,0-1-1,-1 1 1,1 0 0,-1-1-1,1 1 1,-1-1-1,1 1 1,-1 0-1,1 0 1,-1-1 0,0 1-1,1 1 1,-1-2-104,0 1 0,0-1 1,1 1-1,-1-1 0,0 1 0,0-1 1,0 0-1,1 1 0,-1-1 0,0 1 1,1-1-1,-1 0 0,0 1 0,1-1 1,-1 0-1,0 1 0,1-1 1,-1 0-1,1 0 0,-1 1 0,0-1 1,1 0-1,-1 0 0,1 0 0,-1 0 1,1 0-1,-1 1 0,1-1 1,-1 0-1,1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11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99 5520,'0'0'9665,"2"-11"-9404,9-34-34,-10 43-211,0 1 0,0-1 0,0 0 0,1 1 0,-1-1 0,0 1 0,1-1 0,-1 1 0,1 0 0,0-1 0,-1 1 0,1 0 0,0 0 0,0 0 0,-1 0 0,1 1 0,0-1 0,0 0 0,0 1 0,0 0 0,0-1 0,3 1 0,5-2 55,8-3 36,1 1 1,0 1 0,0 1 0,0 1 0,0 1 0,23 2-1,2 3 372,66 17-1,-97-19-105,1 0-1,0-1 0,24 0 1,-34-2-13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13.6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75 5120,'0'0'11506,"11"-9"-11411,36-26-2,-42 32-79,-1 1 0,0 1 1,0-1-1,1 1 0,-1-1 0,1 1 0,-1 0 0,1 1 0,-1-1 0,1 1 1,0 0-1,-1 0 0,9 2 0,11-2 64,23-2 98,-22 2 2,1-2 0,-1-1 0,34-7 0,-55 9-91,1 1 1,0-1-1,-1 1 0,1 1 0,8 0 1,9 1 339,-18-3-277,-4 1-148,0 0 0,0 0 0,0 0 0,1 0 0,-1 0 1,0 0-1,0 0 0,0 0 0,0 0 0,0 0 0,0 0 1,0 0-1,0 0 0,1 0 0,-1 0 0,0 0 0,0 0 1,0 0-1,0 0 0,0 0 0,0 0 0,0 1 0,0-1 1,0 0-1,1 0 0,-1 0 0,0 0 0,0 0 0,0 0 1,0 0-1,0 0 0,0 0 0,0 0 0,0 0 0,0 1 1,0-1-1,0 0 0,0 0 0,0 0 0,0 0 0,0 0 1,0 0-1,0 0 0,0 0 0,0 1 0,0-1 0,0 0 1,0 0-1,0 0 0,0 0 0,0 0 0,0 0 0,0 0 1,0 0-1,0 1 0,0-1 0,0 0 0,0 0 0,0 0 1,0 0-1,0 0 0,0 0 0,0 0 0,-1 0 0,1 1 41,-9 4-2474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14.3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 6928,'0'0'5977,"13"1"-5605,106 7 665,-90-8-693,1-1 1,0-1-1,32-8 0,13 0 495,-71 9-770,-2 2-34,-1-2 0,0 1 0,0 0 0,0 0 0,1 0-1,-1-1 1,0 1 0,0 0 0,0-1 0,1 1 0,-1-1-1,0 1 1,0-1 0,0 0 0,0 0 0,1 0-1,3-3 253,-3 2 279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14.7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0 126 8136,'0'0'3608,"13"-6"-3308,49-21 598,113-32 1,-118 46 56,94-8-1,-134 21-1114,-1 1 0,1 1 0,-1 0-1,0 1 1,0 0 0,26 10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23.6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66 4912,'0'0'5857,"-4"17"-5638,-28 147 497,9 16 456,10-54-304,14-106-674,-1-19-170,1 1 1,-1-1-1,0 1 0,0 0 0,0-1 0,0 1 1,0 0-1,0-1 0,0 1 0,-1-1 0,1 1 1,-1 2-1,0 21 500,1-17-349,0-7-111,1-21 288,29-82-152,-19 66-139,-1 0 0,10-68 1,-16 64-4,13-226 770,-17 266-563,5 3-48,-4-2-212,0-1 0,-1 0 1,1 1-1,0-1 1,-1 1-1,1-1 0,0 1 1,-1-1-1,1 1 1,-1-1-1,1 1 0,-1 0 1,1-1-1,-1 1 1,1 0-1,-1-1 0,1 2 1,9 30 68,-1 0 1,5 45-1,10 37 61,-18-97-37,12 28-1,-18-45-94,0 0 0,0 0 0,0 0 0,0 1 0,0-1 0,0 0 0,0 0 0,0 0 0,0 0 0,0 0 0,0 1 0,0-1 0,0 0-1,0 0 1,1 0 0,-1 0 0,0 0 0,0 1 0,0-1 0,0 0 0,0 0 0,0 0 0,0 0 0,0 0 0,1 0 0,-1 0 0,0 0 0,0 1 0,0-1 0,0 0 0,0 0 0,1 0 0,-1 0 0,0 0-1,0 0 1,0 0 0,0 0 0,1 0 0,-1 0 0,0 0 0,0 0 0,0 0 0,0 0 0,0 0 0,1 0 0,-1 0 0,0 0 0,0 0 0,0 0 0,0-1 0,0 1 0,1 0 0,-1 0 0,0 0 0,0 0-1,0 0 1,0 0 0,0 0 0,0 0 0,1-1 0,-1 1 0,0 0 0,0 0 0,0 0 0,0 0 0,0 0 0,0-1 0,0 1 0,3-11 54,-2-11 40,7-37-1,1-3 33,-4 20-22,-3 30-48,-1 1-1,0-1 0,0 0 0,-3-21 0,2 23 21,0 0 0,0 0 0,1 1 0,2-16 0,1 13 70,-4 12-147,0-1-1,0 1 0,0 0 1,0 0-1,0 0 0,0-1 1,1 1-1,-1 0 0,0 0 1,0 0-1,0-1 0,0 1 1,0 0-1,0 0 0,0 0 1,0-1-1,1 1 0,-1 0 1,0 0-1,0 0 0,0 0 1,0 0-1,1 0 0,-1-1 1,0 1-1,0 0 0,0 0 1,1 0-1,-1 0 0,0 0 1,0 0-1,0 0 0,1 0 1,-1 0-1,0 0 0,0 0 1,0 0-1,1 0 0,-1 0 1,0 0-1,0 0 0,0 0 1,1 0-1,-1 0 0,0 0 1,0 0-1,1 1 0,5 6-11,-1 1-1,1 0 1,-1 0-1,-1 1 1,6 13-1,-4-9 6,16 40-37,-3 0 0,-3 2 0,16 85 0,-28-116 73,0 1-1,0 30 0,-4-54-33,0-1 0,0 1 1,0-1-1,0 0 0,0 1 0,0-1 0,0 1 0,0-1 0,0 0 1,0 1-1,0-1 0,0 1 0,0-1 0,0 0 0,0 1 1,1-1-1,-1 0 0,0 1 0,0-1 0,0 1 0,1-1 0,-1 0 1,0 0-1,0 1 0,1-1 0,-1 0 0,0 1 0,1-1 1,0 0-1,9-5 444,7-15-2161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24.7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 5120,'0'0'7573,"5"13"-7172,2 4-175,0 1 0,-2 0 0,0 0 0,-1 0 0,3 29 0,-9 27 845,6-63-642,-4-11-412,0 0 0,0 0 0,0 0-1,0 0 1,0 0 0,1 1-1,-1-1 1,0 0 0,0 0 0,0 0-1,0 0 1,0 1 0,0-1-1,0 0 1,0 0 0,0 0 0,0 1-1,0-1 1,0 0 0,0 0-1,0 0 1,0 1 0,0-1 0,0 0-1,0 0 1,0 0 0,0 1 0,0-1-1,0 0 1,0 0 0,0 0-1,0 1 1,0-1 0,0 0 0,0 0-1,-1 0 1,1 0 0,0 1-1,0-1 1,0 0 0,0 0 0,0 0-1,-1 0 1,1 0 0,-1 1 698,4-15-580,0 1-1,1-1 0,0 1 1,8-16-1,10-32 34,-20 52-139,1 0 0,0 1 1,1-1-1,-1 0 0,1 1 0,1 0 0,6-9 0,-3 3-8,-6 11-5,-1 0 0,1 1 0,0-1 0,0 1 0,0-1 0,4-4 0,-5 7-10,0-1-1,0 0 1,0 1-1,0-1 1,1 1-1,-1-1 1,0 1-1,0 0 1,0-1 0,1 1-1,-1 0 1,0 0-1,0 0 1,1 0-1,-1 0 1,0 0-1,1 0 1,-1 1-1,0-1 1,0 0-1,0 1 1,2 0-1,0 0-1,0 1-1,0-1 1,1 1-1,-2 0 1,1 0-1,0 1 1,0-1-1,-1 1 0,1-1 1,-1 1-1,0 0 1,1 0-1,-1 0 1,-1 0-1,4 5 0,0 5 17,0-1 0,6 25 0,0 27 115,-9-47 8,1 0 0,7 28 0,-5-38 165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25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1 303 4912,'0'0'5033,"9"-13"-4573,-3 4-382,76-92 1183,-63 80-890,-7 7 94,0 1 1,18-14-1,-26 24-323,0 1-1,0-1 0,0 0 0,0 1 1,1 0-1,-1 0 0,1 0 0,-1 1 1,1-1-1,0 1 0,-1 0 0,1 0 1,6 1-1,-10 0-100,0 0 1,1 0-1,-1 0 1,1 0-1,-1 0 0,1 0 1,-1 1-1,0-1 1,1 1-1,-1-1 0,0 1 1,1-1-1,-1 1 1,0 0-1,0 0 1,0-1-1,0 1 0,0 0 1,1 0-1,-2 0 1,1 0-1,0 0 1,0 1-1,0-1 0,0 0 1,-1 0-1,1 0 1,0 1-1,-1-1 0,1 2 1,0 4 67,1-1 0,-2 1 0,1 0 0,-1 0 0,0 8 0,0 9-6,3 15 126,-1-17-21,0 1 0,1 0 0,9 31 0,-11-50-180,1-1-1,-1 1 0,1-1 0,0 0 0,0 0 0,1 1 0,-1-1 0,1 0 1,-1-1-1,1 1 0,0 0 0,0-1 0,0 0 0,0 1 0,0-1 1,1-1-1,-1 1 0,1 0 0,-1-1 0,8 2 0,-7-2 2,1 1 0,0-2 0,0 1 0,-1-1 0,1 1 0,0-1 0,0-1 0,0 1 0,0-1 0,-1 0 0,1 0 0,0 0 0,0-1 0,-1 1 0,9-5 0,-8 1 15,1-1 1,-1 1-1,0-1 1,-1 0-1,1 0 1,-1-1-1,0 1 1,-1-1-1,1 0 1,3-11-1,-2-2 38,-1 0 0,-1 0 0,-1-1-1,-1 1 1,0-1 0,-1 1 0,-7-41 0,3 39-31,2 17-27,1-1-1,0 0 1,0 0-1,1 1 1,-1-1 0,1 0-1,0 0 1,2-8 0,-2 13-21,1 0 0,-1 0 0,1 0 0,0 0 1,-1 0-1,1 1 0,0-1 0,0 0 0,-1 0 0,1 1 1,0-1-1,0 0 0,0 1 0,0-1 0,0 1 1,0-1-1,0 1 0,0 0 0,0-1 0,1 1 0,26-4 11,-19 3 2,-2 0-12,-1 1 0,1 0 0,-1 0 0,1 0 0,-1 1 0,1 0 0,-1 0 0,1 1 0,-1-1 0,0 2 0,0-1 0,9 5 0,-3 0 48,0 1 0,-1 0 0,0 1 1,18 19-1,-28-28-42,0 0-1,0 0 1,0 0 0,1 0 0,-1 0-1,0 0 1,0 0 0,0-1 0,0 1-1,0 0 1,1-1 0,-1 1 0,0-1-1,0 1 1,0-1 0,1 0 0,5-3-2861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26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0 6824,'0'0'6780,"-8"12"-6223,-24 38-6,30-48-473,1 1 0,-1-1 1,1 1-1,0-1 0,0 1 1,0 0-1,0 0 0,0 0 1,1-1-1,-1 1 0,1 0 0,0 0 1,0 0-1,0 0 0,0 4 1,1-5-14,0 0 0,-1 0 0,1 0 1,0 0-1,0-1 0,0 1 0,0 0 0,1-1 0,-1 1 1,0 0-1,1-1 0,-1 0 0,1 1 0,-1-1 1,1 0-1,3 2 0,1 0 43,-1-1 1,2 1-1,-1-1 0,0-1 1,0 1-1,1-1 0,-1 0 1,0 0-1,1-1 0,8 0 1,72-9 557,-25 3-3222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26.7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12664,'0'0'2728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28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21311,'0'0'2920,"80"31"-3008,-56-21 0,-8-2-112,-9-4 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27.6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5416,'0'0'7316,"3"11"-6758,3 13-170,-1 1-1,2 43 1,-2 65 840,-2-25-269,-8-36 570,5-72-1509,1 0 1,-1 0 0,0 0 0,0 0-1,1 0 1,-1-1 0,0 1-1,1 0 1,-1 0 0,0 0-1,0 0 1,1-1 0,-1 1-1,0 0 1,0 0 0,0 0-1,1-1 1,-1 1 0,0 0 0,0-1-1,0 1 1,0 0 0,0 0-1,1-1 1,-1 1 0,0 0-1,0-1 1,0 1 0,5-43-2355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27.9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0 115 9848,'0'0'948,"16"-5"-436,39-13 247,0 3 1,82-11-1,-102 23-271,-1-2 0,34-9 0,70-14 783,-128 27-3251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29.0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46 6424,'0'0'4834,"5"12"-4354,-4-8-439,6 10 146,-1 2 0,-1-1 1,0 1-1,-1-1 0,-1 1 0,3 22 0,-2 61 1341,0-78-763,-1-15-181,-2-10 180,-1 0-703,1 0 0,0 0 0,0 1 0,0-1 0,1 0 0,-1 1 0,3-4 0,2-7 34,3-13 92,2 1 0,0 0 0,2 1 1,23-35-1,-35 59-173,0-1 1,0 1 0,0-1-1,0 1 1,0 0-1,0-1 1,0 1 0,1 0-1,-1 0 1,0 0-1,1 0 1,-1 0 0,1 0-1,-1 1 1,1-1-1,-1 0 1,1 1 0,0-1-1,-1 1 1,1 0-1,0-1 1,-1 1 0,1 0-1,0 0 1,0 0 0,-1 0-1,1 0 1,0 1-1,-1-1 1,1 0 0,0 1-1,-1-1 1,1 1-1,1 1 1,1 0 5,-1 0 0,1 1 0,-1 0-1,0 0 1,0 0 0,0 0 0,0 1 0,-1-1 0,1 1 0,-1-1-1,0 1 1,3 5 0,6 17 158,14 42 0,-25-68-170,0 1 0,0 0 1,0-1-1,0 1 0,0-1 0,1 1 0,-1-1 1,0 0-1,0 1 0,0-1 0,1 1 0,-1-1 1,0 1-1,1-1 0,-1 1 0,0-1 0,1 0 1,-1 1-1,0-1 0,1 0 0,-1 1 0,1-1 1,-1 0-1,1 0 0,-1 1 0,1-1 0,-1 0 1,1 0-1,0 0 0,0 0 2,0 0-1,0 0 0,0-1 1,0 1-1,0-1 1,0 1-1,0-1 1,0 1-1,0-1 0,0 1 1,-1-1-1,1 0 1,0 1-1,0-2 1,26-33 129,-25 31-117,11-14 26,6-12 113,1 1 0,1 1-1,43-43 1,-62 69-143,-1 1-1,0 0 1,1 0-1,-1 0 1,1 0 0,-1 0-1,1 0 1,-1 0-1,1 0 1,0 0 0,-1 1-1,1-1 1,0 1-1,0-1 1,0 1 0,-1 0-1,1 0 1,0 0-1,0 0 1,0 0 0,2 0-1,-2 1-6,0 0-1,0 0 0,0 0 1,0 0-1,0 0 0,0 1 1,0-1-1,0 1 0,-1-1 1,1 1-1,0-1 0,-1 1 1,1 0-1,1 3 1,1 2 12,0 1 1,0 0-1,-1 0 1,0 0-1,0 0 1,-1 1-1,3 15 1,0 8 66,2 24 130,-1-24 254,-6-32-473,1 1 1,-1-1 0,0 0-1,1 0 1,-1 0 0,0 1-1,1-1 1,-1 0 0,1 0-1,-1 0 1,1 0 0,-1 1-1,0-1 1,1 0 0,-1 0-1,1 0 1,-1 0 0,1 0-1,-1 0 1,0 0 0,1 0-1,-1-1 1,1 1 0,-1 0-1,1 0 1,-1 0 0,0 0-1,1-1 1,0 1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29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98 9848,'0'0'3658,"4"15"-3302,0 2-241,24 73 478,-24-76-339,0 1 0,3 16 0,-4-13 284,-1-17 273,0-5-278,5-13-58,6-24-223,-5 12-85,16-56 221,-19 73-276,-1 1 0,1 0-1,1 1 1,0-1-1,9-12 1,-11 18-54,1 0 1,0 1-1,0 0 1,0 0-1,0 0 1,8-4-1,-11 7-43,0-1 0,0 1 0,0 0 0,0 0 0,0 0 0,0 0 0,1 1 0,-1-1 0,0 1-1,1-1 1,-1 1 0,0 0 0,1 0 0,-1 0 0,1 0 0,-1 0 0,0 0 0,1 1 0,2 0 0,3 4 16,0 0 0,0 1 0,0 0 0,-1 1-1,0-1 1,0 1 0,-1 1 0,1-1 0,-2 1 0,1 0 0,6 14 0,-1 1 164,-1 0 0,-1 1 0,7 29 0,-12-42 42,0 8-2202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31.7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6128,'0'0'5713,"2"11"-5376,0 4-222,1 4 294,0-1 0,10 32 0,-13-48-362,1-1 0,0 1 1,0 0-1,0-1 0,0 1 1,0-1-1,0 1 0,0-1 1,0 1-1,1-1 0,-1 0 1,0 1-1,1-1 0,-1 0 1,1 0-1,0 0 1,-1 0-1,1 0 0,0-1 1,-1 1-1,1 0 0,0-1 1,0 0-1,0 1 0,0-1 1,-1 0-1,4 0 0,2 0 63,0-1 0,1 0 0,-1 0 0,0-1 0,13-4 0,8-7-2005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31.9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10248,'0'0'1880,"72"50"-1872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33.3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8 100 5224,'0'0'7062,"13"-1"-6726,-3 0-289,2 1 82,-1-1 1,1 0-1,0-1 0,0 0 1,0-1-1,-1 0 0,0-1 1,14-6-1,-18 5-38,-3 3 42,1 0 1,-2 0-1,1-1 0,0 0 1,0 0-1,3-3 1,-7 5-110,1 0 1,0 1-1,-1-1 1,0 0 0,1 0-1,-1 0 1,1 0 0,-1 1-1,0-1 1,0 0-1,1 0 1,-1 0 0,0 0-1,0 0 1,0 0 0,0 0-1,0 0 1,0 0 0,0 0-1,0 0 1,-1 1-1,1-1 1,0 0 0,0 0-1,-1 0 1,1 0 0,-1 0-1,1 1 1,-1-1-1,1 0 1,-1 0 0,1 1-1,-1-1 1,0 0 0,1 1-1,-2-2 1,-1 0 6,1 1 0,0-1 1,0 1-1,-1 0 0,1 0 0,-1 0 0,1 0 1,-1 0-1,1 0 0,-1 1 0,0-1 0,1 1 1,-1-1-1,0 1 0,0 0 0,1 0 1,-1 1-1,0-1 0,1 1 0,-1-1 0,-4 2 1,-3 1 29,1 1 1,-1-1-1,1 2 1,-12 6-1,16-8-20,-1 0 0,1 0-1,0 1 1,0 0-1,1 0 1,-1 0-1,1 1 1,0-1-1,0 1 1,0 0-1,1 0 1,-5 9-1,8-12-15,0 0 0,0 1 0,0-1 0,0 0 0,0 0 0,0 0-1,1 0 1,-1 0 0,1 0 0,0 0 0,-1 0 0,1 0 0,0 0 0,0 0 0,3 3 0,18 26 179,-20-28-182,1-1 0,0 1 0,0 0 1,0-1-1,0 0 0,0 0 0,0 0 1,1 0-1,-1-1 0,1 1 0,-1-1 0,1 0 1,0 0-1,-1 0 0,1 0 0,0-1 1,0 1-1,0-1 0,-1 0 0,6-1 0,7-1 70,0 0 0,0-1 0,22-8 0,-14 4-50,32-11-2345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34.3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0 156 7528,'0'0'4928,"13"-11"-4567,-1-1-259,5-4 78,1 1 0,1 0 1,24-14-1,26-7 507,-61 32-518,1 0 0,0 1 0,0 0 0,1 1 0,18-3 0,-27 5-126,1 0 1,-1 0 0,0 0-1,1 0 1,-1 0 0,1 0-1,-1 0 1,1 1-1,-1-1 1,0 0 0,1 1-1,-1 0 1,0-1 0,1 1-1,-1 0 1,0-1-1,0 1 1,1 0 0,-1 0-1,0 0 1,0 0-1,0 0 1,0 0 0,-1 1-1,1-1 1,0 0 0,0 0-1,-1 1 1,1-1-1,0 0 1,-1 1 0,1 1-1,0 4 46,0 0 0,0 0-1,0 0 1,-1 0 0,-1 10-1,1-8-34,-18 151 607,3-47-202,15-104-399,-1 0-1,2 0 1,-1 0 0,1 0 0,1 0-1,4 16 1,-5-21-27,0-1 0,1 1-1,-1-1 1,1 0 0,-1 1 0,1-1-1,0 0 1,0 0 0,1 0 0,-1 0-1,0 0 1,1-1 0,0 1 0,0-1 0,-1 0-1,1 1 1,1-1 0,-1-1 0,4 3-1,-5-4-13,0 1-1,0-1 0,0 0 1,0 0-1,0 0 0,1 0 1,-1-1-1,0 1 0,0 0 0,0-1 1,0 0-1,0 1 0,0-1 1,0 0-1,0 0 0,-1 0 1,1 0-1,0 0 0,0-1 1,-1 1-1,1 0 0,-1-1 0,1 1 1,1-3-1,3-4 24,1 0 0,-1 0 0,7-14 0,3-6 41,-2-2 0,-1 0 0,-1 0 0,-2-1 1,-1 0-1,-1-1 0,4-49 0,-10 73-42,0-1 0,0 1 0,0 0 0,4-8 0,4-13 193,-9 27-223,-1 0 0,1 0 0,-1 1 0,1-1 0,0 0 1,0 0-1,0 1 0,0-1 0,0 1 0,0-1 0,0 1 1,0-1-1,1 1 0,-1 0 0,0-1 0,1 1 0,0 0 1,-1 0-1,1 0 0,-1 0 0,1 0 0,0 1 0,0-1 1,-1 0-1,1 1 0,0-1 0,0 1 0,0 0 0,0-1 1,0 1-1,0 0 0,-1 0 0,1 1 0,3-1 0,16 6 23,-1-2 1,39 4-1,-33-5 23,26 6-1,-17-2 178,-29-3-60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34.8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0 113 11448,'0'0'3580,"13"-4"-3191,102-34 379,-109 36-686,-1 0 1,0 0 0,0-1-1,0 1 1,-1-1-1,1 0 1,-1-1-1,1 1 1,-1-1-1,0 1 1,0-1 0,5-8-1,-8 11-64,-1 1 0,1-1-1,-1 1 1,0-1 0,1 1-1,-1 0 1,0-1 0,1 1 0,-1-1-1,0 0 1,0 1 0,0-1-1,1 1 1,-1-1 0,0 1-1,0-1 1,0 1 0,0-1 0,0 0-1,0 1 1,0-1 0,0 1-1,0-1 1,0 1 0,0-1 0,-1 0-1,1 1 1,0-1 0,0 1-1,-1-1 1,1 1 0,0-1-1,0 1 1,-1-1 0,1 1 0,-1-1-1,1 1 1,0 0 0,-1-1-1,1 1 1,-1 0 0,1-1 0,-1 1-1,1 0 1,-1-1 0,1 1-1,-1 0 1,1 0 0,-1 0-1,1-1 1,-1 1 0,0 0 0,1 0-1,-1 0 1,1 0 0,-1 0-1,0 0 1,0 0 0,-3 0 31,-1 0 0,0 1 0,0-1 1,1 1-1,-10 2 0,-3 2 46,0 1-1,-21 11 1,32-14-71,1 0 1,0 0-1,0 1 1,0-1-1,1 1 1,-1 0-1,1 1 1,0-1-1,0 1 1,0-1-1,-3 7 0,7-10-10,-1 0-1,0 0 0,1 1 1,0-1-1,-1 0 0,1 0 1,0 1-1,-1-1 0,1 0 1,0 1-1,0-1 0,0 0 1,0 1-1,0-1 0,0 0 1,1 1-1,-1-1 0,0 0 1,1 1-1,0 1 0,1 0 11,-1 0 0,1-1 0,0 1 0,0 0 0,1-1 0,-1 1 0,0-1-1,4 3 1,4 2 53,0-1 0,0 1 0,17 6 0,-17-9-5,-1-1 0,1 0-1,-1-1 1,1 0 0,0-1-1,0 0 1,0 0 0,0-1 0,0 0-1,0-1 1,11-2 0,-13 2-262,1 0 0,-1-1 0,0-1 0,0 1 0,0-1 0,-1-1-1,1 0 1,-1 0 0,0 0 0,0-1 0,0 1 0,-1-2 0,8-7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35.5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1 120 6728,'0'0'3056,"62"-75"-2592,-34 61 0,4 2-24,7 2 0,7 4-48,2 4-8,7 8-64,1 8 16,5 8-56,-1 2-8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28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16280,'0'0'519,"101"-21"1,13 5 120,21-2 8,19 6-16,23 2 8,29 4 8,-47 4 0,-69-2-24,1 2 8,26-4-312,-4 0 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36.4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34 6928,'0'0'3832,"97"-28"-3368,-33 22-112,7 6 8,5 0-88,9 0-8,5 4-96,-7-2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0:35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0 407 4912,'0'0'7549,"11"4"-7401,1 1-98,-8-3-31,0 0 0,0 0 0,1 0 0,-1-1 0,0 1-1,1-1 1,-1-1 0,1 1 0,0 0 0,-1-1 0,1 0 0,9-1 0,-2 0 89,1 1-1,0 0 1,0 1 0,-1 0 0,1 1 0,-1 0-1,18 7 1,-13-5-37,-9-2-35,1-1 0,-1 0 0,1-1 0,-1 1 0,1-2 0,-1 1 0,1-1 1,-1 0-1,1-1 0,11-4 0,7-3 58,44-23 1,-49 21-33,-8 6-16,1 0 0,0 0 0,0 2-1,0 0 1,1 0 0,18 1 0,-16 0-6,0 0 1,0-1-1,0 0 0,19-7 1,-30 8-35,-1 0 1,0 1 0,1 0-1,-1 0 1,1 1-1,7 0 1,25-3 8,8 0 20,-38 4-17,0-1 0,0-1 0,17-2 0,10-3 57,59-2-1,-95 8-74,16-1 33,0 0-1,0 0 0,-1-2 1,1 0-1,0-1 0,22-8 1,-27 8 12,0 2 0,1-1 0,-1 1 0,0 1 1,1 0-1,14 1 0,31-3 128,-20-3-54,1 2 0,76 2 1,-64 9 33,-31-4-110,33 1 0,-21-6-10,0-1 0,0-2-1,33-9 1,-10 2 48,5 3-16,-37 7-58,0-2 0,31-9 0,69-23 54,-107 33-62,2 0-1,-1 1 1,0 1 0,0 0-1,0 2 1,27 2 0,1 1-14,28-4 51,-46-1 31,1 1-1,0 2 0,-1 0 1,34 9-1,-23-2-6,-25-5-24,0-1 0,0 0-1,17 1 1,-15-4 2,0 0 0,20-5 0,-23 4-7,0-1-1,0 1 1,1 1-1,18 1 0,-11 0 3,1 0 0,-1-1 0,0-2 0,0 0 0,31-7 0,17-1 57,-37 5-63,1-2-1,-1 0 0,43-18 0,39-10 0,29-6 60,-90 24 26,78-15-1,-107 28-84,-17 2-15,0 1 0,1 0 1,0 0-1,-1 0 0,1 1 0,-1 0 0,1 0 0,6 1 0,63 8 148,-20-8-4,-17 1-58,-10-2-33,-18 1-55,0 2 0,0-1-1,-1 1 1,13 6 0,-5-2 2,6 7 5,-21-11-16,1-1-1,0 0 1,-1 0 0,1-1 0,0 1 0,0-1 0,0 1 0,3 0-1,1 1 0,0-1 0,-1 1 0,1 1 0,-1-1 0,1 1 0,-1 0 0,-1 1 0,1 0 0,-1 0 0,10 10 0,19 17 0,-24-27 1,-1 0 0,1-1 0,0 0 0,0 0 1,1-1-1,-1 0 0,1-1 0,16 2 0,-8-1 20,-11-3-9,1 1 0,-1-2-1,1 1 1,0-1 0,-1 0 0,1-1-1,-1 0 1,0 0 0,1-1 0,10-5 0,32-9 101,3 11-90,-41 5-3,-1 0-1,22-4 0,-8-3 35,-19 5-41,0 1 1,0 0 0,0 0-1,1 1 1,-1 0 0,0 0 0,1 1-1,-1 0 1,15 2 0,34 1 4,-46-4-9,0 1 1,0 1-1,0 0 1,-1 0 0,1 1-1,12 3 1,81 23 24,-30-10-81,-49-13 34,37 5 0,11 1 29,-52-7 6,0-1-1,1-2 0,-1 0 0,0 0 0,1-2 0,20-3 0,-35 3-14,11-1 13,1-1 1,0 0 0,-1-1-1,29-11 1,-39 12 1,-1 0 1,1 0-1,0 1 1,0 0 0,1 0-1,-1 1 1,0 0-1,1 0 1,-1 1-1,1 0 1,-1 0-1,12 3 1,21-3 50,-34 0-73,-1 0 0,0 0-1,0-1 1,10-1 0,13-1-21,6 3-4,19-1 9,0 3 0,79 12-1,-131-14 12,0 0 0,0 0 0,1 0 0,-1 1 0,0-1-1,0 0 1,0 1 0,0-1 0,0 1 0,0-1 0,0 1 0,0-1-1,0 1 1,-1 0 0,1 0 0,0-1 0,0 1 0,-1 0 0,1 0-1,0 0 1,-1 0 0,1 0 0,0 0 0,-1 0 0,0 0 0,1 0-1,-1 0 1,0 0 0,1 0 0,-1 0 0,0 0 0,0 2 0,0 3-14,-1-1 0,0 1 0,0-1 0,0 0 0,-4 10 0,5-15 18,-11 25-892,0-1 0,-23 34-1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0:37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0 509 3408,'0'0'10425,"4"-13"-9926,-1 1-383,3-7 142,1-1 1,14-28 0,-3 8 157,-8 18-106,0 0 1,2 0-1,0 1 0,1 1 1,25-30-1,-11 21 71,-13 13-199,0 1 1,1 0-1,1 1 0,1 1 0,17-12 1,-25 20-127,6-5 57,1 1 1,0 0 0,0 2-1,0-1 1,1 2 0,0 0-1,23-4 1,-30 9-8,1 0 1,0 0-1,17 2 1,-24-1-63,1 1 1,0 0-1,-1 0 1,1 0 0,-1 1-1,0 0 1,1 0-1,-1 0 1,0 0-1,5 4 1,3 2 163,-7-4-142,1-1-1,-1 1 1,-1 0 0,1 0-1,5 6 1,-9-9-52,0 0 1,0 0-1,0 1 0,-1-1 0,1 1 1,0-1-1,-1 1 0,1-1 1,-1 1-1,1-1 0,-1 1 0,0 0 1,1-1-1,-1 1 0,0 0 1,0-1-1,0 1 0,-1-1 0,1 1 1,0 0-1,-1-1 0,1 1 0,0-1 1,-1 1-1,-1 1 0,-2 5 13,0 0 1,-1-1-1,0 1 0,-1-1 0,0 0 0,0-1 0,0 1 0,-1-1 0,0-1 0,0 1 0,0-1 0,-1-1 1,-10 6-1,4-3 35,0-2 1,0 1-1,-1-2 1,0 0 0,0 0-1,0-2 1,-16 2-1,28-4-33,-1 0 0,1 0 0,-1 0-1,1-1 1,0 1 0,-1-1 0,1 0 0,0 0-1,0 0 1,0 0 0,0-1 0,-1 1 0,2-1-1,-1 0 1,0 0 0,0 0 0,-4-5 0,-1-1 48,1 0 1,0-1 0,-10-19 0,16 27-76,0-3-2911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0:42.8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0 3504,'0'0'5976,"-1"12"-5623,-1 4-228,-2 11 339,-1 34 0,6-22 179,1 0 1,2 0-1,1 0 0,2-1 0,17 52 0,-24-90-608,0 1 1,1 0-1,-1 0 0,0 0 0,1 0 1,-1-1-1,0 1 0,1 0 1,-1 0-1,1-1 0,-1 1 1,1 0-1,-1-1 0,1 1 1,1 1-1,-2-2-17,1 0-1,-1 0 1,0 0-1,1 0 1,-1 0 0,0 0-1,1 0 1,-1-1-1,0 1 1,0 0 0,1 0-1,-1 0 1,0 0 0,0 0-1,1-1 1,-1 1-1,0 0 1,0 0 0,1 0-1,-1-1 1,0 1-1,0 0 1,0 0 0,1-1-1,-1 1 1,0 0-1,0 0 1,0-1 0,0 1-1,11-32 584,-9 25-623,52-170 978,-50 166-886,-1 1 23,1-1-1,9-19 1,-13 30-89,0 0 0,1-1 0,-1 1 0,0 0 0,0-1 0,1 1 0,-1 0 0,0-1 0,1 1 0,-1 0-1,1 0 1,-1-1 0,0 1 0,1 0 0,-1 0 0,1 0 0,-1 0 0,1 0 0,-1-1 0,0 1 0,1 0 0,-1 0 0,1 0 0,-1 0 0,1 0 0,-1 0 0,1 0 0,-1 1 0,0-1 0,1 0 0,-1 0 0,1 0 0,-1 0 0,1 0 0,-1 1 0,0-1 0,1 0 0,-1 0 0,0 1 0,1-1 0,-1 0 0,0 1 0,1-1 0,-1 0 0,0 1 0,1-1 0,-1 1-1,14 21 79,-13-20-69,37 78 173,-10-18 220,-28-62-400,0 1 0,0-1 0,0 0 0,0 0-1,0 0 1,1 1 0,-1-1 0,0 0 0,0 0 0,0 0 0,0 1 0,0-1 0,1 0-1,-1 0 1,0 0 0,0 0 0,0 0 0,1 1 0,-1-1 0,0 0 0,0 0-1,1 0 1,-1 0 0,0 0 0,0 0 0,0 0 0,1 0 0,-1 0 0,0 0 0,0 0-1,1 0 1,-1 0 0,0 0 0,0 0 0,1 0 0,7-7 98,4-14-16,-11 20-79,11-26 122,10-34 0,-16 39-22,2 1-1,0 1 1,1-1-1,13-19 0,-22 39-95,1 0-1,-1 1 0,0-1 0,1 0 0,-1 1 0,1-1 0,-1 1 1,1-1-1,-1 0 0,1 1 0,-1-1 0,1 1 0,0 0 1,-1-1-1,1 1 0,-1-1 0,1 1 0,0 0 0,-1 0 1,1-1-1,0 1 0,0 0 0,-1 0 0,1 0 0,0 0 0,1 0 1,-1 0-7,0 1 0,0-1 0,0 1 1,0-1-1,-1 1 0,1 0 0,0 0 1,0-1-1,0 1 0,-1 0 1,1 0-1,0 0 0,-1 0 0,1 0 1,-1 0-1,1 1 0,4 9-17,-1 0 0,5 22 0,-6-21 40,11 38 8,11 71-1,-23-108-28,-2-7 1,1 0 0,0-1 0,0 1 0,0 0 0,4 9 0,-4-14-6,-1 0-1,1 0 1,-1 0 0,1 0 0,0-1-1,-1 1 1,1 0 0,0 0 0,0 0-1,0-1 1,0 1 0,-1 0 0,1-1-1,0 1 1,0 0 0,0-1-1,0 0 1,1 1 0,-1-1 0,0 1-1,0-1 1,0 0 0,0 0 0,0 0-1,0 0 1,0 0 0,1 0-1,-1 0 1,0 0 0,0 0 0,0 0-1,0-1 1,0 1 0,0 0 0,1-1-1,12-5 26,0-1 1,-1 0-1,1-1 0,-2 0 0,1-1 0,-1 0 0,20-21 0,31-23 66,-35 32-42,-10 8 23,28-18 1,-42 29-56,0 0 1,0 1 0,0-1-1,1 1 1,-1 0 0,0 0-1,1 0 1,-1 0 0,1 1-1,-1 0 1,9 0-1,-13 0-19,-10-3 8,7 2-1,1 0 0,-1 0 0,0 0 0,0 0 0,1 1 0,-1-1 0,0 1 0,0 0 0,0 0 0,-4 0 0,1 1-7,1-1 0,-1 2 1,1-1-1,0 1 0,-1-1 0,1 1 0,0 1 0,0-1 1,0 1-1,0 0 0,1 0 0,-1 0 0,1 1 0,0 0 1,0 0-1,0 0 0,0 0 0,1 0 0,0 1 0,-1 0 1,2-1-1,-1 1 0,0 0 0,1 0 0,0 1 0,0-1 1,1 0-1,0 1 0,0-1 0,0 1 0,0 10 0,2-3-10,0-1 0,1 1 0,1-1 0,0 1 0,0-1 0,1 0 0,1-1-1,0 1 1,1-1 0,0 0 0,11 15 0,-15-23 6,0 0 1,0-1-1,0 1 0,0-1 1,0 0-1,0 0 1,1 0-1,-1 0 0,1 0 1,0-1-1,-1 1 0,1-1 1,0 1-1,0-1 0,0 0 1,0 0-1,0 0 1,0-1-1,0 1 0,0-1 1,5 1-1,-5-2 9,0 1-1,0-1 1,-1 1 0,1-1-1,0 0 1,-1 0 0,1 0 0,-1-1-1,1 1 1,-1 0 0,1-1-1,-1 0 1,0 1 0,0-1-1,0 0 1,0 0 0,0 0 0,0-1-1,-1 1 1,1 0 0,-1-1-1,1 1 1,0-4 0,3-6 37,-1-1 1,-1 1-1,-1-1 1,1 0 0,-2 0-1,0 0 1,0 0-1,-2 0 1,1 0 0,-2 1-1,1-1 1,-8-24-1,9 37-39,0-1-1,0 1 1,0 0-1,0 0 1,0-1-1,0 1 1,0 0-1,0 0 1,0-1-1,0 1 1,0 0-1,0 0 0,0 0 1,0-1-1,0 1 1,0 0-1,-1 0 1,1-1-1,0 1 1,0 0-1,0 0 1,0 0-1,0-1 1,-1 1-1,1 0 1,0 0-1,0 0 1,0 0-1,-1 0 1,1-1-1,0 1 0,0 0 1,-1 0-1,1 0 1,0 0-1,0 0 1,-1 0-1,1 0 1,0 0-1,0 0 1,-1 0-1,1 0 1,0 0-1,0 0 1,-1 0-1,1 0 0,0 1 0,-1-1 0,1 1 0,0-1 0,-1 1-1,1-1 1,0 1 0,0-1 0,0 1 0,0-1 0,0 1 0,-1 0 0,1-1 0,0 1 0,0-1-1,0 1 1,0-1 0,1 1 0,-1-1 0,0 1 0,0-1 0,0 1 0,0 0 0,6 18-21,0-1 1,1 0 0,16 31 0,-18-42 9,0 1 0,0-1 0,0 0 0,1 0 0,0 0 0,1-1 0,-1 0 0,1 0-1,0-1 1,12 7 0,-17-11 7,-1-1 0,1 1-1,-1-1 1,1 1 0,-1-1-1,1 1 1,-1-1 0,1 0-1,0 0 1,-1 0 0,1 0-1,-1 0 1,1 0 0,-1 0-1,1-1 1,0 1-1,-1-1 1,1 1 0,-1-1-1,1 1 1,-1-1 0,0 0-1,1 0 1,-1 1 0,0-1-1,1 0 1,-1 0 0,0-1-1,0 1 1,0 0 0,2-3-1,2-3 8,1-1 0,-2 1 0,1-1 0,3-10-1,-5 12 0,9-21 29,-2-2 0,13-54 0,1-3 152,-24 86-183,0-1-1,0 1 1,0 0 0,0-1-1,1 1 1,-1-1 0,0 1-1,0 0 1,0-1 0,0 1-1,1 0 1,-1-1 0,0 1-1,0 0 1,1-1 0,-1 1-1,0 0 1,1-1 0,-1 1-1,0 0 1,1 0 0,-1 0 0,0-1-1,1 1 1,-1 0 0,0 0-1,1 0 1,-1 0 0,1 0-1,-1 0 1,1-1 0,11 10 28,9 27-45,-17-29 10,7 12-11,-1 0-1,-1 1 1,0 0 0,-2 1 0,9 39 0,-9-30-17,-5-25 30,0 1 0,-1 0 1,0-1-1,0 1 1,0 0-1,-1 0 1,1 0-1,-1 0 1,-1-1-1,1 1 1,-1 0-1,-3 10 1,4-16 4,0 0-1,0 0 1,0 1-1,0-1 1,-1 0-1,1 0 1,0 0-1,0 1 1,0-1-1,-1 0 1,1 0-1,0 0 1,0 0-1,0 1 1,-1-1-1,1 0 1,0 0-1,-1 0 1,1 0-1,0 0 1,0 0 0,-1 0-1,1 0 1,0 0-1,0 0 1,-1 0-1,1 0 1,0 0-1,-1 0 1,1 0-1,0 0 1,0 0-1,-1 0 1,1 0-1,0 0 1,0-1-1,-1 1 1,1 0-1,0 0 1,0 0 0,-1 0-1,1-1 1,-14-10 69,8 6-38,-11-6 93,0-1 1,1-1 0,-15-15-1,30 27-29,1 2-95,0 0 0,0 0 1,0-1-1,0 1 1,0 0-1,1 0 1,-1 0-1,0 0 0,0-1 1,1 1-1,-1 0 1,1 0-1,-1 0 1,1-1-1,-1 1 0,1 0 1,-1-1-1,1 1 1,-1 0-1,2 0 1,23 16 0,-1 0-12,32 16-1,-48-29-4,-1-1-1,2 1 0,-1-2 1,0 1-1,0-1 1,1 0-1,-1-1 1,16 1-1,-20-2 8,1-1 0,-1 1 0,1-1 0,-1-1 0,0 1 0,1 0 0,-1-1-1,0 0 1,0 0 0,0 0 0,0-1 0,-1 0 0,1 1 0,-1-1 0,1 0 0,-1 0 0,0-1 0,3-3 0,5-8 8,-1 0 0,17-31 0,-23 38 0,1 1 8,-1-1 1,0 1-1,-1-1 0,1 0 0,-2 0 0,1 0 0,-1 0 1,0-1-1,-1 1 0,0 0 0,0-1 0,-1 1 0,0-1 1,-1 1-1,-2-17 0,0 2 123,3 23-132,0 0 0,0 0 1,0 0-1,0 0 0,0 0 0,0 0 0,0 0 1,0 0-1,0 0 0,1 0 0,-1 0 0,0 1 1,0-1-1,0 0 0,0 0 0,0 0 0,0 0 1,0 0-1,0 0 0,0 0 0,0 0 0,0 0 1,0 0-1,0 0 0,0 0 0,0 0 1,0-1-1,0 1 0,0 0 0,1 0 0,-1 0 1,0 0-1,0 0 0,0 0 0,0 0 0,0 0 1,0 0-1,0 0 0,0 0 0,0 0 0,0 0 1,0 0-1,0 0 0,0 0 0,0 0 1,0 0-1,0 0 0,0 0 0,0 0 0,0 0 1,0 0-1,0 0 0,0 0 0,0-1 0,0 1 1,0 0-1,0 0 0,5 13 4,14 54-74,15 93 1,-33-159 68,-1 0 1,0 1 0,1-1 0,-1 0 0,0 0 0,0 0-1,0 1 1,0-1 0,0 0 0,0 0 0,0 0 0,-1 1-1,1-1 1,0 0 0,-1 0 0,1 0 0,0 0-1,-1 1 1,0-1 0,1 0 0,-1 0 0,0 0 0,1 0-1,-1 0 1,0-1 0,0 1 0,0 0 0,0 0 0,0 0-1,-2 1 1,2-2 7,-1 0 0,0 0 0,1 0 0,-1 0 0,1 0 1,-1 0-1,0 0 0,1 0 0,-1-1 0,1 1 0,-1-1 0,0 1 0,1-1 0,-1 0 0,1 1 0,0-1 0,-1 0 0,1 0 0,0 0 0,-1 0 0,-1-2 0,2 1 1,-13-9 83,1-2 0,1 0 0,0 0 0,-19-29 1,31 42-87,0-1 0,-1 1 0,1 0 1,-1-1-1,1 1 0,0 0 1,0-1-1,-1 1 0,1-1 0,0 1 1,0-1-1,-1 1 0,1-1 1,0 1-1,0-1 0,0 1 0,0-1 1,0 1-1,0-1 0,0 1 1,0-1-1,0 1 0,0-1 0,0 1 1,0-1-1,0 1 0,0-1 0,0 1 1,1-1-1,-1 1 0,0-1 1,0 1-1,1-1 0,-1 1 0,0 0 1,0-1-1,1 1 0,-1-1 1,1 1-1,-1 0 0,0-1 0,1 1 1,-1 0-1,1-1 0,-1 1 1,1 0-1,-1 0 0,1 0 0,-1-1 1,1 1-1,-1 0 0,1 0 1,-1 0-1,1 0 0,-1 0 0,1 0 1,-1 0-1,1 0 0,-1 0 0,1 0 1,-1 0-1,1 0 0,-1 0 1,1 1-1,-1-1 0,1 0 0,42 11-46,-36-9 53,40 12-118,65 8 1,-97-20 88,-14-2 12,1-1-1,-1 1 1,1 0-1,-1 1 1,1-1-1,-1 0 1,0 0-1,1 1 1,-1-1 0,1 0-1,-1 1 1,0 0-1,1-1 1,-1 1-1,0 0 1,0-1-1,0 1 1,1 0-1,-1 0 1,0 0-1,0 0 1,0 0-1,0 0 1,-1 1-1,1-1 1,0 0-1,0 0 1,0 3-1,2 10-234,-4-9-2696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0:49.1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84 5224,'0'0'1545,"6"-9"-1298,28-46 290,-29 46 135,0-1 1272,-7 19-959,-1 4-675,0-3-88,0-1 1,0 0-1,0 0 1,-1-1-1,-9 15 0,12-21-280,0 0-1,0-1 0,0 1 0,0-1 1,0 1-1,1 0 0,-1 0 0,0 0 1,1-1-1,0 1 0,-1 0 1,1 0-1,0 0 0,0 0 0,0 0 1,0 0-1,0-1 0,1 1 0,-1 0 1,1 2-1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0:49.3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 0 7528,'0'0'936,"-67"42"-480,59-32-24,2-1 0,2 1 8,4 2 0,0 4-64,4 2 8,2 6-96,2-2 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0:47.4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0 719 5016,'0'0'5617,"7"-11"-5110,-1 0-427,2-5 250,1 0 1,1 1 0,0 0-1,15-16 1,-17 24-165,-5 3-41,0 0 1,0 1 0,1 0-1,0 0 1,-1 0 0,1 0 0,0 0-1,5-1 1,-8 4-92,0 0 0,-1 0 0,1 0 0,0 0 0,0 0 0,0 0 0,0 0 0,0 0 0,-1 0 0,1 1-1,0-1 1,0 0 0,-1 1 0,1-1 0,0 0 0,0 1 0,-1-1 0,1 1 0,0-1 0,-1 1 0,1 0 0,-1-1 0,1 1 0,0-1-1,-1 1 1,0 0 0,2 1 0,8 21 471,-2 6-125,36 116 838,-41-137-1129,0 1 0,1-1 0,0 1 0,1-1 0,0 0 0,0-1 0,1 1 0,12 12-1,-17-19-73,0-1-1,0 1 0,0 0 0,0-1 1,0 1-1,0-1 0,1 0 0,-1 1 0,0-1 1,0 0-1,0 0 0,0 1 0,1-1 1,-1 0-1,0 0 0,0 0 0,0-1 0,0 1 1,1 0-1,-1 0 0,0-1 0,0 1 1,0 0-1,0-1 0,0 1 0,0-1 0,0 0 1,2 0-1,-1-1 14,1 0 1,0 0-1,-1-1 1,1 1-1,-1-1 1,0 1-1,0-1 1,0 0-1,2-4 1,7-17 90,-1 0-1,-1-1 1,-2-1 0,0 1 0,-2-1 0,-1 0 0,2-40-1,-3 48-25,-2 14-54,-1 1 0,1-1 1,-1 0-1,1 1 0,-1-1 1,0 0-1,-1-4 0,1 7-28,0 1-1,0 0 1,0 0-1,1 0 1,-1-1-1,0 1 1,0 0 0,0 0-1,1 0 1,-1 0-1,0-1 1,0 1-1,0 0 1,1 0-1,-1 0 1,0 0 0,0 0-1,1 0 1,-1 0-1,0 0 1,0 0-1,0 0 1,1 0-1,-1 0 1,0 0 0,0 0-1,1 0 1,-1 0-1,0 0 1,0 0-1,1 0 1,-1 0-1,0 0 1,0 0 0,1 0-1,-1 0 1,0 0-1,0 1 1,0-1-1,1 0 1,22 8 20,24 14-159,-29-11 91,128 74-167,-136-80 206,0-1-1,0-1 1,0 0 0,1 0 0,-1-1-1,1-1 1,19 2 0,-24-3 11,0 0 1,-1 0-1,1-1 0,0 1 0,0-1 1,0-1-1,-1 1 0,1-1 0,0 0 1,-1 0-1,0 0 0,1-1 1,-1 0-1,0 0 0,9-7 0,-12 7 4,-1 0 0,1 1-1,0-1 1,-1 0-1,0 0 1,1 1 0,-1-1-1,0 0 1,-1 0-1,1-1 1,0 1 0,-1 0-1,0 0 1,0 0-1,0 0 1,0 0 0,0 0-1,0-1 1,-1 1-1,0 0 1,-1-5 0,-1-1 12,0 0 0,0 0 0,-1 1-1,0-1 1,-1 1 0,-5-8 0,5 9-2,0 0 0,-1 1 0,0 0 1,0 0-1,-1 0 0,0 1 0,0 0 0,-12-7 0,17 11-17,0-1 1,-1 1-1,1 0 0,0 0 1,-1 1-1,1-1 1,-1 0-1,1 1 1,-1 0-1,1-1 1,-1 1-1,1 0 0,-1 0 1,1 0-1,-1 1 1,1-1-1,-1 1 1,1-1-1,-1 1 1,1 0-1,-1 0 0,1 0 1,0 0-1,0 0 1,-1 1-1,1-1 1,0 1-1,0-1 1,0 1-1,1 0 0,-1 0 1,-2 3-1,0-1-7,1 1-1,1-1 0,-1 1 0,0 0 0,1 0 1,0 0-1,0 0 0,1 0 0,0 0 0,-1 1 1,2-1-1,-1 0 0,0 7 0,2-4 4,-1 1-1,1-1 1,1 0-1,0 1 1,0-1-1,0 0 1,7 14-1,-1-6 2,1-1 1,0 1-1,2-2 0,-1 0 0,2 0 0,0-1 0,20 19 0,-27-28-6,1 0-1,-1 0 1,1 0-1,0 0 0,0-1 1,0 0-1,0 0 1,0-1-1,1 0 1,8 3-1,-9-5 1,-1 1 0,0-1 0,0 0 0,0 0 1,0-1-1,1 1 0,-1-1 0,0 0 0,0-1 0,0 1 0,0-1 0,-1 0 0,1 0 1,7-5-1,8-6 19,0-2-1,-1 0 1,0-1 0,-1-1 0,-1-1 0,-1 0 0,0-1-1,-2-1 1,0 0 0,-1-1 0,-1 0 0,-1-1 0,13-36 0,-10 17 49,-2-1 0,-2-1 1,-1 0-1,-3 0 1,-1-1-1,-2-76 1,-3 118-64,0-10 43,-1-1 0,-4-21 1,5 31-37,-1 0 0,0 0 0,1 1 0,-1-1 0,0 0-1,0 1 1,-1-1 0,1 1 0,-1 0 0,1-1 0,-1 1 0,0 0 0,1 0 0,-1 0 0,0 0 0,0 0 0,-1 0 0,1 1 0,-3-2 0,4 2-5,0 1 0,0 0-1,-1-1 1,1 1 0,0 0 0,0 0-1,0 0 1,0 0 0,-1 0 0,1 0 0,0 0-1,0 1 1,0-1 0,0 0 0,0 1-1,-1-1 1,1 0 0,0 1 0,0 0 0,0-1-1,0 1 1,0-1 0,-1 2 0,-20 22 39,17-19-33,-4 8-17,1 0 0,-1 0 0,2 1 0,0-1 0,1 2 0,0-1 0,1 1 0,1 0 0,0 0 0,-2 21 0,2-3-21,1 1 1,2-1 0,6 57-1,2-42-66,23 83 0,-26-114 64,-2-11 16,-1-1 0,1 0 1,0 0-1,0 1 1,1-1-1,-1 0 0,1-1 1,0 1-1,5 5 1,-6-8 3,0 0 0,1 0 0,-1 0 0,1 0 0,-1 0 0,1-1 0,0 1 0,-1-1 1,1 0-1,0 0 0,0 0 0,0 0 0,0 0 0,0-1 0,0 1 0,0-1 0,0 0 1,6 0-1,5-1 13,1-1 0,-1 0 0,0-1 0,0-1 0,0 0 1,0-1-1,13-6 0,-18 6 21,0 1 0,-1-1 0,1-1 0,-1 0 0,-1 0 0,1-1 0,-1 1 0,0-2 0,0 1 0,-1-1 0,7-11 0,-9 8 119,-9 11 10,-15 12-25,8-3-113,2-2-5,0 1 0,1 0 0,0 1 0,1 0 0,-9 10 0,16-16-15,-1-1-1,0 1 1,1-1 0,0 1 0,-1 0 0,1 0-1,0 0 1,1-1 0,-1 1 0,0 0 0,1 0-1,0 0 1,-1 0 0,1 0 0,0 0 0,1 0-1,-1 0 1,0 0 0,1 0 0,0 0 0,0 0 0,0 0-1,0 0 1,0 0 0,0-1 0,3 5 0,0-1-11,1 0 1,0 0 0,0 0 0,0 0-1,0-1 1,1 0 0,0 0 0,0-1-1,1 1 1,-1-1 0,14 6 0,-17-9 8,0 0 1,0 0-1,1 0 1,-1 0 0,0 0-1,0-1 1,1 1-1,-1-1 1,0 0 0,1 0-1,-1 0 1,1 0-1,-1-1 1,0 0 0,0 1-1,1-1 1,-1 0-1,0-1 1,0 1 0,0 0-1,0-1 1,0 0-1,0 0 1,0 1 0,-1-2-1,1 1 1,-1 0 0,0-1-1,1 1 1,2-5-1,-3 4 11,-1 0 0,1 0 0,-1 0 0,1 0-1,-1 0 1,0 0 0,0-1 0,-1 1 0,1 0-1,-1-1 1,1 1 0,-1-1 0,0 1 0,0 0 0,-1-1-1,1 1 1,-1-1 0,0 1 0,0 0 0,0 0-1,0-1 1,0 1 0,-4-5 0,3 3 11,-1 0 1,0 0-1,0 0 1,-1 1-1,0-1 1,1 1-1,-1 0 1,-1 0-1,1 0 0,-1 1 1,1 0-1,-1 0 1,-10-5-1,-4-1 45,14 7-17,0-1 0,-1 1 0,0 0 1,1 0-1,-9-1 0,194-22-230,-11 4-1,47 13-88,-179 16 228,-62 2 182,6-4-89,-99 35 196,105-35-196,0 0-1,0 1 1,0 0 0,1 1-1,0 0 1,-16 16-1,26-22-46,1-1 0,-1 1 0,1 0 0,-1 0-1,1 0 1,0 1 0,0-1 0,0 0 0,0 0 0,0 1-1,0-1 1,0 0 0,1 1 0,0-1 0,-1 1 0,1-1-1,0 0 1,0 1 0,0-1 0,0 1 0,1-1-1,-1 1 1,1-1 0,-1 0 0,1 1 0,0-1 0,0 0-1,2 4 1,-1-1 2,1 0-1,1 0 1,-1 0-1,1-1 1,0 1 0,0-1-1,0 0 1,1 0-1,-1 0 1,9 4-1,4 1 4,0-1-1,0-1 1,1-1-1,0 0 1,1-1-1,-1-1 1,1-1-1,0-1 1,0-1-1,0 0 1,0-1-1,0-1 1,-1-1-1,35-8 1,-38 5-1,-1 0 1,0-2-1,0 0 0,0 0 1,23-18-1,6-3 18,-30 21-3,-1 0-1,0-1 1,0 0 0,-1-1-1,0-1 1,17-18-1,-24 23 10,9-13 103,-12 17-129,-1 1 1,0-1 0,0 1 0,1-1-1,-1 0 1,0 1 0,0-1-1,0 1 1,0-1 0,0 0-1,0 1 1,0-1 0,0 0-1,0 1 1,0-1 0,0 0 0,0 1-1,0-1 1,0 0 0,-1 1-1,1-1 1,0 1 0,0-1-1,-1 0 1,1 1 0,0-1-1,-1 1 1,0-1 0,1 0 2,-1 1 0,1 0 0,-1 0 0,1 0 0,-1 0 0,1 0 0,-1 0 0,1 0 0,0 0 0,-1 0 0,1 0 0,-1 0 0,1 0 0,-1 0 0,1 0 0,-1 0 0,1 0 0,-1 0 0,1 1 0,0-1 1,-1 0-1,1 0 0,-1 1 0,1-1 0,0 0 0,-1 0 0,1 1 0,0-1 0,-1 0 0,1 1 0,-15 15 58,10-11-52,0 0-14,1 0 0,-1 0-1,1 0 1,1 1 0,-1 0 0,1-1 0,0 1-1,0 1 1,0-1 0,1 0 0,-2 8 0,4-11-3,-1 0 0,1 0 0,-1 0 1,1 0-1,0 0 0,1 1 0,-1-1 1,0 0-1,1 0 0,0 0 0,-1 0 0,1 0 1,1 0-1,-1 0 0,0 0 0,1-1 1,-1 1-1,1 0 0,0-1 0,0 1 1,0-1-1,0 0 0,0 1 0,0-1 0,1 0 1,3 2-1,-3-2 2,1-1-1,-1 1 1,1-1-1,-1 0 1,1 0 0,0 0-1,-1 0 1,1 0-1,0-1 1,0 0 0,-1 0-1,1 0 1,0 0-1,0-1 1,0 1 0,4-2-1,6-2-1,0 0 0,24-10 0,-10 1 9,-1-1 0,0-1 1,45-33-1,-56 35 14,-1 0-1,0-1 1,-1 0 0,0-1-1,-2-1 1,22-33 0,-13 12 53,30-78 1,-42 91-30,-2-1-1,0-1 1,-2 1 0,3-40-1,-6 44 9,-1 1 0,0-1 0,-2 0 0,-1 1-1,0-1 1,-6-24 0,7 45-48,1-1-1,0 0 0,0 1 0,0-1 1,-1 0-1,1 1 0,-1-1 1,1 0-1,0 1 0,-1-1 0,1 1 1,-1-1-1,1 0 0,-1 1 1,1-1-1,-1 1 0,0 0 1,1-1-1,-1 1 0,1-1 0,-1 1 1,0 0-1,0 0 0,1-1 1,-1 1-1,0 0 0,1 0 1,-1 0-1,0 0 0,0 0 0,1 0 1,-1 0-1,0 0 0,0 0 1,1 0-1,-1 0 0,0 0 0,1 1 1,-1-1-1,0 0 0,1 0 1,-1 1-1,0-1 0,1 1 1,-1-1-1,0 0 0,1 1 0,-1-1 1,1 1-1,-1 0 0,-2 2-4,-1-1 1,2 1-1,-1 0 0,0 0 0,0 0 0,1 0 0,0 0 0,-4 7 0,-7 25-58,2 0 0,1 1 0,2 0 0,-7 68 0,15-83 1,3 37 0,-1-6-36,-2-34 60,1-1 0,0 1 0,1-1 0,1 1 0,0-1 0,2 0 0,0 0 0,0-1 0,2 0 0,0 0 0,1 0 0,12 18 0,-18-32 40,-1 0-1,1-1 1,0 1 0,0 0-1,0-1 1,1 1-1,-1-1 1,0 1 0,0-1-1,1 0 1,-1 0-1,1 0 1,-1-1-1,1 1 1,-1 0 0,1-1-1,0 0 1,-1 1-1,1-1 1,-1 0 0,1 0-1,0-1 1,-1 1-1,1-1 1,-1 1 0,1-1-1,-1 0 1,1 0-1,3-1 1,0-1 12,1 0-1,-1 0 1,0-1 0,0 0 0,0 0-1,-1 0 1,1-1 0,-1 0 0,8-9 0,41-69 271,-47 62-127,-7 18-10,-1 13-41,-6 30-82,5-33-30,0 1 1,1-1-1,-1 1 0,2-1 1,-1 1-1,1 0 1,2 14-1,12 30-14,-13-49 14,0 0 1,1 1 0,-1-1 0,1 0 0,0 0 0,0 0 0,0 0 0,0 0 0,1 0 0,-1 0-1,1-1 1,4 4 0,-5-5 1,0-1 1,-1 1-1,1-1 0,-1 0 0,1 1 1,0-1-1,-1 0 0,1 0 0,0 0 1,-1-1-1,1 1 0,0 0 0,-1 0 0,1-1 1,-1 1-1,1-1 0,-1 0 0,1 1 1,-1-1-1,1 0 0,-1 0 0,1 0 0,0-1 1,34-28 15,-34 28-14,21-22 70,-1-1 0,-1-2 0,-1 0 0,-1-1 0,24-48 0,-43 75-22,-1 19-23,-2-1 0,0 1 0,-1-1 0,-1 1 0,-1-2 1,0 1-1,-11 20 0,-54 102 53,64-129-75,0 1 1,-1-1 0,0-1-1,0 1 1,-1-1-1,-19 15 1,6-5 2,-9 12-2,31-31-6,0 0 0,0 0 0,0 0 0,0 0 0,0 0 0,0 0 0,0 0 0,0 0 0,0 0 0,0 0 0,0 0 0,0 0 0,0 0 1,0 0-1,0 1 0,0-1 0,0 0 0,0 0 0,0 0 0,1 0 0,-1 0 0,0 0 0,0 0 0,0 0 0,0 0 0,0 0 0,0 0 0,-1 1 0,1-1 0,0 0 0,0 0 0,0 0 0,0 0 0,0 0 0,0 0 0,0 0 0,0 0 0,0 0 0,0 0 0,0 0 0,0 0 0,0 1 0,0-1 0,0 0 0,0 0 0,0 0 0,0 0 0,0 0 0,0 0 0,-1 0 0,1 0 0,0 0 0,0 0 0,0 0 0,0 0 0,0 0 1,0 0-1,10-4 4,12-8 16,70-42 72,17-16-66,-36 38-26,-56 24-108,-11 10 11,-8 8 8,-19 28-613,11-26-2683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0:47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89 11448,'0'0'713,"-6"-9"-505,-16-32 28,21 39-161,0 1 0,0-1-1,1 0 1,-1 1 0,0-1 0,1 0 0,-1 1 0,1-1-1,0 0 1,0 0 0,-1 1 0,1-1 0,1-3-1,-1 5-32,0-1 1,0 1-1,1-1 0,-1 0 0,0 1 0,0-1 0,1 1 0,-1-1 0,1 1 0,-1-1 0,1 1 0,-1-1 0,1 1 0,-1-1 0,1 1 0,-1-1 0,1 1 0,-1 0 0,1 0 0,-1-1 0,1 1 0,0 0 0,0-1 0,4 1 133,0-1 0,0 1 1,0 0-1,0 0 0,0 1 0,8 1 0,-3-1-174,118 7 1813,-106-12-1388,-20 4-511,0-1 0,0 0 0,0 1 1,0-1-1,0 1 0,0 0 0,0-1 1,0 1-1,0 0 0,0 0 0,0 0 1,0 1-1,0-1 0,0 0 1,0 1-1,0-1 0,0 1 0,0 0 1,3 1-1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0:48.0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12664,'0'0'1864,"63"25"-1792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0:50.4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5416,'0'0'5550,"6"12"-5067,0 3-303,-3-9-81,-1 0 0,1 0 1,1 0-1,-1 0 1,1 0-1,0-1 0,7 7 1,33 31 2428,-27-28-3790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29:3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25 11256,'0'0'0,"-72"-6"280,13 4-8,-7-8 0,24 4 0,31 10 272,15-2 8,5-2-128,19 4 16,26 8-88,15-6 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30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182 939 12360,'0'0'4891,"8"-15"-3983,146-264 2214,22-6-623,-5 10 2,-115 191-223,-71 142-67,-53 114-1205,17-48-538,-219 501 47,239-562-515,-2-1 0,-3-1 0,-2-2 0,-3-1 0,-62 66 0,100-121 0,0 1 0,0-1 0,0 0 0,-1 0 0,0 0 0,1 0 0,-1 0 0,0-1 0,0 0 0,0 1 0,-1-2 0,-6 3 0,11-3 0,0-1 0,0 0 0,-1 0 0,1 0 0,0 0 0,0 0 0,0 0 0,-1 0 0,1 0 0,0 0 0,0 0 0,0 0 0,0 0 0,-1 0 0,1 0 0,0 0 0,0-1 0,0 1 0,0 0 0,0 0 0,-1 0 0,1 0 0,0 0 0,0 0 0,0 0 0,0 0 0,0-1 0,0 1 0,-1 0 0,1 0 0,0 0 0,0 0 0,0 0 0,0-1 0,0 1 0,0 0 0,0 0 0,0 0 0,0 0 0,0-1 0,0 1 0,0 0 0,0 0 0,0 0 0,2-13 0,8-13 0,4 0 0,1 1 0,1 1 0,28-33 0,69-62 0,-55 66 0,103-72 0,78-28 0,-225 144 0,17-10 0,1 0 0,68-27 0,-93 43 0,-12 7 0,1 1 0,-1 0 0,1 0 0,0 0 0,-3 6 0,-10 12 0,-13 10 0,10-11 0,-23 35 0,37-50 0,2 2 0,-1-1 0,1 0 0,0 1 0,1 0 0,0 0 0,0 0 0,-2 16 0,4-23 0,1-1 0,0 1 0,0-1 0,0 1 0,0-1 0,0 1 0,0-1 0,1 1 0,-1-1 0,0 1 0,1-1 0,-1 0 0,1 1 0,-1-1 0,2 2 0,-1-2 0,-1 0 0,1-1 0,-1 1 0,1-1 0,0 1 0,0-1 0,-1 1 0,1-1 0,0 1 0,0-1 0,-1 0 0,1 1 0,0-1 0,0 0 0,0 0 0,0 1 0,0-1 0,-1 0 0,3 0 0,0-1 0,1 1 0,-1-1 0,1 0 0,0 0 0,-1 0 0,0 0 0,1-1 0,-1 1 0,0-1 0,0 0 0,4-2 0,0-2 0,0 0 0,0-1 0,0 0 0,-1 0 0,0 0 0,0-1 0,-1 0 0,0 0 0,0 0 0,-1-1 0,0 0 0,0 1 0,-1-1 0,3-18 0,-3 10 0,0 1 0,-2-1 0,0 0 0,0 0 0,-2 0 0,0 0 0,-6-28 0,5 39 0,1 0 0,0 1 0,0 0 0,0-1 0,0 1 0,1-10 0,1 13 0,-1 1 0,0-1 0,1 1 0,-1-1 0,1 1 0,-1-1 0,1 1 0,-1 0 0,1-1 0,0 1 0,0 0 0,0 0 0,0-1 0,0 1 0,0 0 0,0 0 0,0 0 0,0 0 0,1 0 0,-1 0 0,0 1 0,1-1 0,-1 0 0,0 1 0,1-1 0,1 0 0,14-4 0,1 0 0,0 2 0,1 0 0,-1 1 0,0 0 0,1 2 0,-1 0 0,1 1 0,-1 1 0,0 1 0,0 0 0,0 1 0,25 10 0,-32-10 0,1 1 0,-1 0 0,1 1 0,-2 1 0,1 0 0,-1 0 0,0 1 0,0 0 0,-1 0 0,0 1 0,-1 1 0,1-1 0,-2 1 0,0 1 0,0 0 0,-1 0 0,0 0 0,-1 0 0,0 1 0,5 18 0,-8-18 0,0 1 0,0 22 0,-1-24 0,-1 0 0,2-1 0,3 20 0,-4-28 0,-1 0 0,1-1 0,0 1 0,-1 0 0,1-1 0,0 1 0,0-1 0,0 1 0,0-1 0,0 1 0,1-1 0,-1 0 0,0 0 0,1 0 0,-1 1 0,1-1 0,-1 0 0,1-1 0,2 3 0,-1-2 0,1-1 0,-1 1 0,0 0 0,0-1 0,1 0 0,-1 0 0,0 0 0,0 0 0,1 0 0,3-1 0,2-1 0,0-1 0,0 0 0,-1 0 0,1-1 0,-1 1 0,0-2 0,8-5 0,28-24 0,60-62 0,-35 31 0,-17 19-3935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0:50.6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 11448,'0'0'880,"6"-2"-488,2 2 0,5 0 264,-1 2 8,4 4-104,2 4-8,-4 4-96,2 6 7,-4 0-87,0 4 0,-4 9-96,-4-3 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0.5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368 1 8336,'0'0'8871,"-10"7"-8440,-29 25-38,36-30-314,1 0-1,0 0 0,1 0 1,-1 0-1,0 0 0,0 0 1,1 1-1,0-1 0,-1 1 0,1-1 1,0 1-1,0-1 0,0 1 1,1 0-1,-1-1 0,0 1 0,1 0 1,0-1-1,0 5 0,-1 4 159,-1 9 0,2 0-1,0 0 1,1 0-1,2 0 1,0 0-1,0 0 1,2-1-1,1 1 1,14 32-1,-18-44-158,1-1-1,-1 1 1,0 0-1,-1 0 1,1 0-1,-2 0 1,1 0-1,-1 0 1,-1 1-1,1-1 1,-1 0-1,-1 0 1,1 0-1,-1-1 0,-4 10 1,4-12-53,0-1-1,0 1 1,-1 0 0,0-1-1,0 0 1,0 0 0,0 0-1,-1 0 1,1 0-1,-1 0 1,0-1 0,0 0-1,0 0 1,-1 0 0,1 0-1,-1-1 1,1 0 0,-1 0-1,0 0 1,0 0 0,0-1-1,0 0 1,0 0 0,-6 0-1,-20 3 124,0-3-1,-1 0 1,1-2-1,-45-7 1,63 7-71,-3-2-15,18-1-129,10-2-111,7-3-3056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1.0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0 165 6632,'0'0'3697,"8"-11"-3169,26-33 15,-32 42-489,0 0 1,0 0 0,1 0 0,-1 1-1,0-1 1,1 0 0,-1 1 0,1 0-1,-1-1 1,1 1 0,0 0 0,-1 1-1,1-1 1,0 0 0,0 1 0,4-1-1,6-1 162,99-29 1160,-54 14-1382,-1 2 0,67-8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1.5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 10248,'0'0'1157,"12"-4"-537,17-4-138,0 1-1,1 1 1,37-1 0,-17 3 61,-9 1 162,1 1 0,46 4 0,-78-1-753,-9-2-25,1 1 1,-1 0 0,1 0-1,-1 0 1,1 0-1,-1 0 1,1 0 0,-1 1-1,1-1 1,-1 0 0,1 1-1,-1-1 1,1 1-1,-1 0 1,0-1 0,1 1-1,-1 0 1,0 0-1,0 0 1,0 0 0,1 0-1,0 1 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1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1 104 11760,'0'0'960,"95"-33"-488,-35 11 8,7-2-40,-3 6 8,-3 12-352,-3 8 16,-8 10-168,-7 0 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2.9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1 185 7136,'0'0'3394,"6"-10"-2787,2-3-364,-6 8-92,1-1 0,1 1 0,-1 0 0,1 0 0,0 0-1,0 1 1,1 0 0,8-8 0,-13 12-104,1 0 0,-1-1 0,1 1 0,0 0 0,-1 0 0,1 0 0,-1 0 0,1 0 0,0-1 0,-1 1 0,1 0 0,-1 0 0,1 1 0,-1-1 0,1 0 0,0 0 0,-1 0 0,1 0-1,-1 0 1,1 1 0,-1-1 0,1 0 0,-1 0 0,1 1 0,-1-1 0,1 0 0,-1 1 0,1-1 0,-1 1 0,1-1 0,-1 0 0,0 1 0,1-1 0,-1 1 0,0-1 0,1 1 0,-1 0 0,14 23 222,-12-20-107,8 14 132,-1 1 0,-1 0 0,0 1 0,-2 0 1,0 0-1,-1 0 0,-1 1 0,2 37 0,-6-52-112,0-5-151,1-1 0,-1 0 0,0 1 1,0-1-1,0 1 0,0-1 0,0 0 0,0 1 1,0-1-1,0 0 0,0 1 0,0-1 0,-1 1 1,1-1-1,0 0 0,0 1 0,0-1 0,0 0 1,0 1-1,-1-1 0,1 0 0,0 1 0,0-1 1,-1 0-1,1 0 0,0 1 0,0-1 0,-1 0 1,1 0-1,-1 1 0,0-6 162,-1 1 0,1-1 0,0 0 0,0 1 0,0-7-1,1 2-140,2 0 0,-1 0 0,1 0 0,1 1 0,0-1-1,0 1 1,6-11 0,4-13 64,-4 7-57,1 0-1,2 1 0,15-25 1,-19 37-43,1 0-1,0 0 1,1 1 0,0 0 0,1 1 0,0 0-1,15-10 1,-24 18-12,0 1 0,0 0 0,1 0 0,-1 0 0,0 0 0,1 0 0,-1 0 0,1 1 0,-1-1 0,1 1 0,-1-1 0,1 1 0,-1 0 0,1 0 0,-1 0-1,1 1 1,-1-1 0,1 1 0,-1-1 0,1 1 0,-1 0 0,0 0 0,1 0 0,-1 0 0,0 0 0,0 0 0,0 1 0,0-1 0,0 1 0,0-1 0,0 1 0,0 0 0,2 3 0,6 6 26,-2 1 0,1-1 0,-2 1 0,10 19 0,-15-28-18,5 12 91,0 1-1,-1-1 1,0 1-1,-1 0 0,-1 1 1,-1-1-1,0 1 1,-1 0-1,0 19 0,-4-26 92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3.7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0 217 7736,'0'0'1904,"11"-6"-1430,-3 1-375,1-1 50,0 1 1,1 0 0,-1 0 0,1 1 0,0 0 0,0 0 0,19-3 0,-10 7 252,0 1 0,0 1 0,-1 0 0,23 6 0,-4-1 757,-33-6-1014,6 0 254,0 1 1,0-1-1,17-1 1,-25 0-349,-1 0 1,1 0-1,-1 0 0,1 0 1,-1 0-1,1-1 0,-1 1 1,1-1-1,-1 1 0,1-1 1,-1 1-1,0-1 0,1 0 1,-1 0-1,0 1 0,1-1 1,-1 0-1,0 0 0,0 0 1,0-1-1,0 1 0,0 0 1,0 0-1,0-1 0,0 1 1,-1 0-1,1-1 0,0 1 1,-1 0-1,1-1 0,-1 1 1,1-3-1,-2 0 5,0-1 1,0 1-1,0 0 0,0-1 1,-1 1-1,1 0 0,-1 0 0,0 0 1,0 0-1,-1 0 0,1 0 1,-7-6-1,4 2 12,-3-3 17,0 1-1,0-1 0,-1 2 1,-16-14-1,21 19-52,0 1 0,0 0 0,0 1 0,-1-1 0,0 1 0,1 0 0,-1 0 0,0 0 0,0 0 1,0 1-1,0 0 0,0 0 0,0 1 0,0-1 0,-6 1 0,8 0-19,0 1 0,1-1 0,-1 1 0,1 0 0,-1 0 0,1 0-1,-1 0 1,1 0 0,-1 1 0,1-1 0,0 1 0,0-1 0,0 1 0,0 0 0,0 0 0,0 0 0,0 0 0,1 0 0,-1 0 0,1 0 0,-1 1 0,1-1 0,0 1 0,0-1 0,0 1 0,0-1 0,0 1 0,0 4 0,-1 1 15,1 0 0,0 1 0,0-1 0,1 1 0,0-1 1,1 1-1,0-1 0,2 9 0,-2-8 5,2 0 1,-1 0-1,1 0 1,1 0-1,-1-1 1,1 0-1,1 1 0,0-1 1,0-1-1,0 1 1,1-1-1,0 0 1,9 8-1,-7-8 79,-1 0 1,1 1-1,8 12 1,-12-14-41,0 0 1,1-1 0,0 1 0,0-1 0,1 0-1,-1 0 1,13 7 0,-11-8 11,0-1 0,0 1-1,0-2 1,0 1 0,1-1 0,-1 0-1,1 0 1,0-1 0,-1 0 0,11 0-1,50-5-75,-42 2-2997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5.1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306 1 7136,'0'0'2985,"-11"12"-2448,-68 81 494,50-53-613,1 1 1,2 1-1,2 1 1,2 1-1,1 1 1,3 1-1,-15 57 1,28-83-132,1 1 0,2 0 0,0 0-1,1 1 1,2 28 0,-1-48-235,0 0 0,1 1 0,-1-1 0,1 0 0,0 1-1,0-1 1,0 0 0,0 0 0,0 1 0,0-1 0,0 0 0,1 0 0,-1 0-1,1 0 1,-1-1 0,1 1 0,0 0 0,0-1 0,0 1 0,0-1 0,0 0 0,0 1-1,0-1 1,0 0 0,0 0 0,1-1 0,-1 1 0,0 0 0,1-1 0,2 1-1,5 1 58,1-1-1,-1 0 1,0-1-1,1 0 0,16-2 1,-9-1-8,0-1 0,31-10 0,-20 2-2484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5.9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0 222 8744,'0'0'3166,"10"-10"-2790,2-4-244,10-12 240,46-39-1,-62 59-249,1 1-1,0-1 1,0 1-1,1 1 1,-1-1-1,1 1 1,0 1-1,0-1 1,1 1-1,-1 1 1,1-1-1,-1 2 1,12-2-1,-18 3-72,0 0 0,0 0 0,0 1 0,0-1 0,0 1 0,0-1-1,-1 1 1,1 0 0,0 0 0,0 0 0,0 0 0,-1 0 0,1 0 0,0 0 0,-1 1-1,1-1 1,-1 1 0,0-1 0,1 1 0,-1-1 0,0 1 0,0 0 0,0-1 0,0 1-1,0 0 1,0 0 0,-1 0 0,1 0 0,0 3 0,2 7 99,-1 0-1,0 0 1,0 23 0,-1-21-9,-2 39 217,0-43-247,1 1-1,0 0 1,0 0-1,1 0 1,0 0-1,1 0 1,0 0-1,7 18 0,-4-19 2,-1-1 0,1 1 0,0-1 0,1-1-1,0 1 1,9 8 0,-14-15-82,1 0-1,0-1 1,0 1-1,0-1 1,0 1 0,0-1-1,0 1 1,0-1 0,0 0-1,0 0 1,1 0-1,-1-1 1,0 1 0,1 0-1,-1-1 1,1 0 0,-1 1-1,0-1 1,1 0-1,-1 0 1,1 0 0,-1-1-1,1 1 1,-1-1-1,0 1 1,1-1 0,-1 0-1,0 0 1,1 0 0,-1 0-1,0 0 1,4-3-1,-3 2 2,0-1 0,-1 0-1,1 0 1,-1 0 0,1 0-1,-1 0 1,0 0-1,0 0 1,0-1 0,-1 1-1,1-1 1,-1 0 0,1-4-1,11-53 160,-11 46-143,6-77 218,-7 70-152,0 0 0,1 0 0,2 0 0,7-27 0,-9 45-89,0 0 1,0 1-1,0-1 0,1 1 0,0-1 0,-1 1 0,1 0 0,0 0 1,1 0-1,-1 0 0,0 0 0,1 1 0,0 0 0,-1-1 0,1 1 1,0 1-1,0-1 0,0 1 0,1-1 0,-1 1 0,5 0 0,9-3 48,0 1 0,0 1-1,29 0 1,-20 0 7,-20 1-22,0 1 0,-1-1-1,1 1 1,0 0 0,7 2 0,-12-2-28,0 1 0,0-1 0,-1 1 0,1 0 0,0 0 0,0-1 1,-1 1-1,1 0 0,0 0 0,-1 1 0,1-1 0,-1 0 0,1 1 0,-1-1 0,0 0 0,0 1 0,0 0 1,1-1-1,-2 1 0,1 0 0,0-1 0,1 3 0,5 12-150,-4-9-2775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6.4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 9848,'0'0'6160,"-1"12"-5682,-2 42-11,3-49-366,0-1 0,1 1 1,-1 0-1,1 0 0,1-1 1,-1 1-1,1-1 0,-1 1 0,1-1 1,1 1-1,-1-1 0,1 0 1,-1 0-1,1 0 0,4 4 0,1 1 229,-6-7-252,0 0-1,0 0 0,1 0 0,-1-1 0,1 1 0,-1-1 1,1 0-1,0 0 0,-1 0 0,1 0 0,0 0 0,0-1 1,5 1-1,8-1-2531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3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69 13264,'0'0'5639,"-10"0"-4672,4 0-840,1 0-37,0 0-1,0 0 0,0 0 0,0 0 0,0 1 1,0 0-1,1 0 0,-1 1 0,0-1 0,0 1 1,1 0-1,-1 0 0,1 1 0,-1-1 0,-5 5 1,-2 4 177,-1 0 0,2 1-1,-1 1 1,2 0 0,0 0 0,-11 19 0,17-25-98,0 1 0,0 0 0,1 0 0,0 0 0,1 0 0,0 0 0,0 0 0,1 1 0,0-1 0,0 0-1,1 1 1,0-1 0,1 1 0,2 14 0,-1-13 31,1 0-1,0 0 1,0 0-1,1-1 1,0 1 0,1-1-1,8 12 1,-10-17-115,-1-1 0,1 0 0,0 1 0,0-1 1,1 0-1,-1 0 0,1-1 0,-1 1 0,1-1 0,0 0 1,0 0-1,0 0 0,0 0 0,0-1 0,0 1 0,1-1 1,-1 0-1,0-1 0,7 1 0,0-1 66,0-1-1,-1 0 1,1-1 0,-1 0 0,1-1-1,-1 0 1,0-1 0,0 0-1,-1 0 1,1-1 0,-1 0-1,0-1 1,10-7 0,-1-1 62,-2-1 0,1 0 0,-2-2 0,0 1 0,15-23 0,-23 29-191,-1-1 1,0 0-1,0 0 0,-1 0 1,-1-1-1,0 0 0,-1 0 1,4-19-1,-6 24-19,0-1 0,-1 1 0,1-1-1,-2 1 1,1-1 0,-1 1 0,0-1 0,0 1 0,-1 0 0,0 0 0,0-1-1,-1 1 1,0 0 0,-7-12 0,6 15-3,1 0 0,0 0 0,-1 1 0,0 0 0,1-1 0,-1 1 0,-1 1 0,1-1 0,0 1 0,-1-1 0,1 1 0,-1 0 0,0 1 0,1-1 0,-1 1 0,-5-1 0,-9 0 0,-1 0 0,-33 1 0,32 2 0,16-1 0,3-1 0,-1 1 0,1 0 0,-1 0 0,0 0 0,1 0 0,-1 0 0,0 1 0,1-1 0,-1 1 0,1 0 0,-1-1 0,1 1 0,-1 0 0,1 1 0,-4 1 0,6-2 0,0-1 0,0 0 0,0 0 0,-1 0 0,1 0 0,0 0 0,0 0 0,0 1 0,0-1 0,0 0 0,0 0 0,0 0 0,0 0 0,0 1 0,0-1 0,0 0 0,0 0 0,0 0 0,0 0 0,0 0 0,1 1 0,-1-1 0,0 0 0,0 0 0,0 0 0,0 0 0,0 0 0,0 0 0,0 1 0,0-1 0,0 0 0,1 0 0,-1 0 0,0 0 0,0 0 0,0 0 0,0 0 0,0 0 0,0 0 0,1 0 0,-1 1 0,0-1 0,0 0 0,0 0 0,0 0 0,0 0 0,1 0 0,-1 0 0,0 0 0,0 0 0,11 1 0,171-12 0,-5-1 0,-147 12 0,0 2 0,0 0 0,54 13 0,-81-15 0,-1 1 0,0 0 0,1 0 0,-1 0 0,0 0 0,1 1 0,-1-1 0,0 1 0,0-1 0,0 1 0,-1-1 0,1 1 0,0 0 0,0 0 0,-1 0 0,0 0 0,1 0 0,-1 1 0,0-1 0,0 0 0,0 0 0,0 1 0,0-1 0,-1 1 0,1-1 0,-1 1 0,1-1 0,-1 1 0,0-1 0,0 4 0,-1 2 0,1 0 0,-1 0 0,0 0 0,-1 0 0,0 0 0,0-1 0,-1 1 0,-4 9 0,-10 13 0,-33 45 0,19-30 0,59-70 0,165-151 0,-186 170 0,0 0 0,1 1 0,-1 0 0,1 0 0,16-7 0,-21 11 0,1 0 0,-1 0 0,1 0 0,-1 1 0,1-1 0,-1 1 0,1 0 0,-1 0 0,1 0 0,-1 0 0,1 1 0,-1 0 0,0-1 0,1 1 0,-1 0 0,0 1 0,1-1 0,3 3 0,-5-3 0,0 1 0,0 0 0,0 0 0,0 0 0,0 0 0,0 0 0,-1 1 0,1-1 0,-1 0 0,1 1 0,-1-1 0,1 4 0,13 39 0,-11-29 0,12 51 0,-13-48 0,1 1 0,1-2 0,10 25 0,-9-30 0,0-1 0,0 0 0,1 0 0,1 0 0,0-1 0,0-1 0,16 16 0,-19-22 0,0 0 0,0 0 0,0-1 0,1 1 0,-1-1 0,1 0 0,0-1 0,0 1 0,0-1 0,0 0 0,1-1 0,-1 0 0,0 0 0,1 0 0,-1 0 0,0-1 0,1 0 0,8-2 0,4-1 0,0-1 0,-1 0 0,0-2 0,0 0 0,0-1 0,-1-1 0,0 0 0,0-1 0,-1-1 0,23-19 0,-30 21 0,0 0 0,-1 0 0,0 0 0,-1-1 0,0-1 0,0 1 0,-1-1 0,5-11 0,-7 13 0,-2 1 0,1-1 0,-1 0 0,0 0 0,0 0 0,-1 0 0,0 0 0,-1 0 0,1-1 0,-2 1 0,1 0 0,-3-11 0,2 15 0,1 0 0,-1-1 0,0 1 0,-1 0 0,1 0 0,-1 0 0,0 0 0,0 0 0,0 0 0,-1 1 0,1-1 0,-1 1 0,0-1 0,0 1 0,0 0 0,0 0 0,-1 1 0,1-1 0,-7-3 0,5 4 0,0 0 0,0 0 0,0 1 0,0 0 0,0 0 0,0 0 0,-1 1 0,1-1 0,0 1 0,-1 0 0,1 1 0,0 0 0,-1-1 0,1 2 0,-7 1 0,1 1 0,0 0 0,0 1 0,1 0 0,0 1 0,0 0 0,0 0 0,1 1 0,0 0 0,0 1 0,1 0 0,0 0 0,0 1 0,1 0 0,0 0 0,0 1 0,1 0 0,1 0 0,0 0 0,0 1 0,-6 21 0,8-21 0,0 1 0,1-1 0,0 1 0,1 0 0,0 0 0,1-1 0,0 1 0,1 0 0,1 0 0,0-1 0,0 1 0,1-1 0,0 1 0,1-1 0,1 0 0,0 0 0,0-1 0,1 1 0,0-1 0,12 15 0,-9-14 0,0-1 0,1 0 0,0-1 0,0 0 0,1-1 0,0 0 0,0 0 0,1-1 0,0-1 0,1 0 0,-1-1 0,1 0 0,0-1 0,0 0 0,0-1 0,1 0 0,-1-1 0,1-1 0,0 0 0,22-2 0,-1-2 0,-1-1 0,0-2 0,49-15 0,-66 15 0,0 0 0,0-2 0,0 0 0,-1 0 0,0-2 0,0 0 0,-1-1 0,17-16 0,-12 6 425,32-42 0,-19 16-5210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6.5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81 11856,'0'0'0,"0"-4"384,0-2 0,0-6-24,2-2 0,8-2-48,-2 4 8,2 2-240,-2 8 8,2-2-72,-2 4 16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7.0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49 5520,'0'0'4866,"15"-5"-4427,-4 1-337,5-2 60,-1 1 0,1 0 1,0 2-1,29-4 0,137-1 1868,-102 7-708,9-1 157,-47 0-2848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7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0 152 5520,'0'0'8282,"1"-10"-7716,5-32 3,-6 40-499,1-1-1,0 1 1,0-1-1,0 1 1,0-1 0,0 1-1,0 0 1,1-1 0,-1 1-1,1 0 1,-1 0 0,1 0-1,0 0 1,0 0 0,0 1-1,0-1 1,0 1 0,3-2-1,6-5 274,-5 3-173,0 1-1,0 0 1,1 0-1,0 1 0,0-1 1,0 1-1,0 1 1,15-4-1,4 1 448,33-1 1,-24 3-180,-30 2-358,0 1 0,-1-1 0,1 1 0,0 1 0,0-1 0,-1 1 0,1 0 0,0 0 0,8 3 0,-5 0 36,1 1 1,0 0-1,10 9 0,-14-11-116,7 4-2620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9.0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1 162 7832,'0'0'3845,"7"-10"-3394,0-2-346,6-7 239,24-30 0,-31 43-235,-1 0-1,1 1 1,0 0-1,0 0 1,1 0-1,-1 1 1,1 0-1,0 0 1,13-5-1,-6 4 162,20-7 549,-33 12-770,0-1-1,0 1 1,0 0 0,0 0-1,0 0 1,0 0 0,0 0-1,0 0 1,0 0-1,0 0 1,0 0 0,0 0-1,0 0 1,0 1 0,0-1-1,0 0 1,0 1-1,0-1 1,0 1 0,0-1-1,0 1 1,0-1 0,-1 1-1,1 0 1,1 1 0,1 1 22,-1 1 0,0-1 1,1 1-1,-1 0 0,-1-1 1,1 1-1,-1 0 0,1 0 1,-1 0-1,0 0 1,0 1-1,-1-1 0,0 0 1,1 7-1,-10 105 724,5-87-619,1 0 0,2 0-1,1 0 1,4 38-1,-2-61-127,-1 1 0,2-1-1,-1 0 1,1 0 0,-1 0-1,2 0 1,-1 0 0,1-1-1,6 9 1,-9-12-36,1 0 1,0 0 0,-1 0-1,1 0 1,0 0-1,0-1 1,0 1-1,1-1 1,-1 1 0,0-1-1,0 0 1,1 0-1,-1 0 1,1 0-1,-1 0 1,1 0 0,-1-1-1,1 1 1,-1-1-1,1 0 1,0 0 0,-1 0-1,1 0 1,-1 0-1,1 0 1,3-1-1,-2-2 4,1 0 0,-1-1 0,0 1 0,0-1 0,-1 0 0,1 0 0,-1 0 0,0 0 0,0 0 0,3-6 0,5-6 58,-5 7-30,0 0 0,0-1 0,-1 0 0,0 0 0,6-20 0,11-58 138,-10 36-68,-8 35-94,-2 6 24,1-1 1,0 1-1,0 0 0,2 0 0,-1 0 1,1 1-1,1-1 0,0 1 0,8-10 0,-12 17-24,1 0 0,-1 0 0,1 0 0,0 0 0,0 0 0,1 1 0,-1 0 0,0-1 0,1 1 0,-1 1 0,1-1 0,0 0 0,0 1 0,-1 0 0,1 0 0,0 0 0,0 0 0,0 1 0,0-1 0,0 1 0,0 0 0,0 0 0,0 1 0,0-1 0,7 3 0,19 3 304,30 11-1,-60-17-298,1 0 0,-1 0 0,1 1 0,-1-1 0,1 0 0,-1 1 0,1-1 0,-1 1 0,1-1 0,-1 1 0,1-1 0,-1 0-1,0 1 1,1-1 0,-1 1 0,0 0 0,1-1 0,-1 1 0,0-1 0,0 1 0,0-1 0,0 1 0,1 0 0,-1-1 0,0 1 0,0-1 0,0 1 0,0 0 0,0-1 0,-1 2 0,-3 18-2457,3-19 1695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49.7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1 121 8640,'0'0'4240,"9"2"-3831,15 2-61,1 0-1,39 1 1,-52-5-165,1 0 0,-1-1-1,0 0 1,1-1 0,-1-1 0,0 0-1,0-1 1,13-6 0,-19 8-46,0-1 0,-1 0 0,0-1 0,1 0 0,-1 1 1,-1-2-1,6-4 0,-9 8-102,0 0 0,0 0-1,0 0 1,0-1 0,0 1 0,0 0 0,-1-1 0,1 1 0,0 0-1,-1-1 1,1 1 0,-1-1 0,0 1 0,1-1 0,-1 1 0,0-1 0,0 0-1,0 1 1,0-1 0,0 1 0,0-1 0,0 1 0,-1-1 0,1 1-1,0-1 1,-1 1 0,0-1 0,1 1 0,-1-1 0,0 1 0,1 0 0,-1-1-1,0 1 1,-2-2 0,1 1 4,0-1 0,-1 1 0,1 0 0,-1-1 0,0 1-1,0 1 1,1-1 0,-1 0 0,0 1 0,-1-1 0,1 1 0,0 0 0,0 0 0,-1 0-1,1 1 1,0-1 0,-6 0 0,4 2-6,-1-1 0,0 0 0,1 1 0,-1 0 0,1 1 0,-1-1 0,1 1 0,-1 0 0,1 0 0,-6 4 0,6-3-9,0 0-1,-1 0 1,1 0-1,0 1 0,0 0 1,1 0-1,-1 1 1,1-1-1,0 1 1,0 0-1,1 0 1,-1 0-1,1 0 0,0 1 1,0-1-1,1 1 1,0 0-1,0 0 1,-2 11-1,3-12 6,1 0 0,0 0 0,1 0 0,-1 0-1,1 0 1,0 0 0,0 0 0,0-1 0,0 1 0,5 7 0,-3-6-5,0-1 1,1-1 0,0 1 0,0 0 0,1-1 0,-1 0 0,1 0 0,6 4-1,8 7 38,28 20 247,-44-33-268,0 0 1,0-1 0,-1 1-1,1-1 1,0 0-1,0 0 1,1 0 0,-1 0-1,0-1 1,0 1 0,0-1-1,0 1 1,1-1-1,3-1 1,7-3 26,0-1 0,-1 0 0,24-13 0,-35 16-69,14-7-2734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50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53 3616,'0'0'9394,"10"-6"-8834,3-1-362,0 0 0,0 1 0,0 0 0,1 1-1,0 1 1,0 0 0,21-3 0,8 7 477,0 1-1,71 12 1,-77-7-380,0-2 1,0-1-1,0-2 1,41-4-1,-66 0-368,1 0 0,-1 0 0,16-8 0,-16 6-1793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29:51.5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8240,'0'0'6628,"11"10"-6183,17 14 216,40 25-1,-45-35-448,-1 1 1,-1 1-1,0 1 0,-2 1 1,0 0-1,0 2 0,-2 0 1,-1 1-1,0 1 0,-2 0 1,0 1-1,-2 0 0,-1 1 1,0 1-1,10 37 0,-9-11 88,7 54-1,-17-80-205,0 0 1,-2 0-1,0 0 1,-6 31-1,3-31-2,-2 0 1,-1-1-1,0 1 1,-2-2-1,-1 1 1,-1-1-1,0 0 1,-28 41-1,27-48-27,4-5 19,-1 0 1,0 0-1,0-1 0,-1 0 0,-1 0 0,1-1 0,-14 10 1,22-19-77,0 0 1,0 1 0,0-1 0,1 0-1,-1 1 1,0-1 0,0 0 0,0 0-1,0 0 1,1 0 0,-1 0 0,0 0-1,0 0 1,0 0 0,0 0 0,0 0-1,1-1 1,-1 1 0,0 0 0,0-1-1,0 1 1,1 0 0,-1-1 0,-1 0-1,-13-13-1422,12 12-105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0:58.6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292 439 5720,'0'0'6734,"-10"-8"-6452,-31-26 6,39 33-245,-1-1 0,1 1 0,0 0 0,-1 0 0,1 0 0,-1 0 0,1 0 0,-1 1 0,1-1 0,-1 1 0,0-1 0,1 1 0,-1 0 0,1 0 0,-6 1 0,-3-1 149,2 1-81,0-1 0,0 2 0,1-1 0,-1 1 1,1 0-1,-1 1 0,1 0 0,0 1 1,0-1-1,0 1 0,0 1 0,1 0 0,0 0 1,0 0-1,0 1 0,1 0 0,-1 0 1,1 1-1,1 0 0,-1 0 0,1 0 0,1 0 1,-8 17-1,10-19-58,1 1 0,0-1 0,1 1 0,-1-1 0,1 1 0,0 0 1,0-1-1,1 1 0,0-1 0,0 1 0,0-1 0,1 1 0,0-1 0,0 0 0,3 8 0,0-3 18,1 0-1,0-1 0,0 1 0,0-1 1,1-1-1,15 15 0,-17-18-36,0 0 0,1 0 0,0-1 0,0 0-1,0 0 1,1 0 0,-1 0 0,1-1 0,0-1 0,0 1 0,0-1-1,0 0 1,0 0 0,0-1 0,1 0 0,-1 0 0,0-1-1,1 0 1,-1 0 0,0-1 0,1 0 0,11-3 0,-4 0 6,-1-1 0,1 0-1,-1-1 1,0 0 0,0-2 0,-1 1 0,0-2 0,0 0 0,13-12 0,8-11 154,50-61 1,-61 65-77,-15 19-11,0 0 0,-1-1 0,9-16 0,-33 66-24,1 0-1,-12 50 0,28-86-90,-1 0-1,0 1 1,1-1-1,0 0 1,0 0-1,0 0 1,0 0-1,1 0 1,0 1-1,0-1 1,2 7-1,-2-10 7,0 1 0,0 0 0,0-1 0,0 1 0,0-1-1,0 1 1,0-1 0,0 1 0,1-1 0,-1 0 0,1 0 0,-1 0 0,1 0-1,-1 0 1,1 0 0,0 0 0,-1 0 0,1 0 0,0-1 0,0 1 0,-1-1-1,1 0 1,0 1 0,0-1 0,0 0 0,0 0 0,3 0 0,1-1 3,1 0 0,-1 0 0,1 0 1,-1-1-1,0 0 0,1 0 0,-1-1 0,0 0 1,0 0-1,7-6 0,5-4 27,29-28 0,-30 25-15,-5 4 25,-1-1 0,-1 0 0,1-1 0,9-18 0,-2 3 142,-17 20 7,-1 6-104,0 4 93,-6 84-92,6-75-87,0 0 0,1 0 0,1 0 0,0 0 0,0 0 0,4 12 0,-5-19-3,0 0 0,0 0-1,1-1 1,-1 1 0,0-1-1,1 1 1,0-1 0,-1 1 0,1-1-1,0 0 1,0 0 0,1 0-1,-1 0 1,0 0 0,1 0-1,-1-1 1,1 1 0,-1-1-1,1 0 1,0 0 0,-1 0-1,1 0 1,0 0 0,0 0-1,5 0 1,-2-1-2,0 0 0,0 0 0,0-1 0,0 1 0,0-2 0,0 1 0,0 0 0,-1-1 0,1 0 0,0-1 0,-1 1 0,0-1 0,1 0 0,-1 0 0,0-1 0,0 1 0,-1-1 0,1 0 0,-1-1 0,0 1 0,6-8 0,-5 3 25,1 1-1,-2-1 1,1 0 0,-1 0-1,0-1 1,-1 1-1,0-1 1,-1 0 0,0 0-1,0 0 1,-1 0-1,0-13 1,-13-76 475,12 98-492,1 1-1,-1-1 1,1 0 0,0 0 0,-1 1-1,1-1 1,0 0 0,0 1-1,0-1 1,0 0 0,-1 1 0,1 0-1,0-1 1,0 1 0,0-1-1,0 1 1,0 0 0,0 0 0,0-1-1,0 1 1,0 0 0,2 0-1,25-3-64,-23 4 54,0-1 1,1 1-1,-1 0 1,0 0-1,0 0 1,0 1-1,0 0 1,0 0-1,0 0 1,-1 0-1,1 1 1,-1 0-1,1 0 0,-1 0 1,0 1-1,7 7 1,-8-8 6,0 0 1,0 1 0,-1 0-1,1-1 1,-1 1 0,0 0-1,0 0 1,-1 0 0,1 1-1,-1-1 1,0 0 0,0 0-1,0 1 1,0-1 0,-1 1-1,0-1 1,0 1 0,0-1-1,0 0 1,-2 8 0,0-1 9,0 0 0,1 0 0,1 0 1,0 0-1,1 0 0,0 0 1,0-1-1,1 1 0,4 11 0,-5-20-6,0 0-1,1 0 0,-1 0 1,1 0-1,-1 0 1,1 0-1,0 0 0,0-1 1,0 1-1,0-1 0,0 1 1,0-1-1,0 0 1,0 0-1,1 0 0,-1 0 1,1 0-1,3 1 0,-2-1 5,0 0-1,0 0 0,0 0 0,0-1 1,0 1-1,1-1 0,-1 0 1,0 0-1,0-1 0,8-1 0,-7 0 12,1 0 0,-1 0-1,0-1 1,1 0-1,-2 0 1,1 0-1,0-1 1,-1 0 0,1 1-1,-1-2 1,0 1-1,0 0 1,-1-1-1,1 0 1,-1 0 0,4-8-1,-2 1 35,-1 0 0,0-1 0,-1 0 0,0 0 0,-1 0 0,1-15 0,-3-6-17,0 33-35,0 0 0,1 0 1,-1 0-1,0 1 0,1-1 0,-1 0 0,1 0 1,-1 1-1,0-1 0,1 0 0,-1 1 0,1-1 0,0 0 1,-1 1-1,1-1 0,0 1 0,-1-1 0,1 1 1,0-1-1,-1 1 0,1 0 0,0-1 0,0 1 1,0 0-1,-1-1 0,1 1 0,0 0 0,0 0 1,0 0-1,0 0 0,0 0 0,-1 0 0,1 0 1,0 0-1,0 0 0,0 0 0,1 1 0,33 5-15,-34-6 19,4 1 12,0 0 1,0 0-1,0 1 1,0 0-1,0 0 0,0 0 1,0 0-1,-1 1 1,1 0-1,-1 0 0,0 0 1,0 0-1,0 1 1,0-1-1,0 1 0,-1 0 1,0 0-1,0 1 1,5 7-1,11 23 49,-15-29-55,0-1 0,-1 1 1,0 0-1,0 0 0,-1 0 0,3 8 0,-5-10-2,1-1 1,0 0-1,0 1 1,0-1-1,1 0 0,-1 0 1,1 0-1,0 0 1,0 0-1,0 0 0,0 0 1,1-1-1,-1 1 1,0-1-1,1 1 0,0-1 1,0 0-1,0 0 1,0 0-1,0-1 0,0 1 1,0-1-1,0 1 1,1-1-1,-1 0 0,0 0 1,1-1-1,-1 1 0,1-1 1,-1 0-1,1 1 1,6-2-1,2 0 17,-1 0 1,0-1-1,0-1 0,0 0 1,0 0-1,0-1 0,-1 0 1,0-1-1,11-6 0,-16 8-9,1 0 2,1-1 1,-1 0 0,0 0 0,-1-1 0,11-9 0,-15 12-9,0 0 1,1 0-1,-1 0 1,0 1-1,0-1 1,-1 0-1,1 0 1,0 0-1,-1 0 1,1 0-1,-1-1 1,1 1-1,-1 0 1,0 0-1,0 0 1,0 0-1,0 0 1,-1 0-1,1 0 1,0-1-1,-1 1 1,0 0-1,1 0 1,-1 0-1,-1-2 1,0 1 5,1 0 1,0 1-1,0-1 1,-1 0-1,0 1 1,1 0-1,-1-1 1,0 1-1,0 0 1,-1 0-1,1 0 0,0 0 1,0 0-1,-1 1 1,1-1-1,-1 1 1,0 0-1,-3-2 1,5 3-7,-1 0 1,0 0-1,0 0 1,1 0-1,-1 0 1,0 0-1,0 1 1,1-1-1,-1 0 1,0 1 0,0 0-1,1-1 1,-1 1-1,1 0 1,-1 0-1,1 0 1,-1 0-1,1 0 1,-1 0-1,1 0 1,0 0-1,0 1 1,-1-1 0,1 0-1,0 1 1,0-1-1,1 1 1,-1 0-1,0-1 1,-1 4-1,-2 3-15,0 1-1,0 0 0,1 0 0,0 0 1,-2 13-1,4-18 5,1 0 1,0 0-1,0 0 0,0 0 1,0 0-1,1 0 0,0 0 1,-1 0-1,1 0 0,1 0 1,-1 0-1,1-1 1,-1 1-1,1-1 0,3 6 1,-3-7 0,0 1 1,0-1 0,1 1 0,-1-1-1,1 0 1,-1 0 0,1 0 0,0 0-1,0 0 1,0-1 0,0 1 0,0-1-1,0 0 1,0 0 0,0 0 0,0 0-1,0-1 1,1 1 0,-1-1 0,0 0-1,1 0 1,-1 0 0,0 0 0,1 0-1,-1-1 1,0 0 0,0 1 0,4-3-1,5-1-8,-1-1 0,0-1 1,0 0-1,0-1 0,-1 0 0,0 0 0,-1-1 0,1 0 0,-1-1 0,15-19 0,-17 20 11,1 1 0,1 0 0,15-10 0,-3 2 0,-21 14 0,0 1 1,0 0-1,0 0 0,0 0 0,1 0 0,-1 0 0,0 0 0,0 0 1,0 0-1,0 0 0,0 0 0,1 0 0,-1 0 0,0 0 0,0 0 0,0 0 1,0 0-1,1 0 0,-1 0 0,0 0 0,0 0 0,0 0 0,0 0 1,1 0-1,-1 0 0,0 0 0,0 0 0,0 0 0,0 0 0,0 0 1,1 0-1,-1 0 0,0 1 0,0-1 0,0 0 0,0 0 0,0 0 0,0 0 1,0 0-1,1 0 0,-1 1 0,0-1 0,0 0 0,0 0 0,0 0 1,0 0-1,0 1 0,0-1 0,0 0 0,0 0 0,0 0 0,0 0 1,0 1-1,0-1 0,0 0 0,0 0 0,0 0 0,0 0 0,0 1 1,0-1-1,-1 21 19,-7 23 19,7-40-21,0-1 0,0 1-1,0 0 1,0-1 0,-1 1 0,-3 5 0,12-9 43,5-5-22,0-4 0,0-1 1,11-12-1,22-17 136,-38 33-146,-6 5-15,0 0 0,0 0 0,0 1 1,0-1-1,0 0 0,0 0 1,1 1-1,-1-1 0,0 1 0,0-1 1,0 1-1,1-1 0,1 1 0,-2 0-9,0 1-1,0 0 0,0 0 0,-1 0 1,1-1-1,0 1 0,0 0 0,-1 0 1,1 0-1,-1 0 0,1 0 1,-1 0-1,0 0 0,1 0 0,-1 0 1,0 0-1,0 1 0,1-1 0,-1 1 1,6 23-42,2 1 1,18 37 0,-25-60 36,1-1 0,-1 0 1,1 1-1,0-1 0,-1 0 1,1 0-1,0 0 0,0-1 1,0 1-1,1 0 1,-1-1-1,0 1 0,1-1 1,-1 0-1,1 0 0,-1 0 1,1 0-1,-1 0 0,1 0 1,0-1-1,-1 1 1,1-1-1,0 0 0,0 0 1,-1 0-1,1 0 0,0 0 1,4-2-1,0 1 5,0-1 0,-1 0 1,0 0-1,1 0 0,-1-1 0,0 0 1,0 0-1,0 0 0,-1-1 0,9-7 1,1-4 8,-2 0 1,0 0 0,-1-1 0,0-1 0,15-30-1,-13 18 30,-1 0-1,18-61 0,-21 48 2,-1-1-1,-2 1 1,-1-1-1,-3 0 1,-1-1 0,-5-47-1,2 77-10,2 11-16,-1 0-1,0 1 1,0-1 0,0 0 0,-1 0 0,1 0 0,-1 1-1,-1-4 1,2 6-15,0 0-1,0 0 0,0 0 1,-1 0-1,1 0 0,0 0 1,0 0-1,0 0 0,-1 0 1,1 0-1,0 0 0,0 0 1,0 0-1,-1 0 0,1 0 1,0 0-1,0 1 0,0-1 1,0 0-1,-1 0 0,1 0 1,0 0-1,0 0 0,0 1 1,0-1-1,0 0 0,0 0 1,-1 0-1,1 1 0,0-1 1,0 0-1,0 0 0,0 0 1,0 1-1,0-1 0,0 0 1,0 0-1,0 0 0,0 1 1,-4 12 10,0 17-18,2 1 1,1 0-1,3 46 1,22 93-87,-14-124 48,19 49 0,-10-37 20,-8-29 27,-10-28 0,-1 1 0,1-1 0,0 0 0,0 0 0,0 0 0,-1 1-1,1-1 1,0 0 0,0 0 0,1 0 0,-1 0 0,0-1-1,0 1 1,0 0 0,1 0 0,-1-1 0,0 1 0,2 0 0,-2-1-4,1 1 1,-1 0 0,1-1 0,-1 1 0,0 0 0,0 0-1,1 0 1,-1 0 0,0 0 0,0 0 0,0 0-1,0 0 1,0 0 0,0 1 0,0-1 0,0 0 0,-1 1-1,1-1 1,0 2 0,1 0-582,-1 1 0,0-1 0,0 0 0,0 1 0,0-1 0,0 8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0:58.8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43 12360,'0'0'432,"72"-20"-104,-13 5 8,13 7 8,-7 10 16,-1 9 32,-7 1-8,-5-2 40,-2 4 0,-1 8-144,-11-10 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02.1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184 469 4720,'0'0'8154,"-14"-1"-7548,3-1-437,7 1-111,0 1 0,0-1 0,-1 1 0,1-1 0,0 1 0,0 0 0,-1 1 1,1-1-1,0 1 0,0 0 0,0 0 0,0 0 0,0 1 0,0-1 0,0 1 0,0 0 0,-6 4 0,3-1 165,-5 4 261,1-1-1,-17 19 1,26-25-394,0 0 0,0 0 0,0 0 0,1 0-1,-1 0 1,1 1 0,-1-1 0,1 0 0,0 1 0,0-1-1,0 1 1,0 0 0,1-1 0,-1 1 0,1-1 0,0 1 0,-1 0-1,1-1 1,0 1 0,0 0 0,1 4 0,0-5-57,0 0 0,0 0 0,1 0 0,-1 0 0,0 0 0,1 0 0,-1-1 0,1 1 0,0 0 0,-1-1 0,1 1 0,0-1 0,0 0 0,0 1 1,0-1-1,0 0 0,0 0 0,0 0 0,1-1 0,-1 1 0,0 0 0,0-1 0,1 0 0,-1 1 0,3-1 0,2 1 15,0-1-1,0 0 1,0 0-1,0-1 1,0 0 0,0 0-1,9-3 1,-6 0-9,1-1-1,-1 0 1,0 0 0,-1-1 0,1 0 0,-1-1 0,-1 0 0,1-1-1,-1 1 1,0-1 0,-1-1 0,10-14 0,-6 7 1,-1 0 0,-1-1-1,0-1 1,-1 1 0,-1-1 0,7-29 0,-10 23 4,0 0 1,-2 0 0,-1-1-1,-1 1 1,-1-1 0,-1 1-1,-1 0 1,-1 0 0,-14-45-1,13 41 19,5 23-35,-1-1 0,0 1 1,0 0-1,0 0 0,0 0 0,-1 0 0,-4-8 0,6 13-25,0 0 0,0 0 0,0 0-1,0 0 1,-1-1 0,1 1 0,0 0 0,0 0-1,0 0 1,0 0 0,0 0 0,0 0-1,0 0 1,0 0 0,0 0 0,-1 0 0,1 0-1,0 0 1,0 0 0,0 0 0,0 0-1,0 0 1,0 0 0,0 0 0,0 0 0,-1 0-1,1 0 1,0 0 0,0 0 0,0 0-1,0 0 1,0 0 0,0 0 0,0 0 0,0 0-1,-1 0 1,1 0 0,0 0 0,0 0-1,0 0 1,0 0 0,0 0 0,0 1 0,0-1-1,0 0 1,0 0 0,0 0 0,0 0-1,0 0 1,0 0 0,0 0 0,-1 0 0,1 0-1,0 1 1,0-1 0,0 0 0,-3 11 26,-1 12-41,-2 26-40,1 95-1,6-131 49,0 1 0,0-1-1,1 1 1,1-1 0,1 0 0,-1 0 0,2 0 0,0 0 0,1-1 0,0 0 0,0 0 0,10 12 0,11 12 11,-14-18 21,1-1-1,0 0 1,1-1-1,32 27 1,-42-40-28,-1-1 0,0 0 0,1 0 1,-1 0-1,1-1 0,0 0 0,0 0 0,-1 0 0,1 0 0,0-1 1,0 1-1,0-1 0,6-1 0,1 0 3,0-1 0,-1 0-1,1-1 1,13-4 0,-19 4 9,0 0-1,0 0 1,0 0 0,0-1-1,0 0 1,-1 0 0,0 0-1,0-1 1,7-7 0,-10 10 2,1-1 0,-1 1 0,0-1 1,0 0-1,-1 0 0,1 0 0,0 0 0,-1 0 0,0 0 1,0 0-1,0 0 0,0-1 0,0 1 0,-1 0 1,1-1-1,-1 1 0,0 0 0,0-1 0,0 1 0,-1-4 1,1 5-7,-1 1 0,1-1-1,-1 1 1,0-1 0,1 1 0,-1 0 0,0-1 0,1 1 0,-1 0 0,0-1 0,0 1 0,0 0 0,0 0 0,-1 0 0,1 0 0,0 0 0,0 0 0,-1 0 0,1 1-1,0-1 1,-1 0 0,1 1 0,-1-1 0,1 1 0,-1-1 0,1 1 0,-1 0 0,1-1 0,-1 1 0,1 0 0,-1 0 0,1 0 0,-1 0 0,1 1 0,-1-1-1,1 0 1,-1 1 0,1-1 0,-1 1 0,1-1 0,-1 1 0,1 0 0,-3 1 0,2-1-8,-1 1 1,0-1-1,0 1 0,1 0 1,-1-1-1,1 1 1,0 0-1,-1 1 0,1-1 1,0 0-1,0 1 0,0-1 1,1 1-1,-1 0 0,1-1 1,-1 1-1,1 0 1,0 0-1,0 0 0,0 0 1,-1 5-1,3-4-3,0 1 0,-1-1 0,2 0 0,-1 1 0,0-1 0,1 0 0,0 1 0,0-1 1,0 0-1,0 0 0,1-1 0,0 1 0,-1 0 0,1-1 0,1 0 0,-1 0 0,0 0 0,1 0 0,-1 0 0,1 0 0,0-1 0,0 0 0,0 0 0,0 0 1,1 0-1,-1-1 0,0 0 0,1 0 0,-1 0 0,1 0 0,-1 0 0,1-1 0,-1 0 0,1 0 0,-1 0 0,1-1 0,-1 0 0,7-1 0,-1-1 12,0 0 11,-1 0 1,1 0-1,0-1 1,-1-1-1,0 1 1,0-2-1,0 1 1,0-1-1,7-7 1,-13 10-2,0 0 0,1 0 0,-1 0 0,1 1 1,0-1-1,0 1 0,4-2 0,-7 3-12,0 1-1,-1 0 1,1-1-1,0 1 1,0 0-1,0 0 1,0-1 0,0 1-1,0 0 1,0 0-1,0 0 1,0 0-1,0 0 1,0 0-1,0 1 1,0-1-1,-1 0 1,1 0 0,0 1-1,0-1 1,0 0-1,0 1 1,0-1-1,0 1 1,-1-1-1,1 1 1,0 0 0,0-1-1,-1 1 1,1 0-1,-1-1 1,1 1-1,0 0 1,-1 0-1,1 1 1,16 44 602,-17-48-591,2-1-1,-1 1 0,0 0 1,0-1-1,1 1 0,-1 0 1,1 0-1,0 0 1,0 0-1,-1 0 0,1 1 1,1-1-1,1-1 0,31-18 159,-34 21-170,0-1 0,0 1 0,1 0 0,-1 0 0,0 1 0,0-1 0,0 0 0,0 0 0,1 1 0,-1-1 0,0 0 0,0 1 0,0-1 0,0 1 0,0-1 0,0 1 0,0 0 0,0-1 0,0 1 0,0 0 0,-1 0 0,1 0 0,0 0 0,0 0 0,-1 0 0,1 0 0,0 0 0,-1 0 0,1 0 0,-1 0 0,1 2 0,16 40-13,-15-39 3,-2-2 0,1 0 0,-1 0-1,1-1 1,0 1 0,0 0-1,0-1 1,0 1 0,0-1 0,0 1-1,0-1 1,0 1 0,1-1-1,-1 0 1,0 1 0,1-1-1,-1 0 1,1 0 0,0 0-1,-1 0 1,1 0 0,0-1 0,0 1-1,-1 0 1,1-1 0,0 0-1,0 1 1,3-1 0,3 0-6,-1 0 1,1-1-1,0-1 1,-1 1-1,12-5 1,1 1 48,-16 4-32,1-1 0,-1 1 0,0-1-1,0 0 1,-1-1 0,1 1 0,0 0 0,-1-1 0,1 0 0,-1 0 0,0 0 0,0 0 0,0-1 0,-1 1 0,5-8 0,2-5 55,0 0 1,9-27-1,-10 22 20,-5 13-42,8-18 146,-2 21-93,-9 6-89,1-1-1,0 0 1,-1 1-1,1-1 1,-1 0-1,1 1 1,-1-1-1,1 1 0,-1-1 1,1 1-1,-1-1 1,1 1-1,-1-1 1,1 1-1,-1-1 1,0 1-1,1 0 0,-1 0 1,10 19-6,-1 0 0,-1 1-1,-1 0 1,0 1 0,-2 0 0,-1 0 0,3 30 0,-7-50 2,0-1 0,1 1 0,-1 0 0,0 0 0,0 0 0,0-1 0,0 1 0,-1 0 0,1 0 0,0-1 0,-1 1 0,1 0 0,-1 0 0,0-1 0,1 1 0,-1 0 0,0-1 0,0 1 0,0-1 0,0 1 0,0-1 0,-1 0-1,0 2 1,0-2 6,1-1 0,-1 1-1,0-1 1,0 1-1,1-1 1,-1 0-1,0 1 1,1-1 0,-1 0-1,0 0 1,0 0-1,0 0 1,1-1-1,-1 1 1,0 0 0,1-1-1,-1 1 1,0-1-1,1 0 1,-1 1-1,0-1 1,-1-2 0,2 3-3,-5-2 25,1-1 1,0 0 0,-1-1 0,1 1-1,1-1 1,-1 0 0,0 0 0,1 0-1,-5-6 1,4 4 113,18 11-120,38 7-55,-27-6 10,1-1 0,40 3 0,-56-8 14,0 0 0,-1 0 1,1-1-1,0 0 0,-1-1 0,1 0 0,-1 0 1,0-1-1,1 0 0,-1 0 0,11-8 0,-16 9 9,0 0 0,0 0 0,0 0 0,-1 0 0,1 0 0,-1-1 0,0 1 0,0-1 0,3-3 0,0-2 28,-4 12-3,0 0-1,0 0 1,0 0-1,-1 0 1,0 0-1,0 0 1,-1 6-1,1-3-16,-3 38-54,3-43 47,0 0 0,0-1-1,0 1 1,0 0 0,1 0-1,-1-1 1,1 1-1,-1 0 1,1 0 0,0-1-1,-1 1 1,1-1 0,0 1-1,0-1 1,0 1-1,0-1 1,0 1 0,1-1-1,-1 0 1,0 0 0,3 2-1,-1-2 8,1 0 0,-1 0-1,0 0 1,1-1 0,-1 1 0,1-1-1,-1 0 1,1 0 0,-1 0 0,0-1-1,1 1 1,3-2 0,41-12 54,-35 8-47,-1 0 0,0 0 0,0-1 0,0-1 0,-1 0 0,0 0-1,18-19 1,-1-3 26,32-46 0,-41 50-21,-2-1-1,-1-1 0,-1-1 1,-1 0-1,-1-1 1,-2-1-1,-2 0 0,10-46 1,-17 34 113,-10 82-35,2 10-81,1 75 0,6-95-35,1 0-1,2 0 1,0-1 0,10 32-1,-13-58 16,-1 0 0,1 0 0,0 0-1,-1 0 1,1 0 0,0 0 0,0-1 0,0 1-1,0 0 1,0 0 0,1-1 0,-1 1 0,1-1-1,-1 1 1,3 1 0,-3-3 3,1 1 0,-1-1 0,1 0-1,-1 0 1,0 1 0,1-1 0,-1 0 0,1 0 0,-1 0 0,0-1-1,1 1 1,-1 0 0,1-1 0,-1 1 0,0 0 0,1-1 0,-1 0-1,0 1 1,0-1 0,1 0 0,-1 1 0,0-1 0,1-1 0,31-28 81,-10 8 48,-23 22-126,0 0 0,1 0 0,-1 0 0,0 0 0,0 0 1,0 0-1,1 0 0,-1 0 0,0 0 0,0 0 0,0 0 0,1 0 0,-1 0 0,0 0 0,0 0 0,1 1 0,-1-1 0,0 0 0,0 0 0,0 0 0,0 0 0,1 0 1,-1 0-1,0 0 0,0 1 0,0-1 0,0 0 0,1 0 0,-1 0 0,0 0 0,0 1 0,0-1 0,0 0 0,0 0 0,0 0 0,0 1 0,8 14 52,3 17-11,-8-17-27,-1-1-1,1 28 0,-2-24 2,0-1-1,4 19 1,1-24 18,-6-11-30,1 0 1,-1 0 0,1 0-1,-1 0 1,1-1 0,-1 1-1,0 0 1,1 0 0,-1 0-1,0 0 1,0 0 0,0 0-1,0 0 1,0 0 0,0 0-1,0 0 1,0 0 0,0 0-1,0 0 1,0 0 0,-1 1-1,-5 17 5,-1 0-1,-1-1 0,0 0 1,-2 0-1,0-1 1,-1 0-1,0-1 1,-1 0-1,-1-1 0,-17 15 1,30-29-10,0-1 0,-1 1 1,1-1-1,-1 1 0,1-1 1,-1 0-1,1 1 0,-1-1 1,0 1-1,1-1 0,-1 0 1,1 0-1,-1 1 0,0-1 1,1 0-1,-1 0 0,1 0 1,-1 0-1,0 1 0,1-1 0,-2 0 1,2-12 34,15-20 0,2 8-18,1 1 0,2 0-1,0 2 1,1 0 0,1 1-1,1 1 1,32-20 0,-34 28-20,-1 1 1,36-13-1,-4 2-25,-49 19 9,-1 1 0,1 0 1,0 0-1,0 0 1,0 0-1,0 1 1,-1-1-1,1 1 1,0-1-1,0 1 0,6 0 1,-9 0-38,1 0 1,-1 0 0,0 1-1,0-1 1,0 0-1,0 0 1,1 0-1,-1 0 1,0 0-1,0 0 1,0 0 0,0 0-1,0 0 1,0 0-1,1 0 1,-1 1-1,0-1 1,0 0-1,0 0 1,0 0 0,0 0-1,0 0 1,0 0-1,0 1 1,0-1-1,1 0 1,-1 0-1,0 0 1,0 0 0,0 1-1,0-1 1,0 0-1,0 0 1,0 0-1,0 0 1,0 0 0,0 1-1,0-1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5:3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90 7328,'0'0'8262,"-6"-10"-7995,-18-33 5,23 41-218,-1-1 0,0 1 1,1 0-1,-1 0 0,0 0 0,0 0 1,0 0-1,0 0 0,-1 0 0,1 1 1,0-1-1,-1 1 0,1 0 0,-1-1 1,0 1-1,-3 0 0,-1-1 70,1 1-1,-1 0 0,0 1 0,-11 0 1,-6-1 218,15 0-242,1 1-1,-1-1 0,1 1 1,-1 1-1,1-1 1,-1 2-1,1-1 0,-1 1 1,1 0-1,0 1 1,0 0-1,0 0 0,0 1 1,1 0-1,-8 5 1,-7 6 107,13-10-124,1 1 0,0 0 0,0 0-1,1 1 1,-12 12 0,6 0 64,1 0 0,1 0 0,1 1 1,0 1-1,1-1 0,-10 40 0,15-38-23,1-1 0,0 1 0,2 0 0,1 0 0,0 0 0,6 35 0,-4-44-69,1-1 0,0 1 0,1-1 0,0 0 0,1 0 0,0-1 0,1 1 0,0-1 0,1 0 0,0-1 0,1 0 0,0 0 0,0 0 0,1-1 0,0 0 0,1-1 0,0 0 0,1-1 0,-1 0 0,1 0 0,1-1-1,-1-1 1,1 0 0,0 0 0,0-1 0,21 3 0,-6-1 32,1-2 0,0-1-1,0-1 1,0-2 0,-1 0-1,1-2 1,36-7 0,-47 6-40,-1-1 0,0-1 0,0-1 0,0 0 0,0-1 1,-1 0-1,0-1 0,-1-1 0,0-1 0,0 0 0,-1 0 0,-1-1 0,16-17 1,-9 5 33,-1-1 1,-1-1 0,-1 0-1,-1-1 1,-1-1 0,12-34 0,-21 49-46,-1 0 0,-1-1 0,1 0 0,-2 0 0,0 1 1,-1-2-1,0 1 0,-1 0 0,0 0 0,-1 0 0,0 0 0,-2 0 1,1 0-1,-1 1 0,-1-1 0,-8-19 0,8 26-10,1 1 0,-1-1 1,1 1-1,-2 0 0,1 0 0,0 0 0,-1 1 0,0-1 0,0 1 1,-1 0-1,1 1 0,-1-1 0,1 1 0,-1 0 0,0 1 1,0-1-1,-1 1 0,-8-2 0,-9 0 54,0 0 1,1 2-1,-41 1 0,63 1-78,-15 0 47,-1 2 0,1 0 0,0 1 0,-25 7 0,-62 27 173,75-26-153,3 7 280,17-11-884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02.3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0 121 14968,'0'0'912,"113"-56"-432,-28 30 7,9 1-231,1 13 16,0 10-152,-11 8 0,-23 2-128,-11 8 0,-7 3-56,-19 3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03.3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 5224,'0'0'5513,"12"-11"-5292,41-31-2,-50 40-188,1 0 0,0 0 1,0 0-1,1 1 0,-1-1 0,0 1 1,0 0-1,1 0 0,-1 0 0,1 1 1,-1 0-1,1-1 0,-1 2 0,1-1 1,7 2-1,8 0 70,322 15 657,607-34-1786,-934 16-7200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04.0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63 7632,'0'0'1872,"85"-28"-1224,-17 20-160,23-5 8,18 3-136,12 6 8,8 4-120,10 4 16,12 0-16,-10 2 16,-12 3 0,-6 3 0,-2 0-48,-20-2 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05.1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0 198 11856,'0'0'0,"93"-24"584,60-10 8,26-9 104,-13-1 16,-15 12-504,-10 12 0,-14 20-440,-14 10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06.0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1 264 7136,'0'0'4416,"15"-7"-3872,27-8-264,-1 1 0,62-13 0,-37 14-136,420-75 881,-190 60-395,11-2 100,62-10-1863,-351 38-9103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3808,'0'0'12282,"3"9"-12107,5 12 172,6 37 0,-11-39-159,0 1 0,-1-1 0,-1 1 0,-1-1 0,-1 0 0,-5 32 0,3-36 308,-1 28 0,4-42-234,3-12-80,38-100 282,-31 91-293,17-24-1,-19 32-133,-4 5 45,1-1 1,1 1-1,-1 0 1,1 0-1,0 0 1,8-6-1,-13 13-74,0-1 1,0 0-1,0 1 1,-1-1-1,1 1 0,0 0 1,0-1-1,0 1 0,0 0 1,0-1-1,0 1 1,0 0-1,0 0 0,0 0 1,0 0-1,0 0 0,0 0 1,0 0-1,0 0 1,0 0-1,0 1 0,0-1 1,0 0-1,0 1 0,0-1 1,0 1-1,0-1 1,0 1-1,0-1 0,0 1 1,-1 0-1,1-1 0,0 1 1,0 0-1,-1-1 1,1 1-1,0 0 0,-1 0 1,1 0-1,-1 0 0,1 0 1,-1 1-1,4 6 9,-1 0 1,0 0-1,0 0 0,1 10 0,-2-10 22,0 4 17,-1 0 0,0 1-1,0-1 1,-1 0-1,-3 22 1,0 16 396,3-52-433,1 1 0,0-1 0,-1 0 0,1 1 0,0-1 1,0 0-1,0 1 0,1-1 0,1-1 0,2-4 20,12-20 71,-7 10-63,1 1 1,0 0-1,1 1 1,21-22-1,-30 34-32,1-1 0,1 0 0,0 0 0,0 0 0,0 0 0,9-4 0,-13 8-12,0-1-1,0 1 1,0 0 0,0-1-1,1 1 1,-1 0 0,0 0-1,0-1 1,1 1 0,-1 0-1,0 0 1,0 0 0,1 1-1,-1-1 1,0 0 0,0 0-1,0 1 1,1-1 0,-1 1-1,0-1 1,0 1 0,0-1 0,0 1-1,0 0 1,0-1 0,0 1-1,0 0 1,0 0 0,0 0-1,0 0 1,0 0 0,-1 0-1,2 2 1,3 4 27,-1 1-1,0-1 1,-1 1-1,1 0 1,-2 0 0,1 0-1,-1 1 1,1 10 0,0 7 164,-1 37 1,-2-61-186,0 2 29,-1-1-1,1 1 1,-1-1-1,1 1 1,-1-1-1,-2 6 1,-4 1-3213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 4312,'0'0'11889,"-2"10"-11528,-5 21-112,-3 14 541,-5 56-1,7 1 19,-1 63 792,5-48-599,3-87-126,0-27-47,2-19-489,12-148 310,-5 69-300,9-20 83,0-1 60,-7 31-265,-9 59-226,-1 26-1,0 0 0,0 0 0,0 0 0,0 0 0,0 0 0,0 0 0,0 0 0,0 0 0,0-1 0,0 1 0,0 0 0,0 0 0,0 0 0,0 0 0,0 0 0,0 0 0,0 0 0,1 0 0,-1 0 0,0 0 0,0 0 0,0 0 0,0 0 0,0 0 0,0 0 0,0 0 0,0 0 0,0 0 0,0 0 0,1 0 0,-1 0 0,0 0 0,0 0 0,0 0 0,0 0 0,0 0 0,0 0 0,0 0 0,0 0 0,0 0 0,0 0 0,1 0 0,-1 0 0,0 0 0,0 0 0,0 0 0,0 0 0,0 0 0,0 0 0,0 1 0,0-1 0,0 0 0,0 0 0,0 0 0,0 0 0,0 0 0,0 0 0,0 0 0,0 0 0,0 0 0,1 1 0,5 5-7,-1 0 0,0 0 0,0 1-1,-1-1 1,1 1 0,-1 0 0,3 11 0,2-2-6,3 10 4,-1 0 1,9 34 0,13 31 65,-27-76-6,1 0 0,-2 0 1,6 26-1,-6-13 342,-5-28-215,-1-9 20,0-12-133,2-1 0,0 1 0,1 0 0,1 0 0,0 0-1,2 0 1,1 1 0,13-34 0,-12 32-37,-5 17-30,-1 0-1,1 0 1,0 0-1,0 0 1,0 0-1,5-6 1,-5 6-22,-1 5 17,-1-1 1,0 1 0,0-1-1,0 1 1,1-1-1,-1 1 1,0-1 0,0 1-1,1-1 1,-1 1 0,1-1-1,-1 1 1,0 0 0,1-1-1,-1 1 1,1 0-1,-1-1 1,1 1 0,-1 0-1,1-1 1,-1 1 0,1 0-1,-1 1-3,0 0 1,0 0-1,1 0 0,-1 0 0,0 0 1,0 0-1,0 0 0,1 0 0,-1 0 1,0 0-1,1 0 0,0 1 1,1 0 6,0-1 1,0 1-1,-1 0 1,1-1-1,-1 1 1,1 0-1,-1 0 1,0 0-1,1 0 1,-1 0-1,0 1 1,0 1-1,11 33-32,-8-22 29,2 5 6,17 51 0,69 185-29,-74-180 265,-18-37-10,-3-44-3760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4120,'0'0'15321,"9"2"-15115,27 10 2,-35-11-194,0-1 0,0 1-1,1 0 1,-1-1-1,0 1 1,0 0 0,-1 0-1,1 0 1,0 0-1,0 0 1,0 0 0,-1 0-1,1 0 1,0 0-1,-1 0 1,1 1 0,-1-1-1,1 0 1,-1 0-1,0 0 1,0 1-1,1-1 1,-1 2 0,1 3 46,4 17 248,1 27 0,3 12 373,0 12 298,-3-41 201,-9-52-761,2 1-310,0 0 0,1 0 0,1 0 0,1-1 0,1 2 0,7-29 1,-8 42-106,-1 1 0,0-1 0,1 1 0,-1 0 1,1 0-1,0 0 0,0 0 0,0 0 0,1 0 1,-1 0-1,0 1 0,1-1 0,0 1 0,0 0 1,0 0-1,0 0 0,0 0 0,0 0 1,0 1-1,1-1 0,-1 1 0,1 0 0,-1 0 1,1 0-1,-1 0 0,1 1 0,-1 0 0,1-1 1,0 1-1,-1 1 0,5-1 0,-3 2 1,0-1 0,0 1 0,0-1 0,0 1 0,-1 1 0,1-1 0,0 1 1,-1 0-1,0 0 0,0 0 0,0 0 0,0 1 0,0 0 0,0 0 0,-1 0 0,0 0 0,0 0 0,0 1 0,-1-1 0,1 1 0,-1 0 0,0 0 0,0 0 0,-1 0 0,1 0 0,0 7 0,22 121 619,-23-118-481,-1-14-121,0 1 0,0-1 0,0 0 1,0 1-1,0-1 0,1 1 1,-1-1-1,0 0 0,1 1 0,-1-1 1,1 0-1,0 3 0,1 2 466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274 310 5120,'0'0'12695,"-8"-2"-12400,-26-4-6,32 6-257,1 0-1,-1 0 0,1 0 0,-1 0 0,1 1 0,0-1 1,-1 1-1,1-1 0,-1 1 0,1-1 0,0 1 0,-1 0 0,1-1 1,0 1-1,0 0 0,0 0 0,0 0 0,0 0 0,-2 2 1,-3 3 144,-7 2 195,-1 1-1,-1-2 1,1 0-1,-1 0 1,-30 7-1,42-13-315,1 0 1,0 0-1,0 0 0,0 0 1,0 0-1,0 0 0,0 0 1,0 1-1,0-1 0,0 1 0,-2 2 1,4-4-41,-1 1 0,1 0 1,0-1-1,-1 1 0,1 0 1,-1-1-1,1 1 1,0 0-1,0 0 0,-1-1 1,1 1-1,0 0 0,0 0 1,0 0-1,0-1 0,0 1 1,0 0-1,0 0 0,0-1 1,0 1-1,1 0 0,-1 0 1,0 0-1,0-1 0,1 1 1,-1 0-1,0-1 0,1 1 1,-1 0-1,1-1 0,-1 1 1,1 0-1,-1-1 0,1 1 1,0 0-1,4 4 63,1 1 0,-1-1 0,1 0 0,0-1 1,13 8-1,-16-11-53,0 0-1,0 0 1,0 0 0,0 0 0,0-1 0,0 1 0,0-1-1,0 0 1,0 0 0,0 0 0,0 0 0,1 0 0,-1-1 0,0 1-1,0-1 1,0 0 0,4-1 0,-2-1 12,1 1 1,-1-1-1,0 0 1,0-1-1,0 1 1,-1-1-1,1 0 1,-1 0-1,0 0 1,0-1-1,0 1 1,0-1-1,-1 0 0,0 0 1,0 0-1,0 0 1,-1-1-1,0 1 1,0-1-1,2-10 1,1-8 97,-2 1 1,0-1-1,-2-43 1,-1 53-82,0 2 11,-1 0 0,0 1 1,-1-1-1,0 0 0,0 1 1,-9-22-1,9 28-38,-1-1 1,1 1-1,-1 0 0,0 1 1,0-1-1,-1 0 0,1 1 1,-1 0-1,0 0 0,0 0 1,-1 0-1,1 0 0,-1 1 1,1 0-1,-11-5 0,-4-2 87,17 8-99,-1 1 0,1-1 1,-1 1-1,0 0 0,1 0 0,-1 0 0,0 0 0,0 0 1,0 0-1,0 1 0,-3-1 0,-13 0 88,15 1-77,-1-1 1,0 1-1,0 0 1,0 1-1,0-1 1,0 1-1,-8 2 1,-31 12 36,39-12 156,9-1-4200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5520,'0'0'11794,"9"0"-11378,139 15 1405,-108-14-1259,-1-1-1,1-1 0,60-11 1,-73 6-242,-19 4-25,1 0-1,0 1 1,13-1-1,-17 0 75,4 0-3551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5:3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11048,'0'0'7970,"12"15"-7653,-10-13-305,28 36 463,40 64 0,-50-64-43,-7-14 451,25 37 0,-38-61-867,0 0-1,0 1 0,1-1 0,-1 0 1,0 0-1,0 0 0,0 0 1,0 1-1,1-1 0,-1 0 0,0 0 1,0 0-1,0 0 0,1 0 1,-1 0-1,0 1 0,0-1 0,0 0 1,1 0-1,-1 0 0,0 0 1,0 0-1,1 0 0,-1 0 0,0 0 1,0 0-1,1 0 0,-1 0 1,0 0-1,0 0 0,1 0 0,-1 0 1,0-1-1,0 1 0,0 0 1,1 0-1,-1 0 0,0 0 0,0 0 1,0 0-1,1-1 0,-1 1 1,0 0-1,0 0 0,0 0 0,0 0 1,0-1-1,1 1 0,-1 0 1,0 0-1,0 0 0,0-1 0,0 1 1,0 0-1,0 0 0,0-1 1,0 1-1,4-12-2928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230 203 5824,'0'0'11210,"-9"2"-10697,4-1-496,-6 0 265,1 1-1,0 0 0,-1 1 1,1 1-1,0-1 1,1 1-1,-1 1 0,-13 8 1,-11 11 640,24-19-623,1 1 0,0 1 0,0 0 0,-14 15 0,21-20-229,0 1 0,0-1-1,1 1 1,-1-1-1,1 1 1,0 0-1,-1-1 1,1 1-1,0 0 1,1 0-1,-1 0 1,0 0 0,1 0-1,0 0 1,0 0-1,0 0 1,0 0-1,0 0 1,0 0-1,1 0 1,-1 0-1,3 5 1,-2-6-28,0 0-1,1 0 1,-1 0 0,0-1 0,1 1-1,-1 0 1,1-1 0,0 1-1,-1-1 1,1 1 0,0-1 0,0 0-1,0 0 1,0 0 0,0 0 0,0 0-1,0 0 1,0-1 0,1 1-1,-1-1 1,0 1 0,0-1 0,1 0-1,2 0 1,2 0 74,0 0 0,1 0-1,-1 0 1,0-1 0,0 0-1,11-3 1,-12 1-39,1 0 1,-1 0-1,0 0 0,0-1 0,-1 1 1,1-1-1,-1-1 0,1 1 0,-1-1 1,-1 0-1,1 0 0,-1-1 0,0 1 1,0-1-1,3-6 0,-3 5 12,-1-1-1,1 1 1,-2-1-1,1 0 1,-1 0-1,0 0 1,-1 0-1,0 0 1,0 0-1,0 0 1,-1 0-1,-2-12 1,-2-8 309,-15-51 1,16 69-356,0 1-1,-1-1 1,0 1 0,-1 0-1,0 0 1,0 1 0,-1-1-1,-11-12 1,15 19-37,0 1 1,0-1-1,0 1 1,0 0-1,0-1 0,0 1 1,0 0-1,0 0 0,-3-1 1,4 2-20,1 0 0,-1 0 0,1 0 1,-1 0-1,1 0 0,-1 0 1,1 0-1,-1 0 0,1 0 0,-1 0 1,1 0-1,-1 0 0,1 0 0,-1 0 1,1 0-1,-1 0 0,1 1 1,0-1-1,-1 0 0,1 0 0,-1 0 1,1 1-1,-1-1 0,1 0 1,0 1-1,-1-1 0,1 0 0,0 1 1,-1-1-1,1 1 0,0-1 0,0 0 1,-1 1-1,1-1 0,0 1 1,0-1-1,0 1 0,0-1 0,0 1 1,-1-1-1,1 1 0,0-1 0,0 1 1,0-1-1,0 1 0,0-1 1,0 1-1,1 0 0,-1 6-3853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5720,'0'0'19346,"-2"12"-19098,-35 186 1224,32-176-1116,1 0 0,-2 42 0,6-63-327,0 1 1,0-1-1,0 1 0,0-1 1,0 1-1,1-1 0,-1 1 1,1-1-1,-1 0 1,1 1-1,0-1 0,-1 1 1,1-1-1,0 0 1,0 0-1,0 0 0,0 1 1,0-1-1,0 0 0,0 0 1,0 0-1,0 0 1,1-1-1,-1 1 0,0 0 1,1 0-1,-1-1 1,0 1-1,1-1 0,-1 1 1,1-1-1,-1 0 0,1 1 1,-1-1-1,3 0 1,6 0 72,-1 1 0,1-2 1,0 0-1,13-2 1,-12 1-41,22 0 156,-26 2-165,1 0 0,-1-1 0,0 0 0,10-2-1,-12 2 3,0 0-1,-1 0 0,1 0 1,0 1-1,7 0 1,-1 1 50,-11-1-127,0 0-1,0 0 0,0 0 0,0 0 0,1 0 0,-1 0 0,0 0 1,0 0-1,0 0 0,1 0 0,-1 0 0,0-1 0,0 1 0,0 0 1,0 0-1,1 0 0,-1 0 0,0 0 0,0 0 0,0 0 0,0 0 1,0-1-1,1 1 0,-1 0 0,0 0 0,0 0 0,0 0 1,0 0-1,0-1 0,0 1 0,0 0 0,0 0 0,0 0 0,1 0 1,-1-1-1,0 1 0,0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8432,'0'0'6998,"9"-1"-6435,59 1 476,65-3 1130,-98 0-1577,0-2 0,-1-1 0,0-2 0,50-17 0,-77 22-698,10-4 1031,-16 7-1049,-1 0 1,1-1 0,-1 1 0,1 0 0,-1 0 0,1-1 0,-1 1 0,1-1 0,-1 1 0,0 0 0,1-1 0,-1 1 0,0-1 0,1 1 0,-1-1 0,0 1 0,1-1 0,-1 1 0,0-1 0,0 1 0,1-2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5320,'0'0'9833,"-4"8"-9388,0-1-392,-6 9 499,1 1 0,-11 31 0,-3 14 445,15-42-618,0 0 1,-8 38 0,-12 158 1368,24-132-1184,3 0 0,5-1 0,2 1 0,5-1 0,24 94 0,12-30 506,-34-120-693,0-1 1,26 36-1,-29-46-179,21 18 561,-20-23-25,-9-11-1167,-4-6-2983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5824,'0'0'19343,"-4"9"-19056,2-3-232,-1 0-4,0 0 0,1 0-1,0 0 1,0 0 0,1 0 0,0 0-1,0 1 1,0-1 0,1 9 0,4 22 363,2 1 0,2-1 0,16 47 0,-8-28 19,16 40 661,-31-93-1027,0 0 0,0 0-1,-1 0 1,1 0-1,-1 0 1,0 0-1,1 0 1,-2 0 0,1 0-1,0 0 1,0 0-1,-1 0 1,0 0 0,-1 4-1,1-3-12,0 0 1,-1 0-1,0 0 0,0 0 1,-4 6-1,5-8-41,-1 0-1,0 0 0,1-1 0,-1 1 1,0-1-1,0 0 0,0 1 1,0-1-1,0 0 0,0 0 1,-1 0-1,1-1 0,-3 2 1,-12 1 55,1-1 0,-1-1 0,0-1 0,0 0 1,0-1-1,1 0 0,-19-5 0,28 5 34,-1 0 0,1-1 0,-1 0 0,1-1 0,0 1 0,0-1 0,0-1-1,-7-4 1,7-3-482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5320,'0'0'10368,"9"1"-9870,2 0-327,28 2 606,25-9 1503,-38 4-1874,0-1 0,44-9-1,-39 5-124,40-3 0,299-17 949,-280 24-987,-59 3-129,-1-1 0,1-1-1,37-9 1,-59 9-49,0 1 0,0-1 0,0 1 0,0 1 0,0 0 0,0 0 0,17 3 0,-15-3 7,-10 0-64,-1 0-1,1 0 1,-1 0-1,1-1 0,0 1 1,-1 0-1,1 0 0,-1 0 1,1 0-1,0 0 1,-1 0-1,1 1 0,-1-1 1,1 0-1,0 0 1,-1 0-1,1 0 0,-1 1 1,1-1-1,-1 0 0,1 1 1,0 0-1,-8 3 23,-8 10-131,6-7-2870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4416,'0'0'9162,"8"2"-8836,26 5-5,-31-7-252,0 1 0,0-1-1,0 0 1,0 0 0,0 0 0,0-1 0,0 1 0,-1-1-1,1 0 1,0 1 0,0-1 0,4-2 0,10-3 185,29-2 238,-19 3 35,0 1 0,34-1 0,-49 4-154,0 0 0,16-3 0,-27 4-365,2 0 88,1-1-1,-1 1 0,1 0 1,-1 1-1,1-1 1,-1 1-1,4 0 0,17 3 353,3 1 208,-27-5-570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5720,'0'0'10577,"5"9"-10231,-2-4-292,5 9 166,0 0 0,-1 0 0,7 21 0,-4-2 576,-3 0 0,5 44 0,-2-36 669,-10-40-1326,0-14 421,1-6-418,0-6-26,2-1-1,0 1 0,1 0 1,2 0-1,12-35 0,-17 56-106,1 0 10,-1 0 0,1 0 0,-1 0 1,1 1-1,0-1 0,0 0 0,1 1 0,-1 0 0,1-1 0,0 1 0,0 0 1,5-4-1,-7 7-18,0 0 1,0 0-1,0 0 1,0 1-1,0-1 1,0 0-1,1 0 1,-1 0-1,0 1 1,0-1-1,0 1 1,0-1-1,0 1 1,0-1-1,0 1 1,0 0-1,1 0 1,15 14 31,-8-4 2,-1 0 1,-1 1 0,0 1 0,6 14 0,2 4 65,19 46 265,-20-36 50,-13-37-291,3 4 120,-3-12-3520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7832,'0'0'9678,"8"8"-9245,1 2-284,-7-6-87,2-1 1,-1 1-1,0-1 1,1 0-1,-1 0 0,1 0 1,0-1-1,0 1 0,0-1 1,7 3-1,10 8 585,-18-11-551,0 1 0,0-1-1,0-1 1,0 1 0,1 0 0,-1-1 0,1 0 0,-1 0 0,5 1-1,4 0 288,0-1-1,19-2 0,-26 1-184,0-1 1,1 1 0,-1-1 0,0 0-1,0-1 1,0 0 0,0 1-1,7-5 1,-11 5-155,0 0 0,-1 1 1,1-1-1,0 0 0,0 0 1,-1 0-1,1 0 0,-1 1 0,1-1 1,-1 0-1,1 0 0,-1 0 0,1 0 1,-1 0-1,0-1 0,0 1 0,0 0 1,1 0-1,-1 0 0,0 0 1,0-2-1,-5-24 510,4 24-522,0 1-1,0-1 1,-1 0 0,1 1 0,-1-1 0,1 1-1,-1 0 1,0 0 0,0-1 0,0 1 0,0 0-1,0 0 1,-1 1 0,1-1 0,0 0 0,-1 1-1,-4-2 1,4 1 2,-1 1 0,1-1 0,-1 1-1,0 0 1,0 1 0,0-1 0,1 1 0,-1-1 0,0 1-1,0 0 1,0 0 0,-7 2 0,11-2-32,-13 3 99,1 0 1,-21 9 0,28-10-77,1 0 0,0 1 0,0-1 0,1 1 0,-1 0 0,0 0 0,1 0 0,0 1 0,0-1 0,-5 8 1,1-2 24,6-8-38,0 0 0,0 1 0,0-1-1,0 0 1,1 1 0,-1-1 0,0 1 0,1-1 0,-1 1-1,1-1 1,-1 1 0,1-1 0,-1 1 0,1-1 0,0 4 0,0 5 66,0 0 0,1 0 1,0-1-1,1 1 1,0 0-1,0-1 1,1 1-1,0-1 1,1 0-1,0 0 1,1 0-1,10 15 0,-13-21-45,0-1 0,0 0-1,1 0 1,0 0 0,-1-1-1,1 1 1,0 0-1,0-1 1,-1 0 0,1 0-1,0 0 1,0 0 0,1 0-1,-1-1 1,0 1-1,0-1 1,0 0 0,0 0-1,0 0 1,1 0 0,-1 0-1,5-2 1,7-1 75,-1-1 1,1 0-1,19-9 0,-21 7-117,-10 5-63,0-1 1,1 0-1,-1 1 0,1-1 1,-1 1-1,1 0 0,-1 0 1,1 1-1,0-1 0,-1 1 1,1 0-1,0 0 0,0 0 1,-1 0-1,7 2 0,-3-1-3758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4616,'0'0'14137,"8"9"-13800,5 7-190,3 3 235,17 24 0,-9-4-134,-1 2 1,-1 1-1,-3 0 1,-1 2 0,-3 0-1,-1 1 1,-2 0-1,8 70 1,29 327 674,-33-198-416,-11-143-256,-4-75-152,-1-1 1,-1 1-1,-1 0 0,-2-1 0,0 1 0,-2-1 0,-8 25 1,7-30-30,-2 8 160,-24 49 0,30-70-187,-1 0 0,0 0-1,-1-1 1,1 1 0,-1-1 0,0 0 0,-1-1 0,0 1 0,0-1 0,0 0 0,0-1 0,-9 5 0,14-8-49,1-1 1,-1 0 0,-1 1 0,1-1 0,0 0 0,0 0 0,0 0 0,0 0 0,0 0 0,0 0 0,0 0 0,0 0 0,0 0 0,0 0 0,0-1-1,0 1 1,0 0 0,-1-1 0,-5-2-2972,6 3 2600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5:3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21 7936,'0'0'11153,"-8"15"-10892,-26 47-1,29-51-155,0 0 1,1 1-1,1-1 0,0 1 0,0 0 1,2-1-1,-1 1 0,1 0 1,1 21-1,-1 18 357,0-41-301,1 0 1,0 1 0,2 14 0,-2-23-115,0 0 0,0 0 0,1 1 0,-1-1 0,1 0 0,-1 0 0,1 0 0,0 0 0,0 0 0,0 0 0,0 0 0,0 0 0,0-1 0,1 1 1,-1 0-1,0-1 0,1 1 0,0 0 0,-1-1 0,1 0 0,0 1 0,2 0 0,0-2 16,0-1 0,0 0-1,0 0 1,0 0 0,0 0 0,0 0-1,0-1 1,-1 0 0,1 0 0,-1 0-1,4-3 1,2-1 18,0-1-1,0 0 1,-1 0-1,0-1 1,-1 0-1,13-17 1,31-61 444,-20 33-36,-28 48-418,-1-1 1,0 1-1,-1 0 1,1 0 0,-1-1-1,0 1 1,0-1 0,-1 1-1,1-1 1,-2-10-1,1 9 23,-1 0 47,-2 12 39,-3 14-77,4-8-108,1 1 0,0-1 0,0 1 0,1-1 0,1 1 0,0-1 0,0 1 0,1-1 0,4 13 0,-2-9 11,2 1 1,0-1-1,0 0 0,2-1 1,17 28-1,-23-40-2,-1 1 1,1-1 0,0 1-1,0-1 1,0 0-1,1 0 1,-1 0 0,0 0-1,1-1 1,-1 1-1,1-1 1,0 1 0,-1-1-1,6 2 1,-6-3 2,0 0-1,1 0 1,-1 0 0,0 0 0,0 0 0,0 0-1,0 0 1,1-1 0,-1 1 0,0-1 0,0 0-1,0 0 1,0 1 0,0-1 0,0 0 0,0-1-1,-1 1 1,1 0 0,0-1 0,-1 1 0,3-2 0,12-16 46,-1 0 1,-1 0-1,-1-1 1,0-1-1,15-35 1,-14 28-1,9-21 64,10-17 107,-29 59-181,2 0 0,-1 0-1,1 0 1,0 1 0,0 0-1,11-8 1,-15 13-33,0 1-1,0-1 1,-1 0-1,1 0 1,0 1-1,0 0 1,0-1-1,0 1 1,1 0-1,-1 0 1,0 0-1,0 0 0,0 0 1,0 0-1,0 1 1,0-1-1,0 1 1,0-1-1,3 2 1,2 1-1,0 1 1,0-1-1,-1 1 1,7 5-1,45 37 25,-28-21 22,42 26 0,-72-51-54,0 0 0,0 0-1,1 1 1,-1-1 0,0 0 0,0 0 0,0 0 0,0 0 0,0 0 0,1 0-1,-1 1 1,0-1 0,0 0 0,0 0 0,1 0 0,-1 0 0,0 0-1,0 0 1,0 0 0,1 0 0,-1 0 0,0 0 0,0 0 0,0 0 0,1 0-1,-1 0 1,0 0 0,0 0 0,0 0 0,1 0 0,-1 0 0,0 0 0,0 0-1,0 0 1,1 0 0,-1 0 0,0 0 0,0-1 0,0 1 0,0 0 0,1 0-1,-1 0 1,0 0 0,0 0 0,0-1 0,0 1 0,0 0 0,-2-13 74,-12-14 72,11 25-144,1-1 0,0 1 0,-1-1 0,0 1 0,1 0 0,-1 0-1,0 0 1,0 1 0,0-1 0,0 1 0,0-1 0,-1 1 0,1 0 0,0 0-1,-1 0 1,-5 0 0,4 1 6,0 1 0,0-1 0,0 1 0,1 0 0,-1 0 0,0 0 1,0 0-1,1 1 0,-1 0 0,-6 4 0,-3 2 11,1 1 1,0 1-1,1 0 1,0 1-1,0 1 1,-10 12-1,16-15-21,0 0 0,0 0 0,1 0 0,0 0 0,1 1 0,0 0 0,0 0 0,1 0 0,0 0 0,1 0 0,0 1 0,1-1 0,0 1 0,1-1 0,0 1 0,1-1 0,0 1 0,0 0 0,1-1 0,0 0 0,1 0 0,0 0 0,1 0 0,0 0 0,1 0 0,0-1 0,0 0 0,1 0 0,12 14 0,-17-21 4,1 0 0,-1 0 0,1-1 0,0 1 0,0-1 0,0 0 0,0 1 0,0-1 0,0 0 0,0 0 0,0 0 0,0 0 0,0-1 0,0 1 0,1 0 0,-1-1 0,0 0 0,1 0 0,-1 1 0,0-1 0,1 0 0,-1-1 0,0 1 0,0 0 0,1-1 0,-1 1 0,0-1 0,0 0 0,0 0 0,1 0 0,-1 0 0,0 0 0,0 0 0,0 0 0,-1-1-1,1 1 1,3-4 0,5-4 36,0-2-1,0 1 0,-1-1 0,14-22 0,-10 8 40,-1 1 0,-2-2 0,0 1 0,11-49 0,-11 40 12,-7 25-56,0-1 41,0-1 0,0 0 0,-1 0 0,1-14 0,-13 43 53,8-6-136,0 0-1,2 0 0,-1 0 0,1 0 0,3 22 1,16 61-100,-12-67 84,-4-10 16,2 0 0,0 0 0,1-1 0,0 1 0,2-2-1,0 1 1,11 17 0,-18-34 7,-1 1 0,1-1 1,0 1-1,-1-1 0,1 1 0,0-1 0,-1 0 0,1 1 1,0-1-1,-1 0 0,1 0 0,0 1 0,0-1 0,-1 0 1,1 0-1,0 0 0,0 0 0,-1 0 0,1 0 0,0 0 1,0 0-1,0 0 0,-1-1 0,1 1 0,0 0 0,-1 0 1,1-1-1,0 1 0,0 0 0,-1-1 0,1 1 0,0-1 1,23-17 15,-23 17-14,14-13 23,-1-1 1,0 0-1,-1-1 1,-1-1-1,-1 0 0,12-23 1,47-117 231,-53 113-213,-3 12 40,24-41 1,-38 73-84,0-1-1,1 1 1,-1 0-1,0-1 1,0 1-1,1 0 1,-1 0-1,0 0 0,1-1 1,-1 1-1,0 0 1,0 0-1,1 0 1,-1 0-1,0 0 1,1-1-1,-1 1 1,0 0-1,1 0 1,-1 0-1,0 0 1,1 0-1,-1 0 1,1 0-1,-1 0 1,0 0-1,1 0 1,-1 0-1,0 0 1,1 1-1,-1-1 1,0 0-1,1 0 1,-1 0-1,0 0 1,0 1-1,1-1 1,-1 0-1,0 0 1,0 0-1,1 1 1,-1-1-1,0 0 1,0 1-1,1-1 1,-1 0-1,0 0 1,0 1-1,0-1 1,0 0-1,0 1 1,1-1-1,-1 0 1,0 1-1,0 0 1,10 20-26,-1 10 20,-1 1 0,-1-1 0,-2 1 1,-1 1-1,-1-1 0,-3 58 0,-13 28 77,13-117-69,0 0 0,0 0-1,0 0 1,0 0 0,0 0-1,-1 0 1,1 0 0,0 0-1,-1 0 1,1 0-1,-1 0 1,1 0 0,-1 0-1,0 0 1,1 0 0,-1-1-1,0 1 1,1 0 0,-2 1-1,1-2 2,0 0 0,1 0 0,-1 0 0,0 0-1,1 0 1,-1 0 0,0 0 0,0 0 0,1 0 0,-1 0 0,0 0-1,1-1 1,-1 1 0,1 0 0,-1 0 0,0-1 0,1 1-1,-1 0 1,1-1 0,-1 1 0,0 0 0,0-1 0,-4-5 39,-1 1-1,1-1 1,0 0 0,-5-8 0,7 9-8,-14-23 124,14 23-120,0 0 0,0 0 0,0 0 0,-1 0 0,0 0 1,1 1-1,-9-8 0,11 12-37,1 0 0,0 0 1,0 0-1,-1 0 0,1-1 0,0 1 1,0 0-1,0 0 0,0-1 0,-1 1 0,1 0 1,0 0-1,0 0 0,0-1 0,0 1 0,0 0 1,0-1-1,0 1 0,-1 0 0,1 0 1,0-1-1,0 1 0,0 0 0,0 0 0,0-1 1,0 1-1,0 0 0,0-1 0,1 1 0,-1 0 1,0 0-1,0-1 0,0 1 0,0 0 0,0 0 1,0-1-1,0 1 0,1 0 0,-1 0 1,0 0-1,0-1 0,0 1 0,1 0 0,-1 0 1,0 0-1,0-1 0,0 1 0,1 0 0,-1 0 1,12 6-10,0-1 1,1 0 0,-1-1-1,1 0 1,0-1 0,0 0-1,0-1 1,0-1-1,0 0 1,1-1 0,-1 0-1,0-1 1,0 0 0,1-1-1,-1-1 1,0 0 0,-1-1-1,1 0 1,-1-1-1,0 0 1,20-12 0,-15 5 37,-2 0 0,1-1 0,-2 0 0,0-2 0,13-16 0,-1-4 99,26-45 0,-15 16 198,-41 74-252,0 1 0,1 0 0,-2 19 0,-1 0-68,1-9-17,1 0-1,-2 33 1,5-48 21,1 1 0,0-1 0,1 0 1,-1 0-1,1 0 0,1 0 0,-1 0 1,1 0-1,0 0 0,0 0 0,1-1 1,0 1-1,6 9 0,-7-13-9,0 0-1,1 0 1,-1 0 0,0 0-1,1-1 1,-1 1-1,1-1 1,0 1 0,-1-1-1,1 0 1,0 0 0,0 0-1,0-1 1,-1 1-1,1-1 1,0 1 0,0-1-1,0 0 1,0 0 0,0 0-1,0-1 1,5 0-1,7-2 9,0-1-1,0 0 1,15-7 0,-19 7-10,175-63-1,-175 63 0,0 0 0,20-4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3808,'0'0'15230,"9"4"-15106,-2-1-97,-3-1-12,0 0 1,0 0 0,1 0 0,-1-1-1,0 0 1,1 0 0,-1 0 0,1 0-1,-1-1 1,1 1 0,0-1 0,-1 0-1,1-1 1,5 0 0,51-9 327,69-2-1,-36 5-38,-75 6-217,-1 1 1,1 1-1,22 3 0,-4 0 65,-24 1-18,-13-5-125,1 1 0,-1-1 0,1 0 1,-1 0-1,1 1 0,-1-1 0,1 0 0,-1 0 1,1 0-1,-1 1 0,1-1 0,-1 0 0,1 0 1,-1 0-1,1 0 0,-1 0 0,1 0 1,-1 0-1,1 0 0,-1 0 0,2-1 0,1 1 69,-2 0-5,-1-5-66,-10-28 17,8 28-632,0 0 0,1-1 0,-1 1 0,1 0 0,-1-10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6520,'0'0'9867,"11"5"-9493,1 1-250,-8-3-77,1-1 0,-1 0 0,1 0 0,0 0 0,-1 0 0,1-1 0,0 0 0,0 0 1,0 0-1,0-1 0,0 1 0,7-2 0,179 3 1838,-57 1-670,-132-3-1199,13 0 192,-1 0 1,23 4-1,-26-5-60,-10 1-148,-1 0 1,1 0-1,-1-1 0,1 1 0,-1 0 0,1 0 1,-1 0-1,1 0 0,0 0 0,-1 0 0,1 0 1,-1 0-1,1 0 0,-1 0 0,1 0 0,0 0 1,-1 0-1,1 1 0,-1-1 0,1 0 1,-1 0-1,1 1 0,-1-1 0,1 1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32 159 3504,'0'0'13334,"9"6"-13166,2 1-111,-7-4-20,0 0 0,1 0 0,-1 0 0,1-1 0,0 0 0,10 4 0,-3-3 244,1-1 0,0 0 0,13 0 0,-20-1-199,0-1 0,0 0-1,0-1 1,0 1 0,0-1 0,0-1-1,0 1 1,9-4 0,-13 4-40,1 0 0,0-1 0,0 1 0,-1-1 0,1 0 0,-1 0 1,1 0-1,-1 0 0,0 0 0,0 0 0,0-1 0,0 1 0,0-1 0,0 1 0,-1-1 0,1 0 0,1-5 0,8-9 116,-5 9-70,-6 7-78,1-1 0,-1 0-1,0 0 1,0 0 0,0 0 0,0 0 0,0 0 0,0 1 0,-1-1 0,1 0 0,0 0 0,-1 0-1,0 0 1,1 1 0,-2-3 0,-2-8 74,3 10-65,0-1 0,0 0 0,0 1 0,0-1 0,0 1 0,-1 0 0,1-1 0,-1 1 0,0 0 0,1 0 0,-5-4 0,-8-10 0,13 14-6,-1-1 0,0 1 0,0 0 0,-1-1 0,1 1 0,0 0 0,-1 0 0,1 0 0,-1 1 0,0-1 0,0 1 0,1-1 0,-1 1 0,-5-2 0,3 2-8,0 0 5,1 0-1,0 1 0,0-1 0,-1 1 0,1-1 0,0 1 1,-1 1-1,1-1 0,0 0 0,-6 3 0,0 0 12,0 1 0,1 1 0,-17 10 0,4-2 14,16-10-13,0 0 0,0 1 1,1 0-1,-1 1 0,1-1 0,0 1 1,1 0-1,-6 6 0,9-7-13,-1-1 0,1 1 0,0-1 0,0 1 0,1 0 0,-1-1 0,1 1 1,0 0-1,0 4 0,1 5 49,0-1 1,5 19 0,1 2 19,-6-18-47,2 11 94,1-1 0,12 40 0,-12-56-89,1 0 0,0-1 0,0 1 0,1-1 0,0 0 0,0-1 0,1 1 0,10 8 0,-10-9 26,-3-4-35,0 0 0,0 0 0,0 0-1,0 0 1,1-1 0,-1 1 0,1-1-1,9 3 1,43 7 151,-8-1 11,-35-8-72,1-1 0,-1 0-1,1-1 1,26-1 0,-20-1 62,-18 1-161,0 0 0,0-1 1,-1 1-1,1-1 0,0 0 0,0 0 1,-1 0-1,5-2 0,6-3-3522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4416,'0'0'2144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0 796 5120,'0'0'7809,"1"-10"-7401,15-71 711,10-68 1187,-18 97-1653,3-37 392,-6 41-384,16-67 1,-18 101-514,2 0 1,0-1 0,0 1 0,2 1 0,-1-1 0,2 1-1,0 0 1,17-21 0,-24 34-145,63-68 604,-58 63-541,0 0 0,1 0 0,0 1 0,10-6 0,-13 9-22,-1-1 0,1 1 0,-1-1 0,1 1 0,0 0-1,0 0 1,-1 1 0,1-1 0,0 1 0,0 0-1,5 0 1,-5 1-17,1 1 0,-1-1 1,0 1-1,-1 0 0,1 0 0,0 0 0,0 0 0,-1 1 0,0-1 0,1 1 0,-1 0 0,4 5 0,6 6 49,14 23 0,-23-32-52,-1 0 1,0 0 1,0 0-1,0 0 0,-1 0 0,0 1 0,0-1 0,2 9 0,-3-12-12,-1 0 0,0 0 0,0-1 0,0 1 0,0 0 0,0 0 0,0 0 0,0-1 0,0 1 0,-1 0 0,1 0 0,-1 0 0,1-1 0,-1 1 0,0 0 0,1-1 1,-1 1-1,0-1 0,0 1 0,0-1 0,-1 1 0,1-1 0,0 0 0,0 1 0,-1-1 0,1 0 0,-3 2 0,-5 3 47,1 0 0,0 1 0,-13 13 0,14-12-17,-1 0 0,0-1 0,-17 11 0,13-11-1,-1-1 0,0-1 0,0-1 0,-1 0 0,-15 3 0,10-3 89,-33 13 0,51-17-127,-14 7 32,11-2-93,10-3-114,-4-2 43,0 0 0,-1 0-1,1 0 1,-1 0-1,1-1 1,0 1 0,-1-1-1,1 1 1,-1-1 0,1 0-1,-1 1 1,0-1 0,2-1-1,0 0-1455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3504,'0'0'16234,"-8"11"-16034,-1 3-95,0 0 1,1 1-1,1 0 0,-7 18 1,8-11 80,1 0 0,-4 29 0,-3 20 145,6-43-182,2 0-1,0 50 1,0-18-6,3-42 14,1 1-1,3 26 1,2-19 137,0 4 48,-5-30-331,0 1 1,0-1 0,0 0 0,0 0 0,0 1-1,0-1 1,0 0 0,0 0 0,0 1-1,1-1 1,-1 0 0,0 0 0,0 1 0,0-1-1,0 0 1,0 0 0,0 0 0,0 1-1,1-1 1,-1 0 0,0 0 0,0 0-1,0 0 1,1 1 0,-1-1 0,0 0 0,0 0-1,0 0 1,1 0 0,-1 0 0,0 0-1,0 0 1,1 0 0,-1 1 0,0-1 0,1 0-1,11-3 228,20-13-89,-22 10-112,-1 2-14,12-7 24,0 0 0,0 2 0,1 1 0,38-9 0,-43 14 66,-1 1 1,19 0-1,-35 2-103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7832,'0'0'9058,"7"-9"-8722,25-26-16,-28 32-245,1-1-1,-1 1 0,1 0 1,-1 1-1,1-1 1,0 1-1,0 0 1,0 0-1,0 0 1,9-1-1,-5 1 39,27-6 736,38-2-1,-13 7-267,-49 3-2287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8744,'0'0'7009,"11"-5"-6573,23-9 142,36-8 0,116-20 2634,-182 41-3090,0 0 0,0-1 1,0 0-1,0 0 0,0 0 1,5-4-1,7-4-2810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5520,'0'0'13241,"10"5"-12972,-6-2-230,2 0 3,-1 0 0,1-1-1,-1 0 1,1 0-1,0 0 1,0 0 0,0-1-1,0 0 1,0 0 0,0-1-1,8 0 1,85-1 808,-64 2-16,60-6-1,-92 5-879,7-1 513,-1-1-1,18-5 1,-25 6-624,0 1-1,0-1 1,0 0-1,0 0 0,0 0 1,-1 0-1,1 0 1,0-1-1,-1 1 0,1 0 1,-1-1-1,1 0 1,-1 1-1,1-1 0,-1 0 1,0 1-1,0-1 1,2-4-1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3912,'0'0'15062,"9"5"-14958,-6-3-100,4 2 39,0 0-1,1-1 0,0 0 0,0 0 1,0 0-1,0-1 0,0 0 0,0-1 1,17 2-1,2-3 113,-21 1-99,0-1 0,0 1-1,12-3 1,-9 2 36,-1-1-1,1 1 0,0 1 0,0 0 0,13 2 1,8 1 224,0-1 76,3-1 422,-32-2-793,0 0 0,0 0 1,-1 0-1,1 0 0,0-1 1,-1 1-1,1 0 0,0 0 1,0-1-1,-1 1 0,1 0 1,0-1-1,-1 1 1,1 0-1,-1-1 0,1 1 1,0-1-1,-1 1 0,1-1 1,-1 0-1,1 1 0,-1-1 1,0 0-1,1 1 0,-1-1 1,1 0-1,2-18-3141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5:4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 8840,'0'0'9703,"-10"8"-9355,-34 24-14,31-21 1112,22-17-847,-8 6-559,1-4 94,1 1 1,-1 0-1,1 0 1,-1-1-1,0 1 1,0-1-1,-1 0 0,1 0 1,-1 1-1,0-1 1,1-6-1,-3 7 1179,8 12-931,20 3-526,-18-9-2603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4416,'0'0'10878,"7"11"-10754,21 36 6,-24-41-90,-1 0 1,0 1-1,-1-1 1,0 1-1,0-1 1,0 1-1,0 0 1,-1-1-1,-1 1 1,1 10-1,1 6 79,1 11 84,-3-25-110,0 1 1,1-1 0,1 1 0,-1-1-1,2 0 1,-1 0 0,5 11 0,-6-15 687,-1-11-469,4-31-101,2-1-1,11-39 1,-16 73-193,0 1 1,1 0-1,0 0 0,-1 0 1,1 0-1,1 0 0,-1 0 1,0 0-1,1 1 0,-1-1 1,1 1-1,0-1 0,0 1 0,4-2 1,-6 4-18,0 0 0,-1 0 0,1 0 0,0 0 0,0 1 0,0-1 0,0 0 0,-1 1-1,1-1 1,0 0 0,0 1 0,-1-1 0,1 1 0,0 0 0,-1-1 0,1 1 0,-1-1 0,1 1 0,0 0 0,-1-1 0,0 1 0,2 1 0,9 18 15,-5-4 1,-1 0-1,-1 1 0,-1-1 0,0 1 1,1 19-1,-4-26 0,-1-9-10,1-1 1,0 1 0,0 0 0,0 0 0,0 0 0,0 0 0,1 0 0,-1 0 0,0 0 0,0 0 0,0 0 0,1 0 0,-1 0 0,1-1-1,0 2 1,-1-1-2,0-1 0,0 0 0,0 0 0,1 0 0,-1 0-1,0 1 1,0-1 0,1 0 0,-1 0 0,0 0-1,0 0 1,1 0 0,-1 0 0,0 0 0,0 0 0,1 0-1,-1 0 1,0 0 0,0 0 0,1 0 0,-1 0-1,0 0 1,0 0 0,1 0 0,-1 0 0,0 0 0,0 0-1,1 0 1,-1 0 0,0 0 0,0-1 0,0 1-1,1 0 1,-1 0 0,0 0 0,0 0 0,0 0 0,1-1-1,-1 1 1,0 0 0,0 0 0,0-1 0,0 1 0,0 0-1,1 0 1,-1 0 0,0-1 0,0 1 0,10-17 86,-8 13-64,18-28 97,13-25 241,-19 38-188,-13 18-175,-1 1 0,1-1 0,-1 1-1,1-1 1,0 1 0,-1 0 0,1-1 0,-1 1 0,1 0 0,0-1 0,0 1 0,-1 0 0,1 0 0,0-1-1,0 1 1,-1 0 0,1 0 0,0 0 0,0 0 0,-1 0 0,1 0 0,0 0 0,0 0 0,-1 1 0,1-1-1,1 1 1,8 1-2,-10-2 0,1 0 0,0 0 0,0 0 0,0 0 0,0 0 0,-1 0 0,1 0 0,0 1 0,0-1 0,-1 0 0,1 1 0,0-1 0,0 1 0,0 0 0,8 8 38,-1 1 0,-1 0-1,1 0 1,-2 1 0,1-1-1,-1 2 1,-1-1-1,6 20 1,-8-27 39,-3-4-75,1 0 0,-1 0 0,0 1 0,0-1 0,0 0 1,0 0-1,0 0 0,0 0 0,0 0 0,0 0 0,0 0 0,0 0 0,0 0 0,0 0 0,0 0 0,1 0 0,-1 1 0,0-1 1,0 0-1,0 0 0,0 0 0,0 0 0,0 0 0,0 0 0,0 0 0,0 0 0,0 1 0,0-1 0,0 0 0,0 0 1,0 0-1,0 0 0,0 0 0,0 0 0,0 0 0,0 0 0,0 1 0,-1-1 0,1 0 0,0 0 0,0 0 0,0 0 0,0 0 1,0 0-1,0 0 0,0 0 0,0 0 0,0 0 0,0 0 0,0 0 0,0 1 0,-1-1 0,1 0 0,0 0 0,0 0 1,0 0-1,0 0 0,0 0 0,0 0 0,0 0 0,0 0 0,-1 0 0,5 5 109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4616,'0'0'12194,"4"8"-12089,-1-2-81,-1-2-12,0 0 0,0 0 1,-1 0-1,1 0 0,-1 0 1,0 0-1,0 0 1,-1 0-1,1 0 0,-1 1 1,0-1-1,0 6 0,-3 23 202,1 0-1,4 43 0,13 32 582,-14-99-672,0 0-1,-1 0 1,-1 0 0,1 1-1,-5 16 1,5-26-115,0 0 1,0 0-1,0 1 0,0-1 1,0 0-1,0 0 0,0 0 1,0 0-1,0 0 0,0 0 1,0 1-1,0-1 0,0 0 1,0 0-1,0 0 0,0 0 1,0 0-1,0 0 0,0 0 1,-1 1-1,1-1 1,0 0-1,0 0 0,0 0 1,0 0-1,0 0 0,0 0 1,0 0-1,0 0 0,-1 0 1,1 0-1,0 0 0,0 0 1,0 1-1,0-1 0,0 0 1,0 0-1,-1 0 0,1 0 1,0 0-1,0 0 0,0 0 1,0 0-1,0 0 0,0 0 1,-1 0-1,1-1 0,0 1 1,-7-6 206,-5-14-72,11 18-130,-6-12-165,-13-21 529,4 14-3430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7832,'0'0'7528,"9"0"-7207,6 1-231,95-5 1156,-25 2-480,-6 0-102,-61 1-500,-14 2-115,-1-1-1,0 0 0,1 0 0,-1 0 0,0 0 1,0-1-1,1 1 0,-1-1 0,0 0 0,0 0 0,0 0 1,1 0-1,-1-1 0,4-2 0,-7 4 92,-6 1-2571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6328,'0'0'3617,"-2"10"-3306,-42 168 2123,28-117-1238,-10 83-1,17-100-620,7-35-135,0 1-1,0 0 1,0 15-1,2-25-422,0 0-1,0 0 0,1 0 1,-1 0-1,0 0 0,0 0 1,0 0-1,1 0 1,-1 0-1,0 0 0,0 0 1,0 0-1,0 0 0,1 0 1,-1 0-1,0-1 1,0 1-1,0 0 0,0 0 1,1 0-1,-1 0 0,0 0 1,0 0-1,0-1 1,0 1-1,0 0 0,0 0 1,1 0-1,-1 0 0,0-1 1,0 1-1,0 0 1,0 0-1,0 0 0,0 0 1,0-1-1,0 1 0,0 0 1,0 0-1,0 0 1,0-1-1,0 1 0,0 0 1,0 0-1,0-1 0,1-2 31,0-1-1,0 0 0,1 1 0,-1-1 0,3-3 0,5-12 69,2-20 183,12-74 0,-7 26 74,-13 74-324,1-5 22,0 0 0,-2 1-1,2-22 1,-4 36-46,0 0 0,1 0 0,0 0 0,-1 0 0,1 0 0,1 0 0,-1 0 0,0 0 0,1 0 0,-1 1 0,1-1 0,3-4 0,-4 7-22,-1 0 1,1 0-1,-1 0 1,1 0-1,-1 0 0,1 0 1,-1 0-1,1 1 0,-1-1 1,1 0-1,-1 0 1,0 0-1,1 1 0,-1-1 1,1 0-1,-1 0 0,0 1 1,1-1-1,-1 0 0,0 1 1,1-1-1,-1 0 1,0 1-1,1-1 0,-1 1 1,7 6 2,-4-6 0,1 1 0,-1-1-1,0 1 1,0 0 0,0 0 0,0 0 0,-1 1 0,1-1 0,-1 1 0,1-1 0,-1 1 0,0 0 0,0 0 0,0 0-1,1 4 1,17 30 151,31 44 0,-28-44 351,-23-37-500,0-1 0,0 1 0,0 0 1,0 0-1,0 0 0,0 0 0,0 0 0,0 0 0,0-1 0,0 1 1,0 0-1,1 0 0,-1 0 0,0 0 0,0 0 0,0 0 0,0 0 0,0 0 1,0-1-1,0 1 0,0 0 0,0 0 0,1 0 0,-1 0 0,0 0 1,0 0-1,0 0 0,0 0 0,0 0 0,0 0 0,1 0 0,-1 0 1,0 0-1,0 0 0,0 0 0,0 0 0,0 0 0,0 0 0,1 0 0,-1 0 1,0 0-1,0 0 0,0 0 0,0 0 0,0 0 0,0 0 0,0 0 1,1 0-1,-1 0 0,0 0 0,0 0 0,0 1 0,0-1 0,0 0 1,0 0-1,0 0 0,0 0 0,0 0 0,1 0 0,-1 0 0,0 0 0,0 1 1,0-1-1,0 0 0,0 0 0,0 0 0,0 0 0,0-2 11,1 0 0,0-1 0,0 1 0,0 0 0,0-1 0,0 1-1,1 0 1,1-2 0,5-10 37,-3 1 13,-1 0 0,4-23 0,1-3 83,1 11-38,-6 16-45,0-1-1,3-20 1,-7 32-58,1 0 0,-1 0 1,0-1-1,0 1 0,1 0 0,-1 0 0,1 0 1,-1 0-1,1 0 0,0 0 0,0-2 1,0 3-13,-1 0 0,0-1 0,0 1 0,1 0 1,-1 0-1,0 0 0,1 0 0,-1-1 0,0 1 1,1 0-1,-1 0 0,0 0 0,1 0 0,-1 0 1,0 0-1,0 0 0,1 0 0,-1 0 0,0 0 1,1 0-1,-1 0 0,0 0 0,1 0 0,-1 0 1,0 1-1,1-1 0,-1 0 0,0 0 0,1 0 1,-1 0-1,0 0 0,0 1 0,1-1 1,-1 0-1,0 0 0,0 1 0,1-1 0,-1 0 1,0 0-1,0 1 0,0-1 0,0 0 0,1 1 1,-1-1-1,0 1 0,6 9-35,-1 1 0,0 0-1,-1 0 1,0 1 0,0-1 0,-1 1 0,1 12-1,10 32-28,-7-34 41,-2-3 4,2 0 0,0-1 0,1 0 1,19 32-1,7 3 283,-27-47-76,-3-3 72,-10 1-138,5-4-186,-1 0-1,0 0 0,1 0 0,-1 0 1,1 0-1,-1 0 0,0 0 0,1-1 1,-1 1-1,1 0 0,-1-1 1,1 1-1,-1-1 0,-1-1 0,-2 0-1753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4312,'0'0'9409,"-7"11"-9137,-45 80 412,41-70-467,1 1-1,0 0 1,-5 24 0,4-3 104,3-16-103,1 0 1,2 0-1,-3 49 0,9-55-73,2 0-1,1 0 1,0 0 0,2 0-1,8 21 1,-9-26-53,1 1 53,1-1 0,0 0 0,2 0 0,0-1 0,0 0 0,1 0 0,15 15 0,-18-23 121,1 0-1,1 0 0,15 9 1,-3-1 167,1-7 516,-16-8-739,-13-3-2447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7024,'0'0'7705,"-8"5"-7292,-55 31 1382,50-22-1074,13-13-678,0-1-1,-1 0 1,1 1-1,-1-1 1,1 1-1,0-1 1,0 1-1,-1 0 1,1-1-1,0 1 1,0-1-1,-1 1 1,1-1-1,0 1 1,0 0-1,0-1 1,0 1-1,0-1 1,0 1-1,0 0 1,0-1-1,0 1 1,0-1-1,1 2 1,23 17 794,6 3-553,-3-7-127,0 1-1,-2 2 1,0 0-1,31 30 1,-30-23-48,-1-1 12,-1 1 1,22 31-1,-39-47-96,-1 1 0,0 0 0,-1-1 0,0 2 0,-1-1 0,0 0 0,0 1 0,-1 0 0,-1 0 0,3 19 0,-5-16 12,0 1 0,-1-1 1,-1 0-1,0 0 1,0 0-1,-2 0 0,0-1 1,0 1-1,-11 21 0,1-8 49,-1-2 0,0 0-1,-34 40 1,8-6 214,9-13 153,29-42-332,1 1 0,-1 0-1,1 0 1,-3 6 0,4-7-623,-1 0 0,1 0-1,-1 0 1,0 0 0,-3 4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3112,'0'0'11653,"1"-8"-11418,0 0-142,1-1 1,0 1 0,0 0 0,1 0-1,0 0 1,0 1 0,1-1-1,0 1 1,0 0 0,1 0 0,0 0-1,11-12 1,14-13 463,-21 21-373,1 0 0,1 0 0,0 1 0,21-15 0,-8 13 188,-22 11-314,0 0-1,0 0 0,-1 1 1,1-1-1,0 1 0,0 0 1,0-1-1,-1 1 0,1 0 1,0 0-1,0 0 0,2 0 1,-3 1-44,-1-1 0,0 1 0,1-1 0,-1 1-1,1-1 1,-1 1 0,0-1 0,1 1 0,-1-1 0,0 1 0,0 0 0,1-1 0,-1 1 0,0-1 0,0 1 0,0 0 0,0-1 0,0 1 0,0 0 0,0 0-1,0 21 121,0-11-75,-8 166 374,6-148-339,-4-10 28,4-18 42,6-13-10,5-13-72,-1 1 33,1 0 1,20-38 0,-18 44-31,1 1 0,0 0 0,1 1 0,26-25 0,-23 25-21,-13 13-50,-1-1-1,2 1 0,-1 0 0,0 0 0,1 0 1,-1 0-1,1 1 0,0-1 0,0 1 0,5-2 1,3-2 21,-12 5-36,0 1-1,0 0 0,1 0 0,-1-1 1,0 1-1,0 0 0,1 0 0,-1 0 1,0 0-1,0-1 0,1 1 1,-1 0-1,0 0 0,0 0 0,1 0 1,-1 0-1,0 0 0,1 0 0,-1 0 1,0 0-1,1 0 0,-1 0 0,0 0 1,0 0-1,1 0 0,-1 0 0,0 0 1,1 0-1,-1 0 0,0 0 0,1 1 1,0 0 2,0 0 1,-1 1 0,1 0 0,0-1-1,-1 1 1,1-1 0,-1 1-1,1 0 1,-1-1 0,0 1-1,1 0 1,-1-1 0,0 1 0,-1 2-1,-2 33 76,1-19-17,1-13-44,0 0-1,0 0 1,0-1-1,-1 1 1,-3 7-1,-5 20 70,7-20-39,-1 0 0,0 0 0,-6 12 0,5-11 18,0-1 0,-4 21 0,0-4 43,7-24-88,0 0 1,0 1-1,1-1 1,-1 1-1,1 5 1,-6 37 168,5-39-152,1 0-1,-1 0 1,2 0-1,-1 0 1,1 0-1,2 15 1,1-1 38,3 17 28,-6-38-94,1 0 1,-1 0-1,1 0 1,0-1-1,0 1 1,0 0-1,0-1 1,0 1-1,0-1 1,0 1-1,0-1 1,1 1 0,-1-1-1,1 0 1,-1 1-1,1-1 1,1 1-1,2-1 7,-1-1 0,0 1 0,1-1 0,-1 0 0,1 0 0,-1 0 0,0-1 0,1 1 0,-1-1 0,6-2-1,0 1 17,-2 0 3,-1 0 0,1-1 1,-1 0-1,11-6 0,0 1 87,-1 4 192,-12 3 115,-16-2-264,2 1-3233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77 3712,'0'0'11216,"4"8"-10934,-1 1-193,-2-6-60,-1 0 1,1 0-1,1 0 0,-1 0 1,0 0-1,1-1 0,-1 1 0,1-1 1,0 1-1,0-1 0,0 1 0,0-1 1,0 0-1,4 2 0,3 4 175,-3-2-21,2 0 0,-1-1 1,1 0-1,8 4 0,-14-8-127,0 0 0,1 0-1,-1 0 1,0 0 0,0-1-1,0 1 1,0-1-1,0 0 1,1 0 0,-1 1-1,0-1 1,0-1 0,1 1-1,-1 0 1,0-1 0,0 1-1,0-1 1,0 1 0,1-1-1,-1 0 1,0 0-1,2-2 1,-2 2 9,0 0 0,-1 0 0,1 0 0,-1 0 0,1 0-1,-1 0 1,0-1 0,0 1 0,1 0 0,-1-1 0,0 1 0,0-1 0,-1 0 0,1 1-1,0-1 1,0 0 0,0-2 0,1-3 23,0 1-1,-1 0 1,0-1 0,0 1-1,-1 0 1,1-1 0,-2 1-1,1-1 1,-2-10-1,1 13-55,0 0 0,0 0 0,0 0 0,-1 0 0,0 0 0,1 1 0,-1-1 0,0 0 0,-1 1 0,1-1 0,-1 1 0,0 0 0,1 0 0,-1 0 0,0 0 0,-4-2 0,4 4-15,1 0-1,0 0 1,-1 0 0,1 0-1,-1 0 1,1 1-1,0-1 1,-1 1 0,0-1-1,1 1 1,-1 0 0,1 0-1,-1 1 1,1-1-1,-1 0 1,1 1 0,-3 0-1,0 1-19,0-1 0,0 1 0,0 0 0,1 0 0,-1 1 0,1-1 0,-6 5 0,-13 11 55,1 1 1,-35 40-1,53-54-28,1 1 1,0 0-1,0 0 1,0 0-1,1 0 0,0 0 1,0 0-1,0 1 0,1-1 1,0 1-1,1-1 0,-1 1 1,1-1-1,0 1 1,1 0-1,-1-1 0,2 1 1,-1-1-1,0 0 0,1 1 1,1-1-1,-1 0 1,1 0-1,4 8 0,-3-9 5,0 0 0,-1-1-1,2 0 1,-1 0-1,0 0 1,1 0-1,0 0 1,8 4 0,-6-5 5,1-1 0,0 0 0,0 0-1,0 0 1,1-1 0,-1 0 0,0-1 0,0 0 0,0 0 0,1-1 0,-1 0 0,14-3 0,27-4 366,-39 7-323,0 0 1,0 0-1,0 1 1,0 0-1,19 4 1,-18-3-15,2-2-1,-12 0-59,0 1-1,0 0 0,0-1 1,0 1-1,0 0 1,0 0-1,0 0 0,0 0 1,1 0-1,-1 0 1,0 0-1,0 1 1,2-1-1,-3 1-272,4 0 695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4720,'0'0'12018,"9"1"-11817,114 19 891,-121-20-1073,-1 1 0,1-1 0,0 0 0,0 1 0,0-1 0,-1 1-1,1 0 1,0 0 0,-1-1 0,1 1 0,-1 0 0,1 0 0,-1 0 0,1 1-1,-1-1 1,0 0 0,1 1 0,-1-1 0,0 0 0,0 1 0,0-1-1,0 1 1,0 0 0,-1-1 0,1 1 0,0 0 0,-1 0 0,1-1-1,-1 1 1,0 0 0,1 0 0,-1 0 0,0-1 0,0 1 0,0 0-1,0 0 1,-1 0 0,1-1 0,0 1 0,-1 0 0,1 0 0,-1 0-1,0-1 1,0 1 0,1-1 0,-1 1 0,-2 2 0,-5 7 54,0 0 0,0-1 1,-1 0-1,-17 15 0,-15 19 270,33-39-179,7-5-122,0 1 0,0-1 1,1 0-1,-1 1 0,0-1 0,0 1 1,1-1-1,-1 1 0,0-1 1,1 1-1,-1-1 0,0 1 1,1 0-1,-1-1 0,1 1 0,-1 0 1,1 0-1,-1-1 0,1 1 1,0 0-1,-1 0 0,1 0 0,0 0 1,15 0 146,-9 0-160,0 1 0,1 0 1,-1 0-1,0 1 0,6 3 0,-5-2 8,0-1 1,1 0-1,9 3 0,-13-5-156,47 10 553,-33-9-2736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71 6632,'0'0'13795,"-7"10"-13623,-23 28-10,28-36-145,1 1 1,0-1 0,-1 1-1,1-1 1,0 1-1,0-1 1,1 1 0,-1-1-1,1 1 1,-1 0-1,1-1 1,0 1 0,0 0-1,0-1 1,0 1 0,0 0-1,1-1 1,0 6-1,1 0 54,-2 61 370,2-54-333,4 39 879,-1-38 142,-5-16-690,1 0-427,0-1 0,0 1 0,0-1 0,-1 1-1,1-1 1,0 0 0,0 1 0,0-1 0,-1 0 0,1 0 0,0 1 0,0-2 0,1-4 2,-1 0 0,0 0 0,0 0 0,0 0 0,-1 0 0,0 0 1,0-1-1,-1-6 0,0-14 48,5-20 117,11-53 0,-15 99-173,2-9 15,1 1 1,0-1-1,0 1 1,1 0 0,0 0-1,9-16 1,-13 25-27,1 0 1,-1-1 0,0 1 0,0-1 0,0 1 0,1 0 0,-1-1 0,0 1-1,0-1 1,1 1 0,-1 0 0,0-1 0,1 1 0,-1 0 0,1 0 0,-1-1 0,0 1-1,1 0 1,-1 0 0,1-1 0,-1 1 0,0 0 0,1 0 0,-1 0 0,1 0-1,-1 0 1,1 0 0,-1 0 0,1 0 0,-1 0 0,1 0 0,-1 0 0,1 0 0,-1 0-1,0 0 1,1 0 0,-1 0 0,1 0 0,-1 1 0,1-1 0,-1 0 0,0 0-1,1 1 1,0-1 0,3-1-48,7 0-32,-2 5 5,0-1-1,17 5 1,-22-6 54,0 0 0,0 0 0,-1 0 1,1 1-1,-1-1 0,6 6 1,-1-2-15,-4-2 32,-1 0 1,-1 0 0,1 1 0,-1-1-1,1 0 1,-1 1 0,0 0 0,-1-1-1,3 10 1,-1-4-1,5 15-31,-2-1 0,-1 1 0,4 41 0,-8-58 38,-1 1 0,2-1 0,-1 0 0,4 12 0,-4-17 39,1 0 0,-2 0 1,1 1-1,0-1 0,0 7 0,-1-10 113,-7 0-464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5:4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1243 10248,'0'0'8513,"2"-11"-8316,4-15-47,2 1 1,1 0-1,21-43 0,-11 30 104,1 2-1,3 0 0,52-65 1,-61 85-112,-11 12-80,0 0-1,-1 1 1,2-1 0,-1 1 0,0 0 0,1 0 0,-1 0-1,1 0 1,0 0 0,0 1 0,8-4 0,-11 6-47,-1 0 1,1 0-1,-1 0 0,1 0 1,-1 0-1,1 0 1,-1 0-1,1 0 1,-1 0-1,1 0 1,-1 0-1,1 1 1,-1-1-1,1 0 0,-1 0 1,0 1-1,1-1 1,-1 0-1,1 0 1,-1 1-1,1-1 1,-1 0-1,0 1 1,1-1-1,-1 1 0,0-1 1,0 0-1,1 1 1,-1-1-1,0 1 1,0-1-1,1 1 1,-1-1-1,0 1 1,0-1-1,0 1 0,0-1 1,0 1-1,0-1 1,0 1-1,1 25 218,-1-21-195,-5 62 272,-3 0 1,-21 85 0,15-83 71,14-69-379,0 0 0,0 0 1,0 0-1,0 1 0,0-1 0,0 0 0,0 0 0,0 0 0,1 0 0,-1 0 0,0 0 0,0 1 0,0-1 1,0 0-1,0 0 0,0 0 0,0 0 0,0 0 0,1 0 0,-1 0 0,0 0 0,0 0 0,0 1 0,0-1 1,0 0-1,1 0 0,-1 0 0,0 0 0,0 0 0,0 0 0,0 0 0,0 0 0,1 0 0,-1 0 0,0 0 1,0 0-1,0 0 0,0 0 0,1 0 0,-1 0 0,0-1 0,0 1 0,0 0 0,0 0 0,0 0 0,0 0 0,1 0 1,-1 0-1,0 0 0,0 0 0,0 0 0,0-1 0,0 1 0,0 0 0,0 0 0,0 0 0,0 0 0,1 0 1,-1 0-1,0-1 0,0 1 0,0 0 0,13-11 93,91-111 294,-51 55-203,32-44 123,10-13 152,-95 124-461,22-21 199,-22 21-194,0 0 0,1 0 0,-1-1 0,0 1 0,1 0 0,-1 0-1,0 0 1,1 0 0,-1 0 0,0 0 0,1 0 0,-1 0 0,0 0 0,1 0 0,-1 0-1,1 0 1,-1 0 0,0 0 0,1 0 0,-1 0 0,0 0 0,1 0 0,-1 0 0,0 1 0,1-1-1,0 1 4,-1 0-1,1-1 0,0 1 0,-1 0 0,1 0 0,-1 0 0,0 0 0,1 0 0,-1 0 1,0 0-1,0 0 0,1 0 0,-1-1 0,0 3 0,1 15 24,-1 1 0,-1 0-1,-3 25 1,-1 3-8,-1 20 10,2-34 3,2 1 0,2 47 0,0-78-35,0 1-1,1-1 0,-1 0 1,1 1-1,0-1 1,-1 1-1,2-1 0,-1 0 1,0 0-1,1 0 1,-1 0-1,1 0 0,0 0 1,0 0-1,0 0 1,0 0-1,1-1 0,-1 0 1,1 1-1,-1-1 1,1 0-1,0 0 0,0 0 1,0 0-1,0-1 1,0 1-1,0-1 1,1 0-1,-1 0 0,0 0 1,1 0-1,-1-1 1,1 1-1,-1-1 0,0 0 1,1 0-1,5-1 1,17-1 26,-1 0 1,0-2-1,0-1 1,0-1-1,0-2 1,-1 0 0,0-1-1,-1-1 1,0-2-1,-1 0 1,0-1 0,-1-2-1,0 0 1,-1-1-1,35-37 1,-49 44-4,0 1 0,0-2 1,-1 1-1,0-1 0,-1 0 0,0 0 1,0 0-1,-1 0 0,-1 0 1,3-16-1,-5 21-10,1 1 1,-1-1-1,0 1 1,0-1 0,-1 1-1,0-1 1,1 1-1,-1 0 1,-1-1-1,1 1 1,-1 0 0,-1-5-1,1 7-4,0-1-1,0 1 1,1 0-1,-2-1 0,1 1 1,0 0-1,0 0 1,-1 0-1,1 1 1,-1-1-1,1 0 1,-1 1-1,0 0 0,0 0 1,1 0-1,-1 0 1,0 0-1,0 0 1,-5 0-1,1 1-2,0-1 0,0 2 0,1-1 0,-1 1 1,0 0-1,1 0 0,-1 0 0,0 1 0,1 0 0,0 1 0,-1 0 0,1 0 0,0 0 0,1 0 0,-1 1 0,0 0 0,1 0 1,0 1-1,0-1 0,0 1 0,-4 6 0,1-1-10,0 0-1,1 0 1,0 1 0,1 0 0,0 0 0,1 1-1,0 0 1,1-1 0,0 2 0,-3 16-1,6-23 3,1 1 0,0 0 0,0 0 0,0 0 0,1-1 0,0 1 0,0 0 0,1-1 0,0 1 0,0-1 0,1 0 0,0 1 0,0-1 0,0 0 0,0-1 0,1 1-1,7 8 1,-4-6 0,0 0 0,1-1-1,0 0 1,0 0-1,1-1 1,0 0 0,0 0-1,0-1 1,1 0 0,16 5-1,-19-7-5,0-2-1,0 1 1,0-1-1,1 0 1,-1-1-1,0 1 1,1-1 0,-1-1-1,0 0 1,10-1-1,-5-2 9,0 1 1,0-1-1,0-1 0,-1 0 1,16-10-1,1-4 27,-1 0 1,-1-2 0,36-38-1,-35 29 32,-2-1 0,-1-1-1,-2-2 1,34-66-1,-42 76-31,-8 16-12,-5 7-10,-1 3-3,-5 16-2,1 0 0,-2 33 0,2-18-1,-1 5 8,-11 98 102,15-114-88,1 1 1,0 0-1,8 43 0,-8-65-19,0 0 0,0 1 0,1-1-1,-1 1 1,0-1 0,1 0-1,-1 1 1,1-1 0,0 0-1,-1 1 1,1-1 0,0 0 0,0 0-1,0 0 1,0 0 0,0 0-1,0 0 1,0 0 0,0 0-1,2 2 1,-1-3 1,-1 0 0,0 0 0,1 1 0,-1-1 0,1 0 1,-1 0-1,0 0 0,1 0 0,-1-1 0,0 1 0,1 0 0,-1-1 0,0 1 0,1-1 0,-1 1 0,0-1 0,2 0 0,6-5 24,0 0 1,-1-1-1,0 0 0,11-11 0,-14 13-20,29-34 131,-1-2 0,-1-1 0,27-50 0,1-1 215,-58 91-330,-1 0-1,1 0 1,-1-1 0,1 1-1,0 0 1,0 0 0,0 1-1,4-4 1,-6 5-22,0 0 1,1 0-1,-1 0 0,0 0 1,0 0-1,0 0 0,0 0 1,1 0-1,-1 0 0,0 0 1,0 0-1,0 0 0,0 0 1,0 0-1,1 0 0,-1 0 0,0 0 1,0 0-1,0 0 0,0 0 1,1 0-1,-1 0 0,0 0 1,0 0-1,0 1 0,0-1 1,0 0-1,0 0 0,1 0 1,-1 0-1,0 0 0,0 0 1,0 0-1,0 1 0,0-1 1,0 0-1,0 0 0,0 0 1,0 0-1,0 0 0,0 1 1,0-1-1,0 16 49,-13 50 23,8-44-65,1 0 0,0 0 0,2 1 0,0 32-1,3-48-6,-1 0 0,1-1-1,1 1 1,-1 0-1,1-1 1,0 1-1,1-1 1,-1 0-1,1 0 1,0 0-1,7 9 1,-8-12 0,0-1 0,1 0 0,-1 0 0,0 0 0,1 0 0,-1 0 0,1-1 0,0 1 0,0-1-1,-1 1 1,1-1 0,0 0 0,0 0 0,0-1 0,0 1 0,0 0 0,1-1 0,-1 0 0,0 0 0,0 0 0,0 0 0,0 0 0,0-1 0,0 1 0,0-1 0,0 0 0,4-1 0,4-3 0,0 0 0,0 0 0,0-1 1,0-1-1,-1 1 0,0-2 0,0 1 1,-1-2-1,0 1 0,-1-1 0,0 0 1,0-1-1,12-20 0,4-11 13,-3-1-1,22-56 1,-38 86-7,154-377 178,-141 341-134,24-99 1,-6-51 89,-34 190-130,-1 0 0,0 0 0,0 0 0,-1-1-1,0 1 1,0 0 0,-1 0 0,0 0-1,-1-1 1,1 1 0,-5-9 0,6 17-12,0-1-1,0 1 1,0 0 0,-1-1 0,1 1 0,0 0 0,0-1-1,-1 1 1,1 0 0,0-1 0,-1 1 0,1 0 0,0 0 0,-1-1-1,1 1 1,0 0 0,-1 0 0,1 0 0,-1 0 0,1-1-1,0 1 1,-1 0 0,1 0 0,-1 0 0,1 0 0,-1 0 0,1 0-1,0 0 1,-1 0 0,0 0 0,-14 8-13,-9 14-40,19-14 30,-1 0-1,1 0 1,0 1 0,1-1-1,0 1 1,-4 14-1,-12 58-112,17-67 117,-8 68-52,3-16 34,1-15-16,2 0 0,2 58 0,16 102-93,-10-170 94,-2-21 51,0 1 1,2-1-1,0 1 0,12 37 1,-11-51-1,-1 0-1,1 0 1,0 0 0,1-1 0,-1 1-1,1-1 1,1 0 0,-1-1 0,1 1-1,0-1 1,0 0 0,0-1 0,1 1-1,0-1 1,0 0 0,0-1 0,10 4-1,-12-5 2,1 0 0,0-1 0,0 0 0,0 0 0,0 0 0,0 0 0,0-1 0,0 0 0,0 0 0,0-1 0,0 0 0,0 0 0,0 0 0,0-1 0,0 1 0,-1-2 0,1 1 0,-1 0 0,1-1 0,-1 0 0,0-1 0,9-6 0,-6 3 12,-1 0-1,1-1 0,-1 0 1,-1 0-1,1-1 1,-2 1-1,1-1 0,-1-1 1,0 1-1,-1-1 0,0 1 1,-1-1-1,0 0 0,0-1 1,-1 1-1,-1 0 0,0-1 1,0 1-1,-1-1 0,0 1 1,0-1-1,-4-12 0,0 5 37,2 14-40,1 0 0,0 0 0,0 0 0,0 0-1,0 0 1,1 0 0,0 0 0,0-7-1,0 10-7,1 1 0,-1-1-1,1 0 1,-1 1 0,1-1-1,0 0 1,-1 1-1,1-1 1,0 1 0,-1-1-1,1 1 1,0-1 0,0 1-1,-1-1 1,1 1-1,0 0 1,0-1 0,0 1-1,-1 0 1,2 0 0,21-5-1,-19 4-3,6-1-9,-1 1 0,0 0 0,1 0 0,-1 1-1,1 0 1,-1 1 0,11 2 0,-16-2 10,0 0 0,-1 0 0,1 0 1,0 1-1,-1-1 0,0 1 0,1 0 0,-1 0 0,0 1 0,0-1 1,0 0-1,0 1 0,-1 0 0,1 0 0,-1 0 0,0 0 0,1 0 1,-1 0-1,0 1 0,2 5 0,3 12-22,0 0 1,-2 0-1,5 30 0,-9-43 20,1 2-3,0 0 0,1 1 0,0-1 0,0 0 0,1-1 0,1 1 0,8 13 0,-11-20 6,-1 0-1,1-1 0,0 1 1,0-1-1,1 1 0,-1-1 0,1 0 1,-1 0-1,1 0 0,-1 0 1,1-1-1,0 1 0,0-1 0,0 1 1,0-1-1,0 0 0,0 0 1,0 0-1,0-1 0,1 1 0,-1-1 1,0 0-1,0 0 0,1 0 1,-1 0-1,0 0 0,6-2 0,9-3 3,-1-1 0,-1-1-1,1-1 1,-1 0-1,29-20 1,70-61 57,-95 71-42,-11 11-11,45-37 31,-2-3 1,65-74-1,-107 110-44,-12 15-28,-19 22-1,-5 1 33,-7 6-10,-46 62 1,71-83 11,0 0 1,1 0-1,0 0 1,1 1-1,1 0 1,0 0-1,1 0 1,0 1-1,1-1 1,-2 16-1,5-25 4,0-1 0,0 0-1,0 0 1,0 0 0,1 1 0,-1-1-1,1 0 1,0 0 0,0 0 0,0 0-1,1 0 1,-1 0 0,1 0-1,-1 0 1,1 0 0,0-1 0,4 6-1,-4-7 1,-1 0 0,1 0-1,-1 1 1,1-1 0,0 0-1,0 0 1,-1-1 0,1 1-1,0 0 1,0 0 0,0-1-1,0 1 1,0-1 0,0 0-1,0 0 1,0 0 0,0 0-1,0 0 1,0 0 0,0 0-1,0 0 1,0-1 0,0 1-1,0-1 1,-1 0-1,1 1 1,0-1 0,0 0-1,0 0 1,1-2 0,7-3 24,-2-1-1,1 0 1,-1 0 0,0-1 0,0-1-1,-1 1 1,0-1 0,8-13 0,4-12 119,16-38 0,-12 24 75,-19 40-175,0 1 27,0-1 1,-1 0-1,0 0 1,3-11-1,-17 71 178,5-27-250,-4 30-1,9-47-3,1 1 0,0 0 0,0 0 0,1 0-1,0 0 1,0 0 0,4 12 0,-3-16 3,0 1 0,0-1 0,0 1 0,0-1 0,1 0 0,0 0 0,5 7 0,-6-11 1,-1 1-1,1 0 1,0-1 0,0 0 0,0 1 0,0-1-1,0 0 1,0 0 0,0 0 0,0 0-1,0 0 1,0-1 0,1 1 0,-1-1 0,0 1-1,0-1 1,1 0 0,-1 0 0,0 0-1,1 0 1,-1 0 0,4-1 0,2-1-4,1-1 0,-1 1 1,0-1-1,-1-1 1,1 1-1,-1-1 0,1-1 1,-1 1-1,0-1 1,-1-1-1,1 1 0,-1-1 1,8-9-1,6-10 9,-1-1 1,19-32-1,-31 46-6,31-50 28,-4-1 1,-2-1-1,-3-2 0,-3-1 1,-3-1-1,15-72 1,-30 104 0,8-48 49,-15 73-48,0 1 1,-1 0 0,0-1-1,0 1 1,-4-20-1,4 29-27,0 1 0,0 0 0,0-1 0,0 1 0,0 0 0,0-1 1,0 1-1,0 0 0,-1-1 0,1 1 0,0 0 0,0 0 0,0-1 0,0 1 0,-1 0 0,1-1 0,0 1 0,0 0 0,0 0 0,-1 0 0,1-1 0,0 1 0,0 0 0,-1 0 0,1 0 0,0-1 0,-1 1 0,1 0 0,0 0 0,0 0 0,-1 0 0,1 0 0,0 0 0,-1 0 0,1 0 0,0 0 0,-1 0 0,1 0 0,0 0 0,-1 0 0,1 0 0,0 0 0,-1 0 0,1 0 0,0 0 0,-1 0 0,1 0 0,0 0 1,0 1-1,-1-1 0,1 0 0,0 0 0,0 0 0,-1 1 0,1-1 0,-1 0 0,-14 17 33,3 2-43,1 1 1,0 0-1,1 1 1,2 0-1,0 0 1,1 1-1,-8 43 1,8-18-44,2 0 1,2 88-1,18 46-89,-10-150 92,2 0 1,1 0 0,19 49 0,-26-78 44,0 1 0,0-1 1,0 0-1,0 0 0,0 1 1,0-1-1,1 0 0,-1 0 1,1 0-1,0 0 0,0 0 1,-1-1-1,1 1 0,0 0 1,0-1-1,1 0 0,-1 1 1,0-1-1,0 0 0,1 0 1,-1 0-1,0 0 0,1-1 1,-1 1-1,1-1 0,-1 1 1,1-1-1,-1 0 0,1 0 1,0 0-1,-1 0 0,1-1 1,-1 1-1,1-1 0,-1 1 1,0-1-1,1 0 0,-1 0 1,1 0-1,-1 0 0,0 0 1,3-3-1,2-1-142,-1 0 0,0-1 0,0 0 0,6-8 1,-1 0-3529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6520,'0'0'10785,"9"-7"-10557,26-19-42,-34 24-161,1 1-1,-1 0 0,1 0 0,-1 0 0,1 1 0,-1-1 0,1 0 0,-1 0 0,1 1 1,0-1-1,-1 1 0,1 0 0,0-1 0,0 1 0,3 0 0,-5 0-8,1 0 0,0 1 0,0-1 0,0 0 0,-1 1 0,1-1 0,0 1 0,-1-1 0,1 1 0,0-1 0,-1 1 0,1-1 0,-1 1 0,1 0 0,-1-1 0,1 1 0,-1 0 0,1-1 0,-1 1 0,1 0 0,-1 0 0,0 1 0,2 2 28,-1 0 0,-1 0-1,1 1 1,-1-1 0,0 0-1,0 0 1,0 1-1,-1 6 1,-2 2 36,-1 0 1,0 0-1,-1-1 0,0 0 0,-9 15 0,0-11 131,12-14-145,0 0 0,0-1 0,0 1 0,1 0 0,-1 0 0,1 0 0,0 0 1,-3 4-1,4-5-48,0-1 1,0 1 0,0 0 0,0 0 0,0 0-1,0 0 1,1-1 0,-1 1 0,0 0 0,0 0-1,1 0 1,-1 0 0,0-1 0,1 1 0,-1 0-1,0-1 1,1 1 0,-1 0 0,1-1 0,0 1-1,-1 0 1,1-1 0,-1 1 0,1-1 0,0 1-1,-1-1 1,1 1 0,0-1 0,0 0 0,1 1-1,3 2 33,1 0 0,-1-1-1,1 1 1,0-2-1,0 1 1,0 0 0,0-1-1,0 0 1,0-1-1,0 1 1,0-1 0,0 0-1,0-1 1,0 0-1,0 1 1,0-2 0,0 1-1,0-1 1,0 0-1,0 0 1,5-4 0,3 2 358,-14 4-478,0 0 1,0 0-1,1 0 1,-1 0-1,0 0 1,0 0-1,1 0 0,-1 0 1,0 0-1,1 0 1,-1 0-1,0 0 1,0 0-1,1 0 1,-1 0-1,0 1 0,0-1 1,0 0-1,1 0 1,-1 0-1,0 0 1,0 1-1,0-1 1,1 0-1,-1 0 0,0 0 1,0 1-1,0-1 1,0 0-1,1 0 1,-1 0-1,0 1 1,0-1-1,0 0 1,0 0-1,0 1 0,0-1 1,0 0-1,0 0 1,0 1-1,0-1 1,0 1-1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4912,'0'0'6281,"-9"8"-5858,-2 2-276,3-3-5,1 0-1,-1-1 1,-1 0 0,-9 5 0,8-4 170,0 0 0,1 1 0,0 0 0,-14 16 1,-28 40 540,42-51-648,0 0 0,1 0 0,0 1 0,-10 24 1,2 7 301,-10 49 1,22-73-308,1 1 0,1-1-1,0 1 1,3 37 0,0-50-133,1 23 219,1 0 0,2 0 0,14 52 0,-13-67-75,0-1 1,1 0-1,1 0 0,1-1 1,0 0-1,1 0 1,0-1-1,24 24 0,-33-37-133,1 1 0,0-1 0,0 1 0,0-1 0,0 0 0,0 1 0,0-1 0,0 0 1,1-1-1,1 2 0,-3-2-59,-1 0 0,1 0 0,-1 0 0,1 0 0,0 0 0,-1 0 0,1 0 0,-1 0 1,1 0-1,0 0 0,-1 0 0,1 0 0,-1 0 0,1 0 0,-1-1 0,1 1 0,-1 0 1,1 0-1,-1-1 0,1 1 0,-1-1 0,1 1 0,-1 0 0,1-1 0,-1 1 0,0-1 1,1 1-1,-1-1 0,0 1 0,1-1 0,-1 1 0,0-1 0,0 1 0,0-1 0,1 1 1,-1-1-1,0 1 0,0-1 0,0 0 0,0 1 0,0-1 0,0 1 0,0-1 0,0 1 1,0-2-1,-4-38-2781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6424,'0'0'7030,"0"-8"-6588,1 2-326,0 0 0,0 0 0,0 0 0,1 0 0,0 0 0,0 1 0,0-1 0,1 1 0,0-1 0,0 1 1,0 0-1,1 0 0,6-6 0,9-11 372,-15 17-359,-1 0 1,1 1-1,0 0 0,0 0 1,1 0-1,-1 0 0,1 1 1,8-5-1,-4 3 116,-7 4-138,0 0-1,-1 0 1,1 0-1,0 0 1,0 1-1,0-1 1,0 1-1,4-1 1,-5 1-80,0 0 0,0 0 0,0 0 0,-1 1 1,1-1-1,0 0 0,-1 1 0,1-1 0,0 1 0,-1-1 0,1 1 1,-1-1-1,1 1 0,0-1 0,-1 1 0,1-1 0,-1 1 1,0 0-1,1-1 0,-1 1 0,1 0 0,-1 0 0,0-1 0,0 1 1,1 0-1,-1 0 0,0-1 0,0 1 0,0 1 0,2 11 137,0 0 0,-1 0 0,-1 24 0,0-22-17,0 1 0,3 16-1,-1-15 74,0-5-45,0-1 0,6 23 0,-7-32-143,0 0 0,-1 0 0,1 1 0,0-1 0,0 0-1,1 0 1,-1 0 0,0-1 0,1 1 0,-1 0-1,1 0 1,-1-1 0,1 1 0,0-1 0,0 1 0,0-1-1,0 0 1,0 0 0,0 0 0,4 2 0,-4-3-7,-1 0 0,1 0 1,0-1-1,-1 1 0,1 0 0,-1-1 1,1 1-1,-1-1 0,1 1 1,-1-1-1,1 0 0,-1 1 1,1-1-1,-1 0 0,3-2 0,17-18 137,-14 12-114,0-1 0,-1 0 1,-1-1-1,1 0 0,-2 0 0,5-15 0,13-70 510,-20 86-458,8-28 373,-7 37-465,-1 1 0,0-1 0,1 1 0,-1-1 0,1 1-1,-1 0 1,1 0 0,-1 0 0,5 1 0,-6-1-7,14 2 42,0 1-1,-1 1 1,1 0-1,16 7 1,-31-11-41,10 3 61,-9-3-42,0 0 0,0 0 1,0 0-1,0 1 0,0-1 1,0 1-1,0-1 0,0 1 1,0-1-1,0 1 0,0 0 1,0-1-1,1 2 0,2 1 119,-2-1 35,-5 4-368,-1-1-2993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6016,'0'0'7982,"-5"8"-7451,-39 74 1462,42-77-1822,-1 0-1,1 0 1,0 0 0,0 1-1,1-1 1,0 1-1,0-1 1,-1 11 0,2-15-112,0 1 0,0 0 0,0 0 0,0 0 1,0 0-1,0 0 0,0 0 0,1 0 0,-1 0 1,1-1-1,-1 1 0,1 0 0,0 0 0,0-1 0,0 1 1,0 0-1,0-1 0,0 1 0,0-1 0,0 1 1,1-1-1,-1 0 0,0 1 0,1-1 0,0 0 0,-1 0 1,1 0-1,3 1 0,1 1 185,1-1 0,0-1 1,0 1-1,0-1 0,0 0 0,0-1 0,8 0 1,-13 0-338,0 0 0,1 0 0,-1-1 1,0 1-1,0-1 0,0 1 0,0-1 0,0 0 1,0 0-1,0 0 0,0 0 0,0 0 1,0-1-1,-1 1 0,1 0 0,0-1 0,-1 1 1,1-1-1,-1 0 0,1 1 0,-1-1 1,0 0-1,0 0 0,0 0 0,1-3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12552,'0'0'2952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5224,'0'0'16935,"9"-3"-16799,7-2-68,0 1-1,0 0 0,0 2 1,1 0-1,19-1 0,-14 4 49,0 1-1,0 0 1,0 2 0,0 0-1,31 11 1,-50-14-92,5 3 145,1-2-1,0 1 0,16 1 0,-25-4-143,1 0 1,-1 0-1,1 0 0,0 0 1,-1-1-1,1 1 0,0 0 1,-1 0-1,1-1 1,-1 1-1,1 0 0,-1-1 1,1 1-1,-1 0 0,1-1 1,-1 1-1,1-1 0,-1 1 1,0-1-1,1 1 0,-1-1 1,0 1-1,1-1 1,-1 1-1,0-1 0,0 0 1,1 1-1,-1-1 0,0 1 1,0-2-1,2-17-3132,-2 19 2987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5016,'0'0'16514,"11"-1"-16331,80-9 266,-79 9-321,-1 1-1,22 1 1,-21 0-33,0-1 0,15-1 0,50-9 676,-77 9-757,0 1 0,0 0 0,1 0 1,-1 0-1,0 0 0,0 0 0,0 0 0,0 0 1,1 0-1,-1-1 0,0 1 0,0 0 1,0 0-1,0 0 0,1 0 0,-1 0 1,0 0-1,0 0 0,0 0 0,1 0 0,-1 0 1,0 0-1,0 0 0,0 0 0,0 0 1,1 0-1,-1 1 0,0-1 0,0 0 1,0 0-1,0 0 0,1 0 0,-1 0 0,0 0 1,0 0-1,0 0 0,0 1 0,0-1 1,1 0-1,-1 0 0,0 0 0,0 0 1,0 0-1,0 1 0,-5 5 226,0-1-3282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5120,'0'0'11825,"9"-6"-11496,-7 3-290,14-10 389,34-22 0,-49 34-395,0 1 1,0-1-1,1 0 0,-1 1 1,0-1-1,0 1 0,0-1 1,1 1-1,-1 0 1,0-1-1,0 1 0,1 0 1,-1 0-1,0 0 0,0 0 1,1 0-1,-1 0 1,0 0-1,0 0 0,1 1 1,-1-1-1,0 0 0,0 1 1,0-1-1,1 1 1,-1 0-1,0-1 0,0 1 1,0 0-1,0-1 0,0 1 1,0 0-1,0 0 1,0 0-1,-1 0 0,2 2 1,0 0 16,0 0 1,-1 0 0,1 1-1,-1-1 1,0 0 0,0 1-1,0-1 1,-1 1-1,1-1 1,-1 1 0,0-1-1,0 6 1,-13 74 359,1-13-43,9-47-226,1-12 32,0-1 1,1 1 0,1 21 0,0-30-133,0 0 0,0 1 0,1-1-1,-1 0 1,1 0 0,-1 0 0,1 1-1,0-1 1,0 0 0,0 0 0,0 0 0,0 0-1,1 0 1,-1 0 0,1-1 0,-1 1-1,1 0 1,-1-1 0,1 1 0,0-1 0,0 1-1,0-1 1,3 2 0,-2-2-3,0 0 0,0-1 0,0 1 0,0-1 0,0 1 0,0-1 0,0 0 0,0 0 0,0 0-1,0 0 1,0-1 0,0 1 0,0-1 0,0 0 0,3-1 0,2-1 8,-1-1 1,1 1-1,-1-1 0,8-6 1,-14 9-41,13-8 109,23-21 0,-34 27-90,0 0 0,0-1 0,0 1 0,0-1 0,-1 0 0,1 0 1,-1 0-1,0 0 0,0 0 0,0 0 0,1-8 0,0-2 62,-1 1-1,-1-1 1,-1 1 0,0-1 0,0 1 0,-1-1-1,-1 1 1,0-1 0,-1 1 0,-1 0-1,-9-24 1,12 35-59,0 1-1,0-1 1,0 0 0,1 0-1,-1 1 1,1-1 0,-1 0-1,1 0 1,-1-3-1,1 4-17,1 0-1,-1 0 1,0 0-1,1 0 0,-1 0 1,1 0-1,-1 0 0,1 1 1,-1-1-1,1 0 1,0 0-1,0 1 0,-1-1 1,1 0-1,0 0 1,0 1-1,0-1 0,-1 1 1,1-1-1,0 1 0,1-1 1,5-2 6,0 1 1,0 0-1,1 0 1,-1 1 0,0 0-1,1 0 1,-1 0-1,0 1 1,1 0-1,-1 1 1,8 1-1,20 0 10,-27-3 13,1 1 0,-1 0 0,0 1 0,0 0 0,1 0 0,-1 1 0,0 0 0,0 0 0,0 1 0,14 7 0,-21-10-8,0 0-1,-1 1 1,1-1-1,0 1 1,0-1-1,-1 0 1,1 0-1,0 0 1,0 1-1,0-1 1,0 0-1,-1 0 1,1 0-1,0 0 1,2-1-1,-4 2-70,-2 5 56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77 8536,'0'0'8223,"7"2"-7712,2 1-277,1-1 1,-1 0-1,0-1 0,1 0 1,-1 0-1,0-1 0,19-2 1,-21 0 47,0 1 0,0-1 0,1-1-1,-1 1 1,6-5 0,-11 7-237,-1-1-1,0 1 1,0-1 0,0 0-1,0 1 1,0-1-1,0 0 1,0 0 0,0 0-1,0 0 1,0 0-1,0 0 1,0 0 0,-1 0-1,1 0 1,0 0-1,-1 0 1,1-1-1,-1 1 1,1 0 0,-1 0-1,0-1 1,0 1-1,1 0 1,-1-1 0,0 1-1,0 0 1,0-1-1,0 1 1,0 0-1,-1 0 1,1-1 0,0 1-1,-1 0 1,1-1-1,-1 0 1,0 0-6,1 0-1,-1 1 1,0-1-1,0 1 1,0-1-1,0 1 1,0-1 0,0 1-1,0 0 1,-1-1-1,1 1 1,0 0 0,-1 0-1,1 0 1,-1 0-1,-2-1 1,0 1 17,0 0 1,0 0 0,-1 0-1,1 1 1,0 0-1,-5 0 1,0 0-15,1 1 0,-1-1 1,1 2-1,0-1 0,0 1 0,0 0 0,0 1 1,0 0-1,0 0 0,1 1 0,-1 0 0,1 0 0,0 1 1,0-1-1,1 2 0,-8 6 0,13-10-32,0-1-1,0 0 0,0 1 0,0-1 1,1 1-1,-1-1 0,1 1 0,-1-1 1,1 1-1,0 0 0,-1-1 0,1 1 1,0-1-1,0 1 0,0 0 1,0-1-1,1 1 0,-1-1 0,0 1 1,1 0-1,-1-1 0,1 1 0,-1-1 1,1 1-1,0-1 0,1 3 0,0 0 29,1 0 0,0 0 0,0 0 0,0-1 0,0 1 0,1-1 0,6 7 0,-2-5 33,0 0 1,0 0-1,1 0 1,-1-1 0,1-1-1,0 1 1,0-1-1,0-1 1,1 0 0,-1 0-1,0-1 1,1 0-1,0 0 1,-1-1 0,1-1-1,-1 1 1,1-2-1,-1 1 1,17-6 0,-15 4-5,-3 1-11,-1 0 0,1-1 0,0 1 0,-1-1 0,0-1 0,0 0 0,0 0 0,9-7 1,-12 5-420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6128,'0'0'9182,"8"2"-8660,7 0-185,0-1-1,0 0 1,16-1 0,7-1 285,0 2-1,-1 1 0,43 9 0,-10-2 98,-11-4 547,-59-5-1193,1 0 0,0 0 1,-1 0-1,1 0 0,-1 0 1,1 0-1,0 0 0,-1 1 0,1-1 1,-1 0-1,1 0 0,-1 0 1,1 1-1,-1-1 0,1 0 1,-1 0-1,1 1 0,0 0 0,-1 5-2729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5:4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12760,'0'0'2752,"79"-34"-1872,-1 18-201,21 2 1,16-5-184,6-1 0,2 0-104,0-2 16,-7 0-112,-3 4 0,-4-6-240,-20-11 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7736,'0'0'8853,"8"5"-8408,139 82 1479,-124-73-1713,-1 2-1,0 0 1,-1 1 0,-1 1-1,-1 1 1,0 1 0,19 27-1,-28-33-91,-1 1 0,0 0 0,-1 0 0,-1 1-1,0 0 1,-1 1 0,-1-1 0,0 1 0,2 23-1,-6-31-45,0 0-1,-1 0 0,0 0 1,-1 0-1,0 0 1,0 0-1,-1 0 0,0-1 1,-1 1-1,1 0 1,-2-1-1,-5 12 0,-7 7 173,-1 0 0,-24 30 0,6-11 163,32-42-339,0 0 0,-1 0 0,0 0 0,0 0 0,0-1 0,0 0-1,-9 6 1,10-8-49,0 1 1,0-1-1,0 1 0,0-1 0,0 0 0,0 0 0,0-1 1,0 1-1,0-1 0,0 1 0,-1-1 0,1 0 0,0 0 0,-3-1 1,5 1-91,0-1 1,0 1-1,0-1 1,1 1 0,-1-1-1,0 0 1,1 1-1,-1-1 1,1 0 0,-1 0-1,1 1 1,-1-1-1,1 0 1,-1 0 0,1 0-1,0 0 1,-1 0-1,1-1 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3712,'0'0'17202,"10"3"-17010,2 1-106,0-1 0,-1 0 1,1-1-1,0 0 0,13 0 0,1-1 181,-17 0-145,1-1 0,0 0 0,10-2 0,-11 1 12,1 1 1,-1 0-1,0 0 1,1 1-1,16 4 1,-9-2 93,2-4 2,-18 1-202,1 0-1,-1-1 1,1 1 0,-1 0-1,1 0 1,0 0-1,-1 0 1,1 0 0,-1 1-1,1-1 1,-1 0-1,3 1 1,-2 0 52,-1-1 0,1 0 0,-1-1 1,1 1-1,0 0 0,-1 0 0,1-1 0,-1 1 0,1-1 0,0 1 1,1-2-1,10-2-3582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6424,'0'0'11991,"2"8"-11704,10 64 744,8 28 293,-18-86-856,1 28 0,0-33 28,-2-8-249,0-5 128,-1-6-328,1 0 0,0 0-1,1 0 1,0 0 0,0 0-1,1 0 1,0 0 0,8-15-1,-2 2-3,-8 19-30,0 0-1,1 0 0,-1 0 1,1 0-1,0 0 0,0 0 0,0 0 1,1 1-1,0-1 0,-1 1 1,7-6-1,2-2 42,-1 3 1,-9 8-52,-1 0 1,1 1-1,0-1 1,0 0-1,-1 0 0,1 0 1,0 1-1,0-1 1,-1 0-1,1 1 1,0-1-1,-1 1 1,1-1-1,-1 1 1,1-1-1,0 1 0,-1-1 1,1 1-1,-1-1 1,1 2-1,5 5 25,-1 1 0,-1-1-1,1 1 1,-1 0-1,0 0 1,-1 0 0,3 11-1,-1-2 67,-1 1 0,3 26 0,-7-43-79,-1-1 1,1 1-1,0 0 1,0-1-1,1 1 1,-1 0-1,0-1 1,0 1-1,0 0 1,0-1-1,0 1 1,1-1-1,-1 1 1,0-1-1,0 1 0,1 0 1,-1-1-1,1 1 1,-1-1-1,0 1 1,1-1-1,-1 0 1,1 1-1,0-1-5,0 0-1,-1 0 1,1 0-1,-1 0 0,1 0 1,-1-1-1,1 1 1,-1 0-1,1 0 1,-1-1-1,1 1 1,-1 0-1,0-1 0,1 1 1,-1 0-1,1-1 1,-1 1-1,0-1 1,1 1-1,-1-1 1,18-31 131,-16 29-123,16-40 97,-12 27-40,14-24 1,-14 31 8,1 1 1,10-10 0,-17 18-81,1-1-1,-1 1 1,1 0-1,-1 0 0,0 0 1,1 0-1,-1 0 1,1 0-1,-1 0 1,1 0-1,-1-1 1,1 2-1,-1-1 1,0 0-1,1 0 0,-1 0 1,1 0-1,-1 0 1,1 0-1,-1 0 1,0 0-1,1 1 1,-1-1-1,1 0 1,-1 0-1,0 1 0,1-1 1,-1 0-1,0 0 1,1 1-1,-1-1 1,0 0-1,1 1 1,-1-1-1,0 1 1,1 0-1,8 13 32,-1 2 4,-2 1 0,5 18-1,-6-17-2,20 75 277,-22-79-161,4 9 378,-3-66-440,-3 14-3608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29 5624,'0'0'9152,"-8"0"-8794,-36 0 316,30 3 1677,-1-1 1763,15-2-3952,0 1 0,0-1 0,0 1 0,0-1-1,0 1 1,0-1 0,0 1 0,0-1 0,0 1 0,0-1 0,1 1 0,-1-1 0,0 1 0,0-1 0,0 1 0,1-1 0,-1 1 0,0-1 0,1 1 0,3 8-919,33 87 1556,29 117 0,-40-128-274,-22-67-406,-1-8 23,0 0 0,6 13 0,-9-16 142,0-7-278,0 0-1,0 0 1,0 0 0,0 0 0,0 1-1,0-1 1,0 0 0,0 0 0,0 0-1,0 0 1,0 0 0,0 0 0,0 1-1,0-1 1,0 0 0,0 0 0,0 0-1,1 0 1,-1 0 0,0 0 0,0 0-1,0 1 1,0-1 0,0 0 0,0 0-1,0 0 1,0 0 0,0 0 0,0 0-1,0 0 1,1 0 0,-1 0 0,0 0-1,0 1 1,0-1 0,0 0 0,0 0-1,0 0 1,0 0 0,1 0 0,-1 0-1,0 0 1,0 0 0,0 0 0,0 0-1,0 0 1,0 0 0,1 0 0,-1 0-1,0 0 1,0 0 0,0 0 0,0 0-1,0-1 1,1 1 49,1-38 121,1-1-1,11-44 1,-2 8-85,-7 43-15,1-1-1,2 1 0,1 0 0,26-57 0,-11 51-15,-14 23-112,-2 6-80,-6 6-118,-12 4-49,-44 10 250,25-5 34,-36 3-1,-94 0 17,137-9 32,18 0-23,1-1 1,-1 1-1,0 0 1,0 0-1,1 0 1,-1 1-1,0 0 1,0-1-1,1 1 1,-6 2-1,6-3 34,6-3-73,4 0-997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6728,'0'0'11898,"12"-1"-11418,-4 1-384,12-2 314,40 3 0,-27 2 32,35 1 1310,77 17 1,-129-19-821,-16-1-1013,1-1-1,-1 0 0,0 0 0,1 0 0,-1 0 0,1 0 1,-1 0-1,0 0 0,1 0 0,-1 0 0,0 0 1,1 0-1,-1 0 0,1 0 0,-1 0 0,0-1 0,1 1 1,-1 0-1,0 0 0,1 0 0,-1 0 0,0-1 0,0 1 1,1 0-1,-1 0 0,0-1 0,1 1 0,-1 0 0,0 0 1,0-1-1,0 1 0,1 0 0,-1-1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7136,'0'0'8624,"-3"9"-8260,-4 19-48,1 1 1,1 0-1,0 30 1,4-22 3,1 100 704,1-108-479,-3 33 0,0-4 810,2-22 577,0-36-1860,0-11 120,2-70-59,-1-48-34,-3 52-29,-1-31 94,-2 48 52,4 53-169,1 6-42,0 1 0,-1 0 0,1 0 0,0-1 0,0 1 0,0 0 0,0 0 0,0-1 0,0 1 0,0 0 0,0-1 0,0 1 0,0 0 0,0-1 1,0 1-1,0 0 0,0 0 0,0-1 0,0 1 0,0 0 0,0-1 0,0 1 0,0 0 0,0-1 0,0 1 0,1 0 0,-1 0 0,0-1 0,0 1 0,0 0 0,0 0 0,1-1 0,-1 1 0,0 0 0,0 0 0,1 0 0,-1 0 0,0-1 0,0 1 0,1 0 0,-1 0 0,0 0 1,1 0-1,-1 0 0,0 0 0,0 0 0,1 0 0,-1 0 0,0 0 0,1 0 0,-1 0 0,0 0 0,1 0 0,-1 0 0,1 0 0,19-1 22,0 0 0,0 2-1,24 4 1,-6-2 10,-37-3-37,14 1 24,-1 1-1,1 0 0,0 0 0,17 7 0,-28-8-16,-1 0 0,0 1 0,1 0 0,-1-1 0,0 1 0,0 1 0,0-1 0,0 0-1,-1 0 1,4 4 0,-5-4-2,1 0-1,-1 0 1,0 0-1,0 0 1,0 0-1,0 0 1,0 0-1,-1 1 1,1-1-1,-1 0 1,1 1-1,-1-1 1,0 0-1,0 1 1,0-1-1,0 0 1,-1 4-1,1-2 3,-2-1 0,1 1-1,0 0 1,-1 0-1,1-1 1,-1 1 0,0-1-1,0 0 1,-1 1 0,1-1-1,-1 0 1,1 0 0,-1-1-1,0 1 1,0 0-1,0-1 1,-1 0 0,1 0-1,-1 0 1,1 0 0,-5 1-1,-9 5 37,-1-2 1,0 0-1,-20 3 0,29-7-6,8-2-38,-6 2 67,0 0 1,0-1-1,0 0 0,-14-1 0,20 0-57,0 0 0,-1 0 0,1 0 0,0 0 0,0 0-1,0-1 1,-1 1 0,1 0 0,0-1 0,0 1 0,0-1 0,0 1 0,0-1 0,0 0 0,0 1 0,0-1 0,0 0 0,0 0 0,0 0 0,0 0 0,0 0 0,1 1-1,-1-2 1,0 1 0,1 0 0,-1 0 0,1 0 0,-1 0 0,1 0 0,-1 0 0,1-1 0,0 1 0,0 0 0,0 0 0,-1 0 0,1-1 0,1 0 0,-1 1-47,0 1 1,0-1 0,0 1 0,0-1 0,0 1-1,0-1 1,1 1 0,-1-1 0,0 1 0,1-1 0,-1 1-1,0-1 1,1 1 0,-1-1 0,0 1 0,1-1 0,-1 1-1,1 0 1,-1-1 0,0 1 0,1 0 0,-1 0-1,1-1 1,-1 1 0,1 0 0,0 0 0,-1-1 0,1 1-1,2-1-2547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5224,'0'0'8537,"-5"8"-8105,3-3-356,-2 3 113,0 1 0,-1-1 0,0-1-1,0 1 1,-11 11 0,10-13 29,1 0-1,0 1 1,1-1-1,0 1 1,0 0-1,0 0 0,1 0 1,-5 14-1,7-17-93,0 0-1,1 0 0,-1 0 1,0 0-1,1 1 0,0-1 0,0 0 1,1 5-1,0-7-59,-1 0-1,1 0 1,-1 1 0,1-1-1,0 0 1,0 0 0,0 0-1,0 0 1,0-1 0,1 1-1,-1 0 1,0 0 0,1-1-1,-1 1 1,1-1 0,2 2-1,-2-2 9,0 0-1,1 0 1,-1 0-1,1 0 0,-1 0 1,1-1-1,-1 1 1,1-1-1,-1 0 1,1 0-1,-1 0 0,1 0 1,0 0-1,-1 0 1,1-1-1,2 0 0,4-1 51,0-1-1,0 0 0,10-5 0,-14 5-96,0 0-1,0 0 1,0-1-1,0 0 1,0 0-1,4-5 1,3-6-2804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13672,'0'0'3967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4216,'0'0'18850,"12"4"-18603,1 1-176,-3-1-4,2 0-1,-1-1 1,0 0 0,1-1 0,11 1 0,32 5 348,-37-4-243,0-2 1,19 1 0,-27-3-64,0 2-1,-1-1 1,1 1 0,-1 0 0,13 5 0,-2-1 41,-5-4-62,-13-2-69,0 0-1,-1 0 1,1 0 0,0 0-1,-1 0 1,1 1-1,0-1 1,-1 0 0,1 1-1,-1-1 1,3 2 0,-3-2-5,0 1 0,-1-1 0,1 0 1,0 1-1,0-1 0,0 0 0,0 0 1,0 0-1,0 0 0,0 0 1,0 0-1,1 0 0,-1 0 0,0 0 1,-1-1-1,1 1 0,0 0 0,0-1 1,0 1-1,0 0 0,0-1 1,0 0-1,0 1 0,0-1 0,1-1 1,-1 1-11,1 0 1,-1 0-1,1 0 1,-1 0 0,0-1-1,0 1 1,0-1-1,1 1 1,-1 0 0,-1-1-1,1 0 1,0 1-1,0-1 1,0-2 0,1-4 33,0-2-3775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5624,'0'0'9528,"-1"8"-8971,-10 92 1521,2 105 1,9-174-1577,1 53 1640,-1-78-1819,-1 8 271,1-14-575,0 0-1,0 0 1,0 0 0,0 1 0,0-1 0,0 0 0,0 0-1,0 0 1,0 0 0,0 0 0,0 1 0,0-1-1,0 0 1,0 0 0,0 0 0,0 0 0,0 1-1,0-1 1,0 0 0,0 0 0,0 0 0,1 0-1,-1 0 1,0 1 0,0-1 0,0 0 0,0 0-1,0 0 1,0 0 0,0 0 0,1 0 0,-1 0 0,0 0-1,0 1 1,0-1 0,0 0 0,0 0 0,0 0-1,1 0 1,-1 0 0,0 0 0,0 0 0,0 0-1,0 0 1,1 0 0,-1 0 0,0 0 0,0 0-1,0 0 1,3-14 485,1 0-3569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5:5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1022 9648,'0'0'7863,"11"-8"-7507,4-3-219,0-1 0,-1 0-1,0-1 1,16-18-1,130-158 2171,-160 189-2295,0 0 0,0 0 0,0 0 0,0 0 1,0 0-1,0 0 0,0 0 0,0 0 0,0 0 0,1 1 1,-1-1-1,0 0 0,0 0 0,0 0 0,0 0 1,0 0-1,0 0 0,0 0 0,0 0 0,0 0 0,0 0 1,0 0-1,0 0 0,1 0 0,-1 0 0,0 0 1,0 0-1,0 0 0,0 0 0,0 0 0,0 0 0,0 0 1,0 0-1,0 0 0,0 0 0,0 0 0,0 0 1,1 0-1,-1 0 0,0 0 0,0 0 0,0 0 0,0-1 1,0 1-1,0 0 0,0 0 0,0 0 0,0 0 0,0 0 1,0 0-1,0 0 0,0 0 0,0 0 0,0 0 1,0 0-1,0 0 0,0 0 0,0-1 0,0 1 0,0 0 1,0 0-1,0 0 0,-1 10 300,-8 18-129,9-28-171,-80 231 646,-50 165 96,82-163-242,41-206-414,5-21-48,1-1 0,0 1-1,-1 0 1,2-1 0,-1 1 0,1 0-1,0 6 1,0-12-45,0 0 0,0 1 0,0-1-1,0 0 1,0 0 0,0 0 0,0 0 0,0 0-1,0 0 1,0 1 0,0-1 0,0 0 0,0 0-1,0 0 1,0 0 0,0 0 0,0 0 0,0 0-1,0 1 1,0-1 0,0 0 0,1 0 0,-1 0-1,0 0 1,0 0 0,0 0 0,0 0 0,0 0-1,0 0 1,0 0 0,0 0 0,1 0 0,-1 1-1,0-1 1,0 0 0,0 0 0,0 0 0,0 0-1,0 0 1,0 0 0,1 0 0,-1 0 0,0 0-1,0 0 1,0 0 0,0 0 0,0 0 0,0 0-1,1-1 1,-1 1 0,0 0 0,7-6 118,5-14-13,3-12 5,-2-1 1,10-36-1,-5 12 2,142-384 913,-104 281-656,-31 82-84,3 0-1,67-125 1,-69 163-144,-24 37-123,0 1 0,1-1 0,-1 1 0,1-1 0,-1 1 0,1 0 0,0 0 0,0 0 1,0 0-1,6-2 0,-8 3-18,0 1 0,0 1 0,0-1 0,0 0 0,0 0 0,0 0-1,0 0 1,0 1 0,0-1 0,0 0 0,0 1 0,0-1 0,0 1 0,0-1 0,0 1 0,-1 0 0,1-1 0,0 1 0,0 0 0,-1 0 0,1-1 0,0 1 0,-1 0 0,2 1 0,13 24 29,-6-9-24,-2 1-1,-1 1 0,0-1 0,-1 1 0,-1 0 1,-1 0-1,2 24 0,-4-17-6,-1 1 0,-1-1 0,-2 1 0,-9 46-1,5-44 3,-21 53 0,25-73-9,-1-1 1,0 1 0,-1-1 0,0 0 0,0 0 0,-1-1 0,0 1 0,0-1-1,-1 0 1,-10 8 0,16-14 4,-1-1-1,1 1 1,0 0 0,0-1-1,0 1 1,0-1 0,-1 0 0,1 1-1,0-1 1,0 0 0,-1 0-1,1 0 1,0 1 0,0-1-1,-1-1 1,1 1 0,0 0-1,-1 0 1,1 0 0,0-1-1,-2 0 1,0 0 3,0-1 1,0 1-1,0-1 0,1 0 1,-1 0-1,0 0 1,1 0-1,-3-3 0,-4-6 39,1 1-1,0-1 0,-6-12 1,14 23-43,-3-4 37,1-1 0,-1 1 0,1-1 0,0 1 0,0-1 0,1 0 0,-1 1 0,1-1 0,0 0 0,0-6 0,2 10-30,0 1 1,1-1 0,-1 0-1,0 0 1,1 0-1,-1 1 1,0-1-1,1 1 1,-1-1 0,1 1-1,-1 0 1,1 0-1,-1-1 1,1 1 0,2 0-1,85-3-1,-40 2-30,-1-3 1,51-9-1,-83 10 20,0-1 0,0-1-1,0-1 1,-1 0 0,0-1-1,0 0 1,0-2 0,-1 1 0,-1-2-1,14-11 1,-1-4 16,0-1-1,-2-1 1,33-50-1,50-100 103,-85 133-64,-1-1 0,-2 0 0,-2-2 0,21-93-1,-36 130-42,4-15 18,-2 1-1,-1-1 0,1-41 0,-4 65-22,0 0 0,0 0 0,0-1 0,0 1 0,0 0 0,0 0 0,0 0-1,0 0 1,-1 0 0,1 0 0,0 0 0,-1 0 0,1 0 0,0 0 0,-1 0 0,0 0-1,1 0 1,-1 0 0,1 0 0,-1 1 0,0-1 0,0 0 0,1 0 0,-1 1-1,0-1 1,0 0 0,0 1 0,0-1 0,0 1 0,0-1 0,-2 0 0,1 1-3,0 1 1,0-1 0,0 0 0,0 1 0,0 0 0,0-1 0,0 1-1,1 0 1,-1 0 0,0 0 0,0 0 0,1 0 0,-1 0-1,0 1 1,1-1 0,-1 0 0,-1 3 0,-16 19-18,1 1 0,1 0 0,2 1 1,0 1-1,-18 46 0,23-48-15,1 1 1,1 0-1,1 1 0,-4 32 1,5-9-29,2 66 0,11 66-40,-4-148 71,2 0-1,1-1 0,16 47 0,-20-73 28,0-1 1,0 0-1,0 0 1,1 0-1,0 0 1,0 0-1,0-1 1,1 1-1,-1-1 1,1 0-1,8 7 1,-10-10 6,0 1 0,1-1 1,0 0-1,-1 1 1,1-1-1,0 0 0,-1-1 1,1 1-1,0 0 1,0-1-1,0 0 0,-1 1 1,1-1-1,0 0 1,0 0-1,0-1 1,0 1-1,0-1 0,-1 1 1,1-1-1,0 0 1,0 0-1,-1 0 0,4-3 1,20-11 40,-2-1 1,0-2 0,-1 0 0,-1-2-1,23-25 1,5-4 45,-38 39-58,-1 0-1,1 1 0,1 1 1,-1 0-1,16-7 1,-23 12-19,1 1 1,-1 0-1,1 0 1,0 0-1,0 0 1,0 1-1,0 0 1,0 0-1,0 1 1,0 0-1,0 0 1,0 0-1,0 1 1,0 0-1,8 2 1,92 44 133,-76-30-60,-25-12-16,-21-7 2,-13-6-4,17 4-39,0 0-1,0 1 1,-1 0 0,1 1 0,-1 0 0,0 1-1,1 0 1,-1 2 0,-24 2 0,29-1-23,1 0 1,0 1-1,0 0 1,0 0-1,0 1 0,1 0 1,-1 0-1,1 1 1,0-1-1,0 1 1,1 1-1,0-1 1,-1 1-1,2 0 0,-1 0 1,1 0-1,0 1 1,-5 10-1,6-12-9,1 0 0,0 0-1,1 0 1,-1 0 0,1 0 0,0 1-1,0-1 1,0 0 0,1 1 0,0-1-1,0 1 1,0-1 0,1 0 0,0 1-1,0-1 1,0 0 0,1 0 0,-1 1-1,1-1 1,1 0 0,-1-1 0,1 1-1,-1 0 1,1-1 0,1 1 0,6 6-1,-6-6 3,0-1-1,0 0 1,0-1 0,1 1-1,0-1 1,-1 0-1,1 0 1,0 0-1,1-1 1,-1 0-1,0 0 1,1 0-1,-1 0 1,1-1-1,-1 0 1,1 0-1,0-1 1,-1 1-1,1-1 1,0-1-1,0 1 1,-1-1-1,1 0 1,-1 0 0,1 0-1,-1-1 1,1 0-1,-1 0 1,0-1-1,0 1 1,0-1-1,6-4 1,-2 0 9,0 0 0,-1 0 1,1-1-1,-1 0 1,-1 0-1,0-1 0,11-18 1,-1-3 71,16-39 1,-31 63-71,6-11 7,0-2 167,-9 41-70,0-11-113,1-1-1,0 1 1,0 0 0,1-1-1,1 1 1,-1-1-1,2 1 1,-1-1 0,7 14-1,-7-18-9,0 0 0,1 0-1,0-1 1,0 1 0,0-1-1,1 0 1,-1 0 0,1 0-1,0-1 1,1 1 0,-1-1 0,1 0-1,0 0 1,0-1 0,0 1-1,0-1 1,11 4 0,-13-6 7,0-1 0,0 0 0,0 1 0,0-1 1,1 0-1,-1-1 0,0 1 0,0 0 0,0-1 1,0 0-1,0 0 0,0 0 0,0 0 0,0 0 0,0-1 1,0 1-1,0-1 0,-1 1 0,1-1 0,-1 0 1,1 0-1,-1-1 0,0 1 0,4-5 0,4-5 29,0-1 0,-1 0 0,11-21 0,116-245 301,-84 165-60,-52 113-263,0 0 0,1-1 0,-1 1 0,1 0 0,0 0 0,-1 0 0,1 0-1,0 0 1,0 0 0,-1 0 0,1 1 0,0-1 0,0 0 0,1 0 0,-1 0-5,-1 1 0,0 0 0,1 0 0,-1 0 0,0 0 0,1 0 0,-1 1 0,0-1 0,1 0-1,-1 0 1,0 0 0,0 0 0,1 0 0,-1 0 0,0 0 0,1 1 0,-1-1 0,0 0 0,1 0 0,-1 0 0,0 1-1,0-1 1,0 0 0,1 0 0,-1 1 0,0-1 0,0 0 0,0 0 0,1 1 0,-1-1 0,0 1 0,2 4 3,0 0 1,0 0-1,-1 0 1,2 10-1,6 53-24,-4 0 0,-2 0-1,-4 0 1,-9 76 0,9-129 17,-3 23-9,3-35 12,1-1 0,0 0 0,-1 0 0,0 1 0,1-1 0,-1 0 1,0 0-1,0 0 0,0 0 0,-1 0 0,1 0 0,-2 2 0,2-3 4,-1-1-1,1 1 0,0-1 0,0 0 0,0 1 1,0-1-1,-1 0 0,1 0 0,0 0 1,0 1-1,-1-1 0,1-1 0,0 1 1,0 0-1,0 0 0,-1 0 0,1-1 0,0 1 1,0 0-1,0-1 0,0 1 0,0-1 1,-1 0-1,1 1 0,0-1 0,0 0 1,1 0-1,-1 1 0,-2-3 0,-27-28 111,27 28-107,-51-62 326,50 63-298,6 7 3,7 8 5,-3-7-53,1-2 0,0 1 0,0-1-1,0 0 1,1 0 0,-1-1 0,1 0 0,0 0 0,0-1 0,0 0 0,0 0-1,10 0 1,1-1-19,-1 0-1,1-1 1,-1-1-1,29-5 1,-32 3 34,0-1 1,0-1 0,-1 0 0,0-1 0,1 0-1,-2-1 1,1-1 0,-1 0 0,15-13 0,10-12 66,52-57 1,-6 6-28,-83 82-46,0 1 0,1-1 0,-1 1-1,1 0 1,-1 0 0,1 0 0,-1 0 0,1 0 0,0 0 0,0 0-1,-1 1 1,1-1 0,0 0 0,0 1 0,0 0 0,3-1 0,-4 2-1,1-1 1,-1 1 0,1-1 0,-1 1 0,1 0-1,-1 0 1,0-1 0,1 1 0,-1 0 0,0 0-1,0 1 1,0-1 0,0 0 0,0 0 0,0 0 0,0 1-1,0-1 1,0 0 0,0 1 0,-1-1 0,1 3-1,5 9-9,-2 1 0,0 0 0,0 0-1,-1 0 1,-1 0 0,-1 0 0,0 26-1,5 33-28,-6-72 40,0 0-1,0 0 1,0 0 0,1 0-1,-1 0 1,0 1 0,1-1-1,-1 0 1,0 0 0,1 0-1,-1 0 1,1 0 0,0 0-1,-1 0 1,1 0 0,0 0 0,0-1-1,-1 1 1,3 1 0,-2-1 0,0-1 1,0 0 0,0 0-1,0 0 1,-1 0 0,1 0 0,0 0-1,0 0 1,0 0 0,0 0 0,0 0-1,0 0 1,-1-1 0,1 1-1,0 0 1,0-1 0,0 1 0,0 0-1,-1-1 1,2 0 0,5-4 12,0-1 1,0 0-1,-1 0 1,8-9-1,-6 6-8,24-25-6,1 1 0,2 1 0,75-51 0,-109 82 0,0 1 0,0-1 0,0 0 0,0 0 0,0 1 0,1-1 0,-1 1 0,0-1 0,1 1 0,-1 0 0,0-1 0,1 1 0,-1 0 0,0 0 0,1 0 0,-1 0 0,1 0 0,-1 0 0,0 0 0,1 0 0,1 1 0,-2 0 0,0 0 0,0 0 0,0 0 0,-1-1 0,1 1 0,0 0 0,0 0 0,-1 0 0,1 0 0,0 1 0,-1-1 0,1 0 0,-1 0 0,0 0 0,1 0 0,-1 1 0,0-1 0,1 2 0,-1 8 0,0 0 0,0 0 0,-1 0 0,-2 12 0,1-15 0,-7 47 0,9-55 0,0 1 0,0-1 0,0 0 0,0 0 0,0 0 0,0 1 0,0-1 0,0 0 0,0 0 0,0 0 0,0 1 0,0-1 0,0 0 0,0 0 0,0 0 0,0 1 0,0-1 0,0 0 0,0 0 0,0 0 0,1 1 0,-1-1 0,0 0 0,0 0 0,0 0 0,0 0 0,1 0 0,-1 1 0,0-1 0,0 0 0,0 0 0,0 0 0,1 0 0,-1 0 0,0 0 0,0 0 0,0 0 0,1 0 0,-1 0 0,0 0 0,0 0 0,1 0 0,-1 0 0,0 0 0,0 0 0,0 0 0,1 0 0,-1 0 0,0 0 0,0 0 0,0 0 0,1 0 0,-1 0 0,0 0 0,0 0 0,0-1 0,0 1 0,1 0 0,-1 0 0,0 0 0,0 0 0,0 0 0,0-1 0,1 1 0,12-12 0,-12 11 0,70-79 0,-9 9 0,-51 59 0,-3 3 0,1 0 0,0 1 0,0 0 0,12-8 0,-21 16 0,1-1 0,0 1 0,-1-1 0,1 1 0,0-1 0,-1 1 0,1-1 0,0 1 0,0 0 0,-1 0 0,1-1 0,0 1 0,0 0 0,0 0 0,0 0 0,-1 0 0,1 0 0,0 0 0,0 0 0,0 0 0,-1 0 0,1 0 0,0 1 0,0-1 0,0 0 0,-1 1 0,1-1 0,0 0 0,-1 1 0,1-1 0,0 1 0,0-1 0,-1 1 0,1-1 0,-1 1 0,1-1 0,-1 1 0,1 0 0,-1-1 0,1 1 0,-1 0 0,1-1 0,-1 2 0,2 3 0,0 0 0,-1 0 0,0 0 0,0 1 0,1 6 0,-2-8 0,5 43 0,-2-12 0,2 0 0,12 49 0,-16-81 0,0 1 0,0-1 0,0 0 0,1 1 0,-1-1 0,1 0 0,0 0 0,0 0 0,0 0 0,0-1 0,0 1 0,1 0 0,-1-1 0,1 0 0,0 0 0,0 1 0,4 1 0,-3-2 0,0-1 0,0 0 0,0 0 0,0 0 0,0 0 0,0-1 0,1 1 0,-1-1 0,0 0 0,0 0 0,0-1 0,7-1 0,8-3 0,0-1 0,-1-1 0,1 0 0,32-20 0,-45 23 0,55-32 0,-1-2 0,71-60 0,-123 92 0,-1-1 0,0 0 0,0 0 0,0 0 0,-1-1 0,0 0 0,7-13 0,-13 21 0,0 0 0,1 0 0,-1 0 0,0-1 0,0 1 0,0 0 0,0 0 0,0 0 0,0 0 0,0 0 0,0-1 0,0 1 0,0 0 0,-1 0 0,1 0 0,0 0 0,0-1 0,0 1 0,0 0 0,0 0 0,0 0 0,0 0 0,0 0 0,0 0 0,0-1 0,-1 1 0,1 0 0,0 0 0,0 0 0,0 0 0,0 0 0,0 0 0,0 0 0,-1 0 0,1 0 0,0 0 0,0 0 0,0 0 0,0-1 0,0 1 0,-1 0 0,1 0 0,0 0 0,0 0 0,0 0 0,0 0 0,0 0 0,-1 1 0,1-1 0,0 0 0,0 0 0,0 0 0,0 0 0,0 0 0,-1 0 0,1 0 0,0 0 0,0 0 0,0 0 0,0 0 0,0 0 0,0 1 0,-1-1 0,1 0 0,0 0 0,0 0 0,-12 6 0,-5 5 0,0 2 0,1 0 0,1 0 0,0 2 0,1 0 0,0 0 0,2 1 0,0 1 0,0 0 0,2 1 0,-11 23 0,19-36 0,0-1 0,0 1 0,1 0 0,-1-1 0,1 1 0,0 0 0,1 0 0,-1 0 0,1-1 0,0 1 0,0 0 0,1 0 0,-1 0 0,1 0 0,0-1 0,1 1 0,-1 0 0,4 8 0,-3-11 0,-1 0 0,1 1 0,0-1 0,0 0 0,0 1 0,0-1 0,0 0 0,0-1 0,1 1 0,-1 0 0,1-1 0,-1 1 0,1-1 0,-1 0 0,1 0 0,0 0 0,0 0 0,-1 0 0,1 0 0,0-1 0,0 0 0,0 1 0,0-1 0,0 0 0,0 0 0,0-1 0,0 1 0,-1-1 0,1 1 0,0-1 0,0 0 0,3-1 0,2-2 0,1 0 0,-1 0 0,0 0 0,0-1 0,-1-1 0,1 1 0,-1-1 0,0 0 0,-1-1 0,1 0 0,9-13 0,3-8 0,28-53 0,-45 78 0,53-116 0,-50 103 0,-10 29 0,-8 42 0,6-29 0,-6 43 0,12-59 0,0 0 0,1 0 0,1 0 0,-1 0 0,2-1 0,-1 1 0,1 0 0,4 10 0,-4-14 0,0 0 0,0-1 0,1 1 0,0-1 0,0 0 0,0 1 0,0-1 0,1-1 0,0 1 0,0 0 0,0-1 0,0 0 0,1 0 0,0 0 0,0-1 0,0 0 0,0 0 0,0 0 0,1 0 0,0-1 0,-1 0 0,1 0 0,0 0 0,0-1 0,0 0 0,0 0 0,0 0 0,0-1 0,0 0 0,0 0 0,0-1 0,0 0 0,0 0 0,0 0 0,8-3 0,-4 0 141,1 0-1,-1-1 1,0 0-1,0-1 1,0 0-1,12-10 1,-5 2-2600,26-29-1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17 496 6016,'0'0'8218,"-2"8"-7896,1 4-203,0-7 40,0 0 1,1 0-1,-2 1 0,-2 8 1,2-9 475,-2 12 2705,4-23-2692,2 2-554,-1-1 0,1 1-1,0-1 1,0 1-1,4-7 1,8-18 144,40-122 714,-38 110-625,6-31 241,-13 39-292,-3 12-108,0-1 151,10-23 1,-10 19-45,-2 6-102,-2 4 89,-3 14-250,1 1 0,1-1 0,-1 0 1,0 0-1,0 1 0,1-1 0,-1 0 0,1 1 0,0-3 1,1-8 72,-2 11-77,0 0 0,0 0 0,0 0-1,0 0 1,0 1 0,0-1 0,0 0 0,0 0-1,1 0 1,-1 0 0,0 1 0,1-1-1,0-1 1,-1-11 166,0 13-79,0 5 27,3 10-85,0-1 0,6 20 0,4 13 37,-9-21-46,1 3 141,11 35 1,-7-46 72,-5-15-18,-2-9 83,-2 5-289,0 0-1,0 0 1,0 0-1,1 0 1,-1 0-1,0 0 1,1 1-1,-1-1 1,1 0-1,-1 0 1,1 0-1,-1 1 1,1-1-1,1-1 1,-1 1-11,-1 0 1,1 1-1,0-1 1,-1 0-1,1 0 1,-1 0-1,1 0 1,-1 0-1,1 0 1,-1 0-1,1 0 1,-1-2-1,3-28 124,1 1 0,12-47 0,-14 73-101,0 0-1,0 0 0,1 0 0,-1 0 0,5-5 0,2-4 14,-8 12-41,0 0 1,0 1 0,1-1-1,-1 0 1,0 1 0,0 0-1,0-1 1,0 1 0,0 0-1,1-1 1,-1 1 0,0 0-1,2 0 1,-2 0-3,-1 0 0,0 0 0,0 0 0,0 0 0,0 0 0,0 0-1,0-1 1,0 1 0,0 0 0,0 0 0,0 0 0,0 0 0,0 0 0,0-1 0,0 1 0,0 0 0,0 0 0,0 0 0,1 0 0,-1 0 0,0 0 0,0 0 0,0 0-1,0-1 1,0 1 0,0 0 0,0 0 0,0 0 0,1 0 0,-1 0 0,0 0 0,0 0 0,0 0 0,0 0 0,0 0 0,1 0 0,-1 0 0,0 0 0,0 0 0,0 0-1,0 0 1,0 0 0,1 0 0,-1 0 0,0 0 0,0 0 0,0 0 0,0 0 0,0 0 0,0 0 0,1 0 0,-1 0 0,0 0 0,0 0 0,0 1 0,0-1 0,0 0-1,0 0 1,0 0 0,1 0 0,-1 0 0,0 0 0,0 0 119,0 1-113,0 0 0,0 0 0,0 0 0,0 1 0,0-1 0,0 0 0,0 0 0,1 0 0,-1 0-1,0 0 1,1 0 0,-1 0 0,1 0 0,0 1 0,0 0 6,4 11 14,-1 0 0,0 0 0,2 17 0,-3-14 11,9 30-1,0-14 32,-1 1 0,11 62 0,-5-31 88,-16-54-132,0 1 18,1 0 0,4 20 0,-4-14 27,-3-6 81,1-9-119,0-9-191,1-6-3538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103 102 4512,'0'0'16825,"-4"10"-16545,0-2-202,1-3-41,1-1-1,0 0 1,0 1-1,1-1 0,0 1 1,-1-1-1,1 1 1,1 0-1,-1-1 0,1 1 1,0 0-1,0 5 1,1-4 34,2 26 399,1 1 0,10 34 0,-7-31 30,-6-28-325,0-1 0,1 0-1,-1 1 1,2-1-1,-1 0 1,7 13 0,-6-15-184,6 7 1269,-9-12-1237,0 1-1,1-1 1,-1 0-1,0 0 0,1 0 1,-1 0-1,0 1 1,1-1-1,-1 0 1,0 0-1,1 0 1,-1 0-1,0 0 1,1 0-1,-1 0 0,0 0 1,1 0-1,-1 0 1,1 0-1,-1 0 1,0 0-1,1-1 1,-1 1-1,0 0 1,0 0-1,1 0 1,-1 0-1,0-1 0,1 1 1,-1 0-1,0 0 1,0 0-1,1-1 1,-1 1-1,0 0 1,1-1-1,2-22 125,20-47 0,-15 44-100,1 0 0,21-44 0,-24 56-9,1 0 0,5-22 0,1-1 26,-8 26-48,1 0-1,0 1 0,13-17 0,-4 5-66,-4 12 17,-10 9 30,0 1-1,0-1 0,0 0 0,0 0 0,-1 1 0,1-1 1,0 0-1,0 0 0,0 0 0,-1 0 0,1 0 1,-1 0-1,1 0 0,0 0 0,-1 0 0,0 0 0,1 0 1,-1 0-1,0-1 0,1-1 0,-1-2-56,0 3-70,-7 1 63,2 1 87,-9 0-63,-16 0 4,-7 6 42,-1-2-1,-56-3 1,90-1 3,-70 9 86,59-6-25,14-3-53,0 1 0,-1-1-1,1 0 1,-1 1 0,1-1 0,0 0 0,-1 0-1,1 0 1,-1 0 0,1 0 0,-1 0-1,-1-1 1,3 1-40,0 0-1,0 0 1,0 1-1,-1-1 1,1 0-1,0 0 1,0 1-1,0-1 1,0 0-1,0 0 1,0 1-1,0-1 1,0 0 0,0 0-1,0 0 1,0 1-1,0-1 1,0 0-1,1 0 1,-1 1-1,0-1 1,0 0-1,0 0 1,0 0-1,0 1 1,0-1-1,1 0 1,-1 0-1,0 0 1,0 1-1,0-1 1,0 0 0,1 0-1,-1 0 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6128,'0'0'13198,"9"-3"-12894,0 1-221,-3 0-26,-1 0-1,1 1 1,0 0-1,0 0 1,0 0-1,0 1 1,0-1-1,10 2 1,151 21 1786,-125-17-1025,-42-5-787,1 0 0,0 0 0,-1 1-1,1-1 1,0-1 0,-1 1 0,1 0 0,0 0-1,-1 0 1,1 0 0,0 0 0,-1-1 0,1 1-1,0 0 1,-1 0 0,1-1 0,-1 1-1,2-1 1,-2 0-112,1 1-1,-1 0 0,0-1 0,1 1 1,-1 0-1,1 0 0,-1-1 1,0 1-1,1 0 0,-1 0 0,1 0 1,-1 0-1,1-1 0,-1 1 1,1 0-1,-1 0 0,1 0 1,-1 0-1,0 0 0,1 0 0,-1 0 1,1 0-1,-1 0 0,1 1 1,-1-1-1,1 0 0,-1 0 0,1 0 1,-1 0-1,0 1 0,1-1 1,-1 0-1,1 1 0,-1-1 0,0 0 1,1 0-1,-1 1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36 7528,'0'0'5373,"-2"9"-4848,1 0-406,-16 136 1754,12-54-745,0 18 269,3-83-973,1-22-279,0 1 0,1 0 0,0-1 0,-1 1 0,2-1 0,-1 1 0,0 0 0,1-1 0,2 6 0,-4-7 136,0 3 94,1-6-368,0 0 0,0 0 0,0 0 0,1 0 0,-1 0 1,0 0-1,0 0 0,0 1 0,0-1 0,0 0 0,0 0 0,0 0 0,0 0 0,0 0 0,0 0 0,0 0 0,0 0 0,0 0 0,0 0 1,0 0-1,0 0 0,0 0 0,0 0 0,1 0 0,-1 0 0,0 0 0,0 0 0,0 0 0,0 0 0,0 0 0,0 0 0,0 0 0,0 0 1,0 0-1,0 0 0,0 0 0,0 0 0,0 0 0,0 0 0,1 0 0,-1 0 0,0 0 0,0 0 0,0 0 0,0 0 0,0 0 0,0 0 1,0 0-1,0 0 0,0 0 0,0 0 0,0 0 0,0-1 0,0 1 0,0 0 0,0 0 0,0 0 0,0 0 0,0 0 0,0 0 0,0 0 1,0 0-1,0 0 0,0 0 0,0 0 0,0 0 0,0-1 0,-3-23 677,3-11-497,1 6-30,-2 0 0,-7-54 1,-20-80 530,28 159-642,-1-1 1,1 0 0,-2 0 0,1 1 0,0-1-1,-1 1 1,0-1 0,0 1 0,-3-6 0,4 8-2,-1 0 0,1 0 1,0 0-1,1 0 0,-1-1 0,0 1 1,0 0-1,1-1 0,0 1 1,-1 0-1,1-1 0,0 1 1,0-4-1,0 5-31,1 0 0,-1 0 0,0 0 1,1 0-1,-1 0 0,0 0 0,1 0 0,-1 0 0,1 0 0,0 0 0,-1 0 1,1 0-1,0 0 0,-1 0 0,1 1 0,0-1 0,0 0 0,0 1 1,0-1-1,0 0 0,0 1 0,0-1 0,0 1 0,0-1 0,0 1 0,0 0 1,0-1-1,0 1 0,0 0 0,0 0 0,2 0 0,24-6 62,-22 4-71,0 1 0,0 0 1,0 0-1,1 0 1,-1 1-1,5-1 1,-1 2-3,-1 1 0,0 0 0,0 0 1,1 0-1,-2 1 0,1 0 0,0 0 1,8 6-1,-4-2 1,0 1 0,-1 0 1,0 1-1,10 11 0,-20-19-3,0 0 0,0 0-1,0 0 1,0 0 0,0 0 0,0 0-1,-1 1 1,1-1 0,-1 0-1,1 0 1,-1 1 0,1-1-1,-1 1 1,0-1 0,1 0 0,-1 1-1,0-1 1,0 1 0,0-1-1,0 1 1,-1 1 0,1 0 2,-1 0 1,0-1 0,0 1-1,-1 0 1,1 0-1,-1-1 1,1 1 0,-1 0-1,-3 3 1,-2 2 8,-1-1-1,1 0 1,-1 0-1,-1-1 1,-8 5 0,9-6 15,0-1 0,0 0 1,-1-1-1,1 0 1,-1 0-1,0 0 0,-14 1 1,18-3 19,0-1 0,0 0 0,0 0 1,0 0-1,0-1 0,0 1 0,0-1 0,0 0 1,0-1-1,0 1 0,0-1 0,1 0 1,-1 0-1,1-1 0,-7-4 0,8 5-339,-8-6 756,5 5-4553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74 5920,'0'0'10072,"9"2"-9655,71 5 843,-75-7-1045,0 1 1,0-2-1,0 1 1,0 0-1,0-1 1,0 0-1,-1 0 1,9-3-1,-12 3-170,0 1 1,0-1-1,0 1 0,1-1 0,-1 0 1,0 0-1,0 0 0,-1 0 1,1 0-1,0 0 0,0 0 0,0 0 1,-1 0-1,1 0 0,0 0 1,-1 0-1,1-1 0,-1 1 0,0 0 1,1 0-1,-1-1 0,0 1 0,0 0 1,1 0-1,-1-1 0,0 1 1,0 0-1,-1-1 0,1 1 0,0 0 1,0 0-1,-1-1 0,1 1 0,0 0 1,-2-2-1,1 0-20,0 1 0,0 0 0,-1 0 1,1 0-1,-1 1 0,1-1 0,-1 0 0,0 0 0,1 1 0,-1-1 1,0 1-1,0-1 0,0 1 0,0 0 0,0 0 0,-1 0 0,1 0 1,0 0-1,0 1 0,-4-1 0,2 0 7,-1 0-1,1 0 1,0 1 0,0-1-1,0 1 1,0 0 0,0 1-1,0-1 1,0 1 0,-1 0-1,-5 1 1,6 0-11,0 0-1,0 1 1,0-1-1,1 0 1,-1 1-1,1 0 1,-1 0-1,1 0 1,0 0 0,0 1-1,0-1 1,1 1-1,-1 0 1,1-1-1,0 1 1,0 0 0,0 0-1,-2 8 1,4-9 18,-1 1 0,0-1 1,1 1-1,-1-1 0,1 0 0,0 1 1,0-1-1,0 1 0,1-1 0,-1 1 1,1-1-1,0 1 0,0-1 1,0 0-1,1 0 0,-1 1 0,1-1 1,-1 0-1,1 0 0,0-1 0,0 1 1,0 0-1,5 4 0,-4-5 16,-1 1 0,0-1 0,1 0-1,-1 0 1,1 0 0,-1-1 0,1 1 0,0 0-1,0-1 1,0 0 0,0 0 0,0 0 0,0 0-1,0 0 1,0-1 0,0 1 0,1-1 0,-1 0-1,0 0 1,4 0 0,132-16 1204,-130 14-1253,5 3-578,-10 1-2452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3504,'0'0'3726,"-8"1"-3436,-24 3 15,24-4 36,-1 1 9102,10 1-9327,1-1 0,-1 1 1,1-1-1,0 0 0,0 0 1,-1 0-1,1 0 0,0 0 0,0 0 1,0 0-1,0-1 0,0 1 1,0-1-1,1 1 0,-1-1 0,0 0 1,0 0-1,0 0 0,2 0 1,46-5 1355,-46 5-1453,93-7 792,-12 1-294,-59 4-306,1 1 1,-1 1-1,43 5 0,-66-5-153,0 1-1,-1-1 1,1 1-1,0 0 1,-1 0-1,1 0 0,4 2 1,-3-1 29,-6-2-124,0-1 1,0 1-1,1 0 1,-1 0-1,0 0 0,0 0 1,1 1-1,-1-1 1,0 0-1,0 1 1,-2 0-1,-3 1-2980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5320,'0'0'14767,"0"9"-14447,6 150 1216,-4-118-1049,-1 10 689,12 77 1,-8-115-692,-2-10-58,-4-4 29,0 0-443,1 0 0,0 1-1,0-1 1,-1 0 0,1 0-1,0 0 1,0 0 0,0 1 0,0-1-1,0 0 1,0 0 0,0 0-1,0 0 1,1-1 0,0-4 4,1-12-110,1 1 0,10-31 0,-3 15-3481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80 3912,'0'0'15386,"9"4"-14974,27 13-33,-32-15-244,1 0 0,0 0-1,0 0 1,0-1 0,1 0 0,5 1 0,5 1 286,-11-2-281,1-1 1,-1 1-1,0-1 0,0 0 0,0 0 1,0-1-1,0 1 0,0-1 1,0 0-1,0-1 0,0 1 0,0-1 1,6-3-1,-10 4-115,0 0-1,0 1 1,-1-1-1,1 0 1,0 0-1,0 0 1,-1 0-1,1 0 1,-1 0 0,1 0-1,-1 0 1,1-1-1,-1 1 1,0 0-1,1 0 1,-1 0 0,0 0-1,0 0 1,0-1-1,0 1 1,0 0-1,0 0 1,0 0 0,-1 0-1,1-2 1,-8-28 175,7 28-175,0 0 0,0-1 1,-1 1-1,1 0 1,-1 0-1,0 0 0,0 0 1,0 0-1,-5-4 1,5 6-12,0 0 1,0-1 0,0 1-1,0 1 1,0-1 0,0 0 0,0 0-1,-1 1 1,1-1 0,0 1-1,0 0 1,-1-1 0,1 1 0,0 0-1,-5 1 1,-1 0 3,0 0 0,0 1-1,0-1 1,0 2 0,0-1 0,0 1 0,1 0 0,0 1 0,-1 0-1,1 0 1,0 1 0,1-1 0,-1 1 0,1 1 0,0-1 0,0 1-1,-8 12 1,10-13-4,0-1-1,1 1 0,0 0 1,0 0-1,1 0 0,-1 1 1,1-1-1,0 0 0,1 1 1,-2 6-1,1-5 34,1 0 1,0 0-1,0 0 0,1 0 1,-1 0-1,2 0 1,-1 0-1,1 0 0,0 0 1,0 0-1,1 0 0,3 9 1,-3-12-15,1-1-1,-1 1 1,1-1 0,-1 0 0,1 0-1,0 0 1,0 0 0,0 0 0,1 0-1,-1-1 1,1 0 0,0 0 0,-1 0-1,1 0 1,6 2 0,1-1-4,0 0 1,1 0-1,-1-1 0,18 1 1,-18-3-14,-1 0 1,17-2-1,-23 1-24,0 1 0,0-1 0,0 0 1,0 0-1,0-1 0,0 1 0,0-1 0,0 0 0,4-3 0,-7 4-45,1 0 0,0 0-1,-1 1 1,1-1 0,-1 0-1,1 1 1,0-1 0,0 1-1,-1 0 1,1 0 0,0-1 0,0 1-1,-1 0 1,1 1 0,3-1-1,12 4-4073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1:4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5520,'0'0'10967,"0"12"-10385,0-1-425,-3 61 746,2-50-283,1-1 0,4 29 0,-2-2 990,2-30-283,-2-11-625,-1-8 48,3-32-356,0 15-323,-1-7 47,1 1 0,1 0-1,15-40 1,-18 59-111,1 0 1,0 1-1,1-1 0,-1 1 1,1 0-1,0 0 1,0 0-1,0 0 0,1 1 1,-1 0-1,1 0 1,7-4-1,-11 7-6,0 0 0,0 0-1,1 0 1,-1 0 0,0 0 0,0 0 0,0 0 0,1 0-1,-1 1 1,0-1 0,0 0 0,0 1 0,0-1 0,0 1-1,0-1 1,0 1 0,0 0 0,0-1 0,0 1 0,0 0-1,0 0 1,0 0 0,0 0 0,0 1 0,22 25 36,-22-25-31,3 5 44,0 1 0,0 0 1,0 0-1,-1 0 0,0 1 0,-1-1 0,3 18 1,3 9 383,-2 3 347,-6-38-867,0 0-1,1 1 1,-1-1-1,0 0 1,0 1 0,0-1-1,1 0 1,-1 0-1,0 1 1,0-1-1,1 0 1,-1 0 0,0 0-1,1 0 1,-1 1-1,0-1 1,1 0-1,-1 0 1,0 0-1,1 0 1,-1 0 0,0 0-1,1 0 1,0 0-1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 5120,'0'0'15313,"5"-7"-15033,34-47 1008,1-14 390,-33 57-1315,-1-1-1,5-15 0,-2 5 31,9-4 217,20-33 234,-11 21-394,-26 36-394,0 0-1,1 0 1,-1 0-1,1 0 0,-1 0 1,1 0-1,0 0 1,0 1-1,0-1 1,4-2-1,-1 1 94,0 1 0,1 0 0,7-2 0,-1 0-72,-10 3-50,-1 0 0,1 1 0,-1-1 0,1 1 0,0 0 0,-1 0 0,1-1 0,0 1 0,-1 0 0,1 0 1,0 0-1,-1 1 0,1-1 0,0 0 0,-1 1 0,1-1 0,-1 1 0,1-1 0,2 2 0,8 2 73,-10-3-83,-1-1 0,1 1 1,0-1-1,0 1 0,-1 0 1,1-1-1,0 1 1,-1 0-1,1 0 0,-1 0 1,1 1-1,2 1 0,0 3 12,-2-4-12,-1-1-1,1 1 0,-1 0 0,0 0 0,1 0 0,-1 0 0,0 0 0,0 0 0,0 0 1,-1 0-1,1 0 0,0 0 0,-1 1 0,1 2 0,0 7 30,0-8-32,-1 0 0,1 0 0,-1-1 1,0 1-1,0 0 0,0 0 0,-1-1 0,1 1 0,-1 0 0,0-1 0,0 1 0,-2 4 0,1-3-8,0-1 0,0-1 0,0 1 0,-5 6 0,6-8 10,-1-1 0,1 0 0,0 0 0,-1 0 0,1 0 0,0 0 0,-1 0 0,1 0 0,-1 0 0,0-1 0,1 1 0,-1-1 0,-2 1 0,-5 1 53,0 1 0,-14 6-1,21-9-60,1 1 0,0-1 0,-1 0-1,1 1 1,0-1 0,-1 0 0,1 0 0,-1 0-1,1 0 1,0 0 0,-3 0 0,-3 0-35,-2-6-36,0 6 60,-1 1 1,-10 2-1,12-2 2,3 0 1,3-1 0,0 0 0,0 1 0,0-1 0,0 0 0,1 1 0,-1-1 0,0 1 0,0 0 0,1 0 0,-1 0 0,0 0 0,1 0 0,-3 2 0,4-3 13,0 0 0,-1 0 0,1 0-1,0 0 1,0 0 0,0 0 0,0 0 0,0 0-1,0 0 1,0 1 0,0-1 0,-1 0 0,1 0-1,0 0 1,0 0 0,0 0 0,0 0 0,0 1-1,0-1 1,0 0 0,0 0 0,0 0 0,0 0-1,0 0 1,0 1 0,0-1 0,0 0 0,0 0 0,0 0-1,0 0 1,0 0 0,0 1 0,0-1 0,0 0-1,0 0 1,0 0 0,0 0 0,1 0 0,-1 0-1,0 1 1,0-1 0,0 0 0,0 0 0,0 0-1,0 0 1,0 0 0,0 0 0,1 0 0,-1 0-1,0 1 1,0-1 0,0 0 0,0 0 0,0 0 0,1 0-1,-1 0 1,5 1-4635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5:5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323 902 7832,'0'0'8170,"-13"-5"-7832,5 3-282,5 0-31,-1 0-1,0 1 1,1 0 0,-1 0 0,0 0 0,0 0-1,1 0 1,-1 1 0,0 0 0,0 0 0,0 0 0,0 0-1,0 1 1,1-1 0,-1 1 0,0 0 0,0 0 0,1 0-1,-1 1 1,0-1 0,1 1 0,0 0 0,-6 4-1,-15 13 210,1 2 0,1 1-1,1 1 1,-21 30-1,32-39-73,0 1-1,1 0 1,1 0-1,1 1 1,0 0 0,1 0-1,0 1 1,-5 32-1,10-45-102,0-1-1,1 1 0,0-1 0,0 1 1,0-1-1,1 1 0,-1-1 0,1 1 1,-1-1-1,1 1 0,0-1 0,1 0 1,-1 1-1,1-1 0,-1 0 0,5 5 1,-5-6-20,1 0 1,0 0-1,1 0 1,-1 0-1,0-1 1,0 1-1,1-1 1,-1 0-1,1 0 1,-1 0-1,1 0 1,-1 0-1,1 0 1,0-1-1,-1 1 1,1-1-1,0 0 1,-1 1-1,1-1 1,0-1-1,0 1 1,2-1-1,7-1 49,0-1 0,0 0 0,-1-1 0,1-1 0,-1 1 0,0-2 0,0 0 0,-1 0 0,0-1 0,0 0 0,16-16 0,-3 1 105,-1-1 0,-2-1 0,25-36 0,-21 21 516,21-43-1,-45 81-563,0 3-103,0 0 0,0 0 0,0 0 0,0 0 0,0 0-1,0 0 1,-1 0 0,1 0 0,-1 0 0,0 2 0,-1 6 34,0 5-23,2-1 0,0 1 1,0 0-1,2 0 0,0-1 0,0 1 0,1-1 0,6 15 0,-8-25-39,1 1-1,-1-1 1,1 0-1,0 0 0,1 0 1,-1 0-1,1 0 1,0-1-1,-1 1 1,2-1-1,-1 0 1,0 1-1,1-1 1,-1-1-1,1 1 1,0-1-1,0 1 1,0-1-1,0 0 1,0 0-1,0-1 1,1 1-1,-1-1 1,1 0-1,-1 0 1,1-1-1,-1 1 1,1-1-1,-1 0 1,6-1-1,-2 0 12,1-1-1,-1 0 0,1 0 1,-1-1-1,0 0 0,0-1 1,0 0-1,-1 0 0,1-1 1,12-10-1,-7 5 29,-1-1 1,0-1-1,-1 0 0,18-24 1,-24 29-18,-1 0 1,0 0-1,0-1 1,-1 1-1,0-1 1,3-11-1,-5 15-4,0 0 1,-1 1-1,1-1 0,-1 0 1,0 0-1,0 0 1,0 1-1,0-1 0,-1 0 1,1 0-1,-1 1 0,0-1 1,0 0-1,-1 1 0,1-1 1,-3-3-1,3 5-11,-1 1 0,1-1 0,-1 1 0,1 0 0,-1-1 0,0 1 0,0 0 0,1 0 0,-1 0 0,0 0 0,0 1 0,0-1 0,0 0 0,0 1-1,0-1 1,0 1 0,0 0 0,0 0 0,0-1 0,-1 2 0,1-1 0,0 0 0,0 0 0,0 1 0,0-1 0,0 1 0,-3 0 0,60-11 79,-4 2-96,-33 4 3,309-80-69,-314 77 87,-9 3 83,-7 4 354,1 1-457,0 0-1,0 0 0,0 1 0,0 0 0,0-1 0,0 1 1,0 0-1,1 0 0,-1 0 0,1 0 0,-1 0 0,1 0 0,-2 4 1,-4 6 1,-8 11-7,1 0 0,1 1-1,2 0 1,0 1 0,1 1 0,-8 35-1,13-43-15,-7 30-21,12-46 39,-1 0 1,1-1-1,0 1 0,0 0 0,0-1 0,0 1 0,0 0 0,0-1 1,1 1-1,-1-1 0,0 1 0,1 0 0,-1-1 0,1 1 0,0-1 0,0 1 1,-1-1-1,1 1 0,0-1 0,0 0 0,0 0 0,0 1 0,2 1 0,0-2 1,-1-1 0,0 1 0,1 0 0,-1 0 0,0-1 0,1 0 0,-1 1 0,1-1 0,-1 0-1,1 0 1,-1 0 0,0 0 0,1-1 0,3 0 0,35-13 0,-4-5 27,0-2 0,-2-1 0,55-45 0,86-94 132,-119 102-90,-2-2 0,-3-3 0,-3-2 0,45-80 0,-57 76-14,-4-1-1,-2-1 1,35-126 0,-63 187-51,-1 6 0,0-1 1,0 0-1,-1 1 0,0-1 1,0 0-1,-1 1 1,1-1-1,-1 0 0,-1-9 1,1 14-5,0 1 0,0 0 0,-1 0 1,1-1-1,0 1 0,0 0 0,0 0 0,0 0 1,0 0-1,-1-1 0,1 1 0,0 0 0,0 0 1,0 0-1,-1 0 0,1 0 0,0 0 0,0-1 1,-1 1-1,1 0 0,0 0 0,0 0 0,-1 0 1,1 0-1,0 0 0,0 0 0,-1 0 0,1 0 1,0 0-1,0 0 0,-1 0 0,1 0 0,0 0 1,0 0-1,0 1 0,-1-1 0,1 0 0,0 0 1,0 0-1,-1 0 0,1 0 0,0 0 0,0 1 1,0-1-1,0 0 0,-1 0 0,1 0 0,0 1 1,0-1-1,0 0 0,0 0 0,0 0 0,0 1 1,-1-1-1,1 0 0,0 0 0,0 1 0,0-1 1,0 0-1,0 1 0,-11 16-11,11-16 12,-25 49-27,-33 93 0,-5 61-100,32-98 78,14-52 21,-10 31-8,4 1-1,-18 125 0,37-191 20,3-16 12,-1 0-1,2 0 1,-1 0 0,0 0-1,1 0 1,-1 0-1,1 0 1,0 0 0,1 0-1,-1 0 1,1 0-1,1 5 1,-2-8 4,1-1-1,-1 0 1,1 1 0,-1-1-1,1 1 1,-1-1-1,1 0 1,-1 1-1,1-1 1,-1 0 0,1 1-1,0-1 1,-1 0-1,1 0 1,-1 0 0,1 0-1,0 1 1,-1-1-1,1 0 1,-1 0 0,1 0-1,0 0 1,-1-1-1,1 1 1,0 0 0,-1 0-1,1 0 1,-1 0-1,1-1 1,0 1 0,-1 0-1,1 0 1,-1-1-1,1 1 1,-1 0 0,2-2-1,19-16 15,-19 16-12,28-30 58,0-2-1,24-39 0,44-80 135,-48 73-119,14-27 27,-6-2 1,45-119-1,-49 96 76,-155 392-145,79-200-30,-44 132 28,-45 225 0,109-406-23,0-6-1,1 0 1,0 0-1,0 0 1,0 1-1,0-1 1,1 0-1,0 0 0,0 0 1,1 1-1,-1-1 1,3 8-1,-3-13-4,0 1-1,0-1 1,1 1 0,-1-1 0,0 0-1,1 1 1,-1-1 0,0 0-1,1 0 1,-1 1 0,0-1-1,1 0 1,-1 0 0,0 1 0,1-1-1,-1 0 1,1 0 0,-1 0-1,0 0 1,1 0 0,-1 0-1,1 0 1,-1 0 0,1 0 0,-1 0-1,1 0 1,-1 0 0,0 0-1,1 0 1,17-7 47,12-15 19,63-71 115,6-6 167,-90 92-313,-6 4-6,-1 0-1,1 1 1,0-1-1,0 1 1,0 0 0,6-3-1,-8 5-24,0-1 0,0 1 0,0 0 0,0 0 0,-1 0 0,1 0 0,0 0 0,0 0 0,0 0 1,0 0-1,0 0 0,0 0 0,0 0 0,-1 1 0,1-1 0,0 0 0,0 1 0,0-1 0,0 1 0,-1-1 0,1 1 0,0-1 0,-1 1 0,1-1 0,0 1 0,-1 0 0,1-1 0,-1 1 0,1 0 0,-1-1 0,1 1 0,-1 0 0,1 1 0,8 14 56,-2 0-1,0 0 1,8 31-1,-10-27-16,2 0-1,12 25 0,-16-39-29,0 1 0,1-2 0,0 1 0,0 0 0,0-1 0,0 0 0,11 9 0,-13-12-13,1 0 1,0-1 0,0 1-1,0-1 1,0 1-1,0-1 1,0 0-1,0 0 1,0-1 0,0 1-1,0-1 1,1 1-1,-1-1 1,0 0-1,0 0 1,1-1 0,-1 1-1,5-2 1,2 0 22,1-1 1,-1-1-1,1 0 1,-1 0 0,-1-1-1,1-1 1,-1 1-1,1-2 1,-2 1-1,1-1 1,-1 0 0,10-11-1,-7 5-286,-1 0 0,15-23 0,-15 20-1140,-2 0 1,7-18-1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7832,'0'0'14655,"7"-5"-14457,4-1-127,-6 2 1,1 1 0,-1-1 1,10-9-1,-8 8 109,-6 3-129,0 0 1,1 1-1,-1 0 1,1-1 0,0 1-1,-1 0 1,1 0-1,0-1 1,0 1-1,0 1 1,0-1-1,0 0 1,-1 0 0,2 1-1,-1-1 1,2 0-1,-3 1-40,0 0 24,-1 0 0,1 0-1,-1 0 1,1 0 0,-1 0 0,1 0 0,-1 0-1,1 0 1,-1 0 0,1 0 0,-1 1-1,1-1 1,-1 0 0,1 0 0,-1 0 0,1 1-1,0-1 1,-1 14 431,0-14-467,-2 13 255,0 0 0,-8 25 0,5-23 34,-4 25 0,9-37-227,-1 1 1,1-1-1,0 0 1,0 0-1,1 0 1,-1 0 0,1 0-1,0 0 1,-1 0-1,1 0 1,0-1-1,1 1 1,-1 0 0,0 0-1,1-1 1,0 1-1,2 2 1,-3-3-26,1-1-1,-1 1 1,1-1 0,0 1-1,-1-1 1,1 0-1,0 0 1,0 0 0,0 0-1,0 0 1,0 0 0,0 0-1,0-1 1,0 1 0,0-1-1,1 1 1,-1-1 0,0 0-1,0 0 1,0 0 0,0 0-1,1 0 1,-1-1-1,2 0 1,5-1 49,0 0 0,0-1 0,-1 0 0,1-1 0,-1 0 0,0 0 0,0-1 0,0 0 0,-1 0 0,1-1 0,-1 0-1,10-12 1,-12 11-32,0-1-1,0 1 1,-1-2-1,4-8 1,5-10 120,4-9 147,-17 36-315,0-1 0,1 1 0,-1-1 0,1 1 0,-1-1 0,0 1 0,1-1 0,-1 1 0,1 0 0,-1-1 0,1 1 0,-1 0 0,1-1 0,-1 1 0,1 0 0,0 0 0,-1-1-1,1 1 1,-1 0 0,1 0 0,0 0 0,-1 0 0,1 0 0,0 0 0,16 5 50,-2 1-48,27 6 167,-41-11-154,0-1-1,0 1 1,0-1-1,0 0 1,0 0 0,0 0-1,0 1 1,0-1-1,0 0 1,0 0 0,0 0-1,0-1 1,0 1-1,0 0 1,0 0-1,0 0 1,0-1 0,1 0-1,1 0 30,0 1-900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6328,'0'0'17053,"6"-4"-16792,10-5 120,23-10-1,-29 15-180,0 0 0,1 1-1,-1 0 1,1 1 0,-1 0-1,1 0 1,0 1 0,12 1 0,118 3 1361,-103-3-761,-37 0-768,-1 1 1,1 0 0,0-1-1,0 1 1,-1 0 0,1 0-1,0-1 1,-1 1 0,1 0-1,-1 0 1,1 1 0,2 3-3698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5624,'0'0'17986,"6"-1"-17746,49-11 848,12-6-217,-52 15-711,0 0 1,0 0 0,27 0 0,-29 2-71,108-4 647,-38 1-204,36-3 494,-115 6-987,97-6 504,-86 7-442,0 1 0,0 0 0,-1 1 1,27 7-1,-34-4 140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 5416,'0'0'10729,"-4"7"-10443,-13 20-11,15-23-184,1 0 0,-1-1 0,1 1 0,0 0 0,0 0 0,0 0 0,0 0 0,1 0 0,0 1 0,-1-1 0,2 0 0,-1 5 0,1 6 151,4 38 541,-2-22-243,-2-11-59,8-31-18,82-185 386,-89 192-821,0 1 0,0-1 0,0 1 0,1-1 0,0 1 0,-1 0 0,1 0 0,1 0 0,-1 0 0,0 1 0,1-1 0,-1 1 0,6-3 0,-8 5-20,0 0-1,-1 0 0,1 0 1,0 0-1,0-1 0,0 1 1,0 0-1,0 1 0,0-1 0,0 0 1,-1 0-1,1 0 0,0 1 1,0-1-1,0 0 0,0 1 1,-1-1-1,1 0 0,0 1 1,0-1-1,-1 1 0,1-1 0,0 1 1,-1 0-1,1-1 0,0 1 1,-1 0-1,1-1 0,-1 1 1,1 0-1,0 1 0,1 3 48,0 0 0,1 0 0,1 10 0,-3-12-27,10 39 233,-8-27-107,1 0 0,0-1-1,1 0 1,11 21 0,-6-12 55,-9-19-132,1 0 1,-1 0-1,1 0 1,0-1-1,0 1 0,1 0 1,-1-1-1,7 7 1,-9-10-66,1 1 1,-1-1-1,1 0 1,0 0 0,-1 0-1,1 1 1,0-1-1,0 0 1,-1 0 0,1 0-1,0 0 1,-1 0 0,1 0-1,0 0 1,-1 0-1,1-1 1,0 1 0,-1 0-1,1 0 1,0 0-1,-1-1 1,1 1 0,-1 0-1,1-1 1,0 1-1,-1-1 1,1 1 0,-1-1-1,1 0 1,2-1-3,-1 0 0,0 0 0,1-1 0,-1 1 0,3-5 0,4-13-3055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4120,'0'0'10605,"7"-2"-10412,25-4-5,-25 5-64,0 0 0,0 1 0,1-1 0,-1 1 0,13 2 0,-9 0 36,5 0 180,26 8 0,7 1-29,-37-8-229,0-2-1,0 1 1,0-1 0,1-1 0,-1-1 0,0 1 0,22-6-1,-30 6-102,-1 0 1,1 0-1,0 0 0,-1 0 0,1 1 0,-1 0 0,1-1 0,-1 1 0,1 0 0,-1 1 0,0-1 0,1 1 0,2 1 0,3 1-1689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4120,'0'0'8250,"-6"6"-8100,-22 19-4,26-23-115,0 1 0,1-1 0,-1 0 0,0 1 0,1-1-1,-1 1 1,1-1 0,0 1 0,0 0 0,0 0 0,-1 2-1,-1 7 86,-5 8 174,-6 26 1,8-26-50,-10 26 1,5-19 100,2 0 1,-6 29-1,5-18 69,-14 28 686,19-46-302,4-20-608,-1 1 294,3-4-198,1-1-231,4-8 52,0 0 0,-1 1 0,5-20 0,-3 7 34,11-27 0,-10 27-23,-2-1 1,0 0 0,2-27-1,-1-10 111,1 22-86,-8 39-135,0 0 0,0 0 0,0 0-1,0 0 1,0 0 0,1 0 0,-1 0 0,0 1 0,0-1 0,1 0 0,-1 0 0,1 0 0,-1 0 0,1 1 0,-1-1 0,1 0 0,0 1 0,-1-1-1,2 0 1,-2 1-3,0-1 0,0 1 0,0 0 0,0 0 0,1 0 0,-1 0 0,0 0 0,0 0 0,0 0 0,0 0 0,0-1 0,0 1 0,0 0 0,1 0 0,-1 0-1,0 0 1,0-1 0,0 1 0,0 0 0,0 0 0,0 0 0,0 0 0,0-1 0,0 1 0,0 0 0,0 0 0,0 0 0,0 0 0,0-1 0,0 1 0,0 0 0,0 0 0,0 0-1,0 0 1,0-1 0,0 1 0,-1 0 0,1-1 43,3 6-26,0 2 16,0 1 1,-1-1 0,0 0 0,0 0 0,0 1-1,0 9 1,3 15 80,-2-20-74,-1-2 26,0 0 1,1-1-1,0 0 0,1 1 1,0-1-1,8 14 0,-8-17-23,-2-2 8,1 0 0,0 0 0,0 1 0,1-2 0,-1 1 0,1 0 0,0-1 0,4 4 0,-8-7-43,0 0 1,0 0 0,0 0 0,1 0-1,-1 0 1,0 0 0,0 0-1,0 0 1,0 0 0,1 0 0,-1 0-1,0 0 1,0 0 0,0 0-1,0 0 1,1 0 0,-1-1-1,0 1 1,0 0 0,0 0 0,0 0-1,0 0 1,0 0 0,1 0-1,-1 0 1,0 0 0,0-1 0,0 1-1,0 0 1,0 0 0,0 0-1,0 0 1,0 0 0,1 0 0,-1-1-1,0 1 1,0 0 0,0 0-1,0 0 1,0 0 0,0-1 0,0 1-1,0 0 1,0 0 0,3-15 168,-2-16-10,0 22-94,0 0 0,1 0 0,0 1 0,6-17 0,-7 23-59,28-72 560,-28 70-570,0 3-5,-1 1 1,0-1-1,0 0 0,0 1 0,0-1 1,1 0-1,-1 1 0,0-1 1,1 1-1,-1-1 0,0 0 1,1 1-1,-1-1 0,1 1 1,-1-1-1,1 1 0,-1-1 1,1 1-1,-1 0 0,1-1 1,-1 1-1,1 0 0,0-1 0,-1 1 1,1 0-1,0-1 0,-1 1 1,1 0-1,0 0 0,-1 0 1,1 0-1,1 0 0,-2 1-1,0-1 0,1 1 0,-1 0 0,0-1 0,0 1 0,1 0 0,-1-1 0,0 1 0,0 0 0,0 0 0,0-1 0,0 1 0,-1 1 0,2 4 3,20 102 177,-19-94-149,0 1 0,1 0 0,1-1 0,8 22 0,-9-29-14,-1 1 0,0 0 0,2 7 0,-3-8 2,0-1-1,1 1 0,0-1 0,5 11 1,7 15 144,-9-22-26,-1 0 0,10 14 0,-12-19-77,-2-5-32,0 1 0,1 0 0,-1 0 0,0-1 0,1 1 0,-1 0 0,1-1 0,-1 1 0,1 0 0,-1-1 0,1 1 0,0 0 0,-1-1 0,1 1 0,0-1 0,-1 0 0,1 1 0,0-1 0,-1 1 0,2-1 0,-4-11 326,-1 0-321,-1 1 0,0 0 0,0 1 0,-1-1 0,0 1 0,-8-10 0,-6-12-3487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54 3616,'0'0'7386,"-6"-3"-7046,-19-12-17,19 12 541,6 3-820,1 0 0,-1 0-1,0 0 1,0 0 0,0 0 0,0-1 0,1 1 0,-1 0-1,0 0 1,0 0 0,0 0 0,0 0 0,0 0-1,0 0 1,1 0 0,-1 0 0,0 0 0,0 0 0,0-1-1,0 1 1,0 0 0,0 0 0,0 0 0,0 0-1,1 0 1,-1-1 0,0 1 0,0 0 0,0 0 0,0 0-1,0 0 1,0 0 0,0-1 0,0 1 0,0 0-1,0 0 1,0 0 0,0 0 0,0-1 0,0 1 0,0 0-1,0 0 1,0 0 0,0 0 0,0 0 0,-1-1-1,1 1 1,0 0 0,0 0 0,0 0 0,0 0 0,0 0-1,0 0 1,0-1 0,0 1 0,-1 0 0,1 0 0,0 0-1,0 0 1,0 0 0,0 0 0,0 0 0,0 0-1,-1 0 1,1 0 0,0 0 0,11-2 212,20-6 0,-21 5-152,0 0 1,20-2-1,46 7 675,-65-2-662,-6 1-18,0-1 1,0 0-1,-1 0 0,1-1 0,0 0 1,-1 1-1,1-2 0,4 0 0,-8 1-85,-1 1 0,0 0 0,1 0-1,-1 0 1,0 0 0,1 0-1,-1 0 1,0-1 0,1 1 0,-1 0-1,0 0 1,1 0 0,-1 0-1,0 0 1,1 0 0,-1 0-1,0 1 1,1-1 0,-1 0 0,0 0-1,1 0 1,-1 0 0,0 0-1,1 0 1,-1 1 0,0-1 0,0 0-1,1 0 1,-1 0 0,0 1-1,0-1 1,1 0 0,-1 0-1,0 1 1,0-1 0,0 0 0,1 0-1,-1 1 1,0-1 0,0 0-1,0 1 1,0-1 0,0 0 0,0 1-1,0-1 1,0 0 0,0 1-1,0-1 1,0 1 0,2 3-2134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4416,'0'0'9089,"4"7"-8698,11 23-31,-14-26-272,0-1 0,0 0 0,0 1 0,0 0 0,-1-1 0,1 1 1,-1-1-1,0 7 0,1 10 415,8 40 1172,-3-30-587,-5-25-876,-1-5-205,0 0-1,1 1 1,-1-1-1,0 0 0,0 0 1,0 0-1,0 1 0,0-1 1,0 0-1,0 0 0,0 1 1,0-1-1,0 0 0,0 0 1,0 1-1,0-1 1,0 0-1,0 0 0,0 0 1,0 1-1,0-1 0,0 0 1,0 0-1,0 1 0,-1-1 1,1 0-1,0 0 0,0 0 1,0 1-1,0-1 1,0 0-1,-1 0 0,1 0 1,0 0-1,0 0 0,0 1 1,0-1-1,-1 0 0,1 0 2,0 0 0,-1 0 0,1 0-1,0 1 1,0-1 0,0 0 0,0 0-1,-1 0 1,1 1 0,0-1 0,0 0-1,0 0 1,0 0 0,0 1-1,0-1 1,0 0 0,0 0 0,0 0-1,0 1 1,-1-1 0,1 0 0,0 0-1,0 1 1,0-1 0,0 0 0,0 0-1,1 0 1,-1 1 0,0-1-1,0 0 1,0 0 0,0 1 0,0-1-1,0 0 1,0 0 0,0 0 0,0 1-1,1-1 1,-1 0 0,0 0 0,0 0-1,1 1 1,-1-1-6,-2 0 131,-1 0 333,3-7-286,1 3-157,0 0 1,1 1 0,-1-1 0,4-5-1,5-10 33,-3 4 15,10-18-1,-10 21 12,7-23 98,-12 31-157,0-1 0,0 1 1,1 0-1,0 0 0,0 1 0,0-1 0,0 1 0,0-1 1,1 1-1,-1 0 0,1 0 0,6-3 0,-6 4-11,-1 0-8,-1 1 1,1 0-1,0-1 1,-1 1 0,1 1-1,0-1 1,3 0-1,-5 1-3,0 0-1,0 0 0,0 0 1,0 0-1,0 0 1,-1 0-1,1 1 1,0-1-1,0 0 0,0 1 1,0-1-1,-1 1 1,1-1-1,0 1 0,0-1 1,-1 1-1,1-1 1,0 1-1,-1 0 1,1-1-1,-1 1 0,1 0 1,-1-1-1,1 1 1,-1 0-1,1 0 1,-1 0-1,1 1 0,1 5 16,0 0 0,0 0-1,-1 0 1,1 13 0,0 0 28,-1-18-34,0 5 32,0 1-1,0-1 0,-1 0 1,0 0-1,0 0 1,-1 8-1,20-53 196,3-17-87,-21 53-141,0 0 1,0 1 0,1-1 0,-1 0 0,0 0 0,1 1-1,0-1 1,-1 1 0,1 0 0,0-1 0,0 1 0,0 0-1,-1 0 1,1 0 0,1 0 0,-1 1 0,0-1-1,0 0 1,0 1 0,0 0 0,0-1 0,0 1 0,1 0-1,-1 0 1,0 0 0,0 0 0,0 1 0,1-1 0,2 1-1,-2 0 2,1 1-1,-1-1 0,1 0 0,-1 1 1,0 0-1,1 0 0,-1 0 0,5 5 1,-6-5 1,0 0 1,0 0-1,-1 0 1,1 0 0,-1 1-1,0-1 1,1 1 0,-1-1-1,0 1 1,0-1 0,-1 1-1,1 0 1,0 4 0,1 4 78,-1 0 0,0 1 0,-1 0 0,0-1 0,-1 1 0,0-1 0,-1 1 0,0-1 0,-7 21 0,9-31-28,-1 0 1,1 1-1,-1-1 0,1 0 0,0 1 0,-1-1 1,1 1-1,0-1 0,0 0 0,0 1 0,0-1 1,0 1-1,1 1 0,-1-3-128,0 1-1,0-1 1,0 1 0,1-1-1,-1 0 1,0 1 0,0-1-1,1 0 1,-1 1 0,0-1-1,1 0 1,-1 0 0,0 1-1,1-1 1,-1 0 0,0 0 0,1 0-1,-1 1 1,1-1 0,-1 0-1,0 0 1,1 0 0,-1 0-1,1 0 1,-1 0 0,1 0-1,-1 0 1,0 0 0,1 0-1,-1 0 1,1 0 0,-1 0-1,0 0 1,1 0 0,-1 0 0,1-1-1,-1 1 1,0 0 0,1 0-1,-1 0 1,1-1 0,-1 1-1,1-1 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4720,'0'0'8106,"-5"7"-7764,-3 3-217,0-1 157,1 1 1,-11 16 0,12-14-28,-65 113 2030,65-115-2138,1 1 0,0-1 0,0 1 0,1 0 0,1 1 0,0-1 0,-2 15 0,2 0 247,1 0-1,2 32 1,1-47-165,1 1 0,4 18-1,-3-17 41,3 19-1,-4-17-15,0 0 1,1-1-1,1 1 1,10 25-1,29 50 697,-40-84-906,0-1 50,0 0 0,0-1 0,0 1 0,1-1 0,-1 1 0,1-1 0,7 5 0,-10-8-65,1 1 1,0-1-1,0 0 0,0 0 1,0 1-1,0-1 0,0-1 1,0 1-1,0 0 0,1 0 1,-1-1-1,0 0 0,0 1 1,1-1-1,-1 0 0,0 0 1,0 0-1,1 0 0,-1 0 1,0-1-1,4 0 0,8-6-2951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4312,'0'0'5985,"6"-5"-5729,17-17 7,-22 22-210,0 0 1,-1-1 0,1 1 0,0 0-1,-1 0 1,1 0 0,-1-1 0,1 1-1,0 0 1,-1 0 0,1 0 0,0 0-1,-1 0 1,1 0 0,0 0 0,-1 0-1,1 1 1,0-1 0,-1 0 0,1 0-1,0 0 1,-1 1 0,1-1 0,-1 0-1,1 1 1,-1-1 0,1 1 0,-1-1-1,1 0 1,-1 1 0,1-1 0,0 2-1,2 0 140,16 12 481,26 23 0,-24-18-300,-4-3-143,-1 0 0,-1 1 1,0 1-1,-1 1 1,-1 0-1,14 28 1,-19-31-87,0 1 1,-1 0-1,-1 0 1,-1 1 0,0 0-1,-1 0 1,1 27 0,-4-31-26,-1 0 1,-1 0-1,-1 0 0,0 0 1,0-1-1,-1 1 0,-1-1 1,-10 24-1,5-18 42,0-2 0,-1 1 0,0-1 0,-2-1 0,-20 23-1,20-26-9,8-9-43,0 0 0,0 1 0,0 0 1,-4 6-1,7-9-59,0-1 1,0 0-1,0 0 0,0 1 1,-1-1-1,1 0 1,0 0-1,-2 1 1,-4 1 1099,8-5-1210,1 0 0,-1 0 0,0 0 0,0 0 0,0 0 0,0 0 0,0 0 0,0 0 0,0-4 1,1 0-1825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29:4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145 909 6016,'0'0'5769,"12"-12"-5372,79-77 381,-58 54-237,-2 0 0,-1-2 0,31-50 0,-51 67 2,-10 20-526,0 0 1,0 0-1,0 0 1,0 0-1,0 0 1,0 0-1,0 0 0,0 0 1,0 0-1,0 0 1,-1 0-1,1 0 1,0 0-1,0 0 1,0 0-1,0 0 0,0 0 1,0 0-1,0 0 1,0 0-1,0 0 1,0 0-1,0 0 1,0 0-1,0 0 0,0 0 1,-1 0-1,1 0 1,0 0-1,0-1 1,0 1-1,0 0 1,0 0-1,0 0 1,0 0-1,0 0 0,0 0 1,0 0-1,0 0 1,0 0-1,0 0 1,0 0-1,0 0 1,0 0-1,0-1 0,0 1 1,0 0-1,-28 34 637,-13 28-429,4 2 0,1 1 0,-38 103-1,-59 220 336,117-337-456,3-11 4,6-22 13,0 1 0,2 0 0,0 1 0,2-1 0,-3 30 0,9-64 41,1 1 0,1-1 0,0 1-1,1 0 1,12-22 0,4-11 7,47-115 248,65-148 192,-104 254-451,2 0 1,2 2 0,3 1-1,2 2 1,83-83 0,-112 123-118,43-39 164,-49 46-181,0 1-1,0 1 1,0-1 0,0 0-1,0 1 1,1 0-1,-1 0 1,1 0-1,0 1 1,-1-1-1,9 0 1,-11 2-17,0 0 0,0 0 1,0 1-1,0-1 0,0 1 1,0-1-1,0 1 0,-1 0 0,1 0 1,0 0-1,0 0 0,-1 0 0,1 0 1,0 0-1,-1 1 0,1-1 1,-1 0-1,0 1 0,1 0 0,-1-1 1,0 1-1,0 0 0,0-1 0,1 4 1,3 6 6,0-1 1,-1 1-1,2 12 1,-3-13-3,1 4-6,-2 1 0,1-1 0,-2 1 0,0 0 0,-1 0 0,0-1 1,-1 1-1,-1 0 0,0 0 0,-1-1 0,0 0 0,-2 1 0,-6 16 0,0-6 5,-1 0 0,-1-1 0,-2 0 0,0-1 0,-1-1-1,-24 26 1,36-43-5,-1-1 0,0 1 0,1-1 0,-2 0 0,1 0 0,0 0 0,-1-1 0,0 0 0,-6 3 0,9-5-1,1 0 0,0-1 0,-1 1 0,1-1 1,-1 0-1,1 1 0,-1-1 0,1 0 0,-1-1 0,1 1 1,-1 0-1,1-1 0,-1 1 0,1-1 0,-1 0 0,1 0 0,0 0 1,-1 0-1,1 0 0,0 0 0,0-1 0,0 1 0,0-1 0,0 1 1,0-1-1,-2-2 0,-1-2 24,0 0 1,1-1-1,-1 1 1,1-1-1,1 0 1,-1-1-1,1 1 1,0 0-1,1-1 1,0 0-1,0 1 1,0-1-1,1 0 1,0 0-1,1-11 1,0 17-21,0 1-1,1-1 1,-1 1-1,0 0 1,1-1 0,-1 1-1,1-1 1,0 1 0,-1 0-1,1 0 1,0-1 0,0 1-1,0 0 1,0 0-1,0 0 1,0 0 0,0 0-1,0 0 1,0 0 0,0 0-1,1 1 1,-1-1 0,0 0-1,1 1 1,-1-1-1,0 1 1,1-1 0,-1 1-1,1 0 1,-1-1 0,3 1-1,3 0 14,1 0-1,0 0 0,-1 1 1,15 3-1,-15-3-8,39 9 28,-9-3-8,52 6-1,-76-13-28,0 0-1,-1 0 1,1-1-1,0-1 1,-1 0 0,1 0-1,-1-1 1,14-6 0,8-6 12,0-1 1,62-41 0,51-54 38,-121 88-44,0-1 1,-2 0 0,-1-2-1,-1-1 1,-1-1-1,-1 0 1,18-37 0,-20 28 14,-1-1 0,-1 0 1,-3-1-1,-1 0 0,12-68 1,-22 93-15,-1-1 1,0-21-1,-1 31-9,0-1 1,-1 1-1,0 0 0,0 0 1,0 0-1,-1 0 0,1 0 1,-1 0-1,-4-8 0,5 12 0,-1 0-1,1 0 0,0 0 0,0 0 1,0 0-1,0 1 0,-1-1 1,1 0-1,0 1 0,-1-1 0,1 1 1,-1-1-1,1 1 0,-1-1 1,1 1-1,0 0 0,-1 0 0,1 0 1,-1 0-1,1 0 0,-1 0 1,-1 1-1,-33 7 11,26-3-10,1-1 0,0 1 0,0 1 0,1 0 0,-1 0 0,1 1 0,1 0 0,-1 0 0,1 1 0,1 0 1,-1 0-1,1 1 0,-6 10 0,-6 15-3,2 1 1,-16 45-1,24-58-8,-3 13-16,1 2 1,2 0-1,1 0 1,2 0-1,2 1 1,1-1-1,2 1 1,2-1-1,8 51 1,-7-71 6,0-1 0,1 0 0,1 0 0,1 0 1,10 20-1,-14-31 15,0-1-1,0 0 1,1 0 0,0 0 0,0 0 0,0 0 0,0-1 0,0 1-1,1-1 1,-1 0 0,1 0 0,0 0 0,0 0 0,0-1-1,1 0 1,-1 0 0,0 0 0,1 0 0,-1 0 0,1-1 0,0 0-1,7 1 1,1-3 16,1 1 0,-1-2 1,1 0-1,-1-1 0,0 0 0,0-1 0,17-7 0,88-47 145,-86 41-105,99-47 125,-107 55-138,0 0 1,1 2-1,42-8 1,-51 12-14,15-3 40,-30 6-63,1 0 0,-1 0 0,0 0 0,1 0-1,-1 0 1,1 0 0,-1 0 0,0 0 0,1 1 0,-1-1 0,0 1 0,0-1-1,1 1 1,-1-1 0,0 1 0,0 0 0,2 0 0,-3-1-4,0 0 1,0 1 0,0-1-1,0 0 1,0 0-1,0 0 1,0 0-1,0 0 1,0 1-1,1-1 1,-1 0-1,0 0 1,0 0-1,0 0 1,0 0 0,0 1-1,0-1 1,0 0-1,0 0 1,0 0-1,0 0 1,0 1-1,0-1 1,0 0-1,-1 0 1,1 0-1,0 0 1,0 0 0,0 1-1,0-1 1,0 0-1,0 0 1,0 0-1,0 0 1,0 0-1,0 0 1,-1 0-1,1 1 1,0-1 0,0 0-1,0 0 1,-10 5 22,-13 3 0,-24 4-10,0 2 0,1 1 0,-44 24 0,-10 17 53,90-49-52,-1 1 0,1 0 0,0 1 0,1 0 0,0 0 0,-14 19 0,20-24-10,1 1 1,-1 0-1,1-1 0,1 1 0,-1 0 0,0 0 0,1 0 1,0 1-1,0-1 0,1 0 0,0 0 0,0 1 1,0-1-1,0 0 0,2 6 0,-2-7-1,1-1-1,0 0 1,0 1 0,0-1-1,0 0 1,0 0-1,1 0 1,0 0 0,-1 0-1,1 0 1,0 0-1,0-1 1,1 1 0,-1 0-1,1-1 1,-1 0-1,1 0 1,0 0 0,-1 0-1,1 0 1,0 0-1,0-1 1,7 3 0,-2-2 2,-1-1 1,1 0 0,0 0 0,0-1-1,0 0 1,-1 0 0,1-1 0,0 0-1,0 0 1,-1-1 0,1 0 0,0 0-1,-1-1 1,0 1 0,0-2 0,0 1-1,0-1 1,9-7 0,8-7 21,0-1 0,-1-2 1,26-29-1,-46 47-24,23-25 41,30-45-1,-44 56-3,-2 0-1,0 0 0,0-1 0,8-25 1,-19 38 87,-5 13-88,-9 14-14,11-12-25,1 1-1,0-1 0,0 1 1,1 0-1,0-1 1,1 1-1,0 0 1,1 0-1,0 0 0,1 0 1,0-1-1,1 1 1,6 21-1,-5-22-1,0 1-1,1 0 1,1-1 0,0 0-1,0 0 1,1 0-1,0-1 1,1 1 0,0-2-1,0 1 1,1-1 0,0 0-1,13 10 1,-17-16 3,-1 0 0,1 0 0,-1 0 1,1 0-1,0 0 0,-1-1 0,1 0 0,0 0 0,0 0 1,0 0-1,0 0 0,0-1 0,1 0 0,-1 0 1,6 0-1,-5-2 5,1 1 1,0-1 0,-1 1-1,1-1 1,-1-1 0,1 1 0,-1-1-1,0 0 1,8-6 0,4-7 27,0 0 0,-1-1 0,0-1 1,16-25-1,-25 34-23,151-229 297,-128 188-186,41-51-1,-70 100-120,-1 1-1,0-1 1,0 0 0,1 1-1,-1-1 1,1 1-1,-1-1 1,0 1-1,1-1 1,-1 1-1,1 0 1,-1-1-1,1 1 1,-1 0-1,1-1 1,0 1-1,-1 0 1,1-1-1,-1 1 1,1 0-1,0 0 1,-1 0-1,1 0 1,0 0-1,-1-1 1,1 1-1,0 0 1,-1 0-1,1 1 1,-1-1-1,2 0 1,-1 1-1,0 0 0,0 0 1,0 0-1,0 0 0,0 0 1,-1 0-1,1 0 0,0 0 1,-1 0-1,1 1 0,-1-1 1,1 0-1,-1 0 0,1 2 1,1 8 3,0 0 0,1 18 0,-2 27-22,-3 0 0,-3 0-1,-1-1 1,-4 0 0,-23 81-1,30-127 13,0 2 1,0 1 0,-1-1 0,0 1 0,-1-1 0,-1 0 0,-6 11 0,11-21 5,1-1-1,0 0 1,-1 1 0,1-1-1,0 1 1,-1-1 0,1 0-1,0 1 1,-1-1 0,1 0-1,-1 1 1,1-1 0,-1 0-1,1 1 1,-1-1-1,1 0 1,-1 0 0,1 0-1,-1 0 1,1 0 0,-1 1-1,1-1 1,-1 0 0,1 0-1,-1 0 1,1 0 0,-1 0-1,1 0 1,-1-1-1,-1 1 1,1-1 3,0 0 0,0 0-1,0 1 1,0-1 0,0 0-1,0 0 1,0 0 0,1-1-1,-1 1 1,0 0 0,0 0-1,0-2 1,-14-42 105,13 38-93,-6-18 52,4 17-18,1-1 0,1 0 0,-1 0 0,1 0 0,0-12 0,1 16 4,1 5-52,1 0 0,-1 0 0,0 0 0,0 0 0,0 0 0,0 0 0,0 0 0,0 0 0,0 0 0,0 0 0,0 0 0,0 0 0,0 0 0,0 0 0,0 0 0,0 0 0,0 0 0,0 0 0,0 0 0,1 0 0,-1 0 0,0 0 0,0 0 0,0 0 0,0 0 1,0 0-1,0 0 0,0 0 0,0 0 0,0 0 0,0 0 0,0 0 0,0 0 0,0 0 0,0 0 0,0 0 0,0 0 0,9 8 5,3 3-16,1-1 0,0 0 0,0-1 0,1-1 0,1 0 0,-1 0 0,26 7 0,-32-12 7,0 0 0,1-1 0,-1-1 0,0 1 0,1-1 1,-1-1-1,1 1 0,0-2 0,-1 1 0,1-1 0,-1 0 0,1-1 0,-1 0 0,0 0 1,0-1-1,12-5 0,-6 0-8,-1-1 0,0 0 0,-1-1 0,21-20 0,41-54 54,-29 32 2,-11 14 42,62-53 1,-95 90-88,-1 1 1,1-1-1,0 0 1,0 0-1,0 1 0,0-1 1,0 0-1,0 1 0,0-1 1,0 1-1,0 0 0,0-1 1,0 1-1,1 0 0,-1-1 1,0 1-1,0 0 0,0 0 1,0 0-1,1 0 0,-1 0 1,0 0-1,2 1 0,-2 0-2,0-1 0,0 1 0,0 0 0,0 0 0,0 0 0,0 0-1,-1 0 1,1 0 0,0 0 0,0 0 0,-1 0 0,1 1 0,-1-1-1,1 0 1,-1 0 0,1 0 0,-1 2 0,2 7-7,-1 0-1,0 0 1,0-1 0,-2 12 0,-9 90 2,1-27 86,9-84-77,0 1-1,0-1 0,-1 1 0,1-1 0,0 0 0,0 1 0,0-1 0,0 1 0,0-1 0,0 1 1,0-1-1,0 0 0,0 1 0,1-1 0,-1 1 0,0-1 0,0 0 0,0 1 0,0-1 0,0 0 0,1 1 1,-1-1-1,0 0 0,0 1 0,1-1 0,-1 0 0,0 1 0,1-1 0,-1 0 0,0 1 0,1-1 1,12-6 38,15-23 13,-25 25-42,36-40 64,-13 11-1,3 2-1,0 1 1,55-43 0,-84 73-74,0-1 0,0 1 0,1 0 1,-1 0-1,0-1 0,0 1 0,1 0 1,-1 0-1,0-1 0,0 1 0,1 0 0,-1 0 1,0 0-1,1 0 0,-1 0 0,0-1 0,1 1 1,-1 0-1,0 0 0,1 0 0,-1 0 1,0 0-1,1 0 0,-1 0 0,0 0 0,1 0 1,-1 0-1,0 0 0,1 0 0,-1 1 0,0-1 1,0 0-1,1 0 0,-1 0 0,0 0 1,1 0-1,-1 1 0,0-1 0,0 0 0,1 0 1,-1 0-1,0 1 0,1 16 20,-11 21-22,6-26-1,0-1-2,0 0 1,0 0 0,1 1-1,1 0 1,-2 16-1,4-28 4,0 0 0,0 0 0,0 1 0,0-1 0,0 0 0,0 0 0,0 0 0,1 0 0,-1 1 0,0-1 0,0 0 0,0 0 0,0 0 0,0 0 0,0 0 0,0 0 0,0 1 0,0-1 0,0 0 0,0 0 0,1 0 0,-1 0 0,0 0 0,0 0 0,0 0 0,0 0 0,0 1 0,0-1 0,1 0 0,-1 0 0,0 0 0,0 0 0,0 0 0,0 0 0,0 0 0,1 0 0,-1 0 0,0 0 0,0 0 0,0 0 0,0 0 0,0 0 0,1 0 0,9-4 0,15-12 0,-21 14 0,44-32 19,-27 17 7,1 2-1,1 1 1,44-21-1,-64 33-22,-1 1 0,0 0 0,1 0 0,-1 1 0,1-1-1,0 0 1,-1 1 0,1 0 0,0 0 0,-1-1-1,1 1 1,-1 1 0,1-1 0,3 1 0,-5 0-5,1 0 1,-1 0 0,0 0-1,0 0 1,0 0 0,0 0 0,0 0-1,-1 1 1,1-1 0,0 0-1,-1 1 1,1-1 0,0 0-1,-1 1 1,0-1 0,1 1-1,-1-1 1,0 1 0,0-1-1,0 1 1,0-1 0,0 1-1,0-1 1,0 1 0,-1 2-1,0 20-33,-1-7 32,1 0 0,1-1 0,1 1 1,4 26-1,-5-40 5,1 0 0,0 1 1,0-1-1,0 0 0,0 0 1,1 0-1,-1 1 0,1-2 1,0 1-1,-1 0 0,1 0 0,1 0 1,-1-1-1,0 1 0,1-1 1,-1 0-1,1 0 0,0 0 1,0 0-1,-1 0 0,1 0 1,0-1-1,1 0 0,-1 1 1,0-1-1,0 0 0,1-1 0,4 2 1,5-1 5,-1-1 1,1 0-1,-1-1 1,0 0-1,1-1 1,-1-1-1,0 0 1,0 0-1,19-9 0,8-6 7,53-34-1,-64 36-7,47-27 34,122-80 51,-193 121-85,0-1 0,-1 0-1,1 0 1,-1 0 0,0 0 0,0 0 0,0-1-1,0 0 1,2-4 0,-5 8-6,0 0-1,0 0 1,0 0 0,0-1-1,0 1 1,0 0 0,0 0-1,0 0 1,1-1 0,-1 1-1,0 0 1,0 0 0,0-1-1,0 1 1,0 0 0,-1 0-1,1-1 1,0 1 0,0 0-1,0 0 1,0 0 0,0-1-1,0 1 1,0 0-1,0 0 1,0 0 0,0-1-1,-1 1 1,1 0 0,0 0-1,0 0 1,0 0 0,0-1-1,-1 1 1,1 0 0,0 0-1,-11-1 12,-13 6-1,7 2-7,1 0 0,-1 0 1,1 2-1,1 0 1,-1 1-1,2 0 0,-1 1 1,2 1-1,-1 0 0,2 1 1,-18 22-1,20-22-7,1 0-1,0 1 0,1 0 1,1 1-1,0 0 0,1 0 1,0 1-1,2 0 1,-1-1-1,2 2 0,0-1 1,0 32-1,3-44 6,0 1-1,0-1 1,1 0 0,0 0-1,-1 1 1,2-1 0,-1 0 0,4 7-1,-5-10 1,1 1 0,0-1 0,-1 0 0,1 0 0,0 0 0,0 0 0,0 0 0,0 0 0,0 0 0,0 0 1,0 0-1,0-1 0,0 1 0,0 0 0,1-1 0,-1 1 0,0-1 0,0 1 0,1-1 0,-1 0 0,0 1 0,1-1 0,-1 0 0,0 0 0,1 0 0,-1 0 0,0 0 0,1 0 0,-1 0 0,0-1 0,3 0 0,4-1 11,-1-1 0,1-1 1,-1 1-1,0-1 0,0 0 0,-1-1 0,11-8 0,41-45 104,-43 42-84,111-137 287,-98 117-230,-17 22 2,0-2-1,11-22 0,-47 76-11,21-26-70,0 0 1,0-1-1,1 1 1,0 0-1,2 0 1,-1 1-1,1-1 1,1 0-1,0 1 1,1-1 0,0 0-1,1 0 1,0 0-1,1 0 1,0 0-1,8 17 1,-8-22 1,0 1 0,1-1 0,0 0 1,0 0-1,0 0 0,1-1 0,0 1 1,1-1-1,-1 0 0,1-1 0,0 1 1,1-1-1,-1 0 0,1-1 0,0 0 1,0 0-1,0 0 0,1-1 0,-1 0 1,1 0-1,0-1 0,0 0 0,0 0 1,0-1-1,14 0 0,-1-2 31,0-1 0,-1 0 1,1-2-1,-1-1 0,25-8 0,10-8-4145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5:5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15880,'0'0'1043,"21"-3"-533,324-32 782,-341 34-1284,375-31 598,-268 29-282,-73 3-9,50-6 1,-74 5-795,-12 1-1463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3112,'0'0'16230,"-4"7"-15967,0 0-187,2-5-48,0 1 0,0-1 0,1 1 0,-1 0 0,1-1 0,0 1 0,0 0 0,0 0 0,0 0 0,0 0 0,0 0 0,1 0 0,0 0 0,-1 5 0,9 83 1449,3-2-471,-1-12-64,-8-67-787,0 5 274,-2-14-413,0-1 1,0 1-1,0-1 0,0 1 0,-1-1 1,1 1-1,0-1 0,0 1 1,0 0-1,-1-1 0,1 1 1,0-1-1,0 1 0,-1-1 0,1 0 1,-1 1-1,1-1 0,0 1 1,-1-1-1,1 0 0,-1 1 1,-1-1-3,1 0 1,-1 0-1,1 0 1,0 0-1,-1 0 1,1-1-1,0 1 1,-1-1-1,1 1 1,0-1-1,0 1 1,-1-1-1,1 0 1,-2-1-1,-1 0 19,-46-32 157,0-1 7,27 22-81,-45-26 529,66 36-478,2 3-165,0 0 0,0 0 0,0 0 1,0 0-1,0 0 0,0-1 1,0 1-1,0 0 0,0 0 0,0 0 1,0 0-1,0 0 0,0 0 1,0 0-1,0 0 0,0 0 0,0 0 1,1 0-1,-1 0 0,0 0 1,0 0-1,0 0 0,0 0 0,0 0 1,0 0-1,0 0 0,0 0 1,0 0-1,0 0 0,0 0 0,1 0 1,-1 0-1,0 0 0,0 0 1,0 0-1,0 0 0,0 0 0,0 0 1,0 0-1,0 0 0,0 0 1,0 0-1,0 0 0,0 0 0,0 0 1,1 0-1,-1 0 0,0 0 1,0 0-1,0 0 0,0 1 0,0-1 1,0 0-1,0 0 0,0 0 0,0 0 1,0 0-1,0 0 0,0 0 1,0 0-1,0 0 0,33 19-286,-22-14-2846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5016,'0'0'9392,"7"-4"-9007,2-2-250,-2 1 56,0 1 1,12-6-1,-12 7-29,0 1-1,0 0 1,0 0-1,0 0 0,0 1 1,0 0-1,12 0 1,51 7 570,-39-3-356,46 8 875,-72-9-1075,-4-2-150,-1 0 0,0 0-1,0 0 1,1 1 0,-1-1 0,0 0-1,1 0 1,-1 0 0,0 0 0,1 0-1,-1 0 1,0 0 0,1 0 0,-1 0 0,0 0-1,1 0 1,-1 0 0,0 0 0,1 0-1,-1 0 1,0 0 0,1-1 0,-1 1-1,0 0 1,1 0 0,-1 0 0,1-1-4,0 1 0,0 0 1,0 0-1,0 1 0,0-1 1,0 0-1,0 0 0,0 0 0,0 1 1,0-1-1,1 1 0,1 0-17,5 1-2539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4008,'0'0'12513,"7"-3"-12371,25-10 2,-30 12-117,1 0-1,0 0 1,-1 1-1,1-1 1,0 1-1,-1 0 1,1-1-1,0 1 1,0 0-1,-1 1 1,4-1-1,13 1 135,2-4-25,-9 0-78,0 2 0,0-1 0,-1 2 0,19 0-1,-13 2 5,0-1 0,0-1 0,0-1 0,1-1 0,-1 0-1,0-1 1,19-6 0,-27 6-36,1 0 6,0 0-1,0 0 0,0 1 1,0 1-1,0-1 1,1 2-1,17 0 0,34 6 101,-47-5-118,1 0-1,26-3 1,-24 1-7,24 2 0,32 0-6,-72-1-1,0 0 0,0 0 0,0-1 0,0 1 0,0 0 0,0-1 0,0 1 0,0-1 0,3-2 0,9-1 0,-14 3 9,0 1 0,0 0 0,0 0 0,0 0 0,0 0 0,0 0 0,0 0 0,0 0 0,0 0 0,1 0 0,-1 0 0,0 0 0,0 0 0,0 0 0,0 0 0,0 0 0,0 0 0,0 0-1,0 0 1,0 0 0,0 1 0,0-1 0,1 0 0,-1 0 0,0 0 0,0 0 0,0 0 0,0 0 0,0 0 0,0 0 0,0 0 0,0 0 0,0 0 0,0 0 0,0 0 0,0 0 0,0 0-1,0 1 1,0-1 0,0 0 0,0 0 0,0 0 0,0 0 0,0 0 0,0 0 0,0 0 0,0 0 0,0 0 0,0 0 0,0 0 0,0 1 0,0-1 0,0 0 0,0 0 0,0 0 0,0 0 0,0 0-1,0 0 1,0 0 0,0 0 0,-2 4-1723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62 107 3616,'0'0'10321,"8"-1"-10038,-3 0-233,6-1 189,1 1 1,-1 0 0,20 1 0,-24 1-76,-1-1-1,1 0 1,-1 0 0,1 0-1,-1-1 1,7-2 0,-10 3-97,1-1 86,0 1 0,0-1 0,0 0 0,-1-1-1,1 1 1,0-1 0,5-3 0,-8 5-126,0-1 0,0 0 1,0 0-1,-1 1 0,1-1 0,0 0 0,-1 0 0,1 0 1,-1 0-1,1 0 0,-1 0 0,1 0 0,-1 0 1,0 0-1,1 0 0,-1 0 0,0 0 0,0 0 0,0 0 1,0 0-1,0 0 0,0 0 0,0 0 0,0-1 1,0 1-1,0 0 0,-1 0 0,1 0 0,0 0 1,-1 0-1,1 0 0,-2-1 0,1-2 19,-1 1-1,0 0 1,-1-1-1,1 1 1,-1 0-1,1 0 1,-1 1-1,0-1 1,0 1-1,0-1 1,0 1-1,-1 0 1,1 0-1,0 0 1,-1 1-1,0-1 1,1 1-1,-1 0 1,0 0-1,-6-1 1,4 1-12,-1 0 0,0 1 1,1-1-1,-1 2 0,0-1 0,1 1 1,-1 0-1,1 0 0,-1 1 0,1-1 0,-8 4 1,11-3 1,0-1 0,0 0 1,0 1-1,0 0 1,0-1-1,0 1 0,1 0 1,-1 0-1,1 1 0,-5 4 1,5-4-19,-2 1 22,1 0-1,0 0 1,-1 1-1,1 0 1,1-1-1,-5 11 0,-2 4 99,8-16-107,-1-1-1,1 1 0,0 0 0,0-1 0,0 1 0,0 0 0,1 0 1,-1 0-1,1 0 0,-1 0 0,1 0 0,0-1 0,0 5 0,1-3 4,-1-1 0,1 0-1,0 0 1,-1 1-1,1-1 1,1 0 0,-1 0-1,0 0 1,1 0-1,0 0 1,-1 0 0,1 0-1,0-1 1,3 3-1,13 14 298,-12-15-289,0 0-1,0 0 1,0-1 0,0 0 0,1 0-1,-1 0 1,1-1 0,0 0 0,10 2-1,-14-4-22,0 1-10,-1-1 0,0 0 1,1 0-1,-1 0 1,5 0-1,13-2 10,-13 2-11,0 0-1,-1-1 0,1 0 0,-1 0 1,1 0-1,-1-1 0,0 0 0,0 0 1,7-4-1,-12 6-1,0-1 1,0 1-1,0 0 0,0 0 1,0 0-1,0 0 0,0 0 1,0 0-1,0 0 0,0 0 0,0 0 1,0 0-1,0 1 0,2 0 1,2 1-2930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1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5224,'0'0'5064,"1"-6"-4782,1-2-176,-1 4-18,0 0 1,0 0 0,-1 1-1,1-1 1,-1-6 0,0 4 623,2 8 360,1 10 540,-2-8-1798,31 126 2894,-30-120-2111,1 21-1,0-18 323,-3-12-975,0-1 75,0 0 0,0 1 0,0-1-1,0 0 1,0 0 0,0 0 0,0 0-1,0 0 1,0 1 0,0-1 0,0 0-1,0 0 1,0 0 0,0 0 0,0 0 0,0 0-1,0 1 1,0-1 0,0 0 0,0 0-1,0 0 1,0 0 0,0 0 0,-1 0 0,1 1-1,0-1 1,0 0 0,0 0 0,0 0-1,0 0 1,0 0 0,0 0 0,0 0-1,-1 0 1,1 0 0,0 0 0,0 0 0,0 0-1,0 1 1,0-1 0,-1 0 0,1 0-1,0 0 1,0 0 0,0 0 0,0 0 0,0 0-1,-1 0 1,1 0 14,-2-8 73,2-6-38,0 0 1,5-24 0,-3 31-58,0 1 0,0 0 0,0-1 0,0 1 0,1 0 0,0 0 0,1 1 0,3-7 0,-6 10-5,1 0 0,-1 1-1,1-1 1,-1 0 0,1 1 0,-1-1 0,1 1-1,0-1 1,0 1 0,0 0 0,0-1 0,0 1-1,0 0 1,0 1 0,0-1 0,4-1 0,-4 1-3,0 1 0,1-1 0,-1 0 0,0 0 0,0-1 0,0 1 0,2-2 0,-3 1 2,0 2 7,0 0 0,-1 0 0,1 0 0,0 0 0,-1 0 0,1 0 0,0 0 0,-1 0 0,1 0-1,0 1 1,-1-1 0,1 0 0,0 0 0,-1 0 0,1 1 0,0-1 0,-1 0 0,1 1 0,-1-1 0,1 0 0,-1 1 0,1-1 0,-1 1 0,1-1 0,-1 1-1,1 0 1,6 4 122,-6-4-125,1 0 0,-1 0 0,1 0 0,-1 0-1,0 0 1,0 0 0,1 0 0,-1 0 0,0 0 0,0 0 0,0 1 0,0-1-1,0 0 1,-1 1 0,2 2 0,8 24 179,-10-28-183,6 43 733,-6-41-687,0 0 0,0 1-1,0-1 1,0 0-1,-1 0 1,0 3-1,-1 9 539,2-12-604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5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4912,'0'0'12317,"-2"10"-12083,-3 8-76,0 0 0,-1 0 0,-8 17 0,-14 28 343,4 2 0,-28 117 1,25-81-184,20-72-217,1-1 0,1 1 1,2 1-1,1-1 0,1 0 1,1 1-1,2-1 0,1 0 1,1 0-1,11 38 0,-14-61-81,56 193 730,-48-173-583,2 0 0,2 0 0,0-2-1,1 1 1,23 29 0,43 37 523,-69-80-515,1-1 0,0 0 0,0 0 0,1-1 0,23 12 0,-35-21-141,0 1 1,0 0 0,0-1-1,1 1 1,-1-1-1,0 0 1,0 1-1,0-1 1,0 0-1,0 0 1,0 1 0,1-1-1,-1 0 1,0 0-1,0 0 1,0 0-1,3-1 1,-4 0-177,0 1-1,1-1 1,-1 1 0,1-1-1,-1 0 1,0 1 0,1-1 0,-1 0-1,0 1 1,0-1 0,0 0-1,1 1 1,-1-1 0,0 0 0,0 1-1,0-1 1,0 0 0,0 0-1,0 1 1,0-1 0,0 0 0,-1-1-1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5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4912,'0'0'12850,"4"10"-12573,0 0-199,0-2 27,-1 0 0,1 1 0,1-1 0,-1-1-1,1 1 1,10 11 0,-2-5 53,-2 0 0,0 1 0,0 0 0,-1 1-1,-1 0 1,-1 0 0,0 1 0,-2 0 0,10 35 0,-2 11 236,9 96 1,-18-111-245,4 29 74,15 103 284,-15-126-338,-2 0 0,-2 0 1,-3 1-1,-2-1 0,-3 1 1,-2-1-1,-22 101 0,23-140-72,-2 0 0,1 0 0,-2 0-1,0-1 1,-9 14 0,0 0 206,3-16-64,8-11-106,7-4-60,9-6-3194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5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14 4120,'0'0'10982,"-7"-3"-10468,-23-8-12,28 10-464,0 1 1,1 0-1,-1 0 0,1 0 1,-1 0-1,1 0 0,-1 0 1,0 0-1,1 1 0,-1-1 1,1 0-1,-1 1 0,1-1 1,-1 1-1,1 0 0,-1-1 0,1 1 1,0 0-1,-1 0 0,-1 2 1,-2 0 81,-20 16 333,0 1-1,1 1 0,-22 26 1,28-28-233,-115 110 1146,94-92-545,-40 46 0,78-82-735,0 0 0,-1 1 1,1-1-1,0 0 0,0 1 1,0-1-1,0 1 0,1 0 0,-1-1 1,0 1-1,1 0 0,-1-1 1,1 1-1,-1 2 0,15-12 581,7-6-3104,-20 14 1825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5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10248,'0'0'3922,"4"9"-3598,10 30 31,-11-33-231,0 0-1,0-1 1,0 1 0,1 0 0,0-1 0,9 9-1,0 1 120,4 6 75,1-2 1,1 0-1,1-1 0,1-1 1,0-1-1,27 15 0,-2 1 431,-35-23-350,1-1 1,-1 0-1,1-1 0,21 10 0,-12-6 217,6 1 382,-27-12-977,1 0 0,-1 0 0,0 0 0,0 0 0,1 0 0,-1 0 0,0 0 0,1-1 0,-1 1 0,0 0 0,0 0 0,1 0 0,-1 0 0,0 0 0,0-1 0,1 1 0,-1 0 1,0 0-1,0 0 0,0-1 0,1 1 0,-1 0 0,0 0 0,0-1 0,0 1 0,0 0 0,1 0 0,-1-1 0,0 1 0,0 0 0,0-1 0,0 1 0,0-1 0,3-10-1815,-3 10 549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5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31 156 10344,'0'0'3566,"4"8"-3108,6 12-201,-1 1 1,-1 0-1,-1 0 1,-1 1-1,5 35 1,3 81 1238,-13-118-1174,1-8-21,-2-10-171,0 0 1,1 0-1,-1 0 0,0 0 0,0 0 0,0 0 0,0 0 0,-1 0 1,1 0-1,0 1 0,-2 1 0,1-6 49,0 0 0,0 0 0,0 0 0,0-1 1,0 1-1,0 0 0,0 0 0,0-4 0,-51-197 1275,19 80-688,31 115-691,1 1 0,-1 0 0,1-1 0,0 0 0,1-13 0,1 17-40,-1 0 0,1 0 0,0 0 0,0 0 1,1 0-1,-1 0 0,1 1 0,0-1 1,0 0-1,0 1 0,0 0 0,0-1 0,4-2 1,0 0-7,0 0 0,1 1 0,0 0 0,0 0 0,0 1 0,0-1 0,1 2 0,-1-1 0,1 1 0,0 0 0,0 1 1,1 0-1,-1 0 0,0 0 0,9 1 0,-6 0-11,-1 0-1,0 1 1,0 1-1,0 0 1,0 0 0,0 1-1,0 0 1,0 1 0,-1 0-1,1 0 1,-1 1 0,13 7-1,-20-9-9,1 0 0,0 0-1,0 0 1,-1 0 0,1 0 0,-1 1 0,0-1-1,1 1 1,-1-1 0,0 1 0,-1 0-1,1 0 1,1 4 0,-2-5-1,0 1 0,-1 0 0,1 0 0,-1 0 0,1 0 1,-1-1-1,0 1 0,0 0 0,-1 0 0,1 0 0,-1 0 0,1 0 1,-1-1-1,0 1 0,-2 5 0,-2 2 10,0 0-1,-1-1 1,-1 1 0,0-1 0,0 0-1,0-1 1,-1 0 0,0 0-1,-12 8 1,-5 2 96,0-1 0,-33 17-1,45-25 68,12-9-175,1 0 0,0 1 0,0-1-1,0 0 1,0 0 0,0 0 0,-1 0 0,1 1-1,0-1 1,0 0 0,0 0 0,0 1 0,0-1-1,0 0 1,0 0 0,0 0 0,0 1 0,0-1-1,0 0 1,0 0 0,0 1 0,0-1 0,0 0 0,0 0-1,0 0 1,0 1 0,0-1 0,0 0 0,0 0-1,0 1 1,0-1 0,0 0 0,1 0 0,-1 0-1,0 1 1,0-1 0,0 0 0,0 0 0,1 0-1,-1 0 1,0 1 0,0-1 0,0 0 0,0 0-1,1 0 1,-1 0 0,0 0 0,0 0 0,1 0-1,-1 0 1,0 0 0,0 0 0,0 1 0,1-1-1,-1 0 1,0 0 0,0 0 0,1 0 0,-1-1-1,0 1 1,0 0 0,1 0 0,18 4 60,199 43 254,-197-41-280,-9-4-7,23 9 1,-32-10-27,0 0-1,-1 1 1,1-1-1,-1 0 1,0 1 0,1-1-1,-1 1 1,0 0-1,0 0 1,0 0 0,0 0-1,-1 0 1,1 0-1,2 3 1,-4-4-2,0 0 1,1 0-1,-1-1 0,0 1 1,1 0-1,-1 0 1,0 0-1,0 0 0,0 0 1,0 0-1,0-1 1,0 1-1,0 0 0,0 0 1,0 0-1,0 0 0,-1 0 1,1 0-1,0-1 1,-1 1-1,1 0 0,0 0 1,-1 0-1,1-1 1,-1 1-1,1 0 0,-1 0 1,0-1-1,1 1 1,-1-1-1,1 1 0,-2 0 1,-3 3 19,0-1 0,0 0 0,-1-1 0,-6 3 0,-1 1 20,-18 8 73,-1-1 1,-36 9-1,-70 11 226,89-22-234,28-4-181,-12 2 127,32-8-474,-1-1 0,0 0 0,0 0 0,0 0 1,1 0-1,-1 0 0,0 0 0,-3-1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5:5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13264,'0'0'1928,"115"0"-1216,20-14-448,-2-8-1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3:5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10848,'0'0'5096,"7"-1"-4582,33-6 143,64-1 0,48 7 882,-10 1-1081,-100-2-1297,51-8-1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4:12.2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178 75 5016,'0'0'4762,"11"3"-4552,-4-1-196,41 12 786,98 14 0,-72-26 161,78-9 0,-32 1-7,16-3-272,-86 3-458,0 3 1,0 2-1,55 6 0,30 11 305,135-3 0,-54-26-115,-140 6-274,182-2 272,-90 1-115,200-20 244,-210 17-430,7-1-12,-52-4 61,178-3 1,-280 19-147,87 0 104,116 14-1,-191-12-74,1-1 0,35-4 1,0 1 10,70-6 154,-86 4-161,0 2-1,49 3 1,-54 1-42,-28-2-3,1 0-1,0 1 0,-1 1 1,1-1-1,-1 2 1,1-1-1,16 8 0,106 64 234,-118-65-221,0 0-1,17 15 1,3 1-8,70 52 0,-92-69-6,6 4 0,0 0 0,-1 1 0,19 18 0,-29-24 0,-1 0 0,0 0 0,0 1 0,-1 0 0,0 1 0,-1 0 0,1-1 0,-2 2 0,1-1 0,-1 0 0,-1 1 0,3 10 0,5 62 13,-8-50-1,1-1 0,16 56 1,-16-74-15,1-1-1,1 0 1,0 0 0,1 0 0,0-1 0,10 11 0,55 56-24,-59-65 25,38 45 120,-50-57-109,0 0 0,0-1 1,0 1-1,0 0 0,-1 0 0,1 0 0,0 0 1,0-1-1,-1 1 0,1 0 0,-1 0 0,1 0 1,-1 1-1,1-1 0,-1 0 0,0 0 0,0 0 1,1 0-1,-1 0 0,0 0 0,0 2 0,0-3-4,-1 1-1,1 0 1,-1-1-1,1 1 0,-1 0 1,0-1-1,1 1 0,-1-1 1,1 1-1,-1-1 0,0 1 1,0-1-1,1 1 1,-1-1-1,0 0 0,0 1 1,1-1-1,-1 0 0,0 0 1,0 0-1,-1 1 0,-10 0 14,1 0 0,0-1 0,-16-1 0,12 0 3,-144 7 141,-143 0 261,87-1-244,-130-4 5,-61-7 89,-145-12 136,431 7-303,-216 7 1,-14 17-182,-48 10 160,165-4-45,-267 54 223,434-62-171,-1-3 0,1-3 0,-129-7 0,-21-4 72,135 9-83,58-1-40,1-1 1,-35-4 0,29 0-9,10 2 16,0-1 0,0-1 0,-24-8 1,37 10-35,1 0 1,0-1 0,0 0 0,0 0 0,1 0 0,-1 0 0,0-1 0,1 1 0,-1-1 0,1 0 0,0 0 0,0 0 0,0-1 0,0 1 0,1-1 0,-1 1 0,1-1 0,0 0 0,-2-5 0,-2-13 39,1-1 1,1 1-1,0-1 0,1-29 0,-3-19 59,0 21 8,0-54 0,6 103-127,0 0 1,0 0 0,1-1 0,-1 1-1,0 0 1,1 0 0,-1 0 0,1 0 0,0 0-1,-1 0 1,1 0 0,0 0 0,0 0-1,-1 1 1,1-1 0,0 0 0,0 0-1,0 1 1,0-1 0,0 0 0,0 1 0,0-1-1,0 1 1,0-1 0,1 1 0,-1 0-1,0-1 1,0 1 0,0 0 0,0 0-1,1 0 1,-1 0 0,1 0 0,10-1-26,-1 1 0,19 2 1,-14-1 9,358 16-171,281-1-117,23-54 300,-469 18 200,-3 1-341,-75 14-2765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4:13.35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63 6824,'0'0'5536,"13"8"-5247,-10-5-268,5 3 22,0-1 0,1 0-1,-1 0 1,1-1 0,0 0 0,0 0 0,0-1-1,1 0 1,-1-1 0,1 0 0,11 1 0,156-5 695,-122 0-523,272-34 868,-115 7-438,547-6 1360,-624 36-1809,117-1 583,-21-16-3173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4:16.5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595 1 4616,'0'0'4850,"-5"10"-4532,-64 114 764,62-111-901,1 1 0,0 0-1,1 1 1,0-1 0,1 1-1,1 0 1,-3 21 0,6-25-69,1-1-1,-1 1 1,2-1 0,-1 0 0,2 1 0,-1-1 0,8 19 0,3 12 289,-4-9 60,20 42 1,3 13 681,-29-71-833,-3-15-255,1 1 1,-1-1-1,0 1 1,0-1-1,1 1 1,-1-1-1,1 0 1,-1 1 0,1-1-1,-1 0 1,1 0-1,0 1 1,0-1-1,1 1 1,-1 2 312,1-9-98,6-9-157,-1-1-1,-1 1 0,0-1 0,-1-1 0,-1 1 0,0-1 0,3-26 0,0 0 155,-7 42-263,0 1-1,0-1 1,0 0-1,1 0 1,-1 0-1,0 0 1,0 0-1,0 0 1,0 0-1,0 0 1,0 0-1,0 0 1,0 0-1,1 0 1,-1 0-1,0 0 0,0 0 1,0 0-1,0 0 1,0 0-1,0 0 1,0 0-1,1 0 1,-1 0-1,0 0 1,0 0-1,0 0 1,0 0-1,0 0 1,0 0-1,0 0 1,0 0-1,1 0 1,-1 0-1,0 0 0,0-1 1,0 1-1,1 17 23,-7 113-15,-6 45-94,0-118 69,-2 14 2,9-47 40,4-19-18,0-1 0,0 1 1,0-1-1,1 1 1,-1-1-1,1 1 0,0 0 1,1-1-1,-1 1 1,1 0-1,1 6 0,1-5 44,-2-1-8,1 0 0,0 0 0,1 0-1,-1-1 1,1 1 0,0-1 0,0 0 0,0 0 0,7 7-1,-9-11-35,0 0 0,0 1 0,0-1 0,0 0 0,0 0 0,0 0 0,0 0 0,0 0 0,0 0 0,0 0 0,0 0 0,0-1-1,-1 1 1,1 0 0,0 0 0,0-1 0,0 1 0,0-1 0,0 1 0,0-1 0,-1 1 0,1-1 0,0 1 0,0-1 0,-1 0 0,1 0 0,0 1-1,-1-1 1,1 0 0,-1 0 0,2-1 0,16-29 146,-9 9-108,-1 0 1,-1-1 0,-1 0 0,-1-1-1,-1 1 1,-2-1 0,0 0 0,-2-34-1,-4-6 84,-24-120 0,21 151-103,-3 0 0,0 1 0,-2 0 0,-17-30-1,26 55-21,-1 1-1,0-1 1,0 0-1,-1 1 1,0 0-1,0 0 1,0 1 0,-12-10-1,-18-6-224,23 14 189,0 0 0,-16-7 0,20 11 27,-1-1 0,1 0 1,0 0-1,0-1 0,0 0 0,0-1 1,1 1-1,0-1 0,-10-12 0,14 15 0,0 1 0,1-1 0,-1 1 0,0 0 0,0 0 0,0 0 0,0 0 0,-1 0 0,1 1 0,0 0 0,-1 0 0,1 0 0,-1 0 0,1 0 0,-1 0 0,1 1 0,-1 0 0,0 0 0,1 0 0,-1 0 0,-5 1 0,-8 2-17,0 1 1,0 1-1,-21 8 1,14-5 3,-22 7-32,-2 1-103,-69 31-1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4:17.89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1 118 3912,'0'0'5445,"4"-11"-5089,12-32 11,-14 40-108,-1-1 0,0 0 0,0 0 0,-1 0 0,1 0 0,-1 0 0,1 0 0,-1 0 0,-1 0 1,-1-20 2827,-4 51-2491,1 18-382,2 0-1,3 0 1,1 0 0,12 75-1,9 27 329,6 34 296,-26-167-763,2 15 112,-4-28-178,0-1 0,0 1-1,0 0 1,1 0 0,-1-1 0,0 1 0,0 0 0,1-1 0,-1 1 0,0 0 0,1-1-1,-1 1 1,0 0 0,1-1 0,-1 1 0,1-1 0,-1 1 0,1-1 0,-1 1 0,1-1-1,0 1 1,-1-1 0,1 0 0,-1 1 0,1-1 0,0 0 0,0 1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5:17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446 5 3312,'0'0'11001,"-10"-1"-10670,-34-1 286,1 1 0,-53 6 0,63 1-124,0 2 0,1 1-1,0 2 1,-40 19-1,64-27-344,-22 13 573,29-15-675,0 0 0,0-1 0,0 1 0,1 0 0,-1 0 0,0-1 0,0 1 0,1 0 1,-1 0-1,0 0 0,1 0 0,-1 0 0,1 0 0,-1 0 0,1 0 0,0 0 0,0 1 0,-1-1 0,1 0 0,0 0 0,0 0 0,0 0 0,0 0 1,0 1-1,0 0 0,1-1-24,-1 0 1,1-1 0,-1 1 0,1 0 0,-1 0-1,1 0 1,-1-1 0,1 1 0,0 0 0,0-1-1,-1 1 1,1 0 0,0-1 0,0 1 0,0-1-1,0 0 1,-1 1 0,1-1 0,0 1 0,1-1-1,22 6 238,44 4 108,-21-4-151,66 18 1,-104-21-189,0 0 0,0 1 0,0 0 0,0 0 0,-1 1 0,0 0 0,0 1 0,0 0 0,0 0 0,-1 1 0,11 12 0,-17-18-24,-1 0 0,0 0 0,1 0-1,-1 0 1,0 0 0,1 0 0,-1 1 0,0-1 0,0 0 0,0 0 0,0 0-1,0 0 1,0 0 0,0 0 0,0 0 0,-1 0 0,1 0 0,0 0-1,0 0 1,-1 0 0,1 0 0,-1 0 0,1 0 0,-1 0 0,0 0 0,1 0-1,-1-1 1,0 1 0,1 0 0,-1 0 0,0-1 0,0 1 0,0 0 0,-1 0-1,-5 5 13,-1-1-1,0 0 0,-10 4 0,7-3 10,-16 8 26,0-2 0,-47 16 0,39-16 275,-37 18 0,69-28-246,-1 0 1,0 0-1,0-1 1,0 0-1,0 1 1,0-1-1,-6 0 1,52-15-3921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5:18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0 5920,'0'0'6513,"-5"14"-5850,-19 46-29,20-49-383,1 1-1,0 0 0,0 0 0,2 0 1,-1 0-1,2 0 0,-1 0 1,2 1-1,0-1 0,4 20 0,-5-30-227,2 12 314,0 0 1,2 0 0,4 14-1,-7-25-254,0-1-1,-1 0 0,1 1 1,0-1-1,1 0 0,-1 1 1,0-1-1,1 0 0,-1 0 1,1 0-1,0 0 1,0 0-1,-1 0 0,1-1 1,0 1-1,1-1 0,-1 1 1,0-1-1,0 0 1,1 0-1,-1 0 0,0 0 1,1 0-1,4 1 0,-2-3 6,1 1 0,-1-1 0,1 0-1,-1 0 1,1-1 0,-1 0-1,0 0 1,0 0 0,0 0-1,0-1 1,0 0 0,-1 0 0,1 0-1,-1 0 1,0-1 0,0 0-1,0 0 1,0 0 0,3-5 0,3-3 73,-1-1 1,0 0 0,-1-1 0,-1 0 0,10-23 0,-11 18 187,0-1 0,5-32 1,-11 50-311,0 0 0,1 0 0,-2-1 0,1 1 0,0 0 0,0 0 0,-1 0 0,1 0 0,-1 0 0,0-1 0,0 1 1,1 0-1,-1 1 0,-1-1 0,1 0 0,0 0 0,-2-2 0,0 0 0,3-2-1233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5:19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7832,'0'0'7238,"7"10"-6675,4 8-248,-1 1 0,-1 1 0,0-1 1,11 42-1,-8 8 975,4 128 1,-14-164-959,5 31 485,-3-41 325,0 32-1,1-46 90,-4-8-290,0-3-847,0-1 1,0 1-1,0-1 0,1 1 0,-1 0 1,0 0-1,1-1 0,0 1 1,0 0-1,3-2 0,6-10 132,-1-1-48,1 1 0,0 0 0,1 0 0,20-17 0,-26 26-113,0 0 0,1 1-1,0-1 1,-1 1 0,1 0-1,1 1 1,-1 0 0,0 0 0,1 1-1,0-1 1,-1 2 0,14-3-1,-18 4-50,0 1-1,0-1 0,-1 0 0,1 1 1,0-1-1,0 1 0,-1 0 0,1 0 1,0 0-1,-1 0 0,1 1 0,-1-1 1,1 1-1,-1-1 0,0 1 0,0 0 1,1 0-1,-1 0 0,-1 0 0,1 0 1,0 0-1,0 1 0,-1-1 0,1 1 1,-1-1-1,0 1 0,0-1 0,0 1 1,0 0-1,1 3 0,-1 0-3,0-1 0,1 1 0,-2 0 0,1-1 0,-1 1-1,1 0 1,-2-1 0,1 1 0,-1 0 0,1-1 0,-2 1 0,1-1-1,-1 1 1,-3 8 0,1-7 19,-1-1 0,0 0 0,0 0 0,0-1 0,-1 1 0,0-1 0,0 0 0,0-1 0,-1 1 0,1-1 0,-12 5 0,-3 1 119,-2-1 0,-32 8 0,22-8 105,1-1 1,-1-2-1,-59 4 0,80-11-4144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5:22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1 269 6928,'0'0'8394,"4"-11"-8020,13-33-13,-15 42-288,0-1 0,0 0 1,0 0-1,0 1 0,0-1 0,0 1 1,0 0-1,1-1 0,0 1 0,-1 0 1,1 1-1,0-1 0,0 0 0,0 1 1,6-3-1,-3 2 23,39-16 482,2 3 0,0 2 1,95-14-1,131-9 1469,-221 33-1589,0 1 0,0 4 1,69 9-1,-103-8-333,0 1 0,-1 1 0,28 11-1,15 5 153,14 5 128,-12-2-135,76 21 163,-135-43-416,0-1-1,-1 1 1,1-1 0,-1 1-1,1 0 1,-1 0 0,4 5-1,-5-5-8,-1-2 131,-17-6-7,0-1-107,9 4-5,1 0 0,0 0-1,-1-1 1,1 0 0,-11-9 0,-110-81 383,98 64-129,-7-8-39,13 23-43,24 14-184,-1 1-1,0-1 1,1 1 0,-1-1 0,1 0 0,-1 1 0,1-1-1,0 0 1,-1 1 0,1-1 0,-1 0 0,1 1-1,0-1 1,0 0 0,0 0 0,-1 0 0,1-1-1,0 2-4,0 0-1,0 0 1,1-1-1,-1 1 1,0 0-1,0 0 1,0-1-1,0 1 1,0 0-1,1 0 1,-1-1-1,0 1 1,0 0-1,0 0 1,1 0-1,-1-1 1,0 1-1,0 0 1,1 0-1,-1 0 1,0 0-1,1 0 0,-1-1 1,0 1-1,0 0 1,1 0-1,-1 0 1,0 0-1,1 0 1,-1 0-1,0 0 1,0 0-1,1 0 1,-1 0-1,0 0 1,1 0-1,-1 0 1,0 1-1,0-1 1,1 0-1,-1 0 1,0 0-1,1 0 1,-1 0-1,0 1 0,0-1 1,0 0-1,1 0 1,-1 0-1,0 1 1,0-1-1,1 0 1,11 6 45,0-2 1,0 0-1,1 0 1,18 2-1,-18-4-11,0 0 0,0 1 0,-1 1 0,23 10-1,33 14 92,-54-23-101,0 0 0,0 1 0,0 0 0,-1 1 0,1 1 0,16 12-1,-7-5 10,-21-14-24,1 0 0,0 1-1,0-1 1,0 1 0,-1 0 0,1 0 0,-1 0-1,0 0 1,3 3 0,-5-4-7,0 0-1,0-1 1,0 1 0,0 0-1,0 0 1,0 0 0,-1-1 0,1 1-1,0 0 1,0 0 0,-1-1 0,1 1-1,0 0 1,-1-1 0,1 1-1,-1 0 1,1-1 0,-1 1 0,1-1-1,-1 1 1,1-1 0,-2 2 0,-15 12 66,-5-5-44,-1-1 0,0-1 1,0-1-1,-1-1 0,-37 3 0,37-5 10,0 0 0,0 2 0,0 1-1,0 0 1,-35 16 0,57-20-3,-1-1 1,0 0-1,0 1 0,0-1 1,0 0-1,0-1 0,0 1 1,-6 0-1,12-12 142,132-229 703,-116 212-1005,-13 18-3448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6:2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272 483 4416,'0'0'5712,"-11"2"-5359,1-1-260,0 0 3,1 1-1,-1 0 0,1 0 1,0 1-1,-15 6 0,3 0 233,-1 2 1,1 0-1,-20 15 0,35-22-215,0 1 1,0 0 0,1 0-1,-1 1 1,1 0 0,0 0 0,1 0-1,-1 0 1,1 1 0,1 0-1,-1 0 1,1 0 0,-4 12-1,6-13-10,-1-1 0,1 1 1,0 0-1,1 0 0,-1-1 0,1 1 0,1 0 0,0 11 0,0-15-69,0 0-1,-1 0 1,1 0-1,0 0 1,0 0-1,0 1 1,0-2-1,0 1 1,0 0-1,1 0 1,-1 0-1,1 0 1,-1-1-1,1 1 0,0-1 1,0 1-1,-1-1 1,1 0-1,0 0 1,0 0-1,0 0 1,0 0-1,1 0 1,-1 0-1,4 0 1,-1 0-1,0-1 1,1 0 0,-1 0-1,0-1 1,0 0-1,0 1 1,0-2 0,0 1-1,0 0 1,0-1-1,-1 0 1,1 0-1,0-1 1,-1 1 0,1-1-1,-1 0 1,4-4-1,7-5 57,0-1-1,-1 0 0,14-18 0,-14 14-7,0 0 1,-1-1-1,-1-1 0,0 0 0,-2-1 1,0 0-1,-1-1 0,-1 0 0,-1 0 1,-1-1-1,-1 1 0,3-35 0,-4 0 121,-3-1 0,-8-71 0,2 45 23,5 74-202,0 6-11,0 1 0,0 0-1,0-1 1,0 1 0,0 0 0,-1-1 0,1 1 0,-1 0 0,1 0 0,-1-1 0,0 1 0,0 0 0,0 0 0,0 0 0,-2-3 0,2 6-12,-1-1 0,1 1 1,0 0-1,0-1 0,0 1 1,0 0-1,0 0 0,0 0 1,0 0-1,0-1 0,0 2 1,0-1-1,0 0 0,1 0 1,-2 1-1,-8 16-12,1-1 1,1 1-1,0 1 0,1-1 0,1 1 1,1 1-1,1-1 0,-3 24 0,4-4-18,1 0 0,2 0 0,6 46 0,-3-58 15,1-1 0,12 41 0,-11-54 10,0 1-1,0-1 1,1 0-1,1-1 0,0 1 1,12 14-1,-17-24 16,0-1 0,0 1-1,0-1 1,0 1-1,0-1 1,0 0-1,1 0 1,-1 0 0,1-1-1,-1 1 1,1-1-1,0 1 1,-1-1-1,1 0 1,0 0 0,0 0-1,0 0 1,0 0-1,0-1 1,0 1-1,0-1 1,0 0 0,0 0-1,0 0 1,0-1-1,0 1 1,5-2-1,21-6 108,-20 6-87,-1 0-1,0 0 0,1-1 0,-1 0 0,0-1 0,-1 1 1,1-1-1,-1-1 0,0 0 0,0 0 0,8-7 0,3-6 51,-9 11-26,-1 0 0,-1-1-1,0 0 1,0 0 0,0-1 0,-1 1-1,-1-1 1,1-1 0,4-10-1,-13 42-17,1 0-1,0 1 1,2-1-1,1 0 1,7 43-1,-8-63-29,1 0 0,-1-1 1,1 1-1,-1 0 0,1-1 0,-1 1 0,1-1 1,0 1-1,0-1 0,0 1 0,0-1 0,0 1 1,0-1-1,0 0 0,0 0 0,1 0 1,-1 0-1,0 0 0,1 0 0,-1 0 0,1 0 1,-1 0-1,1 0 0,0-1 0,-1 1 0,1-1 1,0 1-1,-1-1 0,1 0 0,0 0 0,-1 1 1,1-1-1,2-1 0,0 1 25,1-2-1,-1 1 1,0 0-1,0-1 1,0 0-1,0 0 1,0 0 0,0 0-1,-1-1 1,1 0-1,6-5 1,14-15 123,-2 0 0,0-1 0,28-42 0,-8 4-35,-44 68-104,1 0-1,-1 0 1,1 0-1,0 0 1,1 0-1,-1 0 1,1 1-1,0-1 1,2 10-1,-1 5 37,-1-7 6,0 1 0,2-1 0,0 1 0,0-1 0,1 0 0,8 22 0,-11-36-49,0 1 0,1 0 0,-1-1-1,0 1 1,0-1 0,1 1 0,-1-1-1,0 1 1,1-1 0,-1 1 0,0-1-1,1 1 1,-1-1 0,1 1 0,-1-1 0,1 0-1,-1 1 1,1-1 0,-1 0 0,1 1-1,-1-1 1,1 0 0,-1 0 0,1 1-1,0-1 1,-1 0 0,1 0 0,1 0 3,-1 0 1,0-1 0,0 1-1,0 0 1,0-1 0,1 1-1,-1 0 1,0-1 0,0 0-1,0 1 1,0-1 0,2-1-1,25-30 143,-25 29-144,8-12 45,0-1 0,-1 0 0,13-29 0,-20 38-20,-1-1 0,0 1 0,0-1 0,0 0 0,-1 0 0,0 0 0,0-8 0,-1 16-21,2-3 9,6 0-27,-5 4 0,0-1 0,1 1 0,-1 0 0,0 0 0,0 0 0,0 1 0,0-1 0,0 1 0,5 3 0,-4-2 2,-1-1 0,1 0 0,1 0 0,-1 0 0,0 0 0,5 1 0,2-2 3,-1 1 1,1-1-1,0-1 0,-1 0 0,1 0 1,0-1-1,0-1 0,-1 1 1,1-2-1,-1 1 0,0-2 1,0 1-1,0-1 0,0-1 0,0 0 1,-1 0-1,16-13 0,-25 18-2,1-1 0,-1 1 1,1-1-1,-1 1 0,0 0 0,1-1 0,-1 1 0,1 0 0,0-1 0,-1 1 0,1 0 0,-1 0 1,1-1-1,-1 1 0,1 0 0,0 0 0,-1 0 0,1 0 0,-1 0 0,2 0 0,1 9 26,-10 21 31,5-25-54,0 7 11,0-5-10,0 1 1,0 0 0,1-1-1,0 1 1,1 0-1,0 0 1,0 0-1,2 10 1,0-3-13,-1-11 13,-1 0 0,1 0 0,0-1 0,0 1 0,0 0 0,3 4 0,-3-7-2,-1 0-1,1 0 0,-1-1 0,1 1 1,0 0-1,-1-1 0,1 1 1,0 0-1,0-1 0,-1 1 0,1-1 1,0 1-1,0-1 0,0 0 0,0 1 1,-1-1-1,1 0 0,0 0 0,0 1 1,0-1-1,0 0 0,0 0 1,0 0-1,0 0 0,0 0 0,0 0 1,0-1-1,0 1 0,0 0 0,-1 0 1,3-1-1,14-6 15,1 0 0,-2-1 0,1-1-1,-1-1 1,24-18 0,-20 14 14,-9 8-16,0 0 0,0 0 0,16-5 0,9-4 24,-11 7-17,-23 8-16,1 0 1,-1-1-1,1 0 0,-1 0 1,1 1-1,-1-1 1,5-3-1,-35 33 25,11-14 9,4-4-25,-20 22 0,31-30-19,-1 0 0,1 0 1,0 0-1,0 0 0,0 0 1,0 0-1,1 1 0,-1-1 1,1 1-1,0-1 0,0 1 1,0 0-1,0 6 0,0-9 2,1 0 0,0 0 0,0 1 0,0-1 0,0 0 0,1 0 0,-1 0 0,0 1-1,0-1 1,1 0 0,-1 0 0,1 0 0,-1 0 0,1 0 0,-1 0 0,1 0 0,0 0 0,-1 0 0,1 0-1,0 0 1,0 0 0,0 0 0,1 0 0,0 0 3,-1 0 0,1-1 0,-1 0 0,1 1 0,-1-1-1,1 0 1,0 0 0,-1 0 0,1 0 0,-1 0 0,1 0 0,0 0 0,-1-1 0,1 1 0,1-1-1,3-1 9,0-1 0,0 0 0,0 0 0,-1 0 0,1 0 0,-1-1 0,9-7 0,-5 1 0,-1 0 1,0-1-1,0 0 0,-1 0 0,-1-1 0,0 1 0,0-1 0,-1-1 0,4-17 1,2-14 34,8-62 0,-12 56-16,0 11 4,-1 14 1,-2-1 0,-1 1 0,0-1 0,-2 0 0,-3-35 0,2 60-32,0 1 1,0-1 0,0 1-1,-1-1 1,1 0 0,0 1-1,0-1 1,0 1 0,0-1-1,-1 1 1,1-1 0,0 0 0,0 1-1,-1-1 1,1 1 0,0 0-1,-1-1 1,1 1 0,-1-1-1,1 1 1,-1-1 0,0 0-1,0 1 0,1 0-1,-1 0 1,1 0-1,-1 0 0,1 1 1,-1-1-1,1 0 0,-1 0 1,1 0-1,-1 0 1,1 1-1,0-1 0,-1 0 1,1 0-1,-1 1 1,1-1-1,0 0 0,-1 1 1,1-1-1,-1 1 0,-15 23-28,12-15 22,2-1-1,-1 1 0,1 0 1,1 1-1,-2 16 1,3 48-36,0-67 35,3 29-18,2 0 0,1-1-1,2 0 1,2 0 0,21 53-1,-30-84 24,1 0 0,0 1 1,0-1-1,0 0 0,1 0 0,-1 0 0,1 0 0,0-1 0,0 1 0,1-1 0,-1 1 1,1-1-1,-1 0 0,1-1 0,0 1 0,5 2 0,-6-4 5,1 0 0,0 0 0,0 0 0,0 0 0,0-1 0,0 1 0,0-1 0,0 0 0,0 0 0,0-1 0,0 1 0,0-1 0,0 0 0,0 0 0,-1 0 0,1 0 0,0-1 0,0 0 0,3-2 0,2-1 15,0 0-1,0-1 1,-1-1 0,12-10-1,-17 15-5,-1 0-1,0-1 1,1 1 0,-1-1-1,0 1 1,0-1-1,0 0 1,-1 0 0,1 0-1,-1 0 1,1 0-1,-1 0 1,0-1-1,0 1 1,-1 0 0,1 0-1,-1-1 1,1-3-1,-1 6-9,0 1-1,0 0 0,-1-1 1,1 1-1,0-1 0,0 1 1,0 0-1,0-1 1,0 1-1,0 0 0,-1-1 1,1 1-1,0 0 0,0 0 1,-1-1-1,1 1 0,0 0 1,0 0-1,-1-1 1,1 1-1,0 0 0,-1 0 1,1 0-1,0-1 0,-1 1 1,1 0-1,0 0 0,-1 0 1,1 0-1,0 0 1,-1 0-1,0 0 0,-15 3-2,-13 11-1,18-8-3,2 1 0,-1 0 0,1 0 0,-16 16 1,24-22 2,-1 1 1,1-1 0,-1 1 0,1 0-1,0 0 1,-1 0 0,1 0 0,0 0-1,0 0 1,0 0 0,1 0 0,-1 0-1,0 0 1,1 1 0,0-1 0,-1 0-1,1 0 1,0 1 0,0-1 0,0 0-1,0 0 1,1 0 0,-1 1 0,1-1-1,-1 0 1,1 0 0,0 0 0,0 0-1,0 0 1,0 0 0,0 0 0,2 3-1,4 3 6,0-1-1,1 0 0,0 0 0,0 0 1,1-1-1,-1 0 0,1 0 0,1-1 1,-1-1-1,1 1 0,20 5 1,-22-8-2,1 1 1,0-1-1,-1-1 1,1 1-1,0-2 1,0 1-1,0-1 1,0-1-1,0 1 1,0-1-1,0-1 1,-1 0 0,1 0-1,13-6 1,-17 2-443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0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1117 10752,'0'0'7737,"8"-11"-7352,51-69 589,-4-3 0,80-160-1,-100 167 529,-33 75-1124,-1 6-195,-2 10-47,-10 121 216,1-11-185,4-76-82,-1 0 1,-3 0 0,-19 55-1,27-99-67,-1 0 0,1 0 1,-1 0-1,0-1 0,0 1 0,-5 4 0,8-8-8,-1 0-1,0 0 1,1 0 0,-1-1-1,0 1 1,1 0 0,-1-1-1,0 1 1,0 0 0,0-1-1,0 1 1,1-1 0,-1 1-1,0-1 1,0 0 0,0 1-1,0-1 1,0 0 0,0 0-1,0 1 1,0-1 0,0 0-1,0 0 1,0 0 0,0 0-1,0 0 1,0-1 0,0 1 0,0 0-1,0 0 1,0-1 0,0 1-1,0 0 1,0-1 0,0 1-1,0-1 1,0 1 0,-1-2-1,-4-5 43,-1 0 0,1-1 1,1 0-1,0 0 0,0 0 0,0 0 0,1-1 0,0 0 0,1 0 0,-3-10 0,0-10 283,-5-57-1,9 67-150,2 18-158,0 0 0,0 1 0,-1-1 0,1 0 0,0 0 0,0 0 0,0 1 0,1-1 0,-1 0 0,0 0 0,0 1 0,0-1 0,1 0 0,-1 1 1,0-1-1,1 0 0,-1 0 0,1 1-16,-1-1 0,0 1 0,1 0 0,-1 0 0,0 0 0,1 0 0,-1-1 0,0 1 0,1 0 0,-1 0 0,1 0 0,-1 0 0,0 0 0,1 0 0,-1 0 0,0 0 0,1 0 1,-1 0-1,1 0 0,-1 0 0,0 0 0,1 1 0,0-1 0,26 17 111,-16-10-85,32 20 5,65 29 0,-87-47-59,0-1-1,1-1 1,0 0-1,0-2 1,35 4-1,-44-9 17,-1 0-1,0 0 1,1-2 0,-1 0-1,0 0 1,0-1 0,0 0-1,0-1 1,-1 0-1,0-1 1,1-1 0,-2 0-1,1 0 1,-1-1 0,0 0-1,14-13 1,-2-1 23,-1-1 1,0-1-1,-2-1 0,-1-1 1,22-38-1,-39 61-19,13-22 53,12-27 0,-24 45-36,1 0 0,-1 0 0,0 0 0,0-1 0,-1 1 0,0 0 0,0-1 0,0 0 0,-1 1 0,-1-11 0,1 16-15,0 1-1,0-1 0,0 1 0,0 0 0,0-1 0,0 1 1,0-1-1,0 1 0,0 0 0,0-1 0,0 1 0,-1-1 1,1 1-1,0 0 0,0-1 0,-1 1 0,1 0 0,0-1 1,0 1-1,-1 0 0,1-1 0,0 1 0,-1 0 0,1 0 1,0-1-1,-1 1 0,1 0 0,0 0 0,-1 0 0,1 0 1,-1 0-1,1-1 0,0 1 0,-1 0 0,1 0 0,-1 0 1,1 0-1,-1 0 0,1 0 0,0 0 0,-1 0 0,1 0 1,-1 1-1,1-1 0,0 0 0,-2 0 0,1 1 4,-1 0-1,0 0 1,1 0 0,-1 0-1,1 0 1,-1 1-1,1-1 1,0 0 0,-2 3-1,-6 9 3,1 1-1,1-1 1,0 1-1,1 1 1,1-1-1,0 1 1,1 0-1,0 0 1,1 1-1,1-1 1,1 1 0,0-1-1,1 1 1,1-1-1,0 1 1,1-1-1,0 1 1,2-1-1,6 21 1,-9-34-11,0 1 1,0-1-1,0 0 1,0 0-1,0 0 1,0 0-1,1 0 0,-1 0 1,1 0-1,0 0 1,-1 0-1,1-1 1,0 1-1,0-1 1,0 1-1,2 0 1,-1-1 1,-1 0 1,1-1-1,-1 1 1,1-1-1,-1 0 1,1 0-1,-1 0 1,1 0 0,-1 0-1,1-1 1,-1 1-1,1-1 1,-1 0-1,1 1 1,3-3-1,16-7 13,0 0 0,0-1 0,-1-2 0,0 0 0,19-17 0,89-87 86,-87 76 76,84-63 0,-125 103-167,0 0-1,0 0 1,0 1 0,0-1-1,0 0 1,0 1-1,0-1 1,0 1 0,0 0-1,0-1 1,0 1-1,0 0 1,1-1 0,-1 1-1,0 0 1,0 0-1,0 0 1,3 0 0,-4 1-3,1-1 0,0 1 0,-1-1 0,1 0 0,-1 1 0,1 0-1,-1-1 1,1 1 0,-1-1 0,1 1 0,-1-1 0,0 1 0,1 0 0,-1-1 0,0 1 0,1 0 0,-1-1 0,0 1 0,0 0 0,0 0 0,0-1 0,0 2 0,1 7 20,-1-1-1,-1 1 1,0 0 0,-2 9-1,2-11-19,-4 16 18,-1-1 0,-12 28-1,-6 24 19,24-73-40,-1-1-1,1 0 0,0 1 1,0-1-1,0 1 1,0-1-1,0 0 1,-1 1-1,1-1 0,0 0 1,0 1-1,0-1 1,0 1-1,0-1 1,0 0-1,0 1 1,0-1-1,0 1 0,1-1 1,-1 0-1,0 1 1,0-1-1,0 0 1,0 1-1,0-1 0,1 0 1,-1 1-1,10-7 15,19-29 18,-16 19-14,19-21 40,-8 8 12,1 2 1,30-25-1,-36 33-14,-15 15-42,0 0 1,0 0 0,0 0-1,0 0 1,0 1-1,1-1 1,-1 1 0,1 1-1,0-1 1,0 0-1,7-1 1,-11 4-13,0 0 0,0 0-1,0 0 1,-1 0 0,1 0 0,0 1-1,0-1 1,0 0 0,0 1 0,0-1 0,-1 0-1,1 1 1,0-1 0,0 1 0,-1 0-1,1-1 1,0 1 0,-1 0 0,1-1 0,-1 1-1,1 0 1,-1-1 0,1 1 0,-1 0-1,1 0 1,-1 0 0,0 0 0,1-1 0,-1 1-1,0 0 1,0 0 0,1 1 0,2 34 50,-3-31-43,1 25 27,-2-19-14,1 1 0,0-1 0,1 0 0,1 0 1,-1 0-1,2 0 0,0 0 0,4 11 0,-6-20-19,1 0 0,-1-1 0,0 1 0,1 0 0,0 0 0,-1-1 0,1 1 0,0-1-1,0 0 1,0 1 0,0-1 0,0 0 0,0 0 0,0 0 0,1-1 0,-1 1 0,0 0 0,0-1 0,1 0 0,-1 1 0,0-1-1,1 0 1,-1 0 0,0 0 0,4-1 0,6 0 10,0-1-1,1 0 1,15-6-1,3-3 14,-1 0 1,52-29-1,53-41 31,-111 66-39,9-6 51,0-2-1,52-47 1,-83 67-12,-3 2-21,-10 5-5,-16 9-15,-5 7 3,0 2 1,1 1-1,1 1 1,2 1-1,-44 50 1,64-66-12,1 1-1,0-1 1,0 1 0,1 1 0,-7 15 0,12-24-9,0 0 0,0 0 1,0 0-1,1 1 0,-1-1 0,1 0 1,-1 0-1,1 0 0,0 1 1,0-1-1,0 0 0,0 1 1,0-1-1,0 0 0,1 0 0,-1 0 1,1 1-1,0-1 0,-1 0 1,1 0-1,0 0 0,0 0 1,1 0-1,-1 0 0,0 0 0,1 0 1,-1-1-1,1 1 0,-1 0 1,1-1-1,0 0 0,-1 1 1,1-1-1,0 0 0,0 0 0,2 1 1,0 0 0,-1-1 0,0 0 0,0 0 0,0 0 0,1 0 0,-1 0 0,0-1 0,1 0 0,-1 1 0,1-1 0,-1-1 0,0 1 0,1 0 0,-1-1 0,1 0 0,-1 1 0,0-1 0,0-1 0,0 1 0,1 0 0,3-3 0,4-4 19,0 1 0,0-2 0,-1 0 0,10-10 0,-1 1 3,-18 17-17,17-13 57,-11 13-31,-5 12-8,-8 16-12,0 0 0,-19 47-1,-29 52 1,31-76-4,12-25 1,-55 109-48,58-120 35,-1 0 0,0-1 0,-1 0 0,0-1 0,-1 0 1,0-1-1,-14 11 0,23-21 12,0 0 1,0 0-1,0 1 1,-1-2-1,1 1 1,0 0-1,0 0 1,-1-1-1,1 1 1,-1-1-1,1 0 0,0 0 1,-1 0-1,1 0 1,-1 0-1,1 0 1,0-1-1,-1 1 1,1-1-1,0 1 1,0-1-1,-1 0 1,1 0-1,0 0 1,0 0-1,-2-2 1,2 2-1,1 0 0,-1 0 1,1-1-1,-1 1 0,1 0 0,0-1 1,0 1-1,-1 0 0,1-1 0,0 0 1,0 1-1,1-1 0,-1 1 1,0-1-1,0 0 0,1 0 0,-1 0 1,1 1-1,0-1 0,-1 0 1,1 0-1,0 0 0,0 0 0,0 1 1,0-1-1,1 0 0,-1 0 0,0 0 1,1 0-1,-1 1 0,1-1 1,0 0-1,-1 0 0,2-1 0,7-11 17,0 1 0,1 0-1,0 1 1,1 0 0,0 0-1,0 1 1,18-12 0,99-59 77,-46 32-66,-34 18-15,-2-2 1,-2-2-1,-1-1 0,-1-3 0,49-61 0,-24 18-2,143-190 43,-168 211-10,-3-1-1,51-110 1,-75 133-51,-1-1 1,12-69-1,-24 83-1,-2 27 0,0-1 0,0 1 0,0 0 0,0-1 0,0 1 0,-1-1 0,1 1 0,0-1 0,0 1 0,0 0 0,-1-1 0,1 1 0,0 0 0,0-1 0,-1 1 0,1 0 0,0-1 0,-1 1 0,1 0 0,0 0 0,-1-1 0,1 1 0,-1 0 0,1 0 0,0 0 0,-1 0 0,1-1 0,-1 1 0,1 0 0,0 0 0,-1 0 0,1 0 0,-1 0 0,1 0 0,-1 0 0,1 0 0,-1 0 0,1 0 0,0 0 0,-1 1 0,1-1 0,-1 0 0,1 0 0,0 0 0,-1 0 0,1 1 0,-1-1 0,1 0 0,0 0 0,-1 1 0,1-1 0,0 0 0,0 1 0,-1-1 0,-11 10-4,1-1 0,0 2 0,0-1 0,1 2 0,1-1 0,0 1 0,-13 23 0,9-15-12,-8 11-55,2 2 0,1 0 0,1 1 0,2 0 0,2 1 0,1 1 0,-13 70 0,20-70 2,1 0 1,2 0-1,2 0 1,4 43-1,-3-73 58,-1-1 0,1 1-1,0-1 1,1 1-1,-1-1 1,1 0-1,0 0 1,0 1 0,1-2-1,5 10 1,-7-13 14,1 1 1,0 0-1,-1-1 1,1 0 0,0 1-1,0-1 1,0 0-1,0 0 1,0 0 0,0 0-1,0 0 1,1 0-1,-1 0 1,0-1-1,1 1 1,-1-1 0,0 0-1,1 0 1,-1 0-1,0 0 1,1 0 0,-1 0-1,0-1 1,0 1-1,1-1 1,-1 1-1,3-2 1,4-2 16,0 1 0,0-1 0,0-1 0,0 1 0,-1-2 0,0 1 0,12-10 0,2-6 43,22-26 1,13-13 73,-56 60-133,0-1 1,0 0-1,-1 0 1,1 1-1,0-1 0,0 0 1,0 1-1,0-1 1,0 1-1,0-1 0,0 1 1,0-1-1,0 1 1,0 0-1,0 0 0,0-1 1,1 1-1,-1 0-1,-1 0-1,1 1 1,-1-1-1,0 0 1,1 0-1,-1 1 1,0-1-1,1 0 1,-1 1-1,0-1 1,1 0-1,-1 1 1,0-1-1,0 0 1,1 1-1,-1-1 1,0 1-1,0-1 1,0 0-1,0 1 1,1-1-1,-1 1 1,0-1-1,0 1 1,0-1-1,0 1 1,0 5 6,0 0 0,-1 0 1,1 1-1,-3 6 0,-33 202 23,35-208-38,-3 26-34,7-20 35,-3-13 5,0 0 1,0 0 0,1 0-1,-1 1 1,0-1 0,0 0-1,1 0 1,-1 0 0,0 1 0,0-1-1,1 0 1,-1 0 0,0 0-1,1 0 1,-1 0 0,0 0-1,1 0 1,-1 0 0,0 0 0,1 0-1,-1 0 1,0 0 0,1 0-1,-1 0 1,0 0 0,0 0 0,1 0-1,-1 0 1,0 0 0,1-1-1,-1 1 1,10-5 26,0-1 1,0 0-1,-1-1 1,0 0-1,0 0 1,14-16-1,-15 14-2,1 0-1,0 1 1,0 0-1,1 1 1,0 0-1,13-7 1,-23 14-25,1-1 0,0 1 0,-1 0 0,1 0 0,-1-1 0,1 1 0,-1 0 0,1 0 0,0 0 0,-1 0 0,1 0 0,0 0 0,-1 0 0,1 0 0,-1 0 0,1 0 0,0 0 0,-1 0 0,1 0 0,0 0 0,-1 0 0,1 1 0,-1-1 0,1 0 0,-1 1 0,1-1 0,-1 0 0,1 1 0,0-1 0,0 2 0,0-1 0,-1 0 0,1 1 0,0-1 0,-1 0 0,1 1 0,-1-1 0,1 0 0,-1 1 0,0-1 0,0 1 0,0 1 0,1 6 0,-2 1 0,1-1 0,-3 10 0,-3 9 0,-1 0 0,-1 0 0,-1-1 0,-17 35 0,-62 99 0,65-122 0,-1-1 0,-2-1 0,-2-1 0,-57 57 0,80-89 0,1 0 0,-1 0 0,0-1 0,0 0 0,-6 3 0,11-6 0,-1 1 0,0-1 0,1 0 0,-1 1 0,0-1 0,1 0 0,-1 0 0,0 1 0,0-1 0,1 0 0,-1 0 0,0 0 0,0 0 0,1 0 0,-1 0 0,0 0 0,0 0 0,1 0 0,-1 0 0,0-1 0,1 1 0,-1 0 0,0 0 0,0-1 0,1 1 0,-1 0 0,0-1 0,1 1 0,-1-1 0,1 1 0,-1-1 0,1 1 0,-1-1 0,1 1 0,-1-1 0,1 0 0,-1 1 0,1-1 0,0 1 0,-1-1 0,1 0 0,0 0 0,-1 1 0,1-1 0,0 0 0,0 1 0,0-1 0,0 0 0,0 0 0,0-1 0,0-3 0,0 0 0,1 0 0,-1 0 0,1 0 0,0 0 0,1 0 0,-1 0 0,1 1 0,0-1 0,0 0 0,0 1 0,1-1 0,0 1 0,5-6 0,5-8 0,32-29 0,7 1 0,63-43 0,-63 50 0,-1 3 0,-32 24 0,1-2 0,-2 0 0,0-1 0,-1-1 0,20-23 0,-31 27-4063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6:2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12160,'0'0'1520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6:2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8936,'0'0'2880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6:3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6128,'0'0'7569,"-10"17"-7193,-2 3-257,-1 1 75,1 0 0,-17 44 0,13-21 245,3 2-1,-11 55 1,-4 95 815,14-93-376,7-73-453,5-23-120,1 0 0,-1-1-1,0 15 592,8-34-106,5-6-572,0 0 0,1 1-1,1 0 1,26-28-1,-27 33-117,-1 2 6,1 0 1,0 0-1,15-10 0,-23 18-79,-1 1 1,1 0-1,0 0 1,0 0-1,0 1 0,0-1 1,0 1-1,0 0 0,0 0 1,0 0-1,0 1 0,0-1 1,0 1-1,1 0 1,-1 1-1,0-1 0,6 2 1,-8-1-19,1 0 1,-1 0 0,0 0 0,1 1 0,-1 0 0,0-1-1,0 1 1,0 0 0,0 0 0,0 0 0,-1 0-1,1 0 1,0 0 0,-1 1 0,0-1 0,1 0-1,-1 1 1,0-1 0,0 1 0,-1 0 0,1-1 0,0 1-1,-1 4 1,2-1 2,-2 0 1,1 0-1,-1 0 0,1 0 0,-2 0 0,1 0 0,-1 1 1,0-1-1,-3 10 0,2-10-4,-1 1 0,-1-1 0,1 1 0,-1-1 0,0 0 0,0 0 0,0-1 0,-1 1 0,0-1 0,0 0 0,-1-1 0,1 1 0,-1-1 0,0 0 0,-13 6 0,10-6 10,1-1-1,-1 0 1,0-1-1,0 0 1,0 0-1,-1-1 1,1 0-1,0 0 1,-1-1-1,1-1 1,-18-2 0,13 2 30,12 1-37,0 0 0,0 0 0,0 0 1,0 0-1,1-1 0,-1 1 1,0 0-1,0-1 0,0 1 0,1-1 1,-1 0-1,0 0 0,1 1 1,-3-2-1,4 1-9,0 1 0,0 0 0,0 0 0,-1 0 0,1 0 0,0-1 0,0 1 0,0 0 0,0 0 0,0 0 0,0-1 0,0 1 0,0 0 0,0 0 0,-1 0 0,1-1 0,0 1 0,0 0 0,0 0 0,0 0 0,0-1 0,0 1 0,0 0 0,0 0 0,1-1 0,-1 1 0,0 0 0,0 0 0,0 0 0,0-1 0,0 1 0,0 0 1,0 0-1,0 0 0,0 0 0,1-1 0,-1 1 0,0 0 0,0 0 0,0 0 0,0 0 0,1 0 0,-1-1 0,0 1 0,0 0 0,0 0 0,1 0 0,-1 0 0,0 0 0,0 0 0,12-4 2,-11 3 1,140-26 29,1-1-31,-140 27-3,94-27 12,-84 23 7,1-1 0,-1 1 0,0-2 0,-1 0 1,14-10-1,-17 10 12,-5 4-16,1 0-1,0 0 1,0 0 0,0 0 0,6-2 0,-10 5-13,0 0-1,0 0 1,1 0 0,-1 0-1,0 1 1,1-1 0,-1 0-1,0 0 1,0 0 0,1 0-1,-1 0 1,0 0 0,0 1 0,1-1-1,-1 0 1,0 0 0,0 0-1,1 0 1,-1 1 0,0-1-1,0 0 1,0 0 0,0 1-1,1-1 1,-1 0 0,0 1-1,0-1 1,0 0 0,0 0 0,0 1-1,0-1 1,0 0 0,0 1-1,0-1 1,0 0 0,0 0-1,0 1 1,0-1 0,0 0-1,0 1 1,0-1 0,0 19 43,0-13-41,-5 46 26,2-37-20,0 33 1,3-43-10,0-1 1,1 1-1,-1 0 1,1-1-1,0 1 1,1 0 0,-1-1-1,1 1 1,0-1-1,0 0 1,3 5-1,-4-8 2,-1 0-1,1 0 1,0-1-1,-1 1 1,1 0 0,0 0-1,0 0 1,0-1-1,0 1 1,0-1-1,0 1 1,0 0-1,0-1 1,0 0 0,0 1-1,0-1 1,0 0-1,0 1 1,0-1-1,0 0 1,1 0-1,1 0 1,0 0 1,0-1 0,0 1-1,0-1 1,0 0 0,0 0 0,-1 0 0,1 0 0,4-3 0,3-2 11,-1-1 0,1 0 0,12-12 0,20-27 28,-31 33 21,0 0 0,0 1 0,2 1-1,23-18 1,-36 28-61,0 1 0,0 0 0,1 0-1,-1 0 1,0 0 0,0 0 0,0-1 0,1 1 0,-1 0-1,0 0 1,0 0 0,0 0 0,1 0 0,-1 0-1,0 0 1,0 0 0,1 0 0,-1 0 0,0 0 0,0 0-1,0 0 1,1 0 0,-1 0 0,0 0 0,0 0-1,1 0 1,-1 0 0,0 0 0,0 0 0,0 0 0,1 0-1,-1 1 1,0-1 0,0 0 0,0 0 0,1 0-1,-1 0 1,0 0 0,0 1 0,0-1 0,0 0 0,0 0-1,1 0 1,-1 1 0,0-1 0,0 0 0,0 0-1,0 0 1,0 1 0,0-1 0,0 0 0,0 0-1,0 1 1,0-1 0,0 0 0,0 0 0,0 0 0,0 1-1,0-1 1,0 0 0,0 0 0,0 1 0,0-1-1,-3 21 78,2-18-78,-17 66 62,-4 0 0,-53 114 1,55-137-56,-76 134 12,93-176-20,2-1 4,0-1 1,-1 0-1,1 1 1,-1-1-1,0 0 1,0 0-1,0 0 1,0-1-1,0 1 1,0 0-1,0-1 1,-1 1-1,1-1 0,0 0 1,-5 2-1,5-3-1,1 0-1,-1 0 1,1 0-1,0 0 1,-1 0-1,1 0 0,-1 0 1,1 0-1,0-1 1,-1 1-1,1-1 0,0 1 1,-1-1-1,1 1 1,0-1-1,0 0 1,-1 0-1,1 1 0,0-1 1,0 0-1,0 0 1,0 0-1,0 0 1,0 0-1,0-1 0,1 1 1,-1 0-1,0 0 1,1 0-1,-1-1 0,0-1 1,-2-4 13,-1 0-1,2-1 1,-1 0 0,1 0-1,0 0 1,1 0 0,0 0-1,0 0 1,0 0 0,1 0 0,1 0-1,-1 0 1,1 0 0,1 0-1,-1 0 1,5-11 0,-3 10-4,1-1 0,1 1 0,0 0 0,0 0 0,0 1 0,1-1 0,0 1 0,1 1 0,0-1 0,0 1 0,1 0 0,15-10 0,5 1 3,0 1 1,1 1-1,1 2 0,60-16 0,-41 13 9,-40 12 18,0 2 1,0-1 0,0 1 0,11 1-1,-13 0-542,-1-1 0,1 1 0,0-1 0,0 0 0,-1 0 0,1-1 0,10-3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6:3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31 1496,'0'0'4990,"-11"5"-4372,-4-1-389,8-2-62,0 0-1,0 0 1,1 1 0,-1 0-1,-10 7 1,15-9-48,0 0 0,0 0 0,0 0-1,1 0 1,-1 0 0,1 0 0,-1 1 0,1-1 0,-1 1 0,1-1-1,0 1 1,0-1 0,0 1 0,0 0 0,0 0 0,0 0-1,0-1 1,0 1 0,1 0 0,-1 0 0,1 0 0,0 0-1,-1 0 1,1 0 0,0 0 0,0 0 0,0 0 0,0 0 0,1 0-1,-1 0 1,1 0 0,-1 0 0,1 0 0,-1 0 0,1 0-1,0 0 1,0 0 0,0-1 0,0 1 0,2 2 0,1 1 31,-1-1-1,1 1 1,0-1 0,1 0 0,-1 0 0,1 0 0,0 0-1,0-1 1,0 0 0,0 0 0,0-1 0,1 1 0,5 1 0,-6-3-31,0 1 1,0-1-1,1 0 0,-1-1 1,0 0-1,0 1 1,1-2-1,-1 1 1,0 0-1,0-1 1,1 0-1,-1-1 1,8-2-1,-10 2-35,0 1-1,0-1 0,0 0 0,0 0 1,0 0-1,-1 0 0,1-1 0,-1 1 0,0-1 1,1 1-1,-1-1 0,0 0 0,-1 0 1,1 0-1,0 0 0,-1 0 0,0-1 1,0 1-1,0 0 0,0-1 0,1-4 0,-2 4-28,1 0 0,-1-1 0,0 1 0,0-1 0,0 1 0,0 0 0,-1-1 0,0 1-1,0 0 1,0-1 0,0 1 0,0 0 0,-1 0 0,0 0 0,0 0 0,0 1 0,-1-1-1,1 0 1,-1 1 0,0-1 0,0 1 0,0 0 0,0 0 0,0 0 0,-1 1-1,1-1 1,-1 1 0,0 0 0,0 0 0,0 0 0,0 0 0,0 1 0,0-1 0,0 1-1,-1 0 1,1 1 0,0-1 0,-1 1 0,1 0 0,0 0 0,-1 0 0,1 0 0,-1 1-1,1-1 1,0 1 0,0 1 0,-5 1 0,0 0-17,0 0 0,0 1 0,1 1 0,0 0 0,0 0 0,0 0-1,0 1 1,1 0 0,0 0 0,0 1 0,0 0 0,1 0 0,0 1 0,-5 8 0,9-11-26,-1 0 1,0 0-1,1 0 1,0 0-1,0 0 1,1 1-1,-1-1 0,1 1 1,1-1-1,-1 1 1,1 0-1,-1-1 1,2 1-1,-1-1 1,1 1-1,0 0 0,0-1 1,0 1-1,1-1 1,-1 0-1,1 0 1,1 1-1,-1-1 1,6 8-1,-1-4 16,-1 1 1,1-2-1,0 1 1,1-1-1,0 0 1,1-1-1,-1 1 1,1-2-1,1 1 1,-1-2-1,1 1 1,0-1-1,0 0 1,1-1-1,-1-1 1,1 1-1,0-2 1,0 1-1,0-1 1,0-1-1,0 0 1,1-1-1,19-2 1,-6-2 108,-1-2 0,-1-1 0,42-17 0,25-8-122,-79 27-3043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6:3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1 925 10656,'0'0'3044,"0"-16"-2582,18-273 1753,-16 266-2074,15-102 749,-13 105-695,1 1 0,1 1 0,1-1 0,13-26 0,48-84 884,-55 106-848,1 1 0,1 0 1,0 1-1,2 1 0,0 0 0,2 1 0,39-32 0,-52 48-162,-1 0 0,0 0 0,1 0-1,-1 1 1,1 0 0,0 0 0,0 0-1,0 1 1,0 0 0,0 0 0,0 0-1,0 1 1,0 0 0,0 0 0,0 1-1,0-1 1,0 1 0,0 1 0,0-1-1,9 5 1,-9-5-35,-1 1-1,0 1 1,0-1-1,0 1 1,0-1-1,-1 2 1,1-1-1,-1 0 1,0 1-1,0 0 1,0 0-1,0 0 1,-1 0-1,1 1 1,-1-1-1,0 1 1,0 0-1,-1 0 1,0 0-1,0 0 1,0 0-1,2 8 1,-4-9-16,0 0 0,0 0 0,-1 0 0,1 0 1,-1 0-1,0 0 0,0 0 0,-1 0 0,1 0 0,-1-1 0,1 1 0,-1-1 1,0 1-1,-1-1 0,1 0 0,0 1 0,-1-1 0,0 0 0,0-1 1,0 1-1,0 0 0,0-1 0,-4 2 0,-6 5 22,-1 0-1,-1-1 1,1-1 0,-19 7-1,10-5 57,0-1 0,-1-2 0,0 0 0,-1-1 0,1-1 0,-1-1 0,-26-1 0,18-8 83,32 6-163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6:41.14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65 25 6520,'0'0'5176,"-9"10"-4450,0 3-515,5-8-79,0 0-1,0 1 1,0-1-1,-1-1 1,0 1 0,-16 15 2274,21-19-2325,11 1 1166,24-6-410,-29 3-584,94-4 2142,102 8-1,35-1-935,-142-6-1043,0-5 0,150-33 0,-218 35-360,93-26 347,-120 33-399,1 0 0,-1 0 0,0 0 1,0 0-1,1 0 0,-1 0 0,0 0 0,1 0 1,-1 0-1,0 0 0,1 0 0,-1 0 0,0 0 1,1 0-1,-1 0 0,0 0 0,0 0 0,1 0 0,-1 0 1,0 0-1,1 0 0,-1 1 0,0-1 0,0 0 1,1 0-1,-1 0 0,0 1 0,0-1 0,1 0 1,-1 0-1,0 0 0,0 1 0,1 0 0,1 13 72,-7 24-23,4-30-35,-6 38 112,-16 59-1,11-19 88,10-73-177,0 1-1,0 0 0,2 18 1,-1-17-24,-1 0 1,0 0 0,-1 0 0,-1-1-1,0 1 1,-7 15 0,9-26-15,0-1-1,0 0 1,0 1-1,-1-1 1,1 0 0,-1 0-1,1 0 1,-1 0 0,0-1-1,0 1 1,-1-1 0,1 0-1,0 0 1,-1 0 0,-4 2-1,-7 2 6,-1 0-1,-19 5 0,15-7 5,1 0 0,-1-1 1,0-1-1,-40-2 0,-80-15 95,9 1-41,-125-8 149,235 22-195,1 1-1,-1 1 1,-20 4-1,17-2 5,-38 1 0,48-2-9,11-1-23,9-1-57,18-2-152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6:44.15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75 0 5016,'0'0'9290,"-8"11"-8904,-25 37-14,30-44-284,0 1 1,1 0-1,0 0 1,0 0 0,0 0-1,0 0 1,1 0-1,0 0 1,0 1 0,0-1-1,1 0 1,0 7 0,-2 8 158,-6 70 890,5 117 0,15-67-39,-6-93-182,-4-42-818,0 0 0,0 0-1,0-1 1,0 1-1,1-1 1,0 1 0,0-1-1,0 0 1,1 0 0,-1 0-1,1-1 1,0 1-1,8 4 1,-8-6-55,1-1-1,1 0 1,-1 0 0,0-1-1,0 1 1,0-1 0,0 0-1,0-1 1,6 0 0,6-1 3,16 0 85,60-14 0,17-2 103,-40 12-48,82-17 0,-125 18-126,43-1 0,-45 5-32,0-2 1,27-5 0,-42 6-17,-1 0 4,0 0-1,0-1 1,0 1-1,-1-2 1,1 1-1,13-9 1,-12 7-3,0 0 0,0 1 0,0 0 0,1 1 0,-1 0 0,18-2 0,-24 4 3,6-1 41,1 0 0,-1 1 0,12 0 0,-17-1-52,-5 2-5,0 0 0,0-1 0,0 1 0,0 0 0,1 0 0,-1 0 0,0 0 0,0 0-1,0 0 1,0-1 0,1 1 0,-1 0 0,0 0 0,0 0 0,0 0 0,1 0 0,-1 0 0,0 0 0,0 0 0,0 0 0,1 0 0,-1 0 0,0 0 0,0 0 0,1 0 0,-1 0 0,0 0 0,0 0 0,0 0 0,1 0 0,-1 0-1,0 0 1,0 0 0,0 1 0,0-1 0,1 0 0,-1 0 0,0 0 0,0 0 0,0 0 0,0 1 0,1-1 0,-1 0 0,0 0 0,0 0 0,0 0 0,0 1 0,0-1 0,0 0 0,0 0 0,0 0 0,0 1 0,1-1-1,-1 0 1,0 0 0,0 0 0,0 1 0,0-1 0,0 1-21,-1-18 9,-1 5 32,-1 1 0,0 0 0,0 0 1,-1 0-1,-11-19 0,3 4 20,-4-6 12,-1 1 0,-1 0-1,-33-40 1,49 68-50,-1 0 1,0 0-1,0 0 1,0 0-1,-1 1 1,1-1-1,0 1 1,-1 0 0,0 0-1,1 0 1,-1 0-1,0 1 1,0 0-1,0 0 1,0 0-1,0 0 1,0 0-1,-1 1 1,1-1-1,-5 2 1,-8 0-37,1 1 0,-1 1 0,-29 9 0,0-1-6,-91 6-4,82-12-11,-56 13 1,109-17-166,-8 1 525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7:03.79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 1 4416,'0'0'5954,"0"10"-5698,-1 31 0,1-38-189,0 0 0,0 0-1,0 0 1,1 0 0,-1 0-1,1 0 1,0 0 0,0 0-1,0-1 1,0 1-1,1 0 1,-1-1 0,3 4-1,7 15 731,-10-13-100,1-1 0,-1 0 1,0 15-1,-1 57 2141,-6-91-2238,-3 10-301,8 1-278,0 1-1,0-1 0,1 1 1,-1 0-1,0 0 1,0-1-1,0 1 0,0 0 1,0 0-1,0 0 0,1 0 1,-1 0-1,0 0 0,0 0 1,0 0-1,0 0 0,0 0 1,0 1-1,1-1 0,-1 0 1,-1 1-1,5 2 274,5-7-229,4-7-75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7:14.14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299 6 4216,'0'0'7496,"-10"4"-7302,3-1-161,-11 4 184,-1 0 1,1-2-1,-20 5 1,-21-6 1182,46-4-872,-1 0-1,1 1 1,-1 1 0,-24 6-1,28-7-270,10-1-239,-1 0 1,1-1-1,-1 1 1,0 0-1,1 0 0,-1 0 1,1 0-1,-1 0 1,1 0-1,-1 0 0,1 0 1,-1 0-1,1 0 1,-1 0-1,1 0 0,-1 1 1,0-1-1,1 0 1,0 0-1,-1 1 0,1-1 1,-1 0-1,1 0 1,-1 1-1,1-1 0,-1 0 1,1 1-1,0-1 1,-1 1-1,1-1 0,0 1 1,-1-1-1,1 1 1,-3 3 632,2-3-628,1-1 0,-1 1-1,0-1 1,1 1 0,-1 0-1,1-1 1,-1 1-1,1 0 1,-1-1 0,1 1-1,0 0 1,-1 0 0,1-1-1,0 1 1,-1 1-1,1-2 0,0 1 0,0-1-1,0 0 1,0 1-1,0-1 1,0 1 0,0-1-1,0 1 1,0-1-1,0 1 1,0-1 0,0 0-1,0 1 1,0-1-1,0 1 1,0-1-1,1 0 1,-1 1 0,0-1-1,0 1 1,0-1-1,1 0 1,-1 1 0,0-1-1,1 0 1,-1 1-1,0-1 1,1 0 0,9-5 626,0-1-596,-7 4-16,-1 0 0,0 0 0,0-1-1,0 1 1,0 0 0,0-1 0,0 1 0,-1-1-1,1 0 1,-1 0 0,0 1 0,1-1 0,-1 0 0,1-6-1,-2 9 37,6-18 323,-6 16-376,18-4 89,-14 5-121,-1 0 0,1 1-1,0-1 1,-1 0 0,1-1 0,4-1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8:09.64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1 119 3712,'0'0'11482,"0"-10"-11355,0-7-76,0 8 19,0 0 0,1 0 0,2-13 0,8-4 320,-11 25-360,1-1 1,-1 1 0,1 0-1,0 0 1,0 0 0,-1 0 0,1 0-1,0 1 1,0-1 0,0 0-1,0 0 1,0 0 0,0 1-1,0-1 1,0 0 0,0 1-1,1-1 1,1 0 0,0 23 171,-2-20-300,0 0-1,0 0 0,1 0 1,-1-1-1,1 1 1,0 0-1,-1-1 0,1 1 1,0-1-1,0 0 0,0 0 1,0 1-1,0-1 0,0 0 1,0-1-1,1 1 0,-1 0 1,0-1-1,0 1 0,5-1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0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16879,'0'0'2376,"107"-10"-2176,10 2-368,0-2 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8:10.89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89 0 4008,'0'0'3522,"-9"11"-3110,1-3-302,-4 4 297,1 1 1,0 0 0,-27 31 5681,49-73-3414,-10 29-2582,-1 0-1,1-1 1,0 1-1,0 0 1,28-1-503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8:13.61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62 4720,'0'0'7397,"12"-5"-7112,-3 1-223,-3 1-18,0 0 0,0 1 0,1-1 0,-1 1 0,1 1 0,-1-1 0,1 1 0,0 1 1,0-1-1,-1 1 0,12 1 0,26 4 298,1-3 0,0-1 0,0-2 0,79-13 1,94-7 740,-121 15-598,-51 4-224,71 8 1,-5-1-38,-35-7-100,-31 1 21,57 4 0,-80-2-70,0-1 0,43-5 0,14-1 58,-30 12 13,-50-6-143,1 0-1,-1 1 1,1-1 0,0 0-1,-1 0 1,1 0 0,-1 0 0,1 1-1,-1-1 1,1 0 0,-1 1 0,1-1-1,-1 0 1,1 1 0,-1-1 0,0 0-1,1 1 1,-1-1 0,0 1 0,1-1-1,-1 1 1,0-1 0,1 1 0,-1-1-1,0 1 1,0-1 0,1 1 0,-1-1-1,0 1 1,0-1 0,0 1-1,0 0 1,0-1 0,0 1 0,0-1-1,0 1 1,0 0 0,0 0-1,0 0 1,0 0-1,0 0 1,0 0-1,0 0 0,0-1 1,0 1-1,1 0 1,-1 0-1,0 0 0,1 0 1,-1-1-1,1 1 1,-1 0-1,1 0 1,-1-1-1,1 1 0,-1 0 1,1-1-1,0 1 1,0 0-1,1 0-2,-1 0 0,1 0 0,-1 0 0,1 0 1,-1 0-1,0 0 0,1 1 0,-1-1 0,0 0 0,0 1 0,0-1 0,0 1 0,0-1 0,-1 1 0,1 0 0,1 1 0,4 32 1,-6-31-2,1 1 1,-1 0 0,1 0 0,0 0 0,1-1 0,-1 1 0,3 5 0,26 32 0,-23-34 0,-1 1 0,0-1 0,0 1 0,-1 1 0,7 15 0,-9-14 5,-1-7 0,0 0 1,-1 0-1,0 0 1,0 0 0,0 0-1,0 1 1,-1-1 0,1 0-1,-1 0 1,0 1 0,-1 3-1,0-6-1,1-1-1,-1 0 1,1 0 0,-1 1-1,0-1 1,1 0-1,-1 0 1,0 0-1,0 0 1,0 0-1,0 0 1,0 0-1,0 0 1,0 0-1,0 0 1,0 0-1,0-1 1,-1 1-1,1 0 1,0-1-1,0 1 1,-1-1 0,1 0-1,0 1 1,-1-1-1,1 0 1,0 0-1,-1 0 1,-1 0-1,-6 0 11,1 0-1,-1 0 1,-12-3-1,15 2-11,-320-30 284,253 26-231,-4 1-22,0 4 0,-81 10 0,109-2 28,0 2 1,1 2-1,-60 24 1,50-16-6,47-17-41,-1 0-1,0-1 1,0 0-1,1-1 1,-1 0-1,0-1 1,-24-3-1,-2-3 37,-41-12-1,68 15-43,1-2-121,17 2 290,15-1-2731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9:11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1 5120,'0'0'11809,"-9"14"-11664,-32 48-20,37-54-88,0 0 0,0 0-1,1 1 1,0 0 0,0 0-1,1 0 1,0 0-1,1 0 1,-1 15 0,-2 13 126,-25 204 731,24-151 140,-1-51-474,5-38-549,1 0 1,0 1 0,0-1-1,-1 1 1,1-1-1,-1 0 1,1 1 0,-1-1-1,1 0 1,-1 0-1,-1 2 1,1-1 10,0-1-1,0 0 1,0 1-1,1-1 1,-1 1 0,1-1-1,-1 1 1,1-1 0,-1 1-1,1-1 1,-1 4-1,2-4-16,-1 0-1,1-1 1,-1 1 0,1 0-1,-1 0 1,1-1-1,-1 1 1,1 0-1,0 0 1,-1-1-1,1 1 1,0-1-1,0 1 1,-1-1-1,1 1 1,0-1 0,0 1-1,0-1 1,0 0-1,0 1 1,0-1-1,-1 0 1,1 0-1,0 0 1,0 0-1,0 0 1,0 0 0,0 0-1,0 0 1,0 0-1,1 0 1,40-3 41,-35 2-26,174-12 150,-49 5 7,-110 7-63,0 0 1,0 2-1,36 5 0,-50-7-25,-8 1-133,0 0-1,0 0 1,0 0-1,1 0 1,-1 0 0,0 0-1,0 0 1,0 0-1,1 0 1,-1 0-1,0 0 1,0 0 0,0 0-1,0 0 1,1 0-1,-1 0 1,0 0-1,0 0 1,0 0 0,1 0-1,-1 0 1,0 0-1,0 0 1,0 0 0,0 0-1,1 0 1,-1 0-1,0 0 1,0 1-1,0-1 1,0 0 0,0 0-1,1 0 1,-1 0-1,0 0 1,0 0-1,0 1 1,0-1 0,0 0-1,0 0 1,0 0-1,0 0 1,1 1-1,-1-1 1,0 0 0,0 0-1,0 0 1,0 1-1,0-1 1,0 0-1,0 0 1,0 0 0,0 1-1,0-1 1,0 0-1,0 0 1,-1 0-1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9:11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8744,'0'0'10295,"11"2"-9997,-3 0-243,-2 0-14,0-1-1,0 1 1,0-1-1,0-1 1,0 1-1,0-1 1,1 0-1,-1-1 1,0 1-1,0-1 1,7-2-1,22-5 280,0 1 1,1 2-1,-1 1 1,1 2-1,54 4 1,-11 10 580,-79-13-902,0 1 0,0 0 0,1 0-1,-1 0 1,0 0 0,0 0 0,0 0 0,1 0 0,-1 0 0,0 0 0,0 0-1,0 0 1,1 0 0,-1 0 0,0 0 0,0 0 0,0 0 0,1 0-1,-1 0 1,0 0 0,0 0 0,0 0 0,1 1 0,-1-1 0,0 0 0,0 0-1,0 0 1,0 0 0,1 0 0,-1 0 0,0 1 0,0-1 0,0 0-1,0 0 1,0 0 0,0 0 0,1 1 0,-1-1 0,0 0 0,0 0 0,0 0-1,0 1 1,0-1 0,0 0 0,0 0 0,0 0 0,0 1 0,0-1-1,0 0 1,0 0 0,0 0 0,0 1 0,0-1 0,0 0 0,0 0 0,0 1-1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9:12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1 8240,'0'0'4108,"-5"11"-3695,-3 4-258,3-7-15,1 1 0,0 0 0,0 0 0,-2 10 0,4-1 2532,2-18-2631,0 1 0,0-1 1,0 0-1,0 0 0,0 0 0,0 1 0,0-1 1,0 0-1,0 0 0,1 0 0,-1 1 1,0-1-1,0 0 0,0 0 0,0 0 1,1 0-1,-1 0 0,0 1 0,0-1 1,0 0-1,1 0 0,-1 0 0,0 0 0,0 0 1,0 0-1,1 0 0,-1 0 0,0 0 1,0 0-1,1 0 0,-1 0 0,0 0 1,0 0-1,1 0 0,-1 0 0,0 0 1,4-1 99,0 0 0,-1-1 0,1 0 0,-1 0 1,0 0-1,4-2 0,5-4-16,6-1 41,0 1 0,0 1-1,1 0 1,0 2-1,0 0 1,1 1-1,-1 1 1,1 0-1,0 2 1,0 0-1,36 5 1,-50-3-113,-1 0 1,0 1-1,0 0 0,0 0 0,0 0 1,0 1-1,0-1 0,-1 1 0,1 0 1,-1 1-1,0-1 0,7 8 0,-5-5 90,0-1 0,0 0 0,0 0 1,1-1-1,10 5 0,-17-8-119,1-1 0,0 0 0,0 1 1,0-1-1,0 0 0,0 0 0,0 0 1,0 0-1,-1 0 0,1 0 0,0 0 1,0 0-1,0 0 0,0 0 0,0 0 1,0-1-1,0 1 0,-1 0 0,1-1 1,0 1-1,0 0 0,0-1 0,-1 1 1,1-1-1,0 0 0,0 1 0,-1-1 1,1 1-1,-1-1 0,1 0 0,0 0 1,-1 1-1,1-1 0,-1 0 1,0 0-1,1 0 0,0-1 0,0-2-412,1 1 0,-1-1 0,0 0 0,0 0 0,-1 0 0,1 0 0,-1-5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9:14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5720,'0'0'15617,"8"11"-15481,30 31-3,-34-39-111,0 0 0,0 0 0,0-1 0,1 0-1,-1 0 1,1 0 0,-1 0 0,1-1 0,0 1 0,-1-1 0,1 0-1,0-1 1,7 1 0,9 2 73,7 3 48,1-2 0,-1 0 0,1-2 0,0-1 0,-1-1-1,36-5 1,-24 0 143,39-8 430,-70 11-616,0-1 1,0 1-1,0-2 0,0 1 1,-1-2-1,10-5 0,-7-1 81,-7 6-2647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9:58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21 530 5320,'0'0'8233,"-4"-14"-7849,0 1-271,1 8-71,1-1 1,0 1-1,1-1 0,-1 1 0,1-1 1,0 0-1,1 1 0,0-1 1,-1 0-1,2 0 0,-1 1 1,1-1-1,1-6 0,5-18 299,3-1 0,0 1-1,2 1 1,27-49 0,-10 29 374,63-79-1,-91 126-682,1 0 0,-1 0 0,1 0 0,0 0 0,0 0 0,0 0 0,0 1 0,0-1 0,0 1 0,0-1-1,0 1 1,1 0 0,-1 0 0,0 0 0,1 0 0,-1 0 0,1 1 0,4-1 0,-5 1-17,0 0 0,0 1 0,0 0 0,-1-1 0,1 1 1,0 0-1,0 0 0,-1 0 0,1 0 0,-1 0 0,1 1 0,-1-1 1,1 0-1,-1 1 0,0-1 0,1 1 0,-1-1 0,0 1 0,0-1 1,0 1-1,-1 0 0,1 0 0,0-1 0,0 1 0,0 4 0,3 7 30,0 2-1,-1-1 1,0 0 0,-1 1-1,0 22 1,-8 76 123,1-17-53,4-81-85,0-11-6,1-1-1,-1 1 0,1-1 0,0 1 0,1 0 1,-1-1-1,2 6 0,-2-9-20,1 1 1,-1-1-1,1 0 0,-1 0 0,1 0 1,-1 0-1,1 0 0,-1-1 0,1 1 1,-1 0-1,1 0 0,-1 0 1,1 0-1,-1 0 0,1-1 0,-1 1 1,0 0-1,1 0 0,-1-1 0,1 1 1,-1 0-1,0-1 0,1 1 0,-1 0 1,0-1-1,1 0 0,12-11 40,46-68 340,91-161 0,-134 213-292,-11 20-49,1 0-1,-1 1 1,2-1 0,9-9 0,-12 13 1,-5 7-45,0-1-1,0 1 1,0 0-1,0-1 1,0 1-1,1 0 1,-1 0 0,1-1-1,0 1 1,0 0-1,0 3 1,-2 10-6,-16 57 8,10-50 10,2 0 0,-5 41 0,5 0 12,-4 102 58,10-160-63,0 1 1,1 0-1,0 0 1,0-1 0,0 1-1,1-1 1,0 1-1,0-1 1,1 1-1,0-1 1,0 0-1,0 0 1,1-1 0,0 1-1,7 8 1,-7-10 20,0-1 0,1 1 0,-1 0 0,1-1 1,0 0-1,0 0 0,0-1 0,1 1 0,-1-1 1,1 0-1,-1 0 0,1-1 0,-1 0 0,1 0 1,0 0-1,0-1 0,0 0 0,7 0 0,-3-1 26,0 1 22,0-1 1,-1 0-1,1-1 0,13-3 0,-10 2 78,-1 1 68,-9 1-4,-6 0 116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9:59.3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1 4912,'0'0'14755,"3"12"-14488,70 345 1468,-60-298-1510,2 21 271,8 107 0,-22-185-470,-1 1-1,0 0 1,0 0-1,0 0 1,0 0-1,-1 0 1,1 0 0,-1 0-1,1 0 1,-1-1-1,0 1 1,0 0-1,0 0 1,-1-1 0,1 1-1,-1-1 1,-3 5-1,3-5 4,0 0 1,-1 0-1,0-1 0,1 1 0,-1-1 0,0 0 0,0 0 0,1 0 0,-1 0 0,0 0 0,0 0 0,0-1 0,0 1 0,0-1 0,0 0 1,-4 0-1,-18-1 116,1 0 1,0-2 0,-1-1-1,2-1 1,-1 0 0,-28-12 0,32 13-14,19 5-124,-1-1 1,1 0-1,0 0 0,-1 0 1,1-1-1,0 1 0,0 0 1,-1 0-1,1-1 0,0 1 0,0-1 1,-1 1-1,1-1 0,0 1 1,0-1-1,0 0 0,0 1 1,0-1-1,0 0 0,0 0 1,0 0-1,0 0 0,-1-1 1,9 1-3416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0:00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 6128,'0'0'13650,"11"-1"-13466,53-2 292,94 7 1,-76 0-17,-48-1-243,-25-2-123,1 0 1,0-1-1,-1 0 0,20-2 0,-8-1-21,18-4 761,-37 6-1004,0 1 1,-1-1-1,1 0 0,0 1 0,-1-1 1,1 0-1,0 0 0,-1 0 1,1 0-1,-1-1 0,0 1 0,1 0 1,-1-1-1,0 1 0,0 0 0,2-4 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0:03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 5520,'0'0'11946,"16"-3"-11826,267-24 523,-231 23-506,101-5 1443,-147 7-3337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0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383 760 10152,'0'0'7054,"-11"0"-6694,-7 0-161,0 1-1,0 1 1,0 0 0,-34 10-1,33-6-55,1 1 0,0 1 0,1 1-1,0 1 1,0 0 0,-22 19-1,28-20-31,1 0 0,0 1 0,1 0 0,0 0 0,0 1 0,1 1 0,1-1 0,0 1-1,-10 25 1,16-35-89,0 0 0,0 0 1,0 0-1,1 0 0,-1 0 0,1 1 0,0-1 0,0 0 0,-1 0 0,1 0 0,1 1 0,-1-1 0,0 0 0,0 0 0,1 0 0,0 1 0,-1-1 0,1 0 0,0 0 0,0 0 0,0 0 0,0 0 0,0 0 1,0 0-1,1-1 0,-1 1 0,1 0 0,-1-1 0,1 1 0,0-1 0,0 0 0,-1 1 0,1-1 0,0 0 0,0 0 0,0 0 0,0 0 0,0 0 0,3 0 0,6 2 46,0 0-1,-1-1 1,1 0-1,0 0 1,0-2-1,19 0 1,-7-1 23,0-2 0,0-1 0,0-1 0,-1-1 1,0-1-1,0 0 0,0-2 0,29-16 0,-12 2 60,-1-2 1,-2-1-1,50-45 0,-61 46-46,0-2-1,-1 0 0,-2-2 0,19-31 1,68-130 413,-74 124-165,-3-1-1,-3-1 0,35-123 1,-56 162-222,-5 21-70,0 0 0,-1-1 0,0 1-1,-1-1 1,0 0 0,0-12 0,-1 21-55,0 0-1,0 0 1,0-1 0,0 1 0,0 0 0,0 0-1,0-1 1,0 1 0,0 0 0,0 0-1,0-1 1,0 1 0,0 0 0,0 0 0,0-1-1,0 1 1,0 0 0,0 0 0,0-1 0,-1 1-1,1 0 1,0 0 0,0 0 0,0-1-1,0 1 1,0 0 0,-1 0 0,1 0 0,0-1-1,0 1 1,0 0 0,-1 0 0,1 0 0,0 0-1,0 0 1,-1 0 0,1 0 0,0-1-1,0 1 1,-1 0 0,1 0 0,0 0 0,-10 10 105,-6 20-27,-12 35 4,2 3 0,-17 73 0,-22 146 116,31-125-63,-18 64 400,49-196-142,22-42-6,84-87 86,-65 59-160,80-63 1,-107 95-259,-6 4-5,0 0 0,1 0 1,-1 1-1,1-1 1,10-3-1,-15 6-45,0 1-1,0 0 1,-1 0 0,1-1-1,0 1 1,0 0-1,0 0 1,0 0 0,0 0-1,0 0 1,0 0-1,-1 1 1,1-1 0,0 0-1,0 0 1,0 1 0,0-1-1,-1 0 1,2 1-1,-1 0 4,0 0 0,0 1-1,0-1 1,0 0-1,0 0 1,0 0-1,-1 1 1,1-1-1,0 0 1,-1 1-1,1-1 1,-1 0-1,0 1 1,1-1-1,-1 3 1,2 14 89,-1 0 0,-2 26 0,0-29-53,1 0 1,0 0-1,1 0 1,4 21-1,-4-33-43,-1-1 0,1 1 0,0 0 1,-1-1-1,2 1 0,-1-1 0,0 1 0,0-1 0,1 0 0,-1 1 0,1-1 0,0 0 1,-1 0-1,1 0 0,0 0 0,0 0 0,1-1 0,-1 1 0,0-1 0,0 1 0,1-1 1,-1 0-1,1 0 0,-1 0 0,1 0 0,0 0 0,-1-1 0,1 1 0,0-1 0,-1 1 1,1-1-1,0 0 0,0 0 0,-1-1 0,1 1 0,4-1 0,9-3 16,0-1 0,0 0-1,-1-1 1,29-15-1,-22 11-2,9-4 27,0-2-1,-1-1 1,-1-1 0,0-1-1,-2-1 1,48-46 0,-75 65-43,14-16 73,-13 17-70,-1-1 0,1 0 0,-1 1-1,1-1 1,-1 0 0,0 1 0,1-1 0,-1 0 0,0 0 0,1 0 0,-1 1 0,0-1 0,0 0 0,0 0 0,0 0 0,0 1 0,0-1 0,0 0-1,0 0 1,0-1 0,-1 1-1,1 1 0,0 0 0,-1 0-1,1-1 1,-1 1 0,1 0 0,0 0-1,-1-1 1,1 1 0,-1 0-1,1 0 1,-1 0 0,1 0 0,0 0-1,-1 0 1,1 0 0,-1 0 0,1 0-1,-1 0 1,1 0 0,-1 0 0,1 0-1,-1 0 1,1 0 0,-1 0 0,1 0-1,0 1 1,-2-1 0,-14 7 48,16-7-52,-32 17 25,1 1-1,0 1 1,1 2 0,2 1-1,0 2 1,1 0 0,2 2-1,-34 42 1,53-59-27,0 0 0,1 0 0,0 0 0,0 1 0,-3 13 0,6-18 0,1 0 0,-1 1 0,1-1 0,1 0 0,-1 1 0,1-1 0,0 0 0,0 1 0,1-1 0,-1 0 0,1 1 0,2 6 0,-2-11 0,-1 1 0,1 0 0,0-1 0,-1 1 0,1 0 0,0-1 0,0 1 0,0-1 0,0 1 0,0-1 0,1 0 0,-1 0 0,0 1 0,1-1 0,-1 0 0,1 0 0,-1 0 0,1 0 0,-1 0 0,1-1 0,1 2 0,0-2 0,0 1 0,0-1 0,0 0 0,0 0 0,0 0 0,0 0 0,0 0 0,0-1 0,0 1 0,0-1 0,4-1 0,4-2 0,-1-1 0,0 1 0,-1-2 0,1 1 0,14-13 0,-7 3 0,-2 0 0,0-1 0,-1-1 0,0 0 0,14-25 0,50-100 0,-64 116 0,26-53 0,-49 103 0,1 0 0,2 1 0,-7 45 0,8-37 0,4-26 0,0-1 0,0 1 0,1-1 0,0 1 0,1-1 0,-1 1 0,1-1 0,1 1 0,-1-1 0,1 0 0,0 0 0,5 11 0,-6-15 0,0 0 0,1 0 0,-1 1 0,1-1 0,0 0 0,-1 0 0,1 0 0,0-1 0,0 1 0,0 0 0,0-1 0,1 1 0,-1-1 0,0 0 0,1 0 0,-1 0 0,0 0 0,1 0 0,-1 0 0,1 0 0,0-1 0,-1 0 0,1 1 0,0-1 0,-1 0 0,1 0 0,-1 0 0,1-1 0,0 1 0,-1-1 0,1 1 0,-1-1 0,5-2 0,2-1 0,1 0 0,0-1 0,-1 0 0,0-1 0,0 0 0,-1-1 0,1 0 0,-2 0 0,10-10 0,8-13 0,26-39 0,-30 38 0,6-4 0,-15 21 0,-1 0 0,-1-1 0,-1 0 0,13-26 0,-16 30 0,-2 13 0,-4 19 0,-2-9 0,-4 16 0,2 0 0,1 0 0,1 1 0,3 42 0,0-67 0,-1-1 0,1 1 0,-1-1 0,1 1 0,0-1 0,0 1 0,1-1 0,-1 0 0,1 1 0,0-1 0,0 0 0,0 0 0,0 0 0,0-1 0,0 1 0,4 3 0,-2-4 0,0 0 0,0 0 0,0 0 0,0-1 0,0 1 0,0-1 0,0 0 0,0 0 0,1-1 0,-1 1 0,0-1 0,0 0 0,7 0 0,14-2 0,-1-1 0,1-1 0,-1-1 0,0-1 0,29-12 0,-5-1 0,68-38 0,-78 34 0,37-30 0,-26 17 0,18-22 0,-127 122 0,50-55 0,-105 105 0,98-94 0,0 0 0,1 1 0,1 1 0,-13 26 0,26-44 0,1-1 0,-1 1 0,1-1 0,0 1 0,0-1 0,1 1 0,-1 0 0,1 0 0,0 4 0,0-7 0,0 0 0,0 0 0,0 0 0,0 0 0,0 0 0,1-1 0,-1 1 0,0 0 0,1 0 0,-1 0 0,0-1 0,1 1 0,-1 0 0,1 0 0,-1-1 0,1 1 0,0 0 0,-1-1 0,1 1 0,0-1 0,-1 1 0,1-1 0,0 1 0,0-1 0,-1 1 0,1-1 0,0 0 0,0 1 0,0-1 0,0 0 0,0 0 0,-1 0 0,1 1 0,0-1 0,0 0 0,0 0 0,0 0 0,0-1 0,0 1 0,0 0 0,-1 0 0,1 0 0,0-1 0,1 0 0,4-1 0,0 0 0,0-1 0,0 1 0,-1-1 0,0-1 0,1 1 0,-1-1 0,0 0 0,-1 0 0,1-1 0,-1 1 0,5-7 0,1-1 0,-1 0 0,-1-1 0,-1 0 0,8-15 0,16-58 0,-22 56 0,-8 25 0,-4 9 0,-5 11 0,-35 131 0,21-64 0,-110 433 0,99-398 0,30-114 0,0-9 0,0-9 0,1-2 0,2 0 0,-1 0 0,2 1 0,3-22 0,15-68 0,-15 89 0,0-1 0,1 1 0,1 1 0,1-1 0,0 1 0,1 0 0,1 1 0,0 0 0,1 0 0,1 1 0,16-17 0,-6 9 0,2 2 0,0 0 0,1 2 0,1 1 0,1 0 0,0 2 0,39-16 0,-4 3 0,83-53 0,-117 63 0,0-2 0,-1 0 0,-1-2 0,-1-1 0,21-25 0,-40 41 0,0 1 0,-1-1 0,0 0 0,-1 0 0,0 0 0,3-9 0,0 2 0,-6 14 0,1-1 0,-1 0 0,1 0 0,-1 0 0,0 1 0,1-1 0,-1 0 0,0 0 0,0 0 0,1 0 0,-1 0 0,0 0 0,0 0 0,0 0 0,0 0 0,0 0 0,0 1 0,-1-1 0,1 0 0,0 0 0,0 0 0,-1 0 0,1 0 0,0 0 0,-1 0 0,1 1 0,-1-1 0,1 0 0,-1 0 0,0 1 0,1-1 0,-1 0 0,0 1 0,1-1 0,-1 1 0,0-1 0,0 0 0,1 1 0,-1 0 0,0-1 0,0 1 0,0 0 0,0-1 0,0 1 0,0 0 0,-1-1 0,-3 1 0,1 0 0,0-1 0,-1 2 0,1-1 0,-1 0 0,1 1 0,-1 0 0,-6 2 0,-5 3 0,1 0 0,0 1 0,1 1 0,0 0 0,0 1 0,-21 18 0,26-20 0,0 2 0,1-1 0,0 1 0,0 0 0,1 1 0,0 0 0,1 0 0,0 1 0,-9 20 0,14-29 0,0 0 0,1 1 0,-1-1 0,0 0 0,1 1 0,-1-1 0,1 0 0,0 1 0,0-1 0,0 1 0,0-1 0,0 0 0,1 1 0,-1-1 0,1 1 0,-1-1 0,1 0 0,2 5 0,-1-5 0,0 0 0,0 0 0,0 0 0,0 0 0,0 0 0,0-1 0,1 1 0,-1-1 0,1 1 0,0-1 0,-1 0 0,1 0 0,0 0 0,-1 0 0,6 1 0,15 2 0,1-1 0,-1 0 0,1-2 0,0-1 0,-1 0 0,42-8 0,-6-3 0,86-27 0,-91 20 0,0-2 0,-1-2 0,-2-2 0,64-42 0,-60 24 0,-55 42 0,0 0 0,0 0 0,-1 0 0,1 0 0,0 0 0,0 0 0,0 0 0,0 0 0,0 0 0,0 0 0,0 0 0,-1 0 0,1-1 0,0 1 0,0 0 0,0 0 0,0 0 0,0 0 0,0 0 0,0 0 0,0 0 0,0 0 0,0-1 0,0 1 0,-1 0 0,1 0 0,0 0 0,0 0 0,0 0 0,0 0 0,0 0 0,0-1 0,0 1 0,0 0 0,0 0 0,0 0 0,0 0 0,0 0 0,0 0 0,0-1 0,0 1 0,0 0 0,1 0 0,-14 4 0,-1 3 0,0 1 0,1 1 0,0 0 0,1 1 0,0 0 0,-17 19 0,14-15 0,9-8 0,1 0 0,-1 0 0,1 0 0,0 1 0,0 0 0,1 0 0,0 0 0,1 1 0,-1-1 0,1 1 0,1 0 0,-1 0 0,1 0 0,1 0 0,-1 0 0,2 0 0,-1 1 0,1 12 0,1-19 0,-1-1 0,0 1 0,0-1 0,1 1 0,-1-1 0,1 0 0,0 1 0,-1-1 0,1 0 0,0 1 0,-1-1 0,1 0 0,0 0 0,0 0 0,0 0 0,0 0 0,1 0 0,-1 0 0,0 0 0,0 0 0,0 0 0,1 0 0,-1-1 0,0 1 0,1-1 0,-1 1 0,1-1 0,-1 1 0,3-1 0,-1 1 0,1-1 0,-1 1 0,1-1 0,0 0 0,-1 0 0,1-1 0,-1 1 0,1-1 0,-1 0 0,1 0 0,5-2 0,6-5 0,-1 0 0,-1-1 0,1-1 0,-2 0 0,1 0 0,-2-2 0,1 1 0,-1-1 0,-1-1 0,15-24 0,5-14 0,38-88 0,-40 77 0,-12 29 0,56-119 0,59-179 0,-130 320 0,-5 13 0,-11 15 0,3 4 0,1 1 0,0 0 0,-12 41 0,-13 75 0,25-79 0,4 0 0,2 1 0,3-1 0,10 119 0,-5-150 492,7 29 0,-8-48-1107,1-1 0,-1 1 0,1-1 1,1 0-1,-1 0 0,1 0 0,6 7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0:04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0 133 7328,'0'0'10985,"5"-9"-10821,16-30-10,-20 37-132,0 1-1,0-1 0,0 0 0,1 1 0,-1-1 0,1 1 0,-1-1 0,1 1 0,-1-1 0,1 1 1,0 0-1,0 0 0,0 0 0,-1 0 0,1 0 0,0 1 0,0-1 0,0 0 0,0 1 0,1 0 1,-1-1-1,0 1 0,0 0 0,0 0 0,4 1 0,5-2 41,175-12 473,62-8 270,-242 20-747,0-1 1,0 1-1,-1-2 0,8-2 0,15-6 319,-27 10-329,0 1 1,0-1-1,0 1 1,0 0-1,0 0 1,0 0-1,0-1 1,0 1-1,0 0 1,0 0-1,0 0 1,0 1-1,0-1 0,0 0 1,1 0-1,-1 0 1,0 1-1,0-1 1,1 1-1,-1 0-221,0 0 0,-1 1 0,1-1-1,-1 0 1,1 0 0,-1 0 0,0 0-1,1 0 1,-1 0 0,0 0 0,0 1-1,0-1 1,0 0 0,0 0 0,0 2-1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0:16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73 3712,'0'0'10342,"-8"-10"-10158,-24-32-8,21 22 848,11 29-53,-3 17-812,0 1 1,1-1-1,4 40 0,-2 23 170,-3 9 57,-9 89 540,12-178-770,-1 1 0,2 0 0,-1-1 0,1 0 0,3 14 0,-4-22-114,0-1 0,1 1 0,-1 0 0,0 0 0,0-1-1,0 1 1,1 0 0,-1-1 0,0 1 0,1 0 0,-1-1 0,1 1-1,-1 0 1,0-1 0,1 1 0,0-1 0,-1 1 0,2 0-1,-2-1-117,0 0-1,1 0 0,-1 0 1,1 0-1,-1 0 0,1 0 1,-1 0-1,0 0 1,1 0-1,-1-1 0,1 1 1,-1 0-1,0 0 0,1 0 1,-1-1-1,1 1 0,-1 0 1,0 0-1,1-1 0,-1 1 1,0 0-1,0-1 0,1 1 1,-1 0-1,0-1 0,0 1 1,1 0-1,-1-1 0,0 1 1,0-1-1,0 1 0,0-1 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0:17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 5224,'0'0'13101,"16"-8"-12945,-1 1-114,0-1 7,1 1 0,0 1 0,0 0 0,30-6-1,99-13 326,206-8-1,-211 27-238,-122 5 6,1 1 1,0 1 0,-1 1-1,27 5 1,-40-4 167,0 0-2649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0:19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81 158 6632,'0'0'10673,"12"4"-10467,39 12 2,-46-15-155,-1-1-1,1 0 1,-1 1-1,1-1 1,-1-1-1,1 1 1,-1-1-1,1 0 1,-1 0-1,1 0 1,-1 0-1,0-1 1,1 0-1,-1 0 0,0 0 1,0 0-1,-1-1 1,1 1-1,4-5 1,-5 5-14,-1-1-1,1 0 1,-1 0 0,0 0 0,0 0 0,0 0 0,0 0-1,0 0 1,-1 0 0,1-1 0,-1 1 0,0-1-1,0 1 1,0-1 0,0 0 0,-1 1 0,0-1 0,1 0-1,-1 1 1,-1-1 0,1 0 0,0 1 0,-1-1 0,0 1-1,0-1 1,0 0 0,-3-6 0,3 7-9,-1 0 1,1 0-1,-1 0 1,0 0-1,0 0 0,0 0 1,0 1-1,0-1 1,-1 1-1,1-1 1,-1 1-1,0 0 1,0 0-1,1 0 0,-1 0 1,0 1-1,-1-1 1,1 1-1,0 0 1,0 0-1,-1 0 0,1 0 1,0 0-1,-1 1 1,1-1-1,-1 1 1,1 0-1,-1 0 0,1 1 1,-4 0-1,-1 1-12,-1 1 0,1 0 0,1 0 1,-1 1-1,1 0 0,-1 1 0,1 0 0,0 0 0,1 0 0,-1 1 0,1 0 0,0 0 0,1 1 0,-1-1 0,1 1 0,-6 12 0,4-8-25,2 0 0,-1 0 0,1 0 0,1 1 0,0-1 0,1 1 0,0 0 0,1 0 0,0 0 0,1 0 0,0 16 0,1-18 3,1 0 1,1 0-1,0 0 1,5 17-1,-6-23 15,1-1-1,-1 1 1,1-1 0,0 0-1,0 1 1,0-1 0,0 0 0,0 0-1,1-1 1,0 1 0,-1 0-1,1-1 1,0 1 0,0-1 0,6 3-1,-3-2 11,1 0 0,0-1 0,-1 0 0,1 0 0,0-1 0,0 1 0,0-2 0,9 1 0,5-1 89,30-5 1,14 0 71,-32 4-113,-26 0-36,0 0 0,0 1-1,0 0 1,0 0 0,0 1 0,0-1 0,0 2 0,0-1-1,-1 1 1,1 0 0,12 5 0,-19-6-51,20 10-271,-13-8-2239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0:20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1057 8240,'0'0'6694,"-1"-11"-6298,0-33 125,1 1 0,2-1 0,2 0-1,11-48 1,7-30 398,8-30 109,-20 120-788,2 1 0,0 1 0,2 0 0,27-42 0,-12 26 55,2 2 1,45-50-1,-55 74-126,0 1 0,2 0 0,25-15 0,-17 12 3,-29 20-160,0 1 0,0 0 0,0-1 0,1 1-1,-1 0 1,0 1 0,0-1 0,1 0 0,-1 1-1,1-1 1,-1 1 0,0-1 0,1 1 0,-1 0-1,1 0 1,-1 1 0,1-1 0,-1 0 0,0 1-1,1-1 1,2 2 0,-1 0 6,0 0 0,-1-1-1,1 2 1,0-1 0,-1 0-1,1 1 1,-1 0 0,0 0 0,0 0-1,5 6 1,-1-1-9,-1 1-1,0 0 1,0 0 0,-1 0 0,0 1 0,0 0-1,-1 0 1,-1 0 0,1 0 0,-2 0-1,1 1 1,-2 0 0,2 12 0,-3-13-1,0 0 0,0 0 1,-1-1-1,-1 1 1,1 0-1,-1-1 0,-1 1 1,0-1-1,0 1 1,-7 11-1,8-17 10,-1 0 0,1 0 0,-1 0 1,0 0-1,0 0 0,-1-1 0,1 0 0,-1 1 1,0-1-1,0-1 0,0 1 0,0 0 0,0-1 1,-1 0-1,1 0 0,-1 0 0,1-1 0,-1 1 1,0-1-1,1 0 0,-1-1 0,-7 1 0,-75-2 230,-9 1 154,94 0-394,0 0 0,-1 1 1,1-1-1,0 0 0,0 1 1,-1 0-1,1 0 0,0-1 1,0 1-1,0 1 1,0-1-1,0 0 0,0 0 1,0 1-1,1-1 0,-1 1 1,0-1-1,1 1 0,-1 0 1,1 0-1,0 0 1,-1 0-1,1 0 0,0 0 1,0 0-1,-1 4 0,2-4-225,-1-1-1,1 1 1,0 0-1,0-1 1,0 1-1,0 0 1,0-1-1,1 1 1,-1-1-1,0 1 0,1 0 1,-1-1-1,1 1 1,0 1-1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9:29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4912,'0'0'13098,"12"-1"-13050,91-13 168,-87 12-161,1 1 0,0 0-1,-1 1 1,1 1 0,23 4 0,14 0 40,-21 2-35,-27-5-34,-1-1 0,1 1 0,0-1-1,8 0 1,16 7 401,-33 13 160,-3 10-3111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9:31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53 170 4816,'0'0'8729,"-8"-10"-8352,-23-30-19,29 38-261,1 0 0,0 0 0,-1 0 0,1-1 0,0 1 0,0 0 1,0-1-1,0 1 0,0-1 0,1 1 0,-1-1 0,1 1 1,-1-1-1,1 0 0,0-3 0,0 3 45,1 1-62,-1-1 0,1 0 0,0 0 1,-1 1-1,1-1 0,0 0 1,1 1-1,-1-1 0,0 1 1,1 0-1,0-1 0,-1 1 1,1 0-1,0 0 0,0 0 1,0 0-1,0 0 0,0 1 1,1-1-1,2-1 0,1-1 4,0 0 0,1 1 0,-1 0-1,1 0 1,0 1 0,11-4 0,-16 6-69,0 0 0,0 0 1,0 0-1,0 0 0,0 0 0,-1 0 1,1 0-1,0 1 0,0-1 0,0 1 1,-1-1-1,1 1 0,0 0 0,0 0 1,-1-1-1,4 3 0,-2 0 7,1 0 0,-1 0 0,0 1 0,0-1 0,0 0 0,5 8 0,-3-3-3,-1 0 0,0 1 0,0-1-1,-1 1 1,1 0 0,1 13 0,-3 0 19,0 0 0,-2 0-1,-1 1 1,-5 32 0,0 36 164,5-72-129,1-7 13,0 0 0,0 1 0,3 13 0,-2-24-61,-1 1 0,1 0-1,-1-1 1,1 1-1,0 0 1,0-1 0,1 1-1,-1-1 1,0 0 0,1 1-1,-1-1 1,1 0 0,0 0-1,0 0 1,0 0 0,0 0-1,0-1 1,0 1 0,4 2-1,-2-3 0,0-1-1,0 1 0,0-1 0,0 0 0,0 0 0,-1 0 0,1 0 1,0-1-1,0 1 0,0-1 0,0 0 0,4-2 0,4 0 32,-7 2-38,1-1 0,-1 0 0,0 0 0,1-1 0,-1 1 0,0-1 0,-1 0 0,1 0 0,0-1 0,-1 0 0,0 1 1,0-2-1,0 1 0,0 0 0,-1-1 0,0 1 0,0-1 0,0 0 0,0 0 0,-1 0 0,0-1 0,2-5 0,1-3 45,-1-1 0,-1 1 1,-1-1-1,0 0 1,-1 0-1,0 0 1,-2-20-1,-2-50 256,4 74-287,-1 0 0,2 0 0,-1 0 0,2 0 0,5-17 0,-7 25-32,0 1 0,0-1 0,0 1-1,1-1 1,-1 1 0,1 0 0,-1 0 0,1-1 0,0 1 0,0 0-1,0 1 1,0-1 0,0 0 0,0 1 0,1-1 0,-1 1 0,0 0 0,1-1-1,4 0 1,-2 1-11,-1 0 1,1 0-1,-1 1 0,1 0 0,-1 0 0,1 0 0,-1 1 0,1-1 0,-1 1 1,9 3-1,26 6-87,-22-7 42,29 12-1,-41-13 79,1-1 0,-1 1-1,1-1 1,0 0 0,0 0-1,0-1 1,8 0 0,-14 0 103,-1-2-57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9:32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6328,'0'0'11454,"12"-3"-11349,14-2-34,0 1-1,0 1 1,0 1-1,0 1 1,32 4-1,158 21 603,-210-23-580,0-1 0,0 0-1,0 0 1,0-1 0,0 1-1,0-2 1,10-2 0,7-1 295,-11 5-2804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9:33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512 1 5920,'0'0'7096,"-11"8"-6794,9-7-299,-119 93 1170,84-60-837,-129 127 1016,119-111-894,15-18 286,-33 44-1,55-64-395,8-10-251,0 0 1,0 0-1,0 0 1,1 0-1,-1 1 1,0-1-1,1 0 1,0 1-1,0-1 1,-1 1-1,2 0 1,-3 4-1,3-2 225,1-5 114,7-5-401,0 1-2637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9:33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10040,'0'0'2393,"10"3"-2116,3 2-184,0 0 0,-1 1 0,0 0 0,0 0 0,0 2 0,-1-1 0,13 13 0,3 8 176,-2 2 0,-1 0-1,24 39 1,-27-36 101,1-2 1,2-1-1,35 36 0,-45-49-212,-11-13 93,-1-1-1,1 0 1,0 0-1,-1 0 1,7 4-1,-8-6-285,0-1 0,-1 0-1,1 1 1,0-1 0,0 0 0,0 1 0,-1-1-1,1 0 1,0 0 0,0 0 0,0 0 0,-1 0-1,1 0 1,0 0 0,0 0 0,0 0-1,0 0 1,-1-1 0,1 1 0,0 0 0,0 0-1,-1-1 1,1 1 0,0 0 0,0-1-1,-1 1 1,1-1 0,0 1 0,-1-1 0,1 0-1,-1 1 1,2-2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0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0 507 11656,'0'0'6209,"10"-10"-5332,47-51 564,65-92 1,60-108 1267,-198 298-1656,3-5-913,-47 99 422,51-109-420,1 1 1,2 0 0,0 0-1,-2 26 1,7-47-126,1-1 1,0 1-1,0-1 0,0 1 1,0-1-1,0 1 1,0-1-1,0 1 0,0-1 1,0 1-1,1-1 1,-1 1-1,1-1 0,-1 0 1,1 1-1,-1-1 1,1 0-1,0 1 0,0-1 1,0 0-1,0 0 1,0 1-1,0-1 0,0 0 1,0 0-1,0 0 0,0 0 1,0-1-1,1 1 1,-1 0-1,0 0 0,1-1 1,-1 1-1,1-1 1,-1 1-1,0-1 0,1 0 1,1 1-1,3-1 17,-1 0 1,1 0-1,-1 0 0,1-1 0,-1 1 0,1-1 0,-1-1 1,0 1-1,7-3 0,21-12 69,0-1 0,-1-2 0,-1-1 0,34-28 0,-32 23-18,77-60 197,62-43 517,-157 121-315,-30 21-149,-4 6-245,6-5-53,1 1-1,1 0 1,1 1-1,0 0 0,-13 35 1,21-45-31,0-1-1,0 1 1,1-1 0,0 1 0,0 0-1,1-1 1,0 1 0,0 0 0,1 8-1,0-11-2,0 1 0,1 0 0,-1-1-1,1 1 1,0-1 0,0 0 0,0 0-1,1 1 1,0-2 0,-1 1 0,1 0-1,1 0 1,-1-1 0,6 5 0,-7-6 2,1-1 1,0 1 0,0-1-1,0 1 1,0-1 0,0 0 0,0 0-1,0-1 1,1 1 0,-1-1-1,0 1 1,0-1 0,1 0-1,-1 0 1,0 0 0,0-1-1,1 1 1,-1-1 0,0 0 0,0 0-1,0 0 1,5-2 0,-2 0 16,0 0 1,0 0 0,0 0 0,0-1-1,-1 1 1,0-1 0,0-1 0,0 1 0,0-1-1,7-9 1,-6 5 20,-1 0-1,1-1 1,-1 0-1,6-20 1,-9 24-22,-1 1 0,0 0 0,0-1 0,0 1 0,0-1 0,-1 0 0,0 1 0,0-1 0,-1 1 0,0-1 0,-2-10 0,2 14-11,-1-1-1,1 0 0,-1 1 1,0-1-1,1 1 0,-1-1 1,0 1-1,-1 0 0,1 0 1,0 0-1,0 0 0,-1 0 1,0 1-1,1-1 0,-1 1 1,0 0-1,1-1 0,-1 1 1,0 0-1,0 1 0,-3-2 1,-2 1 7,-1-1 0,1 1 0,0 0 0,-1 1 0,1 0 1,-14 2-1,12 0-4,-1 0-1,1 0 1,0 1 0,-1 1 0,2 0 0,-1 0 0,-14 9-1,24-11 1,6-2-8,21-4-9,45-11-32,-60 13 30,37-10 8,2 3 0,-1 2-1,75 0 1,-120 7 0,0 0 0,0 1-1,0 0 1,0 0 0,-1 0 0,1 0 0,0 1-1,-1 0 1,1 0 0,8 5 0,-11-5-1,0-1 0,0 1 0,1 0 1,-1 0-1,0 0 0,-1 0 0,1 0 1,0 1-1,-1-1 0,1 1 0,-1-1 0,0 1 1,1-1-1,-1 1 0,-1 0 0,1-1 0,0 1 1,-1 0-1,1 5 0,-1 1 10,0 0 1,-1 0-1,0 0 0,0 0 0,-1 0 1,-1 0-1,1 0 0,-7 13 0,6-8 16,9-15 13,18-20 36,-20 17-67,26-24 56,-7 5 16,2 1 1,0 1-1,1 1 0,31-17 0,-56 36-81,0 1 0,-1-1 1,1 1-1,-1-1 0,1 1 0,0 0 1,0-1-1,-1 1 0,1 0 0,0 0 0,-1-1 1,1 1-1,0 0 0,0 0 0,0 0 1,-1 0-1,1 0 0,0 0 0,0 0 0,-1 0 1,1 0-1,0 1 0,0-1 0,-1 0 1,1 0-1,0 1 0,-1-1 0,1 0 0,0 1 1,-1-1-1,1 1 0,0-1 0,-1 1 1,1-1-1,-1 1 0,1-1 0,-1 1 0,1 0 1,-1-1-1,0 1 0,1 0 0,-1-1 0,1 2 1,1 4-1,-1-1-1,0 1 1,0 0 0,0-1 0,-1 7 0,2 4-1,1 3 1,8 39 0,-10-53 0,1 0 0,0 0 0,0 0 0,0 0 0,0 0 0,1-1 0,0 1 0,4 5 0,-5-8 0,0-1 0,-1 0 0,1 1 0,0-1 0,0 0 0,0 0 0,0 0 0,0 0 0,0-1 0,0 1 0,0-1 0,1 1 0,-1-1 0,0 0 0,0 1 0,0-1 0,1 0 0,-1-1 0,0 1 0,0 0 0,0-1 0,1 1 0,-1-1 0,0 1 0,0-1 0,3-1 0,5-3 0,0 0 0,0-1 0,15-10 0,10-11 0,-2-2 0,-1-1 0,32-39 0,5-4 0,-47 54 0,-11 16 0,-11 3 0,1 0 0,-1 0 0,0 0 0,1 0 0,-1 1 0,0-1 0,0 0 0,1 0 0,-1 1 0,0-1 0,0 0 0,0 0 0,1 1 0,-1-1 0,0 0 0,0 1 0,0-1 0,0 0 0,0 0 0,0 1 0,1-1 0,-1 0 0,0 1 0,0-1 0,0 1 0,0-1 0,0 0 0,0 1 0,0-1 0,-1 0 0,1 1 0,0-1 0,-4 25 0,-1-1 0,-2-1 0,0 1 0,-1-1 0,-17 33 0,12-27 0,1-1 0,-29 48 0,34-66 0,0 1 0,-1-2 0,0 1 0,-1-1 0,1 0 0,-2-1 0,-12 10 0,21-17 0,1-1 0,-1 1 0,0-1 0,0 1 0,1-1 0,-1 1 0,0-1 0,0 1 0,0-1 0,0 0 0,0 1 0,1-1 0,-1 0 0,0 0 0,0 0 0,0 0 0,0 1 0,0-1 0,0-1 0,0 1 0,0 0 0,0 0 0,0 0 0,0 0 0,0-1 0,1 1 0,-1 0 0,0-1 0,0 1 0,0-1 0,0 1 0,1-1 0,-1 1 0,0-1 0,1 0 0,-1 1 0,0-1 0,1 0 0,-1 1 0,1-1 0,-1 0 0,1 0 0,-1 0 0,1 1 0,-1-1 0,1-2 0,-1 1 0,0 0 0,1 0 0,-1 0 0,1 0 0,0 0 0,0 0 0,0-1 0,0 1 0,0 0 0,0 0 0,0 0 0,1 0 0,-1 0 0,1 0 0,0 0 0,0 0 0,-1 0 0,1 0 0,0 0 0,2-2 0,0 1 0,0 0 0,0 1 0,0-1 0,0 1 0,0 0 0,1 0 0,-1 1 0,1-1 0,-1 1 0,1-1 0,-1 1 0,7-1 0,49-4 0,-34 5 0,276-17 0,-288 17 866,-6-2-5740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9:35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14 128 7632,'0'0'6234,"7"10"-5920,6 12-133,-1 0 1,-2 1 0,0 0 0,10 37 0,32 154 1291,-49-204-1267,0 1 0,-1-1 0,-1 1-1,0-1 1,0 1 0,-1-1 0,-2 18 0,-2-28 633,-4-7-546,-5-9-115,-2-6 14,1 0 0,1-1 0,1 0 0,1-1 0,1-1 0,-11-40 0,13 33 17,1 0 0,2 0 0,2-1 0,0-64 1,3 92-194,0-1 1,0 1 0,1 0 0,0-1-1,-1 1 1,2 0 0,-1-1 0,1 1-1,0 0 1,0 0 0,0 0 0,0 0-1,1 1 1,0-1 0,6-7 0,-3 6-13,-1 1 0,1-1 0,0 1 0,1 0 0,-1 1 0,1 0 0,0 0 0,0 0 0,0 1 0,1 0 0,14-4 0,-16 5-16,1 1 1,-1 0-1,1 1 1,0-1 0,0 1-1,-1 1 1,1-1 0,13 4-1,-4 0-17,1 1-1,20 10 1,-32-13 26,-1 0-1,1 1 1,-1 0 0,0 0 0,0 0-1,0 1 1,-1-1 0,1 1-1,-1 0 1,0 0 0,0 0-1,0 1 1,0-1 0,2 7 0,-3-8-2,-1 0 1,1 1 0,-1-1-1,0 1 1,0-1 0,-1 1-1,1-1 1,-1 1 0,1 0-1,-1-1 1,0 1 0,0 0-1,-1-1 1,1 1 0,-1 0 0,0-1-1,0 1 1,0-1 0,0 1-1,-4 5 1,-9 10-7,-1 0 1,-1-2-1,-22 21 0,-10 10 113,45-44-118,1-3 57,0 1-1,0 0 0,0 0 1,1 0-1,-1 1 0,1-1 0,0 0 1,-2 4-1,3-5-29,0 0 1,0 0 0,0 0-1,0 0 1,0 0 0,0 0-1,0 0 1,0 0 0,1 0-1,-1-1 1,0 1 0,1 0-1,-1 0 1,1 0 0,-1 0-1,1-1 1,-1 1 0,1 0-1,-1 0 1,1-1 0,0 1-1,-1 0 1,1-1 0,0 1-1,0-1 1,0 1 0,-1-1-1,2 1 1,18 10 13,-1-1 0,1-1 1,1-1-1,-1-1 0,26 6 1,-26-8-21,0 1 0,0 0 1,-1 2-1,1 0 1,-2 2-1,19 11 0,-29-16 4,-3-2 12,0 1 0,-1-1 0,1 1 0,8 9 0,-13-12-17,1-1 1,0 1-1,-1 0 0,1 0 1,-1-1-1,1 1 1,-1 0-1,0 0 1,1 0-1,-1 0 1,0 0-1,1 0 0,-1 0 1,0-1-1,0 1 1,0 0-1,0 0 1,0 0-1,0 0 1,0 0-1,0 0 0,-1 0 1,1 0-1,0 0 1,0 0-1,-1 0 1,1-1-1,-1 1 1,1 0-1,0 0 0,-1 0 1,0 0-1,1-1 1,-1 1-1,1 0 1,-1-1-1,0 1 1,-1 0-1,-8 6 21,0 0 0,0-1 1,0 0-1,-1-1 0,0 0 0,0-1 1,0 0-1,-14 2 0,-95 14 195,46-16-47,54-5-61,1 2 1,0 1-1,0 0 1,-24 6 0,28 0-7,12-3-3372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39:35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7432,'0'0'9050,"10"-4"-8630,11-4 71,0 0 0,32-5 0,-4 7 442,93 2 0,-111 4-664,72 7 531,-64 3-1905,-35-9-306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0:44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0 4120,'0'0'10461,"-4"11"-10305,-13 36-3,17-44-136,-1 0 0,1 1-1,-1-1 1,1 1 0,0-1-1,0 0 1,1 1 0,-1-1-1,1 1 1,0-1 0,1 6-1,2 5 44,8 102 332,-4-30-148,-1 6 56,2 15 243,-9-98-387,1 4 112,-1-13-262,0 0 0,0 0-1,0 0 1,0 0 0,0 0 0,0 0 0,0-1-1,0 1 1,0 0 0,0 0 0,0 0 0,0 0-1,0 0 1,0 0 0,0 0 0,0-1 0,0 1-1,1 0 1,-1 0 0,0 0 0,0 0 0,0 0-1,0 0 1,0 0 0,0 0 0,0 0 0,0 0-1,1 0 1,-1 0 0,0 0 0,0-1 0,0 1-1,0 0 1,0 0 0,0 0 0,0 0-1,1 0 1,-1 0 0,0 0 0,0 0 0,0 0-1,0 0 1,0 0 0,0 1 0,1-1 0,-1 0-1,0 0 1,0 0 0,0 0 0,0 0 0,0 0-1,0 0 1,0 0 0,0 0 0,1 0 0,-1 0-1,0 0 1,0 0 0,0 1 0,0-1 0,0 0-1,0 0 1,1-2-54,0 0 1,-1 1-1,1-1 0,-1 0 1,1 0-1,-1 0 0,0 0 1,1 0-1,-1 0 0,0 0 1,0 0-1,-1 1 0,1-1 1,-1-3-1,1 0-1241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0:47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79 4912,'0'0'15791,"3"-10"-15651,-1 3-110,-2 4-23,0 1 0,0 0 0,0-1 0,1 1 0,-1 0 0,1-1 1,0 1-1,0 0 0,0 0 0,0 0 0,0 0 0,0 0 0,0 0 0,1 0 1,-1 0-1,1 0 0,-1 1 0,1-1 0,0 1 0,0-1 0,0 1 0,0 0 1,0-1-1,0 1 0,0 0 0,0 0 0,0 0 0,5-1 0,34 0 103,60 2-1,-4 1-17,94-8 613,-193 7-697,0 1 0,-1-1 0,1 1 0,-1-1 0,1 1-1,0 0 1,0 0 0,-1 1 0,-2 1 0,-10 4 24,-8 0-7,-1-2 0,0 0 0,0-2-1,-1-1 1,-43-1 0,8-4 21,-70-14-1,104 10 156,-6 0-3318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1:1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3312,'0'0'9425,"-11"5"-9156,2-1-229,-12 7 302,-1-1 1,-31 8-1,38-14 28,0-1 1,-1-1-1,-18 1 0,30-3-206,1 1 1,-1-1-1,0 1 0,1 0 0,0 0 0,-7 2 0,9-2-113,0-1-1,0 0 0,0 1 0,0-1 0,0 1 0,0 0 0,0-1 0,0 1 0,0 0 0,0-1 0,0 1 0,1 0 1,-1 0-1,0 0 0,0 0 0,1 0 0,-1 0 0,1 0 0,-1 0 0,1 0 0,-1 0 0,1 0 0,0 0 0,-1 1 0,-11 67 540,5 80-258,5-67-160,6 132 177,-2-162-278,19 130 235,-3-46 94,-12 129 334,-5-77-261,5-20-96,2 84 318,-3-156-450,0-37-49,-2-31-29,6 30-1,-4-31-56,2 30 1,-5-41 39,0 0 1,0 1 0,10 29-1,-1-24 246,-10-22-385,-1 1 0,1-1 1,-1 1-1,1-1 0,0 1 0,-1-1 0,1 0 1,-1 1-1,1-1 0,0 0 0,-1 0 0,1 1 1,0-1-1,-1 0 0,1 0 0,0 0 0,0 0 1,-1 0-1,1 0 0,0 0 0,-1 0 0,1 0 1,0 0-1,-1 0 0,1 0 0,0-1 0,-1 1 1,1 0-1,0-1 0,-1 1 0,1 0 0,0-1 1,16-6 41,0 0 1,1 2 0,0 0 0,0 1-1,0 1 1,23-2 0,-5 1 32,44-4-569,105 4-1,-149 4-1581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1:5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4616,'0'0'9344,"1"11"-9143,11 64 191,10 78 809,-22-123-1021,0-25-133,-1-1 1,1 1-1,0 0 0,1 0 0,-1-1 0,1 1 1,0 0-1,0-1 0,2 7 0,-3-11-37,0-1 1,0 1-1,0 0 0,0 0 0,0-1 0,0 1 0,1 0 1,-1-1-1,0 1 0,0 0 0,0-1 0,0 1 1,0 0-1,1 0 0,-1-1 0,0 1 0,0 0 0,0 0 1,1-1-1,-1 1 0,0 0 0,0 0 0,1 0 0,-1-1 1,0 1-1,0 0 0,1 0 0,-1 0 0,0 0 1,1 0-1,-1 0 0,0 0 0,0-1 0,1 1 0,-1 0 1,0 0-1,1 0 0,-1 0 0,0 0 0,1 0 1,-1 1-1,0-1 0,1 0 0,-1 0 0,0 0 0,0 0 1,1 0-1,-1 0 0,0 0 0,1 1 0,-1-1 0,0 0 1,0 0-1,1 0 0,-1 1 0,0-1 0,0 0 1,0 0-1,1 1 0,-1-1 0,0 0 0,0 0 0,0 1 1,0-1-1,0 0 0,1 1 0,-1-1 0,0 1 1,11-38 102,-5 17-40,18-56 104,-18 54-98,1 0 1,1 0 0,11-20-1,-19 41-65,1-1-1,-1 1 1,1 0 0,0-1-1,0 1 1,-1 0-1,1 0 1,0 0 0,0 0-1,0 0 1,0 0-1,0 0 1,1 0 0,-1 0-1,0 0 1,0 0-1,0 1 1,2-2 0,-2 3-6,0-1 0,0 0 0,0 1 0,0-1 0,0 0 1,-1 1-1,1-1 0,0 1 0,0 0 0,-1-1 0,1 1 1,0-1-1,0 1 0,-1 0 0,1 0 0,-1-1 0,1 1 1,-1 0-1,1 0 0,-1 0 0,1 0 0,-1-1 0,0 1 0,0 0 1,1 2-1,4 13 49,-1 1 1,0-1-1,-1 1 0,-1 0 1,0 0-1,-2 28 1,2 16 242,-2-59-270,0 1 0,1-1 0,-1 0 0,0 1 0,1-1 0,-1 0 0,1 0 0,0 1 0,2 3 0,-3-6-21,0 0-1,0 0 1,0 0 0,1 1 0,-1-1-1,0 0 1,0 0 0,0 0 0,1 0-1,-1 0 1,0 0 0,0 0 0,1 1-1,-1-1 1,0 0 0,1 0 0,-1 0-1,0 0 1,0 0 0,1 0 0,-1 0-1,0 0 1,0 0 0,1 0 0,-1 0-1,0-1 1,1 1 0,-1 0 0,13-10 153,-5-1-101,0 0-1,-1 0 0,9-18 0,8-15 37,-19 36-76,1 0-1,-1 1 1,1-1 0,0 1 0,1 0 0,0 0-1,0 1 1,0 0 0,10-6 0,-16 11-20,0 1 1,0-1 0,0 1 0,0 0-1,0 0 1,0-1 0,0 1 0,0 0-1,0 0 1,0 0 0,0 0-1,0 0 1,0 0 0,0 0 0,0 1-1,-1-1 1,1 0 0,0 0 0,0 1-1,0-1 1,0 1 0,0-1-1,0 1 1,0-1 0,-1 1 0,1-1-1,0 1 1,-1 0 0,1-1 0,0 1-1,0 1 1,21 34 159,-20-31-115,1 1 0,0-1 0,0 0 0,6 7 0,-3-5 21,0 1-1,0 0 0,0 0 0,-1 0 1,-1 1-1,1 0 0,-1 0 0,-1 0 1,5 16-1,-5-19 246,-1 2-3471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1:5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53 159 2400,'0'0'9728,"-2"12"-9387,-6 135 930,7-104-642,-1 0 0,-3 0 1,-1 0-1,-16 55 0,20-90-432,1 0 1,-1 1-1,1-1 0,1 10 533,0-28-494,11-43-34,8-61 20,-3-104 56,-11 181-179,0-1-1,15-46 0,-19 77-46,1-9 190,0 14-106,2 9-27,18 57 245,20 64 94,-35-105-307,1 0-1,1 0 0,22 38 0,-12-24 130,-19-36-263,0-1-1,0 0 1,1 1 0,-1-1-1,0 0 1,0 1 0,0-1-1,0 0 1,0 1 0,1-1-1,-1 0 1,0 0 0,0 1-1,1-1 1,-1 0 0,0 0-1,0 0 1,1 1 0,-1-1-1,0 0 1,1 0 0,-1 0-1,0 0 1,1 1 0,-1-1-1,0 0 1,1 0 0,-1 0-1,0 0 1,1 0 0,-1 0-1,0 0 1,1 0 0,-1 0-1,0 0 1,1 0-1,-1 0 1,0 0 0,1-1-1,-1 1 1,0 0 0,1 0-1,-1 0 1,0 0 0,0-1-1,1 1 1,-1 0 0,0 0-1,1 0 1,-1-1 0,0 1-1,0 0 1,0-1 0,1 1-1,-1 0 1,0 0 0,0-1-1,0 1 1,0 0 0,0-1-1,1 1 1,-1 0 0,0-1-1,0 0 1,8-22 167,1-28 20,3-17 48,4-87 0,-10 29 190,-6 126-429,0 0-1,0 0 1,0 0 0,0 0-1,1 0 1,-1 0-1,0 0 1,0 0-1,0 0 1,0 0 0,0 0-1,0 0 1,0 0-1,1 0 1,-1 0-1,0 0 1,0 0 0,0 0-1,0 0 1,0 0-1,0 0 1,0 0-1,0 0 1,1 0 0,-1 0-1,0 0 1,0 0-1,0 0 1,0 0-1,0 0 1,0-1 0,0 1-1,0 0 1,0 0-1,0 0 1,0 0-1,1 0 1,-1 0 0,0 0-1,0-1 1,5 14 25,5 24-16,7 43 1,1 4-4,6 18 16,19 67 42,-11-100 220,-32-69-283,0 0 1,0 0-1,0 0 1,0 0-1,0 0 1,0 1-1,0-1 1,0 0-1,1 0 0,-1 0 1,0 0-1,0 0 1,0 0-1,0 0 1,0 1-1,0-1 1,1 0-1,-1 0 1,0 0-1,0 0 0,0 0 1,0 0-1,0 0 1,1 0-1,-1 0 1,0 0-1,0 0 1,0 0-1,0 0 0,1 0 1,-1 0-1,0 0 1,0 0-1,0 0 1,0 0-1,0 0 1,1 0-1,-1 0 1,0 0-1,0 0 0,0 0 1,0-1-1,0 1 1,1 0-1,-1 0 1,0 0-1,0 0 1,0 0-1,0 0 0,0 0 1,0-1-1,0 1 1,0 0-1,0 0 1,1 0-1,-1 0 1,0 0-1,0-1 1,0 1-1,5-8-3424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0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 5520,'0'0'6708,"-1"13"-6298,-13 156 1545,13-153-1598,2 1 1,1 18-1,1 15 1843,-2-50-2163,0 0 0,-1 0 0,1-1 0,-1 1 0,1 0 1,-1 0-1,1-1 0,0 1 0,-1 0 0,1-1 0,-1 1 0,1-1 0,-1 1 1,0-1-1,1 1 0,-1-1 0,1 1 0,-1-1 0,1 0 0,43-117 571,-33 85-501,3-8 14,-6 16 21,0 2 1,24-46-1,-30 65-109,0 0-1,1 1 1,0-1-1,0 0 1,0 1 0,0 0-1,6-4 1,-8 6-24,-1 0 0,1 1 0,0-1 0,0 1 0,0-1 0,0 1 0,0-1 0,0 1-1,0-1 1,0 1 0,0 0 0,0 0 0,0 0 0,0-1 0,0 1 0,0 0 0,0 0 0,0 0 0,0 0 0,1 1 0,-1-1 0,0 0 0,0 0 0,0 1 0,0-1 0,0 1 0,0-1 0,0 1 0,-1-1 0,1 1-1,0-1 1,0 1 0,1 0 0,3 5 38,0 0 0,0 1-1,0-1 1,-1 1 0,0 0 0,0 0-1,-1 0 1,0 1 0,0-1-1,2 10 1,0 8 221,5 47 0,-7-41-8,-2-6-38,-1-19-116,0-1-1,0 1 0,1 0 1,0-1-1,2 8 0,-2-5 155,4 3-2993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0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4120,'0'0'10836,"11"-1"-10456,193-34 1722,-137 27-1572,-50 8-371,0-2 0,-1 0-1,23-7 1,3-1 62,1 1 0,0 3 0,0 1-1,0 2 1,1 2 0,66 7 0,-69-3 55,57-3 0,-82-1-203,0-1-1,0-1 1,0 0-1,0-1 1,0-1-1,21-9 1,-10 0 28,0 3 0,0 0 0,1 1 0,47-9 0,-35 12-46,0 1 0,1 2 0,67 3 0,-52 5 61,0-1-1,79-8 1,1 2 131,-5 0 147,-107-3-32,-14 0-754,-10 6 334,0 0-1,0 0 1,0 0 0,1-1 0,-1 1 0,0 0 0,0 0-1,0 0 1,0 0 0,0-1 0,0 1 0,0 0 0,0 0-1,0 0 1,0 0 0,0-1 0,0 1 0,0 0-1,0 0 1,0 0 0,0 0 0,0-1 0,0 1 0,0 0-1,-1 0 1,1 0 0,0 0 0,0 0 0,0-1 0,0 1-1,0 0 1,0 0 0,0 0 0,0 0 0,-1 0-1,1 0 1,0 0 0,0 0 0,0-1 0,0 1 0,0 0-1,-1 0 1,1 0 0,0 0 0,0 0 0,0 0 0,-1 0-1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0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6632,'0'0'6758,"10"-1"-6274,-5 0-491,8-1 418,0 0-1,-1 1 1,1 0-1,0 1 1,18 2-1,-17-1 10,-1 0 0,1-1 0,-1-1 0,1 0-1,-1-1 1,1-1 0,-1 0 0,0 0 0,0-1 0,19-10 0,-30 13-369,0 0 0,0 0 0,0 0 0,0-1 0,0 1 0,0-1 0,0 0 0,-1 1 0,1-1 0,0 0 0,-1 0 0,0 0 0,1 0 0,-1 0 0,0 0 0,1-4 0,0 1 10,-1 0 0,0 0 0,0 0-1,0-1 1,0 1 0,-1 0 0,0-8-1,-1 4 8,0 1-1,0-1 1,-1 0-1,0 0 1,0 1-1,-1-1 1,0 1-1,-9-16 1,10 21-43,0 0 0,0 0 0,0 1 1,-1-1-1,1 0 0,-1 1 0,0 0 0,0-1 0,0 1 0,0 0 0,0 0 1,0 1-1,-6-3 0,7 3-12,0 1 0,-1-1 0,1 1 0,-1-1 0,1 1 0,-1 0 0,1 0 0,-1 0 0,1 1 0,-1-1 0,1 0 0,-1 1 0,1 0 0,0-1 0,-1 1 0,1 0 0,0 0 0,0 0 0,-4 3 0,-2 3 14,1-1 0,0 1-1,0 1 1,1-1 0,0 1 0,0 0 0,1 0 0,0 1 0,0 0-1,1 0 1,0 0 0,1 0 0,0 1 0,0-1 0,1 1 0,0 0-1,1-1 1,0 1 0,1 0 0,0 0 0,1 10 0,0-14 18,1 0 0,-1 1 0,1-1 0,1 0 0,-1 0 0,1-1 0,0 1 0,0 0 0,1-1 0,-1 0 0,1 0 0,0 0 0,1 0 0,-1-1 0,11 9 0,-3-5 88,0 0 1,0 0-1,1-1 0,0 0 0,27 8 1,-25-10-4,1-1 0,0-1 0,0-1 0,0 0 0,0-1 0,0-1 0,1 0 0,-1-1 0,28-6 0,-21 2-781,-1-1 0,1-1 0,-1-1-1,-1-1 1,39-22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0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18191,'0'0'3008,"141"31"-3016,-38-31 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0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350 493 3712,'0'0'5352,"-12"-4"-4930,-93-24 834,98 26-1073,1 0 0,-1 1 0,0 0 0,0 0 0,0 1 0,0 0 0,0 0-1,1 1 1,-1-1 0,0 2 0,0-1 0,0 1 0,1 0 0,-1 0 0,1 1-1,0 0 1,-7 4 0,5-2 77,-3 1 175,1 2 0,-1-1 0,1 1-1,1 1 1,-15 15 0,22-21-367,0 0-1,0 0 1,0 0-1,1 0 0,-1 0 1,1 0-1,0 1 1,0-1-1,0 1 0,0-1 1,1 1-1,-1-1 0,1 1 1,0-1-1,0 1 1,0-1-1,0 1 0,1-1 1,0 1-1,-1-1 1,1 1-1,1-1 0,-1 1 1,0-1-1,3 5 0,-2-5-27,0 0 0,-1 0 0,1 0 0,0 0-1,1 0 1,-1 0 0,0-1 0,1 1-1,0-1 1,-1 0 0,1 1 0,0-1-1,4 2 1,-5-4-19,0 1-1,0 0 1,1 0-1,-1-1 1,0 1 0,0-1-1,1 0 1,-1 0-1,0 0 1,1 0-1,-1 0 1,0 0 0,1-1-1,-1 1 1,0-1-1,0 0 1,1 1-1,-1-1 1,0 0 0,0 0-1,3-3 1,9-4 53,-1-1 1,0 0-1,-1-1 1,0-1-1,-1 0 1,16-19-1,-14 13 34,0-1 0,-2 0 0,0-1 0,-1 0 0,0-1-1,-2 1 1,-1-2 0,8-31 0,-13 41-35,0 1-1,0-1 1,-2 0-1,1 0 1,-1 0-1,-1 1 1,0-1-1,0 0 1,-1 0 0,-1 1-1,1-1 1,-2 1-1,1 0 1,-2 0-1,1 0 1,-1 0-1,-1 1 1,-11-16-1,-97-107 564,111 128-604,-1 1 0,1 0-1,-1 1 1,1-1 0,-1 1-1,0-1 1,0 1 0,0 0-1,0 1 1,0-1-1,0 1 1,0-1 0,-1 1-1,-5 0 1,7 0-19,1 1 0,-1 0 1,1 0-1,-1 1 0,0-1 0,1 0 0,-1 1 0,1 0 1,-1-1-1,1 1 0,-1 0 0,1 0 0,-1 0 0,1 1 1,0-1-1,0 1 0,-1-1 0,1 1 0,0 0 0,1-1 1,-1 1-1,0 0 0,0 0 0,-2 5 0,1-2-14,0 1 1,1 0-1,-1-1 0,1 1 0,0 1 1,1-1-1,-1 0 0,1 0 0,1 0 1,-1 1-1,1-1 0,0 0 0,0 1 1,2 8-1,1-3-622,0 0 1,0-1 0,1 0-1,1 1 1,0-1 0,8 14-1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0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5624,'0'0'14737,"10"6"-14465,31 20-7,-39-25-223,0 0 0,-1 0 0,1 0 0,0 0 0,0-1 0,0 1 0,0-1 0,0 1 0,0-1 0,0 0 0,0 1-1,1-1 1,-1 0 0,0-1 0,0 1 0,0 0 0,0 0 0,0-1 0,0 1 0,0-1 0,0 0 0,0 0 0,2-1 0,4-1 44,29-8 181,-1-2-1,0-1 0,52-30 1,-73 36-209,2 0 1,-1 1 0,1 1 0,0 1 0,0 0-1,1 2 1,0 0 0,-1 0 0,1 2-1,29 0 1,-37 3-38,-1-1 0,1 1-1,-1 0 1,0 1-1,1 0 1,-1 1 0,0 0-1,-1 0 1,1 1-1,9 7 1,-3-3 42,29 12-1,-9-9 89,1-2 0,67 9-1,-100-18-138,1-1 0,-1 1 0,1-1 0,-1 0 0,0 0 0,1-1-1,-1 1 1,1-1 0,-1 0 0,0 0 0,6-2 0,-8 3-104,-3-3-615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0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212 219 3712,'0'0'8906,"-12"0"-8348,3 0-421,0 0 1,-1 1 0,1 0-1,0 0 1,0 1 0,0 0-1,0 1 1,0 0 0,0 0 0,-9 6-1,8-4 122,1 1-1,0 1 1,0-1-1,0 2 1,1-1-1,-10 12 1,16-17-194,0 0 0,1 0 1,-1 0-1,1 0 0,-1 0 1,1 1-1,0-1 0,0 0 0,0 1 1,0-1-1,0 1 0,0 0 1,1-1-1,0 1 0,-1-1 0,1 1 1,0 0-1,0-1 0,0 1 0,0 0 1,1-1-1,-1 1 0,1-1 1,0 1-1,-1-1 0,1 1 0,0-1 1,1 1-1,-1-1 0,0 0 1,1 0-1,2 4 0,0-2 31,0 0 0,0 1-1,1-2 1,0 1 0,0 0-1,0-1 1,0 0 0,1 0-1,-1-1 1,1 1 0,-1-1 0,1 0-1,0-1 1,10 2 0,-11-2-50,-1-1 0,1 1 0,-1-1 0,1-1 0,0 1 0,-1-1 0,1 1 0,-1-1 0,0 0 0,1-1 0,-1 1 0,0-1 0,0 0-1,1 0 1,-1 0 0,-1-1 0,1 1 0,0-1 0,-1 0 0,5-5 0,-1 0-1,-1 0 0,1 0 0,-2-1 0,0 0 0,0-1-1,0 1 1,-1-1 0,-1 0 0,0 0 0,0 0 0,-1 0 0,0 0-1,0-1 1,-1 1 0,-1-1 0,0 1 0,0-1 0,-1 1-1,-3-13 1,1 10 5,0 0 0,-1 1-1,0 0 1,-1 0 0,0 0-1,-1 0 1,0 1 0,-1 0-1,0 1 1,-1-1 0,0 1 0,-1 0-1,0 1 1,0 0 0,-15-10-1,24 19-32,-1-1 0,0 0-1,0 1 1,1-1 0,-1 1 0,0 0-1,0-1 1,0 1 0,1 0-1,-1-1 1,0 1 0,0 0 0,0 0-1,0 0 1,0 0 0,1 0-1,-1 0 1,0 0 0,-1 0 0,2 3-596,9 0-2262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0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9536,'0'0'4673,"-5"11"-4208,2-4-417,-14 30 715,1 1-1,-13 52 0,20-51-139,2-9 8,1 0-1,1 0 1,0 34-1,4-45-340,0-15-112,1 0 0,0 1 0,0-1 0,0 0 0,1 0 1,-1 0-1,3 7 0,-2-9-123,-1-1 1,1 0-1,0 1 1,0-1-1,0 0 1,1 1 0,-1-1-1,0 0 1,0 0-1,1 0 1,-1 0-1,1 0 1,-1 0-1,0 0 1,1-1 0,0 1-1,-1 0 1,1-1-1,-1 1 1,1-1-1,0 0 1,-1 1-1,3-1 1,52 2 824,-43-2-626,1 1 0,21 2-1,36 5 282,-48-7-1184,-14-1-3009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0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10848,'0'0'1942,"15"-2"-1350,208-35 1356,-185 28-1491,56-10 752,-83 18-963,-1 0-1,1 1 0,0 0 1,-1 1-1,1 0 1,18 4-1,-12 4-2470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1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5720,'0'0'7072,"-8"12"-6750,-2 1-216,-5 7 173,-20 35 0,1 6 821,-26 70 0,46-93-764,1 0-1,2 1 1,-8 51 0,-5 86 1456,0 343 0,26-467-1261,20 97 0,-18-132-429,1-1 0,0 0 0,2 0 0,0 0 0,1 0 0,11 16 0,0-3 122,2-1 0,24 27 0,-20-31 198,44 35 1,-5-6 549,-53-39-731,-10-12-196,1 0 0,-1 0 1,0 0-1,1 0 0,0 0 0,-1-1 0,1 1 0,0 0 1,0-1-1,0 1 0,0-1 0,0 0 0,0 0 0,4 2 1,-6-4-51,-1 1 0,1-1 0,-1 0 0,1 0 0,-1 0 0,1 0 0,-1 0 0,1 0 0,0 0 1,0 1-1,-1-1 0,1 0 0,0 0 0,0-2 0,-1 0-24,-3-15-3298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1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6520,'0'0'6206,"-4"12"-5791,-40 94 1356,20-62 667,23-40-2145,-1 1 1,1-1-1,-1 0 0,1 1 0,1-1 1,-1 1-1,1-1 0,-1 1 0,1 0 1,1-1-1,-1 1 0,1-1 0,-1 1 1,1-1-1,1 1 0,2 7 0,32 120 1302,-18-83-847,-2 1 0,16 88 0,-31-136-710,-1 0-1,0-1 1,1 1 0,-1-1-1,0 1 1,0-1 0,0 1 0,0 0-1,0-1 1,0 1 0,-1-1-1,1 1 1,0-1 0,-1 1 0,1 0-1,-1-1 1,0 0 0,1 1-1,-1-1 1,-2 3 0,1-3 6,0 0 1,-1 1 0,1-2-1,-1 1 1,1 0-1,-1 0 1,1-1 0,-1 0-1,0 1 1,1-1-1,-1 0 1,1 0 0,-4-1-1,-40-7 176,10 1 12,15 5-293,-34-7 0,52 4-2498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1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6224,'0'0'11646,"10"1"-11429,45-1 389,97-11 0,32-3 698,-182 14-1291,9 0 212,0 0 0,0 0 1,0 2-1,0-1 0,19 6 0,10 7 833,-35-13-674,-4 4-3334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2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5224,'0'0'12826,"10"3"-12693,80 14 465,-56-15-89,42-2 0,-24-2-221,69-10 19,-16 4 26,14 0 46,1 0-230,-88 8-77,-11-1-13,0 1 0,1 1 1,-1 1-1,28 6 0,-36-6-15,1 0-1,0-1 1,0 0-1,-1-2 1,21-1-1,14-1 218,-40-1 45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2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6224,'0'0'8036,"6"12"-7583,2 2-306,-4-7-66,-1-1-1,1 1 0,-1 0 1,0 1-1,-1-1 0,0 0 1,0 1-1,1 14 1,3 37 1864,24 110 0,-30-169-1928,0 1 0,0-1-1,0 0 1,0 0 0,0 0-1,0 0 1,0 0 0,0 0 0,0 0-1,0 0 1,0 0 0,0 1-1,1-1 1,-1 0 0,0 0 0,0 0-1,0 0 1,0 0 0,0 0 0,0 0-1,0 0 1,0 0 0,0 0-1,0 0 1,0 0 0,0 0 0,1 0-1,-1 0 1,0 1 0,0-1-1,0 0 1,0 0 0,0 0 0,0 0-1,0 0 1,0 0 0,0 0 0,1 0-1,-1 0 1,0 0 0,0 0-1,0 0 1,0 0 0,0-1 0,0 1-1,0 0 1,0 0 0,0 0-1,1 0 1,-1 0 0,0 0 0,0 0-1,0 0 1,0 0 0,0 0 0,0 0-1,0 0 1,6-9 372,7-16-244,-11 21-65,28-70 275,-25 56-264,2 0-1,0 1 1,2-1 0,-1 2-1,2-1 1,15-19-1,-15 26-25,0 1 0,0 0-1,1 0 1,1 1 0,14-8-1,-24 15-55,0 0-1,0 0 0,0 0 0,0 1 0,0-1 1,0 0-1,0 1 0,1-1 0,-1 1 1,0 0-1,0 0 0,1 0 0,-1 0 0,0 0 1,0 0-1,1 0 0,-1 1 0,0-1 1,3 2-1,-2 0 9,0-1 1,1 1-1,-1 0 1,0 1-1,0-1 1,-1 0 0,1 1-1,0 0 1,-1-1-1,5 7 1,-2-1 26,0 0 0,-1 1 1,1-1-1,-1 1 0,-1 0 0,0 1 1,0-1-1,1 11 0,2 19 170,-1-8 165,2 51-1,-4-65-117,0-14-43,2-11-154,-2 1-3162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1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12664,'0'0'5279,"6"17"-4996,-2-6-227,0-2-17,-1-1 1,0 0-1,-1 1 0,0 0 1,-1-1-1,1 1 0,-2 0 1,1 0-1,-1 0 0,0 0 1,-4 17-1,2-16 14,-52 213 846,38-170-705,-2-1-1,-28 57 0,14-44 85,-33 101 0,58-142-183,3-10 31,0-1 0,0 0 1,-11 20-1,15-33-120,0 0 0,0 0 0,0 0 1,0 0-1,0 0 0,0 1 0,0-1 0,0 0 0,0 0 0,0 0 0,0 0 0,0 0 1,0 1-1,0-1 0,0 0 0,0 0 0,0 0 0,-1 0 0,1 0 0,0 0 1,0 0-1,0 1 0,0-1 0,0 0 0,0 0 0,0 0 0,0 0 0,-1 0 1,1 0-1,0 0 0,0 0 0,0 0 0,0 0 0,0 0 0,0 0 0,-1 0 1,1 0-1,0 0 0,0 0 0,0 1 0,0-2 0,0 1 0,-1 0 0,1 0 1,0 0-1,0 0 0,0 0 0,0 0 0,0 0 0,-1 0 0,1 0 0,0 0 1,0 0-1,0 0 0,4-11 168,78-106 94,36-48 34,-1 34 76,-99 113-187,1 1 0,1 0 0,0 2-1,42-24 1,-61 38-164,1 0-1,-1 1 0,1-1 1,-1 0-1,1 1 1,0-1-1,-1 1 0,1-1 1,0 1-1,-1 0 1,1 0-1,0 0 0,0 0 1,2 0-1,-3 0-6,0 0-1,0 1 0,-1-1 1,1 1-1,0-1 0,-1 0 1,1 1-1,-1-1 1,1 1-1,0-1 0,-1 1 1,1 0-1,-1-1 0,1 1 1,-1-1-1,0 1 1,1 0-1,-1-1 0,0 1 1,1 0-1,-1 0 0,0 1 1,1 3 33,-1 0 1,1 0-1,-1 0 1,-1 0-1,1-1 1,-1 1-1,0 0 0,-2 7 1,-27 83 254,18-61-265,1-1-1,2 2 1,-6 36 0,15-68-45,0 0 1,0-1-1,0 1 1,0 0 0,1-1-1,-1 1 1,1-1-1,-1 1 1,1 0 0,0-1-1,0 0 1,0 1 0,0-1-1,2 3 1,-2-4 6,0 0 0,0 0 0,0 1-1,0-1 1,0 0 0,0 0 0,0 0 0,1 0 0,-1-1 0,0 1 0,1 0 0,-1-1 0,1 1 0,-1 0 0,0-1-1,1 0 1,-1 1 0,1-1 0,-1 0 0,1 0 0,0 0 0,-1 0 0,1 0 0,-1 0 0,1 0 0,1-1 0,11-2 32,1-2 1,-1 0-1,-1 0 1,1-1-1,-1-1 1,17-11-1,71-58 191,-16 11-69,-32 31-95,-20 13 0,-1 0 0,40-37 0,-44 24-3,-26 32-50,0-1 0,0 1 0,-1-1 0,1 0 0,-1 0 0,0 0 0,1 0-1,-1 0 1,-1 0 0,2-5 0,-3 7-7,1 0 1,-1 1-1,1-1 0,-1 0 0,1 1 0,-1-1 0,1 1 1,-1-1-1,0 0 0,1 1 0,-1-1 0,0 1 0,1 0 1,-1-1-1,0 1 0,0 0 0,1-1 0,-1 1 1,0 0-1,0 0 0,0 0 0,0-1 0,1 1 0,-1 0 1,0 0-1,-1 1 0,-27-3 25,28 2-25,-12 0 4,0 1 0,0 0 0,0 1 0,1 0 1,-1 1-1,0 1 0,1 0 0,0 0 1,0 1-1,0 1 0,1 0 0,-1 0 1,2 1-1,-1 1 0,1 0 0,0 0 1,0 1-1,1 0 0,0 1 0,1 0 1,0 0-1,1 1 0,0 0 0,1 0 1,0 1-1,-9 23 0,13-29 2,-5 13 28,-8 37 0,14-53-30,0 1 1,1 0 0,-1 0 0,1 0-1,0 0 1,0 0 0,0 0 0,1 0 0,-1 0-1,1 0 1,0 0 0,0-1 0,0 1-1,0 0 1,1-1 0,3 6 0,-5-8-8,1 0 0,0 0 0,0-1 1,-1 1-1,1-1 0,0 1 0,0-1 0,0 1 0,0-1 1,-1 0-1,1 1 0,0-1 0,0 0 0,0 1 0,0-1 1,0 0-1,0 0 0,0 0 0,0 0 0,0 0 0,0 0 1,0 0-1,0-1 0,0 1 0,0 0 0,0 0 0,0-1 1,1 0-1,1 0 0,1-1 1,-1 0-1,0 1 0,0-1 1,-1-1-1,1 1 1,4-4-1,90-114 84,-47 69-62,-26 27 1,-1-1-1,26-36 1,-75 83 4,13-8-23,0-1 1,2 2 0,0-1-1,-18 33 1,25-39 5,0 0 0,0 0 0,1 1 0,0 0 0,1-1 0,0 1 0,0 0 1,1 0-1,0 0 0,0 0 0,1 1 0,2 12 0,-1-18-4,-1-1 1,2 1 0,-1-1-1,0 0 1,1 1 0,-1-1-1,1 0 1,0 0 0,0 0-1,0 0 1,0-1 0,1 1-1,-1-1 1,1 1 0,0-1-1,-1 0 1,1 0 0,0 0-1,0 0 1,1 0 0,-1-1-1,0 0 1,0 1 0,1-1-1,6 1 1,-4-1 3,1 1 0,-1-2-1,1 1 1,0-1 0,-1 0 0,1 0 0,-1-1 0,1 0-1,-1 0 1,1 0 0,-1-1 0,1 0 0,8-4-1,11-10 28,0 0 0,-1-2 0,-1-1 0,0 0 0,-2-2 0,0-1 0,33-44 0,-14 17 27,-14 18-2,27-42 0,-34 45-26,-13 24-19,-11 21 12,-19 44 163,-51 92 0,37-82-36,34-64-142,0 0-1,-1-1 1,0 1 0,0-1-1,-1 0 1,1 0 0,-1 0-1,-1 0 1,-7 6 0,13-12-16,0 0 1,0 0 0,0 0 0,0 0-1,0 0 1,0 0 0,0 0-1,-1 0 1,1 1 0,0-1-1,0 0 1,0 0 0,0 0 0,0 0-1,0 0 1,0 0 0,0 0-1,0 0 1,0 0 0,-1 0-1,1 0 1,0 0 0,0 0 0,0 0-1,0 0 1,0 0 0,0 0-1,0 0 1,0 0 0,-1 0-1,1 0 1,0 0 0,0 0 0,0 0-1,0 0 1,0 0 0,0 0-1,0-1 1,0 1 0,0 0-1,0 0 1,0 0 0,-1 0 0,1 0-1,0 0 1,0 0 0,0 0-1,0 0 1,0 0 0,0 0-1,0-1 1,0 1 0,0 0 0,0 0-1,0 0 1,0 0 0,1-9-36,5-9-14,-4 16 44,-1 0 0,1 0 0,0 0 0,0 1 0,0-1 0,0 0 0,0 1 0,1-1 0,-1 1 0,0 0 0,1 0 0,-1 0 0,0 0 0,1 0 1,0 0-1,-1 1 0,1-1 0,-1 1 0,1 0 0,3 0 0,7 0-71,1 1 1,26 4-1,7 1-33,-24-6 89,0 0 0,0-2 0,0-1 0,-1-1 0,1 0 0,26-11 0,-39 12 72,0 1 0,1 0-1,10 0 1,-3-1-59,8 0 21,-18 3 3,0-1-1,0 0 1,0-1 0,0 1-1,-1-1 1,1-1 0,0 0-1,-1 0 1,0 0-1,14-9 1,-15 7 14,1 0-1,-1 1 1,1 0-1,0 0 1,11-5-1,7-9-331,-7 4 40,-10 7-3247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2:2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5824,'0'0'6658,"5"10"-6163,93 167 2002,-97-176-2484,142 257 2580,-123-216-2161,-3 1-1,-1 0 1,-2 1-1,12 63 1,-8 6 154,-5 0 0,-5 0 0,-5 1 1,-21 213-1,-36-79 464,44-207-860,7-28-97,-1 7 115,-1-1 0,0 0 0,-2-1 1,0 1-1,-1-1 0,-19 33 0,26-51-196,1 0 0,0 1 0,0-1 0,-1 1 0,1-1 0,0 0 0,0 1 0,-1-1-1,1 0 1,-1 1 0,1-1 0,0 0 0,-1 0 0,1 1 0,0-1 0,-1 0 0,1 0 0,-1 0 0,1 0 0,-1 1 0,1-1-1,-1 0 1,1 0 0,-1 0 0,1 0 0,0 0 0,-1 0 0,1 0 0,-1 0 0,1 0 0,-1-1 0,1 1 0,-1 0 0,1 0-1,0 0 1,-1 0 0,1-1 0,-1 1 0,1 0 0,0 0 0,-1-1 0,1 1 0,-1 0 0,1-1 0,0 1 0,0 0 0,-1-1-1,1 1 1,-1-1 0,-9-18-3500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5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4008,'0'0'11072,"11"6"-10928,-5-3-123,0 1 2,1-1 1,-1 0 0,1 0 0,0 0-1,1-1 1,-1 0 0,0 0 0,0-1 0,1 0-1,12 0 1,253-24 748,-269 22-745,2 1 35,1-1-1,-1 1 1,1 0-1,-1 0 1,0 0 0,1 1-1,-1 0 1,12 4-1,-2-4 115,-12-2-2263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5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75 256 5520,'0'0'5178,"-4"16"-4904,-7 22-123,-6 24 539,-11 80 1,15-1 1100,11-105 1724,3-54-3153,6-30-1,-1 7-152,2-10 58,17-57 0,1-3-62,-10 40-128,-8 41-8,6-44-1,-9 39-20,2-35 232,-1 77-104,1 7-142,53 147 161,-33-81-86,-26-79-106,35 88 359,-36-88-355,0-1 0,0 0 0,0 1 0,0-1 0,1 0 0,-1 0 1,0 1-1,0-1 0,0 0 0,1 1 0,-1-1 0,0 0 0,0 0 0,1 0 0,-1 1 0,0-1 0,1 0 0,-1 0 0,0 0 1,1 0-1,-1 1 0,0-1 0,1 0 0,-1 0 0,0 0 0,1 0 0,-1 0 0,0 0 0,1 0 0,-1 0 0,0 0 0,1 0 1,-1 0-1,0 0 0,1 0 0,-1 0 0,0-1 0,1 1 0,-1 0 0,0 0 0,1 0 0,-1 0 0,0-1 0,1 1 0,-1 0 1,0 0-1,0-1 0,1 1 0,-1 0 0,0 0 0,0-1 0,0 1 0,1 0 0,-1-1 0,0 1 0,12-20 158,0-12 23,-1-1 0,11-58-1,-16 62-53,1-1-1,1 1 1,2 0-1,15-32 1,-19 50-78,-6 9-44,1 0 1,0 0-1,0 0 0,0 0 1,0 0-1,0 1 0,0-1 1,0 0-1,0 1 0,2-2 1,-2 3-12,0 0 0,0-1 0,-1 1 0,1 0 1,0 0-1,0 0 0,0 0 0,-1 0 1,1 0-1,0 1 0,0-1 0,0 0 0,-1 0 1,1 0-1,0 1 0,0-1 0,-1 0 1,1 1-1,0-1 0,-1 1 0,1-1 0,-1 1 1,1-1-1,0 1 0,-1-1 0,1 1 1,-1 0-1,1-1 0,-1 1 0,0 0 0,1-1 1,0 2-1,14 23-36,0 0 0,-1 0-1,-1 1 1,-2 1 0,10 33 0,-12-33-5,43 143-131,-11-33 146,-38-126 82,0 1-1,0-1 0,-2 0 0,1 1 0,-1 13 1,0-18 137,0-10-3,-4-16-233,0 12-2849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5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5920,'0'0'5998,"-1"10"-5678,1 12-131,0 0 0,2 1 0,0-1 0,2 0 0,10 36 0,18 29 590,5-1 1,52 88-1,-31-90 800,-50-74-911,-3-12 168,0-23-366,3-36-242,2 1-1,33-107 0,-33 140-175,0 1 0,1 1 0,2 0 0,0 0 0,2 1 0,1 1 0,21-25 0,3 15-94,-40 32 26,0 0 18,0 1 0,-1-1 0,1 1 0,-1-1 0,1 0 0,-1 1 0,1-1-1,-1 1 1,0 0 0,1-1 0,-1 1 0,0-1 0,1 1 0,-1 0 0,0-1 0,-1 1-1,-58 2 27,-71 10-1,20-2-25,-30 5-3,125-12 17,-1-1 0,-19 0 0,31 2-43,4-3-1,0-3-14,1 1-67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5920,'0'0'9765,"9"0"-9538,165 4 487,39-1 101,-188-4-528,1 1 0,-1 1 1,50 8-1,-59-8 71,-14-1-537,0 0-1,-1 0 1,1 0-1,0 0 1,-1 1-1,1-1 1,-1 0-1,1 1 1,0-1-1,-1 1 1,3 1-1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5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41 135 6016,'0'0'4285,"1"14"-3880,13 215 1105,-10-160-1100,7 75 516,8-14 528,-14-97 49,-4-31-859,-1-4-103,-4-18-181,-35-233 489,-9-64-30,47 311-773,0 0-1,0 0 1,0 0 0,1-1-1,0 1 1,0 0 0,1 0-1,-1 0 1,3-7 0,-2 9-19,1 1 0,-1-1 0,1 0 0,0 1 1,1-1-1,-1 1 0,0 0 0,1-1 0,0 1 1,0 0-1,0 1 0,0-1 0,7-4 0,0 1 7,0 0-1,0 0 1,1 1-1,0 1 1,0 0-1,20-5 0,-24 7-17,1 1 0,-1 0 0,1 0 0,-1 1 0,1 0-1,-1 0 1,1 1 0,-1 0 0,1 0 0,-1 1 0,11 3-1,-11-2-19,-1 1 0,0 0 0,0 0 0,0 0 0,-1 1 0,1 0 0,-1 0 0,-1 1-1,7 8 1,-1 0-10,0 0 0,13 29-1,-18-33 19,-1 0 0,0 1 0,-1-1 0,0 1 0,0 0 1,1 16-1,-4-22 1,0-1 1,0 1 0,0 0 0,-1-1-1,1 1 1,-1-1 0,0 1-1,-1-1 1,1 1 0,-1-1 0,0 0-1,0 1 1,0-1 0,0 0 0,-1-1-1,1 1 1,-1 0 0,-5 5 0,2-4 13,0 0 0,0-1 0,0 1 0,-1-1 0,1 0 0,-1-1 0,0 1 0,0-2 0,0 1 0,-1-1 0,1 0 0,-1 0 0,1-1 0,-1 0 0,1 0 0,-12-1 0,14 0 2,0 0 1,-1-1-1,1 0 1,0-1-1,0 1 1,0-1-1,0 0 1,0 0-1,0 0 1,0-1-1,0 1 0,1-1 1,-1 0-1,1-1 1,0 1-1,0-1 1,1 0-1,-1 0 1,1 0-1,-1 0 1,1-1-1,0 1 1,1-1-1,-3-5 1,5 9-70,-10-26 446,10 27-449,0 0 0,0-1 0,0 1 0,0-1 0,0 1-1,-1 0 1,1-1 0,0 1 0,0-1 0,0 1 0,0 0-1,0-1 1,0 1 0,0 0 0,1-1 0,-1 1 0,0-1-1,0 1 1,0 0 0,0-1 0,0 1 0,1 0 0,-1-1-1,0 1 1,0 0 0,1-1 0,-1 1 0,0 0-1,0 0 1,1-1 0,-1 1 0,0 0 0,1 0 0,-1-1-1,0 1 1,1 0 0,-1 0 0,0 0 0,1 0 0,-1 0-1,1-1 1,-1 1 0,0 0 0,1 0 0,-1 0 0,1 0-1,-1 0 1,0 0 0,1 0 0,-1 0 0,0 1 0,1-1-1,-1 0 1,1 0 0,-1 0 0,0 0 0,1 0 0,-1 1-1,0-1 1,1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5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6128,'0'0'7602,"13"1"-7300,-1 1-236,2 0 104,1 0 0,-1-1 0,0 0-1,1-2 1,23-2 0,-31 1-30,0 0 0,0-1 0,0 0 0,8-5 0,-14 8-103,1-1 1,-1 0-1,1 0 1,-1 1-1,1-1 1,-1 0 0,0-1-1,1 1 1,-1 0-1,0 0 1,0 0-1,0-1 1,0 1-1,0-1 1,0 1 0,0-1-1,0 1 1,-1-1-1,1 1 1,0-1-1,-1 0 1,0 1-1,1-1 1,-1-2-1,0 3-17,-1 0-1,1-1 0,-1 1 0,1 0 0,-1 0 0,0 0 0,1-1 1,-1 1-1,0 0 0,0 0 0,0 0 0,0 0 0,0 0 1,0 0-1,0 1 0,0-1 0,-1 0 0,1 0 0,0 1 0,0-1 1,-1 1-1,1-1 0,0 1 0,-1-1 0,1 1 0,0 0 0,-1 0 1,1 0-1,-1 0 0,1 0 0,-2 0 0,-3 0 15,0 0 0,0 1 1,1 0-1,-1 0 0,0 0 0,-6 3 0,-2 1 28,1 0 0,1 1-1,-1 1 1,-13 8 0,23-13-34,0 1 0,0-1 1,0 1-1,1-1 0,-1 1 1,0 0-1,1 0 0,0 0 1,0 0-1,0 1 0,0-1 0,0 0 1,1 1-1,-1 0 0,1-1 1,0 1-1,0 0 0,1-1 0,-1 1 1,0 5-1,2-7-2,-1 1 0,1-1-1,0 0 1,-1 0 0,1 0 0,0 0-1,0 0 1,1 0 0,-1 0 0,0 0-1,1 0 1,-1 0 0,1 0 0,-1-1-1,4 3 1,28 21 306,-25-21-267,-1 0 0,1-1 0,0 1 0,1-1 0,-1-1 0,0 0 1,1 0-1,16 1 0,-1-2 214,44-5-1,3 0 183,-52 7-361,-12 1-2787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4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4816,'0'0'10234,"15"-2"-9942,195-12 1207,-71 14 221,-136 0-1648,-1 1 0,1-1 0,0 0 0,-1 1 0,1-1 0,-1 1 0,1 0-1,-1 0 1,1 0 0,-1 0 0,1 1 0,-1-1 0,0 1 0,0-1 0,0 1 0,0 0 0,0 0 0,0 0 0,0 0 0,0 0 0,-1 0 0,1 0 0,-1 0 0,0 1 0,2 4 0,1 3 96,-2 1 1,1-1-1,-1 1 0,-1 0 1,1 12-1,0 8-40,20 298 905,-12-120-629,0 60 57,-5-79-147,23 231 425,5-161-188,3 30 64,-14-101-53,-21-179-485,1-1 1,1 1 0,-1-1 0,2 0 0,-1 0 0,1 0-1,6 9 1,-9-17-66,-1 0-1,1 0 1,-1 0 0,0 0-1,1 0 1,-1 0 0,0 0-1,1 0 1,-1-1 0,0 1-1,0 0 1,0 0-1,0 0 1,0 1 0,0-1-1,0 0 1,0 0 0,0 0-1,0-1 1,-1 1 0,1 0-1,0 0 1,-1 0 0,1 0-1,0 0 1,-1 0-1,1 0 1,-1 0 0,0-1-1,1 1 1,-1 0 0,0 0-1,1-1 1,-1 1 0,-1 1-1,-3 1 30,0 1-1,-1-1 1,1 0 0,-9 3-1,9-4-26,-16 7 84,1-1 0,-1-1 0,0-1 0,-1-1 0,1-1 0,-23 1-1,33-1-33,13 4-74,18 7-132,0-6-3468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4:0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5320,'0'0'9984,"12"-5"-9712,10-3-109,0 1 1,0 0 0,0 1-1,36-4 1,-12 6 303,2 2-1,50 4 1,-96-2-431,39 4 497,-39-4-502,0 1 0,0-1 0,0 0 0,0 1 0,0-1-1,0 1 1,-1 0 0,1-1 0,0 1 0,0 0 0,-1 0 0,1 0 0,-1 0 0,1 0 0,-1 0 0,1 1 0,0 1-1,10-3-706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4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6520,'0'0'4668,"1"10"-4288,23 168 1458,-20-156-1404,8 25-1,-7-31 146,-1 1-1,-1-1 0,2 28 0,2-57 361,-2-13-701,1 0-1,13-31 1,-8 23-62,-7 22-96,0 0 1,1 1-1,1-1 1,0 1-1,1 0 0,0 0 1,1 1-1,0-1 0,1 2 1,17-16-1,-25 24-77,0 0 1,0 0-1,0 0 1,0 0-1,0 1 0,1-1 1,-1 0-1,0 1 1,1-1-1,-1 1 0,0-1 1,1 1-1,-1 0 0,1-1 1,-1 1-1,1 0 1,-1 0-1,1 0 0,-1 0 1,1 0-1,-1 0 0,1 0 1,-1 1-1,0-1 1,1 0-1,-1 1 0,1-1 1,-1 1-1,0-1 1,1 1-1,-1 0 0,0-1 1,0 1-1,1 0 0,-1 0 1,0 0-1,0 0 1,0 0-1,0 0 0,0 0 1,-1 0-1,1 0 1,1 2-1,2 2-6,-1 1 1,0 0 0,0 0-1,0 0 1,0 0-1,-1 0 1,2 12-1,-1 11 52,-3 41-1,0-34 194,13-47-47,1-5-108,-1 1-1,16-27 1,-16 23 48,29-33-1,-32 40-64,-8 9-43,0 0 0,1 1 0,-1-1 0,1 0 0,0 1 0,0-1 0,3-1 0,-5 3-23,-1 1 0,1 0 0,-1 0 1,1 0-1,-1-1 0,1 1 0,-1 0 0,1 0 0,0 0 0,-1 0 0,1 0 0,-1 0 1,1 0-1,-1 0 0,1 0 0,0 0 0,-1 0 0,1 0 0,-1 1 0,1-1 0,0 0 1,0 1-2,0 0 0,1 0 1,-1 0-1,0 0 1,0 0-1,0 0 1,0 0-1,-1 0 1,1 0-1,0 0 0,0 0 1,0 2-1,10 19 42,-1 1 0,-1 1 0,-1-1-1,-1 1 1,-2 1 0,3 27 0,-2-30 207,-1-17-2866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18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1109 7528,'0'0'5905,"11"-11"-5712,1 1-140,-4 3-15,-1-1 0,0 1 0,0-1 0,0 0 0,-1-1 0,0 1 0,7-17 1,25-64 442,-22 49-103,28-53 1,67-86 502,-84 140-637,2 1-1,50-48 0,57-66 327,-86 93-388,-23 28-87,-6 5 7,2 0 1,1 2-1,1 0 0,30-22 0,-43 38-41,-1 0-1,1 0 1,1 1-1,0 1 1,23-9-1,-32 14-44,0 0 0,1 1 0,-1-1 0,0 1 0,1 0 0,-1 0 0,0 0 0,1 0 0,-1 1 0,0 0 0,0 0-1,1 0 1,-1 0 0,0 1 0,0 0 0,0-1 0,-1 1 0,1 1 0,0-1 0,-1 1 0,1-1 0,-1 1 0,3 3 0,4 5 22,-1-1 0,-1 1 0,0 0 0,-1 1 0,0 0 0,0 0 0,-1 1 0,-1 0-1,5 16 1,-4-9 18,-1 1-1,-1-1 0,-1 1 0,-1 0 0,0 30 0,-2-45-36,0 0 0,-1-1 0,0 1 1,0 0-1,0-1 0,0 1 0,-1 0 0,0-1 0,-1 0 0,1 1 0,-1-1 0,0 0 0,0-1 0,0 1 0,-1 0 0,-4 4 0,2-4 5,-1 0 1,1 0-1,-1 0 1,0-1-1,0-1 0,-1 1 1,1-1-1,-1 0 1,0 0-1,-15 2 0,-115 12 224,45-8-49,80-7-160,-22 3 222,-41 1 0,76-6-194,15-7 29,54-16-2719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4:0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4312,'0'0'12191,"8"10"-11983,77 128 522,76 166 1555,-155-291-2190,-1 0 1,-1 0-1,0 0 0,-1 1 1,-1-1-1,-1 1 0,1 21 1,4-11 392,18-111-302,-7 18-70,-6 35-42,39-112 196,-32 104-184,49-78-1,-63 113-157,1 1-1,1-1 1,9-9 0,-13 14 36,-1 2 37,-1 0-1,1-1 0,-1 1 0,0 0 0,1 0 0,-1-1 0,0 1 0,1 0 0,-1 0 0,0-1 1,0 1-1,1 0 0,-1-1 0,0 1 0,0 0 0,1-1 0,-1 1 0,0 0 0,0-1 0,0 1 1,0 0-1,0-1 0,0 1 0,0-1 0,0 0 0,0-2 25,0 2 15,-45-9-167,23 10 104,1 0-1,-1 1 1,-24 5-1,-20 0-5,-15-6 10,56-2 17,0 2 1,-37 4-1,22 0-70,40-4 35,3 0-2811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4:0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6128,'0'0'9436,"13"1"-9130,377 36 1923,-233-26-879,-136-10-948,-17 0-357,-1-1-1,1 0 0,-1 0 1,1 0-1,0 0 0,-1 0 0,1-1 1,4 0-1,3-1-2591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4:0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5720,'0'0'8169,"2"13"-7729,7 172 900,-5-82-720,23 243 2066,-26-329-2391,4 16 437,-4-26-378,-1-7-340,1 0 1,-1 0 0,0 0 0,0-1 0,0 1 0,0 0 0,0 0 0,0 0 0,1 0-1,-1 0 1,0 0 0,0 0 0,0 0 0,0 0 0,0 0 0,0 0 0,1 0-1,-1 0 1,0 0 0,0 0 0,0 0 0,0 0 0,0 0 0,0 0 0,0 0 0,1 0-1,-1 1 1,0-1 0,0 0 0,0 0 0,0 0 0,0 0 0,0 0 0,0 0 0,0 0-1,1 0 1,-1 0 0,0 0 0,0 0 0,0 1 0,0-1 0,0 0 0,0 0 0,0 0-1,0 0 1,0 0 0,0 0 0,1-14 369,-1 7-309,4-107 601,-15-145 0,6 228-558,-10-33 0,8 37 0,-6-49 1,10 52-38,2 21-74,0 0 0,0 0-1,1 0 1,-1 0 0,1-1 0,0 1-1,0 0 1,1 0 0,-1 0 0,1-1 0,0 1-1,0 0 1,0 0 0,2-4 0,-3 6-8,1-1-9,0-1 0,1 1 0,-1-1 0,0 1 0,1-1 0,0 1 1,-1 0-1,1 0 0,0 0 0,1 0 0,-1 0 0,0 0 0,1 0 1,-1 1-1,1-1 0,-1 1 0,1-1 0,0 1 0,-1 0 0,6-2 1,3 2-6,-1 0 0,1 0 0,-1 1 1,1 0-1,0 0 0,-1 1 0,1 0 0,-1 1 1,0 0-1,0 0 0,19 8 0,-18-5-2,-1 0 1,1 0-1,-2 1 0,1 1 0,-1-1 0,0 2 0,0-1 0,-1 1 1,0 0-1,-1 0 0,8 12 0,-10-14 13,-1 0 0,0 1 0,0 0 0,0 0 0,-1-1-1,-1 2 1,1-1 0,-1 0 0,-1 0 0,1 1 0,-1-1 0,-1 1 0,0-1 0,0 1-1,0-1 1,-4 13 0,4-17 13,-1-1 0,0 1-1,1-1 1,-1 1 0,-1-1 0,1 0-1,0 0 1,0 0 0,-1 1-1,0-1 1,1 0 0,-1 0 0,0-1-1,0 1 1,0 0 0,0-1-1,-1 1 1,1-1 0,0 1 0,-1-1-1,1 0 1,-1 0 0,1 0-1,-1 0 1,0 0 0,0-1 0,1 1-1,-1-1 1,0 0 0,0 1 0,1-1-1,-1 0 1,0-1 0,-3 1-1,-3-2 30,0 1 0,1-2 0,-1 1-1,1-1 1,-1 0 0,1 0 0,0-1-1,1 0 1,-12-8 0,2 0 119,-27-27 1,22 19 12,22 20-170,0 0 0,0-1 0,0 1 1,0 0-1,0 0 0,0 0 0,0-1 0,-1 1 0,1 0 0,0 0 0,0 0 0,0 0 0,0 0 0,-1-1 0,1 1 0,0 0 0,0 0 0,-1 0 1,1 0-1,0 0 0,0 0 0,0 0 0,-1 0 0,1 0 0,0 0 0,0 0 0,-1 0 0,1 0 0,0 0 0,0 0 0,-1 0 0,1 0 1,0 0-1,0 0 0,-1 0 0,1 0 0,0 0 0,0 0 0,-1 0 0,1 0 0,0 0 0,0 0 0,0 1 0,-1-1 0,1 0 0,0 0 0,0 0 1,0 0-1,0 0 0,-1 1 0,1-1 0,0 0 0,0 0 0,0 0 0,0 1 0,0-1 0,0 0 0,-2 10-3250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4:0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4008,'0'0'14409,"1"11"-13985,0-2-308,0-4-54,0 0 0,-1 0 0,1 0-1,-1 0 1,-1 0 0,1 0 0,-1 0 0,0 0 0,0 0 0,-4 7 0,3-7 34,1-1-1,-1 1 1,1-1 0,-1 1 0,1-1-1,1 1 1,-1 0 0,1 0-1,0-1 1,0 1 0,1 0 0,-1-1-1,1 1 1,0 0 0,0-1-1,1 1 1,0-1 0,0 0 0,0 1-1,0-1 1,1 0 0,6 8-1,7 5 221,-15-14-277,1-1 0,-1 0 1,1 0-1,0 0 0,0 0 0,0-1 1,0 1-1,0 0 0,0-1 0,0 1 1,1-1-1,-1 0 0,0 1 0,1-1 0,0 0 1,-1 0-1,1-1 0,0 1 0,-1 0 1,1-1-1,0 1 0,0-1 0,4 0 1,2 0 27,0-1-1,0 0 1,0-1 0,0 1 0,0-2 0,12-3 0,6-5-3062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4:1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8936,'0'0'5590,"-11"6"-4958,-4-1-401,7-2-64,1 0 0,0 0 0,0 1 0,0 0 0,-7 4 1,13-7-98,1-1 1,0 0 0,-1 0 0,1 0 0,-1 1-1,1-1 1,0 0 0,-1 0 0,1 1 0,0-1-1,-1 0 1,1 1 0,0-1 0,-1 0 0,1 1-1,0-1 1,0 0 0,-1 1 0,1-1 0,0 1-1,0-1 1,0 0 0,0 1 0,0-1 0,0 1-1,-1 0 1,12 2 866,19-7 241,-28 3-1080,-1 0 1,1 0-1,0 0 0,-1 0 0,0 0 0,1 0 1,-1 0-1,0-1 0,0 1 0,1 0 1,-1-1-1,0 1 0,-1-1 0,1 1 0,0-1 1,0 1-1,0-3 0,3-9-1919,-4 11 1195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5:3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4120,'0'0'13919,"-3"12"-13832,1-3-74,-2 12 114,0 1 0,-2 34-1,12 127 858,-2-145-788,-3-31-74,0 1 1,-1 0-1,0 0 1,-1 15-1,-3 20 603,4-32-429,-1-14 21,5-54-132,1 0 1,16-67-1,-9 59-68,-10 54-87,-1 0 0,0-22 1,-4 13-2879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2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93 5016,'0'0'6462,"-11"14"-6347,-35 48 5,42-56-92,0 1-1,0 0 1,1 0 0,0 0-1,0 0 1,1 0 0,-1 1 0,2 0-1,-2 7 1,-3 14 82,-6 12 73,-4 14 117,2 0-1,2 1 1,-4 65-1,8-77 334,6-36 96,4-32-298,4-54-10,-3 36-201,8-40 1,17-114 400,-13 74-249,-14 116-361,8-42 130,-9 44-122,1 1 1,0 0-1,0 0 0,1 0 1,-1-1-1,0 1 0,1 0 1,0 1-1,0-1 0,0 0 0,2-3 1,-3 6-16,0 0 0,-1-1 0,1 1 0,-1-1 0,1 1 0,0 0 0,0 0 0,-1-1 0,1 1 0,0 0 0,-1 0 0,1 0 0,0 0 0,0 0 0,-1 0 0,1 0 0,0 0 0,0 0 0,-1 0 0,1 0 0,0 0 0,0 1 1,-1-1-1,1 0 0,0 1 0,-1-1 0,1 0 0,0 1 0,-1-1 0,1 1 0,-1-1 0,1 1 0,-1-1 0,1 1 0,-1-1 0,1 1 0,-1 0 0,1-1 0,0 2 0,17 32 45,-13-23-35,14 34 89,-1 1 0,22 91 0,-34-117-47,6 38 192,9-116 612,-4-2-520,15-94 0,-20 87-81,-7 30 49,6 66-228,61 227-320,-42-153 130,-18-60 101,26 65 1,-34-96-33,2 1 421,-6-13-420,0 0 0,0 0 0,0 0 0,0 0 1,0 0-1,0-1 0,0 1 0,0 0 0,0 0 0,0 0 0,0 0 0,0 0 1,0 0-1,0 0 0,0 0 0,0-1 0,0 1 0,0 0 0,0 0 0,0 0 0,0 0 1,0 0-1,1 0 0,-1 0 0,0 0 0,0 0 0,0 0 0,0 0 0,0 0 1,0 0-1,0 0 0,0-1 0,0 1 0,1 0 0,-1 0 0,0 0 0,0 0 0,0 0 1,0 0-1,0 0 0,0 0 0,0 0 0,1 0 0,-1 0 0,0 0 0,0 0 1,0 0-1,0 1 0,0-1 0,0 0 0,0 0 0,0 0 0,1 0 0,-1 0 0,0 0 1,0 0-1,0 0 0,0 0 0,0 0 0,0 0 0,0 0 0,0 0 0,0 1 1,0-1-1,0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2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4216,'0'0'10610,"13"-7"-10432,41-19-14,-50 25-137,-1-1 0,1 1 1,0 0-1,0 1 0,-1-1 1,1 1-1,0 0 0,0 0 1,0 0-1,0 0 0,4 1 1,7 1 102,21 0 158,-26-1-178,0-1 0,0 1 0,15-3 0,31-4-1323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2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8432,'0'0'3768,"2"10"-3576,1 28 71,-2 1 1,-1 0 0,-6 37-1,3 15 1997,29-157-1663,14-28 41,-34 81-521,1 0 0,1 1 1,0 0-1,17-20 0,11-2 204,-32 31-294,-1 0 1,1 1-1,-1-1 0,1 1 1,0 0-1,0 0 0,0 0 1,8-2-1,-10 4-23,0 0 0,0 0 1,0 1-1,0-1 0,0 0 0,0 1 0,0-1 0,0 1 1,0 0-1,0 0 0,0 0 0,-1-1 0,1 2 0,0-1 1,-1 0-1,1 0 0,0 0 0,-1 1 0,0-1 0,1 1 1,-1-1-1,0 1 0,0 0 0,0-1 0,0 1 0,0 0 1,1 2-1,3 7 17,0 1 0,7 23 0,-11-32-13,9 37 162,-1 1 0,7 67-1,-14-89 131,1 2-2701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1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63 5016,'0'0'5600,"-2"-10"-5404,-1-1-124,1 7-20,1-1 1,0 0-1,0 0 0,0 1 1,0-1-1,1-8 0,0 13 186,-1 0-100,1 0 0,-1 1 0,0-1 0,1 1 0,-1-1 1,0 1-1,1-1 0,-1 1 0,1-1 0,-1 1 0,1-1 0,-1 1 1,1 0-1,0-1 0,-1 1 0,1 0 0,-1 0 0,-4 19 20,1 1 1,0-1-1,1 1 0,2 0 0,0 0 0,1 0 0,3 23 1,4 79 485,-2-7 118,-4-45 247,-1-70-577,0-6-120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1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13560,'0'0'3926,"11"-5"-3867,26-6 39,68-14 1,-65 19 4,0 2 0,1 1 0,0 2 0,58 7 0,-87-5-16,0 1 1,1-2 0,23-1-1,-33 0-34,-1 0 0,1 0 0,0 0-1,-1 0 1,0-1 0,1 1-1,-1-1 1,0 0 0,1 1-1,-1-1 1,2-2 0,0 1-2308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8240,'0'0'4992,"12"4"-4675,-7-2-269,9 3 66,-1 0-1,1-1 1,0-1-1,17 2 1,89 16 1008,-96-15-855,0-1 1,1-1-1,-1-1 1,1-1-1,0-1 1,30-3-1,-20-1 34,15-3-2333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2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4720,'0'0'6348,"-12"3"-6046,5-1-240,1-1-22,1 0 0,-1 0 0,1 1 0,0 0 0,0 0 0,0 0 0,0 1 0,0-1 0,1 1 0,-1 0 0,1 1 0,0-1 0,-8 8 0,-5 13 183,0-1 1,2 2-1,1 0 1,1 1 0,-13 34-1,-39 144 804,57-176-906,-6 21 135,3 0 0,1 0 1,3 1-1,-1 77 0,8-80-58,2 0 0,2 0 0,2-1 0,20 76 0,-20-102-110,1 0-1,1 0 0,0-1 0,1 0 1,1-1-1,1 0 0,1 0 1,1-2-1,0 1 0,1-1 1,0-1-1,30 23 0,-29-27 105,1 0 0,0-2 0,1 0 0,0 0 0,0-2 0,27 8 0,-43-15-168,-1 0-1,1 1 1,0-1 0,0 0-1,0 0 1,0 0-1,0 0 1,0 0-1,-1 0 1,1 0-1,0 0 1,0-1-1,0 1 1,0 0-1,0 0 1,-1-1-1,1 1 1,0 0-1,0-1 1,1 0-1,4-4-2451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2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5224,'0'0'5880,"1"-10"-5539,5-29-12,-3 31 25,1 8-115,2 10 16,-5-9-207,61 79 865,14 21-267,58 131 595,-111-186-918,-2 1-1,-3 2 0,15 59 0,-27-80-199,-1 1 0,-2 0 0,0 0 0,-2 0-1,-2 0 1,0 0 0,-7 31 0,2-25 54,-2-1 1,-1 0-1,-2 0 0,-2-1 1,-24 48-1,28-66 3,0 0 1,-1-1-1,-20 23 0,23-30-448,1 0 1,-2 0-1,1-1 1,-1 0-1,0 0 0,-1-1 1,-15 9-1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4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10 5624,'0'0'11306,"-10"-2"-11181,-2 0-84,7 0-7,0 1 1,0 0 0,0 0-1,0 1 1,-9-1-1,8 18 310,2 9-199,1 0 0,1 0 0,2 44 0,13 78 155,7-18 68,-9-62 112,4 114-1,-15-181-466,0 0 0,0 1 0,0-1 1,-1 0-1,1 0 0,0 0 0,-1 1 0,1-1 0,-1 0 0,0 0 0,1 0 1,-1 0-1,0 0 0,0 0 0,1 0 0,-1 0 0,0-1 0,0 1 1,0 0-1,0 0 0,0-1 0,0 1 0,0 0 0,0-1 0,-1 1 0,1-1 1,0 0-1,0 1 0,0-1 0,-1 0 0,1 0 0,0 0 0,0 0 0,0 0 1,-1 0-1,1 0 0,-2 0 0,-8 0 30,-1-1-1,0-1 1,-13-2 0,9 1 15,0-1 14,-1 0 0,-22-9 1,2 1 87,9-1 150,27 13-306,1 0-1,0 0 1,-1 0 0,1-1-1,0 1 1,-1 0 0,1 0 0,0 0-1,-1-1 1,1 1 0,0 0-1,-1 0 1,1-1 0,0 1-1,-1 0 1,1-1 0,0 1-1,0 0 1,0-1 0,-1 1 0,1 0-1,0-1 1,0 1 0,0-1-1,0 1 1,0 0 0,0-1-1,0 1 1,0-1 0,0 1-1,0 0 1,0-1 0,0 1-1,0-1 1,0 1 0,0 0 0,0-1-1,0 1 1,0-1 0,0 1-1,1 0 1,-1-1 0,0 1-1,0 0 1,0-1 0,1 1-1,-1 0 1,0-1 0,1 1 0,-1 0-1,0 0 1,0-1 0,1 1-1,-1 0 1,1 0 0,-1 0-1,0-1 1,1 1 0,-1 0-1,0 0 1,1 0 0,-1 0 0,1 0-1,-1 0 1,1 0 0,5-3-2723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4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 7136,'0'0'4962,"-10"0"-4680,-33 0 1527,46 0-1517,43 4 287,1-3-1,50-6 1,12 1 286,42 4 1326,-123 7-1641,-1-2-3002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4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6520,'0'0'6025,"-14"3"-5758,2 0-204,0 0 1,0 1-1,0 0 1,0 1-1,1 0 1,-1 0-1,-12 10 1,-11 9 166,12-8-20,1 0 0,0 2-1,-20 21 1,-93 118 1273,128-142-942,9-7-87,0-8-432,-1 1 0,0-1-1,1 0 1,-1 1 0,1-1-1,-1 0 1,0 0 0,1 0-1,-1 0 1,1 0 0,-1-1-1,1 1 1,-1 0 0,0-1-1,1 1 1,1-1-1,14-6-2178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4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9144,'0'0'3001,"1"11"-2776,-1-1-153,0-5-36,0 0 0,0-1-1,1 1 1,-1 0-1,1-1 1,0 1-1,0-1 1,1 1-1,0-1 1,-1 1-1,6 7 1,23 39 978,3-1 0,70 81 1,-100-127-841,1-1 1,-1 1-1,1-1 1,-1 0-1,1 0 1,0 0-1,0-1 1,0 1-1,1-1 1,-1 0 0,9 3-1,-4-11 342,-6 3-2819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4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6928,'0'0'3116,"1"13"-2688,23 228 2045,-12-172-1797,6 36 252,-17-79-636,-1-18-112,0-1 0,1 1-1,0-1 1,0 0 0,1 1 0,3 11 0,-9-30 172,1-1 1,0 1-1,1-1 1,0 0-1,-1-22 1,-4-24-78,-41-158 925,42 190-1048,3 17-71,0-1-1,1 0 1,-1-11 0,3 18-62,0 0 1,0 0-1,0 0 0,0 0 1,1 0-1,-1 0 1,1 0-1,0 0 1,0 0-1,0 0 1,0 0-1,0 0 1,1 1-1,2-5 1,-2 4-17,0 1 1,0-1 0,-1 1 0,2-1-1,-1 1 1,0 0 0,0 0-1,1 0 1,-1 0 0,1 0-1,0 0 1,-1 1 0,1-1-1,0 1 1,0 0 0,0 0 0,0 0-1,0 0 1,0 0 0,0 1-1,6-1 1,6 1-22,0 0 1,1 1-1,-1 0 0,0 2 0,29 7 1,-10 1-84,46 21 1,-76-30 85,0 0-1,0 0 0,-1 1 0,1-1 0,-1 1 0,1 0 1,-1 0-1,0 0 0,0 0 0,4 7 0,-5-8 11,-1 0-1,0-1 1,0 1-1,-1 0 1,1 0 0,0 0-1,-1 0 1,1 0-1,-1 0 1,1 0-1,-1 0 1,0 0-1,0 0 1,0 0-1,0 1 1,0-1 0,-1 0-1,1 0 1,0 0-1,-1 0 1,0 0-1,1 0 1,-1-1-1,0 1 1,-1 2-1,-3 3 7,0 0 0,0-1-1,-1 1 1,0-1-1,0 0 1,0-1 0,-1 0-1,1 0 1,-12 6 0,-5 1 19,-42 14 0,15-6 27,-15 14 177,65-34-221,0 0 0,0 0 1,0 0-1,0 0 0,0 0 1,-1 0-1,1 0 0,0 0 1,0 0-1,0 0 0,0 0 1,0 0-1,0 0 0,0 0 1,-1 0-1,1 0 0,0 0 1,0 0-1,0 0 0,0 0 1,0 1-1,0-1 0,0 0 1,0 0-1,0 0 0,0 0 1,0 0-1,-1 0 0,1 0 1,0 0-1,0 0 0,0 1 1,0-1-1,0 0 0,0 0 1,0 0-1,0 0 0,0 0 1,0 0-1,0 0 0,0 0 0,0 1 1,0-1-1,0 0 0,0 0 1,0 0-1,0 0 0,0 0 1,0 0-1,0 0 0,0 1 1,0-1-1,0 0 0,0 0 1,1 0-1,-1 0 0,0 0 1,0 0-1,0 0 0,0 0 1,0 0-1,0 0 0,0 1 1,0-1-1,12 5 84,17 3-16,84 3 114,-5 0-41,-93-9-113,0 1 0,0 1 0,0 1 0,27 12 0,-37-15-16,1 1 0,-1 1-1,0-1 1,0 1-1,-1 0 1,1 0 0,-1 0-1,0 1 1,0 0 0,6 9-1,-9-13-7,0 1 0,0 0 0,0-1 0,0 1 0,-1 0 0,1 0 1,-1 0-1,1 0 0,-1 0 0,0 0 0,1-1 0,-1 1 0,0 0 0,0 0 0,-1 0 0,1 0 0,0 0 0,-1 0 0,1 0 0,-1 0 0,1 0 0,-1-1 0,0 1 0,0 0 0,0 0 0,0-1 0,0 1 0,0-1 0,0 1 0,-1-1 0,1 1 0,-1-1 1,1 0-1,-1 0 0,1 0 0,-4 2 0,-19 11 51,-1-2 0,-1 0 0,0-2-1,0-1 1,-53 11 0,-43 15 75,19 3 124,95-35 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3:4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6424,'0'0'7792,"11"-2"-7482,73-9 192,0 4-1,1 4 0,-1 3 0,89 12 1,-135-10-38,43-2-1,-27-2-2231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45:3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4312,'0'0'13594,"10"6"-13461,29 17-5,-36-22-90,1 1-1,-1-1 1,1 1-1,0-1 1,-1 0-1,1 0 1,0-1-1,0 1 1,5 0-1,-1-1 16,68-2 866,-75 2-803,2 8 207,-2-8-311,-1 1 1,1-1-1,-1 1 1,0-1-1,1 1 1,-1 0-1,0-1 1,1 1-1,-1-1 1,0 1-1,0 0 1,0-1-1,0 1 1,1 0-1,-1-1 1,0 1-1,0 0 1,0-1-1,0 1 1,-1 1-1,-5 30 224,2 0-1,0 0 0,2 1 0,4 48 0,7-11 425,-6-62-228,-3-8-478,0 0-1,0-1 1,0 1 0,0 0-1,0 0 1,0 0 0,0 0 0,0 0-1,0 0 1,0 0 0,0 0 0,1-1-463,-1 1 462,0 0 1,0 0 0,0 0-1,0 0 1,0 0 0,0 0 0,0 0-1,0 0 1,0 0 0,0 0 0,0 0-1,0 0 1,1 0 0,-1 0-1,0 0 1,0 0 0,0 0 0,0 0-1,0 0 1,0 1 0,0-1 0,0 0-1,0 0 1,0 0 0,1 0-463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0:4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0 871 5624,'0'0'5857,"12"6"-5474,38 20 2,-46-25-327,1 1 1,0-1-1,0 0 1,1 0-1,-1-1 1,0 0-1,0 0 1,0 0-1,0 0 1,0-1-1,0 0 1,0 0-1,0 0 1,0-1-1,0 1 1,0-1-1,5-3 1,1 0 75,4-2 74,1 0 1,-2-2-1,1 0 0,-1 0 1,0-1-1,-1-1 1,0 0-1,-1-1 1,0-1-1,11-15 1,-3 2 174,-2-1 1,-1-1-1,-1 0 1,17-46-1,-16 24 11,-3-1 0,-2-1 0,7-67 0,-9 55-86,-2 5 244,-1-105 0,-3 142-125,-4 22-418,0 1 0,0-1 0,0 0 0,0 0 0,1 0 0,-1 1 0,0-1 0,0 0 0,0 0 0,0 0-1,0 0 1,1 0 0,-1 1 0,0-1 0,0 0 0,0 0 0,0 0 0,1 0 0,-1 0 0,0 0 0,0 0 0,0 0 0,1 0 0,-1 0 0,0 0 0,0 0 0,0 0 0,1 0 0,-1 0-1,0 0 1,0 0 0,0 0 0,1 0 0,-1 0 0,0 0 0,0 0 0,0 0 0,1 0 0,-1 0 0,0 0 0,0 0 0,0 0 0,1-1 0,-1 1 0,0 0 0,0 0 0,0 0 0,0 0 0,0 0-1,0-1 1,1 1 0,-1 0 0,34 115 93,-5 1-1,16 135 0,-29-150-51,3 30-2,-18-112-29,0-1 1,-1 0 0,-1 1 0,-1-1 0,-4 19-1,6-35-13,-1-1 1,1 0-1,0 0 0,-1 0 0,1 1 0,0-1 0,-1 0 0,0 0 0,1 0 0,-1 0 0,0 0 0,1 0 1,-1 0-1,-1 1 0,1-2-2,1 1 0,-1-1 0,0 0 1,1 0-1,-1 0 0,1 1 0,-1-1 1,0 0-1,1 0 0,-1 0 0,1 0 0,-1 0 1,0 0-1,1 0 0,-1 0 0,1 0 1,-1 0-1,0 0 0,1-1 0,-2 1 0,-2-3 23,-1 1-1,1-1 0,0 0 1,0 0-1,-6-7 0,-1 1 22,-8-8 111,-2 0 1,0 2 0,-38-22-1,53 35-113,5 2-39,0-1 0,1 1 0,-1 0 0,0 0 1,1-1-1,-1 1 0,0 0 0,1-1 0,-1 1 0,1 0 0,-1-1 0,0 1 0,1-1 0,-1 1 1,1-1-1,-1 1 0,1-1 0,-1 0 0,1 1 0,0-1 0,-1 0 0,1 1 0,0-1 0,0 0 1,-1 1-1,1-1 0,0 0 0,0 1 0,0-2 0,-1-2 32,1 4-25,1 0-13,-1 1-1,1-1 1,0 1 0,-1-1 0,1 0 0,-1 1 0,1-1 0,0 0 0,-1 0-1,1 1 1,0-1 0,-1 0 0,1 0 0,0 0 0,0 0 0,-1 0 0,1 0-1,1 0 1,31 0-1,0-2 0,39-6 1,-57 5 6,1 0 1,-1-2 0,0 0 0,-1-1-1,1 0 1,23-15 0,-9 3 6,-1-1 1,0-2-1,-2-1 0,-1-1 1,-1-1-1,-1-1 0,38-52 1,-51 60 12,0 0 0,-1-1 1,7-19-1,-57 143-74,32-79 50,2-6-15,-6 28 1,12-43 7,0 0 0,0 0-1,1 0 1,-1 0 0,2 0 0,-1 0-1,1 0 1,-1 0 0,4 9 0,-2-11 3,-1-1 1,1 1-1,0-1 1,0 1-1,1-1 1,-1 0-1,1 0 1,-1 0-1,1 0 1,0-1-1,0 1 1,0-1-1,0 0 1,1 1-1,-1-2 1,1 1-1,-1 0 1,1-1-1,0 1 1,0-1-1,-1 0 1,1 0-1,0-1 1,0 1-1,0-1 1,0 0-1,0 0 1,0 0-1,0 0 1,0-1-1,0 1 1,-1-1-1,1 0 1,7-3-1,4-4 17,0 0-1,-1 0 1,0-1-1,0-1 1,16-15-1,57-64 144,-33 32-104,-53 56-53,-1 0 1,1 0-1,0 0 1,-1 0-1,1 1 1,0-1-1,-1 0 1,1 1-1,0-1 1,0 0-1,0 1 1,0-1-1,0 1 1,-1 0-1,1-1 1,0 1-1,0 0 1,0-1-1,0 1 1,0 0-1,0 0 1,0 0-1,0 0 1,0 0-1,0 0 1,0 0-1,1 0 1,-1 0-1,-1 1 1,1-1-1,0 0 1,0 1-1,0-1 1,0 0-1,0 1 1,0-1-1,0 1 1,0 0-1,-1-1 1,1 1-1,0 0 1,0-1-1,-1 1 1,1 0-1,0 0 1,-1 0-1,1-1 1,-1 1-1,1 0 1,-1 0-1,0 0 1,1 0-1,-1 1 0,3 4 7,-1 1 0,0-1 0,0 1 0,0 0-1,-1 0 1,0 8 0,-1 22 10,0-24 3,0-1 0,1 1 0,0 0 0,4 20 0,-5-33-20,0 1 1,1-1-1,-1 1 0,0-1 0,0 0 0,0 1 1,0-1-1,0 1 0,1-1 0,-1 0 0,0 1 0,0-1 1,0 0-1,1 1 0,-1-1 0,0 0 0,1 1 0,-1-1 1,0 0-1,1 0 0,-1 1 0,0-1 0,1 0 0,-1 0 1,1 0-1,-1 0 0,0 1 0,1-1 0,-1 0 1,1 0-1,-1 0 0,0 0 0,1 0 0,-1 0 0,1 0 1,-1 0-1,1 0 0,-1 0 0,0 0 0,1 0 0,-1-1 1,1 1-1,-1 0 0,0 0 0,1 0 0,-1 0 1,1-1-1,20-15 38,-15 10-31,14-11 20,68-63 78,-46 45-42,-30 26-24,0-1 0,14-15 1,-25 24-35,27-27 69,-27 27-72,0 0-1,0 0 1,0 0 0,1 0-1,-1 0 1,1 0-1,-1 0 1,1 1-1,-1-1 1,1 1 0,-1-1-1,1 1 1,-1-1-1,1 1 1,0 0-1,-1 0 1,1-1-1,0 1 1,2 1 0,-3-1-2,-1 1 1,1 0 0,-1-1 0,1 1 0,-1 0 0,0-1 0,1 1-1,-1 0 1,0 0 0,0-1 0,1 1 0,-1 0 0,0 0 0,0-1-1,0 1 1,0 0 0,0 0 0,0 0 0,0-1 0,0 1 0,-1 0-1,1 1 1,-5 25 25,4-20-20,-2 9 12,1 1 0,0 20 0,2-33-13,0 0 0,0 0 0,0 0 0,1 0 0,-1 0 1,1 0-1,0-1 0,1 1 0,-1 0 0,1-1 0,-1 1 0,1-1 0,0 1 0,0-1 0,4 5 0,-4-7 2,0 0-1,-1 0 1,1 0-1,0-1 0,0 1 1,0 0-1,0-1 1,0 1-1,0-1 0,0 0 1,0 1-1,0-1 1,0 0-1,0 0 1,1 0-1,-1-1 0,3 0 1,35-8 62,-20 1-28,-1-1 1,0 0-1,0-1 1,17-13-1,40-22 64,-68 41-103,-1 1 0,0 1 0,1-1 0,-1 1 0,1 0 0,0 1 1,0 0-1,0 0 0,0 1 0,0 0 0,-1 0 0,1 1 0,11 2 0,-17-3 3,0 1 0,0-1-1,0 1 1,0-1 0,0 0-1,0 0 1,0 0 0,0 0-1,0 0 1,0 0 0,4-1 0,-6 1-7,0 0 1,0 0 0,0 0 0,0 0 0,0 0 0,0 0-1,0 0 1,1 0 0,-1 0 0,0 0 0,0 0 0,0 0 0,0 0-1,0 0 1,0 0 0,0 0 0,0 0 0,0 0 0,0 0-1,0 0 1,0 0 0,0-1 0,1 1 0,-1 0 0,0 0 0,0 0-1,0 0 1,0 0 0,0 0 0,0 0 0,0 0 0,0 0-1,0 0 1,0 0 0,0 0 0,0 0 0,0 0 0,0 0 0,0-1-1,0 1 1,0 0 0,0 0 0,0 0 0,0 0 0,0 0-1,0 0 1,0 0 0,0 0 0,0 0 0,0 0 0,0 0 0,0 0-1,0-1 1,0 1 0,0 0 0,0 0 0,0 0 0,0 0-1,0 0 1,0 0 0,0 0 0,0 0 0,0 0 0,0 0 0,-1 0-1,1 0 1,0 0 0,0 0 0,0 0 0,-15-2 34,10 2-27,0-1-1,0 1 1,0 1 0,0-1 0,0 1 0,0 0-1,0 0 1,0 0 0,1 1 0,-1 0-1,0 0 1,1 0 0,-1 0 0,1 1 0,0 0-1,-1 0 1,1 0 0,1 0 0,-1 0-1,0 1 1,1 0 0,0 0 0,0 0 0,0 0-1,0 0 1,1 1 0,-1-1 0,1 1-1,-2 8 1,3-9-7,0 0 0,1 0-1,-1 0 1,1 0 0,1 0-1,-1 0 1,0 0 0,1 0-1,0 0 1,0-1 0,0 1 0,0 0-1,0 0 1,1-1 0,0 1-1,0-1 1,0 1 0,0-1-1,3 3 1,2 4 1,1 0 0,1 0 0,-1-1 0,18 14 0,-23-21-1,0 0 0,0-1 0,0 1 0,0-1 0,0 0 0,0 0 0,0 0 0,1-1 0,-1 1 0,0-1 0,0 1 0,1-1 0,-1 0 0,0 0 0,7-2 0,5 0 9,0-2-1,16-5 1,-7 2 0,-2 1 7,0-1 0,0 0 0,-1-2 0,0-1 0,-1 0 0,0-2 0,27-19 0,-38 22 3,0 1 1,0-1-1,-1-1 0,-1 1 1,1-1-1,-1-1 0,9-18 1,-15 26-13,0 0 1,0 0 0,-1-1 0,1 1 0,0 0 0,-1-1 0,0 1 0,0 0 0,0-1 0,0 1 0,-1 0 0,1-1 0,-1 1-1,0 0 1,0 0 0,0 0 0,-2-5 0,2 7-5,1 0-1,-1 0 1,0 0-1,1 0 1,-1 0-1,0 0 1,0 1 0,0-1-1,0 0 1,0 0-1,1 1 1,-1-1-1,-1 1 1,1-1-1,0 0 1,0 1-1,0 0 1,0-1-1,-2 1 1,1 0-3,0 0 0,0 0 1,0 0-1,0 0 0,0 1 0,1-1 0,-1 1 1,0 0-1,0-1 0,1 1 0,-1 0 0,0 0 1,1 0-1,-1 0 0,1 0 0,-3 3 1,-1 0-4,0 0 1,0 1-1,0 0 1,1 0-1,0 0 1,0 1 0,0-1-1,-2 7 1,4-9 0,1-1 1,0 1 0,1 0-1,-1 0 1,0-1-1,1 1 1,0 0 0,-1 0-1,1 0 1,0 0 0,1 0-1,-1-1 1,0 1-1,1 0 1,0 0 0,-1 0-1,1-1 1,0 1-1,1 0 1,-1-1 0,3 5-1,0-1 13,1 1-1,1-1 1,-1 0 0,1 0-1,1 0 1,-1-1 0,1 0-1,-1 0 1,1-1 0,1 0-1,-1 0 1,1-1 0,-1 1-1,1-2 1,15 4 0,-8-2 16,0-2 1,0 0-1,0-1 1,0 0-1,0-1 1,1-1-1,27-5 1,-25 2 82,29-9 1,-43 11-127,1 0 0,-1 0 0,1 0 0,-1 0 0,0 0 0,0-1 0,0 0 0,0 0 0,-1 0 0,1 0 0,4-7 0,-5 5-3532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19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12552,'0'0'3827,"10"-1"-3733,14-1-52,99-13 50,-10-11-9,-50 10 26,1 3 0,-1 3 0,86-4 0,-124 14-2226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2:57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3616,'0'0'10592,"10"7"-10448,5 2-71,-8-5 56,1 1 1,-1 1-1,0 0 0,12 11 1,-18-14-77,1-1 1,0 1-1,-1 0 1,1-1-1,-1 1 1,0 0-1,0 0 1,0 0-1,0 0 1,-1 0-1,1 0 1,-1 0-1,1 4 1,-1-3-5,0 0 1,1 0-1,0 0 0,-1 0 1,2-1-1,-1 1 0,3 5 1,0-3 88,0-1 0,0 0 0,1 0 0,7 5 0,1 2 91,-4-4-155,1 0 0,17 10 0,-12-8-65,3 4 54,-14-11-29,-1 1 0,1-2 0,0 1 0,0 0 0,0-1 0,5 3 0,12-6 66,-19 0-90,0 0 1,0 1 0,0 0-1,1-1 1,-1 1-1,0 0 1,0 0 0,0 0-1,5 1 1,1 2 47,1-1 0,0 0 0,15 1 0,10 4 119,-29-5-159,0-1-1,1 1 1,-1-1-1,0 0 1,0-1-1,1 1 0,-1-1 1,0 0-1,1-1 1,-1 1-1,8-3 0,5-1 59,34-6 0,3 0 15,103-37 168,-73 20-171,-59 18-84,0-2 1,26-14 0,31-13 3,19-4 16,-97 41-10,0-1 0,0 1-1,1-1 1,-1 2 0,1-1-1,-1 0 1,1 1-1,9 1 1,45 9 96,-33-5-104,-21-3-6,120 25 147,-80-6 18,-29-12-90,-13-7-65,0 1 0,0 0 0,0-1 1,-1 1-1,6 6 0,-8-6-3,-1-2 222,20-15-185,-16 10-40,1 0 0,0 0 1,0 0-1,0 0 0,1 1 0,7-3 0,11-8 48,-20 11-45,1 1-1,-1-1 1,1 1-1,0 0 1,0 0-1,0 1 1,0-1-1,0 1 1,9-1-1,-9 1-5,9-1 18,-4 0 14,-1 0-1,1 0 0,0 1 1,0 1-1,0-1 0,0 2 0,0-1 1,0 2-1,14 2 0,22 8 184,-32-9-178,1 1 0,-1 1 0,15 6 0,18 10 74,69 21 1,-105-38-114,20 4-54,57 9-1,-42-10 46,79 11 127,73-13-247,-185-6 150,1 0 0,16-5 0,-15 4-16,42-12 133,68-24 1,-60 17-125,-47 14-10,26-13 1,-33 14-4,1 1 1,0 0 0,0 0-1,1 1 1,13-2-1,-13 2 13,0 1-1,0-1 0,0-1 1,-1-1-1,24-13 0,12-5-72,-46 23 14,0 0 1,0-1 0,-1 1 0,1-1 0,0 1-1,0-1 1,-1 0 0,1 1 0,-1-1-1,1 0 1,-1 0 0,2-3 0,1-1-2174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03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0 734 4120,'0'0'11513,"7"-16"-11364,16-36 35,2 1 0,2 2-1,54-74 1,-73 152 157,-8-10-239,0-1 0,-1 1 0,-1 0 0,-6 24-1,3-19 78,1 0 0,0 26-1,5-54-156,0 0-1,0 1 0,1-1 0,-1 1 0,1-1 0,0 1 0,0 0 0,4-5 0,1-3 8,4-8-6,1 1 0,1-1 0,0 2 0,2 0-1,0 1 1,0 0 0,2 1 0,0 1 0,0 1 0,2 0 0,-1 1 0,23-9-1,-40 20-17,0 1 0,0-1-1,0 1 1,1-1-1,-1 1 1,0 0 0,0-1-1,1 1 1,-1 0 0,0 0-1,0 0 1,1 0-1,-1 0 1,0 0 0,0 1-1,1-1 1,-1 0-1,0 1 1,0-1 0,1 1-1,-1-1 1,0 1-1,0-1 1,2 2 0,-1 0 7,0 1 1,0-1 0,0 0-1,0 1 1,-1-1 0,1 1-1,0 0 1,-1-1 0,0 1-1,1 3 1,2 7 53,0 1-1,-1-1 1,1 21 0,3 116 440,-7-147-488,6 41 296,-5-43-298,0 0-1,0 1 1,0-1-1,0 0 1,0 0-1,0 0 1,1 0-1,-1 0 1,0 0-1,1 0 1,-1 0-1,0-1 1,1 1-1,-1-1 1,1 1-1,-1-1 1,1 1-1,0-1 1,-1 0-1,4 1 1,-1-1-4,0 1-1,0-1 1,1 0-1,-1 0 1,0 0 0,0-1-1,7-1 1,8-4 15,-14 5-24,1 0-1,-1-1 0,0 0 1,0 0-1,0 0 0,0-1 0,0 0 1,5-3-1,7-8 24,0 0-6,0 0 0,-1 0 0,-1-1 0,20-26-1,-22 24-17,-8 10 5,1 0-1,-1 0 1,-1-1 0,1 1 0,3-11-1,-7 16 0,0 0-1,-1 0 0,1 0 0,-1 0 1,0 0-1,1 0 0,-1-1 0,0 1 1,0 0-1,0 0 0,-1 0 0,1-1 1,0 1-1,-1 0 0,0 0 0,1 0 1,-1 0-1,0 0 0,0 0 1,0 0-1,0 0 0,0 0 0,-1 1 1,1-1-1,0 0 0,-3-1 0,3 2-1,0 0-1,0 0 1,0 0-1,0 0 0,0 0 1,0 1-1,-1-1 1,1 0-1,0 0 0,-1 1 1,1-1-1,0 1 1,-1 0-1,1-1 1,-1 1-1,1 0 0,-1 0 1,1 0-1,0 0 1,-1 0-1,-2 0 0,2 1-4,0-1-1,0 1 0,-1 0 0,1 0 0,0 0 0,0 1 0,0-1 0,0 0 0,0 1 1,0-1-1,1 1 0,-3 2 0,1 0-9,-1 0 1,1 0-1,0 0 0,1 1 1,-1-1-1,1 1 0,0 0 1,0-1-1,0 1 0,0 0 1,0 9-1,1-2 6,1-1-1,1 1 1,0-1 0,0 0-1,1 0 1,1 1 0,0-1-1,0-1 1,1 1 0,1 0-1,0-1 1,0 0 0,11 16-1,-15-25 8,0 0-1,0 0 0,1 0 1,-1 0-1,0-1 0,0 1 0,1 0 1,-1 0-1,1-1 0,-1 1 0,0-1 1,1 1-1,-1-1 0,1 0 1,-1 1-1,1-1 0,0 0 0,-1 0 1,1 0-1,-1 0 0,1 0 1,-1-1-1,1 1 0,-1 0 0,1-1 1,-1 1-1,3-2 0,4-1 1,-1-1-1,1 0 1,12-10 0,-11 7 3,183-112 73,-151 94-74,-13 7 43,-2-1 1,0-1 0,29-30-1,-55 50-45,0 0 0,0 0 0,0 0 0,0 0-1,0 0 1,-1 0 0,1 0 0,0 1 0,0-1-1,0 0 1,0 0 0,-1-1 0,1 1-1,0 0 1,0 0 0,0 0 0,0 0 0,-1 0-1,1 0 1,0 0 0,0 0 0,0 0 0,0 0-1,0 0 1,0 0 0,-1 0 0,1 0 0,0-1-1,0 1 1,0 0 0,0 0 0,0 0 0,0 0-1,0 0 1,0-1 0,-1 1 0,1 0-1,0 0 1,0 0 0,0 0 0,0 0 0,0-1-1,0 1 1,0 0 0,0 0 0,0 0 0,0 0-1,0-1 1,0 1 0,0 0 0,0 0 0,0 0-1,0 0 1,0 0 0,0-1 0,1 1 0,-1 0-1,0 0 1,0 0 0,0 0 0,0 0 0,0-1-1,0 1 1,0 0 0,1 0 0,-17 2 31,1 5-11,0 0 0,0 2 0,0 0 0,1 0 0,1 1 0,0 1 0,-19 18 0,26-22-14,0 1-1,1 0 0,0 0 1,0 0-1,1 0 0,0 1 1,0 0-1,1 0 0,0 0 1,0 0-1,1 0 0,1 1 1,-1-1-1,1 1 0,1-1 1,0 1-1,0-1 0,1 1 1,3 13-1,-3-21 2,0 1 1,0 0-1,0 0 0,0 0 0,1-1 1,-1 1-1,1-1 0,0 1 1,0-1-1,0 0 0,0 1 0,0-1 1,0 0-1,6 3 0,-7-4-4,0-1 0,0 1-1,1 0 1,-1-1 0,1 1 0,-1-1-1,0 0 1,1 1 0,-1-1-1,1 0 1,-1 0 0,1 0-1,-1 0 1,1 0 0,-1 0 0,1-1-1,-1 1 1,0 0 0,1-1-1,-1 1 1,1-1 0,-1 1 0,0-1-1,0 0 1,1 0 0,-1 0-1,0 1 1,0-1 0,0 0 0,0 0-1,0 0 1,1-2 0,10-13 69,-1 1-1,-1-2 1,-1 1 0,0-1 0,-2-1 0,1 0 0,7-33-1,-11 26 208,-4 25-272,0 0 0,0 0 0,0 0 0,0 0-1,0 0 1,0 0 0,-1 0 0,1 0 0,0 0-1,0 0 1,0 0 0,0 0 0,0 0 0,0 0 0,0 0-1,0 0 1,0 0 0,0 0 0,0 0 0,0 0-1,0 0 1,0 0 0,0 0 0,0 0 0,0-1-1,-3 17 72,-11 161 74,-3 19-31,15-181-108,-2 1 1,0-1 0,0 1-1,-2-1 1,0 0-1,-9 17 1,12-27-8,0 1 0,-1-1 0,1 0 0,-1 0 0,0 0 0,0 0 0,-1-1 0,1 0 1,-1 0-1,0 0 0,0 0 0,0-1 0,-1 0 0,1 0 0,-1 0 0,0-1 0,0 0 1,-9 3-1,12-5-2,1 1 1,0-1-1,-1 0 0,1 0 1,-1 0-1,1 0 1,-1 0-1,1-1 1,-1 1-1,1-1 1,0 0-1,-1 1 1,1-1-1,0 0 0,0 0 1,-1-1-1,1 1 1,0 0-1,0-1 1,0 1-1,1-1 1,-1 0-1,0 1 1,0-1-1,1 0 0,0 0 1,-1 0-1,1 0 1,0-1-1,0 1 1,0 0-1,0 0 1,0-1-1,0 1 1,1 0-1,-1-1 1,1 1-1,0-1 0,0 1 1,-1-1-1,2 1 1,-1 0-1,0-1 1,0 1-1,1-1 1,-1 1-1,1-1 1,0 1-1,0 0 0,2-4 1,2-2-19,1 0-1,0 0 1,0 1 0,1 0 0,-1 0-1,12-8 1,52-34-66,-34 25 42,-5 2 18,5-2 1,0-1-1,-2-2 1,-1-2-1,42-47 1,44-79 119,-95 119-59,-2-1 0,28-62 1,-29 50-56,-2-1 0,-2-1 0,14-70 0,-31 120 11,0 0 0,1 0 0,-1 0 1,0 0-1,0-1 0,0 1 1,0 0-1,0 0 0,0 0 0,0 0 1,0 0-1,0 0 0,0 0 1,-1 0-1,1 0 0,0 0 0,-1 0 1,1 0-1,-1 0 0,1 0 1,-1 0-1,0-2 0,0 3 0,0 0 0,0 1 0,0-1 0,0 0 0,0 0 0,1 0 0,-1 0 0,0 1 0,0-1 0,0 0 0,0 1 0,1-1 0,-1 1 0,0-1 0,1 1 0,-1-1-1,0 1 1,1-1 0,-1 1 0,0 0 0,1-1 0,-1 1 0,1 0 0,-1-1 0,1 1 0,0 0 0,-1 0 0,1 1 0,-15 19-15,2 1 0,0 1 0,2 0 0,1 1 0,0 0 0,-6 26 0,10-21 13,1 0 1,1 1-1,1-1 0,2 1 1,1-1-1,2 1 0,0-1 1,2 1-1,1-1 0,2 0 1,0-1-1,13 29 0,-20-55 4,1 0 0,0 0 1,0 0-1,0 1 0,0-1 0,0 0 0,1 0 0,-1 0 0,1-1 0,-1 1 0,1 0 0,0 0 1,0-1-1,-1 1 0,1-1 0,0 0 0,0 1 0,0-1 0,1 0 0,-1 0 0,0 0 0,3 0 0,-3-1-2,1 0 0,0 0 0,-1 0-1,1 0 1,0 0 0,0-1-1,-1 1 1,1-1 0,-1 0-1,1 0 1,-1 0 0,1 0-1,-1 0 1,1 0 0,-1-1-1,0 1 1,0-1 0,0 0-1,3-2 1,25-23 10,33-39 0,-53 54 7,-1 0-1,0 0 0,-1 0 0,-1-1 1,0 0-1,10-28 0,-16 38-7,0 0 1,-1 1-1,0-1 0,0 0 0,1 0 1,-1 1-1,-1-1 0,1 0 0,0 0 0,-1 1 1,0-1-1,1 0 0,-1 1 0,-2-4 0,3 5-4,-1 0-1,1 0 0,-1 0 0,1 0 1,-1 0-1,0 1 0,1-1 0,-1 0 0,0 0 1,1 1-1,-1-1 0,0 1 0,0-1 0,0 1 1,0-1-1,0 1 0,0-1 0,1 1 1,-1 0-1,0-1 0,0 1 0,0 0 0,0 0 1,0 0-1,0 0 0,0 0 0,0 0 0,0 0 1,0 0-1,0 0 0,0 0 0,0 1 1,0-1-1,0 0 0,0 1 0,0-1 0,0 1 1,0-1-1,0 1 0,0-1 0,1 1 0,-2 1 1,-2 1 6,1-1 1,0 2 0,0-1 0,0 0 0,1 1 0,-1-1 0,1 1 0,-1 0-1,1 0 1,1 0 0,-1 0 0,0 0 0,1 0 0,0 0 0,0 1-1,0-1 1,1 0 0,-1 1 0,1-1 0,0 7 0,1 6 25,1 1 1,0 0 0,6 24-1,-7-38-21,0 1-1,1 0 1,0-1 0,-1 0-1,1 1 1,1-1 0,-1 0-1,1 0 1,-1 0-1,1 0 1,0-1 0,1 1-1,-1-1 1,7 6-1,-7-8-4,-1 1 0,1 0 0,0-1-1,0 1 1,0-1 0,0 0 0,0 0-1,1-1 1,-1 1 0,0 0-1,0-1 1,1 0 0,-1 0 0,0 0-1,0 0 1,1 0 0,-1-1 0,0 0-1,0 1 1,0-1 0,5-2 0,20-10 89,35-22 1,-23 11-43,39-24 57,27-14 82,-27 15 100,-82 59-174,-1-1 0,-10 23 0,4-10-14,-11 38 1,18-52-60,1 1 0,0-1 1,1 0-1,0 0 1,1 1-1,1 20 0,0-29-35,-1 1 0,1-1 1,0 1-1,-1-1 0,1 1 0,0-1 0,1 1 0,-1-1 0,0 0 0,1 0 1,-1 0-1,1 0 0,0 0 0,-1 0 0,1 0 0,0 0 0,0-1 0,0 1 0,1-1 1,-1 1-1,0-1 0,1 0 0,-1 0 0,0 0 0,1 0 0,-1 0 0,5 0 1,-4 0-6,0-1 0,0 0 0,1 0 0,-1 0 0,0 0 0,0 0 0,1 0 0,-1-1 0,0 0 0,0 0 0,0 0 0,0 0 0,0 0 0,0 0 0,0-1 0,0 1 0,-1-1 0,1 0 0,0 0 0,-1 0 0,0 0 0,3-3 0,23-31 48,-3-1 0,-1-1 0,-1-1 1,-2 0-1,21-59 0,-20 34 2,-2-2 1,21-125-1,-37 166-28,-1 1 1,0-1-1,-2 0 0,-3-28 0,-1 46 22,0 13-11,-2 13-8,0 35 44,3 1 0,2 0-1,2 0 1,3-1-1,16 74 1,-12-76-13,-3-17 14,1 0 0,2 0 0,21 54 0,-27-83-46,0 1 0,0-1 0,1 1 1,0-1-1,7 8 0,-10-14-31,0 0 0,-1 1-1,1-1 1,0 0 0,0 1 0,-1-1 0,1 0 0,0 0 0,0 0 0,0 0-1,-1 0 1,1 0 0,0 0 0,0 0 0,0 0 0,0 0 0,-1 0 0,1 0-1,0-1 1,0 1 0,-1 0 0,1-1 0,0 1 0,0 0 0,-1-1 0,1 1-1,0-1 1,-1 1 0,1-1 0,0 1 0,-1-1 0,1 0 0,-1 1 0,1-2-1,22-25-293,-20 23 185,18-30-685,-7 12-3869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03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11552,'0'0'1738,"11"0"-1298,128 4 644,93-2 1000,-183-8-1336,-30 1-2796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04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101 687 6128,'0'0'6186,"9"-16"-5782,91-187 807,77-265 2345,-186 475-2703,-11 29-630,1 1 0,2 1 0,-13 48 0,4-15-28,-40 89 179,-14 37 149,45-104-216,-42 131 825,71-211-898,4-8 12,13-11-120,1-2-79,0-1-1,0 0 0,-1-1 0,18-20 1,36-53 44,-46 58-66,10-13 21,1 1 0,2 1-1,1 2 1,64-50-1,-50 44 358,-47 39-308,-1 2-58,0-1-1,0 1 1,-1 0 0,1-1 0,0 1 0,0 0 0,0 0 0,0-1 0,0 1-1,0 0 1,0 0 0,0 0 0,0 0 0,0 2 0,-4 6 17,0 0 0,1 0 1,1 1-1,-1-1 0,1 1 0,1 0 0,0 0 1,0 0-1,1 0 0,0 0 0,2 12 1,-1-15-12,0-1 1,1 0 0,0 1-1,1-1 1,0 0 0,0 0 0,0 0-1,0 0 1,1 0 0,0-1 0,0 1-1,1-1 1,-1 0 0,1 0 0,0 0-1,1 0 1,-1-1 0,1 1-1,6 3 1,-10-7-19,1 0 0,-1 0 0,1 0 0,-1 0-1,1 0 1,-1-1 0,1 1 0,0-1 0,-1 1-1,1-1 1,0 0 0,-1 1 0,1-1 0,0 0 0,-1 0-1,1 0 1,0 0 0,0-1 0,-1 1 0,1 0-1,0-1 1,1 0 0,0 0 5,0-1 0,0 0-1,0 0 1,0 0 0,-1 0-1,1-1 1,-1 1 0,1 0 0,-1-1-1,3-4 1,2-5 53,1 0-1,-2-1 1,0 0-1,5-14 1,-7 17-17,-1 0 1,0 0-1,-1 0 0,0-1 1,-1 1-1,0 0 0,0-1 0,-1 1 1,-1-1-1,1 1 0,-4-15 1,1 19-14,1 0-1,-1 1 1,0 0 0,-1 0-1,1 0 1,-1 0 0,0 0 0,0 1-1,0 0 1,-1-1 0,1 2-1,-6-5 1,9 8-49,1 0-1,0 0 0,0 0 1,0 0-1,0 0 1,-1-1-1,1 1 0,0 0 1,0 0-1,0 0 1,0 0-1,0-1 1,0 1-1,-1 0 0,1 0 1,0 0-1,0-1 1,0 1-1,0 0 0,0 0 1,0 0-1,0-1 1,0 1-1,0 0 0,0 0 1,0 0-1,0-1 1,0 1-1,0 0 1,0 0-1,0-1 0,0 1 1,0 0-1,1 0 1,-1 0-1,0-1 0,0 1 1,9-8 45,12-1-12,-13 7-23,0 0 0,0 1 0,0 0 0,0 0 0,0 1-1,0 0 1,0 0 0,0 1 0,14 2 0,-4 2 40,1 0-1,33 16 1,-47-19-35,0 1 0,-1-1 0,0 1 0,1 0 0,-1 0 0,-1 1 0,1-1 0,0 1 0,-1 0 0,6 7 0,-1 2 77,-1 0 0,8 18 0,-11-20 41,1-1 1,0 0 0,1 1-1,0-2 1,8 10 0,-14-18-92,1 0 0,0 0 1,0 0-1,-1-1 0,1 1 1,0 0-1,0 0 1,0-1-1,0 1 0,0 0 1,0-1-1,0 1 0,0-1 1,0 0-1,0 1 0,0-1 1,0 0-1,1 1 0,-1-1 1,1 0-1,9-3-463,0-4-3323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07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1 836 5520,'0'0'9921,"8"-12"-9513,0 0-290,7-10 242,18-38-1,85-169 2434,-90 195-1609,-24 64-568,0 19-350,-2-1-1,-2 1 0,-2 0 1,-2-1-1,-19 82 0,23-128-241,0 0 0,-1-1-1,1 1 1,-1 0 0,0 0-1,1 0 1,-1-1-1,0 1 1,0 0 0,0-1-1,-1 1 1,1 0 0,0-1-1,0 0 1,-1 1 0,1-1-1,-1 0 1,-1 2 0,1-3-3,1 0 0,0 1 0,0-1 0,-1 0 0,1 0 0,0 0 0,-1 0 0,1 0 0,0 0 0,0 0 0,-1 0 0,1-1 0,0 1 0,0 0 0,-1-1 0,1 1 0,0-1 0,0 0 0,0 1 1,-2-2-1,-2-2 32,0-1 0,0 1 0,0-1 1,1 0-1,-1 0 0,1 0 0,0-1 1,-4-9-1,3 6 16,1-1 1,0 0 0,0-1-1,1 1 1,1 0-1,0-1 1,0 0 0,1 1-1,0-1 1,2-16-1,-1 26-67,0 0 0,0 0-1,0 0 1,1 0 0,-1 0 0,0 0-1,1 1 1,-1-1 0,0 0 0,1 0 0,-1 0-1,1 0 1,0 0 0,-1 1 0,1-1-1,0 0 1,-1 0 0,1 1 0,0-1-1,0 1 1,0-1 0,-1 1 0,1-1-1,0 1 1,0-1 0,0 1 0,0 0-1,0-1 1,0 1 0,0 0 0,0 0-1,0 0 1,0 0 0,0 0 0,0 0-1,0 0 1,0 0 0,0 0 0,0 0-1,0 0 1,2 1 0,5 1 8,0 1 1,-1 0-1,1 0 0,7 5 1,-7-5-9,-8-3-2,20 10 0,0-1 0,1-1 0,34 8 0,-49-14 0,1-1 0,-1-1 0,1 1 0,-1-1 0,1 0 0,-1 0 0,1-1 0,-1 0 0,1 0 0,-1 0 0,1-1 0,-1 0 0,0 0 0,0-1 0,0 0 0,0 0 0,6-4 0,0-3 8,-1 0 0,0 0 0,0-1-1,-1-1 1,0 0 0,-1 0 0,0 0 0,-1-2-1,11-23 1,-1-6 45,24-83 0,-27 67 5,-3-1-1,-2 0 0,2-83 1,-12 132-49,1 3 7,0 0 0,-1-1 0,0 1 0,-1 0 0,0 0 0,0-1 0,-1 1 0,-4-14 0,6 22-15,-1-1 1,1 1 0,0 0-1,0-1 1,0 1-1,0 0 1,-1 0 0,1-1-1,0 1 1,0 0-1,-1 0 1,1-1 0,0 1-1,-1 0 1,1 0-1,0 0 1,-1 0 0,1-1-1,0 1 1,-1 0-1,1 0 1,0 0 0,-1 0-1,1 0 1,0 0-1,-1 0 1,1 0 0,0 0-1,-1 0 1,1 0-1,0 0 1,-1 0-1,1 0 1,0 0 0,-1 1-1,1-1 1,0 0-1,-1 0 1,1 0 0,-1 1-1,-12 11 22,4 2-18,0 1 1,1 0-1,0 0 1,2 1-1,0 0 1,0 1-1,-3 19 1,0 9 26,-5 69 0,11-60 34,3-1 1,2 1-1,3 0 0,14 70 1,-16-110-31,1 1 0,0-1 1,8 17-1,-10-26-17,1 0 0,-1-1 0,1 1 0,0-1 0,0 1 0,1-1 0,-1 0 0,1 0 0,0-1 0,0 1 0,0-1 0,6 4 0,-8-6-8,1 0 0,-1 0 0,1-1 0,0 1 0,-1 0 0,1-1 0,0 0 0,-1 0 0,1 0 0,0 0 0,0 0 0,-1 0 0,1-1 0,0 1 0,-1-1 0,1 0 1,-1 0-1,1 0 0,-1 0 0,1 0 0,2-2 0,5-3 18,0-1 1,0 1 0,11-12-1,-14 12-5,0 0 0,0-1 1,-1 0-1,0 0 0,0 0 0,0-1 0,-1 0 0,0 0 0,6-15 1,-11 23-22,0 0 1,0-1 0,1 1-1,-1 0 1,0 0 0,0-1 0,0 1-1,1 0 1,-1-1 0,0 1-1,0 0 1,0-1 0,0 1 0,0 0-1,0-1 1,0 1 0,0 0 0,0-1-1,0 1 1,0 0 0,0-1-1,0 1 1,0 0 0,0-1 0,0 1-1,0 0 1,0-1 0,0 1 0,-1 0-1,1-1 1,0 1 0,0 0-1,0 0 1,0-1 0,-1 1 0,1 0-1,0 0 1,0-1 0,-1 1 0,1 0-1,0 0 1,-1 0 0,1-1-1,0 1 1,0 0 0,-1 0 0,1 0-1,-1 0 1,0 0 2,0 0 0,0 0 1,0 1-1,0-1 0,1 0 0,-1 1 0,0-1 1,0 1-1,0-1 0,1 1 0,-1-1 0,0 1 1,0 0-1,1-1 0,-1 1 0,0 1 1,-6 8 19,0-1 0,2 1 0,-1 1 0,1-1 0,-6 19 1,9-23-16,1 1 1,0-1 0,0 0 0,1 1 0,0-1 0,0 1 0,0-1 0,1 1 0,0-1 0,0 0 0,0 1 0,3 5-1,-2-6 7,0 0-1,0 0 0,1-1 1,0 0-1,0 1 0,0-1 1,5 7-1,-7-12-12,0 1 0,0 0 0,0 0 0,0-1 1,-1 1-1,1 0 0,0-1 0,0 1 0,0-1 0,0 1 1,0-1-1,0 0 0,0 1 0,1-1 0,-1 0 0,0 0 0,0 0 1,2 0-1,-1 0 0,0 0 1,-1-1 0,1 0 0,0 1-1,-1-1 1,1 0 0,-1 0-1,1 0 1,-1 0 0,1 0 0,-1 0-1,0 0 1,0-1 0,1 1-1,-1 0 1,1-2 0,3-4 20,-1 0 1,0-1-1,0 1 1,0-1 0,-1 1-1,0-1 1,0 0-1,-1-1 1,0 1-1,-1 0 1,0-1-1,0 1 1,-1 0 0,0-1-1,0 1 1,-1-1-1,0 1 1,0 0-1,-1-1 1,0 1-1,-1 0 1,-4-9-1,-1 3 102,8 14-126,-1 0 1,1-1-1,0 1 1,0 0-1,0-1 1,-1 1-1,1 0 0,0 0 1,0-1-1,-1 1 1,1 0-1,0 0 1,-1-1-1,1 1 1,0 0-1,-1 0 1,1 0-1,0-1 0,-1 1 1,1 0-1,0 0 1,-1 0-1,1 0 1,-1 0-1,1 0 1,0 0-1,-1 0 1,1 0-1,-1 0 0,1 0 1,0 0-1,-1 0 1,1 0-1,-1 0 1,1 1-2,1-1-1,-1 1 1,0-1 0,0 1-1,1-1 1,-1 1 0,0-1 0,1 1-1,-1-1 1,0 0 0,1 1 0,-1-1-1,0 0 1,1 1 0,-1-1 0,1 0-1,-1 0 1,1 1 0,-1-1-1,1 0 1,-1 0 0,1 0 0,-1 0-1,2 1 1,14 5 10,-7-5 2,1 0 1,0 0-1,0-1 1,-1 0-1,1-1 0,0 0 1,10-3-1,68-20 78,-72 19-74,84-34 339,-100 39-350,1 0 1,-1-1-1,1 1 1,-1 0-1,1-1 1,-1 1-1,1 0 1,0 0-1,-1 0 1,1 0-1,0-1 1,-1 1-1,1 0 0,-1 0 1,1 0-1,0 0 1,-1 0-1,1 1 1,0-1-1,-1 0 1,1 0-1,0 0 1,-1 0-1,1 1 1,-1-1-1,1 0 1,-1 1-1,1-1 1,-1 0-1,1 1 1,-1-1-1,1 1 1,-1-1-1,1 1 1,-1-1-1,1 1 1,-1-1-1,0 1 0,1-1 1,-1 1-1,0-1 1,0 1-1,1 0 1,-1-1-1,0 1 1,0-1-1,0 1 1,0 0-1,0-1 1,0 1-1,0 0 1,0-1-1,0 2 1,0 5 32,0 0 1,-1 1 0,-2 12 0,2-12-17,-4 16 41,3-18-39,1 1 0,-1 0 1,1 1-1,1-1 0,-1 0 0,1 0 0,0 0 1,1 0-1,0 1 0,0-1 0,2 7 0,-3-13-19,1 0-1,-1 0 1,1-1-1,-1 1 0,1 0 1,-1 0-1,1 0 1,0-1-1,-1 1 1,1 0-1,0-1 0,-1 1 1,1 0-1,0-1 1,0 1-1,0-1 1,0 1-1,0-1 0,0 0 1,-1 1-1,1-1 1,0 0-1,1 1 0,1-1 6,-1 0 0,0 0 0,0-1 0,0 1-1,0 0 1,0-1 0,1 1 0,-1-1-1,0 0 1,2-1 0,7-4 34,-1 0 1,0-1-1,11-9 1,-15 11-22,30-29 96,-30 27-58,1 0 0,1 0 0,-1 1 0,1-1 0,0 2 0,17-10-1,-24 15-58,-1 0 0,1 0 0,0 0 0,0 0 0,0 0-1,0 0 1,0 1 0,0-1 0,0 0 0,0 1-1,0-1 1,0 0 0,0 1 0,-1-1 0,1 1 0,0 0-1,0-1 1,-1 1 0,1 0 0,0-1 0,-1 1 0,1 0-1,0 0 1,-1-1 0,1 1 0,-1 0 0,1 2 0,18 32 1,-14-24 0,5 9 12,12 20 35,-21-37-41,1-1-1,-1 0 0,1 1 0,0-1 0,0 0 1,0 0-1,0-1 0,1 1 0,-1 0 0,0-1 1,1 1-1,4 1 0,-6-2-1,0-1-1,0 0 1,0 0-1,1 0 1,-1 0-1,0 0 1,0 0 0,0-1-1,0 1 1,0 0-1,0 0 1,0-1-1,0 1 1,0-1 0,0 1-1,0-1 1,0 1-1,0-1 1,0 0-1,0 1 1,0-1-1,-1 0 1,1 0 0,0 0-1,-1 1 1,1-1-1,0 0 1,-1 0-1,1 0 1,-1 0 0,1-2-1,14-35 131,-9 9-15,-1-1 0,-1 0 1,-2 0-1,-1-36 0,-1 65-123,0 1 0,0 0 0,0-1 0,0 1 0,0 0 0,0-1 0,0 1 0,0 0 0,0-1 0,1 1 0,-1 0 0,0 0 0,0-1 0,0 1 0,0 0 0,0-1 0,1 1 0,-1 0 0,0 0 0,0 0 0,0-1 0,1 1 0,-1 0 0,0 0 0,0 0 0,1-1 0,-1 1 0,0 0 0,0 0 0,1 0 0,-1 0 0,0 0 0,1 0 0,-1-1 0,0 1 0,1 0 0,-1 0 0,0 0 0,1 0 0,-1 0 0,0 0 0,0 0 0,1 1 0,-1-1 0,0 0 0,1 0 0,-1 0 0,21 8 0,-8-2 0,38 10 0,-24-7 0,40 8 0,-58-15 0,1-1 0,-1 0 0,1-1 0,-1 0 0,1 0 0,-1-1 0,1 0 0,11-3 0,-7-3 931,-8 3-5054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10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0 961 5824,'0'0'6697,"2"-13"-6286,0 5-329,0-12 198,2 0 1,1 1 0,7-21 0,-1 14 125,1 0 1,1 1-1,1 0 1,2 1 0,0 0-1,1 2 1,2 0-1,0 1 1,42-35-1,-57 53-323,-1 1 0,1 0 0,-1-1 0,1 2 0,0-1 0,-1 0 0,1 1 1,0 0-1,0 0 0,7-1 0,-10 2-46,1 0-1,-1 0 1,1 0 0,-1 0 0,1 0 0,-1 0-1,1 1 1,-1-1 0,1 0 0,-1 1 0,1 0 0,-1-1-1,0 1 1,1 0 0,-1-1 0,0 1 0,0 0 0,1 0-1,-1 0 1,0 0 0,0 0 0,0 1 0,0-1-1,0 0 1,-1 0 0,1 1 0,0-1 0,0 0 0,-1 1-1,1-1 1,0 2 0,1 8 88,1-1 0,-1 1 0,-1 0 0,0 0 0,0 0 0,-1 0 0,-1 0 0,-2 16 0,-2 0 376,-1 1 1,-11 28-1,16-50-33,5-7-231,6-9-42,29-48 220,38-50 100,-65 92-329,2 1-1,0 1 1,0 0-1,25-18 1,-38 31-170,0 1 1,-1-1-1,1 1 1,-1 0 0,1-1-1,0 1 1,-1 0 0,1-1-1,0 1 1,-1 0-1,1-1 1,0 1 0,-1 0-1,1 0 1,0 0 0,0 0-1,-1 0 1,1 0-1,0 0 1,0 0 0,-1 0-1,1 0 1,0 0 0,-1 1-1,1-1 1,0 0-1,0 0 1,-1 1 0,1-1-1,0 1 1,0 0 5,0 0 1,1 1-1,-1-1 0,-1 1 1,1-1-1,0 1 0,0-1 1,0 1-1,-1-1 0,1 1 1,-1 0-1,1 2 1,1 5 51,-1 0 1,0 0-1,-1 17 1,-7 35 192,3-35 104,-1 32 0,16-64-162,5-8-125,0 0-1,14-18 0,-20 21-46,1 0-1,0 0 0,0 1 1,1 0-1,20-12 0,-31 21-32,0 1 1,0-1-1,-1 1 0,1 0 0,0 0 1,-1-1-1,1 1 0,0 0 0,0 0 1,-1 0-1,1 0 0,0 0 0,0 0 1,-1 0-1,1 0 0,0 0 0,0 0 1,-1 0-1,1 1 0,0-1 0,0 0 1,-1 0-1,1 1 0,0-1 0,-1 1 1,2 0-1,0 0 2,-1 1 0,1-1-1,-1 1 1,0 0 0,1 0 0,-1 0 0,0 0 0,0-1-1,1 4 1,1 5 14,0-1 1,3 20-1,-5-29-19,2 34 48,-3-28-27,1 1-1,0 0 0,0 0 0,0 0 0,1-1 0,-1 1 1,2-1-1,-1 1 0,7 11 0,-8-17-15,-1-1 0,1 1 0,-1 0 0,1-1 0,0 1 0,0-1-1,-1 1 1,1-1 0,0 1 0,0-1 0,0 0 0,-1 1 0,1-1 0,0 0 0,0 0 0,0 0 0,0 1-1,0-1 1,-1 0 0,1 0 0,2 0 0,19-4 77,-21 3-79,13-4 27,1-1-1,-2 0 1,1-1-1,-1-1 1,0 0-1,16-13 1,17-10 43,-12 11-14,-11 6 7,24-17 0,-39 24 72,-21 21-80,11-12-54,-12 16 36,-21 33 1,31-45-24,1 0 0,0 0 0,0 1 0,1 0 1,0-1-1,0 1 0,1 0 0,-1 0 1,1 14-1,1-20-13,0 0 1,0 1-1,0-1 1,0 1-1,1-1 1,-1 0-1,0 1 1,1-1 0,-1 0-1,1 1 1,0-1-1,-1 0 1,1 0-1,0 0 1,0 0-1,0 1 1,0-1-1,0 0 1,0-1-1,0 1 1,0 0-1,0 0 1,0 0-1,0 0 1,0-1 0,1 1-1,-1-1 1,0 1-1,1-1 1,-1 1-1,0-1 1,1 0-1,-1 0 1,1 0-1,-1 1 1,0-1-1,1-1 1,-1 1-1,1 0 1,-1 0 0,2-1-1,2 1 2,-1-1 0,1 0 0,0 0 0,-1 0-1,1-1 1,-1 0 0,0 1 0,1-1 0,-1-1 0,0 1 0,4-4-1,-4 2 9,0 0-1,0-1 0,0 1 0,-1-1 0,1 0 0,-1 0 1,0 0-1,-1 0 0,0-1 0,1 1 0,-2-1 1,4-11-1,-5 14 6,1 0 0,-1 0 0,0 0 0,0 0 0,0-1 0,0 1 0,-1 0 0,1 0 0,-1 0 0,0 0 0,0 0 0,0 0 0,0 0 0,0 0 0,-1 1-1,1-1 1,-1 0 0,0 1 0,0-1 0,0 1 0,0 0 0,0-1 0,0 1 0,-1 0 0,-2-2 0,-5-4 98,10 6-103,-1 1 1,0 0-1,0 0 1,0 0-1,0 1 1,0-1-1,0 0 1,0 0-1,0 0 1,0 1-1,0-1 1,-1 1-1,1-1 1,0 1-1,-2-1 1,4 1 126,2 2-112,0 0-1,1 0 1,-1-1 0,1 0 0,6 2 0,4-2-4,0-1 0,0 0-1,0-1 1,0-1 0,0 0 0,-1-1-1,1-1 1,-1 0 0,1-1 0,-1 0 0,-1-1-1,1 0 1,-1-1 0,0 0 0,0-1-1,-1-1 1,18-17 0,-15 11 12,0 0 0,-1-1 0,-1-1 0,0 0 0,-2-1 0,0 0 0,-1 0 0,0-1 0,-2 0 0,0-1 0,6-31 0,9-96-38,-21 126 0,0 0 0,-1 1 0,-2-1 0,0 0 0,-6-24 0,8 45 0,0-1 0,0 0 0,0 1 0,0-1 0,0 0 0,0 1 0,0-1 0,0 1 0,-1-1 0,1 0 0,0 1 0,0-1 0,-1 0 0,1 1 0,0-1 0,-1 1 0,1-1 0,-1 1 0,1-1 0,-1 1 0,1-1 0,-1 1 0,1 0 0,-1-1 0,1 1 0,-1 0 0,1-1 0,-1 1 0,0 0 0,1 0 0,-1-1 0,1 1 0,-1 0 0,0 0 0,1 0 0,-1 0 0,0 0 0,1 0 0,-1 0 0,-1 0 0,1 1 0,0 0 0,-1 0 0,1-1 0,0 1 0,-1 0 0,1 1 0,0-1 0,0 0 0,0 0 0,0 0 0,0 1 0,0-1 0,0 0 0,1 1 0,-2 2 0,-8 23 0,2 0 0,1 0 0,1 0 0,1 1 0,-2 38 0,5 2 0,7 72 0,-4-131 0,8 78 0,-7-75 0,0-1 0,1 0 0,0 0 0,1-1 0,8 17 0,-11-25 0,0-1 0,0 1 0,0-1 0,0 0 0,0 1 0,0-1 0,1 0 0,-1 0 0,0 0 0,1 0 0,-1 0 0,1 0 0,-1 0 0,1 0 0,-1-1 0,1 1 0,-1 0 0,1-1 0,0 1 0,-1-1 0,1 0 0,0 0 0,0 0 0,-1 0 0,1 0 0,0 0 0,0 0 0,-1 0 0,1 0 0,0-1 0,-1 1 0,1-1 0,0 0 0,-1 1 0,1-1 0,1-1 0,7-3 0,-1 0 0,0-1 0,0 0 0,11-10 0,-19 15 0,22-19 0,-1-2 0,26-32 0,-47 53 0,-1 0 0,1 1 0,-1-1 0,1 0 0,0 0 0,-1 1 0,1-1 0,0 0 0,-1 1 0,1-1 0,0 1 0,0-1 0,0 1 0,0-1 0,-1 1 0,1 0 0,1-1 0,-1 1 0,-1 0 0,0 1 0,1-1 0,-1 0 0,0 0 0,1 1 0,-1-1 0,0 0 0,1 0 0,-1 1 0,0-1 0,0 0 0,1 0 0,-1 1 0,0-1 0,0 0 0,0 1 0,0-1 0,1 1 0,-1-1 0,0 0 0,0 1 0,0-1 0,0 0 0,0 1 0,0-1 0,0 1 0,-1 35 0,0-33 0,1-1 0,-2 14 0,0 1 0,2-1 0,-1 0 0,5 26 0,-4-39 0,0 0 0,1 0 0,-1-1 0,1 1 0,0 0 0,0 0 0,0 0 0,0-1 0,0 1 0,1 0 0,-1-1 0,1 0 0,0 1 0,-1-1 0,1 0 0,0 0 0,1 0 0,-1 0 0,0 0 0,0 0 0,1 0 0,-1-1 0,1 0 0,0 1 0,-1-1 0,1 0 0,0 0 0,0 0 0,-1-1 0,1 1 0,0-1 0,0 1 0,4-1 0,5-1 0,0 0 0,0-1 0,-1 0 0,1 0 0,20-9 0,55-27 0,-78 34 0,81-48 0,-93 63 0,-10 14 0,2-3 0,6-9 0,1 1 0,-4 18 0,7-26 0,1-6 0,-1 1 0,1 0 0,0 0 0,0 0 0,0 0 0,0-1 0,0 1 0,0 0 0,0 0 0,0 0 0,0 0 0,0 0 0,0-1 0,0 1 0,1 0 0,-1 0 0,0 0 0,1-1 0,-1 1 0,1 0 0,-1 0 0,0-1 0,1 1 0,0 0 0,-1-1 0,1 1 0,-1-1 0,1 1 0,0-1 0,-1 1 0,1-1 0,0 1 0,0-1 0,-1 1 0,1-1 0,0 0 0,0 0 0,0 1 0,0-1 0,-1 0 0,1 0 0,0 0 0,0 0 0,0 0 0,0 0 0,1 0 0,2 0 0,0-1 0,1 1 0,-1-1 0,0 0 0,0 0 0,1 0 0,7-4 0,-6 2 0,0 0 0,-1-1 0,1 0 0,-1-1 0,1 1 0,-1-1 0,-1 0 0,1 0 0,-1 0 0,0-1 0,0 0 0,0 1 0,-1-2 0,4-6 0,-5 7 0,0 1 0,0 0 0,-1-1 0,0 1 0,0-1 0,0 1 0,-1-1 0,1 0 0,-1 1 0,-1-1 0,1 1 0,-1-1 0,0 0 0,0 1 0,-1-1 0,1 1 0,-5-9 0,5 13 0,1 1 0,-1-1 0,1 0 0,-1 0 0,1 1 0,0-1 0,-1 0 0,1 0 0,0 0 0,-1 0 0,1 1 0,0-1 0,0 0 0,0 0 0,0 0 0,0 0 0,0 0 0,0 0 0,0 1 0,0-1 0,0 0 0,1 0 0,-1-1 0,2 0 0,0 1 0,0 0 0,0 0 0,-1 0 0,1 1 0,0-1 0,0 0 0,0 1 0,4-1 0,-5 0 0,5 0 0,-1 1 0,1-1 0,-1 1 0,1 0 0,-1 0 0,1 0 0,-1 1 0,1 0 0,-1 0 0,1 0 0,-1 1 0,0 0 0,0 0 0,0 0 0,0 1 0,0-1 0,0 1 0,-1 0 0,1 1 0,-1-1 0,0 1 0,7 7 0,-4 0 0,0 0 0,-1 1 0,0 0 0,0 0 0,6 25 0,-11-34 0,-1-2 0,1 0 0,-1 0 0,0 0 0,0-1 0,1 1 0,-1 0 0,0 0 0,1-1 0,-1 1 0,0 0 0,1-1 0,-1 1 0,1 0 0,-1-1 0,1 1 0,0-1 0,-1 1 0,1-1 0,0 1 0,-1-1 0,1 1 0,0-1 0,-1 0 0,1 1 0,0-1 0,0 0 0,-1 0 0,1 0 0,0 1 0,0-1 0,0 0 0,-1 0 0,1 0 0,0 0 0,0 0 0,0 0 0,-1-1 0,1 1 0,2 0 0,1-3 0,1 1 0,-1 0 0,1-1 0,-1 0 0,6-4 0,0-1 0,4-3 0,24-25 0,-26 24 0,1 1 0,18-14 0,-30 25 0,0-1 0,0 0 0,0 1 0,0-1 0,1 1 0,-1 0 0,0-1 0,0 1 0,1 0 0,-1 0 0,0-1 0,1 1 0,-1 0 0,0 1 0,0-1 0,1 0 0,-1 0 0,0 0 0,0 1 0,1-1 0,-1 1 0,0-1 0,0 1 0,0-1 0,0 1 0,1 0 0,-1-1 0,0 1 0,1 1 0,4 3 0,-1 1 0,1 0 0,8 12 0,5 4 0,-15-18 0,1-1 0,-1 1 0,1-1 0,0 0 0,0 0 0,1 0 0,-1-1 0,1 1 0,-1-1 0,1-1 0,-1 1 0,1-1 0,0 0 0,0 0 0,0-1 0,0 0 0,0 0 0,0 0 0,-1-1 0,1 0 0,0 0 0,0 0 0,-1-1 0,1 1 0,0-2 0,-1 1 0,7-4 0,121-76 0,-133 82 0,0 0 0,0 0 0,0 0 0,0 0 0,0 0 0,0 0 0,0 0 0,0 0 0,0 0 0,0 0 0,0 0 0,0 0 0,0 0 0,0 0 0,0 0 0,0 0 0,0 1 0,0-1 0,0 0 0,0 0 0,0 0 0,0 0 0,0 0 0,0 0 0,0 0 0,0 0 0,0 0 0,0 0 0,0 0 0,0 0 0,1 0 0,-11 9 0,-14 10 0,11-12 0,5-3 0,0 0 0,1 1 0,0 0 0,0 0 0,0 1 0,0-1 0,1 2 0,0-1 0,0 1 0,-7 10 0,13-17 0,0 1 0,0-1 0,0 1 0,-1-1 0,1 1 0,0-1 0,0 1 0,0-1 0,0 1 0,0-1 0,0 1 0,0-1 0,0 1 0,0-1 0,0 0 0,0 1 0,1-1 0,-1 1 0,0-1 0,0 1 0,0-1 0,1 1 0,-1-1 0,0 1 0,0-1 0,1 0 0,-1 1 0,0-1 0,1 0 0,0 1 0,18 9 0,23-1 0,-31-8 167,1-1 0,-1 0 0,1-1 0,-1 0 0,22-6 0,-27 6-585,0-1 1,0 0 0,-1-1-1,1 1 1,0-1 0,-1 0-1,1-1 1,-1 1 0,0-1-1,0 0 1,7-8-1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11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15272,'0'0'1503,"81"-18"-1479,-47 6-407,-4 2 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11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1 170 11352,'0'0'368,"82"-31"-112,-9 11 0,11-4 48,17 4 8,-2 0 160,-2 2 0,-19 4 16,-11 3 8,-21 5-88,-4 0 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1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81 3208,'0'0'7362,"-5"-9"-7099,-3-4-135,2 4 76,1 0 0,0 0 0,1 0 0,-5-13 0,2 35 578,0 1 0,1 0 0,-6 21 0,-25 129 471,13-51-398,-3 18 58,-11 47 630,29-121-959,9-48-427,-1-1 1,0 1-1,0 0 1,-1-1-1,-1 0 1,1 1-1,-1-1 1,-5 9-1,5-13 37,3-4-185,1 0 1,-1 0-1,0 0 0,0 0 0,0 0 1,0 0-1,1 0 0,-1 0 0,0 0 1,0 0-1,0 0 0,0 0 1,0 0-1,1 0 0,-1 0 0,0 0 1,0 0-1,0 0 0,0 0 1,0 1-1,1-1 0,-1 0 0,0 0 1,0 0-1,0 0 0,0 0 0,0 0 1,0 1-1,0-1 0,0 0 1,0 0-1,0 0 0,1 0 0,-1 0 1,0 1-1,0-1 0,0 0 1,0 0-1,0 0 0,0 0 0,0 0 1,0 1-1,0-1 0,0 0 0,0 0 1,0 0-1,0 0 0,-1 1 1,1-1-1,0 0 0,0 0 0,0 0 1,0 0-1,0 0 0,0 0 1,0 1-1,0-1 0,-1 0 0,4-1 53,0 0-1,0 0 1,-1-1 0,1 1-1,0 0 1,-1-1-1,4-3 1,6-3 8,3 0-1,1 1 1,0 1-1,0 0 0,1 2 0,19-5 1,4 3 158,42-1 0,-30-1 257,-52 8-480,1 0 0,-1 0-1,1 0 1,0 0 0,-1 0-1,1 0 1,-1 0 0,1-1 0,-1 1-1,1 0 1,-1 0 0,1-1-1,-1 1 1,1 0 0,-1-1 0,1 1-1,-1 0 1,1-1 0,-1 1-1,0-1 1,1 1 0,-1-1-1,1 1 1,-1-1 0,0 1 0,0-1-1,1 1 1,-1-1 0,0 1-1,0-1 1,0 1 0,0-1-1,0 0 1,1 1 0,-1-1 0,-1 0-1,2-9-2317,-1 7 900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1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11152,'0'0'2900,"9"0"-2556,222-12 2694,-167 6-1458,-40 0-419,-23 6-1214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21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85 5224,'0'0'6940,"-11"10"-6640,-3 2-182,0 1-1,0 1 1,2 0 0,-1 1 0,2 0 0,-19 34 0,-75 216 933,46-48-355,45-159-511,-1 14 74,9-41 168,-12 41 0,13-51 91,5-21-508,0 0-1,0 0 0,0 0 1,1 0-1,-1 0 1,0 1-1,0-1 1,0 0-1,0 0 0,0 0 1,0 0-1,0 0 1,0 0-1,1 0 1,-1 0-1,0 0 0,0 0 1,0 0-1,0 0 1,0 0-1,0 0 1,0 0-1,1 0 1,-1 0-1,0 0 0,0 0 1,0 0-1,0 0 1,0 0-1,0 0 1,0 0-1,1 0 0,-1 0 1,0 0-1,0 0 1,0 0-1,0 0 1,0 0-1,0 0 1,0-1-1,0 1 0,0 0 1,1 0-1,-1 0 1,0 0-1,0 0 1,0 0-1,0 0 0,0 0 1,0-1-1,0 1 1,0 0-1,0 0 1,0 0-1,0 0 0,0 0 1,0 0-1,0 0 1,0-1-1,0 1 1,0 0-1,0 0 1,0 0-1,0 0 0,18-36 472,46-120 27,30-92-76,15-113 320,-102 338-665,-4 10 74,1-1-1,10-22 0,-14 36-156,0 0 0,0 0 1,0 0-1,0-1 0,0 1 0,0 0 0,0 0 1,0 0-1,0 0 0,0-1 0,0 1 0,0 0 0,0 0 1,0 0-1,0 0 0,0 0 0,0 0 0,0-1 1,1 1-1,-1 0 0,0 0 0,0 0 0,0 0 1,0 0-1,0 0 0,0 0 0,1-1 0,-1 1 0,0 0 1,0 0-1,0 0 0,0 0 0,0 0 0,1 0 1,-1 0-1,0 0 0,0 0 0,0 0 0,0 0 0,0 0 1,1 0-1,-1 0 0,0 0 0,0 0 0,0 0 1,0 0-1,1 0 0,-1 0 0,0 0 0,0 1 1,0-1-1,0 0 0,0 0 0,0 0 0,1 0 0,-1 0 1,0 0-1,0 0 0,0 0 0,0 1 0,0-1 1,0 0-1,0 0 0,0 0 0,1 0 0,-1 0 0,0 1 1,0-1-1,3 12 116,8 103 104,38 164 0,-46-265-207,1 5 27,1 0 0,0 0 1,14 30-1,-19-48-38,1 0 1,-1 0-1,1 0 0,-1 0 1,1 0-1,-1 0 1,1 0-1,0 0 1,0 0-1,-1 0 1,1-1-1,0 1 1,0 0-1,0-1 0,0 1 1,0 0-1,0-1 1,1 1-1,-1-1-1,-1 0-1,1 0 1,0 0-1,-1 0 0,1 0 1,0 0-1,-1 0 1,1-1-1,0 1 1,-1 0-1,1 0 0,0-1 1,-1 1-1,1 0 1,-1-1-1,1 1 1,-1-1-1,1 1 0,-1-1 1,1 1-1,-1-1 1,1 0-1,3-5 21,0-1 0,0 1 0,-1-1 0,4-10-1,-4 9-14,24-69 103,-3-2 0,14-87 0,-1 4 124,-18 109-96,-11 34-50,11 87 88,21 166-45,-8-39-76,-18-123-24,28 117 81,-41-187-109,10 31 38,-10-30-32,0-1 1,0 0 0,0 0-1,0 0 1,0 0 0,0-1 0,0 1-1,1 0 1,-1 0 0,1-1 0,-1 1-1,3 1 1,3-21 62,-5 7-2970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1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9536,'0'0'2593,"10"-3"-2212,36-11 430,2 3-1,-1 2 0,57-4 1,-89 11-539,0 2 148,-1-2 0,1 1 0,0-2 0,-1 0 1,16-6-1,-12 4 515,3-2-2981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1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6520,'0'0'7274,"13"11"-6788,43 30 2,-51-38-394,1 0 1,-1 0-1,1-1 1,0 0-1,0 0 1,0 0-1,0-1 1,0 0 0,1 0-1,-1 0 1,0-1-1,10 0 1,1 0 154,23-1 612,-1-2-1,0-1 1,47-12 0,-53 4-242,-29 10-920,1 0 1,-1 0-1,1 1 0,-1-1 0,1 1 1,0 0-1,6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2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2704,'0'0'14737,"-8"12"-14429,-1 2-204,4-8-55,1 1 1,0-1 0,0 1-1,1 0 1,-1 0-1,2 0 1,-1 1 0,1-1-1,-2 10 1,-5 50 931,-1 104 0,7-80-451,0 30 1391,2-131-1646,1 8-282,0 0 1,-1 0-1,1 0 1,0 0-1,0 0 0,0 0 1,1 0-1,-1 0 1,0 0-1,2-2 1,6-23-610,-6 18-2010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2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8432,'0'0'6280,"14"3"-5768,-3 0-385,3-1 52,-1 1 1,1-2-1,-1 0 0,26-1 1,-10 0 453,0 1 1,36 6 0,-42-4-171,1 0 0,0-2 0,0 0 0,26-4-1,-41 1-494,0 0 0,-1-1 0,0-1 0,1 1 0,-1-1-1,0-1 1,-1 0 0,1 0 0,-1 0 0,7-7 0,-7 7-1168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2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20 175 3808,'0'0'9765,"-4"-10"-9290,-11-35-6,14 41-387,1 0 0,0 1 0,0-1 0,1 0 0,-1 1 0,1-1 0,0 1 0,0-1 0,0 1 0,0-1 0,1 1 0,-1 0 0,1-1 0,0 1 0,0 0 0,0 0 0,0 0 0,1 1 0,3-5 0,7-10 347,-12 15-367,1 0 0,-1-1 0,1 1 0,-1 0 0,1 0 0,-1 1 0,1-1 0,0 0 0,0 0 0,0 1-1,0 0 1,0-1 0,1 1 0,-1 0 0,0 0 0,1 0 0,-1 0 0,0 0 0,1 1 0,-1-1 0,1 1 0,-1-1 0,5 1 0,-4 1-18,0-1 1,0 1 0,-1 0 0,1 0-1,0 0 1,-1 0 0,1 0 0,-1 1-1,1-1 1,-1 1 0,0-1-1,0 1 1,0 0 0,0 0 0,0 0-1,0 0 1,0 1 0,0-1 0,-1 0-1,1 1 1,0 2 0,3 6 55,0 0 0,-1 0 0,0 0 0,-1 0 0,0 1 0,2 19 0,-2 72 346,-2-18-131,0-66-228,0-7 1,-1-1 0,1 0-1,1 0 1,0 0 0,0 0 0,1 0 0,7 17-1,-9-27-68,-1 0 0,1 0 0,0 1 0,-1-1 0,1 0 0,0 0 0,0 0 0,-1 0 0,1 0 0,0 0 0,0 0 0,0 0 0,0 0 0,1-1-1,-1 1 1,0 0 0,0-1 0,0 1 0,1-1 0,-1 1 0,0-1 0,0 1 0,1-1 0,-1 0 0,3 0 0,-2 0-5,0-1 0,0 1 0,0-1 1,0 0-1,0 0 0,0 0 0,-1 0 0,1 0 1,0 0-1,0-1 0,-1 1 0,1 0 0,-1-1 0,3-2 1,3-6 18,1 0 0,-1-1 1,-1 1-1,6-13 0,60-149 520,-62 148-478,5-6 46,-11 23-79,-1 0 1,0 0 0,0 0-1,0 0 1,2-10-1,-3 5 22,6-30 189,-7 41-242,-1 0 0,0 0 0,1 0 0,-1-1 0,1 1-1,-1 0 1,1 0 0,-1 0 0,1 0 0,0 0-1,-1 0 1,1 0 0,0 0 0,0 0 0,0 0 0,0 1-1,0-1 1,0 0 0,0 1 0,0-1 0,0 0-1,0 1 1,0-1 0,0 1 0,1 0 0,1-1 0,9 1 91,-7-1-58,0 1 0,0 1 0,0-1 0,0 0 0,0 1 0,-1 0 0,10 3 0,63 31 971,-70-32-883,3 2 179,-3-11-3793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2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8032,'0'0'10345,"9"5"-9911,2 1-313,-2 0 8,1-1 1,0 0 0,0-1 0,17 5 0,14 1 280,0-2-1,0-1 1,0-3 0,1-1 0,0-2 0,0-2-1,79-12 1,-113 11-282,-1-1 0,0 1 0,1-1 0,-1 0-1,0-1 1,-1 1 0,1-1 0,-1-1 0,0 1 0,9-9-1,-8 7-611,-1 1-1,1-1 1,1 2-1,-1-1 1,1 1 0,10-4-1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2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4816,'0'0'8290,"-9"13"-7891,-113 139 1129,75-89-555,-51 91 0,58-89-259,22-37-323,9-14 67,0 0-1,-9 21 1,-2-5 896,19-29-1100,-2 1 267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10152,'0'0'2357,"10"8"-1952,11 9-102,0 1 0,-2 1-1,27 33 1,42 85 999,5 7 456,-76-118-1329,-13-19-228,0-1 0,0 1 0,1-1 0,0 0-1,0 0 1,0-1 0,7 6 0,-12-11-158,1 1 0,-1-1 0,1 0 0,-1 1 0,1-1 0,-1 0 0,1 1 0,-1-1 0,1 0 0,-1 0 0,1 0 0,0 0 0,-1 0 0,1 0 0,-1 0 0,1 0 0,0 0 0,-1 0 0,1 0 0,-1 0 0,1 0 0,-1 0-1,1 0 1,0 0 0,-1-1 0,1 1 0,-1 0 0,1 0 0,-1-1 0,1 1 0,-1 0 0,1-1 0,-1 1 0,1-1 0,0 0 0,10-20 262,-8 14-245,32-60-2667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2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57 178 10152,'0'0'3528,"2"10"-2902,29 138 2455,12 174 1,-43-309-2768,0-11-222,0 0-1,0 0 0,0-1 1,0 1-1,1 0 0,-1 0 0,0-1 1,1 1-1,-1 0 0,1-1 0,0 1 1,1 2-1,-2-4-80,0 0 1,0 0-1,-1 0 1,1 0-1,0 0 0,0 0 1,0 0-1,0 0 0,0 0 1,0 0-1,0 0 1,0 0-1,0 0 0,0 0 1,0 0-1,0 0 1,0 0-1,0 0 0,0 0 1,-1 0-1,1 0 0,0 0 1,0 0-1,0 0 1,0 0-1,0 0 0,0 0 1,0 1-1,0-1 1,0 0-1,0 0 0,0 0 1,0 0-1,0 0 1,0 0-1,0 0 0,0 0 1,0 0-1,0 0 0,0 0 1,0 0-1,0 0 1,0 0-1,0 0 0,0 1 1,0-1-1,0 0 1,0 0-1,0 0 0,0 0 1,0 0-1,0 0 0,0 0 1,0 0-1,0 0 1,0 0-1,0 0 0,0 0 1,0 0-1,0 0 1,0 0-1,0 0 0,1 0 1,-1 0-1,0 0 0,0 0 1,0 1-1,-5-7 411,-18-84 296,4 12-412,-10-10 70,-17-60 94,41 127-386,1-1 1,0 0 0,2 1 0,1-1 0,2-23 0,-1 40-68,1-1 0,0 1 0,0-1 0,0 1 0,1 0 0,0 0 0,0-1 0,0 1-1,1 1 1,-1-1 0,1 0 0,0 1 0,1-1 0,-1 1 0,1 0 0,4-4 0,-1 2-6,0 1 0,1 0 0,-1 1 0,1-1 0,0 1 0,0 1-1,0 0 1,0 0 0,14-3 0,-12 4 0,-1 1 1,0 0-1,0 0 0,1 1 1,-1 0-1,1 1 0,-1 0 1,0 0-1,0 1 0,0 0 1,0 1-1,17 7 0,-19-7 4,-1 1 0,0-1 0,0 1 0,0 0 0,-1 1 0,1-1 0,-1 1 0,0 0 0,0 0 0,-1 1-1,0-1 1,1 1 0,-2 0 0,1 1 0,-1-1 0,0 0 0,3 12 0,-5-14-6,0 0-1,-1-1 1,0 1 0,0 0 0,0-1 0,0 1-1,-1 0 1,1-1 0,-1 1 0,0-1 0,0 1 0,0-1-1,0 1 1,-1-1 0,-3 6 0,-3 5 22,-1-2 1,-14 17 0,15-18-9,-5 3 35,0-1 0,-27 22 0,-5 5 305,44-40-356,1 1 0,0-1 0,-1 1 0,1-1 0,0 1 0,0-1 0,-1 1 0,1-1 0,0 1 0,0-1 0,0 1 0,0-1 0,-1 1 0,1-1 0,0 1 0,0-1 0,0 1 0,0-1 0,0 1 0,0 0 0,1-1 0,-1 1 0,0-1 0,0 1-1,0-1 1,0 1 0,1 0 0,13 17 88,24 12-47,-35-29-43,51 35 25,-27-19-22,-1 1 1,-1 1-1,0 1 0,23 25 1,-40-36-10,0 0 1,-1 0 0,0 0 0,-1 1 0,0 0-1,8 18 1,-13-25 3,0-1 0,0 1 0,-1-1 1,1 1-1,-1 0 0,1-1 0,-1 1 0,0 0 0,0-1 0,0 1 0,-1 0 0,1-1 0,0 1 0,-1-1 0,0 1 1,0-1-1,0 1 0,0-1 0,0 1 0,0-1 0,0 0 0,-1 0 0,0 1 0,1-1 0,-1 0 0,0 0 0,0-1 1,0 1-1,0 0 0,0-1 0,0 1 0,0-1 0,-1 1 0,-3 1 0,-5 2 33,0-1 0,0 0 1,0 0-1,-1-1 0,1-1 0,-1 0 0,1 0 0,-1-1 0,0-1 1,-12 0-1,-16-4 146,-63-12 1,48 6-90,49 9-448,-16-3 611,13-1-4622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2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7136,'0'0'5064,"11"-2"-4474,3 0-374,-1 0-1,1 1 0,0 0 1,0 1-1,15 2 0,13 3 341,-1-1-1,1-2 0,-1-2 1,1-2-1,-1-2 1,0-1-1,0-2 0,45-15 1,-36 6-2655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23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0 338 11552,'0'0'3921,"2"11"-3737,2 17 5,-2-1 1,-1 50-1,-8 41 1617,18-166-1196,25-152-66,-24 151-395,2 1-1,22-51 0,-23 66-57,-7 17-23,0 1 1,2 0 0,-1 0-1,2 0 1,14-19 0,-22 33-63,-1 0 1,1 1-1,-1-1 1,1 0-1,0 0 1,0 1-1,-1-1 1,1 0-1,0 1 1,0-1-1,0 1 1,0-1-1,0 1 1,0-1-1,0 1 1,0 0-1,0-1 1,0 1-1,0 0 1,0 0-1,0 0 1,0 0-1,0 0 1,0 0-1,0 0 1,0 0-1,0 0 1,0 0-1,0 0 1,0 1-1,0-1 1,0 0-1,0 1 1,0-1-1,0 1 1,0-1-1,0 1 1,-1 0-1,1-1 1,0 1-1,0 0 1,-1 0-1,1-1 1,0 1-1,-1 0 1,1 0-1,-1 0 1,2 2-1,2 3 11,0 1 0,-1 0 0,1 0 0,-1 0 0,2 11 0,6 30 19,-3 1 0,-2 1 0,-2-1 0,-2 52-1,1 21 66,2 2 283,-5-123-280,7-5-12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2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 4416,'0'0'7905,"-10"4"-7561,-2 1-225,6-3-12,-1 1 0,1 0 0,0 0 0,-9 6 1,10-7 3546,14-7-2714,32-7-477,-25 6-346,1 1 1,-1 1-1,1 1 1,0 0 0,19 0-1,12 3 355,71 9 0,-95-5-252,-1-2 0,1-1-1,0-1 1,0-1 0,43-8 0,-27 7 770,-40 2-986,0-1-1,-1 1 0,1 0 1,0 0-1,0 0 0,0 0 1,0 0-1,0 0 0,0-1 1,0 1-1,0 0 0,0 0 1,0 0-1,0 0 0,-1 0 1,1-1-1,0 1 0,0 0 1,0 0-1,0 0 0,0 0 1,0-1-1,0 1 0,0 0 1,1 0-1,-1 0 0,0 0 1,0 0-1,0-1 0,0 1 1,0 0-1,0 0 0,0 0 1,0 0-1,0 0 0,0-1 1,0 1-1,1 0 0,-1 0 1,0 0-1,0 0 1,0 0-1,0 0 0,0 0 1,0 0-1,1 0 0,-1 0 1,0-1-1,0 1 0,0 0 1,0 0-1,0 0 0,1 0 1,-1 0-1,7-6-424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3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6016,'0'0'10297,"16"-4"-10120,1 1-142,165-33 681,-129 28-485,114-12 528,-90 11-139,-47 4-2914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3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5120,'0'0'11084,"1"-13"-10695,2-16-110,2 0 0,1 0 1,13-37-1,-5 30 56,1 1-1,1 0 1,40-59-1,-43 75-194,0 1-1,2 1 0,0 0 0,1 1 0,0 1 1,2 1-1,36-24 0,-52 36-107,0 1 1,0 0-1,1-1 1,-1 1-1,1 0 0,-1 0 1,1 1-1,-1-1 0,1 1 1,-1-1-1,1 1 1,3 0-1,-5 0-19,0 0 0,-1 0 1,1 0-1,-1 0 0,1 1 0,0-1 0,-1 0 1,1 0-1,-1 1 0,1-1 0,-1 0 0,1 1 1,-1-1-1,1 1 0,-1-1 0,0 1 0,1-1 1,-1 1-1,1-1 0,-1 2 0,1-1 0,-1 1-1,1-1 1,-1 1-1,1 0 1,-1-1-1,0 1 1,0 0-1,0-1 1,0 1-1,0 0 1,-1 1-1,-4 20 60,-1 0 0,-1 0 0,-1 0 0,-14 25 0,3-3 28,3-8 120,3 1-1,-16 65 1,29-103-213,0 0 0,-1 0 0,1 1 0,0-1 1,0 0-1,0 0 0,0 1 0,0-1 0,0 0 1,0 0-1,0 1 0,0-1 0,0 0 0,0 1 1,0-1-1,0 0 0,0 0 0,0 1 0,0-1 1,0 0-1,0 0 0,0 1 0,0-1 0,0 0 0,1 0 1,-1 1-1,0-1 0,0 0 0,0 0 0,0 1 1,1-1-1,-1 0 0,0 0 0,0 0 0,0 0 1,1 1-1,-1-1 0,0 0 0,0 0 0,1 0 1,-1 0-1,0 0 0,0 0 0,1 0 0,-1 0 1,0 1-1,1-1 0,17-8 119,20-23-27,264-284 579,-292 302-631,-7 9-16,0 0 0,0 1 0,0-1 1,0 1-1,0 0 0,6-4 0,-13 11-6,0 0 0,0-1-1,1 1 1,0 0 0,0 1 0,0-1-1,0 0 1,-4 10 0,-1 2 1,-3 1-14,1 2 0,1-1-1,1 1 1,0 1-1,2 0 1,0 0 0,1 0-1,-2 23 1,6-30 18,0 0 0,1 0 0,0 1 0,1-1-1,1 0 1,0 0 0,0-1 0,2 1 0,-1 0 0,2-1 0,-1 0 0,2 0 0,0 0 0,7 11 0,-10-19 2,-1-1 0,0 0 0,1 0 0,0 1 0,-1-2 0,1 1 0,0 0 0,1-1 0,-1 1 0,0-1 0,1 0 0,-1 0 0,1 0 0,0 0 0,0-1 0,-1 0 0,1 0 0,0 0 0,0 0 0,0 0 0,0-1 0,0 0 0,1 1 0,-1-2 0,0 1 0,0 0 0,0-1 0,0 0 0,0 0 1,0 0-1,-1 0 0,1-1 0,0 1 0,0-1 0,-1 0 0,1 0 0,-1-1 0,0 1 0,0-1 0,0 1 0,5-6 0,17-22-412,-18 20-2569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3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5416,'0'0'14609,"-2"16"-14081,1-5-418,0 4 38,0 0-1,0 0 1,1-1-1,1 1 1,4 22 0,97 331 2992,-48-185-1515,-51-177-1519,-1 1 0,-1-1 0,1 1 1,-1 0-1,0 0 0,0 0 0,-1-1 0,-1 9 0,1-12-69,-1 0 0,1-1-1,-1 1 1,0 0 0,0 0-1,0-1 1,0 1-1,-1-1 1,1 1 0,-1-1-1,1 1 1,-1-1 0,0 0-1,0 0 1,0 0-1,0 0 1,0 0 0,-1 0-1,1-1 1,0 1 0,-6 2-1,-2 0 31,-1 0 0,0 0 0,0-1 0,0-1 0,0 0 1,0 0-1,-22 0 0,-83-8 319,93 4-290,13 1-62,-6 0 132,1-1 1,-1 0-1,1-1 1,-30-9-1,44 11-170,0 1 0,0 0-1,0-1 1,0 1 0,1-1-1,-1 0 1,0 1-1,0-1 1,0 0 0,0 1-1,1-1 1,-1 0-1,0 0 1,1 0 0,-1 0-1,1 0 1,-1 0 0,1 0-1,-1 0 1,1 0-1,0 0 1,-1 0 0,1-1-1,0 0 20,0 0-1,0-1 0,0 1 1,0 0-1,1-1 0,-1 1 0,1 0 1,0 0-1,-1 0 0,2-3 1,3-3-912,-1-1 0,1 2 1,11-14-1,-15 19-259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3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7528,'0'0'9057,"12"-7"-8491,1 0-397,-5 2-55,1 0 0,-1 1 0,1 0 0,0 0 0,1 1 1,-1 0-1,16-2 0,24 2 885,77 3 0,-98 1-613,67 5 1104,11 1-3228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3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4912,'0'0'13457,"12"0"-13308,225-12 507,-78 2-286,-20 1-48,-131 8-247,0 1 1,-1-1-1,1 2 1,0-1-1,0 1 0,-1 0 1,1 0-1,0 1 1,-1 0-1,11 4 0,-15-5-2,-3 0-45,1-1 0,-1 0 0,1 1 1,-1-1-1,1 0 0,-1 1 1,1-1-1,-1 0 0,1 0 1,0 0-1,-1 1 0,1-1 0,-1 0 1,1 0-1,0 0 0,-1 0 1,1 0-1,0 0 0,-1 0 1,1 0-1,-1 0 0,1 0 0,0-1 1,-1 1-1,2 0 0,-2-1-124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3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7024,'0'0'4886,"-4"10"-4402,1-5-419,-1 5 67,0 0 0,0 0 0,1 0 0,1 0-1,-1 1 1,0 15 0,2 40 835,4 1-1,17 111 1,-16-151-712,1 1 326,0 0-1,2 0 1,1 0 0,12 26 0,-20-54-538,0 1 0,0 0-1,1-1 1,-1 1 0,0-1 0,0 1 0,1-1 0,-1 1 0,0-1 0,1 1 0,-1-1 0,1 0 0,-1 1-1,0-1 1,1 1 0,-1-1 0,1 0 0,-1 1 0,1-1 0,-1 0 0,1 0 0,-1 1 0,1-1 0,0 0-1,-1 0 1,1 0 0,-1 0 0,1 0 0,-1 0 0,1 0 0,0 0 0,0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4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54 4312,'0'0'9894,"-7"10"-9516,2-3-304,-2 3 82,1 0 0,0 0 0,0 1-1,1-1 1,1 1 0,-5 14 0,-23 127 1435,-24 91 134,44-180-1134,8-41 116,-10 34 0,11-45-455,-6 10 253,4-13 376,8-27-739,0-10-79,13-56 0,-3 22 3,50-201 219,-26 119-130,-25 112-102,-9 26-20,-1 0 0,1 0 1,-1-1-1,0 1 0,1-11 0,-3 18-25,0 0 0,0-1 0,0 1 0,0 0 0,0-1 0,0 1 0,1 0 0,-1 0 0,0-1 0,0 1 1,0 0-1,0 0 0,1 0 0,-1-1 0,0 1 0,0 0 0,1 0 0,-1 0 0,0 0 0,1-1 0,-1 1 0,0 0 0,0 0 0,1 0 0,-1 0 0,0 0 0,1 0 0,-1 0 0,0 0 1,1 0-1,-1 0 0,0 0 0,0 0 0,1 0 0,-1 0 0,0 0 0,1 0 0,-1 0 0,0 1 0,0-1 0,1 0 0,-1 0 0,0 0 0,0 0 0,1 1 0,-1-1 0,0 0 0,0 0 1,1 1-1,6 13 67,0 1 0,-2 0 1,1 0-1,-2 0 1,0 1-1,2 18 0,9 34 108,-12-61-152,4 19 155,1 0 0,2 0 0,20 39 0,-30-65-179,1 1 0,-1-1-1,0 0 1,1 1 0,-1-1 0,0 0 0,1 1 0,-1-1 0,1 0-1,-1 1 1,1-1 0,-1 0 0,1 0 0,-1 0 0,0 1-1,1-1 1,-1 0 0,1 0 0,-1 0 0,1 0 0,-1 0 0,1 0-1,-1 0 1,1 0 0,-1 0 0,1 0 0,-1 0 0,1 0 0,-1-1-1,1 1 1,-1 0 0,1 0 0,-1 0 0,1-1 0,-1 1-1,1 0 1,-1 0 0,0-1 0,1 1 0,-1 0 0,1-1 0,-1 1-1,0-1 1,0 1 0,1 0 0,-1-1 0,0 1 0,0-1 0,1 0-1,16-26 145,-16 26-139,9-22 44,-1 1 0,-1-1 0,-2 0-1,8-39 1,-2 6 33,-4 19 26,-4 21-30,-1-1 0,2 1 0,12-29 0,-17 45-84,0-1 0,1 1 0,-1-1 0,0 0 0,0 1 0,1-1 0,-1 1 0,0-1 0,1 1 0,-1-1 0,0 1 0,1 0 1,-1-1-1,1 1 0,-1-1 0,1 1 0,-1 0 0,1-1 0,-1 1 0,1 0 0,-1 0 0,1-1 0,-1 1 0,1 0 0,0 0 0,-1 0 0,2 0 0,-1 0-2,-1 0 0,1 1 0,0-1 0,0 1-1,-1-1 1,1 1 0,0-1 0,0 1-1,-1 0 1,1-1 0,-1 1 0,1 0 0,0-1-1,-1 1 1,0 0 0,1 1 0,17 43-67,-15-35 72,14 34-18,18 83-1,17 48 122,-29-106-16,-10-35 145,22 42 0,-33-70-379,3 3 621,0-6-4288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4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4912,'0'0'10897,"13"1"-10632,150 0 418,18-1-39,-62 1-208,182-24 1,-199 13-294,-42 3-45,63-4 25,-107 11-2,1 1-1,-2 0 0,1 1 0,0 1 0,26 7 0,-28-8 106,-13-2-203,0-1-1,-1 1 1,1 0 0,0 0-1,-1 0 1,1 0-1,0 0 1,-1 0 0,1 0-1,0 0 1,-1 0-1,1 0 1,0 1 0,-1-1-1,1 0 1,0 0-1,-1 0 1,1 1 0,-1-1-1,1 1 1,0-1-1,-1 0 1,1 1 0,-1-1-1,1 1 1,-1-1-1,1 1 1,0 0 0,-1 0 90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4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5520,'0'0'7978,"15"-2"-7480,-4 1-422,7-1 208,-1 0 0,0-2 0,1 0 0,-2 0 0,1-2 0,0 0 0,29-16 0,-37 16-25,0 0 1,0-1 0,-1 0 0,0 0 0,-1-1 0,9-10 0,-15 16-196,1 0 1,0 0-1,-1-1 0,0 1 0,0 0 0,1-1 0,-1 0 0,-1 1 0,1-1 1,0 1-1,-1-1 0,1 0 0,-1 0 0,0 1 0,0-1 0,0 0 1,0 1-1,0-1 0,-1 0 0,1 0 0,-1 1 0,0-1 0,1 1 1,-1-1-1,-1 0 0,1 1 0,0 0 0,-1-1 0,-1-2 0,0 1-9,0 1 0,0 0 0,0 0 0,0 0-1,0 0 1,-1 1 0,1-1 0,-1 1 0,0 0 0,0 0-1,0 0 1,1 1 0,-2-1 0,1 1 0,0 0-1,0 0 1,0 1 0,0-1 0,-1 1 0,1 0-1,0 0 1,-1 0 0,1 0 0,-8 3 0,6-2-26,-1 1 1,1 0-1,0 0 0,0 1 1,0-1-1,1 1 1,-1 1-1,1-1 1,-1 1-1,1 0 1,0 0-1,0 1 0,1-1 1,0 1-1,-7 9 1,5-3 51,0 1 0,1 0 0,1 0 0,0 0 0,0 0 0,2 1 0,-1-1 0,1 1 0,1 0 0,0 0 0,1 0 0,2 16 0,-1-23-29,0 1 0,0-1 0,1 0 0,-1 1 0,2-1 0,-1 0 0,0 0 0,1 0 0,0-1 0,1 1 1,-1-1-1,1 1 0,0-1 0,1 0 0,-1-1 0,1 1 0,0-1 0,0 0 0,0 0 0,1 0 0,-1-1 0,1 0 0,0 0 0,10 4 0,2-1 111,0 1-1,0-2 1,0-1-1,1 0 1,-1-1-1,1-1 1,36 0-1,-33-2 4,-13 1-66,0-1 0,0 0-1,-1 0 1,1-1-1,0 0 1,-1 0 0,1-1-1,-1 0 1,1-1-1,-1 0 1,8-4-1,20-13 323,5-4-4378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23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13968,'0'0'4337,"-3"13"-4260,-5 26-24,1 0-1,-1 59 0,8-85-27,0 1 0,4 18 0,-4-28-9,1 0 0,0-1 1,0 1-1,1 0 0,-1-1 0,1 1 0,-1-1 1,1 0-1,0 1 0,0-1 0,1 0 0,-1 0 1,4 3-1,-5-5-9,0 0 0,1-1 0,-1 1 0,0 0 0,0-1 0,0 1 0,0-1-1,1 0 1,-1 1 0,0-1 0,0 0 0,1 0 0,-1 0 0,0 0 0,1 0 0,-1 0 0,0 0 0,0 0 0,1 0 0,-1-1 0,0 1 0,0-1 0,1 1 0,-1-1 0,0 1 0,0-1 0,0 1 0,0-1 0,0 0 0,0 0 0,0 0 0,1-1 0,2-1-3,0-1 1,0 0 0,-1 0-1,1 0 1,-1 0 0,3-7-1,5-10-2410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4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1150 5720,'0'0'6385,"6"-11"-5833,6-12-133,0 0 1,-1 0-1,8-29 0,26-96 1748,21-86 219,-65 229-2358,40-176 1594,-33 153-1237,1 0 0,2 0-1,0 1 1,21-33 0,-11 25-66,-13 19-153,1 1-1,1 0 1,0 0-1,1 1 1,0 1 0,1 0-1,14-12 1,18-12 249,-29 24-159,0 0 0,1 1 0,0 0-1,30-15 1,-43 26-189,1 0 0,-1 1 0,1-1 0,0 1 0,0-1-1,-1 1 1,1 0 0,0 1 0,-1-1 0,1 1 0,0-1 0,-1 1 0,1 0-1,-1 0 1,1 1 0,-1-1 0,1 1 0,5 3 0,-1 0 29,0 1 1,0-1 0,0 1-1,-1 0 1,0 1-1,8 10 1,-9-8-38,0 0 1,-1 0 0,0 0-1,-1 1 1,0 0-1,-1 0 1,0 0-1,0 0 1,-1 0 0,-1 1-1,1-1 1,-2 1-1,0 0 1,0-1-1,0 1 1,-1-1 0,-1 1-1,-5 17 1,6-24-32,-1 0 1,0 0-1,0 0 1,-1 0 0,1-1-1,-1 1 1,0-1-1,0 1 1,0-1-1,0 0 1,0 0 0,-1-1-1,1 1 1,-1-1-1,0 1 1,0-1-1,0 0 1,0-1-1,0 1 1,0-1 0,0 1-1,-1-1 1,-5 0-1,-5 1 37,-1 0 0,1-2-1,-1 0 1,1 0-1,-19-4 1,-28-8 137,45 7-109,0 1 0,0 2 1,-25-2-1,40 3-73,0 1 0,0 1 0,0-1 0,0 0-1,0 0 1,0 1 0,0-1 0,0 1 0,0-1 0,0 1 0,-3 1 0,5-1-179,-1-1-1,1 1 1,-1-1-1,1 1 1,-1 0-1,1-1 1,-1 1 0,1 0-1,0-1 1,-1 1-1,1 0 1,0-1-1,0 1 1,-1 0-1,1 0 1,0-1 0,0 1-1,0 0 1,0 0-1,0-1 1,0 1-1,0 0 1,0 0 0,0-1-1,1 1 1,-1 0-1,0-1 1,0 1-1,1 1 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5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25 4912,'0'0'5112,"-11"-2"-4852,-14-3-160,-52-9 611,66 12-560,1 1-1,-1 0 1,0 1 0,0 1 0,-13 1 0,8 1-3,7-1 65,1-1 0,-1 2 1,1-1-1,-13 6 0,18-7-151,0 1 0,1 0 0,-1 0 0,0 0 1,0 0-1,1 1 0,0-1 0,-1 1 0,1 0 0,0-1 0,0 1 0,0 0 0,1 0 0,-1 0 0,-1 4 1,-3 12 90,0 1 0,1-1 1,1 1-1,1-1 0,-1 35 1,7 104 405,-1-138-480,21 309 910,4 44 275,-14-218-653,1 68 122,-26 243 558,11-394-1117,0-19 24,6 60 1,-3-85-24,-2-1 1,-3 42-1,-3-29 208,6-39-104,6-2-219,0 0-1,-1 0 1,1-1 0,0 1 0,-1-1 0,10-5 0,9-3 11,-2 4 12,1 1-1,-1 0 0,1 2 0,0 0 0,43 2 1,-47 2 17,0 0 0,0 2 1,-1 0-1,1 1 0,-1 1 1,0 1-1,28 12 0,-37-13 42,-1 1 0,1-1 0,12 13 0,-11-9 9,-9-9-138,-1 1 1,1-1-1,-1 1 0,0-1 0,0 1 1,1-1-1,-1 1 0,0-1 1,0 1-1,1 0 0,-1-1 1,0 1-1,0 0 0,0-1 1,0 1-1,0-1 0,0 1 0,0 0 1,0-1-1,0 1 0,0 0 1,-1-1-1,1 1 0,0-1 1,0 1-1,0 0 0,-1-1 1,0 2-1,1-2-13,0 0-1,0 1 1,0-1-1,0 0 1,-1 1 0,1-1-1,0 0 1,0 1 0,0-1-1,-1 0 1,1 0 0,0 1-1,0-1 1,-1 0 0,1 0-1,0 0 1,-1 1 0,1-1-1,0 0 1,-1 0 0,1 0-1,0 0 1,-1 0 0,1 0-1,0 0 1,-1 1-1,1-1 1,-1 0 0,1 0-1,0 0 1,-1 0 0,1-1-1,0 1 1,-1 0 0,1 0-1,0 0 1,-1 0 0,1 0-1,0 0 1,-1 0 0,1-1-1,0 1 1,-1 0 0,1 0-1,0-1 1,0 1 0,-1-1-1,-4-7-3263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5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4816,'0'0'6513,"-13"5"-6076,0 1-312,3-2-19,0 0-1,1 1 1,-1 0-1,1 1 1,0 0 0,-10 9-1,6-4 122,1 0 0,0 1 0,1 0 0,0 0 0,-10 15 0,-4 14 382,2 1 1,-21 51-1,34-67-322,1 0-1,2 1 0,0 0 1,2 1-1,-3 31 0,6-15 104,1 1 1,2-1-1,3 0 0,1 0 0,2 0 1,2-1-1,2 0 0,2 0 0,24 52 1,-31-84-219,0 0 1,1-1 0,1 0-1,0 0 1,0-1 0,14 13 0,-13-13-6,-8-8-118,0 0 0,1-1 0,-1 1 0,0 0 0,0 0 0,0-1-1,1 1 1,-1-1 0,0 1 0,1-1 0,-1 0 0,0 0 0,1 1 0,-1-1 0,1 0 0,-1 0 0,0 0 0,1-1 0,-1 1 0,1 0 0,-1 0 0,2-1 0,31-14-421,-23 10-2118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5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3912,'0'0'15357,"-4"11"-15121,1-3-191,-2 3 59,1 0 0,0 0 0,1 0 0,0 1 0,-3 21 0,9 95 770,1-62-451,4 26 169,1 13 567,-9-91-725,0-10-112,0-7 158,0-1-680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5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5416,'0'0'12426,"12"-2"-12217,91-14 339,34 15 445,-73 2 184,-64 0-1166,0 0 0,0 0 0,0 0 0,0 0-1,1 0 1,-1 0 0,0 0 0,0 0 0,1 0 0,-1 0 0,1 0 0,-1 0 0,2 1 0,2-1-2654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5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4816,'0'0'11425,"9"11"-11065,26 38-24,-31-43-239,-1-1 0,1 1 1,-2 1-1,1-1 0,-1 0 0,0 1 0,0-1 1,-1 1-1,1-1 0,-1 13 0,0-11 82,0-1 0,0 1-1,4 12 1,0-6 167,-2-9-117,-1 0 1,0 0-1,-1 0 1,3 10-1,-4-14 140,6-12 118,4-5-302,-1 0 1,10-21-1,3-8 12,7-14 30,-22 41-132,2 1 0,0 0 1,21-29-1,-29 45-82,0-1 0,0 1 0,0 0 0,0 0 0,0 1 0,0-1 0,0 0 0,0 0 0,0 0 0,0 1 0,0-1 0,0 0 0,1 1 0,-1-1 0,2 0 0,-2 1-4,-1 0 0,1 0 0,0 0 0,-1 1 0,1-1 0,0 0 0,-1 0 0,1 0 0,-1 0 0,1 1 0,-1-1 0,1 0 0,0 1 0,-1-1 0,1 0 0,-1 1 0,1-1 0,-1 1 0,0-1 0,1 1 0,-1-1 0,1 2 0,2 3 19,-1 0 1,1 0 0,-2 1 0,1-1 0,0 0-1,0 7 1,4 18 211,-1 0 0,2 49 0,-6-79-213,0 0 0,0-1 1,0 1-1,0-1 0,0 1 0,0-1 0,-1 1 0,1-1 0,0 1 0,0-1 0,-1 0 1,1 0-1,0 1 0,0-2 0,61-93 294,14-19-21,-76 113-296,1 0-1,-1 0 1,1 1-1,-1-1 1,1 0-1,-1 0 1,1 1-1,0-1 1,-1 0-1,1 1 1,0-1-1,0 0 1,-1 1-1,1-1 1,0 1-1,0-1 0,0 1 1,0 0-1,-1-1 1,1 1-1,0 0 1,0 0-1,0-1 1,0 1-1,0 0 1,0 0-1,0 0 1,0 0-1,0 0 1,0 0-1,0 1 1,0-1-1,0 0 1,0 0-1,0 1 1,-1-1-1,1 0 1,0 1-1,0-1 1,0 1-1,0-1 1,-1 1-1,1 0 1,0-1-1,-1 1 1,1 0-1,0-1 0,-1 1 1,2 1-1,2 5 1,0 0 0,0 1-1,0-1 1,4 14-1,-5-13 7,5 17 118,-1 1 0,-2-1 1,-1 1-1,0 0 0,-2 0 1,-2 39-1,3-49 104,-3-15-200,0 0 1,1 0 0,-1 0 0,0 1 0,1-1-1,-1 0 1,0 0 0,0 0 0,0 0 0,0 1 0,0-1-1,-1 0 1,1 0 0,0 0 0,0 0 0,-1 2 0,0 7-19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5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5416,'0'0'11587,"12"-1"-11279,132-8 780,-73 7-622,248-35 1214,-285 33-1309,49 1 0,-39 6-194,-32-2-133,0 0-1,1 0 1,15-3-1,-16-3 33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3:5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81 6424,'0'0'3497,"4"14"-3088,-1-4-315,0-1-16,-1-1 0,1 0 1,-2 1-1,1-1 1,-1 1-1,0 0 0,-1-1 1,0 1-1,-2 12 1,-7 23 934,-29 81 1,14-52 309,13-41-513,7-24-383,1 0 0,1 0 1,-4 15-1,3-12-18,0 7 1626,6-20-2019,-1 0 1,0 0 0,0 0-1,0 0 1,0 0 0,0-1-1,-1 1 1,1-1 0,-1 1-1,1-1 1,1-4 0,32-92 168,-9 20-149,34-100-19,-48 138-1,-8 26-2,0 1 0,1 0 0,12-25 0,-11 27 62,-2 6 49,5 21-28,-1 2-12,-1 1-1,0-1 1,-2 1 0,7 33 0,-9-40 23,0 0 1,1 1 0,1-2-1,0 1 1,11 17 0,-16-27-103,0-1 0,0 0 0,0 0 1,0 1-1,1-1 0,-1 0 1,0 0-1,0 1 0,0-1 0,1 0 1,-1 0-1,0 1 0,0-1 0,1 0 1,-1 0-1,0 0 0,1 0 0,-1 1 1,0-1-1,0 0 0,1 0 0,-1 0 1,0 0-1,1 0 0,-1 0 0,0 0 1,1 0-1,-1 0 0,0 0 0,1 0 1,-1 0-1,1 0 0,8-9 149,7-19 30,-13 23-157,76-165 459,-77 167-466,0-1-1,0 0 1,0 1-1,1-1 1,0 1-1,-1 0 1,6-4-1,-8 6-20,1 1 1,0-1-1,0 1 0,0 0 0,0-1 1,0 1-1,0 0 0,-1 0 0,1-1 0,0 1 1,0 0-1,0 0 0,0 0 0,0 0 1,0 0-1,0 1 0,0-1 0,0 0 0,0 0 1,-1 1-1,1-1 0,0 0 0,0 1 1,0-1-1,0 1 0,-1-1 0,1 1 1,0-1-1,0 1 0,-1 0 0,1-1 0,0 1 1,-1 0-1,1-1 0,-1 1 0,1 0 1,-1 0-1,1 0 0,-1 1 0,19 27 36,-1 2 0,-1 0 0,-2 1-1,12 39 1,-15-33 130,13 76 0,-16-64 157,-9-41-183,0-8-123,0-1 0,0 1-1,0-1 1,-1 1-1,1-1 1,0 1-1,0-1 1,0 1-1,0-1 1,0 1 0,0-1-1,0 1 1,0-1-1,0 1 1,0-1-1,1 1 1,-1-1-1,0 1 1,0-1 0,0 0-1,1 1 1,-1-1-1,0 1 1,0-1-1,1 1 1,-1-1-1,0 0 1,1 1-1,-1-1 1,0 0 0,1 1-1,-1-1 1,1 0-1,-1 0 1,1 1-1,0-1 1,-1 3 383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0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5920,'0'0'12873,"12"14"-12508,1 2-258,2 2 46,0 1-1,-2 1 1,13 23-1,18 40 731,49 126 0,-79-170-635,-2 2 0,-1 0 0,-2 0 0,-2 1 0,3 70 0,-10-49 102,-4-1 1,-2 1 0,-26 110-1,25-143-229,1-1 133,-1 1 0,-2-1 0,-1 0 0,-1 0 0,-17 31 1,15-39-33,8-10-55,-1 0-1,0-1 0,-1-1 0,0 1 1,-1-1-1,-9 9 0,14-15-13,3-3-147,0 0 0,0 1 0,0-1 0,-1 0 1,1 1-1,0-1 0,0 0 0,0 0 0,-1 1 0,1-1 0,0 0 0,0 0 0,-1 1 0,1-1 0,0 0 1,-1 0-1,1 0 0,0 0 0,-1 0 0,1 1 0,0-1 0,0 0 0,-1 0 0,1 0 0,-1 0 0,1 0 0,0 0 1,-1 0-1,1 0 0,0 0 0,-1 0 0,1 0 0,0 0 0,-1 0 0,1 0 0,0-1 0,-1 1 0,1 0 0,0 0 1,0 0-1,-1 0 0,1-1 0,1-1-59,1-1 0,-1 0 0,1 1 1,0 0-1,0 0 0,0-1 0,0 1 0,3-2 1,4-5-108,10-16-3492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0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6224,'0'0'12977,"-1"12"-12313,0-5-549,0 8 114,0-1 0,1 0 1,0 0-1,4 18 0,30 122 1834,-21-108-1186,-3 0-1,-1 1 1,3 79-1,-12-125-832,0 1 1,0-1-1,0 0 0,0 1 0,0-1 0,0 0 0,-1 1 1,1-1-1,-1 0 0,1 1 0,-1-1 0,1 0 0,-1 0 1,0 0-1,1 1 0,-1-1 0,0 0 0,0 0 1,0 0-1,0 0 0,0 0 0,0-1 0,0 1 0,0 0 1,0 0-1,-1-1 0,1 1 0,0-1 0,0 1 0,-1-1 1,1 1-1,0-1 0,-1 0 0,1 1 0,0-1 1,-1 0-1,1 0 0,-2 0 0,-7-1 74,0 0 1,1 0-1,0 0 1,-14-5-1,11 3 8,-128-32 1089,111 33-795,5 1 314,20-2-2144,10-1-2160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2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12664,'0'0'3736,"73"-28"-3744,-53 24 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0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52 8536,'0'0'8231,"-10"-5"-7551,-29-18-10,27 13 1059,12 4-458,14 2-139,79 1 186,57 2-318,55 10 432,-168-9-870,-30 0-340,0-1 1,0 1 0,0 1-1,-1-1 1,9 3-1,-1 3 345,-9-3-3282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0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0 6928,'0'0'6742,"-10"11"-6315,-46 46 137,-56 59 749,-10 10 102,-12 14 26,95-97-932,-15 19 1678,69-78-2092,0 2 0,1-1-1,1 2 1,28-19 0,-17 12-2604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0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8936,'0'0'2705,"10"6"-2096,14 9-125,-1 0 0,-1 2 0,-1 0 0,38 41 0,62 111 2070,-54-70-409,-20-42 935,-47-57-3058,0 0 0,1 0 0,-1 0 1,0 0-1,0 0 0,0 0 1,1 0-1,-1 0 0,0 0 0,0 0 1,0 0-1,1 0 0,-1 0 1,0 0-1,0 0 0,0 0 0,1 0 1,-1 0-1,0 0 0,0 0 0,0 0 1,1 0-1,-1 0 0,0 0 1,0 0-1,0 0 0,1 0 0,-1-1 1,0 1-1,0 0 0,0 0 1,0 0-1,0 0 0,1-1 0,-1 1 1,0 0-1,0 0 0,0 0 0,0 0 1,0-1-1,0 1 0,0 0 1,0 0-1,0 0 0,0-1 0,1 1 1,-1 0-1,0 0 0,0-1 0,5-13-1460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0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36 9440,'0'0'4173,"5"11"-3554,-5-11-619,8 18 286,-1 1 0,0-1 0,5 31 0,20 191 2098,-30-202-1642,-1 1 1,-2 0 0,-2-1 0,-11 51 0,11-48 3022,1-56-3302,-1-8-267,1-45 0,1 11-63,-3-33 64,-6-70 49,6 126-170,-2 0 1,-15-52-1,19 78-52,-1 1 0,-1 1-1,1-1 1,-9-10 0,9 12 5,3 4-29,-1 1 1,1-1-1,0 1 0,-1 0 0,1-1 0,0 1 1,0-1-1,0 0 0,-1 1 0,1-1 1,0 1-1,0-1 0,0 1 0,0-1 0,0 1 1,0-1-1,0 1 0,0-1 0,0 1 0,1-1 1,-1 1-1,0-1 0,0 1 0,0-1 1,0 1-1,1-1 0,-1 1 0,0-1 0,1 0 1,17-11 22,23 0 10,-13 6-28,1 1-1,0 2 1,0 0 0,0 2 0,0 2-1,40 4 1,-61-3 3,-1 0 0,1 0 0,-1 0 0,0 1 1,0 0-1,0 0 0,0 0 0,0 1 0,-1 1 0,1-1 0,-1 1 0,-1 0 0,1 0 0,-1 0 0,1 1 0,6 11 1,-10-15 0,-1 1 0,0 0 1,0 0-1,0 0 1,0 0-1,-1 0 1,1 0-1,-1 0 1,0 0-1,0 0 1,0 0-1,0 0 0,0 0 1,-1 0-1,1 0 1,-1-1-1,0 1 1,0 0-1,0 0 1,0 0-1,0 0 1,-3 3-1,-2 4 20,0 0 0,-1 0-1,0-1 1,-10 11 0,-16 13 138,-53 39 1,79-67-122,7-4-39,-1-1 0,1 1 0,-1-1 0,1 1 0,0-1 0,-1 1 0,1-1-1,0 1 1,-1-1 0,1 1 0,0-1 0,-1 1 0,1-1 0,0 1 0,0 0 0,0-1 0,0 1 0,-1-1 0,1 1-1,0 0 1,0-1 0,0 1 0,0 0 0,1-1 0,-1 1 0,0-1 0,0 1 0,0 0 0,0-1 0,1 1 0,-1-1-1,0 1 1,0-1 0,1 1 0,-1 0 0,0-1 0,1 1 0,-1-1 0,1 0 0,-1 1 0,1-1 0,-1 1 0,1 0-1,30 20 77,-20-14-55,13 11-8,65 50-9,-78-58-14,0 1 1,0 0-1,-1 0 1,0 1-1,8 14 1,-15-22-2,-1 0 1,1 0-1,-1 1 1,0-1-1,0 1 1,-1-1-1,1 1 1,-1 0-1,0-1 1,0 1-1,0 9 1,-2-11 4,1-1-1,-1 1 1,0-1-1,0 1 1,0-1 0,0 1-1,0-1 1,0 0-1,-1 1 1,1-1 0,-1 0-1,0 0 1,0 0-1,1 0 1,-1 0 0,0-1-1,0 1 1,-1 0-1,1-1 1,0 0 0,-1 1-1,-3 1 1,-10 3 19,0 0 1,-1-1-1,1 0 1,-1-1-1,0-1 0,0-1 1,0 0-1,0-1 1,0-1-1,0-1 1,-17-3-1,-26-5 49,-101-29-1,150 36-316,-9-1 370,20 3-315,-1 0 1,1 0-1,-1 0 1,1-1-1,-1 1 1,1 0 0,-1 0-1,1 0 1,0 0-1,-1-1 1,1 1-1,-1 0 1,1 0-1,-1-1 1,1 1-1,0 0 1,-1-1-1,1 1 1,0 0-1,-1-1 1,1 1-1,0-1 1,0 1-1,-1-1 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0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71 5320,'0'0'12935,"-1"-10"-12495,-1-32-13,2 41-417,-1 1-1,1 0 1,0-1 0,0 1-1,0-1 1,0 1 0,0 0 0,0-1-1,0 1 1,0-1 0,0 1-1,0 0 1,0-1 0,1 1-1,-1-1 1,0 1 0,0 0-1,0-1 1,0 1 0,1 0-1,-1-1 1,0 1 0,0 0-1,1-1 1,-1 1 0,0 0-1,0 0 1,1-1 0,-1 1 0,0 0-1,1 0 1,-1-1 0,0 1-1,1 0 1,-1 0 0,1 0-1,-1 0 1,0 0 0,1 0-1,-1-1 1,1 1 0,34-4 543,1 2 0,69 4 0,-75-1-307,158 16 1022,-110-8-672,-69-8-520,0 0 0,0 1 0,-1 0 1,16 7-1,-2 1-3068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0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3504,'0'0'16203,"-5"12"-15887,2-5-260,-2 3 23,1 0 0,0 1 1,1 0-1,0-1 0,1 1 1,-2 15-1,2 91 855,0-1 595,-5-72-496,2-39-634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0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9440,'0'0'2578,"13"-3"-2075,-11 2-495,115-24 1330,-98 22-1027,-1 1 0,1 1 0,0 0 0,-1 1 0,27 4 0,22 8 541,59 12 416,-105-20-2294,36 4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1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5720,'0'0'6960,"0"12"-6392,2 34 460,8 51 1,10 18 1452,-20-115-2429,0 1 1,0 0-1,0 0 0,0 0 0,0 0 1,1 0-1,-1 0 0,0-1 1,0 1-1,1 0 0,-1 0 0,1 0 1,-1-1-1,1 1 0,-1 0 0,1 0 1,0 0-1,0-1-19,-1 0 0,0 0 0,1 0 0,-1 0 1,1 0-1,-1 0 0,0 0 0,1 0 0,-1 0 0,1 0 0,-1 0 1,0 0-1,1 0 0,-1-1 0,0 1 0,1 0 0,-1 0 0,0 0 0,1-1 1,-1 1-1,0 0 0,1-1 0,-1 1 0,0 0 0,0 0 0,1-1 1,18-32 580,-17 30-701,12-27 174,69-125 323,-82 152-394,0 1 0,0 0-1,1 1 1,-1-1 0,1 0-1,-1 0 1,1 0 0,0 1 0,0-1-1,0 1 1,0 0 0,0-1 0,0 1-1,0 0 1,0 0 0,0 0 0,1 1-1,-1-1 1,0 0 0,0 1-1,1-1 1,2 1 0,-3 0 2,0 0 0,0 1 0,0-1-1,0 1 1,0 0 0,-1-1 0,1 1 0,0 0 0,0 0 0,-1 0 0,1 0 0,-1 0-1,1 0 1,-1 1 0,1-1 0,-1 0 0,0 1 0,1-1 0,-1 1 0,0 0-1,0-1 1,0 1 0,-1 0 0,1 0 0,0-1 0,-1 1 0,2 4 0,5 24 300,-1 0 1,-2 1 0,1 61-1,-5-92-308,1 0 0,-1 0 0,0-1 0,0 1 0,0 0 0,1 0 0,-1 0 0,0 0 0,0-1 0,0 1 0,1 0 0,-1 0 0,0 0 0,0 0 0,1 0 0,-1 0 0,0 0 0,0 0 0,1-1 0,-1 1 0,0 0 0,1 0 0,-1 0 0,0 0 0,0 0 0,1 1 0,-1-1 0,0 0 0,0 0 0,1 0 0,-1 0 0,0 0 0,0 0 0,1 0 0,-1 0 0,0 1-1,0-1 1,1 0 0,-1 0 0,0 0 0,0 0 0,0 1 0,0-1 0,1 0 0,-1 0 0,0 1 0,0-1 0,0 0 0,0 0 0,0 1 0,1-1 0,-1 0 0,0 0 0,0 1 0,0-1 0,0 0 0,0 0 0,0 1 0,0-1 0,0 0 0,0 0 0,0 1 0,0-1 0,0 0 0,0 1 0,-1-1 0,1 1 0,15-18 175,25-43 108,-18 25-130,2 1 1,1 1-1,36-37 1,-59 68-145,0 0-1,0 0 1,0 0-1,0 1 1,0-1-1,0 1 1,0-1 0,0 1-1,1 0 1,-1 0-1,0 0 1,1 0-1,-1 0 1,1 1 0,-1-1-1,4 0 1,-5 1-10,-1 1 0,1-1-1,0 0 1,0 0 0,0 1 0,-1-1 0,1 0 0,0 1 0,0-1 0,-1 1 0,1-1 0,0 1-1,-1-1 1,1 1 0,0-1 0,-1 1 0,1 0 0,0 0 0,0 2 4,0-1 1,1 0-1,-1 1 0,0-1 1,-1 1-1,1 0 1,1 4-1,3 36 184,-2 0 0,-2 49 0,-2-51 145,2-39-306,-1 0 1,0 0-1,1 0 0,-1 0 0,1 0 1,0 0-1,-1 0 0,1 0 0,0 0 1,0-1-1,1 1 0,-1 0 0,0 0 1,0-1-1,1 1 0,-1-1 0,4 3 1,8 4-3374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1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5016,'0'0'8858,"15"0"-8484,560-30 1930,-477 24-1990,161-4 551,11-1 730,-202 10-2270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1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5320,'0'0'5378,"-1"13"-4907,-1 16-111,-1-1 1,-1 0-1,-11 37 0,-66 142 2218,64-167-1773,8-21-315,7-15-262,-1 0 0,1 1 0,1-1 0,-1 1 0,1-1 0,-1 1-1,1 0 1,-1 9 0,-4 3 772,5-16-925,0 0 1,0 1-1,0-1 1,1 1-1,-1-1 1,0 1-1,1-1 1,-1 1-1,1 0 0,0-1 1,-1 3-1,0-2 160,1-2-230,0 0 0,0 0-1,1 0 1,-1 0-1,0 0 1,0 0 0,0 0-1,0 0 1,0 0-1,1 0 1,-1 0-1,0 0 1,0 0 0,0 0-1,0 0 1,0 0-1,1 0 1,-1 0-1,0 0 1,0 0 0,0 1-1,0-1 1,0 0-1,0 0 1,0 0 0,1 0-1,-1 0 1,0 0-1,0 0 1,0 0-1,0 1 1,0-1 0,0 0-1,0 0 1,0 0-1,0 0 1,0 0-1,0 0 1,0 1 0,0-1-1,0 0 1,1 0-1,-1 0 1,0 0 0,0 0-1,-1 1 1,1-1-1,0 0 1,0 0-1,0 0 1,0 0 0,0 0-1,0 1 1,0-1-1,0 0 1,0 0-1,0 0 1,0 0 0,0 0-1,0 0 1,0 0-1,0 1 1,-1-1-1,1 0 1,0 0 0,0 0 59,1-4-37,0 0 1,0 0 0,0 0-1,1 0 1,-1 1 0,1-1 0,0 0-1,0 1 1,0 0 0,1-1-1,3-4 1,3-5 14,108-209 301,-109 206-308,9-22 29,-9 19 10,0 0 0,2 1 1,0 0-1,1 0 0,1 1 0,22-25 1,-34 41-73,1 1 1,-1 0-1,0-1 1,1 1-1,-1 0 1,0 0-1,1-1 1,-1 1-1,1 0 1,-1 0-1,0 0 1,1 0-1,-1-1 1,1 1-1,-1 0 1,0 0-1,1 0 1,-1 0 0,1 0-1,-1 0 1,1 0-1,-1 0 1,1 0-1,-1 0 1,0 0-1,1 1 1,-1-1-1,1 0 1,-1 0-1,0 0 1,1 0-1,-1 1 1,1-1-1,-1 0 1,0 0-1,1 1 1,-1-1-1,0 0 1,0 1-1,1-1 1,-1 0-1,0 1 1,1 0-1,11 20 90,-10-15-61,12 24 132,9 34 1,-15-39 140,1-1 0,24 45 1,-33-69-297,0 0 0,0 1-1,0-1 1,1 0 0,-1 0 0,0 1 0,0-1 0,0 0 0,1 0-1,-1 1 1,0-1 0,1 0 0,-1 0 0,0 0 0,0 0 0,1 0-1,-1 1 1,0-1 0,1 0 0,-1 0 0,0 0 0,1 0 0,-1 0-1,0 0 1,1 0 0,-1 0 0,0 0 0,1 0 0,-1 0 0,0 0-1,1 0 1,-1 0 0,1-1 0,11-8 149,9-17 23,106-183 457,-125 206-623,0 0 10,-1 0 0,1 0 0,0 0 0,0 1 1,0-1-1,1 1 0,-1-1 0,1 1 1,-1 0-1,1 0 0,4-2 0,-6 5-18,0-1 0,0 1-1,-1 0 1,1 0 0,0 0-1,0 0 1,0-1 0,0 1-1,-1 0 1,1 0 0,0 1-1,-1-1 1,1 0 0,-1 0-1,1 0 1,-1 0 0,0 0-1,1 1 1,-1 1 0,2 2 2,11 39 37,11 70 0,-17-70 67,3-1 0,16 48 0,-17-67 98,-1 1 0,9 50 0,-17-74-199,0-1 1,0 1-1,0-1 1,0 1-1,0-1 1,0 1 0,0-1-1,0 1 1,1-1-1,-1 1 1,0-1-1,0 1 1,0-1 0,1 0-1,-1 1 1,0-1-1,0 1 1,1-1-1,-1 0 1,0 1 0,1-1-1,-1 0 1,0 1-1,1-1 1,-1 0-1,1 0 1,-1 1 0,1-1-1,-1 0 1,0 0-1,1 0 1,-1 1-1,1-1 1,-1 0 0,1 0-1,-1 0 1,1 0-1,-1 0 1,1 0-1,-1 0 1,1 0 0,-1 0-1,1 0 1,-1 0-1,1-1 1,-1 1-1,0 0 1,1 0 0,-1 0-1,1-1 1,-1 1-1,1-1 1,18-14-3863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24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9848,'0'0'2769,"-7"14"-2485,-6 10-98,2 1 1,1 1-1,1 0 1,-8 35-1,5 28 994,-2 168 0,15-237-554,4 30 1,-5-50-608,0 0 0,0 0-1,0 0 1,0 0 0,0 0-1,0 1 1,0-1 0,0 0 0,0 0-1,0 0 1,1 0 0,-1 1-1,0-1 1,0 0 0,0 0 0,0 0-1,0 0 1,0 0 0,0 1-1,0-1 1,0 0 0,1 0 0,-1 0-1,0 0 1,0 0 0,0 0-1,0 0 1,0 0 0,1 0 0,-1 0-1,0 1 1,0-1 0,0 0-1,0 0 1,0 0 0,1 0 0,-1 0-1,0 0 1,0 0 0,0 0-1,0 0 1,1 0 0,-1 0 0,0 0-1,0 0 1,0-1 0,0 1 0,1 0-1,-1 0 1,0 0 0,0 0-1,0 0 1,0 0 0,1 0-1,10-11 345,7-15-208,-17 22-145,1-1 0,-1 1 1,0-1-1,0 1 0,0-1 1,0-7-1,-1-1-2396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1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5416,'0'0'10102,"4"11"-9643,27 72 401,-16-39-356,10 34 268,-7-16 414,4 0-1,50 101 1,-58-131-744,-9-20-106,0 1 0,1-1-1,1-1 1,-1 1-1,17 20 1,-22-32-279,0 1 0,-1 0 0,1 0 1,0-1-1,0 1 0,-1 0 0,1-1 0,0 1 0,0-1 0,0 1 1,0-1-1,0 1 0,0-1 0,0 0 0,0 1 0,0-1 1,0 0-1,0 0 0,1 0 0,0 0-41,-1-1-1,1 1 1,-1-1 0,0 0 0,1 1-1,-1-1 1,0 0 0,0 0 0,0 0-1,1 0 1,-1 0 0,0 0-1,0-1 1,-1 1 0,3-2 0,13-23 55,20-38 0,-2 3 11,75-111 77,39-68 28,-138 226-172,-9 13-14,0 0 0,0 0 0,0 0 1,0-1-1,0 1 0,0 0 0,0 0 0,0-1 0,-1 1 0,1 0 0,0-1 1,-1 1-1,1-1 0,-1 1 0,0-1 0,0 1 0,1 0 0,-1-1 0,0 1 0,0-1 1,0 1-1,0-1 0,-1 1 0,1-1 0,-1-1 0,-2-6-1,3 8 0,0 0 0,-1 0 0,1 0 0,-1 0 0,1 0 0,-1 0 0,1 0 0,-1 1 0,1-1 0,-1 0 0,0 0 0,1 1 0,-1-1 0,0 0 0,0 1 0,0-1 0,1 1 0,-1-1 0,0 1 0,0-1 0,0 1 0,0-1 0,-2 1 0,-3-3-4,0 1 1,0 0-1,-1 0 0,1 0 0,-1 1 0,1 0 0,-1 0 0,-7 1 1,-57 4-58,19 0 38,-310 34-41,348-36 43,1 1 0,-1 0 0,1 0 0,-25 12 1,44-17-24,0 1 0,0 1 0,0-1 0,0 1 0,9 0 0,1 0-43,58-3-731,-50 1-2115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1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25 128 5320,'0'0'7280,"0"12"-6808,42 417 3369,-34-367-3288,-5-12 48,4 13 649,-3-21 130,-4-41-918,-7-15 354,-58-397 595,62 388-1350,-2-15 48,2 26-54,1 0-1,0-1 0,1 1 1,0-1-1,1 0 1,1 1-1,0-1 1,6-24-1,-4 26-2,1-1 1,0 1-1,1 0 0,1 0 1,7-12-1,-9 18-33,0 0 1,0 0-1,1 1 0,0-1 1,0 1-1,0 0 1,0 0-1,1 0 0,-1 1 1,1 0-1,8-3 1,2-1 1,-1 2 0,1 0 0,1 0 0,-1 2 0,1 0 0,-1 1 0,1 0 0,23 1 0,-34 2-17,0-1 0,1 1 0,-1 0 0,0 0 1,0 1-1,0 0 0,0 0 0,0 0 0,0 1 0,-1 0 0,1 0 0,-1 0 0,0 1 0,0 0 0,0 0 0,0 0 0,-1 0 0,0 1 0,1 0 0,-2 0 0,1 0 0,-1 0 0,1 1 0,-1-1 0,3 9 0,-5-10 2,1-1 1,-1 1-1,0 0 0,0-1 0,-1 1 1,1 0-1,-1 0 0,1-1 0,-1 1 1,0 0-1,-1 0 0,1 0 0,-1-1 1,1 1-1,-1 0 0,0-1 0,-1 1 0,1 0 1,-3 3-1,2-3 12,-1 0 0,0 0 0,-1 0 0,1-1-1,-1 1 1,0-1 0,0 0 0,0 0 0,0 0 0,0 0 0,-1-1 0,1 0 0,-1 0 0,-5 2 0,-2 0 65,-1-1-1,1 0 1,-1 0 0,1-2 0,-1 1 0,0-2 0,1 0 0,-1 0 0,0-1 0,1-1 0,-1 0 0,1 0 0,-18-7 0,30 9-107,0 0 0,-1-1 0,1 1 0,-1 0 0,1 0 0,-1 0 0,1 0 0,-1 0 0,1 0 0,-1 0 0,1 0 0,-1 0 0,1 0 0,-1 0 0,1 0 0,-1 0 0,1 0 0,-1 1 0,1-1 0,0 0 0,-1 0 0,1 0 0,-1 1 0,1-1 0,-1 0 0,1 0 0,0 1-1,-1-1 1,1 1 0,0-1 0,-1 0 0,1 1 0,0-1 0,0 0 0,-1 1 0,1-1 0,0 1 0,0-1 0,0 1 0,0-1 0,-1 1 0,1 0 0,-2 3-2519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1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8840,'0'0'4262,"-10"12"-3683,-36 38 45,41-43-386,0 0 1,0-1-1,0 1 0,1 1 1,0-1-1,0 1 1,1 0-1,-4 12 0,6-17-103,1 0 0,-1 0-1,1 0 1,-1 0-1,1 0 1,0 0 0,0 0-1,0 0 1,1 0-1,-1 0 1,1 0 0,0 0-1,-1 0 1,1 0-1,1 0 1,-1 0 0,0-1-1,1 1 1,-1 0-1,1-1 1,0 1-1,2 2 1,-1-3-46,-1-1 0,1 1 0,-1-1 0,1 1-1,-1-1 1,1 0 0,0 0 0,0 0 0,0 0 0,-1 0 0,1-1 0,0 0-1,0 1 1,0-1 0,5 0 0,48-7 422,-43 5-391,-6 0-115,0 0 0,0 0-1,0 0 1,0-1-1,0 0 1,-1-1-1,1 0 1,10-7 0,5-8-2917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1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12552,'0'0'1496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1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7024,'0'0'3566,"-12"3"-3074,-33 8 18,12-2 4560,46-10-4123,29-7-606,1 3 0,0 1 0,0 3 0,0 1 0,47 6 0,275 39 2021,-336-42-2175,31 9 1,-27-3-3025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1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59 5920,'0'0'4673,"-10"-2"-4336,-16-2 461,-47-2 0,37 6 2677,64-9-2165,-5 5-1064,65-9 965,106-1 0,-112 10-80,-47 2 242,51 2 1,-30 10-716,-27-5-3943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2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72 9344,'0'0'3977,"12"17"-3313,1-1-488,4 7 160,-1 0 1,23 44-1,-22-26 498,25 82-1,-17-43-13,50 152 2108,-73-222-2693,-2-9-179,0 1 0,0-1 0,0 0 0,1 0 0,-1 0 0,0 0 0,0 0 0,1 0-1,-1 0 1,1 0 0,-1 0 0,1 0 0,-1 0 0,1 0 0,0 0 0,-1 0 0,1 0 0,0 0 0,1 0 0,-2-1 183,0 0-212,1 0-1,-1 0 1,0 0 0,1 0 0,-1 0-1,0 0 1,1 0 0,-1 0 0,0 0 0,1 0-1,-1 0 1,0 0 0,1 0 0,-1-1-1,0 1 1,1 0 0,-1 0 0,0 0-1,0-1 1,1 1 0,-1 0 0,0 0-1,0 0 1,1-1 0,-1 1 0,0 0-1,0-1 1,0 1 0,0 0 0,1-1-1,-1 1 1,0 0 0,0-1 0,0 1-1,8-14 178,36-73 292,4 2 0,109-147 0,-44 98-97,-67 84-206,-12 14-50,-21 24-37,19-24 0,-31 35-103,-1 0 1,1 1 0,-1-1 0,1 0-1,0 0 1,-1 0 0,0 0-1,1 0 1,-1 0 0,0 0 0,1 1-1,-1-1 1,0 0 0,0 0 0,0 0-1,0 0 1,0-2 0,0 2-5,0 0 0,0 1 0,-1-1 0,1 1 0,0-1 0,-1 1 0,1-1 0,-1 1 0,1-1 0,0 1 0,-1 0 0,1-1 0,-1 1 0,1-1 0,-1 1 0,0 0-1,1-1 1,-1 1 0,1 0 0,-1 0 0,0-1 0,-5 0-11,0 0-1,-1 0 0,1 1 0,-11 0 1,12 0 23,-65 0-20,-52-1-47,-147 18 1,-35 28 5,274-40 16,27-4-74,20-4-19,27-1-195,-21 3-2851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2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8432,'0'0'4637,"5"12"-4026,56 146 903,-33-82-521,30 128-1,-24-71 1112,-32-123-1110,-5-13 35,-5-18-270,4 7-631,-65-276 1128,54 226-1075,-11-59 150,24 109-265,1-1 0,0 1 0,1-1 0,1 0 0,0 1 0,5-21 0,-4 27-38,1 1 0,0-1 0,0 1-1,1 0 1,0 0 0,0 0 0,1 1-1,-1-1 1,1 1 0,1 0 0,-1 0-1,1 1 1,10-7 0,1-1 41,1 2 0,0 0-1,38-15 1,-46 22-20,1 0 0,0 1 0,0 0 0,0 1 0,1 0 0,-1 1 0,0 1 0,1-1 0,-1 2 0,0 0 0,20 3 0,-27-3-28,0 0 0,0 0 0,0 0 0,0 1 0,0-1-1,0 1 1,-1 0 0,1 0 0,-1 0 0,1 0 0,-1 1-1,0 0 1,0-1 0,0 1 0,0 0 0,0 0 0,-1 1-1,1-1 1,-1 1 0,0-1 0,0 1 0,0 0 0,-1-1-1,1 1 1,-1 0 0,0 0 0,0 0 0,0 0 0,-1 0-1,1 1 1,-1-1 0,0 0 0,0 0 0,-2 7 0,1-4 6,-1 0 0,0 0 0,0 0 1,-1 0-1,0 0 0,0 0 1,-1-1-1,0 0 0,0 1 1,0-1-1,-1-1 0,1 1 1,-2-1-1,1 0 0,0 0 1,-10 6-1,6-4 23,-1-1 0,0 1 0,-1-2 0,1 0 0,-1 0 0,0-1 0,0 0 0,-1-1 0,-17 3-1,8-7 69,20 1-117,0 0 0,1 0 1,-1 0-1,0 0 0,1 0 0,-1 0 1,0-1-1,1 1 0,-1 0 1,1 0-1,-1-1 0,0 1 0,1 0 1,-1-1-1,1 1 0,-1 0 1,1-1-1,-1 1 0,1-1 0,-1 1 1,1-1-1,-1 1 0,1-1 1,0 0-1,-1 1 0,1-1 1,-1-1-1,2 2-91,-1-1-1,1 1 1,-1-1 0,1 0-1,-1 1 1,1-1 0,0 1-1,-1-1 1,1 1 0,-1-1 0,1 1-1,0 0 1,-1-1 0,1 1-1,0 0 1,0 0 0,-1-1 0,1 1-1,0 0 1,1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2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5920,'0'0'8545,"10"-5"-7898,41-13 38,-18 7 203,48-24 0,-74 31-706,1 0 1,-1-1 0,0 1 0,0-1 0,0 0-1,-1-1 1,0 0 0,0 0 0,0 0-1,-1-1 1,9-14 0,-12 18-131,-1 1-1,0-1 1,0 0-1,0 0 1,0 0-1,0 0 1,0 0-1,-1 0 1,0 0-1,1 0 1,-1 0-1,0 0 1,-1 0-1,1 0 1,0 0-1,-1 0 1,0 0-1,0 0 1,0 0-1,0 0 1,0 0-1,0 0 1,-1 1-1,1-1 1,-1 0-1,0 1 1,0-1-1,0 1 1,0 0-1,0 0 1,0 0 0,-1 0-1,1 0 1,-1 0-1,0 1 1,1-1-1,-1 1 1,0 0-1,0-1 1,0 1-1,0 1 1,1-1-1,-7 0 1,1 0 42,0 1 1,1 0 0,-1 1 0,0 0 0,0 0 0,0 1-1,0 0 1,1 1 0,-1-1 0,1 1 0,-12 7 0,14-7-19,-1 0 1,1 1 0,0-1 0,0 1 0,1 1-1,-1-1 1,1 1 0,0-1 0,0 1 0,0 0-1,1 1 1,0-1 0,0 0 0,0 1-1,-2 8 1,4-11-30,1 0-1,-1 0 0,1 0 1,0 0-1,0 0 0,0 0 1,1 0-1,-1 0 0,1 0 1,-1 0-1,1 0 0,0 0 1,0 0-1,0-1 0,1 1 1,-1 0-1,1-1 0,-1 1 1,1-1-1,0 1 0,0-1 1,0 0-1,0 0 0,3 2 1,1 2 56,0-2 0,0 1 0,1-1 0,0 0 0,-1 0 0,1-1 1,1 0-1,9 3 0,0-2 104,0 0 1,0-2-1,1 0 0,-1 0 1,0-2-1,22-2 0,-26 1-572,-1-1 1,1 0-1,-1-1 0,0-1 1,0 0-1,0 0 0,0-1 0,0-1 1,11-7-1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4416,'0'0'11030,"8"-10"-10487,-2 3-446,0 1 1,0-1-1,1 1 0,-1 0 0,1 1 1,1-1-1,-1 2 0,1-1 1,-1 1-1,18-7 0,172-47 1569,-167 51-1321,1 2-1,0 1 1,-1 1 0,53 3 0,-72 1-148,1 1 0,-1 1 0,1 0 0,-1 0 0,0 1 1,0 1-1,19 10 0,-1 2-1411,30 26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24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12664,'0'0'1214,"12"-7"669,7 1-1638,47-19 330,85-18 1,-130 38-499,1 1 0,0 2 0,-1 0-1,1 1 1,0 1 0,0 1 0,-1 1 0,32 7 0,-51-8-240,0-1-1,0 1 1,0-1 0,0 1-1,0 0 1,0 0 0,0 0 0,0 0-1,-1 1 1,1-1 0,0 0-1,1 2 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2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7328,'0'0'4286,"11"4"-3596,0 0-511,-5-1-54,1-1-1,1 1 1,-1-1 0,0 0-1,0-1 1,1 0 0,-1 0-1,12 0 1,209-23 2478,-51 3-910,-122 16-1049,26-1 698,-70 2-900,0 1-1,0 1 1,0 0-1,20 2 0,-28-1-343,0-1 0,0 1 0,0 0 0,1 0-1,-1 0 1,0 0 0,-1 1 0,1-1 0,0 1-1,0-1 1,-1 1 0,1 0 0,-1 0 0,1 1-1,-1-1 1,0 0 0,0 1 0,0-1 0,0 1-1,0 0 1,1 3 0,3 12 57,0 0 0,-1 0 0,-1 0 1,3 38-1,-2-20-35,32 445 707,-8-70-447,-1-144-175,32 244 259,-49-431-308,-5-25-3,16 59-1,-12-83-101,-6-22-9,-1-1 0,-1 1 0,0-1 0,0 1 0,1 16 0,-3-25-35,0 1 0,0-1 0,-1 1 0,1 0 0,0-1-1,0 1 1,-1-1 0,1 1 0,-1-1 0,1 1 0,0-1 0,-1 1 0,1-1 0,-1 1 0,1-1 0,-1 0 0,1 1 0,-1-1 0,1 0 0,-1 1-1,1-1 1,-1 0 0,0 0 0,1 0 0,-1 1 0,1-1 0,-1 0 0,0 0 0,1 0 0,-1 0 0,-1 0 0,-24 0 62,21 0-48,-267-13 624,44 1-971,79 9-3100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34.83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155 62 4512,'0'0'4056,"-1"-10"-3764,-7-42 2099,5 58-1832,1-1-436,-1 0-1,1 0 0,0 1 1,0-1-1,1 1 0,0-1 1,0 1-1,-1 11 1,0-3 45,-34 413 2231,8-59-959,21-308-1172,-40 251 1664,40-266-670,30-53-210,24-12-524,-34 13-448,1 1 0,-1 1 0,1 0 0,18-3 0,1 4 19,0 1 0,0 2 1,0 1-1,45 7 1,131 29 215,-152-24-247,-11 1-33,-34-8-5,1-1 1,17 2-1,-30-6-27,1 0-1,-1 1 0,0-1 0,1 0 0,-1 0 1,0 0-1,1 0 0,-1 0 0,1 0 0,-1 0 1,0 0-1,1 0 0,-1 0 0,0 0 0,1 0 1,-1 0-1,0 0 0,1 0 0,-1-1 1,0 1-1,1 0 0,-1 0 0,0 0 0,1 0 1,-1-1-1,0 1 0,0 0 0,1 0 0,-1-1 1,0 1-1,0 0 0,0 0 0,1-1 0,-1 1 1,0 0-1,0-1 0,0 1 0,0 0 1,1-1-1,-1 1 0,0 0 0,0-1 0,0 0 1,-5-19 38,0 6-20,-114-474 331,99 403-118,-15-174-1,35 228-191,1 0-1,1-1 1,7-34 0,-9 64-40,1-1 0,-1 1 0,1-1 1,0 1-1,-1-1 0,1 1 1,1-1-1,-1 1 0,0 0 1,0 0-1,1-1 0,-1 1 0,1 0 1,0 0-1,0 1 0,-1-1 1,4-2-1,-3 4-9,-1 0 0,1-1-1,-1 1 1,1 0 0,-1 1 0,1-1 0,-1 0 0,1 0-1,-1 0 1,1 1 0,2 0 0,11 2-38,-14-2 45,0-1 0,0 0 0,-1 0 0,1 0 0,0 0 0,0 0 0,-1 0 0,1 0 0,0 0 0,-1 0 0,1-1 0,0 1 0,0 0 0,-1 0 0,1-1 0,0 1 0,-1 0 0,1-1 0,-1 1 0,1 0 0,0-1 0,-1 1 0,1-1 0,-1 1 0,1-1 0,-1 0 0,1 1 0,-1-1 0,0 1 0,1-1 0,-1 0 0,0 1 0,1-1 0,-1 0 0,0 0 0,0 1 0,0-1 0,1 0 0,-1 1 0,0-1 0,0 0 0,0 0 0,0 1 0,-1-2 0,3-7 0,-2 8 0,0 1 0,1-1 0,-1 0 0,1 1 0,-1-1 0,1 0 0,-1 1 0,1-1 0,-1 0 0,1 1 0,0-1 0,-1 1 0,1-1 0,0 1 0,0 0 0,-1-1 0,1 1 0,0 0 0,1-1 0,-1 1 0,0-1 0,1 1 0,-1-1 0,0 1 0,0-1 0,0 0 0,0 0 0,0 1 0,0-1 0,0 0 0,0 0 0,0 0 0,0 0 0,-1 0 0,1 0 0,0 0 0,0-1 0,-20 15 0,-144 114 75,157-122-80,0 0 1,0 0-1,1 1 0,-1 0 1,2 0-1,-1 0 0,-7 12 1,10-14 2,1-1 0,-1 0 0,1 1 0,0-1 0,0 1 0,0 0 0,1-1 0,-1 1 0,1 0 0,0-1 0,-1 1 0,2 0 0,-1-1 0,0 1 0,1 0 0,0-1 0,0 1 0,1 3 0,-1-5 3,0-1-1,-1 1 1,1-1-1,0 0 1,0 0-1,0 1 0,0-1 1,0 0-1,0 0 1,1 0-1,-1 0 1,0 0-1,0 0 1,1-1-1,-1 1 1,0 0-1,1-1 0,-1 1 1,1-1-1,-1 1 1,1-1-1,-1 0 1,1 1-1,-1-1 1,1 0-1,0 0 1,-1 0-1,3-1 1,5 0 6,0 0 0,-1-1 0,17-6 0,-16 5-1,122-43 179,-78 24-3488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36.81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341 0 4312,'0'0'7873,"1"12"-7449,0 15-183,-2 0-1,0 0 1,-2 0-1,-8 32 1,-33 120 962,36-148-1009,-19 74 442,-42 137 1025,60-219-1341,0-1-1,-2 0 0,-18 29 1,21-40-96,0 1 1,-1-1-1,0 0 1,-1-1-1,0 0 1,-1-1-1,-12 10 0,-10 5 983,99-22 318,27-2-1279,212 4 304,-294-4-488,1 1 0,-1-2-1,0 1 1,1-2 0,-1 1-1,0-2 1,12-3 0,-22 5-53,0 1 1,0-1 0,-1 0 0,1 1 0,0-1-1,0 0 1,-1 0 0,1 1 0,-1-1 0,1 0-1,-1 0 1,1 0 0,-1 0 0,0 0 0,1 0-1,-1 0 1,0 0 0,0 0 0,1 0-1,-1 0 1,0 0 0,0 0 0,0 0 0,0 0-1,-1 0 1,1 0 0,0-1 0,-7-32 82,6 30-69,-45-146 288,-22-93 14,63 218-293,-10-54 160,-9-110 0,23 163-109,2 0 0,0 0 0,10-46 0,-6 60-128,-5 12 43,0 0 0,1 0 0,-1-1 0,0 1 0,0 0 0,0 0 1,0 0-1,0 0 0,0 0 0,0-1 0,0 1 0,0 0 1,0 0-1,0 0 0,0 0 0,0 0 0,0 0 0,1 0 0,-1-1 1,0 1-1,0 0 0,0 0 0,0 0 0,0 0 0,0 0 1,1 0-1,-1 0 0,0 0 0,0 0 0,0 0 0,0 0 0,0 0 1,1 0-1,-1 0 0,0 0 0,0 0 0,0 0 0,0 0 1,0 0-1,1 0 0,-1 0 0,0 0 0,0 0 0,0 0 0,0 0 1,0 0-1,1 0 0,-1 0 0,0 0 0,0 0 0,0 0 1,0 0-1,0 0 0,0 1 0,0-1 0,1 0 0,-1 0 0,0 0 1,0 0-1,0 0 0,0 0 0,0 1 0,0-1 0,0 0 1,1 1-2,0 1 1,0-1-1,-1 0 1,1 0-1,0 1 1,0-1 0,0 0-1,1 0 1,-1 0-1,0 0 1,0-1-1,0 1 1,1 0 0,-1 0-1,0-1 1,1 1-1,-1-1 1,1 1 0,-1-1-1,1 0 1,-1 1-1,1-1 1,-1 0-1,1 0 1,-1 0 0,3 0-1,-37 2 6,0 1 0,0 2 0,-54 16-1,0 0 11,71-16 46,26-3-29,31-3-20,-11-2-23,25-2-45,86 3 0,-127 3 40,1 0 0,0 1 0,-1 1 0,1 0 0,-1 1 0,0 0 0,0 1 0,-1 1 0,1 0 0,-1 1 0,13 9 0,-21-12 16,-1 0 1,0 1 0,0-1-1,0 1 1,0 0 0,-1 0 0,0 0-1,0 1 1,0-1 0,-1 1 0,0-1-1,0 1 1,0 0 0,-1 0-1,0 0 1,0 0 0,0 10 0,0 11 54,-2 0 1,-6 45 0,4-43 16,1-13-45,2-4 15,-1-1 0,0 1 0,-1-1 0,0 1 0,-1-1 0,-1 0 0,1 0 0,-2-1 0,-9 18 0,11-23 117,-5 9-15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45.2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1 656 5016,'0'0'6425,"12"-2"-6036,12-1-14,1-2 0,-1 0-1,0-2 1,39-16 0,-52 17-156,0 0 0,0-1 0,0-1 0,-1 0 0,0 0 0,-1-1 0,1 0 0,-2 0 0,12-17 0,-10 11 17,0-1 0,-2 0 0,0-1 0,-1 0 0,-1 0 0,6-21 0,0-11 632,-1-1 0,5-59 0,-11 87-97,0 20-92,-1 14-334,4 21-174,37 203 538,-41-200-585,-1 0 0,-2 0 0,-1 1 0,-9 59 0,8-93-105,1 0 1,-1 0-1,0 0 1,0-1-1,0 1 1,0 0-1,0-1 1,0 1-1,-1 0 1,-2 3-1,3-5-12,0-1 0,0 1 0,1-1 0,-1 1-1,0 0 1,0-1 0,0 0 0,0 1-1,1-1 1,-1 1 0,0-1 0,0 0 0,0 0-1,0 1 1,0-1 0,0 0 0,0 0-1,0 0 1,0 0 0,0 0 0,0-1-1,0 1 1,0 0 0,0 0 0,0-1 0,0 1-1,0 0 1,0-1 0,0 1 0,1-1-1,-1 1 1,0-1 0,0 1 0,0-1 0,0-1-1,-20-16 77,1-1 0,1 0 0,-18-25 0,31 37-55,1 1 6,1 1 0,0-1 0,0 1 0,0-1 0,-4-11 0,8 16-29,-1 0-1,1 0 0,0 0 1,-1 0-1,1 0 0,0 0 0,0 0 1,0 0-1,0 0 0,0 0 1,0 0-1,0 0 0,0 0 1,1 0-1,-1 0 0,0 0 1,0 0-1,1 0 0,-1 0 1,1 0-1,-1 0 0,1 1 1,-1-1-1,1 0 0,0 0 1,-1 0-1,1 1 0,0-1 1,-1 0-1,1 1 0,0-1 0,0 0 1,0 1-1,0-1 0,0 1 1,0 0-1,0-1 0,0 1 1,0 0-1,0-1 0,0 1 1,0 0-1,0 0 0,0 0 1,1 0-1,24-4-3,0 2 1,37 0-1,-37 2-3,0 0 0,42-8 1,-61 6 2,1-1 1,-1 0 0,1 0 0,-1 0 0,0-1 0,0 0 0,-1 0-1,1-1 1,-1 0 0,7-6 0,8-10 6,24-31 0,-35 40-7,9-16-2,-16 22 10,1 0 0,-1 0 0,1 1 0,1 0 0,-1-1-1,1 2 1,-1-1 0,2 0 0,9-7 0,-13 12-7,-1-1-1,1 1 1,-1-1 0,1 1-1,-1 0 1,1-1 0,-1 1 0,1 0-1,-1 0 1,1 0 0,0 0-1,-1 0 1,1 1 0,-1-1-1,1 0 1,-1 1 0,1-1 0,-1 1-1,3 0 1,-1 1 1,-1 0 0,1 0 0,0 0 0,-1 0 0,1 1 0,-1-1 0,0 1 0,4 4 0,-2 0 5,0-1 1,-1 0-1,1 1 0,-1 0 1,-1 0-1,1 0 1,1 12-1,-2-5 17,-2 0 1,-1 26-1,1-33-6,-1-1 0,0 0 1,0 0-1,0 0 0,-1 0 0,0 0 1,0 0-1,-5 9 0,23-37 86,21-19 0,-7 8-51,-20 21-23,0 0 0,1 1 0,0 1 0,0 0 0,1 0 0,1 1 0,18-10 0,-30 18-22,0 1-1,1-1 1,-1 1-1,0 0 1,1-1-1,-1 1 1,0 0-1,1 0 1,-1 0-1,1 0 1,-1 0-1,0 0 1,1 1-1,-1-1 1,0 0-1,1 1 1,-1-1-1,0 1 1,2 0-1,0 1 6,0 0 1,-1 0-1,1 0 0,-1 0 0,1 1 0,-1-1 1,0 0-1,2 4 0,0 0 12,0 0 0,-1 1 0,1-1-1,-1 1 1,-1-1 0,4 15 0,10 70 351,-16-91-373,0 0-1,0 1 1,0-1-1,0 0 1,0 0-1,0 1 0,0-1 1,0 0-1,0 1 1,0-1-1,0 0 1,0 0-1,0 1 1,0-1-1,1 0 1,-1 0-1,0 1 1,0-1-1,0 0 1,0 0-1,1 1 1,-1-1-1,0 0 1,0 0-1,0 0 0,1 0 1,-1 1-1,0-1 1,0 0-1,1 0 1,-1 0-1,0 0 1,1 0-1,-1 0 1,0 0-1,0 1 1,1-1-1,-1 0 1,0 0-1,1 0 1,-1 0-1,0 0 1,0-1-1,1 1 0,-1 0 1,0 0-1,1 0 1,-1 0-1,0 0 1,0 0-1,1 0 1,-1 0-1,0-1 1,0 1-1,1 0 1,-1 0-1,0 0 1,0-1-1,0 1 1,1 0-1,-1 0 1,13-18 89,-10 14-80,13-20 69,-2 3 0,1-1 0,1 2 0,27-28 0,-42 47-77,0 0-1,0 0 1,0 0-1,0 0 1,0 1 0,0-1-1,0 0 1,0 1-1,0-1 1,1 1 0,-1-1-1,0 1 1,0-1-1,1 1 1,-1 0-1,0 0 1,1 0 0,-1 0-1,0 0 1,1 0-1,-1 0 1,0 0 0,1 0-1,-1 1 1,2-1-1,-1 2 3,1-1-1,-1 1 1,0-1-1,0 1 0,1 0 1,-1-1-1,0 1 1,-1 0-1,1 1 0,0-1 1,2 4-1,2 4 9,0 1-1,-1 0 0,0 0 1,4 17-1,-7-19-9,1 0 0,0-1 0,0 1-1,1 0 1,0-1 0,8 11 0,-10-16-5,0-1 0,0 1 1,0-1-1,1 0 0,-1 0 0,1 0 1,-1 0-1,1-1 0,0 1 1,0-1-1,0 1 0,0-1 0,0 0 1,0 0-1,0 0 0,0-1 1,0 1-1,0-1 0,0 1 0,1-1 1,-1 0-1,4-1 0,19-2 3,0-1 0,0-2 0,-1 0 0,43-17 0,93-52 87,-149 70-83,38-23 50,-57 31-39,0 1-1,-1 0 0,2 0 1,-8 6-1,-19 20 2,-43 41-5,68-62 4,0 0 1,1 0 0,0 1 0,1 0 0,0 0-1,-8 18 1,14-27-14,-1 0 0,0 1 0,1-1-1,-1 0 1,1 0 0,0 1 0,-1-1 0,1 1 0,0-1-1,0 0 1,0 1 0,0-1 0,0 1 0,0-1-1,0 0 1,1 1 0,0 1 0,-1-2-2,1-1 0,-1 1 1,1-1-1,-1 1 0,1-1 0,-1 0 0,1 1 1,-1-1-1,1 0 0,0 1 0,-1-1 0,1 0 1,0 0-1,-1 0 0,1 1 0,0-1 0,-1 0 1,1 0-1,0 0 0,-1 0 0,1 0 0,0 0 1,-1-1-1,1 1 0,0 0 0,5-2 6,-1 1-1,0-1 0,0 0 0,0-1 0,0 1 1,0-1-1,5-4 0,11-11 42,-1-1-1,-1-1 0,-1-1 1,22-33-1,-23 31 72,-17 23-119,0 0 0,0-1-1,0 1 1,1 0 0,-1 0 0,0 0 0,0 0-1,0 0 1,0 0 0,0 0 0,0 0-1,0 0 1,0 0 0,0 0 0,0 0 0,0 0-1,0 0 1,0 0 0,0 0 0,0 0-1,0 0 1,0 0 0,0-1 0,0 1 0,0 0-1,0 0 1,0 0 0,1 0 0,-1 0-1,0 0 1,0 0 0,0 0 0,0 0 0,0 0-1,0 0 1,0 0 0,0 0 0,0 0-1,0 0 1,0 0 0,0 0 0,0 0 0,0 0-1,0 0 1,1 0 0,-1 1 0,0-1-1,0 0 1,0 0 0,0 0 0,0 0 0,0 0-1,0 0 1,0 0 0,0 0 0,0 0-1,0 0 1,0 0 0,0 0 0,0 0 0,0 0-1,0 0 1,0 0 0,0 0 0,0 0-1,0 1 1,0-1 0,0 0 0,0 0-1,1 9 69,-4 26-32,1 6-22,2-33-22,1-1 0,0 1 0,0-1 0,0 0 0,1 0 0,0 1 0,1-1 0,0-1 0,6 14 0,-7-17 6,0-1 0,0 1 0,0-1 0,0 1 0,1-1 0,-1 0 0,0 0 0,1 0 0,0 0 0,-1 0 0,1-1 0,0 1 0,0-1 0,0 0 0,0 0 0,0 0 0,0 0 0,0 0 0,0-1 0,1 0 0,-1 1 0,0-1 0,0 0 0,0 0 0,5-1 0,2-1 11,-1-1 0,1 1 0,-1-1 0,0-1 1,0 0-1,-1 0 0,1 0 0,-1-1 0,0-1 0,0 1 0,0-1 0,-1-1 0,0 1 0,0-1 1,8-11-1,4-7 15,-1-1 0,-1-1 0,17-38 1,-11 12-9,-2-1 1,-2 0 0,18-88-1,-37 142-18,1-3 4,0 0 1,0 1-1,-1-1 0,1 0 0,-1 1 0,0-1 0,0 0 0,0 1 0,0-1 0,0 0 0,0 1 1,-1-1-1,-1-4 0,2 6-5,-1 1 1,1 0 0,-1 0 0,1 0-1,0 0 1,-1 0 0,1 0-1,-1 0 1,1 0 0,-1 0-1,1 0 1,-1 0 0,1 0-1,0 0 1,-1 0 0,1 0-1,-1 0 1,1 0 0,-1 0-1,1 1 1,0-1 0,-1 0-1,1 0 1,0 1 0,-1-1 0,1 0-1,0 0 1,-1 1 0,1-1-1,0 0 1,-1 1 0,1-1-1,0 0 1,0 1 0,0-1-1,-1 1 1,1 0 0,-13 15-6,3 0-8,0 1-1,1 1 0,-13 35 0,-12 59-37,34-110 51,-11 40-27,-7 55-1,16-80 14,0 1 1,2-1-1,0 1 0,1-1 1,0 1-1,5 17 0,-6-33 15,1 0 0,-1 0-1,1 0 1,-1 0 0,1 0-1,0-1 1,0 1-1,0 0 1,0 0 0,0-1-1,0 1 1,0 0-1,0-1 1,1 1 0,-1-1-1,1 0 1,-1 0-1,1 1 1,0-1 0,-1 0-1,4 1 1,-2-1-1,0 0 0,-1-1 0,1 0 1,0 1-1,0-1 0,0 0 0,0-1 1,0 1-1,-1 0 0,1-1 0,0 0 0,0 1 1,3-3-1,6-2-1,-1 0-1,0-1 1,0-1 0,-1 0-1,17-15 1,-9 6 2,-2-2 0,0 0 0,-1-1 0,22-35 0,40-90 0,-68 127 0,44-104 48,-46 101-37,-1 1 0,-1-1 0,0 0 0,2-29 0,-10 21 7,3 28-18,0-1 0,0 1-1,0 0 1,0-1 0,0 1-1,0 0 1,-1-1 0,1 1 0,0 0-1,0-1 1,-1 1 0,1 0-1,0-1 1,0 1 0,-1 0-1,1-1 1,0 1 0,-1 0 0,1 0-1,0 0 1,-1-1 0,1 1-1,-1 0 1,1 0 0,0 0-1,-1 0 1,1 0 0,0 0 0,-1 0-1,1 0 1,-1 0 0,1 0-1,0 0 1,-1 0 0,1 0 0,-1 0-1,1 0 1,0 0 0,-1 0-1,1 0 1,-1 0 0,1 1-1,0-1 1,-1 0 0,1 0 0,0 0-1,-1 1 1,1-1 0,0 0-1,0 1 1,-1-1 0,1 0 0,0 0-1,0 1 1,-1-1 0,1 1-1,0-1 1,-7 7-6,1 0 0,0 1 0,1-1 0,0 1-1,0 0 1,1 1 0,-1-1 0,2 1 0,-1-1 0,1 1-1,1 0 1,0 0 0,-1 11 0,-1 9 1,2 1-1,2 54 0,2-43 26,2 0 0,2 0-1,16 56 1,-19-90 9,0 1 1,0-1-1,1 0 0,0 0 1,1-1-1,10 13 0,-7-8 33,-6-10-60,-1 0 0,0 0 0,1 0 0,-1 0 0,1 0 0,-1 0 0,1 0 1,-1 0-1,1-1 0,-1 1 0,1 0 0,0-1 0,-1 0 0,1 1 0,0-1 0,0 0 0,-1 0 1,1 0-1,0 0 0,0 0 0,2 0 0,11-3-2659,-12 3 1388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46.5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1 844 9144,'0'0'5834,"14"0"-5478,-5 0-285,21 0 255,41-5 1,-45 0-18,0 0-1,0-2 0,0-1 1,-1-1-1,0-1 1,0-1-1,-1-1 1,-1-1-1,0-2 1,-1 0-1,35-31 0,-4-4 529,-3-4 0,-1-1-1,42-64 1,-60 80-202,-21 27-432,1 0-1,-2-1 1,0 0-1,0 0 1,-2-1 0,13-29-1,-19 39-85,0-1-1,-1 0 1,0 0-1,0 0 1,-1-8 0,1-2 449,-3 9-374,4 6-188,-1 0 0,0 0 1,0 0-1,0 0 0,0 0 1,0 0-1,0 0 0,0 0 1,1 0-1,-1 0 0,0 0 0,0 0 1,0 0-1,0 0 0,0 0 1,0 0-1,1 0 0,-1 0 1,0 0-1,0 0 0,0 0 0,0 0 1,0 0-1,0 0 0,1 0 1,-1 0-1,0 0 0,0 0 1,0 0-1,0 0 0,0-1 1,0 1-1,0 0 0,0 0 0,1 0 1,-1 0-1,0 0 0,0 0 1,0 0-1,0 0 0,0-1 1,0 1-1,0 0 0,0 0 0,0 0 1,0 0-1,0 0 0,0 0 1,0-1-1,0 1 0,0 0 1,0 0-1,0 0 0,0 0 0,0 0 1,0 0-1,0-1 0,0 1 1,0 0-1,0 0 0,0 0 1,0 0-1,0 0 0,-1-1 1,1-2 286,1 2-241,-1 0-1,0-1 0,0 1 1,0 0-1,0-1 0,0 1 1,0-1-1,0 1 0,0 0 1,-1-1-1,1 1 0,0-1 1,-2-1-1,-1 4-26,1-1-1,-1 1 1,0-1-1,0 1 1,0 0 0,0 0-1,1 0 1,-1 1-1,0-1 1,-3 4 0,-28 21 77,20-14-56,-40 35 43,35-29-26,-42 30-1,4-7 194,84-61-83,-2-2 0,40-42 0,-17 16-91,123-116 321,-164 156-355,19-17 90,-24 23-101,-1 1 1,1 0-1,0-1 0,0 1 0,-1 0 1,1 0-1,0 0 0,0 0 0,0 0 1,0 1-1,0-1 0,3 0 0,-4 2-12,0-1-1,-1 1 0,1 0 0,-1 0 0,1-1 0,-1 1 0,0 0 0,1 0 0,-1 0 0,1 0 1,-1-1-1,0 1 0,0 0 0,0 0 0,0 0 0,0 0 0,0 2 0,2 19 96,-3 115 384,1 20 151,1-150-667,0 0-1,1 1 1,0-1-1,3 9 1,1 1-4187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48.3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1048 746 5920,'0'0'5293,"-13"-3"-5009,-37-9 529,-80-7-1,87 18-95,0-2-1,0-3 1,1-1-1,0-2 0,-76-26 1,38 8 128,44 15-214,-51-23-1,77 31-495,0-1-1,1-1 0,0 0 0,0-1 1,0 1-1,1-2 0,0 1 0,0-1 1,-10-14-1,5 2 175,1-1 1,1 1-1,1-2 0,1 0 1,1 0-1,0 0 0,-5-34 1,-3-25 992,15 78-1230,0 0-1,0 0 1,0 0-1,0 0 1,-1 0-1,0 0 1,1 0-1,-1 1 1,0-1-1,0 1 1,-4-4-1,-10-15 527,16 20-519,-1 1-57,-1 0 1,1 0-1,0 0 0,0 0 1,-1 0-1,1 0 0,0 0 1,-1 0-1,1 0 0,0 1 1,-1-1-1,1 0 0,0 1 1,0-1-1,-1 1 0,1-1 1,0 1-1,0 0 0,0 0 1,0-1-1,0 1 0,0 0 1,0 0-1,0 0 0,0 0 1,1 0-1,-1 0 0,0 0 1,0 0-1,1 1 1,-1-1-1,0 2 0,-6 13 40,0 1-1,1 0 1,1 0 0,0 1-1,1 0 1,1-1-1,1 1 1,1 0 0,0 1-1,1-1 1,1 0 0,1 0-1,5 24 1,-6-36-18,3 8 125,-1-12-50,2-8 19,-3 1-108,0 0 0,0 0 0,0-1-1,-1 1 1,0 0 0,0-1-1,0-9 1,-1-42 69,-1 46-69,-17-149 357,3 45-31,14 100-282,1 8-21,-1 0 1,0-1-1,0 1 1,-3-8-1,4 15-49,0 0-1,0 0 1,0 0-1,1 0 1,-1 0 0,0 0-1,0 0 1,0 0-1,1 0 1,-1 0 0,0 1-1,0-1 1,0 0-1,1 0 1,-1 0-1,0-1 1,0 1 0,0 0-1,1 0 1,-1 0-1,0 0 1,0 0 0,0 0-1,1 0 1,-1 0-1,0 0 1,0 0 0,0 0-1,1-1 1,-1 1-1,0 0 1,0 0-1,0 0 1,0 0 0,0-1-1,0 1 1,1 0-1,-1 0 1,0 0 0,0 0-1,0-1 1,0 1-1,0 0 1,0 0 0,0 0-1,0-1 1,0 1-1,0 0 1,0 0-1,0 0 1,0-1 0,0 1-1,0 0 1,0 0-1,0 0 1,0-1 0,0 1-1,0 0 1,0 0-1,-1-1 1,16 12 36,18 18 21,2-2 0,0 0 1,2-3-1,1-1 0,48 21 1,-20-20 77,-46-17-70,1 0-1,25 14 0,-34-16-25,-10-4-26,0 0 0,0-1-1,0 1 1,1 0 0,-1 1 0,-1-1 0,1 0 0,0 0 0,2 3 0,-6-2 2,0-1 0,-1 1 0,1-1 1,-1 1-1,1-1 0,-1 0 0,0 0 0,0 0 1,-5 1-1,-54 11 139,-6 2-513,60-13-682,1 1 1,0-1 0,-11 8-1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5:52.58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401 0 2504,'0'0'9954,"-12"10"-9722,-37 29 4,46-36-156,-1 0 0,0-1 0,0 1 0,0-1 0,0 0 0,-1 0-1,1-1 1,0 1 0,-1-1 0,1 0 0,-8 1 0,-7 1 289,-10 4 11,16-5-208,0 1 1,-19 7-1,29-8-126,0-1 0,0 0 0,0 1 0,0 0 0,0 0 0,0 0 0,0 0 0,1 0 0,-1 1 0,1-1 0,0 1 0,0 0 0,0-1 0,-3 6 0,-7 10 266,10-16-289,0 0 1,0 1-1,0-1 0,0 1 0,1 0 0,-1-1 0,-1 6 0,-1 13 52,1 0-1,0 0 0,2 0 1,0 0-1,3 22 0,-1 2-1,4 16 12,-2-48-45,-2 1 0,1-1 1,-2 1-1,-2 26 0,-1-15 45,3-16-12,-1-1 0,-1 1 1,-2 11-1,-4 5 54,7-19-82,0-1 0,-1 1 0,0 0 0,0-1 0,0 1-1,-1-1 1,1 0 0,-2 0 0,-5 9 0,-20 19 221,27-31-248,0 1 0,0-1-1,0 1 1,0 0-1,0 0 1,1 0 0,-1 0-1,1 0 1,-2 5-1,-9 16 59,12-24-75,0 1 0,0-1 0,0 0-1,0 0 1,0 1 0,0-1-1,0 0 1,0 0 0,0 1 0,0-1-1,0 0 1,0 0 0,0 1 0,0-1-1,0 0 1,0 0 0,0 0-1,0 1 1,0-1 0,0 0 0,0 0-1,0 1 1,0-1 0,1 0-1,-1 0 1,0 0 0,0 1 0,0-1-1,0 0 1,1 0 0,-1 0 0,0 0-1,0 0 1,0 1 0,1-1-1,-1 0 1,0 0 0,0 0 0,1 0-1,11 4 6,4-6-2,-1 0-1,1 0 1,0-1-1,15-6 1,-3 1 2,303-100 190,-203 52 85,-127 56-270,0 0-1,0-1 0,0 1 0,0 0 0,0-1 0,0 1 0,0-1 0,0 1 0,0-1 1,0 1-1,-1-1 0,1 0 0,0 1 0,0-1 0,-1 0 0,1 0 0,0 0 0,-1 1 1,1-1-1,-1 0 0,1 0 0,-1 0 0,0 0 0,1 0 0,-1 0 0,0 0 1,0 0-1,1-1 0,-2 0 9,1-1 0,-1 1 0,1 0 1,-1 0-1,1 0 0,-1 0 0,0 0 0,0 0 1,0 0-1,-1 0 0,1 0 0,-2-2 0,-5-5 36,0 1-1,-1 0 0,-16-12 0,-52-27 122,62 39-130,0 0 1,0-1-1,1 0 1,0-1-1,1-1 0,0 0 1,1-1-1,-14-17 1,21 22-12,0-1-1,0 0 1,0 0 0,1 0 0,1-1 0,-1 1-1,1-1 1,1 0 0,0 0 0,0 0 0,0 0-1,1-18 1,1 15-13,1 1 0,1 0 1,0 0-1,0 0 0,1 0 0,0 1 0,1-1 0,1 1 0,-1-1 1,9-11-1,-13 21-21,1 1 1,-1-1-1,1 0 0,-1 1 1,1-1-1,-1 1 1,1-1-1,-1 1 1,1-1-1,0 1 0,-1-1 1,1 1-1,-1 0 1,1-1-1,0 1 1,0 0-1,-1-1 0,1 1 1,0 0-1,0 0 1,-1 0-1,1 0 1,0 0-1,0 0 0,-1 0 1,1 0-1,0 0 1,0 0-1,-1 0 1,2 0-1,18 11-1528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07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43 653 3208,'0'0'6392,"-7"-12"-5959,-21-38-5,27 45-366,-1 1 1,1 0-1,0 0 1,0-1-1,0 1 0,1-1 1,-1 1-1,1 0 0,0-1 1,1 1-1,-1-1 1,1 1-1,0-1 0,0 1 1,0 0-1,0 0 1,1 0-1,2-6 0,3-8 168,0-3-33,1-1 1,0 2-1,2-1 0,1 1 1,0 1-1,1 0 1,2 1-1,-1 0 1,2 1-1,18-17 1,0 3 102,2 1 0,1 1 0,48-29 0,-48 36-74,-12 7 80,44-22 0,-50 30-207,-1 0 1,2 1-1,-1 1 0,24-4 0,-39 9-82,1 0-1,-1 0 1,1 1-1,-1-1 1,0 1-1,1-1 1,-1 1-1,0 0 1,1 0-1,-1 1 1,0-1-1,0 1 1,0-1-1,0 1 1,0 0-1,-1 0 1,1 0-1,0 1 1,2 3-1,4 2 14,-2 2 1,1-1-1,-1 1 0,6 12 0,-11-17-18,0-1-1,-1 1 1,1 0-1,-1 0 1,0 0-1,0 0 1,-1 0-1,1 0 1,-1 1-1,0-1 1,-1 0-1,1 0 1,-1 0-1,0 0 0,0 0 1,-1 0-1,-1 5 1,-1-2 10,1 1 1,-1-1 0,0 1-1,-1-1 1,0-1-1,0 1 1,-1 0-1,-9 8 1,3-4 10,-2-2 0,1 0 0,-2 0 0,1-1 0,-1-1 0,0-1 0,-1 0 0,0-1 0,-28 8 1,24-10 4,-1 0 0,1-2 1,0 0-1,-1-1 1,1-1-1,-1 0 1,-35-7-1,-39-21 509,90 26-612,8 0 361,5 0-2807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09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4512,'0'0'9026,"11"-4"-8915,13-4 35,45-10 0,21 10 113,-60 7-99,44-9 0,-63 8-119,1-1 1,-1 2-1,0-1 1,0 1-1,1 1 1,-1 0-1,19 3 1,-9-2 5,-19-1-35,0 0 0,1 0 0,-1 0 0,0 0 0,0 0 0,0 0 0,0 1 0,0-1 0,0 1 0,0-1 0,0 1 0,0 0-1,0 0 1,0 0 0,0 0 0,0 0 0,3 2 0,-4-1-31,0-1-1,0 0 1,0 0-1,0 0 1,0 1-1,0-1 1,0 0-1,0 1 1,-1-1-1,1 1 1,0-1 0,-1 1-1,0 0 1,1-1-1,-1 1 1,0-1-1,1 1 1,-1 0-1,0-1 1,0 1-1,-1 3 1,1-1-791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10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 5320,'0'0'6204,"13"-4"-5954,5-3-105,0 2 0,1 1 0,0 0 1,35-2-1,176-6 1535,-225 12-1644,-2 0 11,0 0 0,0 0 0,1 0 0,-1 0 0,0-1 0,1 0 0,-1 1 0,0-1 0,0 0 0,0 0 0,0-1 0,0 1 0,0-1 1,0 0-1,0 1 0,2-4 0,1 1-1799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26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10952,'0'0'3437,"3"12"-3194,-3-11-239,6 19 123,-2 1 0,-1 0 0,1 24 0,2 298 2395,-5-343-2510,-1 0 1,0 0-1,0 1 0,0-1 0,0 0 1,0 0-1,0 0 0,0 0 0,0 0 1,0 1-1,1-1 0,-1 0 0,0 0 0,0 0 1,0 0-1,0 0 0,0 0 0,1 0 1,-1 0-1,0 0 0,0 0 0,0 0 1,0 0-1,1 0 0,-1 0 0,0 0 1,0 1-1,0-2 0,0 1 0,1 0 1,-1 0-1,0 0 0,0 0 0,0 0 0,0 0 1,1 0-1,-1 0 0,0 0 0,0 0 1,0 0-1,0 0 0,0 0 0,1 0 1,-1-1-1,0 1 0,0 0 0,0 0 1,0 0-1,0 0 0,10-9 279,12-34 23,20-55-1,4-11 4,-18 53 59,59-92 0,-87 147-364,1 0 1,-1 0-1,1 0 1,0 0 0,-1 1-1,1-1 1,0 0-1,0 0 1,-1 0-1,1 1 1,0-1 0,0 0-1,0 1 1,0-1-1,0 1 1,2-1-1,-3 1-6,1 0 0,-1 0 0,1 0-1,-1 1 1,0-1 0,1 0 0,-1 0-1,0 1 1,1-1 0,-1 0 0,0 0-1,0 1 1,1-1 0,-1 0 0,0 1-1,0-1 1,1 1 0,-1-1 0,0 0-1,0 1 1,0-1 0,0 1 0,0-1-1,0 0 1,0 1 0,0-1 0,0 1-1,0 0 1,0 40 131,0-38-142,-36 272 293,35-272-290,-1 18 88,6-16-22,5-10-18,1-4-31,0 0-1,-1-1 0,0-1 0,-1 1 0,0-2 1,7-13-1,23-30 36,-15 26-6,1 2 1,2 1 0,0 1 0,36-27 0,-61 52-42,0-1 1,0 0 0,0 1-1,-1-1 1,1 0 0,0 1-1,0-1 1,0 1 0,0-1-1,0 1 1,0 0 0,0-1-1,0 1 1,0 0-1,0 0 1,1-1 0,-1 1-1,0 0 1,0 0 0,0 0-1,0 1 1,0-1 0,0 0-1,0 0 1,0 1 0,0-1-1,0 0 1,0 1 0,0-1-1,0 1 1,0-1 0,0 1-1,0 0 1,0-1 0,0 1-1,-1 0 1,1 0 0,0-1-1,0 1 1,-1 0-1,1 0 1,-1 0 0,2 2-1,1 3 9,-1 1 0,0 0 0,0 0-1,0 0 1,0 10 0,-1-12-11,11 140 122,-2-15 91,-9-113-390,3 21 754,-4-37-709,1 0 0,-1 1 0,0-1-1,1 0 1,-1 1 0,1-1 0,-1 0 0,1 0 0,0 0 0,-1 1 0,1-1 0,0 0-1,0 0 1,0 0 0,0 0 0,0-1 0,0 1 0,0 0 0,0 0 0,0 0 0,2 0-1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11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5720,'0'0'11457,"5"14"-11403,31 96 60,-30-86-74,0 0-1,-2 0 1,1 40-1,-1 4 384,-4-79-354,0-18 100,4-31 0,-3 51-136,1 0 1,0-1-1,1 1 1,-1 1-1,2-1 1,-1 0-1,8-11 1,0-3 39,-10 20-63,0 0 0,1 0 0,-1 0 0,1 0 0,-1 1-1,1-1 1,0 0 0,0 1 0,0 0 0,0-1 0,0 1 0,0 0-1,1 0 1,-1 0 0,1 0 0,-1 1 0,1-1 0,0 1 0,5-3-1,2 1 11,-6 1-22,0 1 0,-1-1 1,1 1-1,1 0 0,-1 0 0,0 0 1,0 0-1,0 1 0,0 0 1,0 0-1,1 0 0,-1 0 0,0 1 1,0-1-1,0 1 0,0 0 1,0 1-1,4 1 0,1 0-17,-5-2 14,-1 0-1,0 0 0,1 1 0,-1-1 0,0 1 0,0 0 0,0 0 0,0 0 0,0 0 0,-1 0 0,1 1 0,-1-1 0,1 1 0,-1-1 0,0 1 0,0 0 0,0 0 0,0 0 0,0 0 0,1 5 0,6 20 23,9 39 0,1 6 100,-12-41-22,-7-28-57,0 0 0,1 0 0,0 0 0,0 0 0,0 0 0,0 0 1,1-1-1,-1 1 0,1 0 0,0-1 0,0 1 0,3 4 0,-4-8-32,-1 0 0,0 0-1,0 0 1,0 0 0,1 0 0,-1 0-1,0 0 1,0 0 0,0 0-1,1 0 1,-1 0 0,0 0-1,0 0 1,1 0 0,-1 0-1,0 0 1,0 0 0,0 0-1,1 0 1,-1 0 0,0 0-1,0 0 1,0 0 0,0-1 0,1 1-1,-1 0 1,0 0 0,0 0-1,0 0 1,0 0 0,1-1-1,-1 1 1,0 0 0,0 0-1,0 0 1,0 0 0,0-1-1,0 1 1,0 0 0,0 0 0,0 0-1,1-1 1,-1 1 0,0 0-1,4-11-794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13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46 227 6016,'0'0'2841,"2"15"-2588,4 55 240,-4 96 0,-8-82 330,-22 108 0,24-165-587,4-22-134,-1 1 0,0-1 0,0 0 0,0 1 0,0-1 0,-1 0 0,0 0 0,-3 6 0,2-1 1034,4-25-303,2-44-480,14-80 0,-1 17-124,62-333 538,-56 405-423,-18 47-183,0 8-71,5 14-13,14 45 28,-4-11 26,-3 0 0,12 65 0,-22-84-48,12 103 322,-18-136-382,0 1 0,0 0 0,0-1 0,1 1 0,-1 0 0,0-1 0,1 1 0,-1-1 0,1 1 0,0 0 0,-1-1 0,1 1 0,2 2 0,4-5 229,3-11-33,1-9-126,-2-1-1,0 0 1,-2 0 0,0 0-1,-1-1 1,2-24 0,8-28 159,-10 47-157,-2 10 11,1-1 1,0 1 0,11-23 0,-11 33 33,-2 9-46,1 15-28,-3-7-86,30 170-143,-13-84 13,1 14-65,-16-78 126,2 0 1,14 50-1,-18-72 1032,-5-11-3848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14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7736,'0'0'4225,"3"16"-3946,23 111 281,-17-88 8,-2 1 0,2 68 0,-15-40 798,6-67-1299,0 0 0,0 0 0,0 0-1,0 0 1,0 0 0,0 0 0,-1 0 0,1 0-1,0 0 1,-1 0 0,1 0 0,-1 0 0,1 0 0,-1 0-1,1 0 1,-1 0 0,0 0 0,1 0 0,-1-1-1,0 1 1,0 0 0,0 0 0,0-1 0,1 1-1,-1-1 1,-2 2 0,0-8-2051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14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48 8840,'0'0'2437,"10"-1"-2074,266-16 1315,-257 18-1504,0-2 1,0 0-1,0-1 0,0-1 0,-1 0 0,1-2 0,22-8 1,-23 10-1587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16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5520,'0'0'5832,"2"12"-5551,7 27 292,-2 1 0,3 59 0,-10-11 2650,3-98-3136,-1 1 0,2 0-1,-1 0 1,1 0-1,6-10 1,7-14 63,27-63 292,-44 95-435,0 1 0,0-1 0,1 1 0,-1-1 0,0 1-1,0-1 1,1 1 0,-1 0 0,0-1 0,0 1-1,1-1 1,-1 1 0,1 0 0,-1-1 0,0 1-1,1 0 1,-1-1 0,1 1 0,-1 0 0,1 0 0,-1-1-1,1 1 1,-1 0 0,0 0 0,1 0 0,-1 0-1,1 0 1,0 0 0,-1 0 0,1 0 0,0 0 0,0 0 1,0 1 1,0-1-1,0 1 1,0-1-1,0 1 1,0 0-1,0 0 1,-1-1-1,1 1 1,0 0-1,0 0 1,0 0-1,0 1 1,3 4 13,-1 0 0,0 0 1,5 13-1,1 19 36,6 17 169,-14-54-217,-1-1-1,0 1 0,0-1 0,0 1 1,1-1-1,-1 0 0,0 1 0,0-1 1,1 1-1,-1-1 0,0 0 0,1 1 0,-1-1 1,1 0-1,-1 0 0,0 1 0,1-1 1,-1 0-1,1 0 0,-1 0 0,0 1 1,1-1-1,-1 0 0,1 0 0,-1 0 0,1 0 1,-1 0-1,1 0 0,0 0 0,15-7 131,11-18-5,-26 24-127,91-111 412,-90 110-391,-1 0 0,1 0 0,-1 0 0,1 1 0,0-1 0,0 0 0,0 1 0,0-1 0,0 1 0,3-2 0,-4 2-21,-1 1-1,1 0 1,-1 0-1,0 0 1,1 0-1,-1 0 1,0 0-1,1 0 1,-1 0-1,1 0 1,-1 1-1,0-1 1,1 0-1,-1 0 1,0 0-1,1 0 1,-1 0-1,0 1 1,1-1-1,-1 0 1,0 0-1,1 0 1,-1 1-1,1-1 1,6 17 67,0 10 68,-2 0 1,-1 0 0,2 34-1,-7-27 145,2-24-2840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17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0 5720,'0'0'4460,"-2"15"-4336,-32 228 510,24-174-273,3 0-1,3 109 1,9-114 47,2-1 0,3 0 0,3 0 1,21 62-1,-31-115-275,1-1-1,-1 1 1,2-1-1,-1 0 1,1-1 0,1 1-1,-1-1 1,12 12 0,-14-16-49,1-1 0,0 0 0,0 0 0,0-1 0,0 1 0,0-1 0,0 0 0,1 0 1,-1 0-1,1 0 0,0-1 0,-1 0 0,1 0 0,0 0 0,0-1 0,0 1 0,0-1 1,0 0-1,8-2 0,10-2-2089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17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5520,'0'0'4908,"9"15"-4647,7 12-160,83 150 451,32 117 266,-116-261-557,-2 1 1,17 69-1,-27-88-98,0 0 1,-1 0-1,-1 0 0,0 1 0,-1-1 0,-1 0 0,-1 0 0,0 0 0,-7 26 1,4-30-2,-1 1 1,0-1 0,-1 0 0,0-1 0,-1 1 0,0-2 0,-12 13 0,9-10-66,-16 15 183,-34 28 0,16-16-78,23-20-1148,-31 23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19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0 144 5120,'0'0'8496,"5"-10"-8210,-3 7-264,1-3 20,0-1 1,1 1-1,0 0 0,0 0 1,0 0-1,1 1 1,0 0-1,0 0 0,1 0 1,5-4-1,7-4 116,32-20 175,-46 31-272,0-1 1,1 1-1,0 0 1,-1 1-1,1-1 1,0 1-1,0 0 1,0 0-1,5 0 1,-8 1-37,0 0 0,0 0 0,0 0 0,0 1 0,0-1 0,0 1 0,0-1 1,0 1-1,0 0 0,-1 0 0,1 0 0,0 0 0,-1 0 0,1 0 0,0 0 1,-1 1-1,1-1 0,0 2 0,20 32 379,-4-7-123,-16-26-247,-1 0-1,1 0 0,0-1 1,0 1-1,0-1 0,1 0 1,-1 1-1,0-1 1,0 0-1,1 0 0,-1-1 1,0 1-1,1 0 0,-1-1 1,1 1-1,-1-1 1,1 0-1,2 0 0,5-1 69,0 0 0,-1 0-1,14-5 1,-8 3 54,-10 1-84,-1 1 0,1-1 0,-1 0 0,0 0 0,1-1 0,-1 1-1,0-1 1,-1 0 0,1 0 0,-1 0 0,1 0 0,-1-1 0,0 0-1,0 1 1,0-1 0,-1 0 0,1 0 0,2-8 0,-5-13 372,0 26-281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19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1 122 6424,'0'0'5882,"3"-11"-5606,11-35-12,-12 42-213,0 0 1,0 0-1,1 0 0,-1 0 0,1 1 1,0-1-1,0 1 0,1 0 0,-1 0 0,1 0 1,-1 0-1,1 1 0,0 0 0,0-1 0,0 1 1,0 1-1,0-1 0,1 0 0,6 0 1,0-2 94,-10 4-102,1-1-1,0 1 1,-1-1-1,1 1 1,0 0 0,-1 0-1,1 0 1,0 0 0,0 0-1,-1 0 1,1 1 0,0-1-1,-1 0 1,1 1-1,0-1 1,-1 1 0,1 0-1,-1 0 1,1-1 0,-1 1-1,3 2 1,2 2 143,-1 0 1,1 1 0,7 10-1,4 3 167,-6-6-69,-10-11-255,0-1 1,0 0-1,0 1 1,0-1-1,0 0 1,0 0-1,0 0 1,0 0-1,0 0 1,1 0-1,-1 0 1,0 0-1,1 0 1,-1-1 0,0 1-1,1-1 1,-1 1-1,1-1 1,-1 1-1,1-1 1,0 0-1,-1 0 1,1 0-1,-1 0 1,4 0-1,7-2 142,0 0 0,1-1 0,-1 0-1,0-1 1,0-1 0,-1 0 0,1 0-1,-1-1 1,-1 0 0,16-13 0,-25 19-159,-1 0-1,1-1 1,-1 1 0,1 0 0,-1 0-1,0-1 1,1 1 0,-1 0 0,1 0-1,-1 0 1,1-1 0,-1 1 0,1 0-1,-1 0 1,1 0 0,0 0 0,-1 0-1,1 0 1,-1 0 0,1 0 0,-1 0 0,1 1-1,-1-1 1,1 0 0,-1 0 0,1 0-1,-1 0 1,1 1 0,-1-1 0,0 0-1,1 1 1,-1-1 0,1 0 0,-1 1-1,0-1 1,1 0 0,-1 1 0,0-1-1,1 1 1,4 7-2410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21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 4216,'0'0'10762,"-3"10"-10704,-6 41 132,-6 102 1,5-88 382,3-24 146,1-8-437,11 17-192,-5-42-104,-1 10 108,2-16-2,0-12 24,9-35 26,-1 8-66,-7 28-54,28-124 294,-26 119-264,1 0-1,1 1 1,0-1 0,1 1-1,0 0 1,1 1-1,12-15 1,-18 24-43,0 1 0,1-1-1,-1 1 1,1 0 0,-1-1-1,1 1 1,0 1 0,0-1-1,0 0 1,0 1 0,0-1 0,0 1-1,0 0 1,0 0 0,1 0-1,-1 0 1,0 1 0,1-1-1,-1 1 1,0 0 0,1 0-1,-1 0 1,7 2 0,-6-1-1,-1 0 0,1 1 1,0-1-1,0 1 0,-1 0 1,1 0-1,-1 1 0,1-1 1,-1 1-1,0-1 0,0 1 0,0 0 1,0 0-1,-1 1 0,1-1 1,-1 0-1,0 1 0,0-1 0,2 5 1,2 6 21,0 0 0,0 1 0,-1 0 1,-1 0-1,0 0 0,-1 0 0,-1 1 1,0 17-1,2 2 118,-3-29-89,0-1-1,0 1 1,-1 0-1,0-1 1,0 1-1,0 0 0,-1-1 1,-1 9-1,-1-8 96,3-6-144,-1 0 1,1 0 0,0 0-1,0 0 1,0 0-1,0 1 1,-1-1 0,1 0-1,0 0 1,0 0 0,0 0-1,0 0 1,0 1 0,-1-1-1,1 0 1,0 0 0,0 0-1,0 1 1,0-1 0,0 0-1,0 0 1,0 0 0,0 1-1,0-1 1,0 0-1,0 0 1,0 1 0,0-1-1,0 0 1,0 0 0,0 0-1,0 1 1,0-1 0,0 0-1,0 0 1,0 0 0,0 1-1,0-1 1,0 0 0,0 0-1,1 0 1,-1 1-1,0-1 1,0 0 0,0 0-1,0 0 1,0 0 0,1 1-1,-1-1 1,0 0 0,0 0-1,0 0 1,1 0 0,-1 0-1,0 0 1,0 0 0,0 0-1,1 0 1,-1 0-1,0 0 1,0 1 0,0-1-1,1 0 1,-1 0 0,0 0-1,0-1 1,1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27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64 166 5520,'0'0'7150,"-9"12"-6867,-26 37 2,32-45-228,1 0-1,0 0 0,0 0 1,0 0-1,0 0 0,1 1 1,-1-1-1,1 0 0,0 1 1,1-1-1,-1 1 0,1-1 1,0 1-1,0 0 0,1 8 1,0 10 117,-2 26 189,1 160 1068,6-177 116,7-47-1144,-4-17-235,-2-1 1,5-47-1,6-28 36,-6 54-38,3 1 0,2 0-1,44-95 1,-58 143-135,-1 1 0,1-1 0,0 1-1,0 0 1,0 0 0,0 0 0,8-7 0,-10 11-28,-1 0-1,1 0 1,-1 0 0,1 0 0,0 0-1,-1 0 1,1 0 0,-1 0 0,1 0 0,-1 0-1,1 0 1,-1 0 0,1 0 0,0 1 0,-1-1-1,1 0 1,-1 0 0,1 1 0,-1-1 0,1 0-1,-1 1 1,0-1 0,1 0 0,-1 1 0,1-1-1,-1 1 1,0-1 0,1 1 0,-1-1 0,0 1-1,1-1 1,-1 1 0,0 0 0,14 24 52,-12-21-47,10 25 15,-1 0-1,-1 2 0,10 48 0,6 101 71,-20 23 199,-6-170-66,21-39 24,-12 1-2834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23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67 104 7432,'0'0'2782,"-1"11"-2368,-7 90 434,-43 350 2700,50-418-3113,1-27-242,0-1 0,0 0 0,0 0 0,-1 0 0,-2 10 0,3-94 2734,-1 20-2742,12-150 351,-2 121-377,6-43 106,-5 81-153,11-48 136,-20 93-218,-1 3-29,1 1 0,-1-1 0,1 0 0,-1 1 0,1-1 0,0 1 0,0-1 0,-1 1 0,1-1 0,3-2 0,-4 4-9,1-1 1,0 1-1,0 0 0,0 0 1,0 0-1,0-1 0,0 1 0,0 0 1,0 0-1,0 0 0,0 1 1,0-1-1,-1 0 0,1 0 1,0 0-1,0 1 0,0-1 1,0 0-1,0 1 0,0-1 1,-1 1-1,1-1 0,0 1 1,1 0-1,1 2-2,1-1 0,-1 1 1,0 0-1,0 0 0,0 0 0,-1 0 0,1 0 1,-1 1-1,1-1 0,2 7 0,17 45-67,-6-16 51,-1-6 26,-1 0-1,-1 1 0,-2 1 0,12 63 0,-19-88 48,1-11 57,4-20 52,9-49-10,-8 22 26,3 0 1,2 1-1,24-51 0,-38 95-154,0 1 1,0 0-1,0-1 1,1 1-1,-1 0 1,1 0-1,0 0 1,-1 0-1,1 0 1,0 0-1,0 0 1,0 1-1,1-1 1,-1 1-1,0-1 1,5-1-1,-6 3-16,0 0 0,0 0 0,0 0 0,-1 0 0,1 0 0,0 0 0,0 1 0,0-1 0,0 0 0,-1 0 0,1 1 0,0-1 0,0 1 0,0-1 0,-1 0 0,1 1 0,0-1 0,-1 1 0,1 0 0,0-1 0,-1 1 0,1 0 0,-1-1 0,1 1 0,-1 0 0,1-1-1,0 2 1,10 25-20,-10-23 19,17 46-45,18 90 1,28 243 48,-62-371 55,-1-5 55,0 1 0,0-1 0,1 0 0,5 13 0,-6-18-91,0-1 0,-1 1 1,1 0-1,-1 0 0,0 0 0,1-1 0,-1 1 0,0 0 1,0 0-1,0 0 0,0 0 0,0-1 0,-1 4 1,-3 5-2875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5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1 795 4616,'0'0'11422,"8"-15"-11022,110-211 1136,-82 157-912,3 1 0,57-76 0,-62 99-173,2 2 0,2 2 0,80-68 0,-117 108-410,0 0-1,0 0 1,0 0-1,0 0 1,1 0-1,-1 0 1,0 0-1,1 1 1,-1-1-1,0 0 1,1 1 0,-1-1-1,1 1 1,-1-1-1,1 1 1,0 0-1,-1 0 1,1 0-1,-1 0 1,1 0-1,-1 0 1,1 0 0,0 0-1,-1 1 1,1-1-1,2 1 1,-3 1 2,1-1 0,-1 1 1,0-1-1,0 1 0,0-1 1,0 1-1,0 0 0,0 0 1,0 0-1,0-1 0,-1 1 1,1 0-1,-1 0 0,1 0 1,-1 0-1,0 0 0,0 0 1,0 0-1,0 0 0,0 0 1,0 2-1,-2 20 105,-1 1 0,-1-1 0,-11 36 0,-30 69 265,22-65-129,19-48-101,5-16-179,-1 0 0,0 0 0,0 0 0,0 0 0,0 1 0,0-1 0,0 0 0,1 0 0,-1 0 0,0 0 0,0 0 0,0 0 0,0 0 0,1 0 0,-1 0 0,0 0 0,0 0 0,0 0 0,0 0 0,1 0 0,-1 0 0,0 0 0,0 0 0,0 0 0,1 0 0,-1 0 0,0 0 0,0 0 0,0 0 0,0 0 0,0 0 0,1 0 0,-1 0 0,0-1 0,0 1 0,0 0 0,0 0 1,0 0-1,1 0 0,-1 0 0,0 0 0,0-1 0,25-23 210,-15 14-220,339-335 613,-323 327-517,-9 7 0,-33 59 150,2-15-143,2 0 1,-12 52-1,21-69-36,0 0 1,2-1 0,0 1-1,0 0 1,1-1 0,1 1-1,1 0 1,4 17-1,-4-23 13,1-1 0,0 0 0,0 0 0,1 0 0,0 0 0,0-1-1,1 0 1,0 0 0,1 0 0,0 0 0,0-1 0,11 10-1,-10-9 82,0-2-1,1 1 0,0-1 1,0 0-1,0 0 0,1-1 1,9 4-1,-17-9-136,0 0-1,-1 0 1,1 0-1,-1 0 1,1 0-1,-1-1 1,1 1-1,-1 0 1,1 0-1,-1-1 1,0 1-1,1 0 1,-1-1-1,1 1 1,-1 0-1,0-1 1,1 1-1,-1-1 1,0 1-1,1 0 1,-1-1-1,0 1 1,0-1-1,1 1 1,-1-1-1,0 1 1,0-1 0,0 1-1,1-2 1,4-16-2166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4:5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4616,'0'0'17185,"17"-10"-16748,-14 8-411,11-7 80,0 1-1,0 1 0,1 0 0,0 1 0,1 0 1,-1 2-1,28-6 0,471-41 2299,-509 51-2379,22-2 153,0 2-1,0 0 1,-1 2 0,45 9-1,-33 3 1647,-39-9-1393,1-5-431,0 0 0,0 0 0,0-1 0,0 1 0,0 0 0,0 0 0,0 0 0,0 0 0,0 0 0,0 0 1,0 0-1,0 0 0,0 0 0,0 0 0,0 0 0,0 0 0,0 0 0,0 0 0,0-1 0,-1 1 0,1 0 0,0 0 0,0 0 0,0 0 0,0 0 0,0 0 0,0 0 1,0 0-1,0 0 0,0 0 0,0 0 0,0 0 0,0 0 0,0 0 0,0 0 0,-1 0 0,1 0 0,0 0 0,0 0 0,0 0 0,0 0 0,0 0 0,0 0 0,2-7-3626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5:0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6128,'0'0'13953,"0"13"-13737,-1 1-157,0-4-12,0 1 1,1-1-1,0 1 0,1-1 1,0 1-1,3 11 0,59 252 1308,-31-101-837,-21-102-296,7 38 327,-18-108-516,1 1 0,-1-1 1,0 0-1,1 1 0,-1-1 0,0 1 0,0-1 0,0 1 0,0-1 0,0 0 0,0 1 0,0-1 0,0 1 0,-1-1 0,1 0 0,0 1 1,-1-1-1,1 0 0,-1 1 0,0-1 0,1 0 0,-1 0 0,-2 3 0,2-3-3,-1 0-1,0-1 1,1 1-1,-1 0 1,0 0-1,0-1 1,1 1-1,-1-1 1,0 1-1,0-1 1,0 0-1,0 0 1,0 0-1,1 0 1,-4 0-1,-8-2 84,1-1-1,-1 0 0,-23-9 1,34 11-95,-30-10 195,1-2 1,1 0 0,0-3 0,-29-19 0,45 27-35,12 7-144,0 0 0,0 1 0,0-1 0,0 0 0,0-1 0,1 1 0,-1 0 0,0 0 0,0-1 0,1 1 0,-1-1 0,1 1 0,0-1 0,-1 0 0,1 1 0,0-1 0,0 0 0,-1-3 0,2 5-17,1-1-1,0 1 1,-1-1 0,1 1 0,0-1 0,-1 1-1,1 0 1,0-1 0,0 1 0,-1 0 0,1 0-1,0 0 1,0-1 0,-1 1 0,1 0 0,0 0-1,0 0 1,0 0 0,-1 0 0,2 1 0,26-1-1305,-22 0-1123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5:0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5224,'0'0'15618,"11"2"-15445,-4-1-155,30 6 247,57 1 0,-34-5-7,-33-1-88,38-3 0,24-4 131,42-6 118,-93 10-205,-29 1-88,-1-1 0,1 1-1,12-3 1,9 2 654,-30 2-875,1-1 0,-1 1 0,0-1 1,1 1-1,-1 0 0,0-1 0,0 1 0,0-1 0,0 1 0,1 0 1,-1-1-1,0 1 0,0 0 0,0-1 0,0 1 0,-1-1 0,1 1 1,0 0-1,0-1 0,0 1 0,0 0 0,-1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5:0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6328,'0'0'7368,"0"11"-6852,12 172 1408,-7-153-1562,6 48 1582,2 104 0,-9-165-806,-2-13-732,-6-9-2715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5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5016,'0'0'9798,"-8"12"-9659,2-3-105,2-3-10,-1 1 1,1 0-1,0 0 1,0 0 0,1 0-1,0 1 1,1-1 0,-1 1-1,-1 13 1,1 17 292,2 59-1,2-63 33,-1 0-1,-7 52 0,3-62-106,4-16-34,-1 1 0,-1-1 0,0 1 0,0-1 0,-1 1 0,-3 9 0,0-7 213,4-7-2722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5:2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4720,'0'0'10880,"10"-3"-10654,26-4 24,0 1 1,72-1-1,42-5 180,33 1 122,-134 11-331,53 4 430,-64-4-276,-34-1-310,1 1-1,0 0 1,0 0 0,-1 0 0,1 0-1,0 1 1,0 0 0,-1 0-1,1 0 1,-1 1 0,1-1 0,7 5-1,-10-5-221,5 4 822,-7-5-710,0 0 0,0 0-1,0 0 1,0-1 0,0 1 0,0 0 0,-1 0 0,1 0 0,0 0-1,0 0 1,0 0 0,0 0 0,0 0 0,0 1 0,0-1 0,0 0 0,0 0-1,0 0 1,-1 0 0,1 0 0,0 0 0,0 0 0,0 0 0,0 0-1,0 0 1,0 0 0,0 0 0,0 0 0,0 0 0,0 0 0,0 0-1,0 0 1,0 0 0,0 0 0,0 1 0,0-1 0,0 0 0,0 0-1,0 0 1,-1 0 0,1 0 0,0 0 0,0 0 0,0 0 0,0 0-1,0 0 1,0 0 0,0 1 0,0-1 0,0 0 0,1 0 0,-1 0-1,0 0 1,0 0 0,0 0 0,0 0 0,0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5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7832,'0'0'6384,"3"14"-6168,5 16 0,-3 1 0,4 40 0,-8-34 7,0 55 416,0-56-309,0-30-207,-1 0 1,0 1-1,0-1 0,0 1 0,-2 7 0,-1 30 1343,3-44-1312,2-2 506,-2 0-633,0 0-1,-1 0 0,1 0 0,0-1 0,-1 1 0,1 0 0,-1 0 0,0 0 0,-1-2 0,-3-10 52,4 4-25,0-1-1,0 0 1,2 0-1,-1 0 1,1 1-1,1-1 1,0 0-1,5-15 1,0 6 33,0-1-1,2 1 1,13-23 0,-15 33-30,0-1-1,14-14 1,0 0 24,22-13-14,-42 37-69,-1 1 0,1-1 0,-1 0-1,1 1 1,-1-1 0,1 1 0,0-1-1,-1 0 1,1 1 0,0 0-1,0-1 1,-1 1 0,1-1 0,0 1-1,0 0 1,0-1 0,-1 1 0,1 0-1,0 0 1,0 0 0,0 0 0,0 0-1,0 0 1,-1 0 0,1 0 0,0 0-1,0 0 1,0 0 0,0 1-1,0-1 1,-1 0 0,1 0 0,0 1-1,0-1 1,-1 1 0,1-1 0,0 1-1,0-1 1,-1 1 0,1-1 0,0 1-1,-1 0 1,1-1 0,-1 1 0,1 0-1,-1-1 1,1 1 0,-1 0-1,0 0 1,1-1 0,-1 1 0,0 0-1,0 0 1,1 0 0,-1 0 0,0 0-1,0 1 1,3 21-32,6 30 0,-4-33 88,-2 0 0,3 38 0,-6-49-36,-1 8 78,2 0 0,0 0 0,5 23-1,-3-26 42,-1-10-83,-1 1 0,0 0 0,0-1 0,0 1 0,0-1 0,-1 1 0,0 0 0,0 0 0,-1 6 0,0 11 271,1-13-162,3-11 8,-3 0-251,0 1 0,1-1 0,-1 1 0,0-1 0,0 1 1,0-1-1,0 1 0,0-1 0,0 1 0,0-1 0,-1 1 1,0-3-1,0 0-1647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5:3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6632,'0'0'9369,"10"2"-9194,3-1-70,1 2 1,-1 0 0,0 1 0,18 7 0,-25-9-30,0 0 0,-1 0 0,1 0 0,0-1-1,0 0 1,0 0 0,0-1 0,0 1 0,1-1 0,-1-1 0,0 1 0,0-1 0,0 0 0,0 0 0,0-1 0,-1 0 0,1 0 0,0 0 0,6-4-1,-10 4-43,0 1 0,0-1-1,0 0 1,0 0 0,-1 0-1,1 0 1,-1 0 0,1 0-1,-1 0 1,0-1 0,0 1-1,0 0 1,0-1 0,0 1-1,-1-1 1,1 1 0,-1-1-1,0 1 1,1-4 0,-1 3 3,0-1 1,0 1 0,0-1 0,0 1 0,0 0 0,-1-1 0,1 1 0,-1-1 0,0 1 0,0 0 0,-1 0 0,1-1-1,-3-3 1,3 5-19,-1 0-1,1 0 0,-1 0 1,1 1-1,-1-1 0,1 1 1,-1-1-1,0 1 0,0-1 1,0 1-1,0 0 0,0 0 1,0 0-1,0 0 0,0 0 1,-3 0-1,1 1 1,0 0-1,0 0 1,-1 0 0,1 1 0,0-1 0,0 1 0,-7 2-1,-1 0-5,9-2-2,-1-1-1,1 1 1,-1 0-1,1 0 1,0 0-1,-1 1 1,1-1-1,0 1 1,0 0-1,0 0 1,0 0-1,0 0 1,1 0-1,-1 1 1,1-1-1,-1 1 1,-2 3-1,-49 77 450,50-77-421,-7 15 284,6-7-83,4-13-223,0 0-1,1 0 1,-1 0 0,1 0 0,-1 0 0,1 0 0,0 0-1,-1 1 1,1-1 0,0 0 0,0 0 0,0 0-1,0 0 1,0 1 0,0-1 0,1 2 0,0 20 155,-1-18-126,0 0 1,1 0 0,-1 0 0,1 0 0,2 8-1,13 14 131,-4-9-72,-8-14-33,0 0 1,0 0-1,0-1 1,1 0-1,0 1 1,0-2-1,7 5 1,3-1 28,-11-5-60,-1 1-1,1-1 1,0 1 0,0 0-1,-1 0 1,1 1-1,-1-1 1,5 5-1,-6-6-19,0 1 0,1-1 0,-1 0 0,0 0 0,1-1 0,-1 1-1,1 0 1,-1-1 0,1 0 0,-1 1 0,1-1 0,0 0 0,-1 0 0,4-1 0,36-5 140,-35 5-112,0 0 0,1 0-1,-1 0 1,0 1 0,1 0 0,-1 1 0,0-1-1,8 3 1,3-3 6,-13 0-2963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28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99 13360,'0'0'3703,"10"8"-3667,4 4-17,-2-1 16,0 0 0,1-1 0,19 12 0,-29-21-13,1 1 1,-1-1-1,0 1 0,1-1 0,-1 0 1,0 0-1,1-1 0,-1 1 1,1-1-1,0 0 0,-1 0 0,1 0 1,-1 0-1,1 0 0,-1-1 0,1 0 1,-1 1-1,1-1 0,-1-1 0,0 1 1,1 0-1,-1-1 0,0 0 0,0 1 1,0-1-1,4-5 0,-3 4 7,-1 0 0,-1 0 0,1 0-1,0 0 1,-1-1 0,0 0 0,0 1 0,0-1 0,0 0-1,0 0 1,-1 0 0,0 0 0,0 0 0,0 0 0,0 0-1,-1-1 1,1 1 0,-1 0 0,0 0 0,0-1-1,-1 1 1,0-5 0,0 5-6,0-1 1,-1 1-1,1 0 0,-1 0 0,0 0 0,1 0 1,-2 0-1,1 0 0,0 1 0,-1-1 1,0 1-1,-3-4 0,4 5-8,0 1-1,0-1 1,0 1-1,0 0 1,0 0-1,-1 0 1,1 0-1,0 0 1,0 0-1,-1 0 1,1 1-1,0 0 1,-1-1 0,1 1-1,0 0 1,-1 0-1,1 0 1,-1 0-1,1 0 1,0 1-1,-1-1 1,1 1-1,0 0 1,-3 0-1,-4 3 18,0 1-1,0-1 1,1 1-1,-1 1 0,1-1 1,1 1-1,-1 1 1,1-1-1,0 1 0,-11 15 1,11-12 3,0 1 0,1-1 0,0 1 0,1 0 0,0 1 0,0-1 0,2 1 0,-5 18 0,7-22-8,-1 1 0,2 0 0,-1-1 0,1 1 0,0 0 0,1-1 0,0 1 0,0-1 0,1 1 0,0-1 0,1 1 0,3 8 0,-3-11 0,1 0 0,0 0 0,-1 0 0,2 0-1,-1-1 1,1 0 0,0 0 0,0 0 0,0 0 0,1-1-1,-1 0 1,1 0 0,0-1 0,0 1 0,1-1 0,9 3-1,-8-3 13,1-1-1,-1-1 0,1 0 1,-1 0-1,1 0 0,0-1 1,-1 0-1,1-1 0,0 0 0,-1 0 1,1-1-1,-1 0 0,0-1 1,1 0-1,-1 0 0,0 0 1,-1-1-1,8-5 0,16-10-336,-1-2 0,52-46 1,-48 37-1356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5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5320,'0'0'4769,"-11"4"-4408,-2-1-252,1 0-1,-1 0 0,0-2 1,0 1-1,0-1 1,-15-2-1,6 0 227,0 0 1,0 2-1,-27 3 0,-30 2 1971,77-6-2217,1 0 0,-1 0 0,1 1 1,-1-1-1,1 1 0,0-1 1,-1 1-1,1 0 0,0-1 1,-1 1-1,1 0 0,0 0 1,0 0-1,0 0 0,0 0 1,0 0-1,0 0 0,0 0 0,0 1 1,0-1-1,0 0 0,1 0 1,-1 1-1,0-1 0,1 1 1,-1-1-1,1 0 0,0 1 1,-1-1-1,1 4 0,-2 7-46,0 0 1,1 23-1,1-18 146,0 42 134,11 78-1,-1-20 19,8 206 609,-19-177-510,-1-53-185,17 311 889,-15-335-885,1 7 202,2-65-360,-3-10-91,1 0 0,-1-1-1,0 1 1,0 0 0,1-1 0,-1 1 0,0 0 0,0 0-1,0-1 1,0 1 0,0 0 0,0 0 0,0-1 0,0 1-1,0 0 1,0-1 0,-1 1 0,1 0 0,0 0 0,0-1-1,-1 2 1,0-1 27,1-1 0,-1 1 1,1-1-1,0 1 0,-1 0 0,1-1 0,0 1 0,-1 0 0,1-1 0,0 1 0,0 0 0,0-1 0,0 1 0,0 0 0,0-1 0,0 1 1,0 0-1,0-1 0,0 1 0,0 0 0,0-1 0,0 1 0,1 0 0,-1-1 0,0 1 0,0 0 0,1-1 0,-1 1 0,0-1 1,1 2-1,160-13 261,-103 5-124,99 3-1,-142 5-110,-13-1-49,-1-1 1,1 0-1,0 1 1,0-1-1,0 0 0,-1 0 1,1 0-1,0 0 1,0-1-1,0 1 1,1-1-1,2 0 413,-11 1-3977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5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32 4912,'0'0'5993,"-10"-3"-5497,-73-26 2329,83 29-2717,-1 0 1,0 0-1,0 1 0,1-1 0,-1 0 1,0 0-1,0 0 0,1 1 0,-1-1 1,0 0-1,0 1 0,1-1 0,-1 0 1,0 1-1,1-1 0,-1 1 0,1-1 1,-1 1-1,1-1 0,-1 1 0,1 0 1,-1-1-1,1 1 0,-1 0 0,1-1 1,-1 2-1,-1 7 117,1-1-1,-1 1 1,2 0 0,-1 0 0,1-1 0,0 1-1,3 16 1,0 1-35,2 39 231,3 1 1,3-2-1,2 1 1,4-2-1,27 71 1,-32-109-186,-8-19-93,-1 0 1,0 0 0,-1 0 0,1 1-1,-1-1 1,0 1 0,-1-1 0,2 9-1,-3-14-122,-1-1 1,1 1-1,0-1 0,0 1 0,0 0 0,0-1 1,0 1-1,-1-1 0,1 1 0,0-1 0,-1 1 1,1-1-1,0 1 0,-1-1 0,1 1 0,-1-1 1,1 1-1,0-1 0,-1 0 0,1 1 0,-1-1 1,1 0-1,-1 1 0,0-1 0,1 0 0,-1 0 0,1 1 1,-1-1-1,1 0 0,-1 0 0,0 0 0,1 0 1,-1 0-1,1 0 0,-1 0 0,0 0 0,1 0 1,-1 0-1,1 0 0,-1 0 0,0 0 0,1-1 1,-1 1-1,-33-10 236,28 7-211,-26-9 144,2-2 0,-56-32 0,9 6 113,53 30-14,-35-23 0,28 20 118,31 14-408,0-1 1,0 0 0,0 0 0,0 0 0,0 0 0,0 0 0,0 0 0,0 0 0,0 0 0,0 0 0,0 1 0,0-1 0,0 0 0,0 0 0,0 0 0,0 0-1,0 0 1,0 0 0,0 0 0,0 0 0,0 0 0,0 0 0,-1 1 0,1-1 0,0 0 0,0 0 0,0 0 0,0 0 0,0 0 0,0 0 0,0 0 0,0 0-1,0 0 1,0 0 0,0 0 0,-1 0 0,1 0 0,0 0 0,0 0 0,0 0 0,0 0 0,0 0 0,0 0 0,6 10-181,0-3-3203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5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5416,'0'0'11839,"15"-7"-11608,-4 2-181,-1 1-12,0-1 0,0 2 0,1-1 0,-1 1 1,1 1-1,-1 0 0,1 0 0,15 0 0,44 4 236,-31-1 38,1-1 1,60-8-1,-57 1 743,-43 7-1042,1 1 0,-1-1 0,0 0 0,1 0 0,-1 0 0,0 0 0,0 1 0,1-1 0,-1 0 0,0 0 0,1 1 0,-1-1 0,0 0 0,0 0 0,0 1 0,1-1 1,-1 0-1,0 1 0,0-1 0,0 0 0,0 1 0,1-1 0,-1 0 0,0 1 0,0-1 0,0 1 0,0 0 0,0 2-2576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5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 4216,'0'0'8233,"-12"9"-7792,-159 135 1115,-30 46 547,191-180-1987,-70 77 982,64-74-364,13-11-2811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5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8136,'0'0'3702,"11"2"-3296,36 9 14,-43-9-350,0 0 1,0 0 0,0 0 0,0 1-1,-1-1 1,1 1 0,-1 0 0,0 0-1,0 0 1,0 0 0,0 1 0,-1-1-1,1 1 1,2 6 0,9 9 197,10 7 295,2-2 1,49 38-1,-30-26-8,-28-22-198,1-1 0,0 0 1,1-2-1,1 0 0,-1-1 0,43 14 0,-42-16 363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5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87 5824,'0'0'7584,"-1"18"-7198,2 290 1564,-1-165-430,-2-61 505,5-75-1117,-6-14-82,0 1-703,0-1 0,1 1 0,1-1 0,-1 0 0,1 1 0,0-1 0,0-12 0,-3-14 140,-17-62 254,8 42-265,2-1 0,-5-78 0,9 80-85,4 42-118,2 1-1,-1-1 0,1 0 1,1 0-1,1-20 1,-1 26-40,1 0 1,-1 1-1,1-1 1,0 1 0,1-1-1,-1 1 1,1 0 0,-1-1-1,1 1 1,0 0-1,0 0 1,0 0 0,4-3-1,3-4-6,-8 9-3,-1 0 1,1 1 0,-1-1 0,1 0 0,-1 0 0,1 1 0,0-1 0,0 0 0,-1 1 0,1-1 0,0 1-1,0-1 1,0 1 0,-1-1 0,1 1 0,0 0 0,1-1 0,4 0 7,0 0 0,0 0 0,0 1 0,0 0 0,0 0 0,-1 0 0,1 1 0,0-1 0,0 2 0,0-1 0,8 4 0,11 4 19,30 16-1,-24-10-2,-21-10-20,0 0 0,0 1 0,0 0 1,-1 1-1,0 0 0,0 0 0,-1 1 0,1 0 0,-2 1 0,1 0 0,-2 0 0,10 16 0,-13-21-8,0 1 0,-1 0-1,0 0 1,0 0 0,0 1-1,-1-1 1,0 0 0,0 1-1,0-1 1,-1 0 0,1 1 0,-1-1-1,-1 1 1,1-1 0,-1 1-1,0-1 1,0 0 0,0 0-1,-1 1 1,0-1 0,0 0-1,0 0 1,-1 0 0,0-1-1,0 1 1,0-1 0,0 1 0,-5 3-1,-1 1-4,0-2-1,-1 1 1,0-1-1,0-1 1,-1 0-1,0 0 1,-13 4 0,-6 4-9,20-10 15,0 0 1,-1-1-1,0 0 1,1-1-1,-1 0 0,0-1 1,0 0-1,0-1 1,-15-1-1,8 1 2,12 6 52,6-6-50,0 0 0,-1 1 0,1-1 0,0 0 0,0 0 0,0 0 0,0 0 1,0 0-1,0 1 0,0-1 0,-1 0 0,1 0 0,0 0 0,0 0 0,0 0 1,0 0-1,0 0 0,-1 0 0,1 0 0,0 0 0,0 0 0,0 0 0,0 0 1,-1 0-1,1 0 0,0 0 0,0 0 0,0 0 0,0 0 0,-1 0 0,1 0 0,0 0 1,0 0-1,0 0 0,0 0 0,-1 0 0,1 0 0,0 0 0,0 0 0,0 0 1,0-1-1,0 1 0,-1 0 0,1 0 0,0 0 0,0 0 0,0 0 0,0 0 1,0-1-1,0 1 0,0 0 0,0 0 0,0 0 0,0 0 0,-1-1 0,1 1 1,0 0-1,0 0 0,0 0 0,0-1 0,4 4 11,-1-1 0,0 0-1,1-1 1,-1 1 0,1 0 0,-1-1 0,1 0 0,0 0 0,4 1-1,-8-2-9,35 8 10,-1 1-5,38 13 1,-63-18-17,-1 0 0,0 1 1,1 0-1,-2 0 1,1 1-1,-1-1 0,1 2 1,8 9-1,-5-2 15,0-1-1,-2 2 0,14 23 1,-21-35-6,-1 0 0,0 0 0,0 0 0,-1 0 1,1 0-1,0 0 0,-1 0 0,0 1 0,0-1 0,0 0 1,0 0-1,0 0 0,-1 0 0,1 0 0,-1 0 1,0 0-1,0 0 0,0 0 0,0 0 0,-1 0 1,1-1-1,-1 1 0,0 0 0,1-1 0,-1 1 1,0-1-1,-3 2 0,-1 3 0,0-1 1,0-1-1,-1 1 1,0-1-1,0 0 1,0-1-1,-1 0 0,-13 6 1,0-3 28,0-1 1,-1-1-1,0-2 0,-36 3 1,11-5 82,-54-5 1,100 4-113,-38-6 56,38 6-57,0 0 0,0-1-1,0 1 1,0 0 0,-1-1 0,1 1-1,0-1 1,0 0 0,0 1 0,0-1 0,1 0-1,-3-1 1,3 1-3,0 1 1,0-1-1,0 1 0,0 0 0,0-1 1,-1 1-1,2-1 0,-1 1 1,0-1-1,0 1 0,0-1 0,0 1 1,0-1-1,0 1 0,0 0 0,0-1 1,1 1-1,-1-1 0,0 1 0,0 0 1,1-1-1,-1 1 0,0 0 0,1-1 1,-1 1-1,0 0 0,1-1 0,-1 1 1,0 0-1,1-1 0,-1 1 0,1 0 1,-1 0-1,1-1 0,35-20-3258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6:5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4720,'0'0'11974,"10"-2"-11727,53-7 122,0 3 0,1 2 1,88 7-1,-55-1-43,21 2 185,-102-4-387,1 0 0,-1-1-1,19-4 1,30-1 584,-55 5-445,-1 0 364,-14 8-3286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0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5624,'0'0'9785,"13"1"-9541,2 0-166,0 0 0,1-2 1,-1 0-1,0 0 0,17-5 0,-20 3-17,291-61 1846,-300 63-1848,0 1 1,-1 0-1,1-1 0,-1 1 0,1 0 1,0 1-1,-1-1 0,1 0 1,-1 1-1,1 0 0,-1-1 0,1 1 1,-1 0-1,1 0 0,-1 0 1,0 1-1,0-1 0,0 0 0,1 1 1,-1 0-1,0-1 0,-1 1 0,3 3 1,-4-3-31,0 0 0,0 1 1,-1-1-1,0 0 0,1 0 1,-1 0-1,0 1 0,0-1 1,0 0-1,-2 2 0,-1 4-2419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0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47 4616,'0'0'8306,"9"16"-7852,-4-8-389,12 21 199,-2 0-1,14 35 1,60 161 2038,-72-187-1514,1-1 0,26 38 0,-27-48 27,-11-20-251,-5-7-531,-1 0 1,0 0 0,1 0 0,-1 1-1,1-1 1,-1 0 0,0 1 0,1-1-1,-1 0 1,0 1 0,0-1 0,1 1-1,-1-1 1,0 0 0,0 1 0,0-1-1,1 1 1,-1-1 0,0 1-1,0-1 1,0 1 0,0 0 757,1-2-745,-1-1 1,1 0-1,0 1 0,0-1 1,0 1-1,0-1 0,0 1 0,0-1 1,0 1-1,1 0 0,0-2 1,-2 3-44,9-11 58,0 0 0,-1 0 0,8-16 0,14-21 67,213-247 397,-191 242-407,-35 38-32,0-2 0,26-34 0,-34 31 13,-9 20-97,0-1 1,0 1 0,0-1 0,0 1 0,0-1 0,0 0 0,0 1 0,0-1 0,0 1-1,0-1 1,0 1 0,-1-1 0,1 1 0,0-1 0,0 1 0,-1-1 0,1 1 0,0-1 0,-1 1-1,1-1 1,0 1 0,-1-1 0,-2-1 0,-1 1 0,1-1 0,0 1-1,-1 0 1,0 0 0,1 0 0,-1 0 0,-5 0 0,-25-4-3,1 2 1,-1 1 0,1 2 0,-38 5 0,-135 25 1,27 19-20,30-7 6,129-37 16,-27 11 1,18-6-29,29-10 15,0 0 1,0 0-1,0 0 1,0 0-1,0 0 1,0 0-1,0 0 1,0 0-1,0 0 1,0 0-1,0 0 1,0 1-1,0-1 0,0 0 1,0 0-1,0 0 1,10-2-54,18-6 2,99-32 58,-59 20-3145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0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6520,'0'0'11186,"17"0"-10875,106-4 211,81-1 400,-173 5-709,0 1 0,0 2 1,0 1-1,30 9 0,-55-12-167,14 8 682,-20-9-703,1 1 0,0 0 0,-1 0 0,1-1 1,-1 1-1,1 0 0,-1 0 0,0 0 0,1 0 0,-1 0 0,0 0 0,0-1 0,1 1 0,-1 0 0,0 0 1,0 0-1,0 0 0,0 0 0,0 0 0,0 0 0,0 0 0,-1 0 0,1 1 0,-1 17-293,2-12-2225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0:4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12664,'0'0'2856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30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93 7432,'0'0'3481,"-10"7"-3130,6-3-280,-13 10 462,0-1 0,-31 19 0,41-28 525,10-2 14,-2-2-819,-1-3-155,1 0 0,-1 0 1,1 0-1,0 0 0,0 0 1,0 0-1,1 1 0,-1-1 0,1 0 1,-1 0-1,1 1 0,2-3 0,28-31 19,-24 28 10,46-42 207,-49 45-279,1 1 0,0 0 0,0 0 0,0 1 0,0-1-1,0 1 1,1 1 0,11-4 0,-17 6-43,1 0 0,-1 0 0,1 0 0,-1 0 0,1 1 0,-1-1 0,1 0 0,-1 1 0,0 0 0,1-1 0,-1 1 0,0 0 0,1-1 0,-1 1 0,0 0 0,0 0 0,0 0 0,0 0 0,0 0 0,0 0 0,0 1 0,0-1 0,0 0 0,0 0 0,-1 1 0,1-1 0,-1 0 0,1 1 0,-1-1 0,1 1 0,-1 1 0,4 7 39,-2 0-1,4 20 1,-6-28-43,2 12 39,0 0 0,1-1 0,0 0 0,1 1 0,1-1 0,0-1 0,11 20 0,-13-27-24,0-1-1,0 1 0,1-1 0,0 0 0,-1 0 0,1 0 1,1 0-1,-1-1 0,1 0 0,-1 0 0,1 0 0,0 0 1,0-1-1,0 0 0,0 0 0,0 0 0,1 0 0,-1-1 1,1 0-1,-1 0 0,9 0 0,-3-1 59,1-1 0,-1 0-1,1-1 1,-1 0 0,0 0 0,0-1-1,0-1 1,0 0 0,0 0 0,-1-1-1,0-1 1,0 0 0,0 0 0,-1 0-1,15-15 1,-21 19-24,-1 0 0,0 0 1,1 0-1,-1-1 0,0 1 0,0-1 1,-1 1-1,1-1 0,0 0 0,-1 0 0,0 0 1,0 0-1,1 0 0,-2 0 0,1 0 0,0 0 1,-1 0-1,1 0 0,-1-1 0,0 1 1,0 0-1,-1-5 0,1 5-270,1-8 627,4 8-3304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0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16 216 6632,'0'0'7193,"-2"10"-6696,-2 16-202,1 0 1,1 0-1,3 38 0,13 91 680,-4-61-447,-4 12 61,-4-50 102,3-1 1,22 106 0,-26-154-518,-1-6-123,0 1 0,0-1 0,0 0 1,0 0-1,0 1 0,1-1 0,-1 0 1,1 0-1,-1 1 0,1-1 1,-1 0-1,2 2 0,-3-6 84,0 0 1,0 0-1,0 0 1,1 0-1,-1-1 0,1 1 1,0 0-1,0-3 0,-1-8-14,-13-350 900,6 95-480,5 198-291,-17-90 0,17 143-209,3 14-17,-1 0 0,1 0 0,-1 0 0,0 0 1,0 0-1,-1 0 0,1 0 0,-1 0 0,0 1 1,-3-6-1,4 8-21,1 0 0,-1 0-1,1 0 1,-1 0 0,1 0 0,-1 0 0,1 0 0,0 0-1,-1 0 1,1 0 0,0 0 0,0 0 0,0 0-1,0 0 1,0 0 0,0 0 0,0-1 0,0 1 0,0 0-1,1 0 1,-1 0 0,0 0 0,1 0 0,-1 0 0,1 0-1,-1 0 1,1 0 0,-1 0 0,1 1 0,0-1 0,0 0-1,-1 0 1,1 0 0,0 1 0,0-1 0,0 0-1,0 1 1,-1-1 0,1 1 0,0-1 0,0 1 0,0-1-1,0 1 1,0 0 0,1-1 0,-1 1 0,0 0 0,0 0-1,1 0 1,13-2-5,1 1 0,-1 1-1,1 0 1,-1 1 0,1 1-1,-1 1 1,0 0 0,0 0-1,0 2 1,0 0 0,15 7-1,-15-4 2,14 7-7,0 1-1,-1 2 0,-1 0 0,37 33 0,-62-49 7,0 0-1,0 0 1,0 0-1,0 0 1,-1 0-1,1 0 1,-1 1 0,1-1-1,-1 0 1,0 1-1,0-1 1,0 1-1,0 0 1,0-1 0,0 1-1,-1 0 1,0 0-1,1 2 1,-2-2-2,0 0 0,1 0 1,-1-1-1,-1 1 0,1 0 0,0-1 0,-1 1 1,1-1-1,-1 1 0,0-1 0,0 0 0,0 1 0,0-1 1,0 0-1,0 0 0,-5 2 0,-2 3 7,0-1 0,0-1-1,0 0 1,-1 0 0,0-1 0,0 0-1,0-1 1,-16 3 0,-9 0 62,-45 1 0,44-4 76,-37 6 1,72-9-142,1 0 1,-1 0-1,0 0 1,0 0-1,0 0 1,1 0-1,-1 0 1,0 1-1,0-1 1,1 0-1,-1 0 1,0 1-1,0-1 1,1 0-1,-1 1 0,0-1 1,1 1-1,-1-1 1,0 1-1,1-1 1,-1 1-1,1-1 1,-1 1-1,1 0 1,-1-1-1,1 1 1,0 0-1,-1-1 1,1 1-1,0 0 1,-1 0-1,1-1 1,0 1-1,0 0 1,0 0-1,0 1 1,1 1-12,0 1 1,0-1-1,1 0 0,-1 1 1,1-1-1,0 0 1,3 4-1,36 41-497,-27-33-2283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0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34 104 7328,'0'0'7472,"11"3"-7039,3 2-236,0-2 0,0 1 0,1-2 0,-1 0 0,1-1 0,-1 0 0,18-2 0,-12-1 116,-8 1-101,0 0 0,0-1-1,-1-1 1,1 0 0,17-7 0,-28 10-178,1-1 1,-1-1 0,0 1-1,1 0 1,-1 0-1,0 0 1,0-1 0,0 1-1,0 0 1,0-1-1,-1 1 1,1-1 0,0 1-1,-1-1 1,1 0-1,-1 1 1,1-1 0,-1 1-1,0-1 1,1 0-1,-1 1 1,0-1 0,0 0-1,0 0 1,-1 1-1,1-1 1,0 0 0,-1 1-1,1-1 1,-1 1-1,1-1 1,-1 1 0,0-1-1,0 1 1,0-1-1,1 1 1,-1-1 0,-1 1-1,1 0 1,0 0-1,-3-3 1,-2 0 5,-2-1 0,1 1-1,0 0 1,-1 0 0,0 1 0,0 0 0,0 1 0,0-1-1,0 2 1,0-1 0,-11 0 0,-1 1 80,0 1 1,0 0-1,-34 6 1,50-5-96,0 0-1,0 1 1,0-1-1,0 1 1,0-1-1,1 1 1,-1 1-1,0-1 1,1 0-1,0 1 1,-1-1-1,1 1 1,0 0-1,0 0 1,0 1 0,1-1-1,-1 0 1,1 1-1,-4 7 1,6-8-7,0 1 1,0-1-1,0 0 1,1 0-1,-1 0 1,1 0-1,0 0 0,0 1 1,0-1-1,0-1 1,0 1-1,1 0 1,-1 0-1,1 0 1,0-1-1,-1 1 1,1-1-1,1 1 1,-1-1-1,0 0 1,1 0-1,-1 0 1,5 3-1,5 4 60,1 0 0,1-1 1,17 8-1,-17-11-3,-1 0 0,1 0 0,0-1 0,0-1 1,0-1-1,18 2 0,89-4 445,-55-1-314,-52 0-211,0 0 0,1 0-1,27-7 1,-10-4-3073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0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8336,'0'0'3273,"13"9"-2568,0-1-540,-1-1 0,1 0-1,0-1 1,0 0 0,1-1-1,-1-1 1,24 5 0,44 3 632,203 40 2591,-280-50-3295,0-1 1,0 1-1,-1 0 0,1 0 1,0 1-1,-1-1 0,0 1 1,0 0-1,0 0 0,0 0 1,0 0-1,0 0 0,-1 0 1,1 1-1,-1-1 0,0 1 1,0 0-1,0 0 1,-1 0-1,2 4 0,3 11 150,-1 0 0,4 38-1,-7-42-156,12 124 478,-2-8-194,-1-65-140,27 86 1,32 60 213,-28-91-191,66 140 277,-47-127-122,-28-35 150,-24-72-334,-8-22-169,1 0-1,-1 0 1,0 0-1,0 0 1,-1 1-1,1-1 0,-1 0 1,-1 0-1,1 0 1,-1 0-1,1 0 1,-1 0-1,-1 0 1,1 0-1,-1 0 1,0 0-1,0 0 0,0-1 1,-1 1-1,0-1 1,1 0-1,-2 1 1,1-1-1,0-1 1,-1 1-1,0 0 1,1-1-1,-2 0 1,1 0-1,0 0 0,-9 4 1,-8 2 56,-1 0 0,0-2 0,0 0 0,-1-2 0,0 0-1,0-2 1,0 0 0,0-2 0,-1 0 0,1-2 0,0 0 0,0-2 0,0-1 0,-25-6 0,19 1 272,-53-24-1,68 26-978,0 0-1,1-1 0,0-1 1,0 0-1,-18-17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1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5920,'0'0'8098,"-1"10"-7840,-1 169 737,3-19-353,-13 188 572,12-334-1130,-1-4 30,1 0 0,0 0 0,0 0 0,1 0 0,0 0-1,1 0 1,3 11 0,-4-20-61,-1 0 1,0 0-1,1-1 0,-1 1 0,1 0 1,-1 0-1,1 0 0,-1 0 0,1 0 1,0 0-1,-1-1 0,1 1 1,0 0-1,0 0 0,-1-1 0,1 1 1,0-1-1,0 1 0,0-1 0,0 1 1,0-1-1,0 1 0,1-1 0,1 0 49,-1 0-1,0 0 0,1-1 0,-1 1 1,1-1-1,-1 1 0,0-1 1,4-2-1,9-2-80,237-83 981,-238 84-874,1 1 0,-1 0 0,1 1 0,17-1 0,-31 3-92,-7 1-52,1 0-2809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1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12456,'0'0'1821,"13"-1"-1649,88-6 114,173-17 1529,-243 22-817,-21 5-889,-10-3-182,0 1 1,-1-1 0,1 0 0,0 1 0,0-1 0,0 0 0,0 1 0,0-1 0,0 0 0,0 1 0,-1-1 0,1 0-1,0 1 1,0-1 0,-1 0 0,1 1 0,0-1 0,0 0 0,-1 0 0,1 1 0,0-1 0,-1 0 0,1 0 0,0 0 0,0 1-1,-1-1 1,1 0 0,-1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1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9648,'0'0'422,"15"2"-228,32 1 43,0-3 1,68-6 0,106-31 966,-96 15 293,-112 19-1463,7 0 1561,-16 8-1520,-8 6-1472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1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3408,'0'0'7176,"14"8"-6763,-6-3-341,-1 0 1,2 0-1,-1-1 1,0 1 0,1-2-1,0 1 1,0-1-1,0 0 1,0-1-1,0 0 1,13 0 0,44-2 786,118-17 1,-36 1 282,-132 14-982,4 0 247,0 1-1,0 1 0,0 0 1,39 7-1,-55-6-337,-1 1-1,1-1 1,-1 1 0,0 0 0,1 0 0,-1 0 0,0 0-1,0 1 1,0-1 0,3 5 0,23 29-895,-23-28-528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1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6728,'0'0'7014,"7"11"-6528,-3-5-415,1 1 24,0 1 0,0 1 0,-1-1 0,0 0 0,0 1-1,-1 0 1,-1 0 0,4 15 0,10 140 1618,-9-72-374,0 5 1002,-13-97-3416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1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7936,'0'0'1485,"10"-2"-1296,50-6 331,1 2 0,69 3 0,-102 3-55,54-8 0,-59 4-18,1 2 0,0 0 0,40 3 0,-63-1-487,0 0 0,1 0 0,-1 1 0,0-1 1,1 0-1,-1 0 0,0 1 0,0-1 0,1 1 0,-1-1 1,0 1-1,0-1 0,0 1 0,0 0 0,1 0 1,-1-1-1,0 1 0,-1 0 0,1 0 0,0 0 0,0 0 1,0 0-1,0 0 0,-1 1 0,1-1 0,0 0 1,-1 0-1,1 2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1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5720,'0'0'5902,"11"-9"-5431,75-53 448,-59 42-487,-17 12-153,0 0 0,1 1-1,-1 0 1,1 1 0,1 0 0,-1 1-1,1 0 1,12-3 0,-22 8-234,0 0 0,0 0 0,0 1-1,0-1 1,-1 0 0,1 1 0,0-1 0,0 1 0,0-1 0,-1 1 0,1 0 0,0 0-1,-1 0 1,1 0 0,0 0 0,-1 0 0,0 0 0,1 0 0,-1 1 0,0-1 0,1 1 0,-1-1-1,0 1 1,0-1 0,0 1 0,0-1 0,1 4 0,2 4 57,1 1 0,-2 0 0,5 13 0,-4-2 34,0-1 0,1 29-1,-4-31-39,1 1-1,1-1 0,8 28 0,2-2 126,-10-32-126,0 1 1,1-1 0,1 0-1,0 0 1,10 16 0,-10-21-70,-3-4 16,0 1 0,0-1 0,0 0 0,1 1-1,0-1 1,0-1 0,3 4 0,-5-5-27,0-1 0,0 1 0,0-1 0,0 1 0,0-1 1,1 0-1,-1 1 0,0-1 0,0 0 0,0 0 0,1 0 0,-1 0 0,0 0 1,0 0-1,0 0 0,1 0 0,-1 0 0,0-1 0,0 1 0,0 0 0,0-1 0,1 1 1,-1-1-1,0 0 0,0 1 0,0-1 0,0 0 0,0 1 0,1-3 0,5-3 37,-1-2 0,1 1 0,-2-1 0,1 0 0,-1 0 0,0 0 0,-1-1 1,0 1-1,0-1 0,-1 0 0,3-10 0,16-39 295,-14 41-226,-2-1 1,0 0-1,3-18 0,5-15 137,-12 47-241,-1 0 1,1 0-1,1 1 0,-1-1 1,0 1-1,1-1 0,0 1 1,0 0-1,0 0 0,0 0 1,0 0-1,0 1 0,1-1 1,-1 1-1,1 0 0,4-2 1,8-3 42,0 1 0,28-7 1,-26 7-26,-9 4-18,-1 0 1,0 0-1,0 1 1,0 0-1,10 0 0,-16 1-6,0 0-1,0 0 1,1 0-1,-1 1 0,0-1 1,0 1-1,0-1 0,1 1 1,-1 0-1,0 0 0,0 0 1,0 0-1,0 0 0,0 0 1,-1 0-1,1 1 1,0-1-1,0 1 0,-1-1 1,1 1-1,-1 0 0,0 0 1,3 3-1,-3-3 18,-1 0 1,1 1-1,-1-1 0,0 0 0,1 0 1,-1 1-1,0-1 0,0 0 0,-1 0 1,1 0-1,0 1 0,-1-1 1,1 0-1,-2 3 0,-14 29-3284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31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13672,'0'0'3670,"11"-10"-3558,-2 1-81,0 0 6,0 1 0,0 0 0,1 0 0,0 1 0,0 0 0,13-6-1,-21 12-24,-1 1-1,1-1 0,-1 1 0,1-1 0,-1 1 0,1-1 0,-1 1 0,1 0 0,-1 0 0,1 0 0,0 0 0,-1 0 0,1 0 0,-1 1 0,1-1 0,-1 0 0,1 1 1,-1-1-1,1 1 0,-1-1 0,1 1 0,-1 0 0,0 0 0,1 0 0,-1 0 0,0 0 0,0 0 0,0 0 0,0 0 0,0 0 0,0 0 0,0 1 0,0-1 1,0 0-1,0 1 0,-1-1 0,1 0 0,0 3 0,2 3 28,-1 0 0,0 0 0,0 0 0,-1 0 0,0 0-1,0 13 1,-1-15-23,0 9 66,0 1 0,1 0-1,1 0 1,5 26-1,-6-39-71,0 0 0,0-1 0,0 1 0,0-1 0,0 1 0,0-1-1,0 1 1,0-1 0,1 0 0,-1 0 0,0 0 0,1 1 0,-1-1-1,1-1 1,0 1 0,-1 0 0,1 0 0,0-1 0,-1 1 0,1 0 0,0-1-1,0 0 1,-1 1 0,1-1 0,0 0 0,0 0 0,2 0 0,8 0 34,0-1 0,0 0 0,12-3 0,-13 2-5,12-3 47,-1 0 0,1-2 0,-1 0 0,-1-2-1,1 0 1,24-15 0,4-7 480,59-48 1,-96 69-570,12-10 550,-10 7-3231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1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7024,'0'0'6136,"14"0"-5662,6 0-328,49 0 727,103-12 0,-96-3-292,46-6 426,-109 19-817,0 1 0,1 1 0,-1 0-1,16 2 1,-25-1-299,0-1-1,0 1 0,0 0 0,0 0 0,0 0 1,0 1-1,0-1 0,-1 1 0,1 0 0,-1 0 1,1 0-1,-1 1 0,0-1 0,0 1 0,0 0 1,5 6-1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1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 6016,'0'0'7366,"-12"10"-7050,-45 44 411,-69 82 0,-38 86 1264,102-139 219,61-82-2153,0 0 0,0-1 0,1 1 0,-1 0 0,0-1 0,0 1 0,0 0 0,1-1 0,-1 1 0,0-1 0,0 0 0,0 1 0,0-1 0,0 0 0,0 1 0,0-1 0,0 0 0,-1 0 0,-4-2-2631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1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11448,'0'0'1772,"16"6"-1350,18 8-176,-1 2 0,-1 1 0,47 32 0,-5 9 198,34 26 358,-100-78-629,0 0 0,14 14 0,-20-17-77,1 0 0,-1 0 0,0 0 0,0 0 1,0 0-1,0 0 0,0 0 0,-1 1 0,1-1 0,-1 1 1,1 4-1,-2-7-227,0-1 88,0 0-1,0 1 1,0-1-1,0 0 1,0 0 0,0 1-1,0-1 1,0 0-1,0 0 1,0 1-1,1-1 1,-1 0 0,0 0-1,0 1 1,0-1-1,0 0 1,0 0-1,0 1 1,1-1-1,-1 0 1,0 0 0,0 0-1,0 0 1,1 1-1,-1-1 1,0 0-1,0 0 1,0 0-1,1 0 1,-1 0 0,0 1-1,0-1 1,1 0-1,-1 0 1,0 0-1,0 0 1,1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2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107 170 6824,'0'0'5750,"3"10"-5410,60 238 916,-35-132-604,-17-74-111,-2 0 1,8 68-1,-15-88-69,1 3 81,-5-18-43,-1-9 292,-1-4-691,0 1 0,0-1-1,1 0 1,-4-11-1,-5-8 51,-13-23 123,3 0 0,-23-68 0,26 57-53,9 30-56,1 1 0,1-2 0,-6-47-1,12 56-46,1-1-1,1 1 0,0 0 0,2-1 0,5-25 0,-5 40-107,-1 1 0,1 0-1,1-1 1,-1 1-1,1 0 1,0 0-1,0 0 1,1 1-1,0-1 1,0 1 0,0 0-1,0 0 1,1 0-1,0 1 1,0-1-1,0 1 1,1 1-1,-1-1 1,1 1 0,0-1-1,7-1 1,1 0-8,1 0 1,-1 2-1,1 0 1,0 0 0,0 1-1,0 1 1,0 1-1,1 0 1,-1 1-1,0 1 1,0 0 0,26 7-1,-32-6-2,1 0 0,0 1 0,-1 0 1,0 1-1,0-1 0,0 2 0,0-1 0,-1 1 0,0 1 0,0-1 0,-1 1 0,0 1 0,0-1 0,-1 1 1,1 0-1,-2 1 0,1 0 0,-1 0 0,7 18 0,-10-21-5,-1 0 0,1 0 0,-1 0 1,0 0-1,-1 1 0,0-1 0,1 0 0,-2 1 0,1-1 0,-1 0 0,0 0 1,-1 0-1,1 0 0,-1 0 0,0 0 0,-1 0 0,1 0 0,-1 0 1,0-1-1,-1 0 0,-5 7 0,-6 7 10,-2-1-1,0 0 1,-1-2 0,-22 15-1,39-30-13,-29 21 18,-2-1 1,-1-2 0,-44 18 0,27-12 39,43-23 62,20-5 9,25 1-95,-1 1-1,0 1 1,61 10 0,-52-2-6,51 10 14,-84-15-29,-1 1 0,0 0 1,0 1-1,-1 0 0,19 12 0,-13-6 6,-11-8-10,1 1 1,-1 0-1,0 1 0,0 0 1,7 7-1,-12-11-9,1 1 0,-1-1 0,0 1 1,0-1-1,0 1 0,-1-1 0,1 1 0,0 0 0,-1 0 1,1-1-1,-1 1 0,1 0 0,-1 0 0,0-1 0,0 1 1,0 0-1,0 0 0,0 0 0,0 0 0,0-1 0,-1 1 1,1 0-1,-1 0 0,1-1 0,-1 1 0,0 0 0,-1 1 1,-2 4 2,0-1 1,-1 1 0,0-1 0,0 0 0,-1-1-1,1 0 1,-1 1 0,-1-2 0,1 1 0,-1-1-1,1 0 1,-1 0 0,0-1 0,-10 4 0,-14 4 21,-65 14 1,83-22-18,-27 3 33,0-1-1,-73 0 1,67-5 56,-79 11 1,118-10-79,-1 0 0,0-1 0,1 0 0,-13-1 0,-7-1 28,15 6-23,10 1-3245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2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6128,'0'0'13801,"14"-8"-13472,-1 1-243,-5 2-33,0 0-1,1 1 1,-1 0 0,1 1 0,0-1 0,-1 2 0,2-1 0,-1 1 0,17-1 0,70-2 363,4 0 60,123-21 0,-186 18-362,1 3 1,0 0 0,1 3-1,-1 1 1,39 4 0,-69-2-76,0 0 1,0 1 0,0 0 0,-1 1 0,1-1 0,-1 1-1,8 5 1,11 8-2846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2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3712,'0'0'11216,"10"-5"-10934,4-2-132,0 1 0,1 1 1,-1 0-1,27-4 0,-3 6 269,0 2 0,1 1-1,66 10 1,-104-10-409,101 12 971,-90-10-799,0 0-1,0-1 0,0 0 1,0-1-1,0 0 0,13-3 1,25-3 270,-48 6-547,0 0 0,0 0 1,0 1-1,0-1 0,0 0 0,0 1 1,0 0-1,0-1 0,0 1 0,0 0 1,0 0-1,0 0 0,-1 0 1,1 0-1,0 0 0,1 2 0,-1-1-732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7:2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5824,'0'0'10687,"9"-8"-10485,32-23 4,-39 30-175,0 0 0,0 0-1,0 0 1,0 0 0,0 0-1,0 1 1,1-1 0,-1 0-1,0 1 1,0 0 0,1-1-1,-1 1 1,0 0-1,0 0 1,1 1 0,-1-1-1,0 0 1,0 1 0,1-1-1,-1 1 1,3 1 0,7 1 116,162 8 1009,-154-10-1055,60-4 478,-1-3 1,128-27-1,-161 25-444,-41 7-124,0 0 0,0 1 0,1 0 0,-1 0 0,0 0 0,0 0 0,6 2 0,8 3-2704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0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3112,'0'0'7898,"5"12"-7718,-1-2-136,0-2-8,-1-1 1,0 1-1,-1 0 0,1 1 1,-1-1-1,-1 0 0,0 1 1,1 11-1,-3 110 675,10 152 337,-8-261-973,1 21 108,2 1 0,11 49 0,-7-53 21,3 54 1,-8-59-4,1 0-1,14 52 0,-7-41 134,-2 0 0,5 77 0,-11-54-88,-4 0 1,-2-1-1,-14 78 1,9-108-71,-2 0-1,-16 41 0,4-13 79,15-44-199,3-9 22,0 0 1,1 0 0,-3 17-1,4-13-18,1-7 4,0 0 0,0 0 0,1 0 0,0 0 0,0 0 0,1-1 0,3 16 0,-3-21-41,4 22 104,-6-18-123,1-6-2,0 0-1,0 0 1,0 0-1,-1 0 1,1 0-1,0 0 1,0 0-1,0 0 1,0 0-1,1 0 1,-1 0-1,0 0 1,0 0-1,1 0 1,-1 0 0,0 0-1,1 0 1,-1 0-1,1 0 1,-1 0-1,1-1 1,0 1-1,-1 0 1,1 0-1,0-1 1,1 2-1,-2-1 2,1-1-1,-1 0 0,1 1 0,-1-1 0,1 0 0,-1 1 1,0-1-1,1 1 0,-1-1 0,0 1 0,1-1 0,-1 1 1,0-1-1,0 1 0,1-1 0,-1 1 0,0-1 0,0 1 1,0-1-1,0 1 0,0-1 0,0 1 0,0 0 1,0-1-1,0 1 0,0-1 0,0 1 0,0 0 0,0 0 1,0 0-1,0 0 0,0 0 0,0-1 1,0 1-1,0 0 0,0 0 0,0 0 0,0-1 1,1 1-1,-1 0 0,0 0 0,0 0 1,1-1-1,-1 1 0,1 0 0,-1 0 1,1 0-1,0 0-4,0 0 1,1 0-1,-2 1 1,1-1-1,0 0 1,0 0-1,0 1 1,0-1-1,-1 0 1,1 1-1,-1-1 1,1 0-1,-1 1 1,0-1-1,1 1 1,-1 1-1,18 9 36,-18-11-30,0-1 0,1 1 0,-1-1-1,1 1 1,-1-1 0,0 0 0,1 1-1,-1-1 1,1 1 0,-1-1 0,1 0-1,-1 1 1,1-1 0,-1 0 0,1 0 0,-1 0-1,1 1 1,-1-1 0,1 0 0,0 0-1,0 0 1,0 0-1,-1 0-1,1 1 1,0-1-1,-1 0 0,1 0 1,0 0-1,-1 1 1,1-1-1,0 0 1,-1 1-1,1-1 1,-1 0-1,1 1 1,-1-1-1,1 1 1,-1-1-1,1 1 1,-1-1-1,1 1 1,-1 0-1,1 0 1,0 1-2,0 0 0,1 0 1,-1-1-1,1 1 0,-1 0 0,1-1 1,-1 0-1,1 1 0,0-1 1,0 0-1,2 1 0,-2-1 0,-1 0 0,1 1 0,0-1 0,0 0 0,-1 1 0,1-1 0,-1 0 0,1 1 0,-1 0 0,0-1 0,1 1-1,0 2 1,0 0 0,0 1 0,-1-1 0,0 1 0,1-1 0,-1 1 0,-1-1 0,1 1 0,-1 0 0,0-1 0,0 1 0,-1 7 0,-1-1 0,-1-1 0,0 0 0,-7 15 0,-4 10 0,10-24 0,-5 17 0,9-27 1,0-1-1,0 0 0,0 1 1,0-1-1,0 0 0,0 1 0,0-1 1,0 0-1,0 1 0,0-1 1,0 0-1,0 0 0,0 1 1,0-1-1,1 0 0,-1 1 0,0-1 1,0 0-1,0 1 0,0-1 1,0 0-1,1 0 0,-1 1 1,0-1-1,0 0 0,0 0 0,1 0 1,-1 1-1,0-1 0,1 0 1,-1 0-1,0 0 0,0 0 1,1 1-1,-1-1 0,0 0 0,1 0 1,-1 0-1,0 0 0,1 0 1,-1 0-1,0 0 0,0 0 0,1 0 1,-1 0-1,0 0 0,1 0 1,-1 0-1,0 0 0,1 0 1,-1 0-1,0 0 0,1-1 0,-1 1 1,14-8 28,-14 7-27,17-11 10,0 0 0,0 1 0,1 0 0,1 2-1,-1 0 1,37-11 0,62-10-75,-99 27 53,0 1-1,0 1 0,0 0 1,31 3-1,-12 2-1,0 1 0,0 2-1,-1 1 1,41 16 0,-58-18-1,0-1-1,1-1 1,-1-1 0,33 1 0,-12 0 5,9 0 2,-28-4 3,-1 2 0,36 7-1,157 36 67,-32-24-40,-123-16-58,33 3 41,177-7 0,-135-3 41,-7 1-77,-23-5 10,-39 3 0,0-2 0,70-16 0,-35 0 34,0 5-1,176-8 0,-98 10 42,-39 1-79,231-2 17,-296 15 10,215-3-54,-138 4 39,-50 1 8,99 8 4,-35-1 0,-109-8 0,79 0 0,-29-6 0,163 15 0,206 24 75,-400-28-84,-25-3-12,89 17 0,-72-6 17,0-4-1,74 3 0,138-13-5,-38-7 10,-167 10 0,-43-2 0,1 0 0,60-7 0,-48-2 0,60-7 0,-35 10 0,-1 3 0,111 11 0,85 6 54,-125-10-29,-99-4-14,0-2 0,55-8 0,-52 6-5,1 1-1,-1 3 0,59 7 0,-15 0-2,18 1-3,-41-2 0,76-2 0,31 0-25,-109-1 1,96-7 0,92-2-26,-65 4 39,126-2 72,-197-1-45,374-26 131,-267 20-118,-92 7-21,420 6 80,-441 4-65,139 11 78,-37-16-42,-65-3-47,420 28 74,-415-30-42,-38 0-37,7 4-34,231-5 53,-68-2-9,-131 5-12,-108 0-5,219 3 0,247 31-112,-162-36 96,-96 1 80,-25 1-16,-140-3-21,424-4 226,-439 11-183,458 15 335,-391-17-321,128-2 37,177-2 81,-276 0-52,22 0 17,-101 5-119,-45-1-29,1 1 0,47 8 0,81 26 47,166 26 38,-162-54-31,-87-6-53,199 0 84,-28-5 78,-138 0-56,73-7-5,128 3-43,-98 5-71,-186 1-4,104-6 53,173-2 11,-221 13-61,90-2 5,77-11-41,-152 6-31,38-3 23,-121 3 37,6 0-1,1 1 0,43 4 0,-44-1 6,56-4 0,-38 1 6,67-6 167,-66 2-105,-47 5-70,-1 1-1,1-1 1,-1 0 0,1 0 0,-1 0 0,0-1-1,0 1 1,1-1 0,-1 0 0,0 0-1,-1 0 1,1 0 0,0 0 0,0-1-1,-1 1 1,1-1 0,-1 0 0,0 0-1,0 0 1,0 0 0,0 0 0,-1 0-1,2-4 1,2-4 12,0 0 0,-1 0 0,0 0 0,-1-1 1,3-22-1,5-362 298,-47 27-85,10 157-93,-5-33-2,4 39-121,-4-8-35,-24-118 89,54 329-65,-11-53-17,4 26-11,-5-49 0,-6-40-66,2 18 4,14 83 26,-1 1 0,0 0 0,-8-17 0,-4-18-78,13 46 26,0 9 67,-2 15 33,3-11 0,-30 98-2859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1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4216,'0'0'3874,"12"-2"-3683,24-5-83,-10 1 110,0 1 0,0 2 0,0 0 0,46 1-1,-20 6 114,92-6-1,15 1 300,-88 6-365,-13-1 76,95-4 0,155-30 197,-178 21-385,65-6 41,-67 0-107,155-14 73,-70 9-52,7 1-24,-109 5-24,-75 8-30,61-2 1,-27 7 4,65 1 55,-9 10-71,-61-4-3,1-2-1,111-9 1,-114-1-16,0 2 0,72 6 0,-20 1 4,75 8 22,178 9 164,-112-12-32,-129 0-72,-13-2-78,183 33 0,-220-25-15,1-3 1,116 2-1,156-23 107,-340 9-96,468-44 153,-354 30-52,144 0 0,-143 11-74,205-20 13,-253 24-35,130 17-1,-24-1 49,-145-14-48,17 1 27,1-2 1,55-7-1,205-18 178,-74 11-56,-26 0-2,-94 6-96,25 0 4,-14 9 80,0-7-1,168-26 1,-39-3 38,17-4-19,-235 30-135,57-10 60,119-7 0,193-7 233,-388 30-302,121-5 101,-11 1-25,94-3 26,-119 7-76,199 13 221,-53 1-5,-71-11-125,-148-1-88,48 7 0,14 0 69,171-10 115,-208 5-208,34-2-1,217 6 35,-58 1 19,-181-6-40,0 3 0,0 3 1,108 25-1,315 48 75,-277-58 12,-178-20-60,76-5-1,23 1 51,56 13 11,80 6 38,-17-14-81,-59-4-4,388 4 125,-410-13-152,168-4 110,-192 8-106,-99 2-23,63 3 1,144 30 62,-151-14-84,152 1 0,35-7-73,141-11 32,-300-4 26,317-21 4,-136 8 0,-246 19 51,0 3 0,100 17 0,10 2 32,-121-18-39,132 15 56,-161-14-91,1 2 1,-1 2-1,48 18 1,-48-15-8,0 0 1,51 8-1,75 4-3,-118-18 1,-25-4 9,0 1 1,0 0-1,-1 2 0,1 0 0,30 14 0,-16-6-8,0 0 0,1-2 0,0-1 0,1-2-1,59 6 1,-71-13 15,0-2-1,0 0 0,35-7 1,-22 2 29,-14 4-21,-1-2 0,1 0 0,-1-1 1,-1-1-1,1-1 0,-1-1 0,0-1 0,-1 0 0,28-19 0,-40 24-1,0 0 0,0 1 0,0 0 0,1 0 0,-1 1 0,1-1 0,-1 1-1,1 1 1,0-1 0,0 1 0,13 0 0,-20 1-18,1 0 0,0 0-1,-1 0 1,1 0 0,-1 0-1,1 1 1,0-1 0,-1 0 0,1 0-1,-1 0 1,1 1 0,-1-1 0,1 0-1,-1 1 1,1-1 0,-1 0 0,1 1-1,-1-1 1,1 1 0,-1-1 0,0 0-1,1 1 1,-1-1 0,0 1 0,1 0-1,-1-1 1,0 1 0,1-1-1,-1 1 1,0-1 0,0 1 0,0-1-1,0 1 1,0 0 0,0-1 0,0 1-1,0-1 1,0 1 0,0 0 0,0-1-1,0 1 1,0-1 0,0 2 0,-9 28 78,9-30-83,-24 50-172,14-34-2251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1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716 146 4816,'0'0'8056,"-5"-11"-7694,3 7-346,-1-4 108,-1 0-1,0-1 1,0 1-1,-1 1 1,0-1-1,0 1 1,-1-1-1,0 2 1,0-1-1,-12-9 1,9 11 55,0 0-1,0 1 1,0 0 0,-1 1 0,1 0-1,-1 0 1,-10-1 0,-2 1 205,-1 0 0,-24 1 0,30 3-176,0 1 0,0 1 0,0 0 0,1 1 0,-1 1 0,1 0 0,-21 11 0,5-5 7,24-8-156,-1 0 1,1 0-1,0 0 0,0 1 1,-7 5-1,-9 8 118,2 0 0,0 2 0,1 1-1,1 0 1,1 2 0,0 0 0,-16 27 0,31-40-95,0 1 1,0-1 0,0 1 0,1 0-1,1 0 1,-3 17 0,-8 30 370,12-55-411,0 1 1,1 0 0,0-1-1,-1 1 1,1 0-1,0 0 1,0-1 0,1 1-1,-1 0 1,1 0 0,-1-1-1,1 1 1,0-1-1,0 1 1,0 0 0,3 3-1,-1 1 36,1-1-1,1 0 1,-1 0-1,10 10 1,-7-10-28,-1-1 0,1 1 0,0-2 1,0 1-1,1-1 0,-1 0 0,1 0 0,0-1 1,0 0-1,1 0 0,8 1 0,12 1 65,57 2 1,-22-2 24,-37-2-85,-1 0 1,0-2-1,1-1 1,-1-1-1,1-2 1,-1 0-1,47-13 1,-52 10 15,36-4 1,-56 9-71,0 1 1,-1 0-1,1 0 1,-1 0-1,1-1 1,-1 1-1,1 0 1,-1-1-1,1 1 1,-1 0-1,0-1 1,1 1-1,-1-1 1,1 1-1,-1-1 1,0 1-1,1-1 1,-1 1-1,0-1 1,0 1-1,1-1 1,-1 1-1,0-1 1,0 1-1,0-1 1,0 1-1,0-1 1,0 0-1,1 1 1,-2-1-1,1 1 1,0-1-1,0 1 1,0-1-1,0 0 1,0 1 0,0-1-1,0 1 1,-1-2-1,-9-25 36,4 13-19,-1 1 0,-1-1-1,0 1 1,-1 1 0,0-1 0,-1 1 0,0 1 0,-1 0-1,0 1 1,-1 0 0,0 0 0,-1 1 0,0 1 0,0 0-1,-22-9 1,24 14 9,0 0 0,-1 0-1,1 1 1,-20-2 0,28 4-21,1 1 0,-1-1 1,1 0-1,0 1 1,-1 0-1,1-1 0,0 1 1,-1 0-1,1 0 1,0 0-1,0 1 0,0-1 1,0 0-1,0 1 1,0-1-1,0 1 0,-3 3 1,4-3 1,0-1 0,0 1 0,0-1 0,0 1 0,0-1 1,1 1-1,-1 0 0,0-1 0,1 1 0,-1 0 0,1-1 0,0 1 0,-1 0 1,1 0-1,0 0 0,0-1 0,0 1 0,0 0 0,1 0 0,-1 0 1,0-1-1,1 1 0,-1 0 0,1-1 0,0 3 0,2-2 10,-1 0-1,0-1 0,0 1 1,1-1-1,-1 1 0,0-1 1,1 0-1,0 0 1,-1 0-1,1 0 0,0 0 1,-1-1-1,5 1 0,1 1 16,14 3 35,-1-1 0,2-1 0,-1-1 0,38-1 0,-17-3 122,63-12 0,27-19 284,-120 30-361,-10 2-78,0 1 0,0-1 1,0 1-1,0-1 0,0 0 0,0 0 1,0-1-1,2 0 0,-3-3-59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34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57 7528,'0'0'4600,"-6"12"-4363,-8 15-113,-57 119 712,-53 259 984,94-294-1233,28-104-545,-6 19 324,2 1-1,-5 42 0,3-46 371,5-18 4,7-17-351,13-44-80,12-74 0,-13 53-156,25-120 147,58-226 501,-91 407-693,-8 16-106,0 0 1,0 0-1,1-1 1,-1 1 0,0 0-1,0 0 1,0 0-1,0-1 1,1 1 0,-1 0-1,0 0 1,0 0-1,0 0 1,1-1 0,-1 1-1,0 0 1,0 0-1,0 0 1,1 0 0,-1 0-1,0 0 1,0 0-1,1 0 1,-1 0 0,0 0-1,0 0 1,1 0-1,-1 0 1,0 0-1,0 0 1,1 0 0,-1 0-1,0 0 1,0 0-1,1 0 1,-1 0 0,0 0-1,0 0 1,1 0-1,-1 1 1,0-1 0,0 0-1,0 0 1,1 0-1,-1 0 1,0 1 0,0-1-1,0 0 1,0 0-1,1 0 1,-1 1 0,0-1-1,0 0 1,0 0-1,0 1 1,0-1 0,0 0-1,0 0 1,0 1-1,0-1 1,0 0 0,0 0-1,0 1 1,0-1-1,48 180 122,-37-131-77,1 0-1,33 82 0,-44-130-42,16 29 67,-17-29-68,0 0 0,1 0 0,-1-1 1,0 1-1,1 0 0,-1-1 0,1 1 0,-1-1 0,1 1 0,-1-1 0,1 1 0,-1-1 0,1 1 0,0-1 0,-1 1 1,1-1-1,0 0 0,-1 1 0,1-1 0,0 0 0,-1 0 0,1 1 0,0-1 0,0 0 0,-1 0 0,1 0 1,0 0-1,0 0 0,-1 0 0,1 0 0,0 0 0,0 0 0,-1-1 0,1 1 0,0 0 0,-1 0 0,1-1 0,0 1 1,1-1-1,6-9 22,0 0 0,0-1 0,-1 0 1,0-1-1,-1 1 0,8-23 0,0 4 21,8-20 87,22-71 0,-41 109-101,13-35 90,-16 45-105,1 0-1,0 0 0,0 0 0,1 0 1,-1 0-1,0 0 0,1 0 0,-1 0 0,1 0 1,-1 1-1,1-1 0,0 1 0,0-1 1,0 1-1,0 0 0,2-2 0,-3 3-11,0 1 1,0-1-1,0 0 0,0 0 0,0 1 0,0-1 0,0 1 0,0-1 0,-1 1 0,1-1 0,0 1 1,0-1-1,0 1 0,-1 0 0,1-1 0,0 1 0,-1 0 0,1 0 0,-1 0 0,1-1 0,-1 1 1,1 0-1,-1 0 0,0 0 0,1 0 0,-1 0 0,0 0 0,1 1 0,0 2 7,10 25 23,-2 0-1,0 1 1,-3 1-1,4 31 1,5 19 15,62 328 163,-74-392-202,2 14 82,1 41 1,-4-70-24,2-6-34,4-7-17,11-18-1835,-18 27 685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2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0 905 4512,'0'0'5485,"12"4"-5208,11 5 2,29 7 0,-42-14-94,0 0 0,0-1 0,0 1 0,0-2 0,0 0 0,0 0 0,15-2 0,-9-1 153,0-1 1,0 0-1,-1-1 0,1-1 1,15-8-1,-25 10-217,0 1 0,0-1 0,-1 0 0,1-1-1,-1 0 1,0 1 0,-1-2 0,1 1-1,-1 0 1,0-1 0,0 0 0,-1 0 0,1 0-1,3-11 1,-6 14-82,0 0 1,0 0-1,-1 0 0,1 0 1,-1 0-1,1 0 0,-1 0 1,0 0-1,0 0 0,-1 0 1,1 0-1,-1 1 0,1-1 0,-1 0 1,0 0-1,0 0 0,0 0 1,0 1-1,-1-1 0,1 0 1,-1 1-1,0-1 0,1 1 1,-1 0-1,0 0 0,0-1 0,-1 1 1,1 0-1,0 1 0,-5-4 1,3 3-12,0-1 0,0 1 0,0 0-1,-1 0 1,1 1 0,0-1 0,-1 1 0,1 0 0,-1 0 0,1 1 0,-1-1 0,0 1 0,1 0 0,-1 0 0,1 1 0,-1-1 0,1 1 0,-1 0 0,-5 2-1,4-1 18,0 1-1,0 0 0,0 1 0,1-1 1,-1 1-1,1 1 0,0-1 0,0 1 1,0-1-1,1 1 0,-1 1 0,1-1 1,1 0-1,-1 1 0,1 0 0,0 0 1,0 0-1,0 0 0,1 1 0,0-1 1,-2 11-1,2-2 15,1-12-21,0 0 1,0 1 0,0-1 0,1 1 0,-1-1 0,1 1 0,0-1 0,0 1 0,0-1 0,1 0 0,-1 1 0,1-1 0,0 1 0,0-1 0,0 0 0,0 1 0,1-1-1,2 4 1,11 20 248,-12-22-218,-1 0-1,1 0 1,0-1 0,1 1-1,-1-1 1,1 1 0,7 5-1,-7-6-1,1-1 0,0 1 0,0-2 0,0 1 0,0 0 0,1-1 0,-1 0 0,1 0 0,0-1 0,-1 1 0,1-1 0,0-1 0,0 1 0,-1-1 0,1 0 0,0 0 0,0-1 0,8-1 0,1-1 39,-1-1 0,0 0 0,-1-2 0,1 1 0,-1-1 0,16-11 0,-16 7-28,0 0 0,-1-1 0,0 0 0,-1-1 0,18-24 0,-26 32-62,17-24 91,-14 19-38,1 0 0,0 0 0,15-14 0,-19 20-57,0 1 1,1-1 0,-1 0 0,1 1-1,0 0 1,-1 0 0,8-3 0,-10 5-11,0 0 1,0-1 0,0 1-1,1 0 1,-1 0 0,0 0-1,0 0 1,0 0-1,0 0 1,0 0 0,0 0-1,0 1 1,1-1 0,-1 0-1,0 1 1,0-1 0,0 1-1,0-1 1,0 1 0,0-1-1,0 1 1,0-1 0,-1 1-1,1 0 1,0 0-1,0 0 1,0-1 0,-1 1-1,1 0 1,0 0 0,-1 0-1,1 0 1,-1 0 0,1 2-1,4 9 1,-2 0-1,0 0 0,0 1 1,-1-1-1,0 0 1,-1 1-1,-1-1 0,0 1 1,0 0-1,-1-1 0,-1 0 1,0 1-1,-6 15 1,3-16 68,6-17 72,10-25-31,7-3-70,2 1 0,37-48 0,-53 76-40,0 0 1,1 0-1,-1 0 0,1 1 1,-1 0-1,6-3 1,-8 5-3,0-1 1,0 1-1,1 1 1,-1-1 0,0 0-1,0 0 1,0 1-1,1-1 1,-1 1-1,0 0 1,0 0-1,1 0 1,-1 0-1,0 0 1,1 0-1,-1 0 1,3 2-1,-3-1 0,0 0 0,0 0 0,-1 1 0,1 0 0,0-1 0,-1 1 0,1 0 0,-1-1 0,0 1 0,1 0 0,-1 0 0,0 0 0,0 0 0,0 1 0,0 2 0,10 34 0,-3 31 120,-6-46-29,0-1 0,10 38 1,-11-58-78,0-1 0,0 1 0,-1-1 0,1 1 0,1-1-1,-1 0 1,0 1 0,1-1 0,-1 0 0,1 0 0,-1 0 0,1 0 0,0 0 0,0 0 0,0 0 0,0-1 0,0 1 0,1-1 0,-1 1 0,0-1 0,1 0 0,-1 0 0,1 0 0,-1 0 0,1-1 0,-1 1 0,1-1 0,0 1 0,-1-1 0,1 0 0,0 0 0,-1 0 0,4-1 0,7-1 14,0-1-1,0 0 1,-1-1-1,1 0 1,15-9 0,-12 6-4,-7 3-12,4-1 33,1 0 0,-2-2 0,1 1 1,18-14-1,-28 17-35,0 1 0,0-1 0,0 0 0,0 0 0,-1 0 0,1-1 0,-1 1 0,0-1 0,0 1 0,0-1 0,0 0 0,-1 1 0,0-1 0,1 0 0,-1 0 0,-1 0 0,1 0 0,0 0 0,-1 0 0,0-8 0,0 8-3,-1-1-1,0 1 1,1 0 0,-1 0 0,0 0-1,-1 0 1,1 0 0,-1 0 0,0 0-1,0 1 1,0-1 0,0 0 0,-1 1 0,0 0-1,1-1 1,-1 1 0,0 0 0,0 1-1,-1-1 1,1 0 0,-1 1 0,1 0-1,-1 0 1,0 0 0,0 0 0,1 1-1,-9-3 1,9 3-5,0 1-1,0-1 0,0 1 1,0 0-1,0 0 0,-1 0 1,1 0-1,0 0 0,0 1 1,0-1-1,0 1 0,0 0 1,0 0-1,0 0 0,1 0 1,-1 1-1,-3 1 0,5-1-1,1 1 0,0-1 0,-1 0 0,1 1 0,0-1 0,0 1 0,0-1 0,0 0 0,0 1 0,2 3 0,-2-5 0,2 11-6,1 1-1,1-1 0,0-1 1,0 1-1,1 0 0,1-1 1,0 0-1,14 18 1,-9-13-7,2-1 1,0-1 0,0 0-1,31 23 1,-39-33 10,1 0 0,0-1 0,0 0 1,0 0-1,0 0 0,0-1 0,1 0 0,-1 0 0,1-1 0,10 2 1,-13-3-1,0 0 0,0 0 1,-1 0-1,1 0 0,0-1 0,0 1 1,-1-1-1,1 0 0,-1 0 1,1 0-1,-1-1 0,1 1 1,-1-1-1,0 0 0,1 0 0,-1 0 1,0 0-1,0-1 0,-1 1 1,4-4-1,1-3 11,0-1-1,-1 0 1,-1 0 0,1 0-1,-2 0 1,1-1 0,-1 0-1,-1 0 1,0 0 0,-1 0-1,0-1 1,0 1 0,-1-1-1,-1 1 1,0-1 0,-1 1-1,0-1 1,0 1 0,-1-1-1,-1 1 1,0 0 0,-1 0-1,0 0 1,0 1 0,-9-15-1,1 1 47,10 19-28,-1-1 1,0 1-1,0 0 1,0 0-1,0 1 0,-6-6 1,9 10-26,0-1 0,0 1 0,0 0 0,-1 0 0,1 0 0,0 0 0,0-1 0,0 1 0,0 0 0,0 0 0,0 0 0,0-1 0,0 1 0,0 0 0,-1 0 1,1-1-1,0 1 0,0 0 0,0 0 0,0 0 0,0-1 0,0 1 0,0 0 0,0 0 0,1-1 0,-1 1 0,0 0 0,0 0 0,0 0 0,0-1 0,0 1 0,0 0 0,0 0 0,0 0 0,1-1 0,-1 1 0,0 0 0,10-7 3,12 0-36,-5 4 12,1 1 0,25 2 1,-40 0 11,5 1-3,0 0 1,0 1-1,0 0 1,0 0 0,-1 1-1,1 0 1,-1 0-1,0 1 1,9 6-1,-14-9 13,0 0 0,-1 1 0,1-1 1,-1 1-1,1 0 0,-1-1 0,0 1 0,0 0 0,0 0 0,0 0 0,0 0 0,0 0 0,0 0 0,-1 0 0,1 0 1,0 0-1,-1 0 0,0 0 0,0 1 0,0-1 0,0 0 0,0 0 0,0 0 0,-1 3 0,-1 6 20,0 0-1,-1 0 0,-8 18 1,-2 8 25,7-13-2,5-21-31,0 1 1,-1-1 0,2 1-1,-1 0 1,0-1 0,1 1-1,0 0 1,-1 0 0,1-1-1,1 1 1,-1 0 0,1 0-1,-1-1 1,1 1 0,0-1-1,3 8 1,-2-8-3,-1 1 0,1-1-1,0 1 1,1-1 0,-1 0 0,0 0 0,1 0 0,0 0 0,0 0-1,0 0 1,0-1 0,0 1 0,0-1 0,1 0 0,-1 0 0,1 0-1,-1-1 1,1 1 0,0-1 0,0 0 0,0 0 0,0 0-1,7 0 1,-3-1 9,0 0 0,-1-1-1,1 1 1,-1-2-1,1 1 1,-1-1 0,0 0-1,1-1 1,-1 0 0,0 0-1,11-7 1,4-5 19,-1-2-1,0 0 1,-2-2 0,0 0 0,28-37 0,-20 25 14,-19 22-43,-4 3 10,0 1 0,0 0 0,1 1 0,0-1 0,0 1 0,9-6 1,-13 9-23,1 0 0,0 1 1,0-1-1,0 0 1,0 1-1,0 0 0,0-1 1,0 1-1,0 0 1,0 0-1,0 0 0,0 0 1,0 1-1,0-1 1,0 1-1,0-1 1,0 1-1,0-1 0,0 1 1,0 0-1,-1 0 1,1 0-1,0 0 0,0 0 1,2 3-1,65 51-112,-84-65 116,-1 0 0,-32-14 0,42 22 8,0 0 0,0 0 0,0 0-1,0 1 1,-1-1 0,1 2 0,0-1 0,-1 1-1,1 0 1,0 0 0,-1 0 0,1 1 0,-10 3-1,9-2 1,-1 1 0,1 0 0,0 0 0,0 0 0,0 1 0,1 1-1,-1-1 1,1 1 0,0 0 0,-9 9 0,13-11-10,0 0 0,-1 1 0,1-1 0,0 0 0,1 1 1,-1-1-1,0 1 0,1 0 0,0-1 0,0 1 0,0 0 0,0 0 0,1 0 1,0 0-1,0-1 0,0 1 0,0 0 0,0 0 0,1 0 0,-1 0 0,1 0 1,0-1-1,3 7 0,-1-3 0,0 1 1,1-1-1,0 0 0,0 0 1,0-1-1,1 1 1,0-1-1,1 0 0,11 10 1,-15-14 2,1 0 0,-1 0-1,1 0 1,-1-1 0,1 1 0,0-1 0,-1 0 0,1 0 0,0 0 0,0 0 0,0 0-1,0 0 1,0-1 0,0 0 0,0 1 0,0-1 0,0 0 0,0-1 0,0 1 0,0 0-1,0-1 1,0 0 0,0 0 0,0 0 0,0 0 0,-1 0 0,1 0 0,0-1 0,3-2-1,0-1 6,0-1 0,0 0 0,-1 0-1,0-1 1,0 1 0,0-1 0,-1 0-1,0 0 1,0-1 0,-1 1-1,0-1 1,0 0 0,-1 0 0,0 0-1,-1 0 1,1 0 0,-2 0-1,1 0 1,-1-1 0,0 1 0,-1 0-1,0 0 1,-3-16 0,4 23-6,0 1 0,0-1 1,0 1-1,0-1 0,-1 0 1,1 1-1,0-1 0,0 1 1,0-1-1,-1 0 0,1 1 0,0-1 1,-1 1-1,1-1 0,0 1 1,-1-1-1,1 1 0,-1-1 1,1 1-1,-1-1 0,1 1 1,-1 0-1,1-1 0,-1 1 0,1 0 1,-1-1-1,1 1 0,-1 0 1,0 0-1,1 0 0,-2-1 1,2 2-4,-1 0 0,1-1 0,-1 1 0,1 0 0,-1-1 0,1 1 0,0 0 0,-1 0 0,1-1 0,0 1 0,0 0 0,0 0 0,0 0 0,0-1 0,0 1 0,0 0 0,0 0 0,0 0 1,0 0-1,0-1 0,0 1 0,0 0 0,1 0 0,-1 1 0,4 13 3,0 0-1,1 0 1,0 0 0,13 24-1,-13-30-3,0-1 0,1 0 0,0-1 0,1 1 0,-1-1 0,1-1-1,1 1 1,15 10 0,-15-11-1,1 0 0,1-1 0,-1 0-1,1 0 1,-1-1 0,1 0 0,0-1 0,1 0 0,-1-1-1,0 0 1,1 0 0,0-1 0,-1-1 0,1 1-1,-1-2 1,1 0 0,0 0 0,-1-1 0,1 0 0,-1 0-1,0-2 1,0 1 0,0-1 0,0 0 0,12-8-1,-1-1-15,0 0 0,21-18-1,-34 24 20,0-1 1,0 1-1,-1-1 0,-1-1 0,1 0 0,-1 1 1,7-16-1,1-7 9,-1 0 1,-2-2-1,10-44 1,10-104 50,-22 111-28,-2-135 1,-9 174-35,-2 0 1,-1 0-1,-2 1 0,-16-51 0,22 78-6,0 0-1,-1 0 0,1 0 0,0 1 1,-1-1-1,0 0 0,1 0 0,-1 1 1,0-1-1,0 1 0,-1 0 0,1 0 1,-4-3-1,1-1-59,2 5 3,-2 6 17,3-2 37,-9 11-17,0 0-1,2 0 1,0 1 0,0 1 0,2-1 0,0 1-1,1 1 1,-7 23 0,4 2-11,0 0-1,-2 55 1,11 24-56,1-25 34,-2-56 47,2 0 0,2-1 1,11 59-1,-12-91 21,1 0-1,-1 0 0,1-1 1,0 1-1,1-1 1,0 0-1,0 0 0,0 0 1,0-1-1,1 1 1,0-1-1,0 0 0,1-1 1,6 5-1,-9-6-7,-1-1 2,1 0-1,-1-1 1,1 1 0,-1-1-1,1 0 1,0 1 0,0-1-1,-1-1 1,1 1 0,0 0-1,0-1 1,0 1 0,0-1-1,0 0 1,4 0 0,4-1 17,1 0 1,17-6 0,-18 5-20,-3-1 10,1 0 0,-1 0-1,0-1 1,0 0 0,-1-1-1,1 1 1,-1-2 0,0 1-1,0-1 1,0 0 0,-1 0-1,0-1 1,0 1 0,-1-1-1,9-16 1,-1 2 34,-9 13-29,1 1-1,-2 0 1,1-1-1,4-12 1,9-37 18,-13 44 93,-5 28-118,0-1 0,-7 26-1,6-29-8,-1 1 0,1-1-1,1 0 1,0 0 0,1 1-1,1 10 1,-1-16 2,1 7-13,1 0 0,0 0 1,1 0-1,0 0 0,1 0 1,0-1-1,1 0 0,10 18 0,-13-26 11,0-1 0,1 0 0,0 0 0,0-1 0,0 1 0,0-1-1,0 1 1,0-1 0,1 0 0,-1 0 0,1 0 0,-1-1-1,1 1 1,0-1 0,-1 0 0,1 0 0,0 0 0,0 0 0,0-1-1,0 0 1,0 0 0,0 0 0,0 0 0,0 0 0,5-2-1,-4 0 6,0 1-1,-1-1 1,1-1-1,-1 1 1,1-1-1,-1 0 0,0 0 1,0 0-1,0 0 1,-1 0-1,1-1 0,-1 0 1,0 0-1,0 0 1,5-9-1,91-166 265,-95 173-264,-1 1 0,2-1-1,-1 1 1,0-1 0,1 1-1,0 1 1,0-1 0,1 1-1,7-5 1,-12 8-5,0 0 0,0 1 0,0-1 0,0 1 0,0-1 0,0 1 0,0-1 0,0 1 0,0 0 0,0-1 0,0 1 0,0 0 0,0 0 0,1 0 0,-1 0 0,0 0 0,0 0 0,0 0 0,0 0 0,0 1 0,1-1 0,-1 0 0,0 1 0,0-1 0,0 1 0,0-1 0,0 1 0,0-1 0,0 1 0,1 1 0,-1-1 0,1 1 0,0 0 0,-1 0 0,1 0 0,-1 0 0,0 0 0,0 0 0,0 0 0,0 0 0,0 0 0,0 0 0,-1 1 0,1 2 0,1 4 5,-1 0 0,0 1 0,-1-1 0,0 0 0,0 1 0,-1-1 0,-1 0 0,1 0 0,-1 0 0,-1 0 0,0 0 0,0 0 0,-1 0 0,0-1 1,0 0-1,-1 0 0,0 0 0,0 0 0,-1-1 0,0 0 0,0 0 0,-1-1 0,0 1 0,0-1 0,-14 8 0,-17 13 577,55-30-563,1 1-1,-1 1 0,1 0 0,-1 2 0,1 0 0,28 5 0,-44-5-20,1 0 1,0 0-1,0 0 1,-1 0-1,1 1 0,-1-1 1,1 1-1,-1 0 1,0-1-1,0 1 0,0 0 1,0 1-1,0-1 1,0 0-1,0 0 0,-1 1 1,1-1-1,-1 1 1,1-1-1,-1 1 0,0 0 1,0 0-1,0-1 0,-1 1 1,1 4-1,1 0-4,-2 1 0,1-1 0,-1 1 0,0-1 0,0 1 0,-1-1 0,0 1 0,-3 9 0,1-8 4,0 0 1,-1 0-1,-1-1 0,1 0 0,-1 1 1,-1-1-1,0-1 0,0 1 0,0-1 1,-1 0-1,0-1 0,0 0 1,-9 6-1,-13 8 3,-1-2 0,-37 17 1,57-30-2,5-2 6,1-1 1,-1-1-1,0 1 0,1-1 0,-1 1 1,0-1-1,0-1 0,0 1 1,0-1-1,0 0 0,0 0 0,0 0 1,0-1-1,0 1 0,0-1 1,0-1-1,0 1 0,1-1 0,-1 1 1,1-1-1,-1-1 0,1 1 0,-7-5 1,6 4 23,0 0 0,0-1 1,0 1-1,0-1 1,-6-7-1,10 9-22,0 0 0,-1 0 0,1 0 0,0 0 0,0 0 0,0 0 0,0 0 0,0-1 0,0 1-1,1 0 1,-1-1 0,1 1 0,0-1 0,0 1 0,-1 0 0,2-1 0,-1-2 0,0 3-4,1 0 0,0-1-1,-1 1 1,1 0 0,0 0 0,0 0 0,0 0-1,0 0 1,0 0 0,1 0 0,-1 0-1,1 0 1,-1 1 0,3-3 0,29-21 11,-21 17-31,-2 1 8,0 2 0,0-1 0,1 1 0,-1 1 0,1 0 0,0 0 0,14-2 0,85-10-55,-52 9 37,-21 2 3,-1-2 1,0-2-1,0-2 1,-1-1 0,47-22-1,40-20 231,-119 52-197,1 0 0,0 0 0,-1-1 0,1 0 0,-1 0 0,0 0 0,0 0 0,0 0 0,-1 0-1,1-1 1,-1 0 0,0 1 0,1-1 0,-2 0 0,1 0 0,0 0 0,-1 0 0,0 0 0,0 0 0,0-1 0,0-4 0,0-1 21,0 1-1,-1-1 1,0 0 0,-1 1 0,0-1-1,-1 1 1,1-1 0,-6-13 0,5 19-29,1 0 1,-1 0-1,0 0 1,-1 0 0,1 0-1,-1 0 1,1 1-1,-1-1 1,0 1 0,-1 0-1,1 0 1,0 0-1,-1 0 1,0 0-1,1 1 1,-1 0 0,0 0-1,-1 0 1,1 0-1,0 0 1,0 1-1,-1 0 1,1 0 0,-1 0-1,1 1 1,-1-1-1,1 1 1,-1 0 0,1 0-1,-1 1 1,1-1-1,-1 1 1,1 0-1,0 0 1,-1 0 0,1 1-1,-6 3 1,0 0-19,1 1 0,0 0 0,0 0 0,-13 12 0,20-15 13,-1 0 0,1 0 0,0 0 0,-1 1 0,1-1 0,1 1 0,-1-1 0,0 1 0,1-1 0,0 1 0,0 0 0,0 0 0,0-1 1,1 1-1,-1 0 0,1 7 0,1 1-3,1-1 1,0 0-1,0 0 0,1 0 1,0-1-1,1 1 1,0-1-1,1 0 0,0 0 1,1 0-1,11 15 1,-11-17 6,0 0 0,1 0 0,0-1 1,0-1-1,0 1 0,1-1 0,0 0 0,1-1 1,-1 1-1,1-2 0,0 1 0,0-2 1,17 6-1,-17-7 5,-1-1 0,1-1 0,0 0 0,-1 0 0,1 0 0,0-1 0,-1-1 0,1 1 0,8-4 0,76-28 43,-79 27-37,35-14 48,82-46 0,-116 57-33,0-1 0,-1-1-1,0 0 1,-1-1 0,0 0 0,0-1 0,-2 0-1,1-1 1,9-17 0,-20 30-20,0-1 0,0 1 0,0 0 0,0 0 0,-1-1 0,1 1-1,0-1 1,-1 1 0,1-1 0,-1 1 0,1-1 0,-1 1 0,0-1 0,1 1 0,-1-1 0,0 0 0,0 1 0,0-1 0,-1 1-1,1-1 1,0 1 0,0-1 0,-1 0 0,1 1 0,-1-1 0,0 1 0,1 0 0,-1-1 0,0 1 0,0-1 0,0 1-1,0 0 1,0 0 0,0 0 0,0-1 0,0 1 0,0 0 0,0 0 0,-1 1 0,1-1 0,-1 0 0,1 0 0,0 1-1,-3-2 1,-2 0 9,0 0-1,0 1 1,0-1-1,-1 1 1,1 1-1,0-1 1,-1 1-1,1 0 1,-12 2-1,6 0 0,0 1-1,0 0 1,0 1-1,0 0 1,1 1-1,-1 0 0,1 1 1,0 0-1,1 1 1,0 0-1,0 0 1,-10 11-1,14-11-14,0-1 0,0 1-1,1 0 1,1 0 0,-1 0 0,1 1 0,0 0-1,1 0 1,0 0 0,0 0 0,0 0 0,1 0-1,1 1 1,-1-1 0,1 1 0,1 0 0,0-1 0,1 12-1,0-12-9,0 0 0,0 0 0,1 0 0,0 0-1,1-1 1,0 1 0,0-1 0,1 0 0,0 0 0,0 0-1,0 0 1,11 11 0,-12-14 6,0-1-1,1 0 1,-1 0 0,1 0 0,0 0-1,0-1 1,0 0 0,0 1-1,0-1 1,1-1 0,-1 1-1,0-1 1,1 1 0,0-1-1,-1-1 1,1 1 0,0-1 0,-1 0-1,1 0 1,0 0 0,-1 0-1,1-1 1,7-1 0,-1-2 10,0-1 0,0 1 0,0-2 0,-1 1 1,0-2-1,0 1 0,0-1 0,-1-1 0,0 1 1,-1-2-1,1 1 0,-2-1 0,1 0 0,-1-1 1,-1 0-1,6-11 0,3-7 27,-1-1 0,-1-1 1,-2 0-1,13-55 0,-11 8 45,-3-1 0,1-84 0,-8 89-51,15-127 99,-17 191-127,2-25-3,-3 32 2,0 0 0,0 0 1,0 0-1,0 1 0,-1-1 1,1 0-1,-1 0 0,1 1 1,-1-1-1,0 0 0,1 1 1,-1-1-1,0 0 0,-2-2 1,2 4-3,0 0 0,0 0 0,0 0 1,0 0-1,0 0 0,0 0 0,0 0 1,0 1-1,1-1 0,-1 0 0,0 1 0,0-1 1,0 0-1,0 1 0,1-1 0,-1 1 1,0-1-1,0 1 0,1 0 0,-1-1 1,1 1-1,-1 0 0,0-1 0,1 1 0,-1 1 1,-19 20-16,4 1 5,0 0-1,2 1 1,1 1-1,1 0 1,1 1-1,1 0 1,-8 33-1,3 5-59,-14 128 0,27-163 37,1-1 0,4 49 0,-1-65 26,-1 1 1,2-1-1,0 0 1,0 0-1,1-1 1,0 1-1,1-1 1,11 18-1,-14-25 11,1 0-1,1 0 0,-1-1 0,0 0 0,1 1 0,0-1 0,0-1 1,0 1-1,0 0 0,0-1 0,0 0 0,1 0 0,-1 0 1,1-1-1,0 1 0,-1-1 0,8 1 0,6 0 21,0-1 0,-1-1 0,25-3 1,-31 2-11,12-2-19,1 0 0,-1-2 0,0-1 1,24-9-1,5-8-4671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2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15880,'0'0'935,"60"-16"-1334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463 171 5320,'0'0'4809,"-6"-10"-4490,-23-32 2,25 36-206,-1 1-1,-1 0 1,1 1 0,-1-1-1,1 1 1,-1 1 0,-1-1-1,1 1 1,0 0 0,-1 0 0,1 0-1,-1 1 1,-11-2 0,10 2 58,-2-1 16,1 1 1,0 1 0,-1 0 0,1 0 0,-1 0 0,1 1 0,-1 1 0,1 0-1,0 0 1,-1 1 0,1 0 0,-11 4 0,13-4-9,0 1-1,0 0 1,0 1 0,1 0-1,-1 0 1,1 0-1,0 1 1,0 0 0,0 0-1,1 1 1,0 0 0,0-1-1,0 2 1,1-1-1,-5 9 1,8-13-145,-22 40 1121,-26 74-1,44-101-951,0 0-1,2 0 1,0 1-1,0 0 1,2-1-1,0 1 0,1 0 1,3 30-1,-2-35-108,1-1 0,0 0-1,1 0 1,0 0 0,0 0 0,1 0-1,0-1 1,1 1 0,0-1-1,1 0 1,-1-1 0,2 0 0,-1 1-1,1-2 1,1 1 0,-1-1-1,1 0 1,0-1 0,1 0-1,-1 0 1,1-1 0,12 5 0,-4-2-33,1-1 1,0-1 0,0-1 0,0-1-1,1 0 1,0-2 0,0 0-1,0-1 1,0-1 0,-1 0 0,1-2-1,0 0 1,0-1 0,28-8 0,-7-2 150,52-8 0,-84 20-181,0-1 0,0 0 1,0 0-1,-1-1 0,1 0 1,-1-1-1,0 1 0,0-1 1,0-1-1,0 1 0,-1-1 1,1 0-1,-1-1 0,0 1 1,-1-1-1,9-11 0,-8 10-7,5-7 83,0 1 0,14-23 0,-22 30-79,0 0-1,0 0 1,-1-1 0,0 1 0,0 0 0,0-1 0,-1 1 0,0-1 0,0 0 0,-1-7-1,-1-2 15,0 0 0,-2 0-1,0 0 1,0 0-1,-2 1 1,0-1-1,-13-26 1,0 6 53,-2 2-1,-24-34 1,35 56-70,-1 0 0,0 1 0,0 1-1,-1-1 1,0 2 0,-1-1 0,0 2 0,0 0-1,-1 0 1,0 1 0,0 0 0,-1 2 0,0-1-1,0 2 1,0 0 0,-1 0 0,1 1 0,-1 1-1,-22 0 1,17 1 0,17 0-13,0 0 0,-1 1 0,1 0 0,0 0 0,-1 0-1,1 0 1,-1 0 0,1 1 0,0-1 0,-1 1 0,1 0 0,0 0 0,0 0-1,0 1 1,0-1 0,0 1 0,0-1 0,-6 5 0,9-5-8,0 1 0,0-1 0,0 0 0,0 1 0,0-1 0,0 1 0,0-1 0,0 0 0,1 1 0,-1-1 0,1 0 0,-1 0 0,1 1 0,-1-1 0,1 0 0,-1 0 0,2 2 0,0 0-9,-1 0 0,1 0 0,0 0 0,0-1 1,0 1-1,0 0 0,4 3 0,13 6-28,-14-8 4,-1-1 1,1 0-1,0 0 1,0 0-1,0 0 0,0-1 1,0 0-1,1 0 0,-1 0 1,1-1-1,-1 0 0,1 0 1,9 1-1,92 5 103,-64-9-76,-37 1 0,0 0 0,0 1 0,1 0 0,-1 0 0,0 0 0,0 1 0,0 0 0,7 1 0,-13-2 0,1 1 0,-1-1 0,1 0 0,-1 0 0,1 0 0,-1 0 1,1 0-1,-1 0 0,1 0 0,-1 0 0,1 0 0,-1 0 0,1 0 0,-1 0 0,1 0 0,-1 0 0,1 0 0,-1-1 0,0 1 0,1 0 0,-1 0 0,1 0 0,-1-1 0,1 0 0,1 1 0,-1-1 0,0 0-1,0 1 1,0-1-1,0 0 1,1 1-1,-1 0 1,0-1-1,1 1 1,-1 0 0,0 0-1,1-1 1,-1 1-1,2 1 1,-2-1-26,2 22-900,0-14-2539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2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6824,'0'0'3186,"-6"15"-2758,1-1-316,-5 14 262,-12 46-1,-22 80 1075,-10 44 163,29-30-225,22-143-808,0-1-1,-2 1 0,-1-1 0,-1-1 1,-14 33-1,21-56-474,-1 1-1,1-1 1,0 1-1,0-1 1,-1 1 0,1-1-1,0 1 1,0 0-1,-1-1 1,1 1-1,0-1 1,0 1 0,0 0-1,0-1 1,0 1-1,0 0 1,0-1-1,0 1 1,0-1 0,1 1-1,-1 0 1,0 0-1,1-1-60,-1 0 1,1 0-1,-1-1 0,1 1 0,-1 0 0,0 0 0,1-1 0,-1 1 0,1 0 0,-1-1 0,0 1 1,1 0-1,-1-1 0,0 1 0,0-1 0,1 1 0,-1-1 0,0 1 0,0 0 0,1-1 0,-1 1 0,0-1 1,0 1-1,0-1 0,0 1 0,0-2 0,23-58 311,3 1 0,59-99 0,-56 117-218,-26 37-111,0 1 0,0 0 0,0 0 0,0 0 0,0 1 0,0-1 0,1 1 0,-1 0 1,7-3-1,-9 4-17,0 1 0,0 0 0,0 0 0,0-1 0,-1 1 0,1 0 0,0 0 0,0 0 0,0 0 0,0 0 0,0 0 0,0 0 0,0 1 0,0-1 0,0 0 1,0 1-1,-1-1 0,1 0 0,0 1 0,0-1 0,0 1 0,-1-1 0,2 2 0,0-1 3,0 1-1,-1 0 1,0 0-1,1 0 1,-1 0-1,0 0 1,0 0 0,0 0-1,1 3 1,1 5 8,-1 0 1,0-1 0,1 16 0,-2 22 51,-1-29-1,0 0-1,4 18 1,-3-31-36,0 1 0,1 0-1,-1-1 1,1 0 0,0 1 0,1-1 0,-1 0-1,1 0 1,0 0 0,6 7 0,-1-3 40,1 0 1,0-1-1,0 0 1,0 0-1,1-1 1,1 0-1,-1-1 1,1 0-1,17 7 0,-23-11-33,1 0 0,-1-1-1,1 1 1,-1-1-1,1 0 1,0-1-1,0 1 1,-1-1-1,1 0 1,0-1-1,0 1 1,0-1-1,-1 0 1,1-1 0,-1 1-1,1-1 1,-1 0-1,1-1 1,-1 1-1,0-1 1,0 0-1,7-6 1,-6 4-9,-1 0-1,0 0 1,0 0 0,-1-1 0,0 0-1,0 0 1,0 0 0,3-8 0,2-6 39,7-29 0,-12 36-24,0-1 0,1 1-1,0 0 1,1 1 0,14-24 0,-9 20 23,-10 14-62,0 0 0,0 0 1,0 0-1,0 0 0,0 0 0,1 1 0,-1-1 0,0 0 1,1 1-1,0-1 0,-1 1 0,1 0 0,0-1 0,0 1 0,0 0 1,0 0-1,0 0 0,2 0 0,-2 0-7,-1 1 0,1-1 0,0 1 0,0 0 0,-1-1 0,1 1 0,0 0 0,0 0 0,-1 0 0,1 0-1,0 1 1,-1-1 0,1 0 0,0 1 0,0 0 0,-1-1 0,1 1 0,-1 0 0,1-1 0,1 2 0,-1 0-1,0 0 1,0 0-1,0 0 1,0 1-1,0-1 1,0 0-1,-1 1 1,1-1-1,-1 1 1,0 0-1,1 3 1,1 3 3,-1 0 1,0 0-1,0 0 1,-1 0 0,0 0-1,-1 0 1,0 10-1,-2-5 22,0 0 0,0-1 0,-2 0 0,1 1 0,-8 15 0,9-24 46,0 1 1,0 0-1,0 0 1,0 9-1,2-15 9,0 0-75,0 0-1,0 0 1,0 0 0,0 0 0,0 0-1,0 0 1,-1 0 0,1 0-1,0 0 1,0 0 0,0 0-1,0 0 1,0 0 0,0 0-1,0 0 1,0 0 0,0 1-1,0-1 1,0 0 0,0 0-1,0 0 1,0 0 0,0 0-1,0 0 1,0 0 0,-1 0-1,1 0 1,0 0 0,0 0-1,0 0 1,0 0 0,0 0-1,0 0 1,0 0 0,0 0 0,0 1-1,0-1 1,0 0 0,0 0-1,0 0 1,0 0 0,0 0-1,0 0 1,0 0 0,0 0-1,0 0 1,0 0 0,0 0-1,0 0 1,0 0 0,1 0-1,-1 1 1,0-1 0,0 0-1,0 0 1,0 0 0,0 0-1,0 0 1,0 0 0,0 0-1,0 0 1,0 0 0,0 0 0,0 0-1,0 0 1,0 0 0,-1 0 120,4-5-44,7-9 1,2-2-24,0 0-1,2 0 1,15-14-1,-6 7-20,11-11 42,-32 32-69,0 1 0,0-1 0,0 1 0,1-1 0,-1 1 1,1 0-1,-1 0 0,1 0 0,-1 0 0,1 0 0,0 0 0,-1 1 0,5-1 0,-7 1-8,0 0-1,1 0 1,-1 1 0,1-1-1,-1 0 1,0 0-1,1 0 1,-1 1-1,0-1 1,1 0-1,-1 0 1,0 1-1,1-1 1,-1 0-1,0 1 1,0-1-1,1 0 1,-1 1-1,0-1 1,0 0-1,0 1 1,1-1-1,-1 1 1,0-1-1,0 1 1,0-1-1,0 0 1,0 1-1,0-1 1,0 1 0,0-1-1,0 0 1,0 1-1,0-1 1,0 1-1,0-1 1,0 1-1,0-1 1,-1 0-1,1 1 1,0 0-1,-6 17 5,-6 5 1,8-16 10,0 0-1,0-1 1,1 1-1,0 1 1,1-1-1,0 0 1,0 0-1,-2 15 1,4-21 36,16-8 188,7-12-145,-15 13-82,0 0 0,-1 0 0,0-1 0,0 0 0,0 0 0,-1-1-1,0 0 1,0 0 0,-1 0 0,0-1 0,5-11 0,-5 7 48,1 1-1,12-17 1,-10 16-14,-8 13-47,0 0-1,0 0 0,0 0 0,0 1 1,0-1-1,0 0 0,0 0 0,0 0 1,0 0-1,0 0 0,0 0 1,1 1-1,-1-1 0,0 0 0,0 0 1,0 0-1,0 0 0,0 0 0,0 0 1,1 0-1,-1 0 0,0 0 0,0 0 1,0 0-1,0 1 0,0-1 0,1 0 1,-1 0-1,0 0 0,0 0 0,0 0 1,0 0-1,1 0 0,-1 0 0,0-1 1,0 1-1,0 0 0,0 0 1,0 0-1,1 0 0,-1 0 0,0 0 1,0 0-1,0 0 0,0 0 0,0 0 1,1 0-1,-1-1 0,0 1 0,0 0 1,0 0-1,0 0 0,0 0 0,0 0 1,0 0-1,0-1 0,0 1 0,0 0 1,0 0-1,1 0 0,-1 0 1,0 0-1,0-1 0,0 1 0,0 0 1,0 0-1,0 0 0,0-1 0,1 21 27,-3 25 7,0-36-33,1 1-1,1-1 0,-1 0 1,1 0-1,1 0 1,0 0-1,0 0 1,4 13-1,-4-19 15,1-1 1,0 0-1,1 0 0,-1 0 0,0 0 0,0-1 1,1 1-1,-1-1 0,1 1 0,-1-1 1,1 0-1,0 0 0,5 2 0,-3-3-3,0-1 0,0 1 0,0-1 0,0 1 0,-1-1 0,1-1-1,5-1 1,-6 1 0,0 1-1,0 0 0,1 0 0,-1 0 1,0 0-1,1 1 0,-1 0 0,1 0 1,-1 0-1,5 0 0,12 3 27,-18-3-42,-1 0-1,0 0 0,0 0 1,0 1-1,0-1 0,1 0 1,-1 1-1,0 0 0,0-1 1,0 1-1,0 0 0,0 0 1,0 0-1,-1 1 0,1-1 0,0 0 1,-1 1-1,3 1 0,17 15-370,-11-13-3811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2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11760,'0'0'1694,"4"14"-932,0 1-511,-1-2 69,1-1-1,0 1 0,10 20 1,-11-28 18,-1 1 1,0 0-1,0 0 1,-1 0-1,2 11 1,-3-15-154,1 1 1,-1-1 0,0 1 0,0-1-1,0 0 1,-1 1 0,1-1 0,-1 0 0,1 1-1,-1-1 1,0 0 0,0 0 0,1 1-1,-2-1 1,1 0 0,0 0 0,-3 3-1,1 1-311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2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5224,'0'0'5152,"10"-5"-4600,-8 5-538,5-3 126,1-1 0,-1 0 0,1 0-1,-1 0 1,0-1 0,-1 0 0,1 0 0,-1-1 0,0 0 0,7-8 0,57-103 1782,-53 87-1459,0-5 318,-1-1-1,-2 0 0,15-65 0,-22 85 136,-6 15-892,-1 1 1,0 0-1,0 0 1,0 0-1,0 0 1,1 0-1,-1 0 1,0 0-1,0 0 1,0 0 0,1-1-1,-1 1 1,0 0-1,0 0 1,0 0-1,1 0 1,-1 0-1,0 0 1,0 0 0,0 0-1,1 0 1,-1 0-1,0 0 1,0 1-1,0-1 1,1 0-1,-1 0 1,0 0 0,0 0-1,0 0 1,0 0-1,1 0 1,-1 0-1,0 1 1,0-1-1,0 0 1,0 0-1,0 0 1,1 1 0,1 2 123,0 1 1,0 0-1,0-1 0,-1 1 1,3 7-1,-2-4-90,11 32 274,-1 0-1,-2 1 1,9 78-1,-17-6 324,-3-97-492,-1 1-1,0-1 1,0 0 0,-2 0-1,-6 19 1,9-32-117,0 1 0,-1-1 0,1 1 0,-1 0 1,0-1-1,1 0 0,-1 1 0,0-1 0,0 0 0,0 0 0,-1 0 0,1-1 0,0 1 1,-1 0-1,1-1 0,-4 2 0,4-2-12,0-1 1,1 1-1,-1 0 1,0-1-1,0 0 1,0 1-1,0-1 0,0 0 1,0 0-1,0 0 1,0 0-1,0 0 1,0-1-1,0 1 1,0-1-1,0 1 0,0-1 1,0 1-1,1-1 1,-1 0-1,0 0 1,0 0-1,-1-2 1,-6-3 76,0-1 0,0-1 0,1 1 0,0-2 1,0 1-1,1-1 0,0 0 0,0 0 1,1-1-1,1 0 0,-9-19 0,14 28-90,0 0-1,0 0 1,0 0-1,-1 0 1,1 0 0,0 0-1,0 0 1,0 0-1,1 0 1,-1 0-1,0 0 1,0 0 0,0 0-1,1 0 1,-1 0-1,1 0 1,-1 0-1,1 0 1,-1 0 0,1 0-1,-1 0 1,1 0-1,1-1 1,1 0 8,0-1 0,-1 1 0,1 0-1,0 0 1,1 1 0,-1-1 0,5-1 0,8-2 18,1 0-1,22-2 1,-32 5-16,4 1-4,0 0-1,0 0 1,0 1-1,0 0 0,0 1 1,0 0-1,0 1 1,0 0-1,-1 1 1,1 0-1,-1 0 1,16 8-1,-8-3 37,-7-3 58,0 0 0,0 0 0,12 9 0,-19-11-90,0 0 0,0 1 1,0 0-1,0-1 1,-1 1-1,0 1 0,0-1 1,0 0-1,0 1 1,3 7-1,13 28-547,-13-27-2874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3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5624,'0'0'1446,"11"6"-1108,-7-4-283,7 4 145,1-1-1,-1 0 0,1-1 0,0-1 0,21 4 0,-14-4 500,1-1-1,0 0 0,0-2 0,38-4 0,-52 3-524,0 0 0,1-1 0,-1 0 0,0 0 0,0-1-1,0 0 1,0 0 0,-1 0 0,1 0 0,-1-1 0,0 0 0,0 0-1,0-1 1,0 1 0,-1-1 0,0 0 0,0 0 0,0-1-1,4-7 1,3-6 340,-2 0 1,14-35-1,-21 47-345,0 0-1,-1 0 1,1 1-1,-1-1 1,-1 0-1,1 0 0,-1 0 1,0 0-1,-1 0 1,0 0-1,0 0 1,-3-10-1,3 14-86,0 0-1,0 0 1,0 0-1,0 0 1,0 0-1,-1 0 1,0 0-1,1 0 0,-5-4 1,5 7-55,0-1 0,-1 0 0,1 1 1,-1-1-1,1 1 0,-1 0 0,0 0 0,1-1 1,-1 1-1,1 0 0,-1 0 0,1 0 0,-1 1 0,0-1 1,1 0-1,-1 1 0,1-1 0,-1 1 0,1-1 0,-3 2 1,-2 1 40,0 1 0,0 0 0,1 0 0,0 0 0,-1 1 0,2 0 0,-1 0 0,0 0 0,1 0 0,0 1 0,-4 6 0,6-8-28,1 1 0,-1-1 0,1 1 0,-1-1 0,1 1 0,1 0 0,-1-1 0,1 1 0,0 0 0,0 0 0,0-1 0,0 1 0,1 0 0,0 0 0,1 4 0,2 4 76,0 0 1,0 0-1,1 0 1,8 13-1,-1-2 150,13 41 0,-17-44-102,0 1-1,21 37 1,-17-35-13,0 1 0,-1 0 0,-2 1 0,-1 1 0,-1-1 0,6 48 0,-11-64-83,-1 0-1,0 0 1,-1-1 0,0 1-1,-1 0 1,-1 11 0,1-16-20,0-1 1,0 0-1,-1 1 1,1-1-1,-1 0 1,0 0-1,0 0 1,0 0-1,-1 0 1,0 0-1,1-1 1,-1 1-1,0-1 1,-1 1-1,-5 3 1,6-5-22,0-1 1,0 1 0,0-1 0,0 0 0,-1 0 0,1 0 0,-1-1 0,1 1-1,-1-1 1,1 0 0,0 1 0,-1-2 0,1 1 0,-1 0 0,1-1 0,-1 1-1,1-1 1,-4-2 0,-3 0 24,0 0 0,0-2 0,1 1 0,-17-11 0,19 9-13,0 1-1,0-1 1,1-1 0,0 1-1,0-1 1,0 0 0,1 0-1,-5-10 1,10 14-24,0-1 1,1 0 0,-1 0-1,1 1 1,-1-1-1,1 1 1,0-1-1,0 0 1,1 1-1,-1 0 1,1-1 0,0 1-1,0 0 1,2-4-1,0 3-9,-1 0-1,1 0 1,-1 0 0,1 1-1,0 0 1,1-1-1,-1 1 1,0 1 0,1-1-1,8-3 1,7-1 5,30-8 0,3-1-28,-47 14 10,1 1-1,0 0 1,-1 0 0,1 0-1,0 0 1,7 1 0,23-2-44,-26 1 30,1 1 0,-1 0 0,0 1-1,0 0 1,22 5 0,-23-3 20,0-1 0,0-1 0,1 0 0,-1 0 0,0-1 1,1 0-1,14-2 0,-3-2 32,-17 4-15,0-1 0,0 0 0,0 0-1,0 0 1,-1 0 0,1-1-1,0 0 1,-1 0 0,1 0 0,-1 0-1,0-1 1,6-4 0,55-53 180,-59 55-168,0-1 1,0 1-1,0 0 1,1 0 0,0 1-1,0-1 1,0 2-1,1-1 1,0 1-1,-1 0 1,1 1-1,0 0 1,0 0-1,0 0 1,0 1 0,10 0-1,-11 3-21,0-1-1,0 2 0,-1-1 1,1 1-1,-1-1 1,1 2-1,-1-1 1,0 1-1,0 0 1,6 5-1,-5-3-5,-1-2 5,1 0 1,-1 1-1,-1 0 0,1 0 0,-1 1 1,0 0-1,0 0 0,0 0 1,4 8-1,-9-14-3,0 1-1,0-1 1,1 1 0,-1-1 0,0 1 0,0-1-1,0 1 1,0-1 0,0 1 0,0-1 0,0 1-1,0-1 1,0 1 0,0-1 0,0 1-1,0-1 1,0 1 0,0-1 0,0 1 0,-1-1-1,1 1 1,0-1 0,0 0 0,0 1 0,-1-1-1,1 1 1,0-1 0,-1 0 0,1 1 0,0-1-1,-1 0 1,1 1 0,0-1 0,-1 0 0,1 1-1,-1-1 1,1 0 0,-1 0 0,1 0 0,-1 1-1,1-1 1,-1 0 0,1 0 0,-1 0-1,1 0 1,-1 0 0,1 0 0,0 0 0,-1 0-1,1 0 1,-1 0 0,1 0 0,-1 0 0,1 0-1,-1 0 1,1-1 0,-1 1 0,0-1 0,-32-9 82,4-3-21,0-2 0,-49-32-1,69 40-35,0 1 0,0 1-1,-1 0 1,0 0 0,-13-4 0,19 8-17,0 0 1,-1 0 0,1 0 0,0 0 0,0 1 0,-1-1 0,1 1-1,0 0 1,-1 1 0,1-1 0,0 1 0,-1-1 0,1 1 0,0 1-1,0-1 1,-5 3 0,6-2-4,0 0-1,1 1 1,-1-1-1,1 1 1,0 0-1,0 0 1,0 0 0,0 0-1,0 0 1,1 0-1,-1 1 1,1-1-1,0 0 1,0 1-1,0-1 1,0 1 0,1-1-1,-1 1 1,1 0-1,0-1 1,0 1-1,1-1 1,0 6-1,2 4 11,0 0 0,2 1 0,-1-1 0,2-1 0,0 1 0,0-1 0,1 0-1,1 0 1,-1-1 0,2 0 0,0 0 0,0-1 0,1 0 0,17 12-1,-24-19-1,0-1-1,0 0 1,0 0-1,0 0 0,0-1 1,1 1-1,-1-1 0,1 0 1,-1 0-1,1 0 1,0 0-1,-1-1 0,1 1 1,0-1-1,-1 0 1,1 0-1,0 0 0,-1-1 1,1 1-1,0-1 0,4-1 1,-3 0 4,-1-1 0,0 1 0,1-1 0,-1 0 0,0 1 0,0-2 1,-1 1-1,1 0 0,-1-1 0,1 0 0,-1 0 0,0 0 0,-1 0 0,1 0 0,3-8 0,-2 2 19,0 0 0,0 0 0,-1-1 0,-1 1 0,0-1 0,0 0 0,-1 0-1,0 1 1,-1-1 0,0 0 0,-1 0 0,-3-16 0,4 26-31,0 1 1,0-1-1,0 0 1,0 1-1,0-1 1,0 1-1,0-1 1,-1 0 0,1 1-1,0-1 1,0 1-1,-1-1 1,1 1-1,0-1 1,-1 1-1,1-1 1,0 1-1,-1-1 1,1 1-1,-1-1 1,1 1-1,-1 0 1,1-1 0,-1 1-1,0-1 1,0 1-2,1 1 0,-1-1 0,0 1 0,1-1 0,-1 1 0,1-1 0,0 1 0,-1-1 0,1 1 0,-1 0 0,1-1 1,0 1-1,-1 0 0,1-1 0,0 1 0,0 0 0,-1 0 0,-6 36 68,7-18-80,0-1 1,2 1 0,0 0 0,1-1-1,1 1 1,1-1 0,1 0 0,0 0-1,11 20 1,-15-35 5,0 0 0,0 0 0,0 0 0,0 0 0,0 0-1,1-1 1,-1 1 0,1-1 0,0 0 0,0 0 0,0 0 0,0 0 0,0 0 0,0-1 0,0 1-1,0-1 1,1 0 0,-1 0 0,1 0 0,-1 0 0,1-1 0,-1 0 0,1 1 0,-1-1 0,1 0-1,-1-1 1,1 1 0,-1-1 0,1 1 0,-1-1 0,1 0 0,-1 0 0,0-1 0,1 1 0,-1-1-1,0 1 1,0-1 0,0 0 0,4-4 0,4-1 14,-1-1-1,0 0 1,-1-1-1,0 0 1,0-1-1,-1 0 1,0 0-1,0 0 1,8-19-1,-11 17 15,0 0-1,-2 0 0,1-1 1,-2 0-1,1 1 0,-2-1 0,0 0 1,0-18-1,-2 22 123,-2 16-63,-2 19-19,5-25-65,-2 12 10,1 1 1,0-1-1,1 1 1,2 16-1,-2-25-3,1 1-1,0-1 0,0 0 0,0 0 1,0-1-1,1 1 0,0 0 1,0 0-1,0-1 0,1 1 1,0-1-1,-1 0 0,2 0 0,4 6 1,-6-9-5,-1 0 0,1 0 0,-1 0 0,1-1 0,0 1 0,-1-1 0,1 1 0,0-1 0,-1 1 0,1-1 0,0 0 0,0 0 0,0 0 0,-1 0 0,1 0 0,0 0 0,0-1 0,-1 1 0,4-1 0,0-1 6,-1 1 0,1-1 1,-1 0-1,0 0 0,0 0 0,5-4 0,-2 0 7,0-1 0,-1 0 0,0 0 0,0 0 0,-1-1 0,0 0 0,0 0 0,-1 0 0,5-11 0,17-30 198,-22 49-216,0 8-1,5 20 0,-3-10 0,4 6 0,2 0 0,1-1 0,24 33 0,-10-16 0,-27-39 0,1 0 0,0 0 0,-1 0 0,1 1 0,0-1 0,0 0 0,0 0 0,0 0 0,0 0 0,0 0 0,0-1 0,0 1 0,1 0 0,-1 0 0,0-1 0,0 1 0,1-1 0,-1 1 0,0-1 0,1 0 0,-1 1 0,1-1 0,-1 0 0,0 0 0,1 0 0,-1 0 0,1 0 0,-1 0 0,0 0 0,1-1 0,-1 1 0,0 0 0,1-1 0,-1 1 0,0-1 0,1 0 0,-1 1 0,0-1 0,0 0 0,0 0 0,0 1 0,0-1 0,0 0 0,2-2 0,4-4 0,-1 0 0,0 0 0,0-1 0,0 1 0,5-12 0,-3 3 0,-1 1 0,0-1 0,-1 0 0,-1 0 0,3-20 0,9-86 0,-15 106 0,2-28 0,-4 43 0,0 1 0,0-1 0,0 1 0,1-1 0,-1 1 0,0-1 0,1 1 0,-1-1 0,0 1 0,1-1 0,-1 1 0,0-1 0,1 1 0,-1 0 0,1-1 0,-1 1 0,1 0 0,-1-1 0,1 1 0,-1 0 0,1 0 0,-1-1 0,1 1 0,0 0 0,-1 0 0,1 0 0,-1 0 0,1 0 0,-1 0 0,1 0 0,0 0 0,-1 0 0,1 0 0,-1 0 0,1 0 0,-1 0 0,1 0 0,1 1 0,29 6 0,-25-5 0,35 9 0,-4-1 0,41 5 0,-60-11 111,0 0-1,0 1 1,-1 1-1,24 11 1,7 1-4629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3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5824,'0'0'3417,"1"-10"-2802,3-30-53,-5 39-470,1 0-1,0 0 1,0 0-1,0 0 1,0 0-1,0 1 1,0-1-1,0 0 1,1 0-1,-1 0 1,0 0-1,0 0 1,1 1-1,-1-1 0,0 0 1,1 0-1,-1 1 1,1-1-1,-1 0 1,1 0-1,-1 1 1,1-1-1,0 1 1,-1-1-1,1 0 1,0 1-1,1-1 1,-1 1 68,1 0 0,-1 0-1,0 1 1,1-1 0,-1 0 0,0 1 0,0 0 0,0-1 0,1 1 0,-1 0 0,0-1 0,2 3 0,4 2 357,8 4 403,-2 1 1,1 1-1,16 17 1,-24-21-530,-1 0 0,0 1 1,0-1-1,-1 1 0,5 11 0,12 19 918,-12-20-782,-9-18-455,0 1-1,0 0 1,1-1-1,-1 1 1,0 0 0,1-1-1,-1 1 1,0-1 0,1 1-1,-1 0 1,1-1-1,-1 1 1,1-1 0,-1 1-1,1-1 1,-1 0-1,1 1 1,0-1 0,14 2-3181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3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8744,'0'0'4081,"11"-8"-3544,0 1-352,1 0-1,15-8 1,-25 14-147,0 1 0,1-1 1,-1 1-1,0 0 0,0-1 1,0 1-1,0 0 0,1 0 1,-1 0-1,0 0 0,0 1 1,0-1-1,0 1 0,0-1 1,0 1-1,1 0 0,-1 0 1,2 1-1,2 2 151,0 0-1,0 0 1,9 10 0,-9-9 28,8 8 405,0 1 1,-1 0-1,0 0 1,-2 1 0,14 22-1,-24-35-456,-1 1 0,1-1 0,-1 1-1,1-1 1,-1 1 0,0-1-1,0 1 1,0-1 0,0 1 0,-1-1-1,1 1 1,-1-1 0,-1 5 0,-2 6-2667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3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0 5824,'0'0'5841,"-11"7"-5168,-127 84 1698,123-81-2043,0 1 1,1 0 0,0 0-1,1 1 1,0 1-1,-12 17 1,16-18-64,0 2 0,1-1 0,0 1-1,-9 23 1,14-29-439,1-1-1,0 1 1,0-1-1,0 1 0,1 0 1,1 0-1,-1 0 1,1-1-1,0 1 0,2 11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35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14464,'0'0'3183,"-10"7"-4049,0-1 887,6-4-10,-1 1 0,0-1 0,1 1 1,0 0-1,0 1 0,0-1 0,0 1 0,0 0 1,1 0-1,0 0 0,0 0 0,-6 9 0,0 12 68,1-1-1,2 1 0,0 0 1,1 0-1,-2 37 0,1-6 50,0-20-43,-3 23 126,2 0-1,3 0 1,3 64 0,1-116-167,0-3 17,0 0 0,0 0 1,0 0-1,1 0 0,0 0 0,-1 0 0,1 0 1,1 0-1,-1 0 0,0 0 0,4 4 0,-5-8-44,1 0-1,0-1 0,-1 1 1,1 0-1,0 0 0,-1-1 1,1 1-1,0 0 0,-1-1 0,1 1 1,-1 0-1,1-1 0,0 1 1,-1-1-1,1 1 0,-1-1 1,0 0-1,1 1 0,-1-1 0,1 1 1,-1-1-1,0 0 0,1 1 1,-1-1-1,0-1 0,11-20 124,-10 18-218,8-20 174,7-37 0,-12 25-2684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3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5416,'0'0'6981,"-5"16"-6257,2-5-575,-39 103 1166,8-43-186,-21 45 994,53-107-2034,0 0-1,0 0 1,0 0 0,1 0 0,1 0-1,-1 0 1,2 0 0,-1 0 0,1 0-1,0 0 1,4 14 0,0 4-1888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48.08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 5416,'0'0'5514,"6"10"-5254,21 34-1,-25-40-151,2 0 0,-1-1 0,0 1 0,1-1 0,0 0 0,-1 0 1,1 0-1,0-1 0,1 1 0,-1-1 0,0 0 0,1 0 0,-1-1 0,1 1 0,6 0 0,4 3 266,12 2 152,1-1 0,0-1 1,45 2-1,-10-2-3,-17-3-290,0-1 1,0-3 0,50-8 0,-69 7-100,50-10 192,10-1 26,17 1 53,-64 7-177,0 2 1,76 2-1,244 36 550,-276-29-479,83 11 264,-133-9-471,-22-4-70,0 0 0,0-1-1,1-1 1,16 0 0,211-2 370,-81-8-178,-155 8-205,30 2 88,8-2 100,41-11 206,-71 10-313,1 0 0,21-1-1,-34 3-86,1 1-1,0-1 1,-1 0-1,1 0 1,-1 0-1,1 1 0,-1-1 1,1 0-1,-1 1 1,1-1-1,-1 0 1,0 1-1,1-1 0,-1 0 1,1 1-1,-1-1 1,0 1-1,1-1 1,-1 1-1,0-1 1,0 1-1,1-1 0,-1 1 1,0-1-1,0 1 1,0 0-1,0-1 1,1 1-1,-1-1 1,0 1-1,0-1 0,0 1 1,0 0-1,0-1 1,-1 1-1,-1 22 59,2-23-60,-4 31 26,1 0 0,2 45 0,1-47-19,2 4-4,-2 16 1,-7 72-107,5-111 89,2 7 2,0-12 20,0-1 0,0 0 0,0 1 0,-1-1 0,-1 7 0,-1 14 135,3-23-140,0 0-1,0 0 0,0-1 0,-1 1 1,1 0-1,-1 0 0,1 0 0,-1 0 1,0-1-1,1 1 0,-1 0 0,0-1 1,0 1-1,0 0 0,-1-1 1,1 1-1,0-1 0,-1 0 0,1 1 1,-1-1-1,1 0 0,-1 0 0,-3 2 1,-2 0 18,-1 1 0,-1-1 0,1-1 0,-10 3 0,-10 3 5,18-5-22,1-1 0,-1 1 0,0-1-1,0-1 1,-1 0 0,1 0 0,-17-2-1,-73-14 63,32 3-44,26 6-15,-80-25 0,103 26 1,0 0 1,0 2-1,0 0 0,0 1 0,-32 1 0,-49-3 80,65 1-34,-34 2 0,49 3-44,-21-1-2,-43 2 5,52-2-2,1 0-1,-1 2 1,1 2-1,-57 15 1,78-17 14,-1-1 0,0 0 0,1-1 1,-1 0-1,0 0 0,-19-2 1,21 1 0,-1 0 1,1 0-1,-12 2 1,-17 1 78,-63 5 283,76-5-286,-1-1-1,1 0 1,0-2 0,-35-5-1,27 1 27,-51 0 0,52 5 18,-51 10 1,45-5-66,26-5-23,0-1-1,0 0 1,0 0 0,-1-1-1,-21-5 1,23 3-25,-1 0 1,0 2-1,0-1 0,0 1 1,0 1-1,0 0 0,0 1 1,-22 4-1,12-5 14,5 5 7,15-5-48,0 0 1,0 0-1,1 0 0,-1 1 0,0-1 1,0 1-1,1-1 0,-1 1 0,1 0 1,-3 1-1,3-1-6,1 0 0,-1 1 1,1-1-1,-1 0 0,1 1 0,0-1 1,-1 1-1,1-1 0,0 0 1,0 1-1,0-1 0,0 1 0,1-1 1,-1 1-1,0-1 0,0 0 1,1 1-1,0 1 0,1 5 7,-1 3-6,0-7-11,-1-1 1,1 1-1,-1-1 0,1 0 0,0 0 0,0 1 0,3 4 0,-3-5 1,1 1 1,-1-1 0,1 1 0,0-1 0,0 0 0,1 0 0,-1 0 0,1 0-1,-1-1 1,1 1 0,0 0 0,0-1 0,0 0 0,0 0 0,0 0 0,1 0-1,-1 0 1,1-1 0,-1 0 0,1 1 0,-1-1 0,1 0 0,0-1-1,0 1 1,-1-1 0,1 1 0,0-1 0,6-1 0,54-4 4,-22 0 3,1 3 0,48 3 0,-52 1 0,0-3 0,42-5 0,43 0 0,134-2-74,-37-1 14,-202 9 60,121 6-56,144 17 54,-231-18 20,-35-3-13,-1 0 1,1-1-1,24-2 0,-25 0-5,-1 1 1,21 1-1,3 1 6,-9-3 36,-21 0-28,-1 0 1,1 1-1,-1 1 0,15 2 0,59 3 11,-22-3-25,-34-5 18,-24 2-15,-1-1 0,1 1 0,-1 0 0,1 0 0,0 0 0,-1 0 0,1 0 0,-1 0 1,1 1-1,-1-1 0,5 2 0,5-3 51,-12 1-50,1-1-1,0 1 1,-1 0-1,1 0 1,0 0 0,-1-1-1,1 1 1,0 0-1,0 0 1,-1 0-1,1 0 1,0 0-1,-1 0 1,1 1 0,0-1-1,0 0 1,-1 0-1,1 0 1,0 1-1,-1-1 1,1 0-1,0 1 1,0-1-1,-1 0 0,1 0 0,0 0 0,-1-1 0,1 1 0,-1 0 0,1 0-1,0-1 1,-1 1 0,1 0 0,-1-1 0,1 1 0,-1 0 0,1-1 0,-1 1 0,0-1 0,1 1 0,-1-1 0,0 1 0,1-1 0,-1 1 0,0-1 0,1 1 0,-1-1 0,0 1 0,0-1 0,1-1 0,-1 2-3,0-1 1,0 1 0,0 0-1,0-1 1,0 1 0,0 0-1,0-1 1,1 1 0,-1 0-1,0-1 1,0 1 0,0 0-1,1-1 1,-1 1 0,0 0-1,0-1 1,1 1 0,-1 0-1,0 0 1,1-1 0,-1 1-1,0 0 1,1 0 0,-1 0-1,0 0 1,1-1 0,-1 1 0,0 0-1,1 0 1,0 0 0,-1 0-20,1 0 0,-1 0 0,0 0 0,1 0 0,-1 0 0,0-1 0,1 1 0,-1 0 0,0 0 0,1 0 0,-1 0 0,0-1 0,1 1 0,-1 0 0,0 0 0,1-1 0,-1 1 0,0 0 0,0-1 0,0 1 0,1 0 0,-1 0 0,0-1 0,0 1 0,0 0 0,0-1 0,1 1 0,-1-1 0,0 1 0,0-1 0,0 0-70,1 0 0,0 1 1,0-1-1,-1 0 0,1 1 1,0-1-1,0 0 0,0 1 1,0-1-1,0 1 0,0-1 1,0 1-1,0 0 0,0-1 1,0 1-1,0 0 0,1-1 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56.7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221 1 3712,'0'0'11854,"-7"12"-11570,3-6-238,-2 4 25,0 1 0,0 0 0,1 0-1,1 0 1,0 0 0,-4 18 0,-53 256 1294,-21 107 775,79-381-1959,0 0-1,0 0 1,-9 17 0,9-22-64,3-5-72,-1 1-1,1-1 1,-1 0 0,1 0 0,-1 1 0,1-1 0,0 1 0,0-1-1,0 0 1,0 1 0,0-1 0,0 2 0,4 0 349,5-8-378,2-7-2809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57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325 75 4008,'0'0'7113,"-3"-10"-6700,-11-30-1,13 38-326,1 1 0,-1-1 0,0 1-1,1-1 1,-1 1 0,0-1 0,0 1-1,0 0 1,0-1 0,0 1 0,0 0-1,0 0 1,-1 0 0,1 0 0,0 0-1,-2-1 1,2 1-2,0 1 1,0 0-1,1 0 0,-1 0 0,0 0 0,0 0 0,0 0 0,1 0 0,-1 0 1,0 0-1,0 0 0,0 1 0,1-1 0,-1 0 0,0 1 0,0-1 0,1 0 1,-1 1-1,0-1 0,1 1 0,-1-1 0,0 1 0,-4 4 156,2-1 0,-1 1-1,0-1 1,1 1 0,0 0-1,-2 6 1,-5 11-12,2 1 0,0-1-1,2 2 1,0-1 0,-2 26 0,-1 1 78,-3 10-5,-38 167 854,35-176-774,-1 0 0,-31 65 0,28-65-32,15-38-148,-1 0 0,-10 19 0,8-19 10,8-14 370,9-17-3548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8:58.5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35 6824,'0'0'12233,"12"-3"-12077,12-2 0,1 1 1,43-2-1,73-4 977,-119 8-877,-7 0 70,8 0-2880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9:01.2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372 569 5224,'0'0'5920,"-9"-3"-5480,-62-26 874,66 28-1157,0 0-1,0 0 1,0 1-1,0-1 0,0 1 1,0 0-1,0 0 1,0 1-1,0-1 1,0 1-1,1 0 1,-1 1-1,0-1 0,0 1 1,1 0-1,-6 3 1,-18 5 525,19-6-529,1 0 1,-1 1 0,1 0 0,0 1 0,0 0 0,0 0 0,1 1 0,-11 12 0,-37 52 871,50-64-908,0 0 0,1 1 0,0 0-1,0 0 1,1 0 0,0 0 0,1 0 0,-1 1 0,2-1-1,-1 1 1,1-1 0,0 1 0,1 0 0,0 0 0,2 14-1,-1-21-70,-1 0-1,1 1 0,0-1 1,0 1-1,0-1 0,1 0 1,-1 0-1,0 0 1,1 0-1,0 0 0,-1 0 1,1 0-1,0 0 0,0-1 1,0 1-1,3 2 0,-1-2 12,0 0 0,0-1 0,1 1 0,-1-1-1,0 0 1,1 0 0,-1 0 0,9 0 0,-3 0 26,1-2 1,-1 0-1,0 0 1,0 0-1,0-2 1,0 1-1,16-7 1,-14 3-14,0 0-1,-1-1 1,1 0-1,-2 0 1,1-1-1,-1-1 1,0 0 0,-1 0-1,11-15 1,-14 16-3,0 0 0,0 0 1,-1-1-1,0 0 0,-1 0 0,0 0 1,-1-1-1,0 1 0,0-1 0,-1 0 1,0 0-1,0 0 0,-1-10 0,-1 19-53,0 1-1,0-1 1,0 1-1,0-1 0,0 0 1,0 1-1,0-1 1,0 0-1,0 1 0,0-1 1,0 0-1,-1 1 1,1-1-1,0 1 1,0-1-1,-1 0 0,1 1 1,0-1-1,-1 1 1,1-1-1,-1 1 0,1-1 1,-1 1-1,1-1 1,-1 1-1,0-1 1,1 1-9,-1 0 0,1 1 0,-1-1 0,1 0 0,-1 0 0,1 0 0,-1 0 0,1 1 0,-1-1 0,1 0 0,-1 1 0,1-1 0,-1 0 0,1 1 0,0-1 0,-1 0 0,1 1 1,0-1-1,-1 1 0,1-1 0,0 1 0,-1-1 0,1 1 0,0-1 0,0 1 0,0-1 0,0 1 0,-1-1 0,1 1 0,0-1 0,0 1 0,-6 19 35,1-1 0,1 1 0,-2 25-1,6-39-30,-1 0 0,1 1 0,1-1 0,-1 1 0,1-1 1,0 0-1,1 1 0,-1-1 0,1 0 0,0 0 0,1 0 0,-1 0 0,1-1 0,5 8 0,-7-12-5,1 0 0,-1 0 0,0 1 0,1-1 0,-1 0 0,1 0 0,0 0 0,-1-1 0,1 1 0,0 0 0,0-1 0,-1 1 0,1-1 0,0 1 0,0-1 0,0 0 0,0 0 0,-1 0 0,4 0 0,38-6 49,-35 5-41,9-3 9,1-1-1,-1-1 1,0 0-1,0-1 1,-1-1-1,0-1 0,-1 0 1,1-1-1,-2 0 1,1-2-1,-2 1 1,0-2-1,14-15 1,11-19 25,-2-2 0,47-83 1,-46 71-18,-14 23-40,-2 0-1,-2-2 1,-1 0 0,-2-1 0,-2 0-1,13-66 1,-26 103 15,0-1-1,0 1 1,0 0-1,-1-1 0,0 1 1,0 0-1,0-1 1,0 1-1,-1 0 1,0-1-1,0 1 0,0 0 1,-2-5-1,3 8-3,-1 1-1,1-1 0,-1 1 0,1 0 1,-1-1-1,1 1 0,-1-1 1,1 1-1,-1 0 0,1 0 0,-1-1 1,0 1-1,1 0 0,-1 0 1,1 0-1,-1 0 0,0 0 0,1 0 1,-1 0-1,1 0 0,-1 0 1,0 0-1,1 0 0,-1 0 0,0 0 1,1 0-1,-1 0 0,1 1 1,-1-1-1,1 0 0,-1 1 1,1-1-1,-1 0 0,0 1 0,1-1 1,-1 1-1,-19 18 24,16-15-14,-1 0-6,-11 11 16,1 1 0,0 1 0,1 0 0,1 0 0,-18 31 0,15-19 16,10-19-29,1-1 1,0 1 0,-5 12-1,-1 15 20,1 1-1,2-1 1,2 1-1,1 0 1,1 55 0,4-51-40,2 1 0,2-1 1,11 48-1,-14-84 26,1 0-1,0 0 1,0 0 0,0-1 0,1 1 0,0-1-1,0 0 1,0 1 0,1-1 0,-1-1 0,1 1-1,6 5 1,-8-9-10,0 0 0,0-1 1,0 1-1,0 0 0,0-1 0,0 0 0,0 1 0,0-1 0,0 0 0,0 0 0,0 0 1,0 0-1,0 0 0,1-1 0,-1 1 0,0-1 0,2 0 0,40-16 7,-36 14-5,10-6 9,0-1 0,-1 0 1,-1-1-1,0-1 0,0 0 0,-1-1 1,16-19-1,87-113 141,-110 134-137,24-33-6,-2-2 0,-2-2-1,27-64 1,-45 90-15,-1-1 1,11-46 0,-19 60 2,1 0 1,-2 0-1,1 0 1,-1 0 0,0-1-1,-1 1 1,0 0-1,0 0 1,-1 0 0,-6-16-1,8 24 1,0 0 0,-1 0 0,1 0 0,-1 0 0,1 1 0,-1-1 0,0 0 0,1 0 0,-1 0 0,1 1 0,-1-1 0,0 0 0,0 1 0,0-1 0,1 1 0,-1-1 0,0 1 0,0-1 0,0 1 0,0 0 0,0-1 0,0 1 0,0 0 0,0 0 0,0-1 0,0 1 0,0 0 0,0 0 0,0 0 0,0 0 0,0 0 0,0 1 0,0-1 0,0 0 0,0 0 0,1 1 0,-1-1 0,0 0 0,0 1 0,-1 0 0,-4 2 0,1 0 0,-1 0 0,1 1 0,-9 7 0,-1 4 0,2 0 0,0 1 0,-12 18 0,1 0 0,10-15 4,1 1 0,1 0-1,1 1 1,1 0 0,1 1-1,-13 44 1,12-22 12,1 0-1,-4 77 0,14-99 68,0 1-1,2-1 1,0 0-1,2 0 1,0-1-1,11 28 1,-13-42 4,0 0 1,0 1-1,1-1 1,0 0 0,0-1-1,0 1 1,1-1 0,0 0-1,1 0 1,9 9-1,-11-12-256,0 0-1,0 0 1,0 0-1,0 0 1,1-1-1,-1 0 1,1 0-1,-1 0 1,1 0-1,0-1 0,0 0 1,0 0-1,-1 0 1,1-1-1,0 1 1,0-1-1,9-1 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9:06.0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337 494 4616,'0'0'9224,"-10"-6"-8808,-1 1-352,-5-4 323,0 0 1,-26-8-1,37 16-248,0-1-1,0 0 0,-1 1 1,1 0-1,0 1 1,-1-1-1,1 1 0,-1 0 1,1 0-1,-1 1 1,1-1-1,-1 1 0,1 1 1,-7 1-1,2 1 7,1 0-1,-1 1 1,1 0-1,0 0 1,1 1 0,-1 1-1,1-1 1,0 1-1,1 0 1,0 1 0,0 0-1,0 0 1,1 0-1,0 1 1,1 0 0,0 0-1,-5 12 1,7-10-41,0 0 1,0 0 0,1 0 0,1 0-1,0 1 1,0-1 0,1 1 0,0-1-1,1 0 1,1 1 0,-1-1 0,6 17-1,-4-20-47,0 1-1,1 0 0,0-1 0,0 0 1,1 0-1,0 0 0,0-1 0,1 0 0,0 0 1,0 0-1,1 0 0,0-1 0,0 0 1,0-1-1,15 9 0,-14-9-24,0-1-1,1 0 1,-1 0 0,1-1-1,0 0 1,-1-1-1,1 0 1,1 0 0,-1-1-1,0 0 1,0 0 0,0-1-1,1 0 1,-1-1 0,0 0-1,0-1 1,0 0-1,0 0 1,0-1 0,0 0-1,10-5 1,110-56 238,-106 51-220,-1-1 1,0-1-1,27-26 1,-44 37-40,16-15 53,-1 0-1,-1-1 1,-1-1 0,29-42-1,-30 35 30,-12 22-63,-1 0 0,0 0-1,0 0 1,-1 0 0,0-1 0,0 0 0,-1 1 0,1-1-1,-1 0 1,-1 0 0,2-14 0,-6 16 89,-3 10-84,-5 10-1,0 2-3,1 1 0,1 0 0,1 1 0,-10 35 0,14-42-21,2-1 0,0 1 1,0 0-1,1-1 0,0 1 0,1 0 1,0 0-1,1 0 0,4 19 0,-3-25-8,-1 0 0,1-1-1,1 1 1,-1-1 0,1 0-1,0 1 1,0-1 0,0-1-1,1 1 1,0 0 0,0-1-1,0 0 1,0 0 0,1 0-1,0 0 1,8 5 0,-9-7 2,1 0 0,-1 0 1,1 0-1,0-1 0,0 0 1,-1 0-1,1 0 0,0 0 0,0-1 1,0 0-1,0 0 0,0 0 1,0 0-1,0-1 0,0 0 0,0 0 1,0 0-1,0-1 0,-1 1 1,6-4-1,0-1 5,0 0 1,0-1-1,-1 0 0,0 0 1,0-1-1,-1 0 0,0-1 1,-1 0-1,0 0 0,0-1 1,-1 0-1,7-14 0,5-11 41,-2-2 0,13-48 0,-24 63 52,-2 0 1,2-29 0,-5 94-73,9 59 1,-6-81-5,2 0 0,0 0 1,1 0-1,14 32 1,-18-50-20,-1 0-1,1 0 1,0 0 0,0-1 0,0 1 0,0-1-1,0 1 1,0-1 0,1 0 0,-1 1-1,1-1 1,-1-1 0,1 1 0,0 0-1,0-1 1,0 1 0,0-1 0,0 0 0,0 0-1,0 0 1,0 0 0,0-1 0,1 1-1,-1-1 1,0 0 0,0 0 0,1 0-1,-1 0 1,0 0 0,1-1 0,3-1 0,3-1 12,0 0 1,0 0 0,0-1 0,-1 0 0,1-1 0,-1 0 0,-1-1 0,15-10 0,-12 6 20,0-1 0,-1 0 1,0-1-1,0 0 0,-2 0 0,1-1 1,-2 0-1,0 0 0,8-21 1,-4 11 33,-8 18-47,0-1 1,0 1 0,-1-1 0,0 0-1,0 0 1,0 0 0,1-10 0,-3 16-8,0-1-18,1-1 0,-1 1 0,0 0 0,1 0 1,-1 0-1,1 0 0,0 0 0,-1 0 1,1 0-1,0 0 0,0 0 0,-1 0 0,1 1 1,1-2-1,1 1-2,0-1 0,-1 1 0,1 0 0,0 0 0,0 0 0,0 0 0,0 1 0,0-1 0,0 1 0,0-1 0,0 1 1,0 0-1,0 0 0,0 1 0,0-1 0,-1 1 0,1-1 0,0 1 0,0 0 0,0 0 0,0 0 0,-1 1 0,1-1 0,0 1 0,-1-1 0,1 1 0,-1 0 0,3 3 1,0-1-2,0 1 1,0 0 0,-1 1 0,0-1 0,0 1 0,0-1 0,-1 1 0,0 0 0,0 1 0,0-1 0,2 11 0,4 42 31,-9-47-19,1 0 0,1 0 0,0 0 0,1 0 0,0 0 0,0-1 0,8 15 0,-10-25-8,-1 0 0,1 0 1,0 0-1,0 0 0,0 0 0,0-1 1,0 1-1,0 0 0,0-1 0,0 1 1,0-1-1,1 1 0,-1-1 0,0 1 1,0-1-1,0 0 0,0 0 0,1 1 1,-1-1-1,0 0 0,0 0 0,1 0 1,-1-1-1,0 1 0,0 0 0,0 0 1,1-1-1,-1 1 0,0 0 0,0-1 1,2 0-1,2-1 10,0 0 1,0-1-1,0 0 1,-1 1-1,9-8 1,-2 0 15,0-1 0,-1 0 1,-1-1-1,0 0 1,0 0-1,-1-1 1,-1 0-1,0 0 1,-1 0-1,0-1 0,-1 0 1,-1-1-1,0 1 1,-1-1-1,-1 0 1,0 1-1,0-26 0,-3 39-19,1-1 0,0 0 0,0 1 0,0-1 0,0 1 0,1-1 0,-1 0 0,0 1 0,1-1 0,-1 1 0,1-1-1,-1 1 1,1-1 0,0 1 0,1-3 0,-1 3-8,1 1 0,-1-1 0,0 1 1,1-1-1,-1 1 0,0-1 0,1 1 0,-1 0 0,0 0 0,1 0 0,-1 0 0,1 0 0,-1 0 0,1 0 0,-1 1 1,0-1-1,1 0 0,1 2 0,12 1 9,-7-2-11,1 1 0,-1 0 1,-1 1-1,11 4 0,-15-5 3,0 0 0,0 0 0,0 0 0,0 0 0,-1 0-1,1 1 1,-1-1 0,1 1 0,-1 0 0,0 0-1,0 0 1,-1 0 0,4 6 0,0 6 62,-1-1 1,0 1-1,-1 0 1,-1 0 0,1 20-1,5 28 251,-5-53-263,0 1 1,0-1-1,1 1 1,6 12-1,-8-19-39,1 1 0,-1-1 0,1 1 0,0-1 0,1 0 0,-1 0 0,1-1 0,-1 1 0,1-1 0,7 6 0,4-1 80,0 0 0,23 9 0,-32-15-78,0-1 0,1 1 0,-1-1 0,1 0 0,-1 0 0,0-1 0,1 0 0,-1 0 0,11-2 0,0-1 36,1-1 0,-1-1 0,30-12 1,-40 14-41,0 0 0,0-1 0,0 0 0,0-1 0,0 1 1,-1-1-1,0-1 0,0 1 0,0-1 0,-1 0 0,5-7 0,2-5 11,1-1-1,-1 0 1,15-35-1,-24 49-21,-1-1-1,0 0 1,0 0-1,-1 0 1,1-1-1,-2 1 1,1 0-1,0 0 1,-1-1-1,-1 1 1,1 0-1,-1 0 0,0-1 1,-2-8-1,0 6 6,-12-32-10,14 40 7,1-1-1,-1 1 0,0 0 0,1-1 1,-1 1-1,0 0 0,0 0 0,0 0 1,0-1-1,0 1 0,0 0 0,0 0 1,-1 1-1,1-1 0,0 0 0,0 0 1,-1 0-1,1 1 0,-1-1 0,1 1 1,-1-1-1,-2 0 0,-17-5 100,19 5-99,0 0 1,1 0-1,-1 0 1,0 0-1,0 1 0,0-1 1,0 1-1,0-1 1,0 1-1,0 0 0,0 0 1,-3 0-1,-1 1-2,-1 1 0,1-1 0,0 1 0,0 1-1,0-1 1,0 1 0,0 0 0,0 1 0,1-1 0,-1 1 0,1 0 0,0 0 0,1 1-1,-1-1 1,1 1 0,-7 9 0,6-6 0,0-1 0,1 1 0,0 0 0,1 0 0,0 1 0,0-1 0,0 1 0,1-1 0,1 1 0,-1 0 0,1 17 0,0 2 13,0-17 3,1-1 0,0 1 1,1 0-1,0-1 0,0 1 0,1-1 0,7 20 0,-5-19 19,0-1 0,1 1-1,1-1 1,0-1 0,0 1 0,1-1 0,0 0-1,0 0 1,11 8 0,-16-15-20,1 0-1,0-1 0,0 0 1,0 1-1,-1-1 1,1 0-1,1 0 1,-1 0-1,0-1 1,0 1-1,0-1 1,0 0-1,0 0 1,1 0-1,-1 0 1,0 0-1,3-1 1,9-2 45,-1-1 1,19-6 0,-24 7-35,-1 0 0,0-1 0,0 0 0,0 0 1,0 0-1,0-1 0,-1-1 0,12-10 0,1-3 43,20-27 1,9-11 31,-32 41-59,-1-1 0,-1 0 0,19-30 0,-32 44-21,0 0-1,0 0 1,1 0-1,0 0 1,-1 0-1,1 0 1,0 1-1,0-1 1,4-2-1,-7 13 41,-1 12-5,-1 0 0,-9 40 0,6-40-18,1 1 1,1 1-1,-1 21 1,35-66-41,109-131 0,-131 146 0,-6 5 0,0 1 0,-1 0 0,1-1 0,-1 1 0,1-1 0,-1 0 0,0 0 0,0 0 0,-1 0 0,3-5 0,-39 156 0,30-124 0,1 0 0,1 1 0,1 42 0,3-56 0,1-1 0,0 1 0,1 0 0,0 0 0,1-1 0,7 16 0,-11-25 0,1 0 0,-1 0 0,1 1 0,0-1 0,0 0 0,0 0 0,-1 0 0,1 0 0,0 0 0,1 0 0,-1 0 0,0 0 0,0 0 0,0 0 0,0-1 0,1 1 0,-1 0 0,0-1 0,1 1 0,-1-1 0,0 1 0,1-1 0,-1 0 0,0 0 0,1 0 0,-1 0 0,1 0 0,-1 0 0,1 0 0,-1 0 0,0 0 0,1 0 0,-1-1 0,1 1 0,-1-1 0,0 1 0,0-1 0,1 0 0,-1 1 0,2-2 0,3-2 0,0 1 0,0-1 0,0-1 0,-1 1 0,1-1 0,7-9 0,14-21 0,-2-1 0,-1-2 0,-2 0 0,-2-1 0,-1-1 0,14-47 0,-11 18 0,-3-1 0,18-140 0,-29 111 0,2-14 0,-10 110 0,0 0 0,0 0 0,-1 0 0,1 0 0,-1 1 0,1-1 0,-1 0 0,-1-3 0,2 6 0,0-1 0,0 1 0,0 0 0,0 0 0,0-1 0,-1 1 0,1 0 0,0 0 0,0-1 0,0 1 0,0 0 0,0 0 0,-1 0 0,1-1 0,0 1 0,0 0 0,0 0 0,-1 0 0,1-1 0,0 1 0,0 0 0,-1 0 0,1 0 0,0 0 0,0 0 0,-1 0 0,1 0 0,0 0 0,-1 0 0,1-1 0,-1 2 0,0 0 0,1-1 0,-1 1 0,1 0 0,-1-1 0,1 1 0,-1 0 0,1 0 0,-1-1 0,1 1 0,0 0 0,-1 0 0,1 0 0,0 0 0,0 0 0,0 0 0,-24 75 0,-9 39 0,20-45 0,2 0 0,3 0 0,3 1 0,6 87 0,1-130 0,-1-11 0,0 1 0,1-1 0,1 1 0,7 22 0,-8-34 0,0 1 0,1-1 0,0 0 0,0 0 0,0 0 0,1 0 0,0-1 0,0 1 0,10 8 0,-11-11 0,0 0 0,1-1 0,-1 0 0,1 0 0,0 0 0,-1 0 0,1 0 0,0-1 0,0 1 0,0-1 0,0 0 0,1-1 0,-1 1 0,0-1 0,0 0 0,0 0 0,6 0 0,30-6 0,0-1 0,48-16 0,-55 13 0,-9 3 793,1 0-1531,-9 3-3252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9:06.6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37 10152,'0'0'8519,"13"1"-7837,43 1 422,0-3 1,75-10-1,-54 0 943,147-3-1,-176 13-1301,-13 0-5,36 3 0,-60-1-618,1 1 1,-1 0-1,0 1 0,0 0 0,0 1 0,-1 0 1,15 7-1,39 29 46,-36-22-3908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9:59:09.8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1 948 4816,'0'0'10334,"5"-11"-9884,60-113 1615,-49 99-1633,117-207 2287,-101 170-1292,43-119 0,-69 160-1103,0 0 1,-2 0-1,0-1 1,-2 0-1,1-38 1,-3 44-127,0 4 113,0 0-1,0 0 1,-1 0 0,-5-23 0,2 24 792,4 10-519,16 2-229,-20 4-289,0 1 0,0-1-1,0 1 1,1 0 0,-3 8 0,-11 16 90,-29 38 194,21-37-133,23-28-180,-1-1 1,1 0 0,0 1-1,-1-1 1,1 0-1,-1 0 1,0-1-1,1 1 1,-7 2-1,3 0 765,20-15-533,42-59-66,-38 45 66,32-34 0,-34 38-239,-14 18-29,0 0 1,1-1-1,-1 1 0,0 0 0,1 0 0,0 1 0,0-1 0,0 0 0,0 1 0,0 0 0,6-4 0,7 1-1,-15 4 0,1 0 0,-1 1 0,0-1 0,0 0 0,1 1 0,-1 0 0,0-1 0,1 1 0,-1 0 0,0-1 0,1 1 0,-1 0 0,0 0 0,1 0 0,-1 0 0,1 0 0,-1 1 0,0-1 0,1 0 0,-1 1 0,0-1 0,1 1 0,-1-1 0,0 1 0,0-1 0,0 1 0,1 0 0,-1 0 0,0 0 0,0-1 0,0 1 0,0 0 0,0 0 0,0 1 0,-1-1 0,1 0 0,0 0 0,0 0 0,0 2 0,6 8 0,0 1 0,0 0 0,-1 0 0,-1 0 0,7 20 0,0 10 0,-7-26 0,0 0 0,-1 0 0,-1 0 0,2 31 0,-5-46 0,0 0 0,0-1 0,0 1 0,0-1 0,0 1 0,0 0 0,0-1 0,0 1 0,0-1 0,0 1 0,0 0 0,0-1 0,-1 1 0,1-1 0,0 1 0,0-1 0,-1 1 0,1-1 0,0 1 0,-1-1 0,1 1 0,0-1 0,-1 1 0,1-1 0,-1 1 0,1-1 0,-1 0 0,1 1 0,-1-1 0,1 0 0,-2 1 0,1-1 0,0 0 0,-1 0 0,1 0 0,-1-1 0,1 1 0,0 0 0,-1-1 0,1 1 0,0 0 0,-1-1 0,1 0 0,0 1 0,-2-2 0,-5-3 0,0-1 0,-14-12 0,15 11 109,1 0 1,-1 0-1,2 0 0,-1-1 0,1 0 1,0 0-1,0 0 0,-4-12 1,7 14-489,0 0 1,0 0 0,1 0-1,-1 0 1,2-1 0,-1 1-1,1 0 1,-1-1 0,2 1-1,-1 0 1,1-1 0,2-9-1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14.4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167 322 3504,'0'0'10517,"-7"9"-10412,-7 14-30,2 0 1,0 0-1,1 1 0,-12 42 0,-28 88 440,24-32 100,21-45-278,2-33-147,4-28-33,1-14-14,1-7 63,54-183 424,-45 154-389,18-39-1,8-21 85,54-181 805,-78 246-977,-13 28-146,1-1 0,0 1-1,-1 0 1,1-1 0,0 1 0,0 0-1,-1 0 1,1 0 0,0 0-1,0 0 1,0 0 0,0 0-1,1 0 1,-1 0 0,0 1-1,0-1 1,0 0 0,3 0-1,-2 1-6,0 0-1,0 1 1,0 0-1,0-1 0,0 1 1,0 0-1,0 0 1,0 0-1,0 0 0,0 0 1,-1 0-1,1 1 1,0-1-1,-1 1 0,1-1 1,-1 1-1,2 2 1,22 35-62,-21-32 60,4 6-18,-2 0 1,0 0-1,-1 0 1,0 1-1,0 0 0,-2 0 1,0 0-1,2 28 1,-4-33 12,-1 0-1,0 0 1,-1-1 0,0 1 0,-1 0-1,1 0 1,-2-1 0,1 0 0,-1 1-1,0-1 1,-1 0 0,0 0 0,0-1-1,-1 1 1,-9 10 0,2-3 15,-2 0 0,0-1 0,0-1 0,-1-1 0,-1 0 0,0 0 0,-1-2 0,0 0 0,-20 8 0,24-13 29,10-3-29,0-1 0,0 0 0,0 0 0,0 0 0,0 0 0,0-1 0,0 1 0,-4-1 0,-3 5 27,17-10-21,1 0-3,0 0 0,1 0-1,0 1 1,0 0 0,0 0-1,11-2 1,22-9 44,-35 12-37,1 0 1,-1 0-1,1 1 0,-1 0 1,1 0-1,0 1 0,0 0 1,0 1-1,10 0 1,-15 0-11,1 1 0,-1-1 0,0 1 0,0-1 0,0 1 0,0 0 1,0 0-1,0 1 0,0-1 0,-1 0 0,1 1 0,0 0 1,-1 0-1,1 0 0,-1 0 0,1 0 0,-1 0 0,0 0 0,0 1 1,0-1-1,0 1 0,-1 0 0,1-1 0,-1 1 0,1 0 1,0 4-1,0 2-6,0-1 0,0 1 0,-1 0 0,0 0 0,-1 0 0,0 0 0,-1 0 0,1 0 0,-2 0 0,1-1 0,-1 1 0,-1 0 0,1-1 0,-1 1 0,-1-1 0,0 0 0,0 0 0,0 0 0,-1-1 0,-10 12 0,2-5 10,-2 0-1,0-1 1,0-1-1,-26 16 1,34-25 9,1 0 1,-1 0 0,0-1 0,1 0 0,-1 0-1,0 0 1,-1-1 0,-7 1 0,-4-1 56,-35-3 0,48 1-65,4 1-8,1 0-1,0-1 1,-1 1-1,1 0 1,-1 0-1,1 0 0,0 0 1,-1 0-1,1 0 1,0 0-1,-1 1 0,1-1 1,0 0-1,-3 2 1,25-11 46,1 2 1,0 0 0,33-4-1,7-2-77,0-1-1,81-33 0,-120 39 21,3-2-2,0-1-1,29-17 0,12-12 57,-66 39-49,-3 4 5,-11 9 12,-17 20-33,28-30 13,0 1 0,1-1 0,-1 0 0,1 1 0,0-1 0,0 1 0,0-1 0,0 1 0,1 0 0,-1-1 0,1 1 0,-1 0 0,1 0 0,0-1 0,0 1 0,0 0 0,0 0 1,1-1-1,-1 1 0,1 0 0,0-1 0,0 1 0,0 0 0,0-1 0,0 1 0,0-1 0,1 1 0,-1-1 0,1 0 0,-1 0 0,5 4 0,-4-4 2,0 0 0,0 0 0,0 0 0,1 0 0,-1 0 0,1-1-1,-1 1 1,1-1 0,-1 0 0,1 0 0,0 0 0,0 0 0,-1 0 0,1 0 0,0-1-1,0 1 1,0-1 0,0 0 0,0 0 0,0 0 0,0 0 0,0-1 0,-1 1 0,1-1-1,0 0 1,0 0 0,0 0 0,-1 0 0,1 0 0,3-2 0,10-7-2,-13 9 12,-1 0 0,1 0 0,0-1 0,-1 1 0,1-1 0,0 0 1,-1 0-1,0 0 0,0 0 0,1 0 0,-1 0 0,0-1 0,-1 1 0,1-1 0,0 1 1,-1-1-1,1 0 0,-1 0 0,0 0 0,0 1 0,0-1 0,0 0 0,0-6 0,-1 5 6,1 0-1,-1-1 0,-1 1 0,1 0 0,0 0 0,-1-1 0,0 1 0,0 0 1,0 0-1,-1 0 0,-3-8 0,3 10-10,1 0 0,0 1 0,-1-1 0,0 0 0,1 0 0,-1 1 0,0-1 0,0 0 0,0 1 0,0 0 0,0 0 0,0-1 0,-1 1 0,1 1 0,0-1 0,0 0 0,-1 0 0,1 1 0,-1-1 0,1 1 0,0 0 0,-5 0 0,3 0 3,-2 0 8,0 0 0,0 0 0,0 0 0,1-1 0,-1 0 0,-9-3 0,14 4-33,13-11-77,21 1 97,-2 0 4,38-17-1,-40 14-2,-15 7-1,0-1 0,-1 0 0,16-11 0,11-10-11,-22 16 1,-1 0-1,-1-1 1,28-29-1,-28 25 17,-2-1 0,0 0-1,0-1 1,19-40 0,-11 15 22,-8 15 3,10-31 0,-19 48-25,-4 10-3,0-1-1,0 1 1,0 0 0,0 0 0,0 0 0,-1-1-1,1 1 1,-1 0 0,0-1 0,0 1-1,1 0 1,-2-5 0,-21 42-52,-13 29-29,3 2-1,-35 99 1,61-144 38,1 0 0,1 1 0,1-1 1,-1 31-1,0-2-43,2-40 68,2 0 0,0 1 1,0-1-1,1 0 0,0 0 0,0 0 1,1 0-1,7 18 0,-9-26 15,1-1-1,0 1 1,0-1 0,0 0-1,0 1 1,0-1 0,0 0-1,0 1 1,1-1 0,-1 0-1,0 0 1,1 0 0,-1 0-1,1 0 1,-1 0 0,1-1-1,-1 1 1,1-1 0,0 1-1,1 0 1,0-1 2,0 0 0,0 1 0,1-2 0,-1 1-1,0 0 1,0 0 0,0-1 0,0 0 0,0 0 0,4-1 0,3-3 6,1 0 0,-1 0 0,0-1 0,17-14 0,-12 9 4,-1-1 0,0-1 1,-1-1-1,0 0 0,15-22 1,111-210 147,-50 20 7,-52 123-75,-25 70 3,13-68-1,-25 100-93,0 0 0,0 1 0,0-1 1,0 0-1,0 0 0,0 0 0,0 0 0,0 0 0,0 1 0,0-1 0,0 0 1,-1 0-1,1 0 0,0 0 0,0 1 0,-1-2 0,0 2-2,1 0 0,0 0-1,0-1 1,0 1 0,-1 0-1,1 0 1,0 0 0,-1 0 0,1 0-1,0-1 1,0 1 0,-1 0-1,1 0 1,0 0 0,-1 0 0,1 0-1,0 0 1,0 0 0,-1 0-1,1 0 1,0 0 0,-1 0 0,1 0-1,0 1 1,0-1 0,-1 0-1,1 0 1,0 0 0,-1 0-1,1 0 1,0 0 0,0 1 0,0-1-1,-1 0 1,1 0 0,0 0-1,0 1 1,0-1 0,-1 0 0,1 0-1,0 1 1,-15 14-28,1 0 1,1 1-1,0 0 0,1 1 1,1 1-1,0 0 1,2 0-1,0 1 0,1 0 1,-8 31-1,-67 246-217,59-193 154,-4 12-66,-6 13-53,33-94 210,14-46 114,19-39-15,-4 6 24,43-55-1,-40 58 26,-24 31-88,0 1 0,1-1 0,14-13 0,-21 23-52,0 0 0,0 0 0,0 1 0,0-1 0,0 0 0,0 0 0,1 1 0,-1-1 0,0 1 0,0-1 0,0 1 0,1 0 0,-1-1 0,0 1 0,0 0 0,3 0 0,-4 16 33,-6 14-68,-21 57-1,1-6-28,25-78 55,0 1 0,1-1 0,0 1 0,-1 0 0,1-1 0,1 1 0,-1 0-1,0-1 1,1 1 0,1 4 0,-1-6 4,-1 0 0,1 0 0,0 0 0,0 0 0,0-1 0,0 1 0,0 0 0,0 0 0,0-1 0,1 1 0,-1-1 0,0 1 0,1-1 0,-1 0 0,1 1 0,0-1 0,-1 0 0,1 0 0,3 1 0,1 1 3,0-1-1,0-1 0,0 1 0,0-1 0,0 0 1,0 0-1,0 0 0,1-1 0,-1 0 1,0 0-1,8-2 0,18-3-2,-16 3 17,0 0-1,0-2 1,18-5-1,-32 8 3,0 0 0,-1 1 0,1-1 0,0 1-1,-1-1 1,1 1 0,0 0 0,0 0 0,-1-1-1,4 2 1,-4-1-209,0 0 0,0 1 0,0-1 0,0 1 0,0 0 0,0-1 0,0 1 0,0 0 0,-1 0 0,1-1 0,0 1 0,0 0 0,-1 0 0,1 0 0,1 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3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71 122 10544,'0'0'2254,"-4"13"-2052,-14 52 264,-9 74 0,18-81-132,4-35-92,2 0 0,0 1 1,1-1-1,3 37 0,3-41 182,-4-19-405,1 0 1,-1 1-1,0-1 0,0 0 1,0 0-1,0 1 1,0-1-1,1 0 0,-1 0 1,0 1-1,0-1 1,0 0-1,1 0 0,-1 0 1,0 0-1,0 1 1,1-1-1,-1 0 0,0 0 1,0 0-1,1 0 1,-1 0-1,0 0 0,0 0 1,1 0-1,-1 0 1,0 0-1,1 0 0,-1 0 1,1 0-1,1-1 31,0 0-1,0-1 1,0 0-1,0 1 1,0-1 0,-1 0-1,1 0 1,0 0-1,-1 0 1,3-4-1,12-21 82,-2 0-1,0-1 0,10-31 1,4-10 51,-21 53-140,19-43 243,3 0-1,50-76 0,-74 128-228,-1 1 0,1 0 0,0 0 1,0 1-1,0-1 0,1 1 0,0 0 0,0 1 0,0-1 0,1 1 0,-1 1 0,8-4 0,-12 6-40,0 1-1,-1 0 0,1 0 0,0-1 0,-1 1 0,1 0 0,0 1 0,0-1 1,-1 0-1,1 0 0,0 1 0,-1-1 0,1 1 0,-1-1 0,1 1 0,-1 0 0,1-1 1,-1 1-1,1 0 0,-1 0 0,1 0 0,-1 0 0,0 1 0,0-1 0,0 0 1,0 0-1,0 1 0,0-1 0,0 1 0,1 2 0,3 4 26,-2 0 0,1 0 0,-1 0 0,3 12 0,3 22 151,8 84 1,-13-80 26,15 65-1,-17-97-177,-1-10-5,-1 0 1,1-1-1,0 1 1,1 0-1,-1 0 1,3 4-1,-4-7-23,1-1 0,-1 1 1,1 0-1,0 0 0,-1-1 0,1 1 0,0 0 0,0-1 1,-1 1-1,1-1 0,0 1 0,0-1 0,0 1 0,0-1 1,0 0-1,0 1 0,0-1 0,0 0 0,0 0 0,0 0 1,0 0-1,0 0 0,0 0 0,0 0 0,0 0 0,-1 0 1,1 0-1,0 0 0,2-1 0,27-10-2610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14.8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 8840,'0'0'2512,"13"-8"-2143,-3 1-278,-5 4-48,0-1-1,0 1 0,1 0 1,-1 0-1,0 0 0,1 1 1,0 0-1,0 0 1,0 1-1,-1-1 0,1 1 1,1 0-1,-1 1 0,9 0 1,7 2 200,1 2 0,-1 0 0,35 12 0,65 31 531,-43-15-383,-46-18-385,51 30 1,-66-34-1232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18.3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0 963 4816,'0'0'6082,"8"-13"-5762,-2 3-254,4-7 82,1 0-1,1 0 0,20-22 0,18-17 277,-2-3 0,-3-2 0,-2-2 0,-4-1 0,-2-2 0,49-122 0,-19-6 493,-64 185-851,1-1-1,-1 1 0,-1-1 1,0 0-1,0 0 0,-1 0 1,0-11-1,0 12-19,-1 9-45,0 0 1,-1 0-1,1 0 1,0 0 0,0 0-1,0 0 1,0 0-1,0 0 1,0 0-1,0 0 1,0 0 0,0 0-1,0 0 1,0 0-1,0 0 1,0 0-1,0 0 1,0 0 0,0 0-1,0 0 1,0-1-1,0 1 1,0 0 0,-9 13 1,-13 19-38,2 0 0,1 2 0,-19 45 1,-34 112-113,31-47 31,13-37 30,25-99 81,1 0 0,0 0 1,1 0-1,0 1 1,0-1-1,1 0 0,0 1 1,0-1-1,1 1 1,2 9-1,-2-13 14,1 0 0,-1 0 0,1-1 0,0 1 1,1-1-1,-1 1 0,1-1 0,0 0 0,0 0 0,0 0 0,0 0 0,1-1 0,-1 1 1,1-1-1,0 0 0,0 0 0,0 0 0,7 3 0,6 3 48,-15-7-46,0 0 0,1-1 1,-1 0-1,1 1 1,-1-1-1,1 0 0,-1 0 1,1 0-1,0-1 1,-1 1-1,1 0 0,0-1 1,0 0-1,-1 0 0,4 0 1,21-2 96,-1-1 1,1-1-1,31-9 1,-46 9-63,1 0 0,-1-1-1,0 0 1,0-1 0,0 0 0,-1-1 0,0-1 0,17-14-1,-24 19-33,8-8 29,-1 0-1,1-1 0,-2 0 0,0-1 0,12-18 0,-20 27-29,-1 1-1,1 0 1,-1 0-1,1-1 1,-1 1-1,0-1 1,-1 0-1,1 1 0,-1-1 1,1 1-1,-1-1 1,0 0-1,0 1 1,-1-1-1,1 0 1,-1 1-1,1-1 1,-1 1-1,-1-1 1,1 1-1,0-1 1,-1 1-1,1 0 0,-1 0 1,0 0-1,0 0 1,-1 0-1,1 0 1,0 0-1,-4-2 1,4 2 1,-1 1 0,1 0 1,-1 0-1,0 0 0,1 0 0,-1 0 1,0 1-1,0-1 0,0 1 0,0 0 0,-1-1 1,1 2-1,0-1 0,0 0 0,-1 1 1,1-1-1,0 1 0,-4 0 0,2 1 5,0-1-1,-1 2 1,1-1-1,0 0 1,0 1-1,1 0 1,-1 0-1,0 1 1,1-1-1,-8 6 1,1 0 8,0 2 1,1-1 0,0 1 0,1 1 0,0-1 0,1 2 0,-13 20 0,19-27-31,0 1-1,0 0 1,0 0-1,0 0 1,1 0-1,0 0 1,1 0 0,-1 1-1,1-1 1,0 0-1,1 0 1,-1 0-1,1 1 1,1-1 0,-1 0-1,1 0 1,4 10-1,-2-7-7,0-1 0,0 1 0,1-1 0,0 0 0,0-1 1,0 1-1,1-1 0,1 0 0,-1-1 0,1 1 0,8 5 0,-9-9 10,-1 0 0,0-1 0,1 0 0,-1 0 0,1 0 0,-1-1 0,1 1 0,0-1 0,0-1-1,-1 1 1,1-1 0,0 0 0,0 0 0,0-1 0,9-2 0,-3 1 14,1-2 0,-1 1 0,0-2 0,0 0 0,20-11 0,-11 2 56,0-1 0,-1 0 0,0-2 0,-1 0 0,-1-2 0,28-36 0,-43 50-20,0 1-1,-1 0 0,1-1 1,-1 1-1,0-1 0,-1 0 0,2-5 1,2-4 188,-5 13-234,0 1 17,0-1 0,1 0 0,-1 1 0,0-1 0,0 0 0,1 1 0,-1-1-1,0 0 1,0 0 0,0 1 0,0-1 0,0 0 0,0 0 0,0 1 0,0-1 0,-1 0 0,1 1 0,0-1-1,0 0 1,0 0 0,-1 1 0,1-1 0,-1 0 0,1 1 0,0-1 0,-1 1 0,1-1 0,-1 1 0,0-2-1,3 1 132,-2 0-147,1 1-1,-1 0 0,0 0 1,0-1-1,0 1 0,1 0 1,-1 0-1,0-1 0,0 1 1,1 0-1,-1 0 0,0-1 1,1 1-1,-1 0 0,0 0 1,1 0-1,-1 0 0,0 0 1,1 0-1,-1-1 0,0 1 1,1 0-1,-1 0 0,0 0 1,1 0-1,-1 0 1,0 0-1,1 0 0,-1 0 1,0 1-1,1-1 0,-1 0 1,0 0-1,1 0 0,-1 0 1,0 0-1,1 1 0,-1-1 1,0 0-1,1 0 0,-1 0 1,0 1-1,2 1-5,-1 1 1,0-1-1,0 1 0,-1-1 1,1 1-1,0-1 1,-1 1-1,0-1 0,1 1 1,-1 0-1,0-1 0,0 1 1,-1-1-1,1 4 0,0 21-29,2-17 26,12 55-83,-12-58 77,1-1 1,-1 0-1,1 1 0,0-1 1,1 0-1,-1 0 0,9 9 0,-10-13 14,0-1-1,0 1 0,0 0 0,1 0 1,-1-1-1,1 1 0,-1-1 0,1 0 1,0 0-1,0 0 0,-1 0 1,1 0-1,0-1 0,0 1 0,0-1 1,0 0-1,0 0 0,-1 0 0,1 0 1,6-1-1,-2 0 12,-1-1 0,1 1-1,-1-2 1,0 1 0,0 0 0,1-1 0,-2 0 0,7-5-1,10-9 37,0-1-1,-2-1 1,0-1-1,-2 0 1,0-2-1,16-25 1,-13 19 29,15-21 184,-36 48-259,0 1 0,0 0 1,0-1-1,0 1 0,0 0 0,1 0 0,-1-1 1,0 1-1,0 0 0,0-1 0,0 1 0,0 0 1,1 0-1,-1-1 0,0 1 0,0 0 0,1 0 1,-1 0-1,0-1 0,0 1 0,1 0 0,-1 0 1,0 0-1,0 0 0,1 0 0,-1-1 0,0 1 1,1 0-1,-1 0 0,0 0 0,0 0 0,1 0 1,-1 0-1,0 0 0,1 0 0,-1 0 0,0 0 1,1 0-1,-1 0 0,0 0 0,1 0 0,-1 1 1,0-1-1,0 0 0,1 0 0,-1 0 1,0 0-1,0 0 0,1 1 0,-1-1 0,0 0 1,0 0-1,1 1 0,-1-1 0,0 0 0,0 0 1,0 1-1,0-1 0,1 0 0,-1 0 0,0 1 1,0-1-1,0 0 0,0 1 0,0-1 0,0 0 1,0 1-1,7 23 9,-7-22-9,2 14-16,-1 0 1,0 0 0,-2 0-1,0 0 1,0 0 0,-1 0-1,-9 30 1,10-44 19,1-1 0,-1 1-1,1-1 1,-1 1 0,1-1 0,0 1-1,0-1 1,0 1 0,-1 0 0,2-1 0,-1 4-1,7-2 51,8-8 14,5-6 1,0-1 1,33-26-1,-31 22 37,33-20 0,-55 36-101,0 0 0,1-1 0,-1 1 0,1 0-1,-1 0 1,1-1 0,-1 1 0,1 0 0,-1 0-1,1 0 1,-1 0 0,1-1 0,-1 1 0,1 0-1,-1 0 1,1 0 0,-1 0 0,1 0 0,-1 0-1,1 0 1,-1 1 0,1-1 0,-1 0-1,1 0 1,-1 0 0,1 0 0,-1 1 0,1-1-1,-1 0 1,1 1 0,-1 0 1,1 0 0,-1 0 0,1 0 1,-1 0-1,1 0 0,-1 0 0,0 0 0,0 0 0,1 0 1,-1 0-1,0 0 0,0 0 0,0 2 0,-8 43 75,7-38-65,-1 0-5,2-4-13,-1 0-1,0 0 0,0-1 1,0 1-1,0 0 0,0 0 0,-3 4 1,3-8 0,1 0 1,0 0-1,0 0 1,0 0-1,0 0 1,0 0-1,0 0 1,0 0-1,0 0 1,0 1-1,-1-1 1,1 0-1,0 0 1,0 0-1,0 0 1,0 0-1,0 0 1,0 0-1,0 0 1,0 0-1,0 0 1,0 0-1,0 1 1,0-1-1,0 0 1,0 0-1,0 0 1,-1 0-1,1 0 1,0 0-1,0 0 1,0 0-1,0 1 1,0-1-1,0 0 1,0 0-1,0 0 1,0 0-1,1 0 1,-1 0-1,0 0 1,0 0-1,0 1 1,0-1-1,0 0 1,0 0-1,0 0 1,0 0-1,0 0 1,0 0-1,0 0 1,0 0-1,0 0 1,0 0-1,0 0 1,1 0-1,-1 1 1,0-1-1,0 0 1,0 0-1,0 0 1,0 0-1,0 0 1,0 0-1,10-3 41,11-9-1,2-3-22,0-2-1,-2-1 1,20-20 0,-37 32 10,2-3-9,-6 9-15,0 0-1,0-1 1,0 1 0,0 0 0,0 0 0,1 0-1,-1 0 1,0 0 0,0 0 0,0 0-1,0-1 1,0 1 0,0 0 0,0 0-1,1 0 1,-1 0 0,0 0 0,0 0 0,0 0-1,0 0 1,0 0 0,0 0 0,1 0-1,-1 0 1,0 0 0,0 0 0,0 0 0,0 0-1,0 0 1,1 0 0,-1 0 0,0 0-1,0 0 1,0 0 0,0 0 0,0 0-1,1 0 1,-1 0 0,0 0 0,0 0 0,0 0-1,0 1 1,0-1 0,0 0 0,0 0-1,0 0 1,1 0 0,-1 0 0,4 6 54,8 17 18,-10-18-73,0 0-1,1 0 0,0 0 1,0 0-1,0-1 0,0 1 1,1-1-1,0 0 0,0 0 1,0 0-1,0 0 0,9 5 1,-10-7-11,0 0 1,0-1 0,0 1 0,0-1-1,0 0 1,0 0 0,0 0 0,1 0 0,-1 0-1,0-1 1,1 1 0,-1-1 0,0 0-1,1 0 1,-1 0 0,1 0 0,-1-1-1,0 0 1,1 1 0,-1-1 0,0 0 0,5-3-1,-2 1 5,-1-1 0,0 0 0,0 0-1,0 0 1,-1-1 0,1 1-1,-1-1 1,0 0 0,0 0 0,-1-1-1,0 1 1,0-1 0,4-9 0,2-9 17,-1-1 1,5-27 0,2-4 20,-3 19 62,-12 37-72,1 2-20,0 0 0,0 1 0,0-1 0,-1 1 1,1-1-1,-1 1 0,1-1 0,-1 6 0,-9 169-37,9-166 27,0 0-18,-1-1 1,0 1-1,0 0 1,-1-1 0,0 0-1,-1 1 1,-8 18 0,10-29 25,0 1 1,0-1-1,0 1 1,0-1-1,0 1 1,0-1-1,0 0 1,0 0-1,-1 0 1,1 0 0,0 1-1,0-1 1,0-1-1,0 1 1,-1 0-1,1 0 1,0 0-1,0-1 1,0 1-1,0 0 1,0-1-1,0 1 1,0-1 0,0 1-1,0-1 1,-1 0-1,-2-1 23,-1-1-1,1 1 0,0 0 1,1-1-1,-1 0 1,-4-4-1,7 6-22,-7-10 112,8 11-114,0 0 1,-1 0-1,1 0 1,0 0 0,0-1-1,0 1 1,0 0-1,0 0 1,0 0 0,0 0-1,0 0 1,0 0 0,-1 0-1,1-1 1,0 1-1,0 0 1,0 0 0,0 0-1,0 0 1,0 0 0,0-1-1,0 1 1,0 0-1,0 0 1,0 0 0,0 0-1,0 0 1,0-1-1,0 1 1,0 0 0,0 0-1,0 0 1,0 0 0,1 0-1,-1-1 1,0 1-1,0 0 1,0 0 0,0 0-1,0 0 1,0 0 0,0 0-1,0 0 1,0-1-1,1 1 1,-1 0 0,0 0-1,0 0 1,0 0-1,0 0 1,0 0 0,0 0-1,1 0 1,-1 0 0,0 0-1,0 0 1,0 0-1,0 0 1,1 0 0,42-3 126,-29 3-120,0 0 0,22-3 0,-23 1-2,1 1 0,24 0 0,-20 2 35,-1 0 0,1-2 0,0 0 0,0-1 0,-1-1 0,1-1 0,-1 0 0,0-1 0,0-1 0,-1-1 0,24-12 0,-33 16-120,1-1 130,-5-1-2937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19.0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91 6728,'0'0'4009,"10"-3"-3762,18-3-36,1 2 1,-1 0 0,51 2-1,9 4 221,177-6 576,-23-24-238,210-13 279,-383 41-2825,-55 0-7737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21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0 308 4416,'0'0'8422,"13"-10"-8110,95-81 580,-75 59-352,29-35 0,-18 18 34,-28 27-303,-14 19-222,0-1 0,0 1 0,0 0 0,0 1 0,1-1 0,-1 0 0,1 1 0,0-1 0,0 1 0,4-3 0,0 1 790,-13 14-750,-2 7-48,0 0 0,1 0-1,1 1 1,1 0 0,1 0 0,-4 34-1,7-45-28,1 0 0,1 0 0,0 0-1,0 0 1,0 0 0,1 0 0,0 0-1,0 0 1,1-1 0,-1 1 0,2-1-1,-1 1 1,1-1 0,0 0 0,7 8-1,-9-12-2,0 0-1,1-1 0,-1 1 0,0-1 1,1 0-1,-1 0 0,1 0 0,-1 0 0,1 0 1,-1 0-1,1-1 0,0 1 0,-1-1 0,1 0 1,0 0-1,-1 0 0,1 0 0,5-1 1,3-1 28,1-1 0,20-6 1,-26 7-23,8-4 36,1 0 0,-1-1 0,0 0 0,0-1 0,-1 0 0,12-11 0,68-66 453,-87 78-455,-2 3 4,1 0 1,-1 1-1,1-1 1,0 1 0,0 0-1,8-3 1,-9 4 12,-3 1-63,-1 1-1,0 0 1,1 0-1,-1 0 1,1 0-1,-1-1 1,0 1 0,1 0-1,-1 0 1,1 0-1,-1 0 1,0 0-1,1 0 1,-1 0 0,1 0-1,-1 0 1,0 0-1,1 0 1,-1 1-1,1-1 1,-1 0-1,0 0 1,1 0 0,-1 0-1,0 1 1,1-1-1,-1 0 1,1 0-1,-1 1 1,0-1 0,0 0-1,1 0 1,-1 1-1,0-1 1,0 0-1,1 1 1,-1 0 0,6 21 39,-8 27 11,-1-22-14,2-18 0,1-1 0,-1 0 0,-1 0-1,0 0 1,-4 12 0,6-20-35,0 0 0,-1 0-1,1 1 1,0-1 0,0 0-1,0 0 1,0 1 0,0-1 0,0 0-1,0 1 1,-1-1 0,1 0-1,0 1 1,0-1 0,0 0-1,0 0 1,0 1 0,0-1-1,0 0 1,1 1 0,-1-1-1,0 0 1,0 1 0,0-1-1,0 0 1,0 0 0,0 1-1,0-1 1,1 0 0,-1 0 0,0 1-1,0-1 1,0 0 0,1 0-1,-1 1 1,0-1 0,0 0-1,1 0 1,-1 0 0,0 0-1,0 1 1,1-1 0,-1 0-1,0 0 1,1 0 0,-1 0-1,0 0 1,1 0 0,-1 0-1,0 0 1,0 0 0,1 0 0,0 0-1,17-2 162,8-9-40,0-1-1,-1-1 0,43-30 1,-22 13 23,-30 18-101,-13 9-28,0 1 0,-1-1 0,1 1 0,1 0 0,-1 0 0,0 0 0,0 1 0,1-1 0,-1 1 0,5-2 0,-8 3-16,1 1-1,-1-1 1,0 0 0,1 0 0,-1 0 0,0 1 0,0-1 0,1 0 0,-1 0 0,0 1 0,0-1-1,1 0 1,-1 0 0,0 1 0,0-1 0,0 0 0,1 1 0,-1-1 0,0 0 0,0 1 0,0-1-1,0 1 1,0-1 0,0 0 0,0 1 0,0-1 0,0 0 0,0 1 0,0-1 0,0 0 0,0 1-1,0-1 1,0 0 0,0 1 0,-1-1 0,1 0 0,0 1 0,-6 22 1,3-11 2,2-6-6,1-1 1,0 1 0,0 0-1,0 0 1,1-1 0,-1 1-1,1 0 1,1-1 0,-1 1-1,4 6 1,-4-10-1,0 1 0,1 0 0,-1-1 0,1 1 0,0-1 0,0 1 0,0-1 0,0 0 0,0 0 0,1 0 0,-1 0 0,1 0 0,-1 0 0,1-1 0,-1 1-1,1-1 1,0 0 0,0 0 0,0 0 0,5 1 0,6 1 19,0-2-1,1 1 0,-1-2 1,17 0-1,5-5-2884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21.6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10752,'0'0'1896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26.8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230 100 5016,'0'0'7064,"-11"12"-6846,-33 38 13,42-48-204,0 0-1,1 0 1,-1 0-1,0 1 1,1-1 0,0 1-1,-1-1 1,1 1-1,0 0 1,0-1 0,0 1-1,0 5 1,-2 5 92,-16 57 478,3 0-1,-10 92 1,16-54-181,-5 47 166,10-126-388,-1 0-1,-2 0 0,-12 34 0,1-25 594,19-38-766,0 0 0,0 1 0,0-1 1,0 0-1,0 1 0,0-1 0,-1 0 0,1 1 0,0-1 0,0 0 0,0 1 0,-1-1 1,1 0-1,0 1 0,0-1 0,0 0 0,-1 0 0,1 0 0,0 1 0,-1-1 0,1 0 1,0 0-1,0 0 0,-1 1 0,1-1 0,0 0 0,-1 0 0,1 0 0,-1 0 0,1 0-6,0 0 0,-1-1-1,1 1 1,0 0 0,0-1-1,-1 1 1,1 0-1,0-1 1,0 1 0,0 0-1,0-1 1,0 1 0,0 0-1,0-1 1,0 1-1,-1-1 1,1 1 0,0 0-1,0-1 1,1 1-1,-1-1 1,0 1 0,0 0-1,0-1 1,0 1 0,0 0-1,0-1 1,0 1-1,1-1 1,14-54 324,13-41-42,-24 85-262,1 1 0,0-1 1,1 1-1,0 0 0,0 0 0,11-12 1,0 4 14,0 1 0,1 1 0,1 0 0,0 2 0,1 0 0,27-14 0,-37 23-23,-7 2-16,1 1-1,-1 1 0,1-1 0,-1 0 1,1 1-1,-1 0 0,1-1 1,0 2-1,0-1 0,0 0 1,4 0-1,-7 1-9,0 0-1,0 0 1,0 0 0,0 0-1,1 0 1,-1 1 0,0-1 0,0 0-1,0 0 1,0 1 0,0-1-1,0 0 1,0 1 0,0-1-1,0 1 1,1 1 0,-1-1-1,0 1 1,0-1-1,0 1 0,0 0 1,-1-1-1,1 1 1,0 0-1,-1 0 1,0 0-1,1-1 1,-1 1-1,0 2 0,1 6-4,-1 1-1,-1-1 0,0 1 0,0-1 0,-1 0 0,-1 0 1,1 0-1,-2 0 0,-7 17 0,-3 2-22,-31 49 0,37-66 20,1-2 0,-13 14 0,17-20 6,-1-1 0,1 0 0,-1 0 0,1-1 1,-1 1-1,0-1 0,0 0 0,-1 0 0,-7 3 0,2-1 47,-16 4 86,25-8-113,0 0-1,0 0 1,0 0-1,0 0 1,0 0-1,0 0 1,0 0-1,-1 0 1,1 0-1,0 0 1,0 0-1,0-1 1,0 1-1,0 0 1,0-1-1,0 1 1,0-1-1,0 1 1,-1-2-1,3 5 86,11-3-80,39-9-76,89-26 0,-115 27 49,-1-1 0,0-1-1,-1-1 1,0-2 0,35-24-1,-46 27 51,1 0-1,-2-1 0,1 0 1,-1-1-1,-1 0 1,0 0-1,-1-1 0,-1-1 1,1 0-1,-2 0 0,0 0 1,8-26-1,-14 37-5,0 0 0,-1 0-1,1 0 1,-1 0 0,0-1 0,1 1-1,-1 0 1,-1-5 0,0-8 196,1 15-237,0 1-1,0 0 1,0 0 0,0-1 0,0 1-1,0 0 1,0 0 0,1-1-1,-1 1 1,0 0 0,0 0-1,0-1 1,0 1 0,0 0 0,1 0-1,-1 0 1,0-1 0,0 1-1,0 0 1,1 0 0,-1 0 0,0 0-1,0-1 1,0 1 0,1 0-1,-1 0 1,0 0 0,0 0-1,1 0 1,-1 0 0,0 0 0,0 0-1,1 0 1,-1 0 0,0 0-1,0 0 1,1 0 0,-1 0 0,0 0-1,1 0 1,-1 0 0,0 0-1,0 0 1,1 0 0,9 0-12,-9-1 9,0 1 0,1 0 1,-1-1-1,1 1 0,-1 0 1,1 0-1,-1 0 1,1 0-1,-1 0 0,1 1 1,-1-1-1,0 0 0,1 1 1,-1-1-1,1 1 0,-1-1 1,0 1-1,1 0 0,-1-1 1,0 1-1,0 0 0,0 0 1,0 0-1,0 0 1,0 0-1,0 0 0,0 0 1,0 0-1,1 3 0,0-1-3,0 0 0,0 1 0,0-1 0,-1 1 0,0-1 0,0 1 0,0 0 0,0 0 0,0-1 0,0 9 0,-6 47-6,2-42 22,2-1 0,0 19 0,1-29-1,1 0 1,0 0-1,0 0 0,0 0 0,1 0 1,0 0-1,0 0 0,1 0 1,4 7-1,-5-9-16,0-1 0,0 1 1,0-1-1,0 1 0,1-1 0,0 0 0,0 0 0,0-1 1,6 6-1,-7-7 8,0-1-1,0 1 1,1 0 0,-1-1 0,0 0-1,1 1 1,-1-1 0,1 0 0,-1 0 0,0 0-1,1-1 1,-1 1 0,0-1 0,1 1 0,-1-1-1,0 0 1,1 1 0,2-3 0,6-3 16,-1 0 1,0 0 0,-1-1-1,1 0 1,-1-1 0,-1 0-1,1-1 1,9-13 0,-6 9 7,17-20 37,-12 12-1,2 1-1,0 0 1,40-30 0,-58 49-57,1 0 0,-1-1 0,1 1 0,0 0-1,-1 0 1,1 0 0,0 0 0,0 1 0,0-1 0,0 0 0,0 1 0,0-1 0,0 1-1,0 0 1,0 0 0,0 0 0,0 0 0,0 0 0,0 0 0,0 0 0,0 1-1,0-1 1,0 1 0,0-1 0,0 1 0,0 0 0,0 0 0,-1 0 0,1 0 0,0 0-1,0 0 1,-1 0 0,1 1 0,1 1 0,3 2-2,-1 0 1,0 1-1,0 0 1,-1 0-1,0 0 1,5 9-1,8 12 2,9-3-72,-7-8 26,-19-16 42,0 0 0,0 0-1,0-1 1,0 1 0,0 0 0,0 0 0,0 0 0,0 0 0,0 0 0,0 0 0,0 0 0,0 0 0,0 0 0,0 0 0,1-1 0,-1 1 0,0 0-1,0 0 1,0 0 0,0 0 0,0 0 0,0 0 0,0 0 0,0 0 0,0 0 0,1 0 0,-1 0 0,0 0 0,0 0 0,0 0 0,0 0 0,0 0-1,0 0 1,0 0 0,0 0 0,1 0 0,-1 0 0,0 0 0,0 0 0,0 0 0,0 0 0,0 0 0,0 0 0,0 0 0,0 0 0,1 0 0,-1 0-1,0 0 1,0 0 0,0 1 0,0-1 0,0 0 0,0 0 0,0 0 0,0 0 0,0 0 0,0 0 0,-3-9 61,-1 4-45,-1 0 0,0 0 0,0 0 1,0 1-1,-1 0 0,0 0 0,1 0 0,-2 1 0,-10-6 0,14 9-9,0-1 1,-1 1-1,1-1 0,0 1 0,0 0 0,-1 0 0,1 1 0,0-1 0,0 1 0,0-1 0,-1 1 0,1 0 1,-4 2-1,0 0-10,1-1 1,0 1-1,0 1 0,0-1 1,-9 8-1,13-8 0,0 0 1,0 0-1,0 0 0,0 0 0,1 0 0,-1 0 0,1 1 1,0-1-1,-2 7 0,-3 9-30,5-15 24,0 0 0,0 0 1,1 0-1,-1 0 0,1 0 0,0 0 0,0 0 0,0 0 1,0 0-1,1 0 0,0 0 0,0 0 0,0 0 1,0-1-1,0 1 0,1 0 0,0-1 0,0 1 0,0-1 1,0 1-1,0-1 0,1 0 0,-1 0 0,1 0 0,6 5 1,-8-7 3,1-1 0,0 1 0,0 0 0,-1-1 1,1 0-1,0 1 0,0-1 0,0 0 0,0 0 0,-1 0 1,1 0-1,0 0 0,0 0 0,0-1 0,0 1 0,0 0 1,-1-1-1,1 0 0,0 1 0,-1-1 0,3-1 0,3-1 21,0-1-1,0 0 0,11-8 0,-4 0 30,-1-1-1,-1 0 0,0-1 0,-1 0 0,17-29 1,-26 40-21,-1-1 0,1 1 0,0-1 0,-1 1 0,0-1 1,0 0-1,0 0 0,1-3 0,12 56 77,-11-42-116,0 0 0,1 0 0,-1 0 0,1-1 0,1 1 0,-1-1 0,1 0-1,0 0 1,0 0 0,1-1 0,11 9 0,-15-12 11,0-1-1,0 0 1,1 0 0,-1 0-1,0 0 1,1-1 0,-1 1-1,1 0 1,-1-1 0,1 0-1,-1 0 1,1 1 0,-1-2-1,1 1 1,-1 0 0,0 0-1,1-1 1,-1 1 0,4-2-1,2-1 4,-1 1-1,0-1 1,0-1-1,0 1 1,6-6-1,0 0 9,-1-1 1,-1-1-1,0 0 0,0-1 0,-1 0 1,-1 0-1,0-1 0,-1 0 0,0 0 1,-1-1-1,0 0 0,-1-1 0,5-19 1,4-22 43,-3 0 1,7-73-1,-16 104-23,4-37 54,8-53 159,-15 107-205,0 7-36,0 1 1,0-1 0,0 1 0,0-1 0,0 1 0,0-1 0,0 1 0,0-1-1,0 1 1,0-1 0,0 1 0,0-1 0,0 1 0,1-1 0,-1 1 0,0-1-1,0 1 1,0-1 0,1 1 0,-1-1 0,0 1 0,1-1 0,-11 34-88,5-11 55,-4 15-22,2 1 1,2 0-1,-1 46 0,-9 67-99,-1-33 5,-2 11-9,13-105 135,2-13 21,2-9 27,2-4 28,12-15 24,-2 5-44,21-41 50,-21 34-48,0 0 0,1 0-1,1 2 1,1-1-1,1 1 1,24-22-1,-23 26-5,28-20 87,-41 30-106,1 1 0,0 0 0,-1 0 0,1 1 0,0-1 0,0 1 0,0 0 0,0 0 0,0 0 0,7 0 0,-10 1-9,1 0 1,0 0-1,-1 0 0,1 1 0,-1-1 0,1 0 0,-1 1 0,1-1 1,-1 1-1,1 0 0,-1 0 0,1-1 0,-1 1 0,0 0 0,1 0 1,-1 0-1,0 0 0,0 1 0,0-1 0,0 0 0,0 0 0,0 1 1,0-1-1,0 0 0,0 1 0,0 2 0,0-1 3,0 0-1,0 0 1,0 0-1,-1 0 1,1 0-1,-1 0 0,0 0 1,0 0-1,0 0 1,0 0-1,-1 0 1,0 6-1,-2-1-5,-1-1-1,0 1 1,0-1-1,0 0 1,-1 0-1,0 0 0,0 0 1,-1-1-1,0 0 1,0 0-1,0 0 1,-1-1-1,1 0 1,-2 0-1,1-1 1,0 0-1,-1 0 0,0-1 1,1 0-1,-1 0 1,-1-1-1,1 0 1,0 0-1,-16 1 1,10-5-14,14 2 16,0 0-1,0 0 0,1 0 0,-1 0 1,0 1-1,0-1 0,0 0 1,0 0-1,1 0 0,-1 1 1,0-1-1,0 0 0,0 0 1,0 1-1,0-1 0,0 0 0,0 0 1,0 1-1,0-1 0,0 0 1,0 0-1,0 1 0,0-1 1,0 0-1,0 0 0,0 1 1,0-1-1,0 0 0,0 0 1,0 1-1,0-1 0,0 0 0,0 0 1,0 1-1,-1-1 0,1 0 1,0 0-1,0 0 0,0 1 1,0-1-1,-1 0 0,1 0 1,0 0-1,0 0 0,-1 1 0,1-1 1,0 0-1,0 0 0,0 0 1,-1 0-1,1 0 0,0 0 1,0 0-1,-1 0 0,1 0 1,0 0-1,-1 0 0,1 0 1,0 0-1,0 0 0,-1 0 0,1 0 1,0 0-1,0 0 0,-1 0 1,1 0-1,-1 0 0,10 9 8,1 1 0,-1-1 0,2-1 0,-1 0 0,1 0 0,0-1 0,1-1 0,-1 0 0,1 0 0,14 4 0,-19-8-15,0 0 1,1 0-1,-1 0 0,1-1 0,-1 0 0,1-1 1,0 1-1,-1-2 0,1 1 0,0-1 0,-1 0 1,1-1-1,-1 1 0,1-1 0,-1-1 0,0 0 1,0 0-1,12-7 0,-19 10 7,19-12 9,-1-1-1,0 0 1,25-25-1,-39 34 5,0 0 0,-1-1-1,1 1 1,-1-1-1,1 0 1,-2 0-1,1 0 1,0-1 0,-1 1-1,0-1 1,0 1-1,-1-1 1,1 0-1,-1 1 1,-1-1 0,1 0-1,-1 0 1,-1-11-1,1 16-5,0 0 1,0 0-1,0 0 0,-1 0 0,1 0 0,0 0 0,-1 0 0,1 0 0,0 0 0,-1 0 1,0 0-1,1 0 0,-1 0 0,1 0 0,-1 0 0,0 1 0,0-1 0,1 0 1,-1 1-1,0-1 0,0 0 0,0 1 0,0-1 0,-1 0 0,0 1 0,-1-1 1,1 1-1,0-1 0,-1 1 0,1 0 0,-1 0 1,1 0-1,0 0 0,-1 1 0,-3 0 0,-1 1 0,-1 0-1,0 1 1,1 0-1,0 0 1,-12 7-1,15-8-6,1 0 0,0 1 0,1-1 0,-1 0 0,0 1 1,1-1-1,-1 1 0,1 0 0,0 0 0,0 0 0,0 0 0,0 0 0,1 0 0,-1 1 0,1-1 0,0 1 0,0-1 0,0 1 0,0-1 0,1 1 0,-1-1 0,1 1 0,0 4 0,1-4-6,-1 1-1,1 0 0,1-1 1,-1 1-1,1-1 0,0 0 1,0 0-1,0 1 0,0-1 1,1 0-1,-1-1 0,1 1 1,0 0-1,0-1 1,1 0-1,-1 0 0,6 4 1,-3-3 2,-1 0 0,1-1 0,0 0 0,0 0 0,0-1 0,0 1 0,1-2 0,-1 1 0,1 0 0,-1-1 0,1 0 0,-1-1 1,1 0-1,-1 0 0,1 0 0,0-1 0,-1 1 0,1-2 0,-1 1 0,1-1 0,7-3 0,2-1 12,0-2 0,0 0 0,-1 0 0,0-2 0,-1 0 0,26-23 0,-27 21 7,0-2-1,-2 0 1,1 0-1,13-25 1,30-65 24,-45 80-18,-2 1-1,0-2 1,6-42-1,1 0 9,-7 34 10,-2 0 1,-1-1 0,-1 0 0,-3-61-1,-8 53 24,7 39-57,-1 0 0,0 1 1,0-1-1,0 1 0,0-1 0,0 1 1,-1-1-1,1 1 0,-1 0 0,1 0 1,-1-1-1,-4-2 0,5 4-5,1 1 0,-1 0 0,0 0-1,0 0 1,1-1 0,-1 1 0,0 0 0,0 0 0,1 0-1,-1 0 1,0 0 0,0 0 0,1 0 0,-1 1-1,0-1 1,0 0 0,1 0 0,-1 0 0,0 1-1,0-1 1,1 1 0,-1-1 0,0 0 0,1 1-1,-1-1 1,1 1 0,-1-1 0,1 1 0,-1-1-1,0 2 1,-16 20 7,16-21-6,-14 24-10,1 0-1,0 1 1,2 0 0,1 1-1,2 1 1,0 0 0,2 0 0,-5 36-1,5 8-83,3 0-1,8 103 1,-3-154 81,-1-12 6,0-1 1,0 1-1,1-1 1,1 0-1,-1 0 1,6 15-1,3 10-34,-9-29 32,1 1-1,-1-1 0,0 0 1,1 1-1,0-1 0,0 0 0,0 0 1,1 0-1,4 5 0,-5-6 11,0 0 1,1 0-1,0 0 0,-1 0 0,1-1 0,0 0 0,1 0 0,-1 1 0,0-2 0,0 1 1,6 2-1,-4-3 0,0 0 0,0-1 0,1 1 0,-1-1 1,0 0-1,1 0 0,8-2 0,-2 0 7,0-1 0,-1 0 0,1 0 0,-1-1 0,1-1 0,-1 0 0,-1-1 0,12-7 0,11-10 24,32-28 1,-43 31 45,-1-1 0,36-45 0,-42 51 123,-12 17-92,-8 10-39,4-10-71,-68 110 52,61-101-48,-1 0-1,0-1 1,-1 0 0,0 0 0,-1-1 0,0 0-1,-18 11 1,29-19-2,-1-1 0,0 1 0,0-1-1,1 1 1,-1-1 0,0 0 0,0 1-1,0-1 1,1 0 0,-1 0 0,0 1 0,0-1-1,0 0 1,0 0 0,0 0 0,1 0-1,-1 0 1,0 0 0,0 0 0,0 0 0,0-1-1,0 1 1,1 0 0,-1 0 0,0-1-1,0 1 1,1-1 0,-1 1 0,0-1 0,0 1-1,1-1 1,-1 1 0,0-1 0,1 1-1,-2-2 1,2 1 2,-1 0 0,1-1 0,-1 1 0,1 0 0,-1 0 1,1-1-1,0 1 0,0 0 0,0-1 0,0 1 0,0 0 0,0-1 0,0 1 0,0 0 0,0-1 0,0 1 0,1 0 0,-1-1 0,1 1 0,-1 0 0,1 0 0,0-2 0,2-2 7,1 1 0,-1 0 0,0 0 0,1 1 0,0-1 0,0 1 0,0 0 0,0 0 0,1 0 0,-1 1 0,1-1 0,0 1 0,0 0 0,-1 0 0,1 1 0,9-2 0,4-1 17,0 2 1,0 0-1,25 0 1,85 8 156,-103-7-148,-21 1-32,0-1-1,0 1 1,-1 0-1,1 0 1,0 0-1,0 0 1,0 1-1,0-1 1,-1 1-1,1 0 1,0 0-1,6 3 1,-10-3-9,1-1 1,-1 0 0,0 1-1,0-1 1,1 1 0,-1-1-1,0 0 1,0 1 0,0-1-1,1 1 1,-1-1 0,0 1 0,0-1-1,0 1 1,0-1 0,0 1-1,0-1 1,0 1 0,0-1-1,0 1 1,0-1 0,0 0-1,0 1 1,-1 0 0,0 3-3254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27.2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0 131 7328,'0'0'3465,"14"-11"-3114,-2 0-263,2 1 0,-1 0 0,1 1 0,0 1 0,1 0 0,0 1 0,21-7 0,17 1 288,1 2 0,-1 3 0,2 2 1,62 1-1,-91 6-44,41 5 0,-56-4-211,0 0 1,0 1-1,0 0 0,-1 0 1,1 2-1,10 4 0,-18-6-167,0-1 1,0 0-1,-1 1 0,1-1 0,-1 1 1,1 0-1,-1 0 0,0 0 0,0 0 0,0 0 1,-1 0-1,1 1 0,-1-1 0,1 1 1,-1-1-1,0 1 0,0 3 0,0-4-416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29.7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341 31 4216,'0'0'7454,"-9"0"-7198,0 0-184,3 0-23,1 0 0,-1-1 1,0 0-1,1 0 0,-1 0 0,0 0 1,1-1-1,-7-2 0,0 0 120,-1 1 0,1 0 0,-1 1-1,-16-1 1,-5-1 156,28 4-272,0-1-1,-1 1 1,1 1-1,0-1 1,0 1-1,0 0 1,0 0-1,0 1 1,1 0-1,-1 0 1,0 0-1,1 1 1,-1-1-1,1 1 1,0 1-1,0-1 1,0 1-1,0 0 1,1 0-1,0 0 1,-1 1-1,1-1 1,1 1-1,-1 0 1,1 0-1,0 0 1,0 1-1,-3 9 1,4-11-21,1 1 0,0-1 0,0 1 1,1-1-1,-1 1 0,1-1 0,0 1 1,0-1-1,1 1 0,-1-1 0,2 6 0,15 47 185,-11-44-168,1 0 0,0-1 0,0 1 0,15 17 0,42 42 111,-57-64-139,-4-4-9,1 0 0,0-1 0,0 1 0,0-1 0,0 0 0,0 0 0,0-1 0,1 1 0,-1-1 0,1 0 0,0 0 0,0-1 0,0 1 0,0-1-1,0 0 1,0 0 0,8 0 0,-5-2 21,1 0 1,-1 0-1,0-1 0,0 0 0,0 0 0,0-1 0,0 0 1,-1 0-1,1-1 0,9-6 0,-3 1 42,1-2 0,-1 0-1,-1 0 1,0-1 0,-1-1-1,20-25 1,51-94 385,-76 120-423,-2 3 17,1 0 0,0 1 1,1 0-1,-1 0 0,1 0 0,1 1 0,0 0 1,0 0-1,0 1 0,10-6 0,-17 11-46,0 1-1,1-1 1,-1 1-1,0-1 1,0 1-1,0 0 1,1 0-1,-1-1 1,0 1-1,0 0 1,1 0-1,-1 0 1,0 0-1,1 1 1,-1-1-1,0 0 1,0 0-1,0 1 1,1-1-1,-1 1 1,0-1-1,0 1 1,0-1-1,0 1 1,2 1-1,23 25 112,-13-12-86,1-2-27,-7-8-7,0 2-1,-1-1 0,0 1 0,10 13 0,-10-10-35,10 15 134,-16-25-94,0 0 0,0 0 0,0 0 0,0 0 0,-1 0 0,1 0-1,0 0 1,0 0 0,0 0 0,0 0 0,0 0 0,0 0 0,0 0 0,0 0-1,0 0 1,0 0 0,0 0 0,0 0 0,0 0 0,0 0 0,0 1 0,0-1-1,0 0 1,0 0 0,0 0 0,0 0 0,0 0 0,0 0 0,0 0 0,0 0-1,0 0 1,0 0 0,0 0 0,0 0 0,0 0 0,0 0 0,0 0 0,0 0 0,0 1-1,0-1 1,0 0 0,0 0 0,0 0 0,-13-13 157,5 4-98,0 1 1,-1 0 0,0 1-1,0 0 1,-1 0 0,-20-10-1,27 16-47,0 1 0,0-1-1,-1 1 1,1-1 0,0 1-1,0 0 1,0 0 0,-1 1-1,1-1 1,0 1 0,0-1-1,0 1 1,0 0 0,0 0-1,0 1 1,0-1-1,0 1 1,0-1 0,1 1-1,-5 3 1,0 0 3,-1 1 0,1 0 0,1 1-1,-1-1 1,-10 16 0,13-15-22,1 0 0,-1 0 0,1 0 0,1 1-1,-1-1 1,1 1 0,1 0 0,-1 0 0,2-1 0,-1 1 0,1 0-1,0 0 1,1 12 0,1-10-14,-1 1-1,1-1 0,0 0 1,1-1-1,0 1 1,1 0-1,0-1 0,1 0 1,10 17-1,-14-25 18,0 1 0,0-1 0,0 0 0,1 1 0,-1-1-1,0 0 1,1 0 0,-1 0 0,1 0 0,0 0 0,-1 0 0,1 0 0,0 0 0,-1-1-1,1 1 1,0-1 0,0 1 0,-1-1 0,1 0 0,0 1 0,0-1 0,0 0 0,0 0 0,0-1-1,-1 1 1,1 0 0,0 0 0,0-1 0,0 1 0,-1-1 0,1 0 0,0 0 0,-1 1-1,1-1 1,-1 0 0,3-2 0,2-2 12,0 1 0,0-1 0,-1 0-1,1 0 1,-1-1 0,-1 0 0,7-10-1,26-49 70,-22 36 47,35-50 0,-49 79-123,-1 0 0,0-1 0,1 1 0,-1 0 0,0-1 0,0 1 1,1 0-1,-1-1 0,1 1 0,-1 0 0,0 0 0,1-1 0,-1 1 0,1 0 0,-1 0 1,0 0-1,1 0 0,-1 0 0,1-1 0,-1 1 0,1 0 0,-1 0 0,1 0 0,-1 0 1,0 0-1,1 0 0,-1 1 0,1-1 0,-1 0 0,1 0 0,-1 0 0,0 0 0,1 0 1,-1 1-1,1-1 0,15 17 45,8 29-2,-24-45-45,12 32 21,-8-19-11,1 0 1,10 19-1,-14-30-14,0-1-1,1 1 0,-1-1 1,1 1-1,0-1 0,0 0 1,0 0-1,0 1 0,0-2 1,1 1-1,-1 0 0,0 0 1,1-1-1,0 1 0,-1-1 1,1 0-1,4 2 0,-4-3 4,1 0 0,-1 0 0,0-1-1,0 1 1,-1-1 0,1 0-1,0 0 1,0 0 0,0 0-1,0 0 1,-1-1 0,1 1 0,-1-1-1,1 0 1,-1 0 0,1 0-1,-1 0 1,2-3 0,7-4 13,89-77 334,-77 71-125,-17 17-56,-7 10-45,-9 11-45,7-17-56,0 0-1,1 0 1,-1 0-1,2 0 1,-1 1-1,-1 8 0,3-15 10,13-4 84,-1-5-83,1 0 0,-2-1 0,19-18 0,11-11 51,-40 39-77,-1-1 0,0 1-1,1 0 1,-1-1 0,1 1 0,-1 0 0,0 0 0,1 0 0,-1-1 0,1 1 0,-1 0 0,1 0 0,-1 0-1,1 0 1,-1 0 0,1 0 0,-1 0 0,1 0 0,-1 0 0,1 0 0,-1 0 0,1 0 0,-1 0 0,1 0 0,-1 1-1,0-1 1,1 0 0,0 0 0,10 14 77,5 26-17,-13-32-53,-1 0-7,2 0 0,-1 0 1,1 0-1,0 0 0,1 0 0,0-1 0,0 0 0,8 9 1,-8-12 1,0 1 1,0-1 0,0-1-1,1 1 1,-1-1 0,1 0 0,0 0-1,0-1 1,0 1 0,0-1-1,0-1 1,9 2 0,2-1-216,0 0 1,21-2 0,-24 0-1962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30.9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158 1 4312,'0'0'6288,"-10"7"-6062,4-3-184,-1 1 20,1-1 1,0 1-1,0 0 0,1 0 0,-1 0 0,1 1 0,0 0 0,1 0 0,-1 0 1,-6 13-1,-2 25 361,10-32-301,0-1 0,-1-1 0,-6 14 1,-8 19 286,15-33-183,-1 0-1,0-1 1,-9 15 0,13-24-208,0 0 0,0 1 1,0-1-1,0 0 1,0 1-1,0-1 0,0 1 1,0-1-1,0 0 1,0 1-1,0-1 1,0 0-1,0 1 0,0-1 1,0 1-1,0-1 1,1 0-1,-1 1 0,0-1 1,0 0-1,0 1 1,0-1-1,1 0 1,-1 1-1,0-1 0,0 0 1,1 0-1,-1 1 1,0-1-1,1 0 0,-1 0 1,0 0-1,1 1 1,-1-1-1,0 0 0,1 0 1,-1 0-1,0 0 1,1 0-1,-1 0 1,0 0-1,1 1 0,-1-1 1,1 0-1,-1 0 1,1-1-1,14 4-1802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34.5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283 573 5824,'0'0'5089,"-10"-1"-4730,-85-13 1653,89 13-1857,1 1 0,-1-1 0,1 1 0,-1 0 0,1 1 1,0-1-1,-1 1 0,1 1 0,0-1 0,0 0 0,-1 1 0,1 0 1,0 1-1,1-1 0,-1 1 0,0 0 0,1 0 0,-7 5 1,4-2-59,1 0 0,-1 0 0,1 1 0,0 0 1,1 0-1,0 0 0,0 1 0,1-1 0,-1 1 1,-4 14-1,7-17-73,1 1-1,-1-1 1,1 1 0,0 0 0,0 0 0,1 0-1,0-1 1,0 1 0,0 0 0,1 0 0,-1 0-1,2-1 1,-1 1 0,0 0 0,1-1 0,0 1 0,1-1-1,-1 0 1,1 0 0,0 0 0,0 0 0,0 0-1,7 7 1,-4-7-5,-1 0-1,1-1 0,0 1 1,0-1-1,0 0 1,1-1-1,-1 0 1,1 0-1,0 0 0,0 0 1,0-1-1,0-1 1,0 1-1,0-1 0,1 0 1,-1-1-1,0 1 1,10-2-1,-12 0-3,0 0 1,0 0-1,0 0 0,0 0 1,0-1-1,-1 0 1,1 0-1,-1 0 0,0 0 1,1-1-1,-1 0 0,0 0 1,0 0-1,-1 0 0,1-1 1,-1 1-1,1-1 0,-1 0 1,0 0-1,-1 0 0,1-1 1,-1 1-1,0-1 0,0 1 1,0-1-1,0 1 0,-1-1 1,0 0-1,1-6 0,0 2 14,-1 0 0,0 1-1,-1-1 1,0 0-1,0 0 1,-1 1-1,0-1 1,-1 0-1,1 1 1,-2 0-1,1-1 1,-1 1-1,0 0 1,-1 0-1,0 0 1,-6-8-1,9 13 0,-1 1 0,0-1-1,0 0 1,-1 1 0,1 0 0,0-1-1,-1 1 1,0 0 0,1 0-1,-1 0 1,0 1 0,0-1-1,0 1 1,0-1 0,0 1-1,0 0 1,-1 0 0,1 1-1,0-1 1,0 1 0,-1-1 0,1 1-1,0 0 1,-1 0 0,1 1-1,0-1 1,-1 0 0,1 1-1,-6 2 1,7-3-16,1 1-1,-1-1 1,1 1-1,-1 0 1,1-1-1,-1 1 1,1 0-1,0 0 1,-1 0 0,1 0-1,0 0 1,-1 0-1,1 0 1,0 0-1,0 1 1,0-1-1,0 0 1,0 1 0,1-1-1,-2 2 1,2-2-7,0 1 1,0-1-1,0 0 1,0 0 0,0 1-1,0-1 1,0 0 0,1 1-1,-1-1 1,0 0-1,1 0 1,-1 1 0,1-1-1,-1 0 1,1 0-1,0 0 1,-1 0 0,1 0-1,1 2 1,2 1-8,0 0-1,0-1 1,1 1 0,-1-1 0,1 1 0,0-1-1,0-1 1,0 1 0,0-1 0,6 3 0,-3-4-2,-1 0 1,1 0 0,-1 0 0,1-1-1,-1 0 1,1 0 0,-1-1 0,1 0-1,-1 0 1,1-1 0,-1 0 0,0 0-1,0-1 1,0 0 0,8-4 0,-2-1 0,0 1 0,-1-2 0,0 0 0,0 0 0,0-1 1,15-18-1,-4 1 19,0-1 0,-2 0 1,-1-2-1,16-33 0,-3-3 48,65-150 365,-89 191-394,6-18 128,-15 43-159,0 0-1,0 0 1,0 0 0,0 0-1,0 0 1,0 0 0,0 0-1,0 0 1,0 0 0,0 0-1,0 0 1,0 0 0,1 0-1,-1 0 1,0 0 0,0 0-1,-8 30 3,-80 265-81,-109 322-25,162-525 31,30-83-44,14-18 127,9-6 22,-2-2-1,25-29 1,-23 24-16,143-146 125,-154 161-140,62-70 121,-3-2 0,86-135 0,-58 61 105,-76 120-178,-2-1-1,20-62 1,-34 90-50,-1-1-1,0 0 1,0 0-1,0-1 1,-1 1-1,0 0 1,-1 0 0,1 0-1,-1 0 1,-1 0-1,1 0 1,-5-9-1,6 15-2,0 0 0,0 0 0,0 1 0,-1-1 0,1 0 0,0 1 0,0-1 0,-1 0 0,1 1 0,-1-1-1,1 0 1,-1 1 0,1-1 0,-1 1 0,1-1 0,-1 0 0,1 1 0,-1 0 0,0-1 0,1 1 0,-1-1 0,0 1-1,1 0 1,-1-1 0,0 1 0,-1 0 0,1 0 0,0 0-1,0 0 1,-1 1 0,1-1-1,0 0 1,0 1-1,0-1 1,0 1 0,0-1-1,0 1 1,-1 0 0,2-1-1,-1 1 1,0 0-1,-1 1 1,-4 4-6,0 1 1,0 0-1,-8 15 1,-10 24-25,3 0 0,-21 65 0,25-54-12,-17 100-1,23-97 23,5-31-23,2 1 1,2 0-1,0 0 0,2 1 1,1-1-1,2 0 0,6 33 1,-8-60 35,0 0 1,-1-1-1,1 1 1,0 0-1,0-1 1,1 1-1,-1-1 1,0 0 0,1 1-1,-1-1 1,1 0-1,0 0 1,0 0-1,0 0 1,0 0-1,0 0 1,0-1-1,1 1 1,-1-1-1,0 1 1,1-1-1,-1 0 1,1 0 0,3 1-1,1-1 8,-1 0 0,0 0 0,1 0-1,-1-1 1,1 0 0,-1-1 0,0 1 0,1-1 0,10-3-1,2-1 34,-1-1-1,1-1 1,-1-1-1,-1 0 0,1-2 1,-2 0-1,1 0 1,26-24-1,-34 26-5,0-1 0,-1 1 0,0-1 1,-1-1-1,0 0 0,0 0 0,-1 0 0,0 0 0,-1-1 0,0 0 0,-1 0 1,0-1-1,-1 1 0,0-1 0,2-21 0,-5 31-18,0 0 1,1 0-1,-1 0 0,0 0 1,-1 0-1,1 0 0,0 0 1,0 0-1,-1 0 0,1 1 1,-1-1-1,0 0 0,1 0 1,-1 0-1,0 0 0,0 1 1,0-1-1,-1 0 0,1 1 0,0-1 1,0 1-1,-1 0 0,1-1 1,-1 1-1,1 0 0,-1 0 1,0 0-1,1 0 0,-1 0 1,0 0-1,0 0 0,0 0 1,0 1-1,0-1 0,0 1 1,0 0-1,-3-1 0,0 1-3,1 0 0,-1 0 0,1 1 0,-1-1 0,1 1 0,-1 0 0,1 0 0,0 0 0,0 1 0,-1 0 0,1 0 0,0 0 0,0 0 0,1 0 0,-8 6 0,6-3-5,0 0 0,0 0 0,1 1 0,0 0 0,0-1 0,0 1 0,0 1 0,1-1 0,0 0 0,1 1 0,-4 12 0,5-14-1,0 0 0,0 0 0,1 0-1,0 0 1,0 1 0,1-1 0,-1 0 0,1 0 0,0 0 0,0 0-1,1 0 1,0-1 0,0 1 0,0 0 0,0-1 0,5 8 0,-4-7 6,0-1 0,0 0 0,0 0 1,0-1-1,0 1 0,1-1 1,0 1-1,-1-1 0,1 0 0,1-1 1,-1 1-1,9 3 0,-9-4-8,0-2 0,0 1 0,0 0 0,0-1 0,0 0 0,0 0 0,0 0 0,0 0 0,0-1 0,0 0 0,0 0 0,0 0 0,0 0 0,0 0 0,0-1 0,3-1 0,14-9-21,0-1 1,-1-1-1,-1 0 1,0-2-1,22-22 1,21-18 91,0-2 181,-62 58-248,0 0 1,0 0 0,0-1-1,0 1 1,1 0-1,-1 0 1,0 0-1,0 0 1,0 0-1,0 0 1,0 0-1,0 0 1,1 0-1,-1 0 1,0 0-1,0 0 1,0 0-1,0-1 1,0 1-1,0 0 1,1 0-1,-1 0 1,0 0-1,0 0 1,0 0-1,0 1 1,0-1-1,1 0 1,-1 0 0,0 0-1,0 0 1,0 0-1,0 0 1,0 0-1,1 0 1,-1 0-1,0 0 1,0 0-1,0 0 1,0 0-1,0 1 1,0-1-1,0 0 1,0 0-1,1 0 1,-1 0-1,0 0 1,0 0-1,0 1 1,0-1-1,0 0 1,0 0-1,0 0 1,1 14 78,-4 20-34,2-31-35,-3 29 41,-2 0 0,-13 38 0,16-58-17,5-9 35,11-14 63,-4 3-126,58-67 95,-49 52-35,1 2 1,28-26-1,-36 40-6,-12 15-29,-1 9-8,2 4 14,5 34 1,-4-47-37,1-1 0,0 1 0,0-1-1,0 1 1,1-1 0,1 0 0,6 12 0,-7-15 2,0 0 0,1-1 0,-1 0 0,1 0 0,0 0 0,0 0 0,0 0 0,0-1 0,0 1 0,0-1 0,1-1 0,-1 1 1,1 0-1,0-1 0,-1 0 0,8 1 0,10 1-34,1-2-1,27 0 1,-33-1-32,11 1 203,-5 0-3600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39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87 152 5416,'0'0'5625,"-11"3"-5400,-31 12 13,40-14-183,0 0 0,-1-1 0,1 1 1,0 1-1,0-1 0,1 0 0,-1 0 1,0 1-1,-1 1 0,2-2-25,1-1-1,-1 0 1,1 1-1,-1-1 0,1 1 1,0-1-1,-1 0 1,1 1-1,-1-1 1,1 0-1,-1 0 0,0 1 1,1-1-1,-1 0 1,1 0-1,-1 0 1,1 0-1,-1 0 0,0 0 1,0 0-1,0 0 218,14-23 1390,-3 8-1485,0-1 0,1 2 0,1 0 0,0 0 0,1 1 0,1 0 0,20-14 0,-28 22-73,1 0 0,0 1 0,0 0 1,0 1-1,1-1 0,-1 1 0,1 1 0,0-1 0,0 1 0,0 1 0,10-2 0,-14 3-49,0 0 0,0 0 0,0 1 0,-1-1-1,1 1 1,0 0 0,0 0 0,0 0 0,-1 0 0,1 1 0,0-1-1,-1 1 1,0 0 0,1 0 0,-1 0 0,0 1 0,0-1 0,0 1-1,0 0 1,-1 0 0,1 0 0,-1 0 0,1 0 0,-1 0 0,2 5-1,7 15 44,0 1-1,-2 0 1,0 1-1,-2 0 0,-1 0 1,6 47-1,-10-60-1,0 1-1,1-2 1,1 1 0,0 0-1,1-1 1,0 0 0,0 0-1,1 0 1,1 0 0,14 16-1,-20-25-49,0-1-1,0 0 0,0 0 0,0 0 0,0 0 0,1 0 0,-1-1 0,0 1 0,1 0 0,-1 0 0,0-1 0,1 1 0,-1-1 1,1 1-1,-1-1 0,1 0 0,-1 0 0,1 0 0,2 0 0,8-3-2360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35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 6328,'0'0'10453,"14"5"-10145,-11-5-291,10 5 52,0-2 0,1 0 0,-1 0-1,1-1 1,-1-1 0,1-1 0,18 0 0,109-25 335,-92 13-2604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37.3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1 766 5120,'0'0'6368,"13"-16"-6146,3-3-148,7-7 103,30-47 0,-8 7 206,26-43 209,-61 90-469,0 0-1,-1-1 1,-1 0 0,-1-1-1,-1 0 1,-1 0 0,3-25-1,-5 23-28,2-3 69,-2-1 0,-1 1 0,-1-1 0,-2-29 1,-1 33-57,2 17-55,-1-1 0,1 1 0,-1 0 0,0 0 0,-1 0 0,1 0 0,-4-6 1,5 12-45,0-1 1,0 1 0,0 0 0,0-1 0,0 1 0,-1 0 0,1-1 0,0 1 0,0 0 0,0 0-1,-1-1 1,1 1 0,0 0 0,0 0 0,-1-1 0,1 1 0,0 0 0,-1 0 0,1 0-1,0-1 1,-1 1 0,1 0 0,0 0 0,-1 0 0,1 0 0,0 0 0,-1 0 0,1 0 0,0 0-1,-1 0 1,1 0 0,-1 0 0,-11 10 94,-10 26-123,16-27 42,-11 21-18,1 0-1,1 1 1,2 1-1,-16 53 1,-27 218 81,46-201-9,-2 19 187,11-118-239,1 1 0,0 0 0,0-1 0,1 1 0,-1 0 1,2 7-1,2 12 269,-5-22-285,1-1 0,0 0 0,0 1 0,0-1-1,0 0 1,0 0 0,0 1 0,1-1 0,-1 0 0,0 1-1,0-1 1,0 0 0,0 0 0,0 1 0,0-1 0,0 0-1,1 1 1,-1-1 0,0 0 0,0 0 0,0 0 0,1 1 0,-1-1-1,0 0 1,0 0 0,0 0 0,1 1 0,-1-1 0,0 0-1,0 0 1,1 0 0,-1 0 0,0 0 0,1 0 0,-1 0-1,0 0 1,0 1 0,1-1 0,-1 0 0,0 0 0,1 0 0,-1 0-1,0-1 1,1 1 0,-1 0 0,0 0 0,0 0 0,1 0-1,-1 0 1,0 0 0,1 0 0,-1 0 0,0-1 0,0 1-1,1 0 1,-1 0 0,0 0 0,0-1 0,0 1 0,1 0-1,15-14 262,38-59 45,-39 50-179,1 1-1,0 1 1,30-28 0,-45 48-116,0 0-1,0 0 1,1 0-1,-1 0 1,0 0-1,0 0 1,1 0 0,-1 1-1,0-1 1,1 0-1,-1 1 1,0 0-1,1-1 1,-1 1 0,1 0-1,-1-1 1,1 1-1,-1 0 1,1 0-1,-1 0 1,4 1 0,-2 0-9,0 1 1,0-1 0,0 1 0,0 0-1,0 0 1,0 0 0,0 0 0,4 5-1,0-2-20,0 1-1,0-2 1,1 1-1,0-1 1,0 0-1,0 0 0,1-1 1,-1 0-1,15 3 1,-17-5 1,0 0 0,1 0 1,-1 0-1,0-1 0,1 1 1,-1-2-1,1 1 0,-1-1 1,0 0-1,0 0 0,1-1 0,-1 1 1,0-1-1,9-5 0,-13 5 13,1 0 0,0 0 0,0-1 0,-1 1 0,0-1 0,1 0 0,-1 0 0,0 0 0,0 0 0,3-6 0,12-38 69,-9 26-24,-7 15-27,1 0 0,-1 0 0,1-1 1,-2 1-1,1 0 0,-1 0 0,0-8 1,0 12-15,0 0 0,-1 0 0,1 0 0,0 1 0,-1-1-1,1 0 1,-1 1 0,0-1 0,0 0 0,0 1 0,1-1 0,-4-2 0,4 3-2,-1 0 0,0 1 0,0-1 0,0 1 0,0-1 0,0 1 0,0-1 0,0 1 0,0-1 0,0 1 0,0 0-1,0 0 1,0 0 0,0-1 0,0 1 0,0 0 0,0 0 0,0 0 0,0 1 0,0-1 0,-1 0 0,1 0 0,-1 1 0,-6 3 11,0 0 0,1 1 0,0 0 1,0 0-1,0 1 0,1 0 0,-1 0 0,-8 12 1,13-16-13,-4 5 2,0 0 0,1 0 0,0 1 0,0 0 0,1-1 0,-4 12 0,6-16-6,1 0 0,0 0 0,0 0 0,0 0 0,1 0 0,-1 0 0,1 1 1,0-1-1,0 0 0,0 0 0,0 0 0,0 1 0,1-1 0,-1 0 0,1 0 0,0 0 0,0 0 0,0 0 1,0 0-1,3 4 0,0-2-4,2 1 1,-1 0-1,1-1 1,0 0-1,0 0 1,0-1 0,0 0-1,1 0 1,0 0-1,0-1 1,0 0-1,0 0 1,15 3-1,-3-2 12,-1-1 0,1 0 0,0-1-1,28-1 1,-19-3 53,0-1 0,0-1 0,32-10 0,-5-4-2555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43.3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1042 5320,'0'0'6930,"3"-13"-6580,-1-1-251,2-10 210,1 1 0,12-34 0,-3 20 216,2 1-1,2 1 0,32-48 1,-32 55-229,-15 22-195,0 0 1,0 0 0,1 1 0,0-1 0,0 1 0,1 0 0,-1 1 0,1-1-1,0 1 1,0 0 0,11-6 0,-16 10-94,0-1 0,1 1-1,-1 0 1,0 0 0,1 0 0,-1 0 0,0 0-1,1 0 1,-1 0 0,0 0 0,1 0-1,-1 0 1,0 0 0,1 0 0,-1 0 0,0 0-1,1 0 1,-1 0 0,0 0 0,1 0-1,-1 1 1,0-1 0,1 0 0,-1 0 0,0 0-1,0 1 1,1-1 0,-1 0 0,0 0-1,0 1 1,1-1 0,-1 0 0,0 0 0,0 1-1,0-1 1,1 0 0,-1 1 0,0-1-1,0 0 1,0 1 0,0-1 0,0 0 0,0 1-1,0-1 1,0 1 0,4 21 114,-4-14-82,2 8-6,-1-1 0,-1 1 1,0-1-1,-1 1 0,-1-1 0,0 0 0,-2 1 0,1-1 0,-11 26 0,-14 56 262,28-97-288,0 0-1,0 0 0,0 0 0,0 0 1,1 0-1,-1 0 0,0 0 0,0 0 1,0 0-1,0 0 0,0 0 0,0 0 1,0 0-1,0 0 0,0 0 1,0 0-1,0 0 0,0 0 0,0 0 1,0 0-1,0 0 0,0 0 0,0 0 1,1 0-1,-1 0 0,0 0 0,0 0 1,0 0-1,0 0 0,0 0 0,0 0 1,0 0-1,0 0 0,0 0 0,0 0 1,0 0-1,0 0 0,0 0 0,0 0 1,0 0-1,0 0 0,0 0 0,0 0 1,0 0-1,0 0 0,0 0 0,9-8 95,11-13-53,-10 10-16,41-46 154,1 2 1,75-60 0,-81 83-82,-42 30-91,0 0-1,1-1 1,-1 1 0,1 1-1,-1-1 1,1 1-1,0-1 1,9 0 0,-14 2-13,0 0 1,1 1 0,-1-1-1,0 0 1,0 0 0,0 1-1,1-1 1,-1 0 0,0 0 0,0 1-1,0-1 1,1 0 0,-1 1-1,0-1 1,0 0 0,0 1-1,0-1 1,0 0 0,0 1-1,0-1 1,0 0 0,0 1-1,0-1 1,0 0 0,0 1-1,0-1 1,0 0 0,0 1-1,0-1 1,0 1 0,-3 13 46,3-13-47,-3 12 14,-1-1 0,-8 17-1,7-17-4,0 0 0,-4 18-1,8-26-16,0 1 0,1 0 0,-1-1 0,1 1-1,0 0 1,0-1 0,1 1 0,-1 0 0,1-1-1,2 8 1,-2-8 14,1-1 0,-1 1-1,1-1 1,-1 1 0,1-1 0,0 0 0,0 0-1,0 0 1,1 0 0,-1 0 0,1 0 0,-1 0 0,1-1-1,0 0 1,0 1 0,0-1 0,0 0 0,1 0-1,-1-1 1,1 1 0,-1-1 0,1 0 0,-1 1-1,1-2 1,0 1 0,-1 0 0,1-1 0,0 1-1,0-1 1,-1 0 0,1-1 0,0 1 0,7-2-1,-5 1 15,7-1 25,0 0 1,0 0-1,-1-1 0,1-1 0,-1 0 1,0-1-1,23-12 0,-31 14-35,10-6 42,-1 0 0,21-20 1,-30 26-42,-1-1 0,0 0 0,1 0 0,-1-1 0,-1 1 0,1-1 0,-1 1 0,0-1 0,0 0 0,0 0 0,0 0 0,1-8 0,-3 11 1,0-1 0,1 0 0,-1 0 1,0 1-1,-1-1 0,1 0 0,0 0 0,-1 1 0,1-1 0,-1 0 0,0 1 0,-1-4 0,1 5-5,1 0 1,-1 0-1,0 0 0,1 0 1,-1 1-1,0-1 1,1 0-1,-1 0 0,0 0 1,0 1-1,0-1 0,0 0 1,0 1-1,1-1 1,-1 1-1,0-1 0,-1 1 1,1-1-1,0 1 1,0 0-1,0-1 0,0 1 1,0 0-1,0 0 0,0 0 1,0 0-1,-1 0 1,1 0-1,-1 0 0,-4 1 1,1 0 0,0 0-1,0 0 1,0 0-1,0 1 1,0 0-1,0 0 1,0 0 0,1 1-1,-1 0 1,1-1-1,-1 2 1,1-1 0,0 0-1,0 1 1,1 0-1,-1 0 1,1 0 0,0 0-1,-4 7 1,-2 4-20,1-1-1,1 1 1,-10 31 0,15-42-2,1 1 1,0-1-1,0 1 0,0 0 1,1 0-1,-1-1 0,1 1 1,0 0-1,1 0 0,-1-1 0,1 1 1,0 0-1,0 0 0,0-1 1,1 1-1,-1-1 0,1 1 1,3 5-1,-2-7-1,0 0 1,0 1-1,0-1 0,1 0 0,-1-1 1,1 1-1,-1-1 0,1 1 1,0-1-1,0 0 0,0 0 1,0-1-1,0 1 0,1-1 0,-1 0 1,0 0-1,1 0 0,-1-1 1,0 0-1,1 0 0,-1 0 0,1 0 1,7-2-1,8-1-5,1-2 0,-1 0-1,33-14 1,-39 14 19,52-24 45,-1-3 1,89-58 0,31-17 98,-178 100-119,-7 7-25,-1 0 0,1 0 0,0 0 0,0 0 0,0 0 0,0 0 0,0 0 0,0-1 0,-1 1-1,1 0 1,0 0 0,0 0 0,0 0 0,0 0 0,0 0 0,-1 0 0,1 0 0,0 0 0,0 0 0,0 0 0,0 0 0,-1 0 0,1 0 0,0 0-1,0 0 1,0 0 0,0 0 0,0 0 0,-1 0 0,1 0 0,0 0 0,0 0 0,0 0 0,0 0 0,0 1 0,-1-1 0,1 0 0,0 0 0,0 0-1,0 0 1,0 0 0,0 0 0,0 0 0,0 1 0,-1-1 0,1 0 0,0 0 0,0 0 0,0 0 0,0 0 0,0 1 0,-41 29 35,-86 71 72,115-89-102,0 0-1,1 1 1,0 0 0,1 1-1,0 0 1,1 1-1,-10 21 1,18-34-9,0 1-1,0-1 1,0 0 0,1 0 0,-1 1-1,1-1 1,-1 0 0,1 1 0,0-1-1,-1 1 1,1-1 0,1 1-1,-1-1 1,0 0 0,0 1 0,1-1-1,0 1 1,-1-1 0,3 4-1,-3-6 1,1 1 0,-1 0 0,1 0 0,0-1 0,-1 1 0,1 0 0,0-1 0,0 1 0,0-1-1,0 1 1,-1-1 0,1 1 0,0-1 0,0 1 0,0-1 0,0 0 0,0 0 0,2 1 0,-1-1-1,1 0 1,-1 0 0,1-1 0,-1 1 0,1-1 0,-1 1 0,0-1 0,1 0 0,-1 0-1,3-1 1,4-2 10,-1-1-1,0 1 0,0-2 1,-1 1-1,0-1 0,0 0 1,0 0-1,-1-1 0,0 0 0,0 0 1,0-1-1,-1 0 0,0 0 1,6-15-1,8-7 28,-15 25-25,-1 0 0,1 1 0,-2-1 1,1 0-1,0 0 0,-1-1 0,0 1 0,2-10 0,-1 5 19,-2 7-15,-1 1 1,1 0-1,0-1 0,-1 1 1,0-1-1,1 1 0,-1-1 1,0 1-1,0-1 0,0 1 1,-1-4-1,0 6-8,1-1-1,-1 1 1,1 0 0,-1 0 0,1 0-1,-1 0 1,1 0 0,-1 0 0,1 0-1,-1 0 1,1 0 0,-1 1 0,1-1-1,-1 0 1,1 0 0,-1 0 0,1 1-1,-1-1 1,1 0 0,-1 0 0,1 1-1,0-1 1,-1 0 0,1 1 0,0-1-1,-1 0 1,1 1 0,-1 0 0,-12 11 21,-4 7 1,0 0 1,2 2-1,0-1 1,-22 45-1,13-14-35,-21 62-1,35-88-16,-2-1 0,-18 30 0,0 1-11,28-51 43,0-1-1,1-1 1,-1 1-1,0 0 0,0 0 1,0-1-1,-1 1 1,1-1-1,-5 4 0,5-6 11,-1-1-1,1 0 0,0 0 1,0 0-1,0 0 0,0 0 1,0-1-1,0 1 0,0 0 1,0-1-1,-1-1 0,2 0 1,1 0 0,0 1 0,0-1 0,0 0 0,0 1 0,0-1 0,1 0 0,-1 1 0,1-1 0,-1 1 0,1-1 0,0 1 0,0-1 0,0 1 0,1-1 0,-1 1 0,0 0 0,1 0 0,2-3-1,3-3 4,1 1-1,0-1 1,14-8-1,-1 0 4,167-116 62,7-5-59,-165 112-24,105-93 5,-95 79 4,41-43 54,-70 69-52,-1-1-1,0 0 1,-1 0-1,14-29 1,-4 1 34,-3 0-1,-1-1 1,-2 0 0,-2-1-1,6-51 1,-17 88-35,0 1 0,0-1 1,0 1-1,-1-1 0,1 1 1,-2-1-1,1 1 0,-1 0 0,-4-12 1,5 18-12,1-1-1,-1 0 1,1 1 0,-1 0 0,0-1 0,1 1 0,-1-1 0,1 1 0,-1 0 0,0-1 0,1 1 0,-1 0 0,0 0 0,1 0 0,-1-1-1,0 1 1,1 0 0,-1 0 0,0 0 0,0 0 0,1 0 0,-1 0 0,0 0 0,1 1 0,-1-1 0,0 0 0,1 0 0,-1 0 0,0 1-1,1-1 1,-1 0 0,0 1 0,1-1 0,-1 0 0,1 1 0,-1-1 0,1 1 0,-1 0 0,-23 21 37,24-21-36,-14 15-6,2 0 1,0 1 0,1 1-1,-16 33 1,9-9-40,-14 50 0,27-70 20,0 0 1,-1 23-1,-6 25-33,7-45 29,0 0 0,2 0 0,1 0 1,1 1-1,1-1 0,1 1 0,8 48 0,-6-67 23,1 0 0,0 0-1,0 0 1,0 0-1,1-1 1,0 0 0,0 0-1,1 0 1,-1 0 0,11 6-1,-12-9-1,1 0-1,-1-1 1,1 1-1,0-1 1,0 0-1,0-1 1,0 1 0,0-1-1,0 0 1,0 0-1,0-1 1,6 1-1,0-1 2,-1-1 0,1 1-1,-1-2 1,20-4 0,17-10 122,71-35 0,-69 29-98,-41 17-11,-1 1 1,0-1-1,1-1 0,-2 1 1,1-1-1,-1 0 0,8-10 1,5-4 21,-3 8-7,-14 11-16,0 0-1,0 0 0,0 0 0,-1 0 1,1 0-1,-1 0 0,1-1 0,-1 1 0,1-1 1,-1 1-1,0-1 0,2-2 0,-1 1 9,-1 0-1,1 0 0,-1-1 0,0 1 1,0 0-1,0-1 0,-1 1 1,1 0-1,-1-1 0,0 1 1,0-7-1,0 9-7,-1-1 0,1 0 0,-1 1 0,1-1 0,-1 1 0,0 0 0,0-1 0,1 1 0,-1-1 0,0 1 0,0 0 0,0 0 0,-1 0 0,1-1 0,0 1 0,0 0 0,-1 0 0,1 1 0,0-1 0,-1 0 0,1 0 0,-1 1 0,1-1 0,-1 1 0,1-1 0,-1 1 0,-2-1 0,-2 0-5,1 1 0,-1-1 0,0 1 0,1 0 0,-1 1 0,1-1 0,-1 1 0,0 0 0,1 0 0,0 1 0,-7 2 0,-5 4 2,-31 17 0,48-25-4,-7 4 0,1 1 0,0-1 0,0 1 0,0 0 0,0 0 0,1 1 0,0 0 0,0 0 0,1 0 0,0 0 0,0 1 0,0 0 0,1 0 0,0 0 0,0 0 0,0 0 0,-1 10 0,4-15 0,-1 1 0,1 0 0,0 0 0,-1 0 0,1-1 0,1 1 0,-1 0 0,0 0 0,1-1 0,-1 1 0,1 0 0,0-1 0,0 1 0,0 0 0,0-1 0,1 1 0,-1-1 0,0 0 0,1 1 0,0-1 0,0 0 0,0 0 0,0 0 0,0 0 0,0 0 0,0-1 0,0 1 0,1-1 0,-1 1 0,1-1 0,-1 0 0,1 0 0,-1 0 0,1 0 0,5 1 0,1-1 0,1 1 0,0-1 0,-1-1 0,1 0 0,0 0 0,0-1 0,-1 0 0,19-5 0,81-16 19,-49 7 30,-15 2-26,-28 8-16,-1-1 0,-1 0 0,1-1 1,-1-1-1,25-17 0,-11 6-1,-22 15 8,-1-1-1,0 0 0,0 0 1,-1-1-1,8-10 1,-9 11-8,1 0 1,-1 0 0,1 0-1,0 1 1,0 0-1,0 0 1,8-5 0,-9 7-6,-4 2-1,1-1 0,-1 1 0,1-1 0,0 1 1,-1-1-1,1 1 0,-1 0 0,1 0 0,0-1 0,-1 1 1,1 0-1,0 0 0,-1 0 0,1 0 0,0 0 0,-1-1 1,1 1-1,0 0 0,0 1 0,-1-1 0,1 0 1,0 0-1,-1 0 0,1 0 0,0 1 0,-1-1 0,1 0 1,0 0-1,-1 1 0,1-1 0,0 1 0,6 4 13,-5-3 7,-5 5-14,-13 5-12,6-7 21,-33 23 20,27-19-27,0 1 1,1 1 0,0 0 0,1 1-1,-20 22 1,21-20-7,10-11-2,-1 1 1,1-1-1,0 1 1,0 0 0,1 0-1,-1 0 1,-2 6 0,5-8-1,-1-1 0,1 0 0,0 1 0,0-1 0,0 0 0,0 0 0,0 1 0,0-1 0,1 0 0,-1 0 0,0 1 1,1-1-1,-1 0 0,0 0 0,1 0 0,0 1 0,-1-1 0,1 0 0,0 0 0,-1 0 0,1 0 0,0 0 0,0 0 1,0 0-1,0 0 0,0-1 0,0 1 0,0 0 0,0-1 0,0 1 0,0 0 0,1-1 0,1 1 0,2 2 2,0-1 1,1 0-1,0 0 0,-1-1 0,1 1 0,0-1 0,0 0 0,0-1 0,0 0 0,0 1 1,0-2-1,0 1 0,-1-1 0,1 0 0,0 0 0,6-3 0,11-3 19,-1-2 0,37-20 0,-6 3 0,-31 16-2,0-2-1,0 0 0,-2-2 1,1 0-1,32-31 1,-9 2 50,43-55 1,-81 90-52,-1 1 1,-1-1 0,1 0 0,-1 0-1,-1-1 1,1 1 0,2-14-1,0 2 43,-2 13-28,-4 7-29,0-1-1,0 1 1,1 0 0,-1-1 0,0 1 0,0 0-1,0 0 1,0-1 0,1 1 0,-1 0 0,0-1-1,0 1 1,0 0 0,0-1 0,0 1 0,0 0-1,0-1 1,0 1 0,0 0 0,0-1 0,0 1-1,0 0 1,0 0 0,0-1 0,0 1 0,0 0-1,-1-1 1,1 1 0,0 0 0,0-1 0,0 1 0,0 0-1,-1 0 1,1-1 0,0 1 0,-1 0 0,0-4 50,-4-1-7,5 4-47,0 1 1,-1-1-1,1 0 0,0 1 1,0-1-1,0 0 0,0 1 1,-1-1-1,1 0 1,0 0-1,0 1 0,0-1 1,1 0-1,-1 1 0,0-1 1,0 0-1,0 0 0,0 1 1,1-1-1,0-1 0,5-15 2,-6 17-2,10-24 0,21-61 0,-29 80 0,21-87 0,-22 80 0,1 0 0,-2 0 0,1-1 0,-2 1 0,-2-22 0,2 29 7,0 1-1,0-1 1,0 1 0,-1 0-1,1 0 1,-1-1-1,0 1 1,0 0 0,-6-6-1,8 9-4,-1 0 0,1 1 0,-1-1 0,0 0 0,0 1 0,1-1 0,-1 1 0,0-1 0,0 1 0,0 0 0,1-1 0,-1 1 0,0 0 0,0 0 0,0-1 0,0 1 0,0 0 0,0 0 0,0 0 0,1 0 0,-2 0 0,0 1 0,0-1-1,0 1 0,1 0 0,-1 0 0,0-1 1,1 1-1,-1 0 0,1 1 0,-1-1 0,1 0 0,-1 0 1,1 1-1,0-1 0,-2 3 0,-16 21-21,2 1 0,0 0 0,2 2 0,1 0 0,1 1 0,1 0 0,-14 59 1,4 14-77,-9 107 0,28-186 74,2-11 16,0 0 0,0 0 0,1 0 1,1 0-1,0 0 0,1 0 0,3 13 0,-4-20-1,0-1 0,1 0 0,0 1 0,0-1 0,0 0 0,0 0 0,0 0 0,1 0-1,0-1 1,0 1 0,0-1 0,0 1 0,0-1 0,1 0 0,-1-1 0,1 1 0,0 0 0,0-1 0,0 0-1,0 0 1,6 2 0,3 0 21,-1-2 0,1 1-1,0-1 1,0-1 0,0 0-1,0-1 1,0-1 0,20-2-1,-7-2 84,0-1-1,0-2 1,30-12 0,-42 14-80,0 0 0,0 0 0,-1-1 0,0-1 1,-1 0-1,0-1 0,0 0 0,-1-1 1,0 0-1,0-1 0,8-12 0,-17 20-10,0 0 0,-1 1-1,1-1 1,-1 0-1,0 0 1,0 0 0,0 0-1,0 0 1,-1 0 0,1 0-1,-1 0 1,0 0 0,1 0-1,-2 0 1,1 0-1,0 0 1,-2-6 0,2 7-6,-1 1 0,1-1-1,-1 1 1,0-1 0,0 1 0,0 0 0,0-1 0,0 1 0,0 0 0,0 0 0,0 0 0,0 0 0,-1 0 0,1 0-1,0 0 1,-1 0 0,1 0 0,-1 1 0,1-1 0,-1 0 0,1 1 0,-1-1 0,1 1 0,-1 0 0,0-1 0,1 1-1,-1 0 1,1 0 0,-1 0 0,0 0 0,1 1 0,-1-1 0,-2 1 0,-7 1 8,0 1 1,0 1 0,1-1-1,0 2 1,0-1-1,0 1 1,0 1 0,1 0-1,0 0 1,0 1-1,1 0 1,-1 0 0,2 1-1,-12 14 1,18-21-11,0 1 1,0 0-1,1 0 1,-1 0-1,0 0 1,1-1-1,-1 1 1,1 0-1,0 0 0,0 0 1,-1 0-1,1 0 1,1 0-1,-1 0 1,0 0-1,0 0 1,1 0-1,-1 0 1,1 0-1,0 0 0,0 2 1,0-3-3,0 1 0,-1 0 0,1-1 0,0 1 0,0 0 0,0-1 0,0 1 0,0-1 0,0 0 0,1 1 0,-1-1 0,0 0 0,1 0 0,-1 0 0,1 0 0,-1 0 0,1 0 0,-1 0 0,1 0 0,0-1 0,0 1 0,2 0 0,12 0-4,-1-2 1,0 0 0,1 0 0,-1-2 0,21-5 0,72-29 5,-14 3 37,-68 26-20,0-1 0,0-1-1,-2-1 1,27-15 0,-60 31 27,-9 4-44,0 0 0,1 2 1,-22 17-1,25-14 6,-1 0 1,2 1-1,0 0 0,1 2 1,-19 31-1,30-45-1,-1 0-1,1 0 1,0 0 0,0 0-1,1 1 1,-1-1 0,1 0 0,-1 0-1,1 1 1,0-1 0,1 0-1,-1 1 1,2 5 0,-2-7-3,1-1 0,-1 0 0,1 1 0,0-1 0,-1 0 0,1 0 0,0 1 0,0-1 0,0 0 0,0 0 0,0 0 0,0 0 1,0 0-1,1 0 0,-1 0 0,0-1 0,0 1 0,1 0 0,-1-1 0,0 1 0,1-1 0,-1 1 0,1-1 0,-1 0 0,1 1 0,-1-1 0,1 0 0,-1 0 0,0 0 0,1 0 0,-1 0 0,4-1 1,3-1-2,0 0 0,1-1 0,-1 0 1,0 0-1,0 0 0,0-1 0,-1-1 0,0 1 1,1-1-1,-1 0 0,7-8 0,7-7 0,37-44 0,-38 37 7,-2-1-1,0-2 0,-2 1 1,-1-2-1,-2 0 0,-1-1 1,14-58-1,-15 39 36,-2-1 0,-3 0 1,-2 0-1,-2 0 0,-6-57 0,4 102-28,-1-1 0,0 1 0,-1 0-1,1 0 1,-1 0 0,-1 0 0,1 0 0,-1 0 0,-1 0-1,-4-7 1,7 13-10,1 0 0,-1 0 0,0 0 0,1 0 0,-1 0 0,0 1 0,0-1-1,0 0 1,0 0 0,0 1 0,0-1 0,0 0 0,0 1 0,0-1 0,0 1 0,0 0 0,0-1-1,0 1 1,0 0 0,-1 0 0,1-1 0,0 1 0,0 0 0,0 0 0,0 0 0,-1 0 0,1 1 0,0-1-1,0 0 1,0 0 0,0 1 0,0-1 0,0 1 0,-1-1 0,1 1 0,0-1 0,0 1 0,-1 0-1,-2 3-2,-1-1 0,1 1 0,0-1 0,0 1 0,0 1 0,-6 7 0,-8 17-20,2 0 1,0 1-1,2 0 1,2 1-1,1 1 1,1 0-1,2 0 1,1 1-1,1 0 0,-1 37 1,7-52 7,1 0 1,0 0 0,1 0-1,1-1 1,1 1-1,0 0 1,2-1 0,0 0-1,15 30 1,-17-40-4,1 0 0,0 0-1,0 0 1,0-1 0,1 1 0,0-1 0,0-1 0,0 1-1,1-1 1,0 0 0,0-1 0,15 8 0,70 33-123,-76-39-22,30 7 1,-19-11-3513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3:45.5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0 5824,'0'0'1354,"-5"11"-888,-19 30-78,23-39-327,-1 0 1,0 0-1,1 0 0,-1 0 1,-1 0-1,1 0 1,0-1-1,0 1 0,0-1 1,-1 1-1,1-1 1,-1 0-1,1 0 0,-4 1 1,-8 4 394,12-5-334,-14 10 1123,12-7-162,7-2 347,22-11-15,63-19-646,15-4-210,-62 22-194,2 3 1,73-4 0,-94 11-230,-1 0-1,1 2 1,0 0 0,0 2-1,-1 0 1,0 1 0,24 9-1,25 16-2069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5:4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18 172 3208,'0'0'10021,"6"-11"-9706,4-10 92,-1 1 1,9-31-1,-16 45-164,0 1-1,0-1 0,1 0 0,0 0 1,0 1-1,0 0 0,1-1 1,0 1-1,0 1 0,5-7 0,-8 11-217,-1-1 0,1 1 0,-1 0 0,1-1 0,-1 1 0,1 0 0,-1 0 0,1-1-1,-1 1 1,1 0 0,0 0 0,-1-1 0,1 1 0,-1 0 0,1 0 0,0 0 0,-1 0-1,1 0 1,-1 0 0,1 0 0,0 0 0,-1 0 0,1 1 0,-1-1 0,2 0-1,15 12 332,9 22-25,-23-27-289,0 1 0,0 0 0,-1-1 0,0 1 0,0 0 0,-1 0 0,0 0 0,0 0 0,-1 1 0,0-1 1,-1 0-1,1 0 0,-3 9 0,-1 32 134,3-32-115,-1-1 0,-1 0 0,-1 0 0,0 0 0,-10 23 0,4-12 37,-11 34 78,-4-1-1,-32 57 1,39-77-71,18-40-104,0 1 0,0-1 0,0 0-1,-1 1 1,1-1 0,0 0 0,0 0 0,0 1 0,0-1-1,0 0 1,0 1 0,-1-1 0,1 0 0,0 0 0,0 1-1,0-1 1,-1 0 0,1 0 0,0 0 0,0 0 0,-1 1-1,1-1 1,0 0 0,-1 0 0,1 0 0,0 0 0,0 0-1,-1 0 1,1 0 0,0 1 0,-1-1 0,1 0 0,-1 0-1,0-11 4,4-15 0,-1 20 2,1-1-1,-1 1 1,1 0-1,1 0 0,-1 0 1,1 0-1,0 0 1,6-6-1,-9 10 1,1 0 0,0 1 0,-1-1 0,1 1 0,0-1 0,0 1 0,0 0 0,0 0 0,0 0 0,0 0 0,1 0 0,-1 0 0,0 0 0,0 1 0,1-1 0,-1 1 0,0 0 0,1 0 0,-1 0 0,0 0 0,1 0 0,-1 0 0,0 0 0,1 1 0,-1-1 0,4 3 0,144 55 178,-145-56-106,-1 0 0,1 1 0,0-1 0,7 6 0,-12-7-130,1-1 1,-1 0-1,1 1 1,-1-1 0,1 0-1,-1 1 1,0-1 0,1 1-1,-1-1 1,0 1-1,1-1 1,-1 1 0,0-1-1,0 1 1,1-1 0,-1 1-1,0 0 1,0-1 0,0 1-1,0-1 1,0 1-1,0-1 1,0 1 0,0 0-1,0-1 1,0 1 0,0-1-1,0 1 1,0-1 0,0 1-1,-1 0 1,1-1-1,0 1 1,0-1 0,-1 1-1,1-1 1,0 1 0,-1-1-1,1 1 1,-1-1 0,1 0-1,0 1 1,-1-1-1,1 1 1,-1-1 0,1 0-1,-1 0 1,1 1 0,-1-1-1,1 0 1,-1 0 0,1 1-1,-1-1 1,0 0-1,0 0 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5:4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9240,'0'0'2040,"10"1"-1534,31 3-52,-39-3-417,-1-1 1,1 1-1,-1 0 1,1-1 0,-1 1-1,0 0 1,1 0-1,-1 0 1,0 0 0,0 0-1,0 0 1,1 1 0,-1-1-1,0 0 1,-1 0-1,1 1 1,0-1 0,0 1-1,-1-1 1,1 1-1,-1-1 1,1 1 0,-1-1-1,1 1 1,-1-1-1,0 1 1,0 0 0,0 1-1,1 2 110,1 8 197,0-1 1,-1 1-1,-1 0 1,0 0-1,-3 22 1,0-24 198,2-11 271,4-24-316,5 1-385,-2 8-30,-1 0 0,3-18 0,-7 26-35,1-1 0,1 1-1,-1 0 1,1 0 0,1 0 0,-1 0 0,1 0 0,0 1 0,1 0 0,-1-1 0,1 2 0,8-9-1,-12 14-34,0-1 0,-1 1 0,1-1 0,0 1 0,-1-1 0,1 1-1,0-1 1,0 1 0,0-1 0,0 1 0,-1 0 0,1 0-1,0-1 1,0 1 0,0 0 0,0 0 0,0 0 0,0 0 0,-1 0-1,1 0 1,0 0 0,0 0 0,0 1 0,0-1 0,0 0-1,0 1 1,-1-1 0,1 0 0,0 1 0,0-1 0,0 1 0,-1-1-1,1 1 1,0-1 0,0 2 0,3 2 38,0 1 1,-1-1-1,1 1 0,4 9 1,4 5 70,-4-9-56,-1 1 0,0-1 0,-1 1 0,0 0 0,-1 1 0,0-1 0,-1 1 0,0 0 0,-1 0 0,3 20 0,-6-29-7,1 0 0,0 0 0,0 0 0,0 0 0,1-1 0,-1 1 0,1 0 0,-1-1 0,1 1-1,3 2 1,-5-4 13,0-1 128,0 0-370,-12 3 540,6 3-3336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5:4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235 454 7936,'0'0'2912,"-11"3"-2568,7-2-327,-8 3 137,-1 0-1,0 0 1,1 2 0,0-1 0,0 1 0,0 1-1,1 0 1,-12 10 0,12-7 91,1 0-1,0 0 1,1 0-1,0 1 1,1 1 0,1 0-1,-1 0 1,2 0-1,0 1 1,-6 17 0,11-28-190,0 0 0,1 0 0,-1 0 0,1-1 0,0 1 0,0 0 1,0 0-1,0 0 0,0 0 0,0 0 0,0 0 0,0 0 0,1 0 1,-1 0-1,1 0 0,0 0 0,0 0 0,-1 0 0,1-1 0,0 1 1,2 2-1,-1-2 1,1 0 0,-1 0-1,0 0 1,1-1 0,-1 1 0,1-1 0,-1 0 0,1 1 0,0-1 0,-1 0 0,1-1 0,0 1-1,4 0 1,1 0 4,0 0 0,0-1 0,0 0 0,0-1 0,-1 1 0,1-2 0,0 1 0,0-1 0,-1 0 0,9-3 0,-10 1-25,1 0 0,-1 0-1,0-1 1,-1 0-1,1 0 1,-1 0-1,0 0 1,0-1-1,-1 0 1,1 0-1,-1 0 1,-1-1-1,1 1 1,-1-1-1,0 0 1,2-10 0,3-9 69,-2 0 1,0-1 0,1-29 0,-5 11 22,-2-1 0,-1 1 0,-12-67 0,1 8 76,10 84-144,-2 0 0,0 0 1,-10-26-1,7 32 3,7 14-62,0 0 1,-1 0-1,1 0 1,0 0-1,0 0 1,0 0 0,-1 0-1,1 0 1,0 0-1,0 0 1,0 0-1,0 0 1,-1 0 0,1 1-1,0-1 1,0 0-1,0 0 1,0 0-1,-1 0 1,1 0 0,0 0-1,0 0 1,0 0-1,0 1 1,0-1-1,0 0 1,-1 0 0,1 0-1,0 0 1,0 0-1,0 1 1,0-1-1,0 0 1,0 0 0,0 0-1,0 0 1,0 1-1,0-1 1,0 0-1,-6 30 1,5 9 16,2-1-1,1 0 0,12 62 0,-2-14 51,19 81 79,-18-110 130,10 111 1,-17-137-382,-2-20-2286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5:4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3312,'0'0'6484,"6"13"-6138,-2-3-269,0-2-18,-1 0 0,1 0-1,-2 0 1,1 1 0,-1-1 0,-1 1-1,1-1 1,-1 1 0,-1 9-1,-1 18 210,-5 382 2704,3-406-2395,-3-14 133,5 0-656,0 0 0,0 0 0,0 1 0,0-1 0,0 0 0,0 0 0,0-1 0,1 1 0,-1 0 0,1-3 1,-2-41 292,9-89 0,19-47-36,-15 112-165,-7 47-63,2 1-1,15-39 0,2-6 247,-23 64-293,1 1 0,0 0 0,-1 0 0,1-1 0,0 1 0,0 0 0,1 0 0,-1 0 0,3-3 0,3 22 180,13 49 56,13 76-1,-24-98-146,-1-13 26,1 1 0,17 40-1,-26-72-142,0 1-1,0-1 1,0 1-1,0-1 0,1 1 1,-1-1-1,0 1 0,0-1 1,0 1-1,1-1 1,-1 1-1,0-1 0,1 0 1,-1 1-1,0-1 1,1 1-1,-1-1 0,1 0 1,-1 0-1,1 1 0,-1-1 1,1 0-1,-1 1 1,1-1-1,-1 0 0,1 0 1,0 0-1,0 0 5,-1 0 0,1-1 0,-1 1 0,1-1 0,-1 1 1,1-1-1,-1 1 0,1-1 0,-1 1 0,1-1 0,-1 0 0,0 1 0,1-1 0,-1 0 0,0 1 0,1-1 0,-1 0 0,8-34 188,-2-29-35,-4 29-105,2 0 0,1 1 0,2-1 1,1 1-1,14-36 0,-22 70-57,0-1 0,0 1 0,1-1 0,-1 1 1,0-1-1,0 1 0,0-1 0,1 1 0,-1-1 0,0 1 0,1 0 1,-1-1-1,0 1 0,1-1 0,-1 1 0,1 0 0,-1-1 1,1 1-1,-1 0 0,0-1 0,1 1 0,-1 0 0,1 0 1,-1 0-1,1-1 0,0 1 0,-1 0 0,2 0 0,-2 0 3,1 1 0,0-1-1,0 0 1,0 1-1,0-1 1,-1 1 0,1-1-1,0 1 1,0 0-1,-1-1 1,1 1 0,0 0-1,-1-1 1,1 1-1,0 1 1,17 33 90,28 140 205,-21-74-110,-3-10-18,22 71 430,-43-154-557,-1-8-45,0 1 1,0-1 0,0 0 0,0 1-1,0-1 1,0 1 0,0-1-1,0 1 1,0-1 0,0 0 0,0 1-1,0-1 1,0 1 0,1-1 0,-1 0-1,0 1 1,0-1 0,0 0 0,1 1-1,-1-1 1,0 0 0,0 1 0,1-1-1,-1 0 1,0 0 0,1 1 0,-1-1-1,1 0 1,-1 0-84,0 0-1,0 0 1,1 0-1,-1-1 1,0 1-1,0 0 1,0 0-1,1-1 1,-1 1 0,0 0-1,0-1 1,0 1-1,0 0 1,0-1-1,0 1 1,0 0-1,0-1 1,1 1 0,-1 0-1,0 0 1,0-1-1,-1 1 1,1 0-1,0-1 1,0 1 0,0-1-1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5:4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4312,'0'0'4413,"0"15"-4012,-2 96 418,12 102 1151,-2-88-620,-5-100-993,-3-19-245,1 0 0,-1 0 0,1 0-1,-2 0 1,-1 11 0,1-11 13,0 0 0,0 0 0,1-1 1,-1 1-1,1 0 0,1 0 0,0 9 0,6-20-1978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5:4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5320,'0'0'2945,"-2"12"-2481,-14 153 967,16 73 526,1-214-1745,9 80 684,-6-69-407,1 38-1,2 21 1376,-8-91-1470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40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0 11448,'0'0'2436,"-2"11"-2526,0 2 144,-1 0 0,-1 1-1,-1-2 1,1 1 0,-2 0-1,0-1 1,-11 17 0,-115 148 1051,119-161-1017,-26 37 185,2 3 0,2 0 0,3 2 0,3 2 1,2 1-1,-36 121 0,55-151-178,2 1 1,2 0-1,0 0 0,3 0 1,0 0-1,2 1 0,1-1 1,2 0-1,1 0 1,2-1-1,1 0 0,1 0 1,2 0-1,21 44 0,52 85 423,-72-134-380,1-1 0,1-1 0,25 33 1,-31-47-51,0-1 0,0 0 0,1 0 0,0-1 0,1 0 1,0 0-1,0-1 0,0-1 0,1 0 0,15 7 0,-23-12-63,0-1-1,0 1 1,0-1 0,0 1-1,0-1 1,1 0-1,-1 0 1,0 0-1,0-1 1,0 1-1,0-1 1,0 0-1,0 1 1,0-1 0,0-1-1,0 1 1,0 0-1,0-1 1,-1 0-1,1 1 1,4-5-1,5-4 33,-1-1 0,0 0 0,12-15 0,-15 16-38,26-32-2642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5:4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7832,'0'0'2248,"15"-5"-1822,-13 4-412,173-57 986,-138 49-752,-7 1 125,0 1 1,50-4 0,-62 9-143,-16 1-195,0 1 0,0-1 1,1 1-1,-1 0 0,0 0 0,0 0 0,1 0 0,-1 0 1,0 1-1,1-1 0,-1 0 0,4 2 0,19 11-1601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5:4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5 115 6424,'0'0'1538,"6"16"-1118,-1-3-319,5 12 146,-1 0 1,7 37-1,17 171 1697,-30-211-1766,-1 0 186,0 0 1,-2 34 0,-1-34-76,1-17-180,0 1 0,0-1 0,-1 0 0,1 0 0,-1 0 0,-3 9 0,1-14 534,0-7-321,-4-15-114,5 15-112,-5-24 142,-7-63 0,1 6 26,6 56-129,1 0 0,2-1-1,1 1 1,2-1 0,4-60-1,0 56 54,-2 21-2,5-31 0,-6 44-148,1 0 1,0-1-1,0 1 1,0 0-1,1-1 1,-1 1-1,1 0 1,-1 0-1,1 0 1,0 0-1,0 1 1,1-1-1,-1 1 1,4-4-1,-2 3 51,0 0 0,0 0 0,0 0 0,1 0-1,0 1 1,-1 0 0,10-3 0,-10 4-58,-1 1 1,1 0-1,-1 0 0,1 0 1,-1 0-1,1 1 0,-1 0 1,1-1-1,-1 1 0,0 0 1,1 1-1,-1-1 0,4 2 1,23 14 62,0 1 1,0 1 0,-2 2-1,-1 0 1,0 2 0,29 34-1,-42-44-54,-2 1 0,0 0 0,0 1-1,-2 1 1,0-1 0,0 2 0,-2-1-1,0 1 1,10 34 0,-11-27 15,-5-16-12,1 0 1,-1 1-1,-1-1 0,1 15 0,-2-21-30,0 1 0,0 0 1,0 0-1,-1-1 0,0 1 1,1 0-1,-1-1 0,0 1 1,0-1-1,0 1 0,-1-1 0,1 1 1,0-1-1,-1 0 0,0 0 1,0 0-1,1 0 0,-1 0 1,-3 2-1,-3 2 19,-1 0 0,0 0 0,0-1 0,0 0 0,-1 0 0,0-1 1,0-1-1,0 1 0,0-2 0,0 1 0,-1-2 0,-17 2 0,-7-3 78,0-1-1,-54-9 1,20 1 80,58 8-138,1 0-1,0 1 1,-1 0-1,-19 4 1,28-4-52,0 0 1,0 1 0,1-1 0,-1 1-1,0-1 1,0 1 0,0 0 0,0-1 0,1 1-1,-1 0 1,0 0 0,1 1 0,-1-1-1,1 0 1,-1 0 0,1 1 0,0-1 0,-1 1-1,1-1 1,0 1 0,0 0 0,0-1-1,0 1 1,0 0 0,1 0 0,-1 0 0,0 0-1,1-1 1,0 1 0,-1 0 0,1 0-1,0 0 1,0 4 0,9 35-2869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5:5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14 513 5120,'0'0'5252,"11"1"-4943,137 18 1106,-144-19-1339,1 0 1,-1 0 0,1 0 0,-1-1 0,1 0-1,-1 0 1,1 0 0,-1 0 0,0-1 0,0 1-1,1-1 1,-1 0 0,-1-1 0,1 1 0,0-1-1,0 1 1,4-6 0,-5 5-28,-1 1 0,1-1 0,-1 1 0,0-1 0,0 0 0,-1 0 0,1 0 1,0 0-1,-1-1 0,0 1 0,0 0 0,0-1 0,0 1 0,0 0 0,-1-1 0,0 1 0,1-1 0,-1 1 0,-1-1 0,1 1 0,0-1 0,-1 1 0,-1-5 1,0 2-9,0-1 1,-1 1 0,0 0-1,0 0 1,-1 1 0,0-1-1,0 1 1,0-1 0,0 1-1,-1 0 1,0 1 0,0-1-1,0 1 1,-12-7 0,12 8-19,0 1 0,0-1 0,-1 1 1,1 0-1,0 0 0,-1 1 1,0-1-1,1 1 0,-1 0 0,0 1 1,1 0-1,-1 0 0,0 0 0,0 0 1,1 1-1,-1 0 0,-10 3 1,11-3 8,0 1 0,-1 0 1,1 0-1,0 1 0,1-1 1,-1 1-1,0 0 0,1 0 1,0 1-1,0-1 0,0 1 1,0 0-1,0 0 0,1 0 1,-1 0-1,1 1 0,0 0 0,1-1 1,-1 1-1,1 0 0,0 0 1,0 0-1,1 1 0,-1-1 1,1 0-1,0 1 0,1-1 1,-1 0-1,1 1 0,0-1 1,2 11-1,-1-8 5,1-1-1,0 1 1,0-1 0,1 0-1,0 0 1,0 0 0,1 0-1,-1 0 1,2-1 0,8 12-1,-5-8 12,0-1 0,1-1-1,0 1 1,1-1 0,20 13-1,-19-16-8,0-1 0,1 0 0,-1-1 0,1 0 0,0-1 0,0 0 0,0-1 0,17 0 0,-19-2-11,0 0-1,0-1 1,0 1-1,0-2 1,0 0 0,0 0-1,-1-1 1,1 0-1,-1 0 1,0-1 0,0 0-1,14-12 1,6-8 45,0 0-1,26-33 1,-34 35-9,-11 13-25,-1-2 0,0 1-1,-1-1 1,9-16 0,-8 16 4,-8 11-34,0 0 0,0 0 0,0-1 0,0 1 0,0 0 0,0-1-1,0 1 1,0-1 0,-1 1 0,1-1 0,-1 1 0,1-3-1,-1 3-3,0 1-1,-1 0 0,1 0 0,0 0 1,-1 0-1,1 0 0,-1 0 0,1 0 0,0 0 1,-1 0-1,1 0 0,0 1 0,-1-1 1,1 0-1,0 0 0,-1 0 0,1 0 0,0 0 1,-1 1-1,1-1 0,0 0 0,-1 0 1,1 0-1,0 1 0,0-1 0,-1 0 0,1 1 1,0-1-1,0 1 0,-24 29 30,2 2-1,1 0 1,2 2-1,-29 69 1,45-95-31,0 1-1,1-1 1,-2 15-1,3-21 0,1 0 0,0 0 0,0 0 0,0 0 0,0 0 0,0 0 0,0 0 0,1 0 0,-1 0 0,1 0 0,-1 0 0,1 0 0,0-1 0,-1 1 0,1 0 0,0 0 0,0-1 0,1 1 0,-1 0 0,0-1 0,0 1 0,3 1 0,-3-3 1,1 1-1,0-1 1,-1 1 0,1-1-1,0 0 1,-1 0 0,1 0-1,0 0 1,0 0-1,-1 0 1,1 0 0,0 0-1,-1-1 1,1 1 0,0-1-1,-1 1 1,1-1-1,0 0 1,-1 0 0,1 1-1,1-3 1,2 1 2,3-2-1,-1-1-1,1 0 1,-1 0 0,0 0 0,-1-1-1,1 0 1,-1-1 0,0 1 0,5-9 0,2-4 14,0-1 1,12-25 0,-13 14 9,0 1 0,8-33 0,-3 6 63,-14 38 23,-5 19-19,-2 12-51,-107 388 366,9-120 84,97-263-422,5-16-68,0 0 1,0 0 0,0 1 0,0-1-1,0 0 1,-1 1 0,1-1-1,0 0 1,-1 0 0,1 1-1,-1-1 1,0 0 0,1 0 0,-1 0-1,0 0 1,0 0 0,1 0-1,-1 0 1,-2 2 0,15-23 63,19-21-22,154-200 142,-121 148-121,-6 8-16,27-37 68,-56 77-73,-23 35-15,-1 1 0,0-1 0,6-14 0,-21 57 15,2 0 0,2 0 0,1 1-1,-1 63 1,6-91-35,1-1 1,0 1-1,0 0 0,1 0 0,2 8 0,-3-11-4,0-3-6,-1 1 0,1-1 0,-1 0 0,1 0 0,-1 0 0,1 0 1,-1 0-1,0 1 0,1-1 0,-1 0 0,1 0 0,-1 0 0,1 0 1,-1 0-1,1 0 0,-1 0 0,1-1 0,-1 1 0,1 0 0,-1 0 0,1 0 1,-1 0-1,1-1 0,-1 1 0,0 0 0,1 0 0,-1-1 0,1 1 1,-1 0-1,1-1 0,17-11 4,-6 1-3,0 0 0,-1 0 0,0-2 0,-1 1 0,13-22 0,-6 7 31,23-57-1,-33 59-12,-7 21-4,1 1 0,-1-1 1,1 1-1,0-1 0,0 1 1,1 0-1,-1-1 0,1 1 0,3-5 1,-5 7 24,-8 15 50,4 5-99,2 0 0,0 1 0,1-1 0,0 1 0,2-1 0,1 1 0,0-1 0,1 0 0,11 36 0,-13-53 9,-1 0 1,1-1-1,-1 1 0,1 0 1,0-1-1,0 1 1,-1-1-1,1 1 1,0-1-1,0 0 1,1 1-1,-1-1 0,0 0 1,0 0-1,1 0 1,-1 0-1,0 0 1,1 0-1,-1 0 1,1 0-1,-1 0 0,1-1 1,0 1-1,-1-1 1,1 1-1,0-1 1,-1 0-1,1 0 1,0 1-1,0-1 1,-1 0-1,1 0 0,0-1 1,-1 1-1,4-1 1,-1 0 6,1-1 0,-1 1 1,0-1-1,0 0 0,-1 0 0,1-1 1,0 1-1,-1-1 0,1 1 1,-1-1-1,0 0 0,0-1 0,4-4 1,7-11 8,-1-1 1,-1-1 0,10-22-1,-20 38-15,0 0-1,1 1 1,0-1-1,0 1 1,0-1-1,0 1 1,1 0-1,-1 0 1,1 1-1,0-1 1,0 1-1,1-1 1,-1 1-1,1 1 1,5-4-1,-6 6-1,0 0 0,0 0 0,0 1 0,1-1 0,-1 1-1,8 2 1,-5-2-3,3 2-8,-1 0-1,1 1 1,0 0-1,-1 0 1,0 1-1,0 0 1,14 10-1,-23-15 16,0 1-1,-1-1 1,1 0-1,0 0 1,0 0 0,0 0-1,0 0 1,0 0-1,0 0 1,0 0-1,0 0 1,0 0-1,0 0 1,0 0-1,0 0 1,0 0-1,0 0 1,0 0-1,0 0 1,0 1 0,0-1-1,0 0 1,0 0-1,0 0 1,0 0-1,0 0 1,0 0-1,0 0 1,0 0-1,0 0 1,0 0-1,0 0 1,0 0-1,0 0 1,0 0 0,0 1-1,0-1 1,0 0-1,-13-5 58,-18-8 6,23 9-47,0 1 1,-1 1-1,1-1 0,-1 1 1,-8-1-1,13 2-2,0 1-1,0 0 1,0 0-1,0 0 0,0 0 1,0 1-1,0 0 1,0-1-1,1 1 1,-1 1-1,0-1 0,0 0 1,-6 5-1,8-5-4,-1 1 1,1 0-1,0 1 0,-1-1 0,1 0 0,0 1 0,1-1 0,-1 1 0,0-1 0,1 1 0,-1 0 1,1 0-1,0 0 0,0 0 0,0 0 0,1 0 0,-1 0 0,0 0 0,1 0 0,0 0 0,0 5 1,0-3 9,1 0 0,-1 0 1,1 0-1,0 0 1,1 0-1,-1 0 1,1-1-1,0 1 1,0 0-1,0-1 1,1 0-1,4 6 1,-5-7 0,0 0 0,0-1 0,0 1 0,1-1 0,-1 1 0,1-1 0,0 0 1,0 0-1,-1 0 0,1 0 0,5 1 0,-6-2-6,0-1 0,0 0 0,0 0 1,0 0-1,0 0 0,0 0 0,0 0 0,0-1 0,0 1 0,0 0 0,0-1 0,0 0 1,-1 1-1,1-1 0,0 0 0,0 0 0,-1 0 0,1 0 0,0-1 0,-1 1 0,3-3 1,1-1 21,-1 0 1,1 0-1,-2-1 1,1 1-1,0-1 1,-1 0-1,0 0 1,-1 0 0,1-1-1,-1 1 1,0-1-1,-1 1 1,1-1-1,-1 0 1,-1 1-1,1-10 1,-1 21-12,1 0-1,0 0 1,0 0 0,0 0 0,1 0-1,0 0 1,0 0 0,0 0 0,0-1-1,1 1 1,0-1 0,0 1-1,0-1 1,5 5 0,-6-7-27,0 1 1,1-1-1,-1 0 1,1 0-1,-1 0 1,1-1-1,0 1 1,0 0-1,-1-1 1,1 0-1,0 0 1,0 0-1,0 0 0,1 0 1,-1 0-1,0-1 1,0 0-1,0 1 1,0-1-1,1-1 1,-1 1-1,0 0 1,0-1-1,0 1 1,0-1-1,0 0 0,4-1 1,4-4-1,-1 0-1,0 0 1,0-1 0,0 0-1,-1-1 1,0 0 0,0-1 0,-1 0-1,0 0 1,7-12 0,4-7-3,-1-2 1,18-41-1,-28 54 14,-2-1-1,0-1 1,-1 1-1,5-37 1,-1-78 40,-8 118-49,0 6 1,-1 0 0,0-1-1,-1 1 1,0 0 0,-4-17-1,5 26-3,0 0-1,0 0 0,0-1 1,0 1-1,0 0 1,0 0-1,0 0 0,0-1 1,-1 1-1,1 0 1,0 0-1,0 0 0,0 0 1,0-1-1,0 1 1,0 0-1,0 0 0,-1 0 1,1 0-1,0 0 1,0-1-1,0 1 0,0 0 1,0 0-1,-1 0 1,1 0-1,0 0 0,0 0 1,0 0-1,-1 0 1,1 0-1,0 0 0,0 0 1,0 0-1,-1-1 1,1 1-1,0 0 0,0 1 1,0-1-1,-1 0 1,-6 7 29,-6 19 23,12-23-50,-10 23-22,1 0 1,1 0-1,2 1 1,0 0-1,-4 42 1,8-30-11,2 1 0,2 0 0,6 52 0,-4-80 27,0 0-1,0 0 0,1 0 0,10 20 1,-7-16-1,-7-15 3,1 0 0,-1 0 0,1 0 0,-1 0 0,1 0 0,0 0 0,-1 0 0,1 0 0,0 0 0,0 0 0,0 0 0,0-1 0,0 1-1,0 0 1,0-1 0,0 1 0,0-1 0,0 1 0,0-1 0,0 1 0,0-1 0,0 0 0,2 1 0,-1-1 0,1 0 1,-1 0-1,1 0 1,-1-1-1,1 1 1,-1-1-1,1 1 1,-1-1-1,0 0 1,4-2-1,1 0 11,0-1 0,0 0 0,-1-1 0,1 0 0,-1 0-1,7-8 1,33-41 151,-44 50-149,0 3-6,2 9 2,19 68-2,-18-64-8,-3-6 21,1 1 0,0-1 0,1 0 0,-1 0 0,9 10 0,-11-14-12,1-1-1,-1 0 1,1 0-1,-1 1 1,1-1-1,0 0 0,-1 0 1,1-1-1,0 1 1,0 0-1,-1 0 1,1-1-1,0 0 1,0 1-1,0-1 1,0 0-1,0 0 1,0 1-1,0-2 1,0 1-1,0 0 1,0 0-1,-1-1 0,1 1 1,0-1-1,2 0 1,8-4 33,0-1 1,0-1-1,-1 0 1,1 0-1,-2-1 1,1 0-1,15-17 1,-19 11 5,-7 14-41,0 0-1,1-1 1,-1 1-1,0 0 1,0 0-1,0-1 0,1 1 1,-1 0-1,0-1 1,0 1-1,0 0 1,0-1-1,0 1 0,0-1 1,0 1-1,0 0 1,0-1-1,0 1 0,0 0 1,0-1-1,0 1 1,0 0-1,0-1 1,0 1-1,0 0 0,0-1 1,0 1-1,-1 0 1,1-1-1,0 1 0,0 0 1,0-1-1,-1 1 1,1-1-1,-1 3 1,0-1 1,0 1-1,1 0 0,-1-1 1,0 1-1,1 0 0,0-1 0,-1 1 1,1 0-1,0 0 0,0-1 0,0 1 1,0 2-1,0-1 0,0 4-5,0 0 0,0 0 1,1 0-1,0 0 1,0 0-1,1 0 0,2 8 1,-3-12 1,0 0 0,0-1-1,0 1 1,1 0 0,-1 0 0,1-1 0,0 1 0,0-1 0,0 1 0,0-1 0,0 0 0,0 0 0,1 0 0,-1 0 0,1 0-1,-1 0 1,1-1 0,4 3 0,-6-4-2,0 0 0,-1 0 1,1 1-1,0-1 0,0 0 0,0 0 0,-1 0 0,1 0 0,0 0 0,0 0 1,0 0-1,0-1 0,-1 1 0,1 0 0,0 0 0,0-1 0,-1 1 1,1 0-1,0-1 0,0 1 0,-1 0 0,1-1 0,-1 1 0,1-1 0,0 0 1,-1 1-1,1-1 0,-1 1 0,1-1 0,-1 0 0,1-1 0,0 0 3,0 0-1,0 0 0,0 0 0,0 0 1,-1 0-1,1-1 0,-1 1 0,1 0 1,-1 0-1,0-5 0,0 2 4,-1-1 0,1 1 0,-1-1 0,0 1 0,-1 0 0,0-1 0,1 1-1,-1 0 1,-1 0 0,1 0 0,-1 0 0,0 1 0,0-1 0,0 1 0,-1 0 0,0 0 0,1 0 0,-1 0 0,-1 0-1,1 1 1,-1 0 0,1 0 0,-1 0 0,0 1 0,0-1 0,-10-2 0,4 2 31,6 1 20,12-2-33,-4 3-27,42-23-51,-34 16 49,0 2 0,0 0 0,18-7 0,-26 12 9,-1 0-1,1 0 1,0 1 0,0-1 0,0 1 0,-1-1 0,1 1 0,0 0 0,0 0-1,0 0 1,0 1 0,0-1 0,-1 1 0,1 0 0,0-1 0,0 1-1,-1 0 1,1 0 0,-1 1 0,4 1 0,-3-1 6,-1 1 1,1-1 0,-1 1-1,0 0 1,1-1 0,-1 1-1,-1 0 1,1 0 0,0 1-1,-1-1 1,1 0 0,-1 0-1,0 1 1,0-1 0,-1 0-1,1 1 1,0 6 0,0 7 50,-1-1 0,-4 26 0,2-18 19,0-6 0,1-1 30,1-17-103,0 0 0,0 0 0,-1 0 0,1 0 0,0 0 0,0 0-1,0 1 1,0-1 0,0 0 0,0 0 0,0 0 0,0 0 0,0 0 0,0 0 0,0 1 0,0-1 0,0 0 0,0 0-1,0 0 1,0 0 0,0 0 0,0 0 0,0 1 0,0-1 0,1 0 0,-1 0 0,0 0 0,0 0 0,0 0-1,0 0 1,0 0 0,0 0 0,0 1 0,0-1 0,0 0 0,0 0 0,1 0 0,-1 0 0,0 0 0,0 0-1,0 0 1,0 0 0,0 0 0,0 0 0,0 0 0,1 0 0,-1 0 0,0 0 0,0 0 0,0 0 0,0 0 0,0 0-1,0 0 1,1 0 0,-1 0 0,0 0 0,0 0 0,0 0 0,0 0 0,8-6 44,-1-1 1,0 0 0,0 0-1,-1 0 1,1-1 0,-2 0-1,7-12 1,3-2-4,61-64 206,-75 84-243,0 1-1,1-1 1,-1 1 0,0-1-1,0 1 1,0 0 0,1 0-1,-1 0 1,1 0 0,-1 0-1,1 0 1,-1 0-1,1 0 1,0 0 0,-1 1-1,1-1 1,0 1 0,-1-1-1,1 1 1,0 0 0,0 0-1,0-1 1,-1 1-1,1 0 1,0 1 0,0-1-1,0 0 1,-1 0 0,1 1-1,0-1 1,0 1 0,-1 0-1,1-1 1,-1 1 0,1 0-1,0 0 1,-1 0-1,0 0 1,3 3 0,3 1 50,0 1 1,-1 1 0,0-1-1,0 1 1,-1 0-1,9 15 1,-4-6 146,21 23 0,-2-1 192,-27-35-302,0-1 0,0 0 0,0 0 0,0 0-1,0 0 1,0-1 0,1 1 0,-1-1 0,5 3 0,-7-4-135,1 0 0,0 1 0,-1-1-1,1 0 1,0 0 0,0 1 0,-1-1 0,1 0-1,0 0 1,0 0 0,0 0 0,-1 0 0,1 0-1,0 0 1,0 0 0,0-1 0,-1 1 0,1 0-1,1-1 1,5-9-3848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5:5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13056,'0'0'4023,"83"-26"-3783,-53 32-64,-6 2-8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5:5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12552,'0'0'848,"84"-22"-376,-3 3 16,26-1-168,-3 0 16,-1 14-104,-10 4 8,-6 4-40,-15-2 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8:5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1183 6128,'0'0'5017,"10"1"-4658,-3 0-302,1 1 26,-1-2 1,0 1-1,0-1 0,1 0 0,-1 0 0,0-1 0,0 1 1,1-2-1,12-3 0,-5-3 74,-1-1 0,0 0 0,0-1 0,-1 0 0,-1-1 0,0 0 0,0-1 0,-1 0 0,-1-1 0,11-17 0,2-6 323,-1-1 1,28-71-1,29-126 1066,-55 158-1027,-23 71-417,0 0 0,1 0 0,0 0 0,0 0 0,1 0 0,-1 0 0,1 0 0,0 1 0,0 0-1,8-8 1,-11 12-92,1-1 0,-1 1 0,1 0 0,-1 0 0,0 0 0,1 0 0,-1 0-1,1 0 1,-1 0 0,0 0 0,1 0 0,-1 0 0,1 0 0,-1 0-1,1 0 1,-1 0 0,1 0 0,-1 0 0,0 0 0,1 1 0,-1-1 0,1 0-1,-1 0 1,0 0 0,1 1 0,-1-1 0,0 0 0,1 0 0,-1 1 0,0-1-1,0 0 1,1 1 0,-1-1 0,0 1 0,0-1 0,1 0 0,-1 1 0,0-1-1,0 0 1,0 1 0,0-1 0,0 1 0,1-1 0,-1 1 0,9 24 115,-9-25-120,21 78 250,18 151 0,-35-203-221,6 96 99,-10-105-99,0 0 1,-1 0-1,-1 0 1,-1 0 0,-5 18-1,7-33-26,1 0 0,-1-1 0,1 1 0,-1 0 0,0-1 0,0 1 0,0-1-1,0 1 1,0-1 0,0 0 0,0 1 0,0-1 0,0 0 0,-1 0 0,1 1 0,-1-1 0,1 0 0,-1-1 0,1 1 0,-1 0 0,1 0-1,-4 0 1,2 0 10,0-1-1,-1 1 0,1-1 1,-1 0-1,1-1 0,0 1 0,-1 0 1,1-1-1,0 0 0,-1 0 1,-2-1-1,-6-3 49,0 0 0,0-1 0,1-1 0,0 0 1,-12-9-1,-31-23 300,38 33-83,41 19-291,1-2 0,0 0 1,45 12-1,-62-21 6,0-1 1,1 1 0,-1-1 0,0-1 0,0 0-1,0 0 1,1-1 0,-1 0 0,0 0 0,0-1-1,0 0 1,0-1 0,0 0 0,-1 0 0,10-6-1,-2-1 12,-1 0 0,-1-1 0,0-1 0,-1 0 0,0-1 0,0-1 0,15-22 0,2-8 118,31-63 0,-56 98-48,0 1-1,-1-1 0,0 0 0,-1-1 1,0 1-1,0-1 0,-1 1 0,2-19 1,-13 44 96,-12 47-159,14-45-14,-10 38-1,13-31-2,0-1 0,2 1 0,1 44 0,1-59 0,1-1 0,0 1 0,1-1 0,0 0 0,0 0 0,1 0 0,0 0 0,1 0 0,-1 0 0,2-1 0,-1 0 0,1 0 0,7 8 0,-11-14 1,1 0 1,-1-1-1,1 1 0,0-1 0,-1 0 0,1 0 1,0 0-1,0 1 0,0-1 0,0-1 0,0 1 1,0 0-1,0-1 0,0 1 0,0-1 0,0 1 1,4-1-1,-2 0 4,0 0 0,0-1 0,-1 0 0,1 1 1,-1-1-1,1-1 0,-1 1 0,1 0 0,4-4 0,4-2 18,-2-1 0,1 0 0,-1-1 0,16-17 0,6-12 210,46-71 0,5-7 225,-82 115-450,0-1 0,0 1 0,0 0 0,1 0 0,-1-1 0,0 1 0,0 0 0,1 0 0,-1 0 0,0 0 0,1 1 0,-1-1 1,1 0-1,-1 1 0,1-1 0,-1 1 0,1-1 0,0 1 0,-1 0 0,1-1 0,0 1 0,-1 0 0,1 0 0,2 1 0,-2-1-4,0 1 0,0 0 1,0 0-1,0 0 0,0 1 1,0-1-1,0 0 0,-1 1 1,1-1-1,-1 1 0,1-1 1,-1 1-1,1 0 0,-1 0 1,0-1-1,0 1 0,0 0 1,1 3-1,3 6 12,-1 1 0,0 0 1,0 0-1,-2 1 0,3 20 1,-1 66 217,-4-98-228,0-1 0,0 1 0,0-1-1,0 1 1,0 0 0,0-1 0,0 1 0,0 0 0,0-1 0,0 1 0,0 0-1,0-1 1,1 1 0,-1 0 0,0-1 0,1 1 0,-1-1 0,0 1 0,1-1 0,-1 1-1,1 0 1,0-1-1,-1 0-1,0 0 1,1 0-1,-1 0 0,1 0 1,-1 0-1,1 0 1,-1 0-1,1 0 1,-1 0-1,1 0 1,-1-1-1,0 1 0,1 0 1,-1 0-1,1 0 1,-1-1-1,0 1 1,1 0-1,-1-1 0,0 1 1,1-1-1,23-27 115,-19 22-105,60-87 234,-63 91-237,-1 0-1,0 0 1,1 0 0,0 1-1,-1-1 1,1 0 0,0 1-1,0 0 1,0-1 0,0 1-1,3-2 1,-5 3-9,1 0 1,-1 0-1,1 0 0,-1 0 0,1 0 1,-1 0-1,1 0 0,-1 0 1,1 1-1,-1-1 0,1 0 0,-1 0 1,1 0-1,-1 1 0,0-1 1,1 0-1,-1 0 0,1 1 0,-1-1 1,0 0-1,1 1 0,10 17 44,-7-7-24,0 1-1,-1 0 1,-1 0 0,1 12 0,-1-10 11,0-1 0,1 0 0,5 14 0,-8-27-31,0 1 0,0-1 0,1 1-1,-1-1 1,0 1 0,1 0 0,-1-1 0,1 0-1,-1 1 1,0-1 0,1 1 0,-1-1 0,1 1-1,-1-1 1,1 0 0,0 1 0,-1-1 0,1 0-1,-1 0 1,1 0 0,-1 1 0,1-1 0,0 0-1,-1 0 1,1 0 0,0 0 0,-1 0 0,1 0-1,-1 0 1,1 0 0,0 0 0,-1 0 0,1 0-1,-1-1 1,1 1 0,0 0 0,-1 0 0,1-1-1,-1 1 1,1 0 0,0-1 0,23-16 69,35-49 37,-5 5 93,-53 59-194,0 1 0,0 0 0,0 0 0,1 0 0,-1 0 1,1 0-1,-1 0 0,0 0 0,1 0 0,0 0 0,-1 1 0,1-1 0,2 0 0,-3 1-4,-1 0 1,1 0-1,0 1 1,0-1-1,-1 0 1,1 0-1,0 1 1,-1-1-1,1 1 1,0-1-1,-1 1 1,1-1-1,-1 1 1,1-1-1,-1 1 1,1-1-1,-1 1 1,1 0-1,-1-1 1,0 1-1,1 0 1,-1-1-1,0 1 0,0 0 1,1 0-1,-1-1 1,0 1-1,0 0 1,0 0-1,0 1 1,6 39 45,-4-30-36,-1 1 0,2-1-1,4 16 1,-7-26-12,1 1 0,-1-1 0,1 1 0,0-1 0,0 0 0,0 1 0,0-1 0,0 0 0,0 0 0,0 0 0,0 0 0,1 0 0,-1 0 0,0 0 0,0 0 0,1 0 0,-1 0 0,1-1 0,-1 1 0,1 0 0,-1-1 0,1 0 0,-1 1 0,1-1 0,0 0 0,-1 0 0,1 0 0,-1 0 0,1 0 0,0 0 0,-1 0 0,1 0 0,-1-1 0,4 0 0,2-1 8,1-1 0,0 0 0,0 0 0,-1-1 0,9-6 0,0 0 16,-1-2-1,21-19 1,-21 16 51,30-20 0,-45 34-75,1 1 1,0-1 0,0 1 0,-1-1 0,1 1 0,0-1 0,0 1 0,0-1 0,0 1 0,0 0 0,0-1 0,0 1 0,0 0 0,0 0 0,0 0 0,0 0 0,0 0 0,0 0-1,-1 0 1,1 0 0,0 0 0,0 1 0,0-1 0,0 0 0,0 0 0,0 1 0,0-1 0,0 1 0,0-1 0,-1 1 0,1-1 0,0 1 0,0-1 0,-1 1 0,1 0 0,0 0-1,-1-1 1,1 1 0,-1 0 0,1 0 0,-1 0 0,1-1 0,-1 1 0,1 0 0,-1 0 0,0 0 0,1 0 0,-1 2 0,3 6 3,-1 0 0,0 1 0,1 18 0,-3-21-2,4 76 4,-11 125 0,1-107-5,-2 142 280,10-271-192,1 1 0,11-48 0,-1 14-2,5-43 167,40-132-1,-46 201-206,34-99 150,-37 112-150,2-1 0,0 1 0,23-33 0,-30 50-39,0 0 1,1 0-1,-1 0 1,1 1-1,0-1 0,6-4 1,-10 9-9,0-1 0,0 0 0,0 1 0,0-1 0,0 1 0,0-1 0,0 1 0,0-1 0,0 1 0,0 0 0,0 0 0,0-1 0,0 1 0,0 0 0,0 0 0,0 0 0,1 0 0,-1 0 0,0 1 0,0-1 0,0 0-1,0 0 1,0 1 0,0-1 0,0 0 0,0 1 0,0-1 0,0 1 0,0 0 0,0-1 0,0 1 0,-1 0 0,1-1 0,0 1 0,0 0 0,-1 0 0,1 0 0,0 0 0,-1 0 0,1-1 0,-1 1 0,1 0 0,0 2 0,3 8 1,0 0-1,-1 1 1,0 0 0,-1 0-1,0 0 1,-1 0-1,0 0 1,-1 0 0,0 0-1,-1 0 1,-1 0-1,0 0 1,0 0 0,-1 0-1,-1-1 1,1 1-1,-2-1 1,0 0 0,-7 11-1,10-18 15,-1 0-1,0 0 1,-1-1-1,1 1 1,-1-1 0,1 0-1,-1 0 1,0 0-1,0-1 1,0 1-1,-1-1 1,1 0 0,0 0-1,-1 0 1,0-1-1,1 0 1,-1 0-1,0 0 1,0 0 0,1-1-1,-9 1 1,37-9 8,-21 8-27,19-1-9,1-1 1,0-1-1,-1-1 0,29-9 0,-28 5 9,0-2-1,-1 0 0,0-1 0,-1-2 0,0 0 0,-1-1 0,-1-1 0,0-1 0,-1 0 0,-1-2 1,0 0-1,17-25 0,-1-8 28,-1-2 1,-4-1 0,23-59 0,-35 77-14,6-17-2,-3-1-1,14-61 0,13-116 1,-45 226-7,1-1-1,-2 0 1,1 0 0,-1 0 0,0 0-1,0 0 1,-1 0 0,-2-11 0,3 16-2,0 1 0,0 0-1,0-1 1,-1 1 0,1 0 0,0-1 0,0 1 0,-1 0 0,1-1-1,0 1 1,-1 0 0,1-1 0,0 1 0,-1 0 0,1 0 0,0-1-1,-1 1 1,1 0 0,-1 0 0,1 0 0,0 0 0,-1 0 0,1 0-1,-1 0 1,1-1 0,-1 1 0,1 0 0,0 0 0,-1 0 0,1 1-1,-1-1 1,1 0 0,-1 0 0,1 0 0,0 0 0,-1 0 0,1 0 0,-1 1-1,1-1 1,0 0 0,-1 0 0,1 1 0,0-1 0,-1 0 0,1 1-1,-1-1 1,-16 19-36,-7 13-7,3 2 1,1 1-1,1 1 0,2 0 0,2 1 0,1 1 1,2 0-1,-14 79 0,19-67-8,2 0 0,2 1 0,3 0 1,2-1-1,2 1 0,18 86 0,-20-130 48,0-1 1,0 1-1,0-1 1,0 0-1,1 0 1,0 0-1,1 0 1,-1 0-1,7 7 1,-9-11 4,1-1 0,-1 1 1,1-1-1,-1 0 1,1 1-1,0-1 1,0 0-1,-1 0 1,1 0-1,0 0 1,0-1-1,0 1 1,0 0-1,0-1 1,0 1-1,0-1 1,0 0-1,0 1 0,0-1 1,0 0-1,1-1 1,-1 1-1,0 0 1,0 0-1,0-1 1,0 1-1,0-1 1,0 0-1,0 0 1,0 1-1,-1-1 1,1-1-1,3-1 0,8-7 15,-1 0 0,0-2 0,-1 1 0,0-1 0,0-1 0,15-26 0,3-2 30,-13 19-16,-13 15-19,2 1 0,-1 0 0,1 0 0,7-8-1,-12 14-10,0 0-1,1 0 1,-1-1-1,0 1 1,0 0-1,0 0 1,0-1-1,1 1 1,-1 0-1,0 0 1,0 0-1,1 0 1,-1-1-1,0 1 1,0 0-1,1 0 1,-1 0-1,0 0 1,0 0-1,1 0 1,-1 0-1,0 0 1,0 0-1,1 0 1,-1 0-1,0 0 1,1 0-1,-1 0 1,0 0-1,0 0 1,1 0-1,-1 0 1,0 0-1,1 0 1,-1 0-1,0 0 1,0 0-1,1 1 1,-1-1-1,0 0 1,0 0-1,0 0 1,1 1-1,-1-1 1,0 0-1,0 0 1,0 0-1,1 1 1,-1-1-1,0 0 1,0 0-1,0 1 1,0-1-1,0 0 1,0 0-1,0 1 1,0-1-1,0 0 1,1 1-1,-1-1 1,0 0-1,-1 1 1,2 22 2,-1-18 0,0 21-13,1 0 1,1 1 0,2-1-1,0 0 1,9 25 0,-13-50 6,0 1 0,1-1 0,-1 0 0,0 0 1,1 0-1,-1 0 0,1 0 0,-1 0 0,1 0 0,0 0 0,-1 0 1,1 0-1,0-1 0,0 1 0,0 0 0,-1 0 0,1-1 0,0 1 1,0 0-1,0-1 0,0 1 0,0-1 0,0 1 0,0-1 0,0 0 1,0 1-1,1-1 0,-1 0 0,0 0 0,0 0 0,0 1 0,0-1 1,0 0-1,1-1 0,-1 1 0,0 0 0,0 0 0,0 0 0,0-1 1,0 1-1,0-1 0,0 1 0,0-1 0,1 0 0,6-3-5,-1-1-1,0 0 1,0 0-1,11-10 1,-11 8-4,12-13 31,0 0 0,-2-1 0,0-1 0,23-40-1,-5 6 39,70-125 130,-83 139-166,37-85 5,-11 21-11,-43 95-9,3-6 13,-5 13-13,-4 7-5,-7 25-20,-12 26-1,-3 7-17,-234 628-288,154-432 297,100-248 37,-6 18 36,9-26-44,-1-1 0,1 0-1,0 0 1,0 0-1,0 0 1,0 0 0,0 0-1,0 0 1,0 1-1,0-1 1,0 0 0,0 0-1,0 0 1,0 0-1,0 0 1,0 0 0,0 1-1,0-1 1,0 0-1,0 0 1,0 0 0,0 0-1,0 0 1,0 0-1,0 1 1,0-1 0,0 0-1,1 0 1,-1 0-1,0 0 1,0 0 0,0 0-1,0 0 1,0 1-1,0-1 1,0 0 0,0 0-1,0 0 1,1 0-1,-1 0 1,0 0-1,0 0 1,0 0 0,0 0-1,1 0 1,9-9 26,243-267 224,-128 121-162,-109 134-94,87-127 23,-97 141 21,-5 13-22,-5 15-25,3-17 0,-19 136-73,13-87 82,6-50 7,1 1 0,0 0 0,0-1 0,0 1 0,0 0 0,1 0 0,-1-1 0,1 1 0,0-1 0,0 1 0,3 6 0,-3-9 1,0 0-1,0 1 0,1-1 0,-1 0 1,0 0-1,0 0 0,1 0 0,-1 0 0,0 0 1,1-1-1,-1 1 0,1 0 0,-1-1 1,1 1-1,-1-1 0,1 1 0,3-1 0,-1 0 3,0 0 0,0 0 0,0 0 0,0-1-1,0 1 1,0-1 0,4-1 0,4-3 14,-1 1 0,0-2 0,21-11 0,-2-6 11,0 0 0,-2-2 0,27-30 0,-43 43-7,-1-1 1,-1 0-1,14-25 0,-19 30-5,-1-1 1,0 1-1,0-1 1,-1 0-1,0 0 0,0 0 1,1-18-1,-3 25-22,-1 1-1,0 0 1,0-1 0,0 1-1,0 0 1,0-1 0,0 1-1,0 0 1,-1 0-1,1-1 1,0 1 0,-1 0-1,1 0 1,-1-1 0,1 1-1,-1 0 1,-1-2 0,2 3-1,-1 0 0,1-1 0,-1 1 0,1 0 0,-1 0 0,1-1 0,-1 1 0,0 0 0,1 0 1,-1 0-1,1 0 0,-1 0 0,0 0 0,1 0 0,-1 0 0,0 0 0,1 0 0,-1 0 0,1 1 1,-1-1-1,0 0 0,1 0 0,-1 1 0,1-1 0,-1 1 0,-4 2 3,0 0 1,0 0-1,1 1 0,-1 0 1,1 0-1,-4 5 0,3-3-3,0 1-1,0 0 1,1 0 0,-1 0 0,2 1-1,-1 0 1,1-1 0,0 1-1,1 0 1,-1 0 0,0 12-1,2-17 1,1 1 0,0-1 0,0 1-1,0-1 1,0 1 0,1-1 0,-1 1-1,1-1 1,0 1 0,0-1 0,0 0-1,1 0 1,-1 1 0,1-1 0,-1 0-1,1 0 1,0-1 0,0 1 0,1 0-1,-1-1 1,0 1 0,1-1 0,0 1-1,-1-1 1,1 0 0,0 0 0,0-1-1,0 1 1,6 2 0,0-2 4,-1 1 0,1-1 0,0 0 0,-1-1 1,1 0-1,0-1 0,0 0 0,0 0 0,0-1 0,9-1 1,2-2 1,-1 0 1,0-2 0,26-9 0,3-7-3,-1-1 0,-1-2 0,-1-2 0,49-38 0,-76 54 21,-17 13-9,-9 7-12,-2 1-7,-55 60-20,57-60 19,1-1 1,0 1-1,1 1 0,0-1 1,-8 22-1,13-30 5,0 0 1,0 1-1,1-1 0,-1 1 1,1-1-1,0 1 0,0-1 0,0 1 1,0-1-1,0 0 0,0 1 1,0-1-1,1 1 0,-1-1 1,1 1-1,0-1 0,2 4 0,-3-5 0,1 0 0,0 0-1,0 0 1,0 0-1,0 0 1,1 0-1,-1 0 1,0 0-1,0 0 1,1-1-1,-1 1 1,0 0-1,1-1 1,-1 1 0,0-1-1,1 0 1,-1 1-1,1-1 1,-1 0-1,1 0 1,-1 0-1,1 0 1,-1 0-1,0 0 1,1 0-1,-1-1 1,1 1 0,-1 0-1,1-1 1,-1 1-1,2-2 1,6-2 1,-1 0 0,0 0 0,0-1 0,0 0 0,0-1 0,-1 0 0,0 0 0,0-1 0,0 1 0,-1-1 0,0-1 0,0 1 0,7-15 0,6-12 0,28-70 0,-45 99-2,24-65 35,-2-1-1,-3-2 1,13-87 0,-32 153-28,-1 0 0,0-1 1,0 1-1,-1 0 0,0-1 1,0 1-1,-1-1 0,-2-9 0,3 17-7,0 0-1,0-1 1,0 1-1,0 0 1,0 0-1,0 0 1,-1-1-1,1 1 1,0 0-1,0 0 1,0 0-1,0-1 0,0 1 1,-1 0-1,1 0 1,0 0-1,0 0 1,0-1-1,0 1 1,-1 0-1,1 0 1,0 0-1,0 0 1,-1 0-1,1 0 1,0 0-1,0 0 0,0 0 1,-1 0-1,1 0 1,0 0-1,0 0 1,-1 0-1,1 0 1,0 0-1,0 0 1,0 0-1,-1 0 1,1 0-1,0 0 1,-1 0-1,-9 9 6,-8 15-20,8-6 1,1 0-1,0 2 0,1-1 0,1 1 1,1 0-1,-5 31 0,5-7-64,0 89 0,5-87 7,-1-28-29,2 0 0,0 0 0,1 0 0,0 0 1,2 0-1,7 27 0,-10-45 82,0 0 0,0 0 0,0 1 0,0-1 0,0 0 0,0 0 0,0 0 0,0 1 0,0-1 0,1 0 0,-1 0 0,0 0 0,0 0 0,0 1 1,0-1-1,0 0 0,1 0 0,-1 0 0,0 0 0,0 0 0,0 0 0,1 1 0,-1-1 0,0 0 0,0 0 0,0 0 0,1 0 0,-1 0 0,0 0 0,0 0 0,1 0 0,-1 0 0,0 0 0,0 0 1,0 0-1,1 0 0,-1 0 0,0 0 0,0 0 0,0 0 0,1-1 0,-1 1 0,0 0 0,0 0 0,0 0 0,1 0 0,-1 0 0,0 0 0,0-1 0,0 1 0,0 0 0,1 0 0,-1 0 0,0 0 0,0-1 1,0 1-1,0 0 0,0 0 0,0 0 0,0-1 0,0 1 0,1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8:5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14464,'0'0'1168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8:5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10040,'0'0'3024,"72"-4"-2912,-56 8-8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8:5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11256,'0'0'2464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0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437 651 4720,'0'0'7298,"-11"-8"-6964,5 3-282,3 2-30,0 1 0,0 0 1,1-1-1,-1 1 0,-1 0 0,1 0 1,0 1-1,0-1 0,-1 1 1,1-1-1,-1 1 0,1 0 0,-1 1 1,0-1-1,1 0 0,-1 1 1,0 0-1,1 0 0,-1 0 0,0 0 1,0 1-1,1 0 0,-1-1 1,-5 3-1,6-1 0,-30 12 384,-56 33 1,80-42-340,0 2 1,1-1-1,-1 1 0,1 1 1,1-1-1,-1 1 1,1 1-1,1-1 0,-1 1 1,-6 13-1,9-12 5,-1 0 1,1 1-1,1-1 1,0 1-1,0 0 0,1-1 1,1 1-1,-1 19 1,1-27-46,1 1 1,1 0 0,-1-1 0,1 1 0,-1 0-1,1-1 1,0 1 0,0 0 0,1-1-1,-1 0 1,1 1 0,-1-1 0,1 0 0,0 0-1,0 0 1,1 0 0,-1 0 0,1 0 0,-1-1-1,1 1 1,0-1 0,0 0 0,0 1-1,0-2 1,0 1 0,1 0 0,-1 0 0,0-1-1,7 2 1,-5-2 6,0 0-1,0-1 1,-1 1-1,1-1 1,0 0-1,0-1 1,0 1-1,-1-1 1,1 0-1,0 0 1,-1 0-1,1-1 1,0 0-1,-1 1 1,0-2-1,0 1 1,1 0-1,-1-1 1,-1 0-1,1 0 1,0 0-1,-1 0 1,6-7-1,-2 2 42,0-1 0,0 0 0,-1 0 0,0-1 0,-1 0 0,0 0 0,-1 0 0,0 0 0,4-14-1,-4-1 118,0-1-1,-1 1 1,-2 0-1,-1-1 1,0 1-1,-2-1 1,-5-24-1,7 48-164,0 1-1,-1 0 0,1-1 0,0 1 0,-1-1 0,1 1 1,-1 0-1,1 0 0,-1-1 0,1 1 0,-1 0 0,-2-2 1,3 2-19,0 1 0,0 0 1,-1 0-1,1 0 1,0 0-1,-1 0 0,1 0 1,0 0-1,0 0 1,-1 0-1,1 0 0,0 0 1,-1 0-1,1 0 1,0 0-1,-1 0 0,1 0 1,0 0-1,-1 0 1,1 0-1,0 0 0,0 0 1,-1 1-1,1-1 1,0 0-1,0 0 0,-1 0 1,1 1-1,0-1 1,0 0-1,-1 0 0,1 0 1,0 1-1,0-1 1,-4 6 34,0-1 0,1 1 0,0 0 0,-3 7 0,-8 23 37,1-1 1,-16 74-1,-1 82 17,11-64-26,1-15 65,-6 0 1,-51 144-1,74-251-106,-1-1-1,0 0 0,0 0 1,-1 0-1,-3 6 0,5-10-22,1 1-1,0-1 1,-1 1 0,1-1-1,-1 1 1,1-1 0,-1 0-1,1 1 1,-1-1 0,1 1-1,-1-1 1,1 0 0,-1 0-1,1 1 1,-1-1 0,0 0 0,1 0-1,-1 0 1,0 1 0,1-1-1,-1 0 1,1 0 0,-1 0-1,0 0 1,1 0 0,-1 0-1,0 0 1,1-1 0,-1 1-1,1 0 1,-1 0 0,0 0-1,1-1 1,-1 1 0,1 0-1,-1-1 1,1 1 0,-1 0-1,1-1 1,-1 1 0,1-1-1,-1 1 1,1-1 0,-1 1-1,1-1 1,0 1 0,-1-2-1,-2-3 23,0 0 0,0-1-1,1 1 1,0-1-1,0 0 1,0 0-1,1 0 1,0 0 0,0 0-1,0 0 1,1 0-1,0 0 1,0 0 0,0 0-1,1 0 1,0 0-1,4-11 1,1-6 46,2 1-1,0-1 1,15-25 0,-11 25 22,2 0-1,1 1 1,0 1 0,2 0 0,0 1 0,1 1 0,37-30-1,-21 23 82,2 1-1,1 2 0,77-36 1,-88 46-102,1-1 0,-2-2 1,43-34-1,62-66 89,-84 73-135,-39 36-21,0 0 0,0 0 0,0-1 1,-1 0-1,0 0 0,0-1 0,4-10 1,-9 17-7,0-1 1,0 0-1,0 1 0,0-1 1,0 0-1,-1 0 1,1 1-1,-1-1 1,0 0-1,0 0 1,0 0-1,0 1 0,0-1 1,-1 0-1,1 0 1,-1 0-1,0 1 1,1-1-1,-1 0 1,-1 1-1,1-1 0,0 1 1,-1-1-1,1 1 1,-1 0-1,0 0 1,0-1-1,1 1 0,-6-3 1,5 3-3,-1 1 0,0-1-1,1 1 1,-1-1 0,0 1 0,0 0 0,0 0 0,0 1-1,0-1 1,0 1 0,0-1 0,0 1 0,0 0-1,0 0 1,0 0 0,0 1 0,0-1 0,0 1 0,0-1-1,0 1 1,-6 2 0,5-1-1,-1 0 1,1 0-1,-1 0 0,1 1 0,0-1 0,0 1 1,0 0-1,0 0 0,0 1 0,1-1 1,-1 1-1,1-1 0,-3 6 0,-1 2-18,1 1 0,0 0-1,1 0 1,0 0-1,1 1 1,-3 16 0,6-20 2,0 1 1,0-1 0,1 0 0,1 1-1,-1-1 1,2 0 0,-1 1-1,1-1 1,5 15 0,-5-18 8,1 0 1,-1 0-1,1 0 0,0 0 1,0-1-1,0 0 0,1 1 1,0-1-1,0-1 0,0 1 1,1-1-1,-1 1 1,1-1-1,10 6 0,-9-7 5,1 0 0,-1-1-1,0 1 1,1-1 0,0-1-1,-1 0 1,1 1 0,0-2-1,0 1 1,-1-1 0,1 0 0,0-1-1,12-2 1,-10 2 4,-1-2 1,1 1-1,-1-2 0,0 1 1,0-1-1,0 0 0,0 0 1,-1-1-1,8-6 0,9-9 53,26-28-1,-25 23-10,6-7 23,-21 20-19,1 1 0,0 0 0,1 1 0,0 0 0,1 0 0,18-10 0,-30 20-44,0-1 1,-1 1-1,1 0 1,0-1 0,0 1-1,0 0 1,-1 0-1,1 0 1,0 0 0,0-1-1,0 1 1,-1 0-1,1 0 1,0 0-1,0 1 1,0-1 0,0 0-1,-1 0 1,1 0-1,0 1 1,0-1 0,0 0-1,-1 1 1,1-1-1,0 0 1,1 2 0,-1-1-1,0 1 1,0-1 0,0 1-1,0-1 1,0 1 0,0 0 0,0-1-1,-1 1 1,1 0 0,-1 0-1,1 2 1,1 6 5,-1 0 0,0 0 0,-2 13 0,0 3 4,0-3 12,2 37 0,-1-59-24,0-1-1,0 1 1,0-1-1,0 0 1,0 1-1,0-1 1,0 1-1,0-1 1,0 0-1,0 1 1,0-1-1,1 0 1,-1 1-1,0-1 1,0 1 0,0-1-1,1 0 1,-1 1-1,0-1 1,0 0-1,1 0 1,-1 1-1,0-1 1,0 0-1,1 0 1,-1 1-1,0-1 1,1 0-1,-1 0 1,1 0-1,-1 1 1,0-1-1,1 0 1,-1 0-1,0 0 1,2 0-1,13-8 35,11-21 16,24-34 124,66-67-1,-114 128-168,-1 1 1,1-1-1,-1 1 1,1 0-1,-1-1 1,1 1-1,0 0 1,0 0-1,-1 0 1,1 0-1,0 1 1,0-1-1,0 0 1,3 0-1,-4 1-5,1 1 0,-1-1 0,0 0 0,0 1 0,0-1 0,0 0 0,0 1 0,0-1 0,0 1 0,0 0 0,0-1 0,0 1 0,-1 0 0,1-1 0,0 1-1,0 0 1,-1 0 0,1 0 0,0 0 0,-1 0 0,1 0 0,-1 0 0,1 0 0,-1 0 0,1 0 0,-1 0 0,0 0 0,0 0 0,1 1 0,4 19 7,4 33 1,1 2 11,-8-46-9,0-1 1,1 1 0,0-1 0,1 0 0,7 15 0,-8-20-5,-1-1 0,1 0-1,0 0 1,0 0 0,0 0 0,0 0-1,0 0 1,1-1 0,-1 0-1,1 1 1,0-2 0,0 1 0,-1 0-1,1-1 1,6 2 0,-4-2 7,-1 0 0,1 0 1,0-1-1,-1 1 0,1-2 1,0 1-1,0 0 0,-1-1 0,1 0 1,-1-1-1,1 1 0,-1-1 1,1 0-1,-1 0 0,0-1 1,0 0-1,0 1 0,8-8 0,1-1 29,0-1 0,-1 0 0,0-2-1,16-20 1,-14 15 44,-1-1 0,13-24 0,-23 38-59,-1-1 1,0 1-1,0-1 1,-1 0-1,0 0 1,0 0-1,0 0 1,-1 0-1,0 0 1,-1-1-1,0-10 1,0 17-27,0 0 1,0 0-1,0 0 1,0 0-1,0 0 1,0 0-1,0 0 1,0 0-1,-1 0 1,1 0-1,0 0 1,-1 0-1,1 0 1,-1 0-1,1 0 1,-1 0-1,1 1 1,-1-1-1,0 0 1,1 0-1,-1 1 1,0-1-1,1 0 1,-1 1-1,0-1 1,0 1-1,0-1 1,0 1-1,0-1 1,0 1-1,0 0 1,1-1-1,-1 1 1,0 0-1,0 0 1,0 0 0,0-1-1,0 1 1,0 0-1,0 0 1,0 1-1,-2-1 1,0 1 1,-1 0 0,1 1 0,0-1 0,0 1 0,0-1 0,1 1 0,-1 0 0,0 0 0,1 0 0,-1 0 0,-3 6 1,1-3-5,1 1 1,1-1-1,-1 1 1,1 0-1,0 0 1,0 1-1,1-1 1,-1 1-1,2-1 1,-1 1-1,1-1 1,0 1-1,0 0 1,1 0-1,0 0 1,0 0-1,0-1 1,1 1-1,0 0 1,0 0-1,5 11 1,-2-7-2,0-1 0,0 0 0,1 0 0,0 0 0,1-1 0,0 0 1,1 0-1,0 0 0,0-1 0,17 15 0,-19-19 0,0 0 0,1 0 0,-1-1 0,1 1 0,0-1 0,0-1 0,0 1 0,12 2 0,-14-4 1,0 0-1,1-1 0,-1 1 0,0-1 1,1 0-1,-1 0 0,0-1 0,1 1 1,-1-1-1,0 0 0,0 0 0,0-1 1,1 1-1,4-4 0,0 0 8,1-1 0,-1-1 1,-1 0-1,1 0 0,-1 0 0,-1-1 0,10-13 0,43-66 75,-57 82-75,12-21 51,-2-2 0,0 0-1,11-37 1,-22 57-43,5-9 4,-3 18-18,1 12-3,-3-5-15,-1 1 0,0 0 1,-1 15-1,2 8-10,-1-23 23,1 12-6,1 0 1,1 0-1,1 0 0,13 35 0,-16-51 9,0 1 0,0-1 0,1-1 0,0 1 0,0 0 0,0-1 0,0 1 0,1-1 0,0 0 0,0 0 0,5 4 0,-5-6 0,-1 0 0,1-1 0,0 1 0,-1-1 0,1 0 0,0 0 0,0 0 0,0-1 0,0 1 0,0-1 0,0 0 0,0 0 0,0 0 0,0 0 0,0-1 0,0 0 0,3-1 0,6-1 6,-1-1 0,0-1-1,0 0 1,-1 0 0,0-1 0,0-1-1,0 0 1,10-9 0,78-75 78,-62 55-65,-33 32-15,22-21 51,-1-1-1,27-36 1,-31 41-6,-15 17-25,-13 15-10,-52 63 2,-26 36-59,73-91 27,0-1 1,2 1-1,0 1 0,-10 27 0,19-43 13,0-1-1,1 0 1,-1 0 0,1 1-1,-1-1 1,1 1 0,0-1-1,0 0 1,0 1-1,1-1 1,-1 0 0,2 4-1,-2-6 3,0-1 0,1 1 0,-1 0 0,0-1 0,1 1 0,-1 0 0,1-1 0,-1 1 0,0 0 0,1-1 0,0 1 0,-1-1 0,1 1 0,-1-1 0,1 1 0,0-1 0,-1 0 0,1 1 0,0-1 0,-1 0 0,1 1 0,1-1 0,-1 0 4,1 0-1,-1 0 0,1 0 0,-1 0 0,1-1 0,-1 1 1,1 0-1,-1-1 0,1 1 0,-1-1 0,1 0 0,-1 1 1,0-1-1,1 0 0,1-1 0,9-8 11,0-1-1,-1 0 1,0-1-1,-1 0 1,0-1-1,-1 0 1,0 0 0,-1-1-1,-1 0 1,0 0-1,6-21 1,19-55 171,-31 85-151,-4 8-12,-3 13-3,6-5-23,0-1 0,1 1 1,0 0-1,1 0 0,1 0 1,-1-1-1,2 1 0,-1-1 1,1 0-1,1 0 0,0 0 1,0 0-1,1-1 0,0 0 1,1 0-1,0-1 0,0 0 1,1 0-1,16 12 0,-21-18 1,1 1 0,0-1 0,0 0 0,1 0 0,-1-1 0,0 1 0,1-1 0,-1 0 0,1 0 0,-1 0 0,1-1 0,-1 0 0,9 0 0,-6-1 3,0 0 0,0-1 1,-1 0-1,1 0 0,0 0 1,-1-1-1,1 0 0,6-4 1,4-5 3,0 0 0,-1-2 0,0 1 1,26-32-1,4-9 33,-4-3-1,-2-1 1,-2-2 0,-3-1 0,40-98-1,-57 108 37,-2 0 0,-2-1 0,-2 0 0,5-61 0,-16 105-60,0 0 2,0 0 1,0 0-1,-1 0 0,0-1 1,0 1-1,-1 0 1,-2-13-1,3 21-14,0 0 0,-1-1 0,1 1 0,0 0 0,-1 0 0,1 0 0,0 0 0,-1-1 0,1 1 0,0 0 0,-1 0 0,1 0 0,0 0 0,-1 0 0,1 0 0,0 0 0,-1 0 0,1 0 0,0 0 0,-1 0 0,1 0 0,0 0 0,0 1 0,-1-1 1,1 0-1,0 0 0,-1 0 0,1 0 0,0 0 0,-1 1 0,1-1 0,0 0 0,0 0 0,0 1 0,-1-1 0,1 0 0,0 0 0,0 1 0,0-1 0,-1 0 0,1 0 0,0 1 0,0-1 0,0 1 0,-12 14-22,5-1-1,1 1 0,0-1 0,1 1 0,0 1 0,1-1 0,-3 31 0,0 99-103,6-118 101,2 46-80,4 0 0,2-1 0,18 74 0,-23-139 89,-1 1 0,1-1 0,1 0 0,-1 0 0,1 0 0,1 0 1,-1-1-1,9 13 0,-10-17 16,-1 0 0,1-1 0,0 1 0,0 0-1,-1-1 1,1 0 0,0 1 0,0-1 0,0 0 0,0 0 0,1 0 0,-1 0 0,0-1 0,0 1 0,1 0 0,-1-1 0,0 0-1,1 1 1,-1-1 0,0 0 0,1 0 0,-1-1 0,0 1 0,1 0 0,-1-1 0,0 1 0,0-1 0,1 0 0,-1 0 0,0 0 0,4-2 0,7-5 15,1-1 1,-1 0-1,0-1 1,-1-1-1,0 0 1,-1 0-1,16-22 1,19-18 49,-19 20-4,-22 24-45,0 0-1,1 0 1,0 1-1,1 0 1,12-10-1,-19 16-14,1 0-1,-1 0 0,0 0 0,0 0 0,0 0 0,0 0 0,0 0 0,0-1 0,0 1 1,0 0-1,1 0 0,-1 0 0,0 0 0,0 0 0,0 0 0,0 0 0,0 0 0,0 0 0,1 0 1,-1 0-1,0 0 0,0 0 0,0 0 0,0 0 0,0 0 0,0 1 0,0-1 0,1 0 0,-1 0 1,0 0-1,0 0 0,0 0 0,0 0 0,0 0 0,0 0 0,0 0 0,0 0 0,0 0 1,0 1-1,1-1 0,-1 0 0,0 0 0,0 0 0,0 0 0,0 0 0,0 0 0,0 1 0,1 8 8,-5 19 4,3-19-10,-3 25 1,-1 1 14,0 52 0,5-78-14,0 0 0,1 0 0,0 0 0,1 0 0,0 0 0,0 0 0,1 0 1,0-1-1,1 1 0,8 14 0,-11-21 1,-1-1 0,1 0 0,0 0 0,0 0 0,0 0 1,0-1-1,0 1 0,0 0 0,1 0 0,-1-1 0,0 1 0,0 0 1,1-1-1,-1 1 0,0-1 0,0 0 0,1 1 0,-1-1 0,2 0 1,1 0 1,0 0 0,0 0 0,-1 0 0,1-1 0,-1 0 0,1 0 0,4-1 0,6-4 9,0 0-1,22-14 1,-30 16-9,17-12 35,-1 0-1,0-2 1,-2 0-1,0-2 1,17-21-1,3-1 57,-11 10-11,-12 12 85,28-23 0,-45 43-170,0-1 1,0 1-1,0 0 0,0 0 1,1-1-1,-1 1 0,0 0 1,0 0-1,0 0 0,1-1 1,-1 1-1,0 0 0,0 0 0,0 0 1,1 0-1,-1-1 0,0 1 1,0 0-1,1 0 0,-1 0 1,0 0-1,0 0 0,1 0 1,-1 0-1,0 0 0,1 0 0,-1 0 1,0 0-1,0 0 0,1 0 1,-1 0-1,0 0 0,0 0 1,1 0-1,-1 0 0,0 0 1,1 0-1,-1 0 0,0 1 0,0-1 1,0 0-1,1 0 0,-1 0 1,0 0-1,0 1 0,1-1 1,-1 0-1,0 0 0,0 0 1,0 1-1,0-1 0,0 0 0,1 0 1,-1 1-1,0-1 0,0 0 1,0 0-1,0 1 0,0-1 1,0 0-1,0 1 0,0-1 1,0 0-1,0 0 0,0 1 0,0-1 1,0 0-1,0 0 0,0 1 1,-3 22 14,-60 187 129,63-209-142,-1-1 0,1 1 0,0 0 0,-1 0 0,1 0 0,0-1 0,0 1-1,0 0 1,0 0 0,0 0 0,0 0 0,0-1 0,0 1 0,0 0 0,0 0-1,0 0 1,0 0 0,1-1 0,-1 1 0,0 0 0,0 0 0,1 0 0,-1-1-1,1 1 1,-1 0 0,1-1 0,-1 1 0,1 0 0,-1-1 0,1 1 0,0-1-1,-1 1 1,1-1 0,0 1 0,-1-1 0,1 1 0,0-1 0,0 0 0,-1 1-1,1-1 1,0 0 0,0 0 0,0 1 0,-1-1 0,1 0 0,0 0 0,0 0-1,0 0 1,0 0 0,-1 0 0,1-1 0,2 1 0,5-1 25,1 0 0,0-1 1,16-5-1,-21 6-15,22-8 39,-13 4 2,0 0 0,20-3 0,-30 7-46,0 0 0,-1 1 0,1 0 0,0 0 0,-1 0 0,1 0 1,0 0-1,-1 0 0,1 1 0,0-1 0,-1 1 0,1 0 0,-1-1 0,1 1 1,-1 1-1,1-1 0,-1 0 0,4 3 0,-4-1-4,0-1-1,0 0 1,0 1-1,-1-1 1,1 1-1,-1 0 1,0 0-1,0-1 1,0 1-1,0 0 1,0 0-1,-1 0 1,1 0-1,-1 4 1,1 43 15,-3-33-6,0-1 0,-1 1-1,-1-1 1,-1 1 0,0-2 0,-1 1 0,0 0-1,-1-1 1,-1 0 0,-1-1 0,0 0-1,-1 0 1,0-1 0,-1 0 0,0-1 0,-20 16-1,30-26-5,-1-1-1,1 0 0,-1 1 0,1-1 0,-1 0 1,0 0-1,1 0 0,-1 0 0,0-1 0,0 1 1,0 0-1,0-1 0,0 1 0,0-1 0,0 0 1,0 1-1,0-1 0,0 0 0,0 0 0,1-1 1,-1 1-1,-3-1 0,3 0-3,1 0-1,0 0 1,-1 0-1,1 0 1,0 0 0,0 0-1,0 0 1,0 0 0,0-1-1,0 1 1,0 0-1,0-1 1,1 1 0,-1-1-1,0 1 1,1-1 0,-1 1-1,1-1 1,0 0-1,-1 1 1,1-1 0,0 1-1,0-1 1,0 0 0,0 1-1,0-1 1,1-2-1,0-1 4,0 0 0,0 0 0,0 0 1,0 0-1,1 0 0,0 1 0,0-1 0,1 0 0,-1 1 0,1 0 0,5-7 0,5-4 12,26-23 0,-19 20-8,10-8 19,1 2 1,47-29-1,-16 12 2,-59 39-30,115-83 39,-95 66-34,0-1 0,35-40-1,-47 47 1,-1-1-1,-1 1 0,11-21 1,-18 30-2,0-1 1,0 1 0,0-1 0,-1 1-1,0-1 1,0 0 0,0-6 0,0 9-3,-1 0 1,-1 0-1,1 0 1,0 0-1,0 0 1,-1 0-1,1 0 1,-1 0-1,0 0 1,1 0-1,-1 0 1,0 0-1,0 1 0,0-1 1,-1 0-1,1 0 1,-2-1-1,0 1 0,1 0 0,-1 0 0,0 1-1,0-1 1,1 1 0,-1 0-1,0 0 1,0 0 0,0 0 0,0 0-1,0 1 1,-1-1 0,1 1-1,0 0 1,0 0 0,0 0 0,0 1-1,0-1 1,0 1 0,-4 0-1,2 0-5,0 1-1,0-1 0,0 1 1,1 0-1,-1 0 0,1 0 0,-1 1 1,1-1-1,0 1 0,0 0 1,0 0-1,-4 5 0,6-6 3,0 1 0,0-1 0,0 1 0,1-1 0,-1 1 0,0 0 0,1 0 1,0 0-1,0 0 0,0 0 0,0 0 0,0 0 0,1 0 0,0 0 0,-1 1 0,1-1 0,0 0 0,0 0 0,1 0 0,-1 1 0,1-1 0,-1 0 0,1 0 0,0 0 1,0 0-1,1 0 0,1 4 0,0-2 1,1 0 0,-1-1 0,1 1 0,0-1 0,1 1 0,-1-1 0,1-1 0,-1 1 0,1-1 0,0 1 0,1-1 0,-1-1 0,11 5 0,0-2-8,0-1-1,0 0 1,1-1-1,-1-1 1,1-1-1,0 0 1,21-3-1,-4-1 26,-1-1 0,52-15 0,-64 12 28,26-12 0,3 0 117,-87 49-25,14-16-123,3-1 3,0 0 1,-33 31-1,49-41-18,0 0 0,1 1 0,0-1-1,0 1 1,0 0 0,0 0 0,0 0 0,1 0 0,0 0-1,0 1 1,0-1 0,0 1 0,1-1 0,0 1-1,0 0 1,0-1 0,0 1 0,1 0 0,0 0 0,0 7-1,1-10 2,-1 0-1,1 0 0,-1 0 0,1 0 1,0 0-1,-1 0 0,1-1 0,0 1 1,0 0-1,0-1 0,1 1 0,-1-1 1,0 1-1,1-1 0,-1 1 0,1-1 0,-1 0 1,1 0-1,-1 0 0,1 0 0,0 0 1,0 0-1,0 0 0,-1 0 0,1-1 1,0 1-1,0-1 0,0 1 0,0-1 1,0 0-1,0 0 0,0 0 0,0 0 1,3 0-1,2-1 0,0 0 1,0 0-1,1-1 1,-1 0 0,0 0-1,-1-1 1,1 1-1,7-5 1,10-8 1,-1-1 0,0-1 0,-1-1 0,-1-1 0,-1-1 0,-1 0 0,-1-2 0,24-34 0,-20 22 13,-1-2 0,-2 0 0,-1-1-1,-2-1 1,13-49 0,-17 44 31,-1-1 1,-3 0-1,-2-1 0,2-81 0,-8 118-33,0 2 9,0 0 0,-1 1 0,1-1 0,-4-10 0,4 16-17,0-1 0,0 0 0,0 0 0,-1 1 0,1-1 0,0 0 0,-1 1 0,1-1 0,0 0 0,-1 1 0,1-1 0,-1 0 0,1 1 0,-1-1 0,0 1 0,1-1 0,-1 1 0,1 0 0,-1-1 0,0 1 0,1-1 0,-1 1 0,0 0 0,0 0 0,1-1 0,-1 1 0,0 0 0,0 0 0,1 0 0,-1 0 0,0 0 0,0 0 0,1 0 0,-1 0 0,0 0 0,0 0 0,1 0 0,-1 1 0,0-1 0,0 0 0,1 0 0,-2 1 0,-3 2 1,0 0-1,-1 1 0,2-1 1,-1 1-1,0 0 0,1 0 0,-1 1 1,1-1-1,0 1 0,1 0 1,-1 0-1,1 0 0,0 0 0,-3 9 1,-4 8-21,1 2 1,-7 25-1,10-25 7,2 0-1,0 1 1,1 0-1,2-1 1,0 1-1,5 40 1,6 6-9,19 71-1,-24-121 73,1 0 0,1-1-1,12 25 1,-13-34-344,0-1 1,12 17-1,-13-21-436,0 0 0,0-1 0,0 0 1,1 0-1,7 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41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13968,'0'0'2939,"3"12"-3123,-1-1 195,-1-6-7,0 0 1,0 0 0,0 0 0,1 0 0,0 0 0,0-1 0,0 1 0,0-1 0,1 1 0,-1-1-1,1 0 1,0 0 0,4 4 0,15 12 67,0-2 0,1 0-1,1-2 1,45 24 0,-40-24 52,-1 1 0,0 1 1,33 30-1,-44-31-37,-1 0-1,-1 1 1,-1 1-1,-1 0 1,0 1 0,-1 1-1,-2 0 1,0 0-1,-1 1 1,-1 0-1,7 31 1,-7-15 39,-2 1 0,-1-1 1,-2 2-1,-1-1 0,-3 0 0,-5 40 1,-2-32 29,-1-1 0,-3 0 0,-2-1 1,-2-1-1,-32 65 0,-42 63 712,81-162-684,9-9-179,0-1 0,0 0 0,0 0 0,0 0-1,-1 0 1,1 0 0,0 0 0,0 0 0,0 0 0,0 0-1,0 0 1,-1 0 0,1 0 0,0 0 0,0 0-1,0 0 1,0 0 0,0-1 0,0 1 0,-1 0-1,1 0 1,0 0 0,0 0 0,0 0 0,0 0 0,0 0-1,0 0 1,0 0 0,0 0 0,-1-1 0,1 1-1,0 0 1,0 0 0,0 0 0,0 0 0,0 0 0,0 0-1,0 0 1,0-1 0,0 1 0,0 0 0,0 0-1,0 0 1,-1-3 21,1 1 0,0-1 0,0 0 0,0 1 0,0-1 0,1 1 0,0-5 0,9-29-865,23-51 0,-30 81-108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0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15376,'0'0'1799,"73"24"-2175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0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7024,'0'0'4302,"-13"6"-3776,-78 32 380,42-20-89,-68 38 0,103-48-678,1 1 0,0 0 0,0 0 0,1 1 1,0 1-1,1 0 0,0 1 0,0 0 0,-11 19 1,16-22-52,2-1 1,-1 1 0,1 0 0,1 0 0,-1 0-1,2 0 1,-1 1 0,-1 16 0,3-22-44,1 2 1,0-1 0,1 0-1,-1-1 1,1 1 0,0 0-1,0 0 1,0 0 0,1 0-1,0 0 1,0-1 0,0 1-1,0-1 1,1 0 0,-1 1-1,1-1 1,0 0-1,8 6 1,-2-1 25,0-2 1,1 1-1,0-1 0,1-1 0,0 0 1,0 0-1,0-1 0,1-1 0,-1 1 0,1-2 1,0 0-1,0 0 0,0-1 0,1-1 1,-1 0-1,0-1 0,1 0 0,20-3 1,-12 0 67,-1-1 1,0-1-1,-1-1 1,1 0-1,-1-2 1,0 0-1,-1-1 1,0-1-1,0-1 1,25-20-1,-22 14 100,0-1-1,-1-2 1,18-21 0,-32 33-147,0 0-1,0 0 1,-1-1 0,0 1 0,0-1-1,-1-1 1,-1 1 0,1 0 0,-1-1-1,-1 0 1,3-18 0,-5 23-48,0 1 1,0 0-1,0-1 0,-1 1 1,0 0-1,0-1 0,0 1 1,0 0-1,-1 0 0,1 0 1,-1 0-1,0 0 0,-4-5 1,2 3 9,-1 0 1,0 1-1,0 0 0,0-1 1,0 2-1,-1-1 1,-10-6-1,6 6 0,0-1 1,0 1-1,-1 1 0,1 0 1,-1 1-1,0 0 0,0 0 0,0 1 1,-1 1-1,-15-1 0,9 3 7,0 1 0,0 1 0,0 1-1,0 0 1,1 1 0,-19 9 0,32-12-47,0 0 0,0 1 0,0-1 1,1 1-1,-6 5 0,9-8-15,-1 0 0,1 1 0,-1-1 0,1 0 0,0 1 0,-1-1 0,1 1-1,0-1 1,0 1 0,-1-1 0,1 1 0,0-1 0,0 1 0,0-1 0,0 1 0,-1-1 0,1 1 0,0-1 0,0 1 0,0-1-1,0 2 1,1-2-4,-1 1-1,1-1 0,-1 1 0,1-1 0,0 1 0,-1-1 0,1 0 0,-1 1 1,1-1-1,0 0 0,-1 0 0,1 1 0,0-1 0,-1 0 0,1 0 0,0 0 1,0 0-1,-1 0 0,1 0 0,0 0 0,-1 0 0,2 0 0,86-4-520,-59 1-2440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0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12256,'0'0'614,"-4"12"-330,-168 563 3097,160-521-2562,-9 112 0,22-150-462,-1-16-345,1 1 0,-1-1-1,0 0 1,0 0 0,0 0 0,0 0-1,0 0 1,0 0 0,0 1-1,0-1 1,0 0 0,1 0-1,-1 0 1,0 0 0,0 0 0,0 0-1,0 0 1,0 0 0,1 0-1,-1 0 1,0 0 0,0 0 0,0 1-1,0-1 1,0 0 0,1 0-1,-1 0 1,0 0 0,0 0 0,0 0-1,0-1 1,1 1 0,-1 0-1,0 0 1,0 0 0,0 0-1,0 0 1,0 0 0,1 0 0,-1 0-1,0 0 1,0 0 0,0 0-1,0-1 1,19-22 527,-18 22-550,74-119 811,11-14-31,-68 109-382,1 1 0,1 1 0,28-25 0,-48 47-361,0 1 0,1 0 0,-1-1 0,0 1 0,1 0 0,-1-1 0,0 1 0,1 0 1,-1 0-1,1-1 0,-1 1 0,1 0 0,-1 0 0,0 0 0,1 0 0,-1-1 0,1 1 0,-1 0 0,1 0 0,-1 0 0,1 0 0,-1 0 0,1 0 0,2 9 294,-7 24-140,2-23-110,-4 32 54,-1 3 49,-2 76 1,9-107-130,0 1 0,2-1 0,0 0 1,0 1-1,1-1 0,1 0 0,1 0 0,0-1 1,10 20-1,-14-30-25,0-1-1,1 1 1,0-1 0,-1 1 0,1-1 0,0 0-1,0 1 1,0-1 0,1 0 0,-1 0 0,0-1-1,1 1 1,0 0 0,-1-1 0,1 0-1,0 1 1,-1-1 0,6 1 0,-4-2 0,-1 1 1,1-1-1,0 0 0,0 0 1,0-1-1,0 1 0,0-1 1,0 0-1,0 0 0,-1 0 1,1 0-1,5-3 1,3-3 20,-1 0 0,0 0 0,0-1 1,0-1-1,-1 0 0,18-19 1,9-20 192,57-96 1,14-20 203,-106 161-414,0 1 1,0-1-1,0 1 1,0 0 0,1 0-1,-1 0 1,1 0 0,-1 0-1,1 0 1,3-1 0,-5 2-17,-1 1 1,0 0 0,1 0 0,-1 0-1,1 0 1,-1 0 0,1 0-1,-1 0 1,0 0 0,1 0 0,-1 0-1,1 0 1,-1 0 0,1 1-1,-1-1 1,0 0 0,1 0 0,-1 0-1,1 1 1,-1-1 0,0 0 0,1 0-1,-1 1 1,0-1 0,1 0-1,-1 0 1,1 1 0,0 1 3,-1 0 0,1-1 0,0 1 0,0 0 0,-1 0 0,1 0 0,-1 0 0,0-1 0,1 1 0,-1 3 0,1 29 34,-2 0 1,-2 0-1,-6 35 1,6-44-23,-4 7 10,5-25-19,0 0 0,1 1 0,0-1 0,0 1-1,0 0 1,1-1 0,0 1 0,0-1 0,3 12 0,-3-19-13,0 1 0,0-1 1,0 0-1,0 0 0,0 0 0,0 1 0,1-1 1,-1 0-1,0 0 0,0 0 0,0 0 0,0 1 0,0-1 1,1 0-1,-1 0 0,0 0 0,0 0 0,0 0 0,1 0 1,-1 1-1,0-1 0,0 0 0,0 0 0,1 0 0,-1 0 1,0 0-1,0 0 0,0 0 0,1 0 0,-1 0 1,0 0-1,0 0 0,1 0 0,-1 0 0,0 0 0,0 0 1,0 0-1,1-1 0,-1 1 0,0 0 0,0 0 0,0 0 1,1 0-1,-1 0 0,0 0 0,0-1 0,11-9 32,-6 6-20,27-28 69,33-40 0,-46 48-8,1 1-1,0 2 1,2 0 0,0 1-1,37-24 1,-59 43-66,1 0 1,0 1-1,-1-1 0,1 1 1,0-1-1,0 1 1,0 0-1,-1-1 0,1 1 1,0 0-1,0-1 1,0 1-1,0 0 1,0 0-1,-1 0 0,1 0 1,0 0-1,0 0 1,0 0-1,0 0 0,0 0 1,0 0-1,0 1 1,-1-1-1,1 0 0,2 1 1,-3 0-4,1 0 1,0 0-1,0 1 1,-1-1-1,1 0 1,-1 0-1,1 0 1,-1 1-1,1-1 0,-1 0 1,0 0-1,0 1 1,1-1-1,-1 0 1,0 1-1,0 0 1,-1 10 2,0 0 1,-1 0-1,-3 13 0,4-19 7,-5 25-1,0-5-16,1 0 0,-2 45 0,7-71 1,0 1 0,0-1 1,0 0-1,0 0 0,0 1 0,0-1 0,0 0 1,0 1-1,0-1 0,0 0 0,0 0 1,0 1-1,0-1 0,0 0 0,1 0 1,-1 1-1,0-1 0,0 0 0,0 0 1,1 1-1,-1-1 0,0 0 0,0 0 1,0 0-1,1 0 0,-1 1 0,0-1 1,0 0-1,1 0 0,-1 0 0,0 0 0,1 0 1,-1 0-1,0 0 0,0 0 0,1 0 1,-1 0-1,0 0 0,1 0 0,-1 0 1,0 0-1,0 0 0,1 0 0,-1 0 1,0 0-1,1 0 0,-1 0 0,0 0 1,0 0-1,1 0 0,-1-1 0,0 1 1,0 0-1,1 0 0,-1 0 0,0-1 0,0 1 1,0 0-1,1-1 0,16-12-4,148-176 134,-164 188-126,0 0 0,-1 0-1,1 0 1,0-1-1,0 2 1,0-1 0,0 0-1,0 0 1,0 0 0,0 0-1,0 1 1,0-1-1,0 0 1,0 1 0,0-1-1,1 1 1,-1-1-1,2 0 1,-3 2-2,1-1 0,-1 0 1,1 0-1,-1 1 0,1-1 0,-1 1 1,1-1-1,-1 0 0,1 1 0,-1-1 1,1 1-1,-1-1 0,0 1 0,1-1 1,-1 1-1,0-1 0,1 1 0,-1-1 1,0 1-1,0-1 0,0 1 0,1 0 0,-1-1 1,0 1-1,0 1 0,1 8 5,0 1 0,-1 0 0,0 12 0,-1-11-6,2 22 4,5 45 0,-4-64 20,1-1 1,0 0 0,1 0-1,1-1 1,12 27 0,-17-39-19,1 0-1,-1 0 1,1 0 0,-1 0 0,1-1 0,0 1-1,-1 0 1,1 0 0,0 0 0,0-1 0,0 1-1,0 0 1,0-1 0,0 1 0,0 0 0,0-1-1,0 1 1,0-1 0,0 0 0,0 1-1,0-1 1,0 0 0,2 0 0,-1 0-7,0 0 1,0 0 0,0-1-1,0 1 1,0-1-1,0 0 1,0 1 0,0-1-1,0 0 1,0 0 0,3-3-1,2-1-42,0-2-1,0 1 1,-1-1 0,11-13-1,-6 5-170,10-13-222,-10 14-2939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0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14464,'0'0'3415,"3"13"-2964,1 4-277,-1 1 0,0-1 0,-1 1 0,-1 25-1,-5 107 2155,4-149-2232,0 1 0,0-1-1,0 1 1,0 0 0,0-1-1,0 1 1,1-1-1,-1 1 1,1-1 0,-1 1-1,1-1 1,1 3 0,-2-4-58,1 0 1,-1 1 0,1-1 0,-1 0 0,1 0-1,-1 1 1,1-1 0,0 0 0,-1 0 0,1 0-1,-1 0 1,1 0 0,-1 0 0,1 0 0,0 0 0,-1 0-1,1 0 1,-1 0 0,1-1 0,-1 1 0,1 0-1,0 0 1,-1-1 0,1 1 0,-1 0 0,1-1-1,-1 1 1,1 0 0,-1-1 0,0 1 0,1 0-1,-1-1 1,1 0 0,8-6-2923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0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0 643 11656,'0'0'2570,"14"-12"-1954,-5 4-511,12-10 129,-2 0 1,0-1-1,20-28 1,7-21 673,40-81 1,-2 0 300,-62 115-591,2 0 1,32-35 0,-54 67-535,0 0 0,-1 0 0,1 1 0,0-1-1,0 0 1,0 1 0,0 0 0,1-1 0,2 0-1,-4 1-60,0 1-1,-1 0 0,1 0 0,0 0 1,-1 0-1,1 0 0,-1 0 0,1 1 0,0-1 1,-1 0-1,1 0 0,-1 0 0,1 0 0,-1 1 1,1-1-1,0 0 0,-1 1 0,1-1 0,-1 0 1,1 1-1,-1-1 0,0 0 0,1 1 0,-1-1 1,1 1-1,-1-1 0,0 1 0,1-1 0,-1 1 1,0 0-1,1-1 0,-1 1 0,0-1 0,0 1 1,0-1-1,0 1 0,0 0 0,1-1 0,-1 1 1,0-1-1,-1 2 0,6 27 168,-3 0-1,0 0 1,-2 0-1,-1 0 1,-1 1-1,-11 49 1,6-45 1,-1-1 0,-2 0 1,-24 54-1,33-85-170,1-1 0,-1 1 0,0-1 0,1 0-1,-1 1 1,0-1 0,0 0 0,0 0 0,0 0 0,0 0 0,-1 0 0,1 0 0,0 0 0,0 0-1,-1 0 1,1 0 0,0-1 0,-1 1 0,1 0 0,-2 0 0,1-1 1,1-1 1,-1 1-1,1 0 1,-1 0 0,1 0-1,-1-1 1,1 1-1,0-1 1,-1 1-1,1-1 1,0 0-1,-1 1 1,1-1-1,0 0 1,0 0-1,-1 0 1,1 0-1,0 0 1,0 0 0,0 0-1,-1-3 1,-20-26 254,15 20-132,0 0 1,-1 0 0,-14-13 0,15 17 72,8 7 49,13 13-104,13 9-93,1-2 1,1-1-1,1-1 1,1-1-1,1-2 1,0-1-1,51 16 0,-79-30-35,1 0 0,-1 0 0,0 0-1,1 0 1,-1-1 0,1 1-1,-1-1 1,0 0 0,1-1 0,-1 1-1,1-1 1,-1 0 0,0 0-1,9-3 1,-11 2-19,0 1 1,1-1-1,-1 0 0,0 1 1,0-1-1,0 0 0,0 0 1,-1-1-1,1 1 0,0 0 1,-1 0-1,0-1 0,1 1 1,-1-1-1,0 0 0,0 1 1,-1-1-1,1 0 0,0 1 1,-1-1-1,0 0 0,0 0 1,0 1-1,0-1 0,0-3 1,-4-27-3533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1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1315 7632,'0'0'5208,"14"-7"-4520,16-9-350,0-2 0,-1-1 0,46-40 0,-32 16 125,58-72 1,25-57 515,-41 55-235,-39 54-280,-3-1 1,-2-2-1,-3-2 0,-4-2 0,34-93 0,-59 133-280,-2-1-1,0 1 0,-2-2 1,-1 1-1,-1-48 0,-3 78-164,0 0-1,0-1 1,0 1-1,0-1 1,0 1-1,0-1 1,0 1-1,-1-1 1,1 1-1,-1 0 1,1-1-1,-2 0 1,2 1-11,0 1 0,0 0 0,-1 0 1,1 0-1,0 0 0,0-1 0,0 1 0,-1 0 1,1 0-1,0 0 0,-1 0 0,1 0 0,0 0 0,0 0 1,-1 0-1,1 0 0,0 0 0,0 0 0,-1 0 1,1 0-1,0 0 0,-1 0 0,1 0 0,0 0 1,0 0-1,-1 1 0,1-1 0,0 0 0,0 0 0,0 0 1,-1 0-1,1 0 0,0 1 0,0-1 0,-1 0 1,-3 4 36,1 0 0,-1 1 0,1-1 0,-5 8 1,-15 29 41,1 1 0,2 1 1,2 0-1,2 2 1,-15 67-1,14-29 29,4 1 0,-2 101 0,14-150-66,3 1 1,1-1 0,1 1-1,17 65 1,-20-98-43,0 0 1,-1 0-1,1-1 0,0 1 0,0 0 1,1 0-1,-1-1 0,0 1 0,1-1 1,0 1-1,0-1 0,0 1 1,0-1-1,0 0 0,0 0 0,0 0 1,0 0-1,1-1 0,-1 1 1,1 0-1,3 0 0,-1 0 14,1-1 0,-1 0 0,1-1 0,-1 1-1,1-1 1,-1 0 0,1-1 0,0 1 0,-1-1 0,10-3 0,6-2 58,1 0 0,-1-2 0,37-18 0,58-41 232,-90 52-230,67-53 225,-34 24-67,-50 38-161,1 0-1,0 0 1,0 1 0,1 0-1,0 1 1,0 0 0,0 0-1,0 1 1,0 1 0,1 0-1,-1 1 1,1 0 0,11 0-1,-22 1-32,-14 7 67,-32 14-89,1 2 0,1 1 0,2 3 1,0 1-1,2 2 0,1 1 0,-37 42 0,65-63-20,1 0 0,1 1 1,-13 20-1,17-25 0,1-1 0,1 1 0,-1 0 0,1 0 0,0 0 0,0 0 0,1 0 0,0 1 0,-1 10 1,2-15-4,0-1 1,0 1-1,0-1 1,0 1-1,1-1 1,-1 1-1,0-1 1,1 1-1,-1-1 1,1 1-1,-1-1 1,1 0-1,0 1 1,-1-1-1,1 0 1,0 0-1,0 1 1,0-1-1,0 0 1,0 0-1,0 0 1,0 0-1,2 1 1,0-1 1,-1 0 0,1 0 1,0 0-1,-1 0 0,1-1 1,0 1-1,0-1 0,0 0 0,0 1 1,-1-1-1,6-1 0,4-1 13,0 0-1,0-1 0,-1 0 0,18-7 1,-12 2 3,0-1 1,0 0-1,-1-2 1,-1 0 0,1-1-1,-2 0 1,1-1 0,13-17-1,-2 0 81,-2-1 0,40-67 0,-49 65-8,-12 26-41,0 0 1,1 1 0,-1-1-1,7-7 1,-14 53 195,0-19-230,1 1 1,1-1-1,1 1 0,1 0 1,3 30-1,-1-43-14,-1 1-1,1-1 0,1-1 1,0 1-1,0 0 1,0-1-1,6 11 0,-6-14 0,0 1-1,1-1 0,-1 0 0,1 0 1,0-1-1,0 1 0,0-1 1,0 0-1,0 0 0,1 0 0,-1-1 1,9 4-1,-9-5-1,0 0 0,-1 0 0,1-1 0,0 1 0,0-1 0,-1 0 0,1 0 0,0-1 0,0 1 0,-1-1 0,1 0 0,0 0 0,-1 0 0,1 0 0,-1 0 0,6-4 0,2 0 6,-1-1-1,0-1 0,-1 0 0,10-8 0,13-18 57,-2 0-1,-1-2 1,-2-1-1,29-52 1,-55 87-59,11-19 62,-11 16-46,2-1 0,-1 1 0,0 0 0,1 1 0,0-1 0,0 0 0,0 1 0,0-1 1,0 1-1,6-4 0,-15 54 65,3-24-83,0 4 12,-1 34 0,4-54-6,0-1 1,1 1 0,-1-1 0,1 0-1,1 1 1,-1-1 0,1 0 0,0 0-1,1 0 1,5 11 0,-7-16-6,0 0-1,0 0 1,0 0 0,0 0 0,0-1 0,0 1 0,0 0 0,0-1-1,0 1 1,0-1 0,1 1 0,-1-1 0,0 0 0,0 1 0,0-1-1,1 0 1,-1 0 0,0 0 0,0 0 0,1 0 0,-1 0-1,0 0 1,2-1 0,29-9 46,-25 7-36,-1-1 0,0 0-1,0-1 1,0 1 0,0-1 0,-1-1 0,7-6 0,32-47 119,-14 17-16,-8 10-23,-18 24-50,1 0 0,0 1 0,1 0 0,0 0 0,0 0 1,7-6-1,-13 13-38,1 0-1,-1-1 1,1 1 0,-1-1 0,1 1 0,-1 0 0,1 0-1,-1-1 1,1 1 0,-1 0 0,1 0 0,-1-1 0,1 1-1,0 0 1,-1 0 0,1 0 0,-1 0 0,1 0 0,-1 0 0,1 0-1,0 0 1,-1 0 0,1 0 0,-1 0 0,1 1 0,-1-1-1,1 0 1,-1 0 0,1 1 0,-1-1 0,1 0 0,-1 0-1,1 1 1,-1-1 0,1 0 0,-1 1 0,1-1 0,-1 1-1,0-1 1,1 1 0,-1-1 0,0 1 0,1-1 0,-1 1-1,0 0 1,9 29 52,-8-26-59,6 27 9,-2-2-1,17 50-1,-19-72-3,0 1-1,0-1 1,1 0-1,-1 0 0,2 0 1,-1 0-1,1 0 1,0-1-1,1 0 0,-1 0 1,10 6-1,-13-10 3,0-1-1,0 0 1,0 0 0,0 0-1,0-1 1,1 1 0,-1-1-1,0 1 1,0-1 0,1 1-1,-1-1 1,0 0 0,1 0-1,-1 0 1,0-1 0,1 1-1,-1-1 1,0 1 0,1-1-1,-1 1 1,0-1 0,0 0-1,0 0 1,0 0 0,0-1-1,0 1 1,0 0 0,0-1-1,2-2 1,3-2 14,0 0 1,-1-1-1,0 0 0,0 0 1,-1 0-1,8-12 0,9-23 106,-2-1-1,-2 0 0,18-67 1,-35 108-116,-1 1 1,1-1-1,0 1 1,0-1 0,-1 1-1,1 0 1,0-1-1,0 1 1,0 0-1,0 0 1,1-1 0,-1 1-1,0 0 1,0 0-1,1 1 1,-1-1-1,0 0 1,1 0-1,-1 1 1,1-1 0,-1 0-1,1 1 1,0 0-1,-1-1 1,1 1-1,-1 0 1,1 0 0,0 0-1,-1 0 1,1 0-1,2 0 1,7 2-1,0-1-1,0 2 1,18 5-1,-12-3 15,-6-2-19,168 34 156,-157-34-133,0-1 1,1-1 0,-1-2-1,0 0 1,0-1-1,27-6 1,-47 8-299,11-3 787,-4 3-4864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1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7024,'0'0'9618,"1"13"-9342,0 0-200,0 2 33,0 0 0,-1 0 0,-4 24 0,-11 49 528,-30 101 1,9-75-267,13-46 233,-25 131 1,44-178-429,-2 29 1004,7-50-1159,-1 1 1,1 0 0,0-1 0,0 1 0,-1-1 0,1 1-1,0-1 1,0 1 0,0-1 0,0 1 0,0-1-1,-1 0 1,1 0 0,0 1 0,0-1 0,0 0-1,0 0 1,0 0 0,0 0 0,0 0 0,0 0-1,0 0 1,0-1 0,1 1 0,2 0 15,51-4 85,0-2 0,-1-2 0,60-17 0,-52 10-32,-18 5 42,-1-3 1,49-21-1,-78 25-70,-13 8-52,1 0 1,0-1-1,-1 1 0,1 0 0,0 0 1,0 0-1,0 1 0,0-1 0,0 0 1,0 1-1,3-1 0,-5 1-33,1-1 0,-1 1 0,0 0 0,1 0 0,-1-1 0,0 1 0,0 0 0,1-1 0,-1 1 0,0 0 0,0-1 0,1 1 0,-1-1 0,0 1 0,0 0 0,0-1 0,0 1 0,0-1 0,0 1 0,0 0 0,1-1 0,-1 1 0,0-1 0,0 1 0,-1-1 0,1 1 0,0 0 0,0-1 0,0 1 0,0-1 0,0 0 0,0-2-2521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1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96 129 8240,'0'0'3062,"-10"-3"-2742,-32-9 4,12 8 769,29 4-1019,1 0 0,-1 0 1,0 0-1,1 0 0,-1 0 1,0 0-1,1 0 0,-1 0 1,1 1-1,-1-1 0,0 0 1,1 1-1,-1-1 0,1 0 1,-1 1-1,1-1 0,-1 0 1,1 1-1,-1-1 1,1 1-1,-1 0 0,30-7 1550,12-4-1084,50-18 0,-55 15-236,0 2 0,40-7 0,104-5 1127,-174 22-1534,-5 2 13,0-1 0,0 0 0,0 0 1,1 0-1,-1 0 0,0 0 1,0-1-1,1 1 0,-1 0 0,0 0 1,0-1-1,0 1 0,0-1 0,0 1 1,1-1-1,-1 1 0,0-1 1,1-1-1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1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6824,'0'0'6110,"8"-11"-5787,27-33 6,-33 41-270,0 1 1,1-1-1,-1 1 0,1-1 0,0 1 0,-1 0 0,1 0 0,0 0 0,0 1 1,1-1-1,-1 1 0,0-1 0,0 1 0,1 0 0,-1 0 0,1 1 1,-1-1-1,4 1 0,10-3 165,75-14 921,162-7-1,-205 15-798,-40 7-100,0 0 0,0 0 0,15 0 0,-23 2-149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2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7024,'0'0'7549,"15"-2"-7242,224-19 807,-32 3-306,85-1 55,-290 19-855,97-4 328,-87 3-193,0 0 0,0-2 0,0 1 0,0-2 0,-1 1 0,14-7 0,-17 8 93,-5 2-2556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43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31 154 9040,'0'0'6400,"-5"14"-6163,0 1-164,1-6-26,1 0 0,1 0 0,-1 0 0,2 0 0,-1 1 0,1-1 0,0 13 0,2 28 289,0-21 32,-1 1 1,-5 40-1,5-67-310,0 0-1,0 0 1,0 0-1,0 0 1,0-1-1,1 1 1,1 4-1,0 8 531,11-26 22,-4-2-524,-1-2 0,-1 1 0,0-1 0,-1 0 0,0 0 0,-1-1 0,4-23 0,6-19 96,-9 40-120,35-98 325,-35 100-307,2 1-1,0 0 1,0 0 0,2 0-1,11-14 1,-17 26-37,-1-1 0,0 1 1,1-1-1,-1 1 0,1 0 0,0 0 0,0 1 0,0-1 1,0 1-1,1 0 0,-1 0 0,0 0 0,6-1 0,-8 3-28,1 0-1,-1 0 0,0 0 0,1 0 0,-1 0 0,1 0 0,-1 1 0,0-1 1,0 1-1,1 0 0,-1-1 0,0 1 0,0 0 0,0 0 0,0 1 0,0-1 1,0 0-1,0 1 0,0-1 0,0 1 0,-1-1 0,1 1 0,0 0 1,-1 0-1,0 0 0,1 0 0,1 4 0,8 14 61,-1 1 0,0 0 0,12 43 0,9 71 222,-15-62-21,-2-20 74,-8-32-3198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2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5720,'0'0'10974,"0"15"-10659,-4 106 246,10 175 1195,-6-200-1860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2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9744,'0'0'6065,"14"4"-5640,4 2-277,-7-2-37,0-1 0,1 0 0,-1 0 0,1-1-1,17 0 1,20 0 622,-1-2-1,1-3 0,-1-2 0,73-16 1,-83 19-719,-28 2-2239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2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6728,'0'0'10617,"10"-11"-10288,29-34-9,-35 41-248,0 1 0,0 0-1,0-1 1,1 2 0,-1-1 0,1 0-1,0 1 1,0 0 0,0 0 0,0 0-1,5 0 1,0-1 66,-8 2-110,-1 1 0,1-1 1,-1 1-1,1 0 0,-1-1 1,1 1-1,-1 0 0,1 0 1,-1 0-1,1 0 0,-1 0 1,1 0-1,-1 1 0,1-1 1,-1 0-1,1 1 0,-1-1 0,0 1 1,1 0-1,-1-1 0,0 1 1,3 1-1,-3 0 8,1 0 1,-1 0-1,1 0 0,-1 0 0,1 0 1,-1 0-1,0 1 0,0-1 1,0 0-1,-1 1 0,1-1 0,0 4 1,1 6 56,-1-1 1,0 1-1,-1-1 1,-3 20-1,-9 133 535,9-120-440,3-33-121,0 0 0,1 0-1,0 0 1,0 0 0,1 0 0,1 0-1,5 17 1,-6-24-41,-1 0 0,1 0 0,0 0-1,0 0 1,0 0 0,1 0 0,-1 0 0,1-1 0,0 1 0,0-1-1,0 0 1,1 0 0,-1 0 0,1 0 0,-1-1 0,1 1 0,0-1 0,0 0-1,0 0 1,0-1 0,6 3 0,-7-4-4,1 0-1,-1 0 1,0 0 0,1-1 0,-1 1 0,0-1-1,1 1 1,-1-1 0,0 0 0,0 0-1,1-1 1,-1 1 0,0-1 0,0 0-1,-1 1 1,1-1 0,0 0 0,2-3-1,8-6 56,-2-1-1,15-18 0,-16 19-19,17-24 185,-2-1 1,-1 0 0,-2-2 0,-1-1 0,25-67 0,-36 75 47,-9 25-247,0 1 0,1-1 0,0 0 0,0 1 0,1-1 0,-1 1 0,1 0 0,0 0 0,1 0 0,-1 0 0,1 0 0,6-4 0,-9 8-41,0 0 1,0 1-1,0-1 0,1 1 1,-1 0-1,0-1 0,1 1 0,-1 0 1,0 0-1,1 0 0,-1 0 0,0 0 1,3 0-1,5 0 2,10-1 1,0 1 1,1 1-1,-1 0 0,19 5 0,8 0 40,-19-4 92,-27-2-118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2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7736,'0'0'10502,"13"-10"-10203,44-26-15,-52 33-248,0 1 0,-1-1 0,1 1-1,0 1 1,0-1 0,0 1 0,0 0 0,0 0 0,0 0 0,6 1 0,3-1 49,98-4 449,-18 3-238,34-12 88,84-4 606,-188 16-699,0 0 1,0-1 0,40-12-1,-64 15-287,0 0 0,1 0-1,-1 0 1,1 0-1,-1 0 1,0 0 0,1 0-1,-1 0 1,0 0-1,1 0 1,-1 0 0,0 0-1,1 0 1,-1 0-1,0 0 1,1 1 0,-1-1-1,0 0 1,1 0-1,-1 0 1,0 0 0,1 1-1,-1-1 1,0 0-1,1 1 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2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5224,'0'0'10773,"-8"14"-10516,4-7-218,-7 14 109,-2-1 0,-27 35 0,-15 15 642,4 2 0,-81 151 0,112-185-436,-32 56 1019,46-91-1123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2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9240,'0'0'4844,"13"11"-4462,86 69 449,69 50 1020,-129-101-1288,-9-7 425,66 36-1,-80-55-408,-13-5-2845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2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35 135 6928,'0'0'13745,"0"12"-13589,-30 380 745,25-159-381,6-155-152,0-67-205,2-13 49,3-21-35,32-535 946,-34 484-946,-3 43-45,0 1 1,-2-1-1,-6-40 0,-3 31-77,28 39-102,23 1 45,-1 2 0,73 12 0,-99-11 2,-1 0 0,1 1 0,-1 1 0,0 0-1,0 0 1,0 2 0,-1-1 0,0 2 0,0 0 0,-1 0-1,19 19 1,-26-24-1,-1 1-1,1 0 1,-1 0-1,-1 0 1,1 1-1,0-1 1,-1 1 0,0-1-1,0 1 1,-1 0-1,1 0 1,-1 0-1,0-1 1,0 2-1,-1-1 1,1 0-1,-1 0 1,0 0-1,0 0 1,-1 0-1,0 0 1,0 0 0,0 0-1,0 0 1,-1 0-1,0-1 1,-4 9-1,0-1-2,-2 0 0,1-1-1,-1 0 1,-1 0 0,0-1-1,-1 0 1,0-1 0,0 0 0,-12 8-1,15-12 8,-10 7 13,1 0 0,-2-1 1,0-1-1,-25 11 0,52-22 11,0 0 0,0 1 0,0 0 0,0 1 0,0 0-1,0 0 1,9 3 0,14 3 12,33 12-1,-48-13-22,1 1-1,-2 0 1,1 1 0,-1 1-1,28 20 1,-40-26-15,0 0 1,0 1 0,-1 0-1,1-1 1,-1 1 0,0 0-1,0 1 1,0-1-1,-1 0 1,1 1 0,-1 0-1,0-1 1,-1 1 0,1 0-1,-1 0 1,0 0 0,0 0-1,0 0 1,-1 0-1,1 1 1,-1-1 0,-1 0-1,1 0 1,-1 0 0,-2 9-1,1-6 9,-1-1-1,1 0 1,-1 0-1,-1-1 1,1 1 0,-1 0-1,0-1 1,-1 0-1,1 0 1,-1-1-1,-8 8 1,4-5 11,-1-1 0,0 0 0,0 0 0,0-1 0,-1-1 0,-17 7 0,3-4 31,1-1 1,-1-1-1,-1-1 0,1-1 1,-1-2-1,-27 0 0,20-1-49,-51 6 0,36 3-3650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2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7936,'0'0'13383,"11"-3"-13295,33-6-9,0 1-1,68-3 1,104 9 96,-151 3-140,-35-1-39,1 1 1,0 1 0,31 7-1,-56-9-2772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3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5016,'0'0'11041,"16"3"-10728,-5-2-249,11 3 77,1-2 1,0 0 0,26-2 0,182-26 1360,-19 1-292,-92 18-277,-110 10-744,-9-3-170,-1 1 1,1-1 0,0 0-1,-1 0 1,1 1 0,-1-1-1,1 0 1,0 0 0,-1 0-1,1 0 1,0 0 0,-1 0-1,1 0 1,0 0-1,-1 0 1,1 0 0,-1 0-1,1 0 1,0 0 0,0-1-1,7-2 282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3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6824,'0'0'11959,"12"-7"-11668,4-2-193,-8 4-27,1 0 0,1 0 1,-1 1-1,0 0 0,19-4 0,24-4 217,0 3-1,1 2 0,73 0 0,-36 3-37,-35 1-68,-21 2 17,-1-1-1,1-2 1,53-13-1,-68 14 36,-19 3-241,0 1 0,0 0 0,0-1 1,0 1-1,0-1 0,0 1 0,0 0 0,0-1 0,0 1 1,0-1-1,0 1 0,-1 0 0,1-1 0,0 1 1,0-1-1,0 1 0,-1-1 0,1 1 0,0-1 0,-1 1 1,1-1-1,0 1 0,-1-1 0,1 1 0,-1-1 0,1 1 1,-1-1-1,0 1 0,-6 8-2878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6:52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5120,'0'0'6220,"-2"10"-5912,-7 31 10,9-39-199,0 0-1,-1 0 0,1 0 0,-1-1 1,0 1-1,0 0 0,1 0 1,-1 0-1,0-1 0,-1 1 0,1 0 1,0-1-1,-3 3 0,-1 2 332,2 1 2088,3-7-2489,1 0 1,-1 0-1,1 0 0,-1-1 0,1 1 0,-1 0 0,1 0 0,-1 0 0,1 0 1,-1 1-1,1-1 0,-1 0 0,1 0 0,-1 0 0,1 0 0,-1 0 1,1 1-1,-1-1 0,1 0 0,-1 0 0,0 1 0,1-1 0,-1 0 1,1 1-1,-1-1 0,0 0 0,1 1 0,2 1 11,1 0 1,-1 0-1,0 0 1,1-1-1,0 1 0,-1-1 1,1 0-1,0 0 0,0-1 1,-1 1-1,1-1 0,0 1 1,0-1-1,0-1 0,0 1 1,0 0-1,4-2 0,16 1 134,-3 0 9,38-7-1,-38 4 47,39-1 0,-34 3 19,37-5-1,-37 3-95,38-1-1,-22 0 37,-36 3-161,0 1 0,0 0 1,1 1-1,-1-1 0,0 1 1,1 0-1,-1 1 0,0-1 1,0 1-1,8 2 0,-4 0 80,-1-1 0,0-1 0,1 0 0,-1 0-1,1-1 1,0 0 0,13-2 0,11 1 352,-32 1-462,0 0 0,1 0 0,-1 0 0,1 0 1,-1-1-1,0 1 0,0-1 0,1 1 0,-1-1 1,0 0-1,0 0 0,4-2 0,4-8-3227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3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0 418 6328,'0'0'6800,"7"-13"-6348,24-43 742,69-89 1,-47 76-382,-22 28 216,41-42-1,-72 82-975,1 0-1,0 1 1,0-1 0,-1 0-1,1 0 1,0 1-1,0-1 1,0 0-1,0 1 1,0-1-1,0 1 1,0-1-1,0 1 1,0-1-1,0 1 1,0 0-1,2-1 1,-3 2-26,1-1 0,-1 0 0,1 0 0,-1 1 1,0-1-1,1 0 0,-1 0 0,0 1 0,1-1 0,-1 0 0,0 1 0,1-1 0,-1 1 0,0-1 1,0 0-1,1 1 0,-1-1 0,0 1 0,0-1 0,0 1 0,0-1 0,1 1 0,-1-1 0,0 1 1,0-1-1,0 1 0,0 8 103,0-1 0,-1 0 0,-1 12 0,1-17-154,-13 64 240,-3-2 1,-50 126-1,36-94 41,32-93-67,3-8-102,10-13-56,-7 8 2,45-48 162,73-63 0,-43 44-58,-35 31-56,86-79 221,-110 107-162,-22 17-138,-1 0-1,0 0 0,0 0 0,0 0 0,0 0 0,0 0 0,0 0 0,0 0 0,0-1 0,0 1 0,1 0 0,-1 0 0,0 0 0,0 0 0,0 0 0,0 0 0,0 0 0,0 0 0,0 1 1,0-1-1,0 0 0,1 0 0,-1 0 0,0 0 0,0 0 0,0 0 0,0 0 0,0 0 0,0 0 0,0 0 0,0 0 0,0 0 0,0 0 0,0 0 0,0 0 0,1 0 0,-1 0 0,0 1 1,0-1-1,0 0 0,0 0 0,0 0 0,0 0 0,0 0 0,0 0 0,0 0 0,0 0 0,0 0 0,0 1 0,0-1 0,0 0 0,0 0 0,0 0 0,0 0 0,0 0 0,0 0 0,0 0 1,-6 15 40,-43 79 10,-43 91 72,81-159-100,1 0-1,2 1 1,0 0-1,2 1 1,-3 33-1,8-52 1,0 0-1,1 1 1,1-1 0,-1 0-1,1 0 1,1 0-1,0 0 1,0 0-1,1-1 1,0 1 0,0-1-1,1 1 1,0-1-1,0 0 1,1-1-1,0 1 1,1-1 0,0 0-1,0 0 1,0 0-1,1-1 1,0 0-1,0-1 1,0 1 0,1-1-1,0-1 1,10 6-1,-9-7 74,0 1 0,1-1 0,-1-1 0,1 1 0,-1-2 0,1 1 0,0-1-1,-1-1 1,1 0 0,0 0 0,0-1 0,-1 0 0,14-4 0,-22 5-77,0 0 0,-1 0-1,1-1 1,0 1 0,-1 0 0,1-1 0,0 1-1,-1-1 1,1 1 0,0-1 0,-1 1 0,1-1 0,-1 1-1,1-1 1,-1 0 0,1 1 0,-1-1 0,1 0-1,-1 1 1,1-2 0,1-4-3379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3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5320,'0'0'16130,"-11"0"-15874,-31 4 0,40-4-224,0 1-1,0 0 1,1 0 0,-1 0 0,0 0-1,1 0 1,-1 1 0,1-1-1,-1 0 1,1 1 0,0-1 0,-1 1-1,1-1 1,0 1 0,0 0-1,0-1 1,0 3 0,-1 0 62,0 0 0,0 1 0,0-1 0,1 1 0,-1 6 0,1 8 130,1 1 0,4 39 0,-1-32-114,2 17 112,2 0 1,13 43-1,32 82 401,-22-76-271,-21-70-240,-6-18-57,-1 0 0,0 0 0,0 1 0,-1-1 0,1 1 0,-1-1 0,0 1 0,-1-1 0,1 1 0,-1 6 0,-1-11-34,1 1 0,-1-1 0,0 0 0,1 1 0,-1-1 0,0 0 0,0 0 0,0 1 1,0-1-1,0 0 0,0 0 0,-1 0 0,1 0 0,0 0 0,0-1 0,-1 1 0,1 0 0,0-1 0,-1 1 0,1 0 0,-1-1 1,1 0-1,-1 1 0,1-1 0,-2 0 0,-41 3 166,40-3-170,-20 0 58,-21 0 268,-81 9-1,117-7-307,-25 2 325,32-4-355,1 0 1,-1 0 0,1 0-1,-1 0 1,1 0 0,0-1 0,-1 1-1,1-1 1,0 1 0,-1-1-1,1 1 1,0-1 0,-1 1-1,1-1 1,0 0 0,0 0 0,0 0-1,0 0 1,0 0 0,-2-1-1,3-1-76,1 0 0,-1 1-1,0-1 1,1 1-1,-1-1 1,1 1-1,0-1 1,0 1-1,0-1 1,3-3-1,-2 0-94,8-16-3589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9:3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6128,'0'0'12473,"18"-7"-12165,23-6-92,-1 0 0,1 3 1,51-7-1,166 14 1013,-134 6 198,-119-4-1328,1 1 1,-1-1-1,0 0 0,0 0 1,0-1-1,0 1 1,-1-1-1,1 0 0,0-1 1,-1 1-1,1-1 0,-1 0 1,0 0-1,4-4 1,-4 5 35,-1-2-3214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18.6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310 68 3912,'0'0'6786,"-10"-3"-6471,8 2-298,-2-1 9,1 1-1,-1-1 1,0 1-1,1 0 1,-1 0 0,0 0-1,0 1 1,0-1-1,1 1 1,-1 0-1,0 0 1,0 0-1,0 1 1,0 0-1,0-1 1,1 1-1,-1 0 1,0 1-1,1-1 1,-6 3-1,-3 5 109,-1 1 1,1 0-1,0 1 0,1 0 0,1 0 0,-19 26 0,11-9 207,1 1 0,-16 35 0,30-57-211,1 1 1,-1-1 0,1 1 0,-1 10 0,2-15-62,0 1 0,1-1 0,0 0 0,0 1 0,0-1 0,0 0-1,1 1 1,-1-1 0,1 0 0,0 1 0,0-1 0,1 4 0,-1-7-40,0 1 0,-1 0 0,1 0 0,0 0 0,0-1-1,0 1 1,0 0 0,-1-1 0,1 1 0,0-1 0,0 1 0,0-1-1,0 1 1,0-1 0,0 0 0,1 0 0,-1 1 0,0-1 0,0 0-1,0 0 1,0 0 0,0 0 0,0 0 0,0 0 0,0 0 0,0-1 0,0 1-1,0 0 1,0-1 0,0 1 0,0-1 0,0 1 0,2-2 0,3-1 58,0 0 0,-1 0 1,1-1-1,6-5 1,4-5 66,0 0 0,-1-1 0,0-1 0,-1-1 0,-1 0 1,-1 0-1,0-1 0,-1-1 0,12-31 0,-18 40 142,-2-1 1,1 0-1,-2 0 1,1 0-1,-2 0 0,2-21 1,-13 66 336,0 3-436,-18 38-1,-10 40 64,2 29 153,-74 196 0,110-338-415,-14 23 312,14-24-300,0-1-1,-1 0 0,1 0 0,0 1 1,-1-1-1,1 0 0,0 0 0,-1 1 1,1-1-1,0 0 0,-1 0 0,1 0 1,0 0-1,-1 0 0,1 0 1,-1 1-1,1-1 0,0 0 0,-1 0 1,1 0-1,0 0 0,-1 0 0,1 0 1,-1-1-1,0 1 1,0-1 0,0 1-1,1-1 1,-1 1 0,0-1 0,0 1 0,1-1 0,-1 0 0,0 0-1,1 1 1,-1-1 0,1 0 0,-1 0 0,0-1 0,-1-2 8,1-1 1,-1 0 0,1 1 0,0-1-1,0 0 1,0 0 0,1 1-1,-1-1 1,1 0 0,1-8 0,9-52 115,-7 52-106,-3 8-13,1-1 0,0 1 1,1-1-1,-1 1 0,1 0 1,0-1-1,0 1 0,0 0 1,1 0-1,0 1 0,0-1 1,0 0-1,1 1 0,-1 0 1,8-6-1,34-33 69,-33 30-64,0 2 0,0 0 0,1 0 0,16-9 0,148-70 85,-131 63-93,77-57 0,-58 29 71,-57 48-68,-2-1 1,1 0-1,-1 0 1,0-1-1,-1 1 0,6-13 1,2-6 54,-8 18-19,-1 1 0,0-1 0,-1 0 0,1 0 0,-2 0 1,1-1-1,-1 1 0,-1-1 0,1-14 0,-12 37 21,4 10-69,-1-1 1,2 0-1,0 1 1,1 0-1,-1 35 0,5-49-3,-1 3 3,2 0-1,2 20 0,-2-28-1,0-1 1,0 1-1,0-1 0,0 0 1,0 1-1,1-1 0,-1 0 1,1 0-1,0 0 0,0 0 1,0-1-1,1 1 0,4 4 1,-6-6 1,1-1 1,-1 1 0,1-1-1,-1 1 1,1-1 0,0 1-1,-1-1 1,1 0 0,-1 0 0,1 0-1,0 0 1,-1 0 0,1 0-1,-1 0 1,1-1 0,0 1-1,-1-1 1,1 1 0,-1-1-1,1 1 1,-1-1 0,0 0 0,1 0-1,-1 0 1,1 1 0,0-3-1,6-2 12,-1-1 0,0 0 0,8-8 1,46-53 93,66-64 167,-114 119-242,-11 9-21,1 0 1,-1 1-1,1-1 1,0 1-1,0 0 1,0 0 0,0 0-1,0 0 1,5-1-1,-8 3-11,0 0 0,1 0 0,-1 0 0,1 0 0,-1 0 0,1 1 0,-1-1 0,0 0-1,1 0 1,-1 1 0,0-1 0,1 0 0,-1 1 0,0-1 0,1 0 0,-1 1 0,0-1 0,0 0 0,1 1 0,-1-1-1,0 1 1,0-1 0,0 0 0,0 1 0,1-1 0,-1 1 0,0-1 0,0 1 0,0-1 0,0 0 0,0 1-1,0-1 1,0 2 0,1 16 16,1 174 89,-2-192-106,0 1 1,1-1 0,-1 0-1,0 0 1,0 0 0,0 0 0,0 1-1,0-1 1,0 0 0,0 0-1,1 0 1,-1 0 0,0 0-1,0 1 1,0-1 0,0 0 0,1 0-1,-1 0 1,0 0 0,0 0-1,0 0 1,0 0 0,1 0 0,-1 0-1,0 0 1,0 0 0,0 0-1,1 0 1,-1 0 0,0 0 0,0 0-1,0 0 1,1 0 0,-1 0-1,0 0 1,0 0 0,0 0-1,1 0 1,-1 0 0,0 0 0,0 0-1,0-1 1,0 1 0,0 0-1,1 0 1,-1 0 0,0 0 0,0 0-1,0-1 1,0 1 0,11-8 48,-3-2-18,-1-1 0,0 1 0,0-2 1,-1 1-1,-1-1 0,6-16 0,-6 14 18,1-1-1,1 1 0,0 0 1,11-14-1,12-25 110,-30 53-158,0 0 0,0 0 0,1 0 0,-1 0 0,0-1 0,0 1 0,0 0 0,0 0 1,0 0-1,1 0 0,-1 0 0,0 0 0,0 0 0,0-1 0,0 1 0,1 0 0,-1 0 1,0 0-1,0 0 0,0 0 0,1 0 0,-1 0 0,0 0 0,0 0 0,0 0 0,1 0 1,-1 0-1,0 0 0,0 0 0,0 0 0,1 0 0,-1 0 0,0 1 0,0-1 0,0 0 1,1 0-1,-1 0 0,0 0 0,0 0 0,0 0 0,0 0 0,0 1 0,1-1 0,-1 0 1,0 0-1,10 13-17,5 17-50,-12-21 60,1-1 0,0 0 1,0 0-1,1 0 0,0-1 1,1 1-1,-1-1 0,2 0 1,-1-1-1,1 0 0,-1 0 1,11 7-1,-13-10 12,1-1-1,-1 1 1,0-1 0,1 0 0,-1-1-1,1 1 1,-1-1 0,1 0 0,0 0-1,-1 0 1,1-1 0,0 1-1,0-1 1,0 0 0,-1-1 0,1 1-1,0-1 1,0 0 0,-1 0 0,1 0-1,-1-1 1,1 0 0,-1 0-1,8-4 1,-6 2 6,0-1-1,-1 0 1,0 0-1,0 0 1,0 0-1,0-1 1,-1 0 0,0 0-1,0 0 1,-1 0-1,5-12 1,-2 5 9,-2-1 0,0 1 0,0 0 0,-2-1 0,3-16 1,-5 29-19,0 0 0,0 0 0,0 0 0,0 0 0,0 0 0,0 0 0,0 0 0,0 0 0,0 0 0,0 0 0,0 0 0,0 0 0,-1 0 0,1 0 0,0 0 1,-1 0-1,1 0 0,-1 0 0,1 1 0,-1-1 0,0 0 0,1 0 0,-2-1 0,1 2 0,0 0 0,0 0 1,0-1-1,0 1 0,1 0 0,-1 0 0,0 0 0,0 0 1,0 0-1,0 0 0,0 1 0,0-1 0,0 0 1,0 0-1,0 1 0,0-1 0,1 0 0,-1 1 0,-2 0 1,-2 2 1,0 1 1,0 0 0,0-1 0,0 2-1,1-1 1,-6 6 0,6-3-9,0 0 1,0 0 0,0 0-1,1 1 1,0-1 0,1 1-1,0 0 1,0 0-1,0 0 1,1 0 0,0 0-1,1 0 1,0 0-1,1 11 1,-1-14-2,1 1 0,-1-1 0,1 0 0,0 0 0,1 1 0,-1-1 0,1 0 0,0 0 1,0 0-1,1-1 0,0 1 0,-1 0 0,1-1 0,1 0 0,-1 0 0,1 0 0,0 0 0,-1 0 0,2-1 0,-1 1 0,0-1 0,7 3 0,-7-4 8,0-1-1,0 0 0,0 0 1,1 0-1,-1 0 0,0-1 1,1 0-1,-1 1 0,0-2 1,1 1-1,-1 0 0,0-1 1,0 0-1,1 0 0,-1 0 1,0-1-1,0 1 0,0-1 1,0 0-1,4-3 0,8-5 18,0-1-1,-1-1 0,19-19 0,-6 5 4,11-9 66,48-57 0,-84 89-73,1 0 0,-1 0 0,0 0 0,1 0 0,-1 0 0,1 1 0,0-1 0,0 1 0,0 0 0,5-2-1,-8 4-13,-1 0 0,1 0 0,-1 0 0,1 0 0,0 0 0,-1 1 0,1-1 0,-1 0 0,1 0 0,0 0 0,-1 0 0,1 1 0,-1-1 0,1 0 0,-1 0-1,1 1 1,-1-1 0,1 1 0,-1-1 0,1 0 0,-1 1 0,0-1 0,1 1 0,-1-1 0,0 1 0,1-1 0,-1 1 0,0-1 0,1 1 0,-1-1 0,0 1-1,0-1 1,0 1 0,0 0 0,1-1 0,-1 1 0,0-1 0,0 1 0,0 0 0,0-1 0,-1 1 0,2 27 34,-1-27-36,-3 24 22,0 0-1,-2-1 1,0 0 0,-2 0 0,-1-1 0,0 0 0,-2 0-1,-23 38 1,32-59-16,0 0 0,0 0 0,0 0 0,0 0 1,-1-1-1,1 1 0,-1 0 0,1-1 0,-1 1 0,1-1 0,-1 0 0,0 1 0,0-1 0,0 0 0,0 0 0,0 0 0,0 0 1,0-1-1,-4 2 0,4-2 4,0-1 0,0 1-1,0 0 1,0-1 0,0 1 0,0-1 0,0 0 0,0 1 0,0-1 0,1 0 0,-1 0 0,0 0 0,0-1-1,1 1 1,-1 0 0,1-1 0,-1 1 0,1-1 0,-1 1 0,0-3 0,1 4-9,1-1 0,0 1-1,-1 0 1,1-1 0,0 1 0,-1 0 0,1-1 0,0 1 0,0-1 0,-1 1-1,1-1 1,0 1 0,0-1 0,0 1 0,0 0 0,0-1 0,0 1 0,-1-1-1,1 1 1,0-1 0,0 1 0,1-1 0,-1 1 0,0-1 0,0 1 0,0-1-1,0 1 1,0-1 0,0 1 0,1-1 0,-1 0 0,1 0 0,0 1 0,0-1 0,0 0 0,0 0 0,0 0 0,0 1 0,0-1 0,1 1 0,-1-1 0,0 1 0,3-1 0,1-1 0,1 1 1,0 1-1,-1-1 0,10 1 1,176 26 56,-99-10-78,-82-14-281,15 3 815,-24-5-639,-1 0 0,1 1 0,-1-1 0,0 0 0,1 0 0,-1 0 0,1 0 0,-1 0 0,1 0 0,-1 0 0,1 0 0,-1 0 0,0 0 0,1 0 0,-1 0 0,1-1 0,-1 1 0,0 0 0,1 0 0,-1 0 0,1-1 0,-1 1 0,0 0 0,1 0 0,-1-1 0,0 1 0,1 0 0,-1 0 0,0-1 0,1 1 0,-1-1 0,0 1 0,0 0 0,0-1 0,1 1 0,-1-1 0,0 1 0,0-1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18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 12552,'0'0'2040,"39"-70"-2344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23.6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1220 5824,'0'0'8500,"12"6"-8112,38 21-7,-48-26-336,0-1-1,1 1 1,-1-1-1,0 1 1,0-1 0,1 0-1,-1 0 1,0 0 0,0 0-1,1 0 1,-1 0 0,0-1-1,0 1 1,0-1-1,1 1 1,-1-1 0,0 0-1,0 0 1,0 0 0,0 0-1,0 0 1,0-1 0,-1 1-1,1 0 1,0-1-1,-1 0 1,1 1 0,-1-1-1,1 0 1,1-3 0,-1 2 40,4-4 61,0-1 0,-1 0 0,0 0 0,-1 0-1,0 0 1,4-13 0,-6 16-74,0 1 0,-1-1 0,0 0 0,0 0 0,0 0 0,0 0 0,-1 0 0,0 0 0,0 0 0,0 0 0,-1 0 0,0 0 0,-1-6 0,1 10-48,1 0 0,0 0-1,-1 0 1,1 0 0,-1 0-1,1 0 1,-1 0 0,1 1-1,-1-1 1,0 0-1,1 0 1,-1 1 0,0-1-1,0 0 1,0 1 0,1-1-1,-1 1 1,0-1 0,0 1-1,0 0 1,0-1 0,0 1-1,-2-1 1,1 1 2,0 0 0,0 0 0,0 0 0,0 1 0,0-1 0,0 0 0,0 1 0,0 0 0,0-1 0,0 1 0,-2 1 0,-4 3 33,0-1 0,1 2 0,-1-1 0,-7 8 0,9-7-36,-1 0 0,1 1-1,1 0 1,-1 0 0,1 0-1,0 1 1,1-1 0,0 1 0,0 0-1,0 0 1,1 1 0,1-1-1,-1 1 1,1-1 0,1 1 0,0 0-1,0 0 1,0 0 0,1 0-1,1 0 1,0-1 0,0 1 0,4 16-1,-3-21-14,-1 0-1,1-1 0,0 1 0,1-1 1,-1 1-1,0-1 0,1 0 0,0 0 1,0 0-1,0-1 0,0 1 0,0 0 1,0-1-1,1 0 0,-1 0 0,1 0 1,6 2-1,-1 0 12,0-1 0,-1-1 0,1 0 0,0 0 0,1 0 0,15 0 0,-10-3 10,0-1 0,-1 0-1,0 0 1,1-2 0,-1 0 0,-1 0-1,1-1 1,-1-1 0,23-13-1,7-7 83,56-48 0,-93 70-101,40-35 94,-1-1 0,61-73 1,63-106 143,-129 161-194,-4-2-1,-1-1 0,-4-2 1,-2-1-1,-3-2 0,-3 0 1,-3-1-1,17-106 0,-36 165-42,7-60 65,-8 62-64,0 1 0,0-1 0,0 0-1,-1 0 1,0 0 0,0 1 0,0-1 0,-1 0 0,-2-5 0,3 11-11,1-1 0,0 1 0,-1 0 0,1-1 0,-1 1 0,1 0 0,-1-1 0,1 1 0,-1 0 0,1 0 0,-1-1 0,1 1 0,-1 0 0,1 0 0,-1 0 0,0 0 1,1 0-1,-1 0 0,1 0 0,-1 0 0,1 0 0,-1 0 0,0 0 0,1 0 0,-1 0 0,1 0 0,-1 0 0,1 1 0,-1-1 0,1 0 0,-1 0 0,1 1 0,-1-1 0,1 0 0,-1 1 0,1-1 1,0 0-1,-1 1 0,1-1 0,-1 1 0,1 0 0,-20 18 4,20-18-5,-15 17-2,1 1-1,1 1 1,0 0 0,-17 40-1,-28 96-70,33-83 35,-82 269-266,92-278 223,3 0-1,3 2 0,-2 93 1,11-137 91,2-1 0,0 1 1,1-1-1,1 1 0,1-1 0,7 22 1,-10-39-3,0-1 1,0 1-1,1 0 1,-1-1-1,1 1 1,-1-1 0,1 0-1,0 0 1,0 0-1,1 0 1,-1 0-1,1-1 1,-1 0-1,1 1 1,0-1 0,-1 0-1,1-1 1,0 1-1,1-1 1,-1 0-1,0 0 1,0 0-1,0 0 1,9-1-1,-1 1 21,1-1 0,0 0 0,0-1 0,0-1-1,0 0 1,-1 0 0,15-6 0,-6 1 25,1-1 1,-1-2-1,0 0 1,-1-1-1,-1-1 1,0-1-1,26-22 1,-38 28-31,-1 0 1,0 0 0,0-1-1,-1 1 1,0-1 0,-1-1-1,0 1 1,0 0 0,3-10-1,-6 15-14,0-1 0,0 1 0,0-1 0,0 1 0,-1-1 0,1 1 0,-1-1 0,0 0 0,0 1 0,0-1-1,-1 1 1,1-1 0,-1 1 0,0-1 0,0 1 0,0-1 0,0 1 0,-1 0 0,1 0 0,-1-1 0,0 1 0,0 0 0,0 1-1,0-1 1,-1 0 0,-3-3 0,4 4-1,-1 0 0,0 1 0,1-1 1,-1 1-1,0-1 0,0 1 0,0 0 0,-1 0 0,1 0 0,0 0 0,0 1 0,0-1 0,-1 1 0,1 0 0,0 0 0,0 0 0,-1 1 0,1-1 0,0 1 0,0-1 0,0 1 1,0 0-1,-1 0 0,1 1 0,-5 2 0,1 0 5,1 0-1,0 0 1,-1 1 0,2 0-1,-1 0 1,0 0 0,1 1 0,0 0-1,1 0 1,-5 7 0,2-2 10,1-1 0,0 1 0,1 1 0,1-1 0,-7 24 1,10-31-23,0 0 0,1 0 1,0 0-1,-1 1 0,2-1 1,-1 0-1,0 0 0,1 0 1,0 0-1,0 0 0,0 1 1,0-2-1,1 1 0,-1 0 1,1 0-1,0 0 0,0-1 1,1 1-1,-1-1 0,1 0 1,4 5-1,-2-4 2,0 0 0,0 0 0,0-1 0,0 0 0,1 0 0,-1 0 0,1-1 0,-1 0 0,1 0 0,0 0 0,0-1 0,0 0 0,0 0 0,0-1 0,1 1 0,-1-1 0,0 0 0,11-2 0,9-3 19,-1 0 1,0-1-1,25-11 1,-47 16-22,196-82 229,7-2 174,-191 79-342,-7 4 50,-18 14-46,-56 54 71,-16 17 21,79-80-148,0 1 0,1 0 0,-1 0 0,0 0 0,1 0 0,0 0 0,0 1 0,1-1 0,-1 1 0,1-1 1,0 1-1,-1 7 0,2-9-8,0-1 1,0 0 0,0 0 0,1 0 0,-1 0-1,1 0 1,-1-1 0,1 1 0,0 0 0,0 0-1,-1 0 1,2 0 0,-1-1 0,0 1 0,0 0-1,0-1 1,1 1 0,-1-1 0,1 0 0,-1 1-1,1-1 1,0 0 0,-1 0 0,1 0 0,0 0-1,0 0 1,0 0 0,-1-1 0,1 1 0,0 0-1,3-1 1,1 2 4,1-1 0,0 0-1,0-1 1,0 1 0,0-2-1,0 1 1,0-1 0,0 0 0,-1 0-1,1 0 1,0-1 0,-1 0-1,1-1 1,9-5 0,8-4 30,-1-2 0,29-22 0,-49 33-34,37-28 36,-1-3 1,-2-1 0,-1-2-1,46-61 1,-31 27 80,76-142 0,-102 161-48,-1-2 0,-4-1 0,-1-1 0,18-95 0,-35 126-39,-2 25-34,0-1 0,1 1 0,-1 0 0,0-1 0,0 1 1,0 0-1,0 0 0,0-1 0,0 1 0,0 0 0,0-1 0,0 1 0,0 0 0,0-1 0,0 1 0,0 0 0,0-1 0,0 1 0,0 0 1,-1-1-1,1 1 0,0 0 0,0 0 0,0-1 0,0 1 0,0 0 0,-1 0 0,1-1 0,0 1 0,0 0 0,-1 0 0,1 0 0,0-1 0,0 1 1,-1 0-1,1 0 0,0 0 0,0 0 0,-1 0 0,1-1 0,0 1 0,-1 0 0,1 0 0,0 0 0,-1 0 0,1 0 0,0 0 0,-1 0 0,1 0 1,0 0-1,-1 0 0,1 0 0,0 0 0,0 1 0,-1-1 0,1 0 0,0 0 0,-1 0 0,1 0 0,0 0 0,0 1 0,-1-1 0,1 0 1,0 0-1,0 0 0,-1 1 0,1-1 0,0 0 0,-10 11-13,0 0 0,0 1 0,2 0 1,-1 0-1,2 0 0,-1 1 0,-8 24 0,-8 11-28,-4 8-20,2 1 1,3 1-1,2 1 1,-20 99-1,31-100 1,-3 106 0,13-158 55,0 1 0,0-1-1,1 1 1,-1-1 0,1 1-1,1-1 1,-1 0-1,1 0 1,0 0 0,1 0-1,-1 0 1,1 0 0,5 7-1,-6-10 11,1 0-1,-1-1 1,1 1-1,0 0 0,0-1 1,0 1-1,0-1 1,1 0-1,-1 0 0,1 0 1,-1-1-1,1 1 1,0-1-1,-1 0 0,1 0 1,0 0-1,0-1 1,0 1-1,0-1 0,-1 0 1,1 0-1,0 0 0,5-1 1,7-2 16,0-1 0,-1 0 0,1-1 0,-1-1 0,0 0 0,-1-1 0,1-1 0,-1 0 0,-1-1 0,0 0 0,0-1 0,-1-1 0,0 0 0,-1 0 0,0-1 0,10-15 0,-17 22 4,-1 0 0,1 0 1,-1-1-1,0 1 0,-1-1 0,1 1 0,-1-1 0,0 0 0,0 0 0,-1 0 0,1-8 1,-2 13-6,0 0-18,1 0 0,-1 0 1,1 0-1,-1 1 1,1-1-1,-1 0 1,1 0-1,0 0 0,-1 0 1,1 1-1,0-1 1,0 0-1,0 1 1,-1-1-1,1 1 0,1-2 1,5 2-9,-1-1 1,0 0-1,0 1 1,1 0-1,-1 1 0,0 0 1,0-1-1,8 4 1,-11-4 2,-1 1-1,0 0 1,1 0 0,-1 1 0,0-1 0,0 0-1,0 1 1,1-1 0,-2 1 0,1 0-1,0 0 1,0 0 0,0 0 0,-1 0 0,1 0-1,-1 0 1,0 0 0,0 0 0,1 1 0,-2-1-1,1 1 1,1 4 0,5 31-6,-5-27 0,-1 1 0,2-1 0,-1 0 0,2 0 0,-1 0 0,2 0 0,-1-1 0,8 12 1,-9-18 10,0-1 0,1 1 1,-1-1-1,1 0 1,0 0-1,0 0 1,0 0-1,1-1 1,-1 1-1,1-1 1,-1 0-1,1-1 1,0 1-1,0-1 0,-1 0 1,1 0-1,0 0 1,0-1-1,0 0 1,0 0-1,8-1 1,-4 0 1,0 0 0,-1-1 0,1 0-1,-1 0 1,0-1 0,0 0 0,0-1 0,0 1 0,0-2 0,-1 1 0,12-10 0,-3 1 11,-2-1 0,1-1 0,-2 0 0,0 0 0,-1-2-1,0 1 1,-2-2 0,0 1 0,14-34 0,-12 30 14,0-1-30,-26 83-48,12-48 47,1 0 1,0 0 0,1 0-1,1 0 1,0 0-1,1 0 1,3 13 0,-5-23 2,1 1 1,0-1-1,0 0 1,0 0-1,1 0 1,-1 0-1,1 0 1,-1 0-1,1 0 1,0-1-1,0 1 1,0-1-1,1 1 1,-1-1-1,1 0 1,-1 1-1,1-1 1,0-1-1,-1 1 1,1 0-1,0-1 1,0 1-1,0-1 1,0 0-1,1 0 1,-1 0-1,0-1 1,0 1-1,1-1 1,-1 0-1,0 1 1,1-1-1,2-1 1,3 0 6,0-1 1,-1 0 0,1 0-1,-1-1 1,0 0-1,0 0 1,0-1-1,0 0 1,9-7 0,7-6 53,30-29 1,-34 27-31,-5 7 8,-1-1 0,0-1 0,-2 0 0,15-21 0,2 11 118,-30 21-134,-4 9-4,-4 13-8,-2-1-1,-19 27 0,19-31 10,1 0 0,1 2-1,0-1 1,-12 31 0,20-44-19,0 0 0,1 1 1,-1-1-1,0 1 1,1-1-1,-1 1 1,1-1-1,0 1 1,0-1-1,0 1 1,0-1-1,0 1 1,1-1-1,-1 0 0,1 1 1,0-1-1,-1 1 1,1-1-1,0 0 1,0 1-1,1-1 1,-1 0-1,0 0 1,1 0-1,-1 0 1,1 0-1,0 0 0,0 0 1,-1-1-1,1 1 1,0-1-1,1 1 1,-1-1-1,0 0 1,0 0-1,0 0 1,1 0-1,-1 0 1,1 0-1,-1-1 0,0 1 1,1-1-1,-1 0 1,1 1-1,2-1 1,25-1 10,-1 0 1,0-2-1,1-1 1,39-10-1,-12-3 21,64-26 1,73-45 110,-99 33 82,-192 122-144,83-57-96,1 1 0,1 1 0,0 0 0,1 0 0,-18 26 0,28-36 10,0 0 0,-1 0-1,1 1 1,1-1 0,-1 0-1,0 1 1,1-1 0,-1 1-1,1-1 1,-1 1 0,1-1-1,0 1 1,0-1 0,1 5 0,-1-6 3,1 0 1,-1 0-1,0 0 0,1 0 1,-1 0-1,1 0 1,0 0-1,-1 0 1,1-1-1,0 1 1,-1 0-1,1 0 1,0-1-1,0 1 1,0 0-1,-1-1 1,1 1-1,0 0 1,0-1-1,0 0 1,0 1-1,0-1 0,0 1 1,0-1-1,0 0 1,0 0-1,0 0 1,1 0-1,-1 0 1,0 0-1,0 0 1,0 0-1,0 0 1,0 0-1,0 0 1,2-1-1,4-1 9,0 1 0,0-2 0,0 1 0,0-1 1,-1 0-1,1 0 0,-1-1 0,1 0 0,-1 0 0,0 0 0,-1-1 0,10-10 0,2-4 33,-1-1 0,19-30 0,-9 10 31,-22 32-14,-12 14-33,-14 14-13,17-13-15,1-1 0,-1 1 1,1 0-1,0 0 0,0 0 0,1 1 1,0 0-1,-3 13 0,5-19 3,1 0-1,-1 0 0,1 0 1,0 0-1,-1 0 0,1 0 1,0 0-1,0 0 1,0 0-1,1-1 0,-1 1 1,0 0-1,1 0 0,0 0 1,-1 0-1,1 0 1,0 0-1,0-1 0,0 1 1,0 0-1,0-1 0,0 1 1,0 0-1,1-1 0,-1 0 1,0 1-1,1-1 1,-1 0-1,1 1 0,0-1 1,-1 0-1,1 0 0,0-1 1,0 1-1,0 0 1,-1-1-1,1 1 0,0-1 1,0 1-1,0-1 0,2 0 1,8 1 0,0-1 1,-1 0 0,1-1-1,0 0 1,-1-1-1,0 0 1,1-1 0,-1 0-1,0-1 1,0 0-1,-1-1 1,1 0 0,-1-1-1,14-9 1,10-10 14,-1-2 1,47-46-1,-32 25 26,-3-2-1,54-77 0,-74 90 8,-1-2 0,-2-1 0,-2 0 0,22-65 0,-40 97-41,5-10 14,-1 1 0,-1-1 0,-1 0 0,0-1 0,1-36 0,-5 54-21,1 1-1,-1-1 0,0 0 0,0 0 1,-1 1-1,1-1 0,0 0 0,0 1 1,0-1-1,0 0 0,0 1 0,-1-1 1,1 0-1,0 1 0,-1-1 0,1 0 1,0 1-1,-1-1 0,1 1 0,-1-1 1,1 1-1,-1-1 0,1 1 0,-1-1 0,1 1 1,-1 0-1,0-1 0,0 1 0,0 0 1,-1 0-1,1 0 0,0 0 0,0 0 1,0 0-1,0 0 0,0 0 0,0 1 0,0-1 1,0 1-1,0-1 0,0 0 0,0 1 1,-1 1-1,-5 2-1,1 1 0,0 0 1,0 0-1,-5 6 0,-4 8-18,0 0-1,2 1 1,0 1-1,1-1 1,1 2 0,1 0-1,1 0 1,-11 45-1,4 8-72,-10 109 1,24-165 80,-11 179 160,5-53-4833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23.9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 13464,'0'0'2264,"69"-18"-2240,-59 16-112,-4-2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24.2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1 109 8840,'0'0'392,"70"-12"-240,21-2 384,48 0-8,48-8-8,11 3 8,-13 11-104,-20 2 8,-23 2-48,-20-6 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28.8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362 649 6928,'0'0'4933,"-12"18"-4382,-159 260 965,91-93-781,4-8 283,70-166-762,2 0-1,-1 0 1,-3 15-1,29-105 417,3 1-1,4 2 1,3 1-1,55-97 1,-47 99-400,30-51 181,-49 94-342,171-242 982,-187 267-1057,27-29 198,-30 33-212,0-1 0,1 1 0,-1 0 0,1-1 0,0 1 0,-1 0 0,1 0 0,0 0 0,0 0 0,0 0-1,0 1 1,0-1 0,-1 1 0,1-1 0,0 1 0,0 0 0,4-1 0,-5 1-11,0 1 1,0-1-1,0 0 0,0 1 0,0-1 0,0 1 0,0-1 0,-1 1 0,1 0 0,0-1 1,0 1-1,-1 0 0,1-1 0,0 1 0,-1 0 0,1 0 0,-1 0 0,1-1 1,-1 1-1,1 0 0,-1 0 0,1 0 0,-1 0 0,0 1 0,4 27 97,-4-28-102,-2 37 47,-1-1 0,-2 0 0,-1 0-1,-2 0 1,-2-1 0,-23 58 0,24-71-24,-2-1 1,0 0 0,-15 22 0,18-33-13,0 0 0,-1 0 0,0-1-1,0 0 1,-1-1 0,0 0 0,-14 9 0,22-17-2,0 1-1,0-1 1,-1 0 0,1 0-1,0 0 1,-1-1-1,1 1 1,-4 0-1,6-1-10,-1 0 0,1 0 0,0 0 0,0 0 0,0 0 0,-1 0 0,1 0 0,0 0 0,0 0-1,0 0 1,-1 0 0,1 0 0,0 0 0,0 0 0,0 0 0,-1 0 0,1-1 0,0 1 0,0 0 0,0 0-1,-1 0 1,1 0 0,0 0 0,0 0 0,0-1 0,0 1 0,0 0 0,-1 0 0,1 0 0,0-1 0,0 1-1,0 0 1,0 0 0,0-1 0,6-12 119,6 0-87,0 2 0,1-1 0,0 2 0,0 0 0,2 0 0,-1 1 1,25-11-1,5-4 28,-1-2 4,123-77 119,-136 82-150,-1-2 0,-1 0 0,31-35 0,-55 54-20,3-5 19,1 1-1,9-16 1,-16 22-23,0 1 1,0-1 0,0 0-1,0 1 1,0-1-1,0 0 1,-1 0-1,1 0 1,-1 0 0,1 0-1,-1 0 1,0 0-1,0 0 1,0 0 0,0 0-1,0 0 1,0 0-1,-1 0 1,1 0-1,0 0 1,-2-2 0,2 4-4,0-1 1,0 1-1,-1-1 1,1 1-1,0-1 1,0 1-1,0-1 1,0 1-1,0-1 1,0 0 0,0 1-1,0-1 1,0 1-1,0-1 1,1 1-1,-1-1 1,0 1-1,0-1 1,0 1-1,1-1 1,-1 1 0,0-1-1,0 1 1,1-1-1,-1 1 1,0 0-1,1-1 1,-1 1-1,1-1 1,20-11 84,25-1-50,-35 11-39,0 1 1,0 0 0,0 1 0,0 0 0,0 1 0,12 2 0,-20-2-4,0 0 0,1 0 0,-1 0 0,0 0 0,0 0 0,0 1 0,0 0-1,0-1 1,0 1 0,-1 0 0,1 0 0,0 1 0,-1-1 0,0 1 0,1-1 0,-1 1 0,0 0 0,0-1 0,-1 1 0,1 0-1,-1 0 1,1 1 0,1 4 0,-1 3 0,0 1-1,-1 0 1,0 0-1,-1 0 1,0 0-1,0 0 1,-2 0-1,1 0 1,-7 22-1,3-16 11,2 0-1,-2 34 1,5-52-11,0 1 0,0 0-1,0-1 1,0 1 0,0 0 0,1-1 0,-1 1 0,0 0 0,0-1 0,1 1-1,-1 0 1,0-1 0,1 1 0,-1-1 0,0 1 0,1-1 0,-1 1 0,1-1-1,-1 1 1,1-1 0,-1 1 0,1-1 0,-1 0 0,1 1 0,-1-1-1,1 0 1,0 1 0,-1-1 0,1 0 0,0 0 0,-1 0 0,1 0 0,0 1-1,-1-1 1,1 0 0,0 0 0,-1 0 0,1 0 0,0 0 0,-1-1 0,1 1-1,0 0 1,-1 0 0,2-1 0,35-11 45,-33 11-41,26-14 32,-1-1 0,-1-2 1,0 0-1,-1-2 0,31-30 0,0 1 29,-1 7 97,-66 61-102,-51 71 15,51-75-64,1 0-1,1 1 1,0 0-1,-6 21 1,12-33-12,0 1 1,0-1 0,1 0 0,-1 1-1,1-1 1,0 1 0,0-1 0,1 0 0,-1 1-1,1-1 1,0 0 0,2 7 0,-2-9 0,0-1 0,0 1 0,0-1 0,0 1 0,0-1 0,0 1 0,0-1 0,1 0 0,-1 0 0,0 1 0,1-1 1,-1 0-1,1 0 0,0-1 0,-1 1 0,1 0 0,0 0 0,-1-1 0,1 1 0,0-1 0,0 1 0,-1-1 0,1 0 0,0 0 0,0 0 0,0 0 0,0 0 1,-1 0-1,1-1 0,0 1 0,3-1 0,0-1 4,0 1-1,0-1 1,0 0 0,-1 0 0,1-1-1,0 1 1,-1-1 0,0 0 0,0 0-1,0 0 1,0-1 0,0 1 0,-1-1 0,1 0-1,-1 0 1,5-9 0,-3 4 12,0 0-1,-1 0 1,0 0 0,-1-1 0,0 1-1,0-1 1,2-19 0,-5 25-8,0 0 0,0 0-1,0 0 1,0 0 0,0 0 0,-1 0 0,0 0-1,0 1 1,0-1 0,0 0 0,-1 0 0,1 1 0,-1-1-1,0 1 1,0-1 0,0 1 0,-1 0 0,1 0 0,-1 0-1,0 0 1,1 0 0,-1 1 0,-1-1 0,1 1-1,0 0 1,-5-3 0,8 5-9,0 0-1,0 0 1,-1 0-1,1 0 0,0 0 1,0 0-1,0-1 1,0 1-1,-1 0 1,1 0-1,0 0 1,0 0-1,0-1 1,0 1-1,0 0 0,0 0 1,0 0-1,-1-1 1,1 1-1,0 0 1,0 0-1,0-1 1,0 1-1,0 0 1,0 0-1,0-1 1,0 1-1,0 0 0,0 0 1,0 0-1,0-1 1,0 1-1,0 0 1,1 0-1,-1-1 1,0 1-1,0 0 1,0 0-1,0 0 0,0-1 1,0 1-1,1 0 1,11-10 26,16-4 9,-25 13-36,0 0 0,0 0 0,0 0 0,0 0 0,0 1 0,1 0 0,-1-1 0,0 1 0,0 0 0,1 0 1,-1 1-1,0-1 0,0 1 0,0 0 0,1-1 0,-1 1 0,0 1 0,0-1 0,0 0 0,0 1 0,-1 0 0,1-1 0,0 1 0,-1 0 0,1 0 0,-1 1 0,0-1 1,1 0-1,-1 1 0,0-1 0,-1 1 0,1 0 0,0 0 0,-1 0 0,1 0 0,-1 0 0,0 0 0,1 4 0,2 9 0,-1 0-1,0-1 1,-1 1-1,-1 0 1,-1 0-1,-2 24 1,-8 39-19,-3 0 0,-38 121 0,17-74 37,16-74 164,26-68-128,-1 0 0,5-18-1,4-9 18,18-37 98,4 2 0,57-88-1,-68 125-98,2 1-1,2 2 1,1 1-1,2 1 1,54-44-1,-84 77-66,0-1-1,1 1 1,-1 0 0,1 0-1,-1 1 1,1 0 0,8-3-1,-12 4-3,1 1 0,-1 0 0,0 0 0,0 0 0,0 0 0,0 0-1,0 0 1,0 0 0,0 0 0,0 0 0,0 1 0,0-1 0,0 0 0,0 1 0,0-1-1,0 1 1,2 0 0,-2 0-1,1 1 0,-1-1 0,0 0 0,0 1 1,0-1-1,0 1 0,0-1 0,0 1 0,0 0 0,-1-1 0,1 1 0,0 0 0,-1 0 0,1 1 0,0 7 0,0 0 0,0-1 0,-1 1-1,0 0 1,-1-1 0,0 1 0,-1 0 0,0-1-1,0 1 1,-1-1 0,-7 18 0,3-13 1,0 1 0,-1-1 0,0 0 1,-1-1-1,0 0 0,-18 18 0,10-14-11,-1-1 0,-20 13 0,31-24 12,-2 1-1,1-1 0,-1-1 0,1 0 1,-1 0-1,0 0 0,-18 3 1,26-7 1,-1 1 0,1-1 0,-1 0 1,1 0-1,-1 0 0,1 0 0,-1 0 0,0-1 1,1 1-1,-1 0 0,0-1 0,1 1 2,1-1-1,-1 1 1,1 0-1,-1 0 1,1-1-1,0 1 1,-1 0 0,1 0-1,-1-1 1,1 1-1,0 0 1,0-1-1,-1 1 1,1-1-1,0 1 1,0-1-1,-1 1 1,1 0 0,0-1-1,0 1 1,0-1-1,0 1 1,-1-1-1,2-1 3,-1 1-1,0 0 1,1-1-1,-1 1 1,1 0 0,-1 0-1,1 0 1,-1-1-1,1 1 1,0 0-1,0 0 1,-1 0-1,1 0 1,0 0 0,0 0-1,0 0 1,0 1-1,0-1 1,0 0-1,1 1 1,-1-1-1,0 0 1,0 1 0,3-1-1,19-8 28,0 2 1,1 1-1,0 1 0,32-3 1,-32 5-13,0 0 0,0-2 0,0-1 0,32-12-1,-40 10-2,0 0-1,0-1 0,0 0 0,-1-2 1,-1 0-1,0 0 0,0-1 0,-2-1 1,1 0-1,-1-1 0,-1 0 0,-1-1 0,0 0 1,-1-1-1,0 0 0,12-33 0,-21 48-15,1-1 0,-1 0 0,1 0-1,-1 0 1,0 0 0,0 1 0,0-1-1,0 0 1,0 0 0,0 0 0,0 0-1,-1 1 1,1-1 0,-1 0 0,1 0-1,-1 0 1,-1-1 0,2 2-1,-1 1 0,1-1 0,-1 0 0,0 1 0,1-1 0,-1 1 0,0-1 0,1 1 0,-1-1 0,0 1 0,0 0 0,1-1 0,-1 1 0,0 0 0,0-1 0,0 1 0,0 0 0,1 0 0,-1 0 0,0 0 0,0 0 1,0 0-1,0 0 0,1 0 0,-1 0 0,0 0 0,0 1 0,0-1 0,0 0 0,1 0 0,-1 1 0,0-1 0,0 1 0,1-1 0,-1 0 0,0 1 0,1 0 0,-2 0 0,-4 3-11,1 1 0,-1 0 0,1 0 0,0 0 0,0 1 0,1 0 0,-1 0 1,1 0-1,1 0 0,-1 1 0,1-1 0,0 1 0,-3 10 0,4-12 0,1 1 0,-1 0 0,1 0 0,0 0 0,1 0 0,-1 0 0,1 0 0,0 0 0,1 0 0,-1 1 0,1-1 0,0-1 0,1 1 0,0 0 0,0 0 0,4 9 0,-4-12 9,1 0-1,-1 0 1,1 0 0,-1-1-1,1 1 1,0-1 0,0 0-1,0 0 1,0 0 0,1 0-1,-1-1 1,0 1 0,1-1-1,-1 0 1,1 0 0,0 0-1,-1 0 1,1 0 0,0-1-1,-1 0 1,1 0 0,0 0-1,-1 0 1,1 0-1,4-2 1,4 0 1,1 0 0,-1-1 0,0-1-1,-1 0 1,1 0 0,14-8 0,51-33 55,-68 38-26,1 0 0,-1 0 0,-1 0 0,1-2 0,10-13 0,-18 22-26,-1-1-1,0 1 0,0 0 0,1-1 0,-1 1 0,0 0 0,1-1 0,-1 1 0,0 0 0,1-1 0,-1 1 0,0 0 1,1 0-1,-1-1 0,1 1 0,-1 0 0,0 0 0,1 0 0,-1 0 0,1-1 0,-1 1 0,1 0 0,-1 0 1,1 0-1,-1 0 0,0 0 0,1 0 0,-1 0 0,1 0 0,-1 1 0,1-1 0,-1 0 0,1 0 0,12 15-13,5 27-53,-17-38 61,5 12-26,-3-4 9,1-1 0,1 0 0,0 0 0,0 0 0,10 13 0,-13-21 21,1 0-1,-1 0 1,1 0 0,0-1-1,0 1 1,0-1 0,0 0-1,0 0 1,1 0 0,-1 0-1,0-1 1,1 1-1,0-1 1,-1 0 0,1 0-1,0 0 1,-1-1 0,1 1-1,0-1 1,0 0 0,5 0-1,0-1 10,0 0 0,0-1-1,-1 1 1,1-2-1,-1 1 1,1-1-1,-1 0 1,0-1 0,12-7-1,-8 3 4,0-1 0,0 0 1,-1-1-1,0 0 0,10-13 0,4-10 6,-1-1 0,-2 0 0,20-42 0,-10 12 36,-2-2 0,-3-2 0,24-97 0,-49 158-47,0 0 1,0 0-1,-1-1 0,0 1 0,0 0 0,-1 0 0,0-1 1,0 1-1,-2-10 0,2 17-7,0-1 1,0 1-1,-1-1 0,1 1 0,0-1 0,0 1 1,0-1-1,-1 1 0,1 0 0,0-1 1,0 1-1,-1-1 0,1 1 0,0 0 1,-1-1-1,1 1 0,-1 0 0,1 0 1,0-1-1,-1 1 0,1 0 0,-1 0 0,1-1 1,-1 1-1,1 0 0,-1 0 0,1 0 1,0 0-1,-1 0 0,1 0 0,-1 0 1,1 0-1,-1 0 0,1 0 0,-1 0 0,1 0 1,-1 0-1,1 0 0,-1 0 0,1 1 1,-1-1-1,1 0 0,-1 0 0,1 0 1,0 1-1,-1-1 0,0 1 0,-19 15-18,10-7 0,2 2-1,-1-1 0,1 1 0,1 1 0,0-1 0,1 1 1,0 0-1,1 1 0,-7 22 0,4-6-36,2 0 0,0 1 0,-1 37 0,5-40 11,1-1-1,1 1 0,1-1 0,1 0 0,2 0 0,1 0 1,11 39-1,-15-63 45,0 0 0,-1-1 1,1 1-1,0 0 0,1 0 0,-1 0 1,0-1-1,0 1 0,1 0 1,-1-1-1,1 1 0,-1-1 0,1 0 1,0 0-1,0 1 0,-1-1 0,1 0 1,0 0-1,0-1 0,0 1 0,0 0 1,0-1-1,0 1 0,0-1 1,0 0-1,0 1 0,1-1 0,-1 0 1,0 0-1,0 0 0,0-1 0,0 1 1,0-1-1,0 1 0,0-1 1,3-1-1,5-1 5,0-1 0,0-1 0,-1 1 0,0-1 0,0-1 0,9-7 0,8-9 35,30-32 0,0-2 101,-55 56-139,-1 0 0,0-1 0,0 1 0,1 0-1,-1-1 1,0 1 0,0 0 0,1 0-1,-1-1 1,0 1 0,0 0 0,1 0-1,-1 0 1,0-1 0,1 1 0,-1 0-1,0 0 1,1 0 0,-1 0 0,1 0 0,-1 0-1,0 0 1,1 0 0,-1 0 0,0 0-1,1 0 1,-1 0 0,0 0 0,1 0-1,0 0 1,0 12 24,-12 29-19,7-27-3,-2 9 1,-3 38 0,9-52-9,-1 0 1,1 0 0,1 0-1,0 0 1,0 0 0,0 0-1,5 14 1,-5-21 3,1 0 0,-1 1 0,0-1 0,1 0 0,-1 0 0,1 0 0,-1 0 0,1-1 0,0 1-1,0 0 1,0-1 0,0 1 0,0-1 0,0 0 0,0 0 0,0 0 0,1 0 0,-1 0 0,0 0 0,1 0 0,-1-1 0,1 1 0,-1-1-1,1 0 1,-1 0 0,5 0 0,2 0 17,-1 0-1,1-1 0,0-1 0,0 1 1,0-1-1,9-4 0,-1-2 47,0 0-1,31-20 1,6-4 93,-43 26-120,0-1 0,-1 0 0,1-1 0,-2 0 0,18-18 0,-9 6 45,26-39-1,-42 56-76,-1 1-1,0-1 0,0 0 0,0 0 1,0 0-1,0 1 0,0-1 0,-1 0 1,1-4-1,-1 7-3,0-1 1,0 1 0,0-1-1,0 1 1,0-1 0,0 1-1,0-1 1,0 1-1,0 0 1,-1-1 0,1 1-1,0-1 1,0 1 0,0-1-1,0 1 1,-1 0-1,1-1 1,0 1 0,-1 0-1,1-1 1,0 1 0,0 0-1,-1-1 1,0 1-1,0 0 1,0-1-1,1 1 0,-1 0 1,0 0-1,0 0 1,0 1-1,0-1 0,0 0 1,1 0-1,-1 0 0,0 1 1,0-1-1,0 0 0,1 1 1,-1-1-1,0 1 0,0-1 1,-1 2-1,-4 3-7,0 1-1,-1 0 1,2 1 0,-1-1-1,1 1 1,0 0 0,0 0-1,1 1 1,0-1 0,1 1-1,-1 0 1,1 0 0,1 0-1,-1 0 1,0 11 0,2-17 4,1 0 1,0 0 0,0 1-1,0-1 1,0 0 0,0 0-1,0 1 1,0-1 0,1 0-1,-1 0 1,1 0 0,-1 1-1,1-1 1,0 0 0,0 0 0,0 0-1,0 0 1,0 0 0,3 2-1,-3-3 2,1 1-1,0-1 0,0 0 1,0 0-1,0 0 0,0 0 0,0 0 1,1 0-1,-1 0 0,0-1 1,0 1-1,0-1 0,1 0 1,-1 1-1,4-1 0,5-1-3,-1 0-1,1-1 1,-1 0-1,0-1 1,1 0-1,16-7 1,-5-1 14,-1-1 1,23-16 0,-28 16 15,1 2 0,0 0 1,0 0-1,22-7 1,-39 17-25,0 0 0,1-1 0,-1 1-1,0 0 1,1 0 0,-1 0 0,1-1 0,-1 1 0,0 0 0,1 0 0,-1 0 0,1 0 0,-1 0 0,0 0-1,1 0 1,-1 0 0,1 0 0,-1 0 0,1 0 0,-1 0 0,0 0 0,1 0 0,-1 0 0,1 0 0,-1 0 0,0 1-1,1-1 1,-1 0 0,1 0 0,-1 0 0,0 1 0,1-1 0,-1 0 0,0 1 0,0-1 0,1 0 0,-1 1 0,0-1-1,0 0 1,1 1 0,-1-1 0,0 0 0,0 1 0,0-1 0,1 1 0,-1-1 0,0 0 0,0 1 0,0-1 0,0 1-1,0-1 1,0 0 0,0 1 0,0-1 0,0 1 0,0-1 0,0 1 0,0-1 0,-1 0 0,1 1 0,0-1 0,0 1-1,0-1 1,0 0 0,-1 1 0,1-1 0,0 0 0,-1 1 0,-15 33-7,14-31 9,-32 49-71,-65 77 0,57-77 22,8-18 48,27-28 4,0 0 0,1 1 1,-11 13-1,17-20-5,0 0 0,0 0 1,0 0-1,0 0 0,0 0 0,0 0 0,-1 0 0,1 0 1,0 1-1,0-1 0,0 0 0,0 0 0,0 0 0,0 0 1,0 0-1,0 0 0,0 1 0,0-1 0,0 0 0,0 0 0,0 0 1,-1 0-1,1 1 0,0-1 0,0 0 0,0 0 0,0 0 1,1 0-1,-1 0 0,0 1 0,0-1 0,0 0 0,0 0 1,0 0-1,0 0 0,0 1 0,0-1 0,0 0 0,0 0 1,0 0-1,0 0 0,0 0 0,1 0 0,-1 1 0,9-3 27,15-8-8,-22 9-17,16-8 7,-1 1-20,0 0 0,0 0-1,1 2 1,0 0 0,27-5 0,-25 8-221,9-1 50,-10 3-4296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28.9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12456,'0'0'1672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0:4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1294 6016,'0'0'4484,"13"-10"-4071,8-5-279,33-26 370,-1-3 0,54-56 1,-61 47-47,-3-3 1,-3-1 0,58-107-1,-94 158-413,84-187 1117,-79 169-914,-1-1-1,-1 0 0,-2 0 1,0-1-1,-1 1 0,-1-32 1,-2 57-236,-1 0 1,0-1-1,0 1 0,0-1 1,0 1-1,0 0 0,0-1 1,0 1-1,0-1 0,0 1 1,0-1-1,0 1 1,0 0-1,0-1 0,0 1 1,-1-1-1,1 1 0,0 0 1,0-1-1,0 1 0,0 0 1,-1-1-1,1 1 1,0 0-1,0-1 0,-1 1 1,1 0-1,0-1 0,-1 1 1,0-1-1,-10 13 226,2 4-183,0 2-1,1-1 1,1 1 0,-8 28-1,4-10-18,-10 26 7,3 0 0,4 1 0,1 1 0,4 0 0,-2 95 0,11-140-42,1-1 1,6 34-1,-5-45 4,-1 0 0,1-1 0,0 1 0,1-1-1,-1 0 1,1 0 0,1 0 0,-1 0 0,1 0-1,8 9 1,-10-14-1,-1 0 0,1 0 1,-1 0-1,1 0 0,0 0 0,-1 0 0,1 0 1,0 0-1,0-1 0,-1 1 0,1-1 0,0 0 1,0 1-1,0-1 0,0 0 0,0 0 0,0 0 1,0 0-1,-1 0 0,1-1 0,0 1 0,0 0 1,0-1-1,3-1 0,3-1 13,0-1 0,0 0 0,0-1 1,8-5-1,5-6 24,0-1 1,-1 0 0,-1-2-1,23-28 1,61-92 164,-99 133-198,230-396 435,-202 342-368,-4 9 79,-3-1-1,-2 0 1,-2-2 0,19-76 0,-36 115-92,-3 13-42,0 0 0,0-1-1,-1 1 1,1-1 0,0 1-1,-1 0 1,0-1 0,1 0-1,-1 1 1,0-1 0,0 1 0,-1-1-1,1 1 1,0-1 0,-2-3-1,-4 10 33,1 0 0,0 1 0,0 0-1,-6 9 1,-10 14-40,1 1 0,2 0 0,1 1 1,-20 50-1,-39 138-52,69-196 40,-18 58-8,-48 135 0,6-9 95,44-127-55,19-68 26,0 1 0,-1-1 0,-1 0-1,-11 17 1,15-23-23,-4 7 124,5-12-155,1 0 0,0 0 1,0 0-1,0 0 0,0 0 1,-1 0-1,1 0 1,0 0-1,0 1 0,0-1 1,0 0-1,-1 0 1,1 0-1,0 0 0,0 0 1,0 0-1,0 0 1,-1 0-1,1 0 0,0 0 1,0 0-1,0 0 1,-1 0-1,1 0 0,0 0 1,0 0-1,0-1 1,0 1-1,-1 0 0,1 0 1,0 0-1,0 0 0,0 0 1,0 0-1,-1 0 1,1-1-1,0 1 0,0 0 1,0 0-1,0 0 1,0 0-1,0 0 0,0-1 1,0 1-1,-1 0 1,1 0-1,0 0 0,0 0 1,0-1-1,0 1 1,0 0-1,0 0 0,0 0 1,0-1-1,0 1 1,0 0-1,0 0 0,-1-3 27,1 0 0,-1 0 0,1 0 0,0 0 0,0 0-1,0 0 1,0 0 0,0 0 0,1 0 0,1-6 0,10-30 96,-5 21-91,0 1-1,2-1 1,0 1-1,1 0 1,0 1 0,1 1-1,1-1 1,1 2-1,0 0 1,1 0-1,0 1 1,23-15 0,-36 27-34,1-1 0,0 1 1,0 0-1,0-1 0,0 1 1,0 0-1,1 1 0,-1-1 1,0 0-1,0 1 0,1-1 1,-1 1-1,0-1 0,1 1 0,-1 0 1,0 0-1,1 0 0,-1 0 1,0 1-1,1-1 0,-1 1 1,0-1-1,0 1 0,4 2 1,-2-1 1,-1 1 1,1 0-1,-1 0 1,0 0 0,0 0-1,0 1 1,-1-1-1,1 1 1,-1 0-1,0 0 1,0 0-1,3 6 1,18 50 24,13 31 15,-31-80-49,1-1-1,0 1 1,1-1-1,0 0 0,14 15 1,-18-22 10,0 0-1,1 0 1,-1 0 0,1 0 0,-1-1-1,1 1 1,0-1 0,0 0-1,0 0 1,0-1 0,1 1 0,-1-1-1,0 0 1,1 0 0,-1 0-1,0-1 1,1 0 0,-1 1 0,1-1-1,-1-1 1,1 1 0,-1-1-1,1 0 1,-1 0 0,0 0 0,5-2-1,-2-1 12,0 1 0,0-1-1,-1 0 1,0 0 0,0-1-1,0 1 1,0-2 0,-1 1 0,0 0-1,0-1 1,0 0 0,-1 0-1,0-1 1,6-11 0,-4 3 22,-1 1 0,0-1 0,-1-1 0,-1 1 0,0 0 0,-1-1 0,-1 1 0,-1-24 0,0 38-29,0-1-1,0 0 0,0 1 1,0-1-1,0 0 0,-1 1 1,1-1-1,0 0 0,-1 1 1,1-1-1,-1 1 1,0-1-1,0 1 0,0-1 1,1 1-1,-1-1 0,-3-2 1,4 4-4,-1 0 1,0-1-1,0 1 1,0 0-1,0 0 1,1-1-1,-1 1 1,0 0-1,0 0 1,0 0-1,0 0 1,0 0-1,1 0 1,-1 0-1,0 1 1,0-1-1,0 0 1,0 0-1,0 1 1,1-1-1,-1 0 1,0 1-1,0-1 1,0 1-1,-4 3 8,0-1 1,1 1-1,-1 0 1,1 1-1,0-1 0,0 1 1,1-1-1,-5 7 0,6-6-8,-1-1-1,1 1 0,0-1 1,0 1-1,1 0 0,-1 0 0,1 0 1,0 0-1,0 0 0,1 0 1,0 0-1,0 0 0,0 0 1,0 0-1,1 0 0,-1 0 1,3 5-1,-1-3-7,1 0 0,0 0 0,0 0-1,1-1 1,0 1 0,0-1 0,0 0 0,1 0 0,0-1 0,10 9 0,-5-5-1,1-1 1,0 0 0,0-1 0,0 0 0,1-1 0,0 0 0,1-1 0,-1 0-1,1-1 1,0 0 0,0-1 0,23 2 0,-27-5-18,0-1-1,0 0 1,0 0 0,0-1-1,0 0 1,-1 0 0,17-7 0,5-6-3154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05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1 537 6128,'0'0'7382,"3"-11"-7027,13-45 133,-6 18 190,1 0 0,2 1 1,27-55-1,-10 37-102,-19 33-261,1 0 0,1 1 0,1 0 0,28-33 0,-25 37-30,-13 12-145,0 0 1,1 0 0,0 0-1,0 0 1,0 1-1,1 0 1,-1 0 0,9-4-1,-13 8-119,0 0-1,0 0 1,0 0 0,-1 0-1,1 0 1,0 0-1,0 0 1,0 1-1,-1-1 1,1 0-1,0 0 1,0 1 0,0-1-1,-1 0 1,1 1-1,0-1 1,-1 1-1,1-1 1,0 1-1,-1-1 1,1 1 0,-1 0-1,1-1 1,-1 1-1,1 0 1,-1-1-1,1 1 1,-1 0-1,0 0 1,1-1 0,-1 1-1,0 0 1,0 0-1,1 1 1,8 31 279,-9-32-292,5 28 151,-2 0 0,-1 1 0,-1-1-1,-6 55 1,-29 119 542,27-181-602,6-18-46,-1 0-1,1 0 0,0 0 0,0 0 0,1 1 0,-1 4 0,22-48 395,3-13-285,53-105 188,-63 133-287,1 0 0,1 1 0,1 1 0,24-25 1,-35 41-36,1 0 1,0 0 0,0 0 0,13-6 0,-19 11-21,1 0-1,0 0 1,0 0 0,-1 1 0,1-1-1,0 1 1,0-1 0,0 1 0,0 0-1,-1 0 1,1 0 0,4 0-1,-5 0-1,0 0-1,0 1 1,0-1-1,0 1 1,0-1-1,0 1 0,0 0 1,0-1-1,0 1 1,0 0-1,0-1 0,-1 1 1,1 0-1,0 0 1,0 0-1,-1 0 0,1 0 1,0 0-1,-1 0 1,1 0-1,-1 0 0,1 2 1,2 9 18,0-1 0,0 1 0,-1-1 0,-1 1 0,0 0 1,-1 14-1,-9 76 116,6-68-76,-6 28 140,9-62-201,0 0-1,0 0 1,0 0-1,0 0 1,0 0-1,0 1 1,0-1 0,0 0-1,0 0 1,0 0-1,0 0 1,0 0-1,0 0 1,0 0-1,0 0 1,0 1-1,0-1 1,0 0 0,0 0-1,1 0 1,-1 0-1,0 0 1,0 0-1,0 0 1,0 0-1,0 0 1,0 0-1,0 1 1,0-1 0,0 0-1,0 0 1,0 0-1,1 0 1,-1 0-1,0 0 1,0 0-1,0 0 1,0 0-1,0 0 1,0 0 0,0 0-1,0 0 1,1 0-1,-1 0 1,0 0-1,0 0 1,0 0-1,0 0 1,0 0-1,0 0 1,0 0 0,1 0-1,-1 0 1,0 0-1,8-6 53,8-12-8,45-73 104,69-90 192,-123 173-313,-5 5-3,0 0 1,0 0-1,1 0 1,0 0 0,-1 1-1,7-5 1,-9 7-25,0 0 1,1 0-1,-1 0 1,0 0-1,1-1 1,-1 1-1,0 0 0,1 0 1,-1 0-1,0 0 1,1 0-1,-1 0 1,0 0-1,0 0 1,1 0-1,-1 0 1,0 0-1,1 1 1,-1-1-1,0 0 1,1 0-1,-1 0 0,0 0 1,0 0-1,1 1 1,-1-1-1,0 0 1,0 0-1,1 0 1,-1 1-1,7 18 79,0 96 22,-7-81-87,2 0 0,10 54 0,-10-81-16,0 1-1,0-1 1,0 0 0,1-1-1,0 1 1,0 0 0,8 11 0,-9-15-1,0-1 0,0-1 0,0 1 0,0 0 0,0 0 0,0-1 1,1 1-1,-1-1 0,0 1 0,1-1 0,-1 0 0,1 0 0,0 0 1,-1-1-1,1 1 0,0-1 0,-1 1 0,1-1 0,0 0 0,0 0 1,-1 0-1,1 0 0,0-1 0,4 0 0,4-2 6,0 0-1,0-1 1,0 0-1,0 0 1,-1-1-1,0-1 1,0 0-1,0 0 1,11-11-1,9-9 41,36-42 1,-20 18-20,-37 42-12,-1 0 1,1 1-1,0 0 0,0 0 1,1 1-1,0 1 1,0-1-1,0 2 0,1-1 1,14-3-1,-23 8-12,1 0-1,-1 0 1,0 0-1,0 0 1,1 0-1,-1 1 1,0-1 0,0 1-1,0-1 1,1 1-1,-1 0 1,0 0-1,0 0 1,0 0-1,0 0 1,0 0 0,-1 1-1,1-1 1,0 0-1,2 3 1,3 4-5,0 0 0,-1 1-1,7 11 1,5 6-34,10 12 67,-51-105 160,22 64-188,0 1 1,0-1 0,-1 1-1,1-1 1,-1 1 0,1 0-1,-1 0 1,0 0 0,0 0-1,0 0 1,0 0-1,-1 0 1,1 1 0,0-1-1,-1 1 1,1 0 0,-1 0-1,1 0 1,-1 0 0,0 0-1,1 0 1,-1 1 0,0-1-1,0 1 1,1 0-1,-1-1 1,0 1 0,0 1-1,1-1 1,-1 0 0,0 1-1,0-1 1,1 1 0,-1 0-1,-4 2 1,-2 1 8,0 0 1,1 1-1,-1 0 1,1 1 0,0 0-1,0 0 1,1 0-1,-13 15 1,13-13-27,1-1 0,0 1 0,0 1 1,1-1-1,0 1 0,0 0 0,1 0 1,0 1-1,0-1 0,1 1 0,1 0 0,0-1 1,0 1-1,0 11 0,1-11 1,-1 54-58,2-58 63,1 0 0,-1-1 0,1 1 0,0-1 0,0 1 0,1-1 0,0 1 0,4 9 0,-5-14 8,0 0-1,0 0 1,0 0-1,0 0 1,0 0 0,0 0-1,0-1 1,1 1-1,-1 0 1,0 0 0,0-1-1,1 1 1,-1-1-1,0 1 1,1-1 0,-1 0-1,1 0 1,-1 1-1,1-1 1,-1 0-1,0 0 1,1 0 0,-1 0-1,1-1 1,-1 1-1,0 0 1,1-1 0,-1 1-1,2-1 1,6-2 9,-1 0 1,0-1 0,10-5 0,-16 8-7,8-5 13,0 0 0,-1-1 1,0 0-1,0 0 1,0-1-1,-1 0 1,0-1-1,-1 0 0,0 0 1,0-1-1,8-16 1,-14 24-11,0 0 0,0-1 0,0 1 0,1 0 0,-1 0 0,1 0 0,-1 0 0,1 0 0,0 0 0,0 1 0,0-1 0,0 0 0,0 1 0,0 0 0,0-1 0,1 1 0,2-1 0,-3 2-1,0 0-1,0 0 0,0 0 0,0 0 0,0 0 0,0 0 0,0 1 0,0-1 0,0 1 0,0 0 0,-1 0 0,1-1 0,0 1 0,0 0 0,-1 0 0,1 1 0,0-1 0,-1 0 0,1 0 0,-1 1 0,2 2 0,25 32-6,-25-31 1,1 1 1,-1-1-1,1 1 1,1-1-1,-1-1 1,1 1-1,-1 0 1,1-1-1,1 0 1,8 5-1,-12-8 5,1 0-1,-1-1 1,1 0 0,-1 1-1,1-1 1,-1 0-1,1 0 1,-1 0 0,1-1-1,-1 1 1,1 0-1,-1-1 1,0 0 0,1 0-1,-1 0 1,0 0-1,1 0 1,-1 0 0,0 0-1,3-3 1,4-2 21,-1 0 1,0-1-1,10-11 0,3-7 19,-1-1-1,-2-1 0,-1-1 1,17-37-1,-4 10 28,56-97 155,-79 141-199,0 1 1,1 1 0,9-11-1,4-3 44,-20 22-67,-1 0 0,1 0-1,-1 1 1,1-1 0,-1 0 0,1 1-1,0-1 1,-1 0 0,1 1 0,0-1-1,-1 1 1,1-1 0,0 1 0,0-1-1,-1 1 1,1 0 0,0-1 0,0 1-1,0 0 1,0 0 0,-1 0 0,1 0-1,0-1 1,0 1 0,0 0 0,0 0-1,0 1 1,0-1 0,-1 0 0,3 1-1,-1 0 3,-1 0-1,1 0 0,-1 1 1,1-1-1,-1 1 1,1-1-1,-1 1 0,0-1 1,0 1-1,0 0 1,0 0-1,1 3 0,2 4 13,-1 1 0,0 0-1,0 0 1,1 14 0,-3 9 28,-1-1-1,-2 1 1,-1-1 0,-8 36 0,6-50 1,0 0 0,-1-1 0,0 1 0,-1-1 0,-13 20-1,19-35-34,0 0-1,-1-1 0,1 1 0,-1 0 0,0 0 0,1-1 0,-1 1 0,0-1 0,0 0 0,0 0 1,0 1-1,0-1 0,0-1 0,0 1 0,-1 0 0,1 0 0,0-1 0,0 1 0,-1-1 0,1 0 1,0 0-1,-1 1 0,1-2 0,0 1 0,0 0 0,-1 0 0,1-1 0,0 1 0,-3-2 0,3 2-2,-1-1 0,1 0-1,0 0 1,0 0 0,-1 0-1,1 0 1,0 0-1,0 0 1,0-1 0,0 1-1,1-1 1,-1 0 0,0 1-1,1-1 1,-1 0-1,1 0 1,-1 0 0,1 0-1,0 0 1,0 0 0,0-1-1,0 1 1,0 0 0,1-1-1,-1 1 1,1 0-1,-1-4 1,1 6-7,0-1 0,0 0 0,0 1-1,1-1 1,-1 1 0,0-1 0,0 0 0,1 1-1,-1-1 1,0 1 0,1-1 0,-1 1 0,0-1 0,1 1-1,-1-1 1,1 1 0,-1 0 0,1-1 0,-1 1 0,1 0-1,-1-1 1,1 1 0,0 0 0,-1-1 0,1 1-1,-1 0 1,1 0 0,0 0 0,-1 0 0,1 0 0,0 0-1,-1-1 1,1 1 0,-1 1 0,1-1 0,0 0 0,-1 0-1,1 0 1,0 0 0,-1 0 0,1 1 0,28 7 12,37 19-14,119 44 469,-182-70-451,1 1 1,-1-1-1,1 0 0,-1 0 0,1-1 0,-1 1 1,1-1-1,-1 1 0,1-1 0,-1 0 1,1 0-1,0-1 0,-1 1 0,1-1 1,-1 0-1,1 0 0,-1 0 0,0 0 1,1 0-1,-1-1 0,0 0 0,0 0 1,0 0-1,0 0 0,0 0 0,0 0 0,3-5 1,4-5-114,0 0 0,10-18 1,-9 11-3837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29.2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91 8240,'0'0'216,"64"-26"0,5 6 232,15 2 8,13 1-16,-4 7 0,-7 10-160,-9 4 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30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247 472 5416,'0'0'7273,"-12"-1"-6837,5 0-360,0 0-13,0 0-1,0 1 1,0-1-1,0 2 0,0-1 1,0 1-1,0 0 0,0 0 1,1 1-1,-13 4 1,9-1 50,-1 1 0,1 0 0,0 1 0,0 0 0,0 0 0,1 1 1,1 0-1,-1 0 0,1 1 0,1 0 0,-1 1 0,2 0 0,-12 20 1,17-28-86,1 0 0,-1 0 0,0 0 0,0 0 0,1 0 0,-1 0 0,1 0 1,0 0-1,-1 0 0,1 0 0,0 0 0,0 0 0,0 0 0,1 0 0,-1 1 1,0-1-1,1 0 0,0 0 0,-1 0 0,1 0 0,0 0 0,0-1 0,0 1 1,0 0-1,0 0 0,1-1 0,-1 1 0,0 0 0,1-1 0,-1 1 0,1-1 1,2 2-1,-1-1 20,1 0 1,1 0-1,-1 0 1,0 0-1,0-1 1,1 0-1,-1 0 1,1 0-1,-1 0 1,1-1-1,-1 1 1,1-1-1,-1 0 1,7-2-1,0 1 36,-1-2-1,1 1 0,-1-1 0,0-1 0,0 0 0,-1 0 0,1-1 0,-1-1 0,0 1 1,0-1-1,-1-1 0,0 0 0,0 0 0,13-15 0,-16 16-7,0-1 0,0 0-1,0-1 1,-1 1 0,0-1 0,-1 0 0,1 0-1,-1 0 1,-1 0 0,0-1 0,0 1 0,-1-1-1,0 0 1,0 1 0,-1-1 0,0 1-1,0-1 1,-4-16 0,4 23-46,-1 0 0,1-1 0,-1 1 1,1 0-1,-1 0 0,0 0 0,0 0 0,0 0 0,0 0 0,0 0 1,-1 1-1,1-1 0,0 0 0,-1 1 0,0-1 0,1 1 0,-1-1 1,0 1-1,0 0 0,1-1 0,-1 1 0,0 0 0,0 0 0,0 1 1,0-1-1,-1 0 0,1 1 0,0-1 0,0 1 0,0 0 0,0 0 1,-1-1-1,1 2 0,0-1 0,0 0 0,0 0 0,-3 1 0,-5 3 187,15-3-104,19-5-61,-14 0-42,0-1 0,1 0-1,-2 0 1,1-1 0,-1 0 0,1-1 0,-2 0 0,13-12 0,6-11 62,25-33-1,-31 35-27,141-156 386,-159 181-414,-2 2 0,0 0-1,0-1 1,0 1 0,0 0 0,0 0-1,0 0 1,0 0 0,1 0 0,-1 0-1,1 0 1,-1 0 0,0 0 0,1 0-1,-1 1 1,1-1 0,0 1 0,-1-1-1,1 1 1,3-1 0,-5 2-10,0-1 0,1 1 0,-1-1 0,0 1 0,1 0 0,-1-1 0,0 1 0,0-1 0,1 1 0,-1 0 0,0-1-1,0 1 1,0-1 0,0 1 0,0 0 0,0-1 0,0 1 0,0 0 0,0-1 0,0 1 0,0 0 0,0-1 0,-1 2 0,-3 21 34,3-19-24,-17 77 83,-48 132 0,-16 15-10,27-72-19,37-107-13,-2-1 0,-36 62 0,32-82 95,20-24-86,4-4-62,0 0 1,0 1-1,-1-1 0,1 0 0,0 0 0,0 0 0,0 0 0,0 0 1,0 0-1,-1 0 0,1 0 0,0 0 0,0 0 0,0 0 0,0 0 1,-1 0-1,1 0 0,0 0 0,0 0 0,0 0 0,0 0 0,-1 0 1,1 0-1,0 0 0,0 0 0,0 0 0,0 0 0,-1 0 0,1 0 1,0 0-1,0 0 0,0 0 0,0 0 0,0-1 0,-1 1 0,1 0 1,0 0-1,0 0 0,0 0 0,0 0 0,0 0 0,0-1 1,0 1-1,0 0 0,0 0 0,-1 0 0,1 0 0,0-1 0,0 1 1,0 0-1,0 0 0,0 0 0,0 0 0,0-1 0,0 1 0,0 0 1,0 0-1,0 0 0,0 0 0,0-1 0,0 1 0,1 0 0,-1 0 1,0 0-1,1-15 109,5 2-55,0 1 0,0-1 0,2 1 0,0 1 0,0-1-1,1 1 1,0 1 0,1-1 0,0 2 0,16-13 0,-8 9 1,1 1 1,0 1-1,0 1 0,1 0 0,1 2 1,21-7-1,-29 10 27,1 1 0,0 0 0,0 1 0,0 1 0,0 0 0,1 1 0,-1 1 0,18 1 1,-32-1-69,1 0 1,-1 0 0,1 0-1,0 0 1,-1 1 0,1-1-1,-1 0 1,1 1 0,-1-1 0,1 0-1,-1 1 1,1-1 0,-1 1-1,1-1 1,-1 1 0,1-1-1,-1 1 1,0-1 0,1 1-1,-1-1 1,0 1 0,1-1 0,-1 1-1,0-1 1,0 1 0,0 0-1,1-1 1,-1 1 0,0 0-1,0 0 1,-2 19-3588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35.5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325 741 7024,'0'0'8000,"-13"-10"-7500,-40-31-15,46 38-373,1-1-1,-1 1 1,0 0 0,-1 1 0,1 0 0,0 0-1,-1 1 1,1-1 0,-1 2 0,1-1 0,-1 1-1,1 0 1,-1 1 0,0-1 0,1 2 0,-1-1-1,1 1 1,0 0 0,-13 6 0,12-5-6,1 0 0,-1 1 0,1 0 0,1 1 1,-1-1-1,1 1 0,-1 1 0,1-1 0,-6 8 0,9-9-48,0 0-1,0 1 1,1-1-1,-1 1 1,1-1-1,0 1 1,1-1-1,-1 1 1,1 0-1,0 0 1,0 0-1,0 0 1,1 0-1,0 0 1,0 10-1,1-9-12,0 1-1,0 0 1,0-1 0,1 1-1,0-1 1,1 0 0,-1 1-1,1-1 1,0 0 0,1-1-1,-1 1 1,1 0-1,0-1 1,1 0 0,6 6-1,-3-4 13,0-1-1,0 0 1,1 0-1,0-1 1,0-1-1,0 1 1,0-1-1,1-1 1,15 4-1,-9-4 11,-1 0-1,0-1 0,1-1 0,0 0 0,-1-1 0,1-1 0,-1 0 0,1-1 1,-1-1-1,0 0 0,0-1 0,0-1 0,21-9 0,13-16 182,-1-2 0,49-43 0,-85 65-204,4-2 27,-4 4 27,0-2-1,0 0 0,-1 0 0,0-1 1,0 0-1,-1-1 0,15-24 1,-25 36-93,0 0-1,0-1 1,0 1 0,0 0 0,0 0 0,0 0 0,-1 0 0,1 0 0,0-1 0,0 1-1,0 0 1,0 0 0,0 0 0,0 0 0,0 0 0,-1 0 0,1-1 0,0 1 0,0 0-1,0 0 1,0 0 0,0 0 0,-1 0 0,1 0 0,0 0 0,0 0 0,0 0 0,0 0-1,0 0 1,-1 0 0,1 0 0,0 0 0,0 0 0,0 0 0,0 0 0,-1 0 0,1 0-1,0 0 1,0 0 0,0 0 0,0 0 0,0 0 0,-1 0 0,1 0 0,0 1 0,0-1-1,0 0 1,-11 2 53,-1 4-24,0-1 0,0 1 0,1 1 0,-1 0 1,2 1-1,-1 0 0,1 0 0,0 1 0,1 1 0,0-1 1,0 1-1,1 1 0,-11 19 0,17-26-22,1-1 0,-1 0 1,1 1-1,0 0 0,0-1 0,0 1 0,1 0 0,-1-1 0,1 1 0,0 0 1,0-1-1,0 1 0,0 0 0,1 0 0,-1-1 0,1 1 0,0 0 0,2 3 1,-1-3-1,0 0 0,1 0 0,-1-1 1,1 1-1,0-1 0,0 0 0,0 0 1,0 0-1,1 0 0,-1 0 0,1-1 1,0 1-1,5 2 0,-1-1 9,1-1 0,-1 0-1,1 0 1,0-1 0,-1 0-1,1 0 1,0-1 0,0 0-1,0-1 1,0 0 0,0 0-1,0-1 1,0 0 0,13-4-1,-15 3 4,0-1 0,-1 0 0,1 0 0,-1-1 0,0 0 0,0 0 0,0 0-1,-1-1 1,1 0 0,-1 0 0,0 0 0,-1-1 0,1 1 0,-1-1 0,0 0 0,0-1-1,-1 1 1,0-1 0,3-6 0,-5 8-5,0 1 0,1-1 0,-2 0 0,1 1 0,0-1 0,-1 0 0,0 0 0,0 1 0,0-1 0,-1 0 0,0 0 0,0 1 0,0-1 0,0 1 0,-1-1 0,1 1 0,-1-1 0,0 1 0,-1 0 0,1 0 0,-1 0 0,0 0 0,0 0 0,0 1 0,0-1 0,0 1 0,-1 0 0,0 0 0,-6-4 0,5 4-4,-1 0 0,0 1 0,1 0 0,-1 0 1,0 0-1,0 1 0,0-1 0,-1 2 0,1-1 0,0 0 0,-11 2 0,8-1 3,0 1-1,-1 0 1,1 1-1,0 0 1,0 1-1,1-1 1,-12 6 0,6 3 36,14-11-52,0 0-1,0 1 0,0-1 1,0 0-1,0 0 0,1 1 1,-1-1-1,0 0 0,0 0 1,0 0-1,0 1 0,1-1 1,-1 0-1,0 0 0,0 0 1,0 1-1,1-1 0,-1 0 1,0 0-1,0 0 1,1 0-1,-1 0 0,0 0 1,0 0-1,1 1 0,-1-1 1,0 0-1,0 0 0,1 0 1,-1 0-1,0 0 0,1 0 1,35 0 41,-32 0-43,17-1 11,0-2 0,-1 0 0,1-1 0,21-8 0,82-34 65,11-2-19,-130 46-49,0 1-1,1 0 0,-1 0 1,1 0-1,-1 1 0,1 0 1,-1 0-1,1 0 1,-1 1-1,1 0 0,6 2 1,-9-3-6,-1 1 0,0 0 0,0 0 1,0 0-1,0 0 0,-1 1 0,1-1 0,0 0 1,0 1-1,-1-1 0,1 1 0,-1 0 0,1-1 1,-1 1-1,0 0 0,0 0 0,0 0 0,0 0 1,0 0-1,0 0 0,0 0 0,-1 0 0,1 0 1,-1 1-1,1-1 0,-1 0 0,0 0 0,0 1 1,0 3-1,-1 6 1,-1 0 0,0 0 0,0-1 0,-1 1-1,-8 20 1,-29 50 58,15-36 22,21-35-51,4-10-22,0 0-1,0 0 1,-1 1 0,1-1-1,-1 0 1,1 0 0,-1 0 0,1 0-1,-1 0 1,0 0 0,0 0 0,1 0-1,-3 2 1,21-24 190,180-195 227,-183 200-389,-12 13-19,0-1-1,0 1 0,0 0 0,0 1 1,7-5-1,-10 6-16,0 1-1,0 0 1,0 0 0,0 0-1,0 0 1,0 0 0,1 0 0,-1 0-1,0 0 1,0 0 0,0 0-1,0 0 1,0 0 0,0 0 0,1 0-1,-1 0 1,0 0 0,0 0-1,0 0 1,0 0 0,0 0 0,0 0-1,1 0 1,-1 0 0,0 0 0,0 0-1,0 0 1,0 0 0,0 0-1,0 0 1,0 0 0,1 1 0,-1-1-1,0 0 1,0 0 0,0 0-1,0 0 1,0 0 0,0 0 0,0 0-1,0 0 1,0 1 0,0-1-1,0 0 1,0 0 0,0 0 0,0 0-1,1 11 42,-5 17-13,3-22-19,-2 19-5,-1-7 1,1 1-1,1 0 1,1-1-1,0 1 0,2 0 1,4 34-1,-4-51-5,0 1 0,-1-1 0,1 0-1,0 0 1,0 0 0,0 0 0,0 0 0,1 0-1,-1-1 1,1 1 0,-1 0 0,1 0 0,-1-1-1,1 1 1,0-1 0,0 0 0,0 0 0,2 2-1,1-1 4,-1-1 0,0 1 0,1-1 0,-1 0 0,1 0 0,-1-1 0,1 1 0,7-1-1,5-1 15,0-1-1,0-1 0,30-9 0,1-4 83,-1-3 0,85-46 0,-16 6 90,-82 37-100,-18 10 42,-72 48-115,-4 3-10,39-22-9,-47 40 8,59-48-16,0 0 0,1 0-1,0 1 1,-13 19 0,20-27 8,1-1-1,-1 1 1,0-1-1,0 1 1,1-1-1,-1 1 1,1 0-1,-1-1 1,1 1-1,0-1 1,0 1-1,0 0 1,0 0-1,0-1 1,0 4-1,0-4 2,1 0 0,-1 0 1,1 0-1,-1 0 0,1 0 0,-1 0 0,1-1 0,0 1 0,0 0 1,-1 0-1,1 0 0,0 0 0,0-1 0,0 1 0,0 0 0,0-1 1,1 2-1,2-1 2,-1 0 1,1 0 0,-1 0 0,1 0-1,-1-1 1,1 1 0,0-1-1,-1 0 1,1 0 0,-1 0-1,1-1 1,5 0 0,1-2 5,-1-1 1,1 0 0,-1 0-1,0-1 1,0 0-1,0-1 1,-1 0 0,0 0-1,0-1 1,-1 0 0,1 0-1,11-16 1,1-3 23,-2-2 1,26-48-1,-6 0 58,37-105 0,-59 132-33,-2 0 0,-2 0 0,7-76-1,-18 116-56,0 6-2,-1 0 0,0 0 1,1 0-1,-1 0 1,-1 0-1,1 0 0,0 0 1,-2-4-1,2 7 2,0 0-1,-1 0 0,1-1 1,0 1-1,-1 0 1,1 0-1,0 0 1,-1 0-1,1 0 1,-1 1-1,1-1 1,0 0-1,-1 0 1,1 0-1,0 0 1,-1 0-1,1 0 0,0 0 1,0 1-1,-1-1 1,1 0-1,0 0 1,-1 0-1,1 1 1,0-1-1,0 0 1,-1 1-1,1-1 1,0 0-1,0 0 0,0 1 1,0-1-1,-1 1 1,-10 13-27,-1 4 2,1 2 0,0 0 0,2 0 0,-9 29 0,6-13-56,-11 68-1,19-64 36,1 0 0,2 0 0,2 0-1,1 0 1,2-1 0,2 1 0,2-1-1,19 60 1,-27-98 49,1 1 0,-1-1 0,1 1 0,-1 0 0,1-1-1,0 0 1,-1 1 0,1-1 0,0 1 0,0-1 0,0 0 0,0 0 0,0 1 0,0-1-1,1 0 1,-1 0 0,0 0 0,1 0 0,-1 0 0,0-1 0,1 1 0,-1 0 0,3 0-1,-2-1 3,1 0 0,-1 0 0,1 0 0,-1 0 0,0-1-1,1 1 1,-1-1 0,1 1 0,-1-1 0,0 0 0,0 0-1,1 0 1,-1 0 0,0 0 0,2-2 0,21-15 53,-1 0 1,0-1-1,28-32 1,55-74 236,-90 103-227,12-14 110,-28 35-174,4-5 52,-6 11 2,-3 7-47,-2 14-36,0 0 0,-4 51 0,10-65 13,-1-1 0,2 1 1,-1 0-1,1-1 0,1 1 0,0-1 0,1 0 0,0 0 0,7 16 0,-9-24 13,0-1 0,1 0 0,-1 1 0,0-1 0,1 0 0,-1 0 1,1 0-1,0 1 0,0-2 0,0 1 0,0 0 0,0 0 0,0-1 0,0 1 0,1-1 0,-1 0 0,1 1 0,-1-1 0,4 1 0,-3-2 2,0 0 0,0 0 1,0 0-1,0 0 0,0-1 1,0 1-1,0-1 1,-1 0-1,1 0 0,0 0 1,0 0-1,-1 0 0,1-1 1,0 1-1,-1-1 0,1 0 1,2-2-1,17-15 49,-1-2 0,-1 0-1,-1-1 1,31-46 0,-42 56-21,6-10 179,15-33-1,-32 67-206,1-1-1,0 1 1,0 0-1,2-1 1,-1 1-1,1 0 1,1 0-1,0 0 1,5 22-1,-5-31-4,0 0 1,-1 0-1,1 0 0,1 0 1,-1 0-1,0 0 0,1-1 1,0 1-1,-1 0 0,1-1 1,0 1-1,0-1 0,0 0 1,1 0-1,-1 0 0,1 0 0,-1 0 1,6 3-1,-4-4 4,0 1 1,0-1-1,0-1 1,0 1-1,0 0 0,1-1 1,-1 0-1,0 0 0,0 0 1,0 0-1,0-1 0,7-1 1,8-4 18,0-1 0,-1-1-1,0 0 1,28-19 0,-45 27-19,59-34 28,0 3 0,67-24-1,-116 52-17,-9 7 5,-13 13 4,-13 10-19,5-7 4,2 0-1,-16 25 1,29-40-4,1 1 0,0 0 1,0 0-1,0-1 1,1 2-1,0-1 1,0 0-1,0 0 1,1 1-1,0-1 0,0 0 1,1 1-1,0 12 1,0-17 1,1 0 0,-1 0 0,1 0 0,-1 0 0,1 0 0,0 0 0,0 0 0,0 0 0,0-1 1,0 1-1,0 0 0,1-1 0,-1 1 0,1 0 0,-1-1 0,1 0 0,-1 1 0,1-1 0,0 0 0,-1 0 1,1 0-1,0 0 0,0 0 0,0 0 0,0-1 0,0 1 0,0-1 0,0 1 0,0-1 0,0 0 0,0 1 1,0-1-1,3-1 0,5 1 9,0 0 1,0-2 0,0 1 0,-1-1-1,17-5 1,-3-2 1,0-1-1,0-1 1,-1-1 0,-1-1-1,0 0 1,0-2-1,-2 0 1,0-2 0,25-27-1,-6 1 2,-2-2-1,-3-1 0,30-53 0,-13 7 31,-5-1 0,48-139 0,-45 110-109,-48 122 62,0-1 0,1 1-1,-1-1 1,0 0 0,1 1 0,-1-1-1,0 0 1,0 1 0,1-1 0,-1 0 0,0 1-1,0-1 1,0 0 0,0 0 0,0 1 0,0-1-1,0 0 1,0 1 0,0-1 0,0 0-1,-1 0 1,1 0 0,-11 9-40,-16 27 6,0 15-23,2 1 1,-20 60 0,39-96 45,-10 30-37,2 0 1,2 1 0,2 1-1,2 0 1,1 0 0,3 1-1,3 67 1,2-97 34,1-1 0,1 1 1,6 24-1,-7-36 12,-1-1-1,1 0 1,0 1-1,1-1 1,-1 0 0,1 0-1,0 0 1,1 0 0,-1-1-1,1 1 1,0-1 0,0 0-1,0 0 1,6 4 0,-7-7 2,-1 0 1,1 0-1,-1 0 1,1-1-1,0 0 1,-1 1-1,1-1 1,-1 0-1,1 0 1,0 0-1,-1 0 1,1-1-1,-1 1 0,1-1 1,0 0-1,-1 1 1,4-3-1,4-1 6,1-1 0,15-9 0,-1-4 14,0 0-1,-2-2 0,0 0 1,-1-2-1,33-43 1,-35 35 19,-17 24-14,0 1-1,0-1 1,1 1-1,-1-1 1,2 1-1,-1 1 1,0-1-1,1 1 1,0-1 0,6-3-1,-12 10-12,0 0 1,0 0-1,0 1 1,0-1-1,0 0 0,0 1 1,1-1-1,-1 1 1,1-1-1,0 4 0,-1-1 1,-2 16-18,1-1 0,1 1-1,3 33 1,-1-45 3,0 0 0,0 0 0,1 0 0,1 0 0,-1-1 0,1 1 1,1 0-1,0-1 0,0 0 0,9 14 0,-11-20 6,0-1-1,0 1 1,-1 0-1,1-1 1,0 1-1,1-1 1,-1 0-1,0 0 1,0 0-1,0 0 1,1 0-1,-1 0 1,1-1-1,-1 1 1,0-1-1,1 1 1,-1-1-1,1 0 1,-1 0-1,1 0 1,-1 0 0,1-1-1,-1 1 1,1-1-1,-1 1 1,0-1-1,1 0 1,-1 0-1,3-1 1,6-3 17,-1-1 0,1 0 1,-1 0-1,16-14 0,13-15 96,50-58-1,20-20 197,-108 113-314,-1-1 0,1 1 0,-1-1 0,0 1 0,1-1-1,-1 1 1,1-1 0,-1 1 0,1-1 0,-1 1 0,1 0 0,0-1 0,-1 1 0,1 0 0,0 0 0,-1-1-1,1 1 1,-1 0 0,1 0 0,0 0 0,-1 0 0,1 0 0,0 0 0,0 0 0,-1 0 0,1 0-1,0 0 1,-1 0 0,1 0 0,1 1 0,-2 0-2,1 0-1,-1 0 1,1 0-1,-1 0 1,1 0 0,-1 0-1,1 1 1,-1-1-1,0 0 1,0 0-1,0 0 1,0 1 0,0-1-1,0 0 1,0 2-1,-10 55-83,9-53 88,-27 85 24,28-89-22,0 0-1,0-1 1,-1 1 0,1 0-1,0 0 1,0-1 0,0 1-1,0 0 1,0-1 0,0 1-1,0 0 1,0 0 0,1-1-1,-1 1 1,0 0 0,0-1-1,0 1 1,1 0 0,-1-1 0,1 2-1,-1-2 1,1 0-1,-1 1 1,1-1-1,-1 0 1,1 0-1,-1 0 1,1 0-1,-1 0 1,1 0 0,-1 0-1,1 0 1,-1 0-1,1 0 1,-1 0-1,1 0 1,-1 0-1,1-1 1,-1 1-1,0 0 1,1 0 0,-1 0-1,1-1 1,30-22 50,-26 18-47,46-42 66,-40 35-43,1-1 0,1 2-1,0 0 1,1 0-1,0 1 1,0 1-1,26-12 1,-40 21-27,1 0 0,-1 0 0,1-1 0,-1 1 0,0 0 0,1 0-1,-1 0 1,1 0 0,-1 0 0,1 0 0,-1 0 0,1 0 0,-1 0 0,0 0 0,1 0 0,-1 0 0,1 0 0,-1 0 0,1 0-1,-1 0 1,1 0 0,-1 0 0,0 1 0,1-1 0,-1 0 0,1 0 0,-1 1 0,0-1 0,1 1 0,1 14 11,-14 27-6,8-30-1,3-11-5,-3 11 0,1 1 0,0-1 0,1 0 1,1 1-1,-1-1 0,2 22 0,1-31 1,0-1-1,-1 0 1,1 0 0,0 0-1,1 0 1,-1 1-1,0-1 1,0-1 0,1 1-1,-1 0 1,1 0 0,0 0-1,0-1 1,-1 1 0,1-1-1,0 0 1,0 1 0,0-1-1,1 0 1,-1 0-1,0 0 1,0 0 0,0-1-1,1 1 1,-1-1 0,0 1-1,1-1 1,-1 0 0,5 0-1,7 0 8,0 0 0,0-1 0,26-6-1,-28 5-2,15-5 11,-1-1 0,0-1 0,-1-1 0,0-1 1,-1-1-1,0-1 0,23-18 0,-40 27 1,-1-1 0,1 0 0,-1-1 0,0 1 0,-1-1 0,1-1 0,-1 1 0,8-14 0,-13 20-16,0 0 0,1 0 0,-1-1-1,0 1 1,0 0 0,0-1 0,1 1 0,-1 0-1,0 0 1,0-1 0,0 1 0,0 0 0,0-1-1,0 1 1,0 0 0,1-1 0,-1 1 0,0 0-1,0-1 1,0 1 0,0 0 0,0-1-1,-1 1 1,1 0 0,0-1 0,0 1 0,0 0-1,0 0 1,0-1 0,0 1 0,0 0 0,-1-1-1,1 1 1,0 0 0,0-1 0,-13 2 33,-18 12 6,23-8-46,0 1 0,0 0-1,1 0 1,-1 1 0,1-1 0,1 2 0,0-1 0,0 1-1,0 0 1,1 0 0,0 0 0,-7 16 0,9-17 0,0 1 0,1 0 0,-1 0 0,2 0 0,-1 0 0,1 0 0,0 0 1,1 0-1,0 0 0,0 1 0,1-1 0,0 0 0,0 0 0,1 0 0,4 12 0,-6-18 4,1 0 0,-1-1 0,1 1 0,0-1 0,-1 1 0,1-1 0,0 1 0,0-1 0,0 1 0,0-1 0,0 0 0,0 1 0,1-1 0,-1 0 0,0 0 0,1 0 0,-1 0 0,0 0 0,1 0 0,0-1-1,-1 1 1,1 0 0,-1-1 0,1 1 0,0-1 0,-1 0 0,1 1 0,0-1 0,-1 0 0,1 0 0,0 0 0,-1 0 0,1 0 0,0-1 0,-1 1 0,1 0 0,0-1 0,-1 1 0,3-2 0,1 0 5,1-1 0,-1 0 1,0 0-1,0-1 1,0 1-1,0-1 0,-1 0 1,1-1-1,5-7 0,5-9 37,-1 0 0,-1-1-1,0-1 1,17-47 0,-16 30 18,-3 0 1,10-55 0,-22 85-59,-6 16 0,-7 18 0,-19 55 0,3 2 0,-20 87 0,-43 118 0,82-261 0,-6 18 0,-1-1 0,-3-1 0,-36 54 0,51-87 0,0-1 0,-1 0 0,1-1 0,-1 1 0,-1-1 0,-11 7 0,16-11 0,1 0 0,0-1 0,-1 0 0,0 1 0,1-1 0,-1 0 0,1 0 0,-1-1 0,0 1 0,0 0 0,0-1 0,1 0 0,-1 0 0,0 1 0,0-2 0,0 1 0,1 0 0,-1-1 0,0 1 0,0-1 0,1 0 0,-1 0 0,0 0 0,1 0 0,-1 0 0,-2-2 0,1 0 0,1-1 0,-1 1 0,1-1 0,-1 1 0,1-1 0,1 0 0,-1 0 0,0 0 0,1-1 0,0 1 0,0-1 0,0 1 0,1-1 0,-1 0 0,1 1 0,0-1 0,1 0 0,-1 0 0,1 0 0,0 0 0,0 0 0,0 0 0,1 0 0,0 1 0,0-1 0,0 0 0,0 0 0,1 1 0,0-1 0,4-7 0,2-1 0,2 0 0,-1 0 0,2 1 0,-1 0 0,2 1 0,-1 0 0,2 1 0,13-9 0,18-9 0,54-25 0,-75 42 0,33-15 0,-33 16 0,-1 0 0,0-2 0,33-22 0,-54 33 34,0 1 0,-1-1 0,1 1 0,0-1 0,-1 0 0,1 1 0,-1-1 0,1 0 0,-1 1 0,1-1 0,-1 0 0,1 1 0,-1-1 0,0 0 0,1 0 0,-1 0 0,0 1 0,0-1 0,0 0 0,1 0 0,-1 0 0,0 0 0,0 0 0,0 1 0,0-1 0,0 0 0,-1 0 0,1-1 0,-13-17-3263,10 17 1448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35.7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16072,'0'0'2247,"63"6"-2343,-51-4-40,-6 2 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35.9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11448,'0'0'384,"113"0"-80,-18 4 8,20-4 136,16 4 8,6 4 192,-4-2 0,-16 0-40,-15 0 8,-17 7-128,-14-7 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39.3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121 947 6520,'0'0'5438,"5"-11"-4748,40-85 658,63-98 0,-66 126-325,68-143 1,-95 174-647,-1-1-1,-2 0 0,-1-1 0,-2 0 1,6-75-1,-14 110-285,-1-28 228,0 31-266,0-1 0,0 1 0,0-1 0,0 1 0,-1-1 0,1 1 0,0-1 0,-1 1 0,1 0 0,-1-1 0,0 1 0,1 0 0,-1 0 0,0-1 0,0 1 0,0 0 0,-1-1 0,1 2-26,1 0 0,-1 0 0,0 1 0,0-1 0,0 0 1,1 1-1,-1-1 0,0 0 0,0 1 0,1-1 0,-1 1 0,0 0 1,1-1-1,-1 1 0,0-1 0,1 1 0,-1 1 0,-1 0 45,-21 21 72,1 1 0,1 1 0,1 2 1,1 0-1,-18 36 0,2 7 9,-29 80-1,29-53 24,-44 197 0,54-172 12,-47 138 0,63-220-115,8-33-21,-1 1 0,0 0 0,0 0 0,0-1 0,-6 12 1,4-16 291,5-14-205,6-16-22,6-17 123,27-63 0,-33 93-206,0-1-1,1 2 1,0-1 0,2 1 0,-1 0-1,1 1 1,1 0 0,13-11 0,12-5-13,2 1 0,1 2 0,1 1 0,1 2 0,1 2 1,0 2-1,58-16 0,-74 26-7,-1-2 1,1-1-1,-2-1 0,1-1 1,-2-1-1,0-1 1,-1-1-1,0-1 0,34-35 1,48-44 152,-70 68-101,-2-3 0,0 0 0,40-53 0,-60 64-20,-1-1 0,0 0 1,-2-1-1,11-34 1,1-3 91,-19 55-117,0 0 0,-1 0-1,0 0 1,0 1 0,0-1-1,0 0 1,0 0 0,-1 0 0,0-1-1,0 1 1,0 0 0,-1-6 0,-2 12-9,0 0 0,0 1 0,0-1 0,0 0 0,1 1 0,-5 5 1,4-4-5,-23 27-23,1 2 1,3 1 0,0 0-1,-18 42 1,13-25-1,-6 10-1,3 1 0,-22 69 0,42-101 15,1 1 0,2-1-1,1 1 1,1 1 0,2-1 0,1 55 0,2-78 7,1 0-1,0 0 1,0 0-1,1-1 1,0 1-1,0 0 0,0-1 1,7 13-1,-8-18 2,1 0-1,-1 0 1,1 0-1,0 0 0,0 0 1,0 0-1,0 0 1,0-1-1,0 1 0,0-1 1,1 1-1,-1-1 1,0 0-1,1 0 0,-1 0 1,1 0-1,0 0 0,-1-1 1,1 1-1,0-1 1,-1 1-1,1-1 0,0 0 1,-1 0-1,1-1 1,0 1-1,-1 0 0,5-2 1,5-1 20,0-1 0,-1 0 0,1-1 0,-1 0 1,0-1-1,0 0 0,-1 0 0,0-2 0,14-11 0,10-13 83,35-40-1,-62 64-99,92-111 299,-39 31 166,-66 99-428,-1 0 0,1 0 0,1 1 0,0-1 0,0 1 0,-4 19 1,-15 86-46,21-92-11,0 39 0,3-63 9,0 0 0,0 0 0,0 0-1,0 0 1,0 0 0,0 0-1,0 0 1,0 0 0,1 0-1,-1 0 1,0 0 0,0 0-1,1 0 1,-1 0 0,1-1-1,-1 1 1,1 0 0,-1 0-1,1 0 1,0-1 0,-1 1 0,1 0-1,0-1 1,-1 1 0,1-1-1,2 2 1,-2-2 4,1 1-1,-1-1 1,1 0-1,0 0 1,0 0-1,-1 0 1,1 0-1,0 0 1,-1-1-1,1 1 1,-1 0-1,1-1 1,0 1-1,1-2 1,6-2 25,0-1 0,0 0 1,16-12-1,16-18 85,-1-2 1,-2-1 0,-1-2-1,32-46 1,-57 68-47,-10 13-42,1 1 0,0 0 1,0-1-1,1 1 0,-1 0 0,1 1 0,7-7 0,-11 12-21,1-1 0,-1 0-1,0 0 1,0 0-1,0 0 1,1 1-1,-1-1 1,0 0-1,-1 0 1,1 0-1,0 1 1,0-1-1,0 0 1,-1 2-1,-8 33-7,-1 4-11,-7 51-1,16-80 15,0 0-1,1 0 1,0 0-1,0 0 1,1 0-1,1 0 1,0 0-1,0 0 1,7 16-1,-9-26 4,1 0 0,-1 0 0,1 0 1,-1 0-1,1 0 0,-1 0 0,1-1 0,-1 1 0,1 0 0,0 0 0,0-1 0,-1 1 0,1 0 1,0-1-1,0 1 0,0-1 0,-1 1 0,1-1 0,0 0 0,0 1 0,0-1 0,0 0 0,0 1 1,0-1-1,0 0 0,0 0 0,0 0 0,0 0 0,0 0 0,0 0 0,0 0 0,0 0 1,0-1-1,0 1 0,0 0 0,0 0 0,0-1 0,-1 1 0,1-1 0,0 1 0,1-1 0,4-3 22,0 1-1,-1-1 0,0 0 1,10-9-1,73-87 189,-7 8-49,-8 9 186,-73 83-349,0 0 0,0 0 1,0 0-1,0 0 0,0 0 0,0 0 1,0 0-1,1 0 0,-1-1 0,0 1 1,0 0-1,0 0 0,0 0 0,0 0 1,0 0-1,0 0 0,0 0 0,1 0 1,-1 0-1,0 0 0,0 0 1,0 0-1,0 0 0,0 0 0,0 0 1,0 0-1,1 0 0,-1 0 0,0 0 1,0 0-1,0 0 0,0 0 0,0 0 1,0 0-1,0 0 0,0 0 0,1 0 1,-1 0-1,0 0 0,0 1 1,0-1-1,0 0 0,0 0 0,0 0 1,0 0-1,0 0 0,0 0 0,0 0 1,1 0-1,-1 0 0,0 1 0,0-1 1,0 0-1,0 0 0,0 0 1,0 0-1,0 0 0,0 0 0,0 0 1,0 1-1,0-1 0,0 0 0,2 15 30,0 15-7,-2-4-12,5 38-1,-4-56-11,0-1 1,1 0-1,-1 0 0,2 0 1,-1 0-1,1 0 1,0 0-1,0 0 0,1-1 1,5 8-1,-6-12 3,-1 1 0,1-1 0,-1 0 0,1 0 0,0 0 0,0 0 0,0-1 0,0 1 0,0-1 0,0 0 0,0 0 0,0 0 0,1 0 0,-1 0 0,0-1 0,1 0 0,-1 1 0,0-1 0,1 0 0,-1-1 0,7 0 0,5-2 22,0-1-1,0-1 0,22-9 0,-20 8-2,41-20 68,83-49 0,-26 12 20,-100 56-91,31-18 44,-44 22-45,-7 5 0,-10 6 9,2 1 6,-82 67 75,82-64-110,1 0 0,-1 1 0,2 1 0,-18 26 0,27-36-3,-1 0 0,1 1 1,1-1-1,-1 1 0,0-1 0,1 1 1,0 0-1,0-1 0,0 1 1,1 0-1,0 7 0,0-11 4,0 1 0,0 0 0,1-1-1,-1 1 1,0-1 0,1 1 0,-1 0-1,1-1 1,0 1 0,0-1 0,-1 0 0,1 1-1,0-1 1,0 0 0,0 1 0,0-1 0,1 0-1,-1 0 1,0 0 0,0 0 0,1 0 0,-1 0-1,1 0 1,-1-1 0,0 1 0,1 0-1,0-1 1,-1 1 0,1-1 0,-1 1 0,1-1-1,0 0 1,-1 0 0,1 0 0,-1 0 0,3 0-1,2-1 8,1 1-1,-1-2 0,0 1 1,-1 0-1,1-1 1,0 0-1,0-1 0,-1 1 1,1-1-1,-1 0 0,0-1 1,0 1-1,0-1 0,0 0 1,7-8-1,3-4 18,-1 0-1,-1-2 1,12-19-1,-7 7 30,-1 0-1,-2-1 0,-1 0 0,-2-2 0,-1 1 1,-1-1-1,-2-1 0,-1 0 0,4-64 0,-11 96-44,0-1-1,0 0 1,0 1-1,0-1 1,-1 0-1,1 1 1,-1-1-1,0 0 0,1 1 1,-1-1-1,-2-3 1,2 5-7,1 1 0,-1-1 0,0 0 1,1 1-1,-1-1 0,0 1 0,0-1 0,0 1 1,1-1-1,-1 1 0,0 0 0,0-1 0,0 1 1,0 0-1,0 0 0,0 0 0,1-1 1,-1 1-1,0 0 0,0 0 0,0 0 0,0 0 1,0 1-1,0-1 0,0 0 0,0 0 0,0 1 1,1-1-1,-1 0 0,0 1 0,0-1 0,0 1 1,1-1-1,-1 1 0,0-1 0,0 1 0,0 0 1,-7 5-16,1 0 1,0 0-1,1 0 1,-1 1-1,1 0 1,1 0-1,-1 0 1,1 1-1,0 0 1,1 0-1,0 0 1,-6 18-1,2-2-35,2 1 0,0-1 0,-4 41-1,6-16-36,2 76-1,3-104 81,1 0 0,1 0 1,1 0-1,0-1 0,2 1 0,10 24 1,-15-41 11,1 0 1,0-1 0,0 1-1,0-1 1,0 1 0,0-1-1,1 0 1,0 0 0,-1 0-1,1-1 1,0 1 0,0-1-1,1 1 1,-1-1 0,5 3-1,-3-4 6,0 1 0,0-1 0,0 0 0,1 0 0,-1 0 0,0-1 0,0 0 0,0 0-1,1 0 1,-1-1 0,7-1 0,5-1-9,-1-2 1,0 0-1,0 0 0,0-2 1,0 0-1,21-14 0,10-11-4403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39.6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16280,'0'0'5599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40.4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121 0 7024,'0'0'6901,"-6"19"-6360,-44 121 567,37-108-713,-22 62 902,31-81-932,0 1 1,1 0-1,1 0 0,-2 26 1,6-30-30,0-8-2556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0:47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 89 5416,'0'0'12438,"10"-4"-12246,31-15-8,-40 18-172,0 1-1,0-1 1,0 1-1,0-1 0,0 0 1,0 1-1,0-1 1,-1 0-1,1 0 1,0 1-1,0-1 1,-1 0-1,1 0 1,-1 0-1,1 0 1,-1 0-1,1 0 0,-1 0 1,1 0-1,-1 0 1,0 0-1,0 0 1,0 0-1,1 0 1,-1 0-1,0-1 1,0 1-1,0 0 1,-1 0-1,1 0 1,0 0-1,0 0 0,-1 0 1,1 0-1,0 0 1,-1 0-1,0-1 1,0 0 19,0 0 1,-1 0-1,1 0 1,-1 0-1,0 0 0,1 1 1,-1-1-1,0 0 1,0 1-1,0 0 1,0-1-1,0 1 1,-3-1-1,-2 0 2,1 1 0,0 0 0,-1 0 0,0 1 0,1-1 0,-1 1 0,1 1 0,-1-1 0,1 1 0,-1 0 0,1 1 0,-1 0 0,1 0 0,0 0 0,0 1 0,-10 5 0,15-8-30,1 0-1,0 1 0,-1-1 1,1 0-1,0 0 0,-1 0 1,1 1-1,0-1 0,0 0 1,-1 1-1,1-1 0,0 0 1,0 0-1,-1 1 0,1-1 1,0 0-1,0 1 0,0-1 1,0 1-1,0-1 0,0 0 1,-1 1-1,1-1 0,0 0 1,0 1-1,0-1 0,0 0 1,0 1-1,0-1 0,1 1 1,-1-1-1,0 0 0,0 1 1,0-1-1,0 1 0,13 11 25,22 5-39,-4-7-2475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1:4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4120,'0'0'3673,"13"9"-3561,43 23-1,-50-28-73,0-2 0,0 1 1,0-1-1,0 0 0,1 0 0,-1-1 1,1 0-1,0 0 0,12 0 0,3 0 70,128 4 464,-66-4-273,-65-2-180,0 0-1,31-6 1,-30 3 45,39-1 0,213 15 856,-136-12-693,-29-2-161,303-4 253,-132-1-143,244 16 151,-494-5-404,213 0 147,321-9 143,153 22 37,-13 4 144,-381 10-331,-169-12-104,308 13 18,-281-16-70,18 0 26,-105-11-5,221 4 45,115-2 51,-313-7-83,328 6 104,415 7 164,-585-17-205,-16 0-9,560-7 235,-423 11-234,168 6-38,-390 4-24,601 12 56,-481-20-45,67-3 68,-98 0-52,278-13 60,167-1-4,-512 17-75,474 3 34,-213-5-12,-5-2-8,-87 9-28,190 5 87,111-17 84,-50-1-42,335-8 58,-575 4-175,69 0 38,-210 4-56,112 1 38,469-3 75,-202-1-38,-59-2-58,-3 0 2,150 16 92,306 10 76,-701-9-178,249 8-4,302-10 51,-432-7 7,-122 5-26,149-16 76,-96 11-8,-95 4-50,614-2 159,-453 5-143,445 19-63,-592-4 5,87 4-38,-15-9 35,-221-8-51,423-2 20,-329-3 21,23-1 27,-155-2 3,96 8 0,-139-5-45,-35 0-7,1 1 1,-1 0 0,19 2-1,4-2 2,-29-1-6,0 1 1,0-1 0,0 1-1,0 0 1,0 0 0,0 0-1,0 0 1,-1 1 0,1-1-1,0 1 1,0-1 0,0 1-1,-1 0 1,1 0 0,3 2-1,-6-2 4,1-1-1,-1 0 0,0 0 0,0 0 0,0 1 1,0-1-1,1 0 0,-1 0 0,0 1 0,0-1 1,0 0-1,0 0 0,0 1 0,0-1 0,0 0 1,0 1-1,0-1 0,0 0 0,0 0 0,0 1 0,0-1 1,0 0-1,0 1 0,0-1 0,0 0 0,0 0 1,0 1-1,0-1 0,-1 0 0,1 0 0,0 1 1,0-1-1,0 0 0,0 0 0,-1 1 0,1-1 1,0 0-1,0 0 0,0 0 0,-1 0 0,1 1 1,0-1-1,0 0 0,-1 0 0,1 0 0,0 0 1,0 0-1,-1 0 0,-11 5-2179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07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5 454 5520,'0'0'9768,"-1"-11"-9215,0 2-402,0 5-94,0 0 1,1 0-1,0 1 0,0-1 0,0 0 1,0 0-1,0 0 0,1 0 1,0 1-1,-1-1 0,2 0 1,-1 1-1,0-1 0,1 0 1,-1 1-1,4-6 0,15-18 659,85-127 2732,-3-25 424,-102 179-3850,0 0-1,0-1 1,0 1-1,0 0 1,0 0 0,1-1-1,-1 1 1,0 0-1,0 0 1,0-1 0,0 1-1,0 0 1,1 0-1,-1 0 1,0-1 0,0 1-1,0 0 1,1 0-1,-1 0 1,0 0 0,0 0-1,1 0 1,-1-1-1,0 1 1,0 0 0,1 0-1,-1 0 1,0 0 0,0 0-1,1 0 1,-1 0-1,0 0 1,0 0 0,1 0-1,-1 0 1,0 0-1,0 0 1,1 0 0,-1 0-1,0 0 1,0 1-1,1-1 1,-1 0 0,0 0-1,0 0 1,0 0-1,1 0 1,-1 0 0,0 1-1,0-1 1,0 0-1,1 0 1,-1 0 0,0 1-1,0-1 1,0 0 0,10 24 365,-1 30-214,-2 74 220,-8-112-343,0 1 0,-1-1 1,0-1-1,-2 1 0,-9 29 1,12-41-39,-1-1 1,1 1-1,-1 0 1,0-1-1,0 1 1,0-1-1,-1 0 1,1 0-1,-1 0 1,0 0 0,-4 4-1,4-5-2,0-1 1,0 1-1,0-1 0,0 0 1,0 0-1,-1 0 0,1 0 0,0 0 1,0-1-1,-1 1 0,1-1 1,0 0-1,-7-1 0,3 0 12,0 0 0,0-1 0,0 1-1,1-2 1,-9-2 0,-22-7 110,26 10-21,17 4-39,15 6-42,4 2 13,0-1-1,0-1 0,1-1 1,0-2-1,1 0 1,-1-2-1,1-1 1,-1-1-1,1-1 0,39-6 1,-40 2-82,0-2 0,0-1 1,-1-2-1,0 0 0,0-1 1,-1-2-1,37-23 0,-50 27-206,-1 0 0,14-16-1,-11 10-3052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0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301 504 5016,'0'0'8032,"-13"-11"-7743,-41-34 4,49 41-226,1 2 1,-1-1-1,0 0 0,0 1 0,-1 0 1,1 0-1,0 1 0,-1-1 0,1 1 1,0 0-1,-1 1 0,0-1 0,1 1 1,-1 0-1,1 1 0,-1-1 0,1 1 1,-1 0-1,1 0 0,-7 3 0,5-2 4,1 1 0,-1-1-1,1 1 1,0 1 0,0-1 0,0 1-1,1 0 1,-1 0 0,1 1 0,0 0-1,0 0 1,1 0 0,-1 0 0,1 1-1,0-1 1,1 1 0,-1 0 0,1 0-1,0 1 1,1-1 0,0 1 0,0-1-1,-3 14 1,4-12-13,0-1 0,0 1 0,0-1 0,1 1 0,0 0 0,0-1 0,1 1 0,0-1 0,0 1 0,1-1 0,0 0 0,0 1 0,1-1 0,0 0 0,0 0 0,1 0 0,-1-1 0,2 0 0,-1 1 0,1-1-1,9 9 1,-8-10 0,0 0-1,0 0 0,0-1 0,1 0 0,-1 0 0,1-1 1,0 0-1,0 0 0,0-1 0,1 0 0,-1 0 0,1 0 1,-1-1-1,16 0 0,-9-2 42,1 0 1,0-1-1,-1-1 1,0-1-1,0 0 0,25-11 1,-6 0 104,-1-2-1,0-2 1,-2 0 0,0-2 0,30-28-1,-59 48-191,2-1 45,0 0 0,0-1 0,0 0 0,-1 1 0,1-1 0,-1 0 0,1 0 0,-1-1 0,0 1 0,2-5 0,-44 36 368,38-26-411,0 0-1,0 0 1,0 0-1,1 0 0,-1 0 1,0 1-1,1-1 0,0 0 1,0 1-1,0-1 1,0 1-1,0 0 0,0-1 1,1 1-1,-1 0 1,1-1-1,0 1 0,0 0 1,0 0-1,0 4 1,1-5-5,0 1 1,0-1-1,-1 0 1,2 0-1,-1 1 1,0-1-1,0 0 1,1 0-1,-1 0 1,1 0-1,-1-1 1,1 1-1,0 0 1,0-1-1,0 1 1,0-1-1,0 0 1,0 1-1,0-1 1,1 0-1,-1 0 1,0-1-1,4 2 1,3 0-8,1-1 0,-1 0 0,0-1 0,0 0 0,1 0 0,-1-1 0,0 0 0,0-1 0,0 0 0,0 0 0,0-1 0,0 0 0,0-1 0,-1 0 0,0 0 0,12-8 0,-17 10 10,-1 0-1,0 0 0,0 0 0,0 0 0,0-1 1,0 1-1,0-1 0,0 1 0,-1-1 0,1 0 1,-1 1-1,0-1 0,1 0 0,0-5 0,-2 6-1,0 0 0,0 0 0,-1 0 0,1 0 0,-1 0 0,1 0 0,-1 1 0,1-1 0,-1 0 0,0 0 0,0 1 0,0-1 0,0 0 0,0 1 0,-1-1 0,1 1 0,0-1 0,-1 1 0,1 0 0,-1-1 0,1 1 0,-1 0 0,-3-1 0,-1-3 11,-2 1 0,1 0 0,0 1 0,-1-1 0,1 2 0,-1-1 0,0 1 0,0 0 0,0 1 0,0-1-1,0 2 1,-12-1 0,-41-7 414,61 8-396,13-6 75,-10 6-99,197-50 110,-159 42-105,65-4-1,-49 6 64,-54 6-68,-1 0 0,0-1 0,0 1 0,1 0 1,-1 0-1,0 1 0,1-1 0,-1 0 0,0 1 0,0-1 1,1 1-1,-1 0 0,0 0 0,4 2 0,-5-2-4,0 0 0,0 0 0,-1 0 0,1 0 0,0 0 0,0 0 0,-1 0 1,1 0-1,-1 0 0,1 1 0,-1-1 0,1 0 0,-1 0 0,0 1 0,0-1 0,1 0 0,-1 1 0,0-1 0,0 0 0,0 0 0,-1 1 0,1-1 0,0 0 0,0 1 0,-1-1 0,0 2 0,-7 21 146,0-1-1,-1-1 1,-21 37 0,30-60-152,0 1 1,0 0 0,0 0-1,0 0 1,0 0 0,0 0-1,0 0 1,0 0 0,0 0 0,0 0-1,0 0 1,0 0 0,1 0-1,-1 0 1,0 0 0,0 0-1,0 0 1,0 0 0,0 0 0,0 0-1,0 0 1,0 0 0,0 0-1,0 0 1,0 0 0,1 0-1,-1 0 1,0 0 0,0 0 0,0 0-1,0 0 1,0 1 0,0-1-1,0 0 1,0 0 0,0 0-1,0 0 1,0 0 0,0 0 0,0 0-1,0 0 1,0 0 0,0 0-1,0 0 1,0 0 0,0 0-1,0 0 1,0 1 0,0-1 0,1 0-1,-1 0 1,0 0 0,0 0-1,0 0 1,-1 0 0,15-7 133,12-11-52,6-6 34,2 1 0,38-19 0,-53 36-65,-19 6-54,0 0 0,1 0 0,-1 0-1,1 0 1,-1 0 0,1 0 0,-1 0 0,0 1 0,1-1 0,-1 0 0,1 0 0,-1 0 0,1 0 0,-1 1 0,0-1 0,1 0 0,-1 0 0,0 1-1,1-1 1,-1 0 0,0 1 0,1 0 0,0 1 5,0 0 0,-1 0-1,1 1 1,-1-1 0,0 0 0,0 1-1,1-1 1,-1 1 0,-1-1 0,1 3-1,0 17 46,0-17-45,1 0 0,0 0 0,1 0 0,-1 0 0,1 0 0,0-1 0,0 1 0,0 0 0,1-1 0,0 0 1,0 1-1,0-1 0,0-1 0,0 1 0,1 0 0,0-1 0,0 1 0,0-1 0,0 0 0,0-1 0,7 4 0,-9-6-4,1 1 0,0-1-1,0 0 1,0 0 0,-1 0 0,1-1 0,0 1 0,0-1-1,-1 1 1,1-1 0,0 0 0,3-2 0,32-16 85,-18 7-61,-1 1-1,-1-2 0,0-1 1,0 0-1,-2-1 0,1-1 1,23-31-1,-26 27-12,86-135 90,-84 128-58,-2-1 0,-1-1 0,17-55 1,-22 57-19,7-25 39,-14 48-57,-1 0 0,1-1 0,-1 1 0,0 0 0,0 0 0,0 0 0,0 0 0,-1 0 0,0 0 0,-1-5 0,2 8-9,-1 0 1,1 1-1,-1-1 1,1 0-1,-1 1 1,0-1-1,1 1 1,-1-1-1,0 1 1,1-1-1,-1 1 1,0-1-1,0 1 1,1-1-1,-1 1 1,0 0-1,0 0 1,0-1-1,1 1 1,-1 0-1,0 0 1,0 0-1,0 0 1,0 0-1,1 0 1,-1 0-1,0 0 1,0 0-1,0 1 1,0-1-1,1 0 1,-1 0-1,0 1 1,0-1-1,0 0 1,0 1-1,-4 1 1,1 0 0,0 0 0,0 1 1,0-1-1,-5 5 0,1 0 6,0 1 0,0 1 0,1-1 0,0 1 0,0 1 0,1-1 0,0 1 0,1 0 0,0 0 1,1 1-1,0-1 0,-3 13 0,1 7 1,1 1-1,2 0 1,0 36 0,1-34-5,1-6-1,1 1 0,4 37 0,-3-51 28,1 0-1,1 0 1,0-1-1,1 1 1,1-1-1,0 0 1,0 0-1,2 0 1,10 16-1,-16-27-23,1-1-1,0 0 1,-1 0-1,1 1 1,0-1-1,0 0 1,0 0-1,0-1 1,0 1-1,0 0 1,0-1-1,0 1 1,0-1-1,0 0 0,0 1 1,0-1-1,0 0 1,0 0-1,1-1 1,-1 1-1,0 0 1,0-1-1,0 1 1,4-2-1,3-1 20,-1 0 0,1 0 0,-1-1 0,11-6 0,72-56 309,-51 35-107,-30 19-159,-8 11-29,-4 8-28,1-4-14,-1 3-1,1 1-1,0 0 1,0 0 0,1 0-1,0 0 1,0 0 0,0 0 0,3 8-1,1 4-17,10 31 0,-14-48 23,1 0-1,-1 0 1,1-1 0,0 1 0,0 0 0,-1-1 0,1 1 0,0 0-1,1-1 1,-1 1 0,0-1 0,0 0 0,0 1 0,1-1-1,-1 0 1,1 0 0,-1 1 0,1-1 0,0-1 0,1 2-1,-1-1 1,0-1-1,0 0 1,0 0-1,0 0 1,0 0-1,0 0 1,0 0-1,0 0 1,0-1-1,0 1 0,0-1 1,-1 1-1,1-1 1,0 0-1,0 0 1,1-1-1,8-5 10,-1 0 0,0-1 1,-1 0-1,15-17 0,-19 20-1,20-22 47,5-4 99,48-42 0,-76 72-144,0-1 0,0 1-1,0-1 1,0 1 0,0 0-1,0 0 1,1 0 0,-1 0-1,0 1 1,4-2 0,-6 2-9,0 0 0,1 0 0,-1 0 0,1 0 0,-1 0 0,0 0 1,1 0-1,-1 0 0,0 1 0,1-1 0,-1 0 0,0 0 0,1 0 1,-1 0-1,0 1 0,1-1 0,-1 0 0,0 0 0,1 0 0,-1 1 1,0-1-1,0 0 0,1 1 0,-1-1 0,0 1 0,1 15 53,-1-12-44,-6 30 214,-3 69 0,9-102-221,0-1 1,0 0-1,0 1 1,0-1 0,0 0-1,0 1 1,0-1-1,0 0 1,0 1-1,0-1 1,0 0 0,0 1-1,0-1 1,0 0-1,1 1 1,-1-1-1,0 0 1,0 0 0,0 1-1,0-1 1,1 0-1,-1 0 1,0 1-1,0-1 1,1 0-1,-1 0 1,0 0 0,1 1-1,-1-1 1,0 0-1,0 0 1,1 0-1,-1 0 1,1 1 0,13-5 97,18-15-24,-30 17-70,70-52 101,-32 22 7,53-30 0,-91 61-109,-1 0-1,1 0 0,0 0 1,-1 0-1,1 1 0,0-1 1,0 0-1,0 1 0,0-1 0,0 1 1,0 0-1,0-1 0,-1 1 1,1 0-1,0 0 0,0 0 1,0 1-1,0-1 0,0 0 0,0 1 1,0-1-1,2 2 0,-2-1-3,0 1 0,-1-1 0,1 1 0,0 0 0,-1-1 0,0 1-1,1 0 1,-1 0 0,0 0 0,0 0 0,0 0 0,0 0 0,0 0-1,0 0 1,-1 0 0,1 1 0,-1-1 0,1 3 0,5 22 8,1 0-1,11 25 1,-10-32-10,-7-17 1,0 0 0,1 1 0,-1-1 0,1 0 0,0-1 0,0 1 0,0 0 0,0 0 0,1-1-1,-1 1 1,4 2 0,-4-4 0,0 0 0,-1 0-1,1 0 1,0 0 0,0 0-1,0 0 1,-1 0-1,1-1 1,0 1 0,0-1-1,0 0 1,0 1 0,0-1-1,0 0 1,0 0 0,0 0-1,0 0 1,0 0-1,0-1 1,3 0 0,8-4 33,1-1 0,-2-1 0,1 0 0,-1 0 0,0-2 0,0 1 0,-1-1 0,-1-1 1,1 0-1,-1 0 0,-1-1 0,0-1 0,11-18 0,17-24 195,-36 63-209,1-1 0,-2 1 0,1 11 0,0 10-52,2 0 0,7 32 0,-9-58 32,0 0-1,0 0 0,1 0 0,-1-1 1,1 1-1,0-1 0,0 1 0,0-1 1,3 4-1,-4-6 2,0 1-1,1 0 1,-1-1 0,1 0-1,-1 1 1,1-1-1,-1 0 1,1 0 0,0 0-1,0 0 1,0 0 0,0 0-1,-1 0 1,1 0 0,0-1-1,0 1 1,1-1-1,1 0 1,51-4 613,-53 3-611,0 0 0,0 0 0,-1 0 1,1-1-1,0 1 0,0-1 0,-1 1 0,1-1 0,0 0 0,-1 0 0,0 0 1,1 1-1,-1-1 0,1-4 0,5-4 30,11-15 14,28-54-1,-42 68-80,-1 2-31,-2 18 29,-1 11 19,0 0-1,2 0 1,0 0 0,1 0-1,9 30 1,-12-49 13,1 0 0,-1 0 1,1 0-1,-1 0 0,1 0 0,0 0 0,-1 0 1,1 0-1,0 0 0,0 0 0,0 0 1,-1 0-1,1 0 0,0-1 0,0 1 0,0 0 1,1-1-1,-1 1 0,0-1 0,0 1 0,0-1 1,0 0-1,0 1 0,1-1 0,-1 0 1,0 0-1,0 0 0,0 0 0,1 0 0,-1 0 1,0 0-1,0 0 0,1 0 0,-1 0 0,0-1 1,0 1-1,0-1 0,0 1 0,0-1 0,0 1 1,1-1-1,0-1 0,4-1 21,1-1 0,-1 0 0,0-1-1,-1 1 1,9-10 0,117-117 240,-131 130-261,1 0 0,-1 1 0,1-1 1,-1 1-1,1-1 0,-1 1 0,1-1 1,-1 1-1,1 0 0,-1-1 0,1 1 1,0 0-1,-1-1 0,1 1 0,0 0 1,-1 0-1,1-1 0,0 1 0,0 0 1,-1 0-1,1 0 0,0 0 0,-1 0 1,1 0-1,0 0 0,0 0 0,0 1 1,0-1-3,0 1 0,0 0 1,0 0-1,0-1 0,-1 1 0,1 0 1,0 0-1,-1 0 0,1 0 1,0 0-1,-1 0 0,0 0 1,1 0-1,-1 1 0,1 0 0,1 8-37,0 1 0,1 20-1,-3-29 36,0 4-13,1 0 0,0 1-1,0-1 1,0 0 0,1 0 0,0 0-1,0 0 1,4 7 0,-5-11 17,0-1 0,0 1-1,0-1 1,0 1 0,0-1 0,1 1 0,-1-1-1,0 0 1,1 1 0,-1-1 0,1 0 0,0 0 0,-1 0-1,1 0 1,0-1 0,0 1 0,-1 0 0,1-1 0,0 1-1,0-1 1,0 0 0,0 0 0,0 1 0,0-1 0,0 0-1,0-1 1,-1 1 0,1 0 0,0 0 0,0-1-1,3-1 1,3 0 4,-1-1 1,0-1-1,0 1 0,0-1 0,-1 0 0,1-1 0,-1 0 0,0 0 0,0 0 1,9-11-1,3-6 44,25-40-1,-24 33-4,-2 2 4,-2-1 0,0 0-1,-2-1 1,18-57 0,-12 15 52,10-73 1,-24 89-98,-19 86 0,-13 86 0,-10 86-209,35-173 166,0 1 0,2-1 1,1 0-1,8 49 0,-9-77 44,0 0-1,1 0 0,-1 0 1,0 0-1,1-1 1,-1 1-1,1 0 0,0 0 1,-1-1-1,1 1 0,0 0 1,0-1-1,0 1 1,0-1-1,0 1 0,1-1 1,-1 0-1,0 1 0,1-1 1,1 1-1,-1-1 7,1-1-1,-1 1 0,0-1 1,1 0-1,-1 0 0,0 0 1,0 0-1,1 0 0,-1-1 1,0 1-1,1-1 0,-1 1 1,0-1-1,0 0 0,4-1 1,54-29 105,-10 4 70,-49 27-181,0 0-1,-1-1 0,1 1 0,0 0 1,-1 0-1,1-1 0,0 1 1,0 0-1,-1 0 0,1 0 0,0 0 1,-1 0-1,1 0 0,0 0 0,0 0 1,-1 0-1,1 1 0,0-1 1,-1 0-1,1 0 0,0 1 0,-1-1 1,1 0-1,0 1 0,-1-1 0,1 0 1,-1 1-1,1-1 0,0 1 1,-1-1-1,1 1 0,-1 0 0,0-1 1,1 1-1,-1-1 0,1 1 0,-1 0 1,0-1-1,0 1 0,1 0 1,-1-1-1,0 1 0,0 0 0,0 0 1,0-1-1,0 1 0,0 0 0,0-1 1,0 1-1,0 1 0,1 7 1,-1 1 1,0-1-1,-2 12 0,1-9-1,0 4 0,0 0 0,2 0 0,0-1 0,1 1 0,4 18 0,-6-33 0,1 0 0,-1 0 0,1 1 0,-1-1 0,1-1 0,-1 1 0,1 0 0,0 0 0,0 0 0,-1 0 0,1 0 0,0-1 0,0 1 0,0 0 0,0-1 0,0 1 0,0 0 0,0-1 0,0 1 0,0-1 0,0 0 0,0 1 0,0-1 0,0 0 0,0 0 0,0 0 0,1 1 0,-1-1 0,0 0 0,0-1 0,0 1 0,0 0 0,0 0 0,0 0 0,2-1 0,5-1 0,-1 0 0,1-1 0,12-6 0,-19 8 0,113-50 0,-114 51 0,1 0 0,-1-1 0,1 1 0,-1 0 0,1-1 0,-1 1 0,0 0 0,1 0 0,-1-1 0,1 1 0,-1 0 0,1 0 0,-1 0 0,1 0 0,-1 0 0,1 0 0,-1 0 0,1 0 0,0 0 0,-1 0 0,1 0 0,-1 0 0,1 0 0,-1 0 0,1 0 0,-1 1 0,1-1 0,-1 0 0,0 0 0,1 1 0,-1-1 0,1 0 0,-1 0 0,1 1 0,-1-1 0,0 1 0,1-1 0,-1 0 0,0 1 0,1-1 0,-1 1 0,0-1 0,0 1 0,1-1 0,-1 0 0,0 1 0,0-1 0,0 1 0,0 0 0,0-1 0,0 1 0,0-1 0,0 1 0,0-1 0,0 1 0,0-1 0,0 1 0,0-1 0,0 1 0,0-1 0,0 1 0,0-1 0,-1 2 0,0 3 0,-1 1 0,0-1 0,0 1 0,-5 8 0,-37 55 0,-2-3 0,-63 70 0,61-79 0,-23 20 0,209-198 0,-68 65 13,-54 45-25,-1 0-1,0-1 0,-1-1 0,0 0 0,23-30 0,-36 42-70,0-1 0,-1 1 0,1-1 0,0 1 1,-1-1-1,1 0 0,-1 1 0,0-1 0,1 0 0,-1 0 0,0 1 0,0-1 0,0 0 1,0 1-1,-1-1 0,1 0 0,0 1 0,-1-1 0,0-1 0,-4-9-4141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0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14368,'0'0'3271,"84"-12"-2975,-29 4-64,-1-2 8,2-2-16,-7 0 0,-13 1-24,-14 3 0,-10 4-128,-6 2 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11760,'0'0'2288,"66"-55"-2400,-54 49 16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0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8640,'0'0'2216,"75"-59"-2088,-53 43-48,-8 4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0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8536,'0'0'616,"93"-42"-320,-9 9 8,23 1 200,18-2 8,20 4-64,0 1 8,-3 7-88,-11 8 0,-9 4-96,-17 2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0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195 658 5320,'0'0'2964,"-11"7"-2336,4-2-445,-32 22 259,35-25-244,1 1 0,-1 1 0,1-1 0,0 0 0,0 1-1,0 0 1,0 0 0,0 0 0,-1 5 0,30-36 1918,9-15-1587,98-121 1167,-101 119-988,50-90 0,-73 115-572,20-35 469,-3 0-1,25-78 0,-43 110-337,-6 17-95,0-1 0,0 1 0,0-1 1,-1 0-1,1-10 0,-2 16-163,0 0 0,0 0 0,0 0 0,0 0 0,0 0-1,0 0 1,0 0 0,0 0 0,0 0 0,0 0 0,0 0 0,0 0 0,0 0 0,0 1-1,0-1 1,-1 0 0,1 0 0,0 0 0,0 0 0,0 0 0,0 0 0,0 0 0,0 0 0,0 0-1,0 0 1,0 0 0,0 0 0,0 0 0,0 0 0,0 0 0,0 0 0,-1 0 0,1 0 0,0 0-1,0 0 1,0 0 0,0 0 0,0 0 0,0 0 0,0 0 0,0 0 0,0-1 0,0 1-1,0 0 1,0 0 0,0 0 0,0 0 0,0 0 0,0 0 0,0 0 0,-1 0 0,1 0 0,0 0-1,0 0 1,0 0 0,0 0 0,0 0 0,0 0 0,0 0 0,0-1 0,0 1 0,0 0 0,0 0-1,0 0 1,0 0 0,0 0 0,0 0 0,0 0 0,0 0 0,-6 7 230,-9 15-74,-27 52 260,-58 138 0,60-120-242,31-71-143,-166 340 620,139-297-202,-76 100 0,104-155-54,17-22-184,46-51-70,1 3-1,4 2 1,2 2 0,2 4-1,3 2 1,2 3 0,121-62-1,-35 24 266,-147 81-143,-12 9-80,-10 6-115,-21 16 21,8-5 35,-49 47 0,70-61-108,-1 0 1,2 0-1,-1 1 1,1 0-1,0 0 1,0 0-1,1 1 1,0-1-1,1 1 0,0 0 1,0 0-1,-1 10 1,4-17-18,-1-1 0,1 1 0,0-1 0,0 0 0,0 1 0,0-1 0,0 1 0,0-1 0,0 1 1,0-1-1,0 0 0,1 1 0,-1-1 0,1 0 0,-1 1 0,1-1 0,-1 0 0,1 1 0,0-1 0,0 0 0,0 0 0,-1 0 1,1 0-1,0 0 0,0 0 0,1 0 0,-1 0 0,0 0 0,0 0 0,0 0 0,0-1 0,1 1 0,-1-1 0,0 1 0,1-1 0,-1 1 1,1-1-1,-1 0 0,0 1 0,1-1 0,-1 0 0,1 0 0,-1 0 0,2-1 0,3 1 13,-1 0-1,0-1 0,0 0 1,0 0-1,0-1 0,0 1 1,0-1-1,0 0 1,-1-1-1,1 1 0,5-4 1,6-8 97,0 0 1,0-1-1,-1 0 0,-1-1 1,-1-1-1,0-1 1,-1 1-1,-1-2 1,-1 0-1,15-38 0,-23 54-94,0-1-1,0 0 1,0 1-1,0 0 1,0-1 0,1 1-1,0 0 1,-1 0-1,1 1 1,0-1-1,0 1 1,1-1-1,-1 1 1,1 0-1,-1 0 1,1 0-1,-1 1 1,7-3-1,4 0 14,-1 1 1,1 0-1,28-2 0,-35 5-20,1-1 0,-1 2-1,0-1 1,1 1 0,-1 0-1,0 1 1,1 0 0,-1 0-1,0 0 1,0 1 0,-1 0-1,1 0 1,7 5 0,-12-6-4,0 0 1,0 0 0,0 0-1,-1 0 1,1 0 0,-1 0 0,1 0-1,-1 1 1,0-1 0,0 1-1,0-1 1,1 5 0,6 34 191,-4-15-46,0-1-20,-3-18-84,0 0-1,0 0 0,1 1 0,0-1 0,0 0 0,0-1 0,1 1 0,0 0 0,4 6 0,-5-12-31,-1 1-1,1-1 1,-1 0-1,1 0 1,0-1-1,-1 1 1,1 0-1,0 0 1,0-1-1,-1 1 0,1-1 1,0 1-1,0-1 1,0 0-1,0 0 1,0 0-1,0 0 1,3-1-1,37-7 240,-36 6-216,52-16 127,23-5 3,-69 21-1687,0 0-1,19 0 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0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150 594 5624,'0'0'1990,"-11"4"-1508,-2 2-343,-4 2 389,-1 0 0,0-2 1,-28 7-1,45-12-440,1-1 0,-1 0 0,0 0 0,0 0 0,0 1 0,0-1 0,0 0 0,0 0 0,0 0 0,0-1 0,0 1 0,0 0 0,0 0 1,0 0-1,0-1 0,0 1 0,0 0 0,0-1 0,0 1 0,1-1 0,-1 1 0,0-1 0,0 0 0,0 1 0,0-2 0,0 1-14,1 0 0,0 0 0,-1-1-1,1 1 1,0 0 0,-1-1 0,1 1 0,0 0-1,0-1 1,0 1 0,0 0 0,0-1 0,1 1-1,-1 0 1,0-1 0,1 0 0,3-10 172,1 1 0,0-1 1,8-13-1,-7 15-23,12-21 362,1 0 1,34-42-1,55-50 1349,18-24 845,-117 135-2504,44-53 1270,-46 56-1150,1 1-1,0 1 0,0 0 1,1 0-1,12-8 0,-20 15-363,-1 0-1,1-1 1,-1 1-1,1-1 1,-1 1-1,1 0 1,-1-1-1,1 1 1,0 0-1,-1 0 1,1-1-1,-1 1 1,1 0-1,0 0 1,-1 0-1,1 0 1,0 0-1,-1 0 1,1 0-1,-1 0 1,1 0-1,0 0 1,-1 0-1,1 0 1,0 0-1,-1 1 1,1-1-1,-1 0 1,1 0-1,-1 1 1,1-1-1,0 0 1,-1 1-1,1-1 1,-1 1-1,0-1 1,1 0-1,-1 1 1,1-1-1,-1 1 1,0 0-1,1-1 0,-1 1 1,0-1-1,1 1 1,-1-1-1,0 1 1,0 0-1,0 0 1,1 5 54,0-1-1,0 1 1,-1-1 0,-1 11 0,1-8-1,-4 29 175,-1 0-1,-1-1 1,-22 66 0,15-56 56,11-41-291,-3 19 393,8-19-146,8-10-58,87-84 146,5-4-163,-86 80-151,0 1 1,0 0-1,1 2 0,32-15 0,-49 25-41,0-1-1,0 1 1,0 0-1,0-1 1,0 1-1,0 0 1,0-1-1,0 1 1,0 0-1,0 0 1,0 0-1,0 0 1,0 0-1,0 0 1,0 0-1,0 0 1,0 0-1,0 1 1,0-1-1,0 0 1,0 1-1,0-1 1,0 1-1,0-1 1,1 1-1,-1 1-1,-1-1 0,1 0 0,0 1 1,0-1-1,-1 0 0,1 1 0,0-1 0,-1 1 0,0-1 0,1 1 0,-1-1 0,0 1 1,0-1-1,0 1 0,0 1 0,0 6 3,-1 1 0,0-1 0,-1 0 0,-3 12 0,-37 91 152,41-111-142,0 0 0,1 1 0,-1-1 0,1 0 0,-1 0 0,1 1 0,-1-1 0,1 1 0,0-1 0,0 0 0,0 1 0,0 2 0,1-4-6,0 0 0,0 0-1,0 0 1,0 0 0,0 0-1,0 0 1,0 0 0,0 0-1,0 0 1,0-1 0,0 1-1,0 0 1,0-1 0,0 1-1,0-1 1,0 1 0,0-1-1,0 1 1,0-1 0,1 0-1,117-72 295,-87 51-159,0 2-1,71-33 1,-103 53-141,1 0 0,-1 0 0,1-1 0,-1 1 0,1 0 0,-1 0 0,1 0 0,0 0 0,-1-1 1,1 1-1,-1 0 0,1 0 0,-1 0 0,1 0 0,0 1 0,-1-1 0,1 0 0,-1 0 0,1 0 0,-1 0 0,1 0 0,0 1 1,-1-1-1,1 0 0,-1 1 0,1-1 0,-1 0 0,1 1 0,-1-1 0,0 0 0,1 1 0,-1-1 0,1 1 0,-1-1 1,0 1-1,0-1 0,1 1 0,-1-1 0,0 1 0,0-1 0,1 1 0,-1 0 0,0-1 0,0 1 0,0-1 0,0 1 1,0 0-1,0-1 0,0 1 0,0-1 0,0 1 0,0-1 0,0 1 0,-1 1 0,-5 35 14,6-37-17,-13 43-18,7-26 7,1-1 0,1 1 0,0 1 0,1-1 1,1 0-1,0 1 0,2 18 0,0-35 11,0 0 0,0 1-1,0-1 1,0 0 0,0 0 0,0 0 0,0 0 0,1 0-1,-1 0 1,0 0 0,1 0 0,-1 0 0,1 0-1,-1 0 1,1 0 0,-1 0 0,1 0 0,0-1 0,-1 1-1,1 0 1,0 0 0,0-1 0,0 1 0,0 0-1,-1-1 1,1 1 0,0-1 0,0 1 0,0-1 0,0 1-1,0-1 1,0 0 0,0 0 0,1 1 0,-1-1-1,0 0 1,0 0 0,0 0 0,1 0 0,4-1 10,0-1 0,1 0 0,-1 0 0,0 0 0,10-5-1,-1-1 19,144-64 154,-134 59-151,-2-1 0,1-2-1,-2 0 1,27-25 0,-23 18-31,-15 13 0,0 0 0,16-19 0,-27 28 0,1 1 0,-1-1 0,1 1 0,-1-1 0,0 1 0,1-1 0,-1 1 0,0-1 0,1 0 0,-1 1 0,0-1 0,0 0 0,1 1 0,-1-1 0,0 0 0,0 1 0,0-1 0,0 0 0,0 1 0,0-1 0,0-1 0,-1 2 0,1-1 0,0 1 0,-1 0 0,1-1 0,-1 1 0,1-1 0,0 1 0,-1 0 0,1 0 0,-1-1 0,1 1 0,-1 0 0,1 0 0,-1-1 0,1 1 0,-1 0 0,1 0 0,-1 0 0,1 0 0,-2 0 0,-1 0 0,0-1 0,0 2 0,0-1 0,0 0 0,0 1 0,0-1 0,0 1 0,-5 2 0,-16 8 0,1 2 0,0 0 0,1 2 0,0 1 0,2 0 0,-27 26 0,37-31 0,-1 0 0,2 1 0,0 0 0,0 1 0,1 0 0,0 0 0,1 1 0,1-1 0,0 2 0,1-1 0,0 0 0,-3 25 0,7-34 0,1 1 0,-1-1 0,1 1 0,1-1 0,-1 1 0,1-1 0,0 1 0,0-1 0,0 1 0,1-1 0,4 9 0,-5-12 0,0 0 0,0 0 0,1-1 0,-1 1 0,0 0 0,1-1 0,-1 1 0,1-1 0,0 1 0,0-1 0,-1 0 0,1 1 0,0-1 0,0 0 0,0-1 0,0 1 0,0 0 0,0 0 0,1-1 0,-1 1 0,0-1 0,0 0 0,0 0 0,1 0 0,-1 0 0,0 0 0,0 0 0,0 0 0,0-1 0,1 1 0,-1-1 0,2 0 0,3-2 0,0 0 0,-1 1 0,0-2 0,0 1 0,0-1 0,0 0 0,0 0 0,-1-1 0,0 0 0,6-5 0,6-10 0,21-31 0,-27 34 0,8-9 0,-1-1 0,-1 0 0,-2-2 0,16-38 0,-30 47 0,-4 18 0,-1 13 0,2 3 0,0-1 0,0 1 0,1 0 0,1 0 0,1 0 0,3 22 0,-3-27 0,2 1 0,-1 0 0,1 0 0,1-1 0,-1 0 0,2 0 0,-1 0 0,1 0 0,12 15 0,-15-22 0,0 0 0,0 0 0,0 0 0,0 0 0,0-1 0,0 1 0,0-1 0,1 1 0,-1-1 0,0 0 0,1 0 0,-1 0 0,1 0 0,0-1 0,-1 1 0,1-1 0,0 1 0,-1-1 0,1 0 0,0 0 0,-1 0 0,1 0 0,0-1 0,-1 1 0,1-1 0,0 1 0,-1-1 0,1 0 0,-1 0 0,5-3 0,5-2 0,-1-1 0,1-1 0,-2 0 0,17-15 0,-25 22 0,37-36 0,-2-3 0,-1 0 0,-2-3 0,40-66 0,-58 90 0,-8 17 0,-8 2 0,0 1 0,1-1 0,-1 1 0,0-1 0,1 0 0,-1 1 0,0 0 0,0-1 0,0 1 0,1-1 0,-1 1 0,0-1 0,0 1 0,0-1 0,0 1 0,0 0 0,0-1 0,0 1 0,0 0 0,-1 30 0,-1-1 0,-2 0 0,0-1 0,-2 1 0,-20 56 0,23-79 0,-1 1 0,0-1 0,0 0 0,-1 0 0,0 0 0,0-1 0,-1 0 0,1 0 0,-11 8 0,12-11 0,0 0 0,0 0 0,0 0 0,0-1 0,-1 1 0,1-1 0,-1 0 0,1 0 0,-1-1 0,0 0 0,0 1 0,1-2 0,-1 1 0,0 0 0,0-1 0,0 0 0,-6-1 0,-4-7 0,14 8 0,1-1 0,-1 1 0,1 0 0,-1 0 0,0-1 0,1 1 0,-1-1 0,1 1 0,-1 0 0,1-1 0,-1 1 0,1-1 0,-1 1 0,1-1 0,0 1 0,-1-1 0,1 0 0,0 1 0,-1-1 0,1 1 0,0-2 0,2 1 0,1 1 0,0-1 0,0 1 0,0 0 0,0 0 0,0 0 0,0 0 0,3 1 0,3-1 0,86 0 0,-89-1 0,-1-1 0,1-1 0,0 1 0,-1-1 0,1 0 0,-1 0 0,0 0 0,0-1 0,0 0 0,6-6 0,0 1 0,99-93 0,-96 88 0,65-77 0,-25 26 0,-46 55 0,5-4 0,-7 17 0,-3 10 0,-2 17 0,-1-1 0,-1 1 0,-2-1 0,-7 31 0,8-44 0,0-6 0,2 0 0,-2-1 0,1 1 0,-2 0 0,1-1 0,-1 1 0,0-1 0,-1 0 0,0 0 0,-11 16 0,15-24 0,-1 0 0,0 0 0,0 0 0,0 0 0,0 0 0,0 0 0,0-1 0,0 1 0,0 0 0,0-1 0,0 1 0,0 0 0,0-1 0,0 0 0,0 1 0,-1-1 0,1 0 0,0 1 0,0-1 0,0 0 0,-1 0 0,1 0 0,0 0 0,0 0 0,-2-1 0,0 1 0,1-1 0,-1-1 0,1 1 0,-1 0 0,1-1 0,0 1 0,-1-1 0,1 1 0,0-1 0,-4-4 0,-2-3 0,1-1 0,0 0 0,-11-20 0,17 28 0,0 1 0,0 0 0,0-1 0,0 1 0,0-1 0,1 0 0,-1 1 0,1-1 0,-1 1 0,1-1 0,0 0 0,0 1 0,0-1 0,0 0 0,0 0 0,0 1 0,0-1 0,0 0 0,1 1 0,-1-1 0,0 0 0,1 1 0,1-4 0,-1 4 0,1 0 0,-1 0 0,0 0 0,1 0 0,-1 1 0,1-1 0,-1 0 0,1 0 0,-1 1 0,1-1 0,-1 1 0,1 0 0,-1-1 0,1 1 0,0 0 0,-1 0 0,1 0 0,0 0 0,-1 0 0,1 1 0,0-1 0,-1 0 0,1 1 0,1 0 0,93 25 0,32 8 0,-67-19 850,-22-3-5635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1:5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438 224 4512,'0'0'7326,"2"-10"-7011,1 3-231,-1 1 24,0 0-1,-1 0 1,1 0 0,-1-1 0,0 1-1,-1 0 1,0 0 0,0 0 0,0-1-1,-2-9 1,1 12-21,0 1 0,0-1-1,0 1 1,-1 0 0,0-1-1,1 1 1,-1 0 0,0 0-1,-1 0 1,1 0 0,0 0-1,-1 1 1,0-1 0,1 1-1,-1-1 1,0 1 0,0 0-1,0 0 1,-1 0 0,1 1-1,0-1 1,-1 1 0,-4-2-1,-2 1 45,0 0 0,1 1 1,-1 0-1,0 0 0,0 1 0,1 1 0,-18 1 0,21 0-55,-1-1 0,1 1 1,-1 0-1,1 0 0,0 1 0,0-1 0,0 1 0,0 1 0,0-1 1,1 1-1,-11 9 0,5-2 79,0 1 1,0 0 0,1 0 0,1 1-1,0 1 1,-11 23 0,17-32-106,1 0 0,0 1 0,1-1 1,-1 1-1,1-1 0,0 1 1,1 0-1,-1-1 0,1 1 0,0 0 1,1-1-1,-1 1 0,1 0 0,0-1 1,0 1-1,1 0 0,0-1 1,0 0-1,0 1 0,1-1 0,5 9 1,-5-10 15,-1 0-1,1 0 1,-1 0 0,1 0 0,1-1 0,-1 1 0,0-1 0,1 0 0,-1 0-1,1 0 1,0-1 0,0 1 0,0-1 0,0 0 0,1 0 0,-1-1-1,0 1 1,1-1 0,6 2 0,-17-2-7,-1 0 0,0 0 0,0 1 0,1 0 0,0 1 0,-1-1 0,1 1 0,-9 6 0,-8 3 47,13-8-82,1 1 0,0 0 0,0 0 0,0 1 0,1 0 0,0 0 0,0 1 0,1 0 0,0 0 0,-10 13 0,13-14-9,1-1 0,0 1 0,0 0 0,0 0 1,1 0-1,0 1 0,0-1 0,1 0 1,-1 1-1,1-1 0,1 1 0,-1 0 0,1-1 1,0 1-1,1-1 0,0 1 0,2 10 1,-1-8 5,1 1 1,-1-1 0,2 0 0,-1 0 0,1-1-1,1 1 1,8 13 0,-10-19-14,-1 0 0,1 0 0,0 0 0,0-1 0,0 1 0,0-1 0,0 1 0,1-1 0,-1 0 0,1 0 0,-1-1 0,1 1 0,0-1 0,0 1 0,-1-1 0,1-1 0,0 1 0,0 0 0,0-1 0,0 0 0,5 0 0,7-1 23,0-1 0,0-1-1,-1-1 1,30-9 0,57-32 80,-9 3 8,-51 25 5,-1-2 0,-1-2-1,73-51 1,-74 46 60,-39 26-183,0 0 1,0 0-1,0 0 1,0 0-1,0 0 1,0 0-1,-1 0 0,1 0 1,0 0-1,0 0 1,0 0-1,0 0 1,0 0-1,0 0 1,0 0-1,0 0 0,0 0 1,0 0-1,0 0 1,0 0-1,0 0 1,0 0-1,0-1 1,0 1-1,0 0 0,0 0 1,0 0-1,0 0 1,0 0-1,0 0 1,0 0-1,0 0 1,0 0-1,0 0 0,0 0 1,0 0-1,0 0 1,0 0-1,0-1 1,0 1-1,0 0 1,0 0-1,0 0 0,0 0 1,0 0-1,0 0 1,0 0-1,0 0 1,0 0-1,0 0 1,0 0-1,0 0 0,0 0 1,0 0-1,0 0 1,0 0-1,0 0 1,0-1-1,0 1 1,1 0-1,-1 0 0,0 0 1,0 0-1,-9 2 25,-14 8-4,-54 40 44,66-42-59,1 0 0,0 1 1,1 0-1,0 0 0,-9 14 0,16-19-7,0-1 0,0 1 0,1 1 0,-1-1 0,1 0 0,0 0 0,0 0 0,1 1 0,-1-1 0,1 0 1,0 1-1,0-1 0,1 0 0,-1 1 0,1-1 0,0 0 0,0 1 0,0-1 0,1 0 0,-1 0 0,1 0 0,0 0 0,0-1 0,5 8 0,-4-8-4,0 1 1,-1-1-1,1 0 0,0 0 1,0 0-1,1 0 0,-1 0 1,1-1-1,-1 1 0,1-1 1,5 2-1,-6-3 2,-1 0-1,1 0 1,0 0-1,0-1 1,-1 1 0,1-1-1,0 0 1,0 0-1,0 0 1,0 0-1,-1-1 1,1 1 0,0-1-1,0 1 1,-1-1-1,1 0 1,0 0-1,2-2 1,3-1 14,0-1 1,-1 0-1,0 0 0,0-1 0,0 0 1,-1 0-1,0 0 0,0-1 0,0 0 1,-1 0-1,0-1 0,-1 1 1,0-1-1,0 0 0,0 0 0,-1-1 1,0 1-1,2-11 0,-6 7 86,-5 16-53,-8 19-34,-53 141 6,-29 65-69,22-88 45,74-140 8,-1-1 0,1 0 0,0 1 0,-1-1 0,1 1 0,0-1-1,-1 1 1,1-1 0,0 1 0,0-1 0,0 1 0,-1 0 0,1-1 0,0 1-1,0-1 1,0 1 0,0-1 0,0 1 0,0 0 0,0-1 0,0 1 0,0-1 0,0 1-1,0 0 1,1-1 0,-1 1 0,0-1 0,0 1 0,0-1 0,1 1 0,0-1 0,0 0 1,0 0 0,0 0 0,1-1 0,-1 1 0,0 0 0,0-1 0,0 1-1,0-1 1,0 1 0,0-1 0,-1 1 0,3-2 0,32-27 48,62-75 90,-51 53-89,97-120 94,2-2 43,-44 66 48,-114 162-90,-20 95-20,24-104-90,9-45-31,0 1 0,-1-1 0,1 1 0,0 0 0,0-1 0,0 1 0,0 0 0,0-1 0,0 1 0,1 0 0,-1-1-1,1 3 1,-1-4-3,1 1 0,-1-1 0,0 1-1,1-1 1,-1 1 0,1-1-1,-1 1 1,0-1 0,1 1 0,-1-1-1,1 0 1,-1 1 0,1-1-1,-1 0 1,1 1 0,0-1 0,-1 0-1,1 0 1,-1 0 0,1 1-1,0-1 1,0 0 0,2 0 1,-1 0 0,1-1-1,-1 1 1,1-1 0,-1 1 0,1-1 0,-1 0 0,1 0 0,-1 0 0,0 0 0,0 0-1,1-1 1,1-1 0,23-18 52,-2-2-1,29-31 1,-5 3 57,25-26 192,-63 67-239,-7 8 13,-8 12-75,1 0 1,1 0-1,0 1 1,0-1-1,1 0 1,1 21-1,-1-19-2,1-3 9,0 0 0,1 0 0,0 1 0,0-1 0,0 0 0,2 0 0,-1-1 0,6 16 0,-7-22-7,0 0 0,1 0-1,-1 0 1,0 0 0,1 0 0,-1 0-1,1 0 1,0 0 0,-1 0 0,1-1 0,0 1-1,0-1 1,0 1 0,0-1 0,1 0-1,-1 0 1,0 0 0,0 0 0,1 0-1,-1 0 1,0-1 0,1 1 0,-1-1-1,1 1 1,-1-1 0,1 0 0,-1 0-1,1 0 1,-1-1 0,1 1 0,-1-1-1,0 1 1,1-1 0,-1 0 0,0 1-1,4-3 1,13-7 21,0 0 0,0-2-1,-2 0 1,25-20 0,-9 6 35,-12 10-24,10-8 23,1 1 0,45-23 0,-65 39-23,-10 5-28,-1 1-1,1-1 1,0 1-1,0 0 1,0 0-1,1 0 1,-1 0-1,0 0 1,0 1-1,5-2 1,-5 2 2,-2 0 0,-12 7 2,-10 10 18,-6 3-1,1 1 0,-37 38-1,58-53-25,0 1 0,1 0 0,-1 0 0,1 0 0,1 1 0,-1-1 0,1 1-1,1 0 1,0 1 0,0-1 0,0 1 0,1-1 0,0 1 0,1 0 0,-1 9 0,2-16-1,0 1 0,0-1 0,0 0 1,0 0-1,0 0 0,1 1 0,-1-1 1,1 0-1,-1 0 0,1 0 1,0 0-1,0 0 0,0 0 0,0 0 1,0 0-1,0 0 0,1-1 0,-1 1 1,0 0-1,1-1 0,0 1 1,-1-1-1,1 0 0,0 1 0,0-1 1,3 2-1,-2-3 4,-1 1 0,1 0 0,0-1 0,-1 0 0,1 0 0,0 0 0,0 0 0,-1 0 0,1 0 0,0-1 0,0 1 0,-1-1-1,1 0 1,-1 0 0,1 0 0,-1 0 0,1 0 0,-1 0 0,1-1 0,2-2 0,9-7 23,-2 0 1,1-2-1,-2 1 1,1-2-1,-2 1 0,11-18 1,7-9 71,-26 37-85,-1 1 0,1 0-1,0-1 1,0 1 0,0 0 0,0 0 0,0 0 0,1 0-1,4-2 1,-7 4-11,0-1-1,1 1 1,-1 0-1,0 0 1,1 0 0,-1 0-1,1 0 1,-1 0-1,0 0 1,1 0-1,-1 0 1,1 1-1,-1-1 1,0 0-1,1 0 1,-1 0 0,0 0-1,1 0 1,-1 1-1,0-1 1,1 0-1,-1 0 1,0 1-1,1-1 1,-1 0-1,9 17 26,-8-13-25,0 0 0,0 0-1,1 0 1,0-1 0,0 1-1,0 0 1,0-1 0,0 0-1,1 1 1,-1-1 0,1 0 0,0 0-1,0 0 1,0-1 0,0 1-1,1-1 1,-1 0 0,1 0 0,-1 0-1,1 0 1,0 0 0,0-1-1,-1 0 1,1 0 0,0 0-1,0 0 1,0 0 0,1-1 0,-1 0-1,0 0 1,0 0 0,0 0-1,0-1 1,0 0 0,7-1-1,3-4 7,0 0 0,-1-1 0,0-1 0,0 0 0,0 0-1,-1-1 1,0-1 0,17-18 0,-3-1 24,-1-1 0,25-39 0,-27 32 3,-2 0 1,-2-1-1,-1-2 0,-2 1 1,-2-2-1,-1 0 0,11-71 1,-18 83-15,7-50 61,-13 71-71,1-1 0,-1 1 0,0 0 0,-1-1 0,0 1 1,-1 0-1,-2-11 0,4 19-13,0 0 0,0 0 0,0-1 0,0 1-1,0 0 1,0 0 0,0-1 0,0 1 0,0 0 0,0 0 0,0 0 0,-1-1 0,1 1 0,0 0 0,0 0 0,0-1 0,0 1-1,0 0 1,-1 0 0,1 0 0,0 0 0,0-1 0,0 1 0,0 0 0,-1 0 0,1 0 0,0 0 0,0 0 0,-1 0 0,1 0-1,0-1 1,0 1 0,0 0 0,-1 0 0,1 0 0,0 0 0,0 0 0,-1 0 0,1 0 0,0 0 0,0 0 0,-1 0 0,1 0-1,0 0 1,0 1 0,-1-1 0,1 0 0,0 0 0,-11 14-18,-6 26-11,16-39 29,-15 52-57,3 1 1,2 0-1,-8 102 0,15-117 16,3-1 0,1 1-1,1 0 1,9 43 0,-10-78 42,1-1 0,0 1 0,0 0 0,0-1 0,0 1 0,0-1 0,1 1 1,0-1-1,-1 0 0,1 1 0,5 4 0,-6-7 4,1 0-1,-1 0 1,1 0 0,-1 0 0,1 0-1,-1-1 1,1 1 0,-1-1 0,1 1-1,-1-1 1,1 0 0,0 1 0,-1-1-1,1 0 1,-1 0 0,1 0 0,0 0-1,-1 0 1,1-1 0,0 1 0,-1 0-1,1-1 1,-1 1 0,1-1-1,-1 0 1,1 1 0,-1-1 0,2-1-1,10-6 26,0 0 0,-1 0 0,0-1 0,12-13 0,22-17 102,-45 39-131,-1 0 1,1-1 0,-1 1-1,1 0 1,-1 0 0,1 0-1,-1 0 1,1 0 0,-1-1-1,1 1 1,-1 0 0,1 0-1,0 0 1,-1 0 0,1 1-1,-1-1 1,1 0-1,-1 0 1,1 0 0,-1 0-1,1 0 1,-1 1 0,1-1-1,-1 0 1,1 1 0,-1-1-1,1 0 1,-1 1 0,1-1-1,-1 0 1,0 1 0,1-1-1,-1 1 1,0-1 0,1 1-1,-1-1 1,0 1 0,0-1-1,1 1 1,-1-1-1,0 1 1,0-1 0,0 1-1,0-1 1,0 2 0,10 33-1,-8-26 2,1 8-9,0-6-6,-1 0 0,2 1 1,-1-1-1,7 12 0,-8-20 11,-1 0 0,1 0 0,0 0 0,0 0 1,0-1-1,0 1 0,1-1 0,-1 0 0,1 1 0,-1-1 0,1-1 0,0 1 0,0 0 0,0 0 1,0-1-1,0 0 0,0 0 0,0 1 0,6 0 0,0-1 12,0-1 1,0 0-1,0 0 0,1-1 0,-1 0 1,0 0-1,0-1 0,0-1 0,-1 1 0,1-1 1,0-1-1,11-6 0,8-5 41,-1-2 1,30-23-1,-12 2 104,-60 37-42,10 2-111,0 1 0,-1 0 0,1 0 0,0 0-1,1 0 1,-1 1 0,0 0 0,1 0-1,-1 0 1,1 1 0,0-1 0,0 1 0,1 0-1,-1 0 1,1 0 0,-4 6 0,5-7-6,1 0 0,-1 1 1,1-1-1,0 0 0,0 1 1,0-1-1,0 1 0,1-1 0,0 1 1,-1 0-1,1-1 0,0 1 1,1-1-1,-1 1 0,1 0 1,-1-1-1,1 1 0,0-1 1,0 0-1,1 1 0,-1-1 1,1 0-1,-1 1 0,1-1 0,3 4 1,-3-5 3,-1-1 0,0 1-1,1 0 1,-1-1 0,1 1 0,-1-1 0,1 1 0,0-1 0,0 0 0,-1 0-1,1 0 1,0 0 0,0 0 0,0 0 0,0 0 0,0-1 0,1 1 0,3 0-1,-3-1 4,0 0-1,0-1 0,1 1 1,-1-1-1,0 1 0,0-1 1,0 0-1,0 0 0,0 0 0,0-1 1,5-2-1,-1-1 18,0 0-1,0-1 1,0 1-1,-1-2 1,1 1-1,-1-1 1,-1 0 0,8-10-1,-12 14-10,1 1 0,-1-1 0,1 0 0,-1 0 0,0 0 0,0 1-1,0-1 1,-1 0 0,1 0 0,-1 0 0,1 0 0,-1 0 0,0 0 0,0 0 0,0 0 0,-1 0-1,1 0 1,-1 0 0,1 0 0,-1 0 0,-1-3 0,0 2-5,0 1 1,-1 0-1,1-1 1,0 1-1,-1 0 1,0 1-1,0-1 1,0 0-1,0 1 1,0 0-1,0-1 1,0 1-1,-1 1 0,1-1 1,-8-2-1,-13-8 2,24 11-7,1 1 0,-1 0 0,1-1-1,-1 1 1,1 0 0,-1-1 0,1 1 0,-1 0-1,1-1 1,0 1 0,-1 0 0,1 0 0,-1 0 0,1 0-1,0 0 1,-1 0 0,1 0 0,-1 0 0,1 0-1,0 0 1,0 0 0,117-8-90,-84 4 51,0 1 1,0 2 0,55 5 0,-84-3 43,0 0-1,0 0 0,0 0 0,0 1 0,0 0 1,-1 0-1,1 0 0,-1 0 0,7 5 1,-10-6 4,1 0-1,0 1 1,0 0 0,-1-1 0,1 1 0,-1 0 0,1 0 0,-1 0 0,0 0 0,0 0 0,0 0 0,0 1 0,0-1 0,0 0 0,-1 0 0,1 1 0,-1-1 0,1 0 0,-1 1 0,0-1 0,0 0-1,0 4 1,-3 23 171,-9 42-1,11-70-171,1 0 0,-1 0 1,1 1-1,0-1 0,0 0 0,0 0 0,0 0 0,0 0 1,0 0-1,0 0 0,0 1 0,0-1 0,0 0 0,1 0 0,-1 1 1,1-1-5,-1-1 0,0 0 0,0 0 0,1 1 0,-1-1 1,0 0-1,1 0 0,-1 0 0,1 1 0,-1-1 1,0 0-1,1 0 0,-1 0 0,0 0 0,1 0 0,-1 0 1,1 0-1,-1 0 0,0 0 0,1 0 0,-1 0 0,0 0 1,1 0-1,-1 0 0,1 0 0,-1 0 0,0-1 0,1 1 1,5-3 27,0 0 0,0 0 0,-1-1 0,6-4 1,-1 1-18,22-16 46,-16 11-18,34-19 0,-45 28-31,-1 1-1,1 0 0,0 0 0,0 0 1,0 1-1,0 0 0,0 0 0,0 0 1,0 1-1,1-1 0,-1 1 0,8 1 0,-10 0-3,-1 0-1,1-1 1,0 1 0,-1 0-1,1 1 1,-1-1-1,1 0 1,-1 1-1,0-1 1,1 1-1,-1 0 1,0 0-1,0 0 1,2 3 0,23 37 70,-9-13 8,1-1 18,22 40 1,-36-61-417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1:5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12664,'0'0'1424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1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8744,'0'0'744,"109"-2"-152,-41 2 0,15 0 40,-2 0 16,5 0 16,-1 0 0,4-4-112,-13 2 0,1-2-128,-21-2 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11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461 778 5120,'0'0'6528,"-11"-6"-6100,1 0-309,4 2-48,0 1-1,0 0 0,0 0 0,0 0 0,0 1 0,-1 0 0,1 0 0,-1 1 0,1-1 0,-13 1 0,-6 0 220,-1 1-1,1 1 1,0 2-1,-32 6 1,47-6-203,0 0 0,0 0 0,0 1 0,0 1 0,0-1 0,1 1 1,0 1-1,0 0 0,1 0 0,0 1 0,0 0 0,-14 16 0,13-12 68,0 0-1,0 1 1,2 0 0,-1 0-1,-9 25 1,15-33-113,0 1 0,1-1 1,0 1-1,0 0 0,1-1 0,-1 1 1,1 0-1,0 0 0,0 0 0,1-1 1,-1 1-1,1 0 0,0-1 0,0 1 1,1 0-1,-1-1 0,1 1 0,0-1 1,0 0-1,1 0 0,3 6 0,-1-4 22,0 0 0,0 0-1,1-1 1,0 0-1,0 0 1,0-1-1,0 1 1,1-1-1,-1-1 1,1 1 0,0-1-1,0 0 1,1-1-1,-1 0 1,9 2-1,-9-3-4,0 0 0,-1 0 0,1-1 0,0 0 0,0 0 0,0 0 0,-1-1 0,1 0 0,0 0 0,-1-1 0,1 0 0,-1 0 0,0-1 0,1 0 0,-1 0 0,0 0 0,9-7 0,-2-2 53,0-1-1,-1 0 1,-1 0-1,0-2 1,0 1 0,-1-1-1,-1-1 1,-1 1-1,0-2 1,6-20 0,6-24 238,18-94 0,-35 139-298,87-532 1284,-90 546-1325,1 0 1,-1-1-1,0 1 1,0 0-1,0 0 1,0-1-1,0 1 1,-1 0-1,1-1 1,-1 1-1,1 0 1,-1 0-1,0 0 1,-2-4-1,3 6-8,0 0-1,-1 0 1,1 0-1,-1 0 1,1 0-1,-1 0 1,1 0 0,0 1-1,-1-1 1,1 0-1,-1 0 1,1 0 0,0 0-1,-1 0 1,1 1-1,-1-1 1,1 0-1,0 0 1,-1 1 0,1-1-1,0 0 1,0 1-1,-1-1 1,1 0-1,0 1 1,0-1 0,-1 0-1,1 1 1,-11 14 15,10-13-10,-16 24 6,2 0-1,1 0 1,1 2-1,-16 46 1,-22 123-104,43-143 88,3 0 1,2 0 0,3 0-1,6 58 1,-5-104-1,0 20 90,2-1 0,11 53 0,-12-73-46,1 0 1,-1 0-1,1 0 1,0 0-1,1 0 1,0 0 0,0-1-1,0 0 1,1 1-1,0-2 1,0 1-1,0-1 1,1 1-1,0-1 1,9 6 0,-8-7 5,0 0 1,1-1-1,-1 0 1,1 0-1,-1-1 1,1 0 0,0 0-1,0 0 1,0-1-1,0-1 1,0 1-1,13-2 1,-9 0-16,-1-1 0,0-1-1,-1 0 1,1 0 0,0-1 0,-1 0 0,0-1-1,15-9 1,-5 1 16,-1 0 1,0-1-1,-1-1 0,-1 0 0,16-19 0,-27 27-24,-1 1-1,0-1 1,0 0-1,0-1 1,-1 1-1,0-1 1,0 0-1,-1 0 1,0 0 0,0 0-1,-1-1 1,0 1-1,0-1 1,-1 1-1,-1-1 1,1-14-1,-1 21-13,-1 0 0,1 0 1,0 0-1,0 0 0,-1 0 0,1 0 0,-1 0 0,0 0 0,1 0 1,-1 0-1,0 1 0,0-1 0,0 0 0,0 1 0,-1-1 0,1 0 0,0 1 1,-1 0-1,1-1 0,-1 1 0,1 0 0,-1 0 0,-2-2 0,1 2-3,1 1 0,-1-1 0,1 1 0,0 0 0,-1 0 0,1 0 0,-1 0 0,1 0 0,-1 0-1,1 1 1,-1-1 0,1 1 0,0 0 0,-1-1 0,1 1 0,0 0 0,0 1 0,-3 1 0,-4 2-3,1 1 1,0 0 0,1 0 0,-1 1-1,1 0 1,1 0 0,-1 1 0,1 0 0,0 0-1,1 0 1,0 1 0,-5 11 0,4-4 1,0 0 0,0 1 0,2 0 0,0 0 1,1 0-1,-2 22 0,5-31 1,0 0 0,1 1 1,-1-1-1,2 0 0,-1 0 1,1 0-1,0 0 0,1 0 1,0-1-1,0 1 0,1-1 0,-1 1 1,2-1-1,-1 0 0,1-1 1,0 1-1,8 7 0,-10-12 0,0 0 0,0-1 0,0 1 0,1-1-1,-1 1 1,0-1 0,1 0 0,-1-1 0,1 1 0,-1-1 0,1 1-1,-1-1 1,1 0 0,-1 0 0,1 0 0,-1-1 0,1 1-1,-1-1 1,1 0 0,-1 0 0,0 0 0,1-1 0,4-2 0,5-2 34,0-1 0,-1 0 1,1-1-1,14-13 0,73-75 270,-71 66-137,0 2 0,59-44 0,-81 67-139,11-5 144,-13 12-86,-4 11-29,-34 167 374,32-177-423,0 0 1,1 0-1,-1 0 1,1 1-1,0-1 0,0 0 1,0 0-1,1 6 1,-1-9-14,0 1 0,0-1 0,0 0 1,0 1-1,1-1 0,-1 0 0,0 1 0,0-1 0,0 0 1,1 1-1,-1-1 0,0 0 0,0 1 0,1-1 1,-1 0-1,0 0 0,1 1 0,-1-1 0,0 0 0,1 0 1,-1 0-1,0 0 0,1 1 0,-1-1 0,0 0 1,1 0-1,0 0 0,0 0 1,0 0 1,1-1-1,-1 1 0,0 0 0,0-1 1,0 1-1,1-1 0,-1 1 1,0-1-1,0 0 0,0 1 1,0-1-1,1-1 0,31-26 93,48-55 0,-49 48-48,45-38 0,-61 60-42,-4 3 2,0 0-1,1 1 0,0 0 0,14-7 0,-26 16-6,0 0 0,0-1 1,0 1-1,-1-1 0,1 1 0,0 0 0,0 0 1,0 0-1,0-1 0,0 1 0,0 0 0,-1 0 1,1 0-1,0 0 0,0 0 0,0 1 0,0-1 1,0 0-1,0 0 0,0 0 0,-1 1 0,1-1 0,0 1 1,1 0-1,-1 0 0,0 0 1,0 0-1,0 1 0,0-1 1,0 0-1,0 1 0,0-1 1,-1 1-1,1-1 0,0 1 1,-1-1-1,1 4 1,0 4 3,1 1 1,-2-1 0,0 16 0,0-22-5,-2 32 10,0 55 0,2-79-6,1-1 0,0 1-1,1-1 1,0 1 0,1-1-1,4 11 1,-6-19-2,0 0 0,0 0 1,0 0-1,0-1 0,0 1 1,1 0-1,-1-1 0,0 1 1,1-1-1,-1 1 0,1-1 1,0 0-1,-1 0 0,1 1 0,0-1 1,0-1-1,0 1 0,0 0 1,0 0-1,0-1 0,0 1 1,0-1-1,0 1 0,0-1 1,0 0-1,0 0 0,0 0 0,0 0 1,0 0-1,0 0 0,0-1 1,0 1-1,0-1 0,4-1 1,4-1 18,-1-1 0,0 0 1,0-1-1,0 0 1,0 0-1,7-8 0,5-4 35,0-1-1,-2-1 1,-1 0-1,0-2 0,29-44 1,56-125 276,-92 169-295,-6 11-21,-4 6-12,0 1 0,0 0 0,1 0 0,-1 0 1,1 0-1,0 0 0,0 0 0,0 0 1,5-4-1,-6 7-6,-1 0 0,0 0 0,0 0 0,1 0 0,-1 0 1,0 0-1,0 1 0,1-1 0,-1 0 0,0 0 0,0 0 1,1 0-1,-1 0 0,0 1 0,0-1 0,0 0 0,1 0 0,-1 0 1,0 1-1,0-1 0,0 0 0,0 0 0,0 1 0,0-1 0,1 0 1,-1 0-1,0 1 0,0-1 0,0 0 0,0 0 0,0 1 0,0-1 1,0 0-1,0 1 0,3 12 4,-3-12-4,3 25-19,-2 0 1,-2 52-1,-13 52-44,13-121 64,-13 72-20,12-73 29,0-1-1,0 0 0,-1 1 1,0-1-1,0 0 1,-1 0-1,0-1 1,-6 9-1,10-15-6,-1 1-1,1-1 0,0 0 1,-1 1-1,1-1 1,0 1-1,-1-1 1,1 0-1,-1 1 0,1-1 1,-1 0-1,1 1 1,-1-1-1,1 0 1,-1 0-1,1 0 0,-1 1 1,1-1-1,-1 0 1,1 0-1,-1 0 1,1 0-1,-1 0 0,1 0 1,-1 0-1,1 0 1,-1 0-1,0 0 1,1 0-1,-1 0 0,1-1 1,-1 1-1,1 0 1,-1 0-1,1-1 1,-1 1-1,1 0 0,0 0 1,-1-1-1,1 1 1,-1 0-1,1-1 1,0 1-1,-1-1 0,1 1 1,0-1-1,-1 1 1,1-1-1,0 1 1,0-1-1,-1 1 1,1-1-1,0 1 0,0-1 1,0 1-1,0-1 1,0 0-1,-12-39 80,10 32-53,-5-9 5,6 14-39,-1 1-1,1-1 1,0 0 0,0 0-1,0 1 1,1-1-1,-1-3 1,13 20-81,-4-4 70,-1-1-1,2-1 1,-1 1-1,1-1 0,0 0 1,1-1-1,0 0 1,13 7-1,-17-12 15,0 1 1,0-1-1,0 0 1,0-1-1,0 0 0,0 0 1,0 0-1,1 0 0,-1-1 1,0 0-1,1 0 1,-1-1-1,0 0 0,0 0 1,0 0-1,1-1 0,9-4 1,3-3 11,-1 0 1,0-1-1,-1 0 1,25-20-1,56-58 92,-73 64-63,63-59 209,-88 83-247,0 0 1,0 0-1,0 1 0,0-1 1,0 0-1,0 1 0,0-1 1,0 0-1,0 0 1,0 1-1,0-1 0,0 0 1,0 0-1,0 1 0,0-1 1,1 0-1,-1 0 0,0 0 1,0 1-1,0-1 0,0 0 1,0 0-1,1 1 0,-1-1 1,0 0-1,0 0 0,0 0 1,1 0-1,-1 0 0,0 1 1,0-1-1,1 0 0,-1 0 1,0 0-1,0 0 1,1 0-1,-1 0 0,0 0 1,0 0-1,1 0 0,-1 0 1,0 0-1,0 0 0,1 0 1,-1 0-1,0 0 0,0 0 1,1 0-1,-1 0 0,0 0 1,0 0-1,1 0 0,-1-1 1,0 1-1,0 0 0,1 0 1,-1 0-1,0 0 0,0-1 1,0 1-1,1 0 0,-1 0 1,0 0-1,0-1 1,-2 22 8,2-20-11,-2 22-20,0 0-1,2 0 0,1 1 0,6 41 1,-1-13-24,-6-51 48,0 0-1,0 0 1,0 0-1,0 0 1,1 1-1,-1-1 1,0 0-1,0 0 1,1 0-1,-1 0 1,1 0-1,-1 0 1,1 0-1,-1 0 1,1 0 0,0 0-1,-1 0 1,1-1-1,0 1 1,0 0-1,-1 0 1,1-1-1,0 1 1,0 0-1,0-1 1,0 1-1,0-1 1,0 1-1,0-1 1,0 1-1,0-1 1,1 0 0,-1 0-1,0 1 1,0-1-1,0 0 1,0 0-1,0 0 1,0 0-1,0-1 1,1 1-1,-1 0 1,0 0-1,0-1 1,0 1-1,1-1 1,6-2 18,-1 1 1,0-2 0,0 1-1,0-1 1,7-6-1,-2 1 12,-1 0 0,0-1 0,-1 0 0,0-1-1,16-24 1,36-66 75,-58 93-101,120-260 233,-57 111-120,-42 99-81,-1-2 0,-4-1 0,-2-1 0,15-102 0,-30 150-29,-2 11-1,0-1 0,-1 1 1,1-1-1,-1 1 0,0-1 0,0 1 0,0-8 1,-1 12-11,0 0 0,0-1 0,0 1 0,0 0 0,0 0 0,1 0 0,-1 0 0,0-1 0,1 1-1,-1 0 1,0 0 0,1 0 0,0 0 0,-1 1 0,1-1 0,-1 2 0,-44 151-323,-38 244 0,63-204 129,15-125 153,6-60 49,-1 1-1,1-1 1,1 0-1,0 0 1,0 0-1,1 0 1,0 0-1,0 0 1,1 0-1,0-1 1,0 0-1,1 0 1,0 0-1,1-1 1,9 11-1,-12-16-1,-1 0 0,0-1 0,1 1 1,-1-1-1,1 1 0,0-1 0,0 0 0,-1 0 0,1 0 0,0-1 0,0 1 0,0-1 1,0 1-1,0-1 0,0 0 0,0 0 0,0 0 0,0 0 0,-1-1 0,1 1 1,0-1-1,0 0 0,0 0 0,5-2 0,7-4 1,0 0 0,0-1 1,16-12-1,-19 12 9,18-11 60,-2-2 0,31-30 0,-57 49-55,1 0 0,-1 0-1,1 0 1,-1 1-1,1-1 1,-1 1 0,5-2-1,-7 2-13,1 1-1,-1 0 0,1 0 0,-1 0 1,1 0-1,-1 0 0,1 0 1,-1 0-1,1 0 0,0 0 0,-1 0 1,1 0-1,-1 0 0,1 0 1,-1 1-1,1-1 0,-1 0 0,1 0 1,-1 1-1,1-1 0,-1 0 1,0 0-1,1 1 0,-1-1 0,1 0 1,-1 1-1,0-1 0,1 1 1,-1-1-1,0 1 0,1-1 0,-1 0 1,0 1-1,0-1 0,1 1 1,-1-1-1,0 1 0,0 0 0,0-1 1,0 1-1,0-1 0,0 1 1,0-1-1,0 1 0,0-1 0,0 2 1,0 9 23,0 1 0,-1-1 0,-1 1-1,0-1 1,0 1 0,-1-1 0,-6 15 0,-7 31 69,9-28-42,4-17-13,0 0 0,1 0 0,0 0 0,1 0-1,1 19 1,0-31-41,0 1 0,0-1 0,0 1-1,0-1 1,0 1 0,0-1 0,0 0 0,0 1-1,0-1 1,1 1 0,-1-1 0,0 1-1,0-1 1,0 1 0,1-1 0,-1 0-1,0 1 1,1-1 0,-1 0 0,0 1 0,1-1-1,-1 0 1,1 1 0,-1-1 0,0 0-1,1 0 1,-1 1 0,1-1 0,-1 0-1,1 0 1,-1 0 0,1 0 0,-1 0 0,1 0-1,-1 1 1,1-1 0,1-1 9,1 1 0,-1-1 0,0 1 1,0-1-1,0 0 0,1 1 0,-1-1 0,3-3 1,37-26 124,-41 29-136,38-32 0,1 2 0,2 1 0,50-27 0,-89 55 0,0 1 0,-1 0 0,1 0 0,0 0 0,0 0 0,0 0 0,0 0 0,4 1 0,-7 0 0,1 0 0,-1 0 0,0 0 0,1 0 0,-1 0 0,0 0 0,1 0 0,-1 0 0,0 0 0,1 0 0,-1 0 0,0 1 0,1-1 0,-1 0 0,0 0 0,1 0 0,-1 1 0,0-1 0,0 0 0,1 0 0,-1 1 0,0-1 0,0 0 0,0 1 0,1-1 0,-1 1 0,-2 15 0,-2-6 0,-1 0 0,0 0 0,0-1 0,-1 0 0,0 0 0,-13 14 0,-52 46 0,50-50 0,-39 34 0,-3-3 0,-2-2 0,-82 45 0,110-65 0,100-56 0,251-110 0,-211 95 0,49-31 0,-146 71 0,-3 1 53,1 0 1,0 0-1,-1-1 1,1 1-1,-1-1 1,0 0-1,0 0 0,0 0 1,0 0-1,0-1 1,4-6-1,-6 7-567,0 0-1,1 0 1,-1 0-1,-1 0 1,1 0-1,0-1 1,-1 1-1,1 0 1,-1-4-1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1:5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143 479 4120,'0'0'9310,"-13"3"-8918,-37 11-12,45-12-304,0 0 0,1 0 0,-1 1 0,1 0 0,-1-1-1,1 2 1,0-1 0,0 0 0,1 1 0,-1 0 0,1 0 0,-1 0 0,1 0 0,1 0-1,-1 1 1,1 0 0,-1-1 0,1 1 0,0 0 0,1 0 0,-2 7 0,2-7-7,0 0 1,0 1 0,0-1 0,1 0 0,0 0-1,0 0 1,0 0 0,1 0 0,0 0 0,0 0 0,0 0-1,1 0 1,-1 0 0,1 0 0,0 0 0,1-1-1,-1 1 1,1-1 0,0 0 0,5 7 0,-5-8-15,0 0 1,0 0-1,0 0 1,1 0-1,-1 0 1,1-1-1,0 0 1,0 0-1,-1 0 1,2 0-1,-1 0 1,0-1-1,0 0 1,0 0-1,1 0 1,-1 0 0,0-1-1,1 1 1,-1-1-1,0 0 1,1-1-1,-1 1 1,8-2-1,-8 0-11,-1 1 0,0 0 0,0-1 1,0 0-1,0 1 0,0-1 0,0 0 0,-1-1 0,1 1 0,-1 0 0,1-1 0,-1 1 1,0-1-1,0 0 0,0 0 0,-1 0 0,1 0 0,0 0 0,-1 0 0,0 0 0,2-7 0,-2 5 7,0 0 0,0 0 0,0 0 0,0-1-1,-1 1 1,0 0 0,0 0 0,-1-1-1,1 1 1,-1 0 0,0 0 0,-1 0 0,-2-8-1,0 5 22,-1 0-1,1 1 0,-2 0 0,1 0 1,-7-7-1,9 10-29,0 1-1,-1 0 1,1 0-1,-1 0 1,1 1-1,-1-1 1,0 1 0,0 0-1,0 0 1,0 0-1,-1 1 1,-4-2-1,25 1 22,-1-1 0,1 0 0,-1-1 0,0-1 0,0 0 0,0-1 0,-1-1 0,0 0 0,25-17 0,-25 10-7,-1 0 1,0-1-1,-1 0 1,20-33-1,32-76 217,-19 34-58,-41 82-180,1-1 40,1 1-1,-2-1 1,0 0-1,0-1 0,0 1 1,-1-1-1,-1 1 0,1-1 1,0-17-1,-17 52 255,-1 7-234,1 1-1,2 1 1,-15 61-1,-10 114 160,15-72-123,-12 101 82,10-64-62,5-96-60,5-24 33,8-43-30,-2-12 29,7-1-106,-1 0 0,0 1 1,1-1-1,0 0 0,-1 0 1,1 0-1,0 0 1,-1-3-1,-1-3 10,1 0-1,0 0 1,0 0 0,1 0-1,0 0 1,0-1 0,1 1-1,0 0 1,1 0 0,0-1-1,0 1 1,0 0 0,4-8-1,-2 6 6,0 0-1,1 0 1,1 0-1,0 0 1,0 1-1,1 0 0,0 0 1,0 0-1,12-10 1,-11 12-3,1 1 0,0 0 0,0 1 0,1 0 1,-1 0-1,1 1 0,0 0 0,1 1 0,-1 0 0,0 0 0,1 1 1,13-2-1,5 1 80,-1 1 0,0 2 1,33 2-1,-41 0-354,35 1 971,-18-10-4503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1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4912,'0'0'9356,"10"0"-8832,-3 0-406,-3 0-60,0 0 0,-1 0 0,1 0 0,-1 0 0,1-1 0,0 1 0,-1-1 0,1 0 0,-1 0 0,0-1 0,1 1 0,-1-1 0,0 1 0,0-1 0,0 0 0,6-5 0,0-3 251,0-2 0,0 1 0,-1-1 0,-1 0 1,0-1-1,10-25 0,-11 22 296,2 1 0,0 0 1,0 0-1,16-20 0,-23 34-555,1-2 152,0 1-1,0 0 1,1-1 0,-1 1 0,0 0-1,1 0 1,4-2 0,-6 3-166,-1 1 0,1 0 1,0 0-1,0 0 0,0 0 0,0-1 0,0 1 0,-1 1 1,1-1-1,0 0 0,0 0 0,0 0 0,0 0 1,0 0-1,-1 1 0,1-1 0,0 0 0,0 1 1,0-1-1,-1 1 0,1-1 0,0 1 0,0-1 1,-1 1-1,1 0 0,-1-1 0,1 1 0,0 0 1,-1-1-1,1 1 0,-1 0 0,0-1 0,1 2 1,12 18 161,-1 0 0,-1 0 0,-1 1 0,-1 1 0,-1-1 0,6 25 0,-13-41-162,0-1-1,0 0 0,0 0 1,0 0-1,-1 1 0,0-1 1,0 0-1,0 1 0,-1-1 1,1 0-1,-1 0 0,0 1 1,0-1-1,0 0 0,-1 0 1,0 0-1,1 0 0,-1 0 1,-1-1-1,1 1 1,0-1-1,-1 1 0,-4 4 1,3-5-6,0 0 1,0 0 0,0-1 0,-1 1 0,1-1 0,-1 0-1,1 0 1,-1 0 0,0-1 0,0 0 0,0 0 0,0 0 0,0 0-1,1-1 1,-1 0 0,0 0 0,0 0 0,0 0 0,-8-3 0,-7-2 86,1-1 0,0-1 0,0-1 0,-19-11 0,27 13-57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3:0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7328,'0'0'3961,"13"9"-3554,-9-7-371,9 7 80,1 0 0,-1 1 1,-1 1-1,0 0 0,0 0 0,10 14 0,8 18 284,-2 2 0,-1 0 0,-3 2 0,-2 0 0,-2 2 0,21 74 0,-31-79-130,-2-1 0,-2 1 1,-2 1-1,-2-1 0,-6 84 0,-4-65 120,-2-1 0,-3 0 0,-32 92 0,16-79 102,-10 34 633,26-76-334,13-29-508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3:2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63 6224,'0'0'7786,"-9"-8"-7300,-31-25-18,39 32-409,-1 0 1,0-1 0,0 1 0,0 0 0,1 0-1,-1 0 1,0 0 0,0 0 0,0 1 0,-1-1 0,1 0-1,0 1 1,0 0 0,0-1 0,0 1 0,0 0-1,-4 1 1,-11-2 449,8-2-232,6 2-181,0 0 1,0 0-1,0 0 1,0 1-1,-1-1 1,1 1 0,0 0-1,0 0 1,0 0-1,-1 0 1,1 1-1,0-1 1,0 1 0,-4 1-1,-35 12 1028,-13 6 53,28-4-435,-42 29-1,65-41-680,0 1-1,0-1 1,1 1-1,-1-1 1,1 1-1,0 0 1,0 1-1,1-1 1,-3 6-1,-4 9 106,-10 16 421,-16 42 1,29-64-411,2 1 0,-1-1 0,2 1-1,0 0 1,1 0 0,0 19 0,1-3 139,0-15-92,1 0 0,4 28 0,-2-36-169,0 1 0,0-1 0,1 0 0,0 0 0,1 0 0,-1 0 0,2-1 0,-1 0 0,1 1 0,0-1 0,0-1 0,1 1 0,0-1 1,0 0-1,1-1 0,-1 1 0,1-1 0,0 0 0,1-1 0,8 5 0,-3-3 1,-1-1 1,1 0-1,0-1 1,1 0-1,-1-1 1,0-1-1,1 0 1,0-1-1,-1 0 1,24-2-1,1-1 80,38-8 1,-62 7-102,0 0 1,0-1 0,-1 0 0,1-1-1,-1-1 1,13-7 0,21-12 54,-35 20-71,0-2 1,0 0-1,0 0 1,0-1-1,-1 0 1,11-11-1,-2-2 25,-12 14-15,0-2 1,-1 1-1,8-11 0,-13 15-14,0 1-1,0-1 1,0 0-1,0 0 1,-1-1-1,0 1 1,1 0-1,-2 0 1,1-1-1,0 1 1,-1-7-1,-3-27 75,-1 1 0,-3 0 0,-18-62 0,24 93-89,-1 1 0,0-1 0,0 1 0,-1 0-1,1 0 1,-1 0 0,0 0 0,-1 0 0,1 0 0,-1 1 0,0 0 0,0 0-1,0 0 1,-1 0 0,-8-5 0,1 2 4,0 1 1,-1 1-1,0 0 0,0 0 1,-22-3-1,8 4 33,0 1 1,0 1-1,-1 1 0,1 2 1,-49 7-1,49-6-10,26-2-38,-1 0 0,1 0 1,0 0-1,0 0 0,-1 0 0,1 0 1,0 0-1,0 0 0,-1-1 0,1 1 1,0 0-1,0-1 0,0 1 0,0-1 1,-1 1-1,0-2 0,2 1-122,0 1 0,0-1 0,0 0 0,0 1 0,0-1 0,0 1-1,0-1 1,1 0 0,-1 1 0,0-1 0,0 0 0,1 1 0,-1-1 0,0 1 0,1-1 0,-1 1 0,1-2-1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3:3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 7328,'0'0'13959,"-1"10"-13744,-4 32-4,6-30 194,5-14-49,4-9 83,-9 8-385,0 1 1,0-1 0,0 0 0,0 0 0,0 1 0,-1-1 0,1 0-1,-1 0 1,0 0 0,1 0 0,-1 0 0,-1 0 0,0-4-1,1 6-30,0 1 0,0-1 0,0 0 0,-1 0 0,1 0 0,0 1 0,-1-1 0,1 0 0,-1 1-1,1-1 1,-1 0 0,1 1 0,-1-1 0,1 1 0,-1-1 0,1 1 0,-1-1 0,0 1 0,1-1-1,-2 0 1,0 1-5,1 0 0,0 0-1,0 0 1,-1 0 0,1 0-1,0 0 1,0 0-1,-1 0 1,1 0 0,0 0-1,0 1 1,-1-1 0,1 1-1,0-1 1,0 1 0,0-1-1,-2 2 1,-2 1 21,1 0 1,-1 0-1,1 0 1,-1 1-1,1 0 0,0 0 1,-6 8-1,8-10-20,1 0-1,-1 0 1,1 0-1,0 0 0,0 0 1,0 1-1,0-1 1,0 0-1,1 0 1,-1 1-1,1-1 1,-1 0-1,1 1 1,0-1-1,0 0 0,0 1 1,0-1-1,0 0 1,1 1-1,-1-1 1,1 0-1,0 3 1,0-4-4,-1-1 0,0 1 0,1 0-1,-1-1 1,1 1 0,0 0 0,-1-1 0,1 1 0,-1-1 0,1 1 0,0-1 0,-1 1 0,1-1 0,0 1 0,0-1 0,0 0 0,-1 1 0,1-1 0,0 0 0,0 0 0,0 0 0,-1 0 0,1 0 0,0 0 0,0 0 0,0 0 0,0 0 0,-1 0 0,1 0 0,0 0 0,0 0 0,0-1 0,-1 1 0,3-1 0,-2 1 10,0-1 0,1 1 1,-1-1-1,0 0 0,0 1 0,0-1 0,0 0 1,0 0-1,0 0 0,0 0 0,0 0 0,0 0 1,0 0-1,0 0 0,0 0 0,-1 0 0,1 0 1,0 0-1,-1-1 0,1 1 0,0-3 1,-2-44-1154,0 43-774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3:4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6016,'0'0'15487,"10"-7"-15336,32-25-4,-39 30-108,0 0 1,0 1-1,0-1 1,0 0-1,0 1 1,0 0-1,0-1 1,0 1-1,1 1 1,-1-1-1,0 0 1,1 1-1,-1 0 1,4-1-1,13-1 185,-8 0-108,0 1 1,0 1 0,0-1 0,-1 2-1,1 0 1,0 0 0,0 1-1,-1 0 1,13 5 0,-7-3 31,0 0 0,0-2-1,22 2 1,-8-2 10,-22-1-103,0-1 1,0 0-1,0 0 1,15-3-1,10-4 148,50-18-1,-78 24-164,-1-1 0,1 1-1,0 0 1,0 1 0,9-1-1,23-3 225,-34 4-212,1 0 0,0-1 1,0 2-1,0-1 0,0 0 0,0 1 0,0 0 0,-1 0 0,1 1 1,0-1-1,-1 1 0,6 3 0,12 9-3310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4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414 435 6016,'0'0'9585,"-11"-11"-9092,-36-33 2,44 41-402,0 1 0,-1 0-1,1-1 1,-1 1 0,1 0 0,-1 1 0,0-1 0,1 1 0,-1-1-1,0 1 1,0 0 0,0 1 0,0-1 0,0 1 0,0-1 0,0 1-1,0 0 1,-6 1 0,-6 0 285,0 0-87,0 1 0,-1 1-1,1 1 1,1 0 0,-1 0-1,1 2 1,-1 0 0,1 1-1,1 0 1,-17 12 0,25-15-158,0 1 1,0 0-1,0 0 1,1 0-1,0 1 1,0 0 0,0 0-1,1 0 1,0 1-1,0-1 1,0 1-1,-4 12 1,7-15-95,-1-1 1,1 0 0,0 0-1,0 1 1,1-1-1,-1 1 1,1-1 0,0 0-1,-1 1 1,2-1-1,-1 1 1,0-1 0,1 1-1,-1-1 1,1 0-1,0 1 1,0-1 0,0 0-1,1 0 1,-1 1 0,1-1-1,0 0 1,0-1-1,0 1 1,0 0 0,0 0-1,0-1 1,1 0-1,-1 1 1,4 1 0,-1-1-7,-1-1 0,1 0 0,0 0 0,0 0 0,0 0 0,0-1 0,0 0 0,0 0 1,0 0-1,0-1 0,0 0 0,0 0 0,0 0 0,0-1 0,0 1 0,1-1 0,-1 0 0,-1-1 1,1 1-1,0-1 0,0 0 0,7-4 0,-2 0 9,0 1 0,0-2 0,-1 1-1,0-2 1,0 1 0,-1-1 0,0 0 0,0-1 0,7-11 0,-2 2 35,-1-1 1,-1-1-1,-1 0 1,-1 0 0,-1-1-1,0 0 1,5-26 0,-11 34-33,0 1 1,0 0-1,-2-1 1,1 1 0,-2-1-1,0 1 1,0-1-1,-1 1 1,0-1 0,-1 1-1,-1 0 1,0 1 0,-1-1-1,-7-14 1,7 16-1,-1 1 0,-1-1 0,1 1 0,-1 1 0,-1-1 0,0 1 0,-8-7 0,11 11-13,0 0 0,-1 1 0,1-1 0,-1 1 0,1 0 0,-1 1 0,0 0 1,0 0-1,0 0 0,0 0 0,0 1 0,-1 0 0,-9 0 0,-8-3 84,24 4-117,0 0 0,0 0 0,0 0 0,0 0 0,0 0 0,0 0 0,0 0 0,0 0 0,0 0 0,0 0 0,0-1 0,-1 1-1,1 0 1,0 0 0,0 0 0,0 0 0,0 0 0,0 0 0,0 0 0,0 0 0,0 0 0,0 0 0,0 0 0,0 0 0,0-1 0,0 1 0,0 0 0,0 0-1,0 0 1,0 0 0,0 0 0,0 0 0,0 0 0,0 0 0,0 0 0,0-1 0,0 1 0,0 0 0,0 0 0,0 0 0,0 0 0,0 0 0,0 0 0,0 0 0,0 0-1,0 0 1,0 0 0,0 0 0,0-1 0,1 1 0,-1 0 0,0 0 0,0 0 0,0 0 0,0 0 0,0 0 0,14-4-172,91-10-1873,-92 12-175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4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1114 8432,'0'0'6688,"1"-17"-6092,15-116 634,-12 110-921,3-24 776,22-68 0,-9 52-355,2-9 443,42-90 1,-27 83-366,70-130 1333,-97 191-1879,2 1-1,0 0 1,1 1-1,1 0 0,0 1 1,1 1-1,0 0 1,1 1-1,1 1 1,26-15-1,-39 24-221,1 1 0,-1 1 0,1-1 1,-1 0-1,1 1 0,0 0 0,0 0 0,-1 1 0,1-1 0,0 1 0,0 0 0,0 0 0,0 0 0,0 1 1,-1 0-1,1 0 0,0 0 0,-1 1 0,1-1 0,0 1 0,-1 0 0,0 1 0,0-1 0,1 1 0,-1-1 1,-1 1-1,1 0 0,0 1 0,-1-1 0,1 1 0,-1-1 0,0 1 0,-1 0 0,1 0 0,0 1 1,-1-1-1,0 0 0,0 1 0,-1-1 0,1 1 0,1 8 0,-2-5-11,0 0 0,0 0 1,-1 0-1,0 0 0,-1 0 0,0 0 0,0 0 0,-1 0 1,1 0-1,-6 11 0,3-7 16,-2 0-1,0-1 0,0 0 1,-1 0-1,0-1 1,-11 12-1,4-7 67,0-1 0,-1-1-1,0 0 1,-1-1-1,-1 0 1,0-1 0,0-2-1,-27 12 1,33-17-9,0 0 0,0-1-1,0 0 1,-1-1 0,1 0 0,-1-1 0,1 0 0,-1-1-1,1-1 1,-21-2 0,23 2-102,8 2 0,0-1 0,0 0 0,0 0 0,0 0 0,0 0 0,0 0 0,1 0 0,-1 0 0,0 0 0,0 0 0,0 0 0,0-1 0,0 1 0,0 0 0,1-1 0,-1 1 0,0 0 0,0-1 0,1 1 0,-1-1 0,0 1 0,0-1 0,0-1 0,1 2-2,1-1 1,-1 0-1,1 1 0,-1-1 1,1 1-1,-1-1 0,1 1 0,-1-1 1,1 1-1,0-1 0,-1 1 1,1 0-1,0-1 0,-1 1 1,1 0-1,0 0 0,-1-1 0,1 1 1,0 0-1,0 0 0,-1 0 1,1 0-1,0 0 0,1 0 1,0 0-42,13-3-4288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4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6632,'0'0'14065,"-10"10"-13560,3-3-404,-5 6 156,0 0 1,1 1 0,0 0 0,-12 22-1,19-28-72,0 0-1,0 0 0,1 0 0,1 0 0,-1 1 1,-1 14-1,3-18-69,1-1-1,0 0 1,0 1 0,1-1 0,-1 0-1,1 1 1,0-1 0,0 0-1,0 0 1,1 0 0,-1 0 0,1 0-1,0 0 1,0 0 0,5 5 0,-6-8-83,0 0 1,0 0 0,0 0 0,0 0 0,0 0 0,0-1 0,0 1 0,1 0 0,-1-1-1,0 1 1,1-1 0,-1 1 0,0-1 0,1 1 0,-1-1 0,1 0 0,-1 0 0,0 0 0,1 0-1,-1 0 1,1 0 0,-1 0 0,1 0 0,-1-1 0,0 1 0,1 0 0,-1-1 0,0 1-1,1-1 1,0-1 0,5-1 31,0 0-1,-1-1 0,0 0 0,8-6 1,18-17-503,-23 18-2650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4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15472,'0'0'4047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12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16072,'0'0'1175,"91"-24"-487,-23 8-8,21-2-72,3-4 16,7 2-192,-8-4-8,-8 5-80,-21 5 8,-8 8-136,-15 4 8,-9 2-120,-12 0 8,-8 0-160,-8 0 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5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5120,'0'0'12462,"12"-6"-12147,2-1-212,-6 3-45,0 0 0,-1 0-1,1 1 1,1 1 0,-1-1 0,0 1-1,11-1 1,25-4 360,-11 2 61,37-2 0,170-10 1119,-138 8-1180,-82 7-337,33-3 230,84 4 1,-17 7 3,226-19-1,-188-14-140,12-1 63,-158 27-223,283-19 416,-210 17-343,141 4 102,-111 0-10,-59-2-90,-53-2-1692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5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403 570 7328,'0'0'6116,"-11"-6"-5584,-37-17-3,43 22-431,1 0 0,0 0 0,-1 0 1,1 0-1,-1 1 0,1 0 0,-1 0 0,1 0 0,-1 0 1,0 1-1,-7 1 0,0 2 179,1 0-1,-18 8 1,23-10-193,-23 11 425,0 0 1,1 2 0,1 2-1,-45 33 1,69-47-422,-1 0 0,1 1 0,0-1 0,0 1 1,0-1-1,0 1 0,1 0 0,0 0 0,-1 0 0,2 1 1,-1-1-1,0 0 0,1 1 0,-2 8 0,3-12-59,0 0 1,1 1-1,-1-1 0,0 0 0,1 0 0,-1 1 0,1-1 0,-1 0 0,1 0 0,0 0 0,0 0 1,-1 0-1,1 0 0,0 0 0,0 0 0,0 0 0,0 0 0,0 0 0,0 0 0,0-1 0,0 1 1,1 0-1,-1-1 0,0 1 0,0-1 0,1 1 0,-1-1 0,0 0 0,0 1 0,1-1 0,-1 0 0,2 0 1,3 1 45,0-1 1,0 0 0,0 0 0,0 0-1,12-2 1,-5-2 21,1 0 0,-1-1 0,0-1 1,0 0-1,0-1 0,-1 0 0,0-1 0,0 0 0,-1-1 0,0 0 1,-1 0-1,16-20 0,1-4 255,-2-1 0,40-72 0,-58 92-254,0 0 0,-1-1 0,0 0 1,-1 0-1,0 0 0,-2 0 0,0-1 1,0 0-1,0-26 0,-4 29-28,1 1-1,-2-1 0,0 1 0,0 0 0,-1 0 1,0 0-1,-1 0 0,-1 0 0,0 1 1,0 0-1,-1 0 0,-14-19 0,12 19 4,0 0-1,0 1 0,-2 0 1,1 1-1,-1 0 0,0 0 1,-1 1-1,0 0 0,0 1 1,-1 0-1,0 1 0,0 1 1,-1 0-1,-14-5 1,16 8 30,24 7-264,4-1-400,0-1 1,0-1-1,0 0 0,32-1 1,-41-1-793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5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9440,'0'0'10766,"-4"11"-10223,-31 69 433,-8 29 267,-10 21 103,38-99-852,1 1 0,2 1 0,2 0 0,-11 52 1,21-81-415,-1 1 0,1-1 0,0 1 1,0-1-1,0 1 0,1-1 0,-1 0 1,1 1-1,0-1 0,0 0 0,1 1 1,-1-1-1,1 0 0,0 0 1,0 0-1,1 0 0,-1-1 0,4 5 1,-2-3-10,1-1 0,0 1 0,1-1 1,-1 0-1,1 0 0,-1 0 1,1-1-1,0 0 0,1 0 1,11 4-1,11 2 113,0-2 0,0 0 0,1-2 0,0-1 0,37 0 0,-66-4-194,1 0 1,-1-1 0,0 1 0,1 0-1,-1-1 1,0 1 0,1-1 0,-1 1-1,0-1 1,0 0 0,3-1 0,2-3-4336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5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9944,'0'0'5178,"12"-3"-4515,68-12 631,84-6-1,-71 11-512,-29 3-523,116-17 884,-73 0-3572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5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6328,'0'0'17575,"-8"9"-17411,3-3-135,0-1-1,1 0 0,0 1 0,0-1 1,0 1-1,1 0 0,0 0 0,0 0 0,0 0 0,1 1 0,0-1 0,-3 13 0,-6 88 624,4 1 1,8 114 0,1-198-447,-1-20-143,0 1 0,-1-1 1,0 1-1,0-1 0,0 1 0,0-1 0,0 1 1,-2 5-1,-1 14 421,3-17-159,0-6-178,1-2-147,0 0 1,0 1-1,0-1 1,-1 1 0,1-1-1,0 0 1,0 0-1,-1 1 1,1-1-1,0 0 1,-1 0-1,1 0 1,-1 0 0,1 0-1,-1 1 1,0-1-1,1 0 1,-1-2-1,2-3-3634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0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0 623 3312,'0'0'5214,"10"-1"-4995,86-2 1076,-79 2-1000,0-1 0,1-1 0,19-5 0,-21 4-53,40-2 496,-47 4-631,1 0 0,-1 1 0,0 1 0,18 0 0,10-1 92,-5 0 30,44 4 0,-45-1 111,61-3 0,-9-9 113,67-6 172,-109 14-424,-21 0-43,-1 1 0,39 4 0,-12 2 34,-15-2-75,-1 2 1,1 0 0,30 11-1,-50-13-93,0 0 0,1 0-1,-1-1 1,1-1-1,0 0 1,19-1-1,70-12 147,-71 7-89,53-2-1,121-8 130,-133 7-156,-12 5-34,65 5-1,-57 0-35,-25 1 13,-1 2 0,50 12 1,-20-3 30,-29-7-21,0 2-1,56 20 1,11 6 36,-59-20-35,-26-9-7,0-1 1,1 0-1,-1-2 1,1-1-1,0-1 1,-1-1-1,44-6 1,8-6 35,85-27-1,14-2 144,-130 35-84,89 2 0,-123 4-84,44 0 24,-1-3-1,78-12 1,-95 10-33,-1 1 1,55 2 0,2 1-1,297-48 89,18 10 104,-329 34-133,122-1 60,42-2 6,-43 0-30,1 0-15,193-5 73,-4-6-35,-239 8-72,-118 9-35,390-12 155,-114 17-60,-49-3-20,131-6 32,48 1 0,157 1 32,-303-2-93,127-21 119,-259 14-64,749-58 325,-658 56-373,124-11 0,151-10 18,-222 42 21,-143 1 3,252-13 139,-250-3-167,23-3-26,220-10 45,37-5-20,-236 12-32,-49 6-3,37 4 11,-19 3 9,4-7 1,200 18 0,-11-13 107,-81-4 4,-147 9-14,148-20 0,-184 9-50,-10 1 148,106-24 1,-200 33-258,-1 0 1,0-1-1,0 1 1,1 0-1,-1-1 1,0 1-1,0-1 1,1 1-1,-1-1 1,0 0-1,0 1 1,0-1-1,0 0 1,0 0-1,1-1 0,0-7-3060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1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75 4312,'0'0'5594,"0"-11"-5055,-1-33 25,-2 25 3055,3 19-3547,-2 22 1428,0 58-392,2 52-78,2-96-764,20 205 1391,-14-136-317,-8-101-1267,0 10 312,0-14-378,0 0 1,0 0-1,0 0 0,0 0 1,0 0-1,-1 0 0,1 0 1,0 1-1,0-1 0,0 0 1,0 0-1,0 0 0,0 0 1,0 0-1,0 0 0,0 1 1,0-1-1,0 0 0,0 0 1,0 0-1,0 0 0,0 0 1,0 0-1,0 0 0,1 1 1,-1-1-1,0 0 0,0 0 0,0 0 1,0 0-1,0 0 0,0 0 1,0 0-1,0 0 0,0 1 1,0-1-1,0 0 0,1 0 1,-1 0-1,0 0 0,0 0 1,0 0-1,0 0 0,0 0 1,0 0-1,0 0 0,1 0 1,-1 0-1,0 0 0,0 0 1,0 0-1,0 0 0,0 0 1,0 0-1,1 0 0,-1 0 1,0 0-1,0 0 0,0 0 1,0 0-1,0 0 0,0 0 1,1 0-1,-1 0 0,-9-28 251,7 18-3172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1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8432,'0'0'6174,"11"-7"-5702,33-21-12,-42 26-366,0 1-1,0 0 0,0 0 1,0 0-1,0 0 0,0 0 1,0 0-1,0 1 0,1-1 1,-1 1-1,0 0 0,1-1 1,-1 1-1,3 0 0,5 0 175,67-13 913,112-35 1,-139 35-850,0 2 0,1 2 0,76-3 0,-85 8-86,-28 3-142,-1 1-1,1 0 1,18 2-1,-27-1-12,-1 0-1,1 0 1,0 0 0,0 1-1,-1-1 1,1 1-1,-1 0 1,1 1 0,-1-1-1,0 1 1,0-1 0,6 7-1,-10-9-75,0 0 0,0 0 1,0 0-1,1 0 0,-1 0 0,0 1 0,0-1 0,0 0 0,0 0 0,1 0 0,-1 1 0,0-1 0,0 0 1,0 0-1,0 0 0,0 1 0,0-1 0,0 0 0,0 0 0,0 1 0,0-1 0,0 0 0,0 0 0,0 0 1,0 1-1,0-1 0,0 0 0,0 0 0,0 1 0,0-1 0,0 0 0,0 0 0,0 1 0,0-1 0,0 0 1,0 0-1,-1 0 0,1 1 0,0-1 0,0 0 0,0 0 0,0 0 0,-1 0 0,1 0 0,0 1 1,0-1-1,0 0 0,-1 0 0,1 0 0,0 0 0,-6 9-3201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1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1 9144,'0'0'1906,"-12"0"-1684,-11 2 14,0 1 1,1 1 0,-1 1 0,-31 11 0,15-1 234,18-8-50,0 1-1,0 1 1,1 1 0,1 0-1,0 2 1,-34 26 0,28-14 139,1 1 1,1 0-1,-33 50 1,38-49-216,-8 13 319,-31 59-1,50-83-544,1-1 0,1 1 0,0-1 0,1 1 0,0 1 0,2-1 0,0 0 0,-1 22 0,3-18 15,1 0 0,1 0 0,1 0 0,0 0 0,1 0 0,10 26 0,-9-34-69,0 1 0,1-1 0,0 0 1,1 0-1,0 0 0,0-1 0,1 0 0,1-1 0,0 0 0,16 14 0,12 5 164,1-2-1,1-1 0,1-1 0,54 21 0,-74-37-158,0-1 0,1 0 0,0-2 0,0 0 0,0-2 0,1 0 0,-1-1 0,1-1 0,-1-2-1,1 0 1,29-5 0,-10-2 20,0-2 0,0-1 0,-1-2-1,0-2 1,52-28 0,-38 13 61,-2-2 1,89-71 0,-127 90-87,1 0 0,-2-1 0,0-1 0,-1 0 0,18-29 0,-25 34-41,0 0 0,0 0 1,-1-1-1,0 0 0,-1 0 1,0 0-1,-1 0 1,0-1-1,-1 1 0,0 0 1,-1-14-1,-2 10 4,1 0 1,-2 1-1,0-1 0,-1 1 1,0 0-1,-1 0 0,-1 1 1,-8-17-1,-7-5 127,-43-55-1,50 72-92,0 2-1,-2 0 0,1 1 1,-2 0-1,0 2 0,-1 0 1,0 0-1,-1 2 0,0 0 0,-36-13 1,42 19-21,0 1-1,0 1 1,-1 0 0,1 1 0,-1 1 0,1 0 0,-23 1-1,28 3-30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3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7 173 3712,'0'0'10593,"0"-10"-10214,-1-31 15,2 40-355,-1 0 1,0-1-1,0 1 0,0 0 0,0 0 1,-1 0-1,1 0 0,0-1 0,0 1 0,-1 0 1,1 0-1,-1 0 0,1 0 0,-2-2 1,1-3 471,4 8-246,1 0-1,-1 0 1,1 0-1,-1 1 1,0-1-1,0 1 1,4 4-1,49 76 478,-19-30-130,-2 2 0,30 65-1,-49-89-185,6 16 398,-15-24-473,-1 0 0,4 32 0,-6-27 15,10 32-1,0 1 127,-14-60-479,0 0 1,0 0 0,0-1 0,0 1 0,1-1-1,-1 1 1,0 0 0,0-1 0,1 1 0,-1 0-1,0-1 1,1 1 0,-1-1 0,1 1 0,-1-1-1,0 1 1,1-1 0,-1 1 0,1-1 0,0 0-1,-1 1 1,1-1 0,-1 0 0,1 1 0,0-1-1,-1 0 1,1 0 0,0 1 0,-1-1 0,1 0-1,0 0 1,-1 0 0,1 0 0,0 0 0,-1 0-1,2 0 1,-1 28 218,4-17-184,-4-11-45,-1 1 0,1 0-1,0-1 1,-1 1 0,1 0-1,-1 0 1,0 0 0,1-1-1,-1 1 1,0 0 0,1 0-1,-1 0 1,0 0 0,0 0-1,0 1 1,0 1 1,1-1 1,-1 1-1,1 0 0,-1 0 0,1 0 1,0 0-1,1 2 0,0-2 10,-1 0 0,-1 0 0,1-1 0,0 1 0,0 0 1,-1 0-1,0 3 0,0-5-1,4-13 7,9-24-13,-1 0-1,-1-1 1,-2 0 0,4-43 0,13-52 43,-17 98-28,2 0-1,1 1 1,19-37 0,6-9 19,25-44 16,-36 91-41,-23 29-20,0 0 0,0-1 0,0 1 0,0-1 0,0 1 0,-1-1 0,0 0 0,0 0 0,2-5 0,3-6-36,-6 13 36,0 0 0,0 0 1,0 0-1,0 0 0,0-1 1,-1 1-1,1 0 1,0-4-1,3-1-3,-4 7 7,0-1 0,1 1 0,-1 0 0,0 0 0,0-1 0,1 1 0,-1 0 0,0-1 0,0 1 0,1 0 0,-1-1 0,0 1 0,0 0 0,0-1 0,0 1 0,0 0 0,0-1 0,1 1 0,-1 0 0,0-1 0,0 1 0,0-1 0,0 1 0,0 0 0,0-1 0,-1 1 0,1-1 0,0 1 0,0 0 0,0-1 0,0 1 0,0 0 0,0-1 0,-1 1 0,1 0 0,0-1 0,-26 7 3,-19 6 30,0-3 1,-1-1-1,0-3 0,-52 0 1,63-5 27,-1-1 0,1-2 0,-36-7 0,65 8-46,0 0 0,0 0 1,1-1-1,-1 1 0,-5-5 1,7 5-3,0-1 0,-1 1 0,0 0 0,1 0 0,-10-3 0,13 5-16,-1-1 0,1 1 0,-1 0 0,0 0 0,1-1 0,-1 1 0,1 0 0,-1 0 0,1 0 0,-1 1 0,1-1 0,-1 0 0,1 0 0,-1 1 0,1-1 0,-1 1 0,1 0 0,-1-1 0,1 1 0,0 0 0,-1 0 0,1 0 0,0 0 0,0 0 0,0 0 0,0 0 0,0 0 0,0 0 0,0 0 0,-1 3 0,-33 46-754,22-29-2508,11-18 2440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12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14064,'0'0'1664,"72"-14"-1320,-41 10 7,3 4-287,4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4008,'0'0'15195,"11"-8"-14949,1-1-166,-8 5-50,0 0 0,1 1 0,-1 0 0,1 0 1,0 0-1,0 0 0,0 1 0,0 0 0,1 0 0,-1 0 0,1 0 1,8 0-1,66-11 767,90-2 0,-148 13-386,36-7 0,-4 0 579,-42 7-628,10 0-2504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1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508 629 5416,'0'0'5450,"-2"-11"-5178,1 2-250,0-1 148,0 0 0,-1 1 0,0-1 0,0 1 0,-1-1 0,0 1 0,-1 0 0,-6-11 0,5 13 39,-1 1 0,1 0-1,-1 0 1,0 1 0,-1 0 0,1 0-1,-1 0 1,0 1 0,0 0-1,-1 0 1,1 1 0,-1 0 0,1 0-1,-16-2 1,7 1 48,-1 2 0,0 0 0,0 1 0,0 0 1,0 2-1,-21 2 0,22 1-13,0 0 1,0 2-1,0-1 1,1 2-1,-1 0 1,2 1-1,-24 16 1,33-20-183,-1 0 0,1 1 0,1-1 1,-1 1-1,1 0 0,-1 1 0,2-1 1,-1 1-1,-5 11 0,4-6 75,0 0 1,1 1-1,0 0 1,-3 19-1,7-23-78,0 1-1,0-1 1,0 0-1,1 1 1,0-1-1,1 0 1,0 0 0,0 0-1,1 0 1,0 0-1,0-1 1,1 1-1,0-1 1,0 0 0,1 0-1,0 0 1,0-1-1,0 1 1,1-1-1,0 0 1,0-1 0,1 0-1,-1 0 1,1 0-1,0-1 1,1 0-1,9 4 1,-8-5-17,0-1 0,1 0 1,-1-1-1,1 0 0,-1 0 0,1-1 0,-1 0 1,1-1-1,-1 0 0,1-1 0,-1 0 1,0 0-1,1-1 0,-1 0 0,-1-1 0,1 1 1,10-7-1,-9 3 18,1 0-1,-1-1 1,0 0 0,-1 0-1,0-1 1,0 0 0,-1 0-1,0-1 1,-1 0 0,0-1 0,-1 0-1,9-19 1,-9 16 4,-1 1 1,0-1-1,-1 0 1,-1-1-1,0 1 1,-1 0-1,-1-1 0,0 0 1,-1 1-1,0-1 1,-1 1-1,-1-1 1,-1 1-1,-6-25 1,0 12 32,-1 1 1,-1 1-1,-2 0 1,0 1-1,-1 0 1,-34-42-1,22 36-3,-1 0-1,-2 2 1,-1 1 0,-37-26-1,50 41-44,-21-17 68,38 29-119,0 0 1,-1 0 0,1 0 0,0 0 0,0 0 0,0 0 0,0 0 0,-1 0 0,1-1 0,0 1 0,0 0 0,0 0 0,0 0 0,0 0 0,0 0 0,-1-1 0,1 1 0,0 0 0,0 0 0,0 0 0,0 0 0,0-1-1,0 1 1,0 0 0,0 0 0,0 0 0,0-1 0,0 1 0,0 0 0,0 0 0,0 0 0,0-1 0,0 1 0,0 0 0,0 0 0,0 0 0,0-1 0,0 1 0,0 0 0,0 0 0,1 0 0,-1 0 0,0 0-1,0-1 1,0 1 0,0 0 0,0 0 0,0 0 0,1 0 0,-1 0 0,0-1 0,0 1 0,0 0 0,0 0 0,1 0 0,-1 0 0,0 0 0,0 0 0,13-1-97,39 12-2056,-48-10 680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1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1031 7024,'0'0'5873,"2"-11"-5353,51-293 2662,-45 265-2932,9-49 546,5 0 0,3 2 1,38-86-1,-61 166-748,5-12 117,1 0 1,1 1-1,0 1 0,1-1 1,0 2-1,19-21 0,-17 22 0,1 1 0,1 1-1,0 0 1,20-12 0,-28 21-93,1-1 1,0 1 0,0 0-1,0 0 1,0 1-1,1 0 1,-1 1 0,1-1-1,-1 1 1,1 1-1,-1-1 1,1 1 0,8 1-1,-5 1 10,-1 0-1,1 1 1,-1 0-1,0 0 0,0 1 1,0 0-1,0 1 1,-1 0-1,0 0 1,0 1-1,0 1 1,15 13-1,-20-16-46,0-1-1,-1 1 1,1 1-1,-1-1 1,0 0-1,0 1 1,0 0 0,-1-1-1,0 1 1,1 0-1,-2 1 1,1-1-1,-1 0 1,1 0 0,-1 1-1,-1-1 1,1 0-1,-1 1 1,0-1-1,0 1 1,-1-1 0,0 1-1,1-1 1,-2 0-1,1 0 1,-1 1-1,-3 6 1,2-6-6,-1 0-1,0 0 1,0-1 0,-1 1-1,0-1 1,1 0 0,-2-1-1,1 1 1,-11 6 0,-57 31 190,73-42-217,-28 13 132,0-1 0,0-1 0,-1-2 0,0-1 0,-1-1 0,-54 6 1,72-13-186,-2 1 572,14 0-622,0-1 0,0 0 0,0 1 1,0-1-1,0 0 0,0 1 1,0-1-1,0 0 0,0 1 0,0-1 1,0 0-1,0 1 0,0-1 1,0 0-1,0 1 0,1-1 0,-1 0 1,0 0-1,0 1 0,0-1 1,0 0-1,1 1 0,-1-1 0,0 0 1,0 0-1,1 0 0,-1 1 1,0-1-1,0 0 0,1 0 0,-1 0 1,0 1-1,1-1 0,-1 0 1,0 0-1,1 0 0,-1 0 0,0 0 1,1 0-1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1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20 145 6824,'0'0'7302,"13"5"-6755,44 14 17,-52-18-472,0-1 1,0 1-1,-1-1 1,1 0-1,0 0 1,0 0-1,-1-1 1,1 0-1,0 1 1,-1-2-1,9-2 1,-2-1 334,0 0 0,18-13 0,-14 9 10,-12 7-335,-1 0 1,1 0-1,0 0 1,-1-1 0,1 1-1,-1-1 1,0 1-1,0-1 1,0 0-1,0 1 1,0-1 0,0 0-1,-1 0 1,0 0-1,1-1 1,-1 1-1,0 0 1,-1 0 0,1-1-1,-1 1 1,1-5-1,-1 5-51,0 1 0,-1-1-1,1 1 1,0-1-1,-1 1 1,0 0 0,0-1-1,1 1 1,-2 0-1,1-1 1,0 1 0,0 0-1,-1 0 1,1 0-1,-1 0 1,1 0 0,-1 0-1,0 1 1,0-1-1,0 0 1,0 1 0,0 0-1,0-1 1,0 1-1,0 0 1,-1 0 0,1 0-1,0 0 1,-4 0-1,1 0-2,-1 0 0,0 0-1,0 1 1,0 0-1,0 0 1,0 0 0,0 1-1,0 0 1,0 0-1,0 1 1,1-1 0,-1 1-1,-8 4 1,1 1 19,0 0 0,0 0 0,0 2 1,-13 10-1,22-16-38,1 1 0,-1 0 0,0 0 0,1 0 0,0 0 0,0 0 1,0 1-1,0-1 0,1 1 0,0-1 0,0 1 0,0 0 0,0 0 0,1 0 0,0 0 0,0 1 0,0-1 0,1 0 0,0 0 0,0 1 1,0-1-1,1 6 0,0-7-3,0 0 1,0 1-1,1-1 1,-1 0 0,1 1-1,0-1 1,0 0-1,0-1 1,1 1 0,-1 0-1,1 0 1,0-1-1,0 0 1,0 1-1,0-1 1,1-1 0,0 1-1,-1 0 1,1-1-1,0 0 1,0 0 0,0 0-1,0 0 1,1 0-1,7 1 1,1-1 54,0 0 1,0-1-1,1-1 0,-1 0 1,0-1-1,24-4 0,79-22 441,-112 26-505,30-10 35,17-4 275,-16 11-3735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1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5416,'0'0'9776,"11"4"-9334,9 2-236,-1-1 0,1-1-1,34 3 1,548-10 1762,-87-4-936,-236 6-383,-98-2-50,-143 3-203,1 2 0,-1 1 1,63 14-1,-99-5-276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1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390 471 8840,'0'0'3569,"-12"-2"-3024,7 2-479,-3-2 17,1 1 0,-1 0-1,0 1 1,0 0 0,0 0 0,0 1-1,0 0 1,1 0 0,-1 1 0,-9 3-1,-7 5 179,1 1-1,0 1 0,0 1 1,2 1-1,-1 1 1,2 1-1,0 1 0,1 0 1,-17 22-1,30-32-98,0 0 0,0 1 1,1 0-1,0 0 0,0 0 0,-4 11 0,8-17-115,0 0-1,1-1 1,-1 1-1,1 0 1,-1 0-1,1 0 1,-1 0-1,1 0 1,0 0-1,0 0 1,0 0-1,0 0 1,1 0-1,-1 0 1,0 0-1,1 0 1,0 0-1,-1 0 1,1 0-1,0 0 1,0-1-1,0 1 1,0 0-1,0-1 1,0 1-1,1 0 1,-1-1-1,0 1 1,1-1-1,-1 0 1,1 0-1,0 1 1,-1-1-1,1 0 1,3 1-1,0 0 15,1 0-1,-1-1 0,1 1 0,-1-1 0,1-1 0,0 1 0,0-1 0,-1 0 0,1 0 0,0 0 1,0-1-1,-1 0 0,1 0 0,-1-1 0,1 1 0,-1-1 0,10-5 0,0 0 55,1-1-1,-2-1 0,1 0 0,23-20 1,-22 13-11,0 0 1,-1-1-1,-1-1 1,0 0-1,-2-1 0,0 0 1,-1-1-1,-1 0 1,-1-1-1,0 0 1,-2-1-1,0 1 1,4-35-1,-7 34 3,-2 1 0,-1 0 1,0 0-1,-2 0 0,0-1 0,-6-27 0,4 34-23,-1-1 0,-1 1 1,0 0-1,-1 0 0,-1 1 0,0-1 1,-1 2-1,-18-25 0,22 33-48,0 0-1,0 0 1,0 1-1,-1-1 0,0 1 1,1 0-1,-2 1 1,1-1-1,0 1 1,-1 0-1,0 0 1,1 1-1,-1-1 0,0 1 1,0 1-1,0-1 1,-1 1-1,1 0 1,0 0-1,0 1 1,-1 0-1,1 0 0,-8 1 1,13-1-34,-1 0 1,1 0 0,-1 1-1,1-1 1,-1 0-1,1 1 1,-1-1-1,1 1 1,-1 0-1,1-1 1,-1 1-1,1 0 1,0 0-1,-1 0 1,1 0-1,0 0 1,-2 2-1,2-2-7,1 0 0,0 0 0,-1 0 0,1 0 0,0 0-1,-1 0 1,1 0 0,0 0 0,0 0 0,0 0 0,0 0-1,0 0 1,0 0 0,0 0 0,0 0 0,1 0 0,-1 0-1,0 0 1,2 2 0,0 2-44,1 0 0,0 0 1,1 0-1,-1 0 0,1-1 0,0 1 1,8 6-1,16 11-3188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1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9240,'0'0'5014,"-6"12"-4391,-73 106 1130,24-38-601,37-53-701,1 1 0,2 0 1,1 1-1,-18 54 0,30-78-378,1 0 0,0 0 0,0-1 0,1 1 0,-1 0 0,1 0-1,0 0 1,1 0 0,-1 0 0,1 0 0,0 0 0,0-1 0,0 1 0,1 0 0,3 7 0,-2-6 28,1 0 0,0-1 1,0 1-1,1-1 1,-1 1-1,1-2 1,1 1-1,-1 0 0,0-1 1,8 4-1,-1 0 42,1-2 0,0 0 0,0 0 0,0-1 1,1-1-1,0 0 0,0-1 0,0 0 0,0-1 0,18 0 0,-22-1 15,1-1 1,-1-1-1,0 0 0,1 0 1,-1-1-1,0 0 0,0-1 1,17-6-1,-26 8-177,0 1 1,-1-1-1,1 1 0,0-1 0,0 0 0,0 0 0,-1 1 1,1-1-1,0 0 0,-1 0 0,1 0 0,-1 0 0,1 1 0,-1-1 1,1 0-1,-1 0 0,0-2 0,1-4-3379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1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13056,'0'0'1888,"66"-12"-1376,-20 4-128,11 0 16,9 2-49,1 0 17,-7 0 32,-3 4-8,-3 2-88,-12 0 16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1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7232,'0'0'9901,"1"15"-9393,0-13-484,1 34 456,-3 44 1,-4 0 377,1 5 644,-26 137 1,27-201-1131,2-17-135,1 1-1,-1-1 1,0 0-1,-1 1 1,-2 5 0,4-9 164,4-14-1322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2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13264,'0'0'3161,"10"6"-2792,6 3-205,0-1 1,0-1-1,1 0 0,0-1 0,0-1 0,29 5 0,9-5 592,0-2 0,91-7-1,-125 1-509,1-1-1,-1-1 1,26-10-1,-6 0-2254,-36 13 1441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14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29 363 5120,'0'0'9837,"-5"-11"-9466,-16-35-5,20 43-307,0 0 0,1-1-1,-1 1 1,1 0 0,0-1-1,0 1 1,1-1 0,-1 1-1,1 0 1,-1-1 0,1 1-1,0 0 1,0-1 0,0 1 0,1 0-1,-1 0 1,1 0 0,0 0-1,4-4 1,2-9 166,-3 6-83,0 0 1,0 0 0,1 1-1,1 0 1,-1 0 0,1 0-1,1 1 1,0 0 0,0 0-1,0 1 1,1 0 0,0 1-1,1 0 1,-1 0 0,1 1-1,13-6 1,-21 11-101,-1-1 0,1 1 0,-1 0 0,1-1 0,-1 1 0,1 0 0,0 0 0,-1 0 0,1 0 0,-1 0 0,1 0 0,-1 1 0,1-1 0,0 0 0,-1 1 0,1-1 0,-1 1 0,1 0-1,-1 0 1,2 1 0,-1-1 6,0 1 0,0 0 0,0 0 0,0 0-1,-1 1 1,1-1 0,-1 0 0,1 1-1,-1-1 1,0 1 0,1 2 0,1 7 61,0 0 1,0 1 0,-1-1 0,0 14-1,-2-23-96,4 55 281,-3-26-94,1-2 1,1 1-1,11 41 1,-13-69-193,7 27 179,2 0-1,0 0 0,16 29 0,-25-57-168,0 0 0,1 0 0,-1 0 0,1 0-1,-1 0 1,1 0 0,0 0 0,-1 0 0,1-1 0,0 1 0,0-1-1,0 1 1,1-1 0,-1 0 0,0 0 0,0 0 0,1 0-1,3 1 1,-2-1 7,0-1 0,-1 0 0,1 0 1,0 0-1,-1-1 0,1 1 0,0-1 0,-1 0 0,1 0 0,-1 0 0,6-3 0,3-2 45,0-1 0,-1 0 0,0-1-1,0 0 1,18-19 0,-19 16-16,-1 0 1,0 0-1,-1-1 0,0 0 1,-1-1-1,0 1 0,-1-1 1,-1-1-1,0 1 0,5-23 1,0-11 266,5-89 0,-6 40 88,-8 89-367,0 1-1,1-1 0,-1 0 1,1 1-1,1-1 1,-1 1-1,1 0 0,4-6 1,-6 10-27,1 0-1,-1 0 1,1 0 0,-1 0 0,1 0-1,0 0 1,-1 1 0,1-1-1,0 1 1,0-1 0,1 1 0,-1 0-1,0 0 1,0 0 0,0 0 0,1 0-1,-1 0 1,0 1 0,1-1 0,-1 1-1,1 0 1,-1 0 0,1-1 0,-1 2-1,4-1 1,26 7 59,-1 1 0,35 13 0,-38-11-20,46 17 165,-68-23-191,-1-3 215,-4-12-542,-1 2-3334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2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5624,'0'0'11319,"10"13"-10813,0 2-356,3 2 114,-1 1 0,18 36 0,75 181 1866,-76-184-1633,-18-34-198,-1 1 0,13 34 0,7 15 529,-22-51-435,-1-1-1,0 1 1,-1 0-1,6 27 1,-8-31 528,0-25-88,1-5-839,5-11 117,0 1-1,3 0 1,0 0 0,1 1-1,32-44 1,27-39 132,4-7-37,-36 59 50,64-120 0,-102 155-148,-3 22-106,0 0 1,0 1 0,0-1-1,0 0 1,0 1 0,0-1-1,0 0 1,0 1 0,0-1-1,0 0 1,0 1-1,0-1 1,-1 0 0,1 1-1,0-1 1,0 1 0,-1-1-1,1 0 1,0 1-1,-1-1 1,1 1 0,-1-1-1,1 1 1,-1-1 0,1 1-1,-1 0 1,1-1 0,-1 0-1,-60-5 46,-69 4 10,-140 5-8,266-3-48,-163 21 119,158-20-84,-4 2-142,13-1-28,8 1-49,3 0-3496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2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8240,'0'0'11953,"15"0"-11608,198 8 610,-154-1-743,393 26 1970,-440-33-1941,1-1 0,18-4 0,-9-1-3310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2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45 7632,'0'0'5044,"-10"-3"-4346,0 0-496,1 1 1,-1 0-1,0 0 0,1 1 0,-1 0 0,0 1 0,0 0 0,0 1 0,-19 3 1,26-3-130,-9 1 361,0 2 1,1-1-1,-1 2 0,-20 10 1,32-15-396,-1 0 1,1 0 0,-1 1-1,0-1 1,1 0 0,-1 1 0,1-1-1,-1 1 1,1-1 0,-1 1-1,1-1 1,-1 1 0,1-1-1,0 1 1,-1-1 0,1 1-1,0-1 1,-1 1 0,1 0-1,0-1 1,0 1 0,0 0-1,0-1 1,-1 1 0,1 0-1,1 0-2,-1-1-1,0 1 1,1 0-1,-1-1 1,1 1 0,-1-1-1,1 1 1,-1-1-1,1 1 1,-1-1-1,1 0 1,-1 1-1,1-1 1,0 0 0,-1 1-1,1-1 1,-1 0-1,2 1 1,34 5 749,-22-7-557,0 0 0,-1 0 0,1-2 0,18-5 0,-24 6-78,1-1 0,-1 0 0,0 0 0,0-1 1,-1 0-1,1-1 0,-1 0 0,8-6 0,-14 10-108,0 0 0,0 0 0,0 0 0,0 1 0,0-1 0,0 0-1,0 0 1,-1 0 0,1 0 0,0-1 0,-1 1 0,1 0 0,-1 0 0,1 0 0,-1 0 0,0-1 0,1 1 0,-1 0 0,0-2-1,0 2-1,0 1 0,-1-1 0,1 0 0,0 0 0,-1 1-1,1-1 1,-1 1 0,1-1 0,-1 0 0,1 1 0,-1-1 0,1 1-1,-1-1 1,1 1 0,-1-1 0,0 1 0,1 0 0,-1-1-1,0 1 1,1 0 0,-1-1 0,-1 1 0,-4-2 66,1 1 0,-1 0 0,1 1 0,-1-1 0,1 1 0,-1 0 0,-6 1 1,-24 9 550,20-1-946,15-9 192,1 1 0,0-1 0,-1 0 0,1 0 0,0 1 0,0-1 0,-1 1 0,1-1 0,0 0 0,0 1 0,-1-1 0,1 1 0,0-1 0,0 0 0,0 1 0,0-1 0,0 1 0,0-1 0,0 1 0,0-1 0,0 0 0,0 1 0,0-1 0,0 1 0,0-1 0,0 1 0,0-1 0,0 0 0,1 2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2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5920,'0'0'8722,"-6"15"-8268,1-3-344,0 1 18,-1 1 1,0-2-1,0 1 1,-2-1-1,-13 19 1,2-8 149,-17 22 442,1 1 0,-50 90 0,69-103-442,2-1-1,1 2 0,2 0 0,1 0 0,2 1 0,-6 61 1,11-66-24,3 1 1,0-1-1,2 1 1,1-1-1,1 0 1,2 0-1,1 0 1,14 37-1,-12-44-82,31 75 496,-35-87-562,1 0 0,0 0 0,1-1 0,0 0 0,1 0-1,10 10 1,24 18 834,-41-38-927,-1 0 0,0 0-1,0 0 1,0 0 0,1 0-1,-1 0 1,0 0 0,0 0-1,1 0 1,-1 0 0,0 0-1,0 0 1,0 0 0,1 0-1,-1 0 1,0 0 0,0 0-1,0 0 1,1 0 0,-1 0-1,0 0 1,0 0-1,0-1 1,1 1 0,-1 0-1,0 0 1,0 0 0,0 0-1,0 0 1,1 0 0,-1-1-1,0 1 1,0 0 0,0 0-1,0 0 1,0-1 0,0 1-1,0 0 1,1 0 0,4-12 187,-2 5-141,10-17-222,-7 12-2965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2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4912,'0'0'19138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4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51 3408,'0'0'3462,"-10"-2"-3012,-2 0-145,1 1 1,-1 0 0,0 1-1,-16 1 1,-40 5 3168,49-3-1873,-4 0 847,19-3-436,8 1 828,78 1-1139,-47 0-1209,1-1-1,-1-2 0,39-6 0,91-28 1162,-107 21-953,-44 12-239,1 0 0,24-1 1,-17 9 380,-21-6-451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4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10344,'0'0'12535,"12"-2"-12040,286-20 2473,-98 30-984,-147-5-1374,2-2 368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1204 6728,'0'0'8278,"6"-13"-8011,43-97 510,-17 38 220,-3-1-1,24-97 0,-36 95 91,13-132 0,-22 140-722,-3 32-178,2-1 1,2 1-1,0 0 0,3 1 1,17-37-1,-22 57-146,1 1-1,0-1 1,1 2-1,0-1 1,1 1-1,0 0 1,1 1 0,0 0-1,1 1 1,0 0-1,1 1 1,0 0-1,14-6 1,-25 14-37,0 0 0,-1 0 0,1 1 0,0-1 0,-1 1 0,1-1 1,0 1-1,0 0 0,-1 0 0,1 0 0,0-1 0,0 2 0,0-1 0,-1 0 0,1 0 0,0 1 0,0-1 0,0 1 0,-1-1 1,1 1-1,0 0 0,-1-1 0,1 1 0,-1 0 0,1 0 0,-1 0 0,1 0 0,-1 1 0,0-1 0,0 0 0,1 1 1,-1-1-1,0 1 0,0-1 0,0 1 0,0-1 0,0 3 0,4 7 7,-1-1-1,0 1 1,-1 0-1,3 21 1,-3-18 10,-2-9-16,3 11 36,-1 0-1,-1 0 0,0 0 0,-1 1 0,0-1 1,-3 26-1,1-32-6,-1 0 1,0 0-1,0 0 0,-1 0 1,0 0-1,-1 0 1,0-1-1,-6 10 0,7-15-10,1-1 0,-1 1 1,0-1-1,0 0 0,0 0 0,0 0 0,-1 0 0,1-1 0,-1 1 0,0-1 1,0 0-1,0 0 0,0 0 0,0-1 0,0 1 0,0-1 0,0 0 0,-1 0 0,1-1 1,0 1-1,-1-1 0,-4 0 0,-3 0 66,0 0 1,0-1-1,0-1 1,1 0-1,-1 0 1,0-1-1,-12-5 1,24 8-92,0 0 1,0 0 0,0-1-1,-1 1 1,1 0-1,0 0 1,0 0 0,0 0-1,-1 0 1,1 0-1,0 0 1,0-1 0,0 1-1,0 0 1,0 0-1,-1 0 1,1 0 0,0 0-1,0-1 1,0 1-1,0 0 1,0 0 0,0 0-1,0-1 1,0 1-1,0 0 1,0 0-1,0 0 1,-1-1 0,1 1-1,0 0 1,0 0-1,1 0 1,-1-1 0,0 1-1,0 0 1,0 0-1,0 0 1,0-1 0,0 1-1,0 0 1,0 0-1,0 0 1,0-1 0,0 1-1,1 0 1,-1 0-1,0 0 1,0 0-1,0 0 1,0-1 0,0 1-1,1 0 1,-1 0-1,0 0 1,0 0 0,0 0-1,0 0 1,1 0-1,-1 0 1,0-1 0,5-1-3259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7328,'0'0'9369,"1"-11"-9020,4-35-36,-4 43-250,0 0 0,0-1-1,1 1 1,-1 0-1,1 0 1,-1 1-1,1-1 1,0 0-1,0 0 1,0 1-1,1-1 1,-1 1 0,0 0-1,1 0 1,0 0-1,4-3 1,-2 2 19,8-6 252,1 2 0,-1-1 1,20-6-1,-25 11-169,-6 2-128,0 0-1,-1 0 1,1 1-1,0-1 0,0 0 1,0 1-1,0-1 1,0 1-1,0 0 0,0-1 1,0 1-1,0 0 1,0 0-1,0 1 0,0-1 1,0 0-1,0 1 1,0-1-1,0 1 0,0-1 1,0 1-1,0 0 1,-1 0-1,1 0 0,0 0 1,-1 0-1,1 0 1,0 1-1,-1-1 0,1 0 1,-1 1-1,0-1 1,1 1-1,1 3 0,-1 1 46,1-1-1,-1 2 1,0-1-1,0 0 1,-1 0 0,1 0-1,-1 1 1,-1-1-1,1 12 1,-6 78 460,2-51-163,3 47 0,1-83-319,0 0 0,1 0 0,0 0 0,1 0 1,6 14-1,-7-18-27,0 0 1,0-1-1,0 0 0,1 0 1,0 1-1,0-2 0,0 1 1,0 0-1,1 0 0,0-1 1,-1 0-1,7 4 0,-8-6-14,0-1 1,1 1-1,-1 0 0,0-1 0,1 0 1,-1 1-1,0-1 0,1 0 0,-1 0 0,1-1 1,-1 1-1,0 0 0,1-1 0,-1 0 1,0 1-1,1-1 0,-1 0 0,0 0 0,0 0 1,0 0-1,0-1 0,0 1 0,2-2 1,3-2 26,0-1 0,-1 1 1,1-1-1,-1-1 1,5-6-1,-2 0 7,-1-1 0,-1 0 1,0 0-1,-1-1 0,0 0 0,-1 0 0,-1 0 0,0 0 0,-1-1 1,-1 0-1,-1 1 0,0-19 0,-4-8 63,1 34-82,1 0 1,0 0-1,1-1 1,0 1-1,0 0 1,1 0-1,2-10 1,-2 11-3,1 0 0,1-1 0,0 1 0,0 1 0,6-12 0,-7 16-29,-1 0 0,1 0-1,-1 0 1,1 0 0,0 1 0,0-1 0,0 1 0,0-1 0,0 1 0,0 0 0,0 0 0,0 0 0,0 0 0,1 0-1,-1 0 1,0 0 0,1 1 0,-1-1 0,0 1 0,1 0 0,3 0 0,9-1 4,-12 1-11,0 0-1,0-1 0,1 1 0,-1 0 0,0 1 1,0-1-1,1 0 0,-1 1 0,0 0 0,0 0 1,0 0-1,0 0 0,0 0 0,0 1 0,0-1 1,0 1-1,0 0 0,-1 0 0,1 0 0,2 3 1,2 2-3,-2-2 16,-1 0 0,1 0 0,0-1 0,0 0 0,0 0 0,10 6 0,-14-10 3,0 1 1,0-1 0,-1 1 0,1-1 0,-1 1 0,1 0 0,0-1 0,-1 1 0,1 0-1,-1-1 1,0 1 0,1 0 0,-1 0 0,1 1 0,-1-2-21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5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6128,'0'0'9904,"12"-3"-9486,9-1-131,0 0-1,0 2 1,23-1 0,-17 3 341,0-2 0,54-10 0,-80 12-596,0 0 1,1-1 0,-1 1 0,0 0 0,1-1-1,-1 1 1,0-1 0,1 1 0,-1-1-1,0 1 1,0-1 0,0 0 0,1 0-1,-1 0 1,0 0 0,0 0 0,0 0-1,0 0 1,-1 0 0,1 0 0,0 0-1,0 0 1,1-3 0,-2 2 2,0 0 1,0 1 0,0-1-1,0 0 1,0 0 0,0 0-1,-1 0 1,1 1-1,-1-1 1,1 0 0,-1 0-1,0 1 1,1-1 0,-1 0-1,-2-2 1,-4-6 82,0 1-1,-1-1 1,0 1 0,-10-8 0,18 17-118,-3-3 38,1 1 0,-1-1 0,0 1 0,0 0 0,0 0 0,0 0 0,-1 0 0,1 0 0,0 1 1,-1 0-1,0 0 0,1 0 0,-1 0 0,1 0 0,-1 0 0,0 1 0,-5 0 0,4 1 13,0 0 1,-1 0-1,1 0 1,0 1-1,0 0 1,0 0-1,0 0 1,1 1-1,-1-1 1,0 1-1,-6 6 1,4-3-4,1 0 0,0 1 1,0-1-1,1 1 0,0 0 1,0 1-1,1-1 0,0 1 1,0 0-1,0 0 0,1 0 1,1 1-1,-1-1 0,1 1 1,1 0-1,-2 12 0,2-13-10,1 0-1,0 1 0,0-1 1,1 0-1,0 0 0,0 1 1,1-1-1,0 0 0,0 0 1,1-1-1,0 1 0,0 0 0,1-1 1,0 0-1,0 0 0,1 0 1,9 11-1,-8-14 1,-1 1 1,1-1-1,1 0 1,-1 0-1,0-1 0,1 0 1,0 0-1,-1 0 1,1-1-1,0 0 1,1 0-1,-1-1 0,0 0 1,0 0-1,12-1 1,0-2-10,-1-1 0,0-1 0,0-1 0,0 0 1,0-1-1,-1-1 0,0-1 0,0 0 1,-1-1-1,0-1 0,-1-1 0,28-23 1,-19 9-3230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16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6520,'0'0'16363,"10"8"-16196,34 26 2,-40-32-147,-1-1-1,1 1 1,0-1-1,0 0 0,0 0 1,0 0-1,0-1 1,0 1-1,0-1 0,0 0 1,0 0-1,0 0 1,0-1-1,0 0 1,5-1-1,15-1 66,23 4 109,0 2 0,77 16 0,-19-2 4,70 12 321,-130-28 319,-43-3-992,0 1 0,0-1-1,0 0 1,0 0 0,-1 0 0,1 0 0,0 0 0,-1 0-1,0 0 1,3-4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5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6520,'0'0'9577,"10"-4"-9143,-1 0-330,-3 1-21,1 1 0,0-1 0,0 1 0,0 0 0,0 1 0,0 0 0,0 0 0,13 0 0,-15 1-18,69 3 903,0-3-1,123-16 1,-150 8-649,109-23 1011,-129 27-1048,-26 4-274,-1 0-1,1-1 1,-1 1 0,1 0 0,0 0 0,-1 0 0,1 0 0,-1 0 0,1 0 0,0 0 0,-1 0 0,1 0 0,-1 0 0,1 1 0,-1-1 0,1 0 0,0 0-1,-1 0 1,1 1 0,-1-1 0,1 0 0,-1 1 0,1-1 0,-1 0 0,0 1 0,1-1 0,-1 1 0,1-1 0,-1 1 0,0-1 0,1 1 0,-1-1 0,0 1 0,0-1-1,1 1 1,-1-1 0,0 1 0,0-1 0,0 1 0,0 0 0,0-1 0,0 2 0,-7 23-1504,6-22 171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5:0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5016,'0'0'9049,"10"-4"-8609,35-12-25,-41 14-325,0 1 0,0 1 0,0-1 0,1 1 0,-1 0 0,0-1 0,1 2 0,-1-1 0,0 1 0,6 1 0,14 1 382,7-2 114,-25 0-454,0 0-1,1-1 1,-1 0 0,0 0-1,0 0 1,0-1 0,0 0 0,0 0-1,0-1 1,8-2 0,-13 3-106,0 1 0,0 0 1,-1-1-1,1 1 0,0-1 1,0 1-1,0-1 0,-1 1 1,1-1-1,0 1 0,-1-1 1,1 0-1,0 1 0,-1-1 1,1 0-1,-1 1 0,1-1 1,-1 0-1,0 0 0,1 0 0,-1 1 1,0-1-1,1 0 0,-1 0 1,0 0-1,0 0 0,0-1 1,0-1 14,-1 1 0,1-1 0,-1 0 0,0 1 0,0-1 0,0 0 0,0 1 0,-2-4 0,0 1 27,1 0-1,-1 0 0,0 1 1,-1-1-1,1 1 1,-1-1-1,0 1 0,-7-6 1,8 8-38,1 1 0,-1 0 0,1-1-1,-1 1 1,0 0 0,0 0 0,0 1 0,1-1 0,-1 1 0,0-1 0,0 1 0,0 0 0,0 0 0,0 0 0,0 1 0,1-1 0,-1 1 0,0-1 0,-4 2 0,0 1-1,0-1 0,0 1-1,0 0 1,0 1 0,0-1 0,1 2 0,-1-1 0,1 0 0,0 1 0,0 0 0,1 1 0,0-1 0,-6 8-1,9-9-16,-1 0-1,0 0 0,1 1 1,0-1-1,0 1 0,0-1 1,1 1-1,0-1 0,-1 1 0,2 0 1,-1 0-1,0 0 0,1 0 1,0 0-1,0-1 0,1 1 1,-1 0-1,1 0 0,0 0 0,0 0 1,4 7-1,-2-4 4,0 2 35,1 0-1,1-1 1,0 1-1,8 11 0,-11-19-20,0 1 0,0-1 0,0 0 0,0 0 0,0 0 0,0 0 0,1 0 0,-1-1 0,1 1-1,0-1 1,-1 1 0,1-1 0,0 0 0,0 0 0,0 0 0,-1-1 0,1 1 0,0-1 0,0 1-1,4-1 1,42 5-1995,-46-4 1135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3:1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15680,'0'0'3479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3:2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7432,'0'0'12833,"6"13"-12428,-4-9-373,6 11 107,0-1 1,1 1-1,0-1 0,19 20 0,112 135 1198,-110-128-953,-2 1-1,32 64 1,-40-64-140,-1 0-1,-2 1 1,-2 1 0,13 64 0,-2 97 539,-25-170-563,-1 0-1,-1 0 0,-13 66 1,9-74-99,-7 30 210,-21 64 0,27-104-198,-1-1 1,0 0-1,-1 0 1,0 0 0,-2-1-1,1-1 1,-2 1 0,-15 15-1,22-26-384,-13 12 1150,17-15-960,0-1-1,0 0 1,-1 0-1,1 0 0,0 1 1,0-1-1,0 0 1,-1 0-1,1 0 0,0 0 1,0 0-1,-1 0 1,1 0-1,0 1 0,0-1 1,-1 0-1,1 0 1,0 0-1,0 0 1,-1 0-1,1 0 0,0 0 1,0 0-1,-1 0 1,1 0-1,0-1 0,-1 1 1,1 0-1,0 0 1,0 0-1,0 0 0,-1 0 1,1 0-1,0 0 1,0-1-1,-1 1 0,1 0 1,0 0-1,0 0 1,0 0-1,0-1 0,-1 1 1,1 0-1,0 0 1,0-1-1,0 1 0,0 0 1,0 0-1,0-1 1,0 1-1,-1 0 1,1 0-1,0-1 0,0 1 1,0 0-1,0 0 1,0-1-1,0 1 0,0 0 1,0 0-1,0-1 1,1 1-1,-1 0 0,0 0 1,0-1-1,0 1 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3:2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6224,'0'0'16299,"11"-6"-15909,-6 3-343,4-2 32,0 1 0,0-1 0,0 2 0,1-1 0,-1 1 0,1 1 0,0 0 0,10-1 0,21 0 256,345-15 2345,-368 19-2158,36 5 0,-46-4-305,7 2 197,-14-4-408,-1 0 0,0 0-1,1 0 1,-1 0 0,0 0 0,1 0-1,-1 0 1,0 0 0,1-1 0,-1 1-1,0 0 1,1 0 0,-1 0 0,0-1-1,0 1 1,1 0 0,-1 0 0,0-1-1,0 1 1,1 0 0,-1 0 0,0-1-1,0 1 1,0 0 0,0-1 0,1 1-1,-1 0 1,0-1 0,0 1 0,0 0-1,0-1 1,0 1 0,0 0 0,0-1-1,0 1 1,0-1 0,0 1 0,0 0-1,0-1 1,0 0-91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3:2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8336,'0'0'12989,"11"0"-12432,4 1-336,0-1-1,0 0 1,0-1-1,22-5 1,153-23 1782,-31 6-534,-24-5 41,-111 28-888,-18 5-143,-14 4-117,-17 6 67,4-3-1235,8-4-2956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3:2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88 7432,'0'0'9042,"-11"-8"-8509,-39-23-11,46 29-397,-1 0 0,1 0 0,-1 1 1,1-1-1,-1 1 0,0 0 0,1 0 0,-1 1 1,0-1-1,1 1 0,-1 0 0,0 0 0,0 1 1,-5 0-1,-3 1 270,-4 1-17,0 1 0,0 0-1,0 2 1,0 0 0,1 1 0,-24 13-1,33-16-245,-7 3 256,1 1 0,1 1 0,-1 0 0,1 1 0,-18 20 0,-47 61 1633,76-90-1994,-7 11 203,0-1 1,1 1-1,1 0 0,-1 1 1,2-1-1,0 1 1,0 1-1,1-1 0,1 1 1,-3 27-1,4-12 68,2 0-1,1 0 1,1 1 0,7 32-1,-9-57-246,1-1 0,0 1 0,0-1 0,0 0 0,1 0 0,-1 1 0,1-1 0,0 0 0,1 0 1,-1-1-1,1 1 0,-1 0 0,1-1 0,0 1 0,0-1 0,1 0 0,-1 0 0,0 0 0,1-1 0,0 1 0,0-1 0,0 0 0,0 0 0,0 0 0,0-1 0,6 2 0,2 0-1,0-2 1,1 1 0,-1-2-1,1 1 1,-1-2 0,0 0-1,24-4 1,15-5-51,0-1 0,0-3 0,-2-2 0,0-2 0,75-39 0,-103 43 0,0 0 0,-1-2 0,35-34 0,-49 43 0,1-1 0,-1 1 0,0-1 0,-1 0 0,1 0 0,3-10 0,-7 13 0,0 0 0,0 0 0,0 0 0,-1 0 0,0 0 0,0 0 0,0-1 0,-1 1 0,0 0 0,0 0 0,0-1 0,-1-6 0,-4-14 0,2 9 0,0 1 0,-8-21 0,9 31 0,-1 0 0,0 0 0,0 1 0,0 0 0,-1-1 0,0 1 0,0 0 0,0 1 0,-8-8 0,-8-3 0,0 0 0,-37-18 0,42 25 0,7 2 0,-1 0 0,1 0 0,-9-10 0,-3-3 0,-3-8 0,20 24 0,1-1 0,-1 1 0,0-1 0,0 1 0,0 0 0,0 0 0,-5-4 0,8 7-22,-1 0 1,1 1-1,-1-1 1,1 0-1,0 0 1,-1 0-1,1 0 1,-1 0-1,1 1 0,0-1 1,-1 0-1,1 0 1,0 1-1,-1-1 1,1 0-1,0 0 1,0 1-1,-1-1 1,1 0-1,0 1 0,0-1 1,-1 1-1,1-1 1,0 0-1,0 1 1,0-1-1,-1 1 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2:5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42 8432,'0'0'4961,"-5"10"-4437,-18 33-8,21-39-433,1-1 0,0 1-1,0-1 1,0 1 0,0 0 0,1-1 0,-1 1 0,1 0-1,0 0 1,0-1 0,0 1 0,1 0 0,-1-1 0,1 1-1,1 4 1,1 3 137,12 48 659,3-2 1,47 102-1,-13-35 98,57 145 1903,-89-214-864,-18-45-1259,-1-7-9,6-13-356,79-160 424,24-42-234,-69 138-417,92-145 466,-126 208-566,-1 1-1,1-1 0,6-16 1,-13 27-64,0-1 1,0 1-1,0-1 0,0 1 1,0 0-1,0-1 1,0 1-1,0-1 0,0 1 1,0-1-1,0 1 1,0-1-1,0 1 0,0 0 1,0-1-1,-1 1 1,1-1-1,0 1 1,0 0-1,0-1 0,-1 1 1,1-1-1,0 1 1,-1 0-1,1-1 0,0 1 1,0 0-1,-1 0 1,1-1-1,-1 1 0,1 0 1,0 0-1,-1-1 1,1 1-1,-1 0 0,-17-6 40,18 6-42,-51-15 34,33 9-25,-1 1-1,-28-5 0,-90 4 5,48 5-7,-132-7-86,220 8 80,-5 0-11,0 0-1,0-1 1,0 1-1,-1-1 1,1-1-1,0 1 1,0-1-1,-9-3 1,35-8-499,28-15 86,14-9-3738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3:0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5824,'0'0'9358,"11"5"-8763,0-1-458,1 0 0,-1 0-1,1-1 1,0 0 0,0-1 0,0-1 0,23 0-1,335-4 2950,-296 3-1661,26 6 50,-86-6-4386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3:0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4720,'0'0'9877,"-10"1"-9244,-33 4-22,40-5-490,0 1 0,-1 0 0,1 0 0,0 0 0,0 0 0,-1 0-1,1 1 1,0 0 0,-5 3 0,-8 4 342,6-4-165,0 1 1,0-1 0,0 2-1,1-1 1,0 2-1,-16 14 1,22-19-206,0 0 0,1 0 0,-1 1-1,0-1 1,1 1 0,0-1 0,0 1 0,0 0-1,0-1 1,1 1 0,0 0 0,-1 0 0,1 0 0,1 1-1,-1-1 1,1 0 0,-1 0 0,1 0 0,0 0 0,1 1-1,-1-1 1,2 6 0,-1-8-7,0 1 0,1 0 0,-1-1 0,1 0 0,-1 1 0,1-1 0,0 0 0,0 0 0,0 0 0,0 0 0,0 0 0,0 0 0,1-1 0,-1 1 0,0-1-1,1 1 1,0-1 0,-1 0 0,1 0 0,5 1 0,-7-2-50,-1 0 0,1 0 0,0 0 0,0 0 0,0 0 0,0 0 0,0-1 0,0 1 1,0 0-1,0 0 0,0-1 0,-1 1 0,1-1 0,0 1 0,0-1 0,0 1 0,-1-1 0,1 1 0,0-1 0,-1 0 0,1 1 0,0-1 0,-1 0 0,1 0 0,-1 1 0,1-1 0,-1 0 0,0 0 0,1 0 0,-1 0 0,0 0 0,1 0 0,-1 1 0,0-1 0,0 0 0,0 0 0,0 0 0,0-1 0,0 0 24,1 0 0,-1 1 0,0-1 0,0 0 0,0 0 0,-1 0 0,1 1 0,0-1 0,-1 0 0,1 0 0,-1 1 0,1-1 0,-1 0 0,0 1 0,0-1-1,0 0 1,0 1 0,0 0 0,0-1 0,-2-1 0,1 2-18,0 0 1,-1 1-1,1-1 0,-1 0 0,0 1 1,1-1-1,-1 1 0,1 0 0,-1 0 1,0 0-1,1 0 0,-1 0 0,1 1 1,-1-1-1,0 1 0,-2 1 0,-1-1 40,1 1-1,-1 0 1,0 1-1,1-1 0,-10 7 1,15-9-81,0 0 1,-1 0-1,1 0 0,0 0 1,0 0-1,0 0 0,0 0 1,0 0-1,0 0 0,0 0 1,0 0-1,0 0 0,0 0 1,-1 0-1,1 0 0,0 0 1,0 0-1,0 0 0,0 0 1,0 0-1,0 0 1,0 1-1,0-1 0,0 0 1,0 0-1,0 0 0,0 0 1,0 0-1,0 0 0,0 0 1,0 0-1,0 0 0,0 0 1,0 0-1,0 1 0,0-1 1,0 0-1,0 0 0,0 0 1,0 0-1,0 0 1,0 0-1,0 0 0,0 0 1,0 0-1,0 0 0,0 1 1,0-1-1,0 0 0,0 0 1,0 0-1,0 0 0,0 0 1,0 0-1,0 0 0,0 0 1,0 0-1,0 0 0,0 0 1,0 0-1,1 0 1,-1 0-1,0 1 0,9-1-9,12-3-99,2-6-3415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17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6224,'0'0'13243,"12"-5"-13029,11-2-16,0 0 0,46-6 0,-13 8 256,74 3 0,-87 3-266,100 8 370,-87-9 296,-55 0-736,-1 0-65,0 0-41,1 1 0,-1-1 0,0 0 0,1 0 0,-1 0 0,0 0 0,1 0 0,-1 0 0,0 0 0,1 0 1,-1 0-1,0-1 0,1 1 0,-1 0 0,0 0 0,1 0 0,-1 0 0,0 0 0,0 0 0,1-1 0,-1 1 0,0 0 0,0 0 0,1 0 1,-1-1-1,0 1 0,0 0 0,1-1 0,-1 1 0,0 0 0,0 0 0,0-1 0,0 1 0,0 0 0,1-1 0,-1 1 0,0 0 1,0-1-1,3-13-424,0 5-3431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3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17 5720,'0'0'7634,"-10"-3"-7243,-32-9 9,39 11-349,0 1 0,1 0 1,-1 0-1,0 0 0,1 0 0,-1 0 0,0 0 1,1 1-1,-1-1 0,0 1 0,1 0 0,-1 0 1,1 0-1,-1 0 0,1 0 0,0 0 0,-1 1 1,-3 2-1,-6 4 169,-10 1 197,-18 8 161,39-16-499,-1 0 1,0 0-1,0 0 0,1 0 1,-1 0-1,1 0 0,-1 1 1,1-1-1,-1 1 1,1-1-1,0 1 0,0-1 1,0 1-1,0 0 0,0 0 1,-1 1-1,3-2 23,0-1 0,1 0-1,-1 0 1,0 0 0,0 0-1,0 0 1,0 0 0,0 0-1,1-1 1,-1 1 0,0 0 0,0-1-1,0 1 1,0-1 0,2 0-1,-2 1-12,8-4 162,0 0 0,-1 0-1,14-8 1,-19 10-140,0 0-1,0-1 1,0 1 0,0 0-1,-1-1 1,1 0 0,-1 0-1,1 0 1,-1 0-1,0 0 1,0 0 0,2-5-1,-4 8-101,0 0 0,0 0-1,0 0 1,0 0 0,-1 0-1,1 0 1,0 0 0,0 0-1,0 0 1,0 0 0,0 0-1,0 0 1,0 0 0,0 0-1,0 0 1,0 0 0,0 0-1,-1 0 1,1 0 0,0 0 0,0 0-1,0-1 1,0 1 0,0 0-1,0 0 1,0 0 0,0 0-1,0 0 1,0 0 0,0 0-1,0 0 1,0 0 0,0 0-1,0 0 1,0 0 0,0 0-1,-1 0 1,1 0 0,0-1-1,0 1 1,0 0 0,0 0-1,0 0 1,0 0 0,0 0-1,0 0 1,0 0 0,0 0-1,0 0 1,0 0 0,0 0-1,0-1 1,0 1 0,0 0-1,0 0 1,1 0 0,-1 0 0,0 0-1,0 0 1,0 0 0,0 0-1,0 0 1,-9 7 278,-10 12 7,18-18-272,-26 34 268,26-33-278,0-1 0,0 1 1,0 0-1,0-1 0,0 1 1,0 0-1,0 0 1,1 0-1,-1-1 0,1 1 1,-1 0-1,1 0 0,0 0 1,0 0-1,0 0 0,0 0 1,0 0-1,0 0 1,1 3-1,0-4-9,0-1 1,0 1-1,-1-1 0,1 1 1,0 0-1,0-1 0,0 1 1,-1-1-1,1 0 0,0 1 1,0-1-1,0 0 0,0 0 1,0 1-1,0-1 0,0 0 1,0 0-1,0 0 0,0 0 1,0 0-1,0 0 0,0-1 1,1 1-1,29-6 17,-24 4-15,61-18-249,-45 11-2480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3:1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4416,'0'0'10144,"-11"4"-9624,0 0-363,0 0 0,0 1 0,0 1 0,0 0 0,1 0 0,0 1 0,0 0 0,-14 15 0,2 5 121,1 1 0,2 1 0,1 0 0,1 1 0,1 1 0,2 1 0,1 0 0,2 1 0,1 0 0,1 1 0,2 0 0,2 0 0,-3 62 0,18 171 957,-5-227-927,1 0 0,2 0 0,2 0 1,24 59-1,-22-74 198,23 37 1,-3-8 288,-30-50-636,1 0 1,-1 0 0,1 0-1,-1 0 1,1-1 0,0 1 0,7 5-1,-9-8-121,0 0-1,0-1 0,0 1 1,1 0-1,-1-1 1,0 1-1,0-1 0,1 0 1,-1 1-1,0-1 0,1 0 1,-1 0-1,0 1 0,1-1 1,-1 0-1,1 0 0,-1-1 1,0 1-1,1 0 1,-1 0-1,0-1 0,0 1 1,1-1-1,-1 1 0,0-1 1,0 1-1,1-1 0,-1 0 1,0 0-1,0 1 0,1-2 1,50-48-452,-36 32-2959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5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1600,'0'0'1432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5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2304,'0'0'1456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5:0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1 980 3408,'0'0'7649,"1"-10"-6968,7-83 944,-1 5 507,31-145 0,-19 151-1277,-9 35-103,16-48-1,40-121 1423,-60 199-1797,1 0-1,0 0 0,18-28 1,-25 44-352,1 0-1,-1-1 1,1 1 0,0 0 0,-1 0 0,1 0 0,0 0 0,0 0 0,0 0 0,0 0 0,0 0 0,0 0 0,0 1-1,0-1 1,1 0 0,-1 1 0,0-1 0,0 1 0,0-1 0,1 1 0,-1-1 0,0 1 0,1 0 0,-1 0 0,0 0-1,1-1 1,-1 1 0,0 1 0,1-1 0,-1 0 0,0 0 0,1 0 0,-1 1 0,0-1 0,0 1 0,1-1 0,-1 1-1,0-1 1,2 2 0,3 3 19,0 0-1,0 1 1,-1-1-1,0 1 1,8 11 0,-9-12-32,5 8 21,-1 0-1,0 1 1,-1 0-1,-1 0 1,0 1-1,0-1 0,2 18 1,-6-25-15,0 0 1,-1 0 0,1 0-1,-2 0 1,1 0-1,-1 1 1,0-1-1,-1 0 1,0 0-1,0 1 1,0-1-1,-1 0 1,0 0-1,-1-1 1,1 1-1,-1 0 1,-6 9 0,6-12 8,-1 0 0,0 0 0,0 0 0,0-1 0,0 1 0,0-1 0,-1 0 0,0 0 0,1-1 0,-1 1 0,0-1 0,0 0 0,-1 0 0,1-1 0,0 1 1,-8 0-1,5-1 37,-1-1 0,1 1 1,0-2-1,0 1 0,-1-1 1,1 0-1,0-1 0,0 0 1,0 0-1,-9-5 1,9 4 123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5:0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6328,'0'0'10056,"-9"11"-9431,5-5-532,-5 6 190,0 1-1,1 0 1,0 1-1,1 0 0,-8 22 1,13-28 28,-1 1 0,1-1 1,1 1-1,-1 0 0,2 0 0,-1 0 1,1 0-1,2 13 0,-2-20-252,1 0 1,-1 0-1,1-1 1,0 1-1,0 0 1,0 0-1,0-1 1,0 1-1,0 0 1,0-1-1,1 1 1,-1-1-1,1 0 1,-1 1-1,1-1 1,-1 0-1,1 0 1,0 0-1,-1 0 1,1 0-1,0 0 1,0-1-1,0 1 1,0 0-1,0-1 1,0 0-1,-1 1 1,1-1-1,0 0 0,3 0 1,0 0-381,0 0 1,1-1-1,-1 1 0,0-1 1,0 0-1,0-1 0,0 1 1,0-1-1,7-3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5:0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12760,'0'0'1464,"83"18"-1872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5:0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8336,'0'0'3872,"6"-11"-3247,-1 1-463,2-5 109,1 1 0,1 0 0,11-15 1,3 0 311,-14 15-217,1 0 0,0 1 1,1 0-1,1 1 0,0 1 0,1 0 1,19-14-1,-30 24-262,0 0 0,1-1 0,-1 1 0,0 0 0,0 0 0,1 1 0,-1-1 0,0 0 0,1 1 0,-1 0 0,1-1 0,2 1 0,-4 0-55,1 1 0,-1-1 1,0 1-1,0 0 0,1-1 0,-1 1 1,0 0-1,0 0 0,0 0 0,0 0 1,0 0-1,0 0 0,0 0 1,0 0-1,0 0 0,0 0 0,0 1 1,-1-1-1,1 0 0,0 3 0,6 14 127,0 0-1,-2 0 0,0 1 0,-1 0 0,1 25 0,4 14 136,-6-42-176,1 0 1,1-1-1,8 21 1,-11-31-86,0 0 0,1 0 0,0-1 0,0 1 0,0-1 1,1 0-1,-1 0 0,1 0 0,0 0 0,0 0 0,0-1 0,1 0 0,7 5 1,-9-7-21,-1 0 0,1-1 0,0 1 1,-1 0-1,1-1 0,0 0 1,-1 0-1,1 0 0,0 0 0,0 0 1,-1 0-1,1-1 0,0 1 0,-1-1 1,1 0-1,0 1 0,-1-1 1,1-1-1,-1 1 0,1 0 0,3-4 1,-1 2 23,0-1 0,0 0 1,0 0-1,-1 0 0,0 0 0,0-1 1,0 0-1,5-8 0,1-9 65,0 0 0,-2-1 0,-1 0 0,-1 0 0,-1-1 0,0 0 0,-2 0 0,-1 0 0,-2-38 0,0 30 139,7-56 0,-6 85-238,0 0 1,0 0-1,1 0 1,-1 0 0,1 0-1,-1 0 1,1 1-1,0-1 1,0 0 0,0 1-1,1 0 1,-1-1-1,1 1 1,-1 0 0,1 0-1,3-2 1,1 0 0,0 0 0,0 0 0,1 1 0,0-1 1,9-1-1,-11 3 1,0 1 0,0 1 0,0-1 0,0 1 0,0 0 1,0 1-1,0 0 0,0-1 0,0 2 0,0-1 0,0 1 0,0 0 0,-1 0 1,1 0-1,-1 1 0,0 0 0,1 0 0,6 6 0,-8-6 1,-1-1 0,0 1 0,0 0 0,0 0-1,0 0 1,-1 1 0,1-1 0,-1 1 0,0-1 0,0 1-1,0 0 1,0 0 0,0 0 0,-1 0 0,0 0 0,0 0 0,0 0-1,-1 0 1,1 0 0,-1 1 0,0-1 0,0 0 0,0 0-1,-1 1 1,1-1 0,-1 0 0,-2 5 0,2-5-246,-8 24 466,5-13-4104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5:0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8640,'0'0'6768,"-11"7"-6244,6-3-458,-6 2 155,1 2 0,-1 0 0,2 0 0,-1 1 0,1 0 0,-14 17 0,18-19-58,1 0 1,0 0-1,1 0 1,-1 0-1,1 1 1,1 0-1,-1-1 1,1 1-1,1 0 1,-1 0-1,1 0 1,1 0-1,0 0 1,0 0-1,0 0 1,1 0-1,0 0 1,1 0-1,-1 0 1,4 7-1,-4-12-90,0 0-1,0 0 1,1 0 0,-1-1 0,1 1-1,-1 0 1,1-1 0,0 0-1,0 1 1,0-1 0,0 0 0,1 0-1,-1 0 1,0 0 0,1 0-1,-1-1 1,1 1 0,0-1 0,0 0-1,-1 1 1,1-1 0,6 1-1,-5-1-6,0-1 0,1 1 0,-1-1 0,0 0-1,0 0 1,1-1 0,-1 1 0,0-1 0,0 0-1,0 0 1,0 0 0,0 0 0,0-1 0,0 0-1,5-3 1,-3 1-73,0-1 0,0 0 0,-1 0 0,1-1 0,-1 1 0,-1-1 0,1 0 0,-1 0 0,4-9-1,6-14-3242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5:0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13864,'0'0'4087,"61"-22"-4031,-47 16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17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7328,'0'0'10159,"14"-4"-9793,23-7 141,0 2 0,0 1 0,67-6 0,-58 15-127,52-2 528,-54-11-208,-38 5-2758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5:0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6328,'0'0'15231,"12"-10"-14868,41-30-23,-49 38-302,-1 0 0,1 0 1,0 0-1,0 1 0,0-1 0,0 1 1,0 0-1,0 0 0,0 1 0,1-1 0,-1 1 1,8 0-1,5 0 82,112-10 479,284-14 861,-411 23-1446,18 1 297,0-1 1,37-7 0,-57 8-311,0 0 0,0 0 0,0 0 0,0 0 0,0 0 1,1 0-1,-1 0 0,0 0 0,0 0 0,0 0 0,0 0 0,0 0 0,0 0 0,0 0 0,1 0 0,-1 0 0,0 0 0,0 0 0,0 0 0,0 0 0,0 0 0,0 0 0,1 0 0,-1 0 1,0 0-1,0 0 0,0 0 0,0 0 0,0 0 0,0 0 0,1 0 0,-1 0 0,0 0 0,0 0 0,0 0 0,0 0 0,0 0 0,0 1 0,0-1 0,0 0 0,0 0 0,1 0 0,-1 0 1,0 0-1,0 0 0,0 0 0,0 1 0,0-1 0,0 0 0,0 0 0,0 0 0,0 0 0,0 0 0,0 0 0,0 1 0,0-1 0,0 0 0,0 0 0,0 0 0,-6 11 391,-8 5-3992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5:2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124 137 5416,'0'0'6113,"-3"-11"-5714,1-4-267,-3-12 510,-9-31 0,13 56-545,0 0 0,0 1 1,0-1-1,0 1 0,0-1 1,0 1-1,0 0 1,0-1-1,-1 1 0,1 0 1,0 0-1,-1 0 0,1 0 1,-1 0-1,0 0 0,1 0 1,-1 1-1,1-1 1,-1 0-1,0 1 0,0 0 1,1-1-1,-1 1 0,0 0 1,0 0-1,0 0 1,1 0-1,-1 0 0,0 0 1,0 1-1,1-1 0,-1 0 1,0 1-1,0-1 0,-1 2 1,2-1-38,-1 0 0,1 0 1,0 0-1,0 0 0,0 0 0,0 1 1,1-1-1,-1 0 0,0 1 1,1-1-1,-1 0 0,0 1 0,1-1 1,-1 1-1,1-1 0,0 1 1,0-1-1,-1 1 0,1-1 0,0 1 1,0-1-1,0 1 0,1-1 1,-1 1-1,0-1 0,1 1 0,-1-1 1,0 0-1,1 1 0,0-1 0,-1 1 1,1-1-1,0 0 0,0 0 1,0 1-1,0-1 0,1 1 0,-1-1 88,1 1-1,0-1 0,0 0 0,0 0 0,0 0 0,0-1 0,0 1 0,0 0 1,0-1-1,0 1 0,0-1 0,1 0 0,-1 0 0,0 1 0,0-2 1,4 1-1,-9 0-82,0 0 1,0 1-1,0-1 0,0 1 1,0 0-1,0 0 1,0 0-1,0 0 0,1 0 1,-1 1-1,0-1 1,1 1-1,-4 2 1,-7 4 187,13-5-208,0 0-1,-1-1 1,1 1 0,0 0-1,0-1 1,1 1 0,-1-1-1,1 1 1,-1 0 0,1-1-1,0 1 1,0-1 0,0 1-1,0-1 1,0 0 0,1 1-1,1 1 1,-2-3-30,0-1-1,0 0 1,1 1 0,-1-1 0,0 0 0,0 1-1,1-1 1,-1 0 0,0 0 0,1 0-1,-1 0 1,0 0 0,0-1 0,1 1 0,-1 0-1,0-1 1,0 1 0,1-1 0,-1 1-1,0-1 1,0 1 0,0-1 0,0 0 0,0 1-1,0-1 1,0 0 0,0 0 0,0 0-1,0 0 1,0 0 0,0 0 0,-1 0 0,1 0-1,0 0 1,-1 0 0,1-3 0,0 2 4,0-1 0,0 0 0,-1 0 0,1 0 1,-1 0-1,0 0 0,0 0 0,0 1 1,0-1-1,0 0 0,-1 0 0,1 0 0,-1 0 1,0 0-1,0 1 0,-1-4 0,1 5-11,0 0 0,1 0 0,-1 0 0,0 1-1,0-1 1,1 0 0,-1 1 0,0-1 0,0 0 0,0 1 0,0-1-1,0 1 1,0 0 0,0-1 0,0 1 0,0 0 0,0-1-1,0 1 1,0 0 0,0 0 0,0 0 0,0 0 0,0 0-1,0 0 1,0 0 0,0 0 0,0 1 0,0-1 0,0 0 0,0 1-1,0-1 1,0 1 0,0-1 0,0 1 0,0-1 0,0 1-1,0 0 1,-2 1 2,1-1 1,-1 0-1,1 1 0,0 0 0,0-1 0,0 1 0,0 0 0,0 0 1,0 0-1,1 0 0,-1 1 0,1-1 0,-3 5 0,2-1-1,1 0-1,0 0 0,0 0 1,0 0-1,0 0 1,1 1-1,0-1 0,1 0 1,-1 0-1,1 0 0,0 0 1,1 0-1,-1 0 1,1 0-1,0 0 0,1 0 1,0-1-1,0 1 0,0-1 1,6 9-1,-8-13-4,1 0 0,-1 0 0,0 1 0,0-1 1,1 0-1,-1 0 0,1-1 0,-1 1 0,1 0 0,-1 0 0,1-1 0,-1 1 0,1-1 0,-1 1 0,1-1 0,0 0 0,-1 1 0,1-1 0,0 0 0,0 0 1,-1 0-1,1 0 0,0-1 0,-1 1 0,1 0 0,-1-1 0,1 1 0,0-1 0,-1 0 0,1 1 0,-1-1 0,3-2 0,-2 2 5,0 0 1,0-1-1,0 1 0,-1-1 0,1 0 0,-1 1 1,1-1-1,-1 0 0,1 0 0,-1 0 0,0 0 0,0 0 1,0 0-1,0 0 0,0-1 0,-1 1 0,1 0 1,-1 0-1,1-1 0,-1 1 0,0 0 0,0-5 1,0 5-1,-7-34 153,7 34-144,-1 1 1,1-1 0,-1 0-1,1 0 1,-1 0 0,0 1 0,0-1-1,0 0 1,0 1 0,0-1 0,0 1-1,0-1 1,-1 1 0,1-1-1,-3-1 1,3 3-8,0 0 0,-1 0 0,1 0 0,-1 0 0,1 0 1,-1 0-1,1 0 0,0 0 0,-1 1 0,1-1 0,-1 1 0,1-1 0,0 1 0,-1-1 0,1 1 0,0 0 0,0-1 0,-2 2 0,-23 18 92,23-18-78,-9 12 104,12-14-126,0 0 1,0 0-1,0 0 1,-1 1-1,1-1 0,0 0 1,0 0-1,0 1 1,0-1-1,0 0 0,0 0 1,0 1-1,1-1 0,-1 0 1,0 0-1,0 0 1,0 1-1,0-1 0,0 0 1,0 0-1,0 0 0,0 1 1,0-1-1,1 0 1,-1 0-1,0 0 0,0 1 1,0-1-1,0 0 0,1 0 1,-1 0-1,0 0 1,0 0-1,0 0 0,1 1 1,-1-1-1,5 1 13,-1 0 1,0-1-1,1 1 0,-1-1 0,8 0 1,-7 0-31,7 0-25,0-1-1,0 0 0,0-1 1,22-6-1,-6-3-3052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2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6824,'0'0'11921,"9"-2"-11636,1-1-194,-7 2-62,0 0 0,1 0 0,-1 0-1,0 1 1,0-1 0,1 1 0,-1 0 0,0 0 0,1 0 0,-1 0 0,0 1 0,0-1 0,1 1 0,-1 0 0,5 2-1,2 0 93,-1 0-1,1-1 0,0 0 1,0-1-1,0 0 0,14 0 1,63-7 263,-51 2-219,24-4 75,0-2 0,72-24 0,1 1 83,-47 14 29,147-11 0,-212 29-310,39-3 111,-1 3 1,70 7 0,109 25 380,-210-26-425,14 1 125,-28-4-285,4-1 672,-17-1-733,0 0-1,-1 0 1,1-1-1,-1 1 1,1 0-1,-1-1 1,1 1-1,-1-1 1,0 1-1,1-1 1,-1 1 0,1-1-1,-1 1 1,0-1-1,1 1 1,-1-1-1,0 1 1,0-1-1,0 0 1,1 1-1,-1-1 1,0 1-1,0-1 1,0 0-1,0 1 1,0-1-1,0 1 1,0-1-1,0-1 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2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487 571 5624,'0'0'7154,"-7"-10"-6723,-21-30 24,26 38-396,1 0 1,-1 0 0,-1 1-1,1-1 1,0 0 0,0 1 0,-1 0-1,1-1 1,0 1 0,-1 0-1,1 0 1,-1 1 0,0-1 0,1 0-1,-1 1 1,0 0 0,1-1-1,-1 1 1,0 0 0,-4 1-1,-5-1 192,-2-1-26,1 2 1,-1 0 0,1 0-1,-1 1 1,1 1 0,-1 0-1,1 1 1,-14 6 0,11-3 41,0 0 0,0 2 0,1-1 1,0 2-1,-24 20 0,18-12 162,2 1 0,-32 38 0,46-50-337,0 0 0,0 1 0,1-1-1,0 1 1,1 0 0,0 0 0,0 0-1,0 1 1,1-1 0,0 1 0,1 0-1,-1 15 1,2-21-63,0 0 0,0 1-1,1-1 1,-1 0 0,1 0 0,0 0 0,0 0 0,0 0-1,0 0 1,0 0 0,1 0 0,-1 0 0,1-1-1,0 1 1,-1 0 0,2-1 0,-1 0 0,0 1-1,0-1 1,1 0 0,-1 0 0,1 0 0,-1 0 0,1-1-1,0 1 1,0-1 0,0 0 0,0 1 0,0-1-1,4 0 1,1 1 12,0 0-1,0-1 1,0-1 0,0 1-1,1-1 1,-1-1 0,0 0-1,0 0 1,0 0-1,15-5 1,-3-2 29,-1 0 0,0-1 0,-1-1 0,0-1 0,-1 0 0,0-1 0,0-1 0,-2-1 0,1 0 0,19-25-1,-24 25-16,0 0-1,-1 0 1,-1-1-1,-1-1 0,0 0 1,0 0-1,-2 0 1,0-1-1,-1 0 0,-1 0 1,0 0-1,2-33 1,-6 29-7,-1-1 1,-1 1 0,-1 0-1,-1 0 1,0 1 0,-2-1 0,0 1-1,-1 0 1,-1 1 0,-18-31-1,13 28 11,-1 1 0,-1 1-1,0 0 1,-2 1 0,0 0 0,-1 2-1,-1 0 1,-33-22 0,43 33-12,0 0 0,-1 1 0,0 1 0,0-1 0,0 1 0,-1 1 0,1 0 0,-15-2 0,24 5-44,-1 0 1,1 0-1,0 0 0,0 0 1,-1 0-1,1 0 1,0 0-1,0 0 0,-1 1 1,1-1-1,0 0 0,0 1 1,0-1-1,-1 1 1,1 0-1,0-1 0,0 1 1,0 0-1,0 0 1,0-1-1,0 1 0,1 0 1,-1 0-1,0 0 0,0 0 1,1 0-1,-1 0 1,0 0-1,1 0 0,-1 1 1,1-1-1,-1 0 1,1 0-1,0 0 0,0 1 1,-1-1-1,1 0 0,0 0 1,0 1-1,0-1 1,0 0-1,0 0 0,1 1 1,-1-1-1,0 0 0,1 0 1,-1 1-1,0-1 1,1 0-1,0 0 0,-1 0 1,1 0-1,1 2 1,9 14-104,1-1 1,1 0 0,0-1-1,26 23 1,-2-7-3284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2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7632,'0'0'12637,"3"15"-12251,0-6-320,-1 0-5,1 0 1,-1 0 0,-1 1-1,0-1 1,0 1 0,-1-1 0,0 1-1,-1-1 1,0 1 0,-2 9-1,-27 91 904,-66 156 0,90-250-884,-26 67 295,29-77-331,2 1 1,-1-1 0,1 1 0,0 0 0,0 0 0,1-1 0,-1 1-1,2 0 1,-1 0 0,2 7 0,-1-11-19,0-1 1,0 0-1,0 1 1,1-1-1,-1 0 1,1 0-1,-1 0 1,1 0-1,0 0 1,0 0-1,0-1 1,0 1-1,0 0 0,0-1 1,0 0-1,0 1 1,1-1-1,2 1 1,4 2 9,0-2 0,-1 1 0,15 2 1,156 16 409,-133-16-304,-36-4-93,0 0-1,0-1 0,-1 0 0,19-2 1,-25 1-42,0 0 1,0 1-1,0-2 1,0 1 0,0 0-1,0 0 1,0-1-1,-1 0 1,1 1-1,-1-1 1,1 0 0,-1-1-1,1 1 1,-1 0-1,0 0 1,0-1-1,0 0 1,2-5 0,13-20-279,21-44 321,-34 63-953,0 1 1,-1-1-1,2-10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4:2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10152,'0'0'1352,"12"-3"-1124,189-39 1390,-88 18 655,130-44-1,-206 53-1466,-3 2-2818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6:5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331 546 4512,'0'0'7552,"-10"-4"-7270,-1 0-201,0-1 132,0 0 0,-1 1 0,1 0 0,-1 1 0,-12-2 0,10 4 139,0 1 1,-1 1-1,-25 4 1,32-3-178,1-1 1,-1 1 0,1 1-1,0-1 1,-1 1 0,1 1-1,0-1 1,-11 9-1,13-7-61,-1 1 0,1 0 0,0 0 0,0 0 0,1 0 0,0 1 0,0 0-1,0 0 1,-2 9 0,2-5-6,0 0-1,0 1 1,1-1-1,1 1 1,-1 15-1,2-18-43,2-1 0,-1 0 0,1 1 0,1-1 0,-1 0 0,1 0 0,1 0 0,-1 0 0,1 0 0,1 0 0,0-1 0,0 1 0,8 9 0,-11-15-51,0-1-1,0 0 1,0 0-1,1 0 0,-1 0 1,1-1-1,-1 1 0,1 0 1,-1-1-1,1 1 1,-1 0-1,1-1 0,-1 0 1,1 1-1,0-1 0,-1 0 1,1 0-1,0 0 0,-1 0 1,1 0-1,0 0 1,-1-1-1,1 1 0,-1-1 1,3 0-1,2-1 33,0 0 0,0 0 0,0-1-1,0 0 1,6-3 0,-3-1 3,0 0 0,0-1 0,-1 0 0,0 0-1,0-1 1,-1 0 0,0-1 0,-1 1 0,9-18 0,3-10 194,16-53 1,-32 84-214,1-4 13,-1 0-1,0-1 1,0 1-1,-1 0 1,-1 0-1,0-1 1,0 1-1,-1 0 1,0-1-1,-1 1 1,-4-15-1,-6-13 43,-27-59 0,29 75-60,-44-98 313,39 91-89,-32-47 1,28 47-66,18 27-150,-1-1 20,0-1 0,0 1 0,0 0 0,0-1-1,-1 1 1,0 0 0,1 1 0,-6-5 0,8 21 46,4 3-388,0 0 0,1 0 0,11 24 0,-12-30-1468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6:5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6824,'0'0'8633,"-9"9"-8332,-11 10-7,1 0 1,-17 25-1,17-16 187,-18 35 0,12-19-85,11-19-195,2 0 0,0 1 0,1 1 0,2-1 0,0 2-1,2-1 1,-4 37 0,6-27-21,1-18-57,2-1 0,1 1 0,0 0 1,3 31-1,-1-38-60,52 283 1537,-50-282-1439,0 0 0,1 0 0,1 0 0,0-1 0,1 1 0,10 16 1,-13-26-83,1 0 1,-1-1 0,0 1 0,1-1 0,-1 0 0,1 0 0,0 0 0,7 2-1,5 0-3008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6:5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5624,'0'0'11702,"12"-4"-11461,18-5 223,49-10 0,-69 18-377,21-5 270,0 2-1,0 1 1,61 3 0,-29 3 134,95-7 0,-27-1 85,49-1 666,-141 4-815,0-2 0,67-16 0,-64 11-244,10-4 27,-32 8-131,-1 0 0,27-2 1,-9 4-13,-9 1-9,1 0-1,-1-2 1,45-13-1,-67 16-48,-1-1 0,1 1-1,0 0 1,-1 1 0,1-1 0,0 1 0,-1 1 0,1-1-1,0 1 1,-1 0 0,1 0 0,9 3 0,14 10-3211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6:5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1 796 5120,'0'0'9593,"7"-14"-9176,76-189 1479,-70 171-1509,2 2 0,0 0 0,2 0 0,2 2 0,0 0 0,26-27 0,7-15 371,-38 49-402,1 1 1,23-26-1,-25 32-54,19-28 0,-24 31-198,0 0 0,1 0 0,0 1 0,0 0 0,12-9 0,3-2 32,11-8 108,-33 27-228,0 1 0,0 0 0,1 0 0,-1 0 0,1 0 0,-1 0 0,1 0 0,-1 0 0,1 1 0,0 0 0,-1-1 0,1 1 0,5 0 0,-6 1-11,1 0 1,-1 0-1,0 0 1,1 0-1,-1 1 0,0-1 1,1 0-1,-1 1 1,0 0-1,0 0 0,3 3 1,19 25 6,-18-20-7,-1 0-1,0 0 0,-1 0 1,0 0-1,-1 1 1,0 0-1,0 0 0,-1 0 1,-1 0-1,0 0 0,0 0 1,-1 0-1,-1 1 0,0-1 1,0 0-1,-1 0 1,-5 16-1,4-20 0,-1 1-1,0-1 1,-1 1 0,1-1 0,-1-1 0,-1 1-1,1-1 1,-1 1 0,0-2 0,-1 1-1,0-1 1,1 0 0,-1 0 0,-1-1-1,-14 7 1,-7 2 88,-1-3 0,-57 14 0,62-19 76,0-1 1,0-1-1,-39-1 0,63-2-167,1 0 1,0 0-1,0 0 0,-1 0 0,1 0 1,0 0-1,-1 0 0,1 0 0,0 0 0,-1 1 1,1-1-1,0 0 0,-1 0 0,1 0 1,0 0-1,0 0 0,-1 1 0,1-1 0,0 0 1,0 0-1,-1 1 0,1-1 0,0 0 0,0 0 1,0 1-1,0-1 0,-1 0 0,1 0 1,0 1-1,0-1 0,0 0 0,0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43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0 217 3616,'0'0'7978,"11"7"-7780,35 23 0,-41-27-143,0-1 0,0 0-1,0 0 1,1 0-1,-1-1 1,0 1 0,1-1-1,-1-1 1,1 1-1,0-1 1,-1 0 0,1 0-1,7-2 1,8 1 108,88-7 909,-54 0-379,-39 5-547,1 1 0,21-1 0,131 9 541,-56-10-291,-22 0-115,287 16 667,19 6-518,-30 0-107,-358-18-315,353-2 211,-123-22-52,-210 20-150,83-1 41,5-2 37,9-5 4,38-6 61,-100 10-72,65 0 0,-39 4 16,275-21 160,285-17 233,-337 13-172,-44 3 5,54 0 76,140-9 188,-242 37-382,-76 1 49,-40 3-77,-68-4-120,-23-1-43,-1-1 0,1 0 0,16-2 0,28-5 46,67 2-1,17-1-31,-92 3-16,72 6 0,-78-1 57,1-1-1,62-7 1,-68 2-4,66 3 0,-53 2-89,149 5 157,-160-5-62,-1 1 0,60 11-1,-80-11-51,-1 0 0,0-1-1,25-3 1,-5 1-34,-43 0-3045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6:5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37 157 5016,'0'0'11400,"10"-1"-11119,78-4 471,-84 5-690,-1 0 1,0 0-1,1 0 1,-1-1-1,0 1 0,1-1 1,-1 0-1,0 0 1,0 0-1,1 0 1,-1-1-1,0 1 1,0-1-1,0 0 1,-1 0-1,1 0 0,0 0 1,-1 0-1,1-1 1,-1 1-1,3-5 1,-3 4-26,-1 0 0,0 0-1,0 0 1,0 0 0,0 0 0,0 0 0,0-1 0,-1 1 0,0 0 0,0 0 0,0-1-1,0 1 1,0 0 0,0 0 0,-1 0 0,0-1 0,1 1 0,-1 0 0,-1 0 0,1 0 0,0 0-1,-3-4 1,2 4-7,1 0-1,-1 0 0,0 1 1,0-1-1,0 0 0,0 1 1,-1 0-1,1 0 0,-1-1 1,1 1-1,-1 1 0,0-1 1,1 0-1,-1 1 0,0-1 1,0 1-1,0 0 0,0 0 1,-1 0-1,1 0 0,0 1 1,0-1-1,0 1 0,-1 0 1,1 0-1,0 0 0,0 0 1,-1 1-1,1-1 0,0 1 1,0 0-1,0 0 0,0 0 1,0 0-1,-5 3 0,1 0-11,0 0-1,1 0 1,0 1-1,0-1 1,0 1-1,1 0 1,-1 1-1,1 0 0,1-1 1,-1 1-1,1 1 1,0-1-1,0 1 1,1 0-1,0 0 1,0 0-1,0 0 1,-2 12-1,4-10-11,-1-1 0,1 1 0,1 0 0,0-1 0,0 1 0,1 0 0,-1-1 0,2 1 0,0-1 0,0 1 0,0-1 0,1 0 0,0 0 0,1 0 0,-1 0 0,7 9 0,-7-13 5,0 0 1,1 0 0,-1-1 0,1 1-1,-1-1 1,1 0 0,0 1-1,0-2 1,0 1 0,1 0 0,-1-1-1,1 0 1,-1 0 0,1 0 0,0-1-1,8 2 1,-6-2 13,0 0 1,0-1-1,0 0 0,0 0 0,0-1 1,0 1-1,0-2 0,0 1 0,0-1 1,0 0-1,10-5 0,42-20 98,60-26-2823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6:5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 4912,'0'0'8281,"-6"-10"-7888,-15-31 14,24 99 2734,22 123-1752,1 0 243,-25-115 70,-9-74-1235,6 3-3332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6:5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10952,'0'0'2401,"14"-7"-2206,13-5 61,1 0 0,0 2 0,1 2 1,58-11-1,-68 17 140,1 0-1,0 1 1,0 1 0,-1 1-1,1 1 1,-1 1 0,1 1 0,-1 0-1,22 9 1,-39-13-363,-1 1 1,0 0-1,0-1 0,0 1 0,0 0 1,0 0-1,0 0 0,0 0 0,0 0 1,0 0-1,0 0 0,-1 0 0,1 0 1,0 2-1,3 5-2395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6:5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1096 6328,'0'0'2582,"5"-12"-2036,86-173 1440,-25 46-674,41-77 654,-68 147-1304,-23 37-199,2 1-1,35-46 0,-14 25 385,51-93-1,-57 88-206,-24 41-402,-5 8-95,0 0-1,1 1 0,0-1 1,0 1-1,7-7 0,-11 13-123,0 0-1,0 0 0,0 0 0,1 0 0,-1 0 0,0 0 0,1 0 0,-1 0 0,0 1 0,1-1 1,-1 0-1,1 1 0,-1 0 0,1-1 0,-1 1 0,1 0 0,-1 0 0,1-1 0,0 1 0,-1 1 1,1-1-1,-1 0 0,1 0 0,-1 0 0,1 1 0,-1-1 0,1 1 0,-1-1 0,1 1 0,-1 0 1,0-1-1,1 1 0,-1 0 0,0 0 0,2 2 0,3 1 10,-1 1 0,0 0 0,0 0 0,0 1 0,-1-1-1,0 1 1,0 0 0,0 0 0,-1 1 0,1-1 0,-2 1 0,1 0 0,-1-1 0,0 1 0,0 0-1,-1 0 1,0 0 0,0 1 0,-1-1 0,0 13 0,-1-12 2,-1 1 0,1 0 1,-1-1-1,-1 0 0,0 1 0,0-1 0,0 0 0,-1-1 1,0 1-1,-1-1 0,0 1 0,0-1 0,0-1 1,-1 1-1,0-1 0,0 0 0,-8 6 0,3-5 36,0 0-1,0-1 0,-1 0 0,0-1 1,0 0-1,0-1 0,0 0 0,-1-1 1,0 0-1,1-1 0,-1-1 0,0 0 1,0 0-1,0-1 0,0-1 0,0-1 1,-21-4-1,27 4-175,-2-1 705,9 3-661,0 1 0,0-1 0,0 0 0,0 0 0,-1 0 0,1 0 0,0 0 1,0 0-1,0 0 0,0 0 0,0 1 0,0-1 0,0 0 0,-1 0 0,1 0 0,0 0 0,0 0 1,0 0-1,0 1 0,0-1 0,0 0 0,0 0 0,0 0 0,0 0 0,0 1 0,0-1 0,0 0 1,0 0-1,0 0 0,0 0 0,0 1 0,0-1 0,0 0 0,0 0 0,0 0 0,0 0 0,0 0 1,0 1-1,0-1 0,0 0 0,1 0 0,-1 0 0,0 0 0,0 0 0,0 1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0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7232,'0'0'4197,"10"3"-3744,-8-3-422,7 2 46,-1 0-1,-1 0 1,1 1-1,0 0 0,0 1 1,-1-1-1,0 1 1,10 8-1,11 12 199,-1 1 1,46 55-1,33 64 248,-90-121-413,-1 0 0,-2 0 0,0 1-1,-1 1 1,-1 0 0,-2 1 0,0 0 0,-2 1 0,-1-1-1,3 31 1,-7-35 3,0 0 1,-1 0-1,-1 0 0,-1 0 0,-2 0 0,0 0 1,-1 0-1,-1 0 0,-1-1 0,-8 22 0,-134 264 1379,137-288-1266,-20 31-1,10-25-2399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0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4720,'0'0'6473,"4"-10"-6013,10-30-7,-10 30 6,-1-2 3194,6 12-3162,1 0-1,-1 1 1,0 1 0,0 0-1,14 4 1,23 6 655,-27-7-819,0 0 1,34 14-1,-36-12-217,0-2 0,0 0 0,1-1 0,0 0 0,0-2 0,20 1 0,33 6 277,-48-7-276,0-2-1,0 0 0,0-1 0,30-5 1,42-2 83,-86 8-175,1 0 0,-1-1 0,1 0 1,-1-1-1,0 1 0,0-2 0,1 0 1,8-4-1,1 1 35,-1 0 0,30-5 0,-26 6 29,29-9 0,-38 9-38,-5 1 44,0 1 1,1 0-1,-1 1 1,1 0-1,-1 0 0,15-1 1,-23 3-84,1 0-1,-1 0 1,1 0 0,-1 0 0,0 0 0,1 0 0,-1 0 0,1 0 0,-1 0 0,0 1 0,1-1 0,-1 0 0,0 0 0,1 0-1,-1 0 1,0 1 0,1-1 0,-1 0 0,0 0 0,1 1 0,-1-1 0,0 0 0,0 0 0,1 1 0,-1-1 0,0 0-1,0 1 1,0-1 0,1 0 0,-1 1 0,0-1 0,0 1 0,0-1 0,-2 17 552,-10 8-3887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1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2000,'0'0'13705,"-8"12"-13394,-25 38-30,30-45-190,0 0 0,0 0 0,0 1-1,1-1 1,0 1 0,0-1 0,1 1 0,0 0 0,0-1 0,0 1 0,0 0 0,1 10 0,1-12-8,-1 0 0,1 0 1,0-1-1,0 1 1,0 0-1,1 0 1,-1-1-1,1 1 0,0 0 1,0-1-1,0 0 1,1 1-1,-1-1 1,1 0-1,0 0 0,4 3 1,-5-4-27,0-1 0,0 0 0,1 1 1,-1-1-1,1 0 0,-1-1 0,0 1 0,1 0 1,-1-1-1,1 1 0,0-1 0,-1 0 0,4 0 1,-3 0 23,0 0 1,0 1 0,0-1-1,0 1 1,0-1 0,0 1 0,3 1-1,6 0 113,-8-3-2784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1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5120,'0'0'16609,"4"-10"-16481,12-31 6,-16 41-114,0 0 0,0-1-1,1 1 1,-1-1-1,0 1 1,0 0-1,0-1 1,0 1 0,0-1-1,0 1 1,1 0-1,-1-1 1,0 1 0,0-1-1,0 1 1,-1-1-1,1 1 1,0 0 0,0-1-1,0 1 1,0-1-1,0 1 1,0 0 0,-1-1-1,1 1 1,0-1-1,0 1 1,0 0-1,-1-1 1,1 1 0,0 0-1,-1-1 1,-1 2 871,6 2-606,-2-2-279,0 1 0,0-1 0,0 1 1,0 0-1,0-1 0,0 1 0,-1 0 0,1 0 0,0 0 0,-1 0 1,0 0-1,2 3 0,2 7-2938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1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4616,'0'0'17554,"-8"16"-17353,0-2-145,4-8-33,0 1 1,0 0-1,1-1 1,0 1-1,0 1 1,0-1-1,1 0 1,1 1 0,-1-1-1,1 1 1,0 0-1,0 9 1,6 59 428,2-1 1,25 106-1,-27-159-106,-2 0-1,2 43 1,-6-64-330,1-1-1,0 0 1,0 1-1,0-1 1,0 1-1,0-1 1,0 0-1,0 1 1,0-1-1,-1 0 1,1 1-1,0-1 1,0 0-1,0 1 1,-1-1-1,1 0 1,0 1-1,-1-1 1,1 0-1,0 0 1,-1 1 0,1-1-1,0 0 1,-1 0-1,1 0 1,0 1-1,-1-1 1,1 0-1,0 0 1,-1 0-1,1 0 1,-1 0-1,1 0 1,0 0-1,-1 0 1,1 0-1,-1 0 1,1 0-1,0 0 1,-1 0-1,1 0 1,-1 0-1,1 0 1,0 0-1,-1-1 1,1 1-1,0 0 1,-1-1-1,-19-8-1911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1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7736,'0'0'4712,"5"-11"-4314,2-1-256,-3 4 39,1-1 0,-1 1 0,4-14 0,-7 16 468,2-3 1176,-2 7-893,-1 6-216,0-3-367,1-2-226,-1 1 0,1-1 0,-1 1 0,1-1 0,0 1 0,0-1 0,-1 1 0,1 0 0,0-1 0,-1 1 0,1 0 0,0 0 0,0-1 0,-1 1 0,1 0 0,0 0 0,0 0 0,0 0 0,-1 0 0,1 0 0,1 0 0,21 0 923,-13-1-834,-1 0-1,0-1 0,13-3 0,12-2 79,4 3 37,64 3 1,16 0 66,124-18 381,-190 11-279,-52 8-489,0 1 0,0-1-1,0 0 1,0 0 0,1 0 0,-1 1 0,0-1-1,0 0 1,0 0 0,0 1 0,0-1 0,0 0 0,0 0-1,0 1 1,1-1 0,-1 0 0,0 0 0,0 1-1,0-1 1,0 0 0,0 0 0,0 1 0,-1-1 0,1 0-1,0 0 1,0 1 0,0-1 0,0 0 0,0 0-1,0 1 1,0-1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0:4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11352,'0'0'1528,"83"-27"-1008,-11 11-56,15 4 8,12-4-208,2 2 8,-3 2-128,1 2 0,4 8-88,-8-8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45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1 938 5520,'0'0'8360,"4"-12"-7911,19-53 500,4 2 1,38-65-1,-25 59-144,63-99 1374,-70 126-1498,2 2 1,51-47-1,-37 40-205,65-60 380,-92 90-697,0 0 0,1 1 0,40-20 0,-53 32-125,0 0 1,0 1-1,1-1 1,-1 2-1,1 0 1,-1 0-1,1 1 1,0 0-1,-1 1 1,1 0-1,0 1 1,0 0-1,-1 0 1,12 4-1,-17-4-23,0 1 0,0 0 0,0-1-1,0 2 1,-1-1 0,1 1 0,-1 0-1,1-1 1,-1 2 0,0-1 0,0 1-1,0-1 1,-1 1 0,1 0 0,-1 0-1,0 1 1,0-1 0,0 1-1,-1-1 1,0 1 0,0 0 0,0 0-1,0 0 1,-1 0 0,0 0 0,0 0-1,0 1 1,0-1 0,-1 9 0,0-3 3,0 1 0,0-1 0,-2 1 0,1-1 1,-1 1-1,-1-1 0,0 0 0,0 0 0,-2 0 0,1-1 1,-1 1-1,0-1 0,-10 14 0,5-13-12,3 0 20,-2 0 0,1-1 1,-1 0-1,-1-1 0,0 0 1,0-1-1,-22 15 0,-5-15 34,-70-14 338,68 1-342,28 3-40,0 0 0,0 1-1,1 0 1,-1 1 0,0 0-1,-13 3 1,-48 5-52,61-9-183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5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13672,'0'0'1720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22 269 5120,'0'0'9837,"-4"-8"-9466,-12-26-5,15 32-307,1 0 0,0-1-1,-1 0 1,1 1 0,0-1-1,0 1 1,1-1 0,-1 1-1,0 0 1,0-1 0,1 0-1,0 1 1,0-1 0,-1 1 0,2 0-1,-1-1 1,0 1 0,1 0-1,2-3 1,2-7 166,-2 5-83,-1-1 1,1 1 0,1 0-1,0 0 1,-1 1 0,1-1-1,1 1 1,0 0 0,0 0-1,0 1 1,1 0 0,0 0-1,0 1 1,0-1 0,0 2-1,10-5 1,-15 8-101,-2-1 0,2 1 0,-1 0 0,0-1 0,0 1 0,0 0 0,1 0 0,-1 0 0,0 0 0,0 0 0,0 0 0,0 1 0,0-1 0,1 0 0,-1 1 0,0-1 0,0 0 0,0 1-1,0 0 1,1 0 0,0 0 6,-1 1 0,1-1 0,-1 0 0,1 1-1,-1 0 1,0 0 0,0-1 0,0 1-1,0 0 1,0 0 0,0 2 0,1 5 61,1 0 1,-1 0 0,-1 0 0,1 10-1,-2-16-96,3 40 281,-2-20-94,0 0 1,1 0-1,9 30 1,-11-51-193,6 21 179,2-1-1,-1 0 0,12 22 0,-18-43-168,0 1 0,0-1 0,0 1 0,1-1-1,-2 1 1,2-1 0,-1 1 0,0-1 0,1 0 0,-1 0 0,1 0-1,-1 1 1,1-2 0,0 1 0,-1 0 0,1 0 0,0-1-1,2 2 1,-1-1 7,0-1 0,0 0 0,-1 0 1,1 0-1,0-1 0,0 1 0,0-1 0,-1 0 0,1 1 0,-1-1 0,5-2 0,2-2 45,0 0 0,-1 0 0,0-1-1,0 0 1,14-14 0,-15 12-16,0 0 1,-1 0-1,0-1 0,0 0 1,-1-1-1,1 1 0,-2 0 1,0-2-1,-1 2 0,5-18 1,-1-8 266,4-66 0,-4 30 88,-6 66-367,0 0-1,0 0 0,0 0 1,0 1-1,1-2 1,0 2-1,0-1 0,3-3 1,-4 6-27,1 1-1,-2-1 1,2 1 0,-1-1 0,0 1-1,1-1 1,-2 1 0,2 0-1,-1 0 1,1 0 0,0 0 0,-1 0-1,1 0 1,-1 1 0,1-1 0,0 0-1,0 0 1,-1 1 0,1 0 0,0 0-1,0 0 1,0 0 0,0-1 0,-1 2-1,4-1 1,18 5 59,0 1 0,26 9 0,-28-7-20,34 12 165,-50-17-191,-2-2 215,-2-10-542,-1 3-3334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6520,'0'0'16363,"7"6"-16196,26 19 2,-30-23-147,-1-2-1,1 2 1,0-1-1,0-1 0,0 1 1,0 0-1,0-1 1,0 1-1,0-1 0,0 0 1,0 0-1,0 0 1,0-1-1,0 0 1,4 0-1,10-2 66,18 4 109,0 1 0,57 12 0,-14-1 4,52 9 321,-97-22 319,-31-1-992,-1 0 0,1 0-1,-1-1 1,1 1 0,-2-1 0,2 1 0,-1-1 0,0 1-1,0-1 1,2-2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6224,'0'0'13243,"9"-4"-13029,8-1-16,0 0 0,34-5 0,-9 7 256,54 1 0,-64 3-266,74 6 370,-64-7 296,-42 0-736,0 0-65,0 0-41,1 0 0,-1 0 0,0 0 0,1 0 0,-1 0 0,0 0 0,1 0 0,-1 0 0,0 0 0,0 0 1,0 0-1,0 0 0,1 0 0,-1 0 0,0 0 0,1 0 0,-1 0 0,0 0 0,0 0 0,1-1 0,-1 1 0,0 0 0,0 0 0,0 0 1,0-1-1,0 1 0,0 0 0,1-1 0,-1 1 0,0 0 0,0 0 0,0 0 0,0 0 0,0 0 0,1-1 0,-1 1 0,0 0 1,0-1-1,2-9-424,0 3-3431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7328,'0'0'10159,"10"-3"-9793,18-5 141,-1 1 0,1 1 0,49-4 0,-43 11-127,39-2 528,-41-8-208,-27 4-2758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0 161 3616,'0'0'7978,"8"5"-7780,26 17 0,-30-19-143,0-2 0,-1 1-1,1-1 1,1 1-1,-2-2 1,1 2 0,0-1-1,0-1 1,1 0-1,-1 0 1,0 0 0,0 0-1,6-1 1,5 0 108,66-5 909,-40 0-379,-29 4-547,1 1 0,15-2 0,97 8 541,-41-8-291,-16 0-115,212 12 667,14 4-518,-21 0-107,-267-13-315,263-1 211,-92-17-52,-155 15-150,61-1 41,4-1 37,6-4 4,29-4 61,-75 7-72,49 0 0,-29 3 16,204-15 160,211-14 233,-250 11-172,-32 2 5,39-1 76,105-6 188,-180 28-382,-57 0 49,-29 3-77,-50-4-120,-18 0-43,0-1 0,0 0 0,12-2 0,21-3 46,50 1-1,12 0-31,-68 2-16,54 4 0,-58-1 57,0 0-1,46-5 1,-50 1-4,49 2 0,-39 2-89,110 3 157,-119-3-62,0 0 0,44 9-1,-59-8-51,-1-1 0,0 0-1,19-3 1,-4 2-34,-32-1-3045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1 696 5520,'0'0'8360,"3"-9"-7911,14-39 500,3 1 1,28-48-1,-18 44-144,46-74 1374,-51 94-1498,1 2 1,38-36-1,-28 30-205,49-44 380,-69 66-697,0 1 0,1 0 0,30-15 0,-40 24-125,1 0 1,-1 1-1,1-1 1,0 1-1,0 1 1,-1-1-1,2 2 1,-1-1-1,-1 1 1,1 0-1,0 1 1,1-1-1,-2 1 1,9 3-1,-12-3-23,0 0 0,0 1 0,-1-2-1,1 3 1,-1-2 0,1 1 0,-1 1-1,0-2 1,0 2 0,0-1 0,0 1-1,0-1 1,-1 1 0,1 0 0,0 0-1,-1 1 1,0-1 0,0 1-1,0-1 1,-1 0 0,1 1 0,-1 0-1,1 0 1,-2-1 0,1 1 0,0 0-1,0 0 1,-1 0 0,0 6 0,0-2 3,0 1 0,0-1 0,-1 1 0,0-1 1,0 1-1,-2 0 0,1-1 0,0 0 0,-2 0 0,1-1 1,0 2-1,-1-2 0,-7 11 0,3-10-12,3 0 20,-2 0 0,2 0 1,-2-1-1,-1 0 0,1-1 1,0 0-1,-17 11 0,-4-11 34,-51-10 338,50 0-342,21 3-40,0-1 0,0 2-1,0-1 1,0 1 0,0 0-1,-10 2 1,-35 4-52,44-7-183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91 107 5224,'0'0'11574,"9"1"-11371,26 5-2,-33-6-173,0 1 0,-1-1 0,2 0 0,-1 0 0,-1 0 0,2 0 0,-2 0 0,1 0 0,1-1 0,-2 1 0,1 0 0,0-1-1,0 0 1,-1 0 0,1 1 0,0-2 0,0 1 0,-1 1 0,1-2 0,-1 1 0,1 0 0,-1-1 0,1 1 0,-1-1 0,0 1 0,0-1 0,1 1 0,-1-1 0,-1 0 0,1 1-1,0-1 1,-1 0 0,1 1 0,0-2 0,0 2 0,-1-1 0,0-3 0,1 1 5,-1 1 0,0 0 0,0-1-1,0 0 1,-1 1 0,1 0 0,0 0 0,-1-1-1,-1 1 1,2-1 0,-2 1 0,1 0 0,-1 0-1,1 0 1,-1 0 0,0 0 0,1 1 0,-5-5-1,4 5-10,1 2-1,-2-1 0,1-1 1,0 2-1,1-1 0,-2 0 0,1 0 1,0 1-1,0 0 0,-1 0 0,1-1 1,0 1-1,0 0 0,0 0 1,-1 1-1,-2-1 0,-2 1 21,0 1 0,0-1 0,-11 5 0,13-4-27,-1 1 1,0 0-1,1 0 1,0 0-1,0 1 1,0 0-1,1-1 1,0 2 0,-1-1-1,1 1 1,0-1-1,0 1 1,1 0-1,0 0 1,0 0-1,0 1 1,0-1-1,1 1 1,0-1-1,0 1 1,1 0 0,-2 8-1,2-7-1,0 0 0,1-1 0,-1 0 0,1 1 0,0-1 0,1 1 0,-1-1 0,1 1 0,1-1 0,-1 1 0,1-1 0,1 0 0,4 11 0,-3-11 15,-1 1 0,2 0 0,-1-1 0,2 0 0,-1 0-1,0-1 1,1 1 0,6 4 0,-9-7-8,2 0-1,-1-1 0,0 0 1,1 1-1,-1-1 0,0-1 1,2 1-1,-2-1 0,1 0 1,0 0-1,-1-1 0,1 1 1,0-1-1,7 0 0,14-4 57,1 0-1,38-12 0,-23 4-2682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91 4008,'0'0'12882,"-5"12"-12647,-62 211 801,27-40-140,16-76-26,15-63-71,7-34 526,6-22-782,0 0-643,38-114 215,26-134-1,-39 83 42,-22 145-109,-6 26-56,1-2-1,-1 1 1,1-13 0,0 11 9,1 14-11,1 18-4,1 17 2,12 154 49,-13-133 28,-1-52-34,-3-9-28,0 0 0,0 0 0,0 0 1,0 0-1,1 0 0,-1 0 0,0 0 1,0 0-1,0 0 0,1 0 0,-1 0 1,0 0-1,0 0 0,0 0 0,0 0 0,0 0 1,0 0-1,0 0 0,0 0 0,0 0 1,1 0-1,-1 0 0,0 0 0,0 0 1,0 0-1,0 0 0,1 0 0,-1 0 1,0 0-1,0 0 0,0 0 0,0 0 1,1 0-1,-1 0 0,0-1 0,1-1 7,0 1 1,0-1-1,0 0 0,0 1 0,0-2 1,0 2-1,0-1 0,0-2 0,16-68 89,-12 45-30,10-27 0,4-7 100,10-25 122,-29 86-288,0 0 0,0 0-1,0-1 1,0 1 0,0-1 0,0 1-1,0-1 1,0 1 0,0 0 0,0 0-1,0 0 1,0-1 0,1 1-1,-1 0 1,0-1 0,0 1 0,1 0-1,-1-1 1,1 1 0,-1 0 0,0 0-1,0 0 1,0 0 0,0 0 0,1-1-1,-1 1 1,1 0 0,-1 0-1,1 0 1,-1 0 0,0 0 0,0 0-1,0-1 1,1 1 0,-1 0 0,1 0-1,-1 0 1,1 1 0,-1-1-1,0 0 1,0 0 0,1 0 0,-1 0-1,1 0 1,-1 0 0,0 1 0,1-1-1,-1 0 1,0 0 0,0 0 0,0 0-1,1 0 1,-1 1 0,0-1-1,1 0 1,-1 1 0,1 0 0,0 1 2,1-1 1,-1 2 0,0-1-1,0 0 1,0 1 0,2 4 0,54 212 42,-7-23-16,-46-179 68,1 0 0,2 0-1,12 25 1,-19-42-96,0 0 0,0 0 0,0 1 0,0-1 1,0 0-1,0 0 0,0 0 0,0 0 0,0 0 0,1 0 0,-1 0 0,0 0 0,0 0 1,0 0-1,0 0 0,0 0 0,1 1 0,-1-1 0,0 0 0,0 0 0,0 0 1,1 0-1,-1 0 0,0 0 0,0 0 0,0 0 0,0 0 0,0 0 0,0 0 0,0 0 1,0 0-1,1 0 0,-1 0 0,0 0 0,0 0 0,0 0 0,1 0 0,-1 0 1,0-1-1,5-5 36,2-11-59,2-7-346,-6 16-2457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5920,'0'0'13153,"2"11"-13008,6 37 277,0 72 0,-13-24 506,4-75-565,1-35 35,2-24-75,14-73 0,-7 56-214,-6 34-54,2-1 1,0 2-1,1-2 1,1 2-1,1 0 1,18-35-1,-26 54-49,1 0 0,0-1 0,-1 2 0,1-2 0,-1 1 0,1 0 0,1 0 0,-2 0 0,1 1 0,0-2 0,0 1 0,0 1 0,0-1 0,0 0 0,0 0 0,1 1 0,0-1 0,-1 1-3,1 0 1,-2 1 0,1-1-1,0 0 1,0 0 0,-1 1-1,2-1 1,-1 1 0,-1 0-1,1-1 1,0 0 0,0 1-1,-1 0 1,0 0 0,1-1 0,0 1-1,0 0 1,-1 0 0,0-1-1,1 1 1,-1 0 0,1 0-1,0 2 1,7 13 31,1 2 0,-3-1 0,1 1 0,-1 0-1,4 27 1,-6-28-7,0-2-1,13 28 0,-9-23-14,-1 7 32,-6-23-19,0 0 0,0 0 0,-1 0-1,2 0 1,-1 0 0,1 0-1,-1 0 1,1 0 0,4 5 0,-5-9-14,0 1 0,0-1 1,-1 1-1,1-1 1,0 0-1,0 1 0,-1-1 1,1 0-1,0 0 1,0 0-1,-1 0 0,1 0 1,0 0-1,0 0 1,-1 0-1,1 0 0,0-1 1,-1 1-1,1 0 1,0-1-1,0 1 0,-1 0 1,1-1-1,0 1 1,0 0-1,-1-1 0,0 1 1,1-1-1,0 0 1,0 0-1,16-16-2686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0:30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0 230 3504,'0'0'13745,"4"-10"-13547,-3 4-180,1-1 46,0 1 0,0-1 0,1 1 0,0 0 0,0-1 0,0 1 0,1 1 0,0-1 0,0 0 0,6-5 0,29-24 384,-24 20-280,1 1 1,0 0 0,19-10-1,-31 21-133,6-4 64,-1 2 0,1 0-1,0 0 1,18-6 0,-26 10-85,0 1 1,-1-1-1,1 1 0,0 0 1,0-1-1,-1 1 1,1 0-1,0 0 1,0 0-1,-1 0 1,1 0-1,0 1 1,-1-1-1,1 1 0,0-1 1,0 1-1,-1-1 1,1 1-1,-1 0 1,1 0-1,-1 0 1,1-1-1,-1 2 1,1-1-1,-1 0 0,0 0 1,0 0-1,0 1 1,1-1-1,-1 0 1,0 1-1,-1-1 1,1 1-1,0-1 1,0 1-1,-1 0 0,1-1 1,0 3-1,6 24 185,-1 0-1,2 30 0,4 23 279,-11-77-444,1 0 0,-1 0 0,1-1 0,0 1 0,0-1 0,0 1 0,0-1 0,0 1 0,1-1 0,0 0 0,0 0 0,0-1 0,0 1 0,0 0 0,0-1 0,1 0 0,-1 0-1,1 0 1,-1 0 0,1 0 0,0-1 0,0 0 0,0 1 0,0-1 0,0-1 0,0 1 0,0-1 0,0 1 0,0-1 0,0-1 0,0 1 0,0 0 0,0-1 0,6-1 0,10-3 113,-12 4-85,1-1-1,-1-1 1,0 1-1,0-1 1,10-5-1,138-78 717,-147 82-721,-9 4-52,1-1 0,0 1 0,-1 0 0,1 0 0,0-1 0,-1 1 0,1 0 0,-1-1 0,1 1 0,-1 0 0,1-1 0,-1 1 0,1-1 0,-1 1 0,1-1 0,-1 0-1,1 1 1,-1-1 0,0 1 0,1-1 0,-1 1 0,0-1 0,0 0 0,0 1 0,1-1 0,-1 0 0,0 1 0,0-1 0,0 0 0,0 1 0,0-1 0,0 0 0,0 0 0,0 0 0,1-7-68,0 0-1,1 1 1,0-1-1,4-10 1,-1 4-2945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4008,'0'0'13885,"2"-9"-13585,9-27-3,-9 32-231,0 0 1,0-1-1,1 2 0,-1-1 0,1 0 0,0 1 1,0-1-1,0 1 0,1-1 0,0 1 1,-1 0-1,1 1 0,0-1 0,8-3 1,3-3 215,-10 6-189,-1 0 0,1 0 0,0 1 0,-1 0 0,2 0-1,-2 0 1,1 1 0,7-2 0,-10 3-64,-1 0-1,1 0 0,-1 0 1,0 0-1,1 0 0,-1 0 1,1 0-1,-1 0 0,1 0 1,-1 1-1,1-1 0,-1 1 1,0 0-1,1-1 0,-1 1 1,1 0-1,-2 0 0,2-1 1,-1 1-1,0 0 0,0 0 1,0 0-1,0 1 0,0-2 1,0 2-1,0-1 0,0 0 1,-1 1-1,1-1 0,-1 0 1,1 0-1,0 1 0,-1-1 1,0 3-1,3 12 75,0 0 0,-2 0-1,0 0 1,-1 0 0,-1 0 0,0 1 0,-2-2 0,-3 20-1,-1-7 65,3-16-51,1 0-1,1 1 1,-2 24 0,3-19-3,1-15-77,-1 1-1,1 0 0,0-1 1,0 0-1,0 1 1,1 0-1,0-1 1,-1 0-1,1 1 0,0-1 1,1 4-1,-1-6-23,-1-1 1,1 0-1,-1 1 0,1 0 0,-1-1 1,1 1-1,0-1 0,-1 0 0,0 0 0,1 1 1,0-1-1,0 0 0,-1 1 0,1-1 0,0 0 1,-1 0-1,1 1 0,0-1 0,0 0 0,-1 0 1,0 0-1,1 0 0,0 0 0,0 0 1,-1-1-1,1 1 0,0 0 0,0 0 0,-1-1 1,1 1-1,1-1 0,18-9 192,-3-1-32,-1 0 0,-1-2 0,0 0 0,0-1 0,12-15 0,-20 20-113,1 0 1,-1-1-1,-1 1 1,1-2-1,-2 1 1,1-1-1,7-20 1,2-44 64,-4 17-64,-9 52-54,-2 5-2,0 0 0,1-1 1,-1 1-1,0 0 1,0 0-1,0 0 0,1 0 1,0-1-1,-1 2 1,0-2-1,1 1 1,0 1-1,0-2 0,0 0 1,0 2-5,-1 0 0,0-1-1,1 1 1,-1-1 0,0 1 0,0 0 0,1 0 0,-1 0 0,0 0 0,1 0-1,-1 0 1,1-1 0,-1 1 0,0 0 0,1 0 0,-1 0 0,1 0 0,-1 0-1,1 0 1,-1 0 0,0 0 0,0 0 0,1 0 0,-1 0 0,1 0 0,-1 0-1,1 0 1,-1 0 0,0 1 0,0-1 0,1 0 0,6 3-3,1 0 22,1 1 0,-1 1 0,0-1 0,0 1-1,0 0 1,10 10 0,-18-14-6,0 0-1,1-1 1,0 0 0,-1 1-1,1 0 1,0-1-1,0 1 1,-1-1-1,1 0 1,0 0 0,0 1-1,-1-1 1,1 0-1,0 1 1,0-1 0,-1 0-1,2 0 1,-1 0-1,-1 0 1,1 0 0,0 0-1,0 0 1,-1 0-1,1 0 1,0 0-1,0-1 1,0 1 0,0-1-1,0 1 1,-1 0-1,1 0 1,0-1 0,0 0-1,1-2 0,1 1 0,0-1 0,-1 0-1,0 0 1,0 0 0,2-5 0,7-9-503,-7 15-2993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5624,'0'0'9978,"-4"9"-9362,-5 12 106,0 2 0,2-1 0,-9 44 0,15-57-301,0 1 1,1-1-1,1 14 0,-1-20-313,0 1-1,1-1 1,0 0-1,0 0 1,-1 0-1,2 0 1,-1 0-1,0 0 1,1 0-1,-1-1 1,1 1 0,0-1-1,4 5 1,-5-6-64,1 0 0,-1 0 1,1 0-1,0 0 1,-1 0-1,2 0 1,-1 0-1,-1 0 0,2-1 1,-2 0-1,1 1 1,1-1-1,-1 0 1,-1 1-1,1-1 0,1 0 1,-1-1-1,-1 1 1,2 0-1,-1-1 0,0 1 1,0 0-1,3-3 1,-1 2-37,1-1 0,0 0 1,-1-1-1,1 1 0,-2 0 1,2-1-1,-1 0 1,6-6-1,-2-1-122,0 1 0,9-18 0,-6 9-2907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12552,'0'0'2112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6520,'0'0'14903,"-4"10"-14620,1-5-239,-1 4 23,1 0 0,0 0-1,0 0 1,0 1-1,2-1 1,-2 12 0,4 210 1299,1-97-404,-5-66 19,18-121-1427,-8 32-3196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11952,'0'0'2210,"9"-1"-2003,35-3 91,114-11 1554,-104 9-181,53-17 1,-46 3-228,-48 16-4021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97 6328,'0'0'8830,"1"9"-8278,1 5-285,-1 1 0,0-1 0,-1 1 0,0-1 0,-4 20-1,-15 112 3030,18-128-2437,1-18-354,2-4-42,59-133 543,-33 71-712,-23 54-244,1-3 78,1 0-1,0 1 0,1 1 0,13-20 1,-20 32-120,-1 1 1,1-1 0,0 0-1,-1 0 1,0 1 0,1 0-1,0-1 1,0 0 0,-1 1-1,1-1 1,0 1-1,0 0 1,-1-1 0,1 1-1,0-1 1,0 1 0,-1 0-1,1-1 1,1 1 0,-2 0-3,1 0 1,0 1-1,-1-1 1,0 0-1,1 1 0,-1-1 1,1 0-1,0 1 1,-1-1-1,0 0 1,0 0-1,1 1 1,-1-1-1,1 1 1,-1-1-1,1 1 0,-1-1 1,0 0-1,0 1 1,0-1-1,1 2 1,1 1 13,-2 1 1,2 0-1,-1-1 1,-1 1-1,0 0 1,1 6-1,-2 17 113,-8 46-1,4-39 91,4-29-234,0 7 414,1-12-392,0 0 0,1 0 0,-1 0-1,1 0 1,-1 1 0,0-1 0,0 0-1,0 0 1,1 0 0,-1 0 0,0-1-1,1 1 1,-1 0 0,0 0 0,0 0-1,0 0 1,1 0 0,-1 0-1,1 0 1,-1-1 0,0 1 0,1 0-1,-1 0 1,0-1 0,0 1 0,0 0-1,0 0 1,0 0 0,1 0 0,-1 0-1,0-1 1,0 1 0,1-1 0,6-6 28,0-1 0,-1 0 0,1 0 0,-2-1 1,1 0-1,4-11 0,7-10 29,3 0 39,1 1 0,1 2-1,32-32 1,-54 59-63,4 10 69,-4 4-75,-3 31 0,0-5 5,-1 59 110,-1 26 500,4-117-331,-1-2-4253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3808,'0'0'12673,"0"7"-12476,-1 16 171,-1 0 1,-1 0-1,-13 40 0,13-54-213,1 0 0,-3 14-1,5-19-102,0 0 0,-1-1 0,1 1 0,1 1 0,-1-2 0,0 1-1,0 0 1,3 7 0,-1-8 9,-1 0 1,2 0-1,-1 0 0,0 0 1,4 3-1,-4-4-30,-2-1 1,2 0-1,-2 1 0,2-2 1,-1 2-1,1-2 1,-1 1-1,1 0 0,-1 0 1,1-1-1,-1 1 1,1 0-1,-1 0 0,3-1 1,11 2 195,-13-1-199,0-1 0,1 0 0,-2 0 0,1 0 0,0 0 0,1 0 0,-1 0-1,0 0 1,0-1 0,4 0 0,-1-1 62,-4 2-83,0 0 0,0 0 0,-1 0-1,1-1 1,1 1 0,-2-1 0,1 1 0,0 0 0,0 0 0,-1-1-1,1 0 1,0 0 0,0 1 0,-1 0 0,1-1 0,0 0-1,0 1 1,-1-1 0,1 0 0,-1 0 0,1 1 0,0-2-1,-1 1 1,0 1 0,0-1 0,1 0 0,-1 0 0,1-2-1,-2-6-225,0 7-2231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7328,'0'0'3878,"8"-3"-3436,26-7 11,-33 9-375,1 1 0,-1 0 1,0 0-1,0 0 0,1 0 0,-2 0 1,2 0-1,-1 1 0,0-1 0,1 0 1,-1 0-1,0 1 0,0-1 0,0 1 1,1 0-1,-2-1 0,2 0 0,-1 1 1,-1 0-1,1 0 0,1 0 0,-2 0 0,1 0 1,0-1-1,-1 2 0,1-1 0,0-1 1,0 2-1,-1-1 0,0 0 0,2 1 1,-1 2 185,8 18 5385,-9-23-5720,0 0-1,1 0 1,-1 1 0,0-1-1,0 0 1,1 0 0,-1 1-1,1-1 1,-1 0-1,0 0 1,0 1 0,1 0-1,0-1 1,-1 0 0,1 0-1,-1 1 1,1 0 0,-1-1-1,1-1 1,0 2-662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4216,'0'0'5857,"-6"8"-5562,-16 23-13,18-21 182,7-6-227,7-4-39,-8 0-142,223-9 1589,-157 10-917,90 12 0,-120-6-2393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6016,'0'0'11293,"7"11"-11043,20 38-4,-23-42-171,-1 0 0,0 2 0,-1-1 0,0-1 0,0 1 0,-1 0 1,0 1-1,0 14 0,0 0 114,7 61 904,-8-84-1077,0 0-1,0 0 0,0 0 0,0 1 0,-1-1 1,1 0-1,0 0 0,0 0 0,0 1 0,0-1 0,0 0 1,0 0-1,0 0 0,0 0 0,1 0 0,-1 0 1,0 0-1,0 0 0,0 1 0,0-1 0,0 0 0,0 0 1,0 0-1,0 0 0,0 1 0,0-1 0,0 0 1,0 0-1,0 0 0,0 0 0,0 0 0,0 1 1,1-1-1,-1 0 0,0 0 0,0 0 0,0 0 0,1 0 1,-1 0-1,0 0 0,0 0 0,0 0 0,1 0 1,-1 0-1,0 0 0,0 0 0,0 0 0,0 0 0,0 0 1,0 0-1,0 0 0,0 0 0,1 0 0,-1 0 1,0 0-1,0 0 0,8-12 286,6-16-128,2-18 49,10-25 39,-11 32-119,-11 26-79,1 1 0,1-1 0,-1 1 0,2 0 1,0 0-1,11-13 0,-17 24-52,0-1 1,0 1-1,0-1 0,1 1 0,-1 0 1,0 0-1,0 0 0,1 0 0,-1 0 1,1 0-1,-1 1 0,1-1 1,0 0-1,-1 0 0,1 1 0,2-1 1,-3 2-11,1-1 0,-1 0 1,0 0-1,0 1 0,1-1 1,-1 1-1,0 0 0,0-1 1,1 1-1,-1 0 0,0 0 1,0-1-1,0 1 1,0 1-1,0-2 0,0 2 1,0-1-1,0 0 0,0 0 1,-1 0-1,0 0 0,2 2 1,4 8 11,-1 0 1,-1 1 0,0 0-1,3 15 1,2 0 20,20 101 225,-18-76-7,-11-46-227,0-5 19,1 1-1,-1 0 1,1 0-1,0 0 1,-1 0-1,1-1 0,1 4 1,4-2 115,5-9-130,-4-2-2970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0:3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4216,'0'0'13661,"10"-2"-13441,1-1-120,-1 0 0,1-1 0,-1 0 0,0-1 0,13-8 0,-20 11-47,54-32 609,-51 31-598,-1 0 1,1 1-1,0 0 0,0 0 1,0 0-1,0 0 1,0 1-1,7-1 0,-9 3-27,0 0-1,1-1 0,-1 1 1,0 1-1,0-1 0,-1 1 1,1-1-1,0 1 0,6 4 1,31 23 273,-40-28-296,4 5 25,0-1 0,0 1 0,0 1 1,0-1-1,-1 1 0,-1-1 0,1 1 0,-1 0 0,3 10 0,-2-8 5,0 0 0,1 1 0,-1-2 0,12 16 0,1 1 74,-14-19-50,0 0 0,1-1 0,0 1 0,5 4 0,-8-8-48,0-1 1,1 0-1,-1 0 1,1 0 0,-1 0-1,1 0 1,-1 0-1,1 0 1,0-1 0,-1 1-1,1-1 1,0 1-1,0-1 1,-1 1-1,1-1 1,0 0 0,0 0-1,-1 0 1,4 0-1,19-4 143,0-1 0,0-1-1,41-16 1,64-38 217,-81 36-232,-28 14-103,-1 0 0,0-2-1,-1 0 1,32-29 0,-44 33-3029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5624,'0'0'11401,"9"-5"-11064,29-13-17,-36 17-256,0-1 0,0 2-1,1-1 1,-1 0 0,0 0-1,1 1 1,-1-1 0,1 1-1,-1 0 1,1-1 0,-1 1-1,1 0 1,-1 1 0,0-1 0,1 1-1,3-1 1,-5 1-14,0 1 0,1-2-1,-1 1 1,1 0 0,-1 0 0,1 1-1,-1-1 1,0 0 0,1 1 0,-2-2-1,2 2 1,-1-1 0,-1 1 0,1 0 0,0-1-1,0 1 1,0 2 0,2 5 99,-1 1 1,0 0-1,-1-1 1,0 1 0,-1 0-1,0 10 1,0-11-97,-1 26 304,3 0 1,0 0 0,9 37-1,-11-69-305,2 0-1,-2 0 1,1 0 0,0 0-1,1 0 1,-1 0-1,1 0 1,-1 0-1,2-1 1,-1 1 0,-1 0-1,2 0 1,-1-1-1,1 0 1,-1 0-1,0 0 1,1 0-1,0-1 1,0 2 0,5 0-1,-5-2-19,-1 0-1,1 0 0,0-1 0,-1 0 1,0 0-1,1 1 0,-1-1 1,1-1-1,0 1 0,-1 0 1,1 0-1,-1-1 0,1 1 0,-1-1 1,0 0-1,1 0 0,0 0 1,-1 0-1,0-1 0,-1 1 1,2 0-1,-1 0 0,0-2 0,0 2 1,0-1-1,2-4 0,4-3 41,-2-1 0,1 0 0,-1-1 0,-1 0 0,0 1-1,0-1 1,4-18 0,-3 3 67,0-1-1,3-33 1,-7-25 108,-2 56-124,2 0 0,5-33 0,-7 59-101,1-2 1,0 1-1,0 1 0,1-1 1,-1-1-1,4-3 0,-4 6-18,-1 1 0,1 0 0,0 0 0,0 0 0,0 0 0,0 0 0,0 0 0,1 0 0,-2 0-1,2 0 1,-1 1 0,0-1 0,1 1 0,-1-1 0,1 0 0,-2 1 0,2 0 0,-1 0 0,1 0 0,-1 0 0,1-1 0,1 1 0,4 1-3,0-1 0,-1 1 0,1 1 0,-1-1 1,1 1-1,-1 1 0,0-1 0,11 7 1,-1 0 25,-1 0 0,16 14 0,-24-17 12,-7-5-34,0 0 0,0-1 0,1 0 1,-1 0-1,1 1 0,0-1 0,-1 1 1,0-1-1,1 1 0,-1-1 0,1 0 0,0 0 1,-1 0-1,0 1 0,1-1 0,0 0 1,0 0-1,-1 0 0,0 1 0,1-1 0,0 0 1,0 0-1,-1 0 0,0 0 0,1-1 1,0 1-1,0 0 0,0 0 0,13-4-16,2 0-3920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68 6520,'0'0'11450,"6"8"-11050,25 23-19,-30-30-337,0 0-1,0 0 0,1 0 0,-1-1 0,0 1 0,1 0 0,-1 0 0,1-1 1,-1 0-1,1 1 0,-1 0 0,1-1 0,-1 0 0,1 0 0,-1 0 0,0 0 1,1 0-1,-1 0 0,1 0 0,0 0 0,0 0 0,-1-1 0,1 1 0,-1-1 1,0 1-1,0 0 0,1-1 0,-1 0 0,1 0 0,-1 1 0,0-2 0,3 0 1,2-3 100,0 3 3,-1-1 0,1 0 0,-2 0 0,1 0 0,1-2 0,-2 1 0,7-6 0,-9 8-89,-1 0-1,0 0 1,0 1 0,0-2-1,0 2 1,0-1-1,0-1 1,0 2 0,-1-1-1,1-1 1,-1 1-1,0 0 1,1 0 0,-1 0-1,0 0 1,0 0-1,0 0 1,-1-1 0,1 1-1,0 0 1,0 0 0,-1 0-1,0 0 1,-1-4-1,1 5-33,1 1-1,-1-1 1,1 0 0,0 0-1,-1 1 1,0-1-1,0 0 1,1 0-1,0 1 1,-1-1-1,0 0 1,0 0 0,0 1-1,0 0 1,0-1-1,1 1 1,-1-1-1,0 1 1,0-1 0,-2 1-1,1 0 4,0 0 1,0-1-1,-1 1 0,1 0 0,-1 1 1,1-1-1,-1 0 0,-1 1 0,-5 1 52,1 1 0,0 0-1,-13 8 1,11-5-1,1 0 0,0 2-1,0-1 1,0 1 0,1 1 0,0-1 0,1 1-1,0 1 1,0 0 0,1-1 0,1 2 0,-1-1-1,-3 12 1,7-19-27,1 1-1,0-1 1,0 0-1,0 1 0,1-1 1,-1 0-1,1 0 1,0 1-1,0-1 0,0 1 1,0-1-1,1 0 1,1 7-1,-1-8-17,-1 0-1,1 1 0,1 0 1,-2-1-1,2 0 0,-1 0 1,1 0-1,-1 0 1,1 0-1,0 0 0,0-1 1,0 1-1,-1 0 1,1-1-1,1 1 0,-1-1 1,0 0-1,5 2 1,2 0 30,0 0 1,0-2-1,0 2 1,0-3 0,1 1-1,-1 0 1,0-1 0,1 0-1,-1-1 1,0 0 0,0-1-1,13-3 1,11-5 80,61-27-1,-93 36-143,13-4-123,-3 1-789,-5 0-2563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47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4616,'0'0'4225,"13"-2"-3924,197-20 842,-6-20 58,-57 10-215,-60 21-422,-38 5-226,-47 6-392,24-1 499,-24 1-540,-2 0-1,2 0 0,-1 0 1,0 1-1,1-1 1,-2 0-1,2 0 1,-1 1-1,0-1 0,0 1 1,0 0-1,0-1 1,0 1-1,0 0 1,0 0-1,0-1 1,1 2-1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3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6016,'0'0'9746,"-10"0"-9482,-31 3-17,38-2-190,-1-1 0,1 1 1,0 0-1,-1 0 0,1 0 0,0 1 0,0-1 1,0 1-1,0 0 0,0-1 0,0 1 1,1 1-1,-1-1 0,1 0 0,-1 1 0,1-1 1,0 1-1,-2 2 0,-6 7 112,-9 10 41,2 0 1,1 2 0,1 0-1,0 0 1,-20 50 0,17-28-22,2 2 0,2-1 0,2 2 0,-10 83 0,13-69 35,3 0 0,3 0-1,3 0 1,10 89 0,-6-128-160,31 166 491,-29-165-417,2-1 0,1 1 0,1-2 0,0 1-1,22 32 1,-22-41-41,2 5 150,1 0 0,1-2 1,0 1-1,2-2 0,28 26 0,-5-3 824,-36-40-357,-8-4-462,-8-8-171,5 7-3317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3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4720,'0'0'9944,"-3"10"-9744,-2 17 69,1 0 0,-2 47 1,12 82 1485,-4-139-1594,1 6 1005,-3-21-879,0-4-54,-2-13-33,1-4-93,1-1 0,1 1-1,1-1 1,7-34 0,-5 34-26,-4 17-66,1 0 1,-1 1-1,1-1 1,0 0 0,0 0-1,0 1 1,1-1-1,-1 1 1,1-1-1,-1 1 1,1-1-1,0 1 1,2-2 0,-4 3-14,1 1 0,0-1 0,-1 1 0,1-1 0,-1 1 0,1 0 0,0 0 0,-1-1 0,1 1 0,0 0 1,0 0-1,-1 0 0,1-1 0,0 1 0,-1 0 0,1 0 0,0 0 0,0 0 0,-1 1 0,2-1 0,0 1-2,-1-1 0,1 1-1,-1 0 1,0 0-1,1 0 1,-1 0 0,0 0-1,0 0 1,0 0-1,0 0 1,0 0 0,0 0-1,2 3 1,6 11 36,0 1 0,-1 0 0,-1 1 1,0-1-1,8 32 0,-15-47-28,0-1 1,0 1-1,0-1 1,0 1-1,0-1 0,0 0 1,0 1-1,0-1 1,1 1-1,-1-1 0,0 1 1,0-1-1,0 0 1,1 1-1,-1-1 0,0 0 1,1 1-1,-1-1 1,0 0-1,1 1 0,-1-1 1,0 0-1,1 0 1,-1 1-1,1-1 0,-1 0 1,1 0-1,10-6 260,-5 2-240,2-3 26,0 0 0,-1-1 0,0 1 0,0-2 0,-1 1 1,6-12-1,22-26 140,-27 39-152,1 0-1,-1 0 1,1 1-1,0 0 1,17-10-1,-24 15-33,0 1-1,1-1 1,-1 0-1,1 0 1,0 0-1,-1 1 1,1-1-1,0 1 1,-1-1-1,1 1 1,0 0-1,-1 0 1,1 0-1,0 0 1,0 0-1,-1 0 1,1 0-1,0 0 1,-1 1-1,1-1 1,0 1-1,-1-1 1,1 1-1,0 0 1,-1-1-1,1 1 1,-1 0-1,1 0 1,-1 0-1,0 0 1,1 1-1,-1-1 1,0 0-1,0 0 1,0 1-1,0-1 1,0 1-1,0-1 1,0 1-1,0-1 1,-1 1-1,1 1 1,5 12 59,0-1-1,-2 1 1,0 0 0,0 1-1,-2-1 1,2 27 0,8 53 929,-12-95-731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3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7328,'0'0'6654,"4"13"-6246,26 97 776,-4-9 1704,-24-93-2207,-1-13 100,1-17-340,15-35-73,-12 40-251,0-1-1,0 1 1,2 1 0,0-1-1,13-20 1,-15 30-89,-4 3-20,1 1 1,1 0-1,-1 0 1,0 0-1,1 0 1,-1 0-1,5-3 0,-6 6-7,0-1 0,-1 1 0,1 0 0,-1 0 0,1-1 0,0 1 0,-1 0 0,1 0 0,0 0 0,-1 0 0,1 0 0,0 0 0,-1 0 0,1 0 0,0 0-1,-1 0 1,1 0 0,0 0 0,0 0 0,1 1 1,-1 0-1,0 0 1,1 0-1,-1-1 1,0 1 0,0 0-1,0 1 1,0-1-1,0 0 1,0 0-1,0 0 1,1 2-1,18 23 78,-16-21-59,0-1 1,0 1 0,0 0-1,-1 0 1,1 0 0,-1 1-1,-1-1 1,1 1 0,-1 0 0,0-1-1,2 13 1,2 29 276,-3-23 16,1 30 0,-4-28-9,6 45 0,-5-57-91,-1-14 172,11-2-3566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3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8744,'0'0'9846,"10"-1"-9571,1-1-251,25-2 827,59-16-1,-94 20-819,1-1 1,0 0-1,0 1 0,0-1 1,0 0-1,-1 0 0,1 0 0,0 0 1,-1 0-1,1 0 0,-1-1 1,1 1-1,-1-1 0,0 1 1,1-1-1,-1 1 0,0-1 1,0 1-1,0-1 0,0 0 0,0 0 1,-1 0-1,1 0 0,0 1 1,-1-1-1,0 0 0,1 0 1,-1 0-1,0 0 0,0 0 1,0-3-1,-1 2-2,1 0 1,-1 0-1,0 1 0,0-1 1,0 0-1,0 1 0,-1-1 1,1 0-1,-1 1 1,0 0-1,1-1 0,-1 1 1,0 0-1,0 0 0,-1 0 1,1 0-1,0 0 1,-1 1-1,1-1 0,-6-2 1,6 3-17,-4-2 32,0 0-1,1 1 1,-1 0 0,-8-2-1,11 4-28,1 0-1,-1 0 1,1 0 0,-1 0-1,1 0 1,-1 0-1,1 1 1,0-1 0,-1 1-1,1 0 1,0 0-1,-1 0 1,1 0 0,-3 2-1,1-2-3,1 1-1,-1 1 0,1-1 1,-1 0-1,1 1 1,0 0-1,0 0 0,0 0 1,0 0-1,1 0 1,-1 0-1,1 1 0,0-1 1,0 1-1,0 0 1,1-1-1,-1 1 0,1 0 1,0 0-1,0 0 0,0 0 1,0 0-1,0 7 1,2-8 1,-1 1 0,0-1 0,1 1 0,0 0 0,0-1 0,0 1 1,0-1-1,0 1 0,1-1 0,-1 0 0,1 0 0,3 5 0,2 1 77,1 0 0,13 12 0,-7-8 28,-11-10-79,1 0-1,0 0 0,0 0 0,0-1 1,0 1-1,1-1 0,-1 0 1,0 0-1,1-1 0,0 1 0,-1-1 1,1 0-1,7 0 0,-4 0 15,1-1 0,-1 0 0,0 0 0,0-1-1,1 0 1,-1-1 0,9-2 0,-11 2-170,91-32 342,-62 15-3325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3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6016,'0'0'7609,"0"-10"-7216,0-35 5,0 40-267,0 1 1,1-1-1,0 1 0,-1 0 1,1-1-1,1 1 1,-1 0-1,1 0 1,-1 0-1,1 0 1,1 0-1,-1 0 1,0 0-1,1 1 1,0-1-1,0 1 1,0 0-1,5-4 1,-8 7-124,0-1 18,0 1 0,0 0 0,1-1 1,-1 1-1,0 0 0,1 0 0,-1-1 0,0 1 0,1 0 0,-1 0 0,0 0 0,1 0 0,-1-1 0,1 1 0,-1 0 1,0 0-1,1 0 0,-1 0 0,1 0 0,-1 0 0,0 0 0,1 0 0,-1 0 0,1 0 0,-1 0 0,0 0 1,1 1-1,-1-1 0,0 0 0,1 0 0,-1 0 0,1 0 0,-1 1 0,0-1 0,0 0 0,1 1 0,11 17 476,4 28-68,-15-42-352,15 71 654,-14-59-517,1 0 0,1-1 0,0 1-1,1-1 1,0 0 0,1 0 0,12 20-1,-17-33-185,3 4 111,0 0 1,1 0 0,-1 0 0,2 0 0,6 6-1,-11-11-122,0 0 0,0-1-1,0 1 1,0 0 0,1-1 0,-1 1-1,0 0 1,0-1 0,0 0 0,1 1-1,-1-1 1,0 0 0,0 1 0,1-1-1,-1 0 1,0 0 0,1 0-1,-1 0 1,0 0 0,0 0 0,1-1-1,-1 1 1,0 0 0,1-1 0,-1 1-1,0-1 1,0 1 0,0-1 0,0 0-1,0 1 1,1-1 0,-1 0-1,0 0 1,-1 1 0,1-1 0,0 0-1,0 0 1,0 0 0,0 0 0,0-2-1,4-3 17,-1-1-1,0 0 1,0 1 0,0-1-1,-1-1 1,0 1-1,-1 0 1,1-1 0,-1 0-1,-1 1 1,0-1-1,0 0 1,0 0-1,-1 0 1,-1-10 0,-7-79 222,-1-18 261,8 114-507,1 0 0,1-1 1,-1 1-1,0-1 0,0 1 0,0-1 0,1 1 1,-1 0-1,1-1 0,-1 1 0,1 0 1,-1-1-1,1 1 0,0 0 0,0 0 0,0 0 1,-1 0-1,1 0 0,0-1 0,0 2 1,1-1-1,-1 0 0,0 0 0,0 0 0,0 0 1,1 1-1,-1-1 0,0 0 0,0 1 1,1 0-1,-1-1 0,1 1 0,-1 0 0,3-1 1,5 1 47,1-1 1,-1 2-1,0-1 1,15 4 0,0-1 27,20 3 126,7 0 303,-50-6-468,0 0 0,1 0 0,-1 1-1,0-1 1,0 0 0,0 1 0,0-1 0,0 1 0,0-1 0,0 1 0,0-1-1,0 1 1,0 0 0,0-1 0,0 1 0,-1 0 0,2 1 0,3 5-3539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3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93 171 8240,'0'0'11087,"12"-2"-10743,-5 0-290,1 1 83,-1 0-1,0 0 1,1-1-1,-1 0 1,0-1-1,0 0 0,0 0 1,0 0-1,-1-1 1,13-8-1,-18 10-83,1 1 0,-1-1-1,0 0 1,1 1 0,-1-1 0,0 0 0,0 0-1,0 0 1,0 0 0,-1 0 0,1 0 0,0 0-1,-1 0 1,1 0 0,-1 0 0,0-1-1,0 1 1,0-4 0,0 2 1,-1 1-1,0-1 1,0 1-1,0 0 1,0-1-1,-1 1 1,1 0-1,-1 0 0,0 0 1,-4-6-1,2 5-11,1 0-1,-1-1 1,0 2-1,0-1 0,-1 0 1,1 1-1,-1 0 0,0 0 1,1 0-1,-1 1 0,0-1 1,-1 1-1,1 1 1,0-1-1,-7-1 0,6 3-12,-1 0 0,1 0-1,-1 1 1,1 0-1,-1 0 1,1 1 0,0-1-1,0 1 1,-1 1 0,1-1-1,1 1 1,-1 0-1,0 0 1,1 1 0,-1 0-1,-6 6 1,11-9-16,0 1-1,0 0 1,0-1 0,1 1-1,-1 0 1,0 0 0,1-1-1,-1 1 1,1 0 0,-1 0-1,1 0 1,0 0-1,0 0 1,0-1 0,0 1-1,0 0 1,0 0 0,0 0-1,1 0 1,0 3 0,1 0 12,-1-1 1,1 1-1,-1-1 1,1 0-1,1 1 0,-1-1 1,3 4-1,2-1 30,-1 0 0,1-1 0,1 1 1,-1-2-1,1 1 0,14 7 0,-3-3 191,39 14 0,-44-20-68,1 0 1,0-1-1,1-1 1,29 1-1,-1-3-3218,-43 0 2849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4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6632,'0'0'14359,"11"-6"-14159,2 0-130,0 0 0,1 1-1,-1 1 1,1 0 0,0 1 0,21-3-1,60 2 281,-49 4-80,0-3 1,0-1 0,63-15-1,-97 14 24,1 0 248,-9 5-2990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0:36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169 226 1400,'0'0'14281,"-9"11"-14036,2-2-192,1-1-1,0 1 1,0 1-1,1-1 0,0 1 1,0 0-1,1 0 1,-4 16-1,-29 148 797,-26 105 678,55-232-876,26-73 209,-7 0-762,-1 0-1,12-49 1,4-61 125,-17 86-146,59-280 487,-45 226-364,-20 83-148,-2 15-18,0 0 0,0 0-1,1 0 1,-1 0 0,4-7 0,-5 12 6,2 3-27,0 0 0,-1 0 0,1 0 0,-1 0 0,0 0 0,0 0 0,1 0 0,-1 0 0,-1 0 1,1 1-1,0-1 0,0 3 0,2 2 7,35 116 134,-23-66-89,10 41 27,7 22 37,3-20 175,-35-100-302,0 0 1,0 0-1,0 0 0,0 0 0,0 0 0,0 0 1,0 1-1,0-1 0,0 0 0,0 0 0,0 0 0,0 0 1,0 0-1,0 0 0,0 0 0,0 0 0,0 0 1,0 1-1,0-1 0,0 0 0,0 0 0,0 0 0,0 0 1,0 0-1,1 0 0,-1 0 0,0 0 0,0 0 1,0 0-1,0 0 0,0 0 0,0 0 0,0 1 0,0-1 1,0 0-1,0 0 0,1 0 0,-1 0 0,0 0 1,0 0-1,0 0 0,0 0 0,0 0 0,0 0 0,0 0 1,0 0-1,1 0 0,-1 0 0,0 0 0,0 0 1,0-1-1,0 1 0,0 0 0,0 0 0,0 0 0,0 0 1,0 0-1,1 0 0,-1 0 0,0 0 0,4-9 117,1-13 20,-1-52 114,20-209 407,-22 273-647,0 0-1,0 0 1,1 0-1,0 1 1,1-1-1,0 1 1,7-13-1,-11 22-14,0 0 1,1 0-1,-1-1 0,0 1 0,1 0 1,-1 0-1,0-1 0,1 1 0,-1 0 1,1 0-1,-1 0 0,0 0 0,1 0 1,-1 0-1,1-1 0,-1 1 0,1 0 1,-1 0-1,0 0 0,1 0 0,-1 1 0,1-1 1,-1 0-1,0 0 0,1 0 0,-1 0 1,1 0-1,-1 0 0,0 1 0,1-1 1,-1 0-1,1 0 0,-1 1 0,0-1 1,1 0-1,-1 0 0,0 1 0,0-1 0,1 0 1,-1 1-1,0-1 0,1 1 0,12 17-17,-12-16 14,18 32-57,-1 2 0,-1 0 0,14 51 0,10 20-24,83 215 182,-92-255 340,-32-67-455,1 0 1,-1 1-1,1-1 1,-1 0-1,0 1 1,1-1-1,-1 0 1,1 0-1,-1 0 1,1 1-1,-1-1 1,1 0-1,-1 0 1,1 0-1,-1 0 1,1 0-1,-1 0 1,1 0-1,-1 0 1,1 0-1,-1 0 1,1 0 0,-1 0-1,1 0 1,-1 0-1,1 0 1,-1-1-1,1 1 1,-1 0-1,1 0 1,-1 0-1,0-1 1,1 1-1,-1 0 1,1-1-1,0 0 1,15-11-3904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5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1 690 4816,'0'0'9706,"7"-8"-9178,18-27 350,-3 0-1,24-49 0,-19 25 427,-3-1 0,26-117 0,-42 147-537,20-47 0,-6 18 367,-13 41-621,-7 14-391,-1 1-1,1-1 1,-1 1-1,0-1 1,0 0-1,1-6 1,4-5 643,-5 18-740,0-1-1,0 1 1,0 0 0,0-1-1,0 1 1,1-1 0,0 1-1,3 3 1,6 10 0,78 135 66,-69-112-44,-17-30-22,0-1 1,1 0-1,1-1 1,-1 1-1,1-1 0,1 1 1,12 11-1,-18-18-19,1-1-1,-1 0 0,1 1 0,-1-1 1,1 0-1,-1 0 0,0 1 1,1-1-1,-1 0 0,1 0 1,0 0-1,-1 0 0,1 0 1,-1 1-1,1-1 0,-1 0 1,1 0-1,-1 0 0,1 0 1,-1 0-1,1 0 0,0 0 1,-1 0-1,1-1 0,-1 1 1,1 0-1,0 0 0,14-10 118,-12 7-92,0-1 1,0 1 0,-1-1-1,1 1 1,1-5-1,16-45 208,-12 29-167,2 0 0,0 1-1,27-41 1,-19 47-47,-16 15-27,1 0 0,-1 0 0,1 0 0,-1 0 0,0-1 0,2-2-1,-2 3 5,1-1-1,-1 1 0,1 0 0,0 0 0,-1 0 0,1 0 1,6-2-1,-6 3 11,-2 2-14,0-1 0,-1 0 0,1 0 0,0 1 0,-1-1 0,1 0 0,0 0 0,-1 1 0,1-1 0,-1 1 0,1-1 0,-1 1 0,1-1 0,-1 0 0,1 1 0,-1-1 0,1 1 0,-1 0 0,0-1 0,1 1 0,-1 0 0,8 15 15,-6-12-14,8 23 10,0 0 0,7 46 0,-1-5 29,3-8 318,29 59 0,-37-100-175,-9-16-141,0 0 0,0 1-1,0-1 1,0 0-1,-1 1 1,0-1-1,0 1 1,1 4-1,-2-7-36,0-1-1,0 0 1,1 0 0,-1 0-1,0 1 1,0-1-1,0 0 1,1 0-1,-1 0 1,0 0-1,0 1 1,0-1-1,1 0 1,-1 0-1,0 0 1,0 0-1,1 0 1,-1 0-1,0 1 1,0-1-1,1 0 1,-1 0-1,0 0 1,1 0-1,-1 0 1,0 0-1,1 0 1,-1 0 0,0 0-1,0 0 1,1 0-1,-1 0 1,0 0-1,1 0 1,-1 0-1,1-1 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5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 5016,'0'0'12810,"-3"9"-12343,-19 76 791,19-50-82,2 38-1,2-40-294,-1-33-866,0 0-1,0 0 0,0 0 1,0 0-1,0-1 0,1 1 1,-1 0-1,0 0 0,0 0 1,0 0-1,1 0 0,-1 0 1,0 0-1,0-1 0,1 1 1,-1 0-1,0 0 0,0 0 1,1 0-1,-1 0 0,0 0 1,0 0-1,1 0 0,-1 0 1,0 0-1,0 0 0,1 0 1,-1 0-1,0 0 0,0 0 1,0 0-1,1 1 1,-1-1-1,0 0 0,0 0 1,1 0-1,-1 0 0,0 0 1,0 0-1,0 0 0,1 1 1,-1-1-1,0 0 0,0 0 1,0 0-1,0 0 0,0 1 1,1-1-1,-1 0 0,0 0 1,0 0-1,0 0 0,0 1 1,0-1-1,0 0 0,0 0 1,0 0-1,0 1 0,0-1 1,0 0-1,0 0 0,0 0 1,0 1-1,0-1 0,0 0 1,0 0-1,0 0 0,-1 1 1,14-15 362,73-137 514,-82 144-843,1 0 1,0 0 0,0 0 0,1 0-1,0 1 1,0 0 0,1 0 0,-1 0 0,2 1-1,-1 0 1,10-6 0,-16 11-47,-1 0 1,1 0-1,0 0 1,-1 0-1,1 0 1,-1 0 0,1 0-1,-1 0 1,1 0-1,-1 1 1,1-1-1,0 0 1,-1 0-1,1 0 1,-1 0-1,1 1 1,-1-1-1,1 0 1,-1 0-1,0 1 1,1-1-1,-1 0 1,1 1-1,-1-1 1,0 0-1,1 1 1,-1-1 0,0 0-1,1 1 1,-1 0-1,12 16 40,-9-11-26,7 8 58,0 0 1,-2 0-1,0 1 0,10 29 1,-10-15 288,6 48 1,-8-52 214,-6-25-589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5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11352,'0'0'3841,"-9"9"-3329,-26 28 29,32-33-369,0 0-1,0 0 1,0 1-1,0-1 1,1 0-1,0 1 1,0 0 0,1-1-1,0 1 1,-2 7-1,3-10-49,0 1 0,0-1 0,0 0-1,0 0 1,1 1 0,-1-1 0,1 0 0,-1 0 0,1 1-1,0-1 1,0 0 0,0 0 0,1 0 0,-1 0-1,1 0 1,-1 0 0,1 0 0,0-1 0,-1 1 0,4 2-1,-3-3-53,0-1 0,0 1 0,1 0 0,-1 0 0,0-1-1,0 1 1,1-1 0,-1 0 0,0 1 0,1-1 0,-1 0-1,0 0 1,1 0 0,-1 0 0,1-1 0,-1 1 0,0 0 0,0-1-1,1 0 1,-1 1 0,2-2 0,8-2-535,-1 0 1,16-8-1,-21 9-788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5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13464,'0'0'2688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5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9440,'0'0'8069,"7"-8"-7673,23-27-15,-29 34-348,0 0 0,0 1 0,0-1 0,0 0 0,0 0 0,0 0 0,0 1 0,0-1 0,0 0 0,0 1 0,1-1 0,-1 0 0,0 1 0,0 0-1,1-1 1,-1 1 0,1-1 0,1 1 0,-2 0-1,0 0 1,0 0-1,0 1 0,0-1 0,0 0 0,0 0 0,0 1 0,0-1 0,0 0 0,0 1 1,0-1-1,0 1 0,0-1 0,0 1 0,0 0 0,0-1 0,1 2 0,2 3 117,0 0-1,-1 0 1,1 0-1,-1 0 1,3 8 0,-3-8-20,26 66 736,-21-50-430,20 38-1,-24-52-321,1 0 0,0 0 0,1 0 0,0-1 0,0 0 0,1 0 0,0 0 0,0 0 0,8 4 0,-1-1 23,-7-4-20,1 0 0,0-1 0,1 1 1,-1-1-1,16 5 0,-22-8-96,0-1 0,1 1 0,-1-1 0,0 0-1,0 1 1,1-1 0,-1 0 0,0 0 0,0 0 0,1-1 0,-1 1 0,0 0 0,1-1-1,-1 1 1,0-1 0,0 1 0,0-1 0,0 0 0,0 0 0,0 0 0,0 0 0,0 0-1,0 0 1,0 0 0,-1 0 0,1-1 0,-1 1 0,1 0 0,-1-1 0,2-1 0,2-4 22,-1 1 1,0-1 0,0 1 0,-1-1 0,0 0 0,0 0 0,-1 0 0,0 0-1,-1 0 1,1-11 0,-1-8 75,-5-38 1,1 36-21,-3 1 0,0-1 0,-2 2 0,-2-1 0,-20-38 0,17 51 50,12 13-127,0 0 0,0 0 0,0 0 0,0 0 0,0 0 0,0 0 1,0 0-1,0 0 0,1 0 0,-1 0 0,1 0 0,-2-3 0,3 4-20,-1 0 1,0 0-1,0 0 0,0-1 0,1 1 1,-1 0-1,0 0 0,0 0 0,1 0 0,-1 0 1,0 0-1,0 0 0,1-1 0,-1 1 0,0 0 1,0 0-1,1 0 0,-1 0 0,0 0 1,1 0-1,-1 0 0,0 0 0,0 0 0,1 0 1,-1 0-1,0 0 0,0 1 0,1-1 1,-1 0-1,0 0 0,0 0 0,1 0 0,-1 0 1,0 0-1,1 1 0,13 3-8,-13-3 10,176 56 417,-134-45 256,-43-11-752,1 0 0,-1 0 0,1 0 1,-1 0-1,1 0 0,-1 1 0,1-1 0,-1 0 0,0 0 0,0 0 0,0 0 0,0 0 0,0 0 1,0 1-1,-1 0 0,1 1-2616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5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10248,'0'0'5049,"-7"10"-4394,0 0-454,-2 1 271,0 1 0,1 1 0,-12 24 0,19-34-317,0 0 0,0 0 1,1 0-1,-1 0 0,1 0 0,0 0 1,0 0-1,0 0 0,0 0 0,1 0 1,0 0-1,-1 0 0,1 0 0,1 0 1,1 4-1,-2-6-93,0 1 1,0-1-1,0 0 1,1 0-1,-1 0 1,0 0-1,1 0 0,0 0 1,-1 0-1,1 0 1,-1 0-1,1 0 1,0-1-1,0 1 1,-1-1-1,1 1 1,0-1-1,0 1 0,0-1 1,0 0-1,0 0 1,0 0-1,0 0 1,0 0-1,0 0 1,-1 0-1,1-1 1,0 1-1,0 0 0,0-1 1,3 0-1,7-3-256,-1-1-1,1 0 0,-1 0 1,-1-1-1,1 0 0,15-12 0,-19 13-1202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5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8032,'0'0'12183,"12"-6"-11556,-2 1-485,-2 0-19,0 1 0,0 0-1,1 0 1,0 1-1,0 0 1,0 0-1,16-2 1,-3 2 235,-1 1 0,1 1 0,-1 0 0,37 4 0,83 15 1127,-92-10-772,-42-7-558,0-1 1,0 1 0,0-1 0,0 0 0,0-1-1,0 1 1,0-1 0,12-3 0,10-4-3507,-27 8 2949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5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7328,'0'0'10849,"9"12"-10429,-7-8-389,8 12 110,2 0 1,0-1-1,1 0 1,18 18-1,21 14 110,-3 3 0,-2 2 0,-2 2 0,-2 2 0,-4 2 0,-1 1 0,-4 2 0,42 99 0,-50-99-7,-4 2-1,17 70 1,-33-109-159,-2 1 1,0 0 0,-2 0-1,-1 0 1,-1 0-1,-1 0 1,-1 0 0,-10 44-1,0-26 95,-2 1-1,-1-2 1,-3 0-1,-1-1 1,-2-1 0,-2-1-1,-2 0 1,-56 66-1,47-71-358,-45 33 1,55-47-2346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5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9440,'0'0'12751,"12"-1"-12325,40-1 534,97 8 0,105-1 1076,-173-17-1098,-81 12-935,0 0 1,0 0-1,0 0 0,0 0 1,0 0-1,0 0 0,1 0 1,-1 0-1,0 0 0,0 0 0,0 0 1,0 0-1,0 0 0,0 0 1,0 0-1,0 0 0,1 0 1,-1-1-1,0 1 0,0 0 1,0 0-1,0 0 0,0 0 0,0 0 1,0 0-1,0 0 0,0 0 1,0-1-1,0 1 0,0 0 1,0 0-1,0 0 0,0 0 0,0 0 1,0 0-1,0-1 0,0 1 1,0 0-1,0 0 0,0 0 1,0 0-1,0 0 0,0 0 0,0 0 1,0-1-1,0 1 0,0 0 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7:5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10448,'0'0'4278,"13"-5"-3764,2-1-343,0-1 54,0 1-1,0 1 1,21-4 0,39-12 1068,-49 13-647,0 1 1,50-8-1,93-1 1393,-80 4-1018,-21 1 20,-52 14 8,-8 0-4340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0:40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122 144 5224,'0'0'11574,"12"2"-11371,36 6-2,-46-8-173,1 1 0,-1-1 0,1 0 0,0 0 0,-1 0 0,1 0 0,-1 0 0,1 0 0,0-1 0,-1 0 0,1 1 0,-1-1-1,1 0 1,-1 0 0,0 0 0,1-1 0,-1 1 0,0 0 0,0-1 0,0 1 0,0-1 0,0 0 0,0 0 0,0 0 0,-1 0 0,1 0 0,0 0 0,-1 0 0,0-1 0,0 1-1,0 0 1,0-1 0,0 1 0,0-1 0,0 1 0,-1-1 0,1-3 0,0 1 5,-1 0 0,0 1 0,0-1-1,0 0 1,-1 1 0,1-1 0,-1 1 0,0-1-1,-1 1 1,1-1 0,-1 1 0,0 0 0,0-1-1,0 1 1,0 0 0,-1 0 0,1 1 0,-5-6-1,4 7-10,1 1-1,-1 0 0,0-1 1,0 1-1,1 0 0,-1 0 0,0 0 1,0 1-1,0-1 0,0 1 0,0-1 1,0 1-1,0 0 0,0 0 1,0 1-1,-4 0 0,-3 0 21,1 1 0,-1 0 0,-14 6 0,17-5-27,-1 1 1,1-1-1,0 2 1,0-1-1,0 1 1,1 0-1,0 0 1,0 1 0,0-1-1,0 2 1,1-1-1,0 0 1,1 1-1,-1 0 1,1 0-1,0 1 1,1-1-1,0 1 1,0-1-1,1 1 1,0 0 0,-2 11-1,3-10-1,-1 0 0,2-1 0,-1 1 0,1 0 0,0-1 0,1 1 0,0 0 0,0 0 0,1-1 0,0 1 0,1-1 0,0 0 0,7 15 0,-5-14 15,0 0 0,1 0 0,0-1 0,1 1 0,0-1-1,0-1 1,1 1 0,8 5 0,-11-9-8,1 0-1,-1-1 0,1 0 1,0 0-1,0 0 0,0-1 1,1 0-1,-1 0 0,0-1 1,1 0-1,-1 0 0,1 0 1,-1-1-1,10 0 0,20-5 57,0-1-1,51-15 0,-30 4-2682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18:0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234 206 11952,'0'0'1180,"-11"11"-543,-5 7-87,-25 36-1,34-43-288,0 1 0,1-1 0,0 1 0,1 0 0,0 0 0,-5 20 0,8-19-76,1-1 0,0 0 0,0 1 0,2-1 0,-1 1-1,1-1 1,1 0 0,1 1 0,-1-1 0,2 0 0,0 0-1,0-1 1,1 1 0,0-1 0,1 0 0,0-1-1,1 1 1,15 16 0,-16-19-88,1-1-1,0 0 1,0 0-1,1-1 1,0 0-1,0-1 1,1 1-1,-1-1 1,1-1-1,0 0 1,0 0-1,1-1 1,-1 0-1,1-1 1,0 0-1,-1 0 1,1-1-1,0 0 1,0-1-1,0 0 1,0 0-1,0-1 1,18-5-1,-9 1 36,-1-1-1,0-1 1,0-1-1,0 0 0,-1-2 1,0 0-1,-1 0 1,0-2-1,23-21 0,-32 26-70,0 0-1,0 0 0,-1-1 1,0 1-1,0-2 0,-1 1 1,0-1-1,0 0 0,-1 0 1,0 0-1,-1 0 0,0-1 1,0 1-1,-1-1 0,0 0 1,-1 0-1,0 0 1,-1 1-1,0-1 0,-2-17 1,-5 2 52,0 0 1,-2 0 0,-1 1-1,-1 0 1,-1 1 0,-23-35 0,24 41-37,-1 0 0,0 1 0,-1 0 0,-1 1 0,0 0 1,-1 1-1,-25-18 0,30 25-30,0 1 1,0 1 0,-1-1-1,0 1 1,0 1-1,0 0 1,0 1-1,-1 0 1,1 1-1,-1 0 1,0 0 0,0 1-1,1 1 1,-20 2-1,16 0-26,0 0 0,-1 2 0,1 0 0,0 1 0,1 0 0,-1 1 0,1 1 0,0 0 0,1 1 0,0 0 0,0 1 0,-12 11 0,18-13-52,-1 0 0,1 0 0,0 1 0,1 0 0,0 1 0,0 0 0,1-1 0,0 2 0,0-1 0,1 0 0,0 1 0,1 0 0,0 0 0,1 0 0,0 0 0,0 1 0,1-1 0,1 21 0,2-9-935,10 35 0,-10-48-1050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0:4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5920,'0'0'14110,"1"13"-13803,3 205 1173,-5-174-716,7 75 0,-6-69 816,0-63-1440,-11-24-498,6 25-2399,5 10 2229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0:4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9848,'0'0'3505,"11"-3"-2869,181-39 2509,-91 22-1813,-21 3-223,0 3-1,144-7 0,-187 21-3692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6128,'0'0'12719,"11"5"-12479,3 2-128,1-2-1,-1 0 0,1 0 0,0-1 0,25 3 0,-3-4 272,65-3 1,-34 0-89,-45 1-180,-1-1-1,36-5 0,43-17 131,-71 13-175,0 3-1,1 0 0,0 2 0,50-1 0,37 1 195,-83 1-108,-1 2 1,44 3-1,17 9 278,172-4-1,-241-8-392,6-1 40,34 2 0,24 1 97,12 1 142,-89 0-246,0-1-1,1-1 0,24-2 1,-30 5-18,-4-1-2,-6-5 132,-23-6 52,-222-96 460,218 97-527,25 7-122,1 1 0,0-1 0,0 0 1,0 1-1,0-1 0,0-1 0,0 1 0,0 0 0,1-1 1,-1 0-1,0 1 0,-4-5 0,7 3 276,7 3-220,16 4-83,-21-4-6,2 1-10,135 20 142,-83-15-107,80 22 1,-75-14-15,-45-12-8,0 2 0,-1 0 0,1 1 0,-1 0-1,0 2 1,18 9 0,-33-16-16,1 0-1,-1 1 1,0-1-1,1 0 1,-1 1-1,1-1 1,-1 1 0,0-1-1,1 1 1,-1-1-1,0 0 1,0 1-1,1-1 1,-1 1-1,0-1 1,0 1 0,0-1-1,0 1 1,1-1-1,-1 1 1,0 0-1,0-1 1,0 1-1,0-1 1,0 1 0,0-1-1,-1 1 1,1-1-1,0 1 1,0-1-1,0 1 1,0-1-1,-1 1 1,1-1 0,0 1-1,0-1 1,-1 1-1,0 0 1,-17 18 35,12-13-20,-9 6 9,-1 0-1,0 0 0,-1-2 1,-1 0-1,-33 13 0,12-5 11,35-16-36,-27 14-71,-1-2 0,-44 14 1,70-27-3495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0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770 1 5224,'0'0'4690,"-13"10"-4302,-4 4-246,6-5-15,0 0 1,-1 0-1,0-1 1,-21 10-1,-23 13 721,-28 14 417,-9 6-83,61-32-609,-36 16-1,35-19-193,1 3 0,1 0 0,1 2 0,0 1 0,1 2 0,2 1 0,-28 31 0,48-47-265,-1 0 0,1 0 0,0 0 0,1 1 0,-5 11-1,8-15-50,0 0 0,1 1 0,0-1-1,1 1 1,-1-1 0,1 1-1,1 0 1,-1 0 0,2 12-1,2 13 91,1 1-1,2 0 1,1-1-1,2 0 1,19 45-1,-12-30 17,-11-33-94,-1-1 0,2 1 0,0-1 0,0 0 0,1-1 1,12 18-1,1-7 144,1 0 1,1-1 0,48 37-1,20 13 204,-55-40-288,-29-25-90,1-1-1,-1 0 1,1 0-1,0-1 1,1 0-1,15 9 1,10 6 110,-28-16-114,0-1 0,1 1 1,-1-1-1,0 0 0,9 2 0,10 5 116,-19-8-76,0 0-1,1 1 1,-1-2-1,1 1 1,0-1-1,0 0 1,9 1 0,-15-2 55,-18-30 510,-4 11-482,2 0 0,1-1 0,-28-35 0,-1-3 268,41 50-371,1-1 1,0 1-1,1-1 0,-9-19 0,-5-9 88,3-6 55,16 42-197,-1 0 0,1 0 0,0-1 1,0 1-1,-1 0 0,1 0 0,0 0 0,0 0 0,0-1 1,0 1-1,1 0 0,-1 0 0,0 0 0,0 0 0,1-1 0,-1 1 1,1 0-1,-1 0 0,1 0 0,-1 0 0,1 0 0,-1 0 1,2-1-1,-1 1-7,0 1 1,-1 0-1,1 0 0,0-1 1,0 1-1,-1 0 1,1 0-1,0 0 0,-1 0 1,1 0-1,0 0 0,0 0 1,-1 0-1,1 0 1,0 0-1,0 1 0,-1-1 1,1 0-1,0 0 0,-1 1 1,1-1-1,0 0 1,-1 1-1,2 0 0,17 11 8,-19-12-8,26 20 0,-2 2 0,33 37 0,-2-3 0,-39-39 0,0 1 0,19 29 0,15 19 0,-24-32 55,-25-32-51,1 0 0,-1 0 0,0 1 1,0-1-1,0 0 0,0 0 0,-1 0 1,1 1-1,0-1 0,-1 0 0,0 1 1,1-1-1,-1 0 0,0 1 0,0-1 1,-1 4-1,0-4 4,0 0 1,0-1-1,0 1 0,-1-1 1,1 0-1,0 1 0,-1-1 1,1 0-1,-1 0 1,1 0-1,-1 0 0,0 0 1,1 0-1,-1 0 0,0 0 1,1-1-1,-1 1 1,0-1-1,-2 1 0,-40 5 77,-68-10 127,69 1-74,40 2-126,-1 1 0,1 0 0,-1 0-1,1 0 1,-1 0 0,1 1 0,-1 0-1,1-1 1,-1 1 0,1 0 0,0 1-1,0-1 1,-1 1 0,1-1 0,0 1-1,-4 4 1,3-3-31,1 1 0,-1 0 0,1 1 1,1-1-1,-1 0 0,0 1 0,1 0 0,0 0 0,0-1 0,-2 11 0,-10 58-585,11-48-2666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0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488 623 6328,'0'0'7904,"-13"-8"-7379,9 5-489,-23-14 670,0 1 1,-46-19 0,61 30-422,-1 1 1,0 0-1,1 0 1,-1 1-1,0 1 0,-1 0 1,1 1-1,0 1 1,0 0-1,-1 0 1,1 1-1,-25 6 0,-29 23 1006,62-28-1215,1 1 1,0 0-1,-1-1 1,1 2-1,0-1 0,1 0 1,-1 1-1,1 0 0,-5 5 1,2 0 72,-1 0-1,2 0 1,-7 13 0,10-17-111,1-1 0,0 1 1,-1-1-1,2 1 1,-1 0-1,0-1 0,1 1 1,0 0-1,0-1 1,0 1-1,1 0 0,0-1 1,0 1-1,0 0 1,0-1-1,1 1 0,-1-1 1,1 0-1,0 1 1,1-1-1,-1 0 0,1 0 1,0-1-1,4 6 1,-2-3 2,1 0 1,0 0 0,0-1 0,0 0-1,0 0 1,1-1 0,0 1-1,0-2 1,0 1 0,0-1-1,1 0 1,0 0 0,11 2 0,-6-3 16,0 0 1,0-1-1,1 0 0,-1-1 1,0-1-1,0 0 1,1 0-1,-1-2 1,0 0-1,0 0 1,-1-1-1,1 0 1,-1-1-1,0-1 1,0 0-1,0-1 0,-1 0 1,0-1-1,12-10 1,-10 6 67,0 0 1,0-1 0,-1-1-1,-1 0 1,16-25-1,-22 29-66,0 0 0,0 0 0,-1 0 0,-1 0-1,0-1 1,0 1 0,-1-1 0,0 0 0,-1 0-1,0-18 1,-2 13-1,-1 1 0,0 0 1,-1-1-1,-1 1 0,0 1 0,-1-1 0,-14-26 0,-61-93 389,71 120-398,-9-13 92,-2 1 1,-41-43-1,51 59-86,0 1 0,0 0 0,-1 1 0,0 0 0,-1 1 0,1 0 0,-2 1 0,1 0 0,-20-6-1,18 7 22,8 3-44,0 0 1,0 1-1,0-1 1,0 1 0,-10-1-1,15 2-32,0 0 0,0 0-1,0 0 1,0 0 0,0 1-1,0-1 1,0 0 0,0 1-1,0-1 1,0 0 0,0 1-1,0-1 1,0 1 0,0-1-1,1 1 1,-1 0 0,0-1-1,0 1 1,1 0 0,-1-1-1,0 1 1,1 0 0,-1 0-1,1 0 1,-1 0 0,1 0-1,-1-1 1,1 1 0,0 0-1,-1 0 1,1 0 0,0 0-1,0 0 1,0 0 0,0 0-1,-1 0 1,2 0 0,-1 0-1,0 0 1,0 2 0,1 5 6,0-1-1,1 0 1,-1 0 0,2 0 0,-1 0 0,1-1-1,6 13 1,25 35-3124,-31-50 2181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0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1210 6632,'0'0'8062,"4"-15"-7427,4-14-379,66-224 2688,-30 118-1471,27-71 470,-50 154-1449,0-4 94,3 2-1,40-70 1,-35 79-45,52-63 0,-66 90-323,1 1 1,1 1-1,0 1 0,1 0 0,1 1 1,22-12-1,-38 24-166,1 0 0,0 0 0,-1 1 0,1 0 0,0 0 0,0 0 0,0 0 0,0 1 0,0-1 0,0 1 0,0 0 0,0 0 0,0 1 0,0-1 0,0 1 0,0 0 0,0 0 0,0 0 0,0 1 0,-1-1 0,1 1 0,-1 0 0,7 3 0,-6-2-14,-1 0 1,1 0-1,0 1 0,-1-1 0,0 1 0,1-1 0,-1 1 0,-1 0 0,1 0 0,-1 0 0,1 1 0,-1-1 0,0 1 0,-1-1 0,1 1 0,-1 0 0,0-1 0,0 1 0,0 6 0,-1-1-12,0 0 1,0 0-1,-1 0 1,-1 0-1,1-1 0,-2 1 1,1 0-1,-1-1 0,-1 0 1,0 0-1,0 0 0,-1 0 1,0 0-1,0-1 1,-1 0-1,0 0 0,-1-1 1,1 1-1,-1-2 0,-1 1 1,-12 9-1,-12 3 80,0-1 0,-1-1 0,-62 21 0,82-34-55,0 0 0,-1 0-1,1-2 1,-25 3 0,37-3-138,7 4-3,9 4-122,6-2-3695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0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9440,'0'0'10423,"10"4"-9989,12 2-26,0 0 1,27 3-1,121 5 891,193-10 1,-177-2-945,113-7 126,3-35 108,-174 24 23,-117 13 1,-11 2-738,0 1 1,0 0-1,0-1 0,0 1 0,0 0 0,0 0 0,0-1 0,0 1 0,0 0 0,0-1 1,0 1-1,0 0 0,0 0 0,0-1 0,-1 1 0,1 0 0,0-1 0,0 1 0,0 0 1,0 0-1,-1-1 0,1 1 0,0 0 0,0 0 0,0 0 0,-1-1 0,1 1 0,0 0 1,-1 0-1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0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458 638 7936,'0'0'4482,"-12"-11"-3894,-40-33-9,47 41-454,0 0-1,0 0 1,0 1 0,0 0 0,0 0 0,-1 0-1,1 1 1,0 0 0,-1 0 0,1 0-1,-1 1 1,0-1 0,1 1 0,-1 1-1,1-1 1,-1 1 0,-7 2 0,-3-1 178,-10 1 393,0 1 0,-33 9 0,49-10-436,1 0 0,0 1 0,0-1 1,0 2-1,0-1 0,1 1 0,0 1 0,0-1 0,-11 11 0,10-6 115,0 0 1,0 0-1,1 1 0,-12 22 0,19-30-287,-1 1 0,1-1 0,-1 1 0,1-1 0,0 1 1,1 0-1,-1-1 0,1 1 0,-1 7 0,2-8-41,-1-1 1,0 0-1,1 0 0,-1 0 0,1 0 1,0 0-1,0 0 0,0 0 0,0 0 1,0 0-1,0 0 0,1 0 0,-1 0 1,1-1-1,-1 1 0,1 0 0,-1-1 1,3 2-1,6 3 17,-1 0 0,1 0 1,-1-1-1,1-1 0,1 0 1,-1 0-1,1-1 0,-1 0 0,1-1 1,0 0-1,0-1 0,0 0 0,0-1 1,0 0-1,0 0 0,0-1 0,0-1 1,0 0-1,0-1 0,18-6 0,-10 2-17,0-1 0,0-1 0,-1-1 0,-1 0 0,0-2 0,0 0 0,-1 0 1,-1-2-1,0 0 0,20-24 0,-19 19 12,-2-1 1,22-38-1,-31 48-38,0 0 0,-1-1 1,-1 1-1,1 0 0,-2-1 0,0 0 0,0 0 1,1-21-1,-5 8 22,0 0 0,-1-1 0,-2 2 0,0-1 1,-1 0-1,-2 1 0,0 1 0,-2-1 0,0 1 0,-1 1 1,-2 0-1,0 0 0,-1 2 0,-1-1 0,0 2 0,-2 0 1,0 1-1,-30-23 0,39 35-9,-1 0 0,1 0 0,-1 1 0,0 0 0,0 1 0,-1 0 0,1 0 1,-1 1-1,-14-2 0,19 4-16,1 0 1,-1 0 0,0 0-1,1 0 1,-1 1 0,1 0-1,-1 0 1,1 0-1,-8 3 1,9-2-15,1-1-1,-1 1 1,1-1 0,0 1-1,-1 0 1,1 0 0,0-1-1,0 2 1,0-1 0,1 0-1,-1 0 1,0 1 0,1-1-1,0 0 1,-1 1 0,1 0-1,-1 2 1,2-3-12,-1 1 0,1-1 1,0 0-1,0 0 0,0 1 0,0-1 0,0 0 0,0 0 0,1 1 1,-1-1-1,1 0 0,0 0 0,-1 0 0,1 0 0,0 0 0,0 0 1,2 3-1,1 1-34,0 0 0,1 0 0,-1-1 0,8 7 0,1-2-66,0 0-1,1 0 0,1-1 0,-1-1 0,1-1 0,21 8 0,11 1-3496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1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9848,'0'0'13186,"-7"12"-12858,-14 21 108,-32 40 0,44-62-313,1 1 1,1 0-1,0 0 0,-7 19 0,-19 55 315,27-69-357,-2 7 89,1 1 1,1-1 0,1 1 0,1 0 0,-1 51 0,5-74-149,0-1 0,0 1 0,1 0 0,-1 0 1,0 0-1,1-1 0,-1 1 0,1 0 0,0-1 0,-1 1 1,1 0-1,0-1 0,0 1 0,0-1 0,0 1 0,0-1 0,1 0 1,-1 1-1,0-1 0,1 0 0,-1 0 0,1 0 0,-1 0 0,1 0 1,-1 0-1,1-1 0,2 2 0,3 0 7,1 0-1,0 0 1,-1 0-1,15 0 1,-14-2 6,76 4 117,17 2 34,-49 0-69,-25-4 12,-26-2-140,0 0-1,0 0 1,0 0-1,0 0 0,0 0 1,0 0-1,0-1 0,0 1 1,0 0-1,0-1 0,0 1 1,-1 0-1,1-1 0,0 1 1,0-1-1,0 1 0,1-2 1,3-3-3671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0:5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13 177 4416,'0'0'10828,"-2"-10"-10712,-1-2-77,1 8-21,1 0-1,0 0 1,0-1-1,0 1 1,0 0-1,1 0 1,0-1-1,0 1 1,0-7-1,1 10 7,-1-1-1,1 1 1,-1-1 0,1 1-1,-1 0 1,1-1-1,0 1 1,0 0 0,0-1-1,0 1 1,0 0 0,0 0-1,2-2 1,8-11 245,-9 11-237,0 0 0,0 1-1,0-1 1,0 1 0,0-1-1,1 1 1,-1 0 0,1 0-1,-1 0 1,1 0 0,0 0 0,0 0-1,0 1 1,0 0 0,0-1-1,0 1 1,1 0 0,-1 1-1,0-1 1,0 0 0,7 1-1,-3-2 88,-7 2-117,0 0 1,0 0 0,1 0-1,-1 0 1,0 0 0,0 0-1,1 0 1,-1-1 0,0 1-1,0 0 1,1 0 0,-1 0-1,0 1 1,0-1 0,1 0 0,-1 0-1,0 0 1,0 0 0,1 0-1,-1 0 1,0 0 0,0 0-1,0 0 1,1 1 0,-1-1-1,0 0 1,0 0 0,0 0-1,1 0 1,-1 1 0,0-1-1,0 0 1,0 0 0,0 0-1,0 1 1,0-1 0,1 0-1,-1 0 1,0 0 0,0 1-1,0-1 1,0 0 0,5 8 65,-1 0 1,0 0-1,0 0 1,0 1-1,-1-1 1,-1 1-1,1-1 1,-1 1-1,1 17 1,-1-2 38,-1 1 0,-4 35 0,1-35-53,-2 9 31,1-1 0,3 1 0,6 65 0,-3-69 9,-3-22-24,1 0 0,0 0-1,4 14 1,-4-19-55,0-1 1,0 1-1,0 0 0,0-1 0,1 0 0,0 1 0,-1-1 0,1 0 1,0 0-1,0 0 0,0 0 0,0 0 0,0 0 0,0-1 1,3 3-1,-1-3 13,0 1 0,0-1 1,0 1-1,0-1 1,1 0-1,-1-1 0,0 1 1,0-1-1,0 1 0,1-2 1,-1 1-1,7-1 0,51-13 146,-48 8-136,0 0-1,0-1 0,-1-1 1,0 0-1,-1 0 0,1-1 1,-2-1-1,1 0 0,10-13 0,-3 6 32,-16 13-50,0 0 1,1 0 0,-2 0-1,1-1 1,0 1 0,-1-1-1,0 0 1,0 1 0,0-1-1,0 0 1,-1 0 0,0 0 0,0 0-1,0-9 1,0-8 71,-1 0-1,-3-26 1,0 21-29,6-33 76,0 9 5,-3 49-136,1-1-1,-1 0 1,1 1-1,0-1 0,0 1 1,0-1-1,0 1 0,1-1 1,-1 1-1,1 0 1,-1 0-1,1-1 0,0 1 1,0 0-1,0 1 0,3-4 1,0 1 1,-1 1 1,1-1-1,0 1 1,1 0-1,-1 0 1,8-3-1,119-37 47,-126 41-335,0-1 0,0 0 0,0-1 1,-1 0-1,1 0 0,-1 0 0,0 0 0,0-1 0,7-9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1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11256,'0'0'3553,"10"-5"-2845,1-1-531,0 1 1,1 0-1,0 1 1,0 0-1,0 1 1,23-3-1,82-1 1024,147 10 0,-215-2-874,0-2 0,61-10 0,-30-5-2680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1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4816,'0'0'6617,"0"-10"-5970,1-30 2,-1 22 3058,-1 31-1070,4 10-1943,11 41 1,0 4-38,21 262 2229,-33-302-2647,0-16-7,-1 1-1,0 0 0,-1 0 1,-1-1-1,0 1 0,0 0 1,-6 17-1,4-19 124,3-8-286,-1 0 0,0-1 0,1 1 0,-1 0 0,0-1 0,0 1-1,0 0 1,-1-1 0,1 1 0,-1-1 0,1 0 0,-1 0 0,0 1-1,0-1 1,0 0 0,0 0 0,0-1 0,0 1 0,0 0 0,-5 2-1,6-4-65,1 0-1,0 0 0,0 0 0,-1 0 0,1 0 0,0 0 0,-1 0 0,1 0 0,0 0 0,-1 0 0,1 0 0,0 0 0,0 0 0,-1 0 1,1 0-1,0 0 0,-1 0 0,1 0 0,0 0 0,-1 0 0,1-1 0,0 1 0,0 0 0,-1 0 0,1 0 0,0 0 0,0-1 0,-1 1 1,1 0-1,0 0 0,0-1 0,0 1 0,0 0 0,-1 0 0,1-1 0,0 1 0,0 0 0,0 0 0,0-1 0,0 1 0,0 0 0,0-1 1,0 1-1,0 0 0,0-1 0,0 1 0,0 0 0,0-1 0,0 1 0,0 0 0,0 0 0,0-1 0,3-15-3340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1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8432,'0'0'10193,"9"-5"-9683,32-11-11,-37 15-426,-1 1 0,0-1 1,1 0-1,-1 1 0,1 0 0,-1 0 0,1 0 0,-1 0 0,1 0 1,-1 1-1,1-1 0,-1 1 0,1 0 0,5 3 0,12 2 211,38 2 305,1-2 0,72-2 0,-97-4-426,203-9 823,-58 0-147,-57-1 120,-110 12-505,0 0-3792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1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5016,'0'0'11302,"10"16"-10822,-2-3-369,4 5 95,-1 0 0,0 1 0,14 39 0,2 20 485,36 91 739,-21-57-424,-11-28-183,-27-73-667,-1-2 105,0-1-1,1 1 0,0 0 1,1-1-1,0 0 1,10 14-1,-14-22-233,-1 0 0,0 0 1,0 0-1,0 0 0,0 0 1,0 0-1,0 1 0,1-1 0,-1 0 1,0 0-1,0 0 0,0 0 0,0 0 1,0 0-1,1 0 0,-1 0 0,0 0 1,0 0-1,0 0 0,0 0 0,0 0 1,1 0-1,-1 0 0,0 0 0,0 0 1,0 0-1,0 0 0,1 0 0,-1 0 1,0 0-1,0-1 0,0 1 1,0 0-1,0 0 0,0 0 0,1 0 1,-1 0-1,0 0 0,0 0 0,0 0 1,0-1-1,0 1 0,0 0 0,0 0 1,0 0-1,0 0 0,0 0 0,0-1 1,1 1-1,-1 0 0,0 0 0,0 0 1,0 0-1,0 0 0,0-1 0,0 1 1,0 0-1,0 0 0,0 0 0,0 0 1,-1-1-1,4-17 226,-1 2-49,9-50 128,-4 25-91,1-1 0,17-47 1,-21 78-196,3-10 61,1 1 1,0 1-1,2-1 1,16-24 0,-1 8 68,1 1 1,2 1 0,2 2 0,47-42-1,-72 71-124,-1-1-1,1 0 0,-1 0 0,0 0 0,0 0 0,0-1 1,4-7-1,-8 11-47,0 1 1,0 0-1,0 0 1,0-1-1,0 1 1,0 0-1,0-1 0,0 1 1,-1 0-1,1-1 1,0 1-1,0 0 1,0 0-1,0-1 1,-1 1-1,1 0 1,0 0-1,0 0 1,-1-1-1,1 1 1,0 0-1,0 0 0,-1 0 1,1 0-1,0 0 1,-1-1-1,1 1 1,0 0-1,-1 0 1,1 0-1,0 0 1,-1 0-1,1 0 1,0 0-1,-1 0 0,1 0 1,-19-2 14,12 2-7,-260-7 48,171 8-51,60 0 75,-38 5 0,73-6-67,-1 1 0,0-1 0,1 1 0,-1 0 1,1-1-1,-1 1 0,1 0 0,-1 0 0,1 0 0,0 0 0,-1 0 0,1 1 0,0-1 0,0 0 0,0 0 0,0 1 0,-1 2 1,1-4-104,1 1 1,0-1 0,-1 0-1,1 1 1,0-1 0,0 1-1,0-1 1,-1 1-1,1-1 1,0 0 0,0 1-1,0-1 1,0 1 0,0-1-1,0 1 1,0-1 0,0 1-1,0-1 1,0 1 0,0-1-1,0 1 1,0-1 0,1 1-1,-1-1 1,0 1 0,0-1-1,0 0 1,1 1 0,-1-1-1,0 1 1,0-1 0,1 0-1,-1 1 1,0-1 0,1 0-1,-1 1 1,1-1-1,-1 0 1,0 1 0,1-1-1,-1 0 1,1 0 0,-1 0-1,1 1 1,-1-1 0,0 0-1,1 0 1,-1 0 0,1 0-1,-1 0 1,1 0 0,-1 0-1,1 0 1,-1 0 0,1 0-1,0 0 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1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6328,'0'0'19033,"10"-1"-18832,196-14 528,-151 13-349,106 11-1,-89-6 613,-67 1-574,-4-3-307,-4-3-15,13-2-406,-5 2-3149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1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36 4816,'0'0'9517,"-10"-6"-8913,-32-18 0,41 23-535,0 0 0,0 1 0,0-1 0,-1 1 0,1-1 0,0 1 0,0-1 0,0 1 0,0 0 0,0 0 0,-1 0 0,1 0 0,0 0 0,0 0 0,0 0 0,-1 0 0,1 0 1,0 0-1,0 0 0,0 1 0,0-1 0,-1 1 0,1-1 0,0 1 0,0-1 0,0 1 0,0-1 0,0 1 0,0 0 0,0 0 0,0-1 0,1 1 0,-1 0 0,0 0 0,0 0 0,1 0 0,-2 2 0,0 1 188,0 1 0,0 0 0,0 0 0,0 0 0,-1 10 0,2-11-113,1-3-89,0 0 1,0 0-1,0 0 1,-1 1-1,1-1 0,0 0 1,1 0-1,-1 0 1,0 0-1,0 0 1,0 0-1,1 0 0,-1 0 1,0 0-1,1 0 1,-1 0-1,1 0 0,-1 0 1,1-1-1,-1 1 1,1 0-1,0 0 0,-1 0 1,1-1-1,0 1 1,0 0-1,0-1 0,-1 1 1,1-1-1,0 1 1,0-1-1,0 1 0,0-1 1,0 1-1,0-1 1,0 0-1,0 0 0,0 1 1,0-1-1,2 0 1,0 0 51,0 0-1,1 0 1,-1 0 0,0 0 0,0 0 0,0 0 0,0-1 0,0 0 0,0 0 0,0 0-1,0 0 1,5-3 0,-7 4-81,-1 0 0,1 0 1,0-1-1,-1 1 0,1-1 0,-1 1 0,1-1 0,-1 1 0,1-1 0,-1 1 0,0-1 0,1 1 0,-1-1 1,0 1-1,1-1 0,-1 0 0,0 1 0,1-1 0,-1 0 0,0 1 0,0-1 0,0 0 0,0 1 1,0-1-1,0 0 0,0 1 0,0-1 0,0 0 0,0 1 0,0-1 0,0 0 0,0 1 0,-1-1 0,1 0 1,0 1-1,0-1 0,-1 1 0,1-1 0,0 0 0,-1 1 0,1-1 0,-1 1 0,1-1 0,-1 1 0,1-1 1,-1 1-1,1 0 0,-1-1 0,1 1 0,-1-1 0,0 1 0,1 0 0,-1 0 0,0-1 0,0 1 0,0-1 6,0 1-1,1-1 0,-1 1 0,0 0 0,1-1 0,-1 1 0,0-1 1,0 1-1,0 0 0,0 0 0,1 0 0,-1-1 0,0 1 0,0 0 0,0 0 1,0 0-1,1 0 0,-1 0 0,0 0 0,0 1 0,0-1 0,0 0 1,0 0-1,1 1 0,-1-1 0,0 0 0,0 1 0,1-1 0,-1 1 0,0-1 1,1 1-1,-1-1 0,0 1 0,1-1 0,-1 1 0,1 0 0,-1-1 1,1 1-1,-1 0 0,1 0 0,-1-1 0,1 2 0,0-1-21,0-1 0,0 1 0,0-1 0,0 1 0,0-1 0,1 1 0,-1 0 0,0-1 0,1 1 0,-1-1 1,0 1-1,1-1 0,-1 0 0,0 1 0,1-1 0,-1 1 0,1-1 0,-1 0 0,1 1 0,-1-1 0,1 0 0,-1 1 0,1-1 0,-1 0 0,1 0 0,-1 0 0,1 1 0,0-1 0,-1 0 0,1 0 0,-1 0 0,1 0 0,24 3 8,-21-3-21,16 1-3349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2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6224,'0'0'5112,"-8"10"-4248,6-7-889,-13 16 827,1 0 0,1 2 1,1 0-1,-11 25 0,-53 170 2334,43-115-2108,19-54-571,2 1 0,2 0 0,2 1 0,2 0 1,0 69-1,7-104-310,0 1 1,0-1-1,2 1 1,-1-1 0,2 0-1,0 0 1,1 0-1,10 22 1,-12-30-34,0 0 1,1 0 0,0 0-1,0 0 1,1 0-1,-1-1 1,1 1 0,0-1-1,1-1 1,-1 1-1,1-1 1,0 0-1,0 0 1,0 0 0,0-1-1,1 0 1,0-1-1,-1 1 1,13 2 0,-16-5-48,1 0 1,-1 0 0,0 0 0,1-1-1,-1 1 1,0-1 0,0 0 0,1 0 0,-1 0-1,0 0 1,0 0 0,0-1 0,0 1 0,0-1-1,-1 0 1,5-3 0,3-3-1123,-1 0 0,13-16 0,-20 22 497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2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1011 6424,'0'0'7192,"7"-10"-6660,3-4-294,-1-1 0,-1 0 0,0 0 1,-2 0-1,1-1 0,4-18 1,9-53 1017,20-82 702,29-117 358,-37 143-801,-24 115-967,1 2 0,1-1 1,16-28-1,-24 51-478,0 0 0,1 0 0,-1 1 0,1-1 1,0 1-1,0 0 0,1-1 0,-1 1 0,1 1 0,-1-1 0,1 0 0,0 1 0,0 0 1,0 0-1,0 0 0,0 0 0,0 1 0,1 0 0,-1 0 0,1 0 0,-1 0 1,1 0-1,-1 1 0,1 0 0,-1 0 0,7 1 0,-5 0-32,-1 0-1,1 0 1,-1 1-1,0 0 1,1 0-1,-1 0 1,0 1-1,0-1 1,0 1-1,-1 0 1,1 1-1,-1-1 1,1 1 0,-1 0-1,0 0 1,-1 0-1,1 1 1,-1-1-1,0 1 1,5 10-1,0 1 69,-2 0-1,0 1 1,5 29 0,-9-37-65,-1 1 0,0 0 0,0 0 0,-1-1 1,0 1-1,-1 0 0,0 0 0,-3 10 0,2-13-6,-1-1 0,0 1-1,0-1 1,-1 1 0,1-1-1,-1 0 1,-1 0 0,1-1-1,-1 1 1,0-1-1,0 0 1,-1-1 0,1 1-1,-1-1 1,-9 5 0,6-4 15,-1 1 1,0-2 0,0 0 0,0 0 0,-1-1 0,1 0 0,-1 0-1,0-2 1,-14 2 0,15-3 59,0 0 0,-1 0 0,1-1 1,-1-1-1,-17-4 0,22 4-43,0 0-1,0-1 1,0 0 0,1 0-1,-1 0 1,1 0 0,0-1 0,0 0-1,0 0 1,-6-7 0,11 10-75,-1 1 0,1 0 0,0 0 1,-1-1-1,1 1 0,0 0 0,-1-1 1,1 1-1,0 0 0,0-1 0,-1 1 1,1-1-1,0 1 0,0 0 0,0-1 1,-1 1-1,1-1 0,0 1 0,0 0 1,0-1-1,0 1 0,0-1 0,0 1 1,0-1-1,0 1 0,0-1 0,0 1 1,0 0-1,0-1 0,0 1 0,1-1 1,-1 1-1,0-1 0,0 1 0,0 0 1,1-1-1,-1 1 0,0 0 0,1-1 0,4-3-3846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2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45 102 6016,'0'0'3317,"-2"10"-2617,-6 45 900,7-53-1455,-1 0 0,1 0 1,0 0-1,0 0 0,-1-1 0,1 1 0,-1 0 1,0-1-1,1 0 0,-1 1 0,-2 1 1,-7 5 1296,7-8 1255,7-7-1318,33-32 218,-28 28-1259,1 1-1,-1 1 0,1 0 0,1 0 0,0 1 0,0 0 1,1 0-1,21-11 0,5-2 1199,-36 20-1493,0 1 0,0 0 1,0 0-1,-1 0 0,1 0 1,0 0-1,0 0 0,0 0 1,0 1-1,0-1 0,0 0 0,0 0 1,0 1-1,0-1 0,-1 1 1,1-1-1,0 0 0,0 1 0,-1 0 1,1-1-1,0 1 0,0-1 1,-1 1-1,1 0 0,-1-1 0,1 1 1,-1 0-1,1 1 0,16 23 487,-10-8-346,0 1 0,-1 0-1,-1 1 1,0-1 0,-2 1-1,2 22 1,7 32 325,-7-32-151,-4-34-270,-1 0-1,1 0 0,1 0 0,-1 0 0,1 0 1,0 0-1,1 0 0,-1-1 0,7 11 0,-8-15-62,-1-1 0,1 0-1,0 0 1,0 0 0,0 0-1,0 1 1,0-2-1,0 1 1,0 0 0,0 0-1,1 0 1,-1 0 0,0-1-1,0 1 1,1 0-1,-1-1 1,0 1 0,1-1-1,2 1 1,-1-1 10,0-1 1,-1 1-1,1 0 1,0-1-1,0 0 0,0 0 1,-1 0-1,1 0 1,5-3-1,-1 0 2,-1 0 0,1-1 0,-1 0 0,0 0 0,0-1 0,-1 1 0,0-1 0,0 0 0,0-1 0,0 1 0,-1-1 0,0 0-1,5-13 1,2-9 96,-1-1 0,7-33 0,-14 50-85,8-54 172,-9 47 17,9-37 1,-7 40-112,-4 15-105,0-1 0,1 0 1,-1 0-1,1 0 0,0 1 0,0-1 1,0 0-1,0 1 0,1-1 0,-1 1 1,2-3-1,-2 4-21,0 1 0,-1 0 0,1-1 0,0 1 0,0 0 0,-1 0 0,1 0 0,0 0 0,-1 0 0,1 0 0,0 0 0,0 0 0,-1 0 0,1 0 0,0 0 0,0 0 0,-1 0 0,1 1 0,0-1 0,-1 0 0,1 1 0,0-1 0,20 11 0,-15-8 0,154 67 0,-157-70 0,-3 0 0,1 0 0,0 0 0,0 1 0,0-1 0,-1 0 0,1 0 0,0 1 0,0-1 0,0 0 0,-1 1 0,1-1 0,0 0 0,-1 1 0,1-1 0,0 1 0,-1 0 0,1-1 0,0 1 0,0 1 0,-8-3 858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2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6520,'0'0'18345,"9"4"-18121,32 13 9,-37-16-194,0-1 1,0 0-1,0 1 1,0-1 0,0-1-1,0 1 1,0-1-1,0 1 1,0-1-1,-1 0 1,1-1-1,7-2 1,8-3 95,23-1 173,0 1-1,0 2 1,1 2 0,-1 2-1,1 2 1,55 7-1,-85-6-110,-2-1 897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23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199 122 4008,'0'0'12882,"-7"16"-12647,-83 285 801,36-54-140,22-103-26,20-85-71,9-45 526,8-30-782,1 0-643,50-154 215,36-181-1,-53 112 42,-30 197-109,-7 33-56,1-1-1,-2 0 1,2-17 0,-1 15 9,2 19-11,2 24-4,0 22 2,17 209 49,-17-180 28,-2-70-34,-4-12-28,0 0 0,0 1 0,0-1 1,0 0-1,1 0 0,-1 0 0,0 0 1,0 0-1,0 0 0,1 0 0,-1 0 1,0 0-1,0 0 0,0 0 0,0 0 0,1 0 1,-1 0-1,0 0 0,0 0 0,0 0 1,1 0-1,-1 0 0,0 0 0,0 0 1,0 0-1,0 0 0,1 0 0,-1-1 1,0 1-1,0 0 0,0 0 0,0 0 1,1 0-1,-1 0 0,0-1 0,2-1 7,-1 0 1,1 0-1,-1-1 0,1 1 0,-1-1 1,0 1-1,0-1 0,1-2 0,21-92 89,-16 60-30,13-36 0,5-8 100,14-35 122,-39 116-288,0-1 0,0 1-1,0-1 1,0 1 0,0-1 0,0 1-1,0-1 1,0 1 0,1 0 0,-1-1-1,0 1 1,0-1 0,1 1-1,-1 0 1,0-1 0,0 1 0,1 0-1,-1-1 1,1 1 0,-1 0 0,0-1-1,1 1 1,-1 0 0,0 0 0,1-1-1,-1 1 1,1 0 0,-1 0-1,1 0 1,-1 0 0,1 0 0,-1 0-1,0-1 1,1 1 0,-1 0 0,1 0-1,-1 0 1,1 1 0,-1-1-1,1 0 1,-1 0 0,1 0 0,-1 0-1,1 0 1,-1 0 0,0 1 0,1-1-1,-1 0 1,1 0 0,-1 1 0,0-1-1,1 0 1,-1 1 0,0-1-1,1 0 1,-1 1 0,1 0 0,1 2 2,0-1 1,0 1 0,-1 0-1,1 0 1,-1 1 0,3 5 0,73 287 42,-10-32-16,-61-241 68,1-1 0,2 1-1,16 34 1,-25-57-96,0 0 0,1 0 0,-1 1 0,0-1 1,0 0-1,0 0 0,0 0 0,0 0 0,0 1 0,1-1 0,-1 0 0,0 0 0,0 0 1,0 0-1,0 0 0,0 0 0,1 1 0,-1-1 0,0 0 0,0 0 0,0 0 1,1 0-1,-1 0 0,0 0 0,0 0 0,0 0 0,1 0 0,-1 0 0,0 0 0,0 0 1,0 0-1,1 0 0,-1 0 0,0 0 0,0 0 0,0 0 0,1 0 0,-1 0 1,0-1-1,7-7 36,3-15-59,2-10-346,-8 23-2457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2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6928,'0'0'9642,"4"13"-9085,4 9-228,0 0-1,1-1 0,1 1 1,13 19-1,-17-33-223,167 267 2463,-153-239-2365,-6-13 5,-1 1 0,-2 0 0,0 0 0,13 50 0,-18-46 55,-1-1 1,1 42-1,-6-57-162,-1 1-1,0-1 1,0 1-1,-1-1 1,-1 1-1,0-1 1,-10 23-1,0-9 165,-1 0 0,-2-1 1,-1-1-1,0 0 0,-32 31 0,43-49-148,0-1 1,0 0-1,0-1 1,-1 0-1,0 0 1,0 0-1,0 0 0,0-1 1,-1-1-1,1 1 1,-16 2-1,15-7-437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2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6328,'0'0'19105,"15"-4"-18821,92-26 189,-84 25-321,1 1 1,-1 0-1,1 2 1,25 1 0,9-2 92,38-1 297,101 8 1,-130-2 25,-55-4-416,5 2 69,6 7 583,-22-7-718,-1-10 15,0 9-269,0 1 1,0 0-1,0-1 0,-1 1 1,1 0-1,0 0 1,0-1-1,0 1 0,0 0 1,0 0-1,0-1 0,0 1 1,-1 0-1,1 0 0,0 0 1,0-1-1,0 1-167,-1 0 167,1 0 0,0 0 1,0-1-1,-1 1 0,1 0 1,0 0-1,0 0 0,-1 0 1,1 0-1,0 0 1,-1 0-1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2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9240,'0'0'12001,"11"-2"-11585,-2 1-313,1-1 9,0 1 1,0 0-1,0 0 0,0 1 0,12 2 0,44 4 516,43 6 782,165-3 0,-158-5 237,-73 1 512,-37-9-1360,-6 1-880,1 0 0,0 0 0,0 0 0,1 0 0,-1 0 0,0 0 0,1 1 0,0-1 0,-1 1 0,1-1 0,0 1 0,4-4 0,0 0-2981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50 5824,'0'0'10108,"-11"-9"-9399,3 3-531,4 2-104,-1 0-1,1 0 1,-1 1 0,-9-5 0,12 7-26,-1 0-1,1 0 1,0 0 0,-1 0 0,1 1 0,0-1 0,-1 1 0,1 0 0,-1 0 0,1 0 0,-1 0 0,1 0 0,0 0-1,-1 1 1,1-1 0,-1 1 0,-3 1 0,-8 5 293,1 1 0,0 0 0,0 1 0,1 0 0,0 1 0,1 1 0,0-1 0,1 2 0,0 0 0,-16 24 0,13-11 182,1-1 1,0 2 0,-13 49 0,17-51-154,4-11-238,0 0 1,2 0-1,0 0 1,0 0 0,1 1-1,1-1 1,0 0-1,0 1 1,2-1-1,0 0 1,0 0-1,1 0 1,1 0-1,0 0 1,1-1-1,0 0 1,1 0-1,0 0 1,1 0-1,0-1 1,1 0-1,0-1 1,1 0-1,0 0 1,1-1-1,0 0 1,18 13-1,-15-15-16,0 1 0,0-2 0,0 0 0,1-1-1,0 0 1,0-1 0,0 0 0,0-2 0,0 1-1,1-2 1,0 0 0,-1 0 0,1-2-1,-1 0 1,1 0 0,-1-1 0,1-1 0,25-9-1,-6 0 136,-1-3-1,0 0 1,-1-3-1,0 0 1,50-40-1,-68 46-142,0 0 0,-1-1 0,-1-1 0,0 0 0,-1 0 0,0-1 0,-1-1 0,-1 0 0,8-19 0,-14 29-108,-1 0 0,0 0 0,-1 0 0,0 0 0,0-1 0,0 1 0,0 0 0,-1-1 0,0 1 0,-1 0 0,-1-10 0,0 5 0,-1 1 0,0 0 0,-1 0 0,0 1 0,-1-1 0,-7-12 0,-1 3 0,-1 1 0,-1 0 0,0 1 0,-1 0 0,-32-24 0,30 27 0,-1 1 0,-1 1 0,-1 1 0,1 0 0,-1 2 0,-1 0 0,0 2 0,-33-8 0,42 13 0,0 1 0,1 1 0,-1 0 0,0 0 0,0 1 0,1 1 0,-1 0 0,1 1 0,0 0 0,-1 1 0,1 0 0,1 1 0,-1 0 0,-12 8 0,20-11 0,0 0 0,1 0 0,-1 0 0,1 0 0,0 1 0,0-1 0,0 1 0,0 0 0,0 0 0,0 0 0,1 0 0,-1 1 0,1-1 0,0 1 0,0-1 0,0 1 0,0 0 0,1-1 0,0 1 0,0 0 0,0 0 0,0 0 0,0 0 0,1 0 0,0 0 0,0 0 0,0 1 0,0-1 0,0 0 0,1 0 0,0 0 0,0 0 0,0 0 0,0-1 0,1 1 0,3 5 0,12 16 862,-5-12-5713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3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116 125 6928,'0'0'8870,"4"10"-8394,4 24 80,-1 1 0,-1-1 0,1 43 0,-16 59 602,0-11-335,8-6-182,0 69 192,-3 54-13,-2-61-352,42 669 1313,-24-541-1078,-8-156-323,-3 71 148,1 45 225,-1-231-522,-1 0 0,-9 61 0,6-68 0,2 1 0,1 0 0,1-1 0,7 39 0,-6 16 433,-2-80-593,0 0 1,0 0 0,-1 0-1,0 0 1,-3 10-1,-2 15 93,-3 13 212,7-35-309,0-1 0,0 0 0,1 1 0,-1 10 0,1-4 13,0-11-63,1-1 0,-1 1-1,1-1 1,0 1 0,0 0 0,1-1 0,0 6 0,-1-9-16,1 1 0,-1 0 0,0 0 0,1 0 1,0 0-1,-1 0 0,1-1 0,-1 1 0,1 0 0,0-1 0,-1 1 0,1 0 0,0-1 1,0 1-1,0-1 0,0 1 0,-1-1 0,1 0 0,0 1 0,0-1 0,0 0 1,0 1-1,0-1 0,0 0 0,0 0 0,0 0 0,0 0 0,0 0 0,0 0 1,0 0-1,0 0 0,0 0 0,1-1 0,37-6-2,0-2 1,45-16-1,-50 13 8,2 2-1,-1 1 1,49-5-1,-23 8 39,-29 2-3,1 2 0,55 2 0,200 22 203,57-7-44,-179-12-199,-13-3-24,183-22 1,37 1 8,-179 14 10,85 0 3,9 0 0,-17 2 0,13-1 0,-67 4 4,8-2 9,-11-12 27,248-9 15,-117 2-45,-31-1-4,-198 23-6,286-13 0,-8 4 0,57-2 0,-138 11 68,-60 2-1,291-16 197,-137 6-72,-133 11-191,-38 2-1,86-3 0,56-2 0,-124 5 0,-204-2 0,-17-2 0,39-6 0,-41 3 0,52 1 0,-72 2 0,0-1 0,0 0 0,16-3 0,10-1 0,22-3 0,-46 5 0,0 1 0,0 0 0,0 1 0,0 1 0,25 2 0,38 4 0,-70-6 0,0 0 0,0 0 0,0 0 0,9-2 0,9 0 0,62-5 0,-63 3 0,0-1 0,33-11 0,-23 5 0,26-5 0,1 2 0,73-8 0,-101 19 0,-1-2 0,33-8 0,-54 10 0,-8 3 0,-1-1 0,1 1 0,-1 0 0,1-1 0,-1 1 0,1-1 0,-1 1 0,1-1 0,-1 0 0,0 1 0,1-1 0,-1 0 0,0 0 0,0 0 0,0 0 0,0 0 0,0 0 0,0-1 0,0 1 0,0 0 0,0-1 0,0 1 0,0 0 0,-1-1 0,1 1 0,-1-1 0,1 1 0,-1-1 0,1-1 0,6-31 0,-1 0 0,2-47 0,-5 39 0,8-630 0,-14 548 0,-8-211 0,-26 4 0,25 264 0,-115-630 0,91 373 0,30 267 0,-2 0 0,-20-73 0,15 68 0,9 40 0,-12-39 0,1-16-139,-3-6-230,16 75 339,0 4-10,1 0 1,0 0-1,-1 0 0,0-1 1,-4-5-1,5 9 31,0-1-1,-1 1 0,1 0 1,0 0-1,0 0 0,-1 0 1,1 0-1,-1 0 0,1 0 1,-1 0-1,1 1 0,-1-1 0,0 1 1,1-1-1,-1 1 0,1 0 1,-1-1-1,0 1 0,-2 0 1,-21 1-125,-1 1-1,1 0 1,-43 12 0,0-1-96,-69 10-138,-163 22-341,94-17 265,-30 3 60,199-28 328,-564 40-678,376-51 552,-24 0-18,-100 7 4,12 0 21,97-1 99,-31 0 32,-445 16 47,503-2 46,56-1-26,-146 10 78,8-5 24,128-10-55,-382 1 132,57-17-104,-11 28-73,-39-12-25,339-5 65,-59-4 55,-308-15 343,212 11-232,245 5-185,0 4-1,-161 25 1,86-5 47,-43 7 1,-456 113 358,593-121-378,-58 10 99,129-28-111,0-1 0,0-1 0,0-1 0,-37-4 0,55 3-42,-1 1-1,1-1 1,-1-1-1,1 1 1,0-1 0,0 0-1,-8-4 1,13 6-18,-1-1 1,0 0 0,0 1-1,0-1 1,1 0-1,-1 1 1,0-1 0,1 0-1,-1 0 1,1 0 0,-1 0-1,1 0 1,-1 1-1,1-1 1,-1 0 0,1 0-1,0 0 1,-1-2 0,1 1-5,1 1 0,-1-1 1,0 0-1,0 0 0,1 1 1,-1-1-1,1 0 0,0 0 0,-1 1 1,1-1-1,0 1 0,0-1 1,0 1-1,1-3 0,43-46-145,-20 26-3613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3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4912,'0'0'12441,"16"-7"-12081,6-3-235,-2 0 12,-1 2 0,1 0 0,25-5 0,-29 9 13,0 1 0,0 1 0,0 1 1,1 0-1,-1 1 0,0 1 0,1 1 0,-1 0 0,19 5 0,-11-1 139,-16-4-174,0 0 0,0 0 0,-1 1 0,1 0 0,0 0 0,8 6 0,-14-8-76,0 1 0,0-1 0,-1 1 0,1 0 0,0 0 0,-1 0 0,0-1 0,1 1 0,-1 1 0,0-1 0,0 0 0,0 0 0,0 0 0,0 0 0,-1 1 0,1-1 0,-1 0 0,1 1 0,-1-1 0,0 0 0,0 1 0,0-1 0,0 1 0,0-1 0,-1 0 0,-1 5 0,1 0 25,-1-1 0,0 1 0,-1-1 0,0 1 0,0-1 0,0 0 0,-1 0 0,1-1 0,-10 11 0,-3 1 185,-29 23 0,15-14 52,14-10 468,23-13-708,0-1 1,0 1-1,0-1 0,1 0 1,-1-1-1,1 1 0,10-1 1,15 4 32,-21-2-15,-1 1 0,0 0 0,20 11 0,-17-7 41,-14-8-112,1 0 0,-1 1 0,1-1 0,-1 1 0,0-1 0,1 0 0,-1 1 0,1-1 0,-1 1 0,0-1 0,1 1 0,-1 0 0,0-1-1,0 1 1,0-1 0,1 1 0,-1-1 0,0 1 0,0 0 0,0-1 0,0 1 0,0-1 0,0 1 0,0 0 0,0-1 0,0 1 0,0-1 0,-1 1 0,1 0 0,0-1 0,0 1-1,0-1 1,-1 1 0,1-1 0,0 1 0,-1-1 0,1 1 0,0-1 0,-1 1 0,-19 21 137,-3-6-58,-2-2 1,0-1 0,-1-1-1,0-1 1,-35 10-1,5-1 143,-5-2-25,55-15-182,12-3-44,17-4-60,86-29-982,-86 25-1707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3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9744,'0'0'3161,"10"11"-2753,31 35-24,-38-43-317,0 0 0,-1 1 0,1 0 0,-1-1 0,0 1 0,0 0-1,-1 0 1,3 6 0,-4-8 48,1 0-1,0 0 1,0 0-1,-1 0 1,1 0-1,0 0 0,1 0 1,-1 0-1,0-1 1,2 3-1,1 0 404,-4-4-468,0 0-1,0 0 1,0-1-1,0 1 1,0 0-1,0 0 1,0 0-1,0 0 1,0 0-1,0 0 1,0 0-1,0 0 1,0 0-1,1 0 1,-1 0-1,0 0 1,0 0-1,0 0 1,0 0-1,0 0 1,0-1-1,0 1 1,0 0-1,0 0 1,0 0-1,0 0 1,0 0 0,1 0-1,-1 0 1,0 0-1,-3-12 363,-6-36 308,5 38-576,2-1 1,-1-1-1,1 1 0,1 0 0,0 0 0,1-1 0,0 1 0,1 0 0,0-1 1,2-10-1,-2 19-74,1 0 0,-1 0 0,0 0 0,1 1 0,-1-1 0,1 0 0,0 1 0,0-1 0,0 1 0,0 0 0,1-1 0,-1 1 0,1 0 0,-1 1 0,1-1 0,-1 0 0,1 1 0,0-1 0,0 1 0,0 0 0,0 0 0,0 0 0,0 1 0,3-2 0,1 2 26,0-1-1,-1 1 1,1 0 0,-1 0-1,1 1 1,-1-1-1,1 2 1,-1-1-1,1 1 1,-1 0 0,0 0-1,0 1 1,0-1-1,0 1 1,0 1 0,-1-1-1,1 1 1,-1 0-1,0 0 1,0 1-1,8 9 1,2-1 270,-14-13-305,0 1 0,0 0 0,0 0 0,0-1 0,0 1 0,0 0 0,0 0-1,0 0 1,0 0 0,-1 0 0,1 0 0,0 0 0,-1 0 0,1 0 0,-1 0 0,1 1 0,-1-1-1,1 0 1,-1 0 0,0 1 0,0-1 0,1 0 0,-1 3 0,0-4 48,3-1-383,0-1 0,1 1 0,-1-1 0,0 1 0,0-1 0,5-4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3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167 274 11448,'0'0'2257,"-12"9"-1792,-9 6-253,-58 43 991,73-52-919,0 0 1,0 0-1,0 0 1,1 0 0,0 1-1,0 0 1,-5 11-1,9-16-216,0 0 0,0 0-1,1 0 1,-1 0 0,1 1 0,-1-1-1,1 0 1,0 0 0,-1 1 0,1-1-1,0 0 1,0 0 0,1 1 0,-1-1-1,0 0 1,1 0 0,0 0 0,-1 0-1,1 0 1,0 1 0,0-1 0,0 0-1,0-1 1,0 1 0,1 0-1,-1 0 1,1 0 0,-1-1 0,1 1-1,-1-1 1,1 1 0,2 1 0,0 0 11,1-1 0,-1 1 0,0 0 0,1-1 0,-1 0 0,1 0 0,0-1 0,-1 1 0,1-1 0,0 0 1,0 0-1,0-1 0,0 1 0,0-1 0,6 0 0,-4-1 1,-1-1 1,0 1 0,0-1-1,0 0 1,0 0-1,0-1 1,0 0 0,-1 0-1,1 0 1,8-8-1,-5 4 15,0-1-1,-1-1 0,0 0 0,0 0 0,-1 0 0,0-1 0,-1 0 0,0-1 0,0 1 0,-1-1 0,-1 0 0,5-15 0,-6 11-6,-1 0-1,0 0 0,-1 0 0,-1-1 1,0 1-1,-1 0 0,-1 0 0,0 0 1,-1 0-1,-1 1 0,0-1 1,-1 1-1,0 0 0,-1 0 0,-1 0 1,0 1-1,-1 0 0,0 0 0,-1 1 1,-1 0-1,-13-13 0,8 14 129,15 10-208,-1 1 0,1 0 0,0 0-1,0 0 1,0 0 0,0 0 0,-1 0-1,1 0 1,0 0 0,0 0 0,0 0-1,0 0 1,-1 0 0,1 0 0,0 0-1,0 0 1,0 0 0,0 0 0,-1 0-1,1 0 1,0 0 0,0 0 0,0 0-1,-1 0 1,1 0 0,0 0 0,0 0-1,0 0 1,0 0 0,0 0 0,-1 1-1,1-1 1,0 0 0,0 0 0,0 0-1,0 0 1,0 0 0,0 1 0,-1-1-1,1 3 41,0 0 0,0 0 0,0 0 0,0 0 0,1 0 0,-1 1 0,2 2 0,0 5-102,10 46 167,25 65-1,3 13 127,-39-129-213,0-1 1,1 1-1,0-1 0,0 0 0,0 1 1,0-1-1,1 0 0,6 9 0,-7-13-23,-1 1 0,1-1-1,0 1 1,0-1 0,0 0 0,0 0-1,0 0 1,0 0 0,0 0-1,0 0 1,1 0 0,-1-1 0,0 1-1,0-1 1,1 0 0,-1 0-1,0 0 1,0 0 0,1 0 0,-1 0-1,0 0 1,1-1 0,-1 1-1,0-1 1,4-1 0,17-7-3418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3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66 8032,'0'0'5398,"-2"11"-4924,-60 235 1804,52-191-1609,9-43-371,-1 1-1,-1-1 0,0 0 1,-9 22-1,10-26 387,1 0 0,-1 0-1,1 0 1,0 0 0,1 9 0,1-24-599,1-1 0,0 1 0,6-14 0,3-9 21,25-119 273,-14 61-200,-14 53-48,17-48-1,4 8 326,-29 74-439,0 1 1,0-1 0,0 0-1,0 1 1,1-1-1,-1 1 1,0-1-1,0 0 1,0 1-1,1-1 1,-1 1 0,0-1-1,0 1 1,1-1-1,-1 1 1,1-1-1,-1 1 1,0-1-1,1 1 1,-1-1 0,1 1-1,-1 0 1,1-1-1,-1 1 1,1 0-1,0-1 1,-1 1 0,1 0-1,-1 0 1,1 0-1,0-1 1,-1 1-1,1 0 1,-1 0-1,1 0 1,0 0 0,-1 0-1,1 0 1,0 0-1,-1 0 1,1 0-1,-1 1 1,1-1-1,0 0 1,-1 0 0,1 0-1,-1 1 1,1-1-1,-1 0 1,1 1-1,-1-1 1,1 0-1,-1 1 1,1-1 0,-1 1-1,1-1 1,-1 1-1,0-1 1,1 2-1,4 3 79,0 1 0,-1 0-1,6 11 1,-9-16-87,9 17 100,-2-4 14,1 0-1,-2 1 0,0-1 1,-1 2-1,0-1 0,-1 1 1,5 28-1,-10-39-36,1-1-1,-1 0 0,1 0 1,0 0-1,0 0 0,0 0 1,1 0-1,-1-1 0,1 1 0,0 0 1,3 5-1,7-25 491,-8 8-523,-1 0 0,-1 0 0,1 0 0,-1 0 0,1-10 0,3-14 60,-3 21 0,0 0 0,1 0 0,1 1 1,-1-1-1,2 1 0,-1 0 0,1 0 0,15-17 0,-20 26-102,-1 1-1,1-1 0,0 1 0,0 0 1,0-1-1,0 1 0,-1 0 0,1 0 0,0-1 1,0 1-1,0 0 0,0 0 0,0 0 1,0 0-1,0 0 0,0 0 0,-1 0 0,1 0 1,0 1-1,0-1 0,0 0 0,0 0 1,0 1-1,-1-1 0,1 1 0,0-1 0,0 1 1,0-1-1,-1 1 0,1-1 0,0 1 1,-1-1-1,2 2 0,24 26 144,-21-22-120,5 6 9,-1 0 0,0 1 0,-1 0 0,-1 0 0,0 1 0,7 20 0,21 89 152,-32-109-140,-1 0-1,0 1 0,-1 28 0,-1-33 9,-1-10-77,1 1-1,0-1 1,0 1-1,0-1 1,0 1-1,1-1 1,-1 1-1,0-1 0,0 1 1,0-1-1,0 1 1,0-1-1,1 1 1,-1-1-1,0 1 1,0-1-1,1 1 1,-1-1-1,0 1 0,1-1 1,-1 0-1,1 1 1,-1-1-1,0 0 1,1 1-1,-1-1 1,1 0-1,-1 0 1,1 1-1,-1-1 0,1 0 1,-1 0-1,1 0 1,0 1-1,8-6-4730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3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6632,'0'0'7313,"-2"11"-6742,-10 99 1991,3 192 1,4-212-894,5-90-1635,-1 0 1,1 1-1,0-1 1,0 0-1,0 1 0,0-1 1,0 0-1,0 1 1,0-1-1,0 0 0,0 1 1,0-1-1,0 0 1,0 1-1,0-1 0,0 0 1,0 0-1,1 1 1,-1-1-1,0 0 0,0 1 1,0-1-1,0 0 1,1 0-1,-1 1 0,0-1 1,0 0-1,0 0 1,1 1-1,-1-1 0,0 0 1,0 0-1,1 1 1,7-9 808,3-13-3881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25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5920,'0'0'13153,"3"14"-13008,7 51 277,1 97 0,-18-33 506,6-101-565,1-47 35,3-32-75,18-98 0,-8 74-214,-9 47-54,2-1 1,1 1-1,1-1 1,1 2-1,2 0 1,24-47-1,-34 72-49,0 1 0,0-1 0,-1 1 0,1-1 0,0 1 0,0-1 0,1 1 0,-1 0 0,0 0 0,0-1 0,1 1 0,-1 0 0,0 0 0,1 0 0,-1 0 0,1 1 0,2-2 0,-3 2-3,1 0 1,-1 1 0,0-1-1,0 1 1,0-1 0,0 1-1,1-1 1,-1 1 0,0 0-1,0-1 1,0 1 0,0 0-1,0 0 1,-1 0 0,1 0 0,0 0-1,0 0 1,-1 0 0,1 0-1,0 0 1,-1 0 0,1 0-1,0 3 1,11 18 31,-1 2 0,-2-1 0,0 2 0,-1-1-1,6 37 1,-9-39-7,1-1-1,16 36 0,-11-29-14,-1 8 32,-9-31-19,0 1 0,0-1 0,0 1-1,1-1 1,0 0 0,0 1-1,0-1 1,1 0 0,5 8 0,-7-13-14,0 1 0,0-1 1,0 1-1,0-1 1,0 0-1,0 1 0,0-1 1,0 0-1,0 0 1,0 0-1,0 0 0,0 0 1,0 0-1,0 0 1,0 0-1,0 0 0,0-1 1,0 1-1,0 0 1,0-1-1,0 1 0,0 0 1,0-1-1,0 1 1,0-1-1,0 0 0,-1 1 1,1-1-1,0 0 1,1-1-1,21-21-2686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3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8640,'0'0'4241,"3"10"-3774,9 33 174,-2 0-1,6 57 1,-2 102 1420,-12-155-1493,-1-19 221,-2 41 1,1-53-304,0-14-362,0 0-1,0 0 1,0 0 0,0 0-1,0-1 1,0 1 0,-1 0-1,1 0 1,-1 2 0,3-4 685,-2 0-804,0 0 1,0 0-1,0 0 0,0 1 1,0-1-1,0 0 1,1 0-1,-1 0 1,0 0-1,0 0 0,0 0 1,0 0-1,0 0 1,0 0-1,1 0 1,-1 0-1,0 0 0,0 0 1,0 0-1,0-1 1,0 1-1,0 0 1,0 0-1,0 0 0,1 0 1,-1 0-1,0 0 1,0 0-1,0 0 1,0 0-1,0 0 0,0 0 1,0 0-1,0-1 1,0 1-1,0 0 1,0 0-1,1 0 0,-1 0 1,0 0-1,0 0 1,0 0-1,0-1 0,0 1 1,0 0-1,0 0 1,0 0-1,0 0 1,0 0-1,0 0 0,0 0 1,0-1-1,0 1 1,0 0-1,0 0 1,0 0-1,-1 0 0,1 0 1,0-1-1,7-52-1887,-7 50 994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3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10248,'0'0'2962,"10"-3"-2498,-1 1-390,77-15 909,-76 16-806,1 0-1,0 0 1,0 1 0,0 0 0,0 1 0,17 3 0,-3 4 225,17 3 554,-40-11-912,1 0 0,0 0 0,0 0 0,-1 0-1,1 0 1,0-1 0,-1 1 0,1-1 0,0 0 0,-1 0-1,1 0 1,-1 0 0,1 0 0,2-2 0,9-7-2153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4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59 5120,'0'0'6774,"2"17"-6123,10 71 175,16 133 2148,-22-174-2242,0 34 1480,-5-78-2032,1 12 578,-3-10-214,-3-9 116,2 0-575,0 0-1,1-1 0,0 1 0,0 0 0,0 0 0,0-1 1,0-4-1,-2-11 42,-16-124 392,-1-2-73,0-1 288,20 145-693,-1 0-1,1 0 1,-1 0-1,1 0 1,0 0-1,0-1 0,0 1 1,0 0-1,0 0 1,1-3-1,-1 4-8,1 0 0,-1 1 0,1-1 0,-1 0-1,1 1 1,0-1 0,-1 1 0,1-1 0,0 1 0,-1-1 0,1 1-1,0-1 1,-1 1 0,1 0 0,0-1 0,0 1 0,-1 0-1,1 0 1,0 0 0,0-1 0,0 1 0,-1 0 0,1 0-1,0 0 1,0 0 0,1 1 0,19 1 71,0 1 1,0 0-1,-1 2 1,1 1-1,34 14 1,-18-5-19,-1 2 0,-1 1 0,62 44 0,-89-56-68,0 1 1,0 0-1,-1 0 1,0 1-1,0-1 1,-1 2-1,0-1 1,0 1-1,-1 0 1,0 0-1,-1 0 1,6 18-1,-8-21 2,-1-1-1,0 1 0,0 0 1,0 0-1,-1 0 0,0 0 0,0-1 1,-1 1-1,0 0 0,0 0 0,0 0 1,0-1-1,-1 1 0,0-1 0,0 1 1,-1-1-1,1 0 0,-1 0 0,0 0 1,-1 0-1,1 0 0,-1-1 1,-7 8-1,0-3 19,1-1 0,-1 0-1,0-1 1,0 0 0,-1 0 0,0-2 0,-19 8 0,-93 20 381,111-31-295,0-1 0,-22 0 1,-18 2 207,51-2-561,-16 1 849,17-2-682,1 0 0,0 0-1,0 0 1,0 0-1,0 0 1,-1 0-1,1 0 1,0 0-1,0 0 1,0 0 0,-1 0-1,1 0 1,0 0-1,0 0 1,0 0-1,-1 0 1,1 0-1,0 0 1,0 0 0,0 0-1,0 0 1,-1 0-1,1-1 1,0 1-1,0 0 1,0 0-1,0 0 1,-1 0 0,1 0-1,0 0 1,0-1-1,0 1 1,0 0-1,0 0 1,0 0-1,0 0 1,-1-1 0,1 1-1,0 0 1,0 0-1,0 0 1,0-1-1,0 1 1,0 0-1,0 0 1,0 0 0,0 0-1,0-1 1,0 1-1,0 0 1,0 0-1,0 0 1,0-1-1,0 1 1,0 0 0,0 0-1,1 0 1,-1-1-1,0 1 1,0 0-1,0 0 1,0 0-1,0 0 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4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6016,'0'0'7713,"12"8"-7217,38 25 9,-44-29-327,1 0 1,1-1-1,-1 0 0,0 0 0,1 0 0,0-1 1,-1 0-1,1-1 0,0 1 0,0-2 0,0 1 1,15-2-1,-5-1 247,0-1 0,0-2 0,30-10 1,-42 14-316,0-2 45,1 1-1,-1-1 1,0 0 0,0-1-1,0 1 1,0-1-1,-1 0 1,1 0 0,-1-1-1,0 0 1,7-9-1,-10 12-107,-1-1-1,1 1 1,-1 0-1,0-1 0,1 1 1,-1-1-1,0 0 0,-1 1 1,1-1-1,0 0 1,-1 1-1,1-1 0,-1 0 1,0 0-1,0 1 1,0-1-1,0 0 0,-1 0 1,1 0-1,-1 1 0,0-1 1,1 0-1,-1 1 1,0-1-1,-1 1 0,1-1 1,0 1-1,-1-1 1,1 1-1,-4-4 0,1 3-3,1 0-1,0 1 0,-1-1 0,0 1 0,1 0 1,-1 0-1,0 0 0,0 0 0,0 1 0,0-1 1,-1 1-1,1 0 0,-5 0 0,-4-1 54,1 1-1,-1 0 1,-16 1 0,21 0-63,1 1 1,-1 0 0,1 0 0,0 1 0,-1-1 0,1 2 0,0-1 0,0 1-1,1 0 1,-1 0 0,0 1 0,1 0 0,0 0 0,0 0 0,0 1-1,1 0 1,-1 0 0,1 1 0,-4 5 0,4-6-23,2 0 1,-1 0-1,0 0 1,1 0 0,0 1-1,1 0 1,-1-1-1,1 1 1,0 0-1,0 0 1,1 0-1,0 0 1,0 0-1,0 0 1,1 1-1,-1-1 1,2 0-1,-1 0 1,1 0-1,0 1 1,0-1-1,0 0 1,1 0-1,4 10 1,2 5 34,10 23 185,-16-42-213,-1 0 1,0 1-1,1-1 1,0 0-1,0 0 1,-1 0-1,1-1 1,0 1-1,0 0 1,1-1 0,-1 1-1,0-1 1,0 0-1,1 0 1,3 2-1,2-2 17,-1 1 0,1-1-1,-1 0 1,1-1 0,0 1-1,-1-2 1,1 1 0,12-3-1,5-3 59,31-11 0,-26 8-4,19-9 60,0-2-1,-1-2 1,-1-2 0,69-47 0,-73 41-166,55-48-1,-88 72 0,3-4-17,-13 10 34,0 0 0,0-1 0,0 1 0,0 0-1,0 0 1,0-1 0,0 1 0,0 0 0,0 0 0,0-1-1,0 1 1,0 0 0,0-1 0,0 1 0,0 0-1,0 0 1,0-1 0,0 1 0,0 0 0,0 0 0,0-1-1,-1 1 1,1 0 0,0 0 0,0-1 0,0 1-1,0 0 1,0 0 0,-1 0 0,1-1 0,0 1 0,0 0-1,-1 0 1,1 0 0,0 0 0,0-1 0,-1 1 0,1 0-1,0 0 1,0 0 0,-1 0 0,1 0 0,0 0-1,0 0 1,-1 0 0,1 0 0,0 0 0,-1 0 0,-4-1-7,-1 1 0,1 0 0,-1 0 0,1 0 1,-1 1-1,1 0 0,0 0 0,-1 0 0,1 1 1,0 0-1,-6 3 0,6-4 6,-10 5 4,0 0 1,0 0-1,1 2 1,0 0-1,1 0 1,0 1 0,0 1-1,1 0 1,0 1-1,1 0 1,0 1 0,1 0-1,0 0 1,1 1-1,0 1 1,-8 18 0,16-31-2,0 0-1,0 1 1,1-1 0,-1 0 0,0 1 0,1-1 0,-1 0 0,1 1 0,0-1 0,-1 0 0,1 1 0,0-1 0,0 1 0,0-1 0,0 0 0,0 1 0,0-1 0,1 1 0,-1-1 0,0 0 0,1 1 0,-1-1 0,1 0 0,-1 1 0,1-1 0,0 0-1,-1 1 1,1-1 0,0 0 0,0 0 0,0 0 0,0 0 0,0 0 0,0 0 0,0 0 0,0 0 0,0-1 0,1 1 0,-1 0 0,0-1 0,0 1 0,1 0 0,-1-1 0,0 0 0,1 1 0,-1-1 0,3 0 0,2 1 0,1 0 0,-1-1 0,0 0 0,0 0 0,1 0 0,-1-1 0,0 0 0,0 0 0,10-4 0,-2-1 11,0-1 0,0-1 0,0 0 0,-1-1 0,16-14 0,56-58 48,-59 54-18,-18 15 77,-19 25-18,-18 40-38,-34 89 0,39-83-43,1-6-7,8-23 8,2 2 0,-10 39 0,13-49 16,1 1 10,9-23-45,0 0 0,0 0 0,0 0 1,0 0-1,0 0 0,0 1 1,1-1-1,-1 0 0,0 0 1,0 0-1,0 0 0,0 0 1,0 0-1,0 1 0,0-1 1,0 0-1,0 0 0,0 0 1,1 0-1,-1 0 0,0 0 1,0 0-1,0 0 0,0 0 1,0 0-1,0 1 0,1-1 1,-1 0-1,0 0 0,0 0 1,0 0-1,0 0 0,0 0 0,1 0 1,-1 0-1,0 0 0,0 0 1,0 0-1,0 0 0,0 0 1,1 0-1,-1 0 0,0 0 1,11-4 31,10-10-21,188-198-92,-188 190 43,-1-1 1,0 0-1,-2-2 0,-1 0 0,20-41 1,-12 20-63,11 13 444,-30 27-6,-5 9 297,-5 17-301,-1-7-309,-2 3 5,0 1 0,2 0 1,0 0-1,1 1 0,0 0 1,-1 28-1,5-38-29,0-4 4,0-1 0,0 0 0,0 0 0,0 1 1,1-1-1,-1 0 0,3 6 0,-3-8-6,1 0 1,-1-1-1,1 1 1,-1 0-1,1 0 0,0-1 1,0 1-1,-1 0 0,1-1 1,0 1-1,0 0 1,0-1-1,-1 0 0,1 1 1,0-1-1,0 1 0,0-1 1,0 0-1,0 0 1,0 1-1,0-1 0,0 0 1,0 0-1,0 0 0,0 0 1,0 0-1,0 0 1,0 0-1,0-1 0,0 1 1,0 0-1,1-1 0,5-1 1,0 0 0,0-1 0,0 0 0,-1 0 0,1-1-1,-1 0 1,0 0 0,0 0 0,0 0 0,-1-1-1,0 0 1,0-1 0,0 1 0,0-1 0,-1 0-1,6-9 1,-1-1 24,-1 0-1,-1 0 0,0 0 1,-1-1-1,6-29 0,-7 32 21,-4 12-33,-1 1-1,1-1 1,0 0 0,-1 0 0,1 0-1,-1 0 1,1 0 0,-1 0-1,0 0 1,0 0 0,0 0 0,0 0-1,-1-4 1,-2 15 54,1-1 1,-1 1-1,-1 13 0,3-9-39,-2 4 9,1 0 0,1 28 0,1-41-24,0 0 0,0-1-1,1 1 1,-1 0 0,1 0 0,0 0-1,1 0 1,-1 0 0,0-1-1,1 1 1,0-1 0,0 1-1,0-1 1,0 0 0,1 1-1,5 4 1,-6-6-4,0-1 0,0 0 0,1 0 0,-1 0 1,1 0-1,-1 0 0,0 0 0,1 0 0,-1-1 0,1 0 0,0 1 0,-1-1 0,1 0 0,-1 0 0,1 0 0,-1-1 0,1 1 1,0 0-1,-1-1 0,1 0 0,-1 0 0,0 1 0,1-1 0,3-3 0,6-2 24,1-1 1,-2-1-1,15-11 0,-17 12-14,27-27 58,-32 28-62,0 1 0,1 1 0,0-1 0,0 0 1,1 1-1,-1 0 0,1 1 0,11-7 0,-12 8-10,-1 0 1,1-1-1,-1 1 0,1-1 1,3-4-1,-5 4-1,1 1 0,0-1 0,-1 0 0,1 1 0,0 0 0,0 0 0,9-2 0,-9 3-4,-1 0 0,0 0 1,0 0-1,0 0 1,-1 0-1,1-1 1,0 1-1,0-1 1,3-2-1,-72 37 92,48-21-84,2 0-1,-1 1 1,2 1 0,-15 16-1,25-25-6,1 1 0,-1 0-1,1 0 1,1 0 0,-1 0 0,-4 13-1,7-16-1,0 1 0,0 0-1,1-1 1,-1 1-1,1 0 1,-1 0-1,1 0 1,0-1-1,1 1 1,-1 0-1,1 0 1,-1 0-1,3 5 1,-2-7-2,-1-1-1,1 0 1,0 1 0,0-1 0,0 0 0,0 0-1,-1 0 1,1 0 0,1 0 0,-1 1-1,0-2 1,0 1 0,0 0 0,0 0 0,1 0-1,-1-1 1,0 1 0,1 0 0,-1-1 0,1 1-1,-1-1 1,1 0 0,-1 1 0,1-1 0,-1 0-1,0 0 1,1 0 0,-1 0 0,1 0 0,-1 0-1,1-1 1,-1 1 0,1 0 0,-1-1 0,1 1-1,1-2 1,3 0-7,1-1 0,-1 0 0,1 0 0,-1 0 0,0-1 0,9-7-1,-7 3 13,1-1 1,-1 0-1,-1-1 0,0 0 0,0 0 0,-1-1 0,-1 1 0,1-1 0,-2-1 0,1 1 0,-2-1 0,4-15 0,4-5 198,-13 35-149,2 0-47,0 0 1,0-1-1,0 1 0,0 0 1,0-1-1,1 1 0,-1-1 1,1 1-1,0-1 1,0 1-1,1 2 0,2 6 16,0 5-4,1-1 0,1 0 0,0 0 0,1-1 1,1 1-1,16 22 0,-21-35-14,-1 1 0,0-1 0,1 0 0,0 0-1,-1 0 1,1 0 0,0-1 0,0 1 0,0-1 0,0 1 0,0-1-1,0 0 1,1-1 0,-1 1 0,0 0 0,1-1 0,-1 0 0,0 0-1,1 0 1,-1 0 0,0 0 0,0-1 0,1 1 0,3-2 0,1 0 5,0 0 0,0-1 0,-1 0 1,1 0-1,0-1 0,-1 0 1,0 0-1,11-9 0,0-4 12,-1 0 0,0-1-1,-2 0 1,0-2 0,-1 0-1,-1 0 1,-1-1 0,16-37 0,-8 7-6,-2-1 1,18-91-1,-34 134-12,0-1 0,-1 1 0,-1-1 0,1 1 0,-2-1-1,1 1 1,-4-17 0,-10 55 3,-7 34 27,3 0 0,3 2 1,3-1-1,-8 126 0,19-178-18,0 0 0,2 0 0,-1 0 0,1-1 1,1 1-1,0 0 0,1-1 0,0 1 0,1-1 0,6 14 0,-9-24-7,-1 1 1,1 0-1,0-1 0,0 1 0,0-1 0,0 1 1,1-1-1,-1 0 0,0 1 0,1-1 1,-1 0-1,0 0 0,1 0 0,-1 0 0,1 0 1,0 0-1,-1 0 0,1-1 0,0 1 1,0 0-1,-1-1 0,1 0 0,2 1 1,-1-1 4,0-1 1,0 1 0,0-1 0,0 1 0,0-1-1,0 0 1,0 0 0,0 0 0,0-1 0,-1 1 0,1-1-1,3-2 1,6-6 25,0 0-1,0-1 1,-2 0 0,11-13-1,-20 23-35,17-23 92,23-41 1,-31 47-23,-3 12 53,-3 11-36,-3 16-44,-4-1-41,-1 32-1,3-44-1,1-1 1,1 1-1,0-1 1,0 1-1,0-1 0,1 0 1,4 14-1,-5-20 4,0 0 0,0 1 0,-1-1 0,1 0 0,0 0 0,0 0 0,0 0 0,0 0 0,1 0 0,-1 0 0,0-1 0,0 1 0,1 0 0,-1 0 0,0-1 0,0 1 0,1-1 0,-1 0 0,1 1-1,-1-1 1,1 0 0,-1 0 0,0 1 0,1-1 0,-1 0 0,1-1 0,-1 1 0,1 0 0,-1 0 0,0-1 0,3 0 0,5-2 23,0 0 1,0 0-1,13-8 1,-19 10-24,10-6 10,1 0 1,-1-1-1,0 0 1,-1-1-1,0-1 0,0 1 1,-1-2-1,0 0 1,9-12-1,13-12-14,-17 20-10,-13 10-8,-13 18 41,0 8 4,0 1 0,-9 33-1,17-48-12,0 1 0,0-1-1,1 1 1,0 0 0,0-1 0,1 1-1,0 0 1,1 0 0,-1 0 0,2-1-1,2 14 1,-3-18-15,0-1 1,0 0-1,0 1 1,1-1-1,-1 0 0,0 0 1,1 1-1,-1-1 0,1 0 1,0-1-1,0 1 1,0 0-1,0 0 0,0-1 1,0 1-1,0-1 0,0 0 1,1 0-1,-1 0 1,0 0-1,1 0 0,-1 0 1,1 0-1,-1-1 0,1 0 1,0 1-1,-1-1 1,6 0-1,-4 0 0,0-1 0,1 0 0,-1 0 0,1 0 0,-1 0 0,0 0 0,0-1 0,0 0 1,0 0-1,0 0 0,0-1 0,0 1 0,-1-1 0,1 0 0,5-6 0,-5 6 0,-1-1 0,0 0 0,-1 0 0,1 0 0,-1 0 0,1 0 0,-1-1 0,0 1 0,-1 0 0,1-1 0,-1 0 0,0 1 0,1-7 0,-2 5 0,0-1 0,-1 1 0,0 0 0,0-1 0,0 1 0,0 0 0,-1 0 0,0 0 0,-5-9 0,5 8 0,-1 1 0,-1-1 0,1 1 0,-1 0 0,0 0 0,0 0 0,-1 0 0,1 1 0,-12-10 0,15 14 0,-1 0 0,1 1 0,-1-1 0,0 1 0,1 0 0,-1-1 0,1 1 0,-1 0 0,0 0 0,1 0 0,-1 0 0,-2 1 0,-8-1 0,32-8 0,54 2 0,15-2 0,-78 6 0,-1 1 0,1-1 0,0 2 0,-1 0 0,1 0 0,0 1 0,15 2 0,-23-2 0,0 0 0,0 0 0,-1 0 0,1 0 0,0 1 0,-1-1 0,1 1 0,-1 0 0,1-1 0,-1 1 0,0 0 0,0 0 0,0 1 0,0-1 0,0 0 0,0 1 0,0-1 0,-1 1 0,0-1 0,1 1 0,-1 0 0,0 0 0,0-1 0,0 1 0,-1 0 0,1 0 0,-1 0 0,1 0 0,-1 0 0,0 0 0,-1 4 0,1 0 0,-1 0 0,0 0 0,-1 0 0,0-1 0,0 1 0,0 0 0,-1-1 0,0 1 0,0-1 0,-5 7 0,-5 10 0,33-63 0,2 2 0,46-64 0,-66 100 0,-1 0 0,1 0 0,-1 0 0,1 0 0,0 0 0,0 0 0,0 0 0,0 1 0,0-1 0,0 1 0,1 0 0,-1-1 0,0 1 0,1 0 0,-1 0 0,1 1 0,-1-1 0,1 0 0,-1 1 0,1 0 0,-1-1 0,1 1 0,0 0 0,-1 0 0,1 0 0,-1 1 0,1-1 0,-1 1 0,1-1 0,-1 1 0,1 0 0,-1 0 0,1 0 0,-1 0 0,3 2 0,23 12 0,-1 2 0,0 0 0,-1 2 0,31 28 0,15 12 0,-55-42 0,-16-16 858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4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17687,'0'0'1472,"75"-13"-1200,-47 11 8,-8 2-424,-4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1:4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13360,'0'0'1600,"81"-15"-968,-3 3 24,15 2 7,10 6-151,-4 4 8,-3 0-160,-1-6 8,-8-6-144,-13-8 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22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73 969 5520,'0'0'12999,"12"-4"-12669,-8 3-294,5-2 79,-1 0 0,1 0 1,-1 0-1,0-1 0,0-1 0,-1 1 1,1-1-1,-1-1 0,0 1 0,12-14 1,-16 16-33,-1-1 0,1-1 1,-1 1-1,0 0 1,-1-1-1,1 1 0,-1-1 1,0 1-1,1-6 1,-1 8-54,-1 0 1,0 1 0,0-1-1,0 0 1,0 0 0,0 0-1,0 0 1,0 0 0,0 1 0,-1-1-1,1 0 1,-1 0 0,1 1-1,-1-1 1,0 0 0,0 0-1,1 1 1,-1-1 0,-1 1-1,1-1 1,0 1 0,0-1 0,0 1-1,-1 0 1,-2-2 0,2 2-7,-1 0-1,1 0 1,-1 0 0,1 0 0,-1 1 0,0-1 0,1 1 0,-1 0 0,0 0 0,1 0-1,-1 0 1,0 0 0,1 1 0,-1-1 0,1 1 0,-1 0 0,0 0 0,1-1 0,-1 2-1,1-1 1,0 0 0,-1 0 0,-3 4 0,-3 2-4,0-1-1,1 2 1,0-1 0,-9 12 0,10-9-10,0-1 0,1 1 0,0 0 0,0 1 0,1-1 0,1 1 0,-6 19 1,3-2 55,-7 54 0,14-77-49,0 0-1,-1 0 1,2 0-1,-1 0 1,0 0 0,1 0-1,0 0 1,0 0 0,1-1-1,3 9 1,-5-11 0,1 0 0,1-1 0,-1 1 1,0 0-1,0 0 0,1 0 0,-1-1 0,1 1 0,-1-1 1,1 1-1,0-1 0,-1 0 0,1 0 0,0 0 0,0 0 1,0 0-1,0 0 0,0 0 0,0 0 0,0-1 1,0 1-1,0-1 0,1 0 0,-1 1 0,0-1 0,3-1 1,8 0 61,0-1 1,0-1 0,0 0 0,0-1 0,0 0 0,-1-1 0,0-1 0,0 0-1,0 0 1,-1-1 0,14-12 0,4-4 164,-1-2-1,46-51 1,-48 43-91,-1 0-1,-2-1 1,37-72 0,35-121 260,-75 169-272,21-95 0,-34 116-69,-2 0 0,-1-1-1,-2-66 1,-9 54 16,7 48-85,-1-1 0,1 1 0,-1 0 1,1 0-1,-1 0 0,0 0 0,0 0 0,0 0 0,0 0 0,0 0 0,-1 0 0,1 1 1,-1-1-1,1 0 0,-1 1 0,1-1 0,-1 1 0,0 0 0,0-1 0,-2 0 1,3 2-9,0 0 0,0 1 0,0-1 0,0 1 0,0-1 0,0 1 0,0-1 0,0 1 0,1-1 1,-1 1-1,0 0 0,0-1 0,0 1 0,1 0 0,-1 0 0,0 0 0,1 0 0,-1-1 0,1 1 1,-1 0-1,1 0 0,-1 0 0,1 2 0,-13 28-86,12-29 84,-9 28-93,1 1 0,2-1 0,1 2 0,-3 48 1,6 131-349,5-122 268,-2-45 95,2-1 1,2 0-1,2 0 0,1-1 1,22 68-1,-27-105 92,0 0 1,0 0-1,1-1 1,-1 1-1,1-1 1,0 1-1,1-1 0,-1 0 1,1 0-1,-1-1 1,1 1-1,0-1 1,0 0-1,1 0 0,-1 0 1,1 0-1,0-1 1,-1 0-1,1 0 1,0 0-1,0 0 0,0-1 1,0 0-1,1 0 1,9 0-1,-6 0 22,0-1-1,1-1 1,-1 1 0,1-2-1,-1 1 1,0-1-1,1-1 1,-1 0-1,-1 0 1,1-1 0,0 0-1,-1 0 1,12-8-1,-6 1 31,0 0 0,0-1 0,-1 0 0,-1-1 0,0-1-1,15-21 1,-23 30-33,-1-1 0,1 0 1,-1-1-1,0 1 0,0-1 0,-1 1 0,0-1 0,0 0 0,-1 0 0,0 1 0,0-1 0,0 0 0,-1 0 0,0 0 0,0 0 0,-1 0 0,0 0 0,0 0 0,-4-10 1,5 15-24,-1 0 0,0 0 0,0 1 0,0-1 0,0 0 0,0 1 0,0-1 0,-1 1 0,1-1 0,0 1 0,-1 0 0,1-1 0,-1 1 0,0 0 0,1 0 0,-1 0 0,0 0 0,1 0 0,-1 1 0,0-1 0,0 0 0,0 1 0,0 0 0,0-1 0,0 1 0,0 0 0,0 0 0,0 0 0,0 0 0,0 0 0,0 0 0,0 1 0,1-1 0,-1 1 0,0-1 0,-4 3 0,1-2-7,0 1 0,1 0 0,-1 1 0,0-1 0,1 1 0,-1 0 0,1 0 0,0 0 0,0 1 0,0-1 0,0 1 0,-5 7 1,5-3-7,0 0 1,0 1 0,1-1 0,0 1 0,0-1 0,1 1 0,0 0 0,1 0 0,0 0 0,0 0 0,1 0-1,0 0 1,1 0 0,0 0 0,0 0 0,1 0 0,0 0 0,1 0 0,0-1 0,0 1 0,0-1 0,1 0 0,1 0-1,-1 0 1,1-1 0,10 12 0,-12-16 17,1 0 0,0 0 0,0-1 0,0 1-1,0-1 1,0 0 0,0 0 0,1 0 0,-1 0 0,1-1 0,-1 0-1,1 0 1,-1 0 0,1 0 0,0-1 0,0 0 0,-1 0-1,1 0 1,0 0 0,0-1 0,-1 0 0,1 0 0,-1 0 0,8-3-1,9-5 92,-1 0 0,0-1 0,36-24 0,-41 25-63,112-62 310,-67 39-202,-51 27-130,-6 3-18,-1 0 0,1 1 0,-1 0 1,1-1-1,0 1 0,-1 0 0,6 0 1,3-9-31,-11 6 32,-7 6 40,-10 6-20,0 2 0,1 0 0,-28 24 0,38-30-17,1 1 0,0 0 0,0 0-1,0 0 1,1 1 0,0 0 0,0 0 0,1 0-1,-1 0 1,1 0 0,0 1 0,1-1 0,0 1-1,-2 8 1,4-12 2,-1 0 0,1-1-1,0 1 1,0 0 0,1 0 0,-1 0-1,0 0 1,1 0 0,0 0 0,0-1-1,0 1 1,0 0 0,0-1 0,0 1-1,1 0 1,-1-1 0,1 0-1,0 1 1,-1-1 0,1 0 0,0 0-1,1 0 1,-1 0 0,0 0 0,0 0-1,1-1 1,-1 1 0,1-1 0,0 0-1,-1 0 1,1 1 0,0-2 0,0 1-1,3 0 1,3 2 6,1-1 0,0-1 1,0 0-1,0-1 0,0 0 0,0 0 0,0-1 1,18-3-1,-5-3 19,-1 0 1,0-1-1,0-1 1,-1-2-1,-1 0 0,1-1 1,20-17-1,-15 9 12,-1-1-1,0-2 1,-2 0 0,31-42-1,-34 37 9,-1-1-1,-2-1 0,-1-1 1,-1 0-1,14-47 1,-13 25 40,-3 0 1,11-90 0,-21 111-51,-1-1 0,-1 1 0,-2-1 0,-2 0 0,-10-52 0,12 80-48,-1 0 0,0 1 1,0 0-1,0-1 0,0 1 1,-4-5-1,6 8 4,-1 0 0,1 1 0,0-1 0,-1 1 0,1-1 0,-1 1 1,1-1-1,-1 1 0,0 0 0,1-1 0,-1 1 0,1-1 0,-1 1 0,0 0 0,1 0 0,-1-1 0,0 1 0,1 0 0,-1 0 1,-1 0-1,2 0 0,-1 0 0,0 1 0,0-1 1,1 0-1,-1 1 0,0-1 1,1 1-1,-1-1 0,1 1 0,-1 0 1,0-1-1,1 1 0,-1-1 0,1 1 1,0 0-1,-1 0 0,1-1 0,-1 1 1,1 0-1,0 0 0,0-1 1,-1 2-1,-4 14-58,0 1 1,1-1-1,1 0 1,-1 25-1,1 69-121,3-48 102,1 18-41,4 0 0,2-1-1,34 143 1,-38-211 113,0 0 0,1-1 0,8 19 0,-10-26 16,0 0 0,0 0 1,0 0-1,0 0 0,0-1 1,0 1-1,1-1 1,-1 1-1,1-1 0,-1 0 1,1 0-1,0 0 0,0 0 1,0-1-1,0 1 0,5 1 1,-7-3-2,1 0 0,0 0 0,-1 0 0,1 0 0,0 0 0,-1 0 0,1 0 0,-1-1 0,1 1 1,0-1-1,-1 1 0,1-1 0,-1 0 0,1 1 0,-1-1 0,1 0 0,1-2 0,21-19 53,-4-3 31,-2-2-1,24-44 0,-13 21 75,-21 36-94,-5 8-21,0 1 0,0-1-1,1 1 1,5-6 0,-9 11-43,0 0 1,1-1 0,-1 1-1,0 0 1,0 0-1,0 0 1,1 0-1,-1-1 1,0 1 0,0 0-1,0 0 1,0 0-1,0-1 1,1 1 0,-1 0-1,0 0 1,0-1-1,0 1 1,0 0-1,0 0 1,0-1 0,0 1-1,0 0 1,0 0-1,0-1 1,0 1 0,0 0-1,0 0 1,0-1-1,0 1 1,0 0-1,0 0 1,-1-1 0,1 1-1,0 0 1,0 0-1,0 0 1,0-1 0,0 1-1,-1 0 1,1 0-1,0-1 1,-1 1-1,1 0 1,0 0-1,-1 0 1,1 0-1,0 0 0,-1 0 1,1 0-1,-1 0 1,1 0-1,0 1 0,-1-1 1,1 0-1,0 0 1,-1 0-1,1 0 1,0 1-1,-1-1 0,1 0 1,0 0-1,-1 0 1,1 1-1,0-1 0,0 0 1,-1 1-1,1-1 1,0 0-1,0 1 0,0-1 1,-1 0-1,1 1 1,0-1-1,0 0 1,0 1-1,0-1 0,0 1 1,-2 6 21,1 0 1,0 1-1,0-1 1,1 1-1,0-1 0,0 1 1,1-1-1,0 0 1,0 1-1,3 7 1,0 5 24,1 12 40,2 8 44,3 75 1,-11-107-115,1 0 1,1 0-1,0 0 1,0 0-1,0 0 1,4 7-1,-5-13-14,1 0 0,0 0 1,0-1-1,-1 1 0,1 0 0,1-1 1,-1 1-1,0-1 0,0 1 0,0-1 0,1 1 1,-1-1-1,1 0 0,-1 0 0,1 0 0,0 0 1,-1 0-1,1 0 0,0 0 0,0 0 1,0-1-1,-1 1 0,1-1 0,0 1 0,0-1 1,0 0-1,0 0 0,0 0 0,3 0 0,7-1 15,0-1 0,-1 0 0,1-1 0,-1 0-1,1-1 1,17-8 0,65-40 153,-37 19-1,-45 26-123,11-4 208,-23 11-256,0 0-1,0 0 0,0 0 0,1 0 1,-1 0-1,0 0 0,0 0 0,0 0 1,0 0-1,0 0 0,0 0 1,0 0-1,1 0 0,-1 0 0,0 0 1,0 1-1,0-1 0,0 0 0,0 0 1,0 0-1,0 0 0,0 0 1,0 0-1,1 0 0,-1 0 0,0 0 1,0 0-1,0 0 0,0 1 0,0-1 1,0 0-1,0 0 0,0 0 1,0 0-1,0 0 0,0 0 0,0 0 1,0 1-1,0-1 0,0 0 1,0 0-1,0 0 0,0 0 0,0 0 1,0 0-1,0 0 0,0 1 0,0-1 1,0 0-1,0 0 0,-7 14 45,-19 53 209,25-66-249,1 1 0,-1-1 0,0 0-1,1 0 1,-1 0 0,1 0 0,0 0 0,-1 1-1,1-1 1,0 0 0,-1 0 0,1 1 0,0-1 0,0 0-1,0 1 1,0-1 0,0 0 0,1 0 0,-1 1 0,0-1-1,0 0 1,1 0 0,-1 0 0,1 1 0,-1-1-1,1 0 1,0 0 0,-1 0 0,1 0 0,0 0 0,1 1-1,-1-1 1,1-1 0,-1 1-1,0 0 1,1-1 0,-1 0-1,1 1 1,-1-1 0,1 0 0,-1 1-1,1-1 1,0 0 0,-1 0-1,1-1 1,-1 1 0,1 0-1,-1 0 1,1-1 0,-1 1-1,1-1 1,-1 1 0,1-1-1,-1 1 1,0-1 0,3-2-1,3-2 33,0 0-1,-1-1 0,1 0 0,-1 0 0,0 0 1,-1-1-1,0 0 0,0 0 0,0 0 0,-1-1 0,0 0 1,0 0-1,3-11 0,-7 15-18,1 1-1,-1-1 1,-1 1 0,1-1-1,0 0 1,-1 1-1,0-1 1,0 1 0,-2-5-1,2 6-7,0 0 0,1-1 0,-1 1 0,0-1-1,0 1 1,1-1 0,0 1 0,-1-1 0,1 1-1,0-1 1,0 1 0,1-1 0,-1 1 0,0-1-1,1 1 1,-1-1 0,1 1 0,0-1 0,0 1-1,0 0 1,2-4 0,9-7-10,-1 0 0,2 1 1,26-20-1,-31 26-3,2-2-2,-1 2-1,1-1 1,1 2-1,-1-1 1,19-6-1,-24 11 4,0-1 0,0 1 0,0-1-1,0 1 1,0 1 0,0-1 0,0 1 0,0 0-1,1 0 1,-1 0 0,0 1 0,0 0 0,0 0-1,0 0 1,6 2 0,-8-1 3,0 0-1,0 1 1,0-1-1,0 1 1,-1-1 0,1 1-1,-1 0 1,1 0-1,-1 0 1,0 0 0,0 0-1,0 1 1,-1-1-1,1 0 1,-1 1 0,0 0-1,0-1 1,0 1-1,0 0 1,0-1 0,-1 1-1,0 4 1,1 8 15,-1 0-1,-1 0 1,-4 27 0,4-32 10,0-6 3,0 1 1,1-1-1,-2 0 1,1 0-1,-1 0 1,1 0-1,-5 6 1,5-7-15,6-8-12,7-12-6,21-41 1,-20 33 0,0 1 0,1 1 0,23-27 0,-36 47 0,0 1 0,0 0 0,1-1 0,-1 1 0,0 0 0,1 0 0,-1 0 0,0 0 0,1 1 0,-1-1 0,1 0 0,-1 0 0,1 1 0,0-1 0,2 0 0,-3 1 0,0 1 0,0-1 0,0 0 0,0 0 0,0 0 0,0 0 0,-1 1 0,1-1 0,0 1 0,0-1 0,0 0 0,0 1 0,0 0 0,0-1 0,-1 1 0,1-1 0,0 1 0,-1 0 0,2 1 0,2 4 0,0 0 0,-1 1 0,0-1 0,0 1 0,4 13 0,-1-4 0,-2-4 0,1 1 0,0 0 0,0-1 0,2 0 0,14 23 0,-19-32 0,1 0 0,-1-1 0,1 1 0,-1-1 0,1 1 0,0-1 0,0 0 0,0 0 0,0 0 0,0-1 0,1 1 0,-1-1 0,0 0 0,1 0 0,-1 0 0,1 0 0,-1 0 0,1-1 0,0 0 0,-1 0 0,1 0 0,-1 0 0,1 0 0,3-1 0,-1-1 0,0 0 0,0 0 0,0 0 0,-1-1 0,1 1 0,-1-1 0,0-1 0,0 1 0,0-1 0,0 0 0,-1 0 0,1 0 0,-1 0 0,0-1 0,6-9 0,5-9 0,-2 1 0,15-34 0,-22 42 0,12-27 0,12-47 0,-17 49 0,3 6 0,-13 33 0,-1 8 0,1 13 0,-2 279 0,-4-200 0,-1-86 0,0-13 0,0-10 0,-5-17 0,6 17 0,0-1 0,0 1 0,1-1 0,0 0 0,0-12 0,2 19 0,0 0 0,-1 1 0,1-1 0,0 0 0,-1 1 0,0-1 0,1 0 0,-1 1 0,0-1 0,-1 1 0,1 0 0,0-1 0,-1 1 0,1 0 0,-3-3 0,-2-3 0,13 16 0,0 1 0,0-2 0,1 1 0,0-1 0,0 0 0,1 0 0,-1-1 0,1 0 0,1-1 0,-1 0 0,1 0 0,0-1 0,0 0 0,1-1 0,-1 0 0,1-1 0,-1 0 0,13 1 0,1-2 0,0 0 0,0-1 0,0-1 0,0-1 0,-1-2 0,1 0 0,30-10 0,-25 0 852,-14 3-5649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25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1 561 5016,'0'0'8234,"9"-2"-7795,9-1-117,0-1 1,-1-1-1,0 0 1,0-1-1,0-1 1,-1-1-1,22-13 1,-19 7-4,-1-1 0,0-1 0,-1 0 1,-1-1-1,0-1 0,-2 0 0,0-1 0,-1-1 1,11-21-1,-11 15-34,28-66 723,-36 79-630,-2 1 1,0-1-1,0 0 1,-1 1-1,1-26 1,-6 37 223,-1 8-305,-6 11 10,1 7-83,1 0 0,1 1 0,-5 44 0,10-56-152,1 0 0,0 0 0,1 0 1,1 0-1,0 0 0,1 0 0,1 0 0,7 24 1,-8-33-45,0 0 0,0-1 0,0 1 0,1-1 1,-1 1-1,1-1 0,1 0 0,-1 0 1,0 0-1,1-1 0,0 1 0,5 3 1,-6-5-12,1 0 1,0 0-1,-1 0 1,1-1-1,0 0 1,0 0-1,0 0 1,0 0-1,0 0 1,0-1 0,0 0-1,0 0 1,0 0-1,0 0 1,0-1-1,5 0 1,5-3 22,1 0-1,-1-2 1,0 1 0,0-2-1,0 0 1,-1 0 0,0-1-1,-1-1 1,1 0 0,-2-1-1,21-21 1,0-5 150,-1-1-1,37-61 1,-46 59 178,-22 39-363,0 0 0,0 0-1,0 0 1,1 0 0,-1 0 0,0-1-1,0 1 1,0 0 0,0 0-1,0 0 1,0 0 0,0 0 0,0 0-1,0-1 1,0 1 0,0 0 0,0 0-1,0 0 1,0 0 0,0 0-1,0-1 1,0 1 0,0 0 0,0 0-1,0 0 1,0 0 0,0 0 0,0 0-1,0-1 1,0 1 0,0 0-1,0 0 1,0 0 0,-1 0 0,1 0-1,0 0 1,0-1 0,0 1 0,0 0-1,0 0 1,0 0 0,0 0-1,0 0 1,-1 0 0,1 0 0,-8 2 124,-7 8-49,7-4-70,1 1-1,0 0 1,1 0 0,-1 1-1,1 0 1,1 0 0,0 0 0,0 1-1,1 0 1,0 0 0,0 0-1,-4 16 1,7-20-8,0 1-1,0 0 0,0-1 0,0 1 1,1 0-1,0-1 0,0 1 1,1 0-1,0 0 0,0-1 0,0 1 1,0-1-1,1 1 0,0-1 1,0 1-1,1-1 0,-1 0 0,1 0 1,0 0-1,0 0 0,1-1 1,0 1-1,4 3 0,-6-6 3,-1 0 0,1 0-1,0-1 1,0 1 0,0-1 0,0 1-1,0-1 1,0 0 0,0 0 0,0 0-1,1 0 1,-1 0 0,0-1 0,1 1-1,-1-1 1,0 1 0,1-1 0,-1 0-1,1 0 1,-1 0 0,0 0 0,1 0 0,-1-1-1,1 1 1,-1-1 0,0 1 0,1-1-1,-1 0 1,0 0 0,0 0 0,0 0-1,0 0 1,0-1 0,0 1 0,0-1-1,0 1 1,0-1 0,1-1 0,2-3 19,-1 1 0,0 0 0,-1-1 0,1 0 0,-1 0 0,0 0 0,0 0 0,-1 0 0,0 0 1,0-1-1,0 1 0,0-12 0,-1 11-1,-1 0 1,0 1 0,0-1-1,-1 0 1,0 0-1,0 1 1,0-1 0,-1 0-1,0 1 1,-1-1 0,1 1-1,-1 0 1,0 0-1,-1 0 1,0 0 0,1 1-1,-2-1 1,1 1 0,-1 0-1,0 0 1,0 1-1,0-1 1,0 1 0,-1 0-1,0 1 1,-7-4-1,5 2 25,6 4-34,1 0 0,-1 0 0,0 0 0,1 0 0,-1 0 0,0 0 1,0 1-1,0-1 0,-3 0 0,4 1 40,14-1 131,13-2-140,284-25 151,-301 27-172,1 1 0,-1 1 0,0 0 0,0 0 1,0 1-1,17 5 0,-24-6-16,1 0 0,-1 0 0,0 1-1,0-1 1,0 0 0,0 1 0,0 0 0,0-1 0,-1 1 0,1 0 0,0 0 0,-1 0 0,1 0 0,-1 0-1,0 0 1,0 0 0,0 0 0,0 1 0,0-1 0,0 0 0,-1 1 0,1-1 0,-1 1 0,1-1 0,-1 1-1,0-1 1,0 1 0,0-1 0,-1 4 0,-4 31 85,-2-1 0,-1 0 0,-18 47 0,21-70-12,-2 5 297,21-32 26,89-121 253,-101 133-644,0-1 0,0 1 0,0 0 0,0 0 0,0 0 0,0 0 0,1 1 0,-1-1 1,1 1-1,-1-1 0,1 1 0,0 0 0,-1 0 0,1 0 0,0 0 0,3 0 0,-3 1-5,-1 0 0,0 0 1,0 0-1,1 0 0,-1 1 0,0-1 0,0 1 1,0 0-1,0-1 0,1 1 0,-1 0 0,0 0 0,0 0 1,-1 1-1,1-1 0,0 0 0,0 1 0,-1-1 1,1 1-1,2 2 0,17 23-7,-14-16 0,1-2 0,0 1 0,0-1 0,1 0 0,12 9 0,-18-16 0,-1-1 0,1 1 0,-1-1 0,1 1 0,0-1 0,0 0 0,0 0 0,0 0 0,0-1 0,0 1 0,0-1 0,0 1 0,0-1 0,0 0 0,0 0 0,0-1 0,0 1 0,0 0 0,0-1 0,0 0 0,-1 0 0,1 0 0,0 0 0,0 0 0,0 0 0,3-4 0,4-1 0,-2-1 0,1 0 0,-1 0 0,0-1 0,-1 0 0,0 0 0,12-18 0,34-71 0,-51 94 0,30-72 0,-21 47 0,25-46 0,-36 74 0,0-1 0,0 1 0,0-1 0,1 1 0,-1 0 0,0-1 0,0 1 0,1-1 0,-1 1 0,0-1 0,1 1 0,-1 0 0,0-1 0,1 1 0,-1 0 0,1-1 0,-1 1 0,0 0 0,1 0 0,-1-1 0,1 1 0,-1 0 0,1 0 0,-1 0 0,1 0 0,-1 0 0,1 0 0,-1-1 0,1 1 0,-1 0 0,1 0 0,-1 1 0,1-1 0,-1 0 0,1 0 0,-1 0 0,1 0 0,-1 0 0,1 0 0,-1 1 0,1-1 0,-1 0 0,1 0 0,-1 1 0,0-1 0,1 0 0,-1 1 0,1-1 0,-1 0 0,0 1 0,1-1 0,-1 1 0,0-1 0,0 1 0,1-1 0,-1 0 0,0 1 0,0-1 0,0 1 0,0-1 0,1 2 0,14 39 0,-11-29 0,7 19 0,-2 1 0,0 0 0,-3 0 0,5 49 0,-12-35 0,1-44 0,0 1 0,-1 0 0,1 0 0,-1 0 0,1-1 0,-1 1 0,0 0 0,0-1 0,-1 1 0,1-1 0,0 1 0,-1-1 0,-2 4 0,3-5 0,0-1 0,0 1 0,0-1 0,0 1 0,0-1 0,0 0 0,0 1 0,0-1 0,0 0 0,0 0 0,0 0 0,0 1 0,0-1 0,0 0 0,0 0 0,-1-1 0,1 1 0,0 0 0,0 0 0,0-1 0,0 1 0,0 0 0,0-1 0,-1 0 0,-26-16 0,20 11 0,-10-7 0,-28-28 0,8 8 0,27 25 0,11 12 0,14 14 0,-6-10 0,1-1 0,0 0 0,1-1 0,-1 0 0,1-1 0,0 0 0,1 0 0,-1-1 0,1-1 0,0 1 0,0-2 0,0 1 0,0-2 0,0 1 0,21-2 0,12-1 0,0-2 0,73-16 0,-90 14 0,2 0 0,0-1 0,0-2 0,-1-1 0,0-1 0,47-24 0,-43 10 850,-15 8-5635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26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86 9648,'0'0'10559,"-5"-10"-9651,-15-30-48,15 25 3438,27-1-1316,-21 16-2953,-1 0-1,0-1 1,1 1 0,-1-1-1,0 1 1,1 0 0,-1-1-1,1 1 1,-1 0 0,1 0-1,-1-1 1,1 1 0,-1 0-1,1 0 1,-1 0 0,1 0-1,-1-1 1,1 1 0,-1 0-1,1 0 1,-1 0 0,1 0-1,-1 0 1,2 1 0,-9 10 1236,6-10-1189,1 0 0,-1 0 0,0 0 1,0 0-1,0 0 0,0 0 0,1 1 0,-1-1 0,1 0 0,-1 0 0,1 1 0,-1-1 0,1 0 0,0 1 1,-1-1-1,1 1 0,0-1 0,0 0 0,0 3 0,3-2-76,-3-3 0,0 1 0,0 0 0,0 0 0,0 0 0,0-1 0,0 1 0,0 0 0,0 0 0,0 0 0,0-1 0,0 1 0,0 0 0,-1 0 0,1 0 0,0-1 0,0 1 0,0 0 0,0 0 0,0 0 0,0 0 0,-1-1 0,1 1 0,0 0 0,0 0 0,0 0 0,-1 0 0,1 0 0,0 0 0,0 0 0,0-1 0,-1 1 0,1 0 0,0 0 0,0 0 0,0 0 0,-1 0 0,1 0 0,0 0 0,-1 0 0,-16 1 744,2 0-921,14 0-48,1-1 150,0 0 0,0 0 0,0 0 0,0 0 0,0 0 0,0 0 0,0 0 0,-1 0 0,1 0 0,0 0 0,0 0 0,0 0 0,0 0 0,0 0 0,0 0 0,0 0 0,-1 0 0,1 0 0,0 0 0,0 0 0,0 0 0,0 0 0,0 0 0,0 0-1,0 0 1,0 0 0,-1 0 0,1-1 0,0 1 0,0 0-675,0-1 675,0 1 0,-1 0 0,1 0 0,0 0 0,0 0 0,0 0 0,0 0 0,0 0 0,0-1 0,0 1 0,0 0 0,0 0 0,0 0 0,0 0 0,0 0 0,1 0-1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2:2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512 389 4912,'0'0'11977,"-10"-9"-11709,-34-27-11,40 34-189,-1-1-1,0 0 1,1 1 0,-1 0-1,0 0 1,-1 0 0,1 1-1,0 0 1,0 0-1,0 0 1,-1 1 0,1-1-1,0 1 1,-1 1 0,1-1-1,0 1 1,-1 0-1,1 0 1,0 0 0,-7 3-1,6-2-14,-20 6 164,0 2-1,1 1 1,0 0 0,-33 22-1,45-23-103,0 0 0,1 0-1,0 1 1,0 1 0,1 0-1,1 1 1,0 0 0,-14 25 0,21-34-75,1 0 0,0 0 1,0 1-1,0-1 0,0 0 1,1 1-1,0 0 0,0-1 1,0 1-1,0 0 0,1-1 1,0 1-1,0 0 0,0 0 1,1-1-1,-1 1 0,3 6 1,-2-8-6,0 1 0,1-1 0,0 1 0,0-1 0,0 0 0,0 1 0,0-1 0,1 0 0,-1 0 0,1-1 0,0 1 0,0-1 0,0 1 0,0-1 0,0 0 0,1 0 0,-1 0 0,1-1 0,-1 1 0,1-1 0,6 2 0,-1-1 10,0-1 1,0 0-1,0-1 1,0 0-1,0-1 0,0 1 1,10-3-1,29-2 187,-20-1 45,-19 0-51,-9 5-215,0 1 0,0 0 1,0-1-1,0 1 0,0 0 1,0-1-1,0 1 0,0-1 1,0 1-1,0 0 0,0 0 1,0-1-1,0 1 0,0 0 1,-1-1-1,1 1 0,0 0 1,0-1-1,0 1 0,-1 0 1,1 0-1,0-1 0,0 1 1,-1 0-1,1 0 0,0 0 1,0-1-1,-1 1 0,1 0 1,0 0-1,-1 0 0,0-1 1,-1 1 3,0-1 1,0 0-1,0 1 1,0-1-1,-1 1 1,1 0-1,0 0 1,0-1-1,-1 1 1,1 1-1,0-1 1,-4 1 0,-29 8 63,34-9-74,-15 5 39,0 0 0,1 2 1,-1-1-1,-20 14 0,28-15-25,1 0-1,0 1 1,1 0-1,-1 0 1,1 0-1,0 0 1,0 1-1,1 0 1,0 0-1,-5 11 1,4-7-5,1 0 1,1 0-1,0 0 0,1 0 1,0 1-1,0-1 1,1 1-1,0 19 0,2-24-14,0 1 0,1 0-1,0 0 1,1-1 0,-1 1 0,2-1-1,-1 0 1,1 1 0,0-1 0,0 0-1,1-1 1,0 1 0,0-1 0,6 8-1,-6-11 8,-1-1 0,0 1 0,1-1 0,0 1-1,-1-1 1,1 0 0,0 0 0,0-1 0,0 1-1,0-1 1,0 0 0,1 0 0,-1 0 0,0 0 0,1-1-1,-1 0 1,7 0 0,5-1 24,-1 0-1,1-1 1,23-6 0,-14 0 3,-1-2 1,0 0-1,-1-2 1,30-19 0,-13 8-2,12-10 6,-1-3 0,-1-1-1,60-61 1,-102 91-30,9-9 13,0 0 1,1 2 0,25-17-1,-20 16 91,-81 73-97,3 3 0,-85 124 1,136-179-16,0 0 0,0 1 1,1-1-1,0 1 1,0 0-1,1-1 0,0 1 1,0 0-1,0 0 1,1 1-1,0-1 1,1 0-1,-1 0 0,1 1 1,2 10-1,-2-17 1,0 0 1,1 0-1,-1 1 0,1-1 0,-1 0 0,1 0 1,-1 0-1,1 0 0,0 0 0,0 0 0,-1 0 0,1-1 1,0 1-1,0 0 0,0 0 0,0 0 0,0-1 1,0 1-1,0-1 0,0 1 0,2 0 0,-1 0 1,1 0 0,-1-1 0,1 0 0,0 1 0,0-1 0,-1 0 0,1 0 0,0 0 0,3-1 0,0 0 2,0 0 0,-1-1 0,1 0 0,-1 0 0,1 0 0,-1-1-1,1 1 1,5-5 0,1-4 13,-1 0 0,0-1-1,0 0 1,-1 0 0,-1-1 0,0-1-1,12-23 1,42-110 208,-51 114-142,-7 14 5,-4 12-40,-3 11-1,-10 23-25,-22 39-1,4-8-15,-5 15-4,-10 18 2,-34 104-1,68-165-2,2 0 0,2 0 0,-5 37 0,6-45 20,5-19-15,0 0 0,0 0 0,0-1 0,0 1 0,1 0-1,-1 0 1,1 0 0,0-1 0,0 1 0,0 5 0,3-8 6,0-1 1,-1 0-1,1 1 1,0-1-1,-1-1 1,0 1-1,5-3 1,10-7 13,0-1 1,-2 0-1,1-1 1,20-24 0,49-67 60,-32 36-27,166-198 89,-116 135-39,-87 108-102,-14 17-6,1 1 1,0 1 0,1-1-1,-1 0 1,1 1-1,0 0 1,0-1-1,0 2 1,1-1 0,7-5-1,0-2-1,-11 10 0,0 0 0,-1 0 0,1 0 0,0 0 0,0 1 0,-1-1 0,1 0 0,0 0 0,0 1 0,0-1 0,0 1 0,2-2 0,2-10 67,-2 8-21,-6 12-24,-5 11-12,-12 27-24,-18 63-1,34-94 6,0-1-1,2 0 0,0 1 1,0-1-1,1 1 1,1 0-1,0 0 0,1-1 1,4 20-1,-4-32 14,-1 1-1,1-1 1,0 1 0,0-1-1,-1 1 1,2-1-1,-1 1 1,0-1-1,0 0 1,1 0 0,-1 0-1,1 1 1,0-1-1,0-1 1,-1 1 0,1 0-1,1 0 1,-1-1-1,0 1 1,0-1 0,0 0-1,3 1 1,-2-1-3,0 0 1,0-1 0,-1 0-1,1 0 1,0 0 0,0 0-1,0 0 1,0-1 0,-1 1-1,1-1 1,0 0 0,0 0-1,-1 0 1,1 0 0,-1 0-1,1 0 1,-1-1 0,1 1-1,-1-1 1,3-2 0,6-5 4,-1-1 1,0 1 0,-1-1 0,0-1 0,0 0 0,-2 0 0,1-1 0,9-20 0,0-7 67,17-61-1,-6 13 60,-25 54-20,-3 32-31,7 24-127,7 19 63,-8-20 14,1 0-1,1 0 0,1-1 1,1 0-1,23 35 0,-33-55-28,1 0 1,0 0-1,0 0 0,-1-1 0,1 1 0,0 0 1,0 0-1,0-1 0,0 1 0,0-1 1,0 1-1,0-1 0,0 1 0,0-1 0,0 1 1,0-1-1,0 0 0,0 0 0,0 0 1,0 1-1,0-1 0,1 0 0,-1 0 0,0-1 1,0 1-1,0 0 0,0 0 0,0 0 1,0-1-1,0 1 0,0-1 0,0 1 0,0 0 1,0-1-1,0 0 0,0 1 0,0-1 1,1-1-1,4-3 11,-1 0 0,1 0 0,-1 0 1,6-10-1,-8 12-12,21-31 17,-8 12 12,29-33 1,-40 50-30,-1 1 1,1-1 0,0 1-1,0 0 1,0 1 0,1-1 0,-1 1-1,1 0 1,0 0 0,0 1 0,0 0-1,8-3 1,-12 5-2,1 0 0,-1 0 0,0 0 0,0 0 0,1 0 0,-1 1 0,0-1 0,0 1 0,0-1 0,1 1 0,-1 0 0,0 0 0,0 0 0,0 0 0,0 0 0,-1 0 0,1 0 0,3 4 0,2 2 8,0 0 0,0 1-1,6 9 1,9 11 9,-8-16 54,-21-23 4,-20-22 21,25 32-93,1 0 0,-1 0 0,0 0-1,0 0 1,0 0 0,1 0 0,-1 0-1,0 0 1,0 1 0,0-1 0,0 1-1,0 0 1,0-1 0,0 1 0,-1 0-1,1 0 1,0 0 0,0 1 0,0-1-1,0 0 1,0 1 0,0-1 0,0 1-1,0 0 1,0 0 0,1 0 0,-1-1-1,0 2 1,0-1 0,1 0-1,-1 0 1,-2 3 0,-2 1 6,1 0 0,-1 0 0,1 1 0,0 0 0,0 0 0,1 0 0,-7 14 0,5-8 1,1 1 0,1 0-1,0 0 1,1 0-1,0 1 1,-1 21-1,4-26 6,-1 0-1,2 0 0,-1 0 0,1 0 0,0 0 0,1 0 0,0 0 0,1-1 0,0 1 0,8 16 0,-11-24-11,1 0 0,-1 0-1,1 1 1,-1-1 0,1 0-1,0 0 1,0 0 0,-1 0-1,1 0 1,0 0 0,0 0-1,0 0 1,0 0-1,0-1 1,1 1 0,-1 0-1,0-1 1,0 1 0,0 0-1,1-1 1,-1 1 0,0-1-1,0 0 1,1 0 0,-1 1-1,0-1 1,1 0 0,-1 0-1,0 0 1,1 0-1,-1 0 1,0-1 0,1 1-1,-1 0 1,0-1 0,2 0-1,0-1 7,0 0-1,0 0 0,0 0 0,0 0 0,0-1 1,-1 1-1,1-1 0,-1 0 0,0 0 0,0 0 1,0 0-1,2-3 0,3-10 43,0-1 0,7-30 1,8-19 90,-19 59-138,8-14 88,-4 20-52,2 11-43,0 6-3,29 49-6,-35-61 13,1 1 1,-1 0-1,1-1 1,0 0-1,1 0 1,-1 0-1,1 0 1,0-1-1,-1 0 1,8 4-1,-10-7 1,0 1 1,0 0-1,0-1 1,1 1-1,-1-1 0,0 0 1,1 0-1,-1 0 0,0 0 1,1 0-1,-1 0 0,0-1 1,1 1-1,-1-1 0,3 0 1,0-2 0,0 1 1,0 0-1,0-1 0,0 0 1,-1 0-1,6-6 1,0 0 7,-1 0 1,0-1 0,0 0-1,12-21 1,7-23 33,-3-1-1,-2-1 1,26-93 0,16-171 111,-52 243-132,-9 46-19,-1 0-1,-1 0 0,-2 0 1,-4-37-1,4 67-9,0 1 1,0-1-1,0 1 1,0-1-1,0 1 1,0-1-1,0 1 0,0-1 1,0 1-1,0-1 1,0 1-1,0-1 0,0 1 1,0 0-1,0-1 1,-1 1-1,1-1 0,0 1 1,0-1-1,0 1 1,-1 0-1,1-1 1,0 1-1,-1-1 0,1 1 1,0 0-1,-1-1 1,0 1-1,-6 12-59,-3 30-4,9-41 64,-9 60-159,-5 124 1,10-91 100,3 235-112,2-328 172,1 16 1,-1 17-23,7 43 0,-5-69 31,-1 1-1,1-1 0,0 1 0,1-1 0,0 0 0,0 0 0,1 0 0,0-1 0,0 1 0,9 10 0,-12-17-2,-1 0 0,1 0-1,0-1 1,0 1-1,0 0 1,0 0 0,0-1-1,0 1 1,0 0-1,0-1 1,1 1 0,-1-1-1,0 0 1,0 1-1,0-1 1,0 0 0,1 1-1,-1-1 1,0 0-1,0 0 1,1 0 0,0-1-1,1 1 5,0-1-1,-1 0 1,1 0-1,-1 0 1,0 0-1,1 0 1,-1 0-1,0-1 1,4-3-1,2-1 11,-1-1 1,-1 0-1,0 0 0,9-13 0,88-169 205,-90 162-133,-12 27-89,-1 0 1,0 0-1,0 0 1,0 0-1,0 0 1,0 0-1,0 0 1,0 0-1,0 0 1,1 0-1,-1 0 1,0 0-1,0 0 1,0 0-1,0 0 1,0 0-1,0 0 1,0 0-1,1 0 1,-1 0-1,0 0 1,0 0-1,0 0 1,0 0-1,0 0 1,0 0-1,0 0 1,1 0-1,-1 0 1,0 0-1,0 0 1,0 0-1,0 0 1,0 0-1,0 1 1,0-1-1,0 0 1,0 0-1,0 0 1,0 0-1,0 0 1,0 0-1,1 0 1,-1 1-1,0-1 1,0 0-1,0 0 1,0 0-1,0 0 1,0 0-1,0 0 1,0 0-1,0 1 1,0-1-1,0 0 1,0 0-1,0 0 1,-1 0-1,1 0 1,0 0-1,0 0 1,0 0-1,0 1 1,0-1-1,4 19 62,3 30-45,-6-41-3,0 7-7,1-1 0,1 1-1,1-1 1,0 0 0,8 19-1,-11-30-4,0-1-1,0 1 0,0-1 1,1 0-1,-1 1 0,1-1 1,-1 0-1,1 0 0,0 0 0,0 0 1,0 0-1,0-1 0,0 1 1,1 0-1,-1-1 0,0 0 1,1 1-1,-1-1 0,1 0 1,-1 0-1,1-1 0,-1 1 0,1 0 1,0-1-1,0 0 0,-1 1 1,1-1-1,0 0 0,-1-1 1,1 1-1,0 0 0,0-1 1,-1 1-1,1-1 0,-1 0 0,5-2 1,-1 0 7,0 0 1,0 0-1,0-1 1,-1 1-1,0-1 0,1-1 1,6-7-1,31-39 72,-22 24-52,-10 14-20,54-60 77,-65 73-88,1 1 0,-1-1 0,0 0 0,0 1 0,1-1 0,-1 0 0,0 1 0,1-1 0,-1 0 0,0 1 0,0-1 0,0 1 0,1-1 1,-1 0-1,0 1 0,0-1 0,0 1 0,0-1 0,0 1 0,0-1 0,0 0 0,0 1 0,0-1 0,0 1 0,0-1 0,0 1 0,0-1 0,0 0 0,-1 2 0,2 23 0,-1-20 0,0 12 0,1 1 0,0-1 0,8 31 0,-8-42 0,0-1 0,1 0 0,0-1 0,0 1 0,0 0 0,0 0 0,1-1 0,-1 1 0,1-1 0,0 0 0,1 0 0,-1 0 0,1 0 0,0-1 0,0 1 0,0-1 0,5 3 0,-8-6 2,0 1 0,0-1 1,0 0-1,0 0 0,-1 0 0,1 0 0,0 0 1,0 0-1,0 0 0,0 0 0,0 0 0,0-1 1,0 1-1,0 0 0,-1 0 0,1-1 0,0 1 1,0-1-1,0 1 0,-1-1 0,1 1 0,0-1 1,0 1-1,-1-1 0,2-1 0,14-19 73,-12 10-47,-1 1-1,0-1 1,0 0 0,-1 1 0,-1-1-1,1 0 1,-2-1 0,0 1-1,0 0 1,-1 0 0,0 0 0,-1 0-1,-3-11 1,4 20-16,1 1 0,-1-1-1,0 1 1,0-1 0,0 1 0,0-1 0,0 1 0,0 0-1,0 0 1,0-1 0,-1 1 0,1 0 0,0 0-1,-1 0 1,1 0 0,-1 0 0,1 1 0,-1-1-1,-3-1 1,3 2-11,1-1 0,-1 1 0,1-1 0,-1 0 0,1 0 0,0 0 0,-1 0 0,1 0 0,0 0 0,-1 0 0,1 0-1,0 0 1,-2-3 0,3 3-14,52-11-151,17-6 154,-53 13 19,0 0 1,0 1-1,1 1 1,24-2-1,-39 5-5,1 0-1,-1 0 1,0 1-1,1-1 0,-1 1 1,0-1-1,1 1 1,-1 0-1,0 0 1,0 0-1,0 0 0,0 0 1,0 0-1,0 1 1,0-1-1,0 1 0,0 0 1,-1-1-1,1 1 1,-1 0-1,1 0 0,-1 0 1,1 0-1,-1 0 1,0 0-1,0 0 1,0 0-1,0 1 0,-1-1 1,1 0-1,0 4 1,1 8 43,0-1 1,-1 1 0,0 0 0,-2 18 0,0-10 95,1-19-99,2 27 295,-2-29-331,0-1 0,0 0 0,0 1 0,0-1 0,0 1 0,0-1 0,0 0 0,0 1-1,0-1 1,1 0 0,-1 1 0,0-1 0,0 1 0,0-1 0,0 0 0,1 1 0,-1-1 0,0 0 0,0 0 0,1 1-1,-1-1 1,0 0 0,1 0 0,-1 1 0,0-1 0,1 0 0,-1 0 0,0 0 0,1 0 0,-1 1 0,1-1-1,-1 0 1,0 0 0,1 0 0,-1 0 0,0 0 0,1 0 0,-1 0 0,1 0 0,-1 0 0,0 0 0,1 0 0,-1 0-1,1 0 1,-1-1 0,0 1 0,1 0 0,-1 0 0,0 0 0,1 0 0,-1-1 0,0 1 0,1 0 0,-1 0 0,0-1-1,1 1 1,-1 0 0,0-1 0,0 1 0,0 0 0,1-1 0,-1 1 0,0 0 0,0-1 0,18-19 65,25-35 1,-31 37-38,1 1 1,1 0-1,30-27 1,-35 36-37,-4 4 0,0-1 0,0 2 0,0-1 0,0 0 0,11-4 0,-14 8 0,0-1 0,-1 1 0,1-1 0,0 1 0,-1 0 0,1 0 0,0-1 0,0 1 0,-1 1 0,1-1 0,0 0 0,0 0 0,-1 1 0,1-1 0,0 1 0,-1-1 0,1 1 0,-1 0 0,1-1 0,-1 1 0,1 0 0,-1 0 0,1 0 0,-1 0 0,0 1 0,2 1 0,4 5 0,0 0 0,-1 1 0,7 10 0,13 18 0,-15-22 0,20 19 0,-29-31 0,0-1 0,1 0 0,0 0 0,-1 0 0,1 0 0,0 0 0,0-1 0,0 0 0,0 1 0,6 1 0,-7-4 0,0 1 0,1 0 0,-1-1 0,0 0 0,1 1 0,-1-1 0,0 0 0,0 0 0,1 0 0,-1-1 0,0 1 0,0 0 0,0-1 0,-1 1 0,1-1 0,0 0 0,1-2 0,3-1 0,6-6 0,-1 0 0,0-1 0,-1 0 0,17-27 0,26-60 0,-50 95 0,8-25 0,-10 23 0,1 0 0,0 1 0,0-1 0,1 1 0,-1 0 0,1 0 0,0 0 0,1 0 0,-1 0 0,9-7 0,-12 12 0,0-1 0,0 1 0,1 0 0,-1 1 0,0-1 0,1 0 0,-1 0 0,0 0 0,0 0 0,1 0 0,-1 0 0,0 0 0,1 0 0,-1 0 0,0 1 0,0-1 0,1 0 0,-1 0 0,0 0 0,0 1 0,0-1 0,1 0 0,-1 0 0,0 0 0,0 1 0,0-1 0,0 0 0,0 0 0,1 1 0,-1-1 0,0 0 0,0 1 0,0-1 0,4 11 0,0 8 0,-1 1 0,-1-1 0,-1 1 0,-2 31 0,-13 78 0,13-126 0,1 2 0,-1 0 0,0 0 0,0-1 0,0 1 0,0 0 0,-1-1 0,0 1 0,-4 6 0,6-11 0,-1 1 0,1-1 0,-1 0 0,1 0 0,-1 0 0,1 0 0,-1 0 0,1 0 0,-1 0 0,1 0 0,-1 0 0,1 0 0,-1 0 0,1-1 0,-1 1 0,1 0 0,-1 0 0,1 0 0,-1-1 0,1 1 0,0 0 0,-1-1 0,1 1 0,-1 0 0,1-1 0,0 1 0,-1 0 0,1-1 0,0 1 0,-1-1 0,1 1 0,0-1 0,-11-13 0,10 11 0,-1 1 0,1 0 0,0 0 0,0-1 0,0 1 0,0-1 0,0 1 0,0-1 0,1 1 0,-1-4 0,1 5 0,1 0 0,-1 0 0,1 0 0,0 0 0,-1 0 0,1 0 0,0 0 0,-1 0 0,1 1 0,0-1 0,0 0 0,0 0 0,0 1 0,0-1 0,0 0 0,0 1 0,0-1 0,0 1 0,0 0 0,0-1 0,0 1 0,0 0 0,1-1 0,-1 1 0,2 0 0,8-2 0,0 1 0,0 0 0,0 0 0,-1 1 0,1 0 0,0 1 0,19 4 0,76 23 0,-78-19 0,-8-1 852,-14 3-5649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27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0 177 4008,'0'0'13885,"3"-11"-13585,12-38-3,-13 43-231,1 1 1,0-1-1,0 1 0,1 0 0,0 0 0,0 0 1,0 0-1,0 1 0,1-1 0,0 1 1,0 0-1,0 1 0,0-1 0,11-4 1,5-5 215,-15 9-189,0 0 0,0 1 0,1 0 0,-1 0 0,1 0-1,-1 1 1,1 0 0,9-1 0,-14 2-64,0 1-1,0 0 0,0 0 1,0 0-1,0 0 0,0 0 1,0 0-1,0 1 0,0-1 1,0 1-1,0-1 0,-1 1 1,1 0-1,0 0 0,0 0 1,0 0-1,-1 0 0,1 0 1,-1 0-1,1 0 0,-1 1 1,1-1-1,-1 1 0,0-1 1,1 1-1,-1-1 0,0 1 1,0 0-1,0 0 0,-1-1 1,1 1-1,0 0 0,-1 0 1,1 3-1,3 16 75,-1 1 0,-1 0-1,-1-1 1,-1 1 0,-1 0 0,-1 0 0,-1-1 0,-6 26-1,0-10 65,4-20-51,1-1-1,1 1 1,-2 33 0,3-25-3,2-21-77,-1 1-1,1 0 0,0 0 1,0-1-1,0 1 1,1 0-1,0-1 1,-1 1-1,2 0 0,-1-1 1,2 5-1,-2-8-23,-1 0 1,1-1-1,0 1 0,0 0 0,-1-1 1,1 1-1,0-1 0,0 1 0,-1-1 0,1 1 1,0-1-1,0 0 0,0 1 0,0-1 0,0 0 1,0 0-1,0 1 0,0-1 0,0 0 0,-1 0 1,1 0-1,0 0 0,0 0 0,0 0 1,0-1-1,0 1 0,0 0 0,0 0 0,0-1 1,0 1-1,1-1 0,26-13 192,-6-1-32,0 0 0,-2-2 0,0 0 0,0-2 0,17-21 0,-27 28-113,0 0 1,0-1-1,-2 0 1,1-1-1,-2 0 1,1 0-1,9-29 1,4-58 64,-6 23-64,-13 70-54,-2 7-2,0-1 0,1 0 1,-1 1-1,0-1 1,1 1-1,-1-1 0,1 1 1,0-1-1,-1 1 1,1-1-1,0 1 1,0 0-1,0-1 0,1-1 1,-1 3-5,-1 0 0,0-1-1,1 1 1,-1-1 0,1 1 0,-1 0 0,1-1 0,-1 1 0,0 0 0,1 0-1,-1 0 1,1-1 0,-1 1 0,1 0 0,0 0 0,-1 0 0,1 0 0,-1 0-1,1 0 1,-1 0 0,1 0 0,-1 0 0,1 0 0,-1 0 0,1 0 0,-1 0-1,1 0 1,-1 0 0,1 1 0,-1-1 0,1 0 0,8 4-3,2 1 22,1 0 0,-1 1 0,0 0 0,-1 1-1,1 0 1,13 13 0,-23-19-6,-1 0-1,1 0 1,0-1 0,0 1-1,0 0 1,0-1-1,0 1 1,0-1-1,0 1 1,0-1 0,0 1-1,0-1 1,0 0-1,0 1 1,0-1 0,0 0-1,1 0 1,-1 0-1,0 0 1,0 0 0,0 0-1,0 0 1,0 0-1,0 0 1,0 0-1,1-1 1,-1 1 0,0-1-1,0 1 1,0-1-1,0 1 1,0-1 0,1 0-1,1-3 0,1 1 0,-1-1 0,0 0-1,0 0 1,-1 0 0,4-7 0,9-12-503,-10 20-2993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2:2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13264,'0'0'5735,"65"-14"-5319,-53 12 8,-6-2-152,0 4 16,-4 0-104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2:2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12760,'0'0'1944,"66"0"-1248,-5 0 8,17 0-185,7 0 9,6 0-104,-7 0 8,-1-4-16,-5 2 16,5-2-184,-14 2 0,-9-2-24,-16-4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2:2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94 734 5016,'0'0'10824,"-12"4"-10328,3-2-372,6-1-79,-1 0 0,0 0 0,1 0 0,-1 0 0,0 0-1,1 1 1,0 0 0,-1 0 0,1 0 0,0 0 0,0 0 0,0 1 0,0-1-1,0 1 1,1 0 0,-1 0 0,1 0 0,-4 6 0,4-6 29,1 0 1,0 1 0,-1-1-1,1 0 1,1 1-1,-1-1 1,0 1 0,1-1-1,0 1 1,-1 0-1,1-1 1,1 1 0,-1-1-1,1 1 1,-1-1-1,1 1 1,0-1 0,0 0-1,0 1 1,3 3-1,-2-3 23,2 1 0,-1-1-1,0 0 1,1 0-1,0 0 1,0-1-1,0 1 1,0-1 0,0 0-1,1 0 1,-1-1-1,1 1 1,5 1-1,-4-1 17,0-1 0,0 0 0,1 0 0,-1-1-1,0 0 1,1 0 0,-1 0 0,1-1 0,-1 0-1,1 0 1,12-3 0,-15 3-45,0-2 1,0 1-1,0 0 1,0-1-1,0 0 0,0 0 1,-1 0-1,1 0 0,-1 0 1,1-1-1,-1 0 1,0 1-1,0-1 0,0-1 1,0 1-1,0 0 1,-1-1-1,0 1 0,4-7 1,-1-1 73,-1-1-1,0 0 1,-1 0 0,0 0 0,2-22 0,-4 26-52,0 0 1,-1 0-1,0-1 1,-1 1-1,0 0 1,0 0-1,-1 0 1,1 1-1,-2-1 1,-3-9-1,4 13-42,-1 0-1,0 0 1,0 0-1,0 1 0,0 0 1,0-1-1,-1 1 1,1 0-1,-1 1 1,0-1-1,0 0 0,0 1 1,0 0-1,-1 0 1,1 1-1,0-1 1,-1 1-1,1 0 0,-1 0 1,0 0-1,1 0 1,-1 1-1,1 0 1,-1 0-1,0 0 0,1 1 1,-10 1-1,14-2-42,-1 1 0,1-1 0,-1 0 0,1 0 0,0 0-1,-1 0 1,1 0 0,-1 1 0,1-1 0,0 0 0,-1 0 0,1 0 0,0 1 0,-1-1-1,1 0 1,0 1 0,-1-1 0,1 0 0,0 1 0,0-1 0,-1 0 0,1 1 0,0-1-1,0 1 1,0-1 0,-1 0 0,1 1 0,0-1 0,0 1 0,0 0 0,8 10 59,18 6-24,-22-15-33,1 0-1,0 0 1,0 0-1,0-1 1,0 0 0,0 0-1,0 0 1,0-1-1,1 1 1,-1-1-1,0-1 1,0 1 0,0-1-1,0 0 1,1 0-1,-1 0 1,0-1-1,-1 1 1,1-1 0,0 0-1,0-1 1,-1 1-1,0-1 1,1 0-1,-1 0 1,4-4 0,2-1 19,-1 0 0,-1 0 0,1 0 1,-1-1-1,0 0 0,-1-1 1,0 0-1,-1 0 0,0 0 1,6-17-1,10-30 110,-3-2 1,-3 0-1,9-62 0,-6 32 99,-15 68-166,26-98 442,-30 119-508,1 0 1,-1 0-1,0 0 0,0 0 1,0 0-1,0 1 1,0-1-1,0 0 1,0 0-1,0 0 0,0 0 1,0 0-1,0 0 1,0 0-1,0 0 0,0 0 1,0 0-1,0 0 1,1 0-1,-1 0 0,0 0 1,0 0-1,0 0 1,0 0-1,0 0 1,0 0-1,0 0 0,0 0 1,0 0-1,0 0 1,0 0-1,1 0 0,-1 0 1,0 0-1,0 0 1,0 0-1,0 0 0,0 0 1,0 0-1,0 0 1,0 0-1,0 0 1,0 0-1,0 0 0,0 0 1,1 0-1,-1 0 1,0 0-1,0 0 0,0 0 1,0-1-1,0 1 1,0 0-1,0 0 0,0 0 1,0 0-1,0 0 1,0 0-1,0 0 1,0 0-1,0 0 0,4 12 71,1 22-19,5 183 57,-8 1 0,-42 334 0,36-519-92,-2 0 1,-1 0-1,-2-1 1,-1 1-1,-22 46 0,32-78-16,0-1-1,0 1 1,0 0-1,-1-1 1,1 1-1,0-1 1,-1 1-1,1 0 1,0-1-1,-1 1 1,1-1-1,-1 1 1,1-1-1,-1 1 1,1-1-1,-1 0 1,1 1-1,-1-1 1,1 0-1,-1 1 1,0-1-1,1 0 1,-1 0-1,0 1 1,1-1-1,-1 0 1,0 0-1,1 0 1,-2 0-1,1 0 3,0-1 0,0 1-1,0-1 1,0 0 0,0 1 0,0-1 0,0 0-1,0 0 1,0 0 0,0 0 0,0 1 0,1-1-1,-1 0 1,-1-2 0,-2-4 23,1 0 1,0-1-1,-5-13 1,7 14-6,0-1-1,1 0 1,-1 0 0,1 1 0,1-1 0,0 0-1,0 0 1,0 1 0,1-1 0,0 1-1,0-1 1,1 1 0,0 0 0,0 0 0,1 0-1,0 0 1,7-9 0,-4 6 6,1 0 1,0 1-1,0 0 0,1 0 0,0 1 1,0 0-1,1 0 0,0 1 1,1 0-1,15-6 0,-16 9 30,0 0 0,1 1 0,0 0 0,0 1 0,0 1 0,19-1 0,67 8 492,-50-2-416,-29 0-177,-13 2-4196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2:2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336 742 7432,'0'0'8214,"-12"-4"-7715,-40-14-14,48 17-382,-1 0 1,0 0-1,0 1 0,0-1 1,1 1-1,-1 0 0,0 0 0,0 1 1,0-1-1,0 1 0,-8 3 0,2 0 145,1 0-1,0 1 1,-13 9-1,5-4-1,6-3-76,-6 2 196,-29 23 1,42-29-299,1 0 1,0 1 0,0-1 0,1 1 0,-1 0 0,1 1 0,0-1 0,0 0 0,0 1 0,1-1 0,0 1-1,-3 7 1,2 1 49,0 0 0,1 0 0,0 1 0,1-1 0,1 1 0,0-1 0,2 15 0,-1-20-49,1 0 1,-1 0-1,1 0 0,1 0 0,-1-1 1,1 1-1,1-1 0,-1 0 0,1 0 1,1 0-1,-1 0 0,1-1 0,7 8 1,-4-7 18,-1 0-1,1-1 1,0 0 0,0-1 0,0 0 0,1 0 0,0-1 0,17 7-1,-19-9-40,0-1-1,1 1 0,-1-1 0,1-1 1,-1 1-1,1-1 0,-1 0 0,1-1 1,-1 0-1,1 0 0,-1-1 0,9-2 1,-2-2 32,0 0 1,0-1 0,0 0 0,-1-1 0,-1 0-1,1-1 1,-1-1 0,21-22 0,2-7 273,38-55 0,-51 65-159,24-31 677,-46 60-866,0 0 0,0 0 0,0-1 0,0 1 0,0 0 0,0 0 0,0 0 0,0-1 0,0 1 0,0 0 0,0 0 0,0 0 0,0-1 0,0 1 0,0 0 1,0 0-1,-1 0 0,1 0 0,0-1 0,0 1 0,0 0 0,0 0 0,0 0 0,0 0 0,-1 0 0,1-1 0,0 1 0,0 0 0,0 0 0,-1 0 0,1 0 0,0 0 0,0 0 0,0 0 0,0 0 0,-1 0 0,1 0 0,0 0 1,0 0-1,-1 0 0,1 0 0,0 0 0,0 0 0,0 0 0,-1 0 0,1 0 0,0 0 0,0 0 0,0 0 0,0 0 0,-1 0 0,1 0 0,0 1 0,0-1 0,0 0 0,0 0 0,-1 0 0,1 0 0,0 0 0,0 1 0,0-1 1,0 0-1,0 0 0,0 0 0,-1 0 0,1 1 0,0-1 0,0 0 0,-3 6 28,1 1 0,-1-1 0,1 1 0,0-1 0,1 1 0,-1 0 0,2-1 0,-1 1 0,1 0 0,-1 0 0,3 12 1,-1-9-13,0-1 0,1 0 0,0 0 1,1 0-1,-1 0 0,2-1 0,-1 1 1,7 9-1,-8-15-9,0 0 0,0 0 0,1 0 0,-1 0 0,1 0-1,0-1 1,-1 1 0,1-1 0,1 0 0,-1 0 0,0 0 0,0 0 0,1 0 0,-1-1 0,1 0 0,-1 0 0,1 0 0,5 1 0,-6-2-4,-1 1 0,1-2 0,0 1 0,-1 0 0,1 0 1,-1-1-1,1 1 0,-1-1 0,1 0 0,-1 0 0,1 0 0,-1 0 0,0 0 1,1-1-1,-1 1 0,0-1 0,0 1 0,0-1 0,0 0 0,0 0 1,0 0-1,-1 0 0,1 0 0,-1 0 0,1 0 0,-1 0 0,1-3 0,2-3 27,0-1 0,0 1 0,-1 0-1,-1-1 1,1 0 0,1-15-1,-4 20-14,0 1-1,0 0 0,0-1 0,0 1 1,0 0-1,-1 0 0,0 0 0,0-1 1,1 1-1,-2 0 0,1 0 0,0 0 0,-1 0 1,1 0-1,-1 1 0,0-1 0,0 0 1,0 1-1,0 0 0,-1-1 0,1 1 1,-4-2-1,0-1 22,3 2-16,-1 0 0,1 0 1,-1 1-1,0-1 0,1 1 0,-1 0 1,0 0-1,0 0 0,-1 1 0,1-1 1,0 1-1,-8-1 0,-9-1 254,17 0-94,13-1-85,51-15 7,193-50 85,-246 67-173,1 0 0,-1 1 0,1 1 0,-1-1 0,1 1 0,-1 0 0,1 1 0,8 1 0,-14-1-7,-1-1 1,1 1-1,0 0 0,0-1 1,-1 1-1,1 0 0,0 0 1,-1 0-1,1 0 1,-1 0-1,1 0 0,-1 1 1,1-1-1,-1 0 0,0 1 1,0-1-1,0 1 1,0-1-1,0 1 0,0 0 1,0 0-1,0-1 0,-1 1 1,1 0-1,-1 0 1,1 0-1,-1-1 0,0 1 1,0 0-1,1 0 0,-1 0 1,-1 0-1,1 0 1,0 0-1,0-1 0,-1 1 1,0 3-1,-60 203 710,57-193-628,11-29 88,2 1 0,-1 0-1,22-24 1,-8 12-81,41-36 0,-54 54-69,27-22 173,-33 28-194,0-1 1,0 0 0,0 0 0,0 1 0,0 0 0,0-1 0,0 1-1,0 0 1,0 1 0,5-2 0,-7 3-12,1-1 0,-1 0 0,0 0 0,0 1 0,1-1 0,-1 1 0,0-1 0,0 1 0,1-1 0,-1 1 0,0 0 0,0 0 0,0-1 0,0 1 0,0 0 0,0 0 0,0 0 0,0 0 0,-1 0 0,1 0 0,0 1 0,0-1 0,-1 0 0,1 0 0,-1 0 0,1 1 0,0 1 0,1 6 0,0-1 0,-1 1 0,2 10 0,-2-10 0,-1-2 0,12 68 0,-10-66 0,1 0 0,0 0 0,0 0 0,0 0 0,1-1 0,6 10 0,-9-17 0,-1 0 0,1-1 0,0 1 0,0 0 0,0 0 0,0 0 0,0-1 0,0 1 0,0-1 0,0 1 0,0-1 0,0 1 0,0-1 0,0 1 0,1-1 0,-1 0 0,0 0 0,0 0 0,0 0 0,1 0 0,-1 0 0,0 0 0,0 0 0,0 0 0,0 0 0,1 0 0,-1-1 0,0 1 0,0-1 0,0 1 0,0-1 0,0 1 0,0-1 0,0 1 0,0-1 0,0 0 0,0 0 0,1 0 0,5-5 0,-1 1 0,1-1 0,11-13 0,19-26 0,-2-2 0,34-61 0,-32 38 0,37-97 0,12-82 0,-64 173 0,16-99 0,-37 170 0,0-1 0,0 0 0,-1 0 0,1 1 0,-2-1 0,1 0 0,0 1 0,-1-1 0,0 0 0,-3-7 0,4 13 0,0 0 0,0 0 0,0 0 0,0-1 0,0 1 0,0 0 0,0 0 0,0 0 0,-1 0 0,1 0 0,0 0 0,0 0 0,0 0 0,0 0 0,0 0 0,0 0 0,0-1 0,0 1 0,-1 0 0,1 0 0,0 0 0,0 0 0,0 0 0,0 0 0,0 0 0,0 0 0,-1 0 0,1 0 0,0 0 0,0 0 0,0 0 0,0 0 0,0 0 0,0 0 0,0 0 0,-1 1 0,1-1 0,0 0 0,0 0 0,0 0 0,0 0 0,0 0 0,0 0 0,0 0 0,0 0 0,0 0 0,-1 0 0,1 0 0,0 1 0,0-1 0,-6 9 0,-4 11 0,-11 44 0,2 1 0,-11 71 0,-8 138 0,33-217 0,4 76 0,2-113 0,1 0 0,7 32 0,-7-43 0,1-1 0,-1 1 0,2-1 0,-1 0 0,1 0 0,0 0 0,0-1 0,8 10 0,-10-15 0,0 0 0,1 0 0,-1 0 0,0-1 0,1 1 0,0-1 0,-1 0 0,1 0 0,-1 0 0,1 0 0,0 0 0,0 0 0,0-1 0,0 1 0,-1-1 0,1 0 0,0 0 0,0 0 0,0 0 0,0-1 0,0 1 0,-1-1 0,6-1 0,0 0 0,0-1 0,-1 0 0,1 0 0,0 0 0,-1-1 0,13-9 0,16-14 0,-15 13 0,-1-1 0,-1-1 0,0-1 0,-1 0 0,0-2 0,22-31 0,-1-5 0,-41 84 0,-2 1 0,2 0 0,2 0 0,0 0 0,7 43 0,-6-63 0,1 9 0,8 34 0,-9-48 0,1 0 0,-1-1 0,1 1 0,0 0 0,0-1 0,1 1 0,-1-1 0,1 0 0,0 0 0,0 0 0,7 7 0,-9-11 0,-1 1 0,1-1 0,0 1 0,0-1 0,0 0 0,0 0 0,-1 1 0,1-1 0,0 0 0,0 0 0,0 0 0,0 0 0,0 0 0,0 0 0,-1 0 0,1 0 0,0 0 0,0-1 0,0 1 0,0 0 0,0 0 0,-1-1 0,1 1 0,2-1 0,18-14 0,-18 12 0,28-25 0,51-57 0,-4 2 0,-60 66 0,27-27 0,-44 42 0,1 0 0,-1 0 0,1 0 0,-1 1 0,1-1 0,0 1 0,0-1 0,0 1 0,0 0 0,0 0 0,0-1 0,0 2 0,0-1 0,0 0 0,0 0 0,1 1 0,3-2 0,-5 3 0,1-1 0,-1 0 0,1 0 0,-1 1 0,0-1 0,1 1 0,-1 0 0,0-1 0,1 1 0,-1 0 0,0 0 0,0-1 0,1 1 0,-1 0 0,0 0 0,0 0 0,0 1 0,0-1 0,-1 0 0,1 0 0,0 1 0,0-1 0,-1 0 0,1 1 0,0-1 0,0 3 0,3 11 0,-1 1 0,0-1 0,0 0 0,-2 1 0,0 0 0,-1-1 0,-2 19 0,1 7 0,1-40 0,0-1 0,0 0 0,0 1 0,-1-1 0,1 1 0,0-1 0,0 0 0,0 1 0,0-1 0,0 1 0,0-1 0,0 1 0,0-1 0,0 0 0,1 1 0,-1-1 0,0 1 0,0-1 0,0 0 0,0 1 0,0-1 0,1 0 0,-1 1 0,0-1 0,0 0 0,1 1 0,-1-1 0,0 0 0,1 1 0,-1-1 0,0 0 0,1 0 0,-1 1 0,0-1 0,1 0 0,-1 0 0,1 0 0,-1 0 0,0 1 0,1-1 0,-1 0 0,1 0 0,-1 0 0,0 0 0,1 0 0,-1 0 0,1 0 0,-1 0 0,0 0 0,1 0 0,-1 0 0,1-1 0,-1 1 0,0 0 0,1 0 0,-1 0 0,1 0 0,-1-1 0,0 1 0,1 0 0,-1 0 0,0-1 0,1 1 0,-1 0 0,0 0 0,0-1 0,1 0 0,26-24 0,-22 20 0,173-163 0,-168 159 0,-8 7 0,0-1 0,1 1 0,-1-1 0,1 1 0,-1 0 0,1 0 0,0 0 0,0 0 0,0 1 0,0-1 0,0 1 0,0 0 0,5-2 0,-7 5 0,0-1 0,0 0 0,0 1 0,0-1 0,-1 0 0,1 1 0,0-1 0,-1 1 0,1 0 0,-1-1 0,1 1 0,-1-1 0,0 1 0,1-1 0,-1 4 0,0-4 0,1 17 0,-1-1 0,-2 25 0,-1 5 0,3-23 0,1 38 0,0-57 0,-1-1 0,1 1 0,0-1 0,0 0 0,1 0 0,-1 1 0,1-1 0,0 0 0,0 0 0,0-1 0,4 6 0,-5-8 0,0-1 0,0 1 0,0 0 0,0-1 0,0 1 0,1-1 0,-1 0 0,0 1 0,0-1 0,0 0 0,0 0 0,0 0 0,0 1 0,1-1 0,-1 0 0,0-1 0,0 1 0,0 0 0,0 0 0,0 0 0,1-1 0,-1 1 0,0 0 0,0-1 0,0 1 0,0-1 0,0 0 0,0 1 0,0-1 0,1-1 0,30-23 0,-9 2 0,-2-1 0,0-1 0,23-38 0,44-89 0,-76 135 0,-9 17 0,-5 12 0,0 2 0,0-1 0,2 1 0,-1 0 0,2 0 0,0-1 0,0 1 0,4 14 0,-4-21 0,0-1 0,0 1 0,1 0 0,0 0 0,3 9 0,-4-15 0,-1 0 0,1 0 0,-1 1 0,1-1 0,0 0 0,0 0 0,-1 0 0,1 0 0,0 0 0,0 0 0,0 0 0,0 0 0,0-1 0,0 1 0,0 0 0,1-1 0,-1 1 0,0 0 0,0-1 0,0 1 0,1-1 0,-1 0 0,0 1 0,1-1 0,-1 0 0,0 0 0,0 0 0,1 0 0,2 0 0,1-1 0,1-1 0,-1 1 0,0-1 0,0 0 0,1 0 0,-1 0 0,0-1 0,-1 0 0,8-5 0,36-36 0,-25 21 0,-18 18 0,0-1 0,0 0 0,-1 0 0,5-7 0,12-17 0,-13 18 0,1 0 0,-7 13 0,-1 7 0,-1 11 0,1-1 0,1 1 0,0-1 0,1 0 0,1 0 0,1 0 0,0 0 0,2-1 0,0 0 0,18 31 0,-25-46 0,1-2 0,0 1 0,0 0 0,-1 0 0,1 0 0,0 0 0,0 0 0,0-1 0,0 1 0,0 0 0,0-1 0,0 1 0,1-1 0,-1 1 0,0-1 0,0 0 0,0 1 0,0-1 0,1 0 0,-1 0 0,2 0 0,1 0 0,-1-1 0,0 1 0,0-1 0,0 0 0,0 0 0,0 0 0,0 0 0,4-3 0,4-2 0,0-2 0,-1 1 0,13-13 0,15-14 0,51-60 0,-82 85 0,-1 1 0,11-19 0,-17 27 0,0 0 0,0 0 0,0 0 0,0 0 0,0 1 0,0-1 0,0 0 0,0 0 0,0 0 0,0 0 0,1 0 0,-1 0 0,0 0 0,0 0 0,0 0 0,0 0 0,0 0 0,0 0 0,0 1 0,0-1 0,0 0 0,1 0 0,-1 0 0,0 0 0,0 0 0,0 0 0,0 0 0,0 0 0,0 0 0,0 0 0,1 0 0,-1 0 0,0 0 0,0 0 0,0 0 0,0 0 0,0 0 0,0 0 0,0 0 0,0 0 0,1-1 0,-1 1 0,0 0 0,0 0 0,0 0 0,0 0 0,0 0 0,0 0 0,0 0 0,0 0 0,0 0 0,0 0 0,0 0 0,1 0 0,-1-1 0,0 1 0,0 0 0,1 9 0,-1-8 0,0 5 0,-1 50 0,3 0 0,12 72 0,-13-122 0,1 0 0,-1 0 0,1 0 0,1 0 0,4 8 0,-7-13 0,1 0 0,-1 0 0,1 0 0,-1 0 0,1 0 0,-1 0 0,1 0 0,0 0 0,0 0 0,0 0 0,-1-1 0,1 1 0,0 0 0,0-1 0,0 1 0,0-1 0,0 1 0,0-1 0,0 1 0,0-1 0,0 1 0,0-1 0,1 0 0,-1 0 0,0 0 0,0 0 0,0 0 0,0 0 0,0 0 0,0 0 0,1 0 0,-1 0 0,0 0 0,0-1 0,0 1 0,2-1 0,4-4 0,0 1 0,0-1 0,-1 0 0,0-1 0,0 0 0,10-12 0,29-46 0,-25 33 0,7-13 0,-3 0 0,-1-2 0,-3-1 0,26-87 0,-19 39 0,-5-2 0,14-137 0,-36 234 0,1-5 0,0 1 0,-1-1 0,1 0 0,-1 1 0,-1-1 0,1 0 0,-1 1 0,0-1 0,0 1 0,0-1 0,-2-5 0,3 10 0,0 0 0,0 0 0,0-1 0,-1 1 0,1 0 0,0 0 0,0 0 0,0 0 0,0 0 0,0 0 0,0 0 0,0 0 0,0 0 0,0 0 0,0 0 0,0 0 0,-1 0 0,1 0 0,0 0 0,0 0 0,0 0 0,0 0 0,0 0 0,0 0 0,0 0 0,0 0 0,0 0 0,-1 0 0,1 0 0,0 0 0,0 0 0,0 0 0,0 0 0,0 0 0,0 0 0,0 0 0,0 0 0,0 0 0,-1 0 0,1 0 0,0 0 0,0 0 0,0 0 0,0 0 0,0 1 0,0-1 0,0 0 0,0 0 0,0 0 0,0 0 0,0 0 0,0 0 0,0 0 0,0 0 0,0 1 0,-5 8 0,-2 15 0,7-23 0,-11 45 0,2 0 0,-3 58 0,6 95 0,5-148 0,3 0 0,15 97 0,-16-146 0,15 55 0,-15-53 0,0 0 0,1 0 0,0 0 0,0 0 0,0 0 0,0-1 0,1 1 0,-1-1 0,1 0 0,0 0 0,5 5 0,-6-7 0,0-1 0,0 1 0,1 0 0,-1-1 0,0 1 0,0-1 0,0 0 0,0 0 0,1 0 0,-1 0 0,0 0 0,0 0 0,1 0 0,-1-1 0,0 1 0,0-1 0,3-1 0,1 0 0,1-1 0,0 0 0,-1 0 0,7-4 0,4-6 0,-2 0 0,1-1 0,22-27 0,-1 2 0,-19 25 0,-18 14 0,0 0 0,0 0 0,1 0 0,-1-1 0,0 1 0,0 0 0,0 0 0,1 0 0,-1 0 0,0 0 0,0 0 0,1 0 0,-1 0 0,0 0 0,0 0 0,1 0 0,-1 0 0,0 0 0,0 0 0,1 0 0,-1 0 0,0 1 0,0-1 0,0 0 0,1 0 0,-1 0 0,0 0 0,0 0 0,0 1 0,1-1 0,-1 0 0,0 0 0,0 0 0,0 0 0,0 1 0,0-1 0,1 0 0,-1 4 0,1 0 0,-1-1 0,0 1 0,0-1 0,0 1 0,0 0 0,-2 3 0,1 5 0,-4 32 0,2-20 0,0-1 0,2 1 0,1 24 0,1-46 0,4 22 0,-5-23 0,0-1 0,0 1 0,1-1 0,-1 0 0,0 1 0,1-1 0,-1 0 0,0 1 0,1-1 0,-1 0 0,0 1 0,1-1 0,-1 0 0,1 0 0,-1 1 0,0-1 0,1 0 0,-1 0 0,1 0 0,-1 0 0,1 0 0,-1 1 0,1-1 0,-1 0 0,0 0 0,1 0 0,-1 0 0,1 0 0,-1-1 0,1 1 0,-1 0 0,1 0 0,-1 0 0,1 0 0,-1 0 0,0-1 0,1 1 0,-1 0 0,1 0 0,-1-1 0,0 1 0,1 0 0,-1-1 0,0 1 0,1 0 0,-1-1 0,1 0 0,13-13 0,1-1 0,-2 0 0,0-1 0,-1-1 0,11-19 0,-12 18 0,45-64 0,-56 82 0,0-1 0,1 0 0,-1 0 0,1 0 0,-1 1 0,1-1 0,-1 0 0,1 1 0,-1-1 0,1 0 0,0 1 0,0-1 0,-1 1 0,1-1 0,0 1 0,0-1 0,-1 1 0,1 0 0,0-1 0,1 1 0,-1 0 0,-1 0 0,0 1 0,1-1 0,-1 1 0,0-1 0,1 0 0,-1 1 0,0-1 0,1 1 0,-1-1 0,0 1 0,0-1 0,1 1 0,-1-1 0,0 1 0,0-1 0,0 1 0,0-1 0,0 1 0,0 0 0,0-1 0,0 1 0,0 0 0,-2 41 0,-12 34 0,-37 124 0,-47 69 0,83-232 0,-1-1 0,-2-1 0,-2 0 0,-28 39 0,44-69 0,0-1 0,0 1 0,-1-1 0,1 0 0,-1 0 0,0 0 0,-10 5 0,14-9 0,0 1 0,0-1 0,0 0 0,0 1 0,0-1 0,0 0 0,0 1 0,0-1 0,0 0 0,0 0 0,0 0 0,0 0 0,0 0 0,0 0 0,0 0 0,0-1 0,0 1 0,0 0 0,0 0 0,-2-2 0,2 1 0,0 0 0,0 0 0,0 0 0,0 0 0,0 0 0,1-1 0,-1 1 0,0 0 0,1-1 0,-1 1 0,1 0 0,-1-1 0,1 1 0,-1-1 0,1 1 0,0-1 0,0 1 0,0-1 0,0-1 0,0-5 0,0-1 0,1 1 0,0 0 0,0 0 0,1 0 0,0 0 0,4-9 0,2-3 0,16-30 0,-17 41 0,0 0 0,0 0 0,0 1 0,1 0 0,0 0 0,11-7 0,14-14 0,38-32 0,-48 43 0,39-41 0,-55 48 855,-5 4-5670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2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16384,'0'0'4275,"13"11"-3696,-5-4-471,-1 0-28,0-1-1,0-1 1,1 1 0,0-1 0,0-1 0,0 1-1,0-1 1,1-1 0,-1 0 0,1 0 0,10 2-1,17 1 525,0-2 0,1-2 0,47-2 0,-76-1-847,-1 0 0,0-1 0,13-4 0,-17 5-1115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2:2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16384,'0'0'4215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2:2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16184,'0'0'6975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2:2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14464,'0'0'1264,"81"-22"-521,-3 6 1,15 2-48,14-2 8,-2 0-24,-7 1 0,-9-1-128,-18 8-8,-17-2-136,-8 4-8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2:3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0 852 7432,'0'0'9175,"14"-10"-8656,0 0-389,7-5 124,-1-1-1,29-28 1,184-212 2254,-189 207-2013,-2-1 1,-2-3-1,-2-1 1,-3-2-1,33-70 1,-65 120-413,4-8 283,0-1 0,-1 0-1,-1-1 1,6-22 0,-12 30 380,-3 11-233,-4 12-162,-118 324 819,21-48-817,-195 342 499,291-615-788,8-15-33,-1 0-1,1 1 1,-1-1-1,0 0 1,0 0-1,0 0 1,0-1-1,0 1 1,-4 3-1,16-36 206,15-19-178,2 1 0,2 1 0,3 2 0,1 1 0,2 1-1,2 2 1,54-46 0,126-117 109,-137 127-109,66-63 353,-160 153-344,1 1 1,0 0-1,1 1 0,0 1 0,1-1 1,1 2-1,1 0 0,-9 19 0,14-25-18,1 0 0,0 0-1,0 1 1,1 0 0,-1 18-1,3-27-21,0 1-1,0-1 0,0 1 1,1-1-1,0 1 1,-1-1-1,1 0 0,0 1 1,1-1-1,-1 0 1,1 0-1,-1 1 0,1-1 1,0 0-1,0-1 1,0 1-1,0 0 0,1-1 1,-1 1-1,1-1 0,0 0 1,-1 0-1,4 2 1,-5-3-25,0 0 1,0-1-1,0 1 1,1-1-1,-1 1 1,0-1-1,0 0 1,0 1-1,0-1 1,0 0-1,1 0 1,-1 0-1,0 1 1,0-2-1,1 1 1,-1 0-1,0 0 1,0 0-1,0 0 1,0-1-1,1 1 0,1-1 1,-1-1 0,0 1 1,-1 0-1,1-1 0,0 0 1,0 1-1,-1-1 1,1 0-1,-1 0 0,0 1 1,1-1-1,0-3 0,2-3 4,0-1-1,-1 0 0,0 0 1,3-14-1,-4 10-6,-1-1 0,-1 1 0,1-1 0,-2 1 0,0 0 0,-3-15 0,-1-13 0,5 37 0,0 0 0,1 1 0,-1-1 0,1 0 0,0 1 0,0-1 0,1 1 0,-1-1 0,1 1 0,-1 0 0,1 0 0,0-1 0,1 1 0,-1 0 0,0 1 0,1-1 0,-1 0 0,5-2 0,1-2 0,1 0 0,-1 1 0,1 0 0,1 0 0,9-4 0,-7 6 0,0 0 0,0 1 0,0 0 0,0 1 0,0 0 0,0 1 0,1 0 0,-1 1 0,22 3 0,-31-3 0,0 1 0,0 0 0,0-1 0,0 1 0,-1 0 0,1 1 0,0-1 0,0 0 0,-1 1 0,1 0 0,-1-1 0,1 1 0,-1 0 0,0 0 0,0 0 0,0 1 0,0-1 0,0 0 0,0 1 0,-1-1 0,1 1 0,-1 0 0,0 0 0,1-1 0,-1 4 0,2 6 0,-1 0 0,0 0 0,-1-1 0,0 1 0,-2 14 0,2 17 0,0-33 0,0-1 0,1 0 0,-1 0 0,2 0 0,0 0 0,0 0 0,4 9 0,-5-16 0,-1 1 0,1-1 0,-1 1 0,1-1 0,0 0 0,0 0 0,0 0 0,0 0 0,0 0 0,1 0 0,-1 0 0,1-1 0,-1 1 0,1-1 0,-1 1 0,1-1 0,0 0 0,0 0 0,-1-1 0,1 1 0,0 0 0,0-1 0,0 0 0,0 0 0,0 0 0,3 0 0,1-1 0,0 0 0,0-1 0,0 0 0,0 0 0,-1 0 0,1-1 0,-1 0 0,0-1 0,0 1 0,10-8 0,6-7 0,27-28 0,-18 16 0,-12 11-3935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2:3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296 662 6224,'0'0'14373,"-10"-1"-13825,-6 0-229,0 1-1,0 0 1,0 1 0,1 1 0,-1 0 0,1 1-1,-20 7 1,27-7-186,1 0-1,0 0 0,0 1 0,0 0 1,0 1-1,0 0 0,1 0 0,0 0 1,0 1-1,1-1 0,-1 1 0,1 1 1,1-1-1,-7 11 0,5-7-17,0-1-1,1 1 1,1 0 0,-1 1-1,2-1 1,-1 1-1,2 0 1,-1 0 0,-1 18-1,4-22-53,0-1 0,0 1-1,1 0 1,0-1 0,0 1 0,1-1 0,0 1-1,0-1 1,0 0 0,1 1 0,-1-1-1,2 0 1,-1-1 0,1 1 0,0-1 0,0 1-1,8 7 1,-5-6-10,1 0 0,0-1-1,1 1 1,-1-1 0,1-1-1,0 0 1,1 0 0,-1-1 0,1 0-1,0-1 1,0 0 0,0 0-1,1-1 1,-1 0 0,0-1 0,1-1-1,-1 1 1,1-1 0,-1-1-1,1 0 1,-1-1 0,1 0 0,-1 0-1,0-1 1,10-4 0,-2 0 11,-1-1 1,1-1-1,-2 0 1,1-1 0,27-23-1,-14 8 72,47-56-1,-9 7 25,30-35 104,-81 88-199,-2-1 0,0 0 0,17-34 0,-8 1 70,-3 0 0,-2-2 0,-2 0-1,-3-1 1,-3 0 0,8-100 0,-19 151-89,1-1 1,-1 1-1,-1 0 1,0-1-1,0 1 1,0 0-1,-5-14 1,-16 57 176,6-5-191,1 1 0,-15 51-1,-13 73 102,15-52-24,-59 266 266,48-220-373,38-135 0,1-15 0,0 0 0,0 1 0,0-1 0,0 0 0,0 0 0,0 0 0,0 0 0,0 0 0,0 0 0,0 0 0,0 0 0,0 1 0,0-1 0,0 0 0,0 0 0,0 0 0,0 0 0,0 0 0,0 0 0,0 0 0,0 0 0,0 1 0,0-1 0,1 0 0,-1 0 0,0 0 0,0 0 0,0 0 0,0 0 0,0 0 0,0 0 0,0 0 0,0 0 0,1 0 0,-1 0 0,0 0 0,0 0 0,0 0 0,0 0 0,0 0 0,0 0 0,0 0 0,1 0 0,-1 0 0,0 0 0,0 0 0,0 0 0,0 0 0,0 0 0,0 0 0,0 0 0,2-2 0,0 0 0,0 1 0,-1-1 0,1 0 0,-1 0 0,0 0 0,1-1 0,-1 1 0,0 0 0,0-3 0,26-54 0,65-110 0,-76 144 0,-11 15 0,1 1 0,0 0 0,12-14 0,-17 23 0,-1-1 0,0 1 0,1-1 0,-1 1 0,0 0 0,1-1 0,-1 1 0,0 0 0,1 0 0,-1-1 0,1 1 0,-1 0 0,1 0 0,-1-1 0,1 1 0,-1 0 0,1 0 0,-1 0 0,0 0 0,1 0 0,-1 0 0,1 0 0,-1 0 0,1 0 0,-1 0 0,1 0 0,-1 0 0,1 0 0,-1 0 0,1 1 0,0-1 0,0 1 0,0 0 0,0 0 0,0 0 0,0 0 0,0 0 0,-1 0 0,1 0 0,0 0 0,-1 1 0,1-1 0,0 2 0,9 41 0,-10-42 0,6 60 0,-5-43 0,0 0 0,1-1 0,1 1 0,1-1 0,1 0 0,10 26 0,-14-41 0,0-1 0,0 0 0,1 0 0,-1 0 0,1-1 0,0 1 0,-1 0 0,1 0 0,0-1 0,0 1 0,0-1 0,0 0 0,0 1 0,0-1 0,0 0 0,1 0 0,-1-1 0,0 1 0,1 0 0,-1-1 0,1 1 0,-1-1 0,0 0 0,1 0 0,-1 0 0,1 0 0,-1 0 0,1 0 0,-1-1 0,0 1 0,1-1 0,-1 0 0,0 0 0,3-1 0,5-1 0,-1-2 0,0 1 0,0-1 0,0 0 0,-1-1 0,15-12 0,-7 1 0,-1 1 0,21-31 0,-21 28 0,0 0 0,18-18 0,-9 14 0,-6 5 0,0 1 0,1 0 0,36-23 0,-39 37 0,-12 6 0,-8 4 0,-48 47 0,28-31 0,2 1 0,-32 44 0,38-44 0,-41 68 0,51-81 0,1 0 0,0 0 0,0 1 0,2 0 0,-1 0 0,-2 19 0,6-30 0,0 1 0,-1-1 0,1 1 0,0 0 0,0-1 0,0 1 0,1-1 0,-1 1 0,0-1 0,0 1 0,1 0 0,-1-1 0,1 1 0,-1-1 0,1 0 0,0 1 0,0-1 0,-1 0 0,3 3 0,-2-3 0,1 0 0,-1-1 0,0 1 0,0 0 0,1-1 0,-1 1 0,0-1 0,1 1 0,-1-1 0,0 0 0,1 0 0,-1 0 0,0 0 0,1 0 0,-1 0 0,1 0 0,-1 0 0,2 0 0,3-2 0,-1 1 0,1-1 0,0 0 0,-1-1 0,0 1 0,1-1 0,-1 0 0,0 0 0,5-5 0,4-6 0,0-1 0,-1-1 0,0 0 0,19-33 0,-10 14 0,-6 7 0,0 0 0,17-46 0,-21 45 0,-5 3 0,-6 23 0,-2 8 0,-3 19 0,2 1 0,0-1 0,2 35 0,0-52 0,1 1 0,0-1 0,0 0 0,1 0 0,0 0 0,0 0 0,1 0 0,0 0 0,0-1 0,0 1 0,1-1 0,0 0 0,7 9 0,-9-13 0,0 0 0,1 1 0,-1-1 0,1 0 0,0 0 0,-1-1 0,1 1 0,0 0 0,0-1 0,0 0 0,0 1 0,0-1 0,0-1 0,1 1 0,-1 0 0,0-1 0,0 1 0,1-1 0,-1 0 0,0 0 0,0-1 0,1 1 0,-1 0 0,0-1 0,0 0 0,1 0 0,-1 0 0,0 0 0,0-1 0,0 1 0,5-4 0,-1 0 0,0 0 0,-1-1 0,0 0 0,0 0 0,0 0 0,0-1 0,-1 0 0,0 0 0,4-8 0,34-72 0,-41 83 0,10-22 0,-2 0 0,0-1 0,6-32 0,-15 58 0,-1-1 0,0 1 0,0 0 0,0-1 0,0 1 0,-1-1 0,1 1 0,0 0 0,-1-1 0,1 1 0,0 0 0,-1-1 0,0 1 0,1 0 0,-1-1 0,0 1 0,-1-2 0,1 1 0,-1 1 0,1-1 0,0 0 0,0 0 0,1 0 0,-1 0 0,0 0 0,1 0 0,-1 0 0,1 0 0,-1 0 0,1-4 0,12 33 0,-2 1 0,-2 1 0,-1 0 0,7 52 0,7 37 0,-18-109 0,-1 0 0,1 0 0,1 0 0,-1 0 0,10 15 0,-12-22 0,1 0 0,-1-1 0,1 1 0,0 0 0,0 0 0,-1-1 0,1 1 0,0-1 0,0 0 0,0 1 0,1-1 0,-1 0 0,0 0 0,0 0 0,0-1 0,1 1 0,-1 0 0,1-1 0,-1 0 0,0 1 0,1-1 0,-1 0 0,1 0 0,-1-1 0,0 1 0,1 0 0,4-2 0,14-4 0,-1-1 0,0-1 0,0-1 0,-1 0 0,0-1 0,0-2 0,22-17 0,11-14 0,47-50 0,2-4 0,-71 67 0,-22 22 0,0-1 0,0 1 0,12-8 0,-33 26 0,0 1 0,1 0 0,-17 20 0,7 1 0,-29 55 0,44-72 0,0 0 0,1 1 0,1-1 0,0 1 0,1 0 0,-3 24 0,7-35 0,0 0 0,0 0 0,0-1 0,1 1 0,0 0 0,0 0 0,0 0 0,3 6 0,-4-10 0,0 0 0,1 1 0,-1-1 0,1 0 0,0 0 0,-1 0 0,1 0 0,0 0 0,0 0 0,0 0 0,0 0 0,0 0 0,0 0 0,0 0 0,0-1 0,0 1 0,0 0 0,0-1 0,0 1 0,1-1 0,-1 1 0,0-1 0,0 1 0,1-1 0,-1 0 0,0 0 0,1 0 0,-1 0 0,0 0 0,0 0 0,1 0 0,-1 0 0,0 0 0,1 0 0,0-1 0,3-1 0,0 0 0,0 0 0,0-1 0,0 0 0,-1 0 0,1 0 0,-1 0 0,0-1 0,0 1 0,0-1 0,0 0 0,-1 0 0,1-1 0,4-8 0,3-7 0,-1 0 0,10-29 0,-5 11 0,13-43 0,-18 51 0,19-41 0,-24 62 0,-16 46 0,8-22 0,4-14 0,-1 0 0,0 0 0,0 1 0,0-1 0,0 0 0,-1 0 0,1 1 0,0-1 0,0 0 0,-1 0 0,1 0 0,-1 0 0,1 0 0,-1 1 0,1-1 0,-1 0 0,0 0 0,1 0 0,-1 0 0,0 0 0,-1 1 0,-4 25 0,2-21 0,0 0 0,1 1 0,-1-1 0,2 1 0,-1-1 0,1 1 0,0 0 0,0 0 0,-1 12 0,1-8 0,-49 278 0,47-259 0,0-1 0,-2 0 0,-2-1 0,-20 55 0,25-78 0,-1 1 0,0-1 0,0 1 0,0-1 0,-1-1 0,1 1 0,-1 0 0,0-1 0,0 0 0,-1 0 0,1-1 0,-1 1 0,0-1 0,0-1 0,0 1 0,0-1 0,-1 0 0,1 0 0,-1-1 0,1 0 0,-10 1 0,11-2 0,0-1 0,0 0 0,0 0 0,0 0 0,0-1 0,0 0 0,1 0 0,-9-4 0,11 5 0,0-1 0,0 1 0,1 0 0,-1-1 0,0 1 0,1-1 0,-1 0 0,1 1 0,-1-1 0,1 0 0,0 0 0,0 0 0,0 0 0,0 0 0,0 0 0,0 0 0,0 0 0,1-1 0,-1 1 0,1 0 0,-1-4 0,2 4 0,-1 0 0,1 1 0,-1-1 0,1 1 0,0-1 0,-1 1 0,1-1 0,0 1 0,0-1 0,0 1 0,0 0 0,0 0 0,0-1 0,1 1 0,-1 0 0,0 0 0,1 0 0,-1 0 0,2 0 0,35-19 0,-31 17 0,115-48 0,-79 36 0,-1-3 0,51-29 0,-70 33 0,-1 0 0,-1-1 0,0-1 0,-2-1 0,0 0 0,0-2 0,30-40 0,86-163 0,-128 207 0,0 1 0,-1-1 0,0-1 0,-1 1 0,5-27 0,-10 40 0,0 0 0,0-1 0,1 1 0,-1 0 0,-1 0 0,1-1 0,0 1 0,0 0 0,-1 0 0,1-1 0,-1 1 0,0 0 0,0 0 0,-1-3 0,1 4 0,0 0 0,0 0 0,0 0 0,0 0 0,0 0 0,0 0 0,0 0 0,0 0 0,0 0 0,-1 1 0,1-1 0,0 1 0,0-1 0,-1 0 0,1 1 0,0 0 0,-3-1 0,1 1 0,0 0 0,-1 0 0,1 0 0,0 0 0,0 1 0,0 0 0,0-1 0,0 1 0,0 0 0,0 0 0,0 1 0,1-1 0,-1 1 0,0-1 0,1 1 0,-1 0 0,1 0 0,-1 0 0,-1 3 0,0 0 0,0 0 0,0 0 0,1 1 0,0-1 0,0 1 0,0 0 0,1 0 0,0 0 0,0 0 0,1 0 0,-1 1 0,1-1 0,1 0 0,-1 8 0,1-1 0,0 0 0,1-1 0,1 1 0,0-1 0,1 1 0,5 14 0,-4-17 0,0 0 0,0-1 0,1 0 0,1 0 0,0 0 0,0-1 0,1 1 0,-1-1 0,2-1 0,-1 1 0,1-2 0,0 1 0,1-1 0,0 0 0,14 7 0,-17-10 0,0 0 0,1 0 0,0 0 0,0-1 0,0 0 0,0-1 0,0 0 0,0 0 0,0 0 0,0-1 0,0 0 0,1 0 0,-1-1 0,0 0 0,0 0 0,0-1 0,0 0 0,0 0 0,-1 0 0,1-1 0,-1 0 0,1-1 0,8-5 0,-1-2 121,-1 0 1,0-2-1,0 1 1,-1-1-1,-1-1 0,18-28 1,-22 30-920,-1 1 1,0-1 0,-1 0-1,0 0 1,4-20-1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2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5624,'0'0'9978,"-6"12"-9362,-6 17 106,0 1 0,2 0 0,-11 59 0,19-77-301,1 1 1,1 0-1,1 18 0,-1-27-313,1 1-1,0-1 1,0 0-1,0 0 1,0 0-1,1 0 1,-1 0-1,1 0 1,0 0-1,0-1 1,1 1 0,-1-1-1,6 6 1,-6-7-64,0-1 0,0 1 1,1-1-1,-1 0 1,0 1-1,1-1 1,0 0-1,-1 0 0,1-1 1,-1 1-1,1 0 1,0-1-1,0 0 1,-1 1-1,1-1 0,0 0 1,0-1-1,-1 1 1,1 0-1,0-1 0,0 1 1,-1-1-1,5-2 1,-1 1-37,1-1 0,-1 1 1,0-2-1,0 1 0,-1 0 1,1-1-1,-1 0 1,9-8-1,-3-1-122,-1 1 0,14-25 0,-10 13-2907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08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1107 7136,'0'0'10482,"12"2"-10218,2 0-215,7 1 172,34 1 0,-48-4-165,-1 0 0,1 0 0,-1-1 0,0 0 0,1 0 0,-1-1 0,0 0 1,0 0-1,0 0 0,0-1 0,6-3 0,-6 2 8,0 0-1,0 0 0,-1-1 1,1 0-1,-1 0 1,0 0-1,-1-1 1,1 0-1,-1 0 1,0 0-1,3-7 1,-5 8-14,0-1 0,-1 1 0,1-1 0,-1 1 0,0-1 0,-1 0 0,1 1 0,-1-1 0,0 0 0,-1 1 0,1-1 0,-1 0 0,0 1 0,-3-9 0,2 8 12,0 0 0,-1 0 0,0 0 0,0 0 0,0 1 0,0 0 0,-1-1 0,0 1 0,0 1 0,-1-1 1,1 0-1,-10-5 0,12 8-41,-1 0 0,0 0 0,0 0 0,0 1 0,0-1 0,0 1 1,0 0-1,0 0 0,0 0 0,0 1 0,0-1 0,-1 1 0,1-1 1,0 1-1,0 0 0,-1 0 0,1 1 0,0-1 0,0 1 0,-1-1 0,1 1 1,0 0-1,0 0 0,0 1 0,0-1 0,-4 3 0,-2 2 4,1 1-1,-1 0 1,1 0-1,1 1 1,0 0-1,0 0 1,0 1-1,1 0 1,0 0-1,1 0 0,-6 15 1,5-9 18,0-1 1,2 1-1,0 1 1,0-1-1,2 0 1,0 1-1,0 20 1,2-27 18,0 1 0,0 0 0,4 14 0,-3-19-44,1-1 0,-1 0 0,1 0 1,0 0-1,0 0 0,0-1 0,1 1 0,0 0 0,5 5 0,-3-4-6,0-1 0,0 0 0,1 0-1,-1 0 1,1-1 0,0 0 0,0 0 0,0 0 0,0-1 0,1 0 0,-1 0-1,1-1 1,-1 1 0,1-1 0,-1-1 0,1 1 0,11-2 0,0 0 3,0-1 1,0-1-1,0-1 1,0 0-1,25-10 1,-11 0 9,1-2 1,-2-1 0,0-2-1,-2 0 1,0-2 0,-1-2-1,41-41 1,-43 36-2,-3-1 1,0-2-1,25-44 1,47-106 94,-29 50-5,-51 104-87,-1-1 1,-1 0 0,-1-2 0,-2 1-1,-1-1 1,-1-1 0,-2 1-1,-1-1 1,2-35 0,-7 52-20,-2-81 90,1 84-67,0-1-1,-1 0 0,-1 1 0,0 0 1,-10-22-1,13 31-26,-1 1 0,0-1-1,1 1 1,-1-1 0,0 1 0,0-1 0,0 1 0,-1 0 0,1-1-1,0 1 1,0 0 0,-1 0 0,1 0 0,0 0 0,-1 0-1,1 0 1,-1 1 0,1-1 0,-1 0 0,0 1 0,1-1-1,-1 1 1,0 0 0,1-1 0,-1 1 0,0 0 0,1 0 0,-1 0-1,0 0 1,0 0 0,1 1 0,-1-1 0,0 0 0,1 1-1,-1-1 1,-2 2 0,-1 1-7,0-1-1,-1 1 0,1 0 1,1 0-1,-1 1 1,0-1-1,1 1 1,0 0-1,-7 8 1,-8 16-30,1 0 1,1 0 0,2 2-1,1 0 1,1 1 0,1 0-1,-11 53 1,8-27-16,3-14-29,2 1 0,-8 72 0,18-114 76,-5 60-61,3 1 0,2 1 0,14 92 0,-9-122 42,9 44-49,-11-70 61,-1 1 0,1-1 1,0 0-1,1 0 0,0 0 0,8 12 0,2 3-12,-13-20 19,1 0 1,-1 0 0,1 0-1,0-1 1,-1 1 0,1 0-1,0-1 1,1 1 0,-1-1-1,0 0 1,1 0-1,-1 0 1,1 0 0,0 0-1,-1-1 1,1 1 0,0-1-1,0 1 1,0-1 0,0 0-1,5 1 1,5-2 10,0 0 0,1 0-1,-1-1 1,1-1 0,-1 0 0,0-1-1,0 0 1,18-8 0,-12 4 5,0-1 1,0-1-1,-1-1 1,-1-1-1,18-12 1,-29 18 6,0 0 0,0-1 0,-1 1 0,1-1-1,-1 0 1,0 0 0,-1-1 0,1 1 0,-1-1 0,-1 0 0,1 0 0,-1 0 0,0-1 0,-1 1-1,0-1 1,1-8 0,-2 13-12,-1-1 0,1 1 0,-1 0 0,0 0 0,0 0 0,0 0 0,-1 0 0,1 0 0,-1 0 0,0-1 0,1 1-1,-1 0 1,-1 1 0,1-1 0,0 0 0,-1 0 0,1 0 0,-1 1 0,0-1 0,0 1 0,0 0 0,0-1 0,-1 1 0,1 0 0,0 0-1,-1 0 1,0 1 0,1-1 0,-1 0 0,0 1 0,0 0 0,0 0 0,0 0 0,0 0 0,0 0 0,0 1 0,0-1 0,0 1 0,0 0-1,0-1 1,0 2 0,-1-1 0,1 0 0,0 1 0,0-1 0,-3 2 0,-2 0-8,1-1-1,0 2 1,0-1 0,1 1 0,-1 0-1,0 0 1,1 1 0,0 0 0,0 0 0,0 1-1,0-1 1,1 1 0,-1 1 0,1-1-1,1 1 1,-1-1 0,1 1 0,0 1-1,0-1 1,1 1 0,0-1 0,0 1-1,0 0 1,1 0 0,0 0 0,0 0-1,0 10 1,2-13-4,0 0-1,0 0 0,0 0 1,1 1-1,-1-1 0,1 0 1,0 0-1,0 0 0,1 0 1,-1 0-1,1 0 0,0 0 1,0 0-1,0-1 1,0 1-1,1-1 0,0 1 1,0-1-1,-1 0 0,2 0 1,-1 0-1,7 4 0,-5-3 3,1-1 0,1 1 0,-1-1 0,0 0-1,1 0 1,-1-1 0,1 0 0,0 0-1,0-1 1,0 0 0,0 0 0,0 0-1,9-1 1,5-3 20,0-2-1,0 0 1,-1-1-1,39-16 1,-4 1 60,-30 10-35,-1 0 0,0-2 0,27-18 0,-15 9-25,19-13 12,41-23 94,-91 58-111,-7 6-6,-8 8-2,-66 69 40,67-72-19,2 0 0,-1 0 0,1 1 0,1 0 0,0 0 0,-6 20 0,11-28-13,-1 1 1,1 0 0,1 0 0,-1-1 0,1 1-1,0 0 1,0 0 0,0 0 0,0-1 0,1 1-1,0 0 1,0 0 0,0-1 0,1 1-1,3 7 1,-4-10-9,1 0 1,-1 1-1,1-1 0,0 0 0,-1 0 1,1 0-1,0-1 0,0 1 0,0 0 0,1-1 1,-1 1-1,0-1 0,1 0 0,-1 0 1,0 0-1,1 0 0,0 0 0,-1 0 0,1-1 1,-1 1-1,1-1 0,0 0 0,-1 1 1,1-1-1,0-1 0,-1 1 0,1 0 0,0-1 1,3 0-1,4-2 8,0 0 1,0-1 0,0 0-1,-1 0 1,0-1-1,0 0 1,13-9 0,54-52 119,-46 39-72,-11 8-4,21-27 1,6-6 51,-38 45-79,-5 5-9,-1-1-1,1 1 1,-1-1 0,0 1-1,0-1 1,0 0 0,0 0-1,0 0 1,1-4 0,3 0 81,-6 7-101,1 0 0,-1 0 0,0-1 0,1 1 1,-1-1-1,0 1 0,1 0 0,-1-1 0,0 1 0,1-1 0,-1 1 1,0-1-1,0 1 0,1-1 0,-1 1 0,0-1 0,0 1 0,0-1 1,0 1-1,0-1 0,1 1 0,-1-1 0,0 1 0,-1-2 1,2 2-4,-1-1 0,0 0 1,0 1-1,0-1 0,0 1 1,0-1-1,1 0 0,-1 1 1,0-1-1,1 1 0,-1-1 1,0 1-1,1-1 0,-1 1 1,1-1-1,-1 1 0,1-1 1,-1 1-1,1 0 0,0-1 1,0 0-1,-1 1 0,1-1 1,0 0-1,0 1 0,-1-1 1,1 0-1,0 0 0,-1 1 1,1-1-1,-1 0 0,1 0 1,-1 0-1,1 0 0,-1 0 1,0 0-1,1 0 0,-1 0 1,0 0-1,0 0 0,0 0 1,1-1-1,-1-1 0,1 0 0,-1 1 0,1-1 0,0 1 0,0-1 0,0 1 0,1 0 0,2-5 0,3-7 0,78-224 93,-76 209-87,4-14 33,-1 0-1,-3-1 1,7-82 0,-16 126-39,1-4 2,-1 0 0,0 0 0,0 1 0,0-1 0,0 0 0,-1 0 0,0 0 0,0 1 0,-2-8-1,3 11 0,0 0-1,0 0 0,0 0 0,0 0 0,-1-1 1,1 1-1,0 0 0,0 0 0,0 0 0,0 0 0,-1 0 1,1-1-1,0 1 0,0 0 0,0 0 0,0 0 0,-1 0 1,1 0-1,0 0 0,0 0 0,0 0 0,-1 0 1,1 0-1,0 0 0,0 0 0,0 0 0,-1 0 0,1 0 1,0 0-1,0 0 0,-1 0 0,1 0 0,0 0 0,0 0 1,0 0-1,0 0 0,-1 0 0,1 1 0,0-1 1,0 0-1,0 0 0,0 0 0,-1 0 0,1 0 0,0 1 1,0-1-1,0 0 0,0 0 0,-10 11 1,9-9-1,-11 16-19,1 0 0,0 1-1,1 0 1,-9 29 0,-22 86-70,32-92 53,3 0 1,1 1 0,1-1 0,3 1 0,2 0 0,11 81 0,-9-106 19,1 1-1,1-1 1,8 19-1,-10-28 12,1-1-1,0 1 1,1-1 0,-1 0-1,2 0 1,-1 0-1,14 13 1,-17-19 7,1 1 0,0-1-1,0 0 1,0 0 0,0 0 0,0 0 0,1 0 0,-1 0-1,1-1 1,-1 0 0,1 0 0,-1 0 0,1 0 0,0 0-1,-1-1 1,7 0 0,-5 0 5,0-1 0,0 0-1,0 0 1,0 0 0,-1-1 0,1 1 0,0-1-1,-1-1 1,0 1 0,1 0 0,4-5 0,1-1 18,1-2 0,-1 1 0,0-2 0,-1 1 0,0-1 0,-1 0 0,12-23 0,-13 19 23,0 0 0,3-16 0,-6 19 13,0 0 0,1 0 0,0 0 0,8-11 0,-13 23-58,1 0 0,-1 1 0,1-1 0,-1 0 0,1 1 0,-1-1 0,0 1 0,1-1 0,-1 1 0,1-1 0,-1 1 0,0 0 0,0-1 0,1 1 0,-1-1 0,0 1 0,0 0 0,0-1 0,1 1 0,-1-1 0,0 1 0,0 1 0,5 19-2,-2-5-17,0 1 0,1-1 0,11 28-1,-13-40 15,-1-1-1,1 1 0,0-1 0,0 1 0,0-1 0,1 1 0,0-1 0,-1 0 0,1 0 1,0 0-1,0-1 0,0 1 0,1-1 0,-1 1 0,1-1 0,-1 0 0,1-1 0,0 1 1,0-1-1,-1 1 0,6 0 0,1-1 2,0 0 0,0 0 1,0-1-1,0-1 0,0 1 1,0-2-1,0 1 0,0-2 0,0 1 1,10-5-1,9-5 3,51-30 0,-20 9 14,26-14 198,-82 45-167,-3 2 5,-9 9 1,0 3-32,0-1 13,1 0 0,1 0 0,0 0 0,0 1 0,-4 17 0,9-27-26,0 1 1,1 0-1,-1-1 1,1 1-1,0 0 1,0 0-1,0 0 1,0-1-1,0 1 1,1 0-1,-1 0 1,1-1-1,-1 1 1,1 0-1,0-1 1,0 1-1,1-1 1,-1 1-1,0-1 1,1 1-1,0-1 1,-1 0-1,1 0 1,0 0-1,0 0 1,0 0-1,0 0 0,1-1 1,-1 1-1,0-1 1,3 2-1,-1-1 3,-1-1 0,1 0 0,-1 0 0,1 0 0,-1 0 0,1-1 0,-1 0 0,1 1 0,0-1 0,-1 0 0,1-1 0,-1 1 0,1-1 0,-1 1-1,1-1 1,-1 0 0,1-1 0,-1 1 0,0 0 0,1-1 0,-1 0 0,0 0 0,3-2 0,2-2 25,-1 1 0,1-1 0,-1 0 0,-1-1 0,1 1 0,-1-2 0,10-14 0,-14 19-17,0-1 0,0 1 0,-1 0-1,0-1 1,1 1 0,-1-1 0,0 0 0,-1 1 0,1-1-1,-1 0 1,0-4 0,0 6-12,0 1 1,0 0-1,0-1 1,-1 1-1,1-1 1,0 1-1,-1-1 1,0 1-1,1 0 1,-1 0-1,0-1 1,1 1-1,-1 0 1,0 0-1,0 0 1,0-1-1,0 1 1,0 0-1,0 1 1,-1-1-1,1 0 1,0 0-1,0 0 1,-1 1-1,1-1 1,0 0-1,-1 1 1,1 0-1,-1-1 0,1 1 1,-3-1-1,-56-1 201,75 0-173,0-1-1,21-6 0,-8 3-22,-8 1-15,-13 2 0,0 1-1,0 0 1,0 1-1,0 0 1,1 0 0,-1 0-1,0 1 1,1 0-1,-1 0 1,0 1 0,10 2-1,-15-2 3,0 0-1,0 0 1,-1 0 0,1 0-1,0 0 1,-1 1 0,1-1-1,-1 0 1,1 1-1,-1 0 1,0-1 0,0 1-1,0 0 1,0-1 0,0 1-1,0 0 1,0 0-1,0 0 1,0 3 0,1 4-14,0 1 0,-1-1 0,0 12 0,0-14 9,-1 0-1,1 0 0,0 0 1,3 9-1,-4-16 8,0 0 0,0 1 0,0-1 0,0 0 0,1 1 0,-1-1 0,0 0 0,0 1 0,1-1 0,-1 0 0,0 1 0,0-1 0,1 0 0,-1 0 0,0 1 0,1-1 0,-1 0 0,0 0 0,1 0 0,-1 0-1,1 0 1,-1 1 0,0-1 0,1 0 0,-1 0 0,0 0 0,1 0 0,-1 0 0,1 0 0,-1 0 0,16-6 30,14-14 19,-28 18-45,8-5 2,55-39 80,-59 43-76,1-1 1,0 1-1,0 0 1,0 0-1,0 1 1,0-1-1,1 2 1,8-2-1,-13 3-6,-1 0 0,0 0-1,0 0 1,0 1-1,0-1 1,0 1-1,0-1 1,0 1 0,0 0-1,0 0 1,0 0-1,0 0 1,-1 0 0,1 0-1,0 0 1,-1 1-1,1-1 1,0 1-1,-1-1 1,0 1 0,2 2-1,3 5 8,0 0-1,-1 0 1,5 12-1,2 3 14,-9-20-23,0 0-1,0 1 1,0-1-1,0 0 1,0 0-1,1-1 1,0 1-1,-1-1 1,1 0-1,1 0 1,-1 0-1,0 0 1,1-1-1,-1 0 1,1 0-1,0 0 1,9 2-1,-8-3 1,-1-1 0,0 0 1,1 0-1,-1 0 0,0-1 0,0 1 0,1-1 0,-1-1 0,0 1 1,0-1-1,0 0 0,0 0 0,-1 0 0,1-1 0,0 1 0,-1-1 1,5-4-1,11-10 22,-2 0 0,0 0 1,-1-2-1,0 0 0,13-23 0,64-113 206,-63 100-124,-30 53-96,0 0 0,1 0 0,-1 0 0,0 0 0,1 1 0,-1-1 1,1 0-1,-1 1 0,1-1 0,4-1 0,-6 3-8,0-1 0,0 1 0,1 0 1,-1 0-1,0 0 0,1 0 0,-1 0 0,0 0 1,1 0-1,-1 0 0,0 0 0,1 0 0,-1 0 1,0 0-1,1 0 0,-1 0 0,0 0 0,0 0 1,1 0-1,-1 1 0,0-1 0,1 0 0,-1 0 1,0 0-1,0 0 0,1 1 0,-1-1 0,0 0 1,6 17 29,-5-2-14,-1 0 0,0 1 0,-4 18 0,1-1-4,1 5-2,-3 0 0,-1 0 0,-2 0-1,-25 73 1,31-106-1,0-1 0,0 1 0,0-1-1,-1 1 1,1-1 0,-1 0 0,0 0 0,-7 6-1,8-8-4,1-1-1,-1 0 0,0 0 0,0 1 1,0-1-1,0 0 0,0-1 1,1 1-1,-2 0 0,1-1 0,0 1 1,0-1-1,0 1 0,0-1 1,0 0-1,0 0 0,0 0 0,0 0 1,0 0-1,-1-1 0,1 1 0,-3-2 1,-1 1 25,0-1 1,0 0 0,0 0 0,1 0 0,-1-1-1,0 0 1,1 0 0,0-1 0,0 1-1,-5-6 1,10 9-30,-1 0 0,1 0 0,0 0 0,0 0 1,0 0-1,0 0 0,0 0 0,0 0 0,0 0 0,0 0 0,0 0 0,0 0 0,0 0 1,0 0-1,0 0 0,-1 0 0,1-1 0,0 1 0,0 0 0,0 0 0,0 0 0,0 0 1,0 0-1,0 0 0,0 0 0,0 0 0,0 0 0,0 0 0,0-1 0,0 1 0,0 0 0,0 0 1,0 0-1,0 0 0,0 0 0,0 0 0,0 0 0,0 0 0,0 0 0,0 0 0,0-1 1,0 1-1,1 0 0,-1 0 0,0 0 0,0 0 0,0 0 0,0 0 0,0 0 0,0 0 1,0 0-1,0 0 0,0 0 0,0 0 0,0 0 0,0 0 0,0 0 0,1 0 0,8-1 60,22 6-33,-15-3-4,116 11 124,-114-7-418,-18-6 278,1 0 1,-1 0-1,0 1 0,0-1 0,1 0 1,-1 0-1,0 1 0,0-1 1,0 0-1,1 1 0,-1-1 0,0 0 1,0 1-1,0-1 0,0 0 0,0 1 1,0-1-1,0 0 0,0 1 0,0-1 1,0 0-1,0 1 0,0-1 1,0 0-1,0 1 0,0 0 0,-1 0-345,1 1-1,-1-1 0,0 0 1,0 1-1,0-1 1,0 0-1,0 0 0,0 0 1,0 1-1,-1-1 0,1 0 1,0-1-1,-3 3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08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14672,'0'0'2951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08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10544,'0'0'1656,"109"-15"-1176,-20 5 8,13-8-48,13 0 8,-4 0-24,-2-2 0,-18 8 64,-11 6 0,-13 4-96,-7 2-1,-11 0-135,-19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3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305 391 5720,'0'0'12177,"-10"-7"-11703,-36-23-12,43 28-405,-1 1 1,1 0-1,0 0 0,-1 1 1,1-1-1,0 1 0,-1 0 1,1 0-1,-1 0 1,1 0-1,-1 1 0,1-1 1,0 1-1,-1 0 1,1 0-1,0 0 0,-5 2 1,-9 2 274,4-2-37,0 1-1,0 0 1,0 1-1,0 0 1,1 1-1,-17 10 1,26-14-203,-1 1 0,1-1 1,-1 1-1,1 0 0,0 0 0,0 0 1,0 0-1,0 1 0,1-1 1,0 1-1,-1 0 0,1 0 1,0 0-1,1 0 0,-1 0 1,1 0-1,0 0 0,0 0 0,0 0 1,0 1-1,1-1 0,0 0 1,0 1-1,0 6 0,2-3-7,-1 1-1,1-1 0,0 0 1,1 1-1,0-1 0,1 0 1,-1 0-1,1-1 0,1 1 1,-1-1-1,1 0 0,1 0 0,8 8 1,-10-11-39,0 0-1,0-1 1,0 0 0,1 0 0,-1-1 0,1 1-1,-1-1 1,1 0 0,0 0 0,0 0 0,0-1 0,0 1-1,0-1 1,0-1 0,0 1 0,1-1 0,-1 0-1,0 0 1,0 0 0,0-1 0,1 1 0,-1-1-1,5-2 1,-6 1-15,0 0 1,-1 0-1,1 0 0,-1 0 0,0-1 1,0 1-1,0-1 0,0 0 1,0 0-1,0 0 0,-1 0 0,0 0 1,4-7-1,2-5 63,-1 1 0,6-17 0,-5 8-2,-1 0 0,-2 0 1,0 0-1,-2-1 0,0 0 0,-1-32 0,-3 24 24,-2 1 0,0 0 0,-2-1 0,-12-39 0,14 62-61,0 0 0,-1 0 0,0 1 0,-1-1 0,0 1 0,0 0-1,0 1 1,-1-1 0,0 1 0,-1 0 0,0 0 0,0 1 0,0 0-1,-1 0 1,0 1 0,0 0 0,0 1 0,-1-1 0,1 1 0,-14-3-1,15 4 1,-1 2-1,1-1 1,-1 1-1,1 0 1,-1 1-1,1-1 1,-13 3-1,17-2-63,1 0 0,-1 1 0,1-1-1,-1 1 1,1 0 0,0 0 0,-1 0 0,1 0 0,0 0-1,0 1 1,0-1 0,0 1 0,0-1 0,0 1-1,0 0 1,0 0 0,1-1 0,-1 1 0,0 0 0,1 1-1,0-1 1,0 0 0,0 0 0,0 1 0,0-1-1,0 0 1,-1 5 0,2 4-1407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57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6520,'0'0'7465,"-10"2"-6848,-30 6 14,39-7-525,0-1 1,0 0-1,-1 0 0,1 1 1,0-1-1,0 1 0,0-1 1,0 1-1,0-1 0,0 1 1,0 0-1,0-1 0,-1 2 1,2-1-62,0-1-1,0 0 1,0 1 0,0-1 0,-1 0 0,1 1 0,0-1 0,0 0 0,0 1 0,0-1-1,0 0 1,0 1 0,0-1 0,0 0 0,0 1 0,0-1 0,0 0 0,0 1 0,0-1 0,1 0-1,-1 1 1,0-1 0,0 0 0,0 1 0,0-1 0,1 0 0,-1 1 0,21 15 1397,-17-14-1374,6 5 230,1-2 0,-1 1 0,1-1 0,0-1 0,22 6 0,62 8 1066,-63-13-844,-8-2-184,0 0 1,1-2-1,44-4 1,-57 2-1324,-1-1 1,21-6-1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4:32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273 536 3000,'0'0'5073,"9"-5"-4664,29-14 11,-19 14 1018,-18 5-1389,-1 0 0,0 0-1,0 0 1,0 0 0,1-1 0,-1 1 0,0 0 0,0 0 0,0 0 0,0 0 0,1 0-1,-1 0 1,0 0 0,0 0 0,0 0 0,0 0 0,0 0 0,1-1 0,-1 1 0,0 0 0,0 0-1,0 0 1,0 0 0,0 0 0,0-1 0,1 1 0,-1 0 0,0 0 0,0 0 0,0 0-1,0-1 1,0 1 0,0 0 0,0 0 0,0 0 0,0 0 0,0-1 0,0 1 0,0 0 0,0 0-1,0 0 1,0-1 0,0 1 0,0 0 0,0 0 0,0 0 0,0 0 0,0-1 0,-1 1-1,1 0 1,0-1 420,-14-24 1781,9 20-2113,0 1 1,0 1-1,-1-1 1,1 1 0,-1 0-1,1 0 1,-1 0-1,0 1 1,0 0 0,0 0-1,-1 1 1,1 0-1,0 0 1,-1 0 0,1 1-1,0-1 1,-1 2-1,1-1 1,-1 1 0,1 0-1,0 0 1,0 1-1,0-1 1,-1 1 0,2 1-1,-1-1 1,0 1-1,-10 7 1,12-7-61,-1 1 0,1 0 0,0 1 1,0-1-1,0 1 0,0-1 0,1 1 0,0 0 0,0 0 0,0 1 0,1-1 0,-3 10 0,2-6 29,0 1-1,1 0 0,0 0 0,1 0 0,0 0 1,1 17-1,0-22-73,0 0 0,1-1 0,-1 1 0,1 0-1,1-1 1,-1 1 0,1-1 0,-1 1 0,1-1 0,1 0 0,-1 0 0,0 0 0,1 0 0,0 0 0,0 0 0,0-1 0,1 1 0,-1-1 0,1 0 0,-1 0 0,1-1 0,0 1 0,0-1 0,0 1 0,1-1 0,-1 0 0,1-1 0,-1 1 0,1-1 0,-1 0 0,1 0-1,0-1 1,-1 1 0,6-1 0,-4 0 8,0 0-1,1-1 1,-1 0-1,0 0 1,0-1 0,0 1-1,0-1 1,0-1-1,0 1 1,-1-1-1,1 0 1,-1 0-1,9-7 1,-7 4 18,0-1 0,0 0 0,-1 0 0,1-1 0,-2 0-1,1 0 1,-1 0 0,5-11 0,-3 3 49,-1 0 0,0 0 1,-1 0-1,-1-1 0,-1 1 0,0-1 0,-1 0 0,-1 0 0,-1 0 0,-1-17 1,-2 13-33,0 0 1,-2 1 0,0 0 0,-2 0 0,0 0 0,-1 0-1,-1 1 1,-1 1 0,0 0 0,-1 0 0,-1 1 0,-1 0 0,-1 1-1,0 1 1,-1 0 0,-20-15 0,13 12 2,10 7-15,-1 1 0,0 1 0,-1 0 1,0 0-1,-18-7 0,27 14-20,1 1 0,-1-1 0,1 1 0,-1 0-1,0 0 1,1 1 0,-1-1 0,0 1 0,0 0 0,0 0-1,1 1 1,-1-1 0,0 1 0,-6 2 0,10-2-41,1-1 1,0 0 0,-1 1-1,1-1 1,0 0 0,-1 1-1,1-1 1,0 1-1,0-1 1,-1 0 0,1 1-1,0-1 1,0 1-1,0-1 1,-1 1 0,1-1-1,0 1 1,0-1-1,0 1 1,0-1 0,0 1-1,0-1 1,0 1 0,0-1-1,0 1 1,0-1-1,1 1 1,-1-1 0,0 1-1,0-1 1,0 1-1,0-1 1,1 1 0,-1-1-1,0 0 1,1 1 0,-1 0-1,12 13-3964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35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13968,'0'0'3695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06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80 6224,'0'0'15122,"-10"-2"-14613,-43-10 491,45 10 181,7 2-1061,1 0 1,-1-1-1,0 1 0,1 0 0,-1 0 0,1 0 0,-1-1 1,0 1-1,1 0 0,-1 0 0,0 0 0,1 0 0,-1 0 1,0 0-1,1 0 0,-1 1 0,0-1 0,1 0 0,-1 0 1,0 0-1,1 1 0,-1-1 0,1 0 0,-2 1 1,3-3 1250,8-6-1149,21-2-53,-1 2 1,1 0-1,0 2 0,36-2 1,-24 2-57,-26 4-60,-3-1 15,0 2 1,0-1 0,0 2-1,0-1 1,0 2-1,15 2 1,-11 1 218,0 0-1,0 1 1,-1 1 0,29 15-1,-38-17-138,0-1-1,1 1 0,-1-1 1,1-1-1,0 1 0,0-1 1,11 1-1,-14-4-2199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08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0 8536,'0'0'7642,"-10"8"-7195,5-5-399,-6 5 163,0 1 0,1 0-1,0 1 1,0 0-1,-15 21 1,8-5 173,1 1 0,1 1 0,2 1 1,0 0-1,-15 57 0,18-48-109,-20 100 910,28-120-1002,1 0 1,0-1-1,1 1 0,1 0 0,1 0 0,4 17 1,-3-21-31,0 0 0,1 0 0,1-1 0,0 0 1,1 0-1,1-1 0,0 1 0,0-1 1,12 13-1,-15-19-73,1-1 0,0 0 0,1 0 0,-1-1 0,1 1 0,0-1 0,0-1 0,1 1 0,-1-1 0,1 0 0,-1 0 0,1-1 1,0 0-1,0 0 0,0 0 0,0-1 0,0 0 0,1-1 0,11 0 0,-11-1-45,-1-1-1,1 0 1,0 0 0,-1-1 0,1 0-1,-1 0 1,0-1 0,0 0 0,11-8-1,23-11-3890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08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15 9240,'0'0'8593,"-10"2"-7949,-30 10-42,59-16 4139,17 0-3410,60-10-868,-63 10 121,1 1 1,44 3-1,-39 1-2638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0:5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1096 4720,'0'0'5916,"12"-5"-5530,2 0-251,-8 4-76,-1-1 0,1 0 1,-1-1-1,1 1 1,-1-1-1,0 0 1,0 0-1,0-1 0,-1 0 1,8-7-1,0 0 176,0-1 0,-2-1 0,1 1 0,-2-2 0,1 1 0,-2-1 0,0-1 0,-1 1 0,0-1 0,-1 0 0,-1-1 0,0 0 1,-1 0-1,2-22 0,-2-2 483,-3 20-156,1-1 1,2 1-1,10-38 0,-14 56-513,1 0-1,-1 1 1,1-1-1,0 1 1,0-1-1,0 1 1,0-1-1,0 1 1,0-1-1,1 1 0,-1 0 1,0 0-1,1 0 1,-1 0-1,0 0 1,1 0-1,0 0 1,-1 0-1,1 1 1,-1-1-1,1 0 1,0 1-1,-1-1 0,1 1 1,0 0-1,0 0 1,-1 0-1,1 0 1,0 0-1,0 0 1,2 0-1,-1 1-9,0 0 0,0-1 0,0 1-1,0 0 1,0 0 0,0 1 0,-1-1 0,1 1-1,0-1 1,-1 1 0,1 0 0,-1 0 0,0 0-1,0 0 1,1 0 0,-1 1 0,2 3 0,3 10 70,0 0 0,-1 0 0,-1 1 1,0 0-1,-1 0 0,-1 1 0,1 29 0,6 24 96,-8-61-180,0 7 17,2-1 1,0 0-1,1 0 0,6 15 0,-9-28-35,-1 0-1,1 0 1,-1 0-1,1 0 0,0 0 1,0 0-1,0 0 1,1-1-1,-1 1 0,1-1 1,-1 0-1,1 1 1,0-1-1,0 0 1,0-1-1,0 1 0,0 0 1,0-1-1,0 0 1,1 0-1,-1 0 0,0 0 1,1 0-1,-1-1 1,5 1-1,3-2 7,0 0 0,-1 0 0,1-1 0,-1 0-1,0-1 1,0 0 0,0-1 0,0 0 0,15-9 0,7-6 63,41-35 1,-20 15 30,56-30 53,-95 62-148,1 0 1,0 1 0,0 0-1,1 1 1,-1 1 0,18-2-1,-27 5 4,0 1-1,0 0 1,1 0-1,-1 0 0,0 1 1,0-1-1,0 2 1,11 2-1,-17-4-13,0 0 0,0 0 0,0 0 0,1 0-1,-1 0 1,0 0 0,0 0 0,0 1 0,0-1 0,1 0 0,-1 0 0,0 0 0,0 0-1,0 0 1,0 0 0,0 0 0,0 1 0,1-1 0,-1 0 0,0 0 0,0 0 0,0 0 0,0 1-1,0-1 1,0 0 0,0 0 0,0 0 0,0 0 0,0 1 0,0-1 0,0 0 0,0 0-1,0 0 1,0 0 0,0 1 0,0-1 0,0 0 0,0 0 0,0 0 0,-6 8 43,-12 3 5,18-11-49,-3 2 2,-21 10 26,1 1 0,1 1-1,0 1 1,1 2 0,-22 20 0,17-12-7,14-13-8,0 0 0,-14 17 0,24-26-12,-1 1 0,1-1 0,0 1 1,0-1-1,0 1 0,1 0 0,-1-1 0,1 1 0,0 0 0,0 0 0,0 0 1,1 0-1,0 0 0,-1 7 0,2-9-3,-1-1 0,0 0 1,1 1-1,-1-1 0,1 0 0,0 1 0,-1-1 1,1 0-1,0 1 0,0-1 0,0 0 0,0 0 0,0 0 1,0 0-1,0 0 0,0 0 0,1 0 0,-1 0 1,0-1-1,0 1 0,1 0 0,-1-1 0,0 1 1,1-1-1,-1 1 0,1-1 0,-1 0 0,1 0 1,-1 1-1,1-1 0,-1 0 0,0 0 0,3-1 1,6 1 0,-1 0 1,1-1 0,15-4 0,-15 2 5,-1 0 0,1 0-1,-1-1 1,0 0 0,-1-1 0,1 0 0,-1-1-1,0 1 1,0-1 0,-1-1 0,0 0 0,0 0-1,7-9 1,4-1 97,-18 16-95,1 1 0,-1-1 1,0 1-1,1-1 0,-1 1 0,1-1 1,-1 1-1,1 0 0,-1-1 0,1 1 1,-1 0-1,1 0 0,0-1 0,-1 1 1,1 0-1,-1 0 0,1 0 0,0 0 1,-1-1-1,1 1 0,-1 0 0,1 0 1,0 0-1,-1 0 0,1 1 0,0-1 1,-1 0-1,1 0 0,-1 0 0,1 0 1,1 1-1,12 17 46,44 50 44,-51-61-87,0 0 0,0-1-1,1 0 1,0 0 0,0-1 0,1 0 0,9 4 0,-15-8-8,1 0 0,0 0 0,0 0 0,-1-1 0,1 1 0,0-1 0,0 0 0,0 0 0,0 0 0,0-1 1,-1 1-1,1-1 0,0 0 0,0 0 0,-1 0 0,1-1 0,-1 1 0,1-1 0,-1 0 0,1 0 0,-1 0 1,0 0-1,0-1 0,0 1 0,3-5 0,5-4 7,0-1 0,-1 0 0,-1-1 0,13-21 0,-18 27-10,33-53 78,-3-1 0,40-103 0,65-320 298,-131 455-350,-1 3-10,14-68 79,-20 85-81,1 0 1,-2 0 0,1 0 0,-2 1 0,1-1 0,-1 0 0,0 0-1,-4-12 1,5 21-14,0 0-1,0-1 1,0 1 0,0-1-1,-1 1 1,1 0-1,0-1 1,0 1-1,0 0 1,-1-1 0,1 1-1,0 0 1,-1-1-1,1 1 1,0 0 0,-1 0-1,1-1 1,0 1-1,-1 0 1,1 0-1,0 0 1,-1-1 0,1 1-1,-1 0 1,1 0-1,0 0 1,-1 0 0,1 0-1,-1 0 1,1 0-1,0 0 1,-1 0-1,1 0 1,-1 0 0,1 0-1,0 0 1,-1 0-1,1 0 1,-1 1 0,1-1-1,0 0 1,-1 0-1,1 0 1,0 1-1,-1-1 1,1 0 0,0 0-1,-1 1 1,1-1-1,0 0 1,-1 1-1,1-1 1,0 1 0,-17 18-15,11-8 6,1 0 1,0 1-1,1-1 1,0 1-1,0 0 1,-1 14-1,-7 78-61,7-54 21,-2 22-35,4 0 0,3 0 0,13 107 0,-7-145 68,1-1-1,16 44 1,-19-68 16,0 0 1,1 0-1,0 0 1,0 0-1,1-1 0,0 0 1,13 12-1,-8-9 11,1 0 1,1-1-1,-1 0 0,17 8 0,-22-14-1,1-1 0,-1 0 0,1 0 0,0 0 0,0-1 0,0-1 1,0 1-1,1-1 0,-1-1 0,0 1 0,1-1 0,-1-1 1,0 0-1,0 0 0,1 0 0,-1-1 0,9-3 0,-6 1 33,1-1 0,-1 0-1,1 0 1,-2-1 0,1-1-1,-1 0 1,0 0 0,0-1 0,-1 0-1,16-18 1,-22 22-19,0-1 0,0 1 0,-1-1 0,0 0 0,1 0-1,-1 0 1,-1 0 0,1-1 0,-1 1 0,0 0 0,0-10 0,0 13-18,-1 0 0,0 1 0,0-1 0,0 0 0,0 0 0,-1 1 0,1-1-1,0 0 1,-1 1 0,1-1 0,-1 0 0,1 1 0,-1-1 0,0 1 0,0-1 0,0 1 0,1-1 0,-2 1 0,1-1-1,0 1 1,0 0 0,0 0 0,-1-1 0,1 1 0,0 0 0,-1 0 0,1 1 0,-1-1 0,1 0 0,-1 0 0,0 1 0,1-1-1,-1 1 1,0-1 0,1 1 0,-1 0 0,0-1 0,0 1 0,-2 0 0,1 0-2,0 1 0,-1-1 0,1 0 0,0 1 0,0 0 0,0-1-1,0 1 1,0 1 0,0-1 0,0 0 0,0 1 0,0-1 0,1 1 0,-1 0 0,1 0 0,-1 0 0,1 0 0,0 0 0,0 1 0,-1-1 0,2 1 0,-1-1 0,0 1 0,-1 3 0,1-2-1,1-1 1,-1 1 0,1 0 0,0 0 0,0 0 0,0 0 0,1 1-1,-1-1 1,1 0 0,0 0 0,0 0 0,1 0 0,-1 1 0,1-1-1,0 0 1,0 0 0,0 0 0,2 4 0,3 6 4,1-1 1,1 0 0,0 0-1,1-1 1,0 0-1,0-1 1,2 0 0,-1 0-1,1-1 1,1 0-1,0-1 1,0-1 0,1 0-1,21 11 1,-30-18 6,-1 0 0,1 0 0,0 0 0,-1-1 1,1 1-1,0-1 0,-1 0 0,1 0 0,0 0 0,-1 0 0,1-1 0,0 0 1,-1 0-1,1 0 0,-1 0 0,1 0 0,-1 0 0,0-1 0,1 0 1,-1 0-1,0 0 0,0 0 0,0 0 0,0 0 0,2-4 0,4-3-569,-1 0 0,-1 0 0,0 0-1,0-1 1,0-1 0,4-10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28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12552,'0'0'2112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0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1 218 8136,'0'0'7977,"13"1"-7449,-6 0-477,155 4 1994,-146-6-1645,1 0 0,-1-2 0,30-7 0,-39 7-192,1 0 1,-1 0-1,0-1 1,0 0 0,0 0-1,-1 0 1,1-1-1,-1 0 1,-1-1 0,7-5-1,-11 9-137,1 1 1,-1-1-1,0 0 0,0 0 0,0 1 0,0-1 0,0 0 0,0 0 1,-1 0-1,1 0 0,-1 0 0,1 0 0,-1 0 0,0 0 0,0 0 1,1 0-1,-1 0 0,-1-4 0,0 2 20,0-1-1,0 1 1,-1 0 0,1 0-1,-1-1 1,0 1 0,0 0 0,-4-5-1,1 2 14,-1 0-1,0 0 0,0 1 0,0-1 1,-1 1-1,0 1 0,0-1 0,-11-5 1,14 9-56,-1 0 0,0 0 0,0 1 0,0-1 0,0 1 0,0 0 1,0 0-1,0 1 0,0-1 0,-1 1 0,1 1 0,0-1 0,0 1 0,0-1 1,0 2-1,0-1 0,0 0 0,0 1 0,0 0 0,0 0 0,1 0 1,-1 1-1,1 0 0,0 0 0,-8 6 0,7-4-5,-1 0-1,1 0 0,0 1 1,1 0-1,-1 0 0,1 0 1,1 0-1,-1 1 1,1 0-1,0-1 0,0 1 1,1 1-1,0-1 1,0 0-1,1 0 0,-1 1 1,1 9-1,2-9 7,0-1 0,0 1 0,0-1-1,1 0 1,0 1 0,1-1 0,-1 0 0,2 0-1,-1 0 1,1-1 0,0 1 0,8 11 0,-1-6 53,-1 0 0,1-1 0,1 0 0,0-1 0,18 12 0,-23-17-30,1 0 1,-1-1-1,1 0 0,0-1 1,0 0-1,0 0 0,0-1 1,1 1-1,-1-2 0,1 1 1,-1-1-1,1-1 0,-1 0 1,1 0-1,0 0 1,-1-1-1,1-1 0,-1 1 1,0-1-1,1-1 0,12-5 1,52-32 520,-46 22-4657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1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7632,'0'0'16141,"13"2"-15691,-1-1-338,-5 0-37,1 0 0,0 0 1,-1 1-1,1 0 0,-1 0 0,1 1 1,-1 0-1,0 0 0,10 6 0,-2 1 52,-1 1-1,-1 0 0,0 1 1,0 0-1,-2 1 1,1 0-1,-1 1 0,-1 0 1,-1 1-1,0 0 1,-1 1-1,0-1 1,-1 2-1,-1-1 0,-1 1 1,0 0-1,-1 0 1,-1 0-1,-1 0 0,1 25 1,-3-6 54,-1-1 1,-2 1-1,-1 0 0,-11 42 1,1-23 502,-43 103-1,48-140-628,-1-1 0,0 0 0,-1-1 0,-19 22 0,19-24-2514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13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79 5720,'0'0'15935,"-3"11"-15492,-2 10-138,1 0 1,1 1-1,0 28 0,-3 115 2921,15-184-2528,3-37-329,17-55 114,-19 83-273,15-31 0,-20 49-141,0 1 1,1-1-1,0 1 0,1 0 1,0 1-1,12-12 0,-16 18-44,-1 0-1,1 0 1,0 0-1,0 0 1,-1 0-1,1 1 0,0-1 1,1 1-1,3-2 1,-5 3-19,0-1 1,-1 1 0,1 0-1,0 0 1,-1 0 0,1 0-1,0 0 1,0 0 0,-1 1-1,1-1 1,0 0 0,-1 1-1,1-1 1,-1 1 0,1 0-1,-1 0 1,1-1-1,-1 1 1,1 0 0,-1 0-1,2 1 1,4 6 28,-1 0 0,1 0 0,-2 0 0,1 0 0,-1 1 0,0 0 0,-1 0 1,0 1-1,0-1 0,-1 1 0,2 12 0,3 13 218,5 63 1,-7 16 459,-2-98-559,-3-14-101,-1 0 0,1 1 0,0-1 0,-1 1-1,1-1 1,-1 1 0,0-1 0,0 1-1,0-1 1,0 1 0,-1-1 0,0 5-1,29-7-1790,-16-2-2487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14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9144,'0'0'8527,"12"1"-7960,5 1-263,1-1-1,0-1 1,0 0 0,-1-2-1,1 0 1,32-8-1,-37 6 133,0-1 0,0-1-1,-1 0 1,0 0-1,0-1 1,21-17 0,-32 23-385,1 0 93,0-1-1,0 0 1,0 0 0,0 0-1,0 0 1,0 0 0,-1 0-1,3-4 1,-4 5-99,0 0-1,0 0 1,0-1 0,0 1-1,0 0 1,0 0 0,0 0-1,0 0 1,0-1 0,0 1-1,-1 0 1,1 0 0,-1 0-1,1 0 1,-1 0 0,1 0-1,-1 0 1,1 0 0,-1 0 0,0 0-1,0 0 1,-1-1 0,0-1-4,0 1 0,0 0-1,0 0 1,0 0 0,-1 0 0,1 1 0,-1-1 0,0 1 0,1-1 0,-1 1 0,0 0 0,0 0 0,0 0 0,0 1 0,0-1 0,0 1 0,0-1 0,0 1 0,0 0 0,0 0 0,0 0 0,0 1 0,-3 0 0,-8 2 38,1 0 1,-1 1-1,-21 10 0,27-11-46,0 0 9,1 1 1,-1 0-1,0 1 0,1 0 1,0 0-1,0 0 0,1 1 1,-1 0-1,1 0 0,1 1 1,-8 9-1,10-12 3,0 1-1,1-1 1,-1 1-1,1 0 1,0 0-1,0-1 1,1 2-1,0-1 1,0 0-1,0 0 1,0 0-1,1 0 1,-1 1-1,1-1 0,1 0 1,-1 0-1,1 0 1,0 1-1,0-1 1,3 6-1,-2-7-9,0 0 0,0-1 0,1 1 0,0 0 0,0-1 0,0 0 0,0 1 0,1-1 0,-1-1 0,1 1 0,-1 0-1,1-1 1,0 0 0,0 0 0,0 0 0,1 0 0,-1-1 0,0 1 0,1-1 0,5 1 0,6 1 67,1-1 1,0 0 0,-1-1-1,22-1 1,-20-2 83,1 0-1,0-2 1,-1 0-1,1 0 1,24-11 0,31-20-906,-27 9-2674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16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21 293 6224,'0'0'10489,"-4"-10"-9832,-11-36-20,14 44-553,1-1 0,0 0 0,0 1 0,0-1 0,0 1-1,0-1 1,0 0 0,1 1 0,-1-1 0,1 1-1,0-1 1,0 1 0,0-1 0,0 1 0,0 0-1,0-1 1,1 1 0,-1 0 0,1 0 0,0 0 0,-1 0-1,1 0 1,4-2 0,3-7 338,0 1-18,0 0 0,19-16 0,-24 23-258,0 0-1,0-1 1,0 2 0,1-1-1,-1 0 1,1 1 0,0 0-1,0 0 1,0 0 0,8-1-1,-12 3-101,0 0 0,1 0 0,-1 0 0,0 0 0,0 0 0,1 0 0,-1 1 0,0-1 0,1 0 0,-1 1 0,0-1 0,0 1 0,0 0 0,0-1 0,1 1 0,-1 0 0,0-1 0,0 1 0,0 0-1,0 0 1,0 1 0,1 1 16,0 0 0,0-1 0,0 1 0,-1 0 0,0 0 0,1 1 0,-1-1 0,1 4 0,0 7 123,0 0 1,1 28-1,-3-37-120,1 46 281,-2-20-27,2 0 0,8 49 0,-6-69-192,0 9 144,2 0-1,9 23 1,-12-37-184,1 0 0,0-1 0,0 1 0,0-1-1,1 0 1,-1 1 0,1-2 0,0 1 0,1 0-1,-1-1 1,9 6 0,-12-9-64,0-1-1,1 1 1,-1 0-1,0-1 0,1 1 1,-1-1-1,1 0 1,-1 1-1,1-1 1,-1 0-1,1 0 1,-1 0-1,1 0 1,-1 0-1,1 0 1,-1-1-1,0 1 0,1 0 1,-1-1-1,1 1 1,-1-1-1,1 1 1,-1-1-1,0 0 1,0 0-1,1 0 1,-1 1-1,0-1 1,0 0-1,0 0 1,1-2-1,6-5 84,-1 1 0,-1-2 0,9-12 0,-9 13-31,6-11 95,-2 0 0,0 0 1,-1-1-1,-1 0 0,10-34 0,16-109 973,-33 160-1116,4-38 139,-4 28-79,0 1 1,1-1-1,1 0 0,5-16 0,-6 26-73,-1-1 1,1 1-1,0 0 0,0-1 0,0 1 0,1 0 0,-1 0 0,0 0 1,1 0-1,0 1 0,0-1 0,0 1 0,0 0 0,0 0 0,1 0 1,-1 0-1,0 0 0,8-2 0,2 1-12,0 0 0,1 1 0,-1 0 0,0 2 0,1-1 0,-1 1 0,1 1 0,-1 1 0,1 0 0,13 3 0,16 3 0,-35-7 0,1 2 0,-1-1 0,1 1 0,13 7 0,10 4 0,-32-13 40,1-1 0,-1 1 0,0 0 0,1-1 0,-1 1 0,0 0 0,1-1 0,-1 1 0,0 0 0,0 0 0,0-1 0,0 1 0,0 0 0,0 0 0,0-1 0,0 1 0,0 0 0,0 0 0,0 0 0,0-1 0,-1 1 0,1 0 0,0-1 0,-1 2-1,-5 17-4421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17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6928,'0'0'18293,"12"1"-17835,-4 0-383,6 2 123,1-1 0,-1-1 0,1-1 1,-1 0-1,16-2 0,-24 1-18,1-1 0,-1 1-1,1-1 1,-1-1 0,0 1-1,0-1 1,0 0 0,10-7-1,-13 8-112,0-1 0,-1 1 0,1-1 0,-1 1 0,0-1-1,0 0 1,0 0 0,0 0 0,0-1 0,-1 1-1,0 0 1,1 0 0,-1-1 0,0 1 0,0-1-1,-1 1 1,1-1 0,-1-3 0,0 4-25,1 0 1,-1 1-1,0-1 1,0 0-1,-1 0 1,1 1 0,-1-1-1,1 0 1,-1 1-1,0-1 1,0 1-1,0-1 1,0 1-1,0-1 1,-1 1-1,1 0 1,-1 0 0,1-1-1,-1 1 1,0 0-1,0 0 1,0 1-1,0-1 1,0 0-1,0 1 1,-1-1-1,1 1 1,-1 0 0,1 0-1,-1 0 1,1 0-1,-1 0 1,1 0-1,-1 1 1,-5-1-1,2 0 46,0 1-1,0 0 0,-1 0 1,1 0-1,0 1 0,0 0 1,0 0-1,0 0 1,0 1-1,0 0 0,0 0 1,1 1-1,-1 0 0,1 0 1,-6 4-1,8-5-87,0 0 0,0 1 0,0 0 0,1 0 0,0-1 0,-1 1 0,1 1 0,0-1 0,0 0 0,1 0 0,-1 1 0,-1 4 0,2-5 0,1-1 0,-1 0 0,1 0 0,0 1 0,0-1 0,0 0 0,0 0 0,0 1 0,0-1 0,1 0 0,-1 0 0,1 1 0,0-1 0,-1 0 0,1 0 0,0 0 0,0 0 0,0 0 0,1 0 0,-1 0 0,0 0 0,2 1 0,2 2 0,0 0 0,0-1 0,0 0 0,1 0 0,-1 0 0,1-1 0,0 0 0,0 0 0,0 0 0,0-1 0,0 0 0,1 0 0,-1 0 0,1-1 0,-1 0 0,1 0 0,-1-1 0,1 0 0,0 0 0,-1-1 0,8 0 0,1-2 0,0-1 0,0 0 0,0-1 0,-1 0 0,0-2 0,0 1 0,0-2 0,13-9 0,16-7 742,10-7-1348,-49 28-216,0 0-1,0-1 1,0 1-1,6-9 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17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8336,'0'0'16337,"10"-9"-15784,-2 1-448,0 1 1,1 0 0,0 0-1,0 1 1,1 1-1,0-1 1,0 1 0,0 1-1,16-5 1,17-3 205,204-51 1221,-181 50-807,120-9 0,-174 21-498,1 1 0,19 3 0,-27-2-591,-1-1-1,0 1 0,0 0 1,0 1-1,-1-1 0,1 1 0,0 0 1,0 0-1,-1 0 0,6 4 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23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6928,'0'0'9049,"13"6"-8453,-3-2-471,9 4 204,1 0 0,36 7 0,-9-5 312,94 23 1922,-130-29-2304,-2-2 112,-1 1-1,0 0 1,1 1-1,9 5 0,-16-7-261,1 0 0,0 0 0,0 1-1,-1-1 1,1 1 0,-1-1-1,0 1 1,0 0 0,0 0 0,0 0-1,0 0 1,-1 0 0,0 1 0,2 4-1,3 11 141,-2 1-1,0 0 0,-2 0 1,1 37-1,-10 84 458,2-73-319,3 68 481,25 209 1,-8-185-470,11 5 54,-3-33-1,-1 12 444,-22-139-882,1-3 65,-1 1-1,0 0 0,0 0 0,0-1 0,0 1 1,0 0-1,-1 0 0,0 2 0,1-4-45,-1 0 0,1 0 0,-1 0 0,0 0 0,1 0 0,-1 0 0,0-1 0,0 1 0,1 0 0,-1 0 0,0-1 0,0 1 0,0-1 0,0 1 0,0-1 0,0 1 0,0-1 0,0 0 0,0 1 0,0-1 0,0 0 0,0 0 0,0 0 0,-1 1 0,-1-2 0,-50 2 55,0-2 0,-54-9 0,44 3-72,-30-1-16,88 6 1011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26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0 11552,'0'0'16131,"-9"11"-15799,-31 34-7,38-42-283,0-1 0,1 0-1,-1 1 1,1 0 0,-1-1-1,1 1 1,0 0-1,0-1 1,0 1 0,0 0-1,0 0 1,1 0-1,-1 0 1,1 0 0,0 0-1,0 0 1,0 5-1,1 2 80,1 17 150,1 0-1,2 0 1,13 45 0,-2-9 26,32 131 473,2 35 552,-49-228-1318,-1 1 0,1 0 0,-1-1 1,0 1-1,0 0 0,0-1 1,0 1-1,0 0 0,0 0 0,0-1 1,-1 1-1,1 0 0,0-1 1,-1 1-1,1-1 0,-2 4 0,1-5-3,0 1-1,0 0 0,0 0 0,0 0 0,0 0 0,0-1 1,0 1-1,0-1 0,0 1 0,0-1 0,-1 1 1,1-1-1,0 1 0,0-1 0,0 0 0,-1 0 1,1 0-1,0 1 0,0-1 0,0 0 0,-1-1 1,1 1-1,-2 0 0,-23-5 0,-1 0 0,-34-13 0,-1 0 0,-65-12 0,123 29 533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27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5720,'0'0'12745,"10"-9"-12332,-4 4-364,-1 1 1,1-1-1,0 1 0,0 0 0,0 1 1,1-1-1,-1 1 0,1 1 0,0-1 1,-1 1-1,1 0 0,0 1 0,0-1 0,12 1 1,65 3 885,131 21-1,-214-23-925,168 16 2058,-125-9-620,-42-10-2174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29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6520,'0'0'14903,"-5"13"-14620,1-6-239,-1 5 23,0 0 0,1 1-1,1-1 1,-1 1-1,2-1 1,-2 16 0,5 284 1299,2-131-404,-7-90 19,24-162-1427,-11 43-3196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28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7528,'0'0'10993,"-10"9"-10425,-32 28-19,37-32-443,1 0-1,1 0 1,-1 0-1,0 0 1,1 0-1,0 1 1,1-1-1,-1 1 1,1 0-1,0 0 1,-2 9-1,2 1 328,0-1 0,1 30-1,1-38-272,0-1 8,0 0 0,1-1 1,0 1-1,0 0 0,0-1 0,1 1 0,4 9 1,-5-13-125,0 0 0,0-1 0,-1 1 1,1-1-1,0 1 0,0-1 1,1 1-1,-1-1 0,0 1 1,0-1-1,1 0 0,-1 0 1,1 0-1,-1 0 0,1 0 1,-1 0-1,1 0 0,0 0 1,-1-1-1,1 1 0,0 0 1,0-1-1,-1 0 0,1 1 1,0-1-1,0 0 0,3 0 1,-1-1-72,1 0 0,-1 0 0,1-1 1,-1 1-1,0-1 0,1 0 1,-1 0-1,0 0 0,0-1 1,-1 0-1,1 1 0,4-6 0,8-9-3228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2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13464,'0'0'2544,"65"-19"-2504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29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5016,'0'0'14997,"10"-9"-14483,-6 5-450,0 0-5,1-1 1,-1 1-1,1 1 1,-1-1-1,1 1 1,0 0 0,0 0-1,1 0 1,-1 1-1,0-1 1,1 1-1,0 1 1,-1-1-1,1 1 1,8-1-1,199-1 2262,-166 3-1674,95 2 3602,-142-2-4274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29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10952,'0'0'4334,"15"0"-3700,62-3 851,87-14 0,-7-1 1042,-66 6-226,-90 12-2260,1 0 0,-1 0 1,1 0-1,0 0 0,-1 0 0,1 0 1,-1 1-1,1-1 0,-1 1 0,1-1 1,-1 1-1,3 1 0,4 2-3061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3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7024,'0'0'8729,"6"16"-7989,0-2-546,2 7 119,0 0-1,-2 0 1,6 27 0,14 217 3739,-26-253-3651,0-10-250,-1 0 0,1 1 0,0-1 0,0 0-1,0 1 1,0-1 0,0 0 0,1 1 0,-1-1 0,1 0 0,-1 0 0,1 1-1,1 2 1,-1-5-103,-1-1 0,1 1 0,-1-1 0,1 1 0,-1 0 0,0-1 0,1 1 0,-1-1 0,0 1 0,1-1 0,-1 0 0,0 1 0,0-1 0,1 1-1,-1-1 1,0 1 0,0-1 0,0-1 0,1-1 77,58-196 1303,20-52-372,-71 231-944,1-4 91,20-35 0,-26 53-143,1 0 1,0 0 0,0 0 0,1 1 0,-1-1 0,1 1 0,0 0 0,1 1 0,-1-1 0,9-4 0,-12 8-42,-1 0 1,0 1-1,1-1 1,-1 0-1,0 1 0,1 0 1,-1-1-1,1 1 0,-1 0 1,1-1-1,-1 1 0,1 0 1,-1 0-1,1 0 0,0 1 1,-1-1-1,1 0 0,-1 0 1,0 1-1,1-1 1,1 2-1,-1-1 1,1 1-1,-1-1 1,0 1 0,0 0 0,0 0 0,0 0-1,0 0 1,0 0 0,0 0 0,2 5 0,1 2 10,-1 0 1,0 1 0,0 0 0,-1 0-1,2 11 1,11 71 401,7 169 0,-23-243-315,0-13-34,0 1 0,0 0 0,1 0 0,-1 0-1,1-1 1,0 1 0,3 8 0,2-8 391,-1 0-5132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31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14968,'0'0'6001,"-7"11"-5432,-4 6-163,-15 31-1,22-39-243,0 0 0,1 0-1,0 1 1,1-1 0,0 1 0,0-1 0,0 16-1,2-9 109,1 1-1,0 0 1,2-1-1,3 18 0,-4-29-139,-1 0 0,1 1 0,0-1-1,0 0 1,1 0 0,-1 0-1,1 0 1,0 0 0,1-1 0,-1 1-1,1-1 1,0 0 0,0 0-1,0 0 1,7 4 0,-9-7-102,0 0 0,0 0 0,0-1 0,0 1 0,0-1 0,0 1 0,0-1 1,1 0-1,-1 0 0,0 0 0,0 0 0,0 0 0,0-1 0,0 1 0,0 0 0,0-1 0,0 0 0,0 1 0,0-1 0,0 0 1,0 0-1,0 0 0,0 0 0,-1-1 0,4-1 0,1-3-887,0 1-1,0-1 1,0 0 0,5-7-1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31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14672,'0'0'3567,"40"-61"-3343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34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188 223 6016,'0'0'14319,"-10"1"-13804,-2 1-278,-31 1 2653,34 1-413,9-4-2369,-1 1 0,1-1 0,0 0 0,0 1 1,0-1-1,0 0 0,0 1 0,0-1 0,0 1 0,0-1 0,0 0 1,0 1-1,0-1 0,0 0 0,0 1 0,1-1 0,-1 0 0,0 1 0,0-1 1,0 0-1,0 0 0,0 1 0,1-1 0,-1 0 0,0 1 0,0-1 1,1 0-1,-1 0 0,0 0 0,0 1 0,1-1 0,-1 0 0,1 1 1,16 4 490,25-4-907,24-4 319,-27 2 87,0-2-1,42-8 1,-76 10-52,1-1 0,-1 0 0,0 0 0,0 0 0,0-1 0,9-5 0,-13 7-33,0 0 0,0 1 0,0-1 0,0 0 0,0 0 0,0 1 0,0-1 0,0 0 0,0 0 0,0 0 0,0 0 0,-1-1 0,1 1 0,0 0 0,-1 0 0,1 0 0,-1 0 0,0-1 0,1 1 0,-1 0 0,0-1 0,1 1 0,-1 0 0,0 0 0,0-1 0,0 1 0,0 0 0,-1-1 0,1 1 0,0 0 0,-1-3 0,-1-1 16,-1 1 0,1-1 0,-1 0 0,0 1-1,0-1 1,-1 1 0,1 0 0,-1 0 0,0 0 0,0 1-1,0-1 1,-7-3 0,-98-76 280,99 75-304,7 5-3,0 1-1,0 0 1,-1-1-1,1 1 1,-1 1-1,1-1 1,-1 0-1,-4-1 1,0 2 4,0-1 0,0 1 1,-1 1-1,1-1 0,0 2 0,-1-1 0,1 1 1,0 0-1,0 0 0,0 1 0,0 1 0,0-1 1,0 1-1,0 0 0,1 1 0,0 0 0,-1 0 1,2 1-1,-1-1 0,0 1 0,1 1 0,-7 7 1,5-5-5,1 0 0,0 1 0,0 0 0,1 1 0,0-1 1,1 1-1,0 0 0,1 0 0,0 1 0,0-1 0,1 1 0,0 0 0,1 0 1,0 0-1,1 0 0,1 0 0,0 14 0,1 4 38,2-1 1,1 0-1,2 0 0,0-1 0,18 47 1,-21-68-36,0 1 0,1-1 0,0-1 0,0 1 0,1 0 0,-1-1 0,1 0 0,0 0 0,1 0 1,-1-1-1,1 0 0,0 0 0,0 0 0,0-1 0,0 0 0,1 0 0,7 2 0,15 5 21,2-1 0,43 7 0,-70-15-26,17 4 0,1-1 0,0-1 0,0-2 0,42-1 0,-33-1 908,-5 0-1902,-10-3-2991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35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7432,'0'0'12309,"11"-8"-11684,38-23-14,-46 30-531,0-1 0,0 1 1,0 0-1,0-1 1,-1 2-1,2-1 0,-1 0 1,0 0-1,0 1 0,0 0 1,0 0-1,0 0 1,4 0-1,-5 1 3,0-1-1,-1 1 1,1-1-1,-1 1 1,1 0 0,-1-1-1,1 1 1,-1 0 0,1 0-1,-1 0 1,0 0 0,0 0-1,1 1 1,-1-1 0,0 0-1,0 1 1,1 2-1,1 1 74,-1 1-1,0-1 0,-1 1 0,1 0 0,-1-1 1,0 1-1,-1 0 0,1 0 0,-1 0 0,-1 8 1,-11 88 890,7-72-719,1 0 0,1 1 0,2-1 0,5 54 0,-3-77-258,0-1-1,1 1 1,0-1 0,0 1 0,0-1 0,1 0 0,0 0 0,0 0-1,0 0 1,1-1 0,0 1 0,0-1 0,0 0 0,7 6-1,-8-9-36,0 0-1,0 0 1,1 0-1,-1 0 0,1 0 1,-1 0-1,1-1 0,-1 0 1,1 0-1,0 0 1,0 0-1,-1 0 0,1-1 1,0 0-1,0 0 1,0 0-1,0 0 0,0 0 1,-1-1-1,1 0 0,0 0 1,0 0-1,-1 0 1,1 0-1,-1-1 0,5-2 1,1-2 31,1 0 0,-1 0 0,0-1 0,0 0 0,-1-1 0,0 0 1,0-1-1,-1 1 0,0-1 0,8-14 0,-3 1 73,-1 0 0,0 0 0,12-41 0,-12 22 109,-2 0 0,-2-1 0,-2 0 0,-1 0 0,-3-45 0,-1 85-241,0-1-1,0 1 1,0-1 0,1 0 0,-1 1 0,0-1 0,1 1-1,0-1 1,0 1 0,0 0 0,0-1 0,0 1 0,0 0 0,1-1-1,-1 1 1,1 0 0,-1 0 0,1 0 0,0 0 0,0 1 0,0-1-1,0 0 1,0 1 0,0-1 0,0 1 0,0 0 0,1 0 0,-1 0-1,0 0 1,1 0 0,2 0 0,8-2 7,0 2 0,-1-1 0,1 2 0,0 0 1,15 1-1,-7 0-8,84 1 945,-31-2-4551,-61 0 2261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3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11448,'0'0'8009,"-9"10"-7321,-2 1-477,1-1 78,0 1 0,0 0 0,2 1 0,-1 0 0,-8 16 0,15-23-106,1 1 1,-1-1-1,1 0 1,0 1-1,1-1 1,-1 1-1,1-1 0,0 1 1,0 0-1,1-1 1,0 1-1,0-1 1,0 0-1,0 1 1,1-1-1,0 0 0,0 0 1,1 0-1,-1 0 1,1 0-1,0 0 1,0-1-1,1 1 0,-1-1 1,1 0-1,0 0 1,0-1-1,1 1 1,-1-1-1,7 4 0,-9-6-151,1 0 0,0-1 0,-1 1 0,1-1 0,0 1 0,0-1 0,0 0 0,-1 0 0,1-1 0,0 1 0,0 0 0,0-1 0,2 0 0,9-4-3670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3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11952,'0'0'2210,"12"-1"-2003,48-4 91,153-15 1554,-141 11-181,73-21 1,-63 2-228,-65 23-4021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36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16280,'0'0'4607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36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10752,'0'0'10609,"16"-3"-10059,251-23 1380,-144 17-1138,-70 4-744,126-7 1548,-141 11-3152,41 6 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38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0 4616,'0'0'15667,"-11"9"-14909,-35 30-20,44-37-661,0 0 1,1 0-1,-1 0 0,0 0 0,1 0 0,-1 1 0,1-1 0,-1 0 0,1 1 1,0-1-1,0 1 0,0-1 0,1 1 0,-1-1 0,0 1 0,1 0 1,0-1-1,0 1 0,0 0 0,0-1 0,1 6 0,-1 4 240,1 20 309,2 1 1,1-1 0,12 50-1,37 92 660,1 2-45,-43-140-988,-7-25-119,-1-1 0,0 1-1,-1 0 1,0 0 0,0 0 0,-1 0 0,-1 16 0,0-27-111,-1 1 0,1 0 0,-1 0 1,1 0-1,-1-1 0,1 1 0,-1 0 1,1 0-1,-1-1 0,0 1 0,1-1 1,-1 1-1,0 0 0,0-1 0,1 1 0,-1-1 1,0 0-1,0 1 0,0-1 0,0 0 1,1 1-1,-1-1 0,0 0 0,0 0 1,0 0-1,0 0 0,0 0 0,0 0 1,0 0-1,0 0 0,0 0 0,1 0 0,-3-1 1,-33-5 345,35 5-351,-22-6 181,1-1-1,-25-13 0,33 13-93,-1 1 0,0 1-1,-1 0 1,1 1-1,-1 1 1,0 0-1,-18-1 1,-59-5-105,80 8 0,13 2 0,0 0 0,0 0 0,0 0 0,0 0 0,1-1 0,-1 1 0,0 0 0,0 0 0,0 0 0,0 0 0,0 0 0,0 0 0,0 0 0,1 0 0,-1 0 0,0 0 0,0 0 0,0 0 0,0 0 0,0-1 0,0 1 0,0 0 0,0 0 0,0 0 0,0 0 0,0 0 0,0 0 0,0 0 0,0-1 0,0 1 0,0 0 0,0 0 0,0 0 0,0 0 0,0 0 0,0 0 0,0 0 0,0-1 0,0 1 0,0 0 0,0 0 0,0 0 0,0 0 0,0 0 0,0 0 0,0 0 0,0-1 0,0 1 0,0 0 0,0 0 0,0 0 0,0 0 0,0 0 0,-1 0 0,1 0 0,0 0 0,0 0 0,13-10 841,-6 3-3635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38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11760,'0'0'5663,"12"5"-4972,5 0-425,1 0-1,0 0 1,-1-2-1,37 2 1,31-4 862,1-4-1,-1-4 1,90-19 0,-155 20-689,-17 5-285,1-1 1,0 1-1,-1 0 0,1 1 1,0-1-1,0 0 0,0 1 1,0 0-1,7 1 0,-10-1-245,-1 1-1,1 0 1,0 0-1,0 1 1,-1-1-1,1 0 1,-1 0-1,1 0 1,-1 0-1,1 0 1,-1 1-1,0-1 1,1 0-1,-1 0 1,0 1-1,0 1 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3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10448,'0'0'5433,"11"10"-4703,37 28 18,-43-35-603,0 0-1,1-1 0,-1 0 0,1 0 1,-1-1-1,1 1 0,0-1 0,0-1 1,0 1-1,-1-1 0,1 0 0,0 0 0,0 0 1,0-1-1,-1 0 0,12-3 0,-4 1 262,-10 3-310,0-1 0,0 0 1,-1 0-1,1 0 0,0 0 1,-1 0-1,1-1 1,-1 1-1,1-1 0,-1 0 1,0 1-1,0-1 0,0 0 1,0 0-1,0 0 0,0-1 1,0 1-1,0 0 0,-1-1 1,0 1-1,1-1 0,-1 0 1,0 1-1,0-1 0,0 0 1,0-4-1,0 5-40,-1-1 0,0 1 0,0-1-1,0 1 1,0-1 0,0 1 0,-1 0 0,1-1 0,-1 1-1,1-1 1,-1 1 0,0 0 0,0-1 0,0 1-1,0 0 1,-1 0 0,1 0 0,0 0 0,-1 0 0,0 0-1,1 0 1,-1 0 0,0 0 0,0 1 0,0-1 0,0 1-1,0 0 1,0-1 0,-1 1 0,-3-1 0,-1 0 9,1 0 1,-1 1 0,1 0 0,-1 0 0,0 0-1,1 1 1,-1 0 0,1 1 0,-1-1-1,0 1 1,1 0 0,-1 1 0,-6 2 0,6-2-1,-1 1 1,1 0-1,0 0 1,1 1 0,-1 0-1,0 0 1,1 1-1,0-1 1,0 2 0,-10 10-1,14-14-44,1 0 0,0 0-1,-1 0 1,1 0 0,0 0-1,0 0 1,0 0 0,0 0-1,1 1 1,-1-1 0,1 0 0,-1 1-1,1-1 1,0 0 0,0 1-1,0-1 1,0 0 0,1 5-1,0-3 9,0-1-1,0 1 1,1 0-1,0 0 0,-1 0 1,1-1-1,1 1 0,-1-1 1,0 0-1,4 4 0,1 0 36,1 0-1,0 0 1,0-1 0,0 0-1,0 0 1,1-1-1,0 0 1,11 4 0,0-2 98,1-1 0,-1-1 0,1-1 0,1-1 0,-1 0 0,0-2 0,1 0 0,-1-2 0,1 0 0,-1-1 0,0-1 0,0-2 1,0 0-1,0-1 0,29-12 0,-38 12-3999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39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10848,'0'0'6811,"9"2"-5997,40 7 604,97 4 1,126-26 2656,-228 12 156,-46 7-4867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4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15776,'0'0'1583,"91"-10"-959,-47 10 8,-2-2-72,-3-2-8,-5 2-24,-4-2 0,-4 2 0,3-3 0,-9 1-144,2 4 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7:07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9536,'0'0'9314,"-10"3"-8975,-3 1-221,7-3-9,0 0-1,0 1 1,0 0 0,-10 5-1,12-5 378,3-1-219,0-1 0,0 1 0,0-1 0,0 1 0,-1-1 0,1 0 0,0 1 0,0-1 0,-1 0 0,1 0 0,0 0 0,-2 0 0,6 8 487,2-6-708,0 0 1,0 0 0,0 0-1,0-1 1,1 0 0,-1 0-1,0 0 1,0-1 0,1 1-1,7-2 1,8 2 38,76 5 191,137 15 255,28 8 346,-245-27-753,-14-1-78,0-1 1,0 0 0,0 1-1,0-1 1,0 0-1,1-1 1,3 0-1,-6 1-18,0 0 0,1-1 1,-1 1-1,0 0 0,1 0 0,-1 0 0,0 0 0,1 0 0,-1 0 0,0 0 1,1 1-1,-1-1 0,0 0 0,1 1 0,-1-1 0,0 1 0,0 0 1,1-1-1,1 2 0,-2-2-17,0-1 0,0 0 0,-1 0 0,1 1 1,0-1-1,0 0 0,0 0 0,-1 0 0,1 0 0,-1 0 1,1 0-1,-1 0 0,1 0 0,-1-1 0,1 1 0,-1-1 0,3-5-3847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7:07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10544,'0'0'10266,"10"1"-9803,123 6 773,-12-1-51,119 21 0,-200-18-909,-29-6-111,1 0 0,-1-1-1,0 0 1,1-1 0,-1 0 0,1-1-1,-1 0 1,17-3 0,-21 2 42,-5 1-160,0 0 1,0-1-1,0 1 1,0 0 0,0-1-1,0 1 1,-1-1-1,1 1 1,0-1-1,0 0 1,-1 0-1,1 0 1,0 0-1,-1 0 1,1 0-1,-1 0 1,1-1-1,-1 1 1,0-1-1,1 1 1,-1-1-1,0 1 1,0-1 0,0 1-1,0-1 1,0 0-1,-1 0 1,2-2-1,3-12-3583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7:08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523 26 10152,'0'0'7406,"-11"1"-6991,-2 1-281,0-1 1,0 2 0,0 0-1,1 0 1,-23 10 0,-18 12 493,1 2 0,-63 46 1,97-61-430,0 2 0,1 0 0,1 1 0,0 1 0,1 1 0,1 0 0,0 1 0,2 0 1,-15 27-1,22-34-72,1 1 0,0-1 1,1 1-1,0 0 0,0 0 1,2 0-1,-1 0 0,2 1 1,-1-1-1,2 0 0,0 0 1,0 1-1,1-1 0,5 16 1,-3-15-23,0 1 0,2-1 0,0 0 0,0 0 1,1-1-1,0 1 0,2-2 0,-1 1 0,1-1 0,1 0 1,0-1-1,11 10 0,-4-7 13,0-1 1,0-1-1,1 0 0,1-1 1,-1-1-1,2-1 0,-1-1 1,1 0-1,0-2 0,0 0 1,23 2-1,-26-5-28,-1-2 1,1 1 0,0-2-1,-1 0 1,1-1-1,-1-1 1,0 0-1,0-2 1,0 1 0,0-2-1,-1 0 1,0-1-1,0-1 1,20-13-1,-15 7 64,-2-2 0,0 1 0,28-33 0,39-61 436,-67 85-428,-5 6-20,-1 0-1,0 0 1,-1-1 0,-1 0-1,-1-1 1,6-21-1,-13 34-89,0 0 0,0 0 1,-1 0-1,0 0 0,0 0 0,-1 0 0,0-1 0,0 1 0,-1 0 0,1 0 0,-2 0 1,1 0-1,-1 0 0,0 0 0,-1 0 0,1 1 0,-1-1 0,-1 1 0,1-1 0,-1 1 1,-7-9-1,3 6-26,0 1 1,-1 0-1,1 0 1,-2 1-1,1 0 1,-1 1-1,0 0 1,0 1-1,0 0 1,-1 0-1,0 1 1,-18-5-1,0 4 24,-1 0-1,0 2 0,-50 1 0,62 3-49,0-2 0,0 0 0,0-1 0,-25-6 0,38 7 0,-1-1 0,1 0 0,0 0 0,0 0 0,0-1 0,1 0 0,-1 1 0,1-2 0,-1 1 0,1-1 0,0 1 0,0-1 0,1 0 0,-1 0 0,1-1 0,0 1 0,0-1 0,0 0 0,-3-8 0,-7-25-4071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31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25 130 6328,'0'0'8830,"2"12"-8278,1 7-285,-2 1 0,0 0 0,-1 0 0,0-1 0,-5 26-1,-21 152 3030,25-173-2437,1-23-354,3-7-42,79-178 543,-44 94-712,-31 74-244,1-4 78,1 0-1,0 1 0,2 1 0,18-26 1,-28 43-120,-1 0 1,1 0 0,0 0-1,0 0 1,-1 0 0,1 1-1,0-1 1,0 0 0,0 1-1,0-1 1,0 0-1,0 1 1,0-1 0,0 1-1,0-1 1,0 1 0,0 0-1,0-1 1,2 1 0,-3 0-3,1 0 1,0 1-1,-1-1 1,1 0-1,0 1 0,-1-1 1,1 0-1,0 1 1,-1-1-1,1 1 1,-1-1-1,1 1 1,-1-1-1,1 1 1,-1-1-1,1 1 0,-1-1 1,1 1-1,-1 0 1,0-1-1,1 2 1,1 3 13,-1 0 1,1 0-1,-1 0 1,0 0-1,-1 0 1,1 9-1,-2 22 113,-12 62-1,6-52 91,6-39-234,0 9 414,1-16-392,0 0 0,1 0 0,-1 0-1,1 0 1,-1 1 0,0-1 0,1 0-1,-1 0 1,1 0 0,-1 0 0,0-1-1,1 1 1,-1 0 0,1 0 0,-1 0-1,0 0 1,1 0 0,-1 0-1,1 0 1,-1-1 0,0 1 0,1 0-1,-1 0 1,0-1 0,0 1 0,1 0-1,-1 0 1,0-1 0,1 1 0,-1 0-1,0-1 1,0 1 0,1-1 0,8-9 28,1 0 0,-2-1 0,1 0 0,-2-1 1,1 0-1,6-15 0,9-14 29,4 1 39,1 1 0,2 2-1,42-42 1,-72 79-63,6 13 69,-6 7-75,-4 40 0,0-6 5,-2 79 110,0 36 500,4-158-331,0-3-4253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0 8536,'0'0'22424,"3"10"-22158,48 147 708,48 178-415,-93-314-559,-4-14 0,0 0 0,0 1 0,-1-1 0,1 11 0,-2-14 0,0-1 0,-1 1 0,1-1 0,-1 0 0,0 1 0,0-1 0,0 0 0,0 0 0,-1 0 0,1 0 0,-1 0 0,0 0 0,-2 4 0,-3 0 0,1 0 0,-1-1 0,0 1 0,0-1 0,-1-1 0,0 1 0,0-1 0,-10 4 0,-4 1 0,-45 15 0,36-17 0,0-2 0,-43 4 0,27-5 0,47-5 0,-4 1 0,0 0 0,0-1 0,1 0 0,-1 0 0,0 0 0,-8-1 0,47-13 0,-12 2-3935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9944,'0'0'18232,"12"-1"-17937,31-2 161,1 3-1,82 10 1,-80-4-44,95 16 1042,-86-14-399,-48-7-1055,4 2 0,-5 0 0,-5-2 0,1 4 0,14 6 278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10152,'0'0'17528,"12"-3"-17278,-3 1-201,1-1 0,-1 1 1,1 0 0,-1 1 0,1 0 0,-1 0-1,19 2 1,286 11 1542,-202-24 145,-112 12-1638,5 0 174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11352,'0'0'17207,"12"-6"-16984,0 1-186,14-7 158,0 1 0,1 1-1,42-10 1,-3 14 274,124 4 0,-102 3-221,73 5 1078,-142-2-953,-19-4-364,1 0 0,-1 0 0,1 0 0,-1 0 0,1 0 0,-1 0 0,1 1-1,-1-1 1,1 0 0,-1 0 0,1 0 0,-1 1 0,0-1 0,1 0 0,-1 1 0,1-1 0,-1 0-1,0 1 1,1-1 0,-1 1 0,0-1 0,0 0 0,1 1 0,-1-1 0,0 1 0,0-1-1,0 1 1,1-1 0,-1 1 0,0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11 110 9144,'0'0'14815,"-2"10"-14557,-7 30 4,10-39-219,-1 1-1,0-1 1,0 1 0,1-1-1,-1 1 1,1-1 0,-1 1-1,1-1 1,-1 1-1,1-1 1,0 1 0,0-1-1,0 0 1,0 0 0,0 1-1,0-1 1,0 0-1,0 0 1,0 0 0,1 0-1,-1 0 1,0 0 0,2 0-1,0 1 174,5 3-22,0 0 1,1-1-1,-1 0 0,1-1 1,0 0-1,0 0 0,0-1 1,1 0-1,-1 0 0,0-1 1,1-1-1,15 0 0,-11 2-34,-13-2-149,-1 1 0,1-1 0,0 0-1,0 0 1,0 0 0,0 0 0,0 0-1,0 0 1,-1 0 0,1 0 0,0 0 0,0 0-1,0 0 1,0 0 0,0-1 0,0 1-1,-1 0 1,1-1 0,0 1 0,0 0-1,0-1 1,-1 1 0,1-1 0,0 1 0,-1-1-1,2-1 1,9-5 172,2-4 61,26-28 345,-38 38-575,0 0 0,-1-1 1,1 1-1,-1-1 0,0 1 0,1-1 0,-1 1 1,0-1-1,0 1 0,0-1 0,0 1 0,0-1 1,0 1-1,0-1 0,-1-2 0,-8-23 136,6 22-112,0-5-1,2 6-12,0 0 1,0 0-1,-1 0 0,0 0 0,1 0 1,-1 1-1,-1-1 0,1 1 0,0-1 1,-1 1-1,0 0 0,0 0 0,0 0 1,0 0-1,0 0 0,-1 1 0,-4-4 1,-3-5 71,10 11-91,1-1 0,-1 0 0,1 0 0,-1 1 0,1-1 0,-1 0 0,0 1 0,1-1 0,-1 1 0,0-1 0,1 1 0,-1-1 0,0 1 0,0-1 0,1 1 0,-1-1 0,-2 1 0,-3-3 14,6 2-16,-1 1 0,0-1 0,0 1 0,0-1 0,0 1 0,0-1 0,1 1 0,-1 0 0,0 0 0,0 0 0,0-1 0,0 1 0,0 0 0,-2 0 0,-3-3-13,6 3 9,0 0 0,0 0 0,0 0 0,0-1 0,0 1 0,0 0-1,-1 0 1,1 0 0,0 0 0,0 0 0,0 0 0,0 0 0,0 0 0,0 0-1,-1-1 1,1 1 0,0 0 0,0 0 0,0 0 0,0 0 0,-1 0-1,1 0 1,0 0 0,0 0 0,0 0 0,0 0 0,0 0 0,-1 0 0,1 0-1,0 0 1,0 0 0,0 0 0,0 0 0,0 1 0,-1-1 0,1 0-1,0 0 1,0 0 0,0 0 0,0 0 0,0 0 0,-1 0 0,1 0 0,0 0-1,0 1 1,0-1 0,0 0 0,0 0 0,0 0 0,0 0 0,0 0-1,0 1 1,0-1 0,0 0 0,-10 2 30,9-2-28,1 0-1,0 0 1,-1 0-1,1 0 1,-1 0-1,1 0 1,0 0-1,-1 0 1,1 0-1,-1 0 0,1 0 1,0 0-1,-1 0 1,1 0-1,0 1 1,-1-1-1,1 0 1,0 0-1,-1 0 1,1 1-1,0-1 1,-1 0-1,1 0 1,0 1-1,-1-1 0,1 0 1,0 0-1,0 1 1,-1-1-1,1 0 1,0 1-1,0-1 1,-1 3 6,-1 0 0,1-1 0,-1 1 0,1-1 0,-1 1 0,0-1 0,0 0 1,0 0-1,0 1 0,0-2 0,-3 3 0,-11 27 137,12-26-134,1 0-1,1 0 1,-1 1-1,1 0 1,-3 8-1,3-9 4,1 1-1,-2-1 0,1 0 0,0 0 1,-5 7-1,6-12-9,1 1 0,0 0 0,0-1 0,-1 1 0,1 0 0,0-1 0,0 1 0,0 0 0,0 0 0,0-1 0,0 1 0,0 0 0,0-1 1,0 1-1,0 0 0,0 0 0,0-1 0,1 1 0,-1 0 0,0-1 0,0 1 0,1 1 0,2 12 48,-4-9-27,0 1-1,1-1 0,0 0 1,0 0-1,0 1 0,1-1 1,0 0-1,0 0 0,1 6 0,20 46 438,-20-52-399,1 1-13,1 0-1,0 0 1,0 0-1,1-1 1,0 0-1,0 0 1,0 0-1,0-1 1,7 5-1,10 8-49,-16-13 0,0 1 0,0-1 0,0 0 0,1 0 0,13 5 0,-10-6 0,1-1 0,20 2 0,9 2 0,-21-3 0,-17-3 0,0 0 0,1 0 0,-1 1 0,1-1 0,-1 1 0,0 0 0,1-1 0,-1 1 0,0 0 0,0 0 0,2 2 0,-3-3 33,0 0 0,-1 1 0,1-1 0,0 0 1,-1 0-1,1 0 0,0 0 0,-1 0 0,1 0 0,0 0 0,-1 0 0,1 0 1,-1 0-1,1 0 0,0 0 0,-1-1 0,1 1 0,0 0 0,-1 0 0,1-1 1,-1 1-1,1 0 0,0-1 0,-1 1 0,1 0 0,-1-1 0,1 0 0,5-5-4081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8432,'0'0'17046,"6"10"-16878,22 33-4,-24-37-88,-1 0 1,-1 1-1,1-1 1,-1 1-1,0 0 1,0-1-1,-1 1 1,0 0-1,0 13 1,1 3 169,-2-3-57,1 4 73,-1-21-194,1 0-1,-1 0 0,0 0 0,0 0 0,0 0 0,-1 0 0,1 0 1,-2 4-1,0 13 1126,6-40-904,7-52-126,-9 48-106,2 0 0,0 0-1,2 0 1,1 0 0,15-36 0,-14 42-21,1 1-1,0 1 1,1-1 0,1 2-1,1 0 1,26-28-1,-37 42-33,0 0-1,0 0 0,0 0 0,1 0 1,-1 0-1,0 0 0,1 0 1,-1 0-1,1 1 0,-1-1 0,1 0 1,-1 1-1,1 0 0,-1-1 0,1 1 1,0 0-1,-1-1 0,1 1 1,0 0-1,-1 0 0,1 1 0,0-1 1,-1 0-1,1 0 0,-1 1 0,3 0 1,1 2-7,0 0 0,-1 0 0,0 0 0,1 1 0,-1-1 0,5 8 1,6 3 19,-13-12-7,0 1 0,0-1-1,0 1 1,0 0-1,0-1 1,-1 1 0,0 0-1,1 0 1,-1 0-1,0 0 1,0 0-1,-1 0 1,1 1 0,0-1-1,-1 0 1,0 5-1,0 6 46,-1 1-1,-4 21 1,0 0 67,3-14 6,1 1 1,1-1-1,2 0 1,5 36-1,-5-47-61,-2-8-26,1 1 0,-1-1 0,1 0 0,0 0 0,0 0 1,0 0-1,0 0 0,1 0 0,2 5 0,5 11 201,-8-16-197,0 0 0,0-1 0,0 1 0,0-1 0,1 1 0,-1-1 0,4 4 0,-5-5 97,1-11-248,1 1 1,0 0-1,0-1 1,1 1-1,0 0 1,6-11-1,-3 4-3416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10848,'0'0'11842,"-12"13"-11410,-39 42-20,47-51-303,0 1 0,0-1-1,1 1 1,-1 0 0,1 0 0,0 0 0,1 1 0,-1-1-1,1 1 1,0-1 0,0 1 0,1 0 0,0 0-1,0-1 1,0 1 0,0 0 0,1 0 0,0 0 0,1 0-1,-1 0 1,1 0 0,0 0 0,1 0 0,-1-1 0,1 1-1,0 0 1,1-1 0,3 7 0,-4-6 13,1-1 0,-1 0 0,1 0 0,1 0 0,-1-1 0,1 1 0,-1-1 0,6 5 0,-8-8-70,1 0 0,0 1 0,0-1 0,-1 0 0,1 0 0,0 0 0,0-1 0,0 1 0,1 0 1,-1-1-1,0 1 0,0-1 0,0 0 0,0 0 0,0 0 0,1 0 0,-1 0 0,0 0 0,0 0 0,0-1 0,0 1 1,0-1-1,0 0 0,4-1 0,-1-1-35,1 0 1,-1 0-1,1 0 1,-1-1-1,0 0 0,7-7 1,1-3-3829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16479,'0'0'3952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1 287 9848,'0'0'11289,"8"-12"-10900,6-7-53,0 0 1,1 0-1,26-22 0,-40 39-282,1 1-1,-1 0 0,0 0 1,1 0-1,-1 0 1,1 0-1,-1 0 0,1 1 1,0-1-1,-1 0 1,1 1-1,0-1 0,-1 1 1,1 0-1,0 0 0,0-1 1,-1 1-1,1 0 1,0 0-1,0 1 0,1-1 1,-1 1-1,1 0-1,-1 0 1,0 0 0,0 0 0,0 1-1,0-1 1,0 1 0,0-1 0,0 1 0,0 0-1,-1 0 1,1 0 0,1 2 0,4 8 99,0 0 1,-1 0 0,-1 1-1,6 16 1,-9-23-100,6 23 243,6 32 1,8 28 270,-19-79-488,0-1 0,1 0 0,1 0 1,0 0-1,0-1 0,0 0 0,9 10 0,-10-14-26,2 4 72,0-1 0,1-1-1,0 1 1,0-1 0,13 9 0,-18-14-94,0 0-1,0 0 1,0 0-1,0 0 1,0-1 0,0 1-1,0 0 1,0-1-1,1 0 1,-1 1 0,0-1-1,0 0 1,1 0-1,-1 0 1,0-1 0,0 1-1,0 0 1,0-1-1,1 0 1,-1 1 0,0-1-1,0 0 1,0 0-1,0 0 1,0 0-1,-1 0 1,1-1 0,0 1-1,0-1 1,2-2-1,0-1 10,0-1 0,0 1-1,0-1 1,-1 1 0,0-1-1,0 0 1,-1 0 0,0 0-1,0-1 1,0 1 0,-1 0-1,0-1 1,1-9 0,-1-8 97,-1-1 1,-3-29-1,-4-9 241,-3 1-1,-20-65 0,25 105-200,3 12-28,-1-1 0,0 1-1,-7-16 1,9 25-141,1 1 0,0-1 0,0 0 0,0 0 0,0 0 0,0 0 0,0 0 0,0 0 0,0 1 0,0-1 0,0 0 0,0 0 0,1 0 0,-1 0 0,0 0 0,1 1 0,-1-1 0,1 0 0,-1 0 0,1 1 0,-1-1 0,1 0 0,-1 0 0,2 0 0,17-14 48,-8 12-55,-1 1 0,0 0 0,0 0 0,1 1-1,-1 1 1,1-1 0,-1 2 0,1-1 0,12 4 0,5-2 16,8 3 98,0 1 0,-1 2 1,56 19-1,-84-24-115,5 2 0,-11-5 0,-1 0 0,0 0 0,0 0 0,0 0 0,0 0 0,0 0 0,1 0 0,-1 0 0,0 0 0,0 0 0,0 0 0,0 0 0,0-1 0,1 1 0,-1 0 0,0 0 0,0 0 0,0 0 0,0 0 0,0 0 0,0 0 0,1 0 0,-1 0 0,0-1 0,0 1 0,0 0 0,0 0 0,0 0 0,0 0 0,0 0 0,0 0 0,0-1 0,0 1 0,0 0 0,0 0 0,0 0 0,0 0 0,1 0 0,-1-1 0,0 1 0,0 0 0,-1 0 0,1 0 0,0 0 0,0-1 0,0 1 0,0 0 0,0 0 0,0 0 0,0 0 0,0 0 0,0 0 0,0-1 0,0 1 0,0 0 0,0 0 0,0 0 0,-1 0 0,1 0 0,0 0 0,0 0 0,0-1 0,0 1 0,0 0 0,0 0 0,-1 0 0,0-1-95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10952,'0'0'9677,"-11"11"-9059,-32 40-4,39-47-448,1-1 0,0 1 0,0 1 0,0-1 0,1 0 1,-1 1-1,1-1 0,0 1 0,0 0 0,1 0 0,-1 0 0,1-1 1,0 2-1,0-1 0,1 0 0,0 0 0,0 0 0,1 8 0,1-5 42,0-1-1,1 1 0,1-1 0,-1 0 0,1 0 0,0 0 0,1 0 0,-1-1 0,9 8 1,-11-11-159,0-1 0,0 0 1,1 0-1,0 0 1,-1 0-1,1 0 1,0 0-1,0-1 1,0 0-1,0 1 1,0-1-1,0 0 1,0 0-1,0-1 1,0 1-1,1-1 1,-1 1-1,0-1 1,0 0-1,1 0 1,-1-1-1,0 1 0,0-1 1,0 1-1,1-1 1,-1 0-1,0 0 1,0-1-1,0 1 1,-1-1-1,1 1 1,0-1-1,0 0 1,-1 0-1,1 0 1,3-5-1,17-24-314,-16 20-3400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0:38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3808,'0'0'12673,"0"10"-12476,-2 21 171,-1 0 1,-1-1-1,-17 55 0,17-73-213,1 0 0,-3 20-1,5-27-102,1 0 0,-1 0 0,1 0 0,1 1 0,-1-1 0,0 0-1,1 0 1,3 10 0,-2-11 9,0 0 1,1 0-1,0 0 0,0 0 1,5 5-1,-6-7-30,-1 0 1,1-1-1,-1 1 0,1-1 1,0 1-1,0-1 1,0 0-1,0 0 0,0 1 1,0-2-1,0 1 1,0 0-1,0 0 0,3 0 1,15 1 195,-17-1-199,0-1 0,0 0 0,-1 1 0,1-1 0,0 0 0,0 0 0,0-1-1,0 1 1,0-1 0,4 0 0,0-2 62,-6 3-83,1 0 0,-1 0 0,0 0-1,0-1 1,1 1 0,-1-1 0,0 1 0,0-1 0,0 1 0,0-1-1,0 0 1,0 0 0,0 1 0,0-1 0,0 0 0,0 0-1,0 0 1,0 0 0,0 0 0,-1 0 0,1 0 0,0-1-1,-1 1 1,1 0 0,-1 0 0,1 0 0,-1-1 0,1-1-1,-2-9-225,-1 8-2231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16687,'0'0'3720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9944,'0'0'16823,"12"4"-16552,-8-3-249,3 2 15,0-1-1,0 0 1,0 0-1,1 0 1,-1-1-1,1 0 1,-1-1-1,1 0 0,-1 0 1,1 0-1,9-3 1,45-10 446,111-11 0,-127 21-177,0 1 0,0 3-1,69 10 1,-110-11-246,0 1-1,0-1 1,0 0-1,0-1 1,0 1-1,8-3 1,15 0 340,-15 6-180,-12-3-193,0 1-1,-1-1 0,1 0 1,0 1-1,0-1 0,-1 0 0,1 0 1,0 0-1,0 0 0,-1 1 1,1-1-1,0 0 0,0 0 1,0-1-1,-1 1 0,1 0 1,0 0-1,0 0 0,-1 0 0,1-1 1,1 0-1,5 0 938,-8 1-1497,-5 1-3598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10544,'0'0'11222,"-8"11"-10810,-58 83 795,34-42-147,-47 101 1,68-125-830,2 1 0,1-1 0,1 1 0,1 1 0,1-1 0,0 33 0,9 178 918,-1-199-922,2 0 0,2-1 0,1 0 0,2-1 0,17 43-1,-16-54 56,2 0-1,1-1 1,1-1 0,1 0-1,1-1 1,1-1-1,33 33 1,-47-53-248,0-1 1,0 0-1,1 0 1,0 0-1,-1-1 1,1 1-1,0-1 1,0 0-1,1 0 1,-1-1-1,0 0 1,0 0-1,1 0 1,7 0-1,-9-1-17,-1 1 0,1-1 0,0-1 0,0 1 0,0-1 0,-1 1 0,1-1 0,0 0 0,0 0 0,-1-1 0,1 1 0,-1-1-1,1 1 1,-1-1 0,0 0 0,0-1 0,0 1 0,0 0 0,0-1 0,4-4 0,3-8-4048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10040,'0'0'18458,"12"-3"-18361,53-4 102,103 2-1,-58 11 65,-54-9 3,-13 0 1220,-43 3-1482,0 0 0,0 0 0,0 0 0,0 0 0,0 0 0,0 0 0,0 0 0,0 0 0,0-1 0,0 1 0,0 0 0,0 0 0,0 0 0,0 0 0,0 0 0,0 0 0,0 0 0,0 0 0,0 0 0,1 0 0,-1 0 0,0-1 0,0 1 0,0 0 0,0 0 0,0 0 0,0 0 0,0 0 0,0 0 0,0 0 0,1 0 0,-1 0 0,0 0 0,0 0 0,0 0 0,0 0 0,0 0 0,0 0 0,0 0 0,0 0 0,1 0 0,-1 0 0,0 0 0,0 0 0,0 0 0,0 0 0,0 0 0,0 1 0,0-1 0,0 0 0,0 0 0,1 0 0,-1 0 0,0 0 0,0 0 0,0 0 0,0 0 0,0 0 0,0 0 0,0 0 0,0 1 0,0-1 0,0 0 0,0 0 0,0 0 0,0 0-117,1-1 0,-1 1 0,0 0 0,1-1 0,-1 1 0,0 0 0,1-1 0,-1 1 0,0 0-1,1-1 1,-1 1 0,1 0 0,-1 0 0,0 0 0,1-1 0,-1 1 0,1 0 0,-1 0 0,1 0 0,-1 0 0,0 0 0,1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65 141 10544,'0'0'8771,"-7"13"-8304,4-8-416,-10 20 391,1 1 0,-13 39 0,23-52-159,1 0 0,0 0 0,1 0 0,0 0 0,1 1 0,1-1 0,5 22 0,-2-3 189,0-8 182,0 0 1,9 24-1,-10-38-67,-1-10-8,2-18 69,-4 11-679,38-336 1270,-37 323-1133,2 1-1,0 0 0,1 0 0,0 0 0,10-20 0,-12 36-93,-1 0 0,0 0 0,1 0 0,-1 0 1,1 1-1,0-1 0,0 1 0,0 0 0,0 0 0,0 0 0,0 0 0,0 0 0,4 0 0,-3 0-1,-3 2-10,0 0 1,1 0-1,-1-1 0,0 2 1,0-1-1,1 0 0,-1 0 1,0 0-1,1 1 0,-1-1 1,0 0-1,0 1 0,0-1 1,0 1-1,1 0 0,-1-1 1,1 2-1,19 13-21,-14-7 21,0-1 0,0 1 0,-1 1 0,0-1 0,-1 1 0,0 0 0,5 13 0,23 71 137,-28-77-91,2 9 114,4 41 0,-6-34 0,-4-27-135,-1 0 0,0 0 0,0 0 0,-1 0 1,-1 7-1,1-8-1,1 1 0,-1-1-1,1 1 1,0-1 0,0 1 0,0-1 0,1 7 0,0-3 13,-1 0 0,0 1 0,-1-1 0,0 0 0,0 0 0,-1 0 0,-3 11 0,0 1 42,-1-1 35,5-16-47,0 1-1,0 0 0,0-1 0,0 1 0,0 7 1,1-10-42,-10-21-42,9-10-330,1 15-3617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117 129 10040,'0'0'14626,"10"2"-14349,33 6-10,-41-8-216,0 1-1,1-1 1,-1 0 0,0 0 0,1 0 0,-1 0-1,0-1 1,0 1 0,1 0 0,-1-1 0,0 0-1,0 1 1,0-1 0,0 0 0,3-2 0,6-2 295,-10 5-319,-1 0 1,1-1-1,0 1 1,-1-1 0,1 1-1,0-1 1,-1 1-1,1-1 1,-1 1 0,1-1-1,-1 0 1,1 1 0,-1-1-1,0 0 1,1 0-1,-1 1 1,0-1 0,1 0-1,-1 0 1,0 1-1,0-1 1,0 0 0,0 0-1,0 1 1,0-1 0,0 0-1,0 0 1,0 0-1,0 1 1,0-1 0,0 0-1,-1 0 1,1 0-1,-9-27 326,6 22-272,-1-1-1,1 0 1,-1 1-1,-1 0 0,1 0 1,-1 0-1,0 1 0,-9-8 1,12 11-57,0 1 0,0-1 0,0 1 0,0 0 0,0 0 0,-1 0 0,1 0 0,0 0 0,-1 0 0,1 1 0,-1-1 0,1 1 0,-1 0 0,1-1 0,-1 1 0,1 0 0,-1 0 0,1 1 0,-1-1 0,1 1 0,-1-1 0,1 1 0,-1 0 0,1 0 0,0 0 0,-1 0 0,1 0 0,0 0 0,-4 4 0,-2 1 20,0 1 0,0 0 0,1 0 0,0 1 0,0 0 0,1 0-1,0 0 1,1 1 0,-1 0 0,2 0 0,-1 1 0,1-1-1,1 1 1,0 0 0,-4 19 0,6-20 10,0-1-1,0 1 1,1-1 0,0 1-1,0-1 1,1 1 0,1-1-1,-1 1 1,1-1 0,1 0-1,-1 0 1,1 0 0,1 0-1,-1 0 1,1-1-1,1 0 1,0 1 0,0-2-1,11 13 1,-12-15-11,0-1 0,1 1-1,-1-1 1,1 0 0,0-1 0,-1 1 0,1-1 0,1 0-1,-1 0 1,0 0 0,0-1 0,1 0 0,-1 0-1,11 0 1,5-1 153,0 0-1,33-7 1,-29 4-45,-12 0-89,1 0-1,-1-2 1,-1 1-1,1-1 1,0-1-1,-1 0 1,18-13-1,-11 7-68,31-12 1,-42 20-358,17-7 521,-11 3-4752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10656,'0'0'15842,"11"-1"-15637,57-4 102,75-4 163,-115 8-338,1 2 1,0 1-1,28 7 1,41 6 353,-67-13-6,-30-1-449,-1-1 0,1 0 0,0 0 0,-1 1 0,1-1 0,-1 1 0,1-1 0,-1 0 0,1 1 0,-1-1 1,1 1-1,-1-1 0,1 1 0,-1 0 0,0-1 0,1 1 0,-1-1 0,0 1 0,1 0 0,-1-1 0,0 1 0,0 0 0,0-1 0,1 1 0,-1 0 0,0-1 0,0 1 0,0 0 0,0-1 0,0 1 0,0 0 0,-1 0 0,1 0-220,0 0-1,0 0 1,0 0 0,0 0 0,0-1 0,0 1 0,0 0 0,0 0 0,0 0 0,0 0 0,1-1 0,-1 1 0,0 0 0,1 0 0,-1-1-1,0 1 1,1 0 0,-1 0 0,1-1 0,-1 1 0,1 0 0,0-1 0,0 1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18 183 10040,'0'0'13241,"-4"-11"-12887,-10-39-15,14 48-309,0 0 0,0 0 1,0 0-1,1 0 0,-1 0 0,0 1 1,1-1-1,-1 0 0,1 0 0,-1 0 1,1 1-1,0-1 0,0 0 0,0 1 1,0-1-1,0 0 0,0 1 0,3-3 0,24-19 521,-22 19-417,-3 1-44,0 1 1,0 0 0,0 0-1,0 1 1,1-1 0,-1 1-1,0-1 1,1 1 0,-1 0-1,1 0 1,-1 0 0,8 0-1,-10 2-50,1-1 1,0 0-1,0 1 0,0-1 0,0 1 0,-1-1 0,1 1 0,0 0 0,-1 0 0,1 0 0,0 0 0,-1 0 1,0 0-1,1 1 0,-1-1 0,1 0 0,-1 1 0,0-1 0,0 1 0,0-1 0,0 1 0,0-1 0,0 1 1,0 0-1,-1 0 0,1 2 0,6 16 91,-2 1 1,0 0-1,-1 1 1,-1-1-1,0 38 1,-2-27 170,8 48 0,-6-69-179,-1-1-1,1 0 0,1 1 1,0-1-1,10 19 1,-13-28-104,0 0 0,1 0 1,-1 0-1,0-1 0,0 1 1,1 0-1,-1 0 0,0-1 0,1 1 1,-1-1-1,1 1 0,-1-1 1,0 0-1,1 1 0,-1-1 0,1 0 1,-1 0-1,1 0 0,-1 0 1,1 0-1,2-1 0,36-9 243,-32 8-178,4-3-43,-1 1 0,0-1 0,0-1 0,0 0 0,0 0 0,-1-1 0,0-1 0,-1 1 0,0-2 0,0 1 0,-1-1 0,1 0 0,-2-1 0,0 0 0,0 0 0,-1-1 0,0 0 0,-1 0 0,0 0 0,0-1 0,-2 1-1,1-1 1,-1 0 0,1-19 0,-2 18-3,3-56 138,-5 63-140,0 0 0,0-1 0,-1 1 0,0-1 0,-1 1 0,1 0 0,-1 0 0,-4-9 0,5 14-24,1-1 1,-1 1-1,1-1 1,-1 0-1,1 1 0,-1-1 1,1 0-1,0 1 1,0-1-1,0 0 1,0 0-1,0 1 1,0-1-1,0 0 1,1 1-1,-1-1 1,1 0-1,-1 1 1,2-4-1,0 5-13,0-1-1,0 1 1,0 0 0,0-1-1,0 1 1,0 0 0,0 0 0,0 0-1,0 0 1,0 1 0,0-1-1,-1 0 1,1 1 0,0 0-1,0-1 1,0 1 0,2 1 0,35 17-76,-32-15 53,-1 1-6,1 0 0,-1-1 1,1 0-1,1 0 0,-1-1 0,0 0 0,15 4 0,33 7-95,-52-13 70,-3-1-38,0 0 1,1 0 0,-1 0 0,0 0-1,0 0 1,1 0 0,-1 0 0,0 0-1,1 0 1,-1 1 0,0-1 0,1 0-1,-1 0 1,0 0 0,0 0 0,1 1-1,-1-1 1,0 0 0,1 0 0,-1 0-1,0 1 1,0-1 0,0 0 0,1 0-1,-1 1 1,0-1 0,0 0 0,0 1-1,0-1 1,0 0 0,1 0 0,-1 1-1,0-1 1,0 0 0,0 1 0,0-1-1,0 0 1,0 1 0,0 0 0,0 3-1995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 13464,'0'0'520,"-64"16"0,12-4 96,5 0 16,17-4-256,12-4 7,12-4-391,6-4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12 143 9144,'0'0'11594,"12"1"-11258,13 0 113,-1-1 1,45-7-1,-35 3 210,-28 4-526,0 0 0,0-1-1,0 1 1,0-1 0,0-1 0,0 1 0,0-1 0,0 0-1,-1 0 1,1-1 0,-1 1 0,0-1 0,7-5 0,-11 7-92,-1 1 0,1-1 1,-1 1-1,0-1 0,1 1 1,-1-1-1,0 0 1,0 1-1,1-1 0,-1 0 1,0 1-1,0-1 0,0 0 1,0 1-1,0-1 0,0 0 1,0 1-1,0-1 1,0 0-1,0 1 0,0-1 1,-1 0-1,1 1 0,0-1 1,0 1-1,-1-2 1,-15-21 270,9 16-271,-1 0 1,1 1-1,-14-9 0,5 5 22,12 6-33,-1 1-1,0 1 0,1-1 1,-1 1-1,-9-3 0,11 4-18,1 1 0,-1-1-1,0 1 1,0 0 0,1 0 0,-1 1-1,0-1 1,1 0 0,-1 1-1,0 0 1,1-1 0,-1 1 0,1 0-1,-5 3 1,4-2 12,0 0 1,0 0-1,0 0 0,1 1 0,-1-1 0,1 1 0,-1 0 1,1-1-1,-3 7 0,-19 36 110,10-18-39,-5 21 61,9-16-50,7-27-57,1 1-1,0 0 1,0 0 0,1-1 0,0 1-1,0 0 1,0 1 0,1 11 0,0-16-21,1 0 1,-1 1 0,1-1-1,0 0 1,-1 0 0,1 1-1,0-1 1,0 0 0,1 0-1,-1 0 1,0 0 0,1 0-1,-1 0 1,1-1 0,-1 1-1,1 0 1,0-1 0,0 1-1,0-1 1,0 0 0,0 1-1,0-1 1,0 0 0,0 0-1,4 1 1,11 4 114,-1-1 1,23 4-1,-32-8-85,1-1 0,-1 1 0,1-1 0,-1 0 1,0-1-1,1 0 0,13-3 0,1-3 232,37-18 0,4-1-500,-51 25-1196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0:38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7328,'0'0'3878,"11"-4"-3436,35-10 11,-45 13-375,1 1 0,0 0 1,-1 0-1,1 0 0,0 0 0,-1 0 1,1 0-1,0 1 0,-1-1 0,1 1 1,0-1-1,-1 1 0,1-1 0,-1 1 1,1 0-1,-1 0 0,1-1 0,-1 1 1,0 0-1,0 1 0,1-1 0,-1 0 0,0 0 1,0 0-1,0 1 0,0-1 0,0 0 1,0 1-1,0-1 0,-1 1 0,2 1 1,0 2 185,10 24 5385,-12-30-5720,0 0-1,1 0 1,-1 0 0,0 0-1,0 0 1,1 0 0,-1 0-1,1 0 1,-1 0-1,1 0 1,-1 0 0,1 1-1,0-1 1,-1 0 0,1 0-1,0 0 1,0 1 0,-1-1-1,2-1 1,-1 2-662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7632,'0'0'0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7328,'0'0'13153,"13"-9"-12732,-2 1-320,-2 2-10,0-1-1,1 1 1,-1 1-1,1 0 1,1 0-1,-1 1 1,19-5-1,0 3 158,24-6 379,0 2 0,74-4 1,-69 10-164,-32 2 95,42 1 0,-66 1-409,0 0 1,1 0-1,-1 0 0,0 1 0,0-1 0,0 0 0,0 1 1,0 0-1,3 1 0,-5-2-145,1 0 0,-1 1 1,0-1-1,0 0 0,1 1 0,-1-1 1,0 0-1,0 1 0,0-1 0,0 0 1,0 1-1,0-1 0,1 0 0,-1 1 1,0-1-1,0 0 0,0 1 0,0-1 1,0 1-1,0-1 0,0 0 0,-1 1 1,1-1-1,0 1 0,-4 10-2911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8:0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11656,'0'0'8255,"1"10"-7723,-1-2-379,-1-4-99,1-1 0,0 1 0,0-1 0,0 1 0,0-1 0,1 1 0,0-1 0,-1 0 0,1 1 0,0-1 0,1 0 1,-1 0-1,1 1 0,-1-1 0,4 4 0,57 66 1363,83 75-1,-141-143-1367,25 25 141,-2 2 0,-1 1-1,-1 1 1,-3 1 0,0 1 0,-2 0-1,-2 2 1,-2 1 0,-1 0-1,-2 0 1,-1 2 0,-3-1-1,8 65 1,-14-64-25,-2 0 0,-1 0 0,-2 0 0,-2 0 0,-1 0 0,-3-1 0,-1 0 0,-2 0 0,-1-1 0,-3 0 0,-1-1 0,-24 41 0,6-18 173,13-23 117,-34 49 0,32-65 40,2-2-248,14-1-4237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50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5624,'0'0'9078,"15"2"-8318,3 0-508,0-1 0,0 0 0,0-1-1,0-2 1,33-5 0,113-36 1270,63-14 336,-188 50-1302,1 1 0,0 2 1,71 2-1,-99 3-324,0 0-1,-1 1 1,1 0-1,14 5 1,-23-6-153,0 0 0,0 0-1,0 0 1,0 1 0,0-1 0,0 1-1,0 0 1,-1 0 0,1 0 0,-1 0-1,1 1 1,-1-1 0,0 0 0,0 1-1,0 0 1,0-1 0,0 1 0,-1 0-1,3 6 1,1 14-2932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41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8640,'0'0'10234,"3"13"-9633,9 42 324,-2 0-1,3 76 1,-11-75-229,0-11 295,-6 71 0,2-80-423,2-23 54,0-22 614,5-41-921,1 0 1,3 1 0,28-88 0,-24 103-156,1 1-1,2 0 1,1 1-1,31-42 1,-13 28 29,-31 42-160,-1 0 0,1 0 0,0 1 0,0-1 0,1 1 0,-1 0 0,1 0 0,7-4 0,-11 7-21,0 0-1,1 0 1,-1-1-1,0 1 0,0 0 1,0 0-1,0 0 0,0 0 1,0 0-1,0 1 1,0-1-1,0 0 0,0 0 1,0 1-1,0-1 0,0 0 1,0 1-1,0-1 1,0 1-1,0 0 0,0-1 1,0 1-1,-1 0 0,1-1 1,0 1-1,0 0 0,-1 0 1,1 0-1,0-1 1,-1 1-1,1 0 0,0 2 1,2 4 20,0 0 1,0-1-1,3 14 1,-5-17-16,8 44 173,-1 1-1,-2-1 1,-2 91 0,-1-40 182,-5 12 132,0-30 392,2-79-901,0-1-1,0 1 1,0-1 0,0 1 0,0-1 0,1 1 0,-1 0 0,0-1 0,0 1-1,0-1 1,0 1 0,1-1 0,-1 1 0,0-1 0,1 0 0,-1 1 0,0-1 0,1 1-1,-1-1 1,0 1 0,1-1 0,-1 0 0,1 1 0,-1-1 0,1 0 0,-1 0-1,1 1 1,18 0 533,20-11-2873,-35 8 38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42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14368,'0'0'1232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46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8432,'0'0'8738,"10"10"-8103,34 31-41,-39-37-453,0-1-1,1 0 0,-1-1 0,1 1 1,-1-1-1,1 0 0,0-1 0,0 1 0,0-1 1,0 0-1,0-1 0,0 1 0,0-1 1,0 0-1,0-1 0,0 0 0,9-2 0,-7 2 14,-1 1 9,1-1 0,-1 0 0,0-1 0,0 0 0,0 0 0,0-1 0,0 1 0,0-2 0,0 1 0,-1-1 0,0 0 0,0 0 0,0 0 0,0-1 1,-1 0-1,9-10 0,-12 12-103,-1 1 1,1-1-1,-1 0 1,0 1 0,0-1-1,0 0 1,0 0-1,0 0 1,-1 0 0,0 0-1,1 0 1,-1 0-1,0 0 1,0 0-1,-1 0 1,1 0 0,0 0-1,-1 0 1,0 0-1,-2-5 1,2 4 3,-1 0 1,1 0-1,-1 1 0,0-1 1,0 0-1,-1 1 0,1-1 1,-1 1-1,1 0 0,-1 0 1,0 0-1,0 0 0,-1 1 1,-5-5-1,5 6-20,0-1 0,0 1 0,-1 0 0,1 0 0,0 1 0,0-1 0,-1 1-1,1 0 1,0 0 0,-1 0 0,1 1 0,0 0 0,0-1 0,0 1 0,-1 1 0,1-1 0,0 1 0,0-1 0,-4 4 0,-1 0 17,0 0 0,0 1 0,1 0 0,-1 0 0,1 1 0,-12 14 1,15-14-32,0 0 1,0 0 0,1 1-1,0 0 1,0 0 0,1 0-1,0 0 1,0 1 0,1-1-1,0 1 1,1-1 0,0 1 0,0 0-1,1 0 1,0 9 0,1-7 14,0 0 0,0 0 0,1 0 0,1 0 1,-1-1-1,2 1 0,0-1 0,0 0 0,1 1 0,0-2 1,9 14-1,-10-18-13,-1 0 1,1-1 0,0 0-1,1 0 1,-1 0-1,1 0 1,-1-1 0,1 0-1,0 0 1,0 0-1,1-1 1,-1 1 0,1-1-1,-1 0 1,1-1-1,0 1 1,-1-1-1,1 0 1,0-1 0,0 0-1,0 1 1,0-2-1,-1 1 1,1-1 0,0 0-1,0 0 1,-1 0-1,9-4 1,6-2 18,-2-2 1,1 0-1,-1 0 1,0-2-1,-1 0 1,27-25-1,10-8-396,-36 30-3156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47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101 230 6928,'0'0'13718,"14"3"-13267,2 1-303,-6-1-48,-1-1 0,1 0 0,0 0 0,0-1 1,0 0-1,17-2 0,-7 1 196,0-2-1,0 0 1,0-2 0,0 0-1,20-7 1,-35 9-229,0 0 0,-1 0-1,1 0 1,-1-1 0,1 1 0,-1-1 0,0 0-1,0-1 1,0 1 0,0-1 0,-1 1 0,1-1-1,-1 0 1,0 0 0,0-1 0,0 1-1,-1-1 1,0 1 0,0-1 0,0 0 0,0 0-1,-1 0 1,0 0 0,0 0 0,1-8 0,-2 9-29,1-1 1,-1 1-1,0-1 1,-1 1 0,1 0-1,-1-1 1,0 1 0,0 0-1,0 0 1,0-1 0,-1 1-1,0 0 1,0 0 0,0 1-1,0-1 1,0 0 0,-1 1-1,0-1 1,0 1-1,0 0 1,-5-4 0,3 3 9,0 1 0,-1 0 0,1 0 0,-1 0 0,0 1 0,1 0 1,-1 0-1,0 1 0,0-1 0,0 1 0,-1 1 0,1-1 0,0 1 0,0 0 0,-7 1 0,-3 1 35,0 0 0,-1 2 0,1 0 0,0 0 0,1 1 0,-1 1 0,1 1 0,1 0 0,-1 1 0,-26 19 0,33-20-41,-1 0 0,1 1 0,0 0 1,0 0-1,1 1 0,0 0 0,1 0 0,0 1 0,0-1 1,1 1-1,0 0 0,1 1 0,0-1 0,1 1 0,0 0 1,-3 22-1,5-23 1,1 0-1,0 1 1,0-1 0,1 1 0,0-1 0,1 0-1,0 0 1,1 0 0,0 0 0,0 0 0,1 0-1,7 12 1,-4-11 21,1 0 0,0 0 1,1-1-1,0 0 0,0-1 0,1 0 0,1 0 0,-1-1 0,16 9 0,-15-10-10,6 4 68,1-1 1,24 11-1,-36-19-87,1 1 0,-1-1 1,1-1-1,0 1 0,0-1 0,0-1 0,0 1 0,0-1 1,0 0-1,12-2 0,14-5 319,43-16 0,18-3-840,-81 23-945,1 1 1,22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49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0 240 8032,'0'0'9483,"16"2"-8831,-2 0-475,-4 0-39,1 0 1,0-1-1,-1 0 0,1-1 0,0 0 1,0-1-1,15-3 0,-13 1 98,-1-1-1,-1-1 1,1 0 0,-1 0-1,0-1 1,0-1 0,0 0-1,-1 0 1,0-1 0,14-14-1,-20 17-105,0 1-1,-1 0 0,1-1 1,-1 0-1,0 0 0,-1 0 1,1 0-1,-1 0 0,0 0 0,0-1 1,1-6-1,-2 8-49,-1 0 0,0 0 0,0 0 1,0 0-1,-1 0 0,1 0 0,-1 0 0,0 1 0,0-1 0,0 0 1,0 0-1,-1 1 0,0-1 0,1 1 0,-1-1 0,-1 1 0,-4-6 1,5 6-15,-1 1 0,0-1 1,0 1-1,-1 0 0,1 0 0,0 0 1,-1 0-1,1 1 0,-1-1 1,1 1-1,-1 0 0,0 0 1,0 0-1,1 1 0,-1-1 1,0 1-1,0 0 0,0 0 1,0 0-1,1 1 0,-1-1 1,0 1-1,0 0 0,-5 2 0,0-1 53,1 1 0,0 0 0,-1 1-1,1-1 1,1 2 0,-1-1 0,1 1-1,-1 0 1,-10 11 0,14-11-48,-1 0-1,2 0 1,-1 0 0,1 0-1,-1 1 1,1 0 0,1-1-1,-1 1 1,1 0 0,0 0-1,1 1 1,-1-1 0,1 0-1,0 0 1,1 1 0,0-1-1,0 1 1,0-1 0,1 0-1,-1 1 1,2-1 0,-1 0-1,1 0 1,0 0 0,0 0 0,0 0-1,5 8 1,-3-6 18,1 0 0,0 0 0,1-1 0,-1 1 0,1-1 0,1 0 0,-1-1 0,1 1-1,0-2 1,1 1 0,-1-1 0,1 0 0,0 0 0,1-1 0,-1 0 0,1 0 0,0-1 0,10 2 0,-9-3 15,0-1-1,0 0 0,0-1 1,0 0-1,0-1 1,0 0-1,0 0 1,0-1-1,0-1 1,-1 1-1,1-2 1,-1 1-1,0-1 1,14-9-1,-9 5-252,0-1 0,-1-1 0,11-11 0,-8 6-1931,21-26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53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6520,'0'0'10433,"13"-12"-9667,40-36-59,-42 39-370,0 0 0,1 1 0,0 1 1,0 0-1,14-6 0,2-1 499,-26 13-737,1 0 0,0 0 0,-1 0 1,1 0-1,0 0 0,-1 0 0,1 1 0,0-1 1,0 1-1,0 0 0,-1-1 0,1 1 0,0 1 1,0-1-1,4 1 0,-6 0-56,1-1 0,-1 1 0,1 0 0,-1 0 0,1-1 0,-1 1 0,0 0 0,1 0 0,-1 1 0,0-1 0,0 0 0,0 0 0,0 0 0,0 1 0,0-1 0,0 1 0,0-1 0,0 1 0,-1-1-1,1 1 1,-1-1 0,1 1 0,-1-1 0,0 1 0,1 0 0,-1-1 0,0 4 0,-1 28 257,-1 0-1,-1 0 0,-2 0 1,-10 33-1,3-8 174,10-47-387,-2 8 149,1-1 0,0 1 0,1 20 0,2-33-149,1 0 0,-1 0-1,1 0 1,0-1 0,0 1 0,1-1 0,0 1-1,0-1 1,0 1 0,1-1 0,0 0-1,0 0 1,0 0 0,5 6 0,-7-10-70,0 0 1,0 0-1,0 0 1,0 0-1,1-1 1,-1 1-1,0 0 1,0 0 0,0-1-1,1 1 1,-1-1-1,0 1 1,1-1-1,-1 1 1,0-1-1,1 0 1,-1 0-1,1 1 1,-1-1-1,3-1 1,-1 1 14,0-1 0,0 0 0,0 1-1,0-2 1,0 1 0,0 0 0,0-1 0,5-3 0,1-1 38,0-1 0,-1-1 0,1 0 0,7-10 0,8-11 76,-1-1-1,21-36 1,-34 47-71,0 0 0,-1 0 0,-1-1 0,-1-1 0,5-26 0,-2-28 140,-8 53-52,0 0-1,9-33 0,-10 51-124,0 1-1,0-1 1,0 0-1,1 0 1,0 1-1,-1-1 1,1 1-1,0-1 1,1 1-1,-1 0 0,0 0 1,1 0-1,0 0 1,0 0-1,0 1 1,0-1-1,0 1 1,0 0-1,1 0 1,-1 0-1,1 0 1,7-2-1,0 1 70,0 0 0,0 1 0,0 0 0,1 1 0,-1 0 0,0 1 0,1 1 0,-1 0 0,14 2 0,32 1-4223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0:59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4216,'0'0'5857,"-8"11"-5562,-21 31-13,23-29 182,10-8-227,10-5-39,-12 0-142,301-12 1589,-211 13-917,121 17 0,-162-8-2393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9:31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13 3504,'0'0'14327,"10"2"-14188,1 1-97,-8-2-29,1 0 1,-1 0-1,1 0 1,0 0-1,-1-1 1,1 0-1,0 1 1,-1-2-1,1 1 1,0 0-1,0-1 1,-1 1-1,7-3 1,58-9 626,-61 10-520,0 0 0,1 1 0,-1 0 0,0 1 0,11 0 0,-17 0 198,-1 1-295,0 1-1,-1 0 0,1-1 0,-1 1 0,0-1 0,1 1 0,-1-1 1,0 0-1,0 1 0,0-1 0,0 0 0,0 0 0,0 1 0,-1-1 1,1 0-1,0 0 0,0 0 0,-1 0 0,1-1 0,-1 1 0,1 0 1,-1-1-1,1 1 0,-4 0 0,-44 12 57,41-11-42,4-2-30,-5 3 30,0-1-1,0-1 0,0 0 0,-1 0 0,1 0 1,0-2-1,-12 0 0,9-2 168,-1 1 0,-21 0 0,33 2-108,36 0 431,62-6-319,-91 5-153,0 0 0,0 0 0,0-1 0,-1 0 0,1 0 0,0 0 0,-1 0 0,8-6 0,-7 5-684,0 0 0,0 0-1,0 1 1,11-4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9:32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0 6424,'0'0'5501,"-11"9"-5138,-31 25-1,38-31-254,1 0-1,0 0 1,0 0 0,0 1-1,0-1 1,1 1-1,-1-1 1,1 1 0,0 0-1,-3 7 1,-2 3 347,-6 10-36,2 0-1,0 1 1,2 0 0,1 1 0,0 0 0,2 0 0,2 1-1,-3 27 1,2 5 5,3-40-240,0 0 0,1 0 0,3 31 0,28 140 660,-24-149-620,0 0 1,3-1-1,22 62 0,-25-88-168,1 0-1,0-1 0,1 1 0,1-1 1,0-1-1,0 0 0,2 0 0,-1-1 1,17 13-1,-13-13 27,0 1 0,2-2 1,-1 0-1,1-1 0,0-1 0,1-1 1,27 10-1,-37-16-7,-1 1 0,1-1 0,-1 0 0,1 0 0,0-1 0,12 0 0,-16 0-242,-1-1 1,1 1-1,0-1 1,0 1 0,-1-1-1,1 0 1,-1 0-1,1-1 1,-1 1 0,1 0-1,-1-1 1,1 1-1,-1-1 1,0 0 0,0 0-1,0 0 1,2-3-1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9:33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7632,'0'0'4896,"1"12"-4511,-1-8-351,1 5 35,0-1-1,0 0 0,1 0 1,0 0-1,1 0 0,-1 0 0,2 0 1,-1 0-1,7 10 0,42 60 1306,49 96-1,-85-140-976,-1 0 1,-2 1-1,-1 1 0,-2 0 0,10 70 1,-16-66-21,-3 0 0,-1 0 0,-1 0 0,-3 0-1,-1-1 1,-21 78 0,6-41 170,-16 56 351,28-111-721,0 0 0,-1-1 0,-1 0 1,-14 20-1,15-27-351,-20 29 933,8-18-3784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17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0 5320,'0'0'6806,"-10"5"-6467,-10 3 0,0 2 0,0 0 0,1 1 0,1 2 0,-34 27 1,46-33-229,-6 4 330,1 1 0,1 0 0,0 1 0,1 0 0,-9 18 0,16-28-341,0 1-1,1 0 1,0 0 0,0 0-1,0 0 1,0 0 0,1 0 0,0 1-1,-1-1 1,2 0 0,-1 0-1,0 0 1,1 0 0,0 0 0,0 0-1,0 0 1,0 0 0,0 0-1,1 0 1,0 0 0,0-1 0,0 1-1,3 3 1,-1-3-26,0 0 1,1-1-1,0 1 0,-1-1 0,1 0 1,1 0-1,-1 0 0,0-1 0,1 0 1,-1 0-1,1 0 0,-1 0 0,1-1 1,0 0-1,10 0 0,-10-3-22,1 1 0,-1-2 0,0 1 0,0-1 0,0 0 0,0 0-1,0 0 1,-1-1 0,1 0 0,-1 0 0,0 0 0,0-1 0,0 0 0,-1 0 0,8-11 0,-3 3 47,0-1-1,-1 0 1,-1 0 0,0-1 0,7-23 0,4-8 173,-12 34-125,-2 0-1,1 0 1,-1 0 0,2-16-1,-2 14 279,-2 14 6,-3 8-291,-4 34 9,1 1 0,2-1-1,4 50 1,9 169 496,-10-64 1291,3-227-2633,1 11-2940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18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13 103 6128,'0'0'9025,"11"-1"-8577,-4 1-446,39-3 687,-42 2-563,-1 0 0,1 0 0,0 0 0,-1 0 0,1-1 0,-1 1 0,0-1 0,1 0 0,-1 0 0,0 0 0,0 0 0,5-6 0,-7 7-75,0-1 1,0 0-1,0 1 0,0-1 0,0 0 1,0 0-1,-1 1 0,1-1 0,-1 0 1,1 0-1,-1 0 0,0 0 0,1 0 1,-1 0-1,0 0 0,0 0 0,-1 0 1,1 1-1,0-1 0,-1 0 0,1 0 1,-1 0-1,1 0 0,-1 0 0,0 1 1,0-1-1,0 0 0,0 1 0,0-1 1,0 1-1,0-1 0,-1 1 0,1-1 1,-1 1-1,1 0 0,-1 0 0,1-1 1,-1 1-1,1 0 0,-1 0 0,0 1 1,0-1-1,0 0 0,1 1 0,-1-1 1,0 1-1,0-1 0,0 1 0,0 0 1,0 0-1,0 0 0,0 0 0,0 0 1,0 0-1,0 1 0,1-1 0,-1 1 1,0-1-1,0 1 0,0 0 0,0 0 1,1-1-1,-3 3 0,-1 0 8,0 1 0,0 0 1,0 0-1,1 0 0,0 1 0,0-1 0,0 1 0,0 0 0,1 0 1,-1 1-1,1-1 0,1 1 0,-1-1 0,1 1 0,0 0 1,0 0-1,1 0 0,0 0 0,0 0 0,0 1 0,1-1 1,0 0-1,1 11 0,-1-14-11,1 0-1,0 0 1,0 0-1,0 0 1,0 0 0,0 0-1,1 0 1,-1-1-1,1 1 1,0 0 0,0-1-1,0 0 1,0 1-1,0-1 1,0 0 0,0 0-1,1 0 1,-1 0-1,1-1 1,0 1 0,3 1-1,0 0 30,-1-1 0,1 0 0,-1 0-1,1 0 1,0 0 0,0-1 0,0 0 0,0-1-1,0 1 1,6-1 0,6-2-163,61-6 1346,-30-4-4518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4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4816,'0'0'21353,"-9"16"-21001,-27 53-24,33-64-282,1 1 0,0-1 1,1 1-1,0 0 0,0 0 0,0 0 1,0 0-1,1 0 0,0-1 1,1 11-1,0 3 90,23 300 2298,-24-318-2419,1 38 1023,-1-31-291,0-27-933,0 10-458,0-14 170,0 9-4408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44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8936,'0'0'8975,"10"3"-8316,18 6-182,-1-2 0,1-1-1,1-1 1,33 1 0,-5-7 676,0-3 1,0-2-1,-1-3 0,70-20 1,-90 26-1737,-31 3-1774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45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5624,'0'0'12498,"7"11"-11859,18 31 170,-1 2 0,18 47 1,18 90 1311,-4-8 8,-43-141-1603,8 22 1035,-21-54-1545,0 1 0,0-1 0,0 0 0,0 0 0,0 0 1,0 0-1,0 0 0,1 1 0,-1-1 0,0 0 0,0 0 0,0 0 1,0 0-1,0 0 0,0 0 0,0 0 0,1 1 0,-1-1 0,0 0 1,0 0-1,0 0 0,0 0 0,1 0 0,-1 0 0,0 0 0,0 0 0,0 0 1,0 0-1,0 0 0,1 0 0,-1 0 0,0 0 0,0 0 0,0 0 1,0 0-1,1 0 0,-1 0 0,0 0 0,0 0 0,0 0 0,0 0 0,1 0 1,-1 0-1,0-1 0,0 1 0,0 0 0,0 0 0,0 0 0,0 0 1,1 0-1,-1 0 0,0 0 0,0-1 0,0 1 0,0 0 0,0 0 0,0 0 1,0 0-1,0 0 0,0-1 0,0 1 0,0 0 0,0 0 0,7-11 340,3-8-198,-2-1 0,0-1 0,7-35 0,-2 9 2,-2 11-19,1 0 0,2 0 0,1 2 0,2 0 0,30-47 0,-38 71-92,0-1-1,1 1 0,-1 1 0,2 0 0,16-12 0,62-32 195,-10 7-45,-67 41-158,-11 5-33,0-1 0,1 1 0,-1 0 0,0-1 0,0 1 1,0 0-1,0-1 0,0 1 0,0-1 0,0 0 0,0 1 0,-1-1 0,1 0 0,0 1 0,0-1 1,0 0-1,-1 0 0,1 0 0,0 0 0,0-1 0,-2 1 5,0 1-1,0 0 1,-1-1 0,1 1-1,0 0 1,0-1 0,0 1-1,-1 0 1,1 0-1,0 0 1,0 0 0,-1 0-1,1 1 1,-1-1 0,-107 18 212,-47 10-12,85-13-157,-108 9 0,164-23-70,1-1-1,-21-2 1,31 2 3,1 0 1,0-1-1,-1 0 1,1 1-1,0-1 0,-1 0 1,1-1-1,0 1 1,0 0-1,0-1 0,0 0 1,0 0-1,0 0 1,1 0-1,-6-5 0,8 6-20,-1-1 0,0 1 0,1-1 0,-1 1 0,1-1-1,-1 0 1,1 1 0,0-1 0,0 0 0,0 1 0,-1-1-1,2 0 1,-1 1 0,0-1 0,0 0 0,0 1 0,1-1 0,-1 1-1,1-1 1,0 0 0,-1 1 0,2-3 0,19-26-5127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47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73 184 4816,'0'0'7377,"0"-10"-6905,0-50 1099,0 59-1007,-3-25 4805,3 25-5278,-1 0 1,0 0 0,0 1 0,1-1-1,-1 0 1,0 1 0,0-1-1,0 0 1,0 1 0,0 0 0,0-1-1,0 1 1,0-1 0,0 1-1,0 0 1,0 0 0,0 0-1,0-1 1,0 1 0,0 0 0,0 0-1,0 1 1,0-1 0,0 0-1,-2 1 1,1-1-11,0 1-1,0 1 0,0-1 1,1 0-1,-1 0 0,0 1 1,1-1-1,-1 1 1,1-1-1,-1 1 0,1 0 1,-1 1-1,-1 2 63,0 0-1,0 0 1,1 0 0,0 0-1,0 0 1,0 1 0,0-1-1,1 0 1,-1 9 0,2-14-125,0 0 0,0 1 0,0-1 0,0 0 1,0 1-1,0-1 0,1 0 0,-1 1 0,0-1 1,0 0-1,0 0 0,0 1 0,0-1 0,1 0 0,-1 0 1,0 1-1,0-1 0,1 0 0,-1 0 0,0 1 1,0-1-1,1 0 0,-1 0 0,0 0 0,0 0 1,1 0-1,-1 1 0,0-1 0,1 0 0,-1 0 1,0 0-1,0 0 0,1 0 0,-1 0 0,1 0 1,17-2 319,15-11 53,-27 8-303,-1 0 0,1-1 1,-1 1-1,0-1 1,0 0-1,-1-1 1,0 1-1,0-1 1,0 1-1,-1-1 1,0 0-1,0-1 1,2-8-1,-5 16-72,0-1 0,0 1 0,0-1 0,0 1 0,1-1-1,-1 1 1,0-1 0,0 1 0,0 0 0,0-1 0,0 1 0,0-1 0,0 1-1,-1-1 1,1 1 0,0-1 0,0 1 0,0-1 0,0 1 0,-1 0-1,1-1 1,0 1 0,0-1 0,-1 1 0,1 0 0,0-1 0,0 1 0,-1 0-1,1-1 1,-1 1 0,1 0 0,0 0 0,-1-1 0,1 1 0,-1 0 0,1 0-1,0 0 1,-1-1 0,1 1 0,-1 0 0,1 0 0,-1 0 0,1 0 0,-1 0-1,1 0 1,0 0 0,-1 0 0,1 0 0,-1 0 0,0 0 0,-1 1 15,0-1 1,-1 1 0,1 0-1,0 0 1,0 0-1,0 0 1,1 0 0,-1 0-1,0 0 1,-2 2-1,-2 3 74,0 1 0,0-1-1,0 1 1,0 0 0,1 1-1,1-1 1,-1 1 0,1 0-1,0 0 1,1 1 0,-3 10-1,6-19-93,0 0-1,0 0 1,0 0-1,0 0 0,0 0 1,0 0-1,0 0 0,0 0 1,0 0-1,0-1 0,0 1 1,0 0-1,1 0 1,-1 0-1,0 0 0,0 0 1,0 0-1,0 0 0,0 0 1,0 0-1,0 0 1,0 0-1,1 0 0,-1 0 1,0 0-1,0 0 0,0 0 1,0 0-1,0 0 1,0 0-1,0 0 0,0 0 1,1 0-1,-1 0 0,0 0 1,0 0-1,0 0 1,0 0-1,0 0 0,0 0 1,0 0-1,0 0 0,1 1 1,-1-1-1,0 0 0,0 0 1,0 0-1,0 0 1,0 0-1,0 0 0,0 0 1,0 0-1,0 0 0,0 0 1,0 1-1,0-1 1,0 0-1,0 0 0,0 0 1,7-8 249,-4 2-163,-1 0 1,0-1-1,0 1 0,0-1 1,-1 0-1,0 1 0,0-1 1,-1 0-1,0 0 0,0 0 1,0 0-1,-1 1 0,0-1 1,0 0-1,-1 1 0,-5-14 1,5 14-278,-3-5 532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23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0 5016,'0'0'11168,"-2"12"-10734,1-5-356,-1 4 47,0-1-1,0 1 1,-1-1-1,-1 0 1,-8 17-1,-44 100 1290,22-50-598,24-53-583,2 0 0,0 1 0,2 0 1,1 0-1,-3 31 0,3 4 319,4 63 1,3-93-276,0 0 1,2 1 0,9 32 0,-10-49-77,1 1 1,1-1 0,1 0 0,0-1 0,1 1 0,0-1 0,1-1 0,12 16 0,-20-27-178,1 0 1,0 0 0,-1-1 0,1 1 0,0 0 0,-1-1-1,1 1 1,0 0 0,0-1 0,0 1 0,0-1-1,0 1 1,0-1 0,0 0 0,0 1 0,0-1 0,0 0-1,0 0 1,0 1 0,0-1 0,0 0 0,0 0 0,0 0-1,0 0 1,0 0 0,0-1 0,0 1 0,0 0 0,0 0-1,0-1 1,0 1 0,-1-1 0,1 1 0,0-1 0,0 1-1,1-2 1,3-1-215,-1-1 0,0 0 0,0 0 0,0-1 1,3-5-1,1 0-2219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37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6016,'0'0'11293,"9"15"-11043,28 50-4,-32-55-171,-1 0 0,0 1 0,-1 0 0,0-1 0,-1 1 0,0 0 1,-1 0-1,0 20 0,1 1 114,8 81 904,-10-113-1077,0 0-1,0 0 0,0 0 0,0 1 0,-1-1 1,1 0-1,0 0 0,0 0 0,0 1 0,0-1 0,0 0 1,0 0-1,0 0 0,0 1 0,1-1 0,-1 0 1,0 0-1,0 0 0,0 1 0,0-1 0,0 0 0,0 0 1,0 0-1,0 0 0,0 1 0,1-1 0,-1 0 1,0 0-1,0 0 0,0 0 0,0 0 0,0 1 1,1-1-1,-1 0 0,0 0 0,0 0 0,0 0 0,1 0 1,-1 0-1,0 0 0,0 0 0,0 0 0,1 0 1,-1 0-1,0 0 0,0 0 0,0 0 0,1 0 0,-1 0 1,0 0-1,0 0 0,0 0 0,1 0 0,-1 0 1,0 0-1,0 0 0,11-15 286,8-24-128,2-23 49,14-33 39,-14 42-119,-16 36-79,2 0 0,0 0 0,1 1 0,1 0 1,0 0-1,15-18 0,-22 32-52,-1 0 1,1 0-1,-1 0 0,1 1 0,0-1 1,-1 1-1,1-1 0,0 1 0,0 0 1,0 0-1,0 0 0,0 0 1,1 0-1,-1 0 0,0 0 0,3 0 1,-3 2-11,0-1 0,0 0 1,-1 1-1,1 0 0,0-1 1,0 1-1,-1 0 0,1 0 1,0 0-1,-1 0 0,1 0 1,-1 0-1,1 0 1,-1 1-1,0-1 0,0 1 1,1-1-1,-1 1 0,0-1 1,0 1-1,-1-1 0,2 3 1,6 11 11,-1 0 1,-1 1 0,-1 0-1,5 21 1,1-1 20,28 136 225,-24-101-7,-14-64-227,-1-5 19,1 1-1,-1-1 1,1 1-1,0-1 1,0 1-1,0-1 0,2 5 1,5-4 115,6-11-130,-4-3-2970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39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6328,'0'0'15074,"10"0"-14610,72-3 840,-41 0-228,46 2-1,-37 2-339,268-7 917,-191 2-1185,0-4 1,146-31-1,-159 24-38,182-2 1,-189 14-200,-37 0 321,125 12 0,-188-8-442,23 3 222,-28-4-316,-1 0 0,0 0 0,0 1 0,0-1 0,1 0 0,-1 1 0,0-1 0,0 1 0,0-1 0,0 1 0,0 0 0,0-1-1,0 1 1,0 0 0,0-1 0,2 3 0,-4-1-41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40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361 455 7232,'0'0'10673,"-13"-8"-10019,-39-23 2,50 30-586,-1 0 0,1 0-1,-1 0 1,1 0 0,-1 0-1,0 1 1,0-1 0,1 1-1,-1 0 1,0 0 0,0 0-1,1 0 1,-1 0 0,0 0-1,0 1 1,1 0 0,-1-1-1,0 1 1,1 0 0,-4 2-1,-12 3 422,2-2-168,1 0 0,-1 2 1,1 0-1,1 1 1,-1 0-1,1 1 0,1 0 1,-1 2-1,1-1 0,1 2 1,0-1-1,-15 19 1,24-26-244,1 1 1,-1-1-1,1 1 1,0-1-1,0 1 1,1 0-1,-1 0 1,1 0-1,0 0 1,0 0-1,0 0 1,1 0-1,-1 1 1,1 4-1,0-7-46,0 1 0,0-1 0,0 1 0,1-1 0,-1 0 0,1 1 0,-1-1 0,1 0 0,0 1 0,0-1 0,0 0 0,0 0 0,0 0 0,1 0 0,-1 0 0,1 0 0,-1 0 0,1 0-1,0 0 1,0-1 0,-1 1 0,1-1 0,0 1 0,1-1 0,1 1 0,2 1 17,0-1-1,1 0 1,-1 0 0,1-1-1,-1 0 1,1 0-1,-1 0 1,1-1-1,-1 0 1,1 0 0,0-1-1,10-1 1,-8-1-3,1 0-1,-1 0 1,-1-1 0,1 0-1,-1-1 1,1 1 0,-1-2-1,7-5 1,3-4 34,-1-1-1,-1-1 1,-1-1 0,0 0-1,-1-1 1,16-29 0,-19 29-26,-1 0 0,-1-1 1,-1 0-1,0 0 1,-2-1-1,6-32 0,-10 39-21,0 0 0,-2 0 0,1 0 0,-2 0 0,0 0 0,-1 0 0,0 1-1,-1-1 1,0 0 0,-1 1 0,-7-14 0,9 22-5,0 0 1,-1 0-1,0 0 0,0 1 1,0-1-1,-1 1 1,1 0-1,-1 0 0,0 0 1,0 0-1,0 1 0,-1 0 1,1 0-1,-1 0 0,0 0 1,0 1-1,-10-4 0,-2 1 106,0 1-1,0 1 0,-1 1 1,-20-1-1,-14-1 154,21-4 48,24 0-1408,7 7 834,0 1 1,0-1-1,0 0 0,1 1 0,-1-1 0,0 0 0,0 1 0,0-1 0,1 0 0,-1 1 1,0-1-1,1 0 0,-1 1 0,1-1 0,-1 1 0,1-1 0,-1 1 0,1-1 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41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5624,'0'0'20166,"0"11"-19646,-1 15-143,-2-1-1,0-1 1,-11 41-1,-9 15 725,3 2 0,-15 135 0,31-187-879,2-20-75,0 0 1,1 0-1,1 0 0,0 0 1,1 13-1,-1-20-127,1-1 0,0 0 0,-1 1-1,1-1 1,0 0 0,0 0 0,0 1-1,0-1 1,0 0 0,1 0 0,-1 0-1,1 0 1,-1 0 0,1-1 0,0 1 0,0 0-1,0-1 1,0 0 0,0 1 0,0-1-1,0 0 1,0 0 0,0 0 0,1 0-1,-1 0 1,4 1 0,6 0-20,0-1 0,0 0 0,0 0 0,0-1 0,13-2 0,60-10 0,-18-5 0,-49 11 0,-1 1 0,2 1 0,-1 1 0,24-2 0,-11-5 0,-29 10 61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3:42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12552,'0'0'1056,"10"-3"-299,38-13 155,136-42 2225,-148 49-2413,0 1 1,1 2-1,46-2 0,-79 8-779,15 0 538,-1-1 0,25-5 0,-13-4-2958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14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3808,'0'0'12947,"4"10"-12703,45 143 1052,-19-23-277,-19-98-674,-9-27-249,0 0 0,0 0 0,-1 0 0,1 0-1,-1 0 1,0 8 0,-1-13-87,0 0-1,0 0 1,0 0 0,0 0-1,0 0 1,0 1 0,0-1 0,0 0-1,0 0 1,0 0 0,0 0-1,0 0 1,0 0 0,0 1-1,0-1 1,0 0 0,0 0-1,0 0 1,0 0 0,0 0 0,0 1-1,0-1 1,0 0 0,0 0-1,0 0 1,0 0 0,0 0-1,0 0 1,0 1 0,0-1-1,0 0 1,1 0 0,-1 0-1,0 0 1,0 0 0,0 0 0,0 0-1,0 0 1,0 0 0,0 0-1,1 0 1,-1 0 0,0 1-1,0-1 1,0 0 0,0 0-1,0 0 1,1 0 0,-1 0 0,0 0-1,0 0 1,0 0 0,3-10 222,7-125 285,-5 90-437,12-57 101,-4 28-12,-12 67-150,1 1 0,-1 0 1,1 0-1,1 0 0,-1 0 1,1 0-1,0 1 1,0-1-1,1 1 0,0-1 1,-1 1-1,8-6 0,-10 11-16,0-1 0,1 0-1,-1 0 1,1 1 0,-1-1-1,1 1 1,-1-1-1,1 1 1,-1 0 0,1 0-1,-1 0 1,1-1 0,-1 1-1,1 1 1,-1-1 0,1 0-1,0 0 1,-1 1-1,1-1 1,-1 0 0,1 1-1,-1 0 1,3 1 0,1 0-7,0 1 1,0-1-1,-1 2 0,1-1 1,3 4-1,4 4 19,-2 1-1,1 1 0,-2 0 0,0 0 1,14 27-1,-11-18-27,-7-13 32,-2 0 0,1 1 0,-1 0 0,-1-1 0,0 1 0,2 21 0,-3-21 40,0 0-1,1 0 0,0 0 1,1 0-1,0 0 0,7 16 1,-8-21-39,0 0 1,0-1-1,0 1 1,-1 0 0,0 0-1,0 1 1,0-1-1,-1 0 1,1 9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15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4008,'0'0'9254,"0"10"-8747,3 31-3,-3-40-470,0 0 0,0 0 0,0 0 0,0 0 0,0 0 0,1 0 0,-1 0 0,0 0 0,1 0 0,-1 0 0,1-1 0,-1 1 0,1 0 0,-1 0 0,1 0 0,0-1 0,-1 1 0,1 0 0,0-1 0,0 1 0,-1-1-1,1 1 1,0-1 0,0 1 0,0-1 0,0 1 0,0-1 0,-1 0 0,1 1 0,2-1 0,23-2 655,-22 1-546,5-1 79,-1 0 0,0-1-1,0 0 1,-1 0 0,1-1-1,0 0 1,-1-1 0,0 1 0,0-1-1,-1-1 1,12-10 0,-13 11-51,-4 4-121,0-1 1,0 1-1,0 0 0,0-1 0,0 1 1,-1 0-1,1-1 0,-1 1 1,1-1-1,-1 1 0,1-1 0,-1 1 1,0-1-1,0 0 0,0-2 0,0 4-21,1-1-1,-1 0 0,0 1 0,0-1 1,-1 0-1,1 0 0,0 1 0,0-1 1,0 0-1,0 1 0,0-1 0,-1 0 1,1 1-1,0-1 0,-1 1 0,1-1 1,0 0-1,-1 1 0,1-1 0,-1 1 1,1-1-1,-1 1 0,1-1 0,-1 1 0,1 0 1,-1-1-1,0 1 0,1 0 0,-1-1 1,1 1-1,-1 0 0,0-1 0,1 1 1,-1 0-1,0 0 0,-1 0 0,-3 0 30,-1 1 1,1 0-1,-1 0 0,1 1 0,-1 0 0,1 0 0,0 0 0,0 0 1,0 1-1,0 0 0,0 0 0,0 0 0,1 1 0,-1-1 0,1 1 0,-6 8 1,8-10-21,0 0 0,0 0 0,0 1 0,0-1 0,1 1 0,-1-1 0,1 1 0,0 0 0,0 0 0,0-1 0,0 1 0,0 0 0,1 0 1,-1 0-1,1 0 0,0 0 0,-1 0 0,1 0 0,1 0 0,-1 0 0,0 0 0,1 0 0,0 0 0,0 0 0,-1-1 0,2 1 0,-1 0 1,0 0-1,0-1 0,1 1 0,0-1 0,-1 1 0,4 2 0,0 1 95,1 1 0,1-1-1,-1-1 1,1 1 0,0-1 0,0-1 0,0 1 0,11 4-1,-15-8-81,1 1 1,0-1-1,0 0 0,0-1 0,0 1 0,-1 0 0,1-1 0,0 0 1,0 0-1,0 0 0,0-1 0,0 1 0,0-1 0,0 0 0,0 0 1,0 0-1,-1 0 0,1-1 0,-1 0 0,6-2 0,-4 0-255,27-16 871,-15 6-4066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43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2 5720,'0'0'4888,"-12"-1"-4648,-16 1 165,-53 4 0,76-3-341,0-1-1,-1 2 1,1-1-1,0 1 0,0 0 1,0 0-1,0 0 1,0 0-1,1 1 0,-1 0 1,1 0-1,0 0 1,-1 1-1,1 0 1,1-1-1,-1 1 0,1 1 1,-1-1-1,1 0 1,0 1-1,1 0 0,-5 9 1,0 5 47,2 0-1,0 0 1,1 1-1,-3 35 1,5-37-60,-10 193 424,5 367 183,7-224-296,-11-24-40,-2-66 29,5-20-21,-1-5 81,11-191-290,-1-26-4,-2 28 0,1-26 33,0 0 1,2 0-1,1 0 0,9 37 1,1 5 155,-11-55-179,0 1-1,1-1 0,8 21 0,-9-28-94,-1 0 1,1 0-1,0-1 0,1 1 1,-1 0-1,1-1 0,-1 0 1,1 0-1,0 0 0,0 0 1,0 0-1,1 0 0,5 3 1,-4-5-3,1 0 1,-1 0 0,0-1-1,1 1 1,-1-1 0,1-1-1,-1 1 1,9-2 0,-2 0 14,43 1-138,1 2 0,-1 3 0,57 10 1,-54-6-1901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35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4416,'0'0'10152,"0"11"-9674,12 216 2717,-6-155-1521,16-164 328,-16 64-1859,-2-2 6,2 1 0,1-1-1,1 1 1,2 1 0,16-36 0,-25 63-139,-1-1 1,1 0-1,0 1 0,0-1 1,0 1-1,0-1 1,0 1-1,0 0 1,0-1-1,1 1 1,-1 0-1,0 0 1,1-1-1,-1 1 0,1 0 1,0 1-1,-1-1 1,1 0-1,-1 0 1,1 1-1,0-1 1,0 1-1,-1-1 1,4 1-1,-3 0-5,-1 1 0,1 0 0,0-1 0,-1 1 1,1 0-1,0 0 0,-1 0 0,1 0 0,-1 0 0,0 1 0,1-1 0,-1 0 1,0 1-1,0-1 0,0 1 0,0-1 0,0 1 0,0-1 0,0 1 0,0 0 0,-1-1 1,1 1-1,0 0 0,-1 2 0,6 15 12,-2 0-1,-1 1 1,2 25-1,-4-28 16,0-1-1,2 1 1,0-1 0,1 0-1,11 30 1,-5-16 52,-10-29-76,1 0 1,-1 0 0,0 0 0,1 0 0,-1 1-1,0-1 1,0 0 0,0 0 0,0 0 0,0 0 0,0 0-1,0 0 1,0 1 0,0-1 0,0 0 0,-1 0-1,1 0 1,0 0 0,-1 0 0,1 0 0,-1 0-1,1 0 1,-1 0 0,-1 1 0,2-2 8,-13 6-173,8-6-3058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36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7136,'0'0'553,"-3"13"11,-10 65 1109,13-78-1561,0 1 0,0 0-1,1 0 1,-1 0-1,0-1 1,1 1 0,-1 0-1,1 0 1,-1-1-1,1 1 1,-1 0 0,1-1-1,-1 1 1,1-1-1,0 1 1,-1-1 0,1 1-1,0-1 1,0 1-1,-1-1 1,1 1 0,0-1-1,0 0 1,0 0 0,-1 1-1,1-1 1,0 0-1,1 0 1,33 8 955,-27-7-689,4 2-47,-7-1-113,0-1 0,0 0-1,0 0 1,0 0 0,0-1 0,0 1-1,0-1 1,1 0 0,-1-1 0,0 1-1,0-1 1,0 0 0,0 0 0,0-1-1,0 1 1,6-4 0,-10 4-179,0 0-1,-1 0 1,1 1 0,0-1 0,-1 0 0,1 0 0,0 0-1,-1 0 1,1 0 0,-1 0 0,0 0 0,1 0 0,-1 0-1,0 0 1,1 0 0,-1 0 0,0 0 0,0-1 0,0 1-1,0 0 1,0 0 0,0 0 0,-1 0 0,1 0 0,0 0-1,0 0 1,-1 0 0,1 0 0,-1 0 0,0-2 0,-1-1 48,1 0-1,-1 0 1,0 1 0,-1-1 0,1 1 0,-5-6 0,6 8-65,-1 0-1,0-1 1,1 1 0,-1 0 0,0 0 0,0 0 0,0 0 0,0 1 0,0-1-1,0 0 1,0 1 0,0 0 0,0-1 0,0 1 0,0 0 0,0 0 0,-1 0-1,1 0 1,0 0 0,0 1 0,0-1 0,0 1 0,0-1 0,0 1 0,0 0-1,0 0 1,0-1 0,1 2 0,-1-1 0,0 0 0,0 0 0,1 0 0,-1 1 0,-2 2-1,1-1-2,0-1-1,1 1 0,-1 0 1,1 0-1,-1 0 1,1 0-1,0 0 0,0 0 1,0 0-1,1 1 0,-1-1 1,1 1-1,0-1 1,0 1-1,0 0 0,0 0 1,1-1-1,-1 8 0,3-7 4,-1 0 0,1 0 0,0 0 0,0 0-1,0 0 1,0 0 0,1-1 0,-1 1 0,1-1-1,5 5 1,0 0 60,1 0 0,16 11 0,-18-14-19,0-1 0,1-1 1,0 1-1,0-1 1,0-1-1,0 1 0,0-1 1,1-1-1,15 1 1,-20-1-36,0-1-1,0 0 1,0 0 0,0 0 0,0-1 0,0 1 0,-1-1-1,1 0 1,0 0 0,0 0 0,0-1 0,-1 1 0,1-1 0,-1 0-1,1 0 1,-1 0 0,0-1 0,0 1 0,0-1 0,0 0 0,0 0-1,4-5 1,-4-1-3006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37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8336,'0'0'4974,"4"-11"-4364,3-17 55,3 1 0,14-31 1,-22 54-459,0 1 1,1-1-1,0 1 1,0-1 0,5-4-1,-8 7-177,0 1-1,1-1 0,-1 1 1,1 0-1,-1-1 0,0 1 1,1-1-1,-1 1 1,1-1-1,-1 1 0,1 0 1,-1 0-1,1-1 0,-1 1 1,1 0-1,0 0 1,-1-1-1,1 1 0,-1 0 1,1 0-1,0 0 1,-1 0-1,1 0 0,-1 0 1,1 0-1,0 0 0,-1 0 1,1 0-1,0 0 1,-1 0-1,1 1 0,-1-1 1,1 0-1,-1 0 0,1 1 1,-1-1-1,1 0 1,-1 1-1,1-1 0,-1 0 1,1 1-1,-1-1 0,1 1 1,-1-1-1,0 1 1,1-1-1,-1 1 0,0-1 1,1 2-1,6 20 191,-1 0 0,-2 0 0,0 0 0,-1 1 0,0 23 0,0-6 71,-1-14-106,0 1 168,8 38 0,-9-58-243,1 0 0,0-1 0,0 1 0,1 0 0,0-1 0,0 0 0,0 0 0,1 0 0,0 0 0,8 9 0,-10-13-81,-1-1 0,1 0 0,0 0 0,0 0 0,0 0-1,0 0 1,0-1 0,0 1 0,0-1 0,0 1 0,1-1 0,-1 1 0,0-1 0,0 0 0,0 0-1,0 0 1,1-1 0,-1 1 0,3-1 0,0 0 8,-1 0 1,0 0-1,0-1 1,0 1-1,0-1 0,0 0 1,0 0-1,0-1 1,3-2-1,-1-1 7,0 0-1,0-1 1,-1 0 0,0 0-1,-1 0 1,1-1-1,-1 1 1,-1-1 0,1 0-1,-1 0 1,-1-1 0,0 1-1,2-9 1,1-17 151,2-67 0,-6 58-51,0 16-17,0 7 230,4-29 1,-4 48-350,-1 1 1,1-1-1,-1 1 1,1-1-1,-1 1 1,1-1-1,-1 1 1,1 0-1,-1-1 1,1 1-1,-1 0 1,1 0-1,0-1 1,-1 1-1,1 0 1,-1 0-1,1 0 1,0 0-1,-1 0 1,1 0-1,0 0 1,-1 0-1,1 0 1,0 0-1,-1 0 1,1 0-1,-1 0 1,2 1-1,19 4 75,-7-1-42,0 1-4,-1 0 0,17 9 0,-25-11-30,-1 0 0,0 0 0,0 0 0,0 0 1,0 0-1,-1 1 0,1 0 0,-1 0 0,0 0 0,4 6 1,5 5 62,-12-15-71,1 0 1,-1 0-1,0 0 0,1 0 1,-1 0-1,1 0 0,-1 0 0,0 0 1,1 0-1,-1 0 0,1 0 1,-1 0-1,1 0 0,-1 0 1,0 0-1,1-1 0,-1 1 1,0 0-1,1 0 0,-1 0 0,0-1 1,1 1-1,-1 0 0,0-1 1,1 1-1,-1 0 0,0 0 1,0-1-1,1 1 0,-1-1 0,0 1 1,0 0-1,0-1 0,1 1 1,-1 0-1,0-1 0,0 1 1,0-1-1,0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38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1 230 5624,'0'0'11401,"12"-6"-11064,39-19-17,-48 24-256,0-1 0,0 1-1,0 0 1,0 0 0,0 0-1,1 0 1,-1 0 0,0 1-1,1 0 1,-1-1 0,0 1-1,1 0 1,-1 1 0,0-1 0,0 1-1,5 0 1,-6 0-14,0 1 0,0-1-1,0 0 1,0 0 0,0 1 0,0 0-1,-1-1 1,1 1 0,0 0 0,-1-1-1,1 1 1,-1 0 0,0 0 0,0 1 0,0-1-1,0 0 1,1 3 0,2 8 99,-1 0 1,-1 0-1,0 0 1,-1 0 0,-1 0-1,0 14 1,0-14-97,-1 34 304,3 0 1,1 0 0,12 50-1,-15-93-305,2 1-1,-1-1 1,0 0 0,1 0-1,0 0 1,0 0-1,0 0 1,0 0-1,1-1 1,0 1 0,-1-1-1,1 1 1,0-1-1,1 0 1,-1 0-1,0-1 1,1 1-1,0-1 1,0 1 0,7 2-1,-7-4-19,-1 0-1,0 0 0,1 0 0,-1-1 1,0 0-1,1 1 0,-1-1 1,1-1-1,-1 1 0,1 0 1,-1-1-1,0 0 0,1 1 0,-1-1 1,0-1-1,0 1 0,1 0 1,-1-1-1,0 0 0,-1 1 1,1-1-1,0 0 0,0-1 0,-1 1 1,1 0-1,3-6 0,4-5 41,-1 0 0,0-1 0,-1 0 0,-1-1 0,0 1-1,-1-1 1,6-24 0,-3 4 67,-1-1-1,3-45 1,-7-34 108,-4 76-124,2 0 0,7-44 0,-8 78-101,0-1 1,0 1-1,1 0 0,0 0 1,0-1-1,4-6 0,-5 10-18,0 1 0,0-1 0,0 1 0,1-1 0,-1 1 0,0 0 0,1-1 0,0 1 0,-1 0-1,1 0 1,-1 0 0,1 0 0,0 1 0,0-1 0,0 0 0,-1 1 0,1-1 0,0 1 0,0 0 0,0 0 0,0-1 0,3 1 0,4 1-3,0 0 0,0 0 0,0 1 0,-1 0 1,1 1-1,-1 0 0,1 0 0,14 9 1,-2 0 25,-1 0 0,22 20 0,-33-24 12,-9-7-34,1 0 0,-1-1 0,1 1 1,-1-1-1,1 1 0,0-1 0,-1 1 1,1-1-1,0 1 0,-1-1 0,1 1 0,0-1 1,0 0-1,-1 1 0,1-1 0,0 0 1,0 0-1,0 0 0,-1 1 0,1-1 0,0 0 1,0 0-1,0 0 0,-1 0 0,1-1 1,0 1-1,0 0 0,1 0 0,17-6-16,3 1-3920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38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5520,'0'0'11329,"10"5"-10729,31 12-26,-36-15-354,0-1 0,0 0 0,0 0-1,-1 0 1,1-1 0,0 1 0,0-1-1,0 0 1,0-1 0,0 1 0,0-1-1,0 0 1,0 0 0,0-1 0,8-3-1,-10 4-96,0-1 0,-1 1 0,1-1 0,0 1 0,-1-1 0,0 0 0,1 0 0,-1 0 0,0 0 0,0 0 0,0 0 0,0-1 0,2-3 0,-3 5-88,-1 0 0,1 0 0,-1 0 0,0 0 1,1 0-1,-1 0 0,0-1 0,0 1 0,0 0 0,0 0 0,0 0 0,0 0 0,0-1 0,0 1 0,0 0 0,-1 0 0,1 0 0,0 0 1,-1 0-1,1 0 0,-1 0 0,1 0 0,-1 0 0,1 0 0,-1 0 0,0 0 0,1 0 0,-1 0 0,0 0 0,0 1 0,0-1 0,0 0 1,0 0-1,0 1 0,0-1 0,0 1 0,-2-1 0,2 0-9,0 0 0,-1 0 0,1 1-1,-1-1 1,1 1 0,0-1 0,-1 1 0,1 0 0,-1 0 0,0 0-1,1-1 1,-1 1 0,1 1 0,-1-1 0,1 0 0,-1 0 0,1 0-1,-1 1 1,1-1 0,-2 2 0,0-1 3,0 0 0,0 1-1,1 0 1,-1 0 0,1 0 0,0 0-1,-1 0 1,1 0 0,-3 5 0,2-2-3,0-1 1,0 1 0,0 0-1,1 0 1,-1 1 0,1-1-1,0 0 1,1 1 0,0-1-1,-2 11 1,3-10 11,1 0 0,0-1 1,0 1-1,0 0 0,0-1 0,1 1 1,0-1-1,0 0 0,1 1 0,-1-1 0,1 0 1,0 0-1,1-1 0,-1 1 0,1-1 1,0 1-1,0-1 0,0-1 0,0 1 1,1 0-1,0-1 0,0 0 0,0 0 1,0 0-1,0-1 0,0 0 0,1 0 0,-1 0 1,1-1-1,10 2 0,-13-3 0,-1 0 0,1 0 1,-1-1-1,1 1 0,0-1 0,-1 0 0,1 0 0,-1 0 1,0 0-1,1 0 0,-1 0 0,0-1 0,0 1 0,0-1 1,0 0-1,0 1 0,3-4 0,-2 2-428,0 0 0,-1 0 0,1-1 1,-1 1-1,1-1 0,-1 0 0,0 1 0,0-1 0,1-5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3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7528,'0'0'7614,"13"0"-7150,361-19 2803,-362 18-3072,-1 0 1,1-1 0,-1-1-1,16-4 1,-1-7-2242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39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5520,'0'0'4360,"15"7"-3851,-4-1-384,4 2 80,1 0 0,-2 1 0,1 1 1,20 18-1,-8-2 173,-2 1 0,0 2-1,-3 0 1,0 2 0,-2 0 0,-1 2 0,-1 0 0,-2 1 0,-2 0 0,15 54 0,-11-27 29,-3 0 0,-3 2 1,-3-1-1,-2 1 0,-3 1 0,-3-1 1,-2 1-1,-4-1 0,-2 0 0,-21 87 1,-53 116 2266,78-259-2440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4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5320,'0'0'5914,"12"1"-5463,46 0 361,1-2-1,74-10 1,-130 10-749,-1 1 1,1-1 0,-1 1 0,1 0-1,-1 0 1,1 0 0,0 0 0,-1 0-1,1 1 1,-1-1 0,1 1 0,-1-1-1,1 1 1,-1 0 0,4 2 0,-4-1-15,0-1 0,-1 1 1,1 0-1,-1 0 1,1 0-1,-1 0 0,0 0 1,1 0-1,-1 0 1,0 0-1,-1 1 0,1-1 1,0 0-1,-1 1 1,1-1-1,-1 0 0,1 4 1,6 74 445,-2 84 0,-2-33-224,20 141 218,-1-8-93,-14-56-58,23 318 636,-6-349-163,-21-135-613,3-1 0,1 0 0,2-1 1,24 65-1,16 14 391,-49-117-564,0-1 1,0 0-1,0 1 1,-1-1-1,1 1 1,-1 0-1,1-1 1,-1 1-1,0-1 1,1 1-1,-1 0 1,0-1-1,0 1 1,0 0-1,0-1 1,0 1-1,-1-1 1,1 1-1,-1 0 1,1-1-1,-1 1 1,1-1-1,-2 3 1,0-2-1,0 0 0,-1 0 0,1 0-1,0-1 1,-1 1 0,1-1 0,-1 0 0,0 1 0,1-1 0,-1-1 0,0 1 0,0 0 0,-3 0 0,-19 3 62,-1-1 1,0-1-1,0-1 0,1-1 0,-1-1 0,0-2 0,0-1 0,1 0 1,0-2-1,-29-11 0,53 17-89,0-1 1,0 1-1,0-1 1,0 1-1,0-1 0,1 1 1,-1-1-1,0 0 1,0 1-1,1-1 1,-1 0-1,0 0 0,1 1 1,-1-1-1,1 0 1,-1 0-1,1 0 1,0 0-1,-1 0 0,1 0 1,0 0-1,0 0 1,-1 0-1,1 0 0,0-1 1,1-8-3089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48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6224,'0'0'10184,"14"-2"-9774,15-2-65,1 2 1,49 1-1,94 18 2255,-171-17-2467,16 3 506,-17-3-577,-1 0 0,1 0 0,-1 0 0,1 1 0,-1-1 0,1 0 0,-1 0-1,1 0 1,-1 1 0,1-1 0,-1 0 0,1 0 0,-1 1 0,1-1 0,-1 0 0,0 1 0,1-1 0,-1 1 0,1-1 0,-1 1 0,0-1 0,0 0 0,1 1 0,-1-1 0,0 1 0,0-1 0,1 2 0,-7-2-3300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48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10656,'0'0'2284,"13"-11"-1922,46-39-14,-54 46-282,1 1 0,0-1-1,-1 1 1,1 0 0,0 0 0,1 1-1,-1-1 1,0 1 0,1 1 0,-1 0-1,1-1 1,-1 2 0,1-1 0,0 1-1,8 1 1,2 1 173,1 1 1,0 1-1,32 12 0,-14-4 214,-10-4 18,-12-3 269,0-1 0,0 0 0,0-1-1,0-1 1,16 1 0,-30-3-795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49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105 119 10152,'0'0'1398,"-8"13"-866,-2 4-327,4-6-10,-1 0 1,1 0 0,1 1-1,-8 23 1,7-13 182,0 1 0,2 0 0,1 0 0,-1 39 0,4-44-149,0-1 0,2 0 1,0 1-1,1-1 1,0 0-1,2 0 1,6 16-1,-8-27-130,-1 0-1,1 0 1,1 0 0,-1-1-1,1 1 1,0-1 0,0 0-1,0-1 1,1 1 0,0-1-1,0 1 1,0-2 0,0 1-1,0 0 1,1-1 0,0 0-1,0 0 1,0-1 0,0 0-1,0 0 1,0 0 0,1-1-1,7 2 1,-7-3-30,1 0 0,-1 0 0,1 0 1,-1-1-1,0 0 0,1-1 0,-1 1 0,0-2 0,0 1 0,0-1 1,0 0-1,0 0 0,-1 0 0,1-1 0,-1 0 0,0-1 0,0 0 1,-1 1-1,1-2 0,4-5 0,5-9 89,-1-1-1,-1-1 1,0 0-1,-2 0 1,-1-1-1,-1 0 0,8-32 1,-13 40-54,-2-1 0,0 0 0,-1 0 0,0 1-1,-1-1 1,-1 0 0,0 0 0,-2 0 0,0 1 0,0-1 0,-1 1 0,-1 0 0,-9-19 0,10 25-34,-1 0 1,0 0-1,-1 0 1,0 1-1,-1-1 1,1 1-1,-1 1 1,-1 0 0,-10-9-1,11 11-16,1 1 1,-1 0-1,0 1 0,0 0 1,0 0-1,0 0 0,0 1 0,-1 0 1,1 0-1,-1 1 0,0 0 0,1 0 1,-13 1-1,14 1-19,0 0 0,0 0 0,0 1 0,1-1 0,-1 2 0,1-1 0,-1 0 0,1 1 0,0 0 0,0 0 0,0 1 0,0-1 0,-6 7 0,1 0 18,0 0-1,0 1 0,2 0 1,-13 19-1,10-12-48,2 1 1,0 1-1,2 0 1,0 0-1,-8 39 1,8-19-2081,-3 75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2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355 143 4216,'0'0'7776,"-4"-10"-7398,-11-31 13,11 26 8,3 51 5689,-4 54-5814,1-55 60,-1 1-1,-1-1 0,-18 52 1,19-70-196,1-4 30,0 0 0,-10 20-1,13-30-130,-1-1-1,1 1 0,-1 0 1,1-1-1,-1 1 0,0-1 1,0 0-1,0 1 0,0-1 1,-1 0-1,1 0 0,-1 0 1,1-1-1,-1 1 0,1-1 1,-1 1-1,-4 1 0,5-3-14,-1 0-1,1 0 0,0 0 0,0-1 1,0 1-1,-1 0 0,1-1 0,0 1 1,0-1-1,0 0 0,0 0 1,0 0-1,0 0 0,0 0 0,0 0 1,-2-2-1,-29-25 173,25 21-148,-7-9 74,0-1 1,1-1 0,1 0 0,-20-34-1,1-1 221,29 49-303,1-1 1,0 1 0,0-1 0,0 1 0,1-1 0,0 0 0,-1 1 0,2-1-1,-1 0 1,1 0 0,-1 0 0,1 0 0,0 0 0,1 0 0,0 0 0,-1 1-1,1-1 1,4-9 0,-3 6-9,2 0 1,-1 1-1,1-1 0,0 1 0,1 0 0,-1 0 1,1 0-1,1 0 0,0 1 0,6-6 0,-5 6-16,1 1 0,0-1-1,0 2 1,1-1 0,-1 1-1,1 0 1,0 1 0,0 0-1,14-2 1,9-1 10,46-1 0,-76 7-23,25 0 17,0 1 1,0 2 0,0 0-1,28 9 1,55 6 142,-1 0 238,-107-18-371,0 0 1,1 0 0,-1 0-1,1 0 1,-1 0-1,1-1 1,-1 1-1,1-1 1,-1 1 0,0-1-1,1 0 1,-1 0-1,0 0 1,0 0-1,0 0 1,0-1 0,0 1-1,0-1 1,0 1-1,0-1 1,0 0-1,-1 1 1,1-1 0,-1 0-1,1 0 1,1-5-1,2-2-432,0 0 0,-1-1 0,-1 0 0,5-16 0,-6 17-1012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25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6128,'0'0'13322,"6"-10"-13081,21-30-11,-24 37-192,1 0 1,-1 0-1,0 1 1,1 0-1,0-1 1,-1 1 0,1 0-1,0 1 1,0-1-1,0 1 1,0 0-1,0 0 1,0 0-1,1 0 1,-1 1-1,0 0 1,0 0 0,1 0-1,6 1 1,1-1 47,224-5 921,-181 6-846,-42 0-78,0 0 0,0-1 0,24-4 0,-30 3-23,-1 1 0,1-1 0,-1 1 0,1 0 0,-1 1 0,1-1 0,-1 1 0,9 3 0,30-8 875,-47 9-4183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25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7936,'0'0'8919,"15"-8"-8537,-3 1-286,1 0 11,0 1 1,0-1-1,0 2 1,0 0 0,23-5-1,129-17 1128,33-8 42,-191 34-1160,0-1 0,1 1 0,-1 0 0,0 1 0,0-1 0,11 2 0,-16-1-211,0 1 0,1-1 0,-1 0 0,0 1 1,0-1-1,0 1 0,0 0 0,0 0 0,0 0 0,0 0 0,0 0 0,0 0 0,0 0 0,0 1 0,-1-1 0,1 1 0,-1-1 0,1 1 0,-1 0 0,1 0 0,-1-1 0,0 1 0,1 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8:3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92 6520,'0'0'11450,"9"10"-11050,32 32-19,-39-41-337,-1 1-1,1-1 0,0 0 0,0 0 0,-1 0 0,1 0 0,0 0 0,0 0 1,0-1-1,0 1 0,0 0 0,0-1 0,0 0 0,0 1 0,0-1 0,0 0 1,0 0-1,0 0 0,0-1 0,1 1 0,-1 0 0,0-1 0,0 1 0,0-1 1,-1 0-1,1 1 0,0-1 0,0 0 0,0 0 0,0 0 0,-1-1 0,4-1 1,4-3 100,-2 3 3,0-1 0,1 0 0,-2-1 0,1 1 0,0-2 0,-1 1 0,9-9 0,-13 11-89,0 1-1,-1-1 1,1 1 0,-1-1-1,0 1 1,1-1-1,-1 0 1,0 1 0,-1-1-1,1 0 1,0 0-1,-1 0 1,1 0 0,-1 1-1,0-1 1,0 0-1,0 0 1,-1 0 0,1 0-1,-1 0 1,1 0 0,-1 0-1,0 1 1,-2-6-1,2 7-33,1 0-1,-1 0 1,0 0 0,1 0-1,-1 0 1,0 0-1,0 0 1,0 0-1,1 0 1,-1 0-1,0 0 1,0 0 0,-1 1-1,1-1 1,0 0-1,0 1 1,0-1-1,0 1 1,-1-1 0,-1 1-1,0-1 4,0 1 1,0-1-1,-1 1 0,1 0 0,0 1 1,0-1-1,-1 0 0,-2 2 0,-6 1 52,1 1 0,1 0-1,-18 10 1,14-6-1,2 1 0,-1 1-1,1 0 1,1 1 0,0 0 0,0 1 0,1 0-1,1 1 1,0 0 0,1 0 0,0 1 0,1 0-1,-6 16 1,11-26-27,0 1-1,1-1 1,0 0-1,0 1 0,0-1 1,0 1-1,1-1 1,0 1-1,0-1 0,0 1 1,0 0-1,1-1 1,2 9-1,-2-10-17,0 0-1,0 1 0,1-1 1,-1 0-1,1 0 0,0-1 1,0 1-1,0 0 1,0 0-1,1-1 0,-1 0 1,1 1-1,-1-1 1,1 0-1,0 0 0,0 0 1,0-1-1,6 3 1,3 0 30,0 0 1,1-2-1,-1 1 1,0-2 0,1 0-1,0 0 1,-1-1 0,1 0-1,-1-1 1,1-1 0,-1 0-1,17-5 1,16-7 80,81-36-1,-124 49-143,17-6-123,-4 2-789,-7 0-2563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28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35 3112,'0'0'9793,"-13"-6"-9360,-44-18-19,52 23-333,0 0 0,-1 0 1,1 0-1,0 0 0,-1 1 1,1 0-1,0 0 0,-1 1 1,1-1-1,0 1 0,-10 3 1,3-1 127,-1 0-62,1 1-1,0 0 1,1 1 0,-1 0-1,1 1 1,0 0 0,0 1-1,1 0 1,0 0 0,0 1-1,1 1 1,0 0-1,0 0 1,1 1 0,0 0-1,1 0 1,-11 19 0,16-24-95,0 0 0,1 0 0,-1 0 0,1 0 1,0 0-1,1 0 0,-1 0 0,1 0 0,0 0 0,1 9 1,1-1 56,0 0 0,7 23 0,-6-29-59,-1 0 0,1-1 0,0 0-1,1 1 1,0-1 0,0 0 0,0-1 0,1 1 0,-1-1-1,1 0 1,1 0 0,-1 0 0,1-1 0,-1 0 0,10 5-1,-12-7-16,1-1 0,-1 1 0,0-1 0,1 0 0,-1 0-1,1 0 1,-1 0 0,1-1 0,0 0 0,-1 1 0,1-1-1,0-1 1,-1 1 0,1 0 0,-1-1 0,1 0 0,-1 1-1,1-2 1,-1 1 0,1 0 0,-1-1 0,0 1 0,0-1-1,1 0 1,-1 0 0,-1 0 0,1-1 0,0 1 0,0 0-1,-1-1 1,3-4 0,5-7 63,-1-2 1,0 0-1,-1 0 0,-1 0 1,-1-1-1,0 0 0,6-33 1,2-40 420,-14 86-472,0-1 0,0 1 0,0-1-1,-1 1 1,-1-8 0,-1-13 89,0 0 261,2 23-253,2 5-21,2 14-18,-1 0-69,0 1 0,-2-1 1,-2 34-1,0-2 18,0 81 104,6 169 272,-3-256-312,-1-32-53,0 0 1,3 21 0,-1 0 157,-3-19 568,3-12-1385,1-1-1666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28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11352,'0'0'4544,"-3"14"-4188,-10 43-15,11-50-227,1-1 1,0 1-1,0-1 1,1 1-1,-1 0 1,2-1-1,-1 1 1,2 9-1,-1-13-22,0 0-1,0-1 1,0 1 0,0 0-1,0-1 1,0 1-1,1-1 1,-1 1 0,1-1-1,0 0 1,0 0-1,-1 0 1,1 0-1,1 0 1,-1 0 0,0 0-1,0-1 1,5 3-1,-4-3-12,-1 0-1,1-1 1,0 1 0,0-1-1,0 0 1,0 0-1,0 0 1,-1 0-1,1 0 1,0-1-1,0 1 1,4-2 0,30-11-2782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28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12256,'0'0'3112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2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6824,'0'0'5946,"9"11"-5359,-1-1-461,-1 0 0,0 1 0,-1 0 0,0 0 0,0 0 0,-1 1 0,5 18 0,21 122 1861,-25-126-1505,0 9 2191,-13-45-2041,7 9-603,-1 0 0,0 1 0,0-1 0,1 0 0,-1 0 0,0 1 0,1-1 0,-1 0 0,1 0 0,-1 0 1,1 0-1,-1 0 0,1 0 0,0 0 0,-1 0 0,1-2 0,2-39 168,1 1 0,2-1 1,2 1-1,22-71 0,-25 103-182,0 0 0,0-1 0,1 2 0,1-1 0,-1 0 0,1 1 0,1 0-1,0 0 1,0 1 0,0 0 0,12-9 0,-17 14-13,0 1 0,0-1-1,1 0 1,-1 1 0,0-1 0,1 1 0,-1 0 0,1 0-1,0 0 1,-1 0 0,1 0 0,0 1 0,-1-1 0,1 1-1,0-1 1,0 1 0,-1 0 0,5 1 0,-3-1 3,-1 1 0,0 1 0,0-1 0,1 0 0,-1 1 0,0-1 0,0 1 0,0 0 0,0 0 0,-1 0 0,1 1 0,4 4 0,1 2 18,-1 1 1,0 0 0,-1 0-1,0 0 1,0 1 0,-1 0 0,5 16-1,-2-2 55,20 42-1,-23-54-32,-1 0 1,0 1-1,0-1 1,-1 1-1,-1 0 0,1 27 1,-2-25 33,0 15 411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3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11256,'0'0'4201,"-6"12"-3736,-15 37-18,20-46-374,0 0 0,0-1 0,1 1 0,-1 0 0,1 0 0,-1-1 0,1 1-1,0 0 1,0 0 0,1 0 0,-1-1 0,0 1 0,1 0 0,0 0 0,-1-1 0,1 1 0,0 0 0,2 3 0,1 0 133,0-1 0,0 1 0,0-1 0,10 9 0,-14-13-198,28 19 450,-17-15-2890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30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27 157 12160,'-2'-10'0,"-2"-8"320,-2-12 8,-2-11-48,2 9-8,8 16 80,2 10 8,2 2-144,6 4 0,2 4-72,10 6 0,10-2-72,5 2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31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7936,'0'0'5193,"-2"14"-4532,-30 253 2155,29-225-1733,2 75 1,0-100-767,1-15-246,0 1 0,-1-1 1,1 0-1,0 0 1,0 1-1,1-1 1,-1 0-1,0 0 0,1 1 1,-1-1-1,1 0 1,1 4-1,-1-1 441,-1 0-21,0-9-3161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31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12552,'0'0'2664,"67"-2"-2416,-19 4 40,10 5 8,3 9 48,-9-4-9,3 0-55,-7-2 0,-6 2-104,-7 0 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32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22 6224,'0'0'8112,"-12"-5"-7686,5 2-347,3 1-38,0 0 0,0 0 0,0 0 0,0 1 0,0 0 0,-1 0 0,1 0 0,0 0 0,-1 1 0,1 0 0,0-1 0,-1 2 0,1-1 0,-1 0 0,1 1 0,0 0 1,-9 3-1,1 1 89,-1 1 0,1 0 0,0 1 0,1 0 0,0 1 0,0 1 0,0 0 0,1 0 0,1 1 0,0 0 0,0 0 0,1 1 0,0 1 0,0-1 0,2 1 0,-1 0 0,2 1 0,0-1 0,0 1 0,-3 16 0,7-24-80,0-1-1,0 1 1,1 0-1,0-1 1,0 1 0,0 0-1,1-1 1,-1 1-1,1 0 1,0-1-1,0 1 1,1-1-1,0 1 1,-1-1 0,1 0-1,1 0 1,-1 0-1,1 0 1,-1 0-1,1 0 1,7 6 0,-7-7-19,0-1 1,1 1 0,-1-1-1,1 0 1,-1 0 0,1-1-1,0 1 1,0-1 0,0 1-1,0-1 1,0 0 0,0-1-1,0 1 1,0-1 0,1 0 0,-1 0-1,0 0 1,0 0 0,0-1-1,0 0 1,0 0 0,0 0-1,0 0 1,7-4 0,0 0 46,1-1-1,-2 0 1,1-1 0,-1 0 0,0-1 0,0 0 0,-1-1 0,0 0 0,-1 0-1,0-1 1,-1 0 0,13-20 0,-13 15 69,0 1 0,0-1 1,-2 0-1,0 0 0,-1-1 0,0 1 0,-1-1 0,-1 0 0,1-26 1,-2 31 98,-1 10-228,0 1 0,1-1 0,-1 1 0,0-1 0,0 1 0,0-1 0,0 1 0,0-1 0,0 1 0,0-1 0,0 1 0,-1-1 0,1 1 0,0-1 0,0 1 0,0-1 0,0 1 0,-1-1 0,1 1 0,0-1 0,-1 0 0,1 1 73,-9 94 242,11-20-277,-2 44 11,-10 200 252,5-205 495,5-108-609,2-6 59,-1-13-61,-5-18-319,3 16-2940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34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6328,'0'0'8024,"10"4"-7730,1 0-200,-7-1-50,1-1 0,0 0 0,0-1 0,0 1 0,0-1 0,0 0 0,0 0 0,0-1 1,0 1-1,11-2 0,-11 1 28,0 0-1,0-1 1,0 0 0,1 0-1,-1 0 1,0-1 0,0 0-1,0 0 1,-1 0 0,1 0-1,0-1 1,-1 0 0,0 0-1,1 0 1,-1 0-1,0-1 1,-1 0 0,1 1-1,5-9 1,-8 11-26,0-1 0,0 0-1,0 0 1,0 0 0,-1 0 0,1 0 0,0 0-1,-1 0 1,1 0 0,-1 0 0,0 0-1,0-1 1,0 1 0,0 0 0,0 0-1,0 0 1,0 0 0,-1 0 0,1 0-1,-1 0 1,0 0 0,1 0 0,-1 0 0,-2-4-1,1 4-8,0-1-1,0 1 1,0 0-1,0-1 1,0 1-1,0 0 1,0 0 0,-1 0-1,1 1 1,-1-1-1,1 1 1,-1-1-1,0 1 1,0 0-1,1 0 1,-6-1-1,2 1 7,1 0-1,-1 0 0,0 1 0,1 0 0,-1 0 0,1 1 1,-1 0-1,1 0 0,-1 0 0,1 0 0,-1 1 0,1 0 1,0 0-1,0 0 0,0 1 0,0 0 0,0-1 0,1 2 1,-1-1-1,1 1 0,0-1 0,0 1 0,-4 6 0,6-7-8,0 0-1,1 0 1,0 0-1,0 0 0,0 1 1,0-1-1,0 0 1,0 1-1,1-1 0,0 0 1,0 1-1,0-1 0,0 1 1,0-1-1,1 1 1,-1-1-1,1 0 0,0 1 1,0-1-1,2 4 1,-1-2 22,0 0 0,0 1 0,1-1 0,0 0 0,0 0 0,0-1 0,1 1 0,0-1 0,0 1 0,0-1 0,6 4 0,0-1 57,2-1 0,-1 0 0,0-1 0,1 0 0,0-1 0,0-1 0,1 0 0,-1 0 0,20 1 0,-17-3 15,0-2-1,0 1 1,-1-2-1,16-3 1,5 0 80,6-5 31,-32 7-226,-1 0 0,1 1 0,15-2 0,-21 4-318,0 0-1,-1 0 1,1 0 0,0 1-1,-1-1 1,1 1-1,0-1 1,-1 1-1,6 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0:5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12360,'0'0'1792,"83"-12"-1408,-3-4 8,31-10-88,16-7 8,2 7-88,-2 4 0,-16-2-48,-8-4-8,-15-3-17,-19 9 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00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0 158 4616,'0'0'4225,"17"-3"-3924,266-27 842,-8-27 58,-76 14-215,-82 28-422,-51 8-226,-63 7-392,32-2 499,-33 2-540,-1 0-1,1 0 0,0 0 1,-1 1-1,1-1 1,-1 1-1,1-1 1,-1 1-1,1-1 0,-1 1 1,1 0-1,-1 0 1,0 0-1,1 0 1,-1 0-1,0 0 1,2 1-1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35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0 179 8136,'0'0'4608,"2"12"-3914,33 252 3081,-32-258-3305,-3-6-459,0 0 0,1 0 1,-1 0-1,0 0 0,0 0 0,0 1 1,0-1-1,0 0 0,0 0 1,0 0-1,1 0 0,-1 0 0,0 0 1,0 0-1,0 1 0,0-1 0,0 0 1,0 0-1,0 0 0,0 0 0,0 0 1,0 1-1,0-1 0,0 0 0,0 0 1,0 0-1,0 0 0,0 0 1,0 1-1,0-1 0,0 0 0,0 0 1,0 0-1,0 0 0,0 0 0,0 1 1,0-1-1,0 0 0,0 0 0,0 0 1,-1 0-1,1 0 0,0 0 1,0 0-1,0 1 0,0-1 0,0 0 1,0 0-1,0 0 0,-1 0 0,1 0 1,0 0-1,0 0 0,0 0 0,0 0 1,0 0-1,-1 0 0,1 0 0,0 1 233,-1-59 229,4 1 1,1-1-1,4 1 0,14-58 0,-19 107-418,-1 0 0,2 0 0,-1 0 0,1 0 1,0 0-1,1 1 0,0-1 0,0 1 0,1 1 1,0-1-1,0 1 0,0 0 0,1 0 0,13-9 1,-18 14-50,-1 0 1,0 1 0,1-1 0,-1 0 0,0 1-1,1-1 1,-1 1 0,1 0 0,-1-1-1,1 1 1,-1 0 0,1 0 0,-1 0 0,0 0-1,1 0 1,-1 0 0,1 0 0,-1 1 0,1-1-1,-1 1 1,1-1 0,-1 1 0,0-1-1,1 1 1,-1 0 0,0-1 0,0 1 0,1 0-1,-1 0 1,0 0 0,0 0 0,0 0 0,0 0-1,0 0 1,0 1 0,1 1 0,3 5 3,-1 0 0,1 1 0,-2-1 0,6 15 1,-6-15 7,11 39 84,-2 0 1,-3 0 0,5 50 0,1 6 308,-14-100-547,4 33 891,-4-19-3024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7:36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39 226 8240,'0'0'8754,"13"1"-8443,17 0 138,46-3 0,-59 1-235,-13 1-151,0 0-1,0 0 1,0 0-1,0-1 0,0 0 1,0 0-1,-1 0 1,1 0-1,0 0 0,0-1 1,-1 0-1,1 0 0,-1 0 1,1 0-1,-1 0 1,4-4-1,-3 2-22,-1 1 1,-1-1-1,1 0 0,0 1 1,-1-1-1,0-1 0,0 1 1,0 0-1,0 0 0,0-1 1,-1 1-1,0-1 0,0 1 0,-1-1 1,1 0-1,-1 1 0,0-1 1,0 0-1,0 1 0,-1-1 1,1 0-1,-1 1 0,0-1 1,-1 1-1,1-1 0,-1 1 0,0 0 1,-3-6-1,2 5-11,1 1-1,-1-1 1,0 1-1,0 0 1,0 0 0,0 0-1,-1 0 1,0 0-1,0 1 1,0 0-1,0-1 1,0 2 0,-1-1-1,1 0 1,-1 1-1,0 0 1,1 0-1,-1 0 1,0 1 0,0 0-1,-1 0 1,1 0-1,0 0 1,0 1-1,-8 0 1,5 1 6,0 1-1,0 0 1,0 1-1,0 0 1,1 0 0,0 0-1,-1 1 1,1 0-1,0 1 1,1 0-1,-1 0 1,1 0 0,0 0-1,1 1 1,-1 0-1,-5 9 1,9-12-31,-1 0 0,1 1 1,0-1-1,0 1 0,1 0 0,-1 0 0,1 0 1,0 0-1,0 0 0,0 0 0,1 0 0,-1 0 0,1 0 1,0 0-1,0 0 0,1 0 0,-1 0 0,1 0 1,0 0-1,0 0 0,0 0 0,0 0 0,1 0 1,-1 0-1,1-1 0,0 1 0,0 0 0,5 4 0,-2-1 6,0 0 0,1 0-1,0 0 1,0-1 0,1 0-1,0-1 1,0 1 0,0-1-1,1-1 1,-1 1-1,1-1 1,13 5 0,-1-4 53,-1 0 0,1-1 1,-1-1-1,1-1 0,0-1 1,0 0-1,25-4 0,2 3 343,0-2-3354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06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3112,'0'0'2424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07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3712,'0'0'8526,"-4"10"-8126,-1 1-338,-3 5 554,1 2-1,-5 20 0,9-29-453,-1 19 3026,4-28-3133,0 1-1,0 0 1,0-1 0,0 1 0,1 0-1,-1-1 1,0 1 0,1 0-1,-1-1 1,0 1 0,1-1 0,-1 1-1,1 0 1,-1-1 0,1 1-1,-1-1 1,1 0 0,-1 1 0,1-1-1,0 1 1,-1-1 0,1 0 0,-1 1-1,1-1 1,0 0 0,-1 0-1,1 0 1,0 1 0,-1-1 0,1 0-1,0 0 1,0 0 0,-1 0 0,1 0-1,0 0 1,0-1 0,41 4 584,-26-2-487,1 0-1,16-2 1,61 0 358,0-1 119,-64 1-257,43 4 1,-4 1 521,-50-1-483,-18-2-352,0-1 0,0 1 1,0-1-1,1 0 0,-1 0 0,0 1 0,0-1 1,1 0-1,-1 0 0,0 0 0,0 0 0,1 0 1,-1 0-1,0-1 0,3 0 0,-4 1-27,0 0 0,1 0 0,-1 0 0,0 0 0,1 0-1,-1 0 1,1 0 0,-1 0 0,0 0 0,1 0 0,-1 0 0,0 0-1,1 0 1,-1 0 0,0 0 0,1 0 0,-1 0 0,0 1 0,1-1-1,-1 0 1,0 0 0,1 0 0,-1 1 0,0-1 0,0 0 0,1 0 0,-1 1-1,0-1 1,0 0 0,1 0 0,-1 1 0,0-1 0,0 0 0,0 1-1,0-1 1,1 1 0,0 0-433,-1-8-2951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0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8432,'0'0'9406,"11"-1"-9037,26-3 312,68-16 0,-68 11-158,0 2 0,69-5 0,26-4 868,-124 15-1202,0 0 1,0 0 0,0 1 0,0 0-1,1 1 1,-1-1 0,14 5 0,-4-2 482,7 6 602,-22-8-1198,-1-1-248,0 0 1,0 0-1,0 0 1,0-1-1,0 1 1,0-1 0,0 1-1,0-1 1,0 0-1,0 1 1,0-1-1,3-2 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09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116 162 7432,'0'0'12006,"10"7"-11643,10 6 79,0 0 1,33 14 0,-47-25-323,0 0 0,1-1 0,-1 0 0,1 0 0,0 0 0,-1-1 0,1 0 0,0 0 0,-1 0 0,1-1 0,0 0 0,-1 0 0,1-1 0,-1 0 0,0 0 0,0-1 0,1 1 0,-1-1 0,-1-1 0,7-3 0,-9 4-77,0 0 0,0 0 1,0 0-1,-1 0 1,0 0-1,1 0 0,-1 0 1,0-1-1,-1 1 1,1-1-1,-1 0 0,1 1 1,-1-1-1,0 0 0,0 0 1,-1 0-1,1 0 1,-1 0-1,0 0 0,0 0 1,0 0-1,-1-6 1,-1 5-3,1-1 0,-1 1 0,0 0 0,-1 0 0,1-1 0,-1 2 0,0-1 0,0 0 0,-1 0 0,1 1 0,-1 0 0,0 0 0,0 0 0,0 0 0,-5-3 0,3 3 3,-1 0-1,1 0 1,-1 0-1,1 1 1,-1 0 0,0 0-1,-1 1 1,1 0-1,0 0 1,-1 0-1,1 1 1,-1 0-1,1 1 1,-1 0 0,1 0-1,-1 1 1,-12 2-1,14-3-22,1 1 0,-1 0 0,1 1-1,-1-1 1,1 1 0,0 0 0,0 0-1,0 1 1,0 0 0,0 0 0,-6 5 0,-8 6 52,12-10-49,1 2 1,-1-1-1,1 1 1,0-1-1,0 2 1,1-1-1,-5 7 1,4-5 2,1 0 0,0 1 0,1-1 0,0 1 0,0 0 0,1 0 0,-3 15 0,-1 13 63,3-19-4,1-1 0,-1 31 0,4-28 67,0 1 0,1-1 0,1 0 0,1 1 0,9 29 0,-10-46-117,0-1-1,0 1 1,0-1-1,0 0 0,0 0 1,1 0-1,0 0 1,-1-1-1,1 1 0,0-1 1,0 1-1,1-1 1,-1 0-1,0 0 0,5 1 1,2 2 30,0-1 0,0 0 0,0-1 0,13 3-1,3-3 90,0-1 0,1 0 0,-1-2 0,1-2 0,0 0-1,-1-1 1,28-8 0,-31 7 142,32 0 0,-48 3-252,9 0 28,-6 0-85,0 1 0,0 0 0,16 1 0,-25 0-7,0-1 0,0 0 0,0 0 0,0 0 1,0 0-1,0 0 0,0 0 0,0-1 0,0 1 0,0 0 0,0-1 0,0 1 0,0 0 0,0-1 1,0 1-1,1-1 0,3-4-4030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13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0 4416,'0'0'7726,"-5"13"-7387,0 0-236,0 1 16,-1 0 0,0-1 0,-1 0 0,-9 13 1,-7 13 322,1 0 1,2 1-1,-19 57 1,-29 134 1286,62-209-1511,1 1 0,1-1 0,1 1 0,2 0 0,0 0 0,1-1 0,1 1 0,1 0-1,1 0 1,1-1 0,12 39 0,-10-43-22,-5-12-106,1 0-1,0-1 0,0 1 0,0 0 1,1-1-1,0 0 0,0 0 1,0 0-1,5 5 0,12 12 285,-4-4 116,22 19 1,-33-32-280,1-1 1,0 0-1,-1 0 0,1-1 1,0 0-1,1 0 1,-1 0-1,14 3 1,-18-6-150,0 1 1,0-1 0,0-1 0,0 1 0,0 0-1,0 0 1,0-1 0,0 1 0,0-1-1,0 0 1,0 0 0,0 1 0,0-1 0,-1-1-1,1 1 1,0 0 0,2-2 0,23-24-3331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14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6824,'0'0'6190,"2"13"-5698,4 27-153,23 158 1741,-19-60 490,-8-130-2242,-1-8-300,-1 1 0,0-1 0,0 0 1,0 0-1,0 1 0,1-1 0,-1 0 1,0 0-1,0 1 0,0-1 0,0 0 1,0 0-1,0 1 0,0-1 0,0 0 1,0 1-1,0-1 0,0 0 0,0 0 0,0 1 1,0-1-1,0 0 0,0 1 0,0-1 1,0 0-1,0 0 0,0 1 0,0-1 1,0 0-1,-1 0 0,1 1 0,0-1 0,0 0 1,0 0-1,0 1 0,-1-1 0,7-29 1458,5-67-796,-6 41-167,19-81 0,-21 128-454,0-1-1,1 1 1,0 0 0,1 0 0,5-9 0,5-6 172,-14 21-221,1 0-1,0 0 1,-1 0-1,1 0 0,0 1 1,0-1-1,0 1 1,0-1-1,1 1 0,-1 0 1,0 0-1,0 0 1,1 0-1,-1 0 0,1 0 1,-1 1-1,1-1 1,-1 1-1,1 0 0,-1 0 1,1 0-1,-1 0 1,1 0-1,-1 0 0,1 1 1,2 0-1,10 4 24,-11-4-31,-1 0 0,0 0 0,1 0 0,-1 0 0,0 1 0,0 0 0,0-1 0,0 1 0,-1 0 0,1 0 0,0 0 0,-1 1 0,5 4 0,21 22 136,-24-26-120,1 0-1,-1 0 1,-1 1 0,1 0 0,-1 0 0,1 0-1,-1 0 1,0 0 0,-1 1 0,1 0 0,-1-1 0,0 1-1,3 7 1,-2 8 67,4 18 145,2 42 0,-6-4 125,2-21 79,-5-53-406,0 0 0,0 0 0,0 0 0,1 0 0,-1 0-1,1-1 1,-1 1 0,1 0 0,0 0 0,-1-1 0,1 1 0,0 0-1,0-1 1,2 3 0,-1-25-2791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15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10656,'0'0'5638,"-1"11"-5067,-16 76 1170,17-83-1566,0 1 1,0-1-1,0 1 0,0-1 1,1 1-1,0-1 0,0 1 0,0-1 1,0 0-1,0 1 0,1-1 1,0 0-1,0 0 0,0 0 1,1 0-1,-1-1 0,1 1 0,3 3 1,-2-3-86,0-1 1,0 0 0,1 0 0,-1 0-1,1 0 1,-1-1 0,1 1 0,0-1-1,0 0 1,0-1 0,0 1 0,1-1-1,-1 0 1,0-1 0,0 1 0,1-1-1,-1 0 1,7-1 0,32-8-3297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15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13768,'0'0'3455,"76"0"-3279,-42 6-152,-1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02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4912,'0'0'9608,"10"-6"-9402,7-3-121,1 1-1,1 1 1,0 0-1,0 1 0,28-5 1,120-3 437,-94 10-289,0-3 0,0-4 0,74-20 0,-116 25-166,11-2 59,-40 7-106,1 1 1,-1-1-1,0 0 1,0 0-1,0 0 0,0 0 1,0 0-1,-1 0 1,1-1-1,0 1 1,0-1-1,-1 1 0,1-1 1,1-2-1,-2 3-135,-1 0 0,1 0 0,-1 0 0,1 0 1,0 0-1,-1 1 0,1-1 0,0 0 0,0 0 0,0 1 0,0-1 0,0 1 0,-1-1 0,1 0 0,2 0 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15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9144,'0'0'7694,"13"-4"-7229,10-3-213,0 1-1,1 1 1,0 2-1,28-2 1,140 12 1404,-181-6-1761,47 1 1739,-22-8-4146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1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39 178 10448,'0'0'801,"-2"12"-541,-7 51 515,0 74-1,0-3 1067,7-112-1191,-5 2 907,7-23-1230,2-11 542,0 3-780,0 0-1,0 1 1,-1-1 0,0 0-1,0-10 1,2-11 52,35-116 417,-21 88-380,-8 22-55,2 0 0,1 1-1,2 1 1,29-51 0,-41 80-109,2-5 34,1 1 0,0 0 0,0 1 1,1-1-1,0 1 0,7-6 0,-12 11-33,1 0 1,-1 0-1,1 0 0,0 0 0,0 0 0,-1 0 0,1 1 1,0-1-1,0 1 0,0-1 0,0 1 0,0 0 0,0 0 0,0 0 1,0 0-1,-1 0 0,1 0 0,0 0 0,0 1 0,0-1 0,0 0 1,0 1-1,0 0 0,-1 0 0,1-1 0,0 1 0,0 0 0,-1 0 1,1 1-1,-1-1 0,1 0 0,-1 0 0,3 3 0,2 3 31,0 0 0,0 1 0,0 0 0,-1 0 0,0 0 1,5 14-1,1 3 84,7 27 1,-11-25-11,-2 0 0,-1 1 0,1 30-1,1 10 165,3-1 1038,-1 75 0,-12-134-740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1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46 251 10344,'0'0'2921,"10"-10"-2436,34-32-2,-39 38-336,1 0 0,0 0-1,0 1 1,0 0 0,0 0 0,0 0 0,10-2 0,-11 4 45,0-1 1,0 0 0,0 0 0,0 0 0,7-6-1,-10 7-143,-1 0 0,1-1 0,-1 1 0,0-1 0,0 1 0,1-1 0,-1 0 0,0 1 0,0-1 0,-1 0 0,1 0 0,0 0 0,-1 0-1,1 0 1,-1 0 0,1 0 0,-1 0 0,0-3 0,0-2 25,1 1 0,-2 0 0,1-1 0,-1 1 0,0 0 0,0-1 0,-1 1 0,1 0 0,-2 0-1,1 0 1,-3-5 0,3 8-41,0 0-1,0 1 1,0-1-1,0 1 1,0 0-1,0 0 1,-1-1-1,1 1 0,-1 1 1,0-1-1,1 0 1,-1 1-1,0-1 1,0 1-1,0 0 1,0 0-1,0 0 1,0 0-1,0 1 0,0-1 1,0 1-1,-1 0 1,1 0-1,-4 0 1,0 1 13,1 0 1,-1 0-1,1 1 1,-1 0 0,1 0-1,-1 0 1,1 1-1,0 0 1,0 0-1,0 1 1,1-1 0,-1 1-1,-4 5 1,7-7-19,0 1 0,1-1 0,-1 1 0,1 0 0,-1 0 0,1 0 0,0 0 1,0 0-1,1 0 0,-1 0 0,1 1 0,-1-1 0,1 1 0,0-1 0,0 1 0,1-1 0,-1 1 1,1 0-1,0-1 0,0 1 0,0 0 0,0-1 0,0 1 0,1-1 0,2 7 0,0 1 55,2-1 0,0-1 0,0 1 0,1-1 0,0 0 0,0 0 0,1 0 0,0-1 0,1 0 0,-1-1 0,2 1 0,-1-2 0,1 1 0,0-1 1,0 0-1,1-1 0,0 0 0,0-1 0,0 0 0,0 0 0,1-1 0,-1-1 0,1 0 0,0 0 0,0-1 0,12 0 0,5 0-7,-20 0 122,1-1 0,-1 0 1,1 0-1,11-3 1,-17 3-495,0-1 0,0 0 0,0 0 0,0-1 0,0 1 1,0-1-1,0 1 0,-1-1 0,3-2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17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11952,'0'0'1002,"12"2"-451,4 2-395,0 0 1,0 1-1,0 0 0,0 2 0,-1 0 1,0 0-1,0 2 0,25 18 1,4 12 193,-2 2 0,-2 2 0,-1 1 0,54 83 0,-81-107-129,-1 0-1,-1 0 1,-1 1-1,-1 0 1,0 1-1,-2 0 1,0 0-1,-2 0 1,0 1-1,-2-1 1,0 1-1,-2 0 1,-2 29-1,0-29 7,-2 0 1,0 1-1,-2-2 0,0 1 0,-1-1 1,-2 0-1,0 0 0,-1-1 0,-1 0 1,-1-1-1,-1 0 0,-27 30 0,22-31-18,0 0 1,-2-1-1,0-1 0,-1-1 0,-1-1 0,-1-1 0,-35 17 1,19-13-3050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19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16072,'0'0'2527,"66"0"-2567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19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45 362 6424,'0'0'2849,"-6"12"-1970,0 5-578,2-6 9,0-1-1,0 0 1,-11 16 0,15-26-186,-1 1 0,1 0 0,-1-1 0,1 1 0,-1 0-1,1-1 1,0 1 0,-1 0 0,1 0 0,0-1 0,0 1 0,-1 0 0,1 0 0,0 0 0,0 0 0,0-1 0,0 1 0,0 0 0,0 0 0,0 0 0,0-1 0,1 2 0,-1-2-55,1 1-1,0-1 0,0 0 1,0 0-1,0 0 1,0 0-1,0-1 1,0 1-1,-1 0 1,1 0-1,0 0 1,0-1-1,0 1 1,0 0-1,-1-1 0,1 1 1,0-1-1,0 1 1,-1-1-1,1 1 1,0-1-1,-1 0 1,1 0-1,25-20 622,-1-2-1,37-44 1,-33 34-242,-5 6 31,-1-2-1,-1-1 0,-1-1 1,-2 0-1,-2-2 0,16-38 0,-30 65-183,-1 0-1,0 0 0,0 0 0,-1 0 0,2-11 1,-3 17-274,0 0 1,0-1-1,0 1 1,0 0 0,0 0-1,1 0 1,-1 0 0,0-1-1,0 1 1,0 0-1,0 0 1,0 0 0,0 0-1,0-1 1,0 1-1,0 0 1,0 0 0,0 0-1,0-1 1,0 1-1,0 0 1,0 0 0,0 0-1,0 0 1,0-1 0,-1 1-1,1 0 1,0 0-1,0 0 1,0 0 0,0-1-1,0 1 1,0 0-1,0 0 1,-1 0 0,1 0-1,0 0 1,0 0-1,0-1 1,0 1 0,0 0-1,-1 0 1,1 0 0,0 0-1,0 0 1,0 0-1,0 0 1,-1 0 0,1 0-1,0 0 1,0 0-1,0 0 1,-1 0 0,1 0-1,0 0 1,0 0 0,0 0-1,-1 0 1,1 0-1,0 0 1,0 0 0,0 0-1,-1 0 1,-6 11 617,-5 25 94,-12 59 0,22-84-661,1 1 1,0-1-1,0 1 1,1 0-1,0 0 1,1-1-1,1 1 1,0 0-1,5 16 1,-6-25-47,0 0 1,0 0-1,1 0 1,-1 0-1,1 0 1,0 0-1,0 0 1,0-1-1,0 1 1,0-1-1,0 1 1,1-1-1,-1 0 1,1 0-1,0 0 0,-1 0 1,5 1-1,-3-1-1,0-1 0,1 1 0,-1-1-1,0-1 1,1 1 0,-1-1 0,1 1-1,-1-1 1,1 0 0,-1-1-1,6 0 1,7-3 33,0-1 1,0-1-1,-1 0 0,0-1 0,19-11 0,-14 4 19,0 0-1,-1-1 1,-1 0-1,0-2 1,19-23-1,-11 13 95,-21 16 50,-6 9-96,-2 7-77,-20 46 92,17-44-131,1 1 0,1-1 0,0 1 0,0 0 0,0 0 0,1 0 0,0 0-1,-1 16 1,3-21-6,1 1 1,0-1-1,-1 1 0,1-1 0,1 0 0,-1 1 0,0-1 0,1 0 0,0 0 0,0 0 0,0 0 0,0 0 1,0-1-1,1 1 0,-1 0 0,1-1 0,-1 0 0,5 3 0,-5-3 5,1 0 0,-1-1 0,0 1 0,1-1 0,-1 1 0,1-1 0,-1 0 0,1 0 0,0 0 0,-1-1-1,1 1 1,0-1 0,-1 1 0,1-1 0,0 0 0,0 0 0,0 0 0,-1 0 0,1 0 0,0-1 0,0 0 0,5-1 0,-4 0 9,1 0 1,-1-1-1,1 1 1,-1-1-1,0 0 1,0 0-1,0-1 1,0 1-1,0-1 1,-1 0-1,0 0 1,0 0-1,0 0 1,0 0-1,-1-1 1,5-9-1,-7 12-8,0 1-1,0-1 1,0 0-1,-1 0 1,1 1 0,0-1-1,-1 0 1,1 1-1,-1-1 1,1 0-1,-1 1 1,0-1 0,0 1-1,0-1 1,0 1-1,0-1 1,0 1-1,0 0 1,0-1 0,-1 1-1,1 0 1,0 0-1,-1 0 1,1 0 0,-1 0-1,1 0 1,-1 1-1,0-1 1,-2-1-1,-1 0 20,-1-1 0,1 1 0,-1 0 0,0 1 0,0-1-1,0 1 1,-8 0 0,-3-1 107,17 2-132,0 0 0,-1 0 0,1 0 0,0 0 0,0 0 0,0 0 0,0 0 0,0 0 0,0 0 0,-1 0 0,1 0 0,0 0 0,0 0 0,0 0 0,0 0 0,0-1 0,0 1 1,0 0-1,-1 0 0,1 0 0,0 0 0,0 0 0,0 0 0,0 0 0,0-1 0,0 1 0,0 0 0,0 0 0,0 0 0,0 0 0,0 0 0,0 0 0,0-1 0,0 1 0,0 0 0,0 0 0,0 0 0,0 0 0,0 0 0,0 0 0,0-1 0,0 1 0,0 0 0,0 0 0,0 0 0,0 0 1,0 0-1,24-18 85,6 0-92,1 1-1,59-22 1,-73 33 1,1 1 1,0 1-1,0 0 1,0 1-1,0 1 1,1 1-1,21 1 1,-37 0 2,-1 0 0,0 1 0,0-1 0,0 0 0,0 1 1,-1-1-1,1 1 0,0 0 0,0-1 0,0 1 0,0 0 0,0 0 0,-1 0 0,1 0 0,0 1 1,-1-1-1,1 0 0,-1 1 0,0-1 0,1 1 0,-1 0 0,0-1 0,0 1 0,0 0 0,0 0 0,0-1 1,0 1-1,-1 0 0,1 0 0,-1 0 0,1 0 0,-1 0 0,0 0 0,0 0 0,1 0 0,-2 3 1,1 6 1,-1 0 1,0 1-1,-1-1 1,-7 21-1,9-30-1,-6 21 22,5-16 33,-1 1-1,0-1 1,0 0-1,-1 0 1,-5 12-1,9-18 127,7-4-84,7-4 36,28-22-32,-32 21-78,0 0 0,1 1-1,0 0 1,19-8 0,-29 15-24,0-1 0,0 1 0,0 0 0,0 0 0,-1 0 0,1-1 0,0 2 0,0-1 0,0 0 0,0 0 0,0 1 0,-1-1 0,1 0 0,0 1 0,0 0 0,-1 0 0,1-1 0,0 1 0,1 1 0,31 28 0,-30-26 0,-1 0 0,1 0 0,-1-1 0,1 1 0,0-1 0,0 0 0,1 0 0,-1-1 0,1 1 0,-1-1 0,8 2 0,-8-3 0,0-1 0,0 0 0,0 0 0,0-1 0,0 1 0,-1-1 0,1 0 0,0 0 0,0 0 0,0 0 0,-1-1 0,1 1 0,0-1 0,-1 0 0,1 0 0,-1-1 0,0 1 0,0-1 0,0 1 0,4-6 0,5-6 0,0 0 0,-1-1 0,10-18 0,-14 23 0,89-158 0,-83 153 0,-13 15 0,0 0 0,1 0 0,-1 0 0,0 0 0,0 0 0,0 0 0,0 0 0,1 0 0,-1-1 0,0 1 0,0 0 0,0 0 0,1 1 0,-1-1 0,0 0 0,0 0 0,0 0 0,1 0 0,-1 0 0,0 0 0,0 0 0,0 0 0,1 0 0,-1 0 0,0 0 0,0 0 0,0 1 0,0-1 0,0 0 0,1 0 0,-1 0 0,0 0 0,0 1 0,0-1 0,0 0 0,0 0 0,0 0 0,0 0 0,1 1 0,-1-1 0,0 0 0,0 0 0,1 5 0,-1-1 0,1 1 0,-1-1 0,0 1 0,0 0 0,0 4 0,-18 174 0,13-146 0,-3 0 0,-22 67 0,30-101 0,-1 0 0,0-1 0,-1 1 0,1 0 0,0-1 0,-1 1 0,1-1 0,-1 1 0,0-1 0,0 0 0,0 0 0,0 0 0,-4 3 0,6-5 0,-1 1 0,0-1 0,1 0 0,-1 0 0,0 0 0,1 1 0,-1-1 0,0 0 0,1 0 0,-1 0 0,0 0 0,1 0 0,-1 0 0,0 0 0,0-1 0,1 1 0,-1 0 0,0 0 0,1 0 0,-1-1 0,0 1 0,-1-2 0,0 1 0,1 0 0,-1 0 0,1-1 0,-1 1 0,1-1 0,0 1 0,0-1 0,0 0 0,-2-2 0,2 1 0,-1-1 0,0 0 0,1 0 0,0 0 0,0 0 0,0 0 0,1 0 0,-1 0 0,1 0 0,0 0 0,0 0 0,0-1 0,1 1 0,-1 0 0,1 0 0,0 0 0,0 0 0,1 0 0,-1 1 0,1-1 0,0 0 0,0 0 0,0 1 0,0 0 0,0-1 0,1 1 0,0 0 0,0 0 0,0 0 0,0 0 0,0 1 0,0-1 0,1 1 0,-1 0 0,1 0 0,0 0 0,-1 1 0,1-1 0,5-1 0,17-2 0,1 2 0,-1 0 0,0 2 0,1 1 0,-1 0 0,45 9 0,-34-2 868,-15 1-5756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22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1 588 4720,'0'0'7920,"11"-2"-7392,35-9-15,-41 10-351,0 0-1,-1 1 1,1 0 0,0 0-1,0 0 1,-1 0 0,1 1 0,0 0-1,-1 0 1,9 3 0,7 1 290,2-2-30,13 3 504,67 2-1,190-19 715,-239 7-1492,1 3 1,55 6 0,-37-1 43,25 8 92,-62-12-205,2 0 40,42-4 1,53-4 167,-52 4-214,-25 3-18,0 3 1,63 9-1,40 3 127,-132-13-174,18 0 14,48-4 0,97-4 103,37-6 54,-153 5-173,-32 5-10,48-12 0,116-25 22,-111 23 62,146-6 0,13-2 16,-140 11-75,178-2 0,33 2-253,-144 4 174,1236-101 263,-366 25-89,-122 67-132,-85 51 162,-581-17-21,155 22 45,-143-10-70,-28-2-13,172 10 57,364-31 101,14-19 68,-450 9-196,26 2 6,154-3 38,-1-25-13,-129-5-23,700-83 227,12 7-19,-793 97 55,-287 14-327,41-7 0,-69 9-65,0 0 0,0 0 1,0-1-1,0 1 0,0 0 1,0 0-1,0 0 1,0 0-1,0 0 0,0 0 1,0 0-1,0 0 0,0 0 1,0 0-1,0 0 1,0 0-1,0 0 0,0 0 1,0 0-1,0 0 0,0 0 1,0-1-1,0 1 1,0 0-1,0 0 0,0 0 1,0 0-1,0 0 0,0 0 1,0 0-1,0 0 1,0 0-1,0 0 0,0 0 1,0 0-1,0 0 1,0 0-1,0 0 0,0 0 1,0 0-1,0 0 0,0 0 1,0 0-1,0 0 1,1 0-1,-1 0 0,-10-2-141,-16-1-131,-2 1-3070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23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6328,'0'0'14569,"14"-1"-14045,22-2-256,467-23 3414,-411 27-2652,92 12-1,-176-12-859,0 0 0,0 1 0,-1 0 0,1 0 0,12 6 0,-20-8-161,0 0-1,0 0 1,0 0 0,1 0 0,-1 1-1,0-1 1,0 0 0,0 0 0,0 1-1,0-1 1,0 0 0,0 0 0,0 0-1,0 1 1,0-1 0,0 0 0,0 0-1,0 1 1,0-1 0,0 0 0,0 0-1,0 0 1,0 1 0,0-1 0,0 0-1,0 0 1,0 1 0,0-1 0,0 0-1,0 0 1,0 0 0,-1 1 0,1-1-1,0 0 1,0 0 0,0 0 0,0 0-1,-1 1 1,1-1 0,0 0 0,0 0-1,0 0 1,-1 0 0,1 0 0,0 0-1,0 0 1,-1 1 0,-9 5 41,-1-3-186,0-2-1,0 1 0,0-1 0,0-1 0,0 0 0,0-1 0,-12-2 0,-1 1-3227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24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632 125 12056,'0'0'976,"-13"-8"-672,-2-1-164,0 0 0,0 2 0,-1-1 0,0 2 0,0 0 1,-1 1-1,-27-4 0,24 8 51,1 0-1,-1 2 1,0 0 0,0 2 0,1 0 0,-1 1-1,1 1 1,-31 11 0,29-7 86,1 1 0,-1 0 0,2 2 1,-1 0-1,2 1 0,-1 1 0,-21 22 0,32-28-126,0 1 0,0 1 0,1 0 0,1 0 0,-1 0 0,2 1 0,-1 0-1,2 0 1,-1 0 0,1 1 0,1-1 0,0 1 0,1 0 0,0 0 0,1 0 0,0 0-1,1 0 1,2 17 0,0-13-23,1 0 0,0 0 0,1 0 0,1-1 0,0 0 0,1 0 0,1 0 0,0-1 0,1 0 0,1 0 0,0-1 0,0 0 0,17 17 0,-4-9 2,1-1 1,0-1-1,1 0 1,1-2-1,1-1 0,1-2 1,51 22-1,-40-23-28,0-1-1,0-2 1,1-2-1,0-1 1,60 1-1,-39-7 40,0-3-1,-1-3 1,1-3-1,-1-2 0,0-2 1,-1-4-1,110-43 1,-123 39 75,0-2 1,74-48-1,-102 58-111,-1-1 0,0 0-1,0-1 1,-1-1 0,-1 0 0,0-1 0,-2 0-1,0-1 1,13-24 0,-20 31-43,0 0-1,-1 0 1,0-1-1,-1 1 1,0-1-1,-1 0 1,0 0-1,-1 0 0,0 0 1,-1-1-1,0 1 1,-1 0-1,0 0 1,0 0-1,-1 0 1,-1 0-1,0 0 1,0 1-1,-1-1 1,-1 1-1,0 0 1,0 0-1,-1 1 1,0-1-1,0 1 1,-14-14-1,2 5 23,-1 1 0,0 1 0,-1 1 0,-1 1 0,0 1 1,-1 1-1,0 0 0,-1 2 0,0 1 0,-1 0 0,0 2 0,0 1 0,-29-4 0,13 5 46,0 1 0,0 2 0,0 2 0,-1 1-1,1 3 1,0 1 0,-58 15 0,71-13-94,0 2-1,1 1 1,0 2 0,1 0-1,0 1 1,-35 26-1,56-36-65,-1 1 0,0 0 0,1 0 1,-1 0-1,1 1 0,0 0 0,1-1 0,-1 1 0,1 1 0,0-1 0,0 0 0,0 1 0,1-1 0,0 1 0,0 0 0,-1 6 0,3-7-549,-1 0 0,1-1 0,0 1 0,0 0 0,1 0 0,-1 0 0,3 7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4:42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5920,'0'0'13322,"-8"11"-13125,-27 36-1,32-42-124,1-1-1,-1 1 0,1 0 0,0 0 1,0 0-1,0 1 0,1-1 1,0 0-1,0 1 0,0-1 0,1 1 1,-1-1-1,1 1 0,1-1 0,-1 0 1,1 1-1,0-1 0,0 1 0,2 5 1,-2-9-31,0 0 0,-1 0 0,1 0 0,0 0 0,0 0 0,0-1 0,0 1 0,0 0 1,1 0-1,-1-1 0,0 1 0,1-1 0,-1 1 0,1-1 0,0 0 0,-1 1 0,1-1 0,0 0 1,0 0-1,0 0 0,0 0 0,0-1 0,0 1 0,0 0 0,0-1 0,0 0 0,0 1 0,0-1 1,0 0-1,2 0 0,2 0 50,-1-1 1,0 0 0,1-1-1,-1 1 1,0-1 0,0 0 0,0 0-1,0 0 1,-1-1 0,7-3-1,1 0 235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03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4816,'0'0'8206,"-4"10"-7950,-5 11 64,-1-1 0,-18 27 0,25-40-209,-1-1 0,1 1 0,0-1 0,0 1 0,1 0 0,0 0 0,-2 10-1,-8 26 435,11-38-504,0-1-1,0 1 1,1-1-1,-1 1 1,1 0 0,0-1-1,0 1 1,0-1-1,1 1 1,0 0-1,0-1 1,0 1 0,0-1-1,1 0 1,-1 1-1,4 3 1,-2-1 32,0-1 0,0 0 0,1 0-1,0 0 1,1 0 0,-1-1 0,1 0 0,0 0 0,11 8 0,-15-12-43,1 0-1,0 0 1,0 0 0,0-1-1,0 1 1,1-1 0,-1 1 0,0-1-1,0 0 1,0 0 0,0 0 0,0 0-1,1 0 1,-1 0 0,0-1-1,0 1 1,0-1 0,0 1 0,0-1-1,2-1 1,-1 1-13,0 0-1,-1-1 1,1 1 0,-1-1 0,0 1-1,1-1 1,-1 0 0,0 0-1,0 0 1,0 0 0,0 0-1,0 0 1,-1-1 0,3-2-1,0-21-2285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4:43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6328,'0'0'13410,"12"-4"-13061,13-3-193,156-38 1118,-123 39-919,99 1 1,-51 4-135,346 20 612,-118 2-388,-262-20-381,188-3 176,-52-19 55,-120 19-92,-20 2 10,-2-7-85,-76 2-3589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4:46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237 458 5824,'0'0'8741,"-11"-9"-8244,0-1-247,-26-15-1,34 24-197,0 0 0,0 0-1,0 1 1,0-1 0,1 1 0,-1 0 0,0 0 0,0 0 0,0 1-1,0-1 1,0 0 0,0 1 0,0 0 0,1 0 0,-1 0 0,0 0-1,0 0 1,1 1 0,-1-1 0,1 1 0,-1-1 0,-2 4 0,-8 2 241,5-2-81,0-1 0,0 1 0,1 0 0,0 0 0,0 1 0,0 0 0,0 1 0,-10 13 0,14-16-121,1-1 0,-1 1-1,1 0 1,0 0 0,1 0 0,-1 0 0,1 0 0,-1 1 0,1-1 0,0 0 0,1 1-1,-1-1 1,1 0 0,0 1 0,0-1 0,0 1 0,1-1 0,-1 1 0,1-1-1,2 6 1,-3-8-35,1 0-1,0 0 0,0 0 0,0 0 1,0 0-1,0 0 0,0 0 0,1 0 0,-1 0 1,0 0-1,1-1 0,0 1 0,-1-1 1,1 1-1,0-1 0,0 0 0,0 1 0,0-1 1,3 1-1,-1-1-7,-1 0-1,0 0 1,0-1-1,1 0 1,-1 0 0,0 0-1,1 0 1,-1 0-1,0 0 1,1-1 0,-1 0-1,4-1 1,2-1 20,0-1 0,0 0 0,0 0 1,-1-1-1,0 0 0,0-1 0,0 0 0,8-8 1,-4 1 7,0 0 0,0-1 1,-2 0-1,0-1 0,0 0 0,-2-1 1,0 1-1,0-2 0,-2 1 1,0-1-1,-1 0 0,-1 0 1,0-1-1,-1 0 0,-1 1 0,-1-1 1,0 0-1,-2 0 0,0 1 1,0-1-1,-2 0 0,0 1 1,-1-1-1,-1 1 0,-10-23 1,9 26 26,-1-1 0,0 2 0,-1-1 1,-10-13-1,16 24-63,-1 0 1,0-1 0,0 1-1,0 0 1,-1 0-1,1 1 1,0-1-1,-1 1 1,0 0 0,0 0-1,0 0 1,0 0-1,0 1 1,0-1 0,0 1-1,0 0 1,0 0-1,-1 1 1,-5-1 0,7 1-23,-1 0 1,1 0-1,-1 1 1,0-1-1,1 1 1,-1 0-1,1 0 1,0 0-1,-1 0 1,1 1 0,0-1-1,-1 1 1,1 0-1,0 0 1,0 0-1,1 0 1,-1 1-1,0-1 1,1 1 0,-1 0-1,-3 5 1,3-3-39,1 0 0,0 0 0,0 0 0,0 1 0,0-1 0,1 1 0,0-1 0,0 1 0,0-1 0,1 1 0,-1 0 0,1-1 0,2 9 0,-2-11-27,1 0 1,-1 0 0,1 0 0,0 0-1,0 0 1,0-1 0,0 1 0,1 0 0,-1-1-1,1 1 1,0-1 0,-1 1 0,4 2-1,8 5-3493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4:47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 5824,'0'0'18599,"-5"11"-18276,-65 149 680,53-125-585,-34 52 1,9-16 156,38-65-423,1 1 1,0 0 0,0 0 0,0 0 0,1 0 0,-3 13 0,6-20-133,-1 1 0,0 0 0,0 0 0,1 0-1,-1 0 1,1-1 0,-1 1 0,1 0 0,-1 0 0,1-1-1,-1 1 1,1 0 0,-1-1 0,1 1 0,0-1 0,0 1 0,-1 0-1,1-1 1,0 0 0,0 1 0,-1-1 0,1 1 0,0-1-1,0 0 1,0 0 0,0 1 0,1-1 0,28 5 207,-27-5-193,30 1 101,1-1 0,-1-2-1,0-1 1,0-2 0,47-13-1,5 3 621,-69 8-541,4 1-119,-20 5-144,1 1-1,-1 0 1,0 0-1,1 0 0,-1-1 1,0 1-1,1 0 1,-1-1-1,0 1 0,0 0 1,1-1-1,-1 1 1,0 0-1,0-1 0,0 1 1,1 0-1,-1-1 1,0 1-1,0 0 0,0-1 1,0 1-1,0-1 1,0 1-1,0 0 0,0-1 1,0 1-1,0-1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4:47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9744,'0'0'13334,"15"3"-12877,-11-3-420,14 4 128,0-2 1,0 0-1,0-1 0,34-3 0,93-10 896,26-4 66,-32 6 78,-136 9-1172,34-4 250,-24 3-3693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53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89 4720,'0'0'7974,"-12"8"-7612,4-2-280,-7 4 84,1 1 0,1 0-1,-18 19 1,9-6 191,11-12-32,0 0 1,-17 24 0,26-32-206,-1 1 0,1-1 0,0 1 0,0 0 0,0 0 0,0 0-1,1 0 1,0 0 0,0 0 0,1 0 0,-1 0 0,2 10 0,-1-13-86,0-1 0,0 1 0,1-1 0,-1 1-1,1-1 1,0 0 0,-1 1 0,1-1 0,0 0 0,0 1 0,-1-1-1,1 0 1,0 0 0,0 0 0,1 0 0,-1 0 0,0 0 0,0 0-1,0 0 1,1 0 0,-1-1 0,0 1 0,1 0 0,-1-1 0,1 1-1,-1-1 1,0 0 0,1 1 0,-1-1 0,1 0 0,1 0 0,2 1 33,0-1 1,0 0 0,1 0-1,-1 0 1,0-1 0,0 0 0,8-2-1,-4 0-1,-1-1 0,0 1-1,-1-2 1,1 1-1,-1-1 1,0 0-1,0 0 1,0-1 0,-1 0-1,0 0 1,0-1-1,-1 0 1,1 0-1,-1 0 1,-1 0-1,0-1 1,0 0 0,0 0-1,-1 0 1,0 0-1,2-10 1,2-13 387,-1-1-1,-2 1 1,-1-1 0,-2-45 0,-1 106 319,0 107-593,-4-70-35,-4 0 0,-28 115 0,2-28 261,18-82-14,14-67-330,1 1 0,-1-1 1,1 1-1,1-1 1,-1 7-1,1-10-240,-1 1 1,1-1-1,0 0 1,1 1-1,-1-1 1,0 1-1,0-1 1,1 0-1,-1 1 1,0-1 0,1 0-1,-1 0 1,1 1-1,0-1 1,-1 0-1,1 0 1,0 0-1,0 0 1,0 0-1,0 0 1,1 1-1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53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9040,'0'0'5337,"0"14"-4804,8 115 910,-7-118-1037,2 0 0,-1-1 0,1 1 0,1 0 0,7 15 0,-11-26-393,0 1 1,0-1-1,0 0 1,0 0 0,1 0-1,-1 0 1,0 1-1,0-1 1,0 0 0,1 0-1,-1 0 1,0 0-1,0 0 1,0 0-1,1 1 1,-1-1 0,0 0-1,0 0 1,1 0-1,-1 0 1,0 0-1,0 0 1,1 0 0,-1 0-1,0 0 1,0 0-1,1 0 1,-1 0-1,0 0 1,0-1 0,0 1-1,1 0 1,-1 0-1,0 0 1,0 0-1,1 0 1,-1 0 0,0-1-1,0 1 1,0 0-1,0 0 1,1 0 0,-1 0-1,0-1 1,0 1-1,0 0 1,0 0-1,0 0 1,0-1 0,1 1-1,-1 0 1,0 0-1,0-1 1,0 1-1,0 0 1,8-16 95,-1-1-2542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53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11952,'0'0'2872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4:59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0 202 5720,'0'0'13954,"8"10"-13685,-1-1-201,-3-5-37,0 0 0,-1 0 0,0 1 1,0-1-1,0 1 0,0 0 0,-1 0 0,0 0 0,0 0 1,0 0-1,-1 0 0,1 1 0,0 9 0,15 119 1416,-17-113-802,-1-19-52,1-15-380,0-22-87,2 0 1,2 0 0,1 0-1,1 0 1,21-59 0,-21 75-77,0 0 1,2 1-1,0 0 0,1 1 1,1 0-1,19-26 1,-28 41-49,0 1 1,0-1 0,1 1-1,-1-1 1,0 1-1,1 0 1,-1-1-1,1 1 1,-1 0 0,1 0-1,0 0 1,-1 0-1,1 0 1,0 1-1,0-1 1,-1 0 0,1 1-1,0 0 1,0-1-1,0 1 1,0 0-1,0 0 1,0 0-1,0 0 1,0 0 0,0 0-1,0 1 1,-1-1-1,1 0 1,0 1-1,0 0 1,0-1 0,-1 1-1,1 0 1,0 0-1,-1 0 1,1 0-1,2 3 1,1 1 3,0 0-1,-1 0 1,1 0 0,-1 1 0,0 0-1,-1 0 1,0 0 0,0 0 0,4 11-1,4 23 127,-2 0 1,-1 0-1,3 51 0,-8-57 41,-2 42 151,2-68-701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00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1 7936,'0'0'5150,"-10"12"-4630,-3 4-362,0 2 101,-1 0 0,-1-2 0,-22 22 0,15-23 393,-33 19 1,40-27-419,1 2 0,0 0-1,0 0 1,1 1 0,-23 24-1,31-27-100,0 0-1,0 0 1,1 1-1,0 0 0,1-1 1,0 1-1,0 1 1,1-1-1,0 0 0,0 1 1,1-1-1,0 1 0,0 10 1,1 14 139,2-1 0,6 36 0,68 446 836,-34-126-567,-16-115-164,25 108 299,-42-325-420,23 69 0,-11-45 218,-2 9 659,-19-87-1095,1 0 0,0 0 0,0 0 0,0 0 0,0-1 0,0 1 0,0 0 0,1 0 0,-1-1 0,0 1 0,1-1 0,0 1 0,-1-1 0,1 1 0,0-1 0,0 0 0,0 0 0,-1 0 0,1 0 0,0 0 0,1 0 0,-1-1 0,0 1 0,0-1 0,0 1 0,0-1 0,4 0 0,8 1-13,-1 0-1,1-1 1,16-3-1,-25 3 15,15-2 14,0-1 0,0 0-1,0-2 1,25-9 0,-34 10-45,0-1 0,-1 0 0,0-1-1,0 0 1,0 0 0,-1-1 0,0 0 0,0-1 0,8-10 0,1-5-3359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1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111 203 13768,'0'0'2560,"-9"7"-2063,-2 3-343,0 0-1,0 0 1,1 1 0,0 1-1,-15 24 1,22-30-79,-1 0-1,1 1 1,0-1-1,1 1 1,0 0 0,0-1-1,-1 12 1,2-13-33,1-1 0,0 0 0,0 0 0,0 0 0,1 1 0,0-1 1,-1 0-1,2 0 0,-1 0 0,0 0 0,1 0 0,0 0 0,-1-1 0,4 6 0,5 4 88,-1-1 0,2 0 0,-1 0 0,2 0-1,-1-2 1,2 1 0,-1-2 0,1 0 0,23 12-1,-29-17-62,1 0 0,-1-1 0,1 0 0,0 0 0,0-1 0,0 0 0,0-1-1,1 0 1,-1 0 0,0 0 0,1-1 0,-1-1 0,0 1 0,0-1 0,1-1 0,-1 1-1,0-2 1,0 1 0,0-1 0,8-4 0,2-3 171,0-2 0,-1 0 0,0-1 1,-1 0-1,0-2 0,-1 0 0,25-33 0,-36 42-168,0-1 0,-1 0 0,1-1 0,-1 1 0,-1 0 0,1-1 0,-1 0 0,-1 0 0,1 1 0,-1-1 0,-1 0 0,1 0 0,-2 0 0,1 0 0,-1 0 0,0 0 0,0 0 0,-5-12 0,0-2 65,-2 1-1,0 0 0,-1 1 1,-1 0-1,-17-26 0,20 37-36,0-1-1,0 1 1,-1 0-1,0 0 1,0 1-1,-1 0 1,0 0-1,-16-9 1,19 14-46,0 0 0,1 0 1,-1 1-1,-1-1 0,1 1 0,0 1 0,0-1 1,-1 1-1,1 1 0,-1-1 0,1 1 0,-1 0 0,1 0 1,0 1-1,-1 0 0,1 0 0,-7 2 0,5 0-13,0-1 0,1 2 0,-1-1 0,1 1 0,-1 0 0,1 1 0,0 0 0,1 0 0,-1 0 0,1 1 0,0 0 0,1 0 0,-1 0 0,1 1 0,1 0 0,-1 0 0,1 0 0,0 1 0,1-1 0,0 1 0,-4 12 0,4-11-677,1 2-1,0-1 1,1 0-1,0 0 1,1 19-1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03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10952,'0'0'1152,"6"-82"-752,2 58 0,4 3 16,-1 5-160,-3 4 8,4 6-120,0 0 0,-2 0-56,4 6 0,10 6-88,-2-4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04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4120,'0'0'19479,"-2"14"-19276,-12 199 496,20 39 282,0-179 371,-13-74-2440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04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11552,'0'0'4656,"13"1"-4193,199 2 1565,-195-4-1869,154-13 1535,-137 9-1043,-1-1 1,65-20-1,-86 23-401,-10 3-491,-1 0 0,1-1 0,-1 1-1,1 0 1,-1-1 0,0 1 0,1-1 0,-1 0 0,1 1 0,1-3-1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0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6824,'0'0'9504,"11"15"-9055,0-1-335,1 0 30,-1 1 0,-1 1 0,0 0 0,12 28 0,5 20 429,11 25 780,30 102 0,-62-164-973,-5-19-168,1 0-1,0 0 0,0 0 1,1 0-1,0 0 1,5 8-1,-8-16-194,0 0 0,0 0 1,0 0-1,0 0 0,0 1 0,0-1 1,0 0-1,0 0 0,0 0 0,0 0 0,1 0 1,-1 0-1,0 0 0,0 0 0,0 0 1,0 0-1,0 0 0,0 1 0,0-1 0,0 0 1,1 0-1,-1 0 0,0 0 0,0 0 1,0 0-1,0 0 0,0 0 0,0 0 1,1 0-1,-1 0 0,0 0 0,0 0 0,0 0 1,0 0-1,0 0 0,0 0 0,0-1 1,1 1-1,-1 0 0,0 0 0,0 0 0,0 0 1,0 0-1,0 0 0,0 0 0,0 0 1,5-8 351,3-17-155,-7 21-158,15-54 266,3 0 0,29-63 0,36-39 137,-70 138-364,1 0 1,1 1 0,1 1-1,36-34 1,-2 5 281,-50 48-368,0 1-1,0-1 1,0 0-1,0 0 1,-1 0 0,1 0-1,0 1 1,0-1-1,-1 0 1,1 0-1,-1 0 1,1 0 0,-1 0-1,1-2 1,-1 3-5,0 0 0,0-1 0,0 1 0,0 0 0,0-1 0,0 1 0,0-1 0,-1 1 0,1 0 0,0-1 0,0 1 0,0 0 0,0-1 0,-1 1 1,1 0-1,0-1 0,0 1 0,-1 0 0,1 0 0,0-1 0,0 1 0,-1 0 0,1 0 0,0-1 0,-1 1 0,1 0 0,-1 0 0,-2-1 11,0 0-1,-1 0 0,1 0 0,0 0 1,-1 1-1,1 0 0,-1 0 1,-3 0-1,-184 24 132,70-6-80,-39 10 41,114-18-45,46-11-66,0 1-1,0 0 1,0 0-1,0 0 1,0 0-1,0 0 1,0 0 0,0 0-1,0 0 1,0-1-1,0 1 1,0 0-1,0 0 1,0 0-1,0 0 1,0 0-1,0 0 1,0 0-1,0 0 1,0 0 0,0-1-1,0 1 1,0 0-1,0 0 1,0 0-1,0 0 1,0 0-1,-1 0 1,1 0-1,0 0 1,0 0 0,0 0-1,0 0 1,0 0-1,0 0 1,0 0-1,0 0 1,0 0-1,-1 0 1,1-1-1,0 1 1,0 0 0,0 0-1,0 0 1,0 0-1,0 1 1,0-1-1,0 0 1,-1 0-1,1 0 1,0 0-1,0 0 1,0 0-1,0 0 1,0 0 0,0 0-1,0 0 1,0 0-1,0 0 1,-1 0-1,1 0 1,0 0-1,0 0 1,0 0-1,0 0 1,0 1 0,10-10 255,23-13-1534,-25 17-1369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06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11048,'0'0'10425,"11"-3"-10032,-6 1-338,6-2 83,1 1-1,0 0 1,1 1-1,17-2 1,12 2 274,281-5 1774,-291 9-1734,-1-2 0,1-2 0,-1 0-1,0-2 1,52-14 0,-75 19 376,-11 3-4601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07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5 8432,'0'0'10569,"-11"1"-10011,-36 4-3,44-4-456,0 0 0,0 0 1,1 0-1,-1 1 0,0-1 0,1 1 1,-1 0-1,1-1 0,-1 1 0,1 1 0,0-1 1,0 0-1,0 0 0,0 1 0,0-1 1,0 1-1,1 0 0,-1-1 0,1 1 0,0 0 1,0 0-1,0 0 0,0 0 0,0 0 0,1 0 1,-1 0-1,1 0 0,0 5 0,0-7-53,0 0 1,0 0-1,0 1 0,0-1 0,0 0 0,0 0 1,0 0-1,1 1 0,-1-1 0,0 0 0,1 0 1,-1 0-1,1 0 0,-1 0 0,1 1 0,0-1 1,0 0-1,-1 0 0,1-1 0,0 1 0,0 0 1,0 0-1,0 0 0,1 1 0,0-2 8,0 1-1,0-1 1,0 1-1,0-1 1,0 1-1,0-1 1,0 0-1,0 0 1,0 0 0,0 0-1,0-1 1,0 1-1,-1 0 1,3-1-1,1 0 21,0-1 1,-1 0-1,1 1 0,-1-1 0,0-1 0,0 1 1,0-1-1,0 1 0,0-1 0,0 0 0,-1-1 1,4-3-1,-6 7-55,-1-1 1,1 0-1,-1 1 0,1-1 0,-1 0 1,0 1-1,1-1 0,-1 0 1,0 0-1,1 1 0,-1-1 1,0 0-1,0 0 0,0 1 1,0-1-1,0 0 0,0 0 1,0 0-1,0 1 0,0-1 1,0 0-1,0 0 0,0 1 1,-1-1-1,1 0 0,0 0 1,-1 0-1,0 0-3,1 1 0,-1-1 0,1 1 0,-1 0 0,1 0 0,-1-1 1,1 1-1,-1 0 0,0 0 0,1 0 0,-1 0 0,0 0 0,1 0 0,-1 0 0,1 0 0,-1 0 0,0 0 0,1 0 1,-1 0-1,0 0 0,1 0 0,-1 1 0,1-1 0,-1 0 0,1 0 0,-1 1 0,0-1 0,1 0 0,-1 1 1,1-1-1,0 1 0,-2 0 0,-6 6 71,0 0-1,0 1 1,1-1 0,0 2-1,0-1 1,-7 15-1,13-23-78,1 0 0,-1 1 0,1-1 0,0 0 0,-1 1 0,1-1 0,0 1-1,-1-1 1,1 1 0,0-1 0,0 1 0,-1-1 0,1 1 0,0-1 0,0 1-1,0-1 1,0 1 0,0 0 0,0-1 0,0 1 0,0-1 0,0 1 0,0-1-1,0 1 1,0-1 0,0 1 0,0 0 0,0-1 0,1 1 0,-1-1-1,0 1 1,0-1 0,1 1 0,-1-1 0,0 0 0,1 1 0,-1-1 0,0 1-1,1-1 1,-1 0 0,1 1 0,0 0 0,0-1 18,1 0-1,-1 0 1,1 1-1,-1-1 1,1 0 0,-1 0-1,1-1 1,-1 1-1,1 0 1,-1 0-1,1-1 1,-1 1 0,1-1-1,-1 1 1,3-2-1,2-1 17,0-1 0,0 1-1,-1-1 1,1 0 0,-1-1-1,0 1 1,0-1 0,0 0-1,-1-1 1,0 1 0,0-1-1,0 1 1,0-1-1,-1-1 1,0 1 0,2-7-1,-5 12-20,1-1 0,-1 0-1,0 1 1,1-1 0,-1 0-1,0 0 1,0 1-1,0-1 1,-1 0 0,1 0-1,0 1 1,-1-1 0,1 0-1,-1 1 1,1-1-1,-1 0 1,0 1 0,1-1-1,-1 1 1,0-1 0,0 1-1,0-1 1,-1 1-1,1 0 1,0 0 0,0 0-1,-1-1 1,1 1-1,0 0 1,-1 0 0,1 1-1,-1-1 1,0 0 0,1 0-1,-1 1 1,-2-1-1,3 1-12,-1 0 0,1-1 0,-1 1 0,1 0 0,-1 1 0,0-1 0,1 0 0,-1 0 0,1 1 0,-1-1 0,1 1 0,-1-1 0,1 1 0,-1 0 0,1 0 0,0-1 0,-1 1 0,1 0 0,0 0 0,0 0 0,0 0 0,0 1 0,0-1 0,0 0 0,0 0 0,0 1 0,0-1 0,0 0 0,1 1 0,-1-1 0,0 1 0,1-1 0,0 1 0,-1-1 0,1 1 0,0-1 0,0 1 0,-1 0 0,2 2 0,-2 24-1195,1-23-1672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10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15880,'0'0'4183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08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 5016,'0'0'9394,"-11"10"-9011,7-6-335,-18 17 502,-32 41 1,36-36-242,2 1 0,1 0 0,1 1 0,1 1 0,2 0 0,-13 50 0,14-44-31,1 1 0,3 0 0,-5 64 0,11-99-272,-1 70 608,10 113-1,-6-162-480,1 0 0,1 0-1,1 0 1,1-1 0,1 0-1,0 0 1,2-1-1,0 0 1,18 25 0,-5-12 176,-14-18-89,0-2 0,1 0 0,0 0-1,1-1 1,0 0 0,23 18 0,-34-30-204,1 1 1,-1-1 0,1 0-1,-1 0 1,1 1-1,-1-1 1,1 0 0,-1 0-1,1 0 1,-1 0 0,1 1-1,-1-1 1,1 0 0,0 0-1,-1 0 1,1 0 0,-1 0-1,1-1 1,-1 1 0,1 0-1,0 0 1,-1 0-1,1 0 1,-1-1 0,1 1-1,-1 0 1,1 0 0,-1-1-1,1 1 1,-1 0 0,0-1-1,1 1 1,-1-1 0,1 1-1,-1-1 1,0 1 0,1 0-1,-1-1 1,0 1-1,0-1 1,1 0 0,-1 1-1,0-1 1,0 1 0,0-1-1,0 1 1,1-1 0,-1 0-1,4-26-2501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1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6328,'0'0'8340,"3"10"-7992,13 50 451,7 68 0,-17-70-257,-3-19 195,10 42 0,-13-81-690,0 1-1,-1-1 1,1 1 0,1-1 0,-1 1-1,0-1 1,0 1 0,0-1-1,0 0 1,0 1 0,0-1-1,0 1 1,1-1 0,-1 1-1,0-1 1,0 0 0,0 1-1,1-1 1,-1 0 0,0 1-1,1-1 1,-1 0 0,0 1 0,1-1-1,0 1 1,3-13 516,2-36-349,-4 33-82,4-36 79,-4 20-67,2 1 0,1 0 0,2 0-1,12-36 1,-14 56-103,-1 1-1,2-1 0,-1 1 0,2 0 1,-1 0-1,1 1 0,0 0 0,1 0 1,0 1-1,9-7 0,-8 7 3,4 1 137,-12 6-173,0 1 0,0-1 0,-1 1 0,1-1 0,0 1 0,0-1 0,0 1 0,-1 0 0,1-1-1,0 1 1,-1 0 0,1 0 0,-1-1 0,1 1 0,0 0 0,0 2 0,4 7 17,-1 0-1,1 1 1,-2 0 0,0 0-1,0 0 1,2 23-1,5 14 26,9 17 85,-11-41 55,-1 1 1,7 39-1,-8-20 414,-6-39-528,0 1 1,0-1 0,0 1-1,-1-1 1,1 1-1,-1-1 1,0 1-1,-4 7 1,5-12-56,-12-11-2076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1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6728,'0'0'9562,"6"11"-9110,21 35-32,-25-44-357,-1 1 0,0 0 1,0 0-1,0-1 0,0 1 0,-1 0 0,1 0 0,-1 0 0,1 0 0,-1 0 0,-1 4 1,2 9 382,1-7-177,0 0-1,0-1 1,1 1-1,0-1 1,5 10 0,-7-17-223,-1 0 0,1 1 0,0-1 1,-1 0-1,1 0 0,0 0 0,0 0 0,0 0 1,0-1-1,0 1 0,0 0 0,0 0 1,1-1-1,-1 1 0,0 0 0,0-1 1,1 1-1,0 0 0,0-1-28,0-1-1,-1 1 1,1 0 0,0 0-1,-1-1 1,1 1 0,-1-1 0,1 1-1,-1-1 1,1 0 0,-1 1-1,1-1 1,-1 0 0,1 0 0,-1 0-1,0 0 1,0 0 0,0 0-1,2-2 1,7-9-2753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1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11952,'0'0'1992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06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3712,'0'0'11277,"13"-7"-11152,-7 3-107,8-3 20,-1 0 0,1 1 0,1 0 0,-1 1 0,16-3 0,25-6 110,-32 7-45,0 2-1,32-4 1,96-10 438,-116 16-434,-14 1 95,1 0 0,-1 2 1,41 3-1,-50-3 157,-11 0-342,-1 0 1,1 0 0,-1 0-1,1 0 1,-1 0-1,1 0 1,-1 0-1,1 0 1,-1 0 0,1 0-1,-1 0 1,1 0-1,-1 0 1,1 0-1,-1 1 1,1-1 0,-1 0-1,1 0 1,-1 1-1,1-1 1,-1 0-1,0 0 1,1 1 0,-1-1-1,1 1 1,0 0 276,-1-3-38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13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5416,'0'0'12201,"10"-8"-11884,56-42 515,-65 49-810,0 0 1,0 1-1,-1-1 1,1 0-1,0 1 0,0-1 1,0 1-1,0-1 1,-1 1-1,1-1 0,0 1 1,0 0-1,0 0 1,0-1-1,0 1 0,0 0 1,0 0-1,0 0 1,0 0-1,0 0 0,0 0 1,0 0-1,0 1 1,0-1-1,0 0 0,0 0 1,0 1-1,0-1 1,0 1-1,0-1 0,0 1 1,0-1-1,-1 1 1,1-1-1,0 1 0,0 0 1,-1-1-1,1 1 1,0 0-1,-1 0 0,1 0 1,-1-1-1,1 1 1,0 2-1,1 1 59,1 1-1,-1 1 1,0-1-1,0 0 1,-1 0-1,2 11 1,0 17 169,-2-1-1,-4 40 1,1-48-41,1 0 0,1 1 0,1-1 0,1 0 1,9 40-1,-10-59-140,1 0 1,0 0-1,-1-1 1,1 1-1,1-1 1,-1 1-1,1-1 1,0 0-1,3 5 1,-4-8-43,-1 0 0,1 0 1,-1 1-1,1-1 0,0 0 0,-1 0 0,1 0 1,0-1-1,0 1 0,0 0 0,0-1 1,0 1-1,0-1 0,-1 1 0,1-1 0,0 0 1,0 0-1,0 0 0,0 0 0,0 0 0,0 0 1,0-1-1,0 1 0,0-1 0,2 0 1,3-2 41,0-1 1,0 1-1,-1-1 0,0 0 1,1-1-1,-2 1 1,1-1-1,0 0 1,-1-1-1,0 1 1,0-1-1,-1 0 0,0 0 1,0-1-1,0 1 1,-1-1-1,5-13 1,0-2 53,-1-1 0,-1 1 1,-1-1-1,3-35 0,0-37 323,-8 72-325,0 18-101,0 1 0,0 0 1,0 0-1,0 0 0,1-1 0,0 1 0,0 0 0,0 0 0,0 0 0,1 0 0,2-5 0,1-2 6,-3 8-15,-1 0-1,1 0 1,0 0 0,0 0 0,0 0-1,4-4 1,-4 6-9,-1 0 0,1 0 0,-1 0 0,1 0 0,0 0-1,-1 1 1,1-1 0,0 0 0,0 1 0,0 0 0,-1-1 0,1 1 0,0 0 0,0 0 0,0 0 0,2 0 0,3 1 1,-1 1 1,0-1 0,0 1 0,0 1-1,0-1 1,0 1 0,-1 0 0,1 0-1,7 6 1,22 10 45,-8-6 21,-26-12-53,1 0 0,-1-1-1,0 1 1,0 0 0,0-1 0,1 1-1,-1 0 1,0 0 0,0 0 0,0 0-1,-1 0 1,1 0 0,0 0 0,0 0-1,0 0 1,0 2 0,-1-2 35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14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5720,'0'0'12837,"-3"11"-12457,-2 2-227,0 0 168,0 0 0,2 0 0,-4 14 0,-6 25 1971,9-38-1946,0 1 0,-3 17 1,2-1-111,3-18-93,-1 0-1,2 0 1,0 1-1,0-1 1,2 17 0,-1-29-123,0 0 1,0 0 0,1 0-1,-1-1 1,0 1 0,0 0-1,0 0 1,1 0 0,-1 0 0,0 0-1,1 0 1,-1-1 0,1 1-1,-1 0 1,1 0 0,-1-1-1,1 1 1,-1 0 0,1-1 0,0 1-1,-1 0 1,1-1 0,0 1-1,0-1 1,-1 1 0,1-1-1,1 1 1,-1-1 1,1 0 0,-1-1 0,0 1 0,0 0 0,0-1 0,1 1 0,-1 0 0,0-1 0,0 0 0,0 1 0,0-1 0,0 0 0,0 1 0,0-1 0,0 0 0,2-1 0,4-6 68,0-1 1,0 1 0,6-11 0,-2 3-125,7-9 91,-13 7-4126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1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7024,'0'0'16210,"0"-10"-15810,0-27-17,0 9-3109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16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7136,'0'0'11534,"11"0"-11067,153 8 1149,-26-10 194,-50 0-56,-65-3-1310,-15 1-3548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1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6632,'0'0'4318,"8"11"-3712,129 206 2712,-137-217-3317,34 55 995,-2 2 0,47 119 0,-62-124-437,17 86-1,-29-106-381,-2 0 1,-1 1-1,-1-1 1,-4 36-1,-8 33 223,-6 92 471,7-37-102,3-60-46,5-65-87,2-18-3428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19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4312,'0'0'13614,"11"0"-13291,-10 0-321,18 0 219,0 1-1,-1 1 0,1 0 0,28 7 1,-21-1 411,1-2 1,34 4-1,-59-10-549,-1 0 0,1 0 0,-1 0 0,1-1 1,0 1-1,-1-1 0,1 1 0,-1-1 0,1 0 0,1-1 0,-2 2-157,-1 0-1,0-1 1,0 1-1,0 0 1,0 0-1,0 0 1,1 0-1,-1-1 1,0 1-1,0 0 1,0 0-1,0 0 1,1 0-1,-1 0 1,0-1-1,0 1 1,1 0-1,-1 0 1,0 0-1,0 0 1,0 0-1,1 0 1,-1 0-1,0 0 1,0 0-1,1 0 1,-1 0-1,0 0 1,0 0-1,1 0 1,-1 0-1,0 0 1,0 0-1,0 0 1,1 0-1,-1 0 1,0 1-1,0-1 1,1 0-1,-1 0 1,0 0-1,0 1 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19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8536,'0'0'1976,"13"-2"-1387,161-47 1920,-164 46-2309,0 1 0,0 0 0,0 0 0,0 1-1,0 1 1,0-1 0,1 1 0,-1 1 0,0 0 0,0 1-1,0 0 1,0 0 0,0 1 0,-1 0 0,1 1 0,9 5-1,-19-9-234,1 0-1,-1 0 1,0 1-1,1-1 1,-1 0-1,0 0 1,1 1-1,-1-1 1,0 0-1,0 1 0,0-1 1,1 1-1,-1-1 1,0 0-1,0 1 1,0-1-1,0 1 1,1-1-1,-1 0 0,0 1 1,0-1-1,0 1 1,0-1-1,0 1 1,0-1-1,0 1 1,0-1-1,-1 0 0,1 1 1,0-1-1,0 1 1,0-1-1,0 0 1,-1 1-1,1-1 1,0 1-1,0-1 0,0 0 1,-1 1-1,1-1 1,0 0-1,-1 0 1,1 1-1,-1-1 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21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5824,'0'0'5286,"11"1"-4740,3 0-428,9 0 1014,46 9 0,-64-8-983,1 0-1,-1 1 1,1-1-1,-1 1 0,0 0 1,0 1-1,0-1 1,-1 1-1,1 0 0,-1 0 1,0 1-1,0-1 1,-1 1-1,1 0 1,-1 0-1,0 0 0,4 10 1,4 8 190,-2 1 0,10 42 0,-18-63-319,109 523 2046,-60-260-1289,-37-203-600,66 345 1529,-57-214-970,-16-120-172,28 130 1,-4-87 407,-30-116-959,0-1 0,0 0 1,0 1-1,0-1 0,1 0 0,-1 1 1,0-1-1,0 0 0,0 0 0,0 1 1,0-1-1,0 0 0,0 1 0,0-1 1,0 0-1,0 1 0,0-1 0,-1 0 1,1 1-1,0-1 0,0 0 0,0 1 1,0-1-1,0 0 0,-1 1 0,1-1 1,0 0-1,0 0 0,0 1 0,-1-1 1,1 0-1,0 0 0,0 0 0,-1 1 1,1-1-1,-1 0 0,-15 1 217,-18-9-59,34 8-170,-73-25 329,-74-20 692,146 44-1004,-1 1 0,1 0 1,0-1-1,-1 1 0,1-1 1,0 1-1,-1-1 0,1 1 0,0-1 1,0 0-1,-1 0 0,1 0 1,-2-1-1,-2-6-2263,3 5 395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2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3912,'0'0'19998,"-4"11"-19837,-2 19-52,2 0 0,0 1 0,2-1-1,4 58 1,-1 169 600,-3-126-50,7-86 57,-18-56-280,-5-16-720,11 17-2792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46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372 391 3408,'0'0'9784,"-11"3"-9351,-16 2-228,-9 1 849,0 2 1,-67 23-1,85-22-592,1 0 1,-24 18-1,34-22-345,1-1 0,0 1 1,1 1-1,0-1 0,-1 1 0,2 0 0,-1 1 0,1-1 0,-5 10 0,4-7 21,1 1 0,0 0 0,1 0 0,0 0 0,1 0 0,-2 16 0,4-22-94,0 0-1,0 0 1,0 0 0,1-1 0,-1 1 0,1 0 0,0 0 0,0 0 0,1-1-1,-1 1 1,1 0 0,-1-1 0,1 0 0,1 1 0,-1-1 0,0 0 0,1 0-1,-1 0 1,1 0 0,4 3 0,-4-3-5,0-1 0,0 0 0,1 0 0,-1 0 0,0 0 0,1-1 0,-1 1 0,1-1-1,0 0 1,-1 0 0,1 0 0,0 0 0,0-1 0,-1 1 0,1-1 0,8-1 0,-6 0 0,0 0 0,0-1 0,0 0 0,1 0-1,-2 0 1,1-1 0,0 0 0,0 0 0,7-6 0,-2 1 9,-1-1-1,0 0 1,-1 0 0,1-1 0,-2 0 0,0-1 0,0 0 0,-1 0-1,7-14 1,-4-1 57,-1-1 1,-1 0-1,-2 0 0,-1 0 0,-1-1 0,-1 0 1,-1 0-1,-4-47 0,1 57-35,-1 1 1,-1-1-1,-1 1 1,0-1-1,-1 1 1,-9-19-1,9 26-17,0 0 0,0 1 0,-1-1-1,0 1 1,-1 0 0,0 1 0,0 0-1,-1 0 1,0 0 0,0 1 0,-11-7 0,1 3 51,1 1 0,-2 1 0,-21-8 0,36 15-342,-5-1 658,2 2-3832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0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6632,'0'0'6484,"6"12"-6224,-2-3-202,0-3-16,-1 1 0,0 0-1,0 1 1,-1-1 0,0 0 0,0 1 0,-1-1 0,0 1 0,0-1-1,-1 9 1,-1 17 130,0 9 88,1 1 0,7 43 0,-3-53-119,15 84 552,-1-7 310,-15-96-384,-3-23-59,-2-25-335,3 11-364,0 9-282,0 0 0,-1-1 0,-1 1 0,-4-27 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47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6328,'0'0'10406,"12"0"-10014,43-4 361,72-14-1,-78 6-371,10-3 242,69-7 0,-108 20-483,12-2 241,0 1-1,0 2 1,58 5 0,-62-2-93,-27-2-247,1 0 0,-1 1 1,0-1-1,1 0 0,-1-1 0,1 1 0,-1 0 0,0 0 0,1-1 0,-1 1 0,1 0 1,-1-1-1,0 0 0,3 0 0,-4 0 202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48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228 497 4616,'0'0'8834,"-10"-5"-8355,-33-16-2,40 20-408,1 1-1,-1-1 1,0 1-1,1 0 1,-1 0 0,0 0-1,0 0 1,1 0-1,-1 1 1,0-1-1,1 1 1,-1 0 0,1 0-1,-1 0 1,1 0-1,-1 0 1,1 0-1,-1 1 1,1-1-1,0 1 1,-3 2 0,-6 3 249,3-3-63,0 0 0,0 1-1,0 1 1,1 0 0,-1 0 0,2 0 0,-1 0 0,0 1-1,1 0 1,-6 10 0,9-13-159,1 1-1,-1-1 1,1 1-1,0-1 1,0 1-1,1 0 1,0 0-1,-1 0 1,2-1-1,-1 1 1,0 0-1,1 0 1,0 0-1,0 0 1,1 1-1,-1-2 1,1 1-1,0 0 1,0 0 0,3 6-1,-2-6-1,0 0-1,0 0 1,0-1 0,1 1 0,0-1-1,0 0 1,0 0 0,0 0 0,1 0-1,-1 0 1,1-1 0,0 0-1,8 6 1,-8-7-41,0-1-1,-1 1 0,1-1 1,0 0-1,0 0 0,0 0 1,0-1-1,0 0 0,0 1 1,0-1-1,0-1 0,0 1 1,0 0-1,0-1 0,0 0 1,0 0-1,0 0 0,4-3 1,0 1 6,-1-1 1,1-1-1,-1 1 1,0-1 0,-1 0-1,1-1 1,-1 0-1,0 0 1,0 0-1,-1 0 1,0-1 0,0 0-1,-1 0 1,0-1-1,0 1 1,0-1-1,-1 0 1,3-13 0,1-1 58,-2 0 0,-1 0 0,-1 0 0,-1-1 1,-1-40-1,-2 37-9,-2-1 1,0 1-1,-2 0 1,-1 0-1,-1 0 1,-2 1-1,0 0 1,-20-38-1,24 54-63,-43-74 292,41 74-275,0 0 1,0 1-1,0 0 1,-1 0-1,0 0 1,-15-9-1,22 16-61,1 0-1,-1 1 0,0-1 1,1 1-1,-1-1 0,0 1 0,0 0 1,0-1-1,1 1 0,-1 0 1,0 0-1,0-1 0,0 1 1,0 0-1,1 0 0,-1 0 1,0 0-1,0 0 0,0 0 1,0 0-1,0 0 0,1 1 1,-1-1-1,0 0 0,0 0 1,0 1-1,1-1 0,-1 0 1,0 1-1,0-1 0,1 1 1,-1-1-1,0 1 0,1-1 1,-1 1-1,0 0 0,1-1 1,-1 1-1,1 0 0,-1-1 1,1 1-1,0 0 0,-1 0 1,1 0-1,0-1 0,-1 1 1,1 0-1,0 1 0,-1 1-28,0 1 0,0-1-1,0 1 1,1-1-1,0 1 1,-1-1 0,1 1-1,1-1 1,-1 1 0,2 6-1,8 17-355,-5-15-2991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49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5520,'0'0'13971,"-2"10"-13583,-4 22-122,-3 17 617,-4 80 0,10-74-400,-3-1 0,-14 65 0,8-54-106,11-60-338,-13 104 818,13-95-712,1-1 0,0 1-1,1-1 1,0 0 0,1 1-1,5 13 1,-7-25-118,1 0 1,0 1-1,1-1 0,-1 0 1,0 0-1,0 0 0,1-1 1,-1 1-1,1 0 0,0 0 1,0-1-1,-1 1 0,1-1 1,0 0-1,0 1 0,0-1 1,0 0-1,1 0 1,-1 0-1,0-1 0,0 1 1,1 0-1,-1-1 0,0 1 1,1-1-1,-1 0 0,0 0 1,1 0-1,2 0 0,9-1 51,1-1-1,0 0 1,22-6-1,-18 4 33,-6 1-50,8-1 246,1 0-1,35-1 1,-49 5-396,9-2 307,-16 2-414,-1-1-1,1 1 0,-1-1 0,0 1 0,1-1 0,-1 1 0,1-1 0,-1 1 0,0-1 0,1 1 0,-1-1 0,0 0 0,0 1 0,0-1 0,1 0 0,-1 1 0,0-1 0,0 0 0,0 1 0,0-1 0,0 1 0,0-1 0,0-1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50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9536,'0'0'3849,"12"-4"-3288,27-7 298,70-10 0,193 3 954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5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33 131 6520,'0'0'9354,"10"0"-8964,50 0 345,-56 0-565,0 1 0,-1-1 0,1 1 0,0 0 0,0 1-1,-1-1 1,1 1 0,-1-1 0,6 4 0,-6-2-69,1-1-1,0 0 1,0 0 0,0-1 0,0 1 0,0-1 0,8 1 0,29-2 846,-38 0-871,0 0 0,-1 0 0,1 0 0,0-1 0,-1 0 0,1 1 0,0-1 0,-1 0 0,1 0 1,-1-1-1,1 1 0,2-2 0,-5 2-36,1 0 0,-1 0 0,1 0 0,-1 0 0,1 0 0,-1 0 0,0 0 0,1-1 0,-1 1 0,0 0 0,0 0 0,0 0 0,0 0 0,0 0 0,0-1 1,0 1-1,0 0 0,-1-1 0,-5-23 145,5 22-139,-1-3-4,0 0 1,-1 0-1,1 0 0,-1 1 1,0-1-1,-1 1 1,0-1-1,1 1 1,-2 0-1,1 0 0,0 1 1,-1 0-1,0-1 1,0 1-1,-9-5 1,10 7-19,-1 0 1,1 1 0,0-1 0,-1 1 0,0 0-1,1 0 1,-1 0 0,0 0 0,1 1 0,-1 0-1,0 0 1,1 0 0,-1 1 0,0 0 0,1 0-1,-1 0 1,1 0 0,-1 1 0,1-1 0,-1 1-1,1 0 1,-5 4 0,2-3-2,0 2 0,0-1 0,1 1 0,0 0 0,0 0 0,0 1 0,0-1 0,-4 8 0,7-8-11,0-1-1,1 1 0,0 0 1,0 0-1,0 0 1,1 0-1,-1 0 0,1 0 1,1 0-1,-1 1 0,1-1 1,-1 0-1,2 8 1,0 1 20,1 1 1,1-1 0,0 1 0,1-1 0,0 0-1,8 17 1,-8-22 7,-1-2 0,2 1-1,-1 0 1,1-1 0,0 0 0,0 0-1,1 0 1,0-1 0,0 0 0,0 0-1,15 10 1,-10-12 7,1 1-1,-1-2 1,1 1-1,0-1 1,-1-1-1,1 0 1,14 0-1,23 4 146,30 3 100,-74-9-297,0 0-1,0 0 1,-1 0 0,1-1-1,0 0 1,0 0-1,0 0 1,-1 0 0,1-1-1,0 0 1,-1 0-1,0 0 1,1 0 0,-1-1-1,0 0 1,0 0 0,0 0-1,4-4 1,-4 3-713,-1 0 0,1-1 1,-1 1-1,6-9 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57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9040,'0'0'1694,"3"10"-1154,5 13-95,-2 1-1,0 0 0,-2 0 0,3 34 1,-15 128 2620,8-128-269,9-78-1612,24-67-551,-22 52-375,3 1 0,1 0 0,35-59 0,-40 78-189,-5 6-25,1 1-1,0-1 0,8-8 0,-12 16-29,-1-1-1,1 0 0,0 1 1,-1 0-1,1-1 0,0 1 1,0 0-1,0 0 1,0 0-1,0 0 0,0 0 1,0 1-1,0-1 0,0 1 1,0-1-1,0 1 0,0 0 1,1-1-1,-1 1 0,3 1 1,-3-1-5,-1 1 1,0-1-1,0 1 1,0 0-1,0 0 1,0-1-1,0 1 1,0 0-1,0 0 1,0 0-1,-1 0 1,1 0 0,0 0-1,0 0 1,-1 0-1,1 0 1,0 2-1,10 26 132,-8-21-80,7 18 85,-2-7-22,-1 0-1,-1 0 1,-1 1-1,3 25 1,4 169 1505,-17-206-1353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58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8032,'0'0'10999,"-1"10"-10512,-4 89 1166,5-87-1251,0-1 0,1 0 0,3 15-1,-3-24-343,-1 0 0,0 0 0,1 0 0,0 0 0,-1 0 0,1 0 0,0 0 0,0 0 0,0 0 0,0 0 0,0-1 0,0 1 0,0 0 0,1-1 0,-1 1 0,1-1 0,-1 0 0,1 1 0,0-1 1,-1 0-1,1 0 0,0 0 0,0 0 0,0 0 0,0 0 0,2 0 0,0-1 13,1 0 0,0-1 1,-1 1-1,1-1 0,0 0 1,-1 0-1,0-1 0,1 1 1,-1-1-1,5-3 0,9-6-3379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5:58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14368,'0'0'4383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6:0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4912,'0'0'18442,"10"6"-18279,4 3-58,1-2 0,-1 0 1,32 10-1,-20-9 264,54 6-1,-68-14-236,0 0 0,1-1 0,-1-1 0,0 0 0,17-5 0,-15 4 220,0 0-1,0 0 0,19 0 1,-33 3-244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3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0 6328,'0'0'3801,"-12"8"-3321,-40 27 7,41-29-79,1 0 1,-1-1 0,0 0 0,-1-1 0,-16 4-1,17-5 332,0 0 0,-19 9 0,28-11-647,0 0 0,1 0 0,-1 0 0,1 0 0,-1 0 1,1 0-1,-1 0 0,1 0 0,0 1 0,0-1 1,0 1-1,0-1 0,0 1 0,-2 2 0,-3 29 453,5 4-383,2 0 0,7 52-1,-1-11-18,20 226 314,4-127-240,8 86 116,-28-149-189,2 55 174,-13-124-242,0 11 135,6 58 1,6 9 347,-11-114-502,2 8 183,-3-16-230,1-1-1,-1 1 1,1-1 0,-1 0 0,1 1-1,-1-1 1,1 0 0,0 1-1,-1-1 1,1 0 0,-1 0 0,1 1-1,0-1 1,-1 0 0,1 0-1,0 0 1,-1 0 0,1 0 0,0 0-1,-1 0 1,1 0 0,0 0-1,-1 0 1,1 0 0,0 0 0,-1-1-1,2 1 1,14-5 138,28-14-1,10-2-2,84-15 229,-113 31-239,1 1-1,0 2 0,38 0 0,-60 2-108,0 1 1,0-1 0,0 1 0,0 0 0,0 0-1,0 0 1,0 1 0,-1-1 0,1 1 0,-1 0-1,1 0 1,-1 0 0,0 0 0,1 1 0,-1 0-1,0-1 1,-1 1 0,1 0 0,0 0 0,-1 0-1,4 6 1,-1 2-544,1 0 0,-2 1 0,1-1 0,-1 1 0,2 12-1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08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78 5120,'0'0'5584,"-2"11"-5184,-3 29 513,0 59 0,4-81-433,-6 33 0,4-32 228,-2 33-1,3-42-82,1 0 872,12-21-1073,5-15-389,-1-1-1,-1 1 0,19-54 0,15-31 83,-37 90-63,-7 11-16,1 0 0,1 0 0,7-11 0,-11 19-25,0 0 0,-1 1 0,1-1 0,0 0 0,0 0 0,0 1 0,0-1 0,0 1 0,0 0 0,0-1 0,0 1 0,1 0 0,-1 0-1,1 0 1,-1 1 0,0-1 0,1 1 0,-1-1 0,4 1 0,-3 2 8,-1 1 1,0-1-1,0 1 0,0 0 0,0-1 1,0 1-1,-1 0 0,0 0 1,2 5-1,2 1 21,1 5-2,0 0 1,-1 0-1,0 1 1,3 22-1,6 65 229,-11-77-160,-6 1 36,2-24-120,0 1 0,1 0 0,-1-1 0,1 1 0,0 0 0,0-1 0,0 1 0,0 0 0,0-1 0,1 5 0,2-4 92,1-8-26,1-13-23,-4 17-71,11-39 102,3 0 0,34-69 0,-42 97-73,1 0 1,0 0-1,0 1 0,2 0 0,-1 1 0,1 0 0,1 0 0,15-10 0,-24 18-26,0 1-1,0-1 1,0 1-1,0 0 1,0 0 0,1 0-1,-1 0 1,0 0 0,1 0-1,-1 1 1,1-1-1,-1 1 1,1 0 0,-1 0-1,1 0 1,-1 0-1,1 0 1,-1 0 0,1 0-1,2 2 1,-3-1-2,0 0-1,0 0 1,0 0 0,0 0-1,0 0 1,0 1 0,0-1-1,-1 1 1,1-1 0,-1 1-1,1 0 1,-1-1 0,0 1-1,0 0 1,1 0 0,-1 0-1,0 0 1,-1 0 0,1 0-1,0 0 1,-1 0 0,1 1-1,0 1 1,7 41 23,-1-8 25,-1 0 1,2 72-1,-9-81-24,1-10 43,0 0-1,-4 19 1,1-3 231,3-34-144,3-9 0,19-34-236,-16 27-2649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49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4216,'0'0'18815,"13"-5"-18679,3-2-88,-10 4-28,1 1-1,-1-1 1,1 1-1,0 0 1,-1 1-1,1-1 0,0 1 1,0 1-1,11 0 1,22-1 151,-15 0 19,28 2 0,23 4 261,-49-5-138,1 2 0,-1 1 0,49 12 1,-72-14-246,1 0 1,-1-1-1,1 1 1,-1-1-1,8-1 1,18 3 402,-27 1-318,-3-3-149,0 0 1,0 0-1,0-1 0,0 1 1,0 0-1,0 0 0,0 0 1,0 0-1,1 0 1,-1 0-1,0 0 0,0-1 1,0 1-1,0 0 0,0 0 1,0 0-1,0 0 0,0 0 1,0 0-1,1 0 0,-1 0 1,0 0-1,0 0 0,0 0 1,0 0-1,0 0 1,0 0-1,1 0 0,-1 0 1,0 0-1,0 0 0,0 0 1,0 0-1,0 0 0,0 0 1,1 0-1,-1 0 0,0 0 1,0 0-1,0 0 1,0 0-1,0 0 0,0 0 1,0 0-1,1 0 0,-1 0 1,0 0-1,0 0 0,0 0 1,0 1-1,0-1 0,0 0 1,0 0-1,0 0 0,0 0 1,0 0-1,1 0 1,-1 0 81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4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8640,'0'0'11890,"-6"11"-11470,-1 2-295,1 1 0,0 0 0,2 1 0,-1-1 0,2 1 0,0 0 0,0 0 0,0 19 0,2 41 817,14 130-1,-12-197-769,1 0 0,-1-1 0,1 1 0,0 0 0,1-1 0,0 1 0,0-1 0,0 0 0,9 12 0,-11-17-255,1 0 0,0 0-1,-1 0 1,1 0-1,0-1 1,0 1-1,0-1 1,1 1-1,-1-1 1,0 0-1,0 1 1,1-1-1,-1 0 1,1-1-1,-1 1 1,1 0-1,-1-1 1,1 1-1,-1-1 1,1 0-1,0 0 1,-1 0 0,1 0-1,-1 0 1,1-1-1,-1 1 1,1-1-1,-1 0 1,1 0-1,-1 0 1,3-1-1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5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6928,'0'0'10019,"4"10"-9645,77 212 1320,-25-59-286,13 5 751,-65-157-1889,-3-10-181,0 1 0,0-1 0,-1 1 0,1-1 0,-1 1 0,1 0 0,-1-1 0,0 1 0,1 0 0,-1 2 0,1 2 292,1-7 170,4-14 5,-5 12-688,44-107 410,71-122-1,-88 185-181,3 2-1,42-47 1,-35 44-20,20-37 74,-33 46 28,-24 38-175,-1 1 0,0 0 0,1 0 1,-1-1-1,0 1 0,0 0 1,1-1-1,-1 1 0,0 0 0,0-1 1,1 1-1,-1 0 0,0-1 1,0 1-1,0 0 0,1-1 1,-1 1-1,0-1 0,0 1 0,0 0 1,0-1-1,0 1 0,0-1 1,0 1-1,0-1 0,0 1 0,0 0 1,0-1-1,0 1 0,0-1 1,0 1-1,-1 0 0,1-1 0,0 1 1,0 0-1,0-1 0,-1 1 1,1 0-1,0-1 0,0 1 1,-1 0-1,1-1 0,0 1 0,-1 0 1,1-1-1,0 1 0,-1 0 1,1 0-1,0 0 0,-1-1 0,1 1 1,-1 0-1,1 0 0,0 0 1,-1 0-1,1 0 0,-1 0 1,1 0-1,0 0 0,-1 0 0,-36 3 29,20-1-20,-86 3 4,-321 30 539,410-33-478,12-2-65,-1 0 1,0 1-1,0-1 0,0 1 1,1-1-1,-1 1 1,0 0-1,0 0 1,1 0-1,-1 0 0,-2 2 1,23 5-1216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52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8536,'0'0'12817,"11"1"-12445,48 4 352,91-3 0,-68-8-215,106-2 648,-65 14-98,-118-6-959,0 0 0,-1 1 1,1 0-1,0 0 0,7 2 1,-11-2-286,1-1-1,-1 1 1,0 0 0,1 0 0,-1 0-1,0 0 1,1 0 0,-1 0 0,0 0 0,0 1-1,0-1 1,0 0 0,0 1 0,0-1-1,0 1 1,0-1 0,-1 1 0,2 2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56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165 127 5624,'0'0'16183,"10"1"-15981,6 1-47,0-1 0,0 0 1,20-3-1,-26 1 5,42-9 600,-50 10-721,0-1 1,1 1 0,-1-1-1,0 0 1,0 0 0,0 0-1,0 0 1,0 0 0,-1 0-1,1-1 1,0 1 0,0-1-1,-1 1 1,1-1 0,-1 0 0,1 1-1,-1-1 1,0 0 0,2-3-1,-3 3-14,1 0 0,-1-1-1,0 1 1,0 0 0,0 0-1,0 0 1,0 0 0,-1 0-1,1-1 1,-1 1-1,1 0 1,-1 0 0,0 0-1,0 0 1,0 0 0,0 1-1,0-1 1,0 0 0,0 0-1,-1 1 1,1-1 0,0 0-1,-1 1 1,0 0 0,1-1-1,-1 1 1,0 0 0,-2-2-1,-4-2 21,0 1 0,0-1-1,0 1 1,-1 1-1,-10-4 1,7 5-6,1 0-1,-1 0 1,1 1 0,-1 1-1,1 0 1,-1 0 0,1 1-1,-1 1 1,1 0 0,0 0-1,0 1 1,-20 8 0,26-9-21,0 0 0,1 1 0,0-1 0,0 1 0,-1 0 0,2 0 0,-1 1 0,0-1 0,1 1 0,-1-1 0,1 1 0,0 0 0,0 1 0,-3 5 0,0 5 45,-1 0 0,2 0-1,-5 17 1,0 2 58,9-28-83,-1 1 0,1-1 1,0 1-1,1-1 0,0 1 0,0-1 0,0 1 0,1 0 0,0-1 0,0 1 0,4 10 0,1 1 79,1 1 0,15 27 0,-18-41-87,-1 1 0,1-1-1,0 1 1,0-1 0,1-1 0,0 1-1,0-1 1,0 1 0,0-1 0,0-1 0,1 1-1,0-1 1,-1 0 0,1 0 0,0-1-1,1 1 1,-1-1 0,0-1 0,1 1-1,-1-1 1,1-1 0,-1 1 0,1-1-1,9 0 1,39-6 442,96-22 0,-142 27-471,0-1 0,0 1 1,0 0-1,-1 1 0,13 1 0,2 2-3928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5:5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11760,'0'0'5401,"1"14"-4973,10 264 2816,-12-268-2896,1-8-247,0 1 1,-1-1-1,1 0 1,0 0 0,0 1-1,1-1 1,-1 0-1,0 0 1,1 1 0,-1-1-1,1 0 1,0 0-1,0 0 1,1 3 0,8-33 902,17-61-454,21-54 106,-43 130-561,1 0 0,0 1-1,1-1 1,0 2 0,1-1-1,0 1 1,0 0 0,12-10-1,-20 21-86,1-1 0,-1 0-1,1 1 1,-1-1 0,1 1-1,0-1 1,-1 0 0,1 1-1,0 0 1,0-1 0,-1 1-1,1-1 1,0 1 0,0 0-1,0 0 1,-1-1 0,1 1-1,0 0 1,0 0 0,0 0-1,0 0 1,-1 0 0,1 0 0,0 0-1,0 0 1,0 0 0,0 0-1,-1 1 1,1-1 0,0 0-1,0 1 1,0-1 0,-1 0-1,1 1 1,0-1 0,-1 1-1,1-1 1,0 1 0,-1-1-1,1 1 1,0 0 0,-1-1-1,1 1 1,-1 0 0,1 0-1,-1-1 1,0 1 0,1 0 0,-1 0-1,0-1 1,1 2 0,2 7 22,-1-1 0,0 1 1,0-1-1,1 11 1,-2-8 7,9 42 99,22 142 683,-30-181-541,1-1 0,6 19 0,4-5 69,-10-20-4062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2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46 6520,'0'0'22775,"-11"-9"-22487,-34-25 0,44 34-271,0-1 0,0 1 0,0 0 0,0-1 0,0 1 0,-1 0 1,1-1-1,0 1 0,0 0 0,0 0 0,0 0 0,-1 0 0,1 0 0,0 0 0,0 1 0,0-1 0,0 0 0,0 1 0,-1-1 0,1 0 1,0 1-1,0-1 0,0 1 0,0 0 0,0-1 0,0 1 0,0 0 0,-1 1 0,1-1 85,0 0-1,0 0 1,0-1 0,0 1-1,0 1 1,0-1-1,1 0 1,-1 0 0,0 0-1,1 0 1,-1 1-1,0 1 1,71-11-292,-46 4-3691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21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 5824,'0'0'7844,"-14"2"-7322,10-1-499,-18 2 433,1 2 1,-1 0 0,0 1-1,1 1 1,-36 18 0,55-24-404,-4 2 210,0 0-1,1 0 1,0 1-1,-1 0 1,1-1-1,0 2 1,1-1-1,-1 1 0,1-1 1,0 1-1,0 1 1,0-1-1,-5 11 1,0 6 95,1 1 0,1 0 0,2 0 0,0 0 0,1 1 0,1 0 0,0 29 0,1 43 302,1 51-88,7-17-143,21 247 676,-6-208-502,-15-80 657,-6-87-1247,0-1 1,0 0-1,0 1 1,1-1-1,-1 1 1,1-1-1,-1 1 0,1-1 1,-1 0-1,1 0 1,0 1-1,0-1 1,0 0-1,-1 0 1,1 0-1,0 0 1,0 1-1,1-2 0,-1 1 1,0 0-1,0 0 1,0 0-1,1 0 1,-1-1-1,0 1 1,1-1-1,-1 1 1,0-1-1,1 1 1,2-1-1,4 2 22,0-1 0,0 0 1,0-1-1,10 0 0,35-4 300,88-17 1,-31 2 84,-65 15-465,-30 4-3517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00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4816,'0'0'18327,"-6"10"-17863,1-2-369,0-1 41,1-1 1,0 1 0,0 0 0,1 0 0,-1 0 0,2 1 0,-1-1 0,1 1-1,0 0 1,-1 8 0,4-5 213,-1 1 1,1 0-1,5 19 0,-5-26-242,0-1 0,1 1 1,-1-1-1,1 0 0,0 1 0,1-1 1,-1 0-1,1 0 0,-1 0 0,1-1 1,0 1-1,5 3 0,-6-5-36,-1 0-1,1-1 1,1 0-1,-1 1 1,0-1-1,0 0 1,0 0-1,3 1 1,-4-2-278,0 0-1,0 0 1,0 0 0,0 0 0,0 0 0,0 0 0,0 0 0,0 0-1,0 0 1,-1 0 0,1 0 0,0-1 0,0 1 0,0 0 0,0-1-1,0 1 1,0-1 0,0 1 0,-1-1 0,1 1 0,0-1 0,0 0-1,0 0 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00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65 14168,'0'0'1752,"-4"-61"-1592,10 57-24,0 4 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1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0 225 3000,'0'0'10250,"0"-10"-9902,0-35-9,0 44-309,1-1 1,-1 0-1,1 1 1,-1-1-1,1 1 1,0-1-1,-1 0 0,1 1 1,0 0-1,0-1 1,0 1-1,0-1 1,0 1-1,1 0 1,-1 0-1,0 0 0,1 0 1,-1 0-1,0 0 1,1 0-1,-1 0 1,1 0-1,-1 1 1,1-1-1,0 1 0,-1-1 1,4 0-1,1-1 109,-3 1-86,-1-1 0,1 1 1,0 0-1,-1 0 1,1 1-1,0-1 0,0 0 1,0 1-1,0 0 0,0-1 1,0 1-1,0 1 1,0-1-1,0 0 0,0 1 1,-1-1-1,1 1 1,0 0-1,0 0 0,0 0 1,-1 0-1,1 0 1,-1 1-1,1-1 0,-1 1 1,1 0-1,-1 0 1,0 0-1,0 0 0,0 0 1,0 0-1,0 0 1,0 1-1,-1-1 0,1 1 1,-1-1-1,1 1 1,-1 0-1,0-1 0,0 1 1,-1 0-1,2 3 0,1 19 209,-2 0 0,-1 33 0,2 29 186,-1-54-263,-2-28-149,1-1 1,-1 1-1,1 0 1,0-1 0,1 1-1,-1 0 1,1-1-1,0 1 1,0 0-1,1-1 1,-1 0 0,1 1-1,0-1 1,0 0-1,1 0 1,3 6-1,0-4 46,0 0-1,0-1 1,1 0-1,-1 0 0,14 7 1,-17-11-68,-1 0 0,1 0 0,0 0 0,0 0-1,0 0 1,0-1 0,0 1 0,0-1 0,0 0 0,0 0 0,0 0 0,0 0 0,0 0 0,0-1 0,0 1 0,0-1 0,0 0 0,4-2 0,1 0 14,0-1 0,0 0 0,-1 0 0,0-1 0,0 0 0,0 0 0,0-1 0,-1 1 0,0-1 0,8-12 0,-4 4 6,0 0 1,-2-1-1,0 0 0,0 0 1,-2-1-1,0 0 1,8-33-1,-11 26 35,0 0 1,-1 0-1,-1 0 1,-1 0-1,-4-32 1,-10-53 439,13 107-497,1 0 1,0 0-1,0-1 0,-1 1 1,1 0-1,0 0 0,0-1 1,0 1-1,0 0 0,0 0 1,1-1-1,-1 1 0,0 0 1,0 0-1,1-1 0,-1 1 0,1 0 1,-1 0-1,1 0 0,0 0 1,-1 0-1,1 0 0,0 0 1,0 0-1,0 0 0,-1 0 1,1 0-1,2-1 0,0 1 0,0 1-1,-1 0 1,1-1-1,0 1 1,-1 0-1,1 1 1,0-1-1,0 0 1,-1 1-1,1-1 1,-1 1-1,6 2 1,19 8 16,0 1 1,29 18 0,4 2 50,-33-17-40,-20-11 2,0 0 1,-1 0-1,2 0 0,-1-1 1,0 0-1,1-1 0,12 3 0,-19-5-23,1 1 0,-1-1-1,0 0 1,0 0 0,0 1 0,0-1-1,0 0 1,1 0 0,-1 0 0,0-1-1,0 1 1,0 0 0,0 0-1,0-1 1,0 1 0,1 0 0,-1-1-1,0 1 1,0-1 0,0 0 0,0 1-1,0-1 1,-1 0 0,1 1-1,0-1 1,0 0 0,0 0 0,-1 0-1,1 0 1,0 0 0,-1 0-1,1 0 1,0-2 0,29-46 306,-14 24-404,-13 16-3404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02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1 250 7432,'0'0'8169,"4"-12"-7537,1-4-340,1 1-1,0 0 1,1 0 0,1 1 0,0 0 0,1 0 0,19-21-1,-24 30-184,4-3 168,-1 1 0,1 0 1,0 0-1,1 0 1,-1 1-1,1 0 0,1 1 1,-1 0-1,17-6 0,-24 11-166,1-1 0,0 0 0,-1 1-1,1-1 1,0 1 0,-1 0-1,1 0 1,0 0 0,-1 0 0,1 1-1,0-1 1,-1 1 0,1-1 0,-1 1-1,1 0 1,-1 0 0,4 2 0,-3-1-13,-1 0 1,1 1 0,-1-1-1,0 1 1,1-1 0,-1 1-1,0 0 1,-1 0 0,1 0-1,0 0 1,-1 0 0,0 1-1,2 2 1,4 18 425,7 42-1,-12-51-374,0 0 0,1 0 0,1 0 0,1-1 0,0 0 0,0 0-1,2 0 1,9 16 0,-6-17 19,1 0 0,0 0 0,1-2 0,0 1 0,0-1 0,27 16-1,-39-27-158,1 0 0,-1 1 0,1-1 0,0 0 0,-1 0 0,1 0 0,0 0 0,-1 0 0,1 0 0,0 0-1,-1 0 1,1 0 0,0 0 0,-1 0 0,1 0 0,0 0 0,-1 0 0,1-1 0,-1 1 0,1 0-1,0 0 1,-1-1 0,1 1 0,-1-1 0,1 1 0,-1 0 0,1-1 0,-1 1 0,1-1 0,-1 1 0,1-1-1,-1 1 1,0-1 0,1 1 0,-1-2 0,12-21 96,-1-16 52,-2-1 0,5-43-1,-1-34 613,-12 112-719,-1 1-1,1 0 1,1-1-1,-1 1 1,1 0 0,0 0-1,0-1 1,0 2-1,0-1 1,1 0 0,0 0-1,-1 1 1,1-1-1,1 1 1,-1 0 0,0 0-1,1 0 1,-1 0-1,1 1 1,0 0-1,0-1 1,0 1 0,0 1-1,8-3 1,-5 1 8,2 1 0,-1 0 1,0 0-1,0 1 0,1 0 0,-1 0 1,0 1-1,1 0 0,-1 1 1,1-1-1,-1 2 0,14 3 0,-11-1 188,-1 1 0,0 0 0,12 7 0,-21-11-238,-1 0 1,1-1-1,0 1 0,-1 0 0,1-1 0,-1 1 0,1 0 0,-1 0 0,1 0 0,-1-1 0,0 1 1,1 0-1,-1 0 0,0 0 0,0 0 0,1 0 0,-1 0 0,0-1 0,0 1 0,0 0 0,0 0 1,0 1-1,-5 22-644,3-15-2935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0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10848,'0'0'12847,"0"11"-12261,0 5-373,0-9-65,0 0 1,0 0-1,1 0 1,0 0-1,3 12 1,-3-17-60,-1 0 0,1 0 0,0 1 0,0-1 0,0 0 0,0 0 0,0 0 0,1 0 1,-1 0-1,1 0 0,-1 0 0,1-1 0,0 1 0,-1 0 0,1-1 0,0 0 1,0 1-1,0-1 0,0 0 0,0 0 0,0 0 0,1 0 0,-1 0 0,0-1 0,0 1 1,1-1-1,-1 1 0,0-1 0,1 0 0,-1 0 0,5 0 0,1-1-571,0 0-1,0 0 1,1-1-1,-1 0 1,-1 0-1,1-1 1,12-6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0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16783,'0'0'5904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26:1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7736,'0'0'12314,"11"-2"-11774,136-16 1898,151 1 0,-279 17-2302,128 3 728,-92 2-4137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6:06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5224,'0'0'16433,"12"-1"-16140,93-6 580,2 0 461,-77 3-828,26-1 965,-56 5-1451,0 0 0,0 1 0,1-1 0,-1 0 0,0 1 0,0-1 0,1 0 0,-1 1 0,0-1 0,0 0 0,0 1 0,1-1 0,-1 1 0,0-1 0,0 0 1,0 1-1,0-1 0,0 1 0,0-1 0,0 0 0,0 1 0,0-1 0,0 1 0,0-1 0,0 0 0,0 1 0,0-1 0,0 1 0,-1-1 0,1 0 0,0 1 0,0-1 0,0 0 0,-1 1 0,-6 18 109,7-17-166,-6 7-243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6:06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9848,'0'0'6631,"11"5"-6192,-3-2-357,4 4 177,0-2 0,1 0 0,0 0-1,0-1 1,27 4 0,-37-8-179,0 0 1,0 0-1,0 0 1,0-1-1,0 1 0,0-1 1,0 1-1,0-1 1,0 0-1,0 0 1,0-1-1,0 1 1,0-1-1,-1 1 0,1-1 1,-1 0-1,1 0 1,-1 0-1,1 0 1,-1 0-1,0-1 1,0 1-1,0-1 0,-1 1 1,1-1-1,1-3 1,-1 2-23,-1 1 1,0-1-1,0 1 1,0-1-1,0 0 1,-1 1 0,1-1-1,-1 0 1,0 1-1,0-1 1,0 0-1,-1 1 1,1-1-1,-1 0 1,0 1-1,0-1 1,0 1 0,0-1-1,-1 1 1,1 0-1,-1 0 1,-3-5-1,4 7-26,-1-1-1,1 1 0,-1-1 1,0 1-1,1 0 0,-1 0 1,0 0-1,0 0 0,0 0 1,0 0-1,0 1 0,0-1 1,0 0-1,0 1 0,0 0 1,0-1-1,0 1 0,0 0 1,0 0-1,0 0 0,0 0 0,0 1 1,0-1-1,-1 1 0,-2 0 1,-2 1 21,1 0 0,1 0 0,-1 1 0,0 0 0,0 0 0,1 0 0,-6 5 0,5-3-3,1 0 1,1 0-1,-1 1 0,1 0 1,0 0-1,0 0 1,1 0-1,0 0 0,0 1 1,0-1-1,1 1 0,0 0 1,0 0-1,1 0 1,-1 0-1,2 0 0,-1 0 1,1 0-1,0 0 0,0 0 1,1 1-1,3 12 1,0-8 43,-1 0 1,2 0 0,0-1 0,0 0 0,1 0 0,1 0 0,7 9-1,-12-16-57,1-1 0,0-1 0,0 1-1,0 0 1,0-1 0,0 1 0,1-1-1,-1 0 1,1 0 0,0 0-1,-1-1 1,1 1 0,0-1 0,0 0-1,0 0 1,0 0 0,0-1 0,0 1-1,0-1 1,0 0 0,0 0 0,0-1-1,0 1 1,0-1 0,0 0-1,4-1 1,3-2-12,-1-1 0,0 0 0,-1 0 0,1-1 0,-1 0 0,0-1 0,0 0 0,9-10 0,11-15-3539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6:07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0 8640,'0'0'2014,"-11"14"-1355,0 0-503,-1 0 35,1 0 0,0 2 0,1-1 0,-15 32 0,15-22 0,1-1 1,1 1-1,1 1 1,1-1-1,2 1 1,0 0-1,2 1 1,0-1 0,2 0-1,1 0 1,1 1-1,2-1 1,0 0-1,9 27 1,-2-21 120,1-1 1,2-1-1,34 57 1,-36-69-139,1 0-1,1-1 1,1 0 0,0-1 0,1-1-1,0-1 1,21 14 0,-29-22-97,1-1-1,0 0 1,1-1 0,-1 0-1,1 0 1,0-1 0,13 3 0,-17-5-62,0 0 1,0-1-1,0 1 1,0-1 0,-1 0-1,1-1 1,0 0-1,0 1 1,0-2 0,-1 1-1,1-1 1,0 0 0,-1 0-1,9-5 1,11-9-2362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6:07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8032,'0'0'1913,"12"14"-1269,130 166 1313,-102-120-714,61 129 0,-89-162-820,-2 0 0,0 1 0,-2 0 0,-2 0 0,0 1 1,-2-1-1,2 54 0,-7-65-150,-1 1 0,0 0 1,-2-1-1,0 0 0,0 1 0,-9 19 1,7-24-11,1-1 1,-2 1-1,1-1 0,-2-1 1,0 1-1,0-1 1,-1-1-1,-15 15 1,21-22-210,0-1 1,0 0-1,0 1 1,-1-2-1,1 1 1,-1 0-1,1-1 1,-1 1-1,0-1 1,0 0-1,1 0 1,-1 0-1,0-1 1,-5 1-1,-14-4-2933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6:09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4912,'0'0'7626,"2"13"-7068,15 251 2235,-6-85-65,-10-153-1884,-1-20 363,3-25-577,-3 17-631,13-99 512,-3 16-113,34-131 1,-40 200-355,9-25 103,-12 39-132,0-1-1,0 1 1,0 0-1,0 0 1,1 0-1,-1 0 1,1 0-1,0 0 1,-1 0-1,1 0 1,0 1-1,0-1 1,4-2-1,-5 4-11,-1 0 0,1 0 1,-1 0-1,1 0 0,-1 0 0,1 0 0,-1 0 0,1 0 0,-1 0 0,1 0 0,0 0 0,-1 0 0,1 0 0,-1 0 1,1 1-1,-1-1 0,0 0 0,1 0 0,-1 1 0,1-1 0,-1 0 0,1 0 0,-1 1 0,0-1 0,1 1 0,-1-1 1,0 0-1,1 1 0,-1 0 0,11 15 50,-9-13-47,7 16 35,-2-1 0,0 1 0,-1 0 0,-1 1 0,-1 0 0,3 29 0,-1-11 47,1 13 236,-3 0 0,-2 0 0,-6 65 0,2-85 250,2-19-3361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6:10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11760,'0'0'3736,"12"1"-3400,-8 0-320,80 2 644,-75-3-488,0-1 1,0 0-1,0 0 0,0-1 0,0 0 0,0-1 1,0 0-1,12-5 0,-20 7-121,1 0 0,0-1 0,0 1 0,-1 0-1,1-1 1,-1 1 0,1 0 0,-1-1 0,1 0 0,-1 1 0,0-1 0,0 0-1,0 0 1,0 0 0,0 0 0,0 0 0,0 0 0,-1 0 0,1 0 0,-1 0-1,0 0 1,1 0 0,-1 0 0,0 0 0,0 0 0,0 0 0,0 0 0,-1-1-1,1 1 1,-1 0 0,1 0 0,-1 0 0,0 0 0,0 0 0,1 0 0,-1 1-1,-1-1 1,1 0 0,0 0 0,0 1 0,-1-1 0,1 0 0,-1 1 0,-2-3-1,1 2-17,0 0-1,0-1 1,0 1-1,0 1 1,0-1-1,0 0 1,0 1-1,-1 0 1,1 0-1,0 0 1,-1 0-1,1 0 1,-1 1-1,1-1 1,-1 1-1,1 0 1,-1 0-1,1 0 1,-1 1-1,1-1 1,-1 1-1,1 0 1,-1 0-1,1 0 1,0 0-1,-5 3 1,1 0 23,0 0 1,0 0-1,1 0 1,-1 1-1,1 0 1,0 1-1,1-1 0,-1 1 1,-4 7-1,7-9-22,1-1-1,0 0 0,1 1 1,-1 0-1,1-1 0,-1 1 1,1 0-1,0 0 0,0 0 0,1-1 1,-1 1-1,1 0 0,0 0 1,0 0-1,0 0 0,1 0 0,-1 0 1,1 0-1,0 0 0,2 5 1,1 0 57,0 0 0,1-1 0,0 1 0,0-1 0,1 0 0,0-1 0,1 1 0,11 10 0,-7-9 92,0 0 0,0-1 0,1 0 0,0 0 0,19 8 0,-27-14-108,1 0-1,0-1 1,-1 0 0,1 1 0,0-1 0,0-1-1,0 1 1,0-1 0,0 0 0,7 0-1,-9-1-53,-1 1 0,1-1 0,-1 0-1,1 0 1,-1 0 0,1 0 0,-1 0 0,1 0-1,-1 0 1,0-1 0,0 1 0,0-1-1,1 0 1,-2 0 0,1 0 0,0 0-1,0 0 1,-1 0 0,1 0 0,1-4 0,5-9-3225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11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62 136 7232,'0'0'7680,"11"-1"-7263,6 0-42,1 2 1,-1 0-1,29 4 0,-43-4-310,0 0 1,0 0-1,1-1 0,-1 1 0,0-1 0,1 0 0,-1 0 1,0 0-1,1-1 0,-1 1 0,0-1 0,1 0 1,-1 0-1,0 0 0,0 0 0,0 0 0,0-1 0,0 1 1,0-1-1,0 0 0,0 0 0,-1 0 0,1 0 1,-1 0-1,0-1 0,1 1 0,-1-1 0,0 0 1,0 1-1,-1-1 0,1 0 0,0 0 0,-1 0 0,0-1 1,0 1-1,0 0 0,0 0 0,0 0 0,-1-1 1,0 1-1,1 0 0,-1-1 0,0 1 0,-1-1 1,0-4-1,1 6-41,-1-1 1,1 1 0,-1-1 0,0 1 0,0-1-1,0 1 1,0-1 0,0 1 0,-1 0-1,1-1 1,-1 1 0,1 0 0,-1 0-1,0 0 1,0 0 0,0 1 0,0-1 0,0 0-1,0 1 1,0 0 0,-1-1 0,1 1-1,0 0 1,-1 0 0,1 0 0,-1 0-1,1 1 1,-1-1 0,0 1 0,1 0 0,-1-1-1,0 1 1,-4 1 0,1-1-2,0 0 1,0 0-1,0 1 1,0 0-1,0 0 1,0 1-1,0 0 1,0 0-1,1 0 1,-1 1-1,1-1 1,-1 1-1,1 1 1,-5 3-1,-1 2 1,1 1-1,0 0 0,0 1 0,1 0 0,1 0 0,-1 1 1,-9 20-1,6-12-4,11-18-11,-1-1 0,1 1 0,0 0-1,-1 0 1,1 0 0,0 0 0,0 1-1,0-1 1,1 0 0,-1 0 0,1 0-1,-1 1 1,1-1 0,0 0 0,-1 1-1,1-1 1,0 0 0,1 0 0,-1 4-1,1-3 11,1 0 0,-1 0 0,0 1 0,1-1 0,0 0 0,-1 0 0,1 0-1,1 0 1,-1-1 0,0 1 0,1-1 0,-1 1 0,1-1 0,0 0 0,-1 0 0,1 0 0,0 0-1,1 0 1,-1-1 0,0 1 0,0-1 0,1 0 0,-1 0 0,0 0 0,8 0 0,7 2 51,1-2 1,0 0 0,30-3 0,-43 2-55,38-3 354,59-10-1,-85 9-813,0-1-1,0 0 1,0-1-1,-1-1 1,31-17-1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35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7528,'0'0'4104,"11"2"-3807,4 0-103,-1 0-1,1-1 1,0 0-1,25-3 1,0-5 559,-23 4 44,1 0 0,25 0 0,-42 3-776,-1 0-1,1 0 1,0 1 0,0-1-1,0 1 1,0-1 0,-1 1 0,1-1-1,0 1 1,0-1 0,-1 1-1,1 0 1,0-1 0,-1 1-1,1 0 1,-1 0 0,1 0 0,-1-1-1,1 1 1,-1 0 0,1 0-1,-1 1 1,9 24 211,-9-25-230,9 48 244,-1 0-1,1 99 0,-7-92-107,2 65 125,2 30 230,26 164-1,-13-188-195,12 60 191,33 85 727,-47-206-762,11 87 0,-24-128-333,-2-13-39,0-1 0,-1 0 1,0 1-1,-1-1 0,0 1 0,-4 21 0,3-30-50,0-1-1,0 1 0,-1-1 1,1 0-1,-1 1 0,1-1 1,-1 0-1,0 0 0,0 0 1,0 0-1,0-1 0,0 1 1,0 0-1,-1-1 0,1 1 1,0-1-1,-1 0 0,1 0 1,-1 0-1,0 0 0,-3 0 1,-8 3 43,0-2-1,-26 3 1,20-4 9,-11 3 28,-191 32 994,219-35-1341,-9 3 878,9 3-3960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36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4008,'0'0'12570,"0"12"-12370,13 211 740,-8-156-648,-2-33-45,-1 1-1,-3 35 1,-9 103 1462,11-170-1642,-1 0 0,0 1 0,1-1 0,0 0 0,-1 0 0,1 0-1,0 0 1,1 0 0,-1 0 0,3 4 0,6 4-2543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8:41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4616,'0'0'9254,"-3"10"-8954,-10 33 2,10-34-78,1-1 1,1 1 0,0 0 0,-1 12 0,1 0-7,-2 9 90,1 0-1,1 0 0,7 56 0,6 3 91,18 192 911,-30-251-991,-1-1-1,-2 1 1,0-1-1,-2 0 1,-2 0-1,-14 42 1,13-51-186,3-13-2644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01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4912,'0'0'14017,"11"0"-13796,211-24 868,-201 21-907,0 1-1,1 1 0,-1 0 1,0 2-1,36 5 0,48 12 346,-86-18-386,-17 0-115,-1 0 0,1 0 1,0 0-1,0 0 0,0 1 0,0-1 0,0 0 0,0 1 1,-1-1-1,1 1 0,0 0 0,2 1 0,0-4 356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02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7632,'0'0'9166,"13"4"-8694,18 5-4,0-2 0,59 7 0,-68-12-227,22 2 565,86-4 0,-31-12-266,118-29-1,-177 31-3274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0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21 5224,'0'0'9353,"-11"-4"-8980,4 0-284,4 2-60,0 1 0,0-1 1,0 1-1,0 0 1,0 0-1,0 0 0,0 0 1,0 0-1,-1 1 0,1-1 1,0 1-1,0 0 0,-1 0 1,1 0-1,0 0 1,0 1-1,-1 0 0,1-1 1,0 1-1,0 0 0,-4 2 1,-5 4 140,1 1-1,-1 0 1,2 1 0,-1 0 0,-14 16 0,19-18-63,0 1 1,0-1 0,1 1 0,0 0 0,0 0 0,1 1 0,0-1-1,1 1 1,-4 11 0,6-16-82,1 0 0,-1 0 0,1 0-1,0 1 1,0-1 0,0 0 0,0 0 0,1 0-1,-1 0 1,1 0 0,0 0 0,1 0 0,-1 0-1,1 0 1,0 0 0,-1-1 0,2 1 0,-1-1-1,0 1 1,1-1 0,-1 0 0,1 0 0,0 0-1,0 0 1,0-1 0,1 1 0,-1-1 0,1 0-1,-1 1 1,1-2 0,0 1 0,-1 0 0,1-1-1,0 0 1,0 0 0,0 0 0,0 0 0,1-1-1,-1 1 1,0-1 0,0 0 0,0 0 0,0-1-1,0 1 1,0-1 0,0 0 0,0 0 0,0 0-1,0-1 1,0 1 0,0-1 0,-1 0 0,6-3-1,-1-1 5,-1 1-1,1-1 1,-1-1-1,0 0 0,0 0 1,-1 0-1,0 0 1,0-1-1,-1 0 0,0-1 1,-1 1-1,1-1 1,-2 0-1,1 0 0,-1 0 1,0 0-1,-1-1 1,2-14-1,-4 14 29,0 1-1,-1-1 1,0 1-1,-4-15 1,2 5 141,3 18-184,0 0 0,0 0 0,0 1 0,-1-1 1,1 0-1,0 0 0,0 0 0,-1 0 0,1 1 0,0-1 1,-1 0-1,1 0 0,-1 0 0,1 1 0,-1-1 1,1 0-1,-1 1 0,0-1 0,1 1 0,-1-1 0,0 1 1,1-1-1,-1 1 0,0-1 0,0 1 0,0-1 0,1 1 1,-1 0-1,0 0 0,0-1 0,0 1 0,0 0 1,-1 0-1,2 0 42,-3 9-16,0 1 0,0 0 0,1 0-1,1 0 1,-1 0 0,1 20 0,0-5 0,-15 148 113,-5 65 210,10-108 890,33-143-898,-5 4-443,11-8-3105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07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9536,'0'0'3280,"-7"11"-2796,-6 7-339,-4 6 470,-23 40 0,37-57-433,-1 0 0,1 0 1,0 1-1,0-1 0,1 1 0,0 0 0,0-1 0,1 1 0,0 0 1,0 0-1,1 13 0,1-18-119,-1 0 0,1-1 0,0 1 0,0-1 0,0 1 0,0-1 0,0 1 0,1-1 0,-1 0 0,1 0 0,-1 1 0,1-1 0,0 0 0,0 0 0,0-1 0,0 1 0,0 0 0,0-1 0,0 1 0,1-1 0,-1 0 0,1 0 0,-1 0 0,1 0 0,-1 0 0,1 0 0,-1-1 0,1 1 0,0-1 0,-1 0 0,1 1 0,3-2 0,2 1 1,0 0 0,0 0 1,0-1-1,0-1 1,0 1-1,-1-1 0,1-1 1,-1 1-1,14-8 0,18-15-2738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07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10544,'0'0'2176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08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7632,'0'0'2809,"5"16"-2266,-1-2-407,4 12 163,-1 0-1,4 34 1,-5-13 191,-1-21-93,-2-1-1,0 0 1,-2 1-1,-1 0 0,-4 32 1,2-15 1315,2-38-680,0-26-572,1-39-138,3 1 0,2-1 1,19-76-1,-20 119-224,0 1 0,12-28 0,-14 38-73,0-1 0,1 1 0,0 0 0,0 0 1,0 1-1,0-1 0,1 1 0,0 0 0,9-7 0,-14 12-24,1 0 0,0 0 0,-1 0-1,1 0 1,0 0 0,-1 0 0,1 0-1,0 0 1,-1 1 0,1-1 0,0 0-1,-1 0 1,1 1 0,-1-1 0,1 0 0,-1 1-1,1-1 1,0 1 0,-1-1 0,0 0-1,1 1 1,-1-1 0,1 1 0,-1-1-1,1 1 1,-1 0 0,0-1 0,1 2-1,10 17 9,1 11 32,-2 0 0,-1 1 0,5 32-1,8 97 233,-4-29 288,-17-121-586,-1-10-15,-1 1 1,1-1-1,0 1 1,0-1-1,0 1 0,0-1 1,0 1-1,0-1 1,0 1-1,0-1 0,0 1 1,0-1-1,1 1 1,-1-1-1,0 1 1,0-1-1,0 1 0,1-1 1,-1 1-1,0-1 1,0 1-1,1-1 1,-1 0-1,0 1 0,1-1 1,-1 0-1,1 1 1,-1-1-1,0 0 0,1 1 1,-1-1-1,1 0 1,-1 0-1,1 0 1,-1 1-1,1-1 0,-1 0 1,1 0-1,-1 0 1,1 0-1,-1 0 0,1 0 1,-1 0-1,1 0 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08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10448,'0'0'2532,"-4"10"-1879,1-2-551,-4 8 285,0 1 0,2 0 1,0 0-1,1 1 0,-3 22 0,7-29-19,0 0 0,1 0 1,3 20-1,-3-28-292,-1 0 1,1 1 0,0-1-1,0 0 1,0 0 0,0 0-1,1-1 1,-1 1 0,1 0-1,0 0 1,0-1 0,0 1-1,0-1 1,0 0 0,0 1-1,1-1 1,-1 0 0,4 2-1,-4-4-40,-1 1 1,1-1-1,0 0 0,0 1 0,0-1 0,0 0 0,0 0 0,0 0 0,-1 0 0,1 0 0,0-1 0,0 1 0,0-1 0,0 1 0,-1-1 1,1 1-1,0-1 0,0 0 0,1-1 0,28-20-2228,-30 22 1862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11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6824,'0'0'5978,"10"-8"-5506,30-23 10,-38 29-378,-1 1 0,0 0 0,1 0 0,-1 0 0,1 0 0,-1 0 0,1 1 0,0-1 0,-1 0 0,1 1 0,0-1 0,0 1 0,-1 0 0,1-1 0,0 1 0,0 0 0,0 0 0,-1 0 0,1 0 0,0 0 0,3 1 0,2 1 196,-3-2-202,0 1 1,1 1-1,-1-1 1,0 1 0,0-1-1,0 1 1,0 0-1,-1 0 1,6 5 0,-5-4-10,1 0 0,0 0 0,0-1 0,0 1 0,0-1 0,6 2 0,13 0 82,0 0 1,0-2 0,1-1-1,-1 0 1,28-4 0,122-24 357,-95 13-314,33-6 69,109-15 370,-207 34-590,0-1 0,21-6 0,-34 8-63,1-1 1,-1 1 0,1 0 0,-1-1-1,1 1 1,-1 0 0,1 0-1,-1 0 1,1 0 0,0 0-1,-1 1 1,1-1 0,-1 0 0,1 1-1,-1-1 1,3 2 0,4 6-2719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08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12056,'0'0'2640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09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1 188 7136,'0'0'6353,"4"-11"-5884,3-2-283,0 0 0,0 0 0,1 1 1,1-1-1,0 2 0,0-1 0,1 2 0,13-12 0,-12 12 96,-9 7-172,0 1 0,0 0-1,0 0 1,0 0 0,0 0 0,1 1-1,-1-1 1,1 1 0,-1-1 0,1 1 0,-1 0-1,1 0 1,0 0 0,0 0 0,4-1-1,-1 2 303,0 0 200,-2 10-228,4 33 74,-1 1-1,0 59 0,3 24 30,-6-105-332,0 0 1,1 0-1,13 34 0,-17-52-119,1-1-1,-1 1 1,1-1-1,0 1 1,1-1-1,-1 0 1,0 0-1,1 0 0,0 0 1,0 0-1,0 0 1,0-1-1,0 1 1,0-1-1,1 0 1,-1 0-1,6 2 1,-6-3-3,0 0 1,0-1 0,0 1 0,0-1 0,0 0 0,0 0 0,0 0 0,0 0-1,0 0 1,0 0 0,0-1 0,0 0 0,0 1 0,0-1 0,0 0 0,0-1-1,0 1 1,0 0 0,-1-1 0,1 0 0,-1 1 0,5-5 0,3-3 32,-1-1 1,0 1 0,0-2 0,-2 1-1,1-1 1,-1 0 0,0 0 0,-1-1-1,8-25 1,-1-4 118,12-74 0,-17 74 82,23-75-1,-27 103-187,8-17 125,-12 28-185,1 0 1,0 1-1,0 0 1,0-1-1,0 1 1,0-1-1,0 1 1,0 0-1,1 0 1,-1 0-1,0 0 1,1 0-1,-1 0 1,0 0-1,3-1 1,-2 2-9,0 1 1,0-1-1,-1 1 1,1 0-1,0 0 1,-1 0-1,1 0 0,0 0 1,-1 0-1,1 0 1,-1 0-1,0 0 1,1 1-1,-1-1 0,2 3 1,8 6 33,46 37 87,-37-29 14,36 25 0,-47-37-111,-8-5-26,1 0 0,-1 0 0,0 0 0,1 0 1,-1 0-1,1 0 0,-1-1 0,1 1 0,-1 0 0,1-1 0,0 0 0,-1 1 1,1-1-1,2 0 0,-4 1-63,0-1 1,0 1-1,0-1 0,0 1 1,0-1-1,0 1 0,0-1 1,0 1-1,0-1 0,0 1 1,0-1-1,0 1 0,0-1 1,0 0-1,0 1 0,-1-1 1,1 1-1,0-1 0,0 1 1,-1-1-1,1 1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10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9040,'0'0'9107,"-2"12"-8520,0-3-499,-6 42 519,7-45-466,1-1 0,0 1 0,0 0 0,0-1 0,1 1 0,0 0 0,0-1 0,3 10 0,-2-11-39,0-1-1,0 1 1,0-1-1,1 1 1,-1-1-1,1 0 1,0 0-1,0-1 1,0 1-1,0 0 0,0-1 1,1 0-1,-1 0 1,1 0-1,-1 0 1,1 0-1,0-1 1,6 2-1,-4-1-382,0-1 0,0 0-1,1 0 1,-1-1-1,0 0 1,0 0-1,0 0 1,0-1-1,1 1 1,-1-2-1,6-1 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10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13056,'0'0'2536,"66"-4"-2344,-34 10-88,3 4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11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6128,'0'0'17177,"0"16"-16920,-9 262 839,-2-99-80,15-121-503,-6-47 109,0-11-979,2-7-2968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1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7328,'0'0'7718,"12"0"-7147,12 0-313,343-12 3412,-367 12-3665,26-4 571,1 2 1,0 1-1,-1 1 0,41 6 0,-51-4-321,9 1 755,-24-3-1142,0 0 1,0 1-1,-1-1 1,1 0-1,0 1 1,0-1-1,0 1 1,0-1-1,-1 0 1,1 1-1,0 0 1,-1-1-1,1 1 1,0 0-1,-1-1 1,1 1-1,-1 0 1,1-1-1,-1 1 1,2 2-1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14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26 4720,'0'0'9998,"-12"-5"-9452,0 0-370,8 2-107,-1 1 1,0 0-1,0 0 0,0 1 0,0-1 1,0 1-1,0 0 0,0 1 1,-1-1-1,1 1 0,0 0 1,-8 1-1,-7 1 341,0 1 1,0 1 0,-38 12-1,47-12-236,1 1-1,0 0 0,0 0 1,1 1-1,-1 0 0,1 1 1,0 0-1,-15 15 0,14-10-2,0-1-1,1 2 0,0-1 0,1 1 0,1 0 0,-8 17 1,13-24-114,0 0-1,0 0 1,0 1 0,0-1 0,1 0 0,0 1 0,1-1 0,0 0 0,-1 1 0,2-1 0,-1 1 0,1-1 0,0 1 0,0-1 0,1 0-1,0 0 1,3 8 0,-2-10-17,-1 1 0,1-1 0,0 0 0,1 0 0,-1 0 0,0-1 0,1 1 0,0-1 0,0 1 0,0-1 0,0-1 0,1 1 0,-1-1-1,1 1 1,0-1 0,-1 0 0,1-1 0,0 1 0,0-1 0,0 0 0,8 0 0,-6 0 5,1 0-1,-1-1 1,1-1 0,0 1 0,-1-1 0,1 0-1,-1-1 1,1 0 0,-1 0 0,0 0-1,0-1 1,0 0 0,10-6 0,-4 0 47,-1 0 1,0-1 0,0 0 0,-1-1 0,-1 0-1,0 0 1,0-1 0,9-17 0,-14 21-15,0-1 1,-1 1-1,-1-1 1,1 0-1,-1 0 1,-1 0-1,0-1 1,0 1 0,-1 0-1,0-1 1,0 1-1,-1-1 1,-1 0-1,-1-11 1,3 4 174,0 16-228,-1 0 0,0 0 0,0 0 1,1 0-1,-1-1 0,0 1 1,0 0-1,0 0 0,0 0 1,0 0-1,0 0 0,-1 0 0,1 0 1,0 0-1,0 0 0,-1 0 1,1 0-1,-1 0 0,1 0 1,-1 0-1,0-2 0,0 3 225,0 34-105,-10 52 1,1-13-96,-30 252 246,29-206 13,7-96-143,2-8 308,15-35-535,-3 3-3551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14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81 11656,'0'0'4778,"10"2"-4498,74 14 613,-82-16-833,1 0 0,0 1 0,-1-1 0,1 0 0,-1 0 0,1-1 0,-1 1 0,1 0 0,-1-1 0,1 0 0,-1 1 0,1-1 0,-1 0 0,0 0 0,1-1 0,2-1 0,-4 2-12,0 0-1,0-1 1,1 1-1,-1 0 1,0-1-1,0 1 1,-1-1-1,1 1 1,0-1-1,0 0 0,-1 1 1,1-1-1,-1 0 1,0 1-1,1-1 1,-1 0-1,0 0 1,0 1-1,0-1 1,0 0-1,0 0 1,0 1-1,-1-1 1,0-2-1,0 1-8,0 0 0,0 1 0,0-1 0,0 1 0,-1-1 0,1 1 0,-1 0-1,0 0 1,1 0 0,-1 0 0,0 0 0,0 0 0,0 0 0,-1 0 0,1 1 0,0-1 0,-1 1 0,1 0 0,-1 0 0,1 0-1,-1 0 1,0 0 0,1 0 0,-1 1 0,0-1 0,1 1 0,-6 0 0,4-1-3,-1 1 0,0 0 0,0 0 0,1 0 0,-1 1 0,0 0 0,1 0 0,-1 0 0,1 0 0,-1 1 0,1-1-1,0 1 1,0 0 0,-1 1 0,-5 4 0,-3 3 53,12-9-69,-1 0-1,0 0 0,1 0 1,-1 0-1,1 0 1,-1 0-1,1 1 1,0-1-1,0 1 1,0-1-1,-1 1 1,1-1-1,0 1 0,1 0 1,-1-1-1,0 1 1,0 0-1,1 0 1,-1 0-1,1 1 1,-1 4 30,1 0 0,0-1 0,1 1 0,0 0 1,0-1-1,0 1 0,1 0 0,0-1 0,0 0 1,1 0-1,-1 1 0,1-1 0,1-1 0,-1 1 0,1 0 1,0-1-1,0 0 0,1 0 0,-1 0 0,1 0 1,10 6-1,-8-6 8,0-1 0,0 0 0,0-1-1,1 0 1,-1 0 0,1 0 0,0-1 0,0 0 0,0-1 0,0 1 0,0-2 0,0 1 0,1-1 0,-1 0 0,0-1-1,0 0 1,15-4 0,38-14 424,-22 6-3852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16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8336,'0'0'7108,"1"13"-6599,15 181 1069,-3-14 204,-12-134-1205,-2-36-331,1 1-1,1 0 1,1 15 0,-1-14 79,-1 3 193,2-13-81,2-9 193,8-20-462,-2-1-1,-1 0 1,9-46 0,0 0 25,-4 24-55,1-8 200,42-103 1,-56 158-327,20-38 149,-19 37-140,0 1 0,0 0 0,1-1 0,-1 1 0,1 0 0,0 0 0,0 0 0,5-4 1,-7 7-18,1-1 0,-1 1 1,0-1-1,0 1 1,1-1-1,-1 1 0,0 0 1,1 0-1,-1 0 1,0 0-1,0 0 0,1 0 1,-1 0-1,0 0 1,1 0-1,-1 0 0,0 1 1,0-1-1,1 1 1,-1-1-1,0 1 0,0-1 1,0 1-1,0 0 1,1-1-1,-1 1 0,0 0 1,0 0-1,-1 0 1,2 1-1,3 4-2,0-1 0,-1 1 0,1 0 0,2 7 0,-3-7 8,6 13-10,-1-1 1,0 2 0,-2-1-1,0 1 1,-1 0-1,-1 0 1,2 22 0,0 11 46,-2 83 1,-7-56 408,2-80-383,9-8-1399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17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78 7328,'0'0'9697,"11"3"-9273,-6-2-389,4 2 152,1-1 0,-1 0 1,1-1-1,-1 0 0,1 0 1,0-1-1,-1 0 0,1-1 0,14-2 1,-22 2-120,0 1 0,-1-1 0,1 0-1,0 1 1,-1-1 0,1 0 0,0 0 0,-1 0 0,1 0 0,-1-1 0,0 1 0,1 0 0,-1 0 0,0-1 0,0 1 0,0-1 0,0 1-1,1-3 1,-1 3-31,-1-1 0,0 1 0,1 0-1,-1-1 1,0 1 0,0-1 0,0 1-1,0 0 1,0-1 0,0 1 0,-1 0-1,1-1 1,0 1 0,-1 0-1,1-1 1,-1 1 0,1 0 0,-1 0-1,0-1 1,1 1 0,-1 0 0,0 0-1,0 0 1,0 0 0,0 0 0,-1-1-1,-1-1 13,-1 0-1,0 0 0,1 0 1,-1 1-1,0 0 1,-1-1-1,1 1 0,0 1 1,-1-1-1,1 0 0,-1 1 1,1 0-1,-1 0 0,0 1 1,1-1-1,-1 1 1,0 0-1,1 0 0,-1 1 1,0-1-1,1 1 0,-1 0 1,1 0-1,-1 1 0,1-1 1,-1 1-1,1 0 1,-7 4-1,-4 2 83,-9 8 53,23-15-171,0 0-1,0 0 1,0 0-1,1 0 1,-1 1-1,0-1 1,1 0-1,-1 0 1,1 1-1,-1-1 1,1 0 0,0 1-1,0-1 1,-1 0-1,1 1 1,0-1-1,0 0 1,0 1-1,0-1 1,1 0-1,-1 2 1,2 5 63,0 0 1,0-1 0,0 1-1,1-1 1,0 0-1,1 0 1,4 8 0,-6-12-33,0 0-1,0 0 1,1 0 0,-1 0 0,1-1 0,0 1 0,0-1 0,0 1-1,0-1 1,0 0 0,0 0 0,1 0 0,-1-1 0,0 1 0,1-1-1,6 2 1,-9-3-43,11 3 123,0-1 1,0-1-1,0 0 0,25-2 1,29-1-916,-54 2-1809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0:5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181 627 7136,'0'0'4434,"-11"1"-4010,3 0-290,0 0 1,0 0-1,0 1 0,1 0 0,-1 1 0,0-1 0,1 1 0,0 1 0,0-1 1,0 1-1,0 1 0,0-1 0,1 1 0,-9 9 0,9-7 29,0-1 0,1 1 0,1 0 1,-1 0-1,1 0 0,0 1 0,1-1 0,-1 1 0,2 0 0,-1 0 0,-2 13 0,5-16-93,0-1 0,0 1 0,0-1 0,0 1 0,1 0 0,-1-1 0,1 1 0,1-1 0,-1 0 1,0 1-1,1-1 0,0 0 0,0 0 0,0 0 0,1 0 0,-1 0 0,1 0 0,0-1 0,0 1 0,0-1 0,1 0 0,6 5 0,-6-5-29,0 0-1,0-1 1,0 0 0,1 0-1,-1 0 1,1 0 0,-1-1-1,1 1 1,0-1 0,-1 0-1,1-1 1,0 1 0,0-1-1,0 0 1,0 0 0,-1-1-1,1 1 1,0-1 0,0 0-1,-1 0 1,1-1 0,0 1-1,-1-1 1,0 0 0,1 0-1,-1-1 1,4-2 0,-1 0 7,0 1 0,-1-1 1,0-1-1,0 1 0,0-1 1,-1 0-1,1 0 0,-1 0 1,-1-1-1,0 0 0,1 0 1,-2 0-1,1-1 0,-1 1 1,3-14-1,-4 14 7,-1 0-1,0 1 1,-1-1 0,1 0-1,-1 1 1,-1-1 0,1 0-1,-1 1 1,-3-12 0,3 15-21,0 0 1,-1-1 0,1 1-1,-1 0 1,0 0 0,0 0-1,0 0 1,0 1 0,0-1-1,-1 0 1,1 1 0,-1-1-1,0 1 1,1 0 0,-1 0-1,0 0 1,0 1 0,-1-1-1,1 1 1,-4-2 0,-2 0 45,0 0 1,-1 0-1,1 1 1,-10-1-1,16 3-54,1 0 1,0 0-1,-1 0 0,1 0 0,0 0 1,-1 0-1,1 0 0,0 1 0,0-1 1,-1 1-1,1 0 0,0 0 1,0 0-1,0 0 0,0 0 0,0 0 1,0 0-1,0 1 0,0-1 1,1 1-1,-1-1 0,-2 4 0,3-4-16,0 1 0,1-1-1,0 1 1,-1-1-1,1 1 1,0-1 0,0 1-1,0-1 1,0 1-1,0-1 1,0 1-1,0-1 1,0 1 0,1-1-1,-1 1 1,1-1-1,-1 1 1,1-1 0,-1 1-1,1-1 1,0 0-1,1 2 1,1 1-1,-1 0 0,1 0 1,0 0-1,0-1 0,7 7 0,-7-8-5,0 1 0,1-1 0,-1 0 0,1-1 0,-1 1 0,1 0 0,0-1 0,0 0 0,0 0-1,0 0 1,-1 0 0,1-1 0,0 0 0,5 1 0,-2-2 2,0 0 1,0 0-1,0-1 0,0 1 0,0-1 0,0-1 1,8-4-1,5-4 14,0 0 1,-1-2-1,33-28 1,-28 19 29,-1-1-1,-1-1 1,-1-1-1,-1-1 1,-1-1 0,-2 0-1,25-51 1,-18 22 111,-3-1-1,-1 0 1,12-72 0,-29 118-115,-2 4 5,0 0-1,1 0 1,0 0-1,0 0 1,1 1 0,0-1-1,0 1 1,8-12-1,-8 18 124,-1 8-112,-1 13-11,-5 58 33,-53 634 153,42-614-219,-51 181-1,59-259-1,-13 26 0,18-41-11,-1-1 1,0 0 0,0 0 0,-1 0-1,1 0 1,-1-1 0,0 0 0,0 1-1,-8 5 1,11-10-3,1 1-1,-1-1 0,0 0 0,1 1 1,-1-1-1,0 0 0,1 1 1,-1-1-1,0 0 0,1 0 1,-1 0-1,0 0 0,0 1 1,1-1-1,-1 0 0,0 0 1,1-1-1,-1 1 0,0 0 0,0 0 1,1 0-1,-1 0 0,0-1 1,1 1-1,-1 0 0,0-1 1,-1 0 2,1 0 0,0 0 0,-1-1 1,1 1-1,0 0 0,0-1 0,0 1 1,0-1-1,0 1 0,-1-3 0,-2-4 22,1 0 0,1 0 0,-4-14 0,3 2 29,0 1-1,1-1 1,1 0 0,0 0-1,2 0 1,0 0-1,5-21 1,-4 33-24,0-1 1,0 0-1,1 1 0,0 0 1,0 0-1,1 0 0,0 0 0,0 0 1,1 1-1,0-1 0,0 1 1,1 1-1,0-1 0,0 1 1,1 0-1,0 0 0,0 1 1,11-7-1,10 0 53,-1 1 1,1 1-1,35-6 1,-46 12-52,0-1-3,0 2 0,1 1 0,-1 0 0,1 1 0,-1 0 0,1 2 0,-1 0 0,0 1 0,18 4 1,-27-5-3391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14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0 379 3912,'0'0'3768,"12"-4"-3544,0 0-156,-1-1 79,1 1 0,0 0 0,-1 0-1,1 2 1,21-3 0,-3 3 316,-24 1-375,0 0 1,0 1-1,0 0 1,0 0-1,0 1 1,0-1-1,8 3 1,20 4 261,1-2-1,-1-1 1,37 0 0,22 2 452,-15 2-322,32 5 407,115-3 1,-143-9-389,-56 1-314,-1-2 0,1 0 0,-1-2 0,31-6 0,79-11 429,-44 8-263,52 0 124,-12 2-105,121-9 534,-115 12-465,-17 6-122,-2 0-33,66 0 116,14 0 73,-60-12-136,52-3 10,-131 6-233,-44 6-72,0 0-1,19 0 0,38 5 76,33-2 64,64 0 101,-116-1-120,106-14 0,-32 1-6,-18 7-33,280-26 432,-358 29-491,0 2-1,38 1 1,14 0 11,-53 0-19,55 4 0,-46 3 9,0-2 0,1-1 1,-1-3-1,72-7 0,14-4 89,-85 10-64,62-12 0,90-33 152,-72 19-94,-26 8-29,-13-1-12,0 4 1,1 3-1,139-3 0,-20 7 30,-37 0-10,-29-1 173,-136 12-293,0 0-1,0-1 0,0 1 1,0 0-1,0-1 0,0 0 1,0 1-1,-1-1 0,1 0 1,-1 1-1,-1 0 0,-16 12-19,0-2 0,-1 0 0,-1-1 0,-35 14 0,5-8-3123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19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1 251 8936,'0'0'5640,"10"-12"-5135,7-8-109,1 1 1,1 1-1,34-25 0,-40 34-112,0-1 215,1 1-1,0 1 1,29-12 0,-41 19-344,1 0 1,0 0-1,0 1 1,0-1-1,0 1 1,0 0-1,0 0 1,-1 0-1,1 0 1,0 0-1,0 1 1,4 0-1,-5 0-101,-1-1 1,0 1-1,0-1 0,0 1 0,0 0 0,0-1 0,0 1 0,0 0 0,0 0 1,0 0-1,-1-1 0,1 1 0,0 0 0,0 0 0,-1 0 0,1 0 1,-1 1-1,1-1 0,-1 0 0,1 0 0,-1 0 0,0 0 0,1 0 0,-1 1 1,0-1-1,0 0 0,0 0 0,0 1 0,0-1 0,0 0 0,0 0 0,-1 2 1,-4 23 267,-1-1 1,-14 38-1,11-38-87,2 0 0,-8 41 0,13-45-19,0 0 1,2 0-1,1 0 1,5 39-1,-5-57-182,0-1 0,0 1 0,0-1 0,1 0-1,-1 1 1,1-1 0,-1 0 0,1 0 0,0 0 0,0 0-1,-1 0 1,1 0 0,1-1 0,-1 1 0,4 2 0,-1-1 29,-1-1 1,1 0 0,-1 1 0,1-1 0,0-1 0,0 1-1,7 1 1,-8-3-19,1 0 0,0 0-1,0 0 1,0 0 0,0 0-1,0-1 1,0 0 0,0 0-1,0-1 1,0 1 0,-1-1-1,1 0 1,4-3 0,-2 0 2,0 1 1,-1-1-1,0 0 1,0-1-1,0 0 1,-1 1-1,8-12 1,-2 0 29,-1 0 0,-1 0 0,0-1 0,-2-1 0,11-36 0,-10 21 40,-1 0-1,3-52 1,-6-73 672,-5 158-783,1 1-1,0-1 1,0 1 0,0-1 0,0 1 0,0-1 0,0 0 0,0 1 0,0-1-1,0 1 1,0-1 0,0 0 0,0 1 0,0-1 0,0 1 0,0-1-1,1 1 1,-1-1 0,0 1 0,0-1 0,1 1 0,-1-1 0,0 1-1,1-1 1,-1 1 0,0-1 0,1 1 0,-1 0 0,1-1 0,-1 1 0,1-1-1,-1 1 1,1 0 0,-1 0 0,1-1 0,-1 1 0,1 0 0,0 0-1,-1 0 1,1 0 0,-1 0 0,1-1 0,-1 1 0,1 0 0,0 0-1,-1 0 1,2 1 0,2 0 15,0 1-1,0 0 1,0 0 0,0 0-1,5 4 1,-3-2-40,13 9 29,28 26 0,-30-24-3,32 22 1,-37-29 32,1-2-1,0 1 0,1-2 1,15 5-1,-23-8-28,-5-2 0,1 1 1,-1-1-1,0 1 0,0-1 1,1 0-1,-1 1 1,0-1-1,1 0 0,-1 0 1,1 0-1,-1 0 1,0 0-1,1 0 0,-1-1 1,0 1-1,3-1 0,-4 1-24,1 0-1,-1 0 0,0 0 1,1 0-1,-1 0 0,0 0 1,1 0-1,-1 0 0,0 0 1,1 0-1,-1 0 0,0 1 1,1-1-1,-1 0 0,0 0 1,0 0-1,1 0 0,-1 1 1,0-1-1,0 0 0,1 0 1,-1 1-1,0-1 0,0 0 1,0 0-1,1 1 0,-1-1 1,0 0-1,0 1 0,0-1 1,0 0-1,0 0 0,1 1 1,-1 0-1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19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11552,'0'0'5383,"15"4"-4976,9 1-109,1 0-1,0-2 1,0 0 0,48-2-1,-62-2-18,-1-1 0,0 0 0,0 0 0,1-1 0,-2 0 0,17-8 0,-24 10-212,0 0 0,0 0 0,0 0 1,0-1-1,0 1 0,0-1 0,0 1 0,0-1 0,-1 0 0,1 1 0,-1-1 1,1 0-1,-1 0 0,0 0 0,1-1 0,-1 1 0,0 0 0,0 0 1,-1-1-1,1 1 0,0 0 0,-1-1 0,0 1 0,1-1 0,-1 1 0,0 0 1,0-1-1,0 1 0,-1-1 0,1 1 0,-1 0 0,1-1 0,-1 1 1,-1-3-1,1 3-20,-1-1 0,1 1 0,-1-1 0,0 1 0,0 0 0,0 0 0,0 0 0,0 0 1,0 0-1,0 1 0,-1-1 0,1 1 0,-1-1 0,1 1 0,-1 0 0,-3-1 0,0 0 26,0 0-1,0 0 1,-1 0-1,1 1 1,-1 0-1,-7 0 1,4 1 0,0 0 0,0 1 1,0 1-1,0 0 1,0 0-1,1 0 0,-16 7 1,23-8-57,-1 0 0,1 1 0,-1-1 0,1 0 0,0 1 0,0-1 0,-1 1 0,1-1 1,0 1-1,1 0 0,-1 0 0,0 0 0,1 0 0,-1 0 0,1 1 0,-1-1 0,1 0 0,0 1 0,0-1 0,0 1 1,0-1-1,1 1 0,-1-1 0,0 1 0,1 0 0,0-1 0,0 1 0,0 0 0,0-1 0,0 1 0,1 0 0,-1-1 0,1 3 1,2 3 20,0 0 1,0 0-1,1 0 0,0 0 1,0-1-1,1 0 1,0 0-1,0 0 1,0-1-1,1 0 1,0 0-1,1 0 1,-1 0-1,1-1 1,0 0-1,10 4 1,-3-1 27,0-1 0,0-1 0,1-1 0,0 0 0,0-1 1,0 0-1,1-1 0,15 0 0,-9-2 34,0-2 1,30-4-1,12-1-18,-58 6-74,1-1 0,0 1 0,-1-2 0,1 1 0,-1 0 0,0-1 0,9-4 0,5-6-3479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20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6824,'0'0'10977,"10"-1"-10476,14-3-10,0 1-1,46 0 1,243 8 1948,-267-8-2095,0 3 1,0 1 0,77 13-1,-122-14-376,0 0-1,0 1 1,0-1-1,0 0 1,0 0 0,0 1-1,-1-1 1,1 0-1,0 1 1,0-1-1,0 1 1,-1-1-1,1 1 1,0 0-1,0-1 1,0 2 0,3 2-2413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39:21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5520,'0'0'16469,"13"-6"-16241,-5 2-189,1-1 7,0 0-1,0 1 0,1 0 1,0 0-1,0 1 1,0 1-1,0 0 0,13-1 1,390-18 1506,-251 21-1042,-134 5-701,-20-2-2696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450 682 5720,'0'0'10754,"-10"-7"-10426,-19-13 295,-1 1 0,-57-25 0,71 37-192,12 5-291,0 0 0,0 0 0,0 1-1,-1-1 1,1 1 0,0 0 0,-1 0 0,1 1-1,-1-1 1,0 1 0,1 0 0,-1 0 0,1 0 0,-7 2-1,5-1 31,-1 1 0,1 0-1,0 0 1,0 1-1,0 0 1,0 0 0,1 0-1,-1 0 1,-6 7-1,1-2 99,8-6-190,-1 0 0,1 0 0,1 0 0,-1 1 0,0-1 0,0 1 0,1 0 0,0 0 0,-1 0 0,1 0 0,0 0 0,0 0 0,-1 6 0,0-3-5,1 1-1,-1 0 1,2 0-1,-1 0 0,1 0 1,0 0-1,1 1 1,-1-1-1,1 0 0,1 0 1,0 0-1,0 0 1,0 1-1,1-1 1,0-1-1,0 1 0,0 0 1,5 7-1,-7-13-67,2 5 64,1 1 0,0-1 0,0 0-1,0 0 1,8 10 0,-9-14-52,0-1 0,-1 1 0,1-1 0,0 0-1,-1 1 1,1-1 0,0 0 0,0 0 0,0 0 0,0-1 0,0 1 0,0 0 0,0-1 0,0 1 0,0-1 0,0 0 0,1 0 0,-1 0 0,0 0-1,0 0 1,0 0 0,0 0 0,4-2 0,1 0 26,1 0-1,-1-1 1,0 0-1,1-1 1,-1 0-1,-1 0 1,1 0-1,-1-1 1,1 0-1,-1 0 1,9-11 0,5-7 104,28-41 0,-48 63-144,20-29 111,-2-1-1,-2-1 1,-1-1-1,-1 0 1,17-64-1,-27 82-60,0-1-1,-1-1 0,-1 1 1,-1 0-1,0-1 0,-1 1 0,-1 0 1,0-1-1,-1 1 0,-1 0 1,0 0-1,-2 0 0,0 0 0,0 1 1,-1 0-1,-1 0 0,-1 0 1,-10-15-1,10 19 3,0 0 1,0 1-1,-1 0 1,-1 0-1,0 1 1,0 0-1,-1 1 1,0 0-1,0 1 1,0 0-1,-1 1 1,0 0-1,-1 0 1,0 2-1,1 0 1,-1 0-1,0 1 1,-23-2-1,22 3 23,0 1-1,1 1 0,-25 2 0,35-2-69,-1 1 0,1-1-1,-1 1 1,1 0 0,-1 0-1,1 1 1,0-1 0,0 0 0,0 1-1,0 0 1,0 0 0,0 0-1,0 0 1,0 0 0,1 1 0,-1-1-1,1 1 1,0 0 0,0 0-1,-3 3 1,1 4-8,0 0-1,1 0 1,0 0-1,1 0 1,0 0-1,-2 20 1,3 63-1516,2-62-1410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2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74 5416,'0'0'13511,"0"16"-12933,0-11-515,7 106 892,-3-87-578,-1 0-1,-2-1 1,0 1 0,-2 0-1,-1 0 1,-6 32-1,8-54-326,-1 0 0,1-1 0,-1 1 0,0 0 0,0 0 0,0 0 0,0-1 0,0 1 0,0 0 0,-1-1 0,1 1 0,0-1 0,-1 1 0,1-1-1,-1 0 1,0 0 0,1 1 0,-1-1 0,-3 1 0,2-1 10,-1 0-1,0 0 1,0 0-1,0 0 1,0-1 0,0 1-1,0-1 1,0 0-1,-5-1 1,-4-1 51,1 0 1,-1-1 0,1-1-1,0 0 1,-14-7-1,4 0 48,1-2 1,1 0-1,0-2 0,0 0 0,2-1 1,0-1-1,0-1 0,-17-24 1,31 37-111,0 0 0,0-1 0,0 0 0,1 0 0,0 0 0,0 0 1,1 0-1,0 0 0,0-1 0,-1-6 0,2 9-28,1 0 1,0 0-1,0 0 0,0 0 0,1 1 0,-1-1 1,1 0-1,0 0 0,0 0 0,0 1 1,1-1-1,-1 0 0,1 1 0,0 0 1,0-1-1,0 1 0,1 0 0,3-5 0,2 1 0,-1 0 0,1 0-1,1 0 1,-1 1 0,1 1-1,0 0 1,14-6-1,71-23 65,-90 32-81,17-3 31,0 0 0,0 2 1,0 0-1,1 1 0,-1 1 0,42 4 1,129 29 246,-152-23-217,-21-4 38,34 13 0,5 1 249,-57-19-308,0 0 1,0 1-1,0-1 1,0 0 0,0 0-1,0 1 1,-1-1-1,1 1 1,0-1-1,0 0 1,0 1-1,-1 0 1,1-1 0,0 1-1,0-1 1,-1 1-1,1 0 1,-1 0-1,1-1 1,0 1-1,-1 0 1,0 0-1,1 0 1,0 1 0,-1-2-76,0 1 1,0-1 0,0 1 0,0-1 0,0 1-1,0-1 1,0 1 0,-1-1 0,1 1-1,0-1 1,0 1 0,0-1 0,-1 1 0,1-1-1,0 1 1,-1-1 0,1 0 0,0 1 0,-1-1-1,1 1 1,-1-1 0,-8 5-3326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2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335 456 5824,'0'0'5005,"-8"-10"-4425,-25-30 28,28 35-388,1 1-1,-1 0 1,0 0 0,-1 1-1,1-1 1,-1 1 0,0 0-1,1 1 1,-1-1 0,0 1-1,-1 0 1,1 1 0,0-1-1,0 1 1,-1 1 0,-6-1 0,5 1-22,0 0 0,-1 1 0,1 0 1,0 1-1,0 0 0,0 0 0,1 0 1,-1 1-1,0 0 0,1 1 0,0 0 1,0 0-1,0 0 0,0 1 0,1 0 1,-1 0-1,1 1 0,1 0 0,-1 0 1,1 0-1,0 1 0,0-1 1,1 1-1,0 0 0,0 1 0,1-1 1,0 1-1,0-1 0,-2 12 0,3-10-69,2 1-1,-1 0 0,1 0 0,0-1 0,1 1 0,0 0 1,1-1-1,0 1 0,0-1 0,1 1 0,0-1 1,1 0-1,9 17 0,-11-22-79,1 1-1,0-1 1,1 1 0,-1-1 0,1 0-1,0-1 1,0 1 0,0-1 0,0 1-1,1-1 1,-1-1 0,1 1 0,0 0-1,0-1 1,0 0 0,0 0 0,0-1-1,0 0 1,0 1 0,1-2-1,-1 1 1,0-1 0,1 1 0,-1-1-1,0-1 1,10-1 0,-6 1-13,0-2 0,0 1 0,0-1-1,-1 0 1,1-1 0,-1 0 0,0 0 0,0-1 0,-1 0 0,1 0 0,-1-1 0,0 0-1,-1 0 1,1 0 0,-1-1 0,0 0 0,-1-1 0,0 1 0,0-1 0,-1 0 0,1 0-1,-2 0 1,4-12 0,2-5 31,-2 0-1,0-1 1,-2-1-1,-1 1 1,-1 0-1,-1-1 0,-2 0 1,0 1-1,-2-1 1,-1 0-1,-1 1 1,-12-41-1,12 55-20,-1 0-1,0 0 1,-1 0 0,0 1-1,-1-1 1,0 1 0,-1 1-1,0 0 1,-1 0 0,0 0-1,0 1 1,-1 1 0,0 0-1,-14-9 1,18 14-15,0-1 1,0 1-1,0 0 0,-1 0 0,1 0 1,-1 1-1,0 0 0,1 0 1,-1 1-1,0 0 0,0 0 1,0 1-1,0 0 0,0 0 0,0 0 1,0 1-1,0 0 0,0 1 1,0-1-1,0 1 0,0 1 1,1-1-1,0 1 0,-1 0 1,1 1-1,0-1 0,-8 8 0,12-10-36,1-1-1,0 1 0,0 0 0,-1 0 0,1 0 1,0 0-1,0 1 0,0-1 0,0 0 0,0 0 1,0 1-1,1-1 0,-1 0 0,0 1 0,1-1 1,-1 1-1,1-1 0,-1 1 0,1-1 0,0 1 0,0-1 1,-1 1-1,1-1 0,0 1 0,0 0 0,1-1 1,-1 1-1,0-1 0,0 1 0,1-1 0,-1 1 1,1-1-1,-1 1 0,1-1 0,0 0 0,0 1 1,-1-1-1,1 0 0,0 1 0,0-1 0,0 0 1,1 0-1,-1 0 0,0 0 0,0 0 0,0 0 0,1 0 1,-1 0-1,1-1 0,-1 1 0,0-1 0,1 1 1,-1-1-1,1 1 0,2 0 0,51 12-808,-37-10-2340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2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8744,'0'0'16297,"-9"12"-15961,7-9-309,-7 8 59,0 0-1,1 1 1,1 0-1,0 0 1,0 1 0,-5 16-1,-35 119 802,-33 99 303,71-223-1038,0-1 106,1 1 1,1 0 0,-4 32 0,11-55-244,-1 1 0,2-1 0,-1 1 1,0-1-1,0 0 0,0 1 0,0-1 0,1 0 0,-1 1 0,1-1 0,-1 0 1,1 0-1,0 1 0,-1-1 0,1 0 0,0 0 0,0 0 0,0 0 0,-1 0 1,1 0-1,1 0 0,-1 0 0,0 0 0,0 0 0,0-1 0,0 1 0,0 0 0,1-1 1,-1 1-1,0-1 0,1 1 0,-1-1 0,0 0 0,3 1 0,6 1 47,1-1 0,0 0 0,17-1 0,-8 0 17,6 2 38,1-1 1,-1-1-1,0-2 0,0 0 1,0-2-1,35-9 0,-57 12-87,-2 1-14,-1 0-1,0 0 0,0 0 1,0 0-1,0 0 1,0-1-1,0 1 1,0 0-1,0-1 1,0 1-1,0-1 0,0 1 1,0-1-1,1 0 1,-2 0-64,0-8-966,-2-3-3131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2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10656,'0'0'776,"12"-2"-282,-11 1-482,40-7 666,45-16 0,6-7 1094,136-30-1,-162 49-932,162-40 1718,-219 50-2554,0 0 1,0 1 0,0 0 0,0 0-1,15 1 1,-11 0-1898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3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4512,'0'0'13154,"10"2"-12797,2 0-144,0-1-1,-1-1 0,1 0 0,0-1 1,19-2-1,4-2 281,0 2 1,0 1 0,43 4-1,-8-1 35,-37-1-299,0 1 0,-1 2-1,48 9 1,8 10 200,-19-4 103,-1-4-1,112 11 1,-106-28-179,-32 0-167,-14 0-18,54-12 0,-15 2-15,-36 7-13,43-16 0,-29 8-23,-35 11-356,-3 1 395,0 0 0,0 1 0,13-2-1,-17 3-605,0 0-1,0 0 0,0 0 0,0 1 0,-1 0 0,1-1 0,4 3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15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95 195 14368,'0'0'2487,"10"-9"-2237,55-51-236,-60 52-71,1 0 13,-6 8 47,0 0 0,1 0 0,-1 0 0,0 0 0,0 0 0,1 0 1,-1 0-1,0 0 0,0 0 0,1 0 0,-1 0 0,0 1 0,0-1 1,1 0-1,-1 0 0,0 0 0,0 0 0,0 0 0,1 0 1,-1 1-1,0-1 0,0 0 0,0 0 0,1 0 0,-1 1 0,0-1 1,0 0-1,0 0 0,0 0 0,0 1 0,0-1 0,0 0 0,1 0 1,-1 1-1,0-1 0,0 0 0,0 0 0,0 1 0,0-1 0,1 5 27,0 0-1,-1 0 0,1 0 0,-1 0 0,0 0 0,-1-1 0,1 1 0,-1 0 0,0 0 1,-2 6-1,1 1 8,-18 89 564,-42 124 0,38-156-305,7-26-16,3 1 1,1 1-1,-10 65 1,14-48 1381,16-81-1524,-2 0 0,7-35 0,-2 10-38,11-41 111,104-356 762,-70 247-460,-49 182-250,-1 11-48,4 21 43,-4-7-229,6 22 56,-1 0 0,-1 1 0,4 48 0,3 12 73,-12-69-94,-4-22-41,1 0-1,-1 0 0,1 0 0,0-1 1,0 1-1,0 0 0,1-1 0,-1 1 0,1-1 1,0 1-1,1-1 0,-1 0 0,5 5 1,-7-9-19,0 1 0,1-1 0,-1 0 0,0 1 0,1-1 0,-1 0 0,0 0 0,1 0 0,-1 1 0,0-1 0,1 0 0,-1 0 0,1 0 0,-1 0 0,1 0 1,-1 0-1,0 0 0,1 0 0,-1 0 0,1 0 0,-1 0 0,0 0 0,1 0 0,-1 0 0,1 0 0,-1 0 0,0-1 0,1 1 0,-1 0 0,1 0 0,-1 0 0,0-1 1,1 1-1,-1 0 0,0 0 0,1-1 0,-1 1 0,0 0 0,0-1 0,1 1 0,-1 0 0,0-1 0,0 1 0,1 0 0,-1-1 0,12-23 89,-9 17-71,20-48 70,-3-1 1,-2 0-1,11-60 0,-24 92-56,-3 8 25,2 0 1,0 1-1,10-25 1,-14 40-54,0-1 0,0 1 0,0 0 0,0 0 0,1 0 0,-1-1 0,0 1 0,0 0 0,0 0 0,0 0 0,0-1 0,0 1 0,1 0 1,-1 0-1,0 0 0,0 0 0,0-1 0,0 1 0,1 0 0,-1 0 0,0 0 0,0 0 0,1 0 0,-1 0 0,0 0 0,0 0 1,0 0-1,1-1 0,-1 1 0,0 0 0,0 0 0,1 0 0,-1 0 0,6 8 103,5 21-93,-8-20 12,23 77 75,15 95 0,26 85 90,-13-91 45,-50-164-200,-3-5 3,1-1 0,-1 1 0,1-1 0,0 0 0,1 0 0,-1 0 0,1 0-1,0 0 1,0 0 0,8 7 0,-11-12-34,0 0-1,0 0 1,1 0-1,-1 1 1,0-1-1,0 0 1,1 0 0,-1 0-1,0 0 1,0 0-1,1 0 1,-1 0-1,0 0 1,0 0 0,1-1-1,-1 1 1,0 0-1,0 0 1,1 0-1,-1 0 1,0 0-1,0 0 1,1 0 0,-1-1-1,0 1 1,0 0-1,0 0 1,1 0-1,-1-1 1,0 1-1,0 0 1,0 0 0,0 0-1,0-1 1,0 1-1,1 0 1,-1 0-1,0-1 1,0 1-1,0 0 1,0-1 0,4-13 226,1-57-99,-5 43-3851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3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4416,'0'0'19593,"-4"16"-19343,1-4-199,0 0 0,0 0 1,0 0-1,2 1 1,-1-1-1,2 1 1,-1-1-1,3 19 1,60 331 1512,-54-320-1323,-5 7 363,-3-39-79,-15-27-282,-1-5-754,10 14-2714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6328,'0'0'16874,"11"-8"-16531,-5 3-289,0 0-2,1 0 1,-1 1-1,1 0 0,0 0 0,0 0 1,1 1-1,-1 0 0,1 0 0,-1 1 1,16-2-1,226-13 1132,-225 14-1074,40-4 475,76-19 1,-115 23-245,-22 3-262,0-1 1,1 1 0,-1 0 0,0-1-1,0 0 1,0 1 0,5-4 0,-10 5 141,-10 6-333,5-4-3086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3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49 186 3712,'0'0'10018,"-7"-11"-9532,-3-3-283,5 8-48,1 0-1,0 0 0,1 0 1,-1-1-1,1 1 0,0-1 1,-2-9-1,5 12 64,-1 0-1,1 1 0,0-1 1,1 0-1,-1 0 1,1 0-1,-1 1 1,1-1-1,0 0 0,1 1 1,-1-1-1,1 1 1,1-5-1,8-22 1316,-11 29-1480,0 1 0,0-1 0,0 1 0,0-1-1,0 1 1,0-1 0,0 1 0,0-1-1,0 1 1,1-1 0,-1 1 0,0-1 0,0 1-1,0-1 1,1 1 0,-1-1 0,0 1-1,0-1 1,1 1 0,-1 0 0,1-1 0,-1 1-1,0 0 1,1-1 0,-1 1 0,1 0-1,-1-1 1,0 1 0,1 0 0,-1 0 0,1 0-1,-1-1 1,1 1 0,-1 0 0,1 0 0,-1 0-1,2 0 1,0 0 16,-1 1-1,1 0 1,-1 0 0,1 0-1,-1 0 1,1 0-1,-1 0 1,1 0 0,-1 0-1,0 0 1,2 2-1,28 39 407,13 51 165,-15-29-310,65 152 519,-59-132-522,12 46 205,2 5 546,-39-118-520,-10-16-545,0-1 1,0 0 0,0 0-1,0 0 1,0 0 0,0 0 0,0 1-1,0-1 1,0 0 0,0 0-1,1 0 1,-1 0 0,0 0-1,0 0 1,0 0 0,0 0 0,0 0-1,0 1 1,1-1 0,-1 0-1,0 0 1,0 0 0,0 0-1,0 0 1,0 0 0,1 0 0,-1 0-1,0 0 1,0 0 0,0 0-1,0 0 1,1 0 0,-1 0-1,0 0 1,0 0 0,0 0 0,0 0-1,0 0 1,1-1 0,-1 1-1,0 0 1,0 0 0,0 0-1,0 0 1,0 0 0,8-31 698,-6 15-845,12-72 293,26-136 157,-30 187-237,0 1 1,2 0-1,34-68 0,-24 62 30,-15 25-38,1 0-1,2 1 1,-1 0 0,2 1 0,16-20-1,-26 34-59,0 0 0,0 0 0,0 0 0,0-1 0,0 1 0,0 0 0,0-1 0,-1 1 0,1 0 0,0-1-1,-1 1 1,1-1 0,-1 1 0,1-2 0,-1 2-11,-18 4-133,-1 0 81,1-1-1,0-1 1,-33-3 0,26 1 36,-41 3-1,3 5 7,17-4 50,1 3-1,0 2 0,-53 16 0,69-16-257,29-3-803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3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5016,'0'0'17065,"12"1"-16735,211-6 1180,14 4-61,-113 2-232,-123-1-1389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4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47 5824,'0'0'13111,"-11"-8"-12528,-33-23-39,44 31-484,-1-1 0,0 0 0,0 0 1,0 1-1,0-1 0,0 1 0,0-1 0,0 1 0,0-1 1,0 1-1,0-1 0,0 1 0,0 0 0,0 0 0,0-1 0,0 1 1,0 0-1,0 0 0,0 0 0,0 0 0,0 0 0,-1 0 0,1 1 1,0-1-1,0 0 0,0 1 0,0-1 0,0 0 0,0 1 0,0-1 1,0 1-1,0 0 0,0-1 0,1 1 0,-1 0 0,0-1 0,0 1 1,0 1-1,0 0 37,0-1 0,0 1 1,0 0-1,0 0 1,0 0-1,1 0 0,-1 0 1,1 0-1,0 0 1,-1 0-1,1 0 0,0 0 1,0 0-1,1 3 1,2 15 251,-2-16-262,-1 1 0,1 0 0,0-1 0,1 1 1,-1-1-1,1 0 0,-1 1 0,1-1 0,1 0 0,3 7 1,-4-9-16,-1 0 1,1 0-1,0 0 1,0 0 0,-1-1-1,1 1 1,0 0-1,1-1 1,-1 1 0,0-1-1,0 0 1,5 2-1,-7-3-49,1 0-1,0 0 0,-1 0 1,1 0-1,0 0 0,-1 0 1,1 0-1,0 0 0,-1 0 1,1 0-1,0 0 0,-1 0 0,1-1 1,0 1-1,-1 0 0,1-1 1,-1 1-1,1 0 0,-1-1 1,2 0-1,-1 0 0,0 0 0,0-1-1,0 0 1,0 1 0,0-1 0,0 1-1,0-1 1,0 0 0,-1 0 0,2-2-1,0-5 55,0 0 0,-1 0 0,0 0 0,0-10 0,-1 15-14,0 0 0,0 0 0,0 0 0,-1 0 0,1 0 0,-1 0 0,0 0 0,0 0 0,-1 1 0,1-1 0,-5-7 0,6 11-47,0-1-1,-1 1 0,1-1 0,-1 1 0,1-1 1,0 1-1,-1 0 0,1-1 0,-1 1 0,0-1 1,1 1-1,-1 0 0,1-1 0,-1 1 0,1 0 0,-1 0 1,0 0-1,1-1 0,-1 1 0,1 0 0,-1 0 1,0 0-1,1 0 0,-1 0 0,0 0 0,1 0 0,-1 0 1,0 0-1,1 1 0,-1-1 0,1 0 0,-1 0 1,0 0-1,1 1 0,-1-1 0,1 0 0,-2 1 1,1 1 1,-1-1 0,0 1 1,1-1-1,-1 1 0,1 0 1,-1 0-1,1 0 0,0 0 0,0 0 1,-2 4-1,1 2-22,0 0 1,0 1-1,0-1 0,0 9 0,1 10-3457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4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293 124 6016,'0'0'10519,"-6"-10"-10055,1 3-291,-1-2 206,0 1 0,1-1 0,0 0 0,1 0 0,-1 0 0,-3-15 0,7 1 2298,1 23-2634,1 0-1,-1 0 1,0 0-1,0 0 1,0-1-1,0 1 1,1 0-1,-1 0 1,0 0-1,0 0 1,0 0 0,0-1-1,0 1 1,0 0-1,0 0 1,1 0-1,-1 0 1,0-1-1,0 1 1,0 0-1,0 0 1,0 0 0,0-1-1,0 1 1,0 0-1,0 0 1,0 0-1,0-1 1,0 1-1,0 0 1,0 0 0,0 0-1,0 0 1,0-1-1,-1 1 1,0 6 1710,4 8-1536,0 0 0,1 0 0,8 22 0,2 4 51,92 381 1472,-90-345-1483,-10-48-73,0-1 0,-2 1-1,1 35 1,-5-60-154,0 0 1,-1 0-1,1 0 0,-1 0 0,0 0 1,0 0-1,0 0 0,0 0 1,0 0-1,-1 0 0,1 0 0,-1 0 1,0-1-1,0 1 0,0-1 0,0 1 1,0-1-1,-1 0 0,1 0 1,-1 0-1,1 0 0,-1 0 0,0-1 1,1 1-1,-1-1 0,0 0 1,-5 2-1,-7 2 77,-1-1 0,0-1 0,0 0 0,-18 1-1,26-3-56,-23 0 431,-60-4 0,72 1-266,-95-7 280,107 7-495,8-1 1,10-5-2,-6 5-2,7-9-4101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4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7432,'0'0'16625,"16"-3"-16243,-2 1-293,10-3 114,-1 1 0,46-1 0,52 6 498,-10 1 119,113-12 0,-207 7-572,32-8-1,-43 10-127,0-1 0,0 0 0,0-1-1,0 1 1,-1-1 0,1 0 0,-1-1-1,9-6 1,-14 10-97,0-1-1,0 1 1,1 0 0,-1 0-1,0-1 1,0 1-1,1 0 1,-1-1 0,0 1-1,0 0 1,0-1-1,0 1 1,0 0 0,0-1-1,1 1 1,-1 0-1,0-1 1,0 1 0,0-1-1,0 1 1,0 0-1,0-1 1,-1 1 0,1 0-1,0-1 1,0 1 0,0 0-1,0-1 1,0 1-1,0 0 1,-1-1 0,1 1-1,0 0 1,0-1-1,-1 1 1,-4-2-3878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4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5824,'0'0'15922,"6"-10"-15613,-4 5-279,1 1 0,0 0 0,0-1 0,0 1 0,0 1 0,1-1 0,-1 0 0,1 1 0,0 0 0,0 0 0,0 0 0,1 0 0,-1 1 0,1 0 0,-1 0 0,1 0 0,0 0 0,0 1 0,7-2 0,51-4 384,1 2 1,69 5-1,-74 1 17,-1-2 1,105-15 0,-41-7 593,-103 22-720,-17 1-250,-1 0 0,1 0-1,-1 0 1,1 0 0,-1 0 0,1 0-1,-1 0 1,1-1 0,-1 1 0,0 0-1,1-1 1,-1 0 0,1 1 0,0-2-1,-10 16-4021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4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8640,'0'0'10615,"10"-6"-10124,33-22-7,-37 25-387,0 1 0,-1-1 0,1 1 0,0 0 0,0 1 0,0 0 0,0 0 0,1 0-1,-1 1 1,0-1 0,0 2 0,0-1 0,9 2 0,17 0 193,338-10 2579,-348 8-2687,21 1 473,1-3 0,66-9 1,-80 4 101,-22 5-299,-22 4-319,-4 0-481,8-1-3269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400 118 10656,'0'0'3846,"-13"-1"-3308,10 1-511,-7-1 130,0 0 0,-1 1-1,1 0 1,0 1 0,-1 0 0,1 1 0,0 0 0,0 1 0,-12 4-1,1 3 349,0 1-1,0 0 0,1 2 0,0 1 1,-19 17-1,27-20-166,0 0 1,1 2-1,0-1 0,1 1 0,0 1 1,1 0-1,-14 30 0,17-30-116,1 0 0,0 1-1,1 0 1,1 0 0,0 0 0,1 0-1,1 0 1,0 0 0,1 0-1,4 25 1,-3-29-122,1-1 0,1 1-1,0-1 1,0 1 0,1-1 0,1 0-1,0 0 1,0-1 0,0 0-1,1 0 1,1 0 0,0 0 0,0-1-1,0 0 1,13 9 0,-7-7-6,1 0 0,1-1 0,0-1 0,0 0 1,0-2-1,1 1 0,0-2 0,0 0 0,1-1 0,-1 0 0,1-2 0,0 0 1,0-1-1,31-1 0,-18-2 23,-1-2 1,-1 0-1,1-2 0,-1-1 1,0-1-1,54-24 1,-26 4 208,-2-2 0,64-47 0,-110 73-261,-1-2 0,-1 1 1,1-1-1,-1 0 0,0-1 1,0 1-1,-1-1 0,0 0 1,0-1-1,0 1 0,-1-1 1,-1 0-1,1 0 0,-1 0 1,0-1-1,-1 1 0,0-1 1,0 1-1,-1-1 0,0 0 1,-1 1-1,0-1 0,-1-10 1,0 3 40,-1 0 0,-1 0 1,-1 0-1,0 0 0,-1 0 1,0 1-1,-1 0 1,-1 0-1,-1 1 0,0 0 1,-1 0-1,-19-23 0,13 17-75,-1 1-1,-1 1 0,-1 0 0,-34-26 1,42 37-28,0 0 1,-1 1 0,0 0-1,0 1 1,0 0-1,0 1 1,-1 0 0,0 1-1,0 0 1,0 1-1,-20-1 1,14 2-4,0 1 0,0 1 0,1 0 0,-34 8 0,42-6 0,0 0 0,0 1 0,1 0 0,-1 0 0,1 1 0,0 0 0,0 0 0,1 0 0,-1 1 0,-11 13 0,10-8 129,1-1-1,0 1 1,0 1-1,1-1 1,1 1 0,-7 18-1,-21 75-3111,28-81 733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16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16783,'0'0'3423,"-1"12"-3270,-24 248 590,23-224-454,3 61-1,5-15 280,-15-45 440,5-39-524,0-4-222,-1-32 197,1 11-3836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5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16 344 5520,'0'0'12353,"5"16"-12008,-2-6-287,3 10 87,0 0 0,-2 0 1,4 41-1,-7 204 1036,-1-31-501,14 74-34,6 177 217,-30 690 1229,-24-871-1210,7-99-164,15-112-12,12-85-628,1-1 0,-1 1 1,1 0-1,1-1 1,0 1-1,0-1 0,0 0 1,1 1-1,3 7 0,-4-12-65,1 0-1,-1 0 0,1 0 0,0 0 0,0 0 0,0 0 0,0-1 0,0 1 0,1-1 1,-1 0-1,1 0 0,-1 0 0,1-1 0,0 1 0,0-1 0,0 0 0,0 0 0,0 0 0,6 0 1,10 2 24,1-2 1,31-1 0,-43 0-19,34-4 64,62-12 0,2 0-5,22 1-14,57-5 37,1-8-3,-120 15-55,78-4-1,9 11-17,392-37 117,-539 42-141,216-27 47,118-11 41,-292 33-78,810-71 157,-466 46-75,-42 2-50,22-11 8,-150 12-62,6-2 0,31 8 50,-157 17 1,212 3 70,-61 4-59,371-15 76,-264-5-94,63-1-18,-79 5-15,-260 7 8,257-18 81,-235 23-41,67-5 71,297-6 312,-276 8-287,26 1 21,-142 8-78,153-14 1,-101 0 18,51-6 49,-111 7 28,127 2 1,-150 7-77,-1 2 1,79 13-1,-101-11-53,0-2 0,0 0 0,41-4 0,-13 1 25,-27-1-51,-21 1-13,0 1 0,1-1-1,-1 1 1,0 0-1,1 1 1,-1-1 0,8 3-1,18-1 134,-23-2-70,-8 0-76,1 0 0,-1 0 0,1 0 0,-1-1 0,1 1 0,0 0 0,-1 0 0,1 0 0,-1-1 0,1 1 1,-1 0-1,1-1 0,-1 1 0,1 0 0,-1-1 0,1 1 0,-1-1 0,0 1 0,1 0 0,-1-1 0,0 1 0,1-1 0,-1 1 0,0-1 1,0 0-1,1 1 0,-1-1 0,0 1 0,0-1 0,0 1 0,0-1 0,0-1 0,1-23-4,-1 15 6,6-107 7,1-65 40,-7-127 3,-2-112-123,9 1-80,0 223-64,-19-213 0,2 328 83,-4-79-124,1-117-237,2 71 192,5 83 87,-2 100 107,7 22 81,0-1 0,0 1 0,1 0 1,-1-1-1,0 1 0,1 0 1,-1-6-1,1 8 16,0-1 0,-1 1 0,1-1 0,0 0 0,0 1-1,-1-1 1,1 1 0,0-1 0,-1 1 0,1-1 0,-1 1 0,1-1 0,-1 1 0,1-1 0,-1 1-1,1 0 1,-1-1 0,1 1 0,-1 0 0,1-1 0,-1 1 0,0 0 0,1 0 0,-1 0 0,1-1-1,-1 1 1,-1 0 0,-20-3-116,17 2 100,-36-2-117,-1 2-1,-54 6 0,-330 16-715,118-24-10,138-1 430,17 2 144,-157-2-85,90 6 193,125-3 136,-103 11-94,45-3 38,-77 0-50,-62-10 6,109-3 28,31 0 31,-160 16-42,-40 0 33,106-4-21,26 0-4,65-4 61,-145-3-47,97 5 48,15 1-28,113-4 51,-103 14 1,22 0 18,-161 14 18,-64 4 2,116-33 64,222 2-61,-532-2 66,277-3-51,145 6 7,-274 4 292,205 11-143,14 0-61,-63 5 17,120-8-43,36-3-15,-88 5 83,-56 6-6,-46 1 46,71-31 5,45-1-41,143 9-98,1 2 0,-52 9-1,54-5 20,-74 4 0,75-8-53,30-1-37,0-1 0,-1-1 0,-18-1 0,32 1 5,-1 0 1,0 0-1,0 0 1,0 0-1,0 0 1,0-1-1,0 1 1,0 0-1,0 0 1,0 0 0,0 0-1,1 0 1,-1 0-1,0 0 1,0 0-1,0 0 1,0-1-1,0 1 1,0 0-1,0 0 1,0 0-1,0 0 1,0 0-1,0 0 1,0 0-1,0-1 1,0 1-1,0 0 1,0 0-1,0 0 1,0 0-1,0 0 1,0 0-1,0 0 1,0-1-1,0 1 1,0 0-1,-1 0 1,1 0-1,0 0 1,0 0-1,0 0 1,0 0-1,0 0 1,0 0-1,0-1 1,0 1 0,0 0-1,0 0 1,-1 0-1,1 0 1,0 0-1,0 0 1,0 0-1,0 0 1,0 0-1,0 0 1,0 0-1,-1 0 1,1 0-1,17-8-99,12-4-3295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5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4312,'0'0'11961,"-4"15"-11385,-8 35 224,-9 86 0,-3 41 683,2-26-14,17-84-151,5-62-1163,0 0-1,1-1 1,-1 1-1,1 0 0,0 0 1,0-1-1,3 7 1,-1 1 288,-3-12-434,0 1-1,0-1 1,0 0-1,0 0 1,0 1-1,0-1 1,1 0 0,-1 0-1,0 1 1,0-1-1,0 0 1,0 0 0,0 0-1,0 1 1,0-1-1,0 0 1,1 0-1,-1 0 1,0 1 0,0-1-1,0 0 1,0 0-1,1 0 1,-1 0 0,0 0-1,0 1 1,0-1-1,1 0 1,-1 0 0,0 0-1,0 0 1,0 0-1,1 0 1,-1 0-1,0 0 1,0 0 0,1 0-1,-1 0 1,0 0-1,0 0 1,1 0 0,-1 0-1,0 0 1,0 0-1,1 0 1,-1 0 0,0 0-1,0 0 1,0 0-1,1 0 1,-1-1-1,0 1 1,0 0 0,1 0-1,7-9-3597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5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 9040,'0'0'4646,"-10"4"-4172,0-1-328,1 2 0,-1-1 0,1 1 1,0 1-1,0-1 0,-14 14 1,-8 9 477,2 1 1,1 2-1,-29 41 1,42-53-103,-29 31 0,10-14 105,14-13-277,10-13 21,1 0 1,0 0-1,1 1 0,-10 17 0,18-27-353,0-1-1,0 0 1,0 0-1,0 0 1,0 0 0,0 0-1,0 0 1,0 1-1,0-1 1,0 0-1,0 0 1,0 0-1,0 0 1,0 0-1,0 0 1,0 0-1,1 1 1,-1-1 0,0 0-1,0 0 1,0 0-1,0 0 1,0 0-1,0 0 1,0 0-1,0 0 1,0 0-1,1 1 1,-1-1-1,0 0 1,0 0-1,0 0 1,0 0 0,0 0-1,0 0 1,0 0-1,1 0 1,-1 0-1,0 0 1,0 0-1,0 0 1,0 0-1,0 0 1,1 0-1,-1 0 1,0 0-1,0 0 1,0 0 0,0 0-1,0 0 1,0 0-1,0 0 1,1-1-1,-1 1 1,0 0-1,0 0 1,0 0-1,16-3 141,-1 0-30,357-46 1605,-340 44-1419,15-1 475,-40 5-1068,0-1 0,-1 1 0,13-6 0,-11 4-2674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5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8840,'0'0'7256,"-2"14"-6531,1 4-403,-2 0-1,0-1 1,-1 1 0,-1-1 0,-9 20-1,-2-4 337,5-12-78,-12 31-1,20-45-354,1 1 0,0-1 0,0 1-1,1-1 1,0 1 0,1 0 0,-1-1 0,2 14-1,0-19-167,0 0-1,0 0 1,0 1-1,0-1 1,0 0-1,0 0 0,0 0 1,1 0-1,-1 0 1,1 0-1,-1-1 1,1 1-1,0 0 0,0-1 1,0 1-1,0-1 1,0 0-1,0 0 1,0 1-1,0-1 1,0-1-1,1 1 0,3 1 1,9 2 131,-1-1 1,25 3 0,-29-4-103,-7-2-56,16 3 258,0 0-1,0-2 0,0 0 0,0-1 0,36-5 0,-46 4-335,8-3 576,-13-3-4686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5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13264,'0'0'848,"12"-8"-595,17-9-58,1 1 0,0 2 0,51-17 0,-42 20 394,1 3-1,-1 1 1,74-2-1,-47 1 1186,-65 8-1792,-1 0 0,0 0 0,0 0 0,0 0 1,0 0-1,0 0 0,1 0 0,-1 0 0,0 0 0,0 0 1,0 0-1,0 0 0,1 0 0,-1 0 0,0 0 0,0 0 1,0 0-1,0 0 0,0 0 0,0 0 0,1 0 0,-1 0 1,0 1-1,0-1 0,0 0 0,0 0 0,0 0 0,0 0 1,0 0-1,1 0 0,-1 0 0,0 1 0,0-1 0,0 0 1,0 0-1,0 0 0,0 0 0,0 0 0,0 0 0,0 1 1,0-1-1,0 0 0,0 0 0,0 0 0,0 0 0,0 1 1,0-1-1,0 0 0,0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5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10544,'0'0'1242,"1"11"-794,0 2-321,4 209 2165,-8-105 1269,25-134-1573,32-36-1136,-36 34-562,22-18-1,-34 31-198,1 1 0,1 0 0,-1 1-1,1-1 1,-1 2 0,1-1 0,11-3-1,-17 7-61,0-1 1,1 1-1,-1-1 0,0 1 0,1 0 0,-1 0 0,0 0 1,1 1-1,-1-1 0,1 0 0,-1 1 0,0-1 0,0 1 1,1 0-1,-1 0 0,0 0 0,0 0 0,0 0 0,0 1 0,0-1 1,0 0-1,0 1 0,0 0 0,-1-1 0,1 1 0,-1 0 1,1 0-1,-1 0 0,0 0 0,1 0 0,0 3 0,3 5 97,0 1 0,-1-1 0,-1 1 1,1 0-1,1 13 0,-3-11 87,-1-1 1,0 1-1,-1 0 1,-2 17 0,0 11-3530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5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89 3912,'0'0'7558,"-2"13"-7164,-52 201 1093,15-74-364,1-15 524,34-113-1306,1-1 481,4-14-72,8-28-58,37-208 805,-42 208-1192,2 0 0,1 1 0,1-1 0,2 1 0,1 1 0,18-33 0,-27 57-183,0 0-1,1 0 1,0 0 0,0 1 0,1-1-1,-1 1 1,1 0 0,0 0 0,6-5-1,-9 9-93,0 0-1,0 0 0,0 0 0,-1 0 1,1 0-1,0 0 0,0 1 1,-1-1-1,1 0 0,0 0 1,0 1-1,-1-1 0,1 1 0,0-1 1,-1 0-1,1 1 0,-1-1 1,1 1-1,-1-1 0,1 1 1,-1 0-1,1-1 0,-1 1 0,1 1 1,11 15 179,5 17 32,-1 0 1,15 54 0,-10-26 14,28 81 645,-49-143-889,0 1 0,0-1 0,0 0 1,0 1-1,0-1 0,0 0 0,0 1 1,0-1-1,1 0 0,-1 1 0,0-1 1,0 0-1,0 1 0,1-1 0,-1 0 1,0 0-1,0 1 0,1-1 1,-1 0-1,0 0 0,0 0 0,1 1 1,-1-1-1,0 0 0,1 0 0,-1 0 1,0 0-1,1 0 0,-1 1 0,0-1 1,1 0-1,-1 0 0,0 0 0,1 0 1,-1 0-1,1 0 0,-1 0 1,0 0-1,1-1 0,-1 1 0,0 0 1,1 0-1,-1 0 0,0 0 0,1 0 1,-1 0-1,0-1 0,0 1 0,1 0 1,-1 0-1,0 0 0,0-1 0,1 1 1,-1 0-1,0 0 0,0-1 1,1 0-1,12-18 176,12-31-25,-3 0 1,-1-1 0,-3-1-1,12-60 1,-28 103-116,0 1 0,0-1 0,1 1 0,0-1 0,1 1 0,0 0 0,0 0 0,1 1 0,8-13 0,-12 20-44,-1 0 1,0 0 0,1 0 0,-1 0-1,0 0 1,1 0 0,-1 0-1,0 0 1,0 1 0,1-1-1,-1 0 1,0 0 0,0 0-1,1 0 1,-1 0 0,0 0-1,0 1 1,1-1 0,-1 0-1,0 0 1,0 0 0,1 1 0,-1-1-1,0 0 1,0 0 0,0 1-1,0-1 1,0 0 0,1 0-1,-1 1 1,0-1 0,0 0-1,0 1 1,0-1 0,0 0-1,0 0 1,0 1 0,0-1-1,0 0 1,0 1 0,6 19 13,-4-15-5,19 76 60,21 144-1,-36-113 114,-1-104-530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5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9040,'0'0'5096,"10"10"-4484,-9-10-604,4 5 76,0-1 0,0 1-1,0 0 1,-1 1-1,0-1 1,0 1 0,0 0-1,0 0 1,-1 0-1,0 0 1,-1 0-1,1 1 1,-1 0 0,2 11-1,9 103 1519,8 58 1471,-20-175-2992,-1-1 100,0 0 1,1 1 0,-1-1-1,1 0 1,0 0-1,0 1 1,1-1 0,-1 0-1,0 0 1,1 0 0,0-1-1,0 1 1,3 4 0,2-23-290,-4 0-2919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0:5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9944,'0'0'2522,"1"10"-2194,14 157 1107,5 56 1639,-20-206-2617,0-11-145,0-1 0,1 1 0,-1 0 0,1 0 1,3 8-1,-4-7 554,-4-9-1276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1:0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12256,'0'0'1661,"16"-6"-1120,36-14-104,67-25 542,-105 41-797,-1 0 1,1 1-1,0 0 1,0 1-1,0 1 1,25 1-1,-15 1 169,11 3 498,-32-4-785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17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15776,'0'0'4599,"13"-6"-4360,45-22-158,118-38 1,-140 58-39,0 2 0,0 1 1,0 1-1,1 2 0,43 4 1,-56-4 110,-20 2-96,-1-1 0,1 1 0,-1 0 0,1-1 0,-1 2 0,1-1 0,6 1 0,-10 0-42,1-1 0,-1 1-1,1-1 1,-1 1 0,1-1-1,-1 1 1,1-1 0,-1 1-1,0 0 1,1-1 0,-1 1-1,0 0 1,1-1 0,-1 1-1,0 0 1,0 0-1,3 5-2837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1:0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65 196 11656,'0'0'442,"6"16"-246,-5-14-195,74 234 1768,-69-209-1350,0 0 857,0 0 0,3 55 0,-15-95 251,-7-83-529,-9-83 164,19 144-894,3-1-1,1 1 1,5-40 0,-4 67-214,0-12 169,10-31-1,-11 47-169,0-1-1,1 1 1,0 0 0,0 0-1,0 0 1,0 0-1,0 0 1,1 0 0,0 0-1,0 1 1,0-1-1,0 1 1,4-3 0,-4 4-18,-1 1 1,0 0 0,0 1 0,1-1 0,-1 0-1,0 1 1,1-1 0,-1 1 0,0 0 0,1 0-1,-1 0 1,1 0 0,-1 0 0,0 1 0,1-1-1,-1 0 1,0 1 0,4 1 0,2 1 43,0 0 1,0 1 0,13 8-1,-2 1 35,0 1-1,-1 0 0,-1 2 1,24 27-1,-12-9 126,35 56-1,-47-64-119,-2 0 0,-1 1-1,10 29 1,-19-44-49,-1 0 1,-1 1-1,0-1 1,-1 1 0,0-1-1,-1 1 1,0 0-1,-1 0 1,-3 25-1,3-33-36,-2 0 0,1 0 0,0-1 0,-1 1 0,0 0 0,0-1 0,0 1-1,-1-1 1,1 0 0,-1 0 0,0 0 0,-1 0 0,1 0 0,0-1 0,-7 5 0,4-3 13,-1-1 0,1 0 0,-1-1 1,0 0-1,0 0 0,0 0 0,-1-1 0,1 0 1,-10 1-1,-4-1 63,0-1 0,1 0 0,-1-2-1,0 0 1,1-2 0,-35-7 0,36 4 5,0 0 0,1-1 0,0 0 1,0-2-1,0 0 0,-25-19 0,16 8-1474,1-2 0,-44-47 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1:0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7736,'0'0'4748,"13"4"-4056,11 2-103,44 6-1,-58-11-375,0 0 0,0-1-1,0 0 1,0-1 0,0 1-1,0-2 1,0 0 0,18-5 0,-23 5-96,7-3 300,1-1-1,20-12 0,-31 17-356,1-1 1,-1 1 0,0-1-1,0 0 1,0 1 0,0-1-1,-1 0 1,1 0 0,0 0-1,-1 0 1,1-1 0,-1 1-1,0 0 1,0-1 0,0 1-1,0-1 1,0 1-1,0-1 1,-1 1 0,1-5-1,-1 4-2,-1 1 0,1 0 0,-1 0-1,1 0 1,-1-1 0,0 1-1,0 0 1,0 0 0,0 0 0,-1 0-1,1 0 1,0 1 0,-4-4-1,-20-18 302,21 19-292,-1 1 0,1 0 0,-1 1 0,1-1 0,-1 1 0,0 0 0,0 0 0,0 0 0,0 1-1,0-1 1,0 1 0,-1 1 0,1-1 0,0 1 0,-1 0 0,1 0 0,0 0 0,0 1 0,-1 0 0,1 0 0,0 0 0,0 0 0,0 1 0,0 0 0,0 0-1,0 1 1,1-1 0,-1 1 0,1 0 0,-1 0 0,1 0 0,0 1 0,-3 4 0,3-4-2,1 0 0,0 0 0,0 0 1,0 1-1,1-1 0,0 1 0,0 0 0,0 0 0,0 0 0,1 0 0,0 0 1,0 0-1,0 0 0,0 0 0,1 7 0,0-5 8,0-1-1,0 0 1,1 0 0,0 1-1,1-1 1,-1 0 0,1 0-1,0 0 1,0 0 0,1 0-1,0-1 1,5 8 0,-5-8-26,0 0 0,1 0 0,-1-1 0,1 1 0,0-1 1,1 0-1,-1 0 0,1 0 0,0-1 0,0 0 0,0 0 1,0 0-1,0 0 0,1-1 0,-1 0 0,1 0 0,0-1 1,-1 1-1,1-1 0,0 0 0,0-1 0,0 0 0,11 0 1,6-3 53,0-2 0,0 0 0,0-1 0,-1-1 0,26-12 0,104-59 297,-127 64-328,17-11 119,-1-3 0,39-35 0,-76 60-135,1-1-1,-1 0 1,0 0 0,0-1 0,0 1-1,-1-1 1,1 0 0,3-7 0,-7 12-51,0 0-1,0-1 1,0 1 0,0 0 0,0 0 0,0 0-1,0 0 1,0-1 0,0 1 0,0 0 0,0 0-1,-1 0 1,1 0 0,0-1 0,0 1 0,0 0-1,0 0 1,0 0 0,0 0 0,0 0 0,0-1-1,0 1 1,-1 0 0,1 0 0,0 0 0,0 0-1,0 0 1,0 0 0,0 0 0,-1 0 0,1 0-1,0-1 1,0 1 0,0 0 0,0 0 0,-1 0-1,1 0 1,0 0 0,0 0 0,0 0 0,0 0-1,-1 0 1,1 0 0,0 0 0,0 0 0,0 0-1,0 0 1,-1 0 0,1 1 0,0-1 0,0 0-1,0 0 1,0 0 0,0 0 0,-1 0 0,1 0-1,0 0 1,0 0 0,0 1 0,0-1 0,0 0-1,0 0 1,0 0 0,-1 0 0,-14 8 35,13-7-24,-25 14 11,0 1-1,2 1 0,0 1 0,-27 26 0,39-32-19,1 1 1,0 0-1,1 0 0,1 1 0,0 1 1,1-1-1,1 2 0,-13 30 0,20-44-4,0 0-1,0 0 0,0 0 1,1 1-1,-1-1 0,1 0 1,-1 0-1,1 1 0,0-1 1,0 0-1,0 1 0,0-1 1,1 0-1,-1 1 0,1-1 1,-1 0-1,1 0 0,0 1 1,-1-1-1,1 0 0,0 0 1,2 3-1,-1-4 0,0 1 0,0-1 0,0 0 0,0 0 1,0 1-1,0-1 0,0-1 0,0 1 0,1 0 0,-1 0 0,0-1 1,0 1-1,1-1 0,-1 0 0,0 0 0,1 0 0,-1 0 1,0 0-1,1 0 0,-1-1 0,4 0 0,5-2 9,0-1-1,0 0 0,0 0 1,0-1-1,-1 0 1,0-1-1,0 0 1,0-1-1,-1 0 1,0-1-1,-1 1 1,1-2-1,11-14 0,1-5 35,0-1-1,-2 0 0,18-39 0,-24 46 36,-10 19-48,-1-1-1,1 1 1,-1-1 0,-1 0 0,1 0 0,2-6-1,-4 10-25,0 0 0,0 0 0,0 0 0,0-1 0,0 1 0,1 0 0,-1 0 0,0 0 0,0-1 0,0 1 0,0 0 0,0 0 0,0 0 0,0-1 0,0 1 0,0 0 0,0 0 0,0-1 0,0 1 0,0 0 0,0 0 0,0 0 0,0-1 0,0 1 0,0 0 0,0 0 0,0 0 0,0-1 0,-1 1 0,1 0-1,0 0 1,0 0 0,0 0 0,0-1 0,0 1 0,0 0 0,-1 0 0,1 0 0,0 0 0,0 0 0,0-1 0,-1 1 0,1 0 0,0 0 0,0 0 0,0 0 0,-1 0 0,1 0 0,0 0 0,0 0 0,-9 9 127,-33 100-61,4 1 0,6 3 0,4 0 0,-12 119 0,13-50 45,28-172-41,5-12-29,10-14 19,-14 13-50,59-72 250,86-137 0,27-72 135,-152 250-331,1 1-1,2 2 0,1 1 1,54-50-1,-80 80-60,1-1-1,0 0 1,-1 0-1,1 0 0,0 1 1,0-1-1,-1 1 1,1-1-1,0 0 1,0 1-1,0-1 0,0 1 1,0 0-1,0-1 1,0 1-1,0 0 0,0-1 1,0 1-1,1 0 1,-1 1-2,-1 0 0,1 0 0,0 0 0,-1 0 0,1 0 1,-1 0-1,1 0 0,-1 0 0,1 1 0,-1-1 0,0 0 1,0 0-1,1 0 0,-1 1 0,0-1 0,0 2 0,0 8 9,1 0 0,-1 0-1,-1 0 1,0-1-1,-1 1 1,0 0 0,0-1-1,-7 18 1,-4 5 45,-24 40 0,15-31 72,22-42-128,0 0 0,0 0-1,0 0 1,0 0-1,0 0 1,0 0 0,0 0-1,0 0 1,0 1 0,0-1-1,0 0 1,0 0-1,0 0 1,0 0 0,0 0-1,0 0 1,0 0 0,0 0-1,0 0 1,0 0-1,0 0 1,0 1 0,0-1-1,0 0 1,0 0-1,0 0 1,0 0 0,0 0-1,1 0 1,-1 0 0,0 0-1,0 0 1,0 0-1,0 0 1,0 0 0,0 0-1,0 0 1,0 0 0,0 0-1,0 1 1,0-1-1,0 0 1,0 0 0,1 0-1,-1 0 1,0 0-1,0 0 1,0 0 0,0 0-1,0 0 1,0 0 0,0 0-1,0 0 1,0 0-1,0 0 1,1-1 0,-1 1-1,0 0 1,0 0 0,0 0-1,0 0 1,0 0-1,0 0 1,0 0 0,0 0-1,8-4 101,5-9-17,0-1-1,14-22 0,-13 18-16,23-25 0,35-20 104,-63 56-130,1 0 0,0 1 0,0 0 0,1 0 0,-1 1 0,14-4 0,-22 9-38,1-1-1,0 1 0,-1-1 0,1 1 0,0 0 0,0 0 1,-1 0-1,1 0 0,0 1 0,-1-1 0,1 1 1,0 0-1,-1 0 0,1-1 0,-1 2 0,1-1 0,-1 0 1,1 0-1,-1 1 0,0-1 0,0 1 0,0 0 0,0 0 1,0 0-1,0 0 0,0 0 0,2 5 0,4 4 10,-1 1 0,-1 0-1,0 0 1,5 17-1,-7-18-11,7 21-2,-7-20 0,0 1 0,1-1 0,0 0 0,1 0 0,0-1 0,1 0 0,0 0 0,1 0 0,13 13 0,-19-22 31,0 0 0,0-1 0,0 0-1,0 1 1,1-1 0,-1 0 0,0 0 0,1 0 0,-1 0 0,0-1-1,1 1 1,-1-1 0,1 1 0,-1-1 0,5 0 0,-2 0 39,1-1 1,-1 1-1,0-1 1,1-1-1,-1 1 1,9-4-1,-3 0-892,0-1-1,0 0 0,0-1 0,-1 0 1,11-10-1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1:0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20703,'0'0'4376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5:4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307 113 5016,'0'0'4973,"-4"11"-4676,-7 20 127,-25 47 0,31-68-282,0-1 0,-1 0 0,0-1 0,0 1 0,-1-1 0,0 0 0,0-1 0,0 0 0,-1 0 0,-1 0 0,-9 5 0,15-10-87,-1-1 0,0 0-1,0 0 1,0 0-1,0 0 1,-1 0 0,1-1-1,0 0 1,0 0-1,0 0 1,0 0 0,0-1-1,-1 1 1,1-1 0,0 0-1,0-1 1,-4-1-1,2 1 4,1-1-1,0 1 1,0-1-1,0 0 0,0-1 1,1 1-1,-1-1 1,1 0-1,0 0 0,0 0 1,1-1-1,-5-5 1,4 4-18,1-1 0,0 0 0,0-1 0,0 1 0,1 0 0,0-1 0,0 1 1,1-1-1,0 0 0,0 0 0,1 1 0,0-1 0,1 0 0,-1 1 0,1-1 1,1 0-1,0 1 0,0-1 0,0 1 0,1-1 0,0 1 0,0 0 0,1 0 1,0 1-1,0-1 0,0 1 0,1 0 0,0 0 0,0 0 0,1 1 0,11-10 1,0 1 79,-14 11-91,0 0 0,1 0-1,-1 0 1,0 0 0,1 1 0,0-1 0,-1 1 0,1 0-1,0 0 1,0 1 0,0-1 0,0 1 0,1 0 0,-1 0-1,0 0 1,9 0 0,-7 1 20,1 1 0,-1 0 0,0 0 0,1 0 0,-1 1 0,0-1 1,0 2-1,0-1 0,0 1 0,8 4 0,3 4 117,-1 1 0,15 14 0,1 1 96,10 10 118,-33-28-278,1 0 0,0 0 0,0 0 0,1-1 0,23 12 0,-26-18-62,0 1 0,0-1-1,1 0 1,-1-1 0,1 0 0,-1-1 0,1 1-1,13-3 1,5-1 122,35-8-1,-40 7 26,0-2 0,0-1 0,-1 0 0,0-1 0,0-2-1,-1 0 1,20-14 0,-38 23-144,-1 0-1,0 0 1,0 0-1,0 0 1,0 0 0,0 0-1,0 0 1,0 0-1,0 0 1,0-1 0,-1 1-1,1 0 1,0 0 0,-1-1-1,1 1 1,-1-1-1,1 1 1,-1-1 0,0 1-1,0-1 1,0 1-1,1 0 1,-1-1 0,-1 1-1,1-1 1,0 1-1,0-1 1,0 1 0,-1-1-1,0-1 1,-11-14-2797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5:50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58 9440,'0'0'4249,"0"-11"-3929,-1-29 7,3 33 272,2 10-280,3 10 1,-7-13-294,8 19 245,-1 1 0,-1-1 0,-1 2 1,4 26-1,-2-8-22,-3-22-156,69 306 1474,-71-316-1526,1 5 81,0 0 1,0 0 0,-2 1-1,2 14 1,-3-25-100,0-1 0,0 1 0,0 0 0,0 0 0,0 0 1,0-1-1,-1 1 0,1 0 0,0 0 0,-1 0 0,0-1 0,1 1 0,-1 0 0,0-1 1,0 1-1,0-1 0,0 1 0,0-1 0,0 1 0,0-1 0,-1 0 0,1 0 0,0 1 1,-1-1-1,1 0 0,-1 0 0,1 0 0,-1-1 0,1 1 0,-1 0 0,0-1 0,0 1 1,1 0-1,-1-1 0,0 0 0,-3 1 0,-15-2 153,-1-1 0,1 0 0,0-2 0,-1 0 0,2-1 1,-32-13-1,1 2 336,25 4-202,21 10-237,1 0 0,-1 0 0,1 0 1,-1 1-1,0-1 0,0 1 0,0 0 0,-4-1 0,7 3-67,1-1 0,0 0 0,0 0 0,-1 0-1,1 0 1,0 0 0,0 0 0,-1 0 0,1 0-1,0 0 1,-1 0 0,1 0 0,0 0 0,0 0-1,-1 0 1,1-1 0,0 1 0,0 0 0,-1 0 0,1 0-1,0 0 1,0 0 0,-1-1 0,1 1 0,0 0-1,0 0 1,0 0 0,-1 0 0,1-1 0,0 1-1,0 0 1,0 0 0,0-1 0,5-7 65,18-9-97,-21 16 23,35-22-177,-18 11-2753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5:51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 6728,'0'0'4637,"-6"12"-4345,-20 45 408,-30 91 0,-23 234 1563,32-139-784,39-212-891,-1 1 0,-25 56-1,29-72 171,13-26-222,17-27-177,44-95 128,-43 80-202,39-60 1,-62 108-242,0-1-1,0 1 1,1 1 0,-1-1 0,8-6 0,-10 10-36,-1 0 1,1-1 0,-1 1-1,1-1 1,0 1-1,-1 0 1,1 0-1,0-1 1,-1 1 0,1 0-1,0 0 1,0 0-1,-1 0 1,1 0-1,0 0 1,-1 0 0,1 0-1,0 0 1,1 0-1,-1 1-1,0-1-1,-1 1 1,1-1-1,0 1 1,-1 0 0,1-1-1,0 1 1,-1 0-1,1 0 1,-1 0-1,1-1 1,-1 1-1,1 0 1,-1 0-1,1 0 1,-1 0-1,0 0 1,0 0-1,1 1 1,2 18 17,0 1 1,-2-1-1,0 0 1,-4 42-1,2-42-3,0 1-1,1-1 1,0 0-1,2 1 1,5 25-1,-4-34-1,0 0 0,0-1 0,1 1 0,1 0-1,0-1 1,1 0 0,0 0 0,0-1 0,9 11-1,-14-20-15,1 0-1,-1 0 1,0 0-1,1 0 1,-1 0 0,1 0-1,-1 0 1,1 0-1,-1-1 1,1 1-1,0-1 1,-1 1-1,1-1 1,0 0-1,0 1 1,-1-1 0,1 0-1,0 0 1,-1 0-1,1 0 1,0-1-1,-1 1 1,1 0-1,0-1 1,-1 1-1,3-2 1,4-1 5,0-1 0,0 0 0,14-11 0,-11 8-3,10-8 28,-1 0 1,-1-1-1,0-2 1,-1 0-1,0 0 0,-2-2 1,0 0-1,-2-1 1,13-23-1,-25 40-19,0-1 0,0 1 0,-1-1 0,1 0 0,-1 1 0,0-1 0,0 0 0,-1 0 0,0 0 0,0 0 0,0 0 1,0 1-1,-1-1 0,-1-6 0,2 9-7,0 0 0,-1 0 0,1 0 0,-1 0 0,0 0 0,0 0 0,0 0 0,0 1 0,0-1 1,0 0-1,0 1 0,0-1 0,-1 1 0,1-1 0,0 1 0,-1 0 0,0-1 0,1 1 0,-1 0 1,0 0-1,1 0 0,-1 0 0,0 0 0,0 1 0,0-1 0,0 1 0,0-1 0,0 1 0,0-1 1,0 1-1,0 0 0,0 0 0,0 0 0,0 0 0,0 1 0,0-1 0,-2 1 0,-4 1 16,0 1 0,0 0 0,0 1 1,0 0-1,0 0 0,1 1 0,0 0 0,-13 11 0,2 0 26,-31 37 1,42-44-41,1-1 0,-1 1 0,2 0 0,-1 1 1,2-1-1,-1 1 0,1 0 0,1 1 0,-1-1 0,-2 22 0,5-26 0,1 0-1,0 1 1,0-1-1,0 1 1,1-1-1,0 0 1,0 1-1,1-1 1,-1 0-1,1 0 1,1 0-1,-1 0 1,1 0 0,0-1-1,1 1 1,-1-1-1,1 0 1,0 0-1,8 8 1,-4-6 11,0 0 0,0 0 1,0-1-1,1-1 1,0 1-1,0-2 1,1 1-1,-1-1 1,1-1-1,0 1 1,0-2-1,0 1 0,0-1 1,1-1-1,-1 0 1,0 0-1,1-1 1,-1-1-1,1 0 1,-1 0-1,0-1 0,0 0 1,0 0-1,0-2 1,0 1-1,17-9 1,12-14-12,-2-2 1,49-47-1,-44 38-2756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5:53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0 960 5416,'0'0'6144,"12"6"-5836,-4-2-221,-6-2-63,0 0 1,0 0 0,1-1-1,-1 1 1,1-1 0,-1 0-1,1 0 1,0 0 0,0 0-1,-1 0 1,1 0 0,0-1-1,0 1 1,0-1-1,0 0 1,-1 0 0,1 0-1,0 0 1,0-1 0,0 1-1,0-1 1,0 1 0,-1-1-1,1 0 1,3-2 0,12-8 242,-1-2-1,0 0 1,-1-1 0,0 0 0,-2-1 0,1-1 0,-2 0 0,16-25 0,-14 16 90,-1-1 0,-2-1 0,0 0 0,-2-1 0,10-41-1,4-17 840,-24 86-1177,0-1 0,1 1 0,-1 0-1,0-1 1,0 1 0,0 0 0,0-1-1,0 1 1,0-1 0,0 1 0,1 0-1,-1-1 1,0 1 0,0 0-1,0 0 1,1-1 0,-1 1 0,0 0-1,0-1 1,1 1 0,-1 0 0,0 0-1,1 0 1,-1-1 0,0 1 0,1 0-1,-1 0 1,0 0 0,1 0-1,-1 0 1,1-1 0,-1 1 0,0 0-1,1 0 1,-1 0 0,0 0 0,1 0-1,0 0 1,13 12 237,8 23-128,-8-11-76,-2 1 1,-1 1-1,0-1 0,-2 2 1,-1-1-1,-2 1 0,0 1 1,-2-1-1,-1 1 0,-1-1 1,-2 34-1,0-48-18,-1 1-1,-1-1 1,0 0-1,-1 0 1,-1 0-1,-8 23 1,11-35-19,0 1 1,0-1-1,0 0 1,0 0-1,-1 0 1,1 0-1,0 0 1,0 0-1,-1 0 1,1 0 0,-1 0-1,1-1 1,-1 1-1,1-1 1,-1 1-1,1-1 1,-1 1-1,1-1 1,-1 0-1,1 0 1,-1 0-1,0 0 1,1 0-1,-1 0 1,1 0-1,-1 0 1,0-1 0,1 1-1,-4-2 1,0 1 38,-1-1 0,0 0 1,0 0-1,1-1 1,-1 0-1,-7-5 0,8 4-15,-6-4 106,0 0-1,0 0 1,1-1-1,1 0 1,-1-1-1,2 0 1,-11-15-1,19 25-132,0-1 1,0 1-1,0 0 1,0-1-1,0 1 1,0-1-1,0 1 1,1-1-1,-1 1 1,0 0-1,0-1 1,0 1-1,0 0 1,1-1-1,-1 1 1,0 0-1,0-1 1,1 1-1,-1 0 1,0-1-1,0 1 1,1 0-1,-1-1 1,0 1-1,1 0 1,-1 0-1,0 0 1,1-1-1,-1 1 1,1 0-1,-1 0 1,0 0-1,1 0 1,-1 0-1,1 0 1,-1 0-1,1 0 1,-1 0-1,0 0 1,1 0-1,-1 0 1,1 0-1,-1 0 1,1 0-1,28-1-16,-21 1 35,20-1-22,20 0-47,1-2 0,50-10 0,-59 5-11,1-2-1,-2-1 1,55-25-1,-80 30 42,-1-1 0,0-1-1,-1 0 1,0-1 0,16-14-1,-21 16 15,-1 0 0,0-1-1,0 1 1,0-1 0,-1-1-1,0 1 1,-1 0 0,0-1 0,5-13-1,-8 20 2,-1 0-1,1 0 1,0 1-1,-1-1 1,1 0-1,-1 0 0,0 0 1,1 0-1,-1 0 1,0 0-1,0 0 1,0 0-1,-1 0 0,1 0 1,0 0-1,-1 0 1,1 0-1,-1 0 1,0 0-1,0 1 1,0-1-1,1 0 0,-2 0 1,1 1-1,0-1 1,0 0-1,0 1 1,-1 0-1,1-1 0,-1 1 1,1 0-1,-1-1 1,0 1-1,1 0 1,-1 0-1,0 1 1,0-1-1,-2-1 0,-3 0 13,1 1 0,0 0-1,-1 0 1,1 1 0,-1-1-1,1 2 1,-1-1-1,1 0 1,-1 1 0,-11 3-1,11-1-10,-1-1-1,1 1 1,0 1 0,0-1-1,0 1 1,0 0-1,0 1 1,1 0 0,0 0-1,0 0 1,-8 10-1,11-11-10,0-1 0,0 1 0,1 0 0,-1 0 0,1 1 0,0-1-1,0 1 1,0-1 0,1 1 0,0-1 0,0 1 0,0 0 0,0 0 0,1-1-1,-1 1 1,1 0 0,1 0 0,-1 0 0,1-1 0,1 8 0,0-5-6,1-1 1,-1 0 0,1 0-1,1 0 1,-1 0 0,1 0 0,0-1-1,0 0 1,1 0 0,-1 0-1,1 0 1,0-1 0,1 1 0,-1-2-1,1 1 1,-1 0 0,1-1-1,8 3 1,-6-2-5,1-1 0,-1 0 1,1-1-1,0 0 0,-1 0 0,1-1 0,0 0 0,0 0 1,0-1-1,0 0 0,0-1 0,0 0 0,12-3 0,-5-1 15,-1-1 1,0-1-1,0 0 0,-1-1 0,0 0 0,0-2 0,-1 1 0,-1-2 1,1 1-1,-2-2 0,1 0 0,18-26 0,5-12 71,-3-1 1,29-62-1,-55 100-63,32-61 91,-3-3 0,34-108 1,-54 138-38,-7 25 6,-2-1-1,0 1 1,4-36-1,-10 57-61,0 1-1,1-1 0,-1 0 1,0 0-1,0 0 1,0 0-1,0 1 0,0-1 1,0 0-1,0 0 0,0 0 1,-1 0-1,1 1 1,0-1-1,0 0 0,-1 0 1,1 0-1,0 1 1,-1-1-1,1 0 0,-1 0 1,1 1-1,-1-1 0,1 0 1,-2 0-1,1 1-1,0 0-1,1 0 1,-1 0-1,0 0 0,0 0 1,0 0-1,0 0 1,0 1-1,0-1 0,1 0 1,-1 0-1,0 1 1,0-1-1,0 0 1,1 1-1,-1-1 0,0 1 1,0-1-1,0 2 1,-5 2 6,0 2 0,1-1 0,-1 1 0,-4 6 1,-4 9 2,2 1 1,0 0 0,1 0 0,2 1-1,0 0 1,1 1 0,2 0-1,-5 30 1,3 3 3,2 1-1,3 81 1,4-116-10,0 0 0,2 1 0,0-1 0,2-1 0,0 1 0,2-1 0,0 0 0,2 0-1,0-1 1,1 0 0,2 0 0,0-2 0,28 36 0,-19-28 56,44 41-1,-57-61-45,-1-1-1,1 0 0,0-1 1,0 1-1,0-1 0,1-1 1,0 0-1,0 0 1,0-1-1,0 0 0,11 2 1,-18-5-13,1 1 1,0-1-1,-1 0 1,1 0-1,-1-1 1,1 1-1,0-1 1,-1 1-1,1-1 1,-1 0-1,1 0 1,-1 0-1,0 0 1,1 0-1,-1 0 1,0-1-1,0 1 1,0-1-1,3-2 1,-2 1-395,0-1 1,0 1 0,0-1 0,0 0 0,-1 0 0,1 0 0,-1 0 0,0-1-1,1-3 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5:53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12160,'0'0'1496,"61"-28"-1176,-13 10-8,8 0-48,11 0-8,6 4-16,-3 0 16,-1 6-24,-9 1 8,-16-3-8,-3 4 16,-5 4-81,-10 2 17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5:55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269 509 5920,'0'0'5512,"-11"0"-5216,0 0-192,1 1 0,-1-1 0,1 2 0,-1-1 0,1 2 1,0-1-1,0 1 0,-12 6 0,0 2 473,-35 23 0,50-28-406,0-1 0,0 1 0,0 1 0,0-1-1,1 1 1,0 0 0,-9 15 0,14-19-124,-1-1 1,1 1-1,0 0 0,-1 0 1,1 0-1,0 0 0,1 0 1,-1 0-1,0 0 0,1 0 0,0 0 1,0 0-1,0 0 0,0 0 1,0 0-1,0 0 0,1 0 0,1 5 1,0-4 1,-1-1 1,1 0-1,0 1 1,0-1 0,1 0-1,-1-1 1,1 1-1,-1 0 1,1-1 0,0 1-1,0-1 1,0 0-1,5 3 1,1 0 25,1-1 0,-1 0 1,1 0-1,0-1 0,0-1 0,0 1 0,1-2 1,-1 1-1,1-2 0,11 1 0,-10-2 22,1-1-1,-1 0 1,1 0-1,-1-1 1,0-1-1,0 0 1,0 0-1,14-9 1,-22 11-58,-1 0 1,1 0-1,0 0 1,-1-1-1,1 0 1,-1 1-1,0-1 1,0-1-1,0 1 1,0 0-1,-1-1 1,1 1-1,-1-1 1,0 0-1,0 0 1,0 1-1,-1-2 1,1 1-1,-1 0 1,0 0-1,0 0 1,-1 0-1,1-1 1,-1 1-1,0 0 1,0-1-1,-1-6 1,0 7-1,0 0 1,0 0-1,-1 0 0,0 0 1,1 0-1,-1 0 0,-1 0 1,1 1-1,0-1 1,-1 1-1,0-1 0,0 1 1,0 0-1,0 0 1,0 1-1,-1-1 0,-7-4 1,6 4 7,0 0-1,-1 1 1,0-1 0,0 1-1,1 0 1,-1 1 0,0-1-1,-1 1 1,1 1 0,0-1-1,-11 1 1,16 0-42,0 0 0,0 0 0,-1 0 0,1 0 0,0 0 1,0 0-1,0 1 0,0-1 0,0 0 0,0 1 0,0-1 0,0 0 0,0 1 0,1-1 0,-1 1 0,0 0 1,0-1-1,0 1 0,0 0 0,1-1 0,-1 1 0,0 0 0,1 0 0,-1 0 0,0-1 0,1 1 0,-1 0 0,1 0 1,0 0-1,-1 0 0,1 0 0,0 0 0,-1 0 0,1 0 0,0 0 0,0 0 0,0 0 0,0 0 0,0 1 1,0 1-1,1-1-5,-1 0 0,1 0 1,0 0-1,0 1 1,0-1-1,0 0 0,0 0 1,0 0-1,1 0 1,-1-1-1,1 1 0,-1 0 1,1 0-1,0-1 0,-1 1 1,1-1-1,0 0 1,3 2-1,1-1-4,-1 0 0,1 0 0,0-1 0,0 0 0,0 0 0,-1-1 0,1 1 0,0-1 0,0 0 0,0-1 0,9-1 0,-7 0-5,1 1 0,-1-2 0,0 1 1,1-1-1,-1 0 0,0-1 0,10-6 0,-1-2-7,-1-2 0,0 0 0,-1-1-1,0 0 1,-2-2 0,14-17 0,61-113 55,-66 108 37,-2 0 0,-2-2 0,-2-1 0,-1 0 0,9-48 0,-22 82-10,1-9 68,-3 14 17,-3 8 107,-6 20-193,1 2 0,0-1 0,2 1 0,-4 45 1,2 113 40,7-124-59,0-31-28,-13 338 179,-29-6-17,37-326-147,-13 57 51,16-81-49,-1 0 0,0-1 1,-1 0-1,0 0 0,-12 17 0,17-27-26,-1 0-1,0 0 1,1-1-1,-1 1 1,1 0-1,-1 0 1,0-1-1,0 1 1,1-1-1,-1 1 1,0 0-1,0-1 1,0 0-1,1 1 1,-1-1-1,0 1 1,0-1-1,0 0 1,0 0-1,0 1 1,0-1-1,0 0 1,0 0 0,-2 0-1,2-1 6,-1 1 1,0-1-1,0 0 1,0 1-1,0-1 0,1 0 1,-1 0-1,0 0 1,1 0-1,-1 0 1,-1-3-1,-3-2 43,0-1 0,1 1 0,0-1-1,-7-11 1,7 8-13,0 0-1,1 0 0,0 0 0,0 0 0,1-1 1,1 1-1,0-1 0,0 0 0,1 0 1,0 0-1,1 0 0,0 0 0,1 1 1,0-1-1,1 0 0,0 0 0,0 1 0,2-1 1,-1 1-1,1 0 0,0 0 0,7-11 1,-2 5-17,1 1 0,0 0 1,1 0-1,1 1 0,0 0 1,1 1-1,0 1 1,1 0-1,0 0 0,1 2 1,1 0-1,-1 0 1,20-7-1,39-12 128,112-29 0,-146 46-103,-19 7-13,1 0 1,28-2-1,-12 6-3369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5:57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75 6016,'0'0'6898,"-9"14"-6556,-2 1-238,4-4-20,0 0-1,0 0 1,1 0-1,0 1 1,1 0-1,-5 17 1,-3 21 437,-12 86 0,5 55 357,13-107-437,5-48 23,1 0-1,5 45 1,-4-80-422,0 0-1,0 0 1,0 0 0,0 0 0,0-1-1,0 1 1,0 0 0,0 0 0,1 0 0,-1 0-1,0-1 1,0 1 0,1 0 0,-1 0-1,0-1 1,1 1 0,-1 0 0,1 0 0,-1-1-1,2 2 1,-1-3-6,-1 0-1,1 1 1,0-1 0,0 1-1,0-1 1,-1 0-1,1 0 1,0 1 0,-1-1-1,1 0 1,-1 0 0,1 0-1,-1 0 1,1 0 0,-1 0-1,0 0 1,1-1-1,8-20 129,0-1 0,-2 0-1,6-30 1,8-77 156,-13 75-181,65-320 709,-68 349-741,-1 1 1,-2-1 0,0-31-1,-2 56-85,1 2-19,-1 0 1,1 0-1,0 0 1,-1 1-1,1-1 1,-1 0-1,1 0 1,-1 1-1,0-1 1,1 1-1,-1-1 1,0 0-1,0 2 1,1 1 5,35 130 155,-1-9-24,-18-50 75,2-1 1,32 73-1,-51-146-204,1 1 0,-1-1 0,0 0 0,1 0 1,0 0-1,-1 0 0,1 0 0,0 0 0,-1 0 0,1 0 1,0 0-1,0 0 0,0-1 0,0 1 0,1 1 0,-2-2-4,1 0-1,-1 0 1,1 0 0,-1 0-1,1 0 1,-1 0-1,1 0 1,-1 0-1,1 0 1,-1 0-1,1 0 1,-1 0-1,1 0 1,-1-1-1,1 1 1,-1 0-1,0 0 1,1 0 0,-1-1-1,1 1 1,-1 0-1,0-1 1,1 1-1,-1 0 1,1-1-1,3-4 32,-1 1 0,0-1 0,0 0 0,0 0 0,2-6 0,0 2-20,14-33 108,-3-1 0,15-54-1,8-22 178,-32 99-233,0 1 62,1-1-1,14-25 0,-5 8 140,-13 25-109,-4 12-158,0 0-1,0 0 1,0 0-1,0 0 1,0 0-1,0 0 0,0 0 1,0 0-1,0 0 1,1 0-1,-1 0 1,0 0-1,0 0 0,0 0 1,0 0-1,0 0 1,0 0-1,0 0 1,0 0-1,0 0 0,0 0 1,0 0-1,0 0 1,0 0-1,0 0 1,0 0-1,0 0 0,0 0 1,0 0-1,0 0 1,1 0-1,-1 0 1,0 0-1,0 0 0,0 0 1,0 0-1,7 182 120,-5-165-114,3 49 17,3-1 0,3 0 0,3 0-1,3-2 1,44 111 0,-59-168 4,0-2 1,0 1-1,1 0 1,0 0 0,0-1-1,0 1 1,0-1-1,1 0 1,7 7-1,-10-11-25,0 0-1,-1 0 1,1 0-1,0 0 0,0 0 1,0 0-1,0 0 1,-1 0-1,1 0 1,0-1-1,0 1 1,-1 0-1,1-1 0,0 1 1,0 0-1,-1-1 1,1 1-1,0-1 1,-1 1-1,1-1 1,0 1-1,-1-1 0,1 1 1,-1-1-1,1 0 1,-1 1-1,1-1 1,-1 0-1,1 0 1,13-24-49,-3-1-3207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18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14464,'0'0'4917,"7"11"-4827,-4-6-77,2 2 7,-1-1 0,0 1 0,-1 0-1,1 1 1,-2-1 0,1 0 0,-1 1-1,0 0 1,2 14 0,-3 27 302,-1-1-1,-9 56 1,9-102-298,-3 16 341,3-14 119,2-15-186,19-107 74,-9 75-191,1 1 0,2 1 0,21-41 0,-35 79-152,1 0 0,-1 1 0,1-1 0,-1 1-1,1 0 1,0-1 0,0 1 0,0 0 0,0 0 0,0 0 0,4-1 0,-5 2-17,0 1 0,0 0-1,0 0 1,0-1 0,0 1 0,0 0 0,0 0 0,0 0 0,0 0 0,0 0 0,0 0-1,0 0 1,0 1 0,0-1 0,-1 0 0,1 1 0,0-1 0,0 0 0,0 1-1,0-1 1,0 1 0,0-1 0,0 1 0,-1 0 0,1-1 0,0 1 0,-1 0 0,1 0-1,0-1 1,-1 1 0,1 0 0,-1 0 0,1 0 0,-1 0 0,1 1 0,3 5 21,0 0 1,-1 0 0,0 1 0,0-1 0,-1 1 0,0-1 0,2 14-1,2 61 123,-5-41-64,0-27-63,1-5 26,-2 1-1,0 0 1,0 0-1,-2 15 1,2-25-45,-1 1 0,1-1 0,0 1 0,0-1 0,0 0 0,0 1 0,0-1 0,0 1 0,-1-1 0,1 1 0,0-1 0,0 0 0,1 1 0,-1-1 0,0 1 0,0-1 0,0 1 0,0-1 0,0 1 0,0-1 0,1 0 0,-1 1 0,0-1 0,0 0 0,0 1 0,1 0 0,8-5 243,12-18-44,-2-1-127,71-84 179,-77 94-201,1-1 0,0 2 0,1 0 0,0 1 1,23-13-1,-35 22-48,0 1 0,0 0 0,1-1 1,-1 1-1,1 0 0,-1 1 1,1-1-1,0 1 0,-1-1 1,1 1-1,-1 0 0,1 0 1,0 1-1,-1-1 0,1 1 1,-1-1-1,1 1 0,-1 1 1,1-1-1,-1 0 0,0 1 1,0-1-1,1 1 0,-1 0 0,0 0 1,-1 0-1,6 5 0,3 5 21,1 0 0,-2 1-1,1 0 1,12 24 0,-20-33-31,8 15 52,15 30-1,-23-41-24,0 0 0,0 0 0,-1 0 0,0 0 0,0 1 0,-1-1 0,1 11 0,-3-14 10,1 1-1,-1-1 1,0 0 0,-1 1 0,1-1 0,-1 0 0,0 0-1,-4 7 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5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6632,'0'0'6057,"-8"14"-5569,1-3-378,1-1-23,0-1 0,0 1 1,1-1-1,1 2 1,0-1-1,0 0 1,1 1-1,0 0 0,-1 11 1,-9 121 1237,7 0 0,13 172-1,-5-279-1095,4 95 1128,-4-115-1034,-2-15-308,0-1 0,0 0 0,0 0 0,0 0 0,0 1 0,0-1 0,0 0 0,0 0 0,0 0 0,0 1 0,0-1-1,0 0 1,0 0 0,0 0 0,0 1 0,0-1 0,0 0 0,0 0 0,0 0 0,1 0 0,-1 1 0,0-1 0,0 0 0,0 0 0,0 0 0,0 0 0,0 1 0,1-1 0,-1 0 0,0 0-1,0 0 1,0 0 0,0 0 0,0 0 0,1 1 0,-1-1 0,0 0 0,0 0 0,0 0 0,1 0 0,-1 0 0,0 0 0,0 0 0,1 0 0,20-27 283,-11 6-2915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5:58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6328,'0'0'3361,"5"-11"-3150,17-41 337,-22 53-496,1 0 0,-1 0 0,1 0 0,0-1 0,-1 1 0,0 0 0,1 0 0,-1 0 0,1 0 0,-1 0 0,0 0 0,0 0 1,0 0-1,1 0 0,-1 0 0,0 0 0,0 0 0,0 0 0,-1 1 0,3 323 2209,-3-166-1389,1-13 84,-2 232 3893,7-388-4507,-3 5-3138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5:59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10848,'0'0'3324,"15"-5"-2938,-6 2-313,3-2 22,-1 2 0,0 0 0,1 0 1,-1 1-1,1 0 0,0 1 0,23 0 0,65 14 715,13 0 586,-95-12-1579,0-1 1,0 0-1,0-2 0,23-4 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6:0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71 6928,'0'0'5225,"-2"11"-4824,-6 32 19,2 1-1,0 64 0,10 101 571,0-78-400,4 76 1155,-6-194-1279,3-15 176,4-23-40,5-67 128,1-102 0,-8 73-259,22-212 1269,-23 274-1099,-6 58-634,0 1-1,0-1 0,-1 1 0,1 0 1,0-1-1,0 1 0,0 0 0,1-1 1,-1 1-1,0 0 0,0-1 0,0 1 1,0 0-1,0-1 0,0 1 0,0 0 1,1-1-1,-1 1 0,0 0 0,0-1 1,0 1-1,1 0 0,-1 0 0,0-1 0,0 1 1,1 0-1,-1 0 0,0 0 0,0-1 1,1 1-1,-1 0 0,12 4 90,13 17-30,-22-18-44,21 24 17,0 1 1,-2 1-1,-2 1 0,0 1 0,17 37 0,-5-5 29,-3 1 0,-3 1 1,-2 1-1,25 121 0,-45-167-25,-2 0 0,1 34-1,-3-46-14,-1 0-1,0 1 0,0-1 1,-1 0-1,1 0 0,-2 0 1,1 0-1,-1 0 0,-5 9 1,4-10 3,-6 10 83,-1 0 1,-22 28-1,29-40-91,0-1 0,0 0 0,0-1 0,-1 1 0,1-1 0,-1 0 0,0 0 0,0 0 0,0 0 0,0-1-1,0 0 1,-1 0 0,1-1 0,-10 2 0,-2-2 51,-1-1 0,1-1-1,0-1 1,0 0 0,0-2-1,0 0 1,-30-11 0,-24-5 170,68 19-229,-1 0 1,0 1-1,1-1 1,-1 1-1,1 0 1,-1 0 0,0 0-1,-5 2 1,-6 3-3434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6:06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27 911 6128,'0'0'5969,"11"6"-5697,-3-1-196,-4-2-40,0 0 1,0 0-1,0-1 0,0 0 1,1 0-1,-1 0 0,1 0 0,-1-1 1,1 0-1,0 0 0,0 0 0,-1 0 1,9 0-1,-4-2 84,1 0 1,-1-1-1,1 0 1,-1 0-1,0-1 1,1 0-1,-1 0 1,-1-1-1,1 0 0,-1-1 1,1 0-1,-1-1 1,8-6-1,-12 8-32,1 0 0,-1 0-1,0-1 1,0 0 0,0 0-1,0 0 1,-1 0-1,0 0 1,0-1 0,-1 1-1,1-1 1,-1 0 0,0 1-1,-1-1 1,1 0 0,-1 0-1,0-1 1,-1 1 0,1 0-1,-1 0 1,-1-8-1,0 10-39,1 1 0,-1-1 0,0 1 0,0-1-1,0 1 1,0 0 0,-1-1 0,1 1 0,-1 0-1,0 0 1,0 0 0,0 0 0,0 0-1,-1 1 1,1-1 0,-1 1 0,1-1 0,-1 1-1,0 0 1,0 0 0,0 0 0,0 1-1,0-1 1,-7-2 0,5 3-12,0 0 0,0 0 0,0 0 0,0 1 0,0 0 0,0 0 0,0 0-1,0 0 1,0 1 0,0 0 0,0 0 0,1 0 0,-1 1 0,0-1 0,1 1 0,-1 0 0,-4 3 0,-2 2-1,1 0 1,-1 1 0,1 0 0,1 0-1,-1 1 1,2 1 0,-1-1 0,1 1-1,1 1 1,-1 0 0,2 0-1,0 0 1,0 0 0,1 1 0,0 0-1,1 0 1,1 1 0,-4 18-1,4-13 34,0 0 0,1 0 0,1 30 0,1-41-40,1 0 0,0 0 0,0 0-1,1-1 1,-1 1 0,1 0 0,1-1 0,-1 0 0,1 1 0,0-1 0,1 0 0,0 0 0,4 5-1,-5-8-9,1 0-1,-1 0 1,1 0-1,0-1 0,0 1 1,0-1-1,0 0 1,1 0-1,-1-1 0,0 1 1,1-1-1,6 1 0,2 1 10,0-2 0,0 1-1,15-2 1,0-2 32,0-1 0,0-2 1,-1-1-1,0 0 0,0-2 0,-1-2 1,0 0-1,-1-2 0,47-27 1,-15 1 159,-2-3 1,94-88 0,-29 20 174,-115 106-364,-2 0 0,1-1 0,0 0 0,-1 0 0,1 0 1,-1 0-1,5-8 0,-8 11 26,-14 9 69,-20 18-100,2 2 0,1 1 1,1 2-1,1 1 0,2 1 1,1 2-1,-36 63 0,60-95-20,1 0-1,-1 1 0,1-1 1,0 1-1,0-1 0,0 1 1,0 0-1,0-1 0,1 1 0,0 0 1,0 0-1,0-1 0,0 1 1,0 0-1,2 5 0,-1-7-3,-1-1 0,1 1 1,0-1-1,0 1 0,0 0 0,0-1 0,0 1 0,0-1 0,0 0 0,0 1 0,1-1 0,-1 0 0,1 0 1,-1 0-1,1 0 0,-1 0 0,1 0 0,-1 0 0,1 0 0,0-1 0,-1 1 0,1-1 0,0 1 0,0-1 1,0 0-1,-1 0 0,1 1 0,0-1 0,0 0 0,0-1 0,-1 1 0,1 0 0,2-1 0,5 0 0,0-1-1,0-1 1,0 1-1,0-1 1,0-1-1,-1 1 1,1-2-1,-1 1 1,0-1-1,8-7 1,6-6 10,39-42 1,-55 53-12,11-13 43,-2-1 0,0-1 0,-1 0 0,-1-1 0,-1 0 0,15-45 0,-23 55 39,-6 10 40,-13 24-5,-296 607 190,250-491-268,-57 131 25,86-174 31,33-90 24,6-6-51,9-10 24,25-34 76,-3-1 0,43-69 1,-58 82-117,352-475 608,-316 431-496,63-110 0,-88 132-60,-23 37-63,-4 8-17,-1 0 0,1 1 0,15-16 1,-33 62-24,-68 310-291,77-338 274,1 1-1,1-1 1,-1 1-1,2 10 1,-1-18 14,0 0-1,0 0 1,0 0 0,0 0-1,1 1 1,-1-1-1,0 0 1,1 0 0,-1 0-1,1 0 1,-1 0-1,1 0 1,0-1 0,-1 1-1,1 0 1,0 0-1,1 1 1,-1-2 2,0 1 1,0-1-1,0 0 0,0 0 0,0 0 1,0 1-1,0-1 0,0 0 1,0-1-1,0 1 0,0 0 1,0 0-1,0 0 0,0 0 0,0-1 1,0 1-1,0-1 0,0 1 1,0 0-1,0-1 0,-1 0 1,1 1-1,1-2 0,12-8 20,-1 0-1,0-1 0,-1 0 1,-1-1-1,1-1 1,-2 0-1,10-15 0,58-107 138,-50 83-100,-15 28-30,16-28 93,37-90 1,-40 81-6,-36 96-99,1 0 1,1 1-1,2 0 1,-2 68 0,7-89-26,1 0 1,1 0 0,0 0 0,6 25 0,-6-36 8,0-1 1,0 0-1,0 1 0,0-1 1,1 0-1,-1 1 0,1-1 1,0 0-1,0 0 1,0-1-1,0 1 0,0 0 1,1-1-1,0 1 0,-1-1 1,1 0-1,0 1 1,0-2-1,0 1 0,0 0 1,0 0-1,0-1 0,1 0 1,-1 0-1,6 2 1,-5-3 4,-1 0 0,1 0 1,0 0-1,0-1 1,0 1-1,0-1 1,0 0-1,0 0 1,-1 0-1,1-1 1,0 1-1,-1-1 1,1 0-1,-1 0 0,1 0 1,-1 0-1,0-1 1,0 1-1,2-4 1,5-3 13,-2 0 0,0-1 0,0 0 0,11-18 0,102-176 193,-112 188-178,0 0 0,1 1-1,14-17 1,-22 31-33,-1-1 0,1 1 1,0 0-1,0 0 0,0 0 0,0 0 1,-1 0-1,1 0 0,0 0 0,1 1 1,-1-1-1,0 1 0,0 0 0,0-1 1,0 1-1,0 0 0,0 0 0,0 0 1,0 1-1,1-1 0,-1 0 1,0 1-1,0-1 0,0 1 0,0 0 1,0 0-1,3 2 0,5 2 1,1 1 0,-2 0 0,16 12 0,70 65-123,-93-81 108,1 1 0,-1-1 1,0 1-1,0-1 0,0 1 1,3 5-1,1 2 20,-9-13 4,-1 0 0,1 1 0,0-1 0,-1 0 0,0 1 0,1 0-1,-1 0 1,0 0 0,0 0 0,-5-1 0,1 1-4,0-1-1,0 1 1,0 0-1,0 1 1,-10-1-1,10 3-4,0 0 0,0 0 0,0 1 0,0 0 0,0 1 1,1 0-1,-1 0 0,1 0 0,0 1 0,0 0 0,0 0 0,0 1 0,1 0 0,0 0 0,0 1 0,0 0 0,-8 10 0,5-5-4,2-1 0,-1 1-1,1 0 1,1 1 0,0 0 0,0 0-1,1 0 1,1 0 0,0 1 0,-2 15-1,5-20 1,0 0 0,1 0 0,0 0 0,0 0 0,1 0 0,0 0 0,5 15-1,-5-20 3,0 1-1,0-1 0,0 1 0,1-1 0,0 0 0,0 1 0,0-1 0,0 0 1,0 0-1,1 0 0,-1-1 0,1 1 0,0-1 0,0 1 0,0-1 0,0 0 1,0 0-1,5 2 0,-6-3 2,0-1 0,0 1 1,0-1-1,0 0 0,0 0 1,0 1-1,0-2 0,0 1 1,0 0-1,0 0 0,0-1 1,0 1-1,0-1 0,0 1 0,0-1 1,0 0-1,0 0 0,-1 0 1,1 0-1,0 0 0,-1 0 1,1-1-1,-1 1 0,1 0 1,-1-1-1,3-2 0,3-5 11,0 0-1,-1 0 1,8-14-1,-13 21-8,23-44 114,-1 0 0,-3-2 0,22-78 0,-40 120-59,-1 8-25,-3 20-15,-1 9-17,3-18-4,1 1 0,1-1 0,0 1 0,0-1 0,1 0 0,1 1-1,1-2 1,6 16 0,-8-23-3,-1 0 1,1-1-1,0 1 0,0-1 0,1 0 0,-1 0 0,1 0 0,0-1 1,0 1-1,7 4 0,-8-6 2,1-1 0,-1 1 1,0-1-1,1 0 0,0 0 0,-1 0 0,1 0 1,0 0-1,-1-1 0,1 0 0,0 0 0,0 0 1,-1 0-1,1-1 0,0 1 0,5-2 0,-2-1 3,1 1-1,-1-1 0,0-1 0,0 1 0,0-1 0,0-1 0,-1 1 1,0-1-1,0 0 0,9-10 0,4-6 1,24-37 0,-41 55 0,30-45 11,-3-1 0,29-68 0,34-112 75,-72 173-42,-3-1 1,-2-1-1,-2-1 1,7-90-1,-20 116-18,0 31-24,0 0 0,-1 0 0,1 0 0,0 0 0,-1 0 0,1 0 0,-1 0 0,0 1 0,1-1 0,-1 0 0,0 1 0,0-1 0,0 0 0,-1-1 0,1 3-1,1-1-1,-1 1 1,1 0-1,-1-1 0,1 1 1,-1 0-1,1 0 0,-1 0 1,1-1-1,-1 1 1,1 0-1,-1 0 0,1 0 1,-1 0-1,1 0 1,-1 0-1,1 0 0,-1 0 1,1 0-1,-1 0 0,1 0 1,-1 0-1,0 0 1,1 1-1,-1-1 0,1 0 1,-1 1-1,-14 13-12,-3 22-16,-4 17-2,3 1-1,3 1 1,2 0-1,2 1 1,3 0-1,2 1 1,3 0 0,2 0-1,3 0 1,2 0-1,19 103 1,-21-155 26,1 0-1,-1 0 1,1 0 0,0 0 0,0 0 0,1 0-1,0-1 1,-1 1 0,1-1 0,1 0-1,-1 0 1,5 4 0,-6-6 7,0 0 1,1 0-1,-1 0 0,1-1 0,-1 1 1,1-1-1,0 0 0,-1 0 0,1 0 1,0 0-1,0 0 0,0-1 0,0 1 1,0-1-1,0 0 0,0 0 0,0 0 1,0 0-1,0 0 0,0-1 0,0 1 1,4-2-1,5-3 15,0 0 0,-1-1 1,0-1-1,0 1 0,0-2 0,-1 0 1,0 0-1,0-1 0,-1 0 0,9-10 1,19-18 36,-36 35-51,0 1-1,1 0 1,-1 0 0,0 0 0,0 0 0,1 0 0,-1 0-1,0 0 1,1 0 0,-1 1 0,1-1 0,-1 0-1,1 1 1,-1-1 0,1 1 0,0 0 0,-1-1 0,1 1-1,-1 0 1,1 0 0,0 0 0,-1 0 0,1 0 0,3 1-1,-4 1-1,1-1 0,0 0-1,-1 0 1,1 1-1,0-1 1,-1 0-1,0 1 1,1 0 0,-1-1-1,0 1 1,0 0-1,0 0 1,0 0-1,0-1 1,0 1 0,-1 0-1,2 4 1,6 29 16,-4-21-29,-1 1-1,8 17 1,-9-28 6,-1-1-1,1 1 0,0-1 1,1 1-1,-1-1 1,0 1-1,1-1 1,0 0-1,0 0 0,0-1 1,0 1-1,6 4 1,-6-6 4,0 0 0,0 0 0,0 0 1,0-1-1,0 1 0,0-1 0,0 1 0,0-1 1,0 0-1,0 0 0,0-1 0,0 1 0,-1-1 1,1 1-1,0-1 0,0 0 0,0 0 0,0 0 1,4-3-1,7-3-3,-1 0 1,18-15-1,-23 17 4,11-8 10,-1-1 0,0-1 0,-1 0 0,-1-1 0,0-1 0,-1 0 0,-1-1 0,22-38-1,-34 45 2,-8 10 5,-12 10 4,11-3-20,0 1 0,1-1 0,0 1 0,0 0 0,0 0 0,1 1 0,0 0 0,0 0 0,1 0 0,0 0 0,1 1 0,0-1 0,0 1 0,1 0 0,0 0 0,0 0 0,1 0 0,0 0 0,1 0 0,0 12 0,0-18 1,1 0 0,-1-1 0,0 1 1,1 0-1,0-1 0,-1 1 0,1-1 0,0 1 0,0-1 0,1 1 0,-1-1 0,0 1 1,1-1-1,0 0 0,-1 0 0,1 0 0,0 0 0,0 0 0,0 0 0,0-1 0,0 1 1,1-1-1,-1 1 0,0-1 0,1 0 0,-1 0 0,1 0 0,-1 0 0,1 0 0,0 0 0,-1-1 1,1 0-1,4 1 0,-3-1 1,1-1 0,-1 1 0,1-1 1,-1 0-1,1 0 0,-1-1 0,1 1 0,-1-1 0,0 0 1,0 0-1,0 0 0,0-1 0,0 0 0,-1 1 1,1-1-1,-1 0 0,0-1 0,0 1 0,4-5 0,-4 3 4,0 0 0,0-1 0,0 1 0,0-1 0,-1 1 0,0-1 0,0 0 0,0 0 0,-1 0 0,0 0 0,0-1 0,-1 1 0,0 0 0,0 0 0,0 0 0,-1-1-1,1 1 1,-2 0 0,1 0 0,-1 0 0,0 0 0,0 0 0,0 1 0,-1-1 0,0 1 0,0-1 0,0 1 0,-1 0 0,0 0 0,0 0 0,0 1 0,-6-6-1,3 7-15,1-1-1,-1 1 1,1 1-1,-1-1 1,0 1-1,0 0 1,0 1-1,0 0 1,0 0-1,-9 0 0,100-7 5,-24 1 3,10 0 0,-36 3-6,0 1 0,47 2-1,-76 2 6,0-1-1,0 1 1,0 0-1,0 0 1,0 0-1,0 1 0,-1-1 1,1 1-1,-1 1 1,1-1-1,-1 0 1,0 1-1,0 0 0,0 0 1,7 7-1,-8-6 8,1 1-1,-1 0 0,0 0 1,-1 0-1,1 0 0,-1 0 1,0 0-1,0 0 1,-1 1-1,1-1 0,-1 1 1,-1 0-1,1 10 0,-1 0 7,-1 0-1,-4 20 0,0 24 46,4-59-51,1 0-1,0 0 0,0 0 1,0 0-1,0 0 0,0 0 1,0 0-1,0 0 1,0 0-1,0 0 0,1 0 1,-1 0-1,0 0 1,1 0-1,-1 0 0,0 0 1,1-1-1,-1 1 1,1 0-1,0 0 0,-1 0 1,1-1-1,0 1 0,-1 0 1,1-1-1,1 2 1,-1-2 0,0 0 0,1 0 0,-1 0 0,0 0 0,0-1 0,0 1 0,1 0 0,-1 0 0,0-1 0,0 1 0,0-1 0,0 1 0,0-1 0,0 0 0,0 1 0,0-1 0,2-1 0,6-6 12,-1 0 0,1 0 0,7-11 0,32-46 29,-29 38-6,0 1 0,2 1 0,25-22 0,-46 46-37,1 0 0,0 0-1,0 0 1,-1 0 0,1 0 0,0 0 0,0 1 0,0-1 0,0 0 0,0 1 0,0-1-1,0 1 1,0-1 0,1 1 0,-1 0 0,0-1 0,0 1 0,0 0 0,0 0 0,1 0-1,-1 0 1,0 0 0,0 0 0,0 0 0,1 0 0,-1 0 0,0 0 0,0 1 0,0-1 0,0 0-1,0 1 1,1-1 0,-1 1 0,0 0 0,0-1 0,0 1 0,0 0 0,1 0 0,1 4 0,1 1 0,-1-1 0,1 0 0,-2 1 0,1 0 0,2 7 1,7 13-4,-12-25 2,11 18 0,0-1-1,18 22 0,-26-36 5,0-1 0,0 1 0,0-1 0,1 0 1,-1 0-1,1 0 0,0 0 0,0-1 0,0 1 0,0-1 0,0 0 0,0 0 0,0-1 0,1 1 0,-1-1 0,1 0 0,6 1 0,-7-2 1,0-1 0,0 0 1,0 0-1,0 0 0,-1-1 1,1 1-1,0-1 0,-1 0 1,1 0-1,-1 0 0,0 0 1,7-6-1,34-36 57,-43 44-61,16-21 47,0 0 1,-1-1-1,17-32 0,32-77 195,-36 70-126,-12 16-43,-13 35-43,-1-1-1,2 1 1,-1 0-1,1 0 1,1 1 0,0-1-1,8-10 1,-14 21-30,1-1 0,-1 0 0,0 0 0,0 0 0,1 0 0,-1 0 0,0 0 0,0 0 0,1 0 0,-1 1 1,0-1-1,0 0 0,1 0 0,-1 0 0,0 1 0,0-1 0,0 0 0,0 0 0,1 0 0,-1 1 0,0-1 0,0 0 0,0 1 0,0-1 1,0 0-1,0 0 0,1 1 0,-1-1 0,0 0 0,0 0 0,0 1 0,0-1 0,0 0 0,0 1 0,0-1 0,0 0 0,-1 0 1,1 1-1,0-1 0,0 1 0,1 14 5,-22 505 13,20-512-15,0 0 16,1-1 0,-2 1 0,1 0 0,-1-1-1,0 1 1,0-1 0,-6 11 0,8-18-17,0 0 0,0 1 1,0-1-1,0 0 1,-1 0-1,1 0 0,0 1 1,0-1-1,-1 0 0,1 0 1,0 0-1,0 0 0,-1 0 1,1 1-1,0-1 1,0 0-1,-1 0 0,1 0 1,0 0-1,0 0 0,-1 0 1,1 0-1,0 0 0,-1 0 1,1 0-1,0 0 1,0 0-1,-1 0 0,1 0 1,0 0-1,-1-1 0,1 1 1,0 0-1,0 0 0,-1 0 1,-12-10 71,-7-14 23,16 18-74,-14-19 207,-34-36 1,52 61-231,0 0-1,0 0 0,0 1 1,0-1-1,0 0 1,0 0-1,1 1 1,-1-1-1,0 0 1,0 0-1,0 1 0,0-1 1,0 0-1,0 1 1,0-1-1,0 0 1,0 0-1,0 1 1,0-1-1,0 0 1,-1 1-1,1-1 0,0 0 1,0 0-1,0 1 1,0-1-1,0 0 1,-1 0-1,1 1 1,0-1-1,0 0 1,0 0-1,0 0 0,-1 1 1,1-1-1,0 0 1,0 0-1,-1 0 1,1 0-1,0 0 1,0 1-1,-1-1 0,1 0 1,0 0-1,-1 0 1,1 0-1,0 0 1,0 0-1,-1 0 1,1 0-1,0 0 1,-1 0-1,1 0 0,0 0 1,0 0-1,-1 0 1,1 0-1,-1-1 1,18 18-17,1 0 0,1-2 0,0 0 0,0-2 1,39 21-1,1 2 65,-45-27 14,-1-1 0,1 0 0,27 10 0,-36-16-42,0-1 0,0 1 1,0-1-1,1 0 0,-1-1 1,0 1-1,1-1 1,-1 0-1,0-1 0,1 1 1,-1-1-1,0 0 1,0 0-1,0-1 0,6-2 1,3-2 31,1-2 1,-2 0 0,1 0 0,-1-2-1,-1 1 1,0-2 0,0 1-1,-1-2 1,16-19 0,-9 6-192,-1-1 0,-1-1 0,25-56 0,-36 73-3999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6:06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9040,'0'0'14705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6:07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6224,'0'0'7984,"17"2"-7520,38 0 40,78-7 1,77-15 365,-109 9-502,328-27 1347,-236 9-702,-57 7 37,-119 19-3516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6:43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186 308 5720,'0'0'9752,"-11"9"-9256,5-4-425,2-2-18,0 1-1,-1 0 1,1-1-1,0 1 1,1 1-1,-1-1 1,1 1-1,0-1 1,0 1-1,0 0 1,1 0 0,0 0-1,0 0 1,0 0-1,0 1 1,1-1-1,-1 8 1,-1 58 1160,13 122 1,0-5 2432,-7-174-3089,-3-13-453,1 0 1,-1 1 0,1-1 0,-1 0 0,0 0-1,0 1 1,0-1 0,1 0 0,-1 1 0,0-1-1,-1 0 1,1 1 0,-1 1 665,0-4-695,0 0-1,0 0 0,0-1 1,1 1-1,-1 0 1,0-1-1,0 1 1,1-1-1,-1 1 0,1-1 1,-1 1-1,1-1 1,0 1-1,0-3 1,-1 1 30,-79-276 1621,67 231-1432,2-1 0,-8-75-1,16 90-35,2 0-1,2 0 0,1 0 1,10-55-1,-10 80-173,0 0 1,1 1-1,0-1 0,0 1 1,1 0-1,0 0 0,1 0 1,-1 0-1,2 1 0,-1 0 1,10-10-1,-11 13-37,1 0-1,0 0 1,-1 1-1,1-1 1,1 1-1,-1 0 1,0 0-1,1 1 1,0 0-1,-1 0 1,1 0-1,0 1 1,0-1-1,0 1 1,0 1-1,0-1 1,0 1-1,8 1 1,0 1-47,1 0 0,-1 1 0,0 1 0,0 0 0,0 1 0,0 0 0,-1 2 0,0-1 0,0 2 0,0-1 0,-1 2 0,0 0 0,-1 0 0,11 12 0,-7-6 0,-2 1 0,0 1 0,-1-1 0,-1 2 0,0 0 0,-1 0 0,-1 1 0,-1 0 0,8 28 0,-14-41 0,-1 0 0,0-1 0,0 1 0,0 0 0,-1 0 0,1 0 0,-2 0 0,1 0 0,0 0 0,-1 0 0,0 0 0,-3 6 0,3-9 0,0 1 0,-1-1 0,1 0 0,-1 0 0,0 0 0,0-1 0,0 1 0,0 0 0,-1-1 0,1 1 0,-1-1 0,0 0 0,1 0 0,-1 0 0,0 0 0,0 0 0,0-1 0,0 1 0,0-1 0,-1 0 0,1 0 0,-5 1 0,-6 0 0,0-1 0,-1 0 0,1 0 0,-1-2 0,1 1 0,-25-6 0,1-2 0,-46-17 0,73 22 0,1 0 0,0-1 0,1 0 0,-1-1 0,1 0 0,-1 0 0,2-1 0,-12-9 0,19 15 0,1-1 0,0 1 0,0 0 0,0-1 0,0 1 0,0 0 0,0-1 0,-1 1 0,1 0 0,0-1 0,0 1 0,0 0 0,0-1 0,0 1 0,0 0 0,0-1 0,1 1 0,-1-1 0,0 1 0,0 0 0,0-1 0,0 1 0,0 0 0,0-1 0,1 1 0,-1 0 0,0 0 0,0-1 0,0 1 0,1 0 0,-1 0 0,0-1 0,1 1 0,-1 0 0,0 0 0,0-1 0,1 1 0,-1 0 0,0 0 0,1 0 0,-1 0 0,0 0 0,1 0 0,-1-1 0,0 1 0,2 0 0,20-8 0,-20 8 0,116-30 871,-51 16-5775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6:45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73 211 8936,'0'0'1752,"2"-12"-1100,1-8-375,2-14 1291,9-37 1,-13 52 4148,-1 29-4217,1 56 214,15 98 0,8 64 40,-13-99-665,5 115 1239,-14-103-139,-3-159-2189,-1 0 0,-5-22 0,2 15 0,-15-81 0,-57-401 0,73 463 0,2 1 0,-3-1 0,-1 0 0,-18-59 0,18 88 0,5 12 0,-1 0 0,1 0 0,0-1 0,0 1 0,0 0 0,1-1 0,-1-3 0,19 24 965,-4-4-4375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6:46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5920,'0'0'14193,"6"11"-13581,-3-6-544,0 0 9,0 0 0,0 0 0,-1 1 0,0-1-1,0 1 1,0 0 0,0 0 0,-1 0 0,0 0 0,0 0 0,-1 0 0,0 0 0,0 11 0,-6 20 658,2 0-1,2 1 1,1-1 0,8 73-1,-6-103-574,1 0-1,-1-1 0,1 1 0,0 0 1,1-1-1,5 11 0,-7-15-110,0-1 0,0 0 0,-1 1 1,1-1-1,1 1 0,-1-1 0,0 0 0,0 0 0,0 0 0,1 0 0,-1 0 0,0 0 0,1 0 0,-1 0 0,1 0 0,-1-1 1,1 1-1,-1-1 0,1 1 0,0-1 0,-1 1 0,1-1 0,0 0 0,-1 0 0,1 0 0,0 0 0,-1 0 0,1 0 0,0 0 1,-1-1-1,1 1 0,2-1 0,3-3 28,0 1 0,0-1 0,0-1 0,-1 1 0,1-1 0,-1-1 0,0 1 0,-1-1 0,1 0 1,-1 0-1,0 0 0,0-1 0,-1 0 0,7-13 0,1-7 120,-1 1 0,15-53-1,0-34 213,-24 96-297,0 0 0,-1 1-1,-1-1 1,0 0-1,-3-17 1,-3 15 141,6 18-236,0 0 1,-1 1-1,1-1 1,0 1-1,0-1 0,0 0 1,-1 1-1,1-1 1,0 1-1,-1-1 0,1 1 1,0-1-1,-1 1 1,1-1-1,-1 1 0,1-1 1,-1 1-1,1 0 0,-1-1 1,1 1-1,-1 0 1,1-1-1,-1 1 0,0 0 1,1 0-1,-1-1 1,0 1-1,-1 3 21,0 0 0,0 0-1,1 0 1,-1 1 0,1-1 0,0 1-1,0-1 1,0 0 0,1 1 0,-1 4 0,-1 0 25,-1 7-32,0 0 0,1-1 0,1 1 1,0 0-1,1 0 0,1 0 0,0-1 1,1 1-1,0 0 0,1-1 0,1 1 1,1-1-1,9 22 0,-4-15-31,-6-13 0,0 0 0,0 1 0,0-1 0,1-1 0,0 1 0,1-1 0,0 0 0,0 0 0,11 9 0,-15-15 0,1 1 0,-1-1 0,0 0 0,1 0 0,0 0 0,-1-1 0,1 1 0,0-1 0,-1 1 0,1-1 0,0 0 0,0 0 0,-1 0 0,5-1 0,41-11 0,-40 9 0,-1 1 0,1 0 0,-1 0 0,14-1 0,-12 2 0,-9 1 0,0 0 0,0 0 0,0 0 0,1 0 0,-1 0 0,0 0 0,0 0 0,0 0 0,0 0 0,1 0 0,-1 0 0,0 0 0,0 0 0,0 0 0,0 0 0,1 0 0,-1 0 0,0 0 0,0 0 0,0 0 0,0 0 0,1 0 0,-1 0 0,0 0 0,0 0 0,0 0 0,0 0 0,1 0 0,-1 0 0,0 0 0,0 1 0,0-1 0,0 0 0,0 0 0,0 0 0,1 0 0,-1 0 0,0 0 0,0 1 0,0-1 0,0 0 0,0 0 0,0 0 0,0 0 0,0 1 0,0-1 0,0 0 0,0 0 0,0 0 0,0 0 0,0 1 0,0-1 0,0 0 0,0 0 0,0 0 0,0 0 0,0 1 0,0-1 0,0 0 0,0 0 0,0 0 0,0 0 0,0 1 0,0-1 0,0 0 0,0 0 0,0 0 0,1 0 0,-1 0 0,0 0 0,0 0 0,0 0 0,0 0 0,0 0 0,0 0 0,0 0 0,0 0 0,1 0 0,-1 1 0,0-1 0,0 0 0,0 0 0,0 0 0,0 0 0,0 0 0,0 0 0,1 0 0,-1 0 0,0 0 0,0 0 0,0-1 0,0 1 0,0 0 0,0 0 0,0 0 0,1 0 0,-1 0 0,0 0 0,0 0 0,0 0 0,0 0 0,0 0 0,0 0 0,0 0 0,0 0 0,0 0 0,1-1 0,-1 1 0,0 0 0,0 0 0,0 0 0,0 0 0,0 0 0,1-1 0,47-30 778,-25 17-5625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20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 10152,'0'0'6649,"-9"10"-6399,6-8-230,-65 78 434,1 9 599,59-80-990,-6 9 924,14-18-1027,0 1 0,0-1 0,0 0 0,0 0 0,0 1 0,0-1-1,0 0 1,0 1 0,0-1 0,0 0 0,0 1 0,0-1 0,0 0 0,0 0 0,0 1 0,0-1 0,0 0 0,0 1 0,0-1-1,0 0 1,0 0 0,0 1 0,1-1 0,-1 0 0,0 0 0,0 1 0,0-1 0,0 0 0,1 0 0,-1 0 0,0 1 0,0-1-1,1 0 1,-1 0 0,0 0 0,0 0 0,1 1 0,-1-1 0,0 0 0,0 0 0,1 0 0,-1 0 0,0 0 0,1 0 0,-1 0-1,0 0 1,0 0 0,1 0 0,-1 0 0,0 0 0,1 0 0,-1 0 0,0 0 0,1 0 0,-1 0 0,0 0 0,1-1-1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6:47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439 1 13672,'0'0'3341,"-11"-1"-2689,-3 1-363,-1 1 1,1 0-1,0 1 1,0 0-1,0 1 1,0 1-1,-17 6 1,4 2 409,1 2 0,0 0 0,1 1 1,1 2-1,0 1 0,-34 33 0,56-49-557,-1 1 0,1-1 0,0 0 0,0 1 0,0 0 0,0 0 0,0-1 0,1 1 0,-1 0 0,1 0 0,0 1 0,0-1 0,-1 5-1,2-5-61,0-1-1,0 0 0,0 0 0,1 0 1,-1 0-1,1 0 0,-1 0 0,1 0 0,0 0 1,0 0-1,0-1 0,0 1 0,0 0 1,0 0-1,0-1 0,0 1 0,1-1 0,-1 1 1,1-1-1,-1 1 0,1-1 0,2 2 0,56 36 808,1-2 1,91 39-1,-64-33 277,-87-43-1159,0 1 1,1-1 0,-1 1-1,0 0 1,1 0 0,-1-1-1,0 1 1,0 0 0,0 0-1,0 0 1,0 0 0,0 0-1,0 0 1,0 1 0,0-1-1,-1 0 1,1 0 0,0 1-1,-1-1 1,1 2 0,-1-2-2,0 0 0,0 1 0,0-1 0,0 0 0,-1 0 0,1 0 0,0 1 0,-1-1 0,1 0 0,-1 0 0,1 0 0,-1 0 0,1 0 0,-1 0 0,0 0 0,0 0 0,1 0 0,-3 1 0,-3 4 5,0-1 0,-1 0 0,0-1 0,0 1 0,-14 5 0,2-2-9,1-2 0,-1 0 0,-1-1 0,1-1 0,-1 0 0,0-2 0,1 0 0,-1-2 0,0 0 0,0-1 0,0-1 0,0 0 0,-34-11 0,34 7 474,-22-6-546,8 9-4266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6:52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340 279 5416,'0'0'10073,"-4"10"-9530,1-2-445,-4 11 210,0-1 0,-1 0 1,-1 0-1,-14 20 0,16-29-143,0-1-1,0 0 0,-1 0 1,0 0-1,0-1 1,-1 0-1,0-1 0,0 0 1,-11 5-1,16-9-102,0 0-1,-1-1 1,1 0 0,0 0-1,-1 0 1,1 0 0,0-1 0,-1 0-1,1 0 1,0 0 0,-1 0-1,1-1 1,-1 1 0,1-1 0,0 0-1,0-1 1,-1 1 0,1-1-1,0 1 1,0-1 0,1-1 0,-1 1-1,0 0 1,1-1 0,-6-4-1,3 1 13,-1-1 0,1 1 0,0-1 1,0 0-1,1 0 0,0-1 0,0 0 0,1 0 0,0 0 0,0 0 0,1-1 0,0 1 0,0-1 0,1 0 0,0 0 0,1 0 0,0 0 0,0 0 0,1 0 0,2-17 0,0 11 15,1 0-1,0 0 0,2 0 1,-1 1-1,2-1 1,0 1-1,1 1 1,0-1-1,1 1 0,0 0 1,17-18-1,-17 21-7,0 1-1,1 0 1,0 1-1,0 0 0,1 0 1,0 1-1,0 1 1,1-1-1,14-5 1,-20 10-32,1 0 0,-1 1 0,1 0 0,0 0 0,0 0 0,0 0 0,0 1 0,0 0 0,0 0 0,-1 0 0,1 1 0,0 0 0,0 0 0,0 1 0,-1 0 0,1 0 0,-1 0 0,1 0 0,-1 1 0,10 6 0,-6-2 18,0 1 0,-1 0 0,0 0 0,0 1 0,-1 0 1,0 0-1,0 1 0,-1 0 0,0 0 0,-1 0 1,0 1-1,-1-1 0,0 1 0,-1 1 0,3 12 0,0 7 67,-1 2 0,-2-1-1,-1 0 1,-3 40-1,-3-22 23,-2 0 1,-2-1-1,-2 0 0,-3 0 1,-2-1-1,-2-1 0,-1 0 0,-29 48 1,37-76-26,7-11-13,-1 0 0,0-1 0,-1 1 0,0-1 0,0 0 0,-9 9 0,14-15-104,-1-1 1,1 0-1,0 1 1,0-1-1,-1 0 0,1 1 1,-1-1-1,1 0 1,0 1-1,-1-1 0,1 0 1,-1 0-1,1 0 1,-1 1-1,1-1 0,0 0 1,-1 0-1,1 0 1,-1 0-1,1 0 0,-1 0 1,1 0-1,-1 0 1,1 0-1,-1 0 0,1 0 1,-1 0-1,1 0 1,-1 0-1,1 0 0,-1-1 1,1 1-1,-1 0 1,0-1 5,1 0 1,-1 0 0,1 0 0,-1-1-1,1 1 1,-1 0 0,1 0 0,0 0-1,-1 0 1,1 0 0,0 0-1,0-1 1,0 0 0,3-39 194,8-23-30,4 1 0,2 0 1,50-117-1,-44 130-58,3 1 1,1 1-1,35-45 0,-60 90-93,1 0 0,0 0 0,-1 0-1,1 0 1,0 0 0,0 0 0,1 1-1,-1 0 1,0-1 0,6-1 0,-8 4-17,0-1 0,1 1 0,-1 0 0,1-1 0,-1 1 0,1 0 0,-1 0 1,1 0-1,-1 1 0,1-1 0,-1 0 0,1 0 0,-1 1 0,1-1 0,-1 1 0,0-1 0,1 1 0,-1 0 1,0 0-1,1-1 0,-1 1 0,0 0 0,0 0 0,0 0 0,0 0 0,0 0 0,0 1 0,0-1 0,0 0 1,1 3-1,3 4-6,0 1 1,0 0-1,-1 0 1,-1 1-1,1-1 1,-1 1-1,-1 0 1,2 16-1,0 7 6,-2 44 0,-2-22-17,-3 1 0,-2-1 0,-3 0 0,-1 0 0,-19 54 0,28-109 0,0 0 0,0 1 0,0-1 0,0 0 0,0 1 0,0-1 0,0 0 0,0 0 0,0 1 0,0-1 0,0 0 0,0 1 0,0-1 0,-1 0 0,1 0 0,0 1 0,0-1 0,0 0 0,0 0 0,0 0 0,-1 1 0,1-1 0,0 0 0,0 0 0,0 0 0,-1 1 0,1-1 0,0 0 0,0 0 0,-1 0 0,1 0 0,0 0 0,0 1 0,-1-1 0,1 0 0,0 0 0,-1 0 0,1 0 0,0 0 0,0 0 0,-1 0 0,1 0 0,-1-1 0,0 0 0,1 0 0,0 0 0,-1 0 0,1 0 0,0 0 0,-1 0 0,1 0 0,0-1 0,0 1 0,0 0 0,0 0 0,0-2 0,4-46 0,2-1 0,2 1 0,15-48 0,-19 80 0,8-31 0,3 0 0,1 1 0,42-80 0,-40 95 0,1 0 0,1 2 0,2 0 0,1 2 0,50-49 0,-69 73 0,-1 1 0,0 0 0,0 0 0,1 1 0,-1-1 0,1 1 0,7-4 0,-10 6 0,0-1 0,0 1 0,0 0 0,0 0 0,1 0 0,-1 0 0,0 0 0,0 0 0,0 0 0,0 0 0,0 1 0,0-1 0,0 0 0,0 1 0,0-1 0,0 0 0,0 1 0,0-1 0,0 1 0,-1 0 0,1-1 0,0 1 0,0 0 0,0-1 0,-1 1 0,1 0 0,0 0 0,-1 0 0,1 0 0,-1-1 0,1 1 0,-1 0 0,1 0 0,-1 2 0,5 6 0,-2 0 0,1 0 0,-1 0 0,-1 1 0,1 0 0,0 13 0,1 63 0,-3-47 0,-2 4 0,-7 57 0,-1 29 0,3-57 0,-1 9 0,7-74 0,0 1 0,1 0 0,0 0 0,0-1 0,1 1 0,-1-1 0,7 14 0,-7-18 0,0 0 0,0 0 0,1-1 0,0 1 0,-1 0 0,1-1 0,0 1 0,0-1 0,0 0 0,1 0 0,-1 0 0,1 0 0,-1 0 0,1 0 0,-1 0 0,1-1 0,0 1 0,0-1 0,0 0 0,0 0 0,0 0 0,0 0 0,0-1 0,0 1 0,0-1 0,0 0 0,1 0 0,-1 0 0,0 0 0,4-1 0,8-2 0,-1-1 0,0 0 0,0-1 0,0-1 0,15-9 0,-5 4 0,43-21 0,-26 11 0,55-19 0,-73 34 0,27-4 0,-39 8 0,-1 1 0,1 0 0,-17-3 0,1 1 0,0 1 0,-1 0 0,1 1 0,0-1 0,-1 1 0,1 0 0,-1 0 0,1 1 0,-1 0 0,1 0 0,-1 0 0,1 0 0,-1 1 0,1 0 0,0 0 0,-10 4 0,5 0 0,0 0 0,1 1 0,-1 0 0,1 0 0,1 1 0,-1 0 0,1 1 0,1 0 0,-1 0 0,1 1 0,1-1 0,0 2 0,0-1 0,0 1 0,1-1 0,-5 17 0,6-15 0,0 2 0,0-1 0,1 0 0,1 1 0,0-1 0,1 1 0,0 0 0,1-1 0,0 1 0,1 0 0,1 0 0,0-1 0,7 25 0,-7-33 0,0 0 0,0 0 0,1 1 0,-1-1 0,1-1 0,0 1 0,0 0 0,1-1 0,-1 0 0,0 1 0,1-1 0,0-1 0,0 1 0,0 0 0,0-1 0,0 0 0,1 0 0,-1 0 0,0-1 0,1 1 0,0-1 0,-1 0 0,1 0 0,0-1 0,-1 1 0,1-1 0,0 0 0,0-1 0,-1 1 0,1-1 0,0 0 0,-1 0 0,1 0 0,-1-1 0,1 1 0,-1-1 0,0 0 0,1 0 0,-1-1 0,7-5 0,0 0 0,-1-1 0,0 0 0,0 0 0,-1-1 0,0 0 0,0-1 0,-2 0 0,1 0 0,-1-1 0,-1 0 0,0 0 0,-1 0 0,0-1 0,-1 0 0,0 0 0,3-26 0,-4 22 0,-2 13 0,0 1 0,-1 0 0,0 0 0,1 0 0,-1 0 0,0-1 0,0 1 0,-1 0 0,1 0 0,-1 0 0,-1-5 0,0 7 0,0 6 0,-1 12 0,2-12 0,0 2 0,0 0 0,1-1 0,0 1 0,0 0 0,0 0 0,1 0 0,0 0 0,0 0 0,1 0 0,0-1 0,0 1 0,6 11 0,1 1 0,2-1 0,0 0 0,13 16 0,-20-29 0,-1 0 0,1-1 0,0 1 0,1-1 0,-1 0 0,1 0 0,0 0 0,0-1 0,0 0 0,0 0 0,1 0 0,-1 0 0,1-1 0,0 0 0,0 0 0,0-1 0,0 0 0,0 0 0,0 0 0,0 0 0,0-1 0,0 0 0,0-1 0,0 1 0,0-1 0,0 0 0,0-1 0,9-2 0,-11 2 0,0 1 0,0-1 0,0 0 0,0 0 0,-1 0 0,1-1 0,0 0 0,-1 1 0,0-1 0,1 0 0,-1-1 0,0 1 0,-1 0 0,1-1 0,-1 0 0,4-5 0,-1-2 0,-1 0 0,0 0 0,4-16 0,7-21 0,2-5 0,-15 42 0,1 0 0,1 0 0,0 0 0,0 1 0,10-17 0,-13 25 0,0 1 0,0-1 0,0 0 0,1 0 0,-1 1 0,1-1 0,-1 1 0,1-1 0,-1 1 0,1 0 0,0 0 0,0 0 0,0-1 0,-1 2 0,1-1 0,0 0 0,0 0 0,0 1 0,0-1 0,0 1 0,1-1 0,-1 1 0,0 0 0,0 0 0,0 0 0,0 0 0,0 0 0,0 0 0,0 1 0,1-1 0,-1 1 0,0 0 0,0-1 0,0 1 0,-1 0 0,1 0 0,0 0 0,0 0 0,0 1 0,-1-1 0,1 0 0,1 2 0,8 8 0,0 0 0,-1 0 0,0 1 0,13 21 0,-16-23 0,34 53 0,-29-42 0,1 0 0,1-1 0,1-1 0,25 27 0,-18-25 0,-12-11 0,0 0 0,1 0 0,16 10 0,-25-18 0,1 0 0,0-1 0,0 1 0,0-1 0,1 0 0,-1 1 0,0-1 0,1-1 0,-1 1 0,0 0 0,1-1 0,-1 0 0,1 0 0,-1 0 0,0 0 0,1 0 0,-1-1 0,7-1 0,-9 2 0,28-13 0,-27 12 0,-1 0 0,0-1 0,1 1 0,-1 0 0,0 0 0,0-1 0,0 1 0,0-1 0,0 1 0,-1-1 0,1 1 0,0-1 0,-1 1 0,1-1 0,-1 0 0,1-3 0,1 0 0,0-1 1,0 1-1,0 0 0,1-1 1,0 1-1,0 0 0,0 1 1,0-1-1,1 0 0,7-7 1,6-8-84,3-4-4269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6:52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604 0 12056,'0'0'836,"-10"8"-598,-270 213 1597,108-72-65,143-120-658,1 2 0,2 1-1,-33 50 1,59-82-1025,0 1 1,0 0-1,0 0 1,0-1-1,0 1 1,0 0-1,0 0 1,1-1-1,-1 1 0,0 0 1,0 0-1,1-1 1,-1 1-1,0 0 1,1-1-1,-1 1 0,1 0 1,-1-1-1,1 1 1,-1-1-1,1 1 1,-1-1-1,1 1 1,-1-1-1,1 1 0,0-1 1,-1 1-1,1-1 1,0 0-1,-1 1 1,1-1-1,0 0 0,1 0 1,31 14 396,-15-10-560,0-2-1,0 0 0,0-1 1,0 0-1,0-2 0,19-2 1,-14 1-2160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6:54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262 917 6632,'0'0'7361,"-11"0"-6630,5-1-598,2 0-67,1 1-1,-1 0 0,1-1 0,-1 1 1,1 1-1,-1-1 0,1 0 0,-1 1 1,1 0-1,0 0 0,-1 0 0,1 0 1,0 0-1,0 1 0,-1-1 0,1 1 1,0 0-1,1 0 0,-1 0 0,-3 3 1,-11 14 560,0 2 0,2-1 1,0 2-1,-21 42 1,20-29 266,1 0 1,-16 62 0,28-87-620,0 1 0,1 0 0,-1 17 1,3-25-179,0 0 0,0 0 1,1 0-1,-1 0 1,1 0-1,-1 0 0,1 0 1,0 0-1,0 0 0,0 0 1,0-1-1,1 1 0,-1 0 1,1-1-1,0 1 0,0-1 1,0 0-1,3 3 1,-4-4-34,1 0 1,0 0 0,-1 0-1,1-1 1,0 1 0,0 0 0,0-1-1,0 0 1,0 1 0,0-1 0,-1 0-1,1 0 1,0 0 0,0 0-1,0-1 1,0 1 0,0 0 0,0-1-1,0 1 1,-1-1 0,4-1 0,36-19 459,-29 13-387,-1-1-1,0 0 1,0-1 0,-1-1-1,10-11 1,42-63 539,-28 37-275,62-90 825,-80 110-391,-9 47-317,3 44-211,-6-33-126,14 51 1,-12-62-119,-4-9 12,1-1 0,0 1 1,0-1-1,1 0 0,0 0 0,1 0 1,0-1-1,7 10 0,-12-18-74,1 1 1,0-1-1,-1 1 0,1-1 0,0 0 0,0 1 0,0-1 0,-1 0 0,1 0 0,0 1 0,0-1 0,0 0 1,0 0-1,-1 0 0,1 0 0,0 0 0,0 0 0,0 0 0,0-1 0,-1 1 0,1 0 0,0 0 0,0-1 0,0 1 1,-1 0-1,1-1 0,0 1 0,-1-1 0,1 1 0,0-1 0,-1 1 0,1-1 0,0 1 0,-1-1 0,1 0 1,0 0-1,3-3 0,-1 0-1,0 0 1,0 0 0,5-9 0,8-20 0,-2 0 0,-1-1 0,-1-1 0,-3 1 0,0-2 0,5-58 0,-14 88 0,0 5 0,0 1 0,0-1 0,0 0 0,0 1 0,-1-1 0,1 0 0,0 1 0,0-1 0,0 0 0,1 1 0,-1-1 0,0 0 0,0 1 0,0-1 0,0 0 0,1 1 0,-1-1 0,0 1 0,0-1 0,1 0 0,-1 1 0,1-1 0,-1 1 0,0-1 0,1 0 0,15 18 0,-9-8 0,0-1 0,1 1 0,0-2 0,1 1 0,0-1 0,19 12 0,14 7 0,-32-19 0,0-1 0,0 0 0,1 0 0,0-1 0,0 0 0,1 0 0,22 4 0,-20-7 0,0 0 0,0-2 0,0 1 0,0-2 0,0 0 0,22-4 0,-30 3 0,1 1 0,-1-1 0,0 0 0,0-1 0,0 1 0,0-1 0,0 0 0,-1-1 0,1 1 0,-1-1 0,0 0 0,0-1 0,0 1 0,-1-1 0,0 0 0,6-7 0,-9 8 0,1 0 0,0 0 0,-1 0 0,0 0 0,0 0 0,0 0 0,-1 0 0,1-1 0,-1 1 0,0 0 0,0 0 0,0 0 0,-1-1 0,0 1 0,1 0 0,-1 0 0,-1 0 0,1 0 0,-1 0 0,1 0 0,-1 0 0,0 0 0,-1 1 0,1-1 0,-4-3 0,4 3 0,-1 1 0,1 0 0,-1 1 0,1-1 0,-1 0 0,0 1 0,0-1 0,0 1 0,0 0 0,-1 0 0,1 0 0,0 0 0,-1 1 0,0 0 0,1-1 0,-1 1 0,0 0 0,1 1 0,-1-1 0,0 1 0,0 0 0,0 0 0,1 0 0,-1 0 0,0 0 0,0 1 0,-6 2 0,2 0 0,1 1 0,0 0 0,0 0 0,0 1 0,0-1 0,1 2 0,0-1 0,0 1 0,0 0 0,1 0 0,0 0 0,0 1 0,1 0 0,-1 0 0,2 0 0,-1 0 0,-3 10 0,5-10 0,-1 1 0,2-1 0,-1 0 0,1 1 0,0-1 0,0 1 0,1-1 0,0 1 0,0 0 0,1-1 0,0 1 0,0-1 0,1 0 0,0 1 0,0-1 0,1 0 0,0 0 0,7 12 0,-3-8 0,1 0 0,1-1 0,0 0 0,0-1 0,0 0 0,1 0 0,1-1 0,-1 0 0,1-1 0,1 0 0,-1-1 0,1-1 0,0 1 0,1-2 0,-1 0 0,1 0 0,0-1 0,0-1 0,0 0 0,14 0 0,-9-1 0,0-1 0,-1-1 0,1-1 0,0 0 0,-1-1 0,0-1 0,1-1 0,-2 0 0,1-2 0,-1 1 0,1-2 0,-2 0 0,1-1 0,21-18 0,-9 5 0,-2-2 0,-1-1 0,-1-1 0,-1-2 0,-1 0 0,-1-1 0,-2-1 0,-1 0 0,-2-2 0,-1 0 0,-1-1 0,18-66 0,-17 35 0,-3 0 0,3-71 0,-7-129 0,-8 262 0,1-24 0,-6-38 0,4 58 0,0-1 0,-1 1 0,0-1 0,0 1 0,0-1 0,-1 1 0,1 0 0,-2 0 0,1 0 0,-7-9 0,9 15 0,0-1 0,1 1 0,-1-1 0,0 1 0,0 0 0,1-1 0,-1 1 0,0 0 0,0 0 0,1-1 0,-1 1 0,0 0 0,0 0 0,0 0 0,1 0 0,-1 0 0,0 0 0,0 0 0,1 1 0,-1-1 0,0 0 0,0 0 0,0 0 0,1 1 0,-1-1 0,0 0 0,1 1 0,-1-1 0,0 1 0,1-1 0,-1 1 0,0-1 0,1 1 0,-1 0 0,-24 24 0,8-4 0,1 1 0,1 1 0,1 0 0,1 1 0,-18 49 0,14-24 0,2 1 0,-9 61 0,17-64 0,2 1 0,2-1 0,4 60 0,29 139 0,-28-231 0,1-1 0,1 1 0,0-1 0,1 0 0,1 0 0,12 23 0,-14-31 0,0-1 0,0 1 0,0-1 0,1 0 0,-1 0 0,1-1 0,1 1 0,-1-1 0,0 0 0,1-1 0,0 1 0,0-1 0,0 0 0,0-1 0,1 1 0,12 2 0,-10-4 0,1 0 0,-1 0 0,1-1 0,-1-1 0,0 1 0,1-1 0,-1-1 0,0 0 0,0 0 0,0-1 0,0 0 0,0 0 0,0-1 0,-1-1 0,0 1 0,0-1 0,10-8 0,12-10 0,-2-2 0,-1-1 0,26-31 0,-31 31 0,-1-2 0,-2-1 0,0 0 0,-2-1 0,-1-1 0,-2 0 0,18-58 0,-6-4 0,20-146 0,-40 203 0,-2 0 0,-1 0 0,-3-44 0,0 69 0,-1 0 0,-1 1 0,1-1 0,-2 1 0,1-1 0,-2 1 0,1 0 0,-1 0 0,-1 0 0,0 1 0,0-1 0,-1 1 0,0 1 0,0-1 0,-12-10 0,17 18 0,-1 0 0,1 0 0,-1 0 0,0 0 0,1 0 0,-1 0 0,0 0 0,0 1 0,0-1 0,0 1 0,0 0 0,1-1 0,-1 1 0,0 0 0,0 0 0,0 0 0,0 0 0,0 1 0,0-1 0,0 1 0,0-1 0,0 1 0,1-1 0,-1 1 0,0 0 0,0 0 0,1 0 0,-1 0 0,-2 2 0,-7 5 0,1 0 0,-1 1 0,-11 12 0,13-11 0,-5 5 0,1-1 0,0 2 0,2 0 0,0 0 0,0 1 0,2 1 0,-11 24 0,7-8 0,2 1 0,1 0 0,-5 40 0,1 13 0,-4 93 0,17-157 0,-3 174 0,6-156 0,1 0 0,16 72 0,-13-87 0,12 42 0,-16-63 0,1 0 0,0 0 0,0 0 0,0 0 0,1 0 0,0 0 0,0-1 0,5 6 0,-5-8 0,-1 0 0,1 0 0,0 0 0,0-1 0,0 0 0,0 1 0,0-1 0,1-1 0,-1 1 0,1 0 0,-1-1 0,1 0 0,-1 0 0,1-1 0,0 1 0,0-1 0,-1 0 0,10-1 0,-3-1 0,0 0 0,0-1 0,0 0 0,-1 0 0,1-1 0,16-10 0,-21 11 0,0-1 0,0 0 0,-1 0 0,7-7 0,-9 8 0,0-1 0,1 1 0,-1 0 0,1 1 0,-1-1 0,1 1 0,0-1 0,0 1 0,0 1 0,1-1 0,7-2 0,33-12 0,-9 1 0,-16 5 0,3-1 0,-24 13 0,0-1 0,1 1 0,-1 0 0,1-1 0,-1 1 0,1 0 0,-1 0 0,1 0 0,0-1 0,0 4 0,3 15 850,0-10-5635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6:56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153 147 7528,'0'0'18394,"-3"-11"-18086,-9-38-32,11 46-231,1-1 0,0 1 1,0-1-1,0 1 0,1-1 1,-1 1-1,1 0 0,0-1 0,0 1 1,0 0-1,1-1 0,-1 1 1,1 0-1,-1 0 0,1 0 0,0 0 1,0 1-1,1-1 0,3-4 1,2-3 149,-4 6-95,0 0 21,-6 4 299,1 1-407,0 0-1,0 0 0,0 0 0,0 0 1,0 0-1,1 0 0,-1 0 0,0 0 1,1 0-1,-1 1 0,0-1 0,1 0 1,0 0-1,-1 1 0,1 0 0,-4 9 40,-59 104 382,7-15 132,41-73-295,11-22-79,1 1 0,0-1 0,0 1-1,0 0 1,1 0 0,-1 0-1,1 1 1,1-1 0,-2 10-1,3-15-166,0-1-1,0 1 1,1-1-1,-1 0 0,0 1 1,1-1-1,-1 1 1,0-1-1,1 0 1,-1 1-1,1-1 0,-1 0 1,0 1-1,1-1 1,-1 0-1,1 1 0,-1-1 1,1 0-1,-1 0 1,1 0-1,-1 0 0,1 1 1,-1-1-1,1 0 1,-1 0-1,1 0 1,-1 0-1,1 0 0,-1 0 1,1 0-1,0 0 1,-1-1-1,1 1 0,-1 0 1,1 0-1,0-1 1,25-4 61,-22 4-56,54-12-204,-26 8-3992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6:57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0 609 7432,'0'0'7474,"12"2"-6864,-6-1-528,0 0 4,1 0 1,-1 0-1,0-1 0,1 0 0,-1 0 0,0 0 0,1-1 0,-1 0 1,0 0-1,1-1 0,-1 0 0,9-4 0,-2-1 146,0-1 1,-1 0-1,0-1 0,-1 0 0,0-1 0,0 0 0,-1-1 1,-1 0-1,15-22 0,2-8 741,31-71-1,-54 104-867,11-22 434,-2-1 0,-1-1 0,-1 0 0,-2-1-1,4-33 1,-8 34 1523,-1-37 0,10 99-141,-3 15-1780,20 76 984,19 169 0,-47-271-1125,-2 0 0,0-1 0,-1 1 0,-6 32 0,7-50 0,0 1 0,0-1 0,0 1 0,-1-1 0,1 0 0,-1 1 0,1-1 0,-1 0 0,0 1 0,1-1 0,-1 0 0,0 0 0,0 0 0,0 0 0,0 0 0,0 0 0,0 0 0,0 0 0,0 0 0,0 0 0,0 0 0,-1 0 0,1-1 0,0 1 0,0-1 0,-1 1 0,1-1 0,-1 1 0,1-1 0,0 0 0,-1 0 0,1 1 0,-1-1 0,1 0 0,-1 0 0,1 0 0,0-1 0,-1 1 0,1 0 0,-1-1 0,1 1 0,-2-1 0,-7-3 0,1 0 0,-1-1 0,1 0 0,-15-10 0,10 6 0,-7-4 0,1 2 0,1-1 0,-32-25 0,37 17 0,13 20 0,1-1 0,-1 0 0,0 1 0,1-1 0,0 0 0,-1 1 0,1-1 0,-1 0 0,1 0 0,0 0 0,0 1 0,-1-1 0,1 0 0,0 0 0,0 0 0,0 0 0,0 1 0,0-1 0,0 0 0,0 0 0,0-1 0,3 2 0,-1 0 0,1 0 0,-1 1 0,1-1 0,-1 1 0,1 0 0,-1-1 0,5 3 0,3 1 0,54 13 0,83 11 0,-117-24 0,-1-2 0,1-1 0,0-1 0,-1-2 0,43-7 0,-25-5 0,-38 10 0,0 1 0,1 0 0,-1 1 0,1 0 0,13-1 0,32-2 850,-24-3-5635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02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1445 8240,'0'0'9027,"11"0"-8524,11 1-284,118-1 1593,-123 0-1461,0-2 1,0 0-1,-1-1 1,1-1-1,-1-1 0,24-9 1,-30 8-108,-1 0 0,1 0 0,-1-1 1,-1-1-1,0 1 0,0-1 0,0-1 1,-1 1-1,0-1 0,-1-1 1,0 1-1,0-1 0,-1 0 0,7-20 1,-10 25-180,-1-1 1,0 1-1,-1-1 1,1 0-1,-1 1 1,0-1-1,0 1 1,-1-1 0,0 0-1,0 1 1,0-1-1,-1 1 1,1 0-1,-1-1 1,-1 1-1,1 0 1,-1 0-1,0 0 1,0 1 0,0-1-1,0 1 1,-1-1-1,0 1 1,0 0-1,0 1 1,-1-1-1,1 1 1,-1 0 0,0 0-1,1 0 1,-1 0-1,-1 1 1,1 0-1,0 0 1,-1 0-1,1 1 1,0 0 0,-1 0-1,0 0 1,1 1-1,-9 0 1,6 1-18,0 0-1,0 0 1,-1 1 0,1 1 0,0-1 0,1 1 0,-1 0-1,0 1 1,1 0 0,0 0 0,-12 9 0,-3 6 85,1 0 0,-21 25 0,41-42-126,-9 9 51,0 2-1,1 0 1,0 0 0,1 0 0,0 1 0,1 0-1,1 1 1,0-1 0,-6 28 0,10-34-19,1 0 1,-1 0-1,1 1 0,1-1 1,-1 1-1,2-1 1,-1 1-1,1-1 1,0 0-1,1 1 0,0-1 1,0 0-1,1 0 1,0 0-1,0 0 1,1-1-1,0 1 1,0-1-1,10 12 0,-7-12 11,0 0 0,0-1-1,1 0 1,0 0-1,0-1 1,1 0-1,-1-1 1,1 1-1,0-2 1,0 1 0,0-1-1,1-1 1,-1 1-1,1-2 1,0 1-1,-1-1 1,1-1-1,0 0 1,16-2 0,-5 0 32,0-2 0,0 0 0,0-1 0,0-1 0,-1-1 1,0-1-1,0-1 0,18-11 0,42-30-80,84-72 0,-113 81-2,-2-4 0,-1-1 0,43-56 0,-77 80 0,-13 22 0,-1 0 0,0-1 0,1 1 0,-1 0 0,0 0 0,0-1 0,0 1 0,1 0 0,-1 0 0,0-1 0,0 1 0,0 0 0,0-1 0,1 1 0,-1-1 0,0 1 0,0 0 0,0-1 0,0 1 0,0 0 0,0-1 0,0 1 0,0 0 0,0-1 0,0 1 0,0 0 0,0-1 0,-1 1 0,1 0 0,0-1 0,0 1 0,0 0 0,0-1 0,0 1 0,-1 0 0,1-1 0,0 1 0,0 0 0,-1-1 0,1 1 0,0 0 0,0 0 0,-1 0 0,1-1 0,0 1 0,-1 0 0,1 0 0,0 0 0,-1 0 0,1-1 0,0 1 0,-1 0 0,1 0 0,0 0 0,-1 0 0,0 0 0,0 0 0,-1 1 0,1-1 0,-1 1 0,1-1 0,0 1 0,-1 0 0,1-1 0,-1 1 0,1 0 0,0 0 0,0 0 0,0 0 0,0 0 0,-2 2 0,-4 3 0,-36 32 0,2 2 0,2 2 0,-55 75 0,77-92 0,1 1 0,1 0 0,1 1 0,-14 39 0,27-63 0,0 0 0,0 0 0,0 1 0,0-1 0,0 0 0,1 1 0,0-1 0,-1 0 0,2 5 0,-1-7 0,0 0 0,0-1 0,1 1 0,-1 0 0,0 0 0,1-1 0,-1 1 0,1 0 0,-1-1 0,1 1 0,-1-1 0,1 1 0,-1-1 0,1 1 0,-1-1 0,1 1 0,0-1 0,-1 1 0,1-1 0,0 0 0,0 1 0,-1-1 0,1 0 0,0 0 0,0 1 0,-1-1 0,1 0 0,0 0 0,0 0 0,-1 0 0,1 0 0,0 0 0,0 0 0,0 0 0,-1-1 0,1 1 0,0 0 0,0 0 0,-1-1 0,1 1 0,1-1 0,15-4 0,-1-1 0,0-1 0,0-1 0,0 0 0,-1-1 0,0 0 0,-1-1 0,0-1 0,0 0 0,-1-1 0,-1-1 0,13-15 0,6-13 0,-1-2 0,44-83 0,-71 120 0,5-8 0,-1 0 0,6-17 0,-45 147 0,-5 17 0,3-42 0,-67 128 0,-63 75 0,162-290 0,-4 6 0,-18 33 0,-3-1 0,-45 57 0,48-79 0,49-68 0,13-17 0,3 2 0,2 1 0,57-60 0,167-156 0,-84 92 0,-150 150 0,-2-1 0,-2-1 0,-2-2 0,27-51 0,-47 75 0,0 0 0,-2 0 0,5-21 0,4-10 0,-11 40 0,-1 14 0,-3 13 0,-35 269 0,34-273 0,0-10 0,1 0 0,1 0 0,-1 0 0,1 0 0,0 0 0,0 0 0,1 0 0,-1 0 0,1 0 0,2 6 0,-2-11 0,-1-1 0,0 1 0,1-1 0,-1 1 0,1-1 0,-1 1 0,1-1 0,-1 1 0,1-1 0,-1 1 0,1-1 0,-1 0 0,1 1 0,-1-1 0,1 0 0,-1 0 0,1 1 0,0-1 0,-1 0 0,1 0 0,0 0 0,-1 0 0,1 0 0,0 0 0,-1 0 0,1 0 0,-1 0 0,1 0 0,0 0 0,-1 0 0,1 0 0,0-1 0,-1 1 0,1 0 0,0-1 0,22-12 0,8-15 0,-2 0 0,-2-3 0,45-61 0,54-97 0,-119 178 0,-2 1 0,0 0 0,1 1 0,0 0 0,1 0 0,0 0 0,1 1 0,10-10 0,-18 18 0,0 0 0,1 0 0,-1 0 0,0 0 0,0 0 0,0-1 0,0 1 0,1 0 0,-1 0 0,0 0 0,0 0 0,0 0 0,1 0 0,-1 0 0,0 0 0,0 0 0,0 0 0,1 0 0,-1 0 0,0 0 0,0 0 0,1 0 0,-1 0 0,0 0 0,0 0 0,0 0 0,1 0 0,-1 0 0,0 0 0,0 0 0,0 0 0,0 0 0,1 1 0,-1-1 0,0 0 0,0 0 0,0 0 0,0 0 0,1 0 0,-1 1 0,0-1 0,0 0 0,0 0 0,0 0 0,0 0 0,0 1 0,0-1 0,1 0 0,-1 0 0,0 1 0,0-1 0,0 0 0,0 1 0,0 9 0,-3 21 0,1-1 0,2 1 0,1 0 0,1 0 0,7 30 0,-8-56 0,0-1 0,0 1 0,0 0 0,1-1 0,0 0 0,0 1 0,0-1 0,0 0 0,1 0 0,-1 0 0,1 0 0,0-1 0,0 1 0,0-1 0,1 1 0,-1-1 0,1 0 0,0-1 0,0 1 0,0-1 0,0 1 0,0-1 0,1 0 0,-1-1 0,1 1 0,-1-1 0,1 0 0,-1 0 0,1 0 0,0-1 0,0 1 0,-1-1 0,1-1 0,0 1 0,-1 0 0,1-1 0,0 0 0,-1 0 0,7-3 0,4-3 0,0-1 0,-1 0 0,0-2 0,0 1 0,12-13 0,58-61 0,-13 11 0,-60 64 0,1-1 0,0 1 0,0 1 0,0 0 0,22-9 0,-27 15 0,12-5 0,-19 6 0,0 0 0,0 0 0,1 0 0,-1 0 0,0 0 0,0 0 0,1 0 0,-1 0 0,0 0 0,0-1 0,1 1 0,-1 0 0,0 0 0,0 0 0,0 0 0,1 0 0,-1 0 0,0-1 0,0 1 0,0 0 0,0 0 0,1 0 0,-1-1 0,0 1 0,0 0 0,0 0 0,0 0 0,0-1 0,0 1 0,0 0 0,0 0 0,1-1 0,-1 1 0,0 0 0,0 0 0,0-1 0,0 1 0,0 0 0,0 0 0,0-1 0,-1 1 0,1 0 0,0 0 0,0-1 0,0 1 0,0 0 0,0 0 0,0 0 0,0-1 0,0 1 0,-1 0 0,-1-1 0,1 1 0,-1-1 0,0 1 0,0 0 0,0 0 0,0 0 0,0 0 0,0 0 0,0 1 0,1-1 0,-1 0 0,0 1 0,-3 1 0,-2-1 0,-15 4 0,1 1 0,-1 1 0,1 0 0,1 2 0,-1 0 0,-33 23 0,40-23 0,1 1 0,0 0 0,1 1 0,0 0 0,1 1 0,0 1 0,1-1 0,0 2 0,1-1 0,-9 18 0,17-27 0,-7 10 0,1 2 0,1-1 0,-7 26 0,12-38 0,1 0 0,-1 1 0,0-1 0,1 0 0,0 0 0,0 1 0,0-1 0,0 0 0,0 0 0,1 1 0,-1-1 0,1 0 0,0 0 0,0 0 0,0 0 0,0 0 0,1 0 0,-1 0 0,1 0 0,0 0 0,-1 0 0,1-1 0,1 1 0,-1-1 0,3 3 0,-2-4 0,-1 1 0,1-1 0,-1 0 0,1 1 0,0-2 0,-1 1 0,1 0 0,0 0 0,0-1 0,0 1 0,0-1 0,-1 0 0,1 0 0,0 0 0,0-1 0,0 1 0,0 0 0,0-1 0,-1 0 0,1 0 0,3-1 0,2-1 0,-1-1 0,0 0 0,0 0 0,0 0 0,0-1 0,8-7 0,6-8 0,-1 0 0,-1-2 0,21-29 0,-32 39 0,0 1 0,-1-1 0,-1 0 0,0-1 0,-1 0 0,0 0 0,-1 0 0,-1 0 0,3-15 0,-6 28 0,0 0 0,0 0 0,0 0 0,0 0 0,0 0 0,0 0 0,0 0 0,-1 0 0,1 0 0,0 0 0,0 0 0,0 0 0,0 0 0,0-1 0,0 1 0,0 0 0,0 0 0,0 0 0,0 0 0,0 0 0,0 0 0,0 0 0,0 0 0,-4 11 0,-3 19 0,6-16 0,0 0 0,0 0 0,1 0 0,1 0 0,0 0 0,5 21 0,-5-30 0,1 0 0,-1-1 0,1 1 0,0-1 0,0 1 0,0-1 0,0 0 0,1 0 0,0 0 0,0 0 0,0-1 0,0 1 0,1-1 0,-1 0 0,1 1 0,0-2 0,0 1 0,0 0 0,0-1 0,0 0 0,1 0 0,8 3 0,-5-3 0,0-1 0,0 0 0,0-1 0,1 1 0,-1-2 0,0 1 0,0-1 0,0 0 0,0-1 0,0 0 0,0 0 0,-1 0 0,1-1 0,0 0 0,-1-1 0,8-4 0,2-3 0,-1 0 0,1-1 0,-2-1 0,0 0 0,19-22 0,2-9 0,-1-1 0,-2-1 0,-3-2 0,-1-1 0,-3-2 0,-2 0 0,26-83 0,-32 74 0,-3 0 0,-2-1 0,-3-1 0,-3 0 0,-2 0 0,-6-102 0,-5 107 0,-24-98 0,29 151 0,0 1 0,0 0 0,0 0 0,0 0 0,-1 0 0,1 0 0,-1 0 0,0 0 0,1 0 0,-1 1 0,0-1 0,-5-3 0,7 6 0,-1 0 0,1-1 0,-1 1 0,1 0 0,-1 0 0,1 0 0,-1 0 0,1 0 0,-1 0 0,1 0 0,-1 0 0,1 0 0,-1 0 0,1 1 0,-1-1 0,1 0 0,-1 0 0,1 0 0,-1 1 0,1-1 0,-1 0 0,1 1 0,0-1 0,-1 0 0,1 1 0,0-1 0,-1 0 0,1 1 0,0-1 0,-1 1 0,1-1 0,0 0 0,-1 1 0,1-1 0,0 2 0,-14 19 0,14-20 0,-14 26 0,2-1 0,1 1 0,2 1 0,-11 47 0,-11 122 0,26-159 0,-15 223 0,10-97 0,4-86 0,8 128 0,-2-197 0,0-4 0,0 0 0,1-1 0,-1 1 0,1 0 0,0-1 0,0 1 0,0-1 0,0 1 0,1-1 0,0 0 0,0 1 0,4 6 0,-5-11 0,0 1 0,0-1 0,0 1 0,0-1 0,0 0 0,0 1 0,0-1 0,0 0 0,0 0 0,0 0 0,0 1 0,0-1 0,0-1 0,0 1 0,0 0 0,0 0 0,1 0 0,-1 0 0,0-1 0,0 1 0,0 0 0,-1-1 0,1 1 0,0-1 0,1 0 0,27-17 0,-24 15 0,7-7 0,0-1 0,0 0 0,-2 0 0,1-1 0,-1-1 0,-1 0 0,0 0 0,10-23 0,-7 15 0,1 1 0,26-33 0,-39 53 0,1-1 0,-1 1 0,0-1 0,1 1 0,-1-1 0,0 1 0,1 0 0,-1-1 0,1 1 0,-1-1 0,0 1 0,1 0 0,-1 0 0,1-1 0,-1 1 0,1 0 0,-1 0 0,1 0 0,-1-1 0,1 1 0,-1 0 0,1 0 0,0 0 0,-1 0 0,1 0 0,0 0 0,0 1 0,-1-1 0,1 1 0,-1-1 0,1 1 0,-1 0 0,1-1 0,-1 1 0,0-1 0,1 1 0,-1 0 0,0-1 0,0 1 0,1 0 0,-1 0 0,0-1 0,0 1 0,0 1 0,0 44 0,0-34 0,-1 20 0,3-1 0,0 1 0,2-1 0,2 0 0,0 0 0,13 34 0,-18-63 0,0 0 0,0 0 0,0 0 0,1 0 0,-1 0 0,0 0 0,1 0 0,0 0 0,-1 0 0,1-1 0,0 1 0,0-1 0,0 1 0,0-1 0,0 0 0,0 0 0,0 0 0,0 0 0,1 0 0,-1 0 0,0 0 0,1-1 0,-1 1 0,0-1 0,1 0 0,-1 0 0,0 0 0,5 0 0,2-1 0,0 0 0,-1-1 0,1 0 0,0-1 0,-1 1 0,11-6 0,7-5 0,-2-1 0,28-21 0,22-12 0,-62 41 0,-1-1 0,-1 0 0,0 0 0,0-1 0,14-14 0,-14 14 0,-6 6 0,-7 6 0,-6 8 0,0 1 0,0 0 0,2 0 0,-1 1 0,2 0 0,-1 0 0,2 0 0,0 1 0,1 0 0,1 0 0,0 0 0,-1 16 0,4-23 0,1-1 0,0 0 0,0 0 0,0 0 0,1 0 0,0 0 0,1 0 0,-1 0 0,1-1 0,1 1 0,-1-1 0,1 0 0,0 0 0,0 0 0,1-1 0,6 7 0,-8-9 0,0-1 0,0 1 0,0-1 0,1 0 0,-1 1 0,0-2 0,1 1 0,0 0 0,-1-1 0,1 0 0,0 1 0,0-1 0,0-1 0,0 1 0,0-1 0,0 1 0,0-1 0,0 0 0,0-1 0,0 1 0,-1-1 0,1 0 0,0 0 0,0 0 0,0 0 0,0 0 0,-1-1 0,1 0 0,-1 0 0,7-4 0,-3 1 0,0 0 0,0 0 0,0-1 0,-1 0 0,1-1 0,-1 1 0,-1-1 0,6-8 0,-8 9 0,0 0 0,0 0 0,0 0 0,-1 0 0,0-1 0,-1 1 0,1 0 0,-1-1 0,-1 1 0,1-1 0,-1 1 0,-1-8 0,0-1 0,0 1 0,-2 0 0,0 0 0,-1 0 0,0 0 0,-1 1 0,0-1 0,-10-16 0,11 23 0,0 0 0,0 1 0,-1 0 0,1 0 0,-1 0 0,-1 1 0,1-1 0,-1 1 0,0 1 0,0-1 0,0 1 0,0 0 0,-1 0 0,0 1 0,0 0 0,0 0 0,-12-3 0,13 6 0,0-1 0,0 1 0,1 0 0,-1 1 0,0-1 0,0 1 0,1 1 0,-1-1 0,-8 4 0,11-1 0,8 0 0,12 1 0,49 1 0,84-2 0,-132-4 0,21-2 0,-23 1 0,-1 0 0,1 1 0,0 1 0,22 4 0,-34-5 0,-1 1 0,0 0 0,0 0 0,0 0 0,1 0 0,-1 1 0,-1-1 0,1 1 0,0 0 0,0 0 0,-1 0 0,1 0 0,-1 0 0,1 1 0,-1-1 0,0 1 0,0 0 0,0-1 0,0 1 0,-1 0 0,1 0 0,-1 0 0,0 0 0,1 0 0,-1 0 0,0 5 0,0-1 0,-1 1 0,0 0 0,0-1 0,-1 1 0,0-1 0,0 1 0,-1-1 0,-3 12 0,-1 0 0,3-5 0,-1-1 0,-11 25 0,12-32 0,1-1 0,-1 0 0,-1 0 0,1 0 0,-1-1 0,0 1 0,0-1 0,0 0 0,0 0 0,-6 3 0,32-47 0,-5 7 0,36-49 0,-43 68 0,2 1 0,0 0 0,0 1 0,1 0 0,26-19 0,-38 30 0,1 1 0,0-1 0,0 0 0,-1 1 0,1-1 0,0 1 0,0-1 0,0 1 0,0 0 0,0 0 0,-1 0 0,1 0 0,0 0 0,0 0 0,0 1 0,0-1 0,0 1 0,-1-1 0,1 1 0,0-1 0,0 1 0,-1 0 0,1 0 0,-1 0 0,1 0 0,0 0 0,-1 0 0,0 1 0,1-1 0,-1 0 0,0 1 0,1 1 0,7 7 0,-1 0 0,-1 0 0,10 17 0,10 29 0,-22-45 0,-1 1 0,2-1 0,-1-1 0,2 1 0,-1-1 0,2 0 0,-1 0 0,12 10 0,-18-19 0,0 0 0,0 0 0,1 0 0,-1 0 0,0-1 0,1 1 0,-1 0 0,1-1 0,-1 1 0,1-1 0,-1 1 0,1-1 0,-1 0 0,1 0 0,0 1 0,-1-1 0,1 0 0,-1-1 0,1 1 0,0 0 0,-1 0 0,1-1 0,-1 1 0,1-1 0,-1 1 0,1-1 0,-1 0 0,0 1 0,1-1 0,-1 0 0,0 0 0,1 0 0,-1 0 0,0 0 0,0 0 0,2-2 0,3-4 0,0-1 0,0 1 0,-1-1 0,9-15 0,0-7 0,-2-2 0,0 1 0,11-54 0,6-17 0,-29 101 0,2-6 0,1-1 0,-1 1 0,2 0 0,-1 0 0,1 0 0,4-6 0,-7 12 0,0 0 0,0 0 0,0 0 0,0 0 0,0 0 0,1 0 0,-1 0 0,0 1 0,0-1 0,1 0 0,-1 1 0,1-1 0,-1 1 0,0-1 0,1 1 0,-1 0 0,1 0 0,-1-1 0,1 1 0,-1 0 0,1 0 0,-1 1 0,1-1 0,-1 0 0,1 0 0,-1 1 0,1-1 0,-1 1 0,0-1 0,1 1 0,-1 0 0,0-1 0,1 1 0,-1 0 0,0 0 0,2 1 0,6 5 0,0 0 0,-1 0 0,0 1 0,0 0 0,0 0 0,-1 1 0,0 0 0,-1 0 0,0 1 0,-1 0 0,0 0 0,0 0 0,-1 1 0,4 13 0,-4-7 0,0 1 0,-1 0 0,-1 0 0,-1 0 0,0 0 0,-2 0 0,0 0 0,-4 20 0,5-33 0,-1 0 0,0-1 0,0 1 0,-1-1 0,0 1 0,1-1 0,-1 1 0,-1-1 0,1 0 0,-1 0 0,1 0 0,-1 0 0,0-1 0,-1 1 0,1-1 0,-1 0 0,1 0 0,-1 0 0,0 0 0,-5 2 0,4-3 0,-1 1 0,1-2 0,-1 1 0,1-1 0,-1 0 0,0 0 0,0 0 0,0-1 0,1 0 0,-1 0 0,0 0 0,0-1 0,0 0 0,1 0 0,-12-4 0,8 2 0,0-1 0,-1 0 0,1-1 0,1 0 0,-1-1 0,1 0 0,0 0 0,-11-10 0,18 15 0,0 0 0,0 0 0,0 0 0,0 0 0,0 0 0,0 0 0,0 0 0,1 0 0,-1-1 0,0 1 0,1 0 0,-1 0 0,1-1 0,-1 1 0,1 0 0,-1-1 0,1 1 0,0-1 0,0 1 0,0 0 0,0-1 0,0-1 0,1 1 0,-1 1 0,1 0 0,0-1 0,0 1 0,-1 0 0,1 0 0,0 0 0,0 0 0,1-1 0,-1 1 0,0 1 0,0-1 0,0 0 0,1 0 0,-1 0 0,0 1 0,2-2 0,7-2 0,1 1 0,0 0 0,-1 0 0,15-1 0,-22 4 0,57-9 0,93-17 0,-146 24 0,-1 0 0,0 0 0,0-1 0,0 0 0,8-6 0,8-3 0,-22 12 18,1 0 1,-1 0-1,0-1 0,0 1 1,0 0-1,0 0 1,1 0-1,-1 0 0,0 0 1,0 0-1,0 0 0,0-1 1,0 1-1,0 0 1,1 0-1,-1 0 0,0 0 1,0-1-1,0 1 0,0 0 1,0 0-1,0 0 1,0 0-1,0-1 0,0 1 1,0 0-1,0 0 0,0 0 1,0-1-1,0 1 0,0 0 1,0 0-1,0 0 1,0-1-1,0 1 0,0 0 1,0 0-1,0 0 0,0-1 1,0 1-1,0 0 1,0 0-1,-1 0 0,1 0 1,0 0-1,0-1 0,0 1 1,0 0-1,-9-7-1667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02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15880,'0'0'2383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02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12256,'0'0'2378,"24"-4"-1595,217-43 697,71-12 41,263-19 1919,-539 74-3339,-10 0 645,46 0-1,-65 4-936,-1 1-1,1-1 0,0 1 0,-1 0 1,0 1-1,1 0 0,-1 0 1,0 0-1,0 1 0,0 0 0,0 0 1,5 4-1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0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2897 67 5720,'0'0'2794,"-11"1"-2154,0 0-457,-46 6 574,1-4 1,-1-2-1,-75-8 0,77-1-441,-7-2 349,-103-4 0,-148 22 1901,260-9-1840,-74-12 0,4 1 130,4 1-73,66 4-339,-1 3 0,-61 4 0,65 4-113,0 2 0,0 2 0,1 3 1,0 1-1,1 3 0,1 2 0,0 2 1,-52 30-1,22-11 122,53-28-303,1 2 0,1 0-1,-29 21 1,-76 68 763,-206 216-1,310-289-766,2 0 0,-32 56 0,42-65-93,-2 4-8,2 0 0,0 1 0,2 0 0,1 0 1,0 1-1,2 0 0,1 1 0,1-1 0,2 1 0,0 0 0,1 0 1,2 0-1,6 41 0,-3-47-19,2-1 1,0-1-1,1 1 0,1-1 1,1 0-1,13 21 0,11 22 122,-20-38-50,0 0 0,2 0 0,19 22 0,58 59 369,-75-85-385,-4-6-9,0-1 1,1 0-1,1-1 0,0-1 0,0 0 0,1-1 1,0 0-1,0-2 0,1 0 0,0 0 1,0-2-1,19 4 0,82 15 440,163 13-1,-108-18-205,-130-16-221,0-2 1,0-1-1,65-11 1,-1 1 2,281-38 147,52-3 41,-349 45-209,1-4 0,-1-5 0,95-27 0,-95 18-68,-2-4 0,93-43 0,-116 40 0,-2-3 0,111-78 0,-141 86 0,-2-1 0,-1-2 0,-1-1 0,-2-1 0,-1-2 0,31-48 0,-39 51 0,-1-1 0,-2-1 0,-1 0 0,15-48 0,-25 62 0,0 0 0,-2 0 0,0-1 0,-1 1 0,-1-1 0,-1 0 0,0 1 0,-1-1 0,-1 0 0,-6-21 0,-4-7 0,-2 1 0,-31-68 0,36 94 0,-1 1 0,-1-1 0,-1 2 0,-1 0 0,0 0 0,-2 1 0,-30-28 0,28 33 0,0 1 0,-1 1 0,0 1 0,0 1 0,-1 0 0,-31-7 0,18 4 0,8 3 0,-1 2 0,0 0 0,-1 2 0,1 0 0,-1 2 0,-31 1 0,39 2 0,-244 13 0,221-9 0,0 2 0,0 2 0,1 1 0,-52 22 0,19 0 0,-90 56 0,161-87 0,0 0 0,0 0 0,0 0 0,1 1 0,-1-1 0,0 1 0,1-1 0,-1 1 0,1 0 0,-1 0 0,1 0 0,0-1 0,-1 1 0,0 3 0,2-4 0,0 0 0,0 0 0,0 0 0,0 0 0,0 0 0,0 0 0,0 0 0,1 0 0,-1 0 0,0 0 0,0 0 0,1 0 0,-1 0 0,1 0 0,-1 0 0,1-1 0,-1 1 0,1 0 0,0 0 0,-1 0 0,1-1 0,0 1 0,-1 0 0,1-1 0,0 1 0,0-1 0,0 1 0,0-1 0,0 1 0,0-1 0,-1 1 0,3-1 0,29 11-3964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21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 13264,'0'0'4017,"-7"14"-3764,-111 195 270,116-207-515,-17 26 232,1 0 0,-25 53 0,39-74-19,4-7-203,0 0 0,-1 1 0,1-1 0,0 0 0,0 0 0,0 1 0,-1-1 1,1 0-1,0 0 0,0 1 0,0-1 0,0 0 0,0 0 0,0 1 0,0-1 0,0 0 0,0 0 0,0 1 0,0-1 0,0 0 0,0 0 0,0 1 0,0-1 0,0 0 1,0 1-1,0-1 0,0 0 0,0 0 0,0 1 0,0-1 0,0 0 0,0 0 0,1 1 0,-1-1 0,0 0 0,0 0 0,0 0 0,1 1 0,-1-1 0,0 0 1,0 0-1,0 0 0,1 1 0,15-12 575,38-24-295,-35 21-2799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16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1219 227 5920,'0'0'6208,"4"-11"-5879,1 0-197,1 0 0,0 0 1,0 1-1,1-1 0,0 1 0,10-9 0,-6 8 95,1 1-1,0 0 1,1 1-1,0 0 0,0 1 1,1 1-1,0 0 1,1 1-1,-1 0 0,17-3 1,-16 4-75,7-2 160,1 0-1,0 2 0,37-5 0,-5 6 134,0 1 0,0 4 0,0 1-1,109 21 1,-121-14-184,0 3 0,48 20 0,-78-27-179,0 1-1,0 1 0,-1 0 1,0 0-1,-1 2 1,1-1-1,-2 2 0,1-1 1,-1 1-1,-1 1 1,10 13-1,-2 2 68,-2 0 0,-1 1 0,-1 1 0,-2 0 0,13 44 1,-10-12 182,12 105 0,-22-128-249,12 170 287,-14-85-118,1-40 25,-17 161-1,3-168-182,-43 254 221,32-223-96,-40 111 0,17-100-3,-61 111 0,19-47-47,-23 30 24,-6 13-38,10 45-43,24-57-25,54-141-50,5-12 32,-2-1 1,-59 100-1,-151 208 179,-27 45 124,80-89-112,136-244-114,4 1-1,3 1 1,-53 161 0,81-205-113,2-12 3,2 1 0,1 0 0,1 0 0,1 0 0,-2 44 0,7-39 0,-1-9 15,0 1 0,2-1 0,0 0 0,2 0 0,0 0 0,13 38 0,-4-30 27,-8-16-50,0 1 0,1-2 0,1 1 1,0-1-1,10 12 0,-4-5 76,-11-16-83,-1 0 0,1-1 1,0 1-1,0 0 1,0-1-1,1 1 0,-1-1 1,3 2-1,6 3 46,-1 0 0,1-1 0,0-1 0,1 0 0,-1 0 0,20 4 0,-24-6-47,6 0 33,14 6 168,48 9 0,-63-17-184,-1 1 0,1 1 0,-1 0 0,0 0 0,0 1 0,0 0 0,-1 1 0,20 12 0,-9-4-18,-18-12-14,0 1 1,-1-1-1,1 0 1,-1 1-1,0-1 1,0 1 0,1 0-1,-1 0 1,0 0-1,0 0 1,0 0 0,-1 0-1,1 0 1,-1 1-1,1-1 1,-1 1-1,2 2 1,-3-2 3,-1-1-1,1 1 1,0 0 0,-1-1-1,1 1 1,-1-1 0,0 1-1,0-1 1,0 1-1,0-1 1,0 1 0,-3 2-1,0 3 3,-11 21 6,-1 0 0,-1-1 0,-39 48 0,-42 55 85,30-39 56,54-73-132,0 2 1,2-1 0,0 2-1,1 0 1,-13 39 0,-15 11-66,29-43 19,-53 162-37,49-138 57,-14 90 0,26-125 13,2 1 0,0 0-1,1 0 1,1 0 0,0 0 0,7 23 0,39 106 99,-45-139-101,195 449 672,-160-387-593,53 76-1,2 2-48,-22-29-34,30 54 3,64 141-10,-126-236 0,-3 2 0,-3 2 0,-4 0 0,21 104 0,-22-51 47,16 212-1,-41 30 4,-33-18-137,18-251 65,-13 72 5,7-83 16,11-58 1,-1 0 0,-26 76 0,13-68-17,-2-2-1,-54 81 1,-77 76-42,34-74 39,35-41 8,-21 20-47,-130 101 0,162-146 48,-18 4 1,3-2 4,-128 103-43,197-153 49,-3 1 2,14-10-9,0 0 0,0 1 0,1 0 0,-15 16 1,3 0-35,12-14-43,0 1 0,1-1 0,-10 18 0,15-22 34,0-1-1,0 1 1,0-1 0,1 1-1,0 0 1,0 0 0,0-1 0,1 1-1,-1 0 1,1 0 0,1 0-1,0 8 1,0-6 16,1-1-1,0 1 1,0-1 0,1 0-1,-1 0 1,1 0 0,0 0-1,1 0 1,7 9-1,-3-5-1114,1-1 0,0 1-1,16 11 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23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347 323 4120,'0'0'2680,"0"-11"-1971,0-2-459,1 8-125,-1 0 0,0 0 1,0 0-1,0 0 0,-1 0 1,0 0-1,0 0 0,-3-7 0,4 9 29,-1 1 1,0-1-1,0 1 0,-1-1 0,1 1 0,0 0 0,-1-1 0,0 1 0,1 0 0,-1 0 1,0 0-1,0 0 0,0 0 0,-1 1 0,1-1 0,-3-1 0,3 2-70,1 0-1,-1 1 0,0 0 0,1-1 1,-1 1-1,0 0 0,1 0 1,-1 0-1,0 0 0,0 0 1,1 0-1,-1 0 0,0 0 1,1 1-1,-1-1 0,0 1 0,1-1 1,-1 1-1,1 0 0,-1 0 1,1-1-1,-1 1 0,1 0 1,0 0-1,-1 1 0,-1 1 1,-10 10 289,2 0 0,-1 0 0,2 2 1,0-1-1,0 1 0,2 1 0,-12 27 1,-35 124 1088,26-70-719,-12 67 477,34-133-981,-17 83 1116,18-92-800,3-17-67,3-15-129,14-113 246,-10 67-354,3 0 1,26-99-1,26-70 330,-53 200-486,4-28 0,-9 37-39,2 1 0,0-1 0,1 1 0,0-1 0,2 1 0,11-24 0,-13 33-37,0 0 0,0 0 0,0 1 0,1 0 0,0 0 0,0 0 0,1 0 0,-1 1 0,1 0 0,0 0 0,0 1 0,9-5 1,-11 7-15,-1-1 1,0 1 0,1 0-1,-1 1 1,1-1 0,-1 0 0,1 1-1,-1 0 1,1 0 0,-1 0 0,1 0-1,-1 1 1,1-1 0,-1 1-1,1 0 1,-1 0 0,1 0 0,-1 0-1,0 1 1,0 0 0,0-1 0,0 1-1,0 0 1,0 0 0,0 1-1,2 2 1,9 9 10,-1 2-1,0-1 1,-2 2-1,0-1 1,-1 2-1,0-1 1,-1 1-1,-2 1 1,10 29-1,-10-20-10,-1 1-1,-1-1 0,-2 1 1,-1 0-1,-1 0 0,-2 30 1,-2-24 8,-1 1 1,-14 59 0,14-82 2,0 0 1,-1 0 0,0-1 0,-1 0-1,0 0 1,-1 0 0,0 0 0,-1-1-1,-1-1 1,-14 15 0,-1-2 24,-1-2 0,-1-1-1,-1 0 1,-1-3 0,0 0 0,-2-2 0,-45 18 0,61-27-11,6-2-23,-1-1-1,0 0 1,-10 3 0,18-6-4,-1 1 0,1-1 0,-1 0 0,0 0 0,1 0-1,-1 0 1,0 0 0,1 0 0,-1 0 0,0 0 0,1 0 0,-1-1 0,1 1-1,-1-1 1,0 1 0,1-1 0,-1 0 0,1 0 0,0 1 0,-1-1 0,1 0-1,0 0 1,-3-3 0,2-1 13,0 0 0,0-1 0,0 1 0,1-1 0,-1 0 0,1-9 0,1 14-15,0-1 1,0 1-1,1-1 0,-1 1 0,1-1 1,-1 1-1,1-1 0,-1 1 0,1-1 1,0 1-1,0 0 0,0-1 0,0 1 1,0 0-1,0 0 0,0 0 0,0 0 0,1 0 1,-1 0-1,0 0 0,1 0 0,-1 0 1,0 0-1,1 1 0,-1-1 0,1 1 1,-1-1-1,4 0 0,6-1 9,0 0 0,0 0 0,13 0 0,-9 1-6,72-8-4,-8 2 0,139-30 0,-149 20 14,-30 9 5,0-3 1,44-17-1,-54 16-4,-6 2 20,0 0-1,30-19 1,-42 23-14,-1-1 0,0-1 0,-1 0 0,0 0 0,13-14 1,-20 20-19,-1-1 1,1 0 0,0 1-1,-1-1 1,1 0-1,-1 0 1,0 0 0,0 0-1,0-1 1,0 1 0,-1 0-1,1 0 1,-1 0 0,0-1-1,0 1 1,0 0 0,0 0-1,0-1 1,-1 1 0,0 0-1,1 0 1,-1 0 0,0 0-1,-1 0 1,1 0-1,-2-4 1,0 3 2,0 1-1,0-1 0,0 0 1,0 1-1,0-1 1,-1 1-1,1 0 0,-1 0 1,0 1-1,0-1 1,0 1-1,0 0 1,0 0-1,-1 0 0,1 0 1,-1 1-1,1 0 1,-1 0-1,1 0 0,-1 1 1,0-1-1,1 1 1,-1 0-1,-7 1 0,4-1 4,-1 1 0,1 1 0,0-1 0,0 1 0,0 0-1,0 1 1,0 0 0,0 0 0,0 1 0,1 0-1,0 1 1,0-1 0,-7 7 0,10-7-16,-1 1 0,1 0 1,0 0-1,0 0 0,1 1 0,-1-1 0,1 1 1,1 0-1,-1 0 0,1 0 0,0 0 1,0 1-1,1-1 0,0 0 0,0 1 1,0-1-1,1 1 0,0-1 0,0 1 0,1-1 1,0 1-1,1 6 0,1-1-7,0-1 1,1 1-1,0-1 0,1 0 0,0 0 0,1 0 1,0-1-1,1 0 0,0 0 0,0-1 0,11 11 0,-12-14 15,0 0 0,1-1 0,0 0 0,0 0 0,0-1 0,0 0-1,1 0 1,0 0 0,0-1 0,15 4 0,-17-6 10,0 0 0,0 0 0,0-1 0,0 1 0,0-1 0,0-1 0,0 1 0,0-1 0,0 0 0,0 0 0,0-1 0,0 0 0,0 0 0,-1 0 0,11-6 0,1-4 12,-1 0 0,0-1 0,0-1 0,-1-1 1,-1 0-1,-1 0 0,0-2 0,-1 1 0,0-2 0,-2 0 0,0 0 1,-1 0-1,7-22 0,-9 22 7,0 2 0,1-1 0,16-25 0,-24 42-30,0-1 1,1 1 0,-1 0-1,0-1 1,0 1-1,1 0 1,-1 0-1,0-1 1,0 1 0,1 0-1,-1 0 1,0-1-1,1 1 1,-1 0-1,0 0 1,1 0 0,-1 0-1,0-1 1,1 1-1,-1 0 1,1 0 0,-1 0-1,0 0 1,1 0-1,-1 0 1,1 0-1,-1 0 1,0 0 0,1 0-1,-1 0 1,1 0-1,8 10 7,2 16-12,-11-25 5,6 24-38,5 44 1,-3-17 6,-5-38 26,-2-1 0,0 1-1,0 19 1,-2-27 6,1 0 1,-1 0-1,0 0 0,0 0 1,-1 0-1,0 0 0,0 0 1,0 0-1,-7 10 0,8-14 6,-1 0 0,0 0-1,0-1 1,0 1-1,0-1 1,0 1-1,0-1 1,0 0-1,-1 0 1,1 0-1,0 0 1,-1 0-1,1-1 1,0 1-1,-1-1 1,1 1-1,-1-1 1,1 0-1,-1 0 1,1 0-1,-1 0 1,1-1-1,-1 1 1,1-1-1,-3 0 1,-10-3 50,0 0 0,-25-11 0,34 13-34,0-1 3,-1 0-1,1 0 0,0 0 1,1 0-1,-1-1 0,1 0 1,-7-5-1,-2 1 52,12 9-40,11 4-31,9 4-40,-10-4 25,1 0 1,-1-1-1,1 0 0,0-1 1,0 0-1,1 0 0,-1-1 1,16 2-1,1-5 12,-1-1 0,1 0 0,0-2 0,-1-1 0,0-2 0,0 0 0,27-12 0,-38 12 10,0 0-1,-1-1 1,25-19-1,13-8 10,-39 28-16,-1-1 1,13-11-1,-16 11-24,1 2 0,0-1 0,0 1 0,13-7 0,-20 12 16,1 0-1,0 1 1,-1-1-1,1 1 0,0 0 1,-1-1-1,1 1 0,0 0 1,-1 1-1,1-1 0,0 0 1,-1 1-1,1 0 1,2 0-1,39 18 2,-26-11 0,-15-6 1,-2-1 0,0 0 0,-1-1 0,1 1 0,0-1 0,0 1 0,0-1 0,0 1 0,-1-1 0,1 0 0,0 1 0,0-1 0,0 0 0,0 0 0,0 0 0,0 0 0,0 1 0,0-1 0,0-1 0,1 1 0,-2 0 2,0-1 0,0 1 0,-1-1 0,1 1 0,0-1 1,0 1-1,0 0 0,-1-1 0,1 1 0,0-1 0,0 1 0,-1 0 0,1-1 0,0 1 0,-1 0 0,1-1 0,-1 1 0,1 0 0,0-1 0,-1 1 0,1 0 1,-1 0-1,1 0 0,-1-1 0,1 1 0,-1 0 0,-14-8 31,9 6-31,1 0 1,-1 1-1,0-1 0,0 1 0,0 1 0,0-1 0,0 1 0,0 0 0,0 1 0,1-1 0,-1 1 0,0 0 0,0 0 0,0 1 0,1 0 0,-1 0 0,1 0 0,-1 1 0,1 0 0,0 0 0,0 0 0,-8 7 0,10-6-1,0-1 0,0 1 0,0 0 1,1 0-1,-1 0 0,1 0 0,0 1 0,1-1 0,-1 1 0,1-1 0,0 1 1,0 0-1,0-1 0,0 1 0,1 6 0,0-4 1,0 0-1,1 1 0,0-1 1,0 0-1,0 1 1,1-1-1,0 0 0,1 0 1,3 7-1,-3-7-3,1 1 0,1-1-1,-1 0 1,1 0 0,0 0 0,0-1-1,7 7 1,-8-11 3,-1 1-1,1-1 1,-1 1 0,1-1-1,0-1 1,0 1 0,-1 0-1,1-1 1,1 0 0,-1 0-1,0 0 1,0 0 0,0-1-1,0 0 1,1 1 0,3-2-1,9 0 22,0-2-1,0 0 0,0-1 1,0 0-1,-1-2 0,0 1 0,0-2 1,0-1-1,-1 0 0,0 0 0,-1-2 1,0 0-1,0 0 0,-1-1 1,0-1-1,-1 0 0,-1-1 0,0 0 1,0-1-1,-2 0 0,1-1 1,-2 0-1,9-20 0,-15 29-11,-1 1 0,1-1 0,-2 1 0,1-1 0,0 1 0,-1-1-1,0 1 1,0-1 0,-1 1 0,0-1 0,0 1 0,0-1 0,0 1 0,-1-1 0,0 1 0,0 0-1,-1 0 1,1 0 0,-1 0 0,-5-6 0,-2 4 5,9 6-15,0 1 0,0 0 0,1-1 1,-1 1-1,0-1 0,0 1 0,1-1 0,-1 0 0,1 1 0,-1-1 0,0 0 0,1 1 0,-1-1 0,1 0 0,-1 1 0,1-1 0,0 0 0,-1-1 0,-1-3-12,1 2-10,10 5 19,-7-2 4,117 29 147,-113-26-148,0 0 0,0 1 0,0-1 0,0 1 1,-1 1-1,0-1 0,0 1 0,0-1 0,0 2 0,-1-1 0,1 0 0,-2 1 0,1 0 0,0 0 0,3 10 0,-5-9-5,-1 0-1,0 0 1,0 0-1,-1 1 1,0-1-1,-1 0 1,1 0-1,-4 13 1,2 0-26,1-11 24,0 0 0,1 0-1,1 0 1,0-1-1,0 1 1,0 0-1,1-1 1,0 1-1,1-1 1,0 1-1,6 11 1,-7-17 12,0 1 0,0-1 1,0 0-1,0-1 0,0 1 0,1 0 0,-1-1 1,1 1-1,0-1 0,0 0 0,-1 0 0,1 0 1,1 0-1,-1 0 0,0-1 0,0 1 0,1-1 1,-1 0-1,1 0 0,-1 0 0,1-1 1,-1 1-1,1-1 0,-1 0 0,1 0 0,-1 0 1,1 0-1,0 0 0,-1-1 0,5-1 0,3-1 17,-1-1 0,1 0-1,-1 0 1,0-1-1,0-1 1,-1 1-1,0-2 1,0 1-1,0-1 1,13-14 0,-11 9 5,0-1 0,-1-1 1,0 0-1,-1 0 1,0 0-1,8-22 1,-3 5 20,-6 14-26,-1 1-1,6-20 1,-9 21-63,-5 19 4,-8 35 4,6-17 33,0 1-1,2 27 1,1-44 0,0-1 0,0 1 0,1 0 0,0-1 0,0 1 0,1-1 0,0 1 0,0-1 0,0 0 0,0 0 0,1 0 0,0 0 0,0 0 0,6 8 0,-5-11 1,-1 1 0,0-1 0,0 0-1,1 0 1,0-1 0,-1 1 0,1-1 0,0 1 0,0-1-1,-1 0 1,1-1 0,0 1 0,0-1 0,0 1 0,0-1-1,0 0 1,0-1 0,0 1 0,5-2 0,6-1 6,0 0 0,0-2 0,23-9 0,-23 8 7,0-2-1,0 1 0,-1-2 1,0 0-1,-1 0 0,1-2 1,16-16-1,3-8 26,-2 0 0,-1-3-1,-2 0 1,40-73 0,-51 78-1,-1-1 0,-2-1 0,-1 0 0,-2-1 0,-1 0 0,7-58 0,-14 75-16,-2-1 0,0 0 0,-1 0 0,-2 1 0,0-1 1,0 0-1,-2 1 0,-8-27 0,12 46-23,0-1 1,0 1 0,-1-1-1,1 1 1,0 0 0,0-1-1,0 1 1,0 0 0,0-1-1,-1 1 1,1 0 0,0-1-1,0 1 1,0 0 0,-1-1-1,1 1 1,0 0 0,-1 0-1,1-1 1,0 1 0,-1 0-1,1 0 1,0 0-1,-1 0 1,1-1 0,0 1-1,-1 0 1,1 0 0,0 0-1,-1 0 1,1 0 0,-1 0-1,1 0 1,0 0 0,-1 0-1,1 0 1,-13 11-28,-4 21-15,6-4 21,1 2 1,1 0 0,2 0-1,-5 44 1,0 126-120,11-165 121,-1-4-36,6 58 1,-3-75 71,1-1 0,1 0 1,0 0-1,1 0 0,1 0 0,10 21 0,-11-28-9,0 0 1,0 0-1,1 0 0,-1 0 0,1-1 0,1 0 0,-1 0 0,1-1 1,0 1-1,0-1 0,0 0 0,1-1 0,12 6 0,-10-5-4,0-1 1,1 0-1,-1-1 0,0 0 0,1 0 0,-1-1 0,1 0 0,-1-1 0,1 0 0,0-1 0,-1 0 0,14-2 0,-17 1 0,0 1 0,0-1 0,0 0-1,0 0 1,-1 0 0,1-1 0,0 0-1,-1 0 1,0-1 0,0 1 0,0-1-1,0 0 1,-1-1 0,1 1 0,-1-1-1,0 0 1,0 0 0,-1 0 0,0 0-1,0 0 1,0-1 0,0 0 0,-1 1-1,0-1 1,0 0 0,-1 0-1,1 0 1,-1-1 0,-1 1 0,1 0-1,-1 0 1,0 0 0,-1-8 0,-8-78 201,10 102-221,1 1 0,1-1 0,-1 0 0,2 0 0,-1 0 0,1 0 1,1-1-1,0 0 0,0 0 0,1 0 0,8 10 0,-9-12 8,1-1 0,0 0-1,0 0 1,1 0 0,0-1 0,0 0 0,0 0-1,1-1 1,-1 0 0,1 0 0,10 3-1,0-1 7,-13-4 2,-1 0 1,1-1-1,0 1 1,0-1-1,0 0 1,0 0-1,0-1 1,0 1-1,1-1 1,9-1-1,5-3 8,1 1 29,41-12 0,-42 9-21,0-2 0,38-20 0,-49 22-6,1 0-1,-1-1 0,0 0 0,-1-1 0,0 0 0,0 0 0,9-13 0,-14 18-3,-1-1 0,0 1-1,0-1 1,-1 1-1,1-1 1,-1 0-1,1 0 1,-1 0 0,0 0-1,-1 0 1,1 0-1,-1 0 1,1 0-1,-1 0 1,-1 0 0,1 0-1,0 0 1,-1 0-1,0 0 1,0 0-1,-2-5 1,2 6-2,-1 1 0,1-1 0,-1 0 0,1 1 0,-1-1 0,0 1 0,0 0 0,0-1 0,0 1 0,0 0 0,-1 0 0,1 1-1,-1-1 1,1 0 0,-1 1 0,0 0 0,1-1 0,-1 1 0,0 0 0,0 0 0,0 1 0,0-1 0,0 0 0,0 1 0,0 0 0,0 0 0,0 0 0,0 0 0,-3 1 0,-7 1-16,1 1 1,0 1-1,0 0 1,0 0-1,0 1 1,1 1-1,0 0 1,0 0-1,0 1 1,1 1-1,0 0 1,0 0-1,1 1 1,0 0-1,-8 12 1,14-18 12,0 1-1,1-1 1,0 1 0,-1 0 0,1 0 0,0 0-1,1 0 1,-1 0 0,1 0 0,0 0 0,0 0 0,0 1-1,0-1 1,1 1 0,0-1 0,0 0 0,0 1-1,0-1 1,1 1 0,0-1 0,-1 0 0,4 8 0,-2-7 6,1 0 1,-1 0-1,1-1 1,0 1-1,0-1 1,0 1-1,0-1 1,1 0-1,0-1 1,0 1-1,0-1 1,0 1 0,1-1-1,-1 0 1,1-1-1,0 1 1,0-1-1,6 2 1,3 1 45,0-2 0,0 0 0,1-1 0,-1 0 0,0-1 0,1 0 0,-1-2 0,1 1 1,-1-2-1,1 0 0,-1-1 0,0 0 0,0-1 0,17-7 0,31-11 289,-44 17-95,35-16-1,-48 18-447,4-2 754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30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1212 5720,'0'0'6554,"12"-7"-6331,0 1-161,2-1 32,0 0 0,-1-1 0,23-19 1,171-165 982,-175 160-946,152-176 546,-145 160-502,-10 14 99,-1-1 0,-1-2 1,-2-1-1,20-41 1,-35 60-72,-7 16-134,-1 0 1,0-1-1,0 0 1,0 1-1,0-1 1,-1 0-1,0 0 1,1 0-1,-1 0 1,-1 0-1,1 0 1,0-5-1,-1 8-53,0 1-1,0 0 1,0 0-1,0-1 1,0 1-1,0 0 0,0 0 1,-1-1-1,1 1 1,0 0-1,0 0 1,0 0-1,0-1 1,0 1-1,0 0 1,-1 0-1,1 0 1,0-1-1,0 1 1,0 0-1,-1 0 1,1 0-1,0 0 1,0 0-1,-1-1 1,1 1-1,0 0 1,0 0-1,-1 0 1,1 0-1,0 0 0,0 0 1,-1 0-1,1 0 1,0 0-1,0 0 1,-1 0-1,-11 6 231,-8 13-83,7 0-98,0 0 0,1 1 0,1 1 0,0 0-1,2 0 1,1 1 0,0 0 0,2 0 0,-6 33-1,7-14-18,1-1 1,1 1-1,3 0 0,7 64 0,-7-100-41,1 1 1,0-1-1,0 1 0,1-1 1,0 0-1,0 0 0,0 1 0,0-1 1,5 6-1,-6-9 0,1-1 1,-1 1-1,0 0 1,1-1-1,0 1 1,-1-1-1,1 0 1,0 1-1,0-1 0,0 0 1,0 0-1,-1 0 1,2 0-1,-1-1 1,0 1-1,0 0 1,0-1-1,0 0 0,0 1 1,0-1-1,1 0 1,-1 0-1,0 0 1,0 0-1,0-1 1,3 0-1,7-2 20,0 0 1,0-2-1,0 1 0,0-1 1,-1-1-1,0 0 0,0-1 1,-1 0-1,0-1 0,0 0 0,0 0 1,11-14-1,9-13 37,-2-2 0,27-44 0,-4 4-5,-30 47-31,210-277 220,-201 271-174,38-64 0,-58 83-28,-1 0 1,-1 0-1,0-1 0,-1 0 0,-1 0 0,6-31 0,-12 17 222,0 32-201,-1 0-51,0 1 0,0-1 0,0 1 0,0-1 0,0 1 1,0 0-1,1-1 0,-1 1 0,0 0 0,0 0 0,0 0 0,1 0 0,-2 1 0,-47 65 15,33-46-40,-20 32 0,25-34 3,-69 116-114,-83 198 0,78-82 65,77-229 73,-3 14 96,0-6 141,11-29-140,3-10 420,4-14-391,13-26 1,-4 24-80,26-35 1,-35 53-48,-1-1 0,1 1 0,1 0-1,-1 1 1,1 0 0,1 0-1,-1 1 1,12-6 0,-18 10-16,-1 0 1,1 1-1,-1 0 1,0-1-1,1 1 1,-1 0-1,1 0 1,-1-1-1,1 1 0,-1 1 1,1-1-1,-1 0 1,1 0-1,-1 0 1,1 1-1,-1-1 1,0 1-1,1-1 1,-1 1-1,0-1 0,1 1 1,-1 0-1,0 0 1,0 0-1,0-1 1,1 1-1,-1 0 1,0 1-1,0-1 1,0 0-1,-1 0 0,1 0 1,0 0-1,0 1 1,-1-1-1,2 3 1,2 6 3,1 0-1,-2 1 1,6 20 0,-6-17-3,-2-12-1,4 19-22,2-1-1,12 27 1,-16-40 14,1-1 1,0 1 0,1-1-1,-1 0 1,1 0-1,0 0 1,1-1-1,-1 0 1,1 0-1,8 5 1,-9-6 5,1 0 0,0-1 1,1 0-1,-1 0 0,0-1 0,1 1 1,-1-2-1,1 1 0,0 0 0,0-1 0,-1-1 1,1 1-1,0-1 0,0 0 0,0-1 0,0 1 1,0-1-1,-1-1 0,1 1 0,0-1 1,-1 0-1,8-4 0,-6 2 22,0-1 0,0 0 1,-1 0-1,0 0 0,0-1 0,0 0 0,-1 0 1,0-1-1,0 0 0,0 0 0,-1 0 1,0-1-1,-1 0 0,1 0 0,-2 0 0,5-13 1,-4 10 13,-1-1 0,-1 1 1,2-18-1,-3 25-19,-1-1 0,0 0 0,0 0 0,0 1 0,-1-1 0,1 0 0,-1 1 0,0-1 0,-1 0 0,1 1 0,-4-8 0,4 11-10,0 0-1,1-1 1,-1 1 0,0 0 0,0 0-1,0 0 1,1 0 0,-1 0 0,-1 0-1,1 0 1,0 1 0,0-1 0,0 0-1,0 1 1,0-1 0,-1 0 0,1 1-1,0-1 1,-1 1 0,1 0 0,0 0-1,-1-1 1,-1 1 0,0 0 0,1 1 0,0-1-1,-1 1 1,1 0 0,-1-1 0,1 1 0,0 0 0,0 1 0,0-1-1,-1 0 1,1 0 0,-2 3 0,-3 2-5,0 0 0,1 1-1,0 0 1,0 0 0,-8 13 0,11-14-6,1-1 0,0 1 0,0-1 0,0 1 0,1 0 0,0 0 0,0 0-1,0 0 1,1 0 0,0 0 0,0 0 0,1 0 0,-1 0 0,1 0 0,1 0 0,-1 0 0,1 0 0,0-1 0,0 1 0,4 6 0,-1-2-7,0-1 1,0-1 0,0 1-1,1-1 1,1 0-1,-1 0 1,1 0 0,1-1-1,-1 0 1,1-1-1,10 7 1,-10-9 0,1 1 0,-1-2 0,1 1 0,0-1 0,0 0-1,1-1 1,-1 0 0,0-1 0,1 0 0,13 0 0,-8-2 15,0 0 0,0-1 1,0-1-1,0 0 0,27-10 0,-3-4-3,-1-1-1,-1-3 1,58-40-1,-71 43-2946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30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0 267 8744,'0'0'1192,"105"-36"-608,-16 7 0,22-1-224,6 0-8,2-4-112,-9 3-8,-13 7 24,-6 6 16,-7 2 0,-7 8-8,-6 2-56,-5 2 0,-10 10-152,-15-2 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39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1 868 5624,'0'0'7445,"12"9"-7138,-4-2-242,-4-3-33,0-1 0,1 1-1,-1-1 1,1 0-1,-1 0 1,1-1 0,0 1-1,0-1 1,0 0-1,0 0 1,0-1 0,0 0-1,1 0 1,-1 0-1,0 0 1,1-1 0,8 0-1,20-7 267,-1 0 0,1-3 0,-2-1 0,1-1 0,-2-2 0,45-25 0,-62 31-158,-1-1 0,23-17 0,-31 22-91,0-1 0,0 0 1,0 0-1,-1-1 0,1 1 1,-1-1-1,-1 0 0,6-10 0,-8 14-28,0-1 0,0 1 0,0 0-1,-1-1 1,1 1 0,-1-1 0,0 1-1,1-1 1,-1 1 0,0-1 0,0 1-1,-1-1 1,1 1 0,0-1-1,-1 1 1,0-1 0,1 1 0,-1 0-1,0-1 1,0 1 0,0 0 0,-1 0-1,1-1 1,0 1 0,-1 0-1,0 0 1,1 1 0,-1-1 0,0 0-1,0 1 1,0-1 0,0 1 0,0-1-1,-4-1 1,0 0 16,0 0-1,0 1 1,-1-1-1,1 1 1,-1 1-1,1-1 1,-1 1-1,0 0 1,1 1-1,-1 0 1,-12 0-1,2 3 9,0 1 0,0 1 0,0 0 0,1 1 0,0 0 0,0 2 0,0 0 0,1 0 0,0 2 0,1 0 0,0 0 0,1 1 0,0 1 0,0 0 0,1 1-1,-19 28 1,28-36-38,1 0 0,0 0-1,0 0 1,0 0-1,1 1 1,-1-1 0,1 0-1,1 1 1,-1-1-1,1 1 1,0 0-1,0-1 1,0 1 0,1-1-1,0 1 1,0-1-1,0 0 1,1 1 0,0-1-1,0 0 1,0 0-1,1 0 1,0 0 0,0 0-1,0-1 1,0 1-1,1-1 1,-1 0-1,1 0 1,0 0 0,0 0-1,1-1 1,5 4-1,2-2 13,-1 0 0,1-1 0,0 0 0,0-1 0,0 0 0,0-1 0,0 0 0,1-1 0,-1-1 0,1 0 0,-1 0 0,0-1 0,1-1 0,18-5 0,12-5 46,-1-2 0,69-34 0,-89 38-47,44-20 84,-2-4 0,-1-2 0,-2-3 1,-2-2-1,72-66 0,-112 86-16,-18 20-69,0-1 0,0 1-1,-1 0 1,1 0 0,0-1 0,0 1 0,-1 0-1,1-1 1,-1 1 0,0-1 0,1 1 0,-1 0-1,0-1 1,0 1 0,0-4 0,0 5-11,-1-1 0,1 1 0,-1 0 1,1-1-1,-1 1 0,1 0 0,-1 0 0,1-1 1,-1 1-1,0 0 0,1 0 0,-1 0 1,1 0-1,-1-1 0,0 1 0,1 0 0,-1 0 1,0 0-1,1 0 0,-1 1 0,1-1 1,-1 0-1,-1 0 0,-16 4 62,-8 5-46,1 2 1,0 0-1,1 1 0,1 2 1,-29 21-1,4 2-6,-56 56 1,92-79-21,-1 0 1,2 1 0,0 0-1,1 0 1,1 1-1,0 1 1,1 0 0,1 0-1,0 0 1,1 1 0,1 0-1,1 0 1,1 0-1,-2 26 1,4-39-6,1-1-1,0 1 1,0 0-1,1 0 1,-1-1 0,1 1-1,0 0 1,1-1-1,-1 1 1,1-1 0,0 0-1,0 1 1,3 4-1,-3-6 5,0-1-1,0 0 0,0 0 1,0 0-1,0 0 0,0 0 1,1 0-1,-1-1 0,1 1 0,-1-1 1,1 0-1,0 0 0,-1 1 1,1-2-1,0 1 0,0 0 1,-1-1-1,1 1 0,0-1 0,0 0 1,0 0-1,5 0 0,0-1 2,0-1 0,0 1 0,1-1 0,-1-1 0,0 0 0,-1 0 0,1 0 0,-1-1 0,1 0 1,-1-1-1,10-7 0,6-8 36,39-42 0,-34 33-6,-9 8 10,-1-1 0,-1-1-1,-1 0 1,-1-1 0,19-41 0,-24 45 11,-8 16-21,1-1 1,-1 0-1,0 0 1,0 0-1,0 0 1,0 0-1,-1-1 1,0 1-1,0-10 1,-1 15 15,-7 13 60,1-2-78,-1 0-1,0 0 1,-15 16 0,-13 20 25,-52 94 39,-132 237 78,116-175-84,98-195-87,-4 9 21,12-14 10,8-7 17,8-7-11,-1-1 0,0-1 0,-1-1 0,16-16 0,-7 6 2,75-73 95,116-145 0,-126 136-55,217-274 190,-241 286-162,-40 65-84,-67 138-88,29-81 62,0 1 1,2 0 0,1 0 0,1 1 0,2 0 0,0 0-1,1 55 1,4-78-2,0 0 0,1-1-1,-1 1 1,4 11 0,-3-16 8,-1-1-1,0 0 1,1 0 0,-1 0 0,0 0 0,1 0 0,0 0 0,-1 1-1,1-1 1,0 0 0,-1 0 0,1-1 0,0 1 0,0 0 0,0 0-1,0 0 1,0 0 0,0-1 0,0 1 0,0-1 0,0 1 0,0-1 0,0 1-1,0-1 1,0 1 0,1-1 0,-1 0 0,0 0 0,0 1 0,0-1-1,1 0 1,-1 0 0,2-1 0,6 0 17,0-2 1,1 1-1,-2-1 1,1-1-1,0 1 1,-1-1-1,14-9 0,54-44 147,-49 34-113,3-1 34,-1-2 1,-1-1-1,-2-1 0,26-34 0,-34 37 13,-8 13-7,-1-1 0,12-21 0,-17 17 21,-4 12-25,-4 12-64,-4 20-54,1 1 1,-7 56-1,3-18-120,11-61 138,-1 1 1,0-1-1,1 1 1,0-1-1,0 1 1,1-1-1,0 0 1,0 1-1,0-1 1,0 1-1,1-1 1,0 0-1,0 0 1,0 0-1,1 0 1,0 0-1,0-1 1,0 1-1,0-1 0,6 5 1,-7-7 12,0 0-1,1-1 1,0 1 0,-1-1-1,1 0 1,0 0 0,-1 0 0,1 0-1,0 0 1,0 0 0,0-1-1,0 1 1,0-1 0,0 0-1,0 0 1,-1 0 0,4-1-1,10-1 3,29-7-1,-33 6-4,1-1-1,1 0 0,-1-1-1,0-1 1,-1 0 0,1-1-1,-1 0 1,21-17 0,69-70 86,-101 93-80,10-11 18,-1-1 0,0 0 0,-1 0 1,0-1-1,-1 0 0,-1 0 0,0-1 0,-1 0 0,4-17 0,-9 14 3,-4 19-56,-1 10 11,-6 27 17,1-3-7,-6 42 0,13-65 11,1 0 0,1-1 0,0 1 0,0 0 0,1 0 0,1-1 0,5 21 0,-6-29 2,0 0 1,1 0-1,-1-1 0,0 1 0,1 0 0,0-1 0,0 1 1,0-1-1,0 0 0,0 0 0,0 1 0,0-1 0,1-1 0,-1 1 1,1 0-1,-1-1 0,1 1 0,0-1 0,0 0 0,3 1 1,-1 0 0,1-1 1,-1 1-1,1-2 1,-1 1-1,1 0 1,-1-1-1,1 0 1,-1-1-1,11-1 1,0-1 24,-1-2-1,1 0 1,-1-1 0,-1 0 0,1-1 0,-1 0-1,19-15 1,-14 8 9,-1-1-1,0-1 1,-1-1-1,21-26 1,-3-7 49,-1-1 0,53-111 0,-76 141-57,16-35 74,40-110-1,-62 148-83,0 1 1,-1-1 0,-1 0-1,-1 0 1,0 0 0,-2-1-1,0 1 1,-1 0 0,0 0-1,-2 0 1,-4-20 0,5 34-14,1 0 0,0 0 0,-1 0 1,0 0-1,0 0 0,0 0 0,0 1 1,-1-1-1,1 1 0,-6-6 0,7 9-4,0-1-1,0 0 0,0 0 0,0 1 1,0-1-1,0 1 0,0-1 0,0 1 1,0 0-1,0-1 0,0 1 1,0 0-1,0 0 0,-1-1 0,1 1 1,0 0-1,-2 1 0,1-1-6,1 1 0,-1-1 0,0 1 0,0 0 0,1-1 0,-1 1 0,1 0 0,-1 0 0,1 0 0,-1 1 0,1-1 0,0 0 0,-1 0 0,-1 3 0,-9 13-48,0 1 0,0 0 0,2 0 0,0 1 0,1 0 0,2 1 0,-1 0 0,-3 22 0,-27 172-325,33-181 312,-5 116-176,8-130 212,1-1 0,1 1 0,1 0 0,0-1 0,2 1 0,5 23 0,2-8 20,1 0 1,22 44-1,-32-75 17,1 0 1,-1 0-1,0 0 0,1-1 0,0 1 0,0-1 0,0 1 0,0-1 0,0 0 1,0 0-1,1 0 0,-1 0 0,1 0 0,-1 0 0,1-1 0,0 1 1,5 1-1,-4-2-1,0 0 1,0-1 0,0 1-1,0-1 1,0 0-1,0 0 1,0-1 0,0 1-1,0-1 1,0 0 0,0 1-1,4-3 1,7-3 9,-1-1 0,1-1 0,-1 0-1,0-1 1,20-16 0,-8 4 10,54-46 53,-71 58-59,-1 0-1,0 0 1,0-1-1,-1-1 1,-1 1 0,9-17-1,14-27 115,-20 39-34,-1 0 0,13-30 0,-19 34-38,-4 13-1,-7 19-49,-6 29-88,11-37 66,0 1 1,0-1-1,1 1 1,1 0 0,-1 17-1,1 3 10,1-29-5,0 0 1,1 0-1,-1-1 0,1 1 0,0 0 1,1 0-1,-1 0 0,1 0 0,0-1 0,0 1 1,0 0-1,1-1 0,0 1 0,0-1 0,4 8 1,-4-9 0,0 0 1,0 0-1,0-1 0,0 1 1,0-1-1,0 1 1,1-1-1,-1 0 1,1 0-1,0 0 1,0 0-1,0 0 1,0-1-1,0 1 1,0-1-1,0 0 1,0 0-1,0 0 1,1 0-1,-1 0 0,0-1 1,1 0-1,-1 1 1,0-1-1,1-1 1,4 0-1,7-1 22,-1-1 1,1 0-1,-1-2 0,0 1 0,0-2 0,-1 0 1,0 0-1,0-1 0,0-1 0,-1 0 0,0-1 1,0-1-1,-1 1 0,-1-2 0,1 1 0,-2-2 1,1 1-1,-2-1 0,9-15 0,12-22 18,-3 0 0,-2-2 1,-2-1-1,-3-1 0,-1 0 0,15-86 0,-12 44 17,4-30 50,-25 118-88,1 0 1,-2-1 0,1 1-1,-1 0 1,-2-13-1,-1 17-52,0 8 18,-3 9-4,-17 58-144,-27 85-114,-9 125-73,39-116 203,19-156 147,0 0 0,1 1 1,0-1-1,1 1 0,0-1 1,1 1-1,0-1 0,0 0 1,1 0-1,1 1 1,0-1-1,7 16 0,-9-24 9,0 0 0,0 0-1,1 0 1,-1 0 0,0 0-1,1-1 1,0 1 0,-1 0-1,1-1 1,0 0 0,0 1-1,0-1 1,0 0 0,0 0 0,0 0-1,0 0 1,0 0 0,0-1-1,3 1 1,-1 0 3,-1-1-1,1 0 1,0 0 0,-1 0-1,1-1 1,0 1 0,-1-1-1,1 0 1,-1 0 0,1 0 0,3-2-1,2-2 14,-1 1 1,1-1-1,-1-1 0,0 0 0,-1 0 0,1 0 1,-1-1-1,7-9 0,-7 8-2,-1-1 0,-1 0 0,0-1-1,0 1 1,0-1 0,-1 0 0,-1 0 0,0 0 0,0 0 0,1-13-1,-1-9 101,-1-65 0,-2 58-12,0 38-105,0 0 1,0 0 0,0 0-1,0 0 1,0 0-1,0 0 1,0 0-1,1 0 1,-1 0-1,0 0 1,1 0-1,-1 0 1,2-1-1,-2 1-1,0 1 0,1 0 0,-1-1 0,0 1 0,1 0 0,-1 0-1,0 0 1,1-1 0,-1 1 0,1 0 0,-1 0 0,0 0 0,1 0-1,-1 0 1,1-1 0,-1 1 0,1 0 0,-1 0 0,0 0 0,1 0-1,-1 0 1,2 1 0,-1-1 2,1 1-1,0 0 1,0-1 0,-1 1-1,1 0 1,0 0-1,-1 0 1,1 1 0,-1-1-1,0 0 1,1 1 0,1 2-1,19 18 13,-18-19-29,-1 0 1,1 1 0,-1 0-1,1 0 1,-1 0 0,3 4 0,-1 3-7,1-1 0,1 0 0,-1 0 0,2-1 0,14 16 1,-19-22 20,0-1 1,0 0 0,0 1 0,1-1 0,-1-1 0,1 1-1,0 0 1,-1-1 0,1 1 0,0-1 0,0 0 0,-1-1-1,1 1 1,0-1 0,0 1 0,0-1 0,0 0 0,0-1-1,0 1 1,0-1 0,5-1 0,-2 1 6,0-1 0,0 0 0,-1 0 0,1-1 0,-1 0 0,0 0 0,0 0 0,0-1 0,0 0 1,0 0-1,-1-1 0,0 1 0,0-1 0,0 0 0,0 0 0,-1-1 0,0 1 0,0-1 0,-1 0 0,1 0 0,3-10 0,-7 13 1,1-1-1,-1 1 1,1-1-1,-1 1 1,0 0-1,0-1 1,-1 1 0,1-1-1,-1 1 1,1 0-1,-1-1 1,0 1-1,-1 0 1,1 0-1,0 0 1,-4-5-1,-2-8 11,7 16-12,-1-1-1,0 0 0,1 0 1,-1 1-1,0-1 1,0 0-1,1 1 0,-1-1 1,0 0-1,0 1 1,0-1-1,0 1 0,0 0 1,0-1-1,-1 1 0,-1 1 51,13 7-20,-2-2-16,1-2 0,0 1 0,0-1-1,19 5 1,-16-5-26,0 0 0,19 10-1,-16-5-7,-3-3 13,0 1 1,0 1 0,20 16 0,-29-21 9,0 0 0,0 1 0,-1-1 1,1 0-1,-1 1 0,1-1 0,-1 1 1,0 0-1,-1 0 0,1 0 0,-1 0 1,0 0-1,1 0 0,-2 0 0,1 0 1,0 1-1,-1 4 0,-3 33 65,2-34-59,0 0 0,0 0 0,1 0-1,0 1 1,1-1 0,-1 0 0,1 0-1,1 0 1,4 13 0,1-3-11,-5-12-1,0 0-1,0-1 1,0 1 0,1-1-1,0 1 1,7 8 0,-8-12-2,-1-1 0,1 0 0,-1 0 1,0 0-1,1 0 0,0 0 0,-1 0 0,1-1 1,0 1-1,-1-1 0,1 1 0,0-1 1,-1 1-1,1-1 0,0 0 0,0 0 0,0 0 1,-1 0-1,1 0 0,0 0 0,0 0 1,-1-1-1,1 1 0,0-1 0,0 1 0,-1-1 1,1 0-1,0 1 0,1-2 0,4-2 4,0 0 0,0-1 0,0 0 0,-1 0 0,0 0 0,0-1 0,0 1 0,0-1 0,-1-1 0,0 1 0,-1-1 0,5-8 0,1-3 13,-2 0 1,0-1-1,9-33 1,-4 4 80,7-69 0,-14 57-6,-14 78-70,3 36-55,1-6-63,1 70 0,3-110 90,1 0 0,0-1 0,1 1 0,0 0 0,0 0 0,0-1 0,7 14 0,-7-18 3,-1 0 0,1 0 0,0 0 0,0 0 0,1 0 0,-1-1 0,1 1 0,-1-1 1,1 0-1,0 1 0,0-1 0,0-1 0,0 1 0,0 0 0,0-1 0,0 1 0,1-1 0,-1 0 0,6 1 0,-3-2 6,-1 0-1,0 0 0,0 0 0,1-1 1,-1 1-1,0-1 0,0-1 1,0 1-1,0-1 0,0 0 0,0 0 1,0 0-1,-1-1 0,1 1 1,5-6-1,2 0 15,-1-2 0,0 1 0,0-2 1,11-14-1,-7 6 20,-2-1 0,0 0 0,-1-1 1,-1-1-1,-1 0 0,-1 0 0,8-30 0,-12 19-18,-5 30-44,-1 4-7,-3 18-39,0 0 43,1 1 0,1-1 1,1 0-1,1 1 0,1-1 1,0 0-1,1 1 0,10 35 1,-11-51 21,0-1 0,0 0 0,0 0 0,0 0 0,1 0 0,-1 0 0,1-1 0,0 1 0,0 0 0,0-1 0,0 1 0,1-1 0,-1 0 0,0 0 0,1 0 0,0 0 0,-1 0 0,1 0 0,0-1 0,6 3 0,-6-3 10,1 0-1,-1-1 0,1 0 0,0 1 0,-1-1 1,1 0-1,0-1 0,-1 1 0,1-1 1,-1 1-1,1-1 0,0 0 0,-1-1 0,0 1 1,1 0-1,-1-1 0,0 0 0,4-2 1,9-8 33,0-1 0,-1 0 0,-1-1 0,0-1 0,0 0 0,-2-1 0,0-1 0,19-33 0,-27 42 20,4-4 10,-5 13-51,-1 8-11,-2 0-5,1 0 0,-2-1 0,-1 16 0,-2 12 0,4-32 1,0 9 2,-1 0-1,2 0 1,0-1-1,0 1 1,2 0-1,-1-1 1,1 1 0,6 12-1,-9-24 1,0 0 0,1-1 0,-1 1-1,1 0 1,-1-1 0,1 1 0,-1 0 0,1-1-1,-1 1 1,1-1 0,0 1 0,-1-1 0,1 1-1,0-1 1,-1 1 0,1-1 0,0 0 0,0 1-1,-1-1 1,1 0 0,0 1 0,0-1 0,0 0-1,-1 0 1,1 0 0,1 0 0,1 0 3,-1 0 1,1-1-1,0 1 0,0-1 1,-1 0-1,1 0 1,0 0-1,2-1 1,3-2 8,0 0 1,-1-1 0,15-11-1,9-15 20,35-44-1,-34 38 23,-13 13-28,-13 16-13,0 0 1,0 1-1,1 0 0,0 0 1,0 1-1,11-8 1,-17 13-11,1 0 0,0 0 0,-1 0 0,1 1 1,-1-1-1,1 0 0,0 1 0,0-1 0,-1 1 1,1 0-1,0-1 0,3 1 0,-4 0-2,0 0-1,0 1 1,0-1 0,0 0-1,0 1 1,-1-1-1,1 1 1,0-1 0,0 1-1,0 0 1,-1-1 0,1 1-1,0 0 1,-1-1-1,1 1 1,0 0 0,-1 0-1,1-1 1,-1 1-1,1 0 1,-1 0 0,0 0-1,1 0 1,-1 0 0,1 1-1,1 7 18,0 0-1,-1 1 0,0-1 1,0 0-1,-1 1 0,0-1 1,-2 18-1,-1 16 168,3-42-185,0-1 0,0 0 0,1 1 0,-1-1 1,0 0-1,0 1 0,0-1 0,1 0 0,-1 0 0,0 1 0,0-1 0,1 0 1,-1 0-1,0 1 0,1-1 0,-1 0 0,0 0 0,1 0 0,-1 1 1,0-1-1,1 0 0,-1 0 0,0 0 0,1 0 0,-1 0 0,0 0 0,1 0 1,-1 0-1,0 0 0,1 0 0,-1 0 0,1 0 0,-1 0 0,0 0 1,1 0-1,-1 0 0,0 0 0,1-1 0,-1 1 0,0 0 0,1 0 0,-1 0 1,0-1-1,0 1 0,1 0 0,-1 0 0,1-1 0,20-11 34,-19 11-32,13-8 10,5-3 9,34-27 0,-41 28-21,0 0 0,1 1 0,1 0 0,-1 1 0,25-11 0,-39 20-3,1 0 0,-1 0 1,0 0-1,0 0 0,1 0 0,-1 0 0,0-1 0,1 1 0,-1 0 1,0 0-1,1 0 0,-1 0 0,0 0 0,0 0 0,1 1 0,-1-1 1,0 0-1,1 0 0,-1 0 0,0 0 0,0 0 0,1 0 0,-1 0 1,0 1-1,0-1 0,1 0 0,-1 0 0,0 0 0,0 0 0,0 1 1,1-1-1,-1 0 0,0 0 0,0 1 0,0-1 0,3 15 13,-7 21 17,3-29-23,-5 19 13,4-19-11,1 0 0,0 0 0,0 0 0,0 0 0,0 0 0,2 13 0,-1-19-8,0-1 0,1 0 0,-1 1 0,0-1 0,0 0 0,1 0 0,-1 1 0,0-1 1,0 0-1,1 0 0,-1 0 0,0 1 0,1-1 0,-1 0 0,0 0 0,1 0 1,-1 0-1,0 0 0,1 0 0,-1 1 0,0-1 0,1 0 0,-1 0 0,0 0 1,1 0-1,-1 0 0,0 0 0,1-1 0,-1 1 0,0 0 0,1 0 0,-1 0 1,0 0-1,1 0 0,-1 0 0,0-1 0,1 1 0,-1 0 0,0 0 0,1 0 0,-1-1 1,0 1-1,0 0 0,1 0 0,-1-1 0,0 0 0,18-13 24,-17 13-24,24-23 90,40-51 0,-38 41-13,-25 32-72,18-20 38,-19 21-42,-1 0 0,1 1 1,0-1-1,0 0 0,0 0 0,0 1 0,0-1 0,0 0 1,0 1-1,0-1 0,0 1 0,0-1 0,0 1 0,0 0 1,0-1-1,0 1 0,0 0 0,1 0 0,0 0 0,-1 2-1,1 0 0,-1 1-1,0-1 1,0 1-1,0-1 1,0 1 0,-1-1-1,1 1 1,-1 0-1,1 3 1,0 0-1,4 29 1,-3-21 1,0 0 0,1 0 0,6 19 0,-8-29-2,1-1 1,-1 1 0,1-1 0,0 1 0,0-1 0,0 0 0,1 0 0,-1 0 0,1 0 0,-1 0 0,1-1 0,0 1 0,0-1 0,0 1 0,1-1 0,-1 0 0,5 2-1,3-1 21,0 0-1,0 0 0,0-1 0,0 0 0,1-1 0,-1 0 0,0-1 0,1 0 0,-1 0 0,0-2 0,0 1 0,1-2 0,17-5 0,-11 2 5,0-1 0,0-1 0,-1 0 0,0-1 0,0-1 0,-1-1 0,19-16-1,-29 21-20,0 0-1,0 0 0,0-1 0,-1 0 0,1 0 0,-2-1 1,1 0-1,5-12 0,1-15-3609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40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15176,'0'0'4311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40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12456,'0'0'3488,"67"34"-3192,-55-22-1,-2 0-63,-2 0 8,-4 0-96,-4 0 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40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11856,'0'0'1480,"95"4"-1992,-57 10 128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45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1274 6128,'0'0'5104,"12"-3"-4498,-8 2-562,8-2 142,0-1-1,0-1 0,0 1 1,-1-2-1,1 1 0,-1-2 1,-1 1-1,11-10 0,4-8 238,-1-2 1,-1 0-1,-2-2 0,0-1 0,-2 0 1,-1-1-1,-2-1 0,24-63 0,12-44 1465,-51 138-1866,-1-1-1,0 1 0,0 0 0,0-1 0,0 1 0,1-1 1,-1 1-1,0 0 0,0-1 0,1 1 0,-1 0 1,0-1-1,0 1 0,1 0 0,-1-1 0,0 1 0,1 0 1,-1 0-1,1 0 0,-1-1 0,0 1 0,1 0 1,-1 0-1,1 0 0,-1 0 0,1 0 0,-1-1 0,0 1 1,1 0-1,-1 0 0,1 0 0,-1 0 0,1 1 1,14 9 350,6 23-62,-17-23-254,-1 0 0,0 0-1,-1 0 1,2 18 0,2 8 48,1-4 23,-2 1 0,-1 0 0,-2 0 1,-1 0-1,-1 0 0,-7 42 0,6-68-87,-1 0 0,1 0 0,-1 0 0,-1 0 0,1 0 0,-1-1 0,-1 1 0,1-1 1,-1 0-1,0 0 0,0 0 0,-1-1 0,0 1 0,0-1 0,0 0 0,-8 6 0,9-8-9,0 0 0,-1-1 0,1 1 0,0-1 1,-1 0-1,0 0 0,1 0 0,-1-1 1,0 0-1,0 0 0,0 0 0,0 0 0,0-1 1,0 0-1,0 0 0,0 0 0,0 0 0,1-1 1,-1 0-1,0 0 0,0 0 0,0-1 0,-7-3 1,8 3 3,1 1 1,-1-2-1,1 1 1,0 0 0,0 0-1,0-1 1,0 0-1,0 1 1,1-1 0,-1 0-1,1-1 1,-1 1-1,1 0 1,0-1 0,1 1-1,-1-1 1,1 1-1,-1-1 1,1 0-1,0 0 1,0 0 0,0-7-1,1 11-25,0-1 0,0 0 0,1 1 0,-1-1-1,0 0 1,0 1 0,1-1 0,-1 1 0,0-1 0,1 0-1,-1 1 1,1-1 0,-1 1 0,1-1 0,-1 1-1,1-1 1,-1 1 0,1 0 0,-1-1 0,1 1 0,0-1-1,-1 1 1,1 0 0,0 0 0,-1-1 0,2 1 0,21-5 23,-19 5-20,25-3-4,55 3 1,3 0-41,-51-2 16,50-10 1,-69 8 11,1-1 1,-1 0 0,-1-2-1,31-14 1,-17 3 5,-1 0 0,-1-2-1,-1-1 1,0-1 0,-2-2 0,44-51 0,-42 38 22,-1 0-1,-2-2 1,-1-1 0,30-75 0,-20 30 37,24-94 1,-47 140-33,-2-2 1,-2 1-1,-1-1 1,-2-70-1,-4 90-13,-3-44 28,3 61-41,1 1 0,-1-1 0,0 1-1,0-1 1,0 1 0,0-1 0,-1 1 0,1 0-1,-1 0 1,0 0 0,0 0 0,0 0-1,0 0 1,-4-3 0,6 6-1,-1 0-1,1 0 1,-1 0 0,0-1-1,1 1 1,-1 0 0,0 0-1,1 0 1,-1 0-1,0 0 1,1 0 0,-1 1-1,1-1 1,-1 0 0,0 0-1,1 0 1,-1 0 0,1 1-1,-1-1 1,0 0 0,1 1-1,-1-1 1,1 0 0,-1 1-1,1-1 1,-1 1 0,1-1-1,0 1 1,-1-1 0,0 1-1,-15 19 6,13-16-6,-10 14-32,1 0 1,1 1-1,1 1 0,0 0 1,-8 26-1,-28 114-190,32-107 150,-14 57-136,5 2-1,-11 143 1,33-228 158,2 0 1,1 0-1,9 46 0,-6-41 23,-5-29 26,1 1 0,0-1 0,0 0 0,0 0 0,0 0 0,0 0 0,0 0 0,1 0 0,0-1 0,3 6 0,-4-7 3,-1 0 0,1 0 0,1-1 0,-1 1 0,0 0 0,0 0 0,0 0 0,0-1 1,0 1-1,1-1 0,-1 1 0,0-1 0,0 1 0,1-1 0,-1 0 0,1 0 0,-1 1 0,0-1 0,1 0 0,-1 0 0,0 0 0,1-1 0,-1 1 0,0 0 0,2-1 0,6-2 16,0 0-1,-1 0 0,1-1 1,-1 0-1,0-1 1,13-10-1,40-39 65,-47 40-59,0 1 1,0 0-1,1 1 0,22-12 1,-20 14-1,-16 8-21,1 1 1,0-1 0,0 1 0,0 0 0,1-1 0,-1 1 0,0 0 0,0 1 0,1-1 0,-1 0 0,0 1 0,1-1 0,-1 1-1,1 0 1,-1 0 0,1 0 0,-1 0 0,0 0 0,1 0 0,3 1 0,10 3 22,0 1-1,28 12 1,-37-14-20,-1 1 1,0 0-1,0 0 1,0 0-1,0 1 1,-1 0-1,0 0 1,0 0-1,5 7 1,7 7 9,-13-15-14,0 0 1,-1 0-1,1 0 1,-1 1-1,0-1 0,0 1 1,0 0-1,3 9 1,-6-14-4,0 0 0,0 0 0,0 0 0,0 0 1,0 0-1,0 0 0,0 0 0,0 1 0,0-1 1,0 0-1,0 0 0,0 0 0,0 0 0,0 0 0,0 0 1,0 0-1,0 0 0,0 1 0,0-1 0,0 0 1,1 0-1,-1 0 0,0 0 0,0 0 0,0 0 1,0 0-1,0 0 0,0 0 0,0 0 0,0 0 1,0 1-1,1-1 0,-1 0 0,0 0 0,0 0 1,0 0-1,0 0 0,0 0 0,0 0 0,0 0 1,1 0-1,-1 0 0,0 0 0,0 0 0,0 0 0,0 0 1,0 0-1,0 0 0,0 0 0,1 0 0,-1-1 1,0 1-1,0 0 0,0 0 0,-1 0 4,0-1 1,1 0-1,-1 0 0,0 1 0,1-1 1,-1 0-1,0 0 0,1 0 0,-1 0 0,1 0 1,0 0-1,-1 0 0,1 0 0,-1-1 0,-3-8 20,1 6-17,-6-13 35,-20-27-1,25 38-28,-1 1 1,-1-1-1,1 1 1,-1 0-1,1 1 0,-2-1 1,-11-6-1,10 7 12,-1-1 0,1 2 0,-1-1 1,1 1-1,-13-3 0,18 6-22,1-1 0,0 1 0,0 0 1,-1 0-1,1 0 0,0 1 0,0-1 1,-1 0-1,1 1 0,0-1 0,0 1 1,0 0-1,0 0 0,0 0 0,0 0 1,0 0-1,0 0 0,0 0 0,0 1 1,1-1-1,-1 1 0,0-1 0,1 1 1,-1 0-1,1 0 0,0-1 0,-2 4 1,-2 3-7,1 1 0,0 0 0,0 0 0,0 1 0,1-1 0,1 1 0,0 0 0,0 0 0,1-1 0,0 1 0,1 0 0,0 0 0,0 0 0,1 0 1,0 0-1,1 0 0,0 0 0,1-1 0,0 1 0,1-1 0,-1 0 0,2 0 0,-1 0 0,10 13 0,-11-18 3,0-1 0,0 1-1,0-1 1,1 0 0,-1 0-1,1 0 1,0-1 0,0 1-1,0-1 1,0 0 0,0 0-1,1 0 1,-1-1 0,0 1-1,1-1 1,-1 0 0,1 0-1,-1-1 1,1 1 0,0-1-1,-1 0 1,1-1 0,0 1-1,-1-1 1,1 1 0,-1-2-1,1 1 1,-1 0 0,0-1 0,1 0-1,-1 0 1,0 0 0,0 0-1,0-1 1,0 1 0,-1-1-1,1 0 1,-1 0 0,0-1-1,6-6 1,0-3 29,-1 0 1,0-1-1,-1-1 1,0 1-1,-1-1 1,-1 0-1,0-1 0,-1 1 1,-1-1-1,0 0 1,1-25-1,-5 53 128,-1-1-149,2 0 1,-1 1-1,3 21 1,1-17-23,1-1-1,0 1 1,12 27 0,-14-39 11,-1 0 1,1-1 0,0 1-1,0-1 1,1 1 0,-1-1 0,1 0-1,-1 0 1,1 0 0,0 0-1,0-1 1,0 1 0,1-1-1,-1 0 1,1 0 0,-1 0-1,1 0 1,0-1 0,-1 1 0,1-1-1,5 1 1,-6-2 1,1 0 1,0 0-1,0-1 0,0 1 1,0-1-1,0 0 0,-1 0 1,1 0-1,0 0 0,4-3 1,36-20 1,-37 19-2,9-5 1,0-1 0,-1-1 0,-1-1 0,0 0 0,22-27 0,52-83 1,-67 91 1,122-220 77,-104 177-47,-20 38-4,-2-1 0,-2 0 0,21-80 1,-30 90 0,-1-1 0,-1 1 1,-1-1-1,-2 0 0,-1 1 1,-6-44-1,6 70-20,-1 0-1,1-1 0,-1 1 1,1 0-1,-1-1 0,0 1 1,0 0-1,0 0 0,0 0 1,0 0-1,-3-3 0,3 4-2,0 0 0,1 0 0,-1 1 0,0-1 0,0 0 0,0 1 0,0-1 0,-1 0 0,1 1 0,0-1 0,0 1 0,0 0 0,0-1-1,-1 1 1,1 0 0,-2 0 0,-1 0-1,1 0 0,0 1 0,0 0 0,0 0 0,-1 0-1,1 0 1,0 0 0,0 0 0,1 1 0,-1 0 0,0 0-1,0-1 1,1 1 0,-1 1 0,-2 2 0,-7 7-11,0 1 0,1 1 0,1 0 0,0 1 0,1-1 0,-13 31 0,11-19-27,1 1 0,1 1 0,-7 41 1,-6 23-47,12-54 28,-8 56-1,9 5-50,-6 51-62,12-135 144,1 0 1,1 1 0,1-1 0,0 0 0,1 1-1,0-1 1,1 1 0,1-1 0,8 26 0,-6-33 13,0 0 1,0 0 0,1 0 0,0 0 0,0-1 0,1 0-1,14 11 1,-18-16 5,2 3-1,1-1 0,1 0 0,-1 0-1,1 0 1,-1-1 0,1 0 0,0 0 0,0-1-1,0 0 1,1 0 0,-1 0 0,0-1 0,1 0-1,-1-1 1,1 0 0,8 0 0,10-3-4,-1-1 1,0-1-1,33-10 1,-46 11 24,0 0 1,0 0-1,-1-1 1,0-1-1,0 0 1,0 0-1,0-1 1,13-12 0,-20 16-4,0-1 1,-1 0 0,1 0-1,-1 0 1,0 0 0,0-1-1,-1 1 1,1-1 0,-1 1 0,0-1-1,0 0 1,-1 0 0,1 0-1,-1 0 1,0 0 0,0 0-1,-1-1 1,0 1 0,0 0-1,0 0 1,0 0 0,-3-10 0,2 12-8,0-1 1,0 1-1,-1-1 1,0 1-1,1 0 1,-1 0-1,-1 0 1,1 0 0,0 0-1,-1 0 1,1 1-1,-1-1 1,0 1-1,0-1 1,0 1-1,0 0 1,-7-3 0,-11-9 81,20 13-88,0 1 0,0-1-1,-1 1 1,1-1 0,0 1-1,-1-1 1,1 1 0,0 0-1,-1 0 1,1-1 0,0 1-1,-1 0 1,1 0 0,-1 1-1,1-1 1,0 0 0,-1 0-1,1 1 1,0-1 0,-1 1-1,1-1 1,0 1 0,-1-1 0,1 1-1,0 0 1,0 0 0,0-1-1,-2 3 1,-4 3 1,-1 0-1,2 1 1,-8 8 0,8-8-15,4-4 6,0 0 1,0 0-1,0 0 0,1 1 0,0-1 1,-1 0-1,1 1 0,1-1 0,-1 0 0,0 1 1,1-1-1,-1 1 0,1-1 0,1 8 1,0 3-5,1 1 1,3 17 0,-2-23-3,-1 0 1,1 0-1,1 0 1,0 0-1,0 0 1,0-1-1,1 1 1,9 10-1,-12-16 8,1 1-1,0-1 0,0 0 1,0 0-1,0-1 0,0 1 1,1-1-1,-1 1 0,1-1 1,-1 0-1,1-1 0,0 1 1,0-1-1,0 1 0,0-1 1,0 0-1,0 0 0,0-1 1,0 1-1,1-1 0,-1 0 1,4-1-1,12-2 6,-1-2 1,0 0-1,0-1 1,24-10-1,71-41 59,-94 46-58,3-2 36,29-23 1,-45 31-26,12-7 15,-16 11-27,-1 0 0,1-1 0,0 1 0,-1-1 0,1 0 0,-1 0-1,0 0 1,0 0 0,1 0 0,1-4 0,2-1 38,2-2-378,-6 5-3013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45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10848,'0'0'3365,"16"1"-2860,212 0 753,-99-3-655,-60 2-249,134-2 906,-197 2-1184,11 0 106,-17 0-167,1-1 0,-1 1 0,0 0 0,1 0 1,-1 0-1,1 1 0,-1-1 0,0 0 0,1 0 0,-1 0 0,0 0 0,1 0 0,-1 0 0,0 0 0,1 0 1,-1 1-1,0-1 0,1 0 0,-1 0 0,0 1 0,0-1 0,1 0 0,-1 0 0,0 1 0,0-1 1,0 0-1,1 0 0,-1 1 0,0-1 0,0 0 0,1 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2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35 682 10752,'0'0'3369,"-5"10"-3356,-14 30-2,9-10 207,9-22 214,1-9 385,1-2-752,0 1 0,-1-1 0,1 1 0,0-1 0,0 1 0,0 0 0,1 0 0,1-3 0,3-7 66,10-23 145,0-1 36,1 1 0,38-58 1,28-36 462,-55 84-529,-19 31-96,1 1 0,20-21 0,-13 16 53,-6 2 34,-9 13-174,-1 1-1,1 0 0,-1 0 1,1 0-1,0 0 1,0 0-1,3-3 0,2-2 239,10-6 170,-16 13-451,-1 0-1,1 0 0,0 0 0,-1 0 0,1 0 0,-1 0 0,1 0 0,0 0 0,-1 0 0,1 0 0,0 1 0,-1-1 1,1 0-1,-1 0 0,1 0 0,-1 1 0,1-1 0,-1 0 0,1 1 0,-1-1 0,1 0 0,-1 1 0,1-1 0,-1 1 1,1-1-1,-1 1 0,0-1 0,1 1 0,-1-1 0,0 1 0,1-1 0,-1 1 0,0 0 0,1 0 0,1 6 49,1 1 0,-1-1 1,0 0-1,0 1 0,-1-1 0,0 1 0,0 14 0,-5 57 182,3-64-189,-11 57 181,7-50-48,1-1-1,-1 32 1,5-49-54,1 5 211,6-15-149,107-163 246,-75 107-166,62-78-1,-85 119-189,-12 15-49,0 1 1,0-1-1,0 1 1,1 0-1,-1 0 1,1 0-1,0 1 0,1 0 1,-1 0-1,1 0 1,11-5-1,-16 9-31,-1 0 0,1 0 0,0 0 0,0 0 0,-1 1 0,1-1 0,-1 0-1,1 1 1,0-1 0,-1 0 0,1 1 0,-1-1 0,1 1 0,0-1 0,-1 0 0,1 1-1,-1-1 1,0 1 0,1 0 0,-1-1 0,1 1 0,-1-1 0,0 1 0,0 0 0,1-1 0,-1 1-1,0 0 1,0-1 0,0 1 0,1 0 0,-1 1 0,5 22 122,-2 12-5,-1 0 0,-2 0 0,-1 0 0,-2 0 0,-2 0 0,-12 51 0,15-76 113,6-12-83,6-16-19,-4 2-93,8-20 36,1 0 0,1 1 0,2 0 0,31-41 0,-28 46-17,-7 9 15,21-23-1,-31 38-57,0 1-1,1-1 0,0 1 0,0 0 1,0 1-1,1-1 0,-1 1 0,1 0 1,11-4-1,-16 7-16,0-1 0,1 1 0,-1 0 1,0 0-1,0 0 0,1 0 0,-1 1 0,0-1 1,0 0-1,1 0 0,-1 1 0,0-1 0,0 0 1,0 1-1,0 0 0,0-1 0,0 1 0,0-1 1,0 1-1,0 0 0,0 0 0,0 0 0,0 0 1,0-1-1,0 1 0,1 2 0,16 31 48,-16-30-47,3 8 7,-1 0 0,0 0 0,-1 0 0,-1 0 0,0 1 0,0-1 0,-1 1 0,-1-1 0,-2 25 0,1-12 30,2 1 0,0-1 1,10 46-1,-11-71-42,1 1 0,-1 0 0,0 0 0,1 0 0,-1 0 0,1-1 0,-1 1 0,1 0 0,-1-1 0,1 1 0,-1 0-1,1-1 1,0 1 0,-1 0 0,1-1 0,0 1 0,0-1 0,0 1 0,-1-1 0,1 0 0,0 1 0,0-1 0,0 0 0,0 0 0,0 1 0,-1-1 0,1 0 0,0 0 0,0 0 0,0 0-1,0 0 1,0 0 0,0-1 0,0 1 0,1 0 0,1-1 5,1 0 0,-1 1 0,0-2 0,0 1 0,1 0 0,-1 0 0,5-4-1,8-8 22,0 0-1,-2 0 1,1-2-1,-2 0 1,0 0-1,16-25 1,55-109 196,-77 133-198,-2 7-5,-4 5-9,1 0 0,0 0 0,0 1 1,0-1-1,0 0 0,0 1 0,1 0 1,0-1-1,-1 1 0,1 0 0,1 0 0,-1 0 1,0 1-1,7-4 0,-9 5-5,-1 1-1,1 0 0,0 0 1,0 1-1,0-1 1,0 0-1,0 0 1,-1 0-1,1 1 1,0-1-1,0 0 1,0 1-1,-1-1 1,1 0-1,0 1 0,0-1 1,-1 1-1,1 0 1,0-1-1,-1 1 1,2 0-1,12 18 41,-9-9-34,-1 0-1,1 0 0,3 15 0,7 19 31,-8-28-19,5 11 26,26 42 0,-38-68-45,9 11 6,-5-9 5,-2-5 51,4-30 60,-7 17-100,-1 1 1,0-1 0,-1 0-1,-9-25 1,10 35-16,0 0 0,0 0 0,-1 1 0,1-1 0,-1 1-1,-1-1 1,-5-5 0,7 8-5,0 0 0,0 0-1,0 1 1,0-1-1,0 1 1,-1 0 0,1-1-1,0 1 1,-1 0 0,1 1-1,-1-1 1,1 0 0,-1 1-1,0-1 1,1 1 0,-4 0-1,2 0 2,1 1 1,0-1-1,-1 1 0,1 0 0,0 0 0,0 1 0,0-1 0,0 1 0,0-1 0,-4 4 0,-28 22 22,16-10-3,0 1-1,1 1 0,-29 41 1,39-47-18,0 0 0,0 1 0,2 0 0,0 0 0,0 0 0,1 1-1,-5 30 1,9-41-5,-1 9 0,0 1-1,0 25 1,2-36 0,0 0-1,1 0 0,-1 0 0,0-1 1,1 1-1,0 0 0,-1 0 1,1-1-1,0 1 0,0 0 0,1-1 1,-1 1-1,0-1 0,1 1 1,0-1-1,-1 0 0,1 0 0,0 0 1,0 0-1,4 3 0,-3-4 0,0 0 0,0 0 0,0 0 0,-1 0 0,1-1 0,0 0 0,0 1 0,0-1 0,0 0 0,0 0 0,0-1 0,0 1 0,5-2 0,37-11 17,-29 6-9,-1-1 0,1 0 1,-1-1-1,-1-1 0,0-1 1,0 0-1,14-15 0,80-95 64,-103 114-68,13-19 23,-15 21-20,0 0 0,1 0 0,-1 0 0,1 1 0,7-8 0,-11 12-8,1 0 0,-1-1 0,0 1 0,0 0 0,0 0-1,1 0 1,-1-1 0,0 1 0,0 0 0,1 0 0,-1 0 0,0 0-1,1 0 1,-1 0 0,0 0 0,0 0 0,1 0 0,-1-1-1,0 1 1,1 0 0,-1 0 0,0 1 0,0-1 0,1 0 0,-1 0-1,0 0 1,1 0 0,-1 0 0,0 0 0,0 0 0,1 0-1,-1 0 1,0 1 0,0-1 0,1 0 0,-1 0 0,0 0 0,0 1-1,1-1 1,-1 0 0,0 1 0,6 17 37,-2 33-17,-4-40-17,1 3 1,1 0 0,0 0-1,6 21 1,-6-28-4,0-1 0,0 0 1,1-1-1,0 1 0,0 0 1,0-1-1,1 1 0,0-1 1,0 0-1,7 6 0,-9-9-1,-1-1-1,1 0 0,0 0 0,0-1 1,-1 1-1,1 0 0,0 0 0,0-1 1,0 1-1,-1-1 0,1 0 0,0 0 1,0 1-1,0-1 0,0 0 0,0-1 1,0 1-1,0 0 0,0 0 0,-1-1 1,1 1-1,0-1 0,0 0 0,0 1 1,-1-1-1,1 0 0,0 0 0,2-2 1,4-2-1,-1-1-1,0 1 1,-1-1 0,12-14 0,1-3 0,-2-1 0,-1-1 0,-1-1 0,21-47 0,34-117 91,-68 181-75,-2 7-9,0 0 1,0 0-1,1 0 1,-1 1 0,1-1-1,-1 0 1,1 0 0,0 1-1,-1-1 1,1 0-1,0 1 1,0-1 0,2-1-1,-3 35 45,7 210-31,-4-185-19,-6 33 6,0-22 8,3-65-11,1-1-1,-1 0 1,0 1-1,-1-1 1,1 0 0,0 0-1,-1 1 1,1-1-1,-1 0 1,0 0-1,1 1 1,-1-1 0,0 0-1,0 0 1,-2 2-1,-13-27 162,5 0-131,0-1 1,1 0-1,-9-39 1,3 10 15,11 40-38,3 7 7,-1 1 0,1-1 0,1 0 1,-1 0-1,1 0 0,0 0 0,0-11 1,1 16-17,0 1 0,0-1 0,0 1 0,0-1 0,0 1 0,0-1 0,0 1 0,0-1 0,0 1 0,1-1 0,-1 1 0,0 0 0,0-1 0,1 1 0,-1-1 0,0 1 0,1 0 1,-1-1-1,0 1 0,1 0 0,-1-1 0,0 1 0,1 0 0,-1-1 0,1 1 0,-1 0 0,0 0 0,1 0 0,-1-1 0,1 1 0,-1 0 0,1 0 0,1 0 1,-1 0-1,0 1 0,1-1 1,-1 0-1,0 1 0,1-1 1,-1 1-1,0 0 1,0-1-1,1 1 0,1 1 1,35 33 1,-32-28 3,35 36-4,45 42 7,-75-75-11,1-1 0,0 0 1,1-1-1,-1 0 0,26 11 0,-35-18-1,1 0 0,-1-1 0,0 1 0,1-1 0,-1 1 0,0-1 0,1 0 0,-1 0 0,0-1 0,1 1 0,-1-1 0,0 0 0,1 1 0,-1-1 0,0-1 0,0 1 0,0 0 0,0-1 0,0 0 0,0 1 0,0-1 0,-1 0 0,4-3 0,3-3 0,0-1 0,0-1 0,-1 1 0,11-17 0,-10 11 7,0-1 0,-1 1 0,-1-1 1,0-1-1,6-25 0,15-91 71,-3 10-39,0 30-39,-19 121 0,-3 47 0,2 154 0,-6-185 0,-2 0 0,-2 0 0,-13 50 0,15-83 0,0 1 0,-1-1 0,0 0 0,-9 16 0,12-27 0,1 0 0,0 1 0,0-1 0,-1 1 0,1-1 0,0 0 0,-1 1 0,1-1 0,0 0 0,-1 1 0,1-1 0,-1 0 0,1 0 0,0 0 0,-1 1 0,1-1 0,-1 0 0,1 0 0,-1 0 0,1 0 0,-1 0 0,1 1 0,-1-1 0,1 0 0,-1 0 0,1 0 0,-1-1 0,1 1 0,-1 0 0,0 0 0,-16-10 0,-12-21 0,28 29 0,-10-11 0,1-1 0,1 0 0,0-1 0,1 0 0,0 0 0,1-1 0,1 0 0,1 0 0,0 0 0,-4-27 0,7 35 0,1 1 0,9 12 0,89 97 0,47 45 0,-139-142 0,0-1 0,0 0 0,0 0 0,1-1 0,-1 0 0,1 0 0,0 0 0,0 0 0,0-1 0,0 0 0,0 0 0,1-1 0,-1 0 0,1 0 0,-1 0 0,0-1 0,1 0 0,-1 0 0,9-2 0,-5 0 0,0-1 0,0 0 0,-1 0 0,0-1 0,1 0 0,-2 0 0,1-1 0,0-1 0,-1 1 0,0-1 0,13-13 0,-1-3-4003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46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10752,'0'0'992,"114"6"-584,-37-8-104,14 4 8,-1 3-16,-3-5 0,-4-5-16,-11 3 0,-3-2-128,-15 2 8,-6 2 16,-15-6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48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308 582 5016,'0'0'7025,"-2"-9"-6706,-9-32-2,11 39-255,-1 0-1,1 0 1,-1-1 0,0 1 0,0 0 0,0 0-1,0 0 1,-1 0 0,1 1 0,0-1-1,-1 0 1,1 0 0,-1 1 0,0-1-1,1 1 1,-1-1 0,0 1 0,0 0-1,0 0 1,0 0 0,0 0 0,0 0-1,0 0 1,-1 1 0,1-1 0,0 1 0,0-1-1,-1 1 1,1 0 0,-4 0 0,-2 0 79,-1 2 0,0-1 1,0 1-1,1 0 1,-16 7-1,19-7-101,-19 9 288,0 1 0,0 1 0,-23 18 1,23-16 5,22-13-280,0-1-1,0 0 0,0 1 0,0-1 1,1 1-1,-1 0 0,0 0 0,1-1 1,-1 1-1,1 0 0,0 1 0,-1-1 1,0 2-1,2-2-22,-1 0 0,1-1 0,0 1-1,0-1 1,0 1 0,0 0 0,0-1 0,0 1 0,0-1 0,1 1 0,-1-1 0,0 1 0,1-1 0,-1 1-1,1-1 1,0 1 0,0-1 0,-1 1 0,1-1 0,0 0 0,2 3 0,3 2 44,0 1 0,1-1 0,-1 0 0,1-1 0,0 0 0,1 0 0,-1 0 0,1-1 0,0 0 0,12 4 0,-14-6-38,-1 0 0,1 0 0,0-1 0,0 0 0,0 0 0,0-1 1,0 1-1,1-1 0,-1 0 0,0-1 0,0 0 0,0 0 0,0 0 0,0-1 0,-1 1 1,8-4-1,-5 1 47,-1 0 0,1 0 0,-1-1 0,1 0 1,-2 0-1,1-1 0,7-7 0,-11 9-38,0 0-1,0 0 0,-1 0 0,0 0 1,0-1-1,0 1 0,0-1 1,-1 1-1,1-1 0,-1 0 1,0 1-1,-1-1 0,1 0 1,-1-8-1,0 9-6,0-1 1,0 1-1,-1 0 0,1 0 0,-1-1 1,0 1-1,0 0 0,-1 0 0,1 0 1,-1 0-1,0 0 0,0 0 0,0 0 1,-1 1-1,1-1 0,-1 1 0,0 0 1,0 0-1,0 0 0,0 0 0,0 0 1,-1 0-1,1 1 0,-5-2 0,5 2-9,-10-6 236,13 8-263,0 0 1,0 0-1,-1 0 1,1 0-1,0 0 1,0 0-1,-1 0 1,1 0-1,0 0 0,0-1 1,0 1-1,-1 0 1,1 0-1,0 0 1,0 1-1,-1-1 0,1 0 1,0 0-1,0 0 1,0 0-1,-1 0 1,1 0-1,0 0 0,0 0 1,0 0-1,-1 0 1,1 0-1,0 1 1,0-1-1,0 0 1,0 0-1,-1 0 0,1 0 1,0 1-1,0-1 1,0 0-1,0 0 1,0 0-1,0 1 0,-1-1 1,1 0-1,0 0 1,0 0-1,0 1 1,0-1-1,0 0 1,0 0-1,0 1 0,0-1 1,0 0-1,0 0 1,0 0-1,0 1 1,1 0-4,-1 0 1,0 0-1,1 0 1,-1 0-1,1 0 1,-1 0-1,1 0 1,-1 0-1,1 0 1,0-1-1,-1 1 1,1 0-1,0 0 1,0-1 0,-1 1-1,1 0 1,0-1-1,0 1 1,0-1-1,0 1 1,0-1-1,0 1 1,0-1-1,0 0 1,1 1-1,30 4-39,-21-5 27,0-2 1,0 1-1,0-2 0,0 0 0,0 0 0,0 0 1,-1-2-1,0 1 0,0-1 0,13-9 0,-3 1-27,-1-1 0,0-1 0,32-33 0,-36 31 47,-1 0 1,-1-2-1,-1 1 1,-1-1-1,-1-1 1,0 0-1,-1-1 1,-2 0-1,0 0 1,-1 0-1,-1-1 1,-1 0-1,-1 0 1,-1 0-1,-1-34 1,-4 35 70,-1 14 3,0 14 71,-18 90-86,-18 175 0,34-200-84,-2 38-15,-28 136 1,-45 56 0,77-292 33,1-1 1,-1 0-1,-1 0 0,0 0 1,0 0-1,0 0 1,-1-1-1,-10 11 0,15-19 3,1 1 0,-1 0 0,1-1 0,-1 1 0,0-1 0,1 1 0,-1-1 0,0 1 0,1-1 0,-1 1 0,0-1 0,0 0 0,1 1 0,-1-1 0,0 0 0,0 0 0,-1 1 0,2-2 1,-1 1-1,1 0 1,0 0 0,-1 0 0,1 0 0,0-1 0,-1 1-1,1 0 1,0 0 0,0-1 0,-1 1 0,1 0 0,0 0 0,0-1-1,0 1 1,-1 0 0,1-1 0,0 1 0,0 0 0,0-1-1,0 1 1,0 0 0,-1-1 0,1 1 0,0 0 0,0-1 0,0-3 17,0 1 0,0-1 1,0 1-1,0 0 1,1-1-1,-1 1 1,2-5-1,5-11 26,1-1-1,1 1 1,1 0 0,0 1 0,1 0-1,1 1 1,1 0 0,18-18 0,131-115 279,-141 132-280,-9 8-21,1 0 1,0 1 0,1 1 0,0 0 0,1 1 0,-1 0-1,24-7 1,-35 14-29,0-1-1,0 1 1,0-1 0,1 1-1,-1 0 1,0 1-1,0-1 1,0 0-1,0 1 1,0 0 0,0 0-1,0 0 1,5 2-1,36 24-382,-20-11-2558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51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1039 4720,'0'0'10284,"11"-4"-9976,1-1-230,-2 1 1,1-1 0,0-1 0,-1 0 0,0 0 0,-1-1-1,12-10 1,99-108 1146,108-148-1,-203 240-1005,-2-2 0,-2-1 0,-1-1 0,-1 0 0,-3-2 0,20-65-1,-35 100-155,0-1 0,0 0 0,0 1 0,-1-1 0,0-6 0,0 4 109,0 7-44,-16 31 288,-18 36-289,4 1 0,-29 94 0,32-76-4,-13 52 37,35-116-111,1 1-1,2 0 0,0 0 1,1 29-1,1-50-40,0 0 0,0 0 0,1-1 0,-1 1 0,0 0 1,1-1-1,-1 1 0,1 0 0,-1-1 0,1 1 0,0 0 0,-1-1 0,1 1 0,0-1 0,0 1 0,0-1 0,1 0 0,-1 1 0,0-1 0,0 0 0,1 0 0,-1 0 0,3 2 0,-1-2 3,0 0 0,0 0 0,0-1 1,0 1-1,0-1 0,0 1 0,0-1 0,0 0 0,0 0 0,0-1 0,1 1 0,3-1 0,5-2 10,1-1 0,0 0 0,-1-1 0,0-1 0,13-7 0,-4-1 12,0-1 1,30-28-1,-1 0 18,-20 19-12,-1-3 1,-1 0 0,24-32-1,62-103 108,-80 107-39,33-71 0,-55 98-46,-1-1-1,-1 1 1,-2-2 0,9-54 0,-16 70-31,2-2 39,-1 0 1,-1 0 0,-2-28 0,1 43-60,0 0 1,0 0 0,0 0-1,0 1 1,0-1-1,0 0 1,-1 0 0,1 0-1,0 0 1,-1 1 0,1-1-1,0 0 1,-1 0-1,1 1 1,-1-1 0,1 0-1,-1 1 1,1-1 0,-1 0-1,0 1 1,1-1 0,-1 1-1,0-1 1,1 1-1,-1-1 1,-1 0 0,1 1-5,-1 0 0,1 0 0,0 0 0,-1 0 0,1 0-1,0 1 1,-1-1 0,1 0 0,0 1 0,0-1 0,-1 0 0,1 1 0,0 0 0,0-1 0,-2 2 0,-2 2-5,-1 0 1,1 0-1,0 1 1,0 0-1,-7 9 1,1 2-2,1 0 0,1 1 1,-8 22-1,-5 6 0,-13 27 12,-44 130 0,69-169 1,-1 0 1,-2 0 0,-1-2-1,-22 37 1,17-36 41,-24 53-1,26-47-6,-18 50 212,27-76-4,6-16 111,3 1-340,-1 1 0,1-1 0,-1 1 0,1-1 0,0 1 0,0-1-1,1 1 1,1-4 0,4-3 9,-2 0-1,10-19 1,-10 18-14,0 0 1,1 1 0,8-12-1,-3 6-14,1 1 0,0 0-1,1 1 1,0 1 0,1 0 0,1 0-1,0 2 1,20-12 0,-25 16-12,-8 5 12,0 0 0,0-1 0,1 1 0,-1 0 0,0 0 0,1 0 0,-1 1 1,4-2-1,-5 2-7,0 0 0,0 1 1,0-1-1,-1 0 0,1 0 0,0 0 1,0 1-1,0-1 0,-1 1 1,1-1-1,0 0 0,0 1 0,-1-1 1,1 1-1,0 0 0,-1-1 1,1 1-1,-1 0 0,1-1 0,-1 1 1,1 0-1,-1-1 0,1 1 1,-1 0-1,0 0 0,1-1 0,-1 1 1,0 0-1,0 0 0,0 0 1,1 1-1,3 16 3,-1 0 0,0 0-1,0 32 1,-3-31-1,1 0-1,1-1 1,8 33-1,-8-44-3,0 1 0,1 1 0,0-1 0,0 0 0,8 13 0,-9-18 0,-1-1 0,1 1 0,0-1 0,0 0 0,1 0 0,-1 0 0,0 0 0,1 0 0,-1-1 0,1 1 0,-1-1 0,1 1 0,0-1 0,0 0 0,0 0 0,0 0 0,5 1 0,1-1 1,1 0-1,-1-1 1,0 0 0,0 0-1,1-1 1,-1 0 0,0 0-1,0-1 1,0 0-1,0-1 1,-1 0 0,1-1-1,-1 1 1,1-2 0,7-5-1,1-1 5,-2-1 0,1-1 0,-2-1 0,0 0 0,23-29 0,-32 35 16,0 0-1,0 0 0,0 0 1,-1 0-1,0-1 0,-1 0 1,4-14-1,-6 20-13,0 0 1,-1 1-1,0-1 1,0 0-1,0 1 0,0-1 1,0 0-1,0 0 1,-1 1-1,1-1 0,-1 0 1,-1-4-1,1 5 0,0 1-1,0-1 1,0 1-1,-1 0 1,1-1-1,0 1 1,0 0-1,-1 0 1,1 0-1,-1 0 1,1 0 0,-1 0-1,1 0 1,-1 0-1,0 1 1,1-1-1,-1 0 1,0 1-1,0 0 1,1-1-1,-4 1 1,0 0 1,-1 0 0,1 0 0,0 1 0,-1 0 1,1 0-1,0 0 0,-1 1 0,-5 2 0,-40 20 27,46-21-34,1 1 0,-1-1 1,1 1-1,0 0 0,0 0 1,0 0-1,1 1 0,-1-1 0,1 1 1,0 0-1,0 0 0,1 0 0,0 0 1,0 1-1,0-1 0,0 1 1,1-1-1,-1 9 0,1-8-1,0 0 0,1 0 0,0 0 0,0 0 0,0 0 1,1 0-1,0-1 0,0 1 0,0 0 0,1 0 0,0 0 0,0-1 0,0 1 0,1-1 0,0 1 0,0-1 0,5 6 0,-2-3 3,1-1-1,0 1 0,0-2 1,0 1-1,1-1 1,0 0-1,1-1 0,-1 0 1,1 0-1,0-1 0,0 0 1,0 0-1,1-1 1,-1 0-1,1-1 0,0 0 1,-1-1-1,1 0 1,0 0-1,0-1 0,0 0 1,0-1-1,13-2 1,16-8 49,0-1 1,0-1 0,-1-3 0,-1-1 0,0-1 0,-2-2-1,37-27 1,-67 43-79,0-1 0,0 1 0,0-1 0,6-9-1,-3 2-3510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52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9944,'0'0'3096,"72"12"-2496,-5-16 0,23-4-160,7-4 0,6 0-112,0-4-8,-9 0-80,3 8 16,-8 4-160,-15 4 15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47:57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1118 7232,'0'0'3788,"3"-11"-3248,0 0-380,-2 7-101,0-1-1,0 1 1,1 0 0,-1 0 0,1 0 0,0-1 0,0 1 0,1 1 0,-1-1 0,1 0 0,-1 1 0,1-1 0,5-3 0,112-100 2213,-105 93-1998,-2-1-1,0-1 1,0 0 0,15-29-1,-9 10 722,19-50 0,-40 82-236,-3 8-462,-42 82 216,4 2-1,-53 160 1,68-157-315,-73 219 489,71-240-100,27-62-329,3-11 17,5-15 18,68-241 298,-28 91-382,117-263 381,-152 406-537,1 0 1,2 1 0,0 1 0,30-40 0,-41 60-51,0 0 0,-1 1 0,1-1 0,0 0 0,0 1 0,0 0 0,1-1 0,-1 1 0,0 0 0,0 0 0,1 0 0,-1 0 1,0 1-1,1-1 0,-1 1 0,1-1 0,-1 1 0,1 0 0,-1 0 0,1 0 0,-1 0 0,1 0 0,-1 1 0,1-1 0,-1 1 0,1 0 0,-1-1 0,0 1 0,1 0 0,-1 0 0,0 1 0,0-1 1,3 2-1,3 3-2,0-1 0,-1 2 1,0-1-1,0 1 0,0 0 1,-1 0-1,9 13 1,-9-10-10,-1 1 0,1 0 0,-2 0 1,1 1-1,-2-1 0,1 1 0,1 15 1,-2-4-10,0 1-1,-2 42 1,-2-62 19,1 1-1,-1 0 1,1 0-1,-1-1 1,-1 1-1,1 0 0,-1-1 1,0 1-1,0-1 1,0 0-1,0 0 1,-1 1-1,0-1 1,0-1-1,0 1 1,0 0-1,0-1 0,-1 0 1,0 0-1,1 0 1,-1 0-1,0 0 1,-1-1-1,1 0 1,0 0-1,-1 0 1,1 0-1,-1-1 0,0 1 1,1-1-1,-1 0 1,-6 0-1,-10 2 73,0-1-1,-1 0 1,1-2-1,-1 0 1,-41-7 0,48 2 210,28 4-157,28 4-90,10-1-27,-1-3 1,55-6-1,-93 6-9,25-4-1,0-2 0,0-1 1,-1-1-1,0-2 1,-1-2-1,0-1 1,-1-2-1,-1-1 1,-1-2-1,0-1 1,-1-1-1,-2-2 1,54-53-1,-68 59 5,-2 0 0,0-1 0,0-1 0,-2 0 1,-1-1-1,0 0 0,-1-1 0,-2 0 0,0 0 0,6-31 0,-4 1 13,-3 0 1,-2-1-1,-2-69 1,-2 118-17,-6-81 90,5 75-72,0 0 0,-1 1 0,-1-1 0,1 0 0,-1 1 0,-1 0 0,-4-10 0,7 18-17,1-1 0,-1 0 0,1 0 0,-1 0 0,0 0 0,1 0 0,-1 1 0,0-1 0,0 0 0,1 1 0,-1-1 0,0 0 0,0 1 0,0-1 0,0 1 0,0 0 0,0-1 0,0 1 0,0-1 0,0 1 0,0 0 0,0 0-1,0 0 1,0 0 0,0 0 0,0 0 0,0 0 0,0 0 0,0 0 0,0 0 0,0 0 0,0 1 0,0-1 0,0 0 0,0 1 0,0-1 0,0 1 0,0-1 0,1 1 0,-1 0 0,0-1 0,0 1 0,-1 1 0,-3 2-8,-1 2 0,1-1 0,0 0 0,-8 13 0,-15 28-51,1 1 0,2 1 1,-28 79-1,31-56-58,-22 127 0,22-34-72,13-87 40,9-71 126,0-1 1,0 0 0,0 1-1,1-1 1,0 0-1,0 1 1,0-1-1,1 0 1,0 0-1,0 0 1,0 0-1,0 0 1,1-1-1,4 7 1,-6-10 19,0 0-1,1-1 1,0 1-1,-1 0 1,1-1 0,-1 1-1,1-1 1,0 1-1,-1-1 1,1 0 0,0 1-1,0-1 1,-1 0-1,1 0 1,0-1 0,0 1-1,-1 0 1,4-1-1,33-11 5,-38 12-4,11-5 7,0 0 0,0-1 0,-1 0 0,0 0 0,15-13 0,46-48 30,-3 3 20,-51 50-21,0 0 0,1 1 0,0 2 0,28-15 1,-41 24-29,0 0 0,0 0 0,0 0 0,0 1 0,0 0 0,0 0 0,0 0 0,0 1 0,0-1 0,1 1 0,-1 0 0,0 1 0,0-1 0,0 1 0,1 0 0,-1 1 0,0-1 0,0 1 0,-1 0 0,1 0 0,0 0 0,-1 1 0,1 0 0,5 4 0,15 10 24,-20-14-29,0 0 0,0 0 0,-1 0 0,0 0 0,1 1 0,-1 0 0,0 0 0,-1 0 0,1 0 1,5 9-1,-4-7 31,2 1 13,-7-7-47,0 0 1,0 1 0,0-1-1,0 0 1,0 0-1,0 0 1,0 0 0,0 0-1,0 1 1,1-1 0,-1 0-1,0 0 1,0 0 0,-1 0-1,1 1 1,0-1 0,0 0-1,0 0 1,0 0-1,0 0 1,0 1 0,0-1-1,0 0 1,0 0 0,0 0-1,0 0 1,0 0 0,0 1-1,-1-1 1,1 0 0,0 0-1,0 0 1,0 0 0,0 0-1,0 0 1,0 0-1,-1 1 1,1-1 0,0 0-1,0 0 1,0 0 0,0 0-1,-1 0 1,1 0 0,0 0-1,0 0 1,0 0 0,-3 0 11,0 0 1,0 0 0,0 0 0,0-1 0,0 1-1,0-1 1,1 0 0,-1 0 0,-3-1-1,-12-3-3,6 3 0,-1 1 1,1 0-1,0 1 1,0 0 0,0 1-1,0 1 1,0 0-1,0 0 1,0 1 0,0 1-1,1 0 1,0 0-1,0 1 1,0 1 0,0 0-1,1 0 1,0 1-1,0 0 1,-14 14 0,20-17-11,1 0 0,0 1 1,0-1-1,1 0 1,-1 1-1,1 0 1,0-1-1,0 1 0,1 0 1,-1 0-1,1 0 1,0 0-1,0 0 1,1 0-1,-1 0 1,1 1-1,1-1 0,-1 0 1,1 5-1,0-5-5,0 0-1,0-1 0,0 1 1,1-1-1,-1 1 0,1-1 1,0 1-1,0-1 1,0 0-1,1 0 0,0 0 1,0 0-1,0-1 0,0 1 1,0-1-1,1 0 0,-1 0 1,1 0-1,0 0 1,8 4-1,-2-3 3,0-1-1,0 0 1,0-1 0,1 0-1,-1 0 1,1-1 0,-1 0-1,1-1 1,-1 0 0,12-2-1,-16 1 10,0 0-1,0 0 0,-1 0 0,1-1 0,-1 1 0,1-2 0,-1 1 0,0 0 0,1-1 0,-1 0 0,0 0 0,-1-1 0,1 1 0,-1-1 0,1 0 0,-1 0 0,0 0 0,-1-1 0,7-9 0,-6 5 9,0 0 1,0-1-1,-1 1 0,0-1 1,-1 0-1,2-12 0,-3 15 5,-1 1 0,1-1 0,-1 1 0,-1 0 0,1-1 0,-1 1 0,0 0 0,-1-1-1,0 1 1,0 0 0,-3-6 0,-3-1 191,8 22-100,6 23-68,0-14-42,0-1 1,0 0-1,2 0 1,0-1-1,1 0 0,1 0 1,19 23-1,-24-32-4,1 0 0,-1 0-1,2-1 1,-1 0 0,1 0-1,0-1 1,0 0 0,1 0 0,-1-1-1,1 1 1,0-2 0,0 1-1,1-1 1,-1-1 0,1 1-1,-1-1 1,18 1 0,-21-3 4,0-1 0,0 0 1,0 0-1,0 0 0,0 0 0,0-1 1,0 0-1,0 0 0,-1 0 0,1-1 1,-1 1-1,0-1 0,0 0 0,0-1 0,4-3 1,4-5 6,0-1 0,-1 0 1,12-19-1,-13 14 7,0 0 0,-1 0 0,13-37 0,11-63 63,-23 70-41,-6 25 17,0 1 1,2 0-1,14-35 0,-19 55-44,0 0 0,-1 0 0,1 0 0,0 1 0,0-1 0,0 0 0,1 0 0,-1 1 0,0-1 0,1 1 0,-1-1 0,1 1 0,-1 0 0,4-3 0,-5 4-7,1 0 1,-1 0-1,1 0 1,-1 0-1,1 0 1,-1 0-1,0 0 1,1 0 0,-1 0-1,1 1 1,-1-1-1,1 0 1,-1 0-1,0 0 1,1 0-1,-1 1 1,1-1-1,-1 0 1,0 0-1,1 1 1,-1-1-1,0 0 1,1 1-1,-1-1 1,0 1-1,11 19-20,-1 17 5,0 1-1,-3 0 1,4 46-1,-6 116-31,-5-191 46,-1 0 0,0 0 0,0 0 0,-1 0 0,0 0 0,-5 11 0,7-20 1,0 1-1,0-1 1,-1 1 0,1 0-1,0-1 1,0 1 0,-1-1-1,1 1 1,0-1 0,-1 1-1,1-1 1,-1 0 0,1 1-1,0-1 1,-1 1-1,1-1 1,-1 0 0,1 1-1,-1-1 1,0 0 0,1 0-1,-1 1 1,1-1 0,-1 0-1,1 0 1,-1 0-1,0 0 1,1 1 0,-1-1-1,1 0 1,-1 0 0,-1-1-1,0 1 5,0-1 0,0 0 0,0 1 0,0-1-1,0 0 1,0-1 0,0 1 0,0 0 0,-2-2 0,-30-33 80,-9-22 216,43 57-299,0 1 0,0 0 0,0 0-1,0 0 1,0 0 0,0-1 0,0 1 0,0 0 0,0 0-1,0 0 1,0 0 0,0-1 0,0 1 0,0 0-1,0 0 1,0 0 0,0-1 0,0 1 0,0 0 0,0 0-1,1 0 1,-1 0 0,0 0 0,0-1 0,0 1 0,0 0-1,0 0 1,0 0 0,1 0 0,-1 0 0,0 0-1,0 0 1,0-1 0,0 1 0,0 0 0,1 0 0,-1 0-1,0 0 1,0 0 0,0 0 0,1 0 0,-1 0 0,0 0-1,0 0 1,0 0 0,0 0 0,1 0 0,-1 0-1,0 0 1,19-1-1,20 6-37,-8 1 23,1-1 0,0-1 0,0-2 1,-1-1-1,47-5 0,-65 2 7,-1-1-1,1-1 1,-1 0 0,1-1-1,-1 0 1,-1-1 0,1 0 0,18-14-1,-2-1 15,-1-1 0,24-26 0,-35 30 21,25-36 0,-4 5 67,-24 31-65,-11 14-23,0 1-1,0 0 0,1 0 0,-1-1 1,1 2-1,0-1 0,-1 0 1,1 0-1,1 1 0,-1 0 1,5-3-1,-7 4-7,-1 1 0,1 0 1,-1 0-1,1 0 0,-1 0 1,1 0-1,-1 0 0,1 0 1,-1 0-1,1 0 0,-1 0 1,1 0-1,-1 0 0,0 0 1,1 0-1,-1 0 0,1 1 1,-1-1-1,1 0 0,-1 0 1,1 0-1,-1 1 0,0-1 1,1 0-1,-1 1 0,0-1 1,1 0-1,-1 1 0,0-1 0,1 0 1,-1 1-1,9 20 12,-4 29 3,-7-19 1,-2 0 0,0 0 0,-2-1-1,-1 1 1,-2-1 0,-1-1 0,-17 38 0,20-55 0,25-30 10,-2-3 9,22-37 0,-10 12 2,-2 5-8,-11 16-3,24-31 1,-33 50-14,0-1 0,0 1 0,0 0 0,0 0 0,1 1 0,0 0 0,1 0 0,14-7 0,-20 11-11,-1 1 0,1-1 0,0 1 0,-1-1 0,1 1 0,-1 0 0,1 0 0,0 0 0,-1 0 0,1 0 0,0 0 0,-1 0 0,1 0 0,0 1 0,-1-1 0,1 1 0,0-1 0,-1 1 0,1 0 0,-1-1 0,1 1 0,-1 0 0,0 0 0,1 0 0,-1 0 0,0 0 0,0 0 0,0 1 0,1-1 0,-1 0 0,0 1 0,-1-1 0,1 1 0,0-1 0,0 1 0,0 2 0,2 2 3,0 1 0,-1 0 1,1 0-1,-2 1 1,1-1-1,-1 0 1,0 8-1,0-5 20,-1 0 0,0 1 0,-1-1 0,0 0 0,0 0-1,-1 0 1,-1 0 0,-4 12 0,7-22-22,0 0 1,0 0-1,0 0 0,0 0 1,0 0-1,0 0 1,-1 0-1,1 0 0,0 0 1,0 0-1,0 1 0,0-1 1,0 0-1,0 0 0,0 0 1,0 0-1,0 0 0,0 0 1,0 0-1,0 0 0,0 1 1,0-1-1,0 0 0,0 0 1,0 0-1,-1 0 0,1 0 1,0 0-1,0 0 0,1 1 1,-1-1-1,0 0 0,0 0 1,0 0-1,0 0 0,0 0 1,0 0-1,0 0 0,0 1 1,0-1-1,0 0 0,0 0 1,0 0-1,0 0 0,0 0 1,0 0-1,0 0 0,0 0 1,1 0-1,-1 0 0,0 1 1,0-1-1,0 0 0,0 0 1,0 0-1,0 0 0,0 0 1,1 0-1,-1 0 0,10-5 72,15-15-33,111-108 169,-128 121-174,1 1 0,0 0 0,0 0 0,1 1 0,-1 1 0,1-1 0,0 2 0,12-4 0,-10 3 25,-11 4-59,0 0 0,-1 0-1,1-1 1,0 1 0,-1 0 0,1 0 0,0 0 0,0 0 0,-1 0 0,1 0-1,0 0 1,-1 0 0,1 0 0,0 1 0,-1-1 0,1 0 0,0 0 0,-1 0 0,1 1-1,-1-1 1,1 0 0,0 1 0,-1-1 0,1 1 0,0 0 0,0 1 0,1-1 0,-1 1 0,0-1 1,0 1-1,-1 0 0,1 0 0,0 0 0,0-1 1,0 4-1,1 6-1,-1 1 1,1 18-1,-1-21 2,14 167 76,-14-175-79,-1-1 0,1 1-1,-1 0 1,1 0 0,-1 0-1,1 0 1,0 0 0,-1-1-1,1 1 1,0 0 0,0 0-1,0-1 1,-1 1 0,1-1-1,0 1 1,0-1 0,0 1-1,0-1 1,0 1 0,0-1-1,0 0 1,0 1 0,2-1-1,25 5 23,-26-5-23,3 0 4,1 0 1,0 0-1,0-1 1,0 1-1,-1-1 0,1-1 1,0 1-1,-1-1 0,7-3 1,47-24 44,-50 24-46,19-14 12,0 0-1,-1-2 1,31-30 0,28-22-3,-43 44-7,-39 27 4,0 0-1,0 0 1,1 0-1,-1 0 0,1 1 1,-1 0-1,1 0 1,8-1-1,-10 2-6,-1 0 0,1 1-1,-1-1 1,1 1 0,0 0 0,-1 0 0,1 0-1,-1 0 1,0 0 0,1 1 0,-1-1-1,0 1 1,0-1 0,0 1 0,3 3-1,27 35-45,-21-26 43,2 4-12,-8-10 6,0-1 1,1-1-1,0 1 0,10 8 0,-16-14 9,1 0 1,0 0-1,0 0 0,0-1 1,-1 1-1,1 0 0,0-1 0,0 1 1,0-1-1,0 1 0,0-1 1,0 1-1,1-1 0,-1 0 1,0 1-1,0-1 0,0 0 0,0 0 1,0 0-1,0 0 0,0 0 1,1 0-1,-1 0 0,0 0 1,0-1-1,0 1 0,0 0 0,0-1 1,0 1-1,0-1 0,0 1 1,0-1-1,0 1 0,0-1 0,0 0 1,0 1-1,0-1 0,-1 0 1,1 0-1,0 0 0,0 0 1,-1 1-1,1-1 0,-1 0 0,1 0 1,-1 0-1,1 0 0,-1 0 1,1-1-1,-1 1 0,0 0 1,0 0-1,1-1 0,0-6 6,1-1-1,-1 1 1,-1-1-1,1 1 1,-2-1 0,1 1-1,-1 0 1,0-1-1,-1 1 1,0 0 0,0-1-1,-1 1 1,0 1-1,0-1 1,-1 0-1,0 1 1,0-1 0,-1 1-1,0 0 1,0 1-1,-1-1 1,1 1 0,-1 0-1,-1 1 1,1-1-1,-1 1 1,0 1-1,-9-6 1,12 9-4,-1-1 0,1 1-1,0 0 1,-1 0 0,1 0-1,0 1 1,-1 0 0,1 0 0,-1 0-1,1 0 1,-1 1 0,1-1 0,-1 1-1,1 0 1,0 0 0,0 1-1,-6 2 1,-2 1 10,0 1 0,1 0 0,0 1 0,-18 14 0,22-14-7,-1 0-1,2 0 1,-1 1-1,1 0 1,0 0-1,1 1 1,0 0-1,0 0 1,1 0-1,0 0 1,0 1-1,1-1 1,-3 19-1,4-19-5,1 1-1,0-1 1,1 0-1,0 1 1,0-1-1,1 0 1,0 0-1,0 1 1,1-1-1,1 0 1,-1 0-1,1-1 1,1 1-1,0 0 1,5 8-1,-3-10-9,0-1-1,0 1 0,1-1 1,-1-1-1,2 1 1,-1-1-1,0 0 1,1-1-1,0 1 1,0-2-1,1 1 0,-1-1 1,0 0-1,1-1 1,0 0-1,0 0 1,11 0-1,-11-2 12,-1-1-1,1 0 1,-1 0-1,1-1 0,-1 0 1,0 0-1,0-1 1,0 0-1,0-1 1,-1 1-1,1-2 1,-1 1-1,0-1 1,0 0-1,0 0 1,-1-1-1,0 0 1,0 0-1,0 0 1,-1-1-1,6-8 1,-6 6 15,0-1 1,0 1-1,-1-1 1,0 1-1,0-1 1,-1 0-1,0-1 1,-1 1-1,-1 0 1,1-1-1,-2 1 1,1-1 0,-1 1-1,-1-1 1,0 1-1,-4-17 1,-7-6 102,12 32-114,-1 0 0,1 0 0,-1 0 0,1 0 0,-1 0 0,0 1 0,1-1 0,-1 0 0,0 0 0,0 0 0,1 1 0,-1-1 0,0 0 0,0 1 0,0-1 0,0 1 0,0-1 0,0 1 0,0-1 0,0 1 0,0 0 0,0-1 0,0 1 0,0 0 0,0 0 0,0 0 0,-2 0 0,0 1 0,1 1 0,0 0 0,0-1 0,0 1 0,0 0 0,0 0 0,0 0 0,0 0 0,0 1 1,1-1-1,0 0 0,-1 1 0,1-1 0,0 1 0,-1 2 0,0 1-5,1 0 0,-1 0 0,1 0 0,0 0 1,1 0-1,-1 0 0,1 0 0,0 0 0,1 0 0,0 0 0,0 0 0,0 0 0,0 0 1,1 0-1,0 0 0,0-1 0,5 10 0,5 7-34,26 40 0,-30-51 27,-4-4 10,1-1-1,0 0 1,0 0-1,1 0 1,-1-1-1,1 0 1,1 0-1,-1 0 1,0-1-1,1 0 1,0 0 0,0-1-1,0 0 1,1 0-1,-1-1 1,1 1-1,-1-2 1,1 1-1,0-1 1,10 0-1,0-1 10,1-1 0,-1-1 0,1 0 1,-1-1-1,0-2 0,0 1 0,26-12 0,28-9 40,36-14-36,-97 33-38,1 0-1,-1 0 1,-1-1 0,1 0 0,-1-1-1,17-17 1,7-18-3964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0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25 3808,'0'0'12089,"-10"-5"-11824,-31-13-18,41 17-238,-1 1 1,1 0-1,-1 0 1,1 0-1,-1 0 1,1 0-1,-1 0 1,1 0-1,0 0 1,-1 0-1,1 0 1,-1 0-1,1 0 1,-1 0-1,1 0 1,-1 0-1,1 0 1,-1 0-1,1 1 1,0-1-1,-1 0 1,1 0-1,-1 0 1,1 1-1,0-1 1,-1 0-1,1 1 1,0-1-1,-1 0 1,1 1 0,0-1-1,-1 0 1,1 1-1,0-1 1,0 1-1,-1 0 1,-2 16 232,2-13-120,-4 25 232,1 0 1,2 0 0,1 0-1,3 35 1,0-2 1013,-2-62-1356,0 0-1,0 1 1,0-1 0,0 0-1,0 1 1,0-1 0,0 0 0,1 1-1,-1-1 1,0 0 0,0 0-1,0 1 1,1-1 0,-1 0-1,0 0 1,0 1 0,1-1-1,-1 0 1,0 0 0,1 0-1,-1 1 1,0-1 0,1 0-1,-1 0 1,0 0 0,1 0-1,-1 0 1,0 0 0,1 0 0,-1 0-1,0 0 1,1 0 0,14 1 98,-11-2-95,120-8 255,-75 3-172,-40 6-81,-1 0 0,1 0-1,-1 1 1,0 1 0,1-1 0,-1 1 0,0 1 0,0-1 0,0 1 0,0 1 0,-1-1 0,1 1 0,-1 1 0,0-1 0,0 1 0,-1 1-1,1-1 1,-1 1 0,0 0 0,-1 0 0,1 1 0,7 12 0,-11-15-7,0 0 1,0 0-1,-1 0 1,1 0-1,-1 0 1,0 0-1,0 1 1,0-1-1,0 0 0,-1 1 1,0-1-1,0 0 1,0 1-1,0-1 1,-1 0-1,0 1 0,0-1 1,0 0-1,0 0 1,-1 0-1,1 0 1,-4 6-1,3-6 4,-1 0 1,0 0-1,0 0 0,0 0 0,0 0 1,0-1-1,-1 0 0,0 1 0,1-1 1,-1 0-1,-1-1 0,1 1 1,0-1-1,0 0 0,-1 0 0,1 0 1,-1-1-1,0 1 0,-8 0 0,-108 2 338,15-1-21,87-3-262,14 0-39,-1 0 0,1 1-1,0-1 1,-1 1 0,1 0-1,0 1 1,-8 2 0,12-4-27,1 0 0,0 0 1,-1 0-1,1 1 1,0-1-1,0 0 0,-1 1 1,1-1-1,0 0 1,-1 0-1,1 1 0,0-1 1,0 0-1,0 1 1,-1-1-1,1 1 0,0-1 1,0 0-1,0 1 0,0-1 1,0 1-1,0-1 1,0 0-1,0 1 0,0 0 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0:4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7024,'0'0'12146,"10"-2"-11899,33-5 153,1 3 1,86 2-1,3-1 192,-72-1-328,104-4 791,-137 7-207,-2 0-3602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0:4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60 4816,'0'0'11544,"-11"-1"-11115,-33-2-40,43 3-366,0 0-1,1 0 1,-1 0 0,0 0-1,1 0 1,-1 0-1,0 0 1,1 0 0,-1 0-1,0 0 1,1 0-1,-1 0 1,0 1 0,1-1-1,-1 0 1,0 0 0,1 1-1,-1-1 1,1 0-1,-1 1 1,1-1 0,-1 1-1,1-1 1,-1 1-1,1-1 1,-1 1 0,1-1-1,-1 1 1,1-1-1,0 1 1,-1 0 0,1-1-1,0 1 1,0-1 0,-1 1-1,1 0 1,0-1-1,0 1 1,0 0 0,0-1-1,0 1 1,0 0-1,0 1 1,0-1 34,1 0-1,-1 0 1,0 0 0,1 1-1,-1-1 1,1 0 0,-1 0-1,1 0 1,0 0 0,0 0-1,-1 0 1,1 0-1,0 0 1,0 0 0,0 0-1,0-1 1,1 2 0,3 0 42,0-1 1,0 0 0,1 0-1,-1 0 1,0-1-1,0 0 1,0 0-1,0 0 1,1-1 0,-1 1-1,0-1 1,0-1-1,0 1 1,7-3 0,-9 3-32,1-1 1,-1 1 0,0-1-1,0 1 1,0-1 0,0 0-1,0 0 1,0 0 0,0-1-1,-1 1 1,1 0 0,-1-1-1,0 0 1,0 0 0,1 0-1,-2 0 1,1 0 0,0 0-1,-1 0 1,1 0 0,-1-1-1,1-3 1,-2 6-43,0 0 0,0 0 0,0 0 1,0 0-1,0 0 0,0 0 0,0 0 0,0 0 0,0 0 0,0 0 0,-1 0 1,1 0-1,0 0 0,-1 0 0,1 0 0,0 0 0,-1 0 0,0 0 0,1 1 1,-1-1-1,1 0 0,-1 0 0,0 0 0,0 1 0,1-1 0,-1 0 1,0 1-1,0-1 0,0 1 0,0-1 0,0 1 0,0 0 0,0-1 0,0 1 1,0 0-1,0-1 0,0 1 0,0 0 0,0 0 0,0 0 0,0 0 1,0 0-1,0 0 0,0 0 0,0 0 0,-2 1 0,-2 0 61,-1 0-1,1 0 0,-1 0 0,1 1 1,-1 0-1,1 0 0,-6 3 1,11-5-82,0 1 0,-1-1 0,1 0 0,0 0 1,0 0-1,0 1 0,0-1 0,0 0 0,0 0 1,-1 0-1,1 0 0,0 1 0,0-1 0,0 0 0,0 0 1,0 1-1,0-1 0,0 0 0,0 0 0,0 0 1,0 1-1,0-1 0,0 0 0,0 0 0,0 0 1,0 1-1,0-1 0,1 0 0,-1 0 0,0 1 1,0-1-1,0 0 0,0 0 0,0 0 0,0 0 0,1 1 1,-1-1-1,0 0 0,0 0 0,0 0 0,0 0 1,1 0-1,-1 0 0,0 1 0,16 10 530,11 4-3881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0:4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163 122 4616,'0'0'10762,"-13"2"-10362,-6 2-33,1 0 1,-1 1-1,0 0 0,-22 12 0,38-16-286,1 0 0,0 1-1,-1-1 1,1 1 0,0 0 0,0 0-1,0 0 1,1 0 0,-1 0 0,0 0-1,1 0 1,-1 0 0,1 1-1,0-1 1,-1 0 0,0 6 0,1-7-32,1 1 0,0 0 0,0-1 0,-1 1 1,1 0-1,0 0 0,0-1 0,1 1 0,-1 0 0,0 0 1,1-1-1,-1 1 0,1 0 0,-1-1 0,1 1 0,0-1 1,-1 1-1,1-1 0,0 1 0,0-1 0,0 1 0,0-1 1,1 0-1,-1 1 0,0-1 0,0 0 0,3 1 0,8 6 69,0-1-1,0-1 1,0 0-1,1-1 0,0 0 1,0-1-1,0 0 1,1-1-1,-1-1 0,18 2 1,-11-3 13,-1-1 0,0-1 1,0-1-1,1 0 0,-1-1 1,33-10-1,-45 10-77,0 0 1,0 0-1,0-1 1,0 0-1,0 0 0,-1 0 1,0-1-1,1 0 1,-2 0-1,1-1 0,5-6 1,-8 9-26,-1-1-1,0 1 1,1 0 0,-1-1 0,0 0 0,-1 1 0,1-1-1,-1 0 1,1 0 0,-1 0 0,0 0 0,-1 0 0,1 0-1,-1 0 1,1-1 0,-1 1 0,-1 0 0,1 0 0,-1 0-1,1 0 1,-1 0 0,-2-7 0,-1 4 5,0-1 0,0 1 0,-1-1-1,0 1 1,-1 1 0,1-1 0,-1 1 0,0 0 0,-1 0 0,1 1-1,-1-1 1,0 2 0,-1-1 0,1 1 0,-1 0 0,-13-5 0,13 6-10,0 0 1,-1 1-1,1 0 0,-1 0 1,1 0-1,-1 1 1,0 1-1,1 0 0,-1 0 1,0 0-1,1 1 1,-1 0-1,1 1 0,-1 0 1,1 0-1,-13 6 1,14-5-14,0 1 1,1-1 0,0 1-1,0 0 1,0 1 0,-8 7-1,13-10-16,0-1-1,-1 1 1,1 0-1,0 0 1,0-1-1,0 1 1,0 0-1,0 0 1,1 0-1,-1 0 1,1 0-1,-1 0 1,1 0-1,0 1 1,-1-1-1,1 0 1,0 0-1,1 0 1,-1 0-1,0 0 1,0 0 0,1 0-1,0 0 1,-1 0-1,1 0 1,0 0-1,1 2 1,21 33-401,-13-25-2886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0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192 104 9440,'0'0'632,"-3"-10"-247,1 2-281,-8-33 363,9 38-352,-1-1 0,1 1 0,0 0 1,-1 0-1,1 0 0,-1 1 0,0-1 0,0 0 1,0 1-1,0-1 0,-5-4 0,5 7-43,1 0 0,0-1-1,-1 1 1,1 0 0,0-1-1,-1 1 1,1 0 0,-1 0-1,1 0 1,0 0 0,-1 0-1,1 1 1,0-1-1,-1 0 1,1 1 0,0-1-1,-1 0 1,1 1 0,0 0-1,0-1 1,-1 1 0,1 0-1,0 0 1,-1 1 0,-31 25 595,25-19-424,0-1-62,0 1 1,1 0-1,1 0 1,-1 1-1,1 0 1,1 0-1,-1 0 1,2 1-1,-1-1 1,-4 16 0,8-21-128,0-1 1,0 1 0,0 0 0,0-1-1,1 1 1,0 0 0,0-1 0,0 1-1,0 0 1,0-1 0,0 1 0,1 0-1,0-1 1,0 1 0,0-1 0,0 1-1,1-1 1,-1 1 0,1-1 0,0 0-1,0 0 1,0 0 0,0 0 0,1 0-1,-1 0 1,1-1 0,-1 1 0,1-1-1,0 0 1,0 0 0,0 0 0,0 0-1,6 2 1,-1 0 67,1-1 0,-1 0 0,1 0 1,-1-1-1,1-1 0,0 1 0,0-1 0,0-1 0,0 0 0,-1 0 1,12-2-1,-16 2-43,0-1-1,0 0 1,0 0 0,1 0 0,-1-1 0,0 0-1,-1 0 1,1 0 0,0 0 0,0 0 0,-1-1-1,0 1 1,1-1 0,-1 0 0,0 0 0,0-1-1,-1 1 1,1 0 0,-1-1 0,1 0 0,-1 1 0,0-1-1,0 0 1,2-8 0,-3 6-15,-1 1 1,1-1-1,-1 1 0,0-1 1,0 0-1,-1 1 0,0-1 1,0 0-1,0 1 0,-4-10 1,-1-3 110,-15-29 1,17 39-108,-1 0 0,0 0 0,0 1 0,-11-12 0,14 16-40,0 1 0,0 0 0,-1-1 0,1 1 1,-1 0-1,0 0 0,0 1 0,0-1 0,0 1 0,0-1 0,0 1 0,0 0 0,0 0 0,0 0 0,-7-1 0,8 3-9,0-1-1,-1 1 1,1 0-1,0 0 1,0-1 0,0 1-1,0 1 1,0-1-1,0 0 1,0 0 0,0 1-1,0-1 1,1 1 0,-1 0-1,0-1 1,1 1-1,0 0 1,-2 3 0,0-2-449,1 1 1,-1 0 0,1 0-1,0 0 1,0 0-1,1 0 1,-3 9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2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46 991 13168,'0'0'5162,"-8"-10"-4987,-24-32 7,31 41-163,1 0 0,-1 0-1,1 0 1,-1-1-1,1 1 1,-1 0-1,1 0 1,-1 0 0,1 0-1,0-1 1,0 1-1,0 0 1,0 0 0,0 0-1,0-1 1,0 1-1,0 0 1,0 0-1,0 0 1,1-1 0,-1 1-1,1 0 1,-1 0-1,0 0 1,1 0-1,0 0 1,0-2 0,2 0 44,0 0 1,-1 0 0,1 0 0,0 1 0,6-5 0,-4 4 27,-4 1-49,1 1 1,0 0-1,-1 0 1,1 0-1,0 0 1,-1 0-1,1 0 0,0 0 1,0 0-1,0 1 1,0-1-1,0 1 1,0 0-1,0-1 0,0 1 1,0 0-1,3 0 1,-4 1-17,0-1 1,0 0 0,0 1 0,0-1-1,0 1 1,0 0 0,0-1-1,0 1 1,0 0 0,-1-1 0,1 1-1,0 0 1,0 0 0,-1 0-1,1 0 1,0 0 0,-1 0 0,1-1-1,-1 2 1,1-1 0,-1 0-1,1 0 1,-1 0 0,0 0 0,0 0-1,1 0 1,-1 0 0,0 0-1,0 0 1,0 1 0,0-1 0,-1 1-1,-11 250 1421,12-245-1366,1-1 1,-1 1-1,1 0 0,0 0 1,1 0-1,0-1 0,0 1 1,0-1-1,1 1 0,0-1 1,4 6-1,-6-11-61,-1-1-1,1 1 1,0-1 0,0 0-1,0 1 1,0-1 0,0 0 0,0 1-1,0-1 1,-1 0 0,1 0-1,0 0 1,0 0 0,0 0 0,0 0-1,0 0 1,0 0 0,0-1-1,0 1 1,0 0 0,1-1-1,20-7 215,-14 4-188,0 0 1,-1-1 0,0 0 0,0 0 0,0-1 0,0 0 0,-1 0 0,0-1 0,0 1-1,8-15 1,2-5 102,21-53-1,-8 18 80,21-53 256,-28 60-71,-21 53-396,-1 0-1,0 0 1,1 1 0,-1-1-1,1 0 1,-1 1 0,1-1 0,-1 0-1,1 1 1,0-1 0,-1 0-1,1 1 1,0-1 0,-1 1 0,1-1-1,0 1 1,0 0 0,-1-1-1,1 1 1,0 0 0,0-1 0,0 1-1,1 0 1,0 0 3,0 0 0,0 0 0,1 0 0,-1 0 0,0 1 0,0-1 0,1 1 0,-1 0 0,2 0 0,7 5 19,0-1 0,18 14 1,-18-12-2,12 8 10,7 4 34,1 0-1,0-2 1,39 15 0,-67-31-74,0-1 1,0 1-1,1-1 0,-1 0 1,0 0-1,0 0 0,0 0 1,0 0-1,0-1 1,0 1-1,0-1 0,3-1 1,37-16 65,-29 12-33,-7 3-21,-1-1 1,-1 0-1,1 0 0,0 0 1,-1 0-1,0-1 1,0 0-1,0 0 0,-1-1 1,0 1-1,0-1 0,0 0 1,4-10-1,-6 13-4,0-1 1,0 0-1,-1 0 0,1 0 0,-1 0 0,0-1 0,0 1 1,0 0-1,-1 0 0,0-1 0,1 1 0,-1 0 0,-1 0 1,1-1-1,-1 1 0,0 0 0,0 0 0,0 0 0,0-1 1,-1 1-1,1 1 0,-5-7 0,5 8-2,0 1 0,-1-1-1,1 1 1,-1 0 0,1-1 0,-1 1-1,0 0 1,1 0 0,-1 0 0,0 1 0,0-1-1,0 0 1,0 1 0,0-1 0,0 1-1,1-1 1,-1 1 0,0 0 0,0 0-1,0 0 1,0 0 0,0 0 0,0 0-1,0 1 1,0-1 0,0 1 0,-4 1-1,-1 0 7,1 1-1,-1 0 0,0 0 0,1 1 1,0 0-1,-7 5 0,7-3-7,1-1-1,-1 1 1,1 1-1,0-1 1,0 1-1,1 0 1,0 0-1,0 0 1,1 1-1,0-1 1,0 1-1,1 0 1,0 0-1,0 0 1,-1 13 0,2-13-4,1 0 1,-1 1 0,1-1 0,1 1 0,0-1-1,0 1 1,1-1 0,-1 0 0,2 1 0,-1-1-1,1 0 1,1-1 0,-1 1 0,1 0 0,6 7-1,-5-7 4,2-1-1,-1 1 0,1-1 1,0 0-1,0-1 0,1 0 1,0 0-1,0 0 0,0-1 0,1 0 1,-1-1-1,1 0 0,1 0 1,-1-1-1,0 0 0,1-1 1,-1 0-1,1-1 0,0 1 0,17-2 1,-14 0 8,0-2 0,0 0 0,0 0 0,0-1 0,-1-1 0,1 0 0,-1 0-1,0-2 1,0 1 0,0-2 0,-1 1 0,0-1 0,16-15 0,3-4 50,-2-2-1,-1 0 1,31-43-1,-25 27-13,-3-1 0,-1-1 0,-2-1 0,-2-2 0,-3-1 0,-2 0 0,-2-2 0,21-96 0,-35 126-34,26-182 244,-29 197-238,-1 1-1,-1-1 0,1 1 1,-3-13-1,2 18-20,1 0 0,0 0 0,0 0 0,-1 0 0,1 1 0,-1-1 0,1 0 0,-1 0 0,1 0 0,-1 0 0,1 1-1,-1-1 1,0 0 0,1 1 0,-1-1 0,0 0 0,-1 0 0,1 1-1,0 0 0,0-1 1,0 1-1,1 0 0,-1 0 0,0 1 0,0-1 1,0 0-1,0 0 0,0 0 0,0 1 0,0-1 1,1 0-1,-1 1 0,0-1 0,0 0 0,1 1 1,-1-1-1,0 1 0,0 0 0,1-1 0,-1 1 1,-1 1-1,-11 13 16,0 1 1,1 0-1,1 1 1,1 0-1,-17 36 1,19-35-16,-7 15 4,1 1 0,2 1 0,1 0 0,2 1 0,-7 55 0,10-29-2,2 1-1,6 89 1,0-118-6,10 97 4,-10-118-6,1 0-1,1 0 0,0 0 0,0 0 0,1-1 0,1 0 0,11 19 0,-14-27 3,0 0 1,0 0-1,0 0 0,0 0 0,1-1 1,0 0-1,0 1 0,0-1 0,0-1 1,0 1-1,0-1 0,1 1 0,-1-1 1,1 0-1,7 1 0,-5-1 8,0-1-1,0-1 1,0 0-1,0 0 1,0 0-1,-1-1 1,1 1-1,0-2 1,0 1 0,6-3-1,11-6 26,-1 0-1,0-1 1,-1-1 0,37-28 0,-53 36-17,0 0 1,-1-1 0,1 1 0,-1-1-1,0-1 1,0 1 0,-1-1 0,0 0-1,7-11 1,-5 8 278,-12 25-190,-1 2-59,5-9-36,0-1 0,1 0 0,0 1 0,0-1 0,1 0 0,0 1 0,1-1 0,-1 1 0,4 11 0,-3-17-9,-1 0 0,1-1 1,0 1-1,0 0 0,0-1 1,0 1-1,1-1 0,-1 0 1,1 1-1,-1-1 0,1 0 0,0 0 1,0 0-1,0 0 0,0 0 1,0 0-1,0-1 0,1 1 1,-1-1-1,0 1 0,1-1 0,-1 0 1,1 0-1,0 0 0,-1 0 1,1 0-1,0-1 0,0 0 0,-1 1 1,1-1-1,0 0 0,5 0 1,-5-1-5,-1 1 0,1-1 1,0 1-1,0-1 0,0 0 1,-1 0-1,1 0 0,0 0 1,-1 0-1,1-1 0,-1 1 1,1-1-1,-1 0 0,0 1 1,0-1-1,0 0 0,0-1 1,2-1-1,-1-1 1,0 1 0,0-1 0,-1 0 1,0 0-1,0 0 0,0-1 0,0 1 0,-1 0 0,1-7 0,0 3 1,-2 1-1,1-1 0,-1 1 0,0-1 0,-1 1 1,0-1-1,0 1 0,-1-1 0,0 1 0,0 0 1,-1-1-1,-5-10 0,5 14-1,0 1 0,-1-1 0,1 1 0,-1-1 0,0 1 0,0 0 0,-1 0 0,1 1 0,-1-1 0,0 1 0,0 0 0,0 0 0,0 1 0,0 0 0,-1-1 0,1 2 0,-1-1 0,1 1 0,-1 0 0,-10-1 0,10 1 0,-18 2 0,24-2 0,-1 1 0,1 0 0,0 0 0,-1 1 0,1-1 0,-1 0 0,1 0 0,0 0 0,-1 0 0,1 0 0,0 0 0,-1 0 0,1 1 0,-1-1 0,1 0 0,0 0 0,-1 1 0,1-1 0,0 0 0,0 0 0,-1 1 0,1-1 0,0 0 0,0 1 0,-1-1 0,1 0 0,0 1 0,0-1 0,0 1 0,0-1 0,-1 0 0,1 1 0,0-1 0,0 1 0,0-1 0,0 0 0,0 1 0,0-1 0,0 1 0,0-1 0,0 0 0,0 1 0,0-1 0,1 1 0,-1 0 0,1 0 0,0 0 0,0 0 0,-1 0 0,1 0 0,0-1 0,0 1 0,0 0 0,0-1 0,0 1 0,0 0 0,0-1 0,0 0 0,0 1 0,0-1 0,0 1 0,0-1 0,0 0 0,1 0 0,-1 0 0,0 0 0,2 0 0,32 0 0,-27 0 0,25-4 0,0 0 0,53-16 0,-73 17 0,71-24 0,-58 18 0,0 0 0,0 2 0,31-4 0,-31 8 0,40-6 0,-63 8 0,0 1 0,0 0 0,0 1 0,-1-1 0,1 0 0,0 1 0,0 0 0,0 0 0,-1 0 0,1 0 0,0 0 0,-1 0 0,1 0 0,2 3 0,3 1 0,0 1 0,-1 0 0,8 7 0,-10-4 0,-4-8 0,-1-1 0,1 1 0,-1 0 0,0 0 0,1 0 0,0 0 0,-1 0 0,1-1 0,-1 1 0,1 0 0,0 0 0,0-1 0,-1 1 0,3 0 0,-3-1 0,0 1 0,0-1 0,0 0 0,0 0 0,0 0 0,0 0 0,0 0 0,0 0 0,0 0 0,0 0 0,0 0 0,0 0 0,0 0 0,0 1 0,0-1 0,0 0 0,0 0 0,0 0 0,0 0 0,0 0 0,0 0 0,0 0 0,0 0 0,0 0 0,0 1 0,0-1 0,0 0 0,0 0 0,0 0 0,0 0 0,0 0 0,0 0 0,0 0 0,0 0 0,0 0 0,0 0 0,0 1 0,0-1 0,0 0 0,0 0 0,0 0 0,-1 0 0,1 0 0,0 0 0,0 0 0,0 0 0,0 0 0,0 0 0,0 0 0,0 0 0,0 0 0,0 0 0,0 0 0,-1 0 0,1 0 0,0 0 0,0 0 0,0 0 0,0 0 0,0 0 0,0 0 0,0 0 0,0 0 0,0 0 0,-1 0 0,1 0 0,-10 0 0,4-2 0,-1 1 0,1-1 0,0 1 0,-1 0 0,1 0 0,-1 1 0,-12 1 0,-48 7 0,49-6 0,3 1 0,0 0 0,0 1 0,0 1 0,0 0 0,-22 12 0,35-16 0,1 0 0,0 0 0,-1 1 0,1-1 0,0 0 0,0 1 0,0-1 0,0 1 0,0-1 0,0 1 0,1 0 0,-1-1 0,1 1 0,-1 0 0,1 0 0,-1-1 0,1 1 0,0 0 0,0 0 0,0 0 0,0-1 0,0 5 0,1 2 0,-1 0 0,2 0 0,2 13 0,1-8 0,1 0 0,0 0 0,10 15 0,0-1 0,-13-22 0,0-1 0,0 1 0,1-1 0,-1 0 0,1 0 0,0-1 0,0 1 0,1-1 0,-1 0 0,1 0 0,-1 0 0,1-1 0,0 0 0,0 1 0,0-2 0,0 1 0,1-1 0,-1 1 0,0-2 0,10 2 0,3-1 0,0 0 0,1-2 0,-1 0 0,34-7 0,-30 4 0,0-1 0,0-1 0,-1-1 0,0-1 0,0-1 0,-1-1 0,0 0 0,-1-2 0,0 0 0,0-1 0,-2-1 0,0-1 0,25-27 0,75-105 0,-104 127 0,-13 40 0,-4-1 0,-2 2 0,1 1 0,2 0 0,0 1 0,1-1 0,1 0 0,4 38 0,-3-59 0,0 0 0,0-1 0,0 1 0,0 0 0,0 0 0,0 0 0,1 0 0,-1 0 0,0 0 0,1 0 0,-1-1 0,1 1 0,-1 0 0,1 0 0,-1 0 0,1-1 0,-1 1 0,1 0 0,0-1 0,-1 1 0,1-1 0,0 1 0,0-1 0,-1 1 0,1-1 0,0 1 0,0-1 0,0 0 0,0 1 0,0-1 0,0 0 0,-1 0 0,1 0 0,0 1 0,0-1 0,0 0 0,0 0 0,0 0 0,0-1 0,0 1 0,0 0 0,0 0 0,0 0 0,-1-1 0,1 1 0,0 0 0,0-1 0,0 1 0,1-2 0,7-4 0,-1 0 0,1-1 0,-1 0 0,0-1 0,-1 1 0,0-2 0,0 1 0,-1-1 0,0 0 0,0 0 0,4-10 0,25-37 0,-17 31 0,21-28 0,42-75 0,-60 89 0,24-70 0,39-141 0,-66 193 0,-2 0 0,11-74 0,-22 103 0,-20 90 0,-65 347 0,47-179 0,33-212 0,2 31 0,0-32 0,-1 35 0,-2-2 0,1-46 0,1 0 0,-1 0 0,1 0 0,0-1 0,0 1 0,0 0 0,0-1 0,1 1 0,-1-1 0,5 7 0,-5-9 0,0 0 0,0 0 0,0-1 0,0 1 0,0 0 0,0 0 0,0-1 0,0 1 0,1-1 0,-1 1 0,0-1 0,0 1 0,1-1 0,-1 0 0,0 0 0,1 0 0,-1 0 0,0 0 0,0 0 0,1 0 0,-1 0 0,0 0 0,1 0 0,-1-1 0,0 1 0,0 0 0,0-1 0,1 1 0,1-2 0,4-2 0,-1 0 0,1 0 0,9-8 0,-13 9 0,83-73 0,-37 31 0,-48 44 0,0 1 0,-1-1 0,1 0 0,0 1 0,-1-1 0,1 0 0,0 1 0,0-1 0,-1 1 0,1-1 0,0 1 0,0 0 0,0-1 0,0 1 0,0 0 0,0 0 0,0 0 0,-1 0 0,1-1 0,0 1 0,2 1 0,-2-1 0,-1 0 0,1 1 0,-1-1 0,1 1 0,0-1 0,-1 1 0,1 0 0,-1-1 0,0 1 0,1-1 0,-1 1 0,1 0 0,-1-1 0,0 1 0,1 0 0,-1 0 0,0-1 0,0 1 0,0 0 0,0 1 0,1 6 0,0 0 0,-1 1 0,-2 13 0,2-18 0,-2 19 0,-1-3 0,2 0 0,0 0 0,5 38 0,-4-57 0,0 0 0,0 0 0,0 0 0,0-1 0,1 1 0,-1 0 0,0 0 0,0-1 0,1 1 0,-1 0 0,0-1 0,1 1 0,-1 0 0,1-1 0,-1 1 0,1 0 0,-1-1 0,1 1 0,0-1 0,-1 1 0,1-1 0,0 1 0,-1-1 0,1 0 0,0 1 0,-1-1 0,2 1 0,0-1 0,0 0 0,-1 0 0,1 0 0,0-1 0,-1 1 0,1 0 0,0-1 0,-1 1 0,1-1 0,0 1 0,-1-1 0,3-1 0,6-4 0,0-1 0,-1 0 0,9-9 0,-12 12 0,28-27 0,-26 22 0,2 0 0,-1 0 0,1 1 0,1 1 0,-1 0 0,1 0 0,0 1 0,16-7 0,-27 13 0,1 0 0,-1 0 0,0 0 0,1 0 0,-1 0 0,0 0 0,0 0 0,1 0 0,-1 0 0,0 0 0,1 0 0,-1 0 0,0 0 0,1 1 0,-1-1 0,0 0 0,1 0 0,-1 0 0,0 0 0,0 0 0,1 1 0,-1-1 0,0 0 0,0 0 0,1 1 0,-1-1 0,0 0 0,0 0 0,0 1 0,1-1 0,-1 0 0,0 0 0,0 1 0,0-1 0,0 0 0,0 1 0,0-1 0,1 0 0,-1 1 0,0-1 0,0 0 0,0 1 0,0-1 0,0 0 0,0 1 0,0-1 0,-1 0 0,1 0 0,0 1 0,0-1 0,0 0 0,0 1 0,0-1 0,-1 1 0,-5 24 0,6-23 0,-16 40 0,-1-2 0,-28 50 0,16-35 0,13-22 0,-1-1 0,-2 0 0,-1-2 0,-2-1 0,-1 0 0,-36 35 0,38-44 0,6-5 0,-24 17 0,34-28 0,-1-1 0,1 1 0,-1-1 0,0 0 0,0-1 0,0 1 0,-1-1 0,-9 2 0,15-4 0,0 0 0,0 1 0,0-1 0,0 0 0,0 0 0,0 0 0,0 0 0,0 0 0,0 0 0,0 0 0,0 0 0,0 0 0,0-1 0,0 1 0,0 0 0,0-1 0,0 1 0,1 0 0,-3-2 0,3 2 0,0-1 0,0 1 0,-1-1 0,1 1 0,0-1 0,0 0 0,0 1 0,0-1 0,0 1 0,0-1 0,0 1 0,0-1 0,0 0 0,0 1 0,0-1 0,0 1 0,0-1 0,0 1 0,0-1 0,1 1 0,-1-1 0,0 1 0,1-2 0,2-3 0,0 0 0,0 0 0,1 1 0,-1-1 0,5-3 0,135-118 0,-129 114 0,12-7 0,28-16 0,14-11 0,-25 14 0,27-22 0,-51 38 0,-16 15 0,-1-1 0,1-1 0,0 1 0,-1 0 0,1-1 0,-1 1 0,0-1 0,0 0 0,0 1 0,0-1 0,0 0 0,-1 0 0,3-5 0,-3 3 121,0 1 1,0 0-1,0-1 1,-1 1-1,0-1 0,0-7 1,-4-11-4907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0:4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4816,'0'0'8986,"-7"10"-8660,-2 4-125,0-1 0,1 2 1,0-1-1,-9 28 0,-4 38 717,4 0 0,-7 91-1,12-52 270,9-50-74,3-55-843,0-14-93,0 4 763,10-158-528,0 1-245,-8 108-21,9-55 0,-2 36-24,-9 36-64,0 22-33,0 1 0,0-1 1,1 1-1,-1-1 0,1 0 0,3-9 0,-3 4 56,-1 10-67,0 0 0,0 0 0,0 0 1,0 0-1,0 0 0,0 0 0,1 0 0,-1 0 0,0 0 0,0 0 0,1 0 0,-1 0 0,1 0 0,-1 0 0,1 0 0,0-1 0,20-14 344,-17 14-340,0 1 0,0 0 0,1 0 0,-1 0 0,1 0 0,-1 1 0,1 0-1,-1 0 1,1 0 0,-1 0 0,9 2 0,48 14 36,-57-15-47,14 5 7,-1 0 0,1 1 0,-2 1 1,1 1-1,24 16 0,-33-18 0,1 0 0,-1 0 1,0 1-1,0 0 1,-1 0-1,-1 1 0,1 0 1,-1 0-1,0 1 1,8 19-1,-12-23-5,-1 1 0,1 0 0,-1 0 0,0 0 1,-1 0-1,0 0 0,0 0 0,0 1 0,-3 10 0,0 2 15,-2-1 0,-7 22 0,7-29-12,0 0 1,0-1 0,-1 0 0,0 0 0,-1 0 0,0-1 0,-1 0-1,-16 16 1,10-14 0,0 0-1,-1-1 1,0-1-1,-1 0 1,-22 10-1,32-17-9,-133 57 173,137-59-159,0-1-1,0 0 1,0 1 0,1-1 0,-1 0-1,0 0 1,0-1 0,0 1 0,1 0-1,-1 0 1,-2-2 0,-10 0 66,13 2-114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0:5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1 881 7136,'0'0'6168,"13"-8"-5800,10-7-3,0-1 1,36-34 0,-38 28 122,-2 0-1,0-1 1,27-45-1,-37 51-62,0-1 0,-1 1 0,10-35 0,-18 50 288,-1 6-255,-5 16-73,3-10-323,0 0 0,1-1 0,-1 14 0,4-6 20,0 0 0,3 20 0,-3-32-56,0 1-1,0-1 1,1 0 0,-1 0-1,1 0 1,0 0-1,1-1 1,-1 1 0,1 0-1,0-1 1,4 5 0,-6-8-18,0 0 1,0-1-1,0 1 1,0 0-1,0-1 1,0 1-1,0-1 0,0 1 1,0-1-1,0 0 1,1 1-1,-1-1 1,0 0-1,0 0 1,0 0-1,0 0 1,1 0-1,-1 0 1,0 0-1,0 0 1,0 0-1,0-1 1,1 1-1,-1 0 0,0-1 1,0 1-1,0-1 1,0 1-1,0-1 1,1-1-1,5-2 26,-1-1 1,0 1-1,8-10 0,-6 7 7,24-26 63,-2-1 1,-1-1 0,30-48-1,-5 8 12,-29 41-63,-1-1 0,-1-1 0,-2-1-1,-2 0 1,-2-2 0,14-41 0,-15 33 26,-8 26-13,8-34 1,-16 46-46,-3 9-1,-8 15-9,-163 314-168,127-225 56,-44 139 0,47-96 30,-47 142-154,89-282 218,2-6 9,0 1 0,0-1-1,-1 0 1,1 1 0,0-1 0,-1 0 0,1 1 0,-1-1 0,1 0 0,-1 0 0,0 1 0,1-1-1,-1 0 1,0 0 0,0 0 0,0 0 0,0 0 0,0 0 0,-2 1 0,3-2 20,7-8 98,70-95 68,99-174-1,53-116 48,-166 281 21,72-174 0,-124 269-182,-8 17-65,-5 12-43,-74 229-290,8-44 152,-92 232-5,135-374 145,-2 0 0,-2-2 0,-37 50 0,30-56 144,62-70 137,76-93 81,130-194 0,-226 301-318,125-207 361,-92 165-349,-48 124-24,-36 147-108,43-209 119,1 0-1,0 0 0,1 0 1,1 15-1,-1-25-8,0 0-1,0-1 1,0 1-1,0-1 1,0 1-1,0-1 1,0 1-1,1 0 1,-1-1-1,0 1 1,0-1-1,0 1 1,1-1-1,-1 1 1,0-1-1,0 1 1,1-1-1,-1 1 1,1-1-1,-1 1 1,0-1-1,1 1 1,-1-1-1,1 0 1,-1 1-1,1-1 1,-1 0-1,1 0 1,-1 1-1,2-1 1,-1 0 1,0 0 1,0 0 0,0 0 0,0-1 0,1 1-1,-1 0 1,0-1 0,0 1 0,0-1-1,0 1 1,0-1 0,0 0 0,0 1-1,1-2 1,26-28 65,-6-6-16,-1-1 0,22-53 0,-7 13 16,-22 43-21,-11 25-32,1 1 0,-1 0 0,1 0 0,1 0-1,0 0 1,0 1 0,6-8 0,-11 15-16,0 0 1,0 0-1,0 0 1,0 0 0,0 0-1,0 0 1,0 0-1,0-1 1,1 1-1,-1 0 1,0 0-1,0 0 1,0 0-1,0 0 1,0 0-1,0 0 1,0 0-1,0 0 1,0 0-1,0 0 1,1 0-1,-1 0 1,0 0-1,0 0 1,0 0-1,0 0 1,0 0-1,0 0 1,0 0 0,0 0-1,0 0 1,1 0-1,-1 0 1,0 0-1,0 0 1,0 0-1,0 0 1,0 0-1,0 0 1,0 0-1,0 0 1,0 0-1,1 0 1,-1 0-1,0 0 1,0 0-1,0 0 1,0 1-1,0-1 1,0 0-1,0 0 1,0 0-1,0 0 1,0 0-1,1 9 9,-3 12-8,2-20 1,-4 33-20,1-1 0,2 34 0,2-56 20,-1 0 0,2 0-1,-1 0 1,2 0-1,-1 0 1,1 0 0,1-1-1,0 1 1,1-1-1,6 11 1,-11-20 3,1 0 0,0 0-1,-1-1 1,1 1 0,0 0 0,-1 0 0,1-1 0,0 1-1,0 0 1,-1-1 0,1 1 0,0-1 0,0 1 0,0-1 0,0 1-1,0-1 1,0 0 0,0 0 0,0 1 0,0-1 0,0 0-1,0 0 1,0 0 0,0 0 0,0 0 0,1 0 0,1-1 4,0 0 0,-1 0 0,1 0 0,-1 0 1,1 0-1,-1-1 0,0 1 0,1-1 1,3-3-1,2-2 21,0-1 0,-1-1 0,13-17 0,41-74 157,-41 63-39,2 1 1,1 1 0,31-34 0,-53 68-142,2-2 20,0-1 1,0 2 0,0-1 0,0 0-1,7-4 1,-9 7-24,0-1 0,0 1-1,0-1 1,1 1 0,-1-1 0,0 1-1,0 0 1,0 0 0,1 0 0,-1 0 0,0 0-1,0 0 1,1 0 0,-1 0 0,0 0-1,0 0 1,1 1 0,-1-1 0,0 0 0,0 1-1,0-1 1,0 1 0,0 0 0,0-1-1,0 1 1,1 0 0,2 3-3,-1-1-1,0 0 1,0 1 0,-1-1-1,1 1 1,-1 0 0,0 0 0,0 0-1,0 0 1,2 6 0,10 47-1,-10-34 9,-1 0 0,-1 0 0,-1 0 0,-1 0 0,-5 38 1,4-59-6,1 1 1,-1-1 0,0 1-1,0-1 1,0 1 0,0-1-1,0 1 1,0-1 0,-1 0-1,1 0 1,-1 1 0,0-1-1,1 0 1,-1 0 0,0-1-1,0 1 1,0 0 0,-1-1-1,1 1 1,0-1 0,0 0-1,-1 0 1,1 1 0,-1-2-1,1 1 1,-1 0 0,-4 0-1,-7 1 39,0 0-1,0-1 0,0-1 0,-17-2 1,2 1 23,28 0-65,0 1 0,0 0 0,1 0 0,-1 0 0,0 0 0,0 0 0,0 0 0,1 0 0,-1 0 0,0 0 0,0 0 0,0 1 0,0-1 0,1 0 0,-1 1 0,0-1 0,0 0 0,1 1 0,-1-1 0,0 1 0,1-1 0,-1 1 0,0-1 0,1 1 0,-1-1 0,1 1 0,-1 0 0,1-1 0,-1 1 0,1 0 0,0 0 0,-1-1 0,1 1 0,0 0 0,-1 0 1,1-1-1,0 2 0,0 0 1,0-1 0,1 0 1,-1 1-1,1-1 0,-1 0 1,1 1-1,0-1 0,-1 0 1,1 0-1,0 0 1,0 0-1,0 0 0,0 0 1,0 0-1,0 0 0,0 0 1,0 0-1,0 0 0,0-1 1,0 1-1,1 0 0,1 0 1,3 2 2,1-1 1,0 0-1,1-1 1,-1 1-1,0-1 1,0 0 0,1-1-1,-1 0 1,0 0-1,1-1 1,-1 0-1,0 0 1,0 0-1,1-1 1,-1 0-1,10-5 1,-7 3 0,-1-1 0,0 1 0,0-2 0,0 1 1,-1-1-1,0-1 0,0 1 0,0-1 0,-1-1 1,0 1-1,8-13 0,43-84 65,-40 69 19,40-60 0,-52 89-125,-8 14-18,-2 6 37,1 13-8,1 0 1,2-1-1,0 1 1,8 48-1,-8-71 25,1-1 0,-1 1 0,1-1 0,0 0 0,0 1 0,0-1 0,1 0 1,-1 0-1,1 0 0,0 0 0,0 0 0,0 0 0,0 0 0,5 4 0,-6-6 2,1 0 1,0 0-1,0 0 0,0 0 1,0 0-1,0 0 0,0-1 1,0 1-1,0-1 1,0 1-1,1-1 0,-1 0 1,0 0-1,0 0 0,0 0 1,0 0-1,0 0 1,1-1-1,-1 1 0,0-1 1,0 0-1,0 1 0,0-1 1,3-2-1,9-4 15,-1 0-1,0-1 0,0-1 1,0-1-1,-1 1 0,-1-2 1,1 0-1,-2 0 0,0-1 1,0 0-1,-1-1 0,13-24 1,-19 33-6,0 0 1,0-1 0,1 1 0,-1 0-1,1 1 1,8-7 0,-12 10-13,0-1 1,0 1-1,0 0 1,0 0 0,1 0-1,-1 0 1,0 0-1,0 0 1,0 0-1,0 0 1,0 0-1,0 0 1,0 0-1,0 0 1,0 0 0,0 0-1,1 0 1,-1-1-1,0 1 1,0 0-1,0 0 1,0 0-1,0 0 1,0 0-1,0 0 1,0 0-1,1 0 1,-1 0 0,0 1-1,0-1 1,0 0-1,0 0 1,0 0-1,0 0 1,0 0-1,0 0 1,1 0-1,-1 0 1,0 0-1,0 0 1,0 0 0,0 0-1,0 0 1,0 0-1,0 0 1,0 1-1,0-1 1,0 0-1,0 0 1,0 0-1,0 0 1,1 9 9,-4 15-9,2-19 4,0 11-14,0 0 0,1 0 0,2 18 0,-1-26 2,0 0-1,1 0 1,-1-1-1,1 1 0,1 0 1,0-1-1,0 0 0,5 10 1,-6-15 8,0 1 1,-1-1 0,1 1-1,0-1 1,0 0 0,1 0-1,-1 0 1,0 0 0,1 0-1,-1 0 1,1-1 0,0 1-1,-1-1 1,1 0-1,0 1 1,0-1 0,0-1-1,0 1 1,0 0 0,0-1-1,0 1 1,0-1 0,0 0-1,0 0 1,0 0-1,0-1 1,0 1 0,0-1-1,0 0 1,0 1 0,0-1-1,0-1 1,-1 1 0,6-3-1,-4 2 6,1-1 1,-1 0-1,0 0 0,0 0 1,0 0-1,0-1 0,-1 0 0,1 0 1,-1 0-1,0 0 0,0 0 0,0-1 1,-1 1-1,0-1 0,1 0 0,-2 0 1,1 0-1,0 0 0,0-8 1,-2 8 5,0-1 0,0 0 0,0 0 0,-1 1 0,0-1 0,0 0 0,-1 1 0,0-1 0,0 1 0,0-1 0,0 1 0,-1 0 0,-3-5 0,4 6-6,-1 1-1,1 0 1,0 0-1,-1 0 0,1 1 1,-1-1-1,0 1 1,0-1-1,0 1 0,0 0 1,-1 0-1,1 0 1,0 1-1,-1-1 0,1 1 1,-1 0-1,0 0 1,1 0-1,-1 0 0,-6 0 1,7 1-14,1 0 1,0 0 1,0-1-1,1 1 1,-1 0-1,0 1 0,0-1 1,0 0-1,1 0 1,-1 1-1,0-1 0,0 1 1,1 0-1,-1-1 1,0 1-1,1 0 1,-1 0-1,1 0 0,-1 0 1,1 0-1,-1 0 1,1 1-1,0-1 0,0 0 1,-3 4-1,66-24 29,-22 0 54,1 2-1,1 1 1,0 3 0,72-14 0,-113 27-72,1 0 0,0 0 0,0 0 0,0 0 0,-1 0 0,1 0 0,0 1 0,0-1 0,-1 0 0,1 1 0,0 0 0,-1-1 0,1 1 1,-1 0-1,1 0 0,-1 0 0,1 0 0,-1 0 0,1 0 0,-1 0 0,0 1 0,0-1 0,0 0 0,0 1 0,0-1 0,0 1 0,0-1 0,0 1 0,0-1 0,-1 1 0,1 0 0,-1-1 0,1 1 0,-1 0 1,1 2-1,1 6 11,-1 1 0,0 0 0,0-1 0,-2 15 0,-4 86 250,5-111-262,0 0 0,-1 1 0,1-1 0,0 1 0,0-1 0,0 1 0,0-1 0,0 1 0,0-1 0,1 0 0,-1 1 0,0-1 0,0 1 0,0-1 0,0 0 0,0 1 0,1-1 0,-1 1 0,0-1 0,0 0 0,1 1 0,-1-1 0,0 0 0,0 1 0,1-1 0,-1 0 0,0 1 0,1-1 0,-1 0 0,1 1 0,11-7 94,11-17 21,0-6-28,-9 10-7,0 1-1,2 1 0,26-24 0,-42 41-78,1-1-1,0 0 1,0 1-1,0-1 1,0 1-1,-1-1 0,1 1 1,0 0-1,0-1 1,0 1-1,0 0 1,0 0-1,0-1 1,0 1-1,0 0 1,0 0-1,0 0 1,0 0-1,0 0 1,0 1-1,0-1 1,2 1-1,-1 0 2,0 0 0,0 0-1,0 0 1,0 0 0,-1 1 0,1-1 0,0 1-1,-1-1 1,1 1 0,1 2 0,4 7 12,-1 0 1,0 0-1,5 14 1,-5-12 4,-3-6-11,-1 1 0,1-1 1,-1 1-1,-1-1 0,0 1 0,0 0 0,0-1 0,-1 1 1,-1 15-1,-5 14-3992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0:5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14872,'0'0'1687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0:5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9944,'0'0'2440,"63"-37"-1992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0:5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241 531 6328,'0'0'7200,"-4"-11"-6935,-13-33-4,16 42-224,0 0 1,1 1-1,-1-1 0,0 1 1,-1-1-1,1 1 0,0-1 0,0 1 1,0 0-1,-1 0 0,1-1 0,-1 1 1,1 0-1,-1 0 0,1 0 0,-1 1 1,0-1-1,1 0 0,-1 1 0,0-1 1,0 1-1,1-1 0,-1 1 0,0 0 1,0 0-1,-2 0 0,-3 0 130,1 1 0,-1 0 0,1 0-1,-1 0 1,-7 4 0,8-3 9,-7 3 81,1 1 0,0 0 0,-16 10 0,5-2 116,19-12-300,0 1 1,1 0-1,0 0 0,-1 0 0,1 0 0,-5 7 0,7-9-49,0 0-1,0 0 0,0 0 0,1 0 0,-1 0 1,0 0-1,1 0 0,-1 0 0,1 0 0,0 1 1,-1-1-1,1 0 0,0 0 0,-1 0 0,1 1 0,0-1 1,0 0-1,0 0 0,0 1 0,0-1 0,0 0 1,1 0-1,-1 0 0,0 1 0,1-1 0,-1 0 1,0 0-1,1 0 0,1 2 0,1 1 38,0-1-1,1 0 1,0 1 0,0-1-1,0-1 1,0 1-1,0-1 1,0 1 0,1-1-1,-1 0 1,1-1 0,-1 1-1,1-1 1,0 0-1,0 0 1,8 0 0,-6-1 16,0 0 0,0-1 0,1 0 1,-1 0-1,0-1 0,0 0 0,0 0 0,0 0 1,-1-1-1,11-5 0,-15 6-28,1 0 0,0 1-1,0-1 1,-1 0 0,1-1 0,-1 1 0,0 0-1,0-1 1,0 1 0,0-1 0,0 1-1,0-1 1,0 0 0,-1 0 0,0 0 0,1 0-1,-1 0 1,0 0 0,-1 0 0,2-6 0,-2 7-20,0 0 1,0 0 0,-1 0 0,1 0 0,0 0-1,-1-1 1,0 1 0,1 1 0,-1-1 0,0 0-1,0 0 1,0 0 0,0 0 0,0 0 0,-1 1-1,1-1 1,0 1 0,-1-1 0,1 1 0,-1-1-1,0 1 1,1 0 0,-1 0 0,0 0 0,0 0-1,0 0 1,1 0 0,-1 0 0,0 1 0,0-1-1,-1 1 1,-1-1 0,-1 0 1,0 0 0,-1 0 0,1 0 0,0 1 0,0 0 0,0 0 0,0 1 0,0-1 0,0 1 0,0 0 0,0 1 0,0-1 0,0 1 0,-8 4 0,10-4 14,9-2-31,10-4-5,16-13 19,0-2-1,-1-1 1,-1-1 0,-1-2-1,46-46 1,-56 49 4,-1-1 0,-1 0 0,-1-1 0,-1-1 0,-1-1 1,0 0-1,-2-1 0,13-38 0,-1-11 392,-50 263-409,-20 133-66,-21-6-49,59-287 78,-1 0 0,-19 38 1,22-55 15,-1 1 0,0-2 0,-1 1 0,0-1 0,0 0 0,-2 0 0,-13 12 0,22-22 10,0 0 1,1 0 0,-1-1-1,0 1 1,0 0 0,0-1-1,0 1 1,0 0 0,0-1-1,0 1 1,0-1 0,0 0-1,0 1 1,0-1 0,0 0-1,0 0 1,-1 1 0,1-1-1,0 0 1,0 0 0,0 0-1,0 0 1,0-1 0,0 1-1,0 0 1,-1 0 0,1-1-1,0 1 1,0-1 0,0 1-1,0-1 1,0 1 0,0-1 0,0 1-1,1-1 1,-1 0 0,0 0-1,0 1 1,0-1 0,1 0-1,-1 0 1,-1-1 0,1-1 11,-1 0 1,1 1-1,-1-1 1,1 0-1,0 0 1,0 0-1,1 0 1,-1-1-1,0 1 1,1 0-1,0 0 1,0 0-1,0-6 1,1 4-5,1 0 1,0 0 0,0 0 0,0 0 0,0 1-1,1-1 1,-1 1 0,1-1 0,7-6 0,36-37 98,-35 38-84,7-6 48,0 0 0,1 2 0,1 0-1,1 1 1,-1 1 0,2 1 0,0 1-1,0 1 1,1 1 0,0 1 0,0 1-1,47-6 1,-45 9-3237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0:5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40 959 6632,'0'0'6048,"11"-10"-5700,26-29 138,52-67 1,-33 24 294,-3-2 1,-5-3-1,46-110 0,-79 158-136,-3 1 0,13-66 0,-22 60 237,-3 44-869,0 0-1,0 0 0,0 0 0,0 1 0,0-1 0,0 0 0,0 0 0,0 0 0,0 0 1,0 1-1,0-1 0,-1 0 0,1 0 0,0 0 0,0 0 0,0 1 0,0-1 1,0 0-1,0 0 0,-1 0 0,1 0 0,0 0 0,0 1 0,0-1 0,0 0 1,0 0-1,-1 0 0,1 0 0,0 0 0,0 0 0,0 0 0,-1 0 0,1 0 0,0 0 1,0 0-1,0 0 0,-1 0 0,1 0 0,0 0 0,0 0 0,0 0 0,-1 0 1,1 0-1,0 0 0,0 0 0,0 0 0,0 0 0,-1 0 0,1 0 0,0 0 1,0 0-1,0-1 0,0 1 0,-1 0 0,1 0 0,0 0 0,0 0 0,0 0 1,0-1-1,0 1 0,0 0 0,-1 0 0,1 0 0,0 0 0,0-1 0,-76 176 472,-4 13-350,7 27-38,-22 61 53,75-221-109,13-32-1,-1 0 0,-2-1 0,0 0 0,-17 26 0,11-19 52,14-24-45,0 0 1,-1 0-1,0-1 1,0 1 0,0 0-1,0-1 1,-1 0 0,-6 6-1,10-10-22,-1 1 0,0-1 0,1 0 0,-1 1 0,0-1 0,0 0 0,1 0 0,-1 1 1,0-1-1,0 0 0,1 0 0,-1 0 0,0 0 0,0 0 0,0 0 0,1 0 0,-2-1 0,1 1-12,1 0-1,0 0 1,0 0 0,-1-1 0,1 1 0,0 0 0,0 0-1,0 0 1,-1-1 0,1 1 0,0 0 0,0 0 0,0 0-1,0-1 1,-1 1 0,1 0 0,0 0 0,0-1 0,0 1-1,0 0 1,0-1 0,0 1 0,0 0 0,0 0 0,0-1-1,0 1 1,0 0 0,0-1 0,0 1 0,0 0 0,0 0-1,0-1 1,0 1 0,0 0 0,0 0 0,0-1 0,1 1-1,-1 0 1,0 0 0,0-1 0,0 1 0,0 0 0,1 0-1,-1 0 1,0-1 0,0 1 0,0 0 0,1 0 0,-1 0-1,1-1 1,29-41 209,-20 28-178,21-25 0,29-19 57,101-75 0,-44 40-27,-72 52 37,58-68 0,26-26 208,-102 112-85,-26 23-186,-1 2-38,0 0 0,1 0 0,-1 0 0,0 0 1,0 0-1,0 0 0,0 0 0,0 0 0,-1 0 1,1 0-1,-1 0 0,0 1 0,-1 7 6,-20 99 37,0 2 31,21-80-63,-2 7 9,3-38-27,0 0 0,0 1 0,0-1-1,-1 0 1,1 0 0,0 0 0,0 0 0,0 1-1,0-1 1,0 0 0,0 0 0,0 0 0,0 0-1,0 1 1,0-1 0,0 0 0,0 0-1,0 0 1,0 1 0,0-1 0,0 0 0,0 0-1,0 0 1,0 0 0,0 1 0,0-1 0,0 0-1,0 0 1,0 0 0,0 0 0,1 1 0,-1-1-1,0 0 1,0 0 0,0 0 0,0 0 0,0 0-1,0 0 1,1 1 0,-1-1 0,0 0-1,0 0 1,0 0 0,0 0 0,0 0 0,1 0-1,-1 0 1,0 0 0,0 0 0,11-5 57,10-14 8,2-7 1,-1-1 0,-1-1 0,-1-1 0,-1-1 0,18-42 0,-36 69-51,1 0 0,-1 1 0,1-1 0,-1 0 0,1 0 0,0 1-1,0-1 1,3-3 0,-5 14 38,-12 82-34,7-64-14,1 1 0,2 0 1,0 0-1,4 46 0,-2-70-7,1 2 2,0 0-1,-1 1 0,2-1 0,-1 0 1,1 0-1,2 5 0,-4-9 0,1 0-1,-1 0 1,1 0 0,0 0-1,-1 0 1,1 0-1,0-1 1,0 1 0,0 0-1,-1 0 1,1-1-1,0 1 1,0-1 0,0 1-1,0-1 1,0 1-1,0-1 1,0 0 0,0 1-1,1-1 1,-1 0-1,0 0 1,0 0 0,0 0-1,0 0 1,0 0-1,0 0 1,0 0 0,1 0-1,-1 0 1,0-1-1,0 1 1,0 0 0,0-1-1,2 0 1,5-3 10,0 0 1,0 0-1,-1-1 0,1 0 0,-1-1 1,0 1-1,8-10 0,43-52 50,-37 41-40,45-55 117,82-133 0,-124 174-102,-2-2 0,-1-1 0,-2 0 0,-3-2 0,19-77 0,-17 52-17,-19 64-50,-5 15 12,-8 14 3,-22 54-60,4 1-1,4 2 0,-30 131 1,49-168 15,2 1 0,1 1 1,3-1-1,2 1 0,7 72 1,-5-114 54,-1 0 1,1 1-1,0-1 1,0 0 0,0 0-1,0 0 1,1 0-1,-1 0 1,1 0 0,3 5-1,-4-7 6,0 0-1,-1-1 0,1 1 1,0 0-1,0-1 0,0 1 0,-1 0 1,1-1-1,0 1 0,0-1 1,0 1-1,0-1 0,0 0 0,0 1 1,0-1-1,0 0 0,0 0 1,0 0-1,0 1 0,1-1 0,-1 0 1,0-1-1,0 1 0,0 0 1,0 0-1,0 0 0,0-1 1,0 1-1,0 0 0,0-1 0,0 1 1,0-1-1,0 1 0,0-1 1,-1 1-1,2-2 0,8-6 6,-1 0 0,0-1 0,0 0 0,-1-1 0,11-15 0,31-59 18,-39 64-14,39-66 36,178-348 192,-153 225-127,-74 205-103,2-2 2,-2 0 0,1 0 0,0 0 0,-1 0 0,0-1 0,0 1 0,-1 0 0,0-7 0,-1 13-8,1 0 0,-1 0 0,1 0 0,-1 0 1,1 1-1,-1-1 0,1 0 0,-1 0 0,1 1 1,-1-1-1,1 0 0,-1 0 0,1 1 1,0-1-1,-1 1 0,1-1 0,0 0 0,-1 1 1,1-1-1,0 1 0,-1-1 0,1 1 0,0-1 1,-1 1-1,-12 18-14,-14 24-32,3 1-1,1 0 1,-29 85 0,34-70-29,3 2 0,-10 74 0,16-77 53,2-5-36,2 96-1,8-111 93,-3-35-27,0-1 0,1 1 0,-1 0 0,1-1 0,0 1-1,-1-1 1,1 1 0,0-1 0,1 0 0,-1 1 0,0-1 0,3 3 0,-3-4-5,0-1 1,0 0 0,0 1 0,0-1 0,0 0 0,-1 1 0,1-1 0,0 0 0,0 0 0,0 0-1,0 0 1,0 0 0,0 0 0,0 0 0,0 0 0,0 0 0,0-1 0,0 1 0,0 0 0,0 0 0,0-1-1,0 1 1,-1-1 0,1 1 0,0-1 0,0 1 0,0-1 0,-1 0 0,1 1 0,0-2 0,22-21 89,-3-4-18,-13 15-22,1 1 0,1 1 0,0-1 0,0 1 0,13-9 1,-22 19-52,0 0 0,1-1 0,-1 1 0,0 0 0,1 0 1,-1-1-1,0 1 0,1 0 0,-1 0 0,0 0 0,1 0 1,-1 0-1,1-1 0,-1 1 0,0 0 0,1 0 0,-1 0 1,1 0-1,-1 0 0,0 0 0,1 0 0,-1 0 1,1 0-1,-1 1 0,0-1 0,1 0 0,-1 0 0,1 0 1,-1 0-1,0 1 0,1-1 0,-1 0 0,0 0 0,1 1 1,-1-1-1,0 0 0,1 0 0,-1 1 0,0-1 0,0 0 1,1 1-1,-1-1 0,0 0 0,0 1 0,0-1 1,0 1-1,1-1 0,-1 0 0,0 1 0,0-1 0,0 1 1,0-1-1,0 0 0,0 2 0,3 30 23,-3-23-12,1 15 4,7 59 0,-6-75-11,0 1-1,0 0 1,1 0 0,-1-1 0,2 1 0,8 14 0,-12-22-2,1 0 1,0 0 0,-1 0 0,1 0 0,0-1-1,0 1 1,0 0 0,-1 0 0,1-1 0,0 1-1,0-1 1,0 1 0,0-1 0,0 1-1,0-1 1,0 0 0,1 1 0,-1-1 0,0 0-1,0 0 1,0 0 0,0 0 0,0 0 0,0 0-1,0 0 1,1 0 0,-1 0 0,0-1 0,0 1-1,0 0 1,0-1 0,0 1 0,0 0 0,0-1-1,0 0 1,0 1 0,0-1 0,0 0 0,1 0-1,5-5 47,-1 1 0,1-1-1,9-12 1,-14 16-38,15-19 126,-2-1-1,15-25 0,22-32 457,-58 131-318,-18 41-260,-70 176-1,63-192 22,20-47-15,-1-1 0,-1-1 1,-1 0-1,-34 48 0,47-74-17,0-1 0,0 1-1,0-1 1,-1 0 0,1 0 0,0 1 0,-1-1 0,1 0 0,-1 0-1,1 0 1,-1-1 0,1 1 0,-1 0 0,0 0 0,1-1 0,-1 1-1,0-1 1,0 0 0,1 1 0,-1-1 0,0 0 0,0 0 0,1 0-1,-1 0 1,0 0 0,0-1 0,0 1 0,1-1 0,-1 1 0,0-1-1,1 1 1,-1-1 0,1 0 0,-1 0 0,0 0 0,1 0 0,0 0-1,-1 0 1,1 0 0,-2-2 0,0 1 12,1-1 1,-1 0-1,1 0 0,0 0 1,0 0-1,0 0 0,0 0 1,1 0-1,-1 0 0,1-1 1,0 1-1,0-1 0,0 1 0,0-1 1,1 1-1,-1-1 0,1 0 1,0 1-1,1-7 0,1 3 1,0 0-1,1 0 0,0 0 0,0 0 0,0 1 0,1-1 1,0 1-1,1 0 0,-1 1 0,1-1 0,0 1 0,10-9 1,9-5 44,44-27 1,-64 43-60,36-21 145,2 2-1,0 1 0,48-15 1,-62 29 393,-9 2-4615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1:0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0 928 7432,'0'0'5361,"10"-6"-4897,22-13-35,-1-1 1,-1-2 0,-1-1-1,0-2 1,30-34-1,3-22 1158,94-165-1,-119 178-152,-46 103-500,6-15-847,-9 33 48,-15 88 157,25-122-225,1-1 0,0 0-1,1 0 1,1 1-1,6 31 1,-6-45-44,0 0 0,1 0 0,-1-1 1,1 1-1,0 0 0,1-1 0,-1 0 0,5 7 1,-6-10-16,0 1 1,1-1-1,-1 0 1,0 0 0,1 0-1,-1 1 1,1-1-1,-1 0 1,1-1 0,-1 1-1,1 0 1,0 0-1,-1-1 1,1 1-1,0-1 1,0 0 0,-1 1-1,1-1 1,0 0-1,0 0 1,0 0-1,-1 0 1,1 0 0,0 0-1,0-1 1,0 1-1,2-2 1,9-3 31,0-1 0,-1 0 0,1-1 0,-2-1 0,1 1 0,-1-2 1,11-10-1,67-72 246,-87 89-278,18-19 90,-12 13-35,0 0 0,0 0 1,-1-1-1,0 0 0,-1 0 0,0-1 0,0 0 0,-1 0 0,7-17 0,-22 55 264,7-22-317,1 0-1,0 0 1,0 1-1,0-1 0,0 1 1,1-1-1,1 1 1,-1 0-1,1 7 0,0-8 1,1-1-1,0 1 0,0-1 0,1 0 1,0 0-1,-1 1 0,2-1 1,-1 0-1,1-1 0,-1 1 1,1 0-1,1-1 0,-1 1 0,0-1 1,1 0-1,0 0 0,8 6 1,-8-8 9,0 0 0,0 0 0,0 0 0,0 0 0,1-1 0,-1 0 0,0 1 0,1-1 0,-1-1 0,1 1 0,-1-1 0,1 0 0,-1 0 0,1 0 0,-1-1 1,1 1-1,-1-1 0,1 0 0,-1 0 0,0-1 0,9-3 0,-9 3 7,0-1 1,0 0-1,0 1 1,0-1-1,0-1 1,0 1-1,-1 0 0,0-1 1,1 0-1,-2 0 1,1 0-1,0 0 1,-1 0-1,1-1 0,-1 1 1,-1-1-1,1 1 1,0-1-1,-1 0 1,0 0-1,0-7 1,0 5 3,0-1 1,-1 1 0,0 0 0,0-1 0,-1 1 0,0 0-1,0 0 1,-1 0 0,0 0 0,0 0 0,-1 0 0,1 0-1,-8-12 1,8 17-20,0 0 0,0 0 0,0 0 0,0 0 1,0 1-1,0-1 0,0 0 0,-1 1 0,1 0 0,0 0 0,-1-1 0,1 1 0,-1 1 0,0-1 0,1 0 0,-1 1 0,0-1 0,1 1 1,-1 0-1,-3 0 0,1 0-1,1 0 1,0 0 0,0 1 0,0 0-1,0 0 1,0 0 0,0 0 0,0 0-1,0 1 1,0 0 0,0 0-1,-4 3 1,-28 17 109,37-22-111,1 0 1,-1 0-1,1 0 0,-1-1 0,1 1 0,-1 0 0,1-1 0,-1 1 1,0-1-1,1 1 0,-1-1 0,3-1 0,-4 1-5,157-54 92,-35 15-69,-101 31-22,-10 4 2,1 0 0,0 1 0,0 0 0,0 1 0,0 0 0,1 1 0,-1 0 0,15 0 0,-25 3-6,-1-1 1,1 1 0,-1-1 0,1 1 0,-1-1 0,0 1 0,1 0 0,-1 0 0,0-1 0,1 1 0,-1 0 0,0 0 0,0 0 0,0 1 0,0-1 0,0 0 0,0 0 0,0 1 0,-1-1 0,1 0 0,0 1 0,-1-1 0,1 0-1,-1 1 1,1-1 0,-1 1 0,1-1 0,-1 1 0,0 0 0,0-1 0,0 3 0,0 8 2,0 0 1,0 1-1,-3 11 1,2-15-4,-4 29 37,-2 0-1,-1-1 1,-20 53 0,27-84 132,2-5-55,10-9-3,12-20-36,-6 5 14,1 0 0,1 2 0,26-23 0,-17 20 5,60-45 243,-87 68-332,0 0 0,0 0 0,0 0-1,0 0 1,0 1 0,0-1 0,0 0 0,0 1 0,0-1-1,0 1 1,1-1 0,-1 1 0,0 0 0,0-1 0,1 1-1,-1 0 1,0 0 0,1 0 0,-1 0 0,0 0 0,0 0-1,1 0 1,-1 0 0,0 1 0,0-1 0,1 0 0,-1 1-1,0-1 1,0 1 0,0-1 0,1 1 0,-1 0 0,0 0-1,0-1 1,0 1 0,0 0 0,0 0 0,-1 0 0,1 0-1,0 0 1,0 0 0,0 1 0,3 6 0,-1-1 0,0 1-1,-1 0 1,1 0 0,1 13 0,0-3-1,0-3-18,-2-5 3,0 0 0,1 1 0,1-2 0,0 1 0,5 10 0,-8-19 11,0 1 0,0 0 0,1 0 0,-1 0 0,1-1 0,-1 1 0,1-1 0,-1 1 0,1-1 0,0 1 0,0-1 0,0 0 0,0 0 0,0 0 0,0 0 0,0 0 0,0-1 0,0 1 0,0-1 0,0 1 0,0-1 0,1 0 0,-1 1 0,0-1 0,0 0 0,0-1 0,1 1 0,-1 0 0,3-2 0,5-1 11,0 0 1,-1-1-1,1 0 0,-1-1 0,0 0 0,0 0 0,-1-1 1,0 0-1,0-1 0,0 0 0,8-9 0,8-13 100,36-53 0,-51 70-74,3-8 23,-7 12-24,1-1-1,0 1 0,7-8 1,-11 97-141,-1-67 89,-1 0 0,2 0 0,0 0 1,0-1-1,1 1 0,1-1 0,1 1 0,11 24 0,-16-37 17,1 0-1,0 0 0,0 0 1,0 1-1,0-1 0,0 0 1,0 0-1,0 0 0,1-1 1,-1 1-1,0 0 0,0 0 0,1-1 1,-1 1-1,0 0 0,1-1 1,-1 0-1,1 1 0,-1-1 1,1 0-1,-1 1 0,0-1 1,1 0-1,-1 0 0,1 0 0,-1-1 1,1 1-1,-1 0 0,1 0 1,-1-1-1,1 1 0,-1-1 1,0 1-1,1-1 0,-1 0 1,2-1-1,6-3 13,0 0-1,-1-1 1,15-12 0,-22 17-14,182-169 260,-170 163-242,-13 7-18,0 0 1,1 0-1,-1 0 0,0 0 1,0 0-1,1 1 0,-1-1 1,0 0-1,0 0 0,0 0 1,0 0-1,1 1 0,-1-1 1,0 0-1,0 0 0,0 0 1,0 1-1,0-1 0,0 0 1,1 0-1,-1 0 0,0 1 1,0-1-1,0 0 0,0 0 1,0 1-1,0-1 0,0 0 1,0 0-1,0 1 0,0-1 1,0 0-1,0 1 0,-1 2 1,1 1 0,-1 0 0,0 0 0,0-1 0,0 1 0,-3 4 0,-42 83-28,-23 54 72,68-144-43,1 0 1,0 0 0,0 0-1,0-1 1,0 1 0,0 0-1,0 0 1,0 0 0,1 0-1,-1 0 1,0-1 0,0 1-1,1 0 1,-1 0 0,0 0-1,1-1 1,-1 1 0,1 0-1,-1 0 1,1-1 0,-1 1-1,1 0 1,-1-1 0,1 1-1,0-1 1,-1 1 0,1-1-1,0 1 1,0-1 0,-1 1-1,1-1 1,0 0 0,0 1-1,0-1 1,1 0 0,39 11 72,-29-8-48,6 1-12,-4-1 10,-1 0 0,0 1 0,-1 0 0,24 12 0,-33-15-21,-1 1-1,1 0 0,0 0 1,-1 0-1,1 0 0,-1 1 0,1-1 1,-1 1-1,0-1 0,0 1 1,0 0-1,-1 0 0,1 0 1,0 0-1,-1 0 0,0 0 1,0 0-1,0 0 0,0 0 1,-1 1-1,1-1 0,-1 0 0,1 1 1,-2 6-1,0-5-1,0 0-1,0 0 1,0 0 0,-1 0-1,0 0 1,0 0 0,0-1 0,-1 1-1,0-1 1,0 1 0,0-1-1,0 0 1,-1 0 0,1-1-1,-1 1 1,0 0 0,0-1-1,0 0 1,-1 0 0,-4 2-1,-11 6 13,0 0 0,-1-2 0,-24 8 0,42-16-9,-13 5 43,-32 7 0,44-13-42,0 1-1,0 0 0,1-1 1,-1 0-1,0 0 1,0 0-1,0 0 0,0-1 1,0 0-1,0 0 1,0 0-1,0 0 1,0 0-1,-3-3 0,6 4-4,1 0-1,0 0 0,-1 0 0,1-1 0,0 1 0,0 0 0,-1 0 0,1-1 0,0 1 1,0 0-1,-1 0 0,1-1 0,0 1 0,0 0 0,0-1 0,0 1 0,-1 0 0,1-1 0,0 1 1,0 0-1,0-1 0,0 1 0,0-1 0,0 1 0,0 0 0,0-1 0,0 1 0,0 0 1,0-1-1,0 0 0,8-11 5,16-8 1,173-94-6,-118 71 4,-27 12 19,-1-3 0,-1-1 1,-2-2-1,45-46 0,-69 60-5,-5 6 21,21-26-1,-36 38-22,1 0 1,-1-1-1,0 0 0,-1 0 1,0 0-1,0-1 1,0 1-1,-1-1 0,3-10 1,-5 17-15,0 0 1,1-1-1,-1 1 1,0-1-1,0 1 1,0-1-1,0 1 1,0 0-1,0-1 0,0 1 1,0-1-1,0 1 1,0 0-1,-1-1 1,1 1-1,0-1 1,0 1-1,0 0 1,0-1-1,-1 1 1,1-1-1,0 1 1,0 0-1,-1-1 1,1 1-1,0 0 0,0 0 1,-1-1-1,1 1 1,-1-1-1,-13 1 50,-17 13 26,22-6-54,1 0 0,-1 0 0,1 0 0,-10 13 0,15-16-15,-1 0-1,1 1 0,0-1 1,0 1-1,1 0 0,-1 0 1,1 0-1,0 0 0,0 0 1,1 0-1,-2 8 0,3-12-6,0 0-1,0 0 0,0 0 0,0 0 0,0 0 1,0 0-1,1-1 0,-1 1 0,0 0 0,0 0 1,1 0-1,-1 0 0,1-1 0,-1 1 0,0 0 1,1 0-1,0-1 0,-1 1 0,1 0 0,-1-1 1,1 1-1,0 0 0,0 0 0,1 0 1,1 0 0,-1 0-1,0 0 1,1 0 0,-1 0 0,1 0 0,-1 0-1,4 0 1,3 0 6,1-1-1,0 1 1,14-3-1,-2-1 16,0-2 1,0-1-1,-1-1 1,0-1-1,0 0 0,22-14 1,50-18 133,-49 31 102,-85 85-211,0 1-71,37-68 29,0 0 0,1 1 0,0-1 1,0 1-1,1 0 0,-1 14 0,3-21-4,0 0-1,0 0 1,0 0 0,0-1-1,1 1 1,-1 0-1,1 0 1,0 0 0,0 0-1,0 0 1,0-1-1,0 1 1,1 0 0,1 2-1,-2-4 0,-1-1-1,1 1 1,0 0-1,0 0 1,0-1-1,0 1 1,0 0-1,0-1 1,0 1-1,0-1 1,0 0-1,0 1 1,0-1-1,1 0 1,-1 0-1,0 1 1,0-1-1,0 0 1,0 0-1,0 0 1,1 0-1,-1-1 1,0 1-1,0 0 1,0 0-1,0-1 1,0 1-1,0 0 1,0-1-1,0 1 1,0-1-1,0 0 1,0 1-1,0-1 1,0 0-1,1-1 1,9-6 8,-1-1 1,0 0 0,0-1 0,-1 0 0,15-21-1,33-63 57,-44 71-46,25-46 65,-4 0 0,-2-3 0,-4 0 0,-3-2 0,20-96 0,-43 149-25,-2 21-60,0 0 1,0 0 0,0 0-1,0 0 1,0 0 0,0 0 0,0 0-1,0 0 1,0-1 0,0 1-1,0 0 1,0 0 0,0 0 0,-1 0-1,1 0 1,0 0 0,0 0-1,0 0 1,0 0 0,0 0 0,0 0-1,0 0 1,0-1 0,0 1-1,-1 0 1,1 0 0,0 0 0,0 0-1,0 0 1,0 0 0,0 0-1,0 0 1,0 0 0,0 0-1,-1 0 1,1 0 0,0 0 0,0 0-1,0 0 1,0 0 0,0 0-1,0 0 1,0 1 0,0-1 0,-1 0-1,1 0 1,0 0 0,0 0-1,0 0 1,0 0 0,0 0 0,0 0-1,0 0 1,0 0 0,0 0-1,0 0 1,0 0 0,0 1-1,0-1 1,-1 0 0,1 0 0,0 0-1,0 0 1,0 0 0,0 0-1,0 0 1,0 1 0,-18 31 37,0 14-73,2-1 0,-20 96 0,-2 104-184,17-96-100,19-131 278,0 0-618,-1-8-3322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1:0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15576,'0'0'3879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1:0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12664,'0'0'3136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51:0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161 742 9648,'0'0'4238,"-2"12"-3596,-19 99 422,-21 105 578,-12-19 163,52-186-1618,-1-1-1,-1-1 1,-4 11-1,3-12 187,2 1-1,-1 0 0,-1 12 0,5-21-362,0 0 1,0 0-1,0 0 1,0 0-1,0 0 1,0 0-1,0 0 1,0 1-1,0-1 1,0 0-1,0 0 0,0 0 1,0 0-1,0 0 1,0 0-1,0 1 1,0-1-1,0 0 1,0 0-1,0 0 1,-1 0-1,1 0 0,0 0 1,0 0-1,0 1 1,0-1-1,0 0 1,0 0-1,0 0 1,0 0-1,0 0 1,0 0-1,-1 0 0,1 0 1,0 0-1,0 0 1,0 0-1,0 0 1,0 1-1,0-1 1,-1 0-1,1 0 0,0 0 1,0 0-1,0 0 1,0 0-1,0 0 1,0 0-1,-1 0 1,1 0-1,0 0 1,0 0-1,0-1 0,0 1 1,0 0-1,0 0 1,0 0-1,-1 0 1,1 0-1,0 0 1,0 0-1,0 0 1,0 0-1,-3-11 494,14-35 58,-2 9-337,-8 34-209,71-318 1113,-58 275-918,2 0 0,1 0 0,3 2 0,46-76 0,-53 101-76,0 1 1,23-25-1,-30 37-84,0 0 0,0 1 0,1 0 0,-1 0 1,1 0-1,0 1 0,0 0 0,1 0 0,-1 1 0,10-3 0,-13 5-30,0 1-1,0 0 1,0 0 0,0 0-1,0 0 1,1 0 0,-2 1-1,1 0 1,0 0 0,0 0 0,0 1-1,0-1 1,-1 1 0,1 0-1,0 0 1,-1 0 0,0 0 0,1 0-1,-1 1 1,0 0 0,0-1-1,-1 1 1,5 6 0,0-1 3,-1 0 1,0 1-1,-1-1 1,0 1-1,0 0 1,-1 1-1,0-1 1,3 13-1,-5-10-2,0 0 0,-1 0-1,-1 1 1,0-1 0,-1 0 0,0 0-1,0 0 1,-2 0 0,1-1 0,-2 1-1,1 0 1,-2-1 0,1 0 0,-2 0 0,1 0-1,-1-1 1,-1 0 0,0 0 0,0 0-1,-1-1 1,-12 11 0,18-18-5,-1 0 0,1 0 0,-1 0 0,0 0 1,1 0-1,-1 0 0,0-1 0,0 1 0,0-1 0,0 0 1,-1 0-1,1 0 0,0 0 0,0-1 0,-1 1 0,1-1 0,0 0 1,-1 0-1,1 0 0,0 0 0,-1-1 0,1 1 0,0-1 1,0 0-1,-4-1 0,2-1 35,-1 0 1,0 0 0,1 0-1,-1-1 1,1 1-1,0-1 1,0 0-1,1-1 1,-1 0-1,1 1 1,0-1 0,-3-6-1,6 10-41,0 1 0,1-1 0,-1 1 0,1-1 0,-1 0 0,1 0 0,-1 1 0,1-1 0,-1 0 0,1 0 0,0 0 0,0 1 0,-1-1 0,1 0 0,0 0-1,0 0 1,0 0 0,0 0 0,0 0 0,0 1 0,0-1 0,0 0 0,0 0 0,0 0 0,1 0 0,-1 0 0,0 1 0,0-1 0,1 0 0,-1 0 0,1 0 0,-1 1 0,1-1 0,-1 0 0,1 1 0,-1-1 0,1 0 0,0 1 0,-1-1 0,1 1 0,0-1-1,-1 1 1,1-1 0,1 0 0,4-1 25,0 0 0,0 0-1,0 0 1,1 1 0,7-1-1,-4 1-42,96-12 86,41-8-32,-128 17-40,-1-1 0,1-1-1,-1 0 1,0-2 0,28-15 0,-5-3 15,-2-1 0,0-1 1,-2-3-1,64-67 1,-82 76-8,0-2 1,-1 0 0,-2-1-1,-1-1 1,0-1 0,-2 0 0,-1 0-1,15-56 1,-18 51 26,-2 0 1,-1-1-1,-1 0 1,-1-55-1,-3 87-39,-1-1-1,0 1 1,0-1-1,-1 1 1,1-1-1,0 1 1,0-1-1,-1 1 1,1-1-1,-1 1 1,1-1 0,-1 1-1,0-1 1,0 1-1,-1-3 1,1 4-3,1 0 1,-1 0 0,1-1-1,-1 1 1,1 0-1,-1 0 1,1 0 0,-1 0-1,0 0 1,1 0 0,-1 0-1,1 0 1,-1 0 0,1 0-1,-1 0 1,1 0-1,-1 0 1,0 1 0,1-1-1,-1 0 1,1 0 0,-1 1-1,1-1 1,-1 0 0,1 0-1,0 1 1,-1-1-1,0 1 1,-5 5-6,0 0-1,1 0 1,-1 0-1,-5 11 1,-18 29-44,2 1 0,3 2 1,1 1-1,-23 76 0,38-101 14,1 2 1,0-1-1,2 1 0,2 0 1,0 0-1,1 37 0,3-55 21,0 0-1,0 0 1,1 1-1,0-1 0,1 0 1,0 0-1,0-1 1,1 1-1,7 13 1,-7-17 5,0 0 1,0 0-1,1 0 1,-1 0 0,1-1-1,0 0 1,0 0 0,1 0-1,-1 0 1,1-1-1,0 0 1,-1 0 0,1-1-1,1 0 1,7 2-1,-4-2 6,-1 0 0,0-1-1,1 0 1,0-1 0,-1 0-1,1-1 1,-1 0 0,1 0-1,15-5 1,9-5 6,42-19 0,-35 13 18,-8 4-5,17-8 22,82-21 0,-111 36-10,-17 4-7,1 1 0,-1-1 0,1 1-1,-1 0 1,9 0 0,-13 1-18,0 0 0,1 0 0,-1 1 0,0-1-1,1 0 1,-1 0 0,0 0 0,0 0 0,1 0 0,-1 0 0,0 0-1,1 0 1,-1 0 0,0 0 0,1 0 0,-1 0 0,0 0 0,0 0 0,1 0-1,-1-1 1,0 1 0,1 0 0,-1 0 0,0 0 0,0 0 0,1 0-1,-1-1 1,0 1 0,0 0 0,1 0 0,-1 0 0,0-1 0,0 1-1,0 0 1,0 0 0,1-1 0,-1 1 0,0 0 0,0-1 0,0 1-1,0 0 1,0 0 0,0-1 0,0 1 0,0 0 0,0-1 0,0 1 0,0 0-1,0-1 1,0 1 0,0 0 0,0 0 0,0-1 0,0 1 0,0 0-1,0-1 1,0 1 0,-1-1 3,0 0-1,0 0 0,1 1 1,-1-1-1,0 0 1,0 1-1,0-1 1,0 0-1,1 1 0,-1-1 1,0 1-1,0 0 1,0-1-1,0 1 1,0 0-1,0 0 0,0-1 1,0 1-1,-2 0 1,-17 3 13,1 0-1,0 1 1,1 1 0,-1 1 0,-30 13 0,49-18-19,-23 8 6,1 2 1,1 0-1,0 2 1,1 0-1,0 2 0,1 0 1,1 1-1,-27 30 0,43-44-5,-1 1 0,2-1 0,-1 1 0,0 0-1,0 0 1,1 0 0,0 0 0,-1 0 0,1 0-1,0 4 1,0-6 0,1 0 1,0 0-1,0 0 0,0 0 1,0 0-1,0-1 0,1 1 0,-1 0 1,0 0-1,0 0 0,1 0 0,-1 0 1,0 0-1,1-1 0,-1 1 1,1 0-1,-1 0 0,1-1 0,-1 1 1,1 0-1,-1 0 0,1-1 1,0 1-1,-1-1 0,1 1 0,0-1 1,0 1-1,0-1 0,-1 1 1,1-1-1,0 0 0,0 1 0,0-1 1,0 0-1,0 0 0,0 1 1,-1-1-1,1 0 0,1 0 0,7 0 6,0 0 0,0 0 0,0 0 0,0-1 0,0-1 0,0 0-1,-1 0 1,1 0 0,-1-1 0,1 0 0,-1-1 0,0 0 0,0 0 0,-1-1-1,14-10 1,6-7 134,-1-1 0,38-43-1,-47 43-10,-16 20-96,2-1-1,-1 1 1,0-1 0,1 1-1,-1 0 1,1 0-1,0 0 1,0 0 0,0 1-1,0-1 1,1 1-1,4-3 1,-7 5-30,-1 0 0,1 0 0,-1-1-1,1 1 1,-1 1 0,1-1 0,-1 0 0,1 0 0,-1 0-1,1 0 1,-1 0 0,1 0 0,-1 0 0,1 1 0,-1-1 0,1 0-1,-1 0 1,1 1 0,-1-1 0,0 0 0,1 1 0,-1-1-1,0 0 1,1 1 0,-1-1 0,0 1 0,1-1 0,-1 0 0,0 1-1,0-1 1,1 1 0,-1-1 0,0 1 0,0-1 0,0 1-1,0 0 1,5 23 4,-5-18 3,6 18 7,0-2-1,2 1 0,0-1 1,13 22-1,-20-41-17,0-1 0,0 1-1,0-1 1,0 0 0,1 0 0,-1 1-1,1-1 1,0 0 0,-1 0 0,1-1-1,0 1 1,0 0 0,0-1 0,0 1 0,1-1-1,-1 1 1,0-1 0,0 0 0,1 0-1,-1 0 1,1 0 0,-1-1 0,1 1-1,0-1 1,-1 1 0,1-1 0,-1 0 0,1 0-1,0 0 1,-1 0 0,1-1 0,-1 1-1,1-1 1,-1 1 0,1-1 0,-1 0-1,5-2 1,3-2 3,-1 0-1,1-1 0,-1 0 0,0-1 1,0 0-1,-1 0 0,12-13 0,180-227 230,-199 246-234,-1 0-1,1-1 1,0 1-1,0 0 1,-1 0-1,1 0 1,0 0-1,0 0 1,0 0-1,0 0 1,0 1-1,0-1 1,0 0-1,0 0 1,1 1-1,-1-1 0,0 1 1,0-1-1,1 1 1,-1 0-1,0-1 1,0 1-1,3 0 1,-3 0-2,1 1 1,-1 0 0,0 0-1,0 0 1,0 0 0,0 0-1,0 0 1,0 0 0,0 0-1,0 0 1,0 0-1,0 0 1,-1 1 0,1-1-1,0 0 1,-1 1 0,1-1-1,-1 0 1,0 1-1,1-1 1,-1 3 0,7 21-17,-1 1-1,-2 1 1,-1-1 0,-1 0 0,-1 1 0,-1-1 0,-1 1 0,-2-1 0,-9 46-1,12-71 21,0-1 0,-1 1 0,1-1 0,0 1 0,0-1 0,0 1 0,0-1 0,-1 1 0,1-1 0,0 1 0,0-1 0,-1 1 0,1-1 0,0 1 0,-1-1 0,1 0 0,0 1 0,-1-1 0,1 0 0,-1 1 0,1-1 0,-1 0 0,1 0 0,0 1 0,-1-1 0,1 0 0,-1 0 0,0 0 0,0 0 2,0 0-1,0 0 1,0 0-1,0-1 1,0 1 0,0 0-1,0-1 1,0 1-1,0-1 1,0 1 0,0-1-1,0 0 1,-1 0-1,-26-32 81,24 28-59,-14-22 64,-6-7 62,18 31-111,6 10-5,6 11-19,-3-15-16,-1 0-1,1 0 0,0 0 0,0 0 0,0 0 0,0-1 0,1 0 1,-1 1-1,1-1 0,-1-1 0,1 1 0,0 0 0,-1-1 1,1 0-1,0 0 0,0 0 0,0 0 0,0-1 0,0 1 1,6-1-1,0-1-2,0 1 0,0-1 1,-1-1-1,1 0 0,0 0 0,-1-1 1,13-5-1,2-5 25,0-1-1,-2 0 1,1-2-1,35-34 1,-33 28 29,15-13-1,96-75 112,-135 109-164,1-1 1,0 1 0,0 0 0,0 0-1,0 0 1,-1 0 0,1 1 0,0-1-1,0 0 1,1 1 0,-1 0-1,0-1 1,3 1 0,-4 0-1,0 0 0,0 1 0,0-1 1,-1 0-1,1 1 0,0-1 0,0 1 0,0-1 1,0 1-1,0-1 0,-1 1 0,1-1 0,0 1 0,-1 0 1,1 0-1,0-1 0,-1 1 0,1 0 0,-1 0 1,1 0-1,-1-1 0,1 1 0,-1 0 0,0 0 0,0 0 1,1 0-1,-1 0 0,0 0 0,0 0 0,0 0 0,0 2 1,1 14-29,-2 0 1,0 0 0,-1 0-1,-7 31 1,4-19 14,-17 67 36,22-95-18,0 0 0,0 0 0,-1-1 0,1 1 0,0 0 1,0 0-1,0-1 0,0 1 0,0 0 0,0 0 0,0-1 0,0 1 0,0 0 0,1-1 0,-1 1 0,0 0 0,0 0 1,1-1-1,-1 1 0,0 0 0,1-1 0,0 2 0,-1-2 2,1 0 0,-1 0-1,1 0 1,-1 0 0,1 0 0,0 0 0,-1 0-1,1 0 1,-1-1 0,1 1 0,-1 0-1,1 0 1,-1 0 0,1-1 0,-1 1 0,1 0-1,-1 0 1,1-1 0,-1 1 0,1 0 0,0-2-1,26-26 103,-26 27-104,118-124 422,-86 93-306,-32 30-110,1 1 0,-1 0 0,1-1 1,-1 1-1,1 0 0,0 0 0,0 0 0,0 0 0,-1 0 1,1 0-1,0 1 0,0-1 0,4 0 0,-5 1-6,0 0 1,-1 0-1,1 0 0,0 0 0,-1 1 0,1-1 0,0 0 1,-1 0-1,1 1 0,0-1 0,-1 0 0,1 1 0,-1-1 1,1 1-1,-1-1 0,1 1 0,-1-1 0,1 1 0,-1-1 1,1 1-1,-1-1 0,0 1 0,1 0 0,-1-1 0,0 1 1,0 0-1,1-1 0,-1 1 0,0 0 0,0-1 0,0 1 1,0 0-1,0-1 0,0 1 0,0 0 0,0 0 1,0-1-1,0 1 0,0 0 0,0-1 0,-1 2 0,-1 8-1,0 23 33,2-33-30,0 1-1,0 0 1,0-1 0,1 1-1,-1-1 1,0 1 0,0 0-1,0-1 1,1 1-1,-1-1 1,0 1 0,1-1-1,-1 1 1,0-1-1,1 1 1,-1-1 0,1 1-1,-1-1 1,1 1 0,-1-1-1,1 0 1,-1 1-1,1-1 1,-1 0 0,1 1-1,0-1 1,-1 0-1,1 0 1,-1 0 0,1 1-1,0-1 1,-1 0 0,1 0-1,0 0 1,-1 0-1,1 0 1,-1 0 0,1 0-1,0 0 1,-1-1 0,1 1-1,0 0 1,0-1-1,13-3 2,-1-1-1,0-1 1,0 0-1,0-1 0,11-8 1,-13 7-3,0 2-1,0 0 1,0 0 0,1 1 0,-1 0-1,1 1 1,16-4 0,-27 8-1,1 0 0,-1-1 0,0 1 0,1 0 0,-1 0 0,1 0 0,-1 0 0,1 0 0,-1 1 0,1-1 0,-1 0 0,1 1 0,-1-1 0,0 1 0,1-1 0,-1 1 0,0 0 0,1-1 0,-1 1 0,0 0 0,0 0 0,0 0 0,0 0 0,0 0 0,2 2 0,-1 1 0,1 1 0,-1-1 0,-1 1 0,1 0 0,0 0 0,0 6 0,-1-7 0,0 0 0,0 0 0,0 0 0,0 0 0,1 0 0,-1 0 0,1 0 0,0-1 0,0 1 0,1-1 0,4 7 0,-3-7 0,0-1 0,1 0 0,-1 0 0,0 0 0,1 0 0,-1-1 0,1 1 0,-1-1 0,1-1 0,0 1 0,0 0 0,-1-1 0,1 0 0,0 0 0,8-2 0,10-1 0,42-12 0,-54 12 0,25-9 0,0-3 0,-1 0 0,0-2 0,52-36 0,0-5 0,-121 80 0,-60 55 0,84-68 0,1 1 0,0 0 0,0 1 0,-14 22 0,21-30 0,0 1 0,0-1 0,0 0 0,1 1 0,-1-1 0,1 1 0,0-1 0,0 1 0,0 0 0,0 0 0,1-1 0,-1 1 0,1 0 0,0 0 0,0 0 0,1-1 0,-1 1 0,1 0 0,-1 0 0,1-1 0,1 1 0,0 4 0,0-6 0,-1 0 0,0 0 0,0 0 0,1-1 0,-1 1 0,1 0 0,0-1 0,-1 1 0,1 0 0,0-1 0,0 0 0,0 0 0,0 1 0,0-1 0,0 0 0,0-1 0,0 1 0,1 0 0,3 0 0,-3-1 0,0 0 0,1 0 0,-1 0 0,0-1 0,1 1 0,-1-1 0,0 0 0,0 0 0,0 0 0,1-1 0,-1 1 0,3-3 0,6-4 0,0-1 0,0 0 0,-1-1 0,17-19 0,-5 3 0,-2-2 0,-1 0 0,-1-1 0,22-46 0,-44 80 0,1-2 0,0 0 0,0 0 0,0 0 0,1 0 0,0 1 0,-3 6 0,4-3 0,-1 1 0,1 0 0,0-1 0,0 1 0,1 0 0,0-1 0,0 1 0,1 0 0,0-1 0,4 9 0,-4-10 0,0 0 0,1 0 0,0 0 0,0 0 0,1-1 0,0 0 0,0 1 0,0-1 0,0-1 0,1 1 0,0-1 0,7 6 0,-8-8 0,0-1 0,0 1 0,0-1 0,-1 0 0,1 0 0,1 0 0,-1-1 0,0 1 0,0-1 0,0 0 0,0 0 0,0 0 0,0-1 0,0 0 0,0 1 0,0-2 0,8-2 0,3-2 0,0 0 0,0-1 0,14-10 0,-2-2 0,-1-2 0,0 0 0,30-34 0,-48 47 0,94-109 0,-73 82 0,-26 31 0,14-16 0,-16 20 0,-1 0 0,0-1 0,0 1 0,0 0 0,0 0 0,1-1 0,-1 1 0,0 0 0,0 0 0,0 0 0,1-1 0,-1 1 0,0 0 0,1 0 0,-1 0 0,0 0 0,0 0 0,1 0 0,-1 0 0,0 0 0,0-1 0,1 1 0,-1 0 0,0 0 0,1 0 0,-1 0 0,0 0 0,0 1 0,1-1 0,-1 0 0,0 0 0,1 0 0,-1 0 0,0 0 0,0 0 0,1 0 0,-1 0 0,0 1 0,0-1 0,1 0 0,-1 0 0,0 0 0,0 1 0,0-1 0,1 0 0,-1 0 0,0 0 0,0 1 0,0-1 0,0 0 0,0 1 0,1-1 0,-1 0 0,0 0 0,0 1 0,0-1 0,0 0 0,0 0 0,0 1 0,0-1 0,0 0 0,0 1 0,0-1 0,0 0 0,0 1 0,0-1 0,0 0 0,-1 1 0,1 19 0,-2 0 0,0-1 0,-1 1 0,-1 0 0,-11 30 0,5-14 0,-55 178 0,63-210 0,1 1 0,-1-1 0,0 0 0,0-1 0,-1 1 0,1 0 0,-1-1 0,0 1 0,-4 3 0,6-6 0,1-1 0,-1 1 0,0-1 0,1 1 0,-1-1 0,0 0 0,1 1 0,-1-1 0,0 0 0,0 1 0,1-1 0,-1 0 0,0 0 0,0 0 0,1 0 0,-1 0 0,0 0 0,0 0 0,0 0 0,1 0 0,-1 0 0,-1-1 0,1 0 0,-1 0 0,1 0 0,-1 0 0,1 0 0,0 0 0,0 0 0,-1 0 0,1-1 0,0 1 0,0 0 0,0-1 0,1 1 0,-1-1 0,-1-2 0,-17-45 0,18 46 0,0 0 0,1 0 0,-1 0 0,1 0 0,-1 0 0,1 0 0,0-1 0,0 1 0,0 0 0,1 0 0,-1 0 0,1 0 0,0 0 0,1-5 0,-1 7 0,1-1 0,-1 1 0,0-1 0,1 1 0,-1 0 0,1 0 0,0 0 0,-1 0 0,1 0 0,0 0 0,-1 0 0,1 1 0,0-1 0,0 0 0,0 1 0,0 0 0,0-1 0,-1 1 0,4 0 0,43 1 0,-41-1 0,28 3 0,-1 2 0,55 14 0,-64-13 212,0-1 1,-1-2-1,49 2 1,-52-6-1808,1 0 0,29-6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30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25527,'0'0'5105,"11"-3"-5235,-4 1 89,-1 0 9,-1 0-1,1 0 1,-1 1-1,1 0 0,0 0 1,-1 1-1,1 0 1,0 0-1,0 0 1,10 2-1,45 8-438,1-2-1,115-2 0,-172-6 449,-1-1 0,1 1 1,0-1-1,-1 0 0,1-1 0,7-2 0,16-5-210,-25 9 257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6:40.3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1700 10152,'0'0'6426,"12"-11"-5623,103-80 815,-96 78-1339,30-21 922,66-57-1,-88 66-567,-2 0 0,32-42 0,-33 36-197,-2-1 1,-1-2-1,-2 0 0,-1-1 1,-2 0-1,17-52 1,33-145 1173,-65 222-1478,2-11 55,-3 20-178,0 1 1,0 0-1,0-1 0,0 1 0,0 0 0,0-1 1,0 1-1,0 0 0,0-1 0,0 1 1,0 0-1,0-1 0,1 1 0,-1 0 0,0-1 1,0 1-1,0 0 0,1 0 0,-1-1 1,0 1-1,0 0 0,1 0 0,-1-1 0,0 1 1,0 0-1,1 0 0,-1 0 0,0 0 1,1-1-1,-1 1 0,0 0 0,1 0 0,-1 0 1,0 0-1,1 0 0,-1 0 0,0 0 1,1 0-1,1 1 2,-1 1 1,0-1-1,0 1 1,0 0-1,0-1 1,0 1-1,-1 0 1,1 0-1,0-1 1,-1 1-1,1 3 1,1 0 8,2 10 13,-1 0 0,0 0-1,1 27 1,0-2 10,4 35 29,-3 1 1,-4-1 0,-9 94-1,7-160-49,0-1-1,-1 0 1,0 0-1,0-1 1,-1 1-1,0 0 1,0-1-1,-1 0 1,0 1-1,0-1 1,0-1-1,-1 1 1,0-1-1,-1 1 1,1-2-1,-1 1 1,0-1-1,-1 1 0,1-2 1,-12 8-1,12-9 52,0-1 0,0 1 0,0-1 0,-1 0-1,1 0 1,0-1 0,-1 1 0,1-2 0,-1 1 0,-11-1-1,19 0-121,-1 0 0,1 0 0,-1 0 0,1 0 0,0 0 0,-1 0 0,1 0-1,-1 0 1,1 0 0,-1 0 0,1 0 0,-1 0 0,1 1 0,-1-1 0,1 0 0,-1 0-1,1 0 1,-1 1 0,1-1 0,-1 0 0,1 1 0,-1-1 0,0 1 0,1-1-1,-1 0 1,0 1 0,1-1 0,-1 1 0,0-1 0,1 1 0,-1 0-17,0 0 0,0 0 0,0 0-1,-1 0 1,1 0 0,0 0 0,-1 0 0,1 0 0,0 0 0,-1 0 0,1-1 0,-1 1 0,1 0 0,-1 0 0,1-1 0,-1 1 0,0 0 0,-1 1-1,-1-1 12,-1 1 0,1-1-1,-1 0 1,0 0-1,1 0 1,-1 0 0,0-1-1,0 1 1,0-1 0,-5 0-1,-5 1 122,-8 0 340,-30-2 0,14 0 385,37 1-691,48-3 702,-46 2-799,40-4 83,0-3 1,0-2-1,0-1 1,52-22-1,-14-6 19,95-63-1,-127 70-40,-2-1 0,-2-3 0,46-48 0,67-94 244,-128 141-243,-2-1-1,-2-1 0,22-48 1,-19 24 0,-2-1-1,-3-1 1,-3-1 0,19-127 0,-35 164-26,-1 0-1,-1 1 1,-2-1 0,-1 0-1,-1 0 1,-1 1 0,-12-40-1,15 64-41,0 1-1,0 0 0,-1 0 0,1-1 1,-1 1-1,0 0 0,0 0 0,-3-3 0,5 5 1,-1 1 0,1-1 0,-1 1 0,0 0 0,1-1 0,-1 1-1,1-1 1,-1 1 0,0 0 0,1 0 0,-1-1 0,0 1 0,1 0-1,-1 0 1,0 0 0,1 0 0,-1 0 0,0 0 0,1 0 0,-1 0-1,0 0 1,1 0 0,-1 0 0,0 0 0,1 1 0,-1-1-1,0 0 1,1 0 0,-1 1 0,0-1 0,1 0 0,-1 1 0,1-1-1,-1 1 1,1-1 0,-1 1 0,1-1 0,-1 1 0,1-1 0,0 1-1,-1-1 1,1 1 0,-1 0 0,1-1 0,0 1 0,0 0 0,-1 0-1,-27 37-102,19-28 76,1 0-1,-11 21 1,15-24 23,-23 43-47,2 2 0,2 0 1,-20 72-1,-15 133-159,50-210 139,3 1 0,1 0 0,5 70 0,3-50 44,3 1 1,2-1-1,4-1 1,26 80-1,-37-142 35,1 0 0,-1 0 0,1-1 0,0 0 0,0 1 0,0-1 0,0 0-1,1 0 1,0-1 0,-1 1 0,1-1 0,1 0 0,-1 0 0,0 0 0,1 0 0,9 3 0,-7-3 4,0 0 0,1-1 0,0 0 1,-1 0-1,1-1 0,0 0 0,0-1 1,0 1-1,-1-1 0,13-2 0,-7-1-2,0 0-1,0-1 0,0-1 1,-1 0-1,0 0 0,19-12 1,-6 0 25,42-34 1,-56 40 0,0 1-1,-1-1 1,0-1-1,-1 0 1,-1 0 0,0 0-1,12-26 1,-16 30-7,-1 0 1,0-1-1,0 1 1,-1-1-1,1 0 1,-2 0-1,0 0 1,0 0-1,0 0 1,-1 0-1,-1 0 0,1-1 1,-5-15-1,5 23-18,-1-1-1,0 1 0,0 0 1,1 0-1,-2-1 0,1 1 0,0 0 1,0 0-1,-1 0 0,1 0 1,-1 0-1,1 0 0,-1 1 0,0-1 1,0 0-1,0 1 0,0 0 1,0-1-1,0 1 0,0 0 1,-1 0-1,1 0 0,0 0 0,-1 0 1,1 1-1,0-1 0,-1 1 1,1 0-1,-1-1 0,1 1 0,-1 0 1,1 0-1,-1 1 0,1-1 1,-3 1-1,-2 1 3,0 0-1,0 0 1,0 0 0,0 1-1,1 0 1,-1 0 0,1 1-1,0 0 1,0 0 0,-9 8-1,1 1-1,1 0-1,-22 29 1,30-34-14,0 1-1,1-1 1,-1 1-1,2 0 1,-1 0 0,1 0-1,-3 15 1,5-14-8,0-1-1,0 1 1,1 0 0,1-1-1,-1 1 1,1-1 0,1 1-1,0-1 1,0 1 0,1-1-1,0 0 1,0 0 0,1 0-1,6 9 1,-8-13 7,1 0-1,1 0 1,-1 0 0,1-1-1,0 1 1,0-1 0,0 0 0,1 0-1,-1 0 1,1-1 0,0 0-1,0 1 1,0-2 0,0 1 0,1-1-1,-1 1 1,1-2 0,-1 1-1,1 0 1,0-1 0,0 0 0,0-1-1,0 1 1,7-1 0,5-2 1,0-1 1,0 0-1,0-1 0,0-1 1,-1-1-1,0-1 1,0 0-1,0-1 1,21-14-1,-15 6 35,0-1 0,-1 0 0,-1-2-1,-1-1 1,26-33 0,-27 31 14,1 1-1,37-30 1,-55 49-40,0 1-1,0 0 1,0 0 0,0 0 0,1 0 0,-1 0 0,0 0-1,0 0 1,1 1 0,-1-1 0,0 1 0,1 0 0,-1 0-1,1 0 1,-1 0 0,0 0 0,1 0 0,-1 1 0,1-1-1,-1 1 1,0-1 0,0 1 0,1 0 0,3 2 0,4 3-17,0 0 1,1 1 0,15 13-1,-10-7 4,-1 2-919,-12-12 420,-1 0 1,1-1 0,-1 1 0,1-1 0,0 1 0,0-1-1,-1 0 1,2 0 0,-1 0 0,0-1 0,5 3 0,-9-7 424,1 1 0,-1 0 0,1-1 0,-1 1 1,0 0-1,0 0 0,0 0 0,0-1 1,0 1-1,-1 0 0,-1-2 0,-6-5 77,4 5 20,1 0-1,-1 0 0,0 0 0,0 1 0,-8-5 1,11 7-6,-1 1 0,1-1 1,0 0-1,-1 1 0,1-1 0,-1 1 1,1 0-1,-1 0 0,0 0 1,1 0-1,-1 0 0,1 0 0,-1 1 1,1-1-1,0 1 0,-1 0 1,-2 1-1,-3 2 1,0 0 1,1 0-1,-1 1 0,1 0 1,0 1-1,1-1 1,-1 1-1,1 1 0,-7 8 1,2 0-15,0 0 0,0 2-1,-7 17 1,14-27-5,1 1-1,0 0 0,1 0 1,0 0-1,0 0 0,0 0 0,1 0 1,0 14-1,1-19 2,0 1 0,0 0 0,1-1 0,-1 1 0,1 0 0,0-1 0,0 1 0,0-1 0,0 1 0,1-1 0,-1 0 0,1 0 0,0 1 0,0-1 0,0 0 0,0-1 0,0 1 0,1 0 0,0-1 0,-1 1 0,6 3 0,-6-5 7,0 0 1,1-1-1,-1 1 1,0 0 0,0-1-1,1 0 1,-1 1 0,0-1-1,1 0 1,-1 0 0,0 0-1,1-1 1,-1 1-1,0 0 1,0-1 0,1 0-1,-1 1 1,0-1 0,0 0-1,0 0 1,0 0 0,0 0-1,0-1 1,3-2-1,1 0 7,-1 0-1,0-1 0,0 0 1,0 0-1,0 0 0,-1-1 0,5-6 1,5-14 50,-1-2 0,-1 1 1,11-40-1,-20 59-36,-1 5-2,-1-1-1,0 1 1,0-1-1,0 1 1,-1-1-1,1 1 1,-1-1 0,1 1-1,-1-1 1,-1-5-1,1 9-15,0 0-1,0 0 0,0 0 1,0 0-1,0 0 1,0-1-1,0 1 0,0 0 1,0 0-1,0 0 0,0 0 1,0 0-1,0 0 1,0 0-1,-1 0 0,1 0 1,0 0-1,0 0 1,0 0-1,0 0 0,0 0 1,0 0-1,0 0 1,0-1-1,0 1 0,0 0 1,0 0-1,-1 0 0,1 0 1,0 0-1,0 0 1,0 0-1,0 0 0,0 0 1,0 0-1,0 0 1,0 0-1,0 1 0,0-1 1,-1 0-1,1 0 0,0 0 1,0 0-1,0 0 1,0 0-1,0 0 0,0 0 1,0 0-1,0 0 1,0 0-1,0 0 0,0 0 1,0 0-1,0 0 1,0 0-1,0 0 0,-1 1 1,1-1-1,0 0 0,0 0 1,0 0-1,0 0 1,0 0-1,0 0 0,0 0 1,0 0-1,0 0 0,-4 12 32,-3 13 6,6-16-45,-1-1 0,2 1 1,-1 0-1,1-1 0,1 1 0,0 0 0,0-1 0,3 11 0,-3-16 5,0 0-1,0 0 1,0 0-1,0 0 1,1-1 0,0 1-1,-1 0 1,1-1-1,0 1 1,0-1-1,1 0 1,-1 0-1,0 0 1,1 0 0,-1 0-1,1 0 1,0 0-1,-1-1 1,1 1-1,0-1 1,0 0-1,0 0 1,0 0 0,0 0-1,0-1 1,5 1-1,5 0 1,-1-1-1,1 0 1,0-1-1,-1 0 1,1-1-1,-1 0 1,1-1-1,15-6 1,12-7 20,42-23 1,-69 32-10,34-18 54,79-57-1,35-45 131,-153 120-179,5-1 30,-13 13 2,-19 21 15,-19 18-13,4-6 13,1 2 1,-51 81-1,78-110-68,0 0-1,1 0 1,0 1-1,1-1 1,-5 20 0,9-29 2,-1 1 0,1-1 0,0 0 1,-1 0-1,1 0 0,0 0 1,0 1-1,0-1 0,0 0 1,1 0-1,-1 0 0,1 0 0,-1 0 1,1 1-1,0-1 0,0 0 1,0 0-1,0-1 0,0 1 0,0 0 1,0 0-1,1 0 0,-1-1 1,0 1-1,1-1 0,0 1 0,-1-1 1,1 1-1,0-1 0,0 0 1,0 0-1,0 0 0,0 0 1,0 0-1,0-1 0,0 1 0,0 0 1,0-1-1,0 0 0,3 1 1,1-1-6,-1 0 0,1 0 0,0-1 0,0 1 0,-1-1 0,1 0 0,-1-1 0,1 0 0,-1 0 0,0 0 0,1 0 0,6-5 0,-1 1 0,0-1 0,-1-1-1,0 1 1,15-17-1,-6 2 2,0-1 1,-2-1-1,17-29 0,36-83 42,-47 86-14,-2-1 1,-3-1-1,-1-1 1,-3 0-1,8-67 1,-21 118-18,16-154 104,-16 131-72,-1 0 0,-1 0 0,-1 0 1,-6-28-1,7 48-23,0 1 0,0 0 0,-1-1 0,0 1 0,0 0 0,0-1 0,0 1 1,-1 1-1,0-1 0,1 0 0,-1 0 0,-1 1 0,-6-6 0,9 8-10,-1-1 0,0 1-1,0 0 1,1 1 0,-1-1 0,0 0-1,0 0 1,0 1 0,0-1-1,0 1 1,0 0 0,0-1 0,0 1-1,0 0 1,0 0 0,0 0-1,0 1 1,0-1 0,0 0 0,0 1-1,0-1 1,1 1 0,-1 0-1,0-1 1,0 1 0,0 0 0,1 0-1,-1 0 1,0 1 0,1-1-1,-1 0 1,1 1 0,-3 2 0,-2 3-15,0 0 0,0 1 0,0 0 0,1 1 0,0-1 0,1 1 0,0 0 0,1 0 0,-1 0 0,2 0 0,-4 16 0,1 10-94,-2 66-1,5-44 10,0-3 23,3-1 0,1 1 0,3-1 0,3 0 1,21 79-1,-26-122 74,0-1-1,0 0 1,1 0-1,0-1 1,1 1-1,0-1 1,0 0 0,1 0-1,0 0 1,0-1-1,8 7 1,-10-10 10,0-1 1,1 1-1,-1-1 1,1 0-1,0 0 1,0-1-1,0 0 1,0 1-1,0-2 1,0 1-1,1-1 1,-1 1-1,1-1 1,-1-1-1,1 1 1,-1-1-1,1 0 1,-1 0-1,1-1 1,8-1-1,1-3 35,1 0 0,-1 0-1,0-2 1,18-10 0,55-38 256,-78 48-258,-8 6-34,-1 0 0,0 0 1,0 1-1,0-1 1,1 0-1,-1 1 1,0-1-1,1 1 0,-1-1 1,0 1-1,1 0 1,-1-1-1,1 1 1,-1 0-1,3 0 0,-3 0-3,-1 1-1,1-1 0,0 0 1,-1 1-1,1-1 0,0 0 1,-1 1-1,1-1 0,-1 1 1,1-1-1,0 1 0,-1-1 1,0 1-1,1-1 0,-1 1 1,1-1-1,-1 1 0,0 0 1,1-1-1,-1 1 0,0 0 1,1 0-1,0 6 8,0-1 0,0 1 0,-1-1-1,1 1 1,-2 9 0,1-4-5,-2 62 23,4 90 109,-2-162-133,0-1-1,0 1 1,1 0 0,-1-1 0,0 1 0,0 0 0,1-1-1,-1 1 1,1-1 0,-1 1 0,1 0 0,0-1-1,0 1 1,0-1 0,0 0 0,0 1 0,0-1-1,0 0 1,0 1 0,0-1 0,1 0 0,-1 0-1,0 0 1,1 0 0,-1 0 0,3 0 0,-2-1 3,0 1 0,0-1 0,0-1 0,0 1 0,0 0 1,1 0-1,-1-1 0,0 1 0,0-1 0,0 0 0,0 0 1,0 0-1,0 0 0,-1 0 0,1 0 0,0 0 1,0 0-1,-1-1 0,1 1 0,2-4 0,9-8 39,-1-1 0,0 0 0,-1-1 0,16-29-1,29-72 244,-4 7 137,-52 108-421,0 1 1,0-1-1,0 1 0,0 0 1,0-1-1,1 1 0,-1-1 1,0 1-1,0 0 0,0-1 1,1 1-1,-1 0 0,0-1 1,1 1-1,-1 0 0,0-1 1,0 1-1,1 0 0,-1 0 1,1-1-1,-1 1 1,0 0-1,1 0 0,-1 0 1,1-1-1,0 1 0,1 11 78,-5 33-28,2-34-27,-7 64 2,-4-1 0,-2-1-1,-4-1 1,-3 0 0,-3-1 0,-3-1 0,-41 75-1,54-117-5,-22 28-1,32-48-9,-2 0 0,1 0 0,-1-1-1,0 1 1,-1-1 0,1-1 0,-1 1 0,-14 7 0,19-11-7,-1-1 0,1 0-1,0 0 1,0 0 0,0-1 0,-1 1 0,1 0-1,-1-1 1,1 0 0,0 1 0,-1-1-1,1 0 1,-1 0 0,1 0 0,0-1 0,-1 1-1,1-1 1,0 1 0,-1-1 0,1 0-1,0 0 1,-1 0 0,1 0 0,0 0 0,0 0-1,0 0 1,0-1 0,0 1 0,0-1-1,1 0 1,-1 1 0,-2-5 0,1 2 9,0-1 1,1 1-1,0-1 1,0 0 0,0 0-1,0 0 1,1 0-1,0 0 1,0-1-1,0 1 1,1 0-1,0-1 1,0 1 0,1-6-1,0 1 0,2 1 0,-1 0-1,1 0 1,1 0 0,0 0 0,0 1 0,0-1-1,1 1 1,0 0 0,1 0 0,0 1 0,0 0-1,1 0 1,0 0 0,10-7 0,5-4 17,2 1 0,0 2 0,48-24 0,-2 4-1,115-49 78,-163 76-235,36-19 0,-31 7-4042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6:40.8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1 269 11448,'0'0'1802,"18"9"-1228,-17-9-564,17 9 148,1 0 1,0-2 0,1 0 0,-1-1-1,1-1 1,39 4 0,24-6 339,0-4 1,0-3 0,-1-5-1,87-19 1,-40-1 842,225-85 1,-212 51-482,-36 15-190,-54 22-602,-36 16-2616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6:43.9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63 1537 7232,'0'0'1725,"-8"10"-1081,-26 31 33,31-39-512,1 1-1,0-1 1,1 1 0,-1-1-1,0 1 1,1-1-1,-1 1 1,1 0-1,0 0 1,0 0-1,-1 3 1,2-6-138,0 0 0,0 1 1,0-1-1,0 0 0,0 0 1,0 0-1,0 0 0,0 0 0,0 0 1,0 1-1,1-1 0,-1 0 1,0 0-1,0 0 0,0 0 1,0 0-1,0 0 0,0 0 0,0 0 1,1 0-1,-1 1 0,0-1 1,0 0-1,0 0 0,0 0 0,0 0 1,1 0-1,-1 0 0,0 0 1,0 0-1,0 0 0,0 0 1,0 0-1,0 0 0,1 0 0,-1 0 1,0 0-1,0 0 0,0 0 1,0 0-1,0-1 0,1 1 0,-1 0 1,0 0-1,0 0 0,0 0 1,0 0-1,0 0 0,0 0 1,1-1-1,14-11 654,20-26 22,-1-1 0,-2-1 0,-2-2 0,35-63 0,95-201 2290,-137 251-2336,-17 40-321,-1 1-1,2 1 1,0-1-1,11-16 1,-18 30-320,0-1 0,0 1 0,1 0 0,-1-1 0,0 1 1,0-1-1,1 1 0,-1 0 0,1-1 0,-1 1 0,0 0 1,1-1-1,-1 1 0,1 0 0,-1-1 0,1 1 0,-1 0 1,1 0-1,-1 0 0,1 0 0,-1-1 0,1 1 0,-1 0 1,1 0-1,-1 0 0,1 0 0,-1 0 0,1 0 0,-1 0 1,1 0-1,-1 1 0,1-1 0,-1 0 0,1 0 0,-1 0 1,1 0-1,-1 1 0,1-1 0,-1 0 0,0 1 0,1-1 1,-1 0-1,1 1 0,0 0 0,15 24 217,-9-13-145,4 5-29,-1 1 0,-2 1 0,1-1 0,-2 1 1,-1 1-1,0-1 0,-1 1 0,2 22 1,-2 6 13,-2-1 0,-4 65 0,0-82-25,-2 0-1,-13 55 1,13-73-23,0 0 0,-2 1 0,1-2 0,-2 1 0,1 0 0,-2-1 0,1 0 0,-1-1 0,-12 13 0,18-21-12,0 0-1,-1-1 1,1 1 0,-1-1 0,0 0-1,1 0 1,-1 1 0,0-1 0,1 0-1,-1 0 1,0 0 0,0-1 0,0 1-1,0 0 1,0-1 0,0 1 0,0-1-1,0 0 1,0 0 0,0 0 0,-4 0-1,2-1 13,1 0 0,0 0 0,-1-1 0,1 0 0,0 1 0,0-1 0,0 0 0,0 0 0,1 0 0,-1-1 0,0 1 0,-2-4 0,-14-15 304,-28-40 0,45 57-276,-1 0 1,1 0 0,0 0 0,0 0 0,0-1 0,1 1 0,-2-6 0,3 9-44,0 0 0,0 0 0,0 0 1,-1 0-1,1 0 0,0 0 0,1 0 0,-1 0 0,0-1 1,0 1-1,0 0 0,1 0 0,-1 0 0,0 0 0,1 0 1,-1 0-1,1 0 0,-1 0 0,1 0 0,-1 0 0,1 1 1,0-1-1,0 0 0,-1 0 0,1 0 0,0 1 0,0-1 1,0 0-1,0 1 0,0-1 0,0 1 0,0-1 0,0 1 1,0 0-1,1-1 0,28-6 19,-1 1 1,60-2-1,10-2-44,-64 3 10,0-1 0,0-1-1,-1-2 1,-1-1 0,0-2-1,-1-1 1,0-1-1,-1-2 1,52-41 0,-34 20-31,63-63-1,-96 85 38,0-2 1,-1 0-1,-1-1 0,-1 0 0,-1-1 1,19-43-1,-13 14 28,-2-1 1,-3 0-1,14-107 0,-21 87 33,-4-1 0,-8-106-1,-4 108 31,9 64-77,-1-1-1,0 1 0,0 0 1,0 0-1,-1-1 1,0 1-1,0 1 0,-6-8 1,9 12-15,-1 0 1,1 1-1,-1-1 0,0 0 1,1 1-1,-1-1 0,0 1 1,1-1-1,-1 0 0,0 1 1,0 0-1,1-1 0,-1 1 1,0 0-1,0-1 0,0 1 1,0 0-1,1 0 0,-1-1 1,0 1-1,0 0 0,0 0 1,0 0-1,0 0 0,0 0 1,1 1-1,-1-1 0,0 0 1,0 0-1,0 0 0,0 1 1,0-1-1,1 0 1,-1 1-1,0-1 0,0 1 1,1-1-1,-1 1 0,0-1 1,1 1-1,-1 0 0,0 1 1,-4 3-18,1 0 0,0 0 0,0 1 0,-5 9 0,5-8 9,-13 22-58,2 0-1,1 1 0,2 1 0,0 0 1,3 1-1,-10 49 0,7-4-76,-2 128 0,14-147 98,2 1 0,3-1 0,2 0 0,3 0-1,2-1 1,22 62 0,-30-107 47,0 1 0,2-1 1,-1 0-1,2 0 0,-1-1 0,14 16 0,-17-23 2,0 0-1,1-1 1,0 1 0,-1-1 0,1 0-1,1 0 1,-1-1 0,0 1 0,1-1-1,-1 0 1,1 0 0,-1-1 0,1 1-1,0-1 1,0 0 0,0 0 0,0 0-1,0-1 1,0 0 0,8-1 0,3-1 19,-1 0 1,0-1 0,1-1 0,-2-1 0,1 0-1,0-1 1,-1-1 0,0 0 0,22-16-1,6-8 169,60-56-1,-61 49-44,-22 20-72,-13 12-38,-1 1-1,1-1 1,0 1-1,0 0 1,0 1-1,0-1 1,1 1-1,0 1 1,14-6-1,-19 8-26,0 1-1,-1 0 1,1-1-1,0 1 1,0 0-1,-1 0 1,1 1-1,0-1 1,0 0-1,-1 0 1,1 1-1,0-1 1,-1 1-1,1 0 1,0-1-1,-1 1 1,1 0-1,-1 0 1,1 0-1,-1 0 1,0 0-1,1 0 1,-1 0-1,2 3 1,-31-1 147,17-1-138,-14 2 19,0 1 1,0 1-1,1 1 0,-31 13 0,50-18-32,0 1 0,0-1 0,0 1-1,0 0 1,0 1 0,1-1 0,0 1 0,-1 0 0,1 0 0,1 0 0,-1 0 0,0 1-1,1-1 1,0 1 0,0 0 0,1 0 0,-1 0 0,1 0 0,0 1 0,0-1-1,1 1 1,0-1 0,0 1 0,0-1 0,0 9 0,1-9-6,1-1 1,-1 1-1,1 0 1,0-1-1,0 1 1,0-1 0,1 1-1,-1-1 1,1 0-1,0 0 1,0 0-1,1 0 1,-1 0-1,1 0 1,4 5-1,-5-8-2,0 1-1,0 0 1,0-1-1,0 0 0,0 1 1,0-1-1,0 0 1,0 0-1,0 0 0,1 0 1,-1 0-1,0-1 1,1 1-1,-1-1 0,0 1 1,1-1-1,-1 0 1,1 0-1,-1 0 0,1 0 1,-1 0-1,1-1 1,-1 1-1,0-1 0,1 0 1,-1 1-1,0-1 1,0 0-1,1 0 0,2-2 1,4-5-7,0 0 0,0 0 0,0 0 0,-1-1 0,0 0 0,-1-1 0,0 0 0,10-19 0,4-3 19,37-56 87,-47 76-47,-9 21-23,-2 5-48,1 1 23,1 0 0,1 1 0,0-1 0,1 0-1,1 0 1,8 19 0,-10-26-5,1-1-1,0 0 1,0 0-1,0-1 1,1 0-1,0 1 1,0-1 0,0-1-1,1 1 1,0-1-1,0 0 1,1 0 0,-1-1-1,10 5 1,-12-8 1,1 1 0,0-1 0,-1-1 0,1 1 0,0-1 0,-1 1 0,1-1 0,0-1 0,0 1 1,-1-1-1,1 1 0,0-1 0,-1-1 0,1 1 0,-1-1 0,0 0 0,1 0 0,-1 0 0,0 0 0,7-6 0,7-5-1,1-1 1,28-30-1,-46 44 2,32-35 14,-1-1-1,-3-1 1,-1-1-1,-1-2 1,-2-1-1,-2-1 1,-2 0-1,18-56 0,74-229 149,-85 230-57,21-141 1,-44 206-76,-1 17-17,-2 0 0,0-1 1,-1 1-1,0 0 1,-1 0-1,-1-1 0,-3-17 1,4 33-15,0-1 0,0 1 1,0 0-1,0-1 1,0 1-1,0 0 0,0-1 1,-1 1-1,1-1 0,0 1 1,0 0-1,0-1 0,-1 1 1,1 0-1,0 0 0,0-1 1,-1 1-1,1 0 0,0-1 1,-1 1-1,1 0 0,0 0 1,-1 0-1,1-1 1,0 1-1,-1 0 0,1 0 1,-1 0-1,1 0 0,0 0 1,-1 0-1,1 0 0,-1 0 1,1 0-1,0 0 0,-1 0 1,1 0-1,-1 0 0,1 0 1,0 0-1,-1 0 0,1 0 1,0 0-1,-1 1 1,1-1-1,0 0 0,-1 0 1,1 0-1,0 1 0,-1-1 1,1 0-1,0 1 0,-1-1 1,1 0-1,0 0 0,0 1 1,-1-1-1,1 1 0,-18 20-57,17-20 57,-14 22-56,0 1-1,2 0 0,1 1 1,0 0-1,2 1 1,2 1-1,-9 37 1,1 22-111,-5 88 1,16 133-136,7-275 279,1 0 0,1 0 1,2-1-1,2 1 0,0-2 1,2 1-1,19 40 0,-21-58 46,0 1-1,1-1 0,1 0 0,0-1 1,0 0-1,1-1 0,1 0 0,0-1 1,0 0-1,23 12 0,-30-19-8,1-1-1,0-1 1,-1 1-1,1-1 1,0 0-1,0 0 1,0 0 0,0-1-1,0 0 1,-1 0-1,1-1 1,0 0-1,0 0 1,0 0-1,0-1 1,-1 1 0,1-1-1,9-6 1,8-2 39,-2-2 0,0-1 0,23-17 0,-30 19-17,0 0-1,-1-2 1,0 1 0,-1-1 0,0-1-1,14-21 1,-20 25-11,0 0 0,-1-1 0,0 1 0,-1-1 0,0 0 0,0 0 0,-1 0 0,-1 0 0,0-1 0,0 1 0,-1-13 0,-1 19-8,-1 0 0,1 0 0,-1 0 0,0 0 0,0 0 1,-1 0-1,1 0 0,-1 0 0,0 0 0,-1 1 0,-4-7 0,6 9-6,-1-1 0,1 1 0,-1 0 1,0 0-1,0 1 0,0-1 0,0 0 0,0 0 0,0 1 0,0 0 0,0-1 1,-1 1-1,1 0 0,-1 0 0,1 0 0,-1 0 0,1 1 0,-1-1 0,0 1 1,1-1-1,-1 1 0,1 0 0,-5 0 0,-2 2 6,1 0 1,0 1-1,-1-1 0,1 2 0,0-1 1,1 1-1,-1 0 0,1 1 0,-1 0 1,1 0-1,1 0 0,-1 1 0,1 0 0,-11 13 1,14-14-12,-1-1 0,1 1-1,0 0 1,1 0 0,-1 0 0,1 0 0,0 1 0,0-1 0,1 1 0,-2 8 0,3-10-4,0 0 1,0 0 0,0 1-1,0-2 1,1 1 0,0 0-1,0 0 1,0 0 0,0 0-1,1 0 1,-1-1 0,1 1-1,0 0 1,0-1-1,0 0 1,3 5 0,6 3-9,-1 0 1,1-1-1,1 0 1,0-1 0,0 0-1,1-1 1,0-1-1,1 1 1,-1-2-1,1 0 1,1-1-1,-1 0 1,1-1 0,16 2-1,-2-1 19,0-2 0,1-1 0,-1-1 0,1-1 0,-1-2 0,41-8 0,-50 7-110,0-2 1,0 0-1,0-1 0,-1-1 1,21-11-1,-33 13-3817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6:44.2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0 184 15776,'0'0'1071,"85"-6"-631,-29-4-160,17 2 8,7-14-128,9 2 0,-2-2 8,-7-3 16,-7 3-24,-15 0 8,-7 8-56,-13 4 0,-16 8-64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6:44.4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1 391 12456,'0'0'496,"86"-28"0,41-18-80,21 3 16,11 5 176,18 0 16,23-7-128,-37 9-9,-52 2-135,4 4 8,18 1-112,-17 5 16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6:46.48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2686 6224,'0'0'6258,"14"-11"-5907,1-1-248,6-5 165,37-37 0,138-169 1421,76-108-105,-45 59-315,221-234 635,-142 167-924,63-61 139,-272 310-791,86-82 605,-143 132-389,59-44 0,-87 72-124,-12 12-410,0-1 1,0 1 0,-1 0 0,1 0 0,0-1 0,0 1-1,-1 0 1,1 0 0,0 0 0,0 0 0,-1 0 0,1-1-1,0 1 1,0 0 0,-1 0 0,1 0 0,0 0 0,-1 0-1,1 0 1,0 0 0,-1 0 0,1 0 0,0 0 0,0 0-1,-1 0 1,1 0 0,0 0 0,-1 0 0,1 0 0,-1 1-1,-38 8 285,31-6-328,-106 24 325,-145 16 0,258-43-287,0 0 0,0 1 0,0-1-1,0 0 1,0 0 0,0 0 0,0 0-1,0 0 1,0 0 0,0 0 0,0 0 0,0 0-1,-1-1 1,1 1 0,0 0 0,-1-1 0,3 0-2,-1 0 0,1 0 1,0 0-1,0 0 0,0 0 1,-1 0-1,1 1 1,0-1-1,0 0 0,0 1 1,0-1-1,0 1 0,0-1 1,1 1-1,-1-1 1,1 0-1,64-31-23,13-7-82,111-38 0,-156 66 29,0 2 0,1 1 0,43-4 0,-76 11 66,0 1 1,0 0-1,0 0 1,0 0-1,0 0 1,-1 1-1,1-1 1,0 0-1,0 1 1,0-1-1,-1 1 0,1 0 1,2 0-1,-4 0 4,1-1-1,0 1 1,-1 0-1,1-1 0,-1 1 1,1-1-1,0 1 0,-1 0 1,0 0-1,1-1 1,-1 1-1,1 0 0,-1 0 1,0 0-1,0-1 1,1 1-1,-1 0 0,0 0 1,0 0-1,0 1 0,-1 3 0,1 0-1,-1 0 0,-1 0 0,1 0 0,-1 0 0,0-1 0,-4 9 0,-17 27 47,-2-1 0,-49 59 0,73-96-38,-18 19 76,-32 29 1,16-17 14,26-19-264,12-13-237,8-5 37,48-29-3634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6:46.99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225 36 9144,'0'0'800,"-15"15"-259,-2 1-360,2-2 41,-1 1-1,2 1 1,0 1 0,-18 29-1,24-33 50,1 0-1,0 0 1,1 1-1,1 0 1,-5 17-1,9-27-149,0 1 0,0 0 1,0-1-1,1 1 0,-1 0 0,1 0 0,0-1 0,1 1 0,-1 0 0,1 0 1,0-1-1,0 1 0,0-1 0,1 1 0,0-1 0,-1 1 0,2-1 0,-1 0 1,0 0-1,4 5 0,-4-8-54,0 1-1,1 0 1,-1-1 0,1 1 0,-1-1 0,1 0 0,-1 0-1,1 0 1,-1 0 0,1 0 0,0-1 0,0 1-1,-1-1 1,1 1 0,0-1 0,0 0 0,0 0-1,-1-1 1,1 1 0,0 0 0,0-1 0,-1 0-1,1 0 1,0 1 0,4-4 0,3 0 104,1-1 0,-1 0 1,0 0-1,18-15 0,-17 11-38,0-1 0,0 0 0,-1-1-1,-1 0 1,0 0 0,0-1 0,-1-1 0,-1 1-1,0-1 1,-1 0 0,0-1 0,7-26 0,-12 35-75,0-1 0,0 1 1,-1-1-1,0 1 0,0-1 1,0 1-1,-1-1 0,0 1 1,0-1-1,0 1 0,-1 0 0,0-1 1,0 1-1,0 0 0,-1 0 1,1 0-1,-1 1 0,0-1 1,-1 1-1,1-1 0,-8-5 1,7 5-10,-1 1 1,0 0 0,0 0 0,-1 0 0,1 1 0,-1 0 0,0 0 0,0 1 0,0-1-1,0 1 1,0 0 0,0 1 0,-1 0 0,1 0 0,0 0 0,-1 1 0,1-1-1,-7 2 1,-1 1 30,1 0 0,0 2 0,0-1-1,0 1 1,0 1 0,1 0 0,0 1-1,0 1 1,0-1 0,-18 16 0,28-20-93,-1 0 1,1 0-1,0 0 1,1 0 0,-1 0-1,0 1 1,1-1-1,-1 1 1,1-1-1,-2 4 1,0 5-2703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08.4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1 793 6224,'0'0'5614,"0"-15"-5134,0 2-363,0-13 157,0 0 0,6-29 0,5-5 447,1 0 0,27-73 0,-26 98-339,2 1 0,1 0-1,2 1 1,41-59 0,-34 58-29,35-44 540,-53 71-754,0-1 0,1 2-1,0-1 1,0 1 0,0 0-1,0 1 1,16-8 0,-22 12-83,1 0 0,-1 0 0,1 0 0,-1 0 1,1 1-1,-1-1 0,1 1 0,-1 0 0,1-1 0,0 1 1,4 1-1,-5-1-38,0 1-1,-1 0 1,1-1 0,0 1-1,-1 0 1,1 0 0,-1 0-1,0 0 1,1 1 0,-1-1-1,0 0 1,0 0 0,1 1-1,-1-1 1,0 1 0,-1-1-1,1 1 1,0-1 0,0 1-1,0 2 1,3 6 23,-1 0 1,0 0-1,0 1 1,-2-1-1,1 1 1,-1 0-1,0 13 1,-8 80 77,5-77-83,-29 229 225,29-250-254,2-4-3,-1 1 1,0 0-1,1-1 1,0 1-1,0 0 1,0-1-1,0 1 1,0 0-1,0-1 1,1 5-1,18-31 29,19-50 47,-18 32 13,3 1 0,38-53 0,14 6 117,-64 77-148,0 1-1,1 0 0,0 0 1,1 1-1,20-10 1,-33 18-58,1 1 0,-1-1 0,1 1 0,0 0 0,-1-1 0,1 1 0,-1 0 0,1-1 0,0 1 0,-1 0 0,1 0 0,0 0 0,0-1 0,-1 1 0,1 0 0,0 0 0,-1 0 0,1 0 0,0 0 1,0 1-1,-1-1 0,1 0 0,0 0 0,-1 0 0,1 1 0,0-1 0,-1 0 0,1 0 0,0 1 0,-1-1 0,1 1 0,-1-1 0,1 1 0,-1-1 0,1 1 0,-1-1 0,1 1 0,-1-1 0,1 1 0,-1-1 0,0 1 0,1 0 0,-1-1 1,0 1-1,0 0 0,1-1 0,-1 1 0,0 0 0,0-1 0,0 2 0,1 5 5,-1-1 0,1 1 1,-2 0-1,0 9 0,0-8-4,-21 180 31,7-69-80,13-106 38,1 0 0,1 0 0,2 19 0,-2-27 0,1 0 1,0 0-1,0 0 1,1 0 0,-1 0-1,1-1 1,0 1-1,0-1 1,1 1 0,-1-1-1,1 0 1,3 4-1,-4-6 7,-1-1 0,1 0 0,0 0-1,-1 0 1,1 1 0,0-1 0,0-1 0,0 1-1,0 0 1,0 0 0,0-1 0,0 1-1,0-1 1,0 0 0,0 1 0,0-1 0,0 0-1,0 0 1,0 0 0,0-1 0,0 1-1,2-1 1,4-1 8,-1 0 0,1-1-1,-1 1 1,12-8 0,9-7 28,0-1 0,-1-1 0,-2-1 0,26-25 0,-7 1 134,46-61 1,-41 38 11,-28 37 22,1 1 0,26-26 0,-54 66-161,1 1-1,0-1 1,-4 19 0,-9 20-67,13-38 20,-3 5-10,0 1 0,1 1-1,1-1 1,1 1 0,1 0 0,-4 31-1,8-37 2,-1 0-1,2-1 1,0 1-1,3 19 1,-3-28 9,0 0 1,0 0-1,0 0 1,1-1-1,-1 1 1,1 0-1,0-1 0,0 1 1,0-1-1,1 0 1,-1 0-1,1 0 1,0 0-1,0 0 1,0 0-1,0-1 1,0 1-1,6 2 1,-7-4 5,0 0-1,0 0 1,0-1 0,0 1 0,0-1 0,0 1 0,0-1 0,0 0 0,0 0 0,0 0 0,1 0 0,-1 0-1,0 0 1,0-1 0,0 1 0,0-1 0,0 1 0,0-1 0,0 0 0,0 0 0,0 0 0,-1 0 0,1 0 0,0 0-1,0 0 1,-1 0 0,1-1 0,-1 1 0,1-1 0,1-2 0,1-2 10,1 0-1,-1 0 1,-1 0-1,1 0 1,-1-1-1,0 1 1,3-13-1,-1 4 31,-1 0 1,-1-1-1,-1 1 0,0-1 0,-1 0 0,0 1 1,-1-1-1,-1 0 0,-4-22 0,3 26-7,-1 1 0,0 0 1,-1 0-1,-6-13 0,9 21-24,-1-1-1,0 1 1,0 0 0,0 0 0,0 0 0,0 1 0,-1-1-1,0 1 1,1-1 0,-1 1 0,0 0 0,0 0-1,0 0 1,0 0 0,-1 0 0,1 1 0,-6-3 0,5 3-2,-1 0 0,1 0 0,0 0 0,0 1 0,-1-1 0,-7 1 0,11 0-9,0 1 1,0-1-1,0 0 1,0 1-1,0-1 0,0 0 1,1 1-1,-1-1 1,0 1-1,0-1 0,1 1 1,-1-1-1,0 1 1,0 0-1,1-1 0,-1 1 1,1 0-1,-1 0 1,1-1-1,-1 1 0,1 0 1,-1 0-1,1 0 1,0 0-1,-1-1 1,1 1-1,0 0 0,0 0 1,0 0-1,0 0 1,0 0-1,0 0 0,0 0 1,0 0-1,0 0 1,0 0-1,0-1 0,0 1 1,1 2-1,0-2-2,-1 0-1,1 0 0,-1 0 1,1 0-1,0 1 1,-1-1-1,1 0 1,0 0-1,0 0 0,0-1 1,0 1-1,0 0 1,0 0-1,0 0 0,0-1 1,0 1-1,0 0 1,0-1-1,1 1 0,-1-1 1,0 0-1,0 1 1,1-1-1,1 0 0,35 6-46,-35-6 47,23 1 11,0-2 0,-1 0 0,45-9 0,77-24 11,-119 26-15,269-67 207,-247 66-170,-38 8-19,0-1 0,0-1 0,0 1 0,-1-2 0,16-6 0,-25 8-18,-2 2-4,1-1-1,-1 1 0,0-1 1,1 1-1,-1-1 1,1 1-1,-1 0 0,0-1 1,1 1-1,-1 0 0,1 0 1,-1-1-1,1 1 1,-1 0-1,1 0 0,-1 0 1,1-1-1,-1 1 1,1 0-1,0 0 0,-1 0 1,1 0-1,0 0 1,-1 0 36,0 26 207,0-20-3906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12.3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431 953 6632,'0'0'6997,"-14"8"-6428,-22 10-274,-3 1 130,1 1-1,1 2 1,-39 30 0,63-41-303,2 0 1,0 1 0,0 0 0,1 1-1,0 0 1,2 0 0,-9 16 0,13-21-49,0 0 0,1 0 0,0 0 0,1 0 1,0 1-1,0-1 0,1 1 0,0 0 0,0-1 0,1 1 1,0 0-1,0-1 0,1 1 0,3 13 0,-3-20-50,-1 1-1,1-1 1,0 0-1,-1 0 1,1 0-1,0 0 1,0 0-1,1 0 1,-1 0-1,0 0 1,0 0-1,1 0 1,0-1-1,-1 1 1,1 0-1,0-1 1,-1 0-1,1 1 1,0-1-1,0 0 1,0 0-1,0 0 1,0 0-1,1 0 1,-1-1-1,0 1 1,0-1-1,1 1 1,-1-1-1,0 0 1,0 0-1,1 0 1,-1 0-1,0 0 1,3-1-1,2 0 44,-1-1-1,1 0 1,-1 0-1,1 0 0,-1-1 1,0 0-1,0 0 1,0-1-1,0 0 1,9-8-1,-1-1 89,-1 0 0,-1-2-1,0 1 1,0-2 0,-2 1-1,0-2 1,12-26 0,-17 32-28,0-1-1,-1 1 1,-1-1 0,0 1 0,0-1 0,-1 0 0,-1 0 0,0 0-1,0 0 1,-1-1 0,-1 1 0,-4-22 0,5 33-109,0 0 1,0 0-1,-1 0 1,1 0-1,0 0 0,-1 0 1,1 0-1,0 0 1,-1 0-1,1 0 1,-1 0-1,0 0 0,1 0 1,-1 0-1,0 1 1,1-1-1,-1 0 0,0 1 1,0-1-1,0 0 1,0 1-1,1-1 1,-1 1-1,0-1 0,0 1 1,0 0-1,0-1 1,0 1-1,0 0 0,-2-1 1,2 2-3,-1-1-1,1 0 1,-1 1 0,1-1 0,-1 1 0,1-1-1,-1 1 1,1 0 0,0-1 0,-1 1 0,1 0-1,0 0 1,-1 0 0,1 0 0,0 0-1,0 0 1,0 1 0,0-1 0,-1 2 0,-8 13 32,0 1 1,1 0-1,0 1 1,-10 33-1,-16 80 36,32-117-72,-80 440 185,69-362-176,0 16 4,9-56-10,-3-1 1,-22 82 0,29-129-11,0-1 0,0 1 0,-1-1 0,1 0 0,-1 1 0,1-1 0,-1 0 0,0 0 0,0 0 0,-1 0 0,-3 3 0,6-5-4,-1-1 0,1 0 1,-1 0-1,1 0 0,0 0 1,-1 0-1,1 0 0,-1 0 0,1 0 1,0 0-1,-1 0 0,1 0 1,-1 0-1,1 0 0,-1 0 1,1 0-1,0 0 0,-1 0 1,1 0-1,-1 0 0,1-1 1,0 1-1,-1 0 0,1 0 1,0-1-1,-1 1 0,1 0 1,0 0-1,-1-1 0,1 1 0,0 0 1,-1-1-1,-8-14 54,8 9-41,-1-1-1,1 0 1,0 0-1,0 1 0,1-1 1,0 0-1,0 0 1,1 0-1,0 1 1,0-1-1,3-9 0,4-12 55,15-35-1,-9 32-7,1 0-1,2 2 0,0 0 1,41-50-1,103-95 202,-59 68-117,211-220 268,-290 305-371,-9 8-4,0 0-1,-1-1 1,0 0 0,-1-1 0,13-21 0,-19 25 28,-5 11-54,0-1 0,0 0 0,-1 1 0,1-1 0,-1 0 0,1 0 0,-1 0-1,1 1 1,-1-1 0,1 0 0,-1 0 0,0 0 0,1 0 0,-1 0 0,0 0 0,0 0 0,0 0 0,0 0 0,0 0 0,0 0 0,0 0 0,0 0 0,0 0 0,0 0 0,0 0 0,-1 1 0,1-1 0,0 0 0,-1 0 0,1 0 0,-1 0 0,1 0 0,-1 0 0,1 1 0,-1-1 0,0 0 0,0 0 0,1 0-6,0 1 1,-1-1 0,1 1 0,0-1-1,0 0 1,0 1 0,0-1 0,0 1 0,0-1-1,0 0 1,0 1 0,0-1 0,0 1 0,0-1-1,0 1 1,1-1 0,-1 0 0,0 1 0,0-1-1,1 1 1,-1-1 0,0 1 0,1-1-1,-1 1 1,0-1 0,1 1 0,-1 0 0,1-1-1,-1 1 1,1 0 0,-1-1 0,1 1 0,-1 0-1,1-1 1,-1 1 0,1 0 0,27-18 38,-20 14-17,6-5 0,1 1 0,0 0 1,25-7-1,-36 13-20,1 0 0,0 1-1,0 0 1,0 0 0,0 0 0,1 1-1,-1-1 1,0 1 0,0 0 0,0 1-1,0-1 1,0 1 0,0 0 0,0 1-1,9 2 1,-12-2-4,1 0-1,-1-1 1,0 1-1,0 0 0,0 0 1,0 0-1,0 1 1,-1-1-1,1 0 1,-1 1-1,1-1 1,-1 1-1,0 0 1,0-1-1,0 1 1,0 0-1,0 0 0,-1-1 1,1 1-1,-1 5 1,1 6-1,-1 1 1,-3 26 0,1-30 0,-4 42-2,1-20-1,0 46 0,5-69 0,1 1 0,0 0 0,0-1 0,1 1 0,0-1 0,1 0 0,1 1 0,6 13 0,-9-21 2,1 0 0,0 0 0,0-1 0,0 1 0,0-1 0,0 1 0,0-1 0,1 0 1,-1 0-1,1 0 0,-1 0 0,1 0 0,0-1 0,0 1 0,0-1 0,0 0 0,0 0 0,0 0 0,0 0 0,0 0 0,0-1 0,1 1 0,-1-1 0,0 0 0,0 0 0,0 0 0,5-1 0,6-1 13,0-1 0,0-1 0,0 0 0,23-10 0,1-4 19,-2-1 1,1-2-1,35-29 0,6-3 12,-1 5 1,-14 11 124,76-62 0,-132 94-141,14-11 43,-21 16-70,1-1 0,-1 1 0,1 0 0,-1-1 1,0 1-1,1 0 0,-1-1 0,1 1 0,-1-1 1,0 1-1,1-1 0,-1 1 0,0-1 0,0 1 1,1-1-1,-1 1 0,0-1 0,0 1 0,0-1 0,0 1 1,0-1-1,0 1 0,0-1 0,0 0 0,0 1 1,0-1-1,0 1 0,0-1 0,0 1 0,0-1 0,-1 0 1,1 1 0,-1-1 0,0 1 0,0 0-1,1-1 1,-1 1 0,0 0 0,0 0 0,1 0-1,-1-1 1,0 1 0,0 0 0,1 0 0,-1 0-1,0 0 1,0 0 0,0 1 0,1-1 0,-1 0-1,0 0 1,0 0 0,1 1 0,-1-1 0,-1 1-1,-21 10 24,19-9-19,-14 7 5,0 2 0,1 0 0,0 1 0,1 0 0,-26 27 0,32-29-9,2 0-1,-1 0 0,1 1 0,1 0 0,0 1 1,1-1-1,0 1 0,0 1 0,-6 24 0,11-34-3,0 0 0,0 0 0,1 0 0,0 0-1,-1 0 1,1 0 0,0 0 0,1 0-1,-1 0 1,0 0 0,1 0 0,0 0 0,-1 0-1,1 0 1,3 4 0,-3-5-1,0 0 0,0-1 0,1 1-1,-1 0 1,1-1 0,0 1 0,-1-1 0,1 1 0,0-1 0,0 0 0,0 0-1,0 0 1,0 0 0,0 0 0,0 0 0,4 0 0,-1 0 5,0 0 1,0-1-1,0 0 1,0 0-1,1 0 0,-1-1 1,0 1-1,0-1 1,-1 0-1,1-1 1,0 1-1,0-1 1,0 0-1,-1 0 0,1-1 1,-1 1-1,6-6 1,3-3 24,0-1-1,-1 0 1,0-1 0,-1 0 0,-1-1 0,0 0-1,12-25 1,-9 12 96,-1-1 0,-1-1-1,10-42 1,-20 64-69,-4 7-5,-4 10-9,6-2-49,0-1 0,0 1 0,1-1 0,0 1 0,0-1-1,1 1 1,0-1 0,0 1 0,1-1 0,2 9 0,4 8-30,18 37 0,-24-56 35,1-1-1,-1 0 0,0 0 1,1 0-1,0 0 0,0 0 1,0 0-1,1-1 0,-1 0 1,1 1-1,0-1 0,5 3 0,-6-5 4,0 1 0,0-1-1,0 0 1,0 0-1,0 0 1,1-1-1,-1 1 1,0-1-1,0 0 1,0 0-1,1 0 1,-1 0 0,0-1-1,0 1 1,0-1-1,1 0 1,-1 1-1,0-2 1,4-1-1,17-8 22,-1-2-1,0-1 0,0 0 1,39-36-1,74-82 163,-130 125-175,21-23 283,43-62-1,-71 89-204,-4 9-42,-1 10-26,2 0 0,-1 0 0,2 1 1,0-1-1,2 1 0,-1 0 0,2 0 0,0 0 0,1-1 0,1 1 0,0 0 0,2-1 1,0 1-1,7 20 0,-9-32-18,2 5 13,0 0 0,0 0 0,1 0 0,1 0 0,-1-1-1,9 10 1,-13-18-8,1 1 0,-1 0-1,1-1 1,0 0-1,0 1 1,0-1 0,0 0-1,0 0 1,0 0-1,0 0 1,0 0 0,0-1-1,0 1 1,5 0 0,-5-1 0,1 0 0,0 0 0,0 0 0,0-1 1,0 0-1,0 1 0,0-1 0,-1 0 0,1 0 1,0-1-1,-1 1 0,1 0 0,0-1 1,2-2-1,8-6 22,-1-1 0,0 0 0,0-1 0,-2-1 1,1 1-1,-2-2 0,14-23 0,-6 7 74,-2-2 0,18-52 1,-22 23 243,-11 60-343,1 1 0,-1-1 0,0 0 0,1 0-1,-1 1 1,1-1 0,0 0 0,-1 1 0,1-1-1,0 1 1,-1-1 0,1 1 0,0-1 0,-1 1 0,1-1-1,0 1 1,0 0 0,0-1 0,-1 1 0,1 0-1,0 0 1,0-1 0,0 1 0,0 0 0,1 0-1,27 0-10,-20 0-1,34 0-24,117 2 4,-123 1 47,0 1-1,48 12 1,-83-16-26,0 1 1,0-1-1,0 1 1,0 0-1,0 0 1,0 0-1,0 0 1,0 0-1,0 1 0,0-1 1,-1 1-1,1-1 1,-1 1-1,1-1 1,-1 1-1,1 0 1,-1 0-1,0 0 0,0 0 1,0 0-1,0 0 1,0 0-1,0 0 1,-1 0-1,1 0 1,-1 0-1,1 0 0,-1 1 1,0 2-1,0 6-21,0 0 1,-1 1-1,-1-1 0,-4 19 0,1-5 33,3-13-5,0 0 0,1 0 1,1 0-1,0 0 0,2 19 0,-2-28 1,1 0-1,-1-1 1,1 1 0,0-1 0,0 1 0,0-1 0,0 1 0,0-1 0,0 0 0,1 1-1,-1-1 1,1 0 0,0 0 0,-1 0 0,1 0 0,0 0 0,0-1 0,0 1 0,0-1-1,1 1 1,-1-1 0,0 0 0,1 1 0,-1-1 0,1-1 0,-1 1 0,1 0 0,-1 0-1,1-1 1,0 0 0,-1 1 0,4-1 0,4-1 5,1-1 0,-1 0 0,0 0 0,0-1 0,0 0 0,0-1 0,-1 0 0,1 0 0,-1-1 0,10-6-1,0 0 5,27-15 16,-2-1 0,-1-3 0,-1-1 0,-2-2 0,-1-2 0,-2-2 0,-2-1 0,51-69 0,72-150 127,-130 208-119,9-15 46,-4-1 0,-2-2 0,38-123 0,-67 183-75,10-46 24,-11 49-26,0-1 1,-1 0-1,1 0 0,-1 0 0,-1 0 1,1 0-1,-1 0 0,-1-7 0,2 12-2,0 0 0,0-1-1,-1 1 1,1-1 0,0 1-1,0 0 1,0 0-1,-1-1 1,1 1 0,0 0-1,0-1 1,0 1 0,-1 0-1,1 0 1,0-1-1,-1 1 1,1 0 0,0 0-1,-1-1 1,1 1 0,0 0-1,-1 0 1,1 0-1,0 0 1,-1 0 0,1 0-1,-1 0 1,1 0 0,0 0-1,-1-1 1,1 2-1,0-1 1,-1 0 0,1 0-1,-1 0 1,1 0 0,0 0-1,-1 0 1,1 0 0,0 0-1,-1 1 1,-14 8-29,14-8 28,-21 18-46,0 1-1,1 2 1,1 0-1,1 1 1,1 1-1,1 1 1,1 0-1,1 1 1,-12 31-1,5-4-5,3 2-1,1 1 0,-17 100 1,27-108 8,3 0 0,1 1 0,2-1-1,6 62 1,-3-106 34,0 9-15,1-1-1,6 21 0,-8-31 25,1 1 0,-1-1-1,1 0 1,0 0 0,0 0 0,0 0-1,0-1 1,0 1 0,0 0 0,0 0-1,1 0 1,-1-1 0,1 1 0,-1-1-1,1 1 1,0-1 0,-1 0 0,1 0-1,0 0 1,0 0 0,0 0 0,0 0-1,2 1 1,6-1 8,0-1 0,-1 0 0,1-1 0,0 0 0,0 0 0,-1-1 0,1 0 0,-1-1 0,0 0 0,0 0 0,10-6 0,14-7 95,46-32 1,-53 30 13,26-24 0,-31 23 31,40-25-1,-60 43-141,0 0 0,0 1 0,0-1 1,0 0-1,0 1 0,0-1 0,0 1 0,0 0 0,0-1 1,0 1-1,1 0 0,-1 0 0,1 0 0,-1 0-3,-1 0-1,0 0 1,0 0-1,1 0 1,-1 0-1,0 1 1,1-1-1,-1 0 1,0 0-1,0 0 1,0 1-1,1-1 1,-1 0-1,0 0 1,0 0 0,1 1-1,-1-1 1,0 0-1,0 1 1,0-1-1,0 0 1,0 0-1,0 1 1,1-1-1,-1 0 1,0 1-1,0-1 1,0 0-1,0 1 1,-6 31-28,5-29 24,-20 57-45,15-44 37,0-1 0,1 1 1,0 1-1,2-1 0,0 1 0,-1 17 0,4-34 13,0 1 0,0 0-1,0-1 1,0 1 0,0-1 0,0 1-1,0-1 1,1 1 0,-1 0 0,0-1-1,0 1 1,0-1 0,1 1 0,-1-1-1,0 1 1,1-1 0,-1 0 0,1 1-1,-1-1 1,0 1 0,1-1 0,-1 0-1,1 1 1,-1-1 0,1 0 0,-1 0 0,1 1-1,-1-1 1,1 0 0,0 0 0,-1 0-1,1 0 1,-1 1 0,1-1 0,-1 0-1,1 0 1,0 0 0,-1 0 0,1 0-1,-1-1 1,1 1 0,-1 0 0,1 0-1,0 0 1,-1 0 0,1-1 0,-1 1-1,1 0 1,0-1 0,32-14 69,-30 13-65,28-18 58,-1-1 0,-1-2 0,31-31-1,16-12 34,-75 66-94,-1-1 0,0 1-1,1-1 1,-1 1 0,1-1 0,-1 1-1,1 0 1,-1-1 0,1 1-1,-1 0 1,1-1 0,0 1 0,-1 0-1,1 0 1,-1-1 0,1 1-1,0 0 1,-1 0 0,1 0-1,0 0 1,-1 0 0,1 0 0,0 0-1,0 1 0,-1-1 0,0 1 0,0-1-1,1 1 1,-1-1 0,0 1 0,0-1 0,0 1-1,0 0 1,0-1 0,0 1 0,0-1-1,0 1 1,0-1 0,0 1 0,0-1-1,0 1 1,0 0 0,-1 0 0,-12 34 17,13-34-19,-137 251-48,112-208 43,-7 9-58,-54 70 1,63-96 44,0-1 1,-2 0 0,-1-2-1,-29 21 1,53-44 29,-1 1 1,1 0-1,0-1 0,-1 0 1,1 0-1,-1 0 1,1 0-1,-1 0 0,1 0 1,-1-1-1,0 1 0,0-1 1,-3 1-1,6-2-5,-1 1 0,1 0 0,-1 0-1,1 0 1,-1 0 0,1 0 0,-1 0 0,1-1-1,-1 1 1,1 0 0,-1 0 0,1-1-1,-1 1 1,1 0 0,0-1 0,-1 1 0,1 0-1,-1-1 1,1 1 0,0 0 0,0-1 0,-1 1-1,1-1 1,0 1 0,0-1 0,-1 0 0,1-1 3,0 1 1,0-1-1,0 1 1,0-1 0,0 0-1,0 1 1,0-1 0,1 1-1,-1-1 1,1 1-1,-1-1 1,1 1 0,0-3-1,3-4 5,1 0-1,0 0 1,0 0-1,1 1 1,0-1-1,0 2 1,1-1-1,12-9 1,66-44 100,-61 44-106,13-6-9,1 1 0,45-18 0,82-23 0,-16 14 12,61-24-76,-203 69-67,0 0 0,0 0 0,0-1 0,6-5 0,0-3-4450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12.5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1 174 15880,'0'0'1143,"97"-20"-495,-5-2 0,31-3-248,4 7 16,0 8-128,-18-2 0,-16-12-48,-51 12 16,-10 6-24,3 0 0,-15 0-24,-8 0 0,-6 2-184,-8 2 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29:2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1093 7736,'0'0'9955,"10"-13"-9463,-2 3-394,13-16 325,-1 0-1,22-40 1,-15 14 454,52-95 1163,-72 132-1750,-6 12-166,1-1 1,-1 0 0,1 1-1,0 0 1,0-1 0,1 1 0,-1 0-1,4-4 1,-5 7 15,-1 2 608,-1 9-686,-1-1 1,0 1-1,0-1 0,-1 0 1,0 0-1,-1 0 0,-8 16 1,6-12-10,0-1 1,1 1 0,-3 16-1,5-18-5,1-4-2,0 0 0,0 0 1,1 0-1,0 1 0,0-1 0,1 0 0,0 1 0,1-1 1,-1 0-1,2 0 0,-1 1 0,4 9 0,-4-17-34,0 1-1,0-1 1,0 0-1,0 1 1,0-1-1,1 0 1,-1 0-1,0 0 1,1 0-1,-1 0 1,0 0-1,1 0 1,-1-1-1,1 1 1,0 0-1,-1-1 1,1 0-1,-1 1 1,1-1-1,0 0 1,-1 0 0,1 1-1,3-2 1,43-3 161,-40 2-141,-1 0-9,0 0 1,0 0 0,-1 0 0,1-1 0,-1 0 0,0-1 0,0 0 0,0 0 0,0 0 0,-1 0 0,9-9 0,6-8 81,25-35 1,-40 51-87,145-200 541,-130 175-493,-1-1 1,-2-1 0,-2-1-1,13-36 1,-11 17 28,21-108-1,-36 138-57,0 0 0,-2-24-1,0 28-1,0 18-35,1 0 0,-1 0 0,0 0 0,0-1 0,0 1 0,0 0 0,0 0 0,0 0 0,0-1 0,0 1 0,0 0 0,0 0 0,0-1 0,0 1 0,0 0 0,0 0 0,0-1 0,0 1 0,0 0 0,0 0 0,0 0 0,0-1 0,-1 1 0,1 0-1,0 0 1,0 0 0,0-1 0,0 1 0,0 0 0,-1 0 0,1 0 0,0 0 0,0-1 0,0 1 0,0 0 0,-1 0 0,1 0 0,0 0 0,0 0 0,0 0 0,-1 0 0,1 0 0,-8 8 11,-6 18-12,-53 139-66,-41 113-30,24 12 28,27-89-6,-6-13 40,49-140 90,-1 0 0,-3-1-1,-39 76 1,49-109 16,-1 0 0,0-1 0,-17 17 0,26-30-23,-4-7 153,3 6-191,1 0-1,-1 0 1,1 0 0,-1 0-1,1 0 1,-1 1 0,1-1-1,0 0 1,0 0 0,-1 0-1,1 0 1,0 0 0,0 0-1,0 0 1,0 0 0,0 0-1,0 0 1,0 0 0,1 0-1,-1 0 1,0 0 0,0 0-1,1 0 1,-1 0-1,1-1 1,12-34 63,1 1-1,2 0 1,1 1 0,40-59-1,52-52-36,191-285 309,-230 318-284,-39 65-75,-2 0 0,35-78 1,71-259 190,-124 352-170,5-22-172,-17 44 49,-6 18 38,-7 17 25,-6 25 30,2 2 0,-13 67 0,3-15 8,-28 94-54,-125 380-470,150-499 544,-4-2 1,-83 138 0,109-200 16,-1-1 0,-1 0 0,0-1 0,-1 0 0,0 0 0,-18 13 0,29-26-19,1 1 0,-1-1-1,0 1 1,1-1 0,-1 0 0,1 0-1,-1 1 1,1-1 0,-1 0 0,0 0-1,1 0 1,-1 0 0,0 1 0,1-1 0,-1 0-1,1 0 1,-1 0 0,-1-1 0,-2-6 59,4 4-52,0 1-1,0 0 0,0 0 1,1-1-1,-1 1 0,0 0 0,1 0 1,1-4-1,22-35 88,2 1 1,54-66-1,-11 17-24,104-167 59,-71 100-90,0 22 13,-62 86-17,55-90 0,-44 59-118,-66 109-89,0-7 150,2 1-1,0 0 0,1 0 1,-9 31-1,-25 107-3201,40-136 2397,1 0 0,0 0 0,3 0 0,0 0-1,2 31 1,0-56 813,0-1 0,0 1-1,0 0 1,0-1-1,0 1 1,0-1-1,0 1 1,0 0 0,0-1-1,0 1 1,1-1-1,-1 1 1,0 0-1,0-1 1,1 1 0,-1-1-1,0 1 1,1-1-1,-1 1 1,0-1 0,1 0-1,-1 1 1,1-1-1,-1 1 1,1-1-1,-1 0 1,1 1 0,0-1-1,0 0 5,0 0-1,1 0 1,-1 0 0,0 0-1,0-1 1,0 1 0,0 0-1,0 0 1,0-1 0,0 1-1,0-1 1,0 1 0,0-1-1,1-1 1,34-32 54,-30 28-56,42-50 195,46-68-1,-30 38 38,26-42 80,-87 124-293,-1 0-1,1 0 0,0 1 0,0-1 1,0 1-1,8-6 0,-11 9-10,0 0-1,0 0 0,0 0 0,0 0 0,1 0 0,-1 0 1,0 0-1,0 0 0,0 0 0,0 0 0,0 0 1,1 0-1,-1 0 0,0 0 0,0 0 0,0 0 1,0 0-1,0 0 0,0 0 0,1 0 0,-1 1 0,0-1 1,0 0-1,0 0 0,0 0 0,0 0 0,0 0 1,0 0-1,0 1 0,0-1 0,1 0 0,-1 0 1,0 0-1,0 0 0,0 0 0,0 0 0,0 1 0,0-1 1,0 0-1,0 0 0,0 0 0,0 0 0,0 1 1,0-1-1,0 0 0,0 0 0,0 0 0,0 0 1,0 0-1,0 0 0,-1 1 0,1-1 0,0 0 0,0 0 1,0 0-1,0 0 0,0 0 0,0 0 0,0 1 1,0-1-1,0 0 0,-1 0 0,-2 13-37,-9 23-70,2 0-1,-10 76 1,18-102 95,2 1 0,-1-1 0,1 1 0,1-1 1,0 1-1,1-1 0,0 1 0,0-1 0,1 0 0,0 0 1,1 0-1,0 0 0,1-1 0,0 1 0,12 16 0,-16-25 17,1 0-1,-1 1 0,0-1 0,1 0 0,-1 0 0,1 0 0,-1 0 1,1 0-1,0 0 0,-1 0 0,1-1 0,0 1 0,0-1 1,-1 1-1,1-1 0,0 1 0,0-1 0,0 0 0,0 0 1,-1 0-1,1 0 0,0 0 0,0-1 0,0 1 0,0-1 1,-1 1-1,1-1 0,0 1 0,-1-1 0,1 0 0,0 0 1,-1 0-1,1 0 0,2-2 0,4-2 15,-1-1 1,1-1-1,-1 1 1,0-1-1,6-9 1,27-38 120,-2-2 1,-2-2 0,49-113-1,-81 163-102,0 1 0,0-1-1,1 1 1,0-1 0,8-9-1,-13 17-35,0 0 0,0 0 0,0 0 0,1-1 0,-1 1 0,0 0 0,0 0 0,0 0 0,0 0 0,1 0 0,-1 0 0,0-1 0,0 1 0,0 0 0,1 0 0,-1 0 0,0 0 0,0 0 0,1 0 0,-1 0-1,0 0 1,0 0 0,0 0 0,1 0 0,-1 0 0,0 0 0,0 0 0,1 0 0,-1 0 0,0 0 0,0 0 0,0 0 0,1 0 0,-1 0 0,0 1 0,0-1 0,0 0 0,1 0 0,-1 0 0,0 0 0,0 0 0,0 1 0,0-1 0,1 0 0,-1 0 0,0 0-1,0 0 1,0 1 0,0-1 0,0 0 0,0 0 0,0 0 0,0 1 0,1-1 0,-1 0 0,0 0 0,0 1 0,0-1 0,0 0 0,0 0 0,0 1 0,2 16 31,-2-16-29,1 50 7,-2 0-1,-9 56 1,-26 98-2,34-197-7,-7 30 14,8-36-13,1 0 0,-1 0 0,0 0 0,0 0-1,0 0 1,0 0 0,0 0 0,0-1-1,0 1 1,-1 0 0,1-1 0,-1 1-1,1-1 1,-4 3 0,5-4 1,-1 0 0,1 0 0,-1 0 0,1 0 0,-1 0 0,0 0 0,1 0 0,-1 0 0,1 0 0,-1 0 0,0 0 0,1 0 0,-1 0 0,1 0 0,-1-1 0,1 1 0,-1 0 1,0 0-1,1-1 0,-1 1 0,1 0 0,-1-1 0,1 1 0,0 0 0,-1-1 0,1 1 0,-1-1 0,1 1 0,0-1 0,-1 1 0,0-2 0,-10-19 69,9 16-56,-9-20 90,-11-36 0,16 41-18,-3-23 144,9 43-230,0 0 0,1 0 0,-1 0 0,0 0 0,0 0 0,0 0 0,0 0 0,0 0 0,0 0-1,0 1 1,1-1 0,-1 0 0,0 0 0,0 0 0,0 0 0,0 0 0,0 0 0,1 0 0,-1 0 0,0 0 0,0-1-1,0 1 1,0 0 0,0 0 0,0 0 0,1 0 0,-1 0 0,0 0 0,0 0 0,0 0 0,0 0 0,0 0 0,0 0-1,0 0 1,0 0 0,1-1 0,-1 1 0,0 0 0,0 0 0,0 0 0,0 0 0,0 0 0,0 0 0,0-1 0,0 1-1,0 0 1,0 0 0,0 0 0,0 0 0,0 0 0,13 12 21,-10-9-29,8 6 5,1 1-1,0-1 1,0-1-1,0 0 1,1-1-1,0 0 1,21 7 0,-29-12 0,1-1 1,-1 1 0,0-1-1,1 0 1,-1 0 0,1 0-1,-1-1 1,1 0 0,-1 0 0,1-1-1,-1 1 1,0-1 0,1 0-1,-1-1 1,0 1 0,1-1-1,-1 0 1,0 0 0,0-1 0,-1 1-1,1-1 1,0 0 0,4-5-1,18-20 17,0-2 0,-2-1 0,29-47 0,-33 41 23,-14 23-5,1 2 1,10-15 0,-16 23-25,1-1 0,-1 1 1,0-1-1,2-8 0,-2 9-8,-5 19-36,-2 18 10,1 0 0,1 50 1,4-64 20,0-1 1,1 1-1,1 0 1,1-1 0,12 36-1,-15-51 1,0 0 1,0-1-1,0 1 0,1-1 0,-1 1 0,1-1 1,-1 1-1,1-1 0,0 0 0,0 0 0,0 0 1,0 0-1,0 0 0,0 0 0,1 0 0,-1-1 1,1 1-1,-1-1 0,1 0 0,3 2 0,-2-3 3,-1 1-1,1-1 0,-1 0 0,1 0 1,0 0-1,-1-1 0,1 1 0,-1-1 1,1 0-1,-1 0 0,1 0 0,-1 0 0,0 0 1,4-3-1,5-3 4,0-1-1,0 0 1,0-1-1,-1 0 1,-1-1-1,18-20 1,77-111 192,-96 124-121,-8 10-12,-8 11-24,2 0-41,1 0 0,1 1 0,-1-1 0,1 1 0,0 0 0,0 0 0,0 1-1,1-1 1,-1 1 0,1-1 0,-2 12 0,2-8-3,0 0 1,1 0-1,1-1 0,-1 1 1,1 0-1,1 0 0,1 13 1,-1-17 3,1 0 1,-1 0-1,1 0 1,0 0-1,0-1 1,0 1-1,0-1 1,1 1-1,0-1 1,0 0-1,0 0 1,1 0-1,-1 0 1,1-1-1,0 1 1,0-1-1,0 0 1,7 4-1,-8-6 4,0 0 0,0 1 0,1-1 0,-1 0 0,0-1 0,0 1 0,1-1-1,-1 1 1,1-1 0,-1 0 0,0 0 0,1 0 0,-1-1 0,1 1 0,-1-1 0,0 0-1,0 0 1,1 0 0,-1 0 0,0-1 0,0 1 0,0-1 0,0 0 0,0 0 0,-1 0 0,1 0-1,0 0 1,2-4 0,-1 2 9,0 0 0,-1-1 0,1 0-1,-1 0 1,0 0 0,-1 0 0,1 0-1,-1 0 1,0-1 0,0 1 0,-1-1 0,0 0-1,0 1 1,0-1 0,0 0 0,-1 1-1,0-1 1,0 0 0,-1 0 0,0 0 0,-1-5-1,1 5 8,-1 0-1,0 0 0,0 1 1,0-1-1,0 0 1,-1 1-1,0 0 0,0 0 1,-1 0-1,0 0 1,0 0-1,0 1 0,0-1 1,0 1-1,-1 0 0,0 1 1,0-1-1,0 1 1,-9-5-1,1 3 17,6 1-18,-1 1 1,0 0-1,0 0 1,-11-1 0,3 0-4,13 0-8,11 0-4,24-5-30,44-6-1,-10 2-15,-51 10 32,22-7-13,0 3 0,0 0 0,76-1 0,-110 8 32,-1 0-1,1 0 1,-1 0 0,1 1 0,-1 0 0,1-1-1,-1 1 1,1 0 0,-1 0 0,0 0 0,1 0-1,-1 0 1,0 1 0,0-1 0,0 1-1,0-1 1,0 1 0,0 0 0,-1 0 0,1 0-1,0 0 1,-1 0 0,0 0 0,1 0-1,-1 1 1,0-1 0,0 0 0,0 1 0,0-1-1,-1 1 1,1-1 0,-1 1 0,1-1 0,-1 5-1,0 8 41,0 1 0,-1-1 0,0 0 0,-7 24 0,6-25-16,-6 17 52,5-22-28,1 0 0,0 0 0,0 0 0,0 10 0,5-18 64,3-6-38,12-13 13,-12 11-53,136-118 445,-132 117-457,-8 6-19,0 0 0,0 1 0,0-1 0,0 1 0,0 0 0,0-1 0,0 1 1,1 0-1,-1 0 0,0 0 0,1 1 0,-1-1 0,5 0 0,-6 1-8,0 1 0,0-1 1,0 0-1,0 1 0,0-1 0,0 1 0,0-1 0,0 1 0,0-1 0,0 1 0,0 0 0,-1 0 0,1-1 0,0 1 0,0 0 0,-1 0 1,1 0-1,0 0 0,-1 0 0,1 0 0,-1 0 0,1 0 0,-1 0 0,0 0 0,1 0 0,-1 0 0,0 0 0,0 0 0,0 0 0,0 0 0,0 3 1,6 54 52,-4-33-20,1 1 0,7 29 1,-9-48-25,1 0 0,1-1 0,-1 1 0,1-1 0,0 1 0,0-1 0,1 0 0,0-1 0,0 1 0,1 0 0,-1-1 0,10 8 0,-13-12-5,1 0 1,-1 0 0,0 0 0,0-1 0,1 1 0,-1 0 0,0-1 0,1 0 0,-1 1 0,0-1 0,1 0 0,-1 1 0,1-1-1,-1 0 1,1 0 0,-1 0 0,1 0 0,-1-1 0,0 1 0,1 0 0,-1-1 0,1 1 0,-1 0 0,0-1 0,1 0-1,-1 1 1,0-1 0,0 0 0,1 0 0,-1 0 0,0 1 0,0-1 0,2-2 0,2-3-815,0 1 1,-1-1-1,1 0 1,6-12-1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0:5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1 958 7024,'0'0'7273,"9"4"-7044,29 9-3,-37-12-130,0-1 1,1 0-1,-1 1 0,0-1 1,0 0-1,0 0 1,0 0-1,1 0 1,-1 0-1,0 0 1,0 0-1,0 0 1,0-1-1,1 1 1,-1 0-1,0-1 1,0 1-1,0-1 1,0 1-1,0-1 1,0 1-1,0-1 1,0 0-1,0 0 1,0 1-1,0-1 1,0-1-1,2-2-47,0 1-1,-1-1 1,0 0-1,0 0 1,2-6-1,0 2 211,2-5-132,1 1-1,1 0 1,0 0-1,15-16 0,4-3 12,-2 1 41,1 2-1,1 1 0,40-31 0,-65 56-150,1 0-1,0 0 1,1 0 0,-1 1-1,0-1 1,0 1 0,1-1 0,-1 1-1,1 0 1,-1 1 0,1-1-1,-1 1 1,1-1 0,6 1-1,-8 1-12,0-1-1,0 1 1,0-1-1,0 1 1,0 0 0,0 0-1,0 0 1,0 0-1,0 0 1,-1 1-1,1-1 1,-1 0-1,1 1 1,-1-1-1,1 1 1,-1 0 0,0-1-1,0 1 1,1 0-1,-1 0 1,-1 0-1,1 0 1,0-1-1,0 1 1,-1 1-1,1 2 1,1 2 2,-2 0 0,1 0 0,-1 0 0,0-1 1,0 1-1,-1 0 0,0 0 0,0 0 0,-3 7 0,-22 62 61,23-69-68,-11 24 59,-33 56 1,31-62 17,2 0 0,0 1 0,-9 30-1,27-65-50,1 0 0,0 0 0,0 0-1,1 1 1,12-14 0,-11 13-11,46-54 163,3 2 0,3 2 0,68-52 0,-116 101-114,1 1 0,0 1 0,1 0-1,0 1 1,22-10 0,-34 17-64,0-1 0,0 1 0,0-1 0,0 1-1,0 0 1,0 0 0,0 0 0,0-1 0,0 1 0,0 0 0,0 0 0,0 0 0,0 1 0,0-1 0,0 0-1,0 0 1,0 0 0,0 1 0,0-1 0,0 1 0,0-1 0,0 0 0,-1 1 0,2 0 0,-1 0-2,0 1 1,0-1 0,0 0 0,0 1 0,-1-1 0,1 1 0,0-1-1,-1 1 1,1-1 0,-1 1 0,0-1 0,1 1 0,-1-1 0,0 3-1,0 6 18,0 1-1,-1-1 1,-3 19-1,3-23-12,-4 21 39,-1-1 0,-1 1 1,-14 32-1,31-73 15,0 1 0,17-18-1,8-8-26,-22 23-20,11-15 46,2 1-1,49-43 1,-72 70-58,0 1 0,0 0 0,-1 1 0,1-1 0,0 0 0,0 1 0,1 0 0,-1 0-1,0 0 1,4-1 0,-6 2-6,0 0 0,0 0 0,0 0-1,0 0 1,0 0 0,0 0 0,0 0 0,0 1 0,0-1-1,0 0 1,0 1 0,0-1 0,-1 1 0,1-1-1,0 1 1,0-1 0,0 1 0,-1-1 0,1 1-1,0 0 1,-1-1 0,1 1 0,0 0 0,-1 0-1,1-1 1,-1 1 0,1 0 0,-1 0 0,0 0-1,1 0 1,-1 0 0,0 0 0,1 0 0,-1 0-1,0-1 1,0 1 0,0 0 0,0 2 0,0 17 5,0 0 1,-1 0-1,-1 0 0,-1 0 1,-6 23-1,1-5 13,-3 13 9,6-26-7,-5 40 0,10-64-21,-1 0 0,1 0-1,0 0 1,0 0 0,0 0 0,0 0 0,0 0-1,0 0 1,0-1 0,0 1 0,1 0 0,-1 0-1,0 0 1,1 0 0,-1 0 0,0-1 0,1 1-1,-1 0 1,1 0 0,-1 0 0,1-1 0,-1 1-1,1 0 1,0-1 0,-1 1 0,1-1 0,0 1-1,-1-1 1,1 1 0,0-1 0,0 1 0,0-1-1,-1 1 1,1-1 0,0 0 0,0 0 0,0 0-1,0 1 1,0-1 0,0 0 0,0 0 0,-1 0-1,1 0 1,0 0 0,0 0 0,1-1 0,5 0 0,0-1 1,0 0 0,0 0-1,11-6 1,-15 7 0,39-21 59,0-2 0,75-58-1,-69 48 14,-2-2 14,-26 20 12,0 0 0,24-11 0,-44 26-94,0 1-1,0 0 1,0 0-1,0 0 1,0 0-1,1 0 1,-1 0-1,0-1 1,0 1 0,0 0-1,0 0 1,1 0-1,-1 0 1,0 0-1,0 0 1,0 0 0,0 0-1,1 0 1,-1 0-1,0 0 1,0 0-1,0 0 1,1 0 0,-1 0-1,0 0 1,0 0-1,0 0 1,1 0-1,-1 0 1,0 0 0,0 0-1,0 0 1,0 0-1,1 1 1,-1-1-1,0 0 1,0 0 0,0 0-1,0 0 1,0 0-1,1 1 1,-3 9 99,-11 24-61,6-19 13,-3 10-15,0-2-7,2 0 0,-10 42 1,17-59-38,0 0 0,0 1 0,0-1 0,1 0 0,0 1 0,0-1 0,1 0 0,0 1 0,0-1 1,0 0-1,1 0 0,0 0 0,0 0 0,1 0 0,5 10 0,-7-14 4,1 0 0,-1-1 0,1 1 0,-1-1 0,1 1 0,-1-1 0,1 0 0,0 0 0,-1 0 0,1 0 0,0 0 1,0 0-1,0 0 0,0 0 0,0-1 0,0 1 0,0-1 0,0 1 0,0-1 0,0 0 0,0 0 0,0 0 0,1 0 0,-1 0 0,0 0 0,0-1 0,0 1 0,0-1 0,0 0 0,0 1 0,0-1 0,0 0 0,2-1 0,2-1 13,-1 0 0,1-1 0,-1 1-1,0-1 1,0 0 0,0-1 0,-1 1 0,1-1 0,6-9 0,-7 8 4,-1 0 1,0 0-1,0-1 1,-1 1 0,1-1-1,-1 0 1,-1 1-1,1-1 1,-1 0 0,0 0-1,-1 0 1,0-12 0,-1 14-1,1 0 0,-1 0 1,0 1-1,0-1 0,-1 0 1,1 0-1,-1 1 1,0-1-1,0 1 0,-1 0 1,1 0-1,-1 0 1,0 0-1,0 0 0,-1 0 1,1 1-1,-1-1 0,1 1 1,-6-3-1,9 6-17,0 0 1,-1-1-1,1 1 0,0 0 0,-1-1 0,1 1 1,0 0-1,-1-1 0,1 1 0,0-1 0,0 1 1,-1 0-1,1-1 0,0 1 0,0-1 0,0 1 1,0-1-1,0 1 0,0 0 0,-1-1 0,1 1 1,0-1-1,0 1 0,0-1 0,1 1 0,-1-1 1,0 1-1,0-1 0,0 1 0,0-1 0,0 1 1,0 0-1,1-1 0,13-18 13,25-12-15,-20 18 1,9-6-5,0 0 0,2 2 1,0 1-1,41-15 0,-63 28-3,0 1 0,0 0-1,0 1 1,0 0 0,0 0-1,1 0 1,-1 1 0,11 2-1,-16-2 7,0 0 0,-1 1-1,1-1 1,-1 1-1,1 0 1,-1 0-1,0 0 1,1 0-1,-1 0 1,0 1-1,0-1 1,0 1 0,0-1-1,0 1 1,0 0-1,0 0 1,0 0-1,-1 0 1,1 0-1,-1 0 1,1 0-1,-1 0 1,0 1 0,0-1-1,0 1 1,0-1-1,0 1 1,-1-1-1,1 5 1,0 3 0,0-1 0,-1 0 1,-1 1-1,0-1 0,0 0 0,-1 1 1,-4 16-1,-29 61 28,27-69-4,7-18-22,1 0 1,0 0-1,0 0 1,0 0-1,-1 1 1,1-1-1,0 0 0,0 0 1,0 0-1,0 1 1,0-1-1,-1 0 1,1 0-1,0 1 1,0-1-1,0 0 0,0 0 1,0 1-1,0-1 1,0 0-1,0 0 1,0 1-1,0-1 1,0 0-1,0 0 0,0 1 1,0-1-1,0 0 1,0 0-1,0 1 1,0-1-1,0 0 1,1 0-1,-1 1 0,0-1 1,0 0-1,0 0 1,0 0-1,0 1 1,1-1-1,-1 0 0,0 0 1,1 1-1,11-7 39,16-16-6,-5 1-15,40-35 134,117-82 1,-175 135-143,1 0 1,-1 0 0,1 0-1,0 1 1,0 0 0,7-2 0,-12 3-10,0 1 0,1 0 0,-1 0 0,0-1 0,0 1 0,1 0 1,-1 0-1,0 0 0,0 0 0,1 1 0,-1-1 0,0 0 0,0 0 1,0 1-1,1-1 0,-1 1 0,0-1 0,0 1 0,0-1 0,0 1 1,0 0-1,0 0 0,0-1 0,0 1 0,0 0 0,0 0 0,0 0 1,0 0-1,-1 0 0,1 0 0,0 0 0,-1 0 0,1 1 0,-1-1 1,1 0-1,0 2 0,0 6 1,1-1 1,-1 1-1,0-1 1,-1 1 0,0 0-1,0-1 1,-3 11-1,-14 62 14,9-50 10,1-13-6,6-15-17,-1-1 0,1 1 0,0 0 0,0-1 0,0 1 0,1 0 0,-1 0-1,1 0 1,-1 0 0,1 0 0,0 2 0,0-4-3,1-1 0,-1 0 0,0 0 1,1 1-1,-1-1 0,0 0 0,0 0 0,1 0 1,-1 1-1,0-1 0,1 0 0,-1 0 0,0 0 1,1 0-1,-1 0 0,0 0 0,1 0 1,-1 0-1,0 0 0,1 0 0,-1 0 0,1 0 1,-1 0-1,0 0 0,1 0 0,-1 0 0,0 0 1,1 0-1,-1 0 0,0 0 0,1-1 0,-1 1 1,0 0-1,0 0 0,1 0 0,-1-1 0,0 1 1,1 0-1,-1 0 0,0-1 0,0 1 0,1 0 1,13-13 27,64-79 51,-9 10-5,-53 63-60,-9 11-1,0 0 1,1 0-1,-1 0 1,1 1-1,1 0 1,0 1-1,10-6 1,-18 11-14,0 1 1,0 0 0,0-1-1,0 1 1,0 0 0,0 0 0,0 0-1,0 0 1,1 0 0,-1 0-1,0 0 1,0 0 0,0 0 0,0 1-1,0-1 1,0 0 0,0 1-1,0-1 1,0 1 0,0-1 0,0 1-1,0-1 1,0 1 0,0 0-1,-1-1 1,1 1 0,0 0 0,0 0-1,-1-1 1,1 1 0,0 0-1,-1 0 1,1 0 0,-1 0 0,1 2-1,3 4 4,-1 1 0,0 0 1,3 14-1,-4-12 3,9 31-3,-4-12-2,2 0 0,0 0 0,2-1 0,21 39 0,-30-64-2,0 0-1,0 0 0,0 0 1,1 0-1,0 0 0,-1 0 1,1-1-1,0 1 0,0-1 1,1 0-1,-1 0 0,0 0 1,1 0-1,-1 0 1,7 1-1,-4-2 1,-1 1 1,1-2-1,0 1 1,0-1-1,0 0 0,0 0 1,0 0-1,0-1 1,8-2-1,-2 0 3,1-1 0,-1-1 0,0 0 0,0 0 0,-1-1 0,0-1 0,0 0 0,17-14 0,-19 12 13,0-1 1,0 0-1,-1 0 0,0 0 0,0-1 1,-2 0-1,1-1 0,-1 0 0,-1 0 1,0 0-1,-1 0 0,0-1 0,-1 0 1,2-18-1,-4 29-13,-1 0 0,0-1-1,0 1 1,0 0 0,0 0 0,-1 0 0,1 0 0,0 0-1,-1 0 1,0 0 0,1 0 0,-1 0 0,0 0 0,0 1-1,0-1 1,0 0 0,0 0 0,-1 1 0,-1-3 0,2 4-3,0-1-1,0 0 1,0 1 0,0-1 0,0 1 0,0-1 0,0 1 0,0 0-1,-1-1 1,1 1 0,0 0 0,0 0 0,0 0 0,0 0 0,-1 0 0,1 0-1,0 0 1,0 0 0,0 1 0,0-1 0,-1 0 0,1 1 0,0-1-1,0 1 1,0-1 0,0 1 0,0-1 0,0 1 0,0 0 0,0-1-1,0 1 1,1 0 0,-1 0 0,0 0 0,-1 1 0,-3 5 0,0-1 0,0 1 0,1 0 0,0 0 0,0 1 0,0-1 0,1 1 0,0 0 0,1 0 0,0 0 0,0 0 0,-1 10 0,1-2-11,1 0 0,1-1 1,0 1-1,0 0 0,6 26 0,-5-37 7,0 0-1,0 0 0,1 0 0,0 0 1,0 0-1,0 0 0,0-1 0,1 1 1,0 0-1,0-1 0,0 0 0,0 0 1,1 0-1,5 5 0,-6-7 3,0-1 0,0 1 0,0 0 0,0-1 0,1 0 0,-1 0 0,0 0 0,1 0 0,-1 0 0,1-1 0,-1 1 0,0-1 0,1 0 0,-1 0 0,1 0 0,-1-1 0,1 1 0,-1-1 0,1 0 0,-1 0 0,0 0 0,5-3-1,18-8 3,-1-2 0,0-1 0,-2-1-1,0-1 1,38-36 0,-28 24 28,49-34 0,-68 54-21,0 0 3,0 0 1,1 0 0,26-10 0,-40 19-12,0-1 0,0 1 0,0-1 1,0 1-1,0 0 0,1 0 0,-1-1 1,0 1-1,0 0 0,0 0 0,0 0 0,0 0 1,0 1-1,0-1 0,0 0 0,0 0 1,0 1-1,0-1 0,0 0 0,0 1 0,0-1 1,0 1-1,0-1 0,0 1 0,0 0 1,1 0-1,-1 1 0,0 0 1,0 0-1,0 0 0,0 0 1,0 0-1,0 0 1,-1 0-1,1 0 1,-1 0-1,1 0 0,-1 0 1,0 4-1,0 7 2,0-1-1,-1 1 1,-4 17-1,4-28-1,-24 76 0,25-78 0,0 1 0,0-1 1,0 0-1,0 0 0,0 0 0,0 0 0,0 0 0,0 0 0,0 0 1,0 0-1,0 0 0,0 0 0,0 0 0,0 0 0,0 1 0,0-1 1,0 0-1,0 0 0,0 0 0,0 0 0,0 0 0,0 0 0,0 0 0,0 0 1,0 0-1,0 0 0,0 0 0,0 0 0,0 0 0,0 1 0,0-1 1,0 0-1,0 0 0,0 0 0,0 0 0,0 0 0,0 0 0,1 0 1,-1 0-1,0 0 0,0 0 0,0 0 0,0 0 0,0 0 0,0 0 1,0 0-1,0 0 0,0 0 0,0 0 0,0 0 0,1 0 0,-1 0 1,0 0-1,0 0 0,0 0 0,0 0 0,0 0 0,0 0 0,0 0 0,0 0 1,0 0-1,0 0 0,0-1 0,8-4 21,8-9 19,-15 14-38,42-43 53,-27 25-48,0 1 1,2 1-1,-1 1 1,2 1-1,0 0 0,22-11 1,-40 25-8,0-1 0,0 1 0,0-1 0,0 1 1,-1 0-1,1-1 0,0 1 0,0 0 0,0 0 1,0 0-1,0 0 0,0 0 0,0 0 0,0 0 0,0 0 1,0 0-1,0 0 0,0 1 0,0-1 0,0 0 0,0 1 1,0-1-1,0 1 0,0-1 0,1 2 0,0-1-1,-1 1 1,0 0-1,1-1 0,-1 1 0,0 0 0,0 0 1,0 0-1,0 0 0,0 0 0,0 0 0,0 3 1,1 7-4,0 0-1,0 0 1,-1 15 0,-1-22 6,5 69-35,-3-66 31,-1-1-1,1 1 0,0-1 1,0 1-1,1-1 1,0 0-1,6 10 0,-8-16 7,0 1-1,0-1 0,0 0 1,0 0-1,0 0 0,0 0 0,0 0 1,0 0-1,1 0 0,-1 0 0,0-1 1,1 1-1,-1 0 0,0-1 0,1 1 1,-1-1-1,1 0 0,2 1 1,0-1 0,0 0 1,0 0 0,-1 0 0,1 0 0,0-1 0,0 0-1,5-1 1,4-3 7,-1 0-1,1-1 1,14-8-1,-4-1 9,0-1 1,-2-1-1,1-1 0,-2-1 0,-1-1 1,18-22-1,92-140 2,13-85-46,-97 176 36,-30 59-4,-1-1-1,-1-1 1,-2 0-1,14-70 0,-25 103-7,1 1 0,-1-1 0,0 1 0,0-1 0,0 1 0,1-1 0,-1 1 0,0-1 0,0 0 0,0 1 0,0-1 0,0 1 0,0-1 0,0 1 0,0-1 0,0 1 0,-1-1 0,1 1 0,0-1 0,0 0 0,0 1 0,-1-1 0,1 1 0,0 0-1,0-1 1,-1 1 0,1-1 0,0 1 0,-1-1 0,1 1 0,-1 0 0,1-1 0,0 1 0,-2-1 0,1 1 0,0 0 0,-1 1 0,1-1 0,0 0 0,-1 1 0,1-1 0,0 1 0,0-1 0,-1 1 0,1 0 0,0 0 0,0-1 0,-1 2 0,-35 33 0,25-20-8,0 1 0,1 1 0,0 0 0,-14 33 0,-24 78-55,37-87 29,2 0 0,1 1-1,2 0 1,2 1-1,2-1 1,1 1 0,3 0-1,1-1 1,16 84-1,-16-119 29,-1 0-1,1 1 0,1-1 0,-1 0 0,1-1 0,6 11 0,-8-15 7,0 0 1,1 0-1,-1 0 1,1-1 0,-1 1-1,1-1 1,0 1-1,-1-1 1,1 1 0,0-1-1,0 0 1,0 0-1,0 0 1,0 0 0,0 0-1,1-1 1,-1 1-1,0 0 1,0-1 0,1 0-1,-1 0 1,0 1-1,0-1 1,1 0 0,2-1-1,8-2 11,0 1 0,-1-2-1,1 0 1,-1-1 0,22-11 0,-8 1 21,34-25 0,-57 37-29,34-21 23,-35 22-25,1 1 1,-1-1 0,1 1-1,0 0 1,0 0 0,-1 0-1,1 0 1,0 1 0,0-1-1,0 1 1,5-1-1,-7 1 0,0 1-1,0-1 0,0 0 0,-1 1 0,1-1 0,0 1 1,0-1-1,-1 1 0,1-1 0,0 1 0,-1-1 0,1 1 0,-1 0 1,1-1-1,0 1 0,-1 0 0,0-1 0,1 1 0,-1 0 0,1 0 1,-1 0-1,0-1 0,0 1 0,1 0 0,-1 0 0,0 1 1,2 26 1,-2-25-2,-1 35 0,0-12 0,2-1 0,0 1 0,8 41 0,-9-65 1,0-1-1,0 1 1,1-1-1,-1 0 1,1 1-1,-1-1 1,1 1-1,-1-1 1,1 0-1,0 0 1,0 1-1,0-1 1,0 0-1,-1 0 1,2 0-1,-1 0 1,0 0-1,0 0 1,0 0-1,0 0 1,1-1-1,-1 1 1,0 0 0,0-1-1,1 1 1,-1-1-1,1 1 1,-1-1-1,1 0 1,-1 1-1,0-1 1,1 0-1,-1 0 1,1 0-1,-1 0 1,1-1-1,-1 1 1,1 0-1,1-1 1,3-1 3,1 0 0,-1-1 0,0 1 0,-1-1 0,1-1 0,0 1 0,7-7 0,24-22 40,-2-2 0,61-76 0,15-15 110,-123 265 82,11-132-225,0 0 0,1 0 0,0 0 0,0 0 0,1 0 0,0-1 0,1 1 0,2 8 0,-4-14-8,1 0 1,0 0-1,0 0 1,-1-1-1,1 1 0,1 0 1,-1 0-1,0-1 1,0 1-1,1-1 0,-1 1 1,1-1-1,-1 0 1,1 0-1,-1 1 1,1-1-1,0 0 0,0 0 1,0-1-1,-1 1 1,1 0-1,0-1 0,0 1 1,0-1-1,0 1 1,0-1-1,0 0 0,0 0 1,0 0-1,0 0 1,0 0-1,0 0 0,0-1 1,0 1-1,0-1 1,3 0-1,5-3 10,0 1 1,0-1-1,0-1 0,-1 0 1,1 0-1,-1-1 1,14-12-1,55-56 64,-37 33-21,-19 19-33,-12 10-8,2 1 1,0 1 0,22-16-1,-33 25-16,0 0 0,0 0 0,0 1 0,0-1-1,0 1 1,0-1 0,0 1 0,0-1 0,1 1-1,-1-1 1,0 1 0,0 0 0,0 0 0,1 0-1,-1 0 1,0 0 0,0 0 0,0 0 0,1 0 0,-1 0-1,0 0 1,0 1 0,0-1 0,1 0 0,-1 1-1,0-1 1,0 1 0,0 0 0,0-1 0,0 1-1,0 0 1,0-1 0,0 1 0,0 0 0,0 0-1,-1 0 1,1 0 0,0 0 0,0 0 0,-1 0-1,1 0 1,-1 0 0,1 0 0,-1 0 0,1 1-1,-1 0 1,2 6-5,0-1 0,0 0 0,-1 1-1,0-1 1,0 14 0,-2 8-2,-8 43-1,1-15 27,8-56-15,0 0 0,0 0-1,-1 0 1,1-1 0,0 1-1,0 0 1,0 0 0,0-1-1,0 1 1,0 0-1,0 0 1,0 0 0,1-1-1,-1 1 1,0 0 0,0 0-1,1-1 1,-1 1 0,0 0-1,1-1 1,-1 1-1,1 0 1,-1-1 0,2 2-1,-1-2 2,0 0 0,0 0 0,0 0 0,1 0 0,-1 0 0,0 0 0,0-1-1,0 1 1,1 0 0,-1 0 0,0-1 0,0 1 0,0-1 0,0 1 0,0-1 0,2-1-1,20-13 36,0-1-1,-2-1 0,32-32 0,-5 5 13,-46 42-47,0 1-1,0-1 0,0 0 0,1 1 0,-1-1 0,0 1 0,1 0 0,-1 0 1,0 0-1,1 0 0,-1 0 0,1 1 0,3-1 0,-4 1-2,-1 0-1,0 0 1,0 0 0,0 1-1,0-1 1,0 0-1,0 1 1,1-1-1,-1 1 1,0-1-1,0 1 1,0 0 0,-1-1-1,1 1 1,0 0-1,0 0 1,0 0-1,0-1 1,-1 1 0,1 0-1,0 0 1,-1 0-1,1 0 1,-1 0-1,1 0 1,-1 1-1,0-1 1,1 0 0,-1 0-1,0 2 1,1-1-1,-1-1 0,0 1 0,1 0 0,-1-1 0,1 1 0,0-1 0,-1 1 0,1-1 0,0 1 0,0-1 0,0 1 1,0-1-1,0 0 0,0 0 0,2 2 0,-1-2 0,-1-1 0,1 1 1,0-1-1,-1 0 0,1 0 1,-1 0-1,1 0 0,-1 0 1,1 0-1,-1-1 0,1 1 1,-1 0-1,1-1 0,-1 1 1,1-1-1,-1 1 0,3-3 0,21-9 34,30-20 0,-35 20-9,1 0-1,38-16 1,-57 27-22,0 0 1,0 1 0,0-1-1,1 1 1,-1-1 0,0 1-1,0 0 1,0 0 0,1 0-1,-1 0 1,0 0 0,0 0-1,0 1 1,1-1 0,-1 1-1,0 0 1,0-1 0,0 1-1,0 0 1,0 0 0,0 0-1,0 1 1,-1-1 0,1 0-1,0 1 1,2 1 0,1 4 2,1 1 1,-1-1 0,0 1 0,-1 0 0,5 11 0,-5-11 9,0 1 0,1-1 1,7 11-1,-8-15 1,-1-1 0,1 1 0,0-1 1,0 1-1,0-1 0,0 0 0,1-1 0,-1 1 0,1-1 0,0 0 0,0 0 0,-1 0 1,1-1-1,6 1 0,2 0 74,0-1 0,0 0 1,0-1-1,17-3 0,-25 3-97,1-1-1,-1 0 1,0 0-1,0 0 0,1-1 1,-1 0-1,-1 0 1,1 0-1,0 0 1,0-1-1,-1 0 0,1 0 1,3-4-1,-5 5-594,-1-1 0,1 1-1,-1-1 1,0 0 0,0 0-1,-1 0 1,3-4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30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18391,'0'0'4736,"64"-48"-4456,-27 44 0,7 2-192,2 2 16,-5 2-152,5 2 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12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89 12456,'0'0'1488,"72"-32"-1232,-13 10-176,7-13 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15.5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1526 5824,'0'0'12274,"9"-13"-12006,15-22-81,2 1 1,1 2-1,48-45 0,101-76 556,257-170 0,131-18 624,-174 110-165,-283 166-841,179-119 1139,-272 171-1272,-12 11-157,0 0-1,0 0 0,0 0 0,0 0 0,0 0 0,1 0 0,-1 1 0,0-1 0,6-1 1,-14-2 472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32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 5416,'0'0'24226,"4"20"-24122,19 120 5,13 166 4,-24-197-69,17 175 130,-22-195 163,-7-88-320,0 0 0,-1 1 0,1-1 0,-1 0 0,1 1 0,-1-1 0,1 0 0,-1 0-1,0 1 1,1-1 0,-1 0 0,0 0 0,0 0 0,0 0 0,0 0 0,0 0 0,0 0 0,0 0 0,0 0 0,0-1 0,0 1 0,-1 0 0,1-1-1,0 1 1,-1-1 0,1 1 0,-2-1 0,-4 2 36,-1 0 0,1-1 0,-13 1-1,-83 0 342,73-4-181,0 3 1,-1 0-1,-53 10 0,68-9-74,13-2-121,1 0 0,-1 0 1,1 0-1,-1 1 0,1-1 1,-1 1-1,1-1 1,-4 3-1,6-3-18,0-1 0,0 1 0,0 0 0,0 0 1,0 0-1,0 0 0,0 0 0,0 0 0,0 0 0,0 0 0,0-1 0,0 1 0,0 0 1,0 0-1,0 0 0,0 0 0,0 0 0,0 0 0,0 0 0,0 0 0,0-1 0,0 1 1,0 0-1,0 0 0,0 0 0,0 0 0,0 0 0,0 0 0,-1 0 0,1 0 1,0 0-1,0 0 0,0-1 0,0 1 0,0 0 0,0 0 0,0 0 0,0 0 0,0 0 1,0 0-1,-1 0 0,1 0 0,0 0 0,0 0 0,0 0 0,0 0 0,0 0 0,0 0 1,0 0-1,-1 0 0,1 0 0,0 0 0,0 0 0,0 0 0,0 0 0,0 0 0,0 0 1,0 0-1,0 0 0,0 0 0,-1 0 0,1 0 0,0 0 0,0 1 0,4-12-36,10-5-252,1 0 0,0 1 0,0 1 0,19-13 1,-7 5-225,29-22-933,-38 29-2403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3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6224,'0'0'9184,"-10"5"-8600,-29 15-19,31-13 996,12-3-792,13-2-218,-16-2-426,39 2 616,154 16 1618,-165-11-1703,0 1 0,43 19 0,-56-18-309,7 3 263,-23-12-582,1 1 0,0-1 1,-1 0-1,1 0 0,-1 0 0,1 0 1,0 0-1,-1 0 0,1 0 0,-1 0 1,1-1-1,0 1 0,-1 0 0,1 0 1,-1 0-1,1-1 0,0 1 0,-1 0 1,1-1-1,-1 1 0,1 0 0,-1-1 1,1 1-1,-1-1 0,0 1 0,1 0 1,-1-1-1,1 1 0,-1-1 0,0 0 1,0 1-1,1-1 0,-1 1 0,0-2 1,3-3-67,1-1 0,-1 0 1,1 1-1,8-10 0,-2 5-3119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34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602 1 5016,'0'0'11104,"-13"8"-10575,3-3-421,-4 3 69,0 1 0,0 0 0,1 1 0,-19 18 0,-148 177 1615,77-85-1017,56-68-241,3 1-1,-39 62 1,53-48 811,25-64-840,8-9-28,8-4-418,-2-1 0,0 0 0,0 0 0,-1-1 1,0 0-1,10-24 0,-3 8-208,6-13-465,-14 27-2361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34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11656,'0'0'2724,"16"8"-2304,242 138 1162,-217-120-917,0 1 0,70 64 0,-94-72-47,0 1 1,-2 0-1,0 2 0,-1 0 1,19 40-1,-30-47 433,-3-15-1087,0 0-1,0 0 0,0 1 1,0-1-1,0 0 0,0 0 1,0 0-1,0 0 1,0 1-1,0-1 0,0 0 1,0 0-1,0 0 0,0 0 1,-1 1-1,1-1 1,0 0-1,0 0 0,0 0 1,0 0-1,0 0 0,0 0 1,-1 0-1,1 1 0,0-1 1,0 0-1,0 0 1,0 0-1,-1 0 0,1 0 1,0 0-1,0 0 0,0 0 1,-1 0-1,1 0 1,0 0-1,0 0 0,0 0 1,0 0-1,-1 0 0,1 0 1,0 0-1,0 0 0,0 0 1,0 0-1,-1 0 1,1 0-1,0-1 0,0 1 1,0 0-1,0 0 0,-1 0 1,1 0-1,0 0 1,0 0-1,0 0 0,0-1 1,0 1-1,0 0 0,0 0 1,-1 0-1,1 0 0,0-1 1,0 1-1,0 0 1,0 0-1,0 0 0,0 0 1,0-1-1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35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39 12160,'0'0'3648,"3"13"-2939,87 378 2420,-16-76-656,-66-262-1194,-8-41 27,-8-39-621,-11-43-182,-110-357 1805,118 399-1986,1 0 0,-9-50 0,18 72-294,1 1 1,0 0-1,0-1 1,1 1-1,0 0 0,0-1 1,0 1-1,1 0 1,-1 0-1,1 0 1,0 0-1,1 0 0,-1 0 1,1 1-1,0-1 1,0 1-1,0 0 1,1 0-1,-1 0 1,1 0-1,5-3 0,-1 1-7,0 0 0,0 0-1,0 1 1,1 0-1,0 0 1,0 1-1,0 0 1,1 1 0,0 0-1,11-2 1,-6 3-7,0 1 0,-1 0 0,1 1 0,0 1 0,-1 0 0,1 1 0,-1 1 0,19 5 0,-26-6-8,-1 0 0,0 0 1,1 1-1,-1-1 0,0 2 0,-1-1 0,1 0 0,0 1 0,-1 0 0,0 1 0,0-1 1,0 1-1,-1 0 0,0 0 0,0 0 0,0 1 0,0-1 0,-1 1 0,0 0 0,4 11 0,-5-9 2,-1 0 0,0 0 0,-1 0 0,1 0 0,-2 0 0,1 0 0,-1 0 0,0 0 0,-1 0 0,-4 14 0,-5 8 33,-17 36-1,26-63-34,-29 50 73,24-42-39,0 0 1,0 0-1,1 1 0,1-1 1,-7 22-1,12-31-33,0-1-1,0 0 0,0 1 0,0-1 0,0 1 1,0-1-1,1 0 0,-1 1 0,0-1 0,1 1 0,-1-1 1,1 0-1,0 0 0,-1 1 0,1-1 0,0 0 1,0 0-1,0 0 0,0 0 0,0 0 0,0 0 0,0 0 1,0 0-1,2 1 0,34 19 29,-31-18-29,135 54 32,-101-42-33,0 1 0,0 1 0,-2 3 0,39 26 0,-71-42 4,0 0-1,-1 0 0,0 1 1,0 0-1,0 0 1,-1 0-1,0 1 1,0 0-1,0 0 1,0 0-1,-1 0 1,4 11-1,-6-13 0,0 0 0,0 1 0,0-1 0,-1 1-1,0-1 1,0 0 0,0 1 0,0-1 0,-1 1 0,0-1-1,0 0 1,0 1 0,0-1 0,-1 0 0,1 0 0,-1 0 0,0 0-1,0 0 1,-1 0 0,1-1 0,-4 5 0,-2 1 5,-1-1 0,0 1 0,0-2 0,-1 1 0,0-1 0,0-1 0,-1 1 0,0-2 0,-15 6 0,-7 2 72,-68 16 1,78-24-48,0-1 0,0-1 0,0-1 0,0-1 0,-1-1 0,1-1 0,0-1 0,0-1 0,0-1 0,0-1 0,-27-9 0,44 12-41,0 0-52,0 0-1,0-1 0,0 1 0,1-1 1,-1 0-1,-8-6 0,12 7 7,1 1 0,0-1-1,0 1 1,-1-1 0,1 0-1,0 1 1,0-1 0,1 0-1,-1 0 1,0 0 0,0 0 0,1 0-1,-1 0 1,1 0 0,0 0-1,0 0 1,0 0 0,0 0-1,0 0 1,0 0 0,0 0 0,0 0-1,1 0 1,-1 1 0,1-1-1,0-2 1,8-20-4277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3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12360,'0'0'3696,"18"-9"-3161,-12 6-466,10-5 109,0 1 0,1 0 0,-1 1 1,1 1-1,0 1 0,29-4 0,94 1 1438,28-3 542,-138 7-1570,0-2 0,-1-1 1,43-15-1,-36 10-119,3-1-3679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37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5624,'0'0'1312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37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5624,'0'0'15955,"16"-8"-15560,-15 7-388,9-5 73,1 0-1,1 1 0,-1 0 0,1 1 1,0 0-1,0 1 0,0 0 0,0 1 1,23-1-1,386-1 2692,-393 4-2358,0-1 0,0-1 1,31-7-1,-21-3 1009,-37 12-1712,8-6 812,-9 6-607,0 0 0,0 0 0,0 0 0,0 0 0,0 0 0,0 0 0,0 0 0,1 0 0,-1 0 0,0 0 0,0 0 0,0 0 0,0 0 0,0 0 0,0 0 0,1 0 0,-1 0 0,0 0 0,0 0 0,1-2-1360,-1 2 1360,0 0 0,0 0 0,0 0 0,0-1 0,0 1 0,0 0 0,0 0 0,0 0 0,0 0 0,0 0 0,0 0 0,0-1 0,0 1 0,0 0 0,0 0 0,0 0 0,0 0 0,-1 0 0,1-1-170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31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14968,'0'0'4698,"12"16"-4454,-3-4-193,2 2 12,-1 0-1,0 1 0,-1 1 1,-1-1-1,0 2 1,6 17-1,-5-5 102,25 83 457,-30-95-380,-1 1 1,-1-1 0,0 1 0,-2 29-1,1-36-26,-1-9-156,0 0-1,0 0 1,0 0-1,0 0 1,0 0-1,0 0 1,0 0-1,-1 0 0,1-1 1,-1 1-1,1 0 1,-1 0-1,0 2 1,14-44 966,0 5-4045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38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10848,'0'0'6061,"17"-3"-5409,58-13 33,104-19 1175,86-3 1235,-228 35-2792,-21 2 564,31-6 0,-43 6-1083,0-1 0,0 1 0,0 0 0,0-1 0,0 0 0,0 0 0,-1 0 0,1 0 0,-1-1 0,1 1 0,-1-1 0,3-3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40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142 244 7832,'0'0'7248,"-2"-10"-6666,-3-24-233,2 7 6965,4 31-7196,0-1 1,0 0 0,0 0 0,1 0-1,-1-1 1,1 1 0,0 0 0,0-1 0,3 5-1,5 7 92,78 155 1007,-62-115-926,118 296 1637,-123-309-1540,-17-35-266,0 1 0,-1-1 0,1 1 0,-2 0-1,1 0 1,3 13 0,-5-16-40,0-1 0,0 1 0,0-1 0,1 1-1,-1-1 1,5 6 0,0 2 122,-6-11-140,0 0-56,0 0-1,0 1 1,0-1-1,0 0 1,0 0-1,0 0 1,1 0-1,-1 0 1,0 0-1,0 0 1,0 1-1,0-1 1,0 0-1,0 0 1,0 0-1,0 0 1,0 0-1,0 0 1,0 0-1,0 0 1,0 0-1,0 1 1,1-1-1,-1 0 1,0 0-1,0 0 1,0 0-1,0 0 1,0 0-1,0 0 1,0 0-1,0 0 1,1 0-1,-1 0 1,0 0-1,0 0 1,0 0-1,0 0 1,0 0-1,0 0 1,1 0-1,-1 0 1,0 0-1,0 0 1,0 0-1,0 0 1,0 0-1,0 0 1,0 0-1,0 0 1,1 0-1,-1-1 1,0 1-1,0 0 1,0 0-1,0 0 1,0 0-1,4-4 21,0-1-1,0 1 0,-1-1 1,1 0-1,-1 0 1,-1 0-1,1-1 1,3-9-1,-1 2 2,113-280 432,-90 236-350,3 1-1,2 1 0,42-52 0,36-58 361,-59 80-113,-51 84-357,-1 0 1,1 0-1,-1 0 1,0 0 0,1 0-1,-1 0 1,0 0 0,0-1-1,0 1 1,0 0-1,0 0 1,0 0 0,0 0-1,-1 0 1,1 0-1,0 0 1,0 0 0,-1-1-1,1 1 1,-1 0-1,1 0 1,-1 0 0,0 1-1,1-1 1,-1 0 0,0 0-1,1 0 1,-2-1-1,0 0 2,0 1-1,1-1 0,-1 0 0,0 1 0,0 0 0,0-1 1,0 1-1,0 0 0,-1 0 0,1 0 0,0 0 1,0 0-1,-3 0 0,-43-1-13,0 2 0,-79 9 0,104-6 5,-475 45-104,322-21 55,158-26-15,18-1 68,0 0 0,0 0-1,0 0 1,0 0 0,1 0-1,-1 0 1,0 0 0,0 0 0,0 0-1,0 0 1,0 0 0,0 0 0,0 0-1,0 0 1,0 0 0,0 0-1,0 0 1,0 0 0,0 0 0,0 0-1,0 0 1,0 0 0,0-1 0,0 1-1,0 0 1,0 0 0,0 0-1,0 0 1,0 0 0,0 0 0,0 0-1,0 0 1,0 0 0,0 0 0,0 0-1,0 0 1,0 0 0,0 0-1,0-1 1,0 1 0,0 0 0,0 0-1,0 0 1,0 0 0,0 0-1,0 0 1,0 0 0,0 0 0,0 0-1,0 0 1,0 0 0,0 0 0,0 0-1,0 0 1,-1 0 0,30-11-178,-20 8 143,7-3-202,0 1 0,33-5 0,-18 6-4064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41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66 252 8240,'0'0'7046,"-1"-10"-6408,-4-41 1768,5 55-1283,0 97 465,9 369 1716,0-267-816,-6-193-1730,-1-11-174,-3-7-287,-7-33 207,-2-45-1,4 24-151,-39-331 1687,40 353-1914,-3-50 356,9 77-434,-1 1 0,1 0 0,1 0 1,0-1-1,7-18 0,-6 23-47,0 0 0,0-1 0,1 1 0,0 0 0,1 1 0,0-1 0,0 1 0,1 0 0,-1 0 0,1 0 0,1 1 0,0 0 0,-1 1 0,2-1 0,-1 1 0,9-4 0,-5 2 0,1 1 0,0 1 0,0 0 0,1 0 0,-1 1 0,1 1 0,0 0 0,0 1 0,0 0 0,0 1 0,0 1 0,0 0 0,17 2 0,-20-1 0,1 1 0,-1 0 0,-1 0 0,1 1 0,0 1 0,-1-1 0,1 2 0,-1-1 0,0 1 0,-1 1 0,1-1 0,-1 2 0,0-1 0,-1 1 0,1 0 0,-1 0 0,9 14 0,-14-18 0,0-1 0,0 1 0,-1 0 0,0 0 0,1 0 0,-1 0 0,0 0 0,0 0 0,-1 0 0,1 0 0,0 1 0,-1-1 0,0 0 0,0 0 0,0 1 0,0-1 0,-1 0 0,1 0 0,-1 0 0,0 1 0,0-1 0,0 0 0,0 0 0,0 0 0,-1 0 0,1-1 0,-1 1 0,0 0 0,0-1 0,0 1 0,-3 2 0,-6 6 0,-1 0 0,0 0 0,-1-1 0,-26 14 0,32-20 0,-104 59 0,96-56 0,-1-1 0,0 0 0,0-1 0,-1 0 0,-23 2 0,39-7 48,-1 1 0,1-1 0,-1 0-1,1 0 1,0 0 0,-1 0 0,1 0 0,-1 0 0,1 0 0,-1-1-1,1 1 1,0 0 0,-1-1 0,1 1 0,0-1 0,-1 1 0,1-1-1,0 0 1,0 0 0,-2 0 0,2-1-383,0 1 0,0-1 0,1 0 0,-1 1 0,0-1 0,1 1 0,-1-1 0,1 0 0,0 0 0,-1 1 0,1-1 0,0 0 0,0 0 0,0-2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7:42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9040,'0'0'18256,"10"-1"-17778,266-27 1891,-144 14-1061,261 6 0,-379 9-1308,0 0 0,0 1 0,28 8 0,-38-8 701,-6-4-667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46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12 127 3912,'0'0'6722,"-2"-10"-6434,-2-11 582,1-1 0,0-24 0,4 27-223,1 11-169,1 11 126,-3-1-465,1 1 0,-1 0-1,1-1 1,-1 1 0,0 0 0,0-1 0,-1 5-1,0 10-36,22 397 1760,-19-356-1576,-1-19-106,1-13 30,-3 43 1,-1-58-149,1-2 33,0 1 0,1-1 1,-1 1-1,2 0 1,-1-1-1,4 14 0,-4-20-59,0 0 0,1 0 0,-1 0 0,0 0 0,0 0 0,-1 0 0,0 4 0,0-5-6,1 0 0,0 1 0,-1-1-1,1 0 1,0 1 0,0-1 0,0 0 0,0 1 0,1-1 0,-1 0-1,1 1 1,-1-1 0,1 0 0,0 0 0,1 3 0,0-3 11,0 1 1,1-1 0,-1 0 0,1 0-1,0 0 1,0 0 0,0 0 0,0-1-1,0 1 1,0-1 0,0 0 0,0 0-1,0 0 1,1 0 0,-1-1 0,0 1-1,1-1 1,3 0 0,13 1 28,37-5 1,-41 3-9,62-9 73,-45 5-60,45-1-1,-21 11 108,-57-5-138,1 0-45,-1 0 0,0 0 0,0 0-1,1 0 1,-1 0 0,0 1-1,1-1 1,-1 0 0,0 0 0,0 0-1,1 0 1,-1 0 0,0 1 0,0-1-1,1 0 1,-1 0 0,0 0-1,0 1 1,0-1 0,0 0 0,1 0-1,-1 1 1,0-1 0,0 0 0,0 0-1,0 1 1,0-1 0,0 0-1,1 0 1,-1 1 0,0-1 0,0 0-1,0 1 1,0-1 0,0 0 0,0 0-1,0 1 1,0-1 0,-1 0-1,1 1 1,0-1 0,0 1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4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10448,'0'0'1736,"12"-4"-1378,124-35 565,-113 34-618,1 1 0,-1 1 0,1 1 0,41 1 0,26 7 1258,-60-8-2296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47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10544,'0'0'1089,"14"-2"-736,53-10 306,-1-3 0,0-2 0,79-33 0,-109 35-79,1 2-1,1 2 0,72-12 0,-94 20-326,-13 2-324,0 0 0,0 1 0,0-1 1,0 1-1,0 0 0,-1-1 0,1 1 0,0 1 1,0-1-1,0 0 0,0 1 0,4 0 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48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8240,'0'0'3150,"8"-10"-2642,25-29-84,-32 38-403,-1 0 0,0 1 0,1-1 0,-1 1 0,0-1 0,1 1 0,-1-1 0,1 1 0,-1-1 0,1 1 0,-1-1 0,1 1 0,0-1 0,-1 1 0,1 0 0,-1-1 0,1 1 0,0 0 0,-1 0 0,1 0-1,0-1 1,-1 1 0,1 0 0,0 0 0,-1 0 0,1 0 0,0 0 0,-1 0 0,1 0 0,0 0 0,-1 0 0,1 1 0,0-1 0,-1 0 0,1 0 0,0 1 0,-1-1 0,1 0 0,-1 1 0,1-1 0,0 0 0,-1 1 0,1-1 0,0 1 0,0 2 34,1 0 0,0 0 0,-1 0 0,1 0 0,-1 0 1,2 5-1,-2-4 61,6 22 195,0 1 0,-2 0 0,2 44 0,1-2 291,-4-40-180,-2 1-1,-1-1 1,-1 0 0,-4 35-1,2-47 9,2-13-312,0 0 1,0 0-1,-1 0 0,1 0 1,-1 0-1,0 0 0,0 0 1,0-1-1,-1 1 1,1 0-1,-1-1 0,0 1 1,0-1-1,-4 5 0,-28 1 17,24-6-2784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48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11448,'0'0'686,"10"-4"-347,-5 2-308,20-8 182,0 1-1,1 2 0,-1 0 1,2 1-1,39-3 0,-21 12 263,0 1-1,58 12 0,-64-9 94,-21-1-155,-16-5-362,-1-1 0,1 1 0,0 0 0,-1 0 0,1-1 0,0 1 1,0-1-1,0 0 0,-1 1 0,1-1 0,0 0 0,0 0 1,0 0-1,0-1 0,0 1 0,-1 0 0,1-1 0,0 1 0,0-1 1,-1 1-1,1-1 0,0 0 0,-1 0 0,1 0 0,2-2 0,6-8-2098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49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0 187 10344,'0'0'1952,"8"-13"-1440,23-47-64,-26 52-316,0 1 0,0-1 0,1 1 1,-1 0-1,2 1 0,-1 0 0,1 0 1,0 0-1,0 0 0,1 1 0,-1 1 1,1-1-1,0 1 0,0 0 0,17-4 1,-23 7-82,0 1 0,0-1 0,0 1 0,0 0 1,0 0-1,1 0 0,-1 0 0,0 0 1,0 0-1,0 1 0,0-1 0,0 1 0,0-1 1,0 1-1,0 0 0,0 0 0,0 0 1,0 0-1,-1 0 0,1 0 0,0 0 0,-1 1 1,1-1-1,0 0 0,-1 1 0,0 0 1,1-1-1,-1 1 0,0 0 0,0 0 0,0-1 1,1 5-1,4 6 91,-1 0 1,-1 1-1,0 0 1,2 14-1,-3-12-35,15 77 398,5 19-10,-18-94-382,0-1 1,1 1 0,1-1-1,12 20 1,-18-33-88,0-1 0,0 0 0,1 0 0,-1 0 0,1 0 0,0 0-1,-1 0 1,1 0 0,0 0 0,0-1 0,0 1 0,1-1 0,-1 0 0,0 1 0,0-1 0,1 0 0,-1 0 0,1 0 0,-1-1 0,1 1 0,-1-1 0,1 1 0,4-1 0,-2 0 6,-1-1 1,1 0-1,-1 0 0,1-1 1,-1 1-1,0-1 0,1 0 1,-1 0-1,0-1 1,0 1-1,0-1 0,4-4 1,2-2 42,0-1 0,-1 0 0,0 0 0,-1-1 0,0 0 0,0-1 0,-1 1 1,-1-2-1,9-23 0,-8 17 7,-1-1 0,-1 1 0,-1-1 1,-1 0-1,0 0 0,-1-22 0,-7 1 83,4 35-108,0 1 0,0-1 0,1 0 0,-1 0 1,1 0-1,1-8 0,0 11-41,0 1 0,0-1 0,0 1 0,0 0 0,0 0 1,0-1-1,0 1 0,1 0 0,-1 0 0,1 0 0,0 0 0,-1 0 0,1 1 0,0-1 0,0 0 1,0 1-1,0 0 0,0-1 0,4 0 0,4-3-3,1 0 0,0 2 0,0-1 0,0 1-1,0 1 1,0 0 0,0 0 0,1 1 0,-1 1 0,18 1 0,11 3 68,64 15 0,-69-12 8,-11 1 127,-24-8-209,1 0-1,-1 0 1,0 0 0,1 1-1,-1-1 1,0 0-1,1 0 1,-1 0 0,0 0-1,1 0 1,-1 0 0,0 1-1,1-1 1,-1 0-1,0 0 1,0 1 0,1-1-1,-1 0 1,0 0 0,0 1-1,1-1 1,-1 0-1,0 1 1,0-1 0,0 0-1,0 1 1,1-1 0,-1 0-1,0 1 1,0-1-1,0 0 1,0 1 0,0-1-1,0 0 1,0 1 0,0-1-1,0 0 1,0 1-1,0-1 1,0 0 0,0 1-1,0-1 1,0 1 0,-1-1-1,1 0 1,0 1-1,0-1 1,0 0 0,0 0-1,-1 1 1,1-1 0,0 0-1,0 1 1,-1-1-1,1 0 1,0 0 0,-1 1-1,-3 0-137,0 1 1,0-1-1,-1 0 0,1 0 0,0 0 0,-1 0 0,1-1 0,-8 0 0,8 0-1691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31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16575,'0'0'2586,"6"11"-1657,-2-4-780,1 2 6,-1-1 0,0 1-1,0 0 1,0 0 0,-2 0-1,1 0 1,-1 0 0,2 15-1,-4 38 451,-2 0 0,-21 123 0,18-149-371,3-20 70,0 0 1,-1 0 0,-8 23 0,10-33-188,-1-2-20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50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12552,'0'0'1425,"10"-4"-905,39-13 48,0 3 0,1 2 0,0 2 0,1 2 1,0 3-1,1 1 0,94 7 0,-142-3-443,14 1 402,-14 1-227,-11 2-8,-6 0-2743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50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6928,'0'0'6048,"12"3"-5762,15 4-31,0-2-1,0-1 0,33 1 1,54-1 586,71-3 276,-143-4-857,436-26 2529,-301 40-2430,-120-6-2691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51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597 68 6328,'0'0'5088,"5"-10"-4779,15-32-44,-10 26 281,-11 20-41,-2 7-67,-1 0 0,0-1 0,-1 0 0,-12 20 1,-58 68 607,-5-2 0,-132 121 0,86-94-119,114-110-658,-19 26 1,-8 8 412,38-46-646,0 0 1,0 1-1,0-1 0,0 0 0,1 1 1,-1-1-1,0 1 0,1-1 0,-1 1 0,1 0 1,-1 2-1,-6 12 474,3-23-484,2 3-2829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5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12864,'0'0'716,"13"8"-367,38 25 250,68 58-1,-59-37-259,-24-19 143,2-2 1,63 43 0,-45-35 232,-38-28 102,34 22 1,-49-34-614,1 1 0,-1 0 0,1-1 0,-1 0 0,1 0 0,0 0-1,0 0 1,7 0 0,-10-1-306,1 0-1,-1 0 0,1 0 1,-1 0-1,1 0 1,-1 0-1,1-1 0,-1 1 1,1-1-1,-1 1 0,0-1 1,1 0-1,-1 0 1,0 1-1,1-1 0,-1 0 1,0 0-1,0 0 1,0 0-1,0 0 0,2-3 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52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0 203 12864,'0'0'1162,"14"17"-687,-3-3-380,75 98 785,-63-81-534,-2 2-1,19 38 1,-28-41-25,0 1 1,13 59 0,4 69 809,-16-77-409,-8-41 172,-5-41-879,0 0 1,0 0-1,0 0 1,-1 0-1,1-1 1,0 1-1,0 0 1,0 0-1,0 0 1,0 0 0,0 0-1,0 0 1,0 0-1,0-1 1,0 1-1,-1 0 1,1 0-1,0 0 1,0 0-1,0 0 1,0 0-1,0 0 1,0 0-1,-1 0 1,1 0-1,0 0 1,0 0 0,0 0-1,0 0 1,0 0-1,0 0 1,-1 0-1,1 0 1,0 0-1,0 0 1,0 0-1,0 0 1,0 0-1,0 0 1,-1 0-1,1 0 1,0 0-1,0 0 1,0 0 0,0 0-1,0 0 1,0 1-1,0-1 1,-1 0-1,1 0 1,0 0-1,0 0 1,0 0-1,0 0 1,0 0-1,0 1 1,0-1-1,0 0 1,0 0-1,0 0 1,0 0 0,0 0-1,-8-11 371,-34-75 311,-9-21-184,32 59-165,2 0-1,-20-99 1,32 118-225,1-2-1,1 1 1,2 0 0,1 0-1,5-36 1,-2 45-42,1 0 0,0 0 1,9-20-1,-10 33-57,0 0 0,1 1 0,0 0 0,0 0 0,1 0 0,0 0 0,0 1 0,1-1 0,-1 1 0,13-9 0,-8 7-3,0 1 0,0 1 0,1-1 0,0 2 0,0-1 0,1 1 0,-1 1-1,1 0 1,0 1 0,16-2 0,-22 4-18,1 0-1,-1 1 1,1 0-1,0 1 0,-1-1 1,1 1-1,-1 1 1,1-1-1,-1 1 1,1 0-1,-1 0 1,0 1-1,0 0 0,0 0 1,0 0-1,-1 1 1,1 0-1,-1 0 1,0 0-1,8 10 1,-8-9-4,-1 0 0,0-1 0,-1 1 1,1 1-1,-1-1 0,0 0 1,0 1-1,0 0 0,-1 0 1,0-1-1,0 1 0,-1 1 1,1-1-1,-2 0 0,1 0 0,0 0 1,-1 1-1,0-1 0,-1 0 1,1 0-1,-1 1 0,-3 10 1,-4 12-5,-1-1 0,-1-1 1,-1 0-1,-2 0 0,0-1 1,-2 0-1,-22 28 0,36-53 10,0 1 0,0-1 0,0 0 0,1 1 0,-1-1 0,0 1 0,1 0 0,-1-1 0,1 1 0,-1 0 0,1-1 0,0 1 0,-1 0 0,1-1 1,0 1-1,0 0 0,0-1 0,1 1 0,-1 0 0,0-1 0,1 1 0,-1 0 0,1-1 0,-1 1 0,1-1 0,0 1 0,0-1 0,-1 1 0,1-1 0,0 1 0,0-1 0,1 0 0,-1 0 0,0 1 0,2 0 0,4 4 3,0 0 1,0 0-1,1-1 0,0 0 1,10 5-1,107 44 74,-34-16-37,-55-23-27,-19-9-1,1 2-1,-1 0 1,-1 1 0,1 0 0,-2 1 0,18 15 0,-32-24-12,0 0 0,0-1 1,0 1-1,-1 0 1,1 0-1,0 0 0,-1 0 1,1 0-1,-1 0 0,1 0 1,-1 0-1,1 1 1,-1-1-1,1 0 0,-1 0 1,0 0-1,0 0 1,0 1-1,0-1 0,0 0 1,0 0-1,0 0 1,0 2-1,-1-1 2,0 1 1,0-1-1,0-1 0,0 1 1,-1 0-1,1 0 0,0 0 0,-1-1 1,1 1-1,-1 0 0,1-1 1,-3 2-1,-6 4 18,-1 0 0,0-1 0,-19 8 1,27-13-23,-38 15 62,-1-2 1,0-2 0,-83 13 0,-135 0 168,162-17-755,95-9-1990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5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9944,'0'0'4640,"14"1"-4150,45 3-96,233 19 1683,-225-19-1243,117-10 1,-133 3-656,-30 1-922,-1 0 0,31-8-1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54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8432,'0'0'7997,"14"-5"-7489,11-5-135,1 2 0,0 0 1,0 2-1,0 1 0,50-3 1,183-2 1490,-207 7-1526,-38 1-172,0 1-1,1 1 0,-1 0 1,19 3-1,-31-2-96,1-1 1,-1 0-1,0 0 1,1 0-1,-1 0 1,1 0-1,-1-1 0,1 1 1,-1-1-1,0 0 1,1 1-1,-1-1 0,0 0 1,2-2-1,-25 21-3249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54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11856,'0'0'681,"15"-4"-373,369-83 2231,-207 44-976,-151 36-1295,76-7-1333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55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1 743 7632,'0'0'3392,"13"-11"-2799,21-20-65,0-2 1,41-53-1,62-131 1356,-59 88-800,-52 87-725,38-58 574,-51 83-492,-1 1 1,2 0 0,26-23 0,-40 39-422,0 0 0,0-1 0,1 1 1,-1-1-1,0 1 0,1 0 0,-1-1 0,0 1 1,1 0-1,-1 0 0,0-1 0,1 1 1,-1 0-1,0 0 0,1-1 0,-1 1 0,1 0 1,-1 0-1,1 0 0,-1 0 0,1 0 1,-1 0-1,0 0 0,1 0 0,-1 0 0,1 0 1,-1 0-1,1 0 0,-1 0 0,1 0 0,-1 0 1,1 0-1,-1 0 0,0 1 0,1-1 1,-1 0-1,1 0 0,-1 0 0,0 1 0,1-1 1,-1 0-1,0 1 0,1-1 0,-1 0 0,0 1 1,1-1-1,-1 0 0,0 1 0,0-1 1,0 1-1,1-1 0,-1 0 0,0 1 0,0-1 1,0 1-1,0-1 0,0 1 0,0-1 1,1 0-1,-1 1 0,0-1 0,-1 2 0,1 37 355,0-33-330,-21 159 540,12-108-288,2 1-1,1 86 1,6-142-273,0-1 1,0 1 0,0 0 0,0-1 0,1 1-1,-1-1 1,1 1 0,-1-1 0,1 1-1,-1-1 1,2 2 0,-2-2-12,1-1 0,-1 0 1,1 1-1,-1-1 0,0 1 0,1-1 1,-1 0-1,1 0 0,-1 1 0,1-1 0,-1 0 1,1 0-1,-1 1 0,1-1 0,-1 0 1,1 0-1,-1 0 0,1 0 0,-1 0 1,1 0-1,1 0 0,1-1 38,1 0 0,0 0 0,-1 0 0,1-1 0,-1 1 0,0-1 0,5-3 0,7-3-9,14-9 84,-1 0-1,0-2 1,-2-1 0,36-34-1,88-102 451,-150 156-576,25-29 122,-18 20-36,0 1 1,1-1-1,-1 1 1,2 0-1,-1 1 1,1 0-1,17-10 1,-26 17-76,0 0 0,0 0 0,0 0 0,0 0 0,0 0 0,0 0 1,0 0-1,1 0 0,-1 0 0,0 0 0,0 0 0,0 0 0,0 0 1,0 0-1,0 1 0,0-1 0,0 0 0,0 0 0,0 0 0,1 0 1,-1 0-1,0 0 0,0 0 0,0 0 0,0 0 0,0 0 1,0 1-1,0-1 0,0 0 0,0 0 0,0 0 0,0 0 0,0 0 1,0 0-1,0 0 0,0 0 0,0 1 0,0-1 0,0 0 0,0 0 1,0 0-1,0 0 0,0 0 0,0 0 0,0 0 0,0 1 0,0-1 1,0 0-1,0 0 0,0 0 0,0 0 0,0 0 0,-1 0 0,1 0 1,0 0-1,0 0 0,0 0 0,0 0 0,0 1 0,0-1 0,0 0 1,-6 15 114,-2 6-43,2 1-23,-41 115 248,38-110-240,1 0 0,0 1 0,3 1 0,0-1 0,2 1 0,0 0 0,3 0 0,0 0 1,2-1-1,1 1 0,7 32 0,-7-48-28,1 1 0,1-1 1,0 1-1,1-2 0,0 1 1,1 0-1,0-1 0,1-1 0,13 15 1,-14-18-4,0-1 1,0 0 0,1 0 0,0-1-1,0 0 1,1 0 0,0-1-1,0 0 1,0-1 0,0 0-1,1 0 1,0-1 0,16 4-1,-19-6 3,0 0-1,0-1 1,0 1-1,0-1 1,0-1-1,0 1 1,0-1-1,0-1 0,0 1 1,-1-1-1,11-4 1,-13 4-39,-1 1 1,0-1-1,0 0 1,0-1-1,0 1 0,0 0 1,0-1-1,0 0 1,-1 1-1,0-1 1,1 0-1,-1 0 1,0-1-1,0 1 1,-1 0-1,1-1 0,-1 1 1,1-1-1,-1 1 1,0-1-1,-1 0 1,2-7-1,0-18-3766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56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37 11448,'0'0'6862,"-9"-7"-6051,-30-19-23,39 26-757,0 0 0,-1-1 0,1 1 0,-1 0 1,1-1-1,0 1 0,-1 0 0,1-1 0,-1 1 0,1 0 1,-1 0-1,1 0 0,-1 0 0,1-1 0,-1 1 0,1 0 1,-1 0-1,0 0 0,1 0 0,-1 0 0,1 0 1,-1 0-1,1 1 0,-1-1 0,1 0 0,-1 0 0,1 0 1,-1 0-1,1 1 0,-1-1 0,1 0 0,0 0 0,-1 1 1,1-1-1,-1 0 0,1 1 0,0-1 0,-1 1 0,1-1 1,0 0-1,-1 1 0,1-1 0,0 1 0,-1-1 1,1 1-1,-2 18 723,5 3-396,1-2 1,0 1-1,2 0 1,1-1 0,9 20-1,-3-7-13,20 43 656,84 141 1,-51-101-367,68 154 600,-126-252-1152,-4-12-36,-1 0 0,0 1 0,0-1 0,-1 1 0,0 0 0,0 0 1,0 0-1,-1 0 0,0 0 0,0 12 0,-1-17-34,-1-1 1,1 1-1,0 0 0,-1-1 1,0 1-1,1-1 0,-1 1 1,0-1-1,0 1 0,1-1 1,-1 1-1,0-1 0,-1 0 1,1 0-1,0 1 0,0-1 1,0 0-1,-1 0 0,1 0 0,-1 0 1,1 0-1,-1-1 0,-2 2 1,-4 1 32,0 0-1,0 0 1,-13 1 0,15-3-16,-11 2 43,-1 0-1,1-2 1,-1 0-1,-32-3 0,-71-18 314,-46-9 99,-73-17 100,231 44-628,0 0 0,-1 1 1,-16 0-1,63-4-1664,-25 3-1874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50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0 8536,'0'0'22424,"3"10"-22158,48 147 708,48 178-415,-93-314-559,-4-14 0,0 0 0,0 1 0,-1-1 0,1 11 0,-2-14 0,0-1 0,-1 1 0,1-1 0,-1 0 0,0 1 0,0-1 0,0 0 0,0 0 0,-1 0 0,1 0 0,-1 0 0,0 0 0,-2 4 0,-3 0 0,1 0 0,-1-1 0,0 1 0,0-1 0,-1-1 0,0 1 0,0-1 0,-10 4 0,-4 1 0,-45 15 0,36-17 0,0-2 0,-43 4 0,27-5 0,47-5 0,-4 1 0,0 0 0,0-1 0,1 0 0,-1 0 0,0 0 0,-8-1 0,47-13 0,-12 2-3935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8:57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9144,'0'0'10990,"14"-8"-10406,6-3-366,1 1 0,0 1 0,0 0 1,35-8-1,60-3 1357,198-9 0,-261 26-1450,73 0 1475,-113 4-1989,0 0 0,0 1 0,0 1 0,0 0 0,0 0 0,-1 2 0,17 6 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9:02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54 4912,'0'0'5838,"-5"-9"-5619,-15-30-11,17 34 258,4 4-69,8 5-293,119 29 294,-76-19-296,0 2 1,76 34-1,-80-30-50,3 2 21,-2 3 0,87 56 0,-125-73-55,0 0 1,0 1 0,-1 1 0,-1 0 0,1 0 0,-2 1 0,1 0 0,-2 1-1,8 13 1,-6-6 15,0 1-1,-1-1 0,-1 2 1,-2-1-1,5 27 0,-3 12 84,-2 0 1,-3 1-1,-7 73 0,-5-38 168,-22 97 0,28-171-239,-23 168 303,17-113-195,2 0 0,4 1 0,11 135 0,0-159-38,2-1 0,21 68 0,2 12 50,-10-26-77,41 222 102,-41-222-106,5-1 0,4-1 0,4-1 1,69 137-1,-93-220-68,1 0 1,0-1-1,2 0 0,15 17 0,68 62 59,-70-71-46,15 12 13,57 43-1,-14-15 47,-48-36-23,52 33-1,8-2-16,-11-6 32,182 87-1,241 30 44,-396-145-105,29 10-1,-1 11-12,235 74 59,-279-102-31,188 17 0,-78-14 9,-147-14-11,84 24-1,-37 2 34,47 13 53,-121-40-68,1-2 0,57 5-1,-41-9 52,-1-2 0,70-8 0,-92 3-62,99-7 269,-108 8 4,-17 3-303,-1 0 0,0 0 1,1 0-1,-1-1 0,0 1 1,1 0-1,-1 0 0,1 0 1,-1 0-1,0-1 0,1 1 1,-1 0-1,0 0 0,1 0 1,-1-1-1,0 1 0,0 0 1,1-1-1,-1 1 0,0 0 1,0-1-1,1 1 0,-1 0 1,0-1-1,0 1 0,0 0 1,0-1-1,0 1 0,1 0 1,-1-1-1,0 1 0,0-1 1,0 1-1,0 0 0,0-1 1,0 1-1,0-1 0,0 1 1,0 0-1,-1-1 0,-2-3 12,-1 0-1,1 1 0,-1 0 1,0-1-1,0 2 0,-1-1 0,1 0 1,-8-3-1,1 0 1,-20-10 27,0 2-1,-55-17 0,45 18 14,33 9-30,-1 0 0,1 0 1,0-1-1,0 0 0,0-1 0,1 1 0,-9-10 0,15 15-25,1-1-1,-1 1 0,1 0 0,0-1 0,-1 1 0,1 0 0,0-1 0,-1 1 0,1-1 1,0 1-1,-1-1 0,1 1 0,0-1 0,0 1 0,0-1 0,0 1 0,-1-1 0,1 1 1,0-1-1,0 1 0,0-1 0,0 1 0,0-1 0,0 1 0,0-1 0,0 1 1,1-1-1,-1 1 0,0-1 0,0 1 0,0-1 0,1 0 1,0 0 0,0 0-1,0 0 1,0 0 0,0 0-1,0 0 1,1 0 0,-1 1-1,0-1 1,0 0 0,3 0 0,3-1 2,1-1 0,-1 2 0,15-3 1,7 3-19,0 2 0,0 0 0,0 2 1,-1 1-1,1 1 0,-1 1 0,0 2 0,-1 1 1,1 1-1,-2 1 0,45 26 0,-52-26-18,20 13-21,-37-22 42,0 0 1,0-1-1,0 1 0,0 0 1,0 0-1,0 0 0,-1 0 1,1 0-1,-1 1 0,1-1 1,-1 0-1,2 6 0,-3-7 5,1 1-1,-1 0 0,0 0 0,0-1 1,-1 1-1,1 0 0,0 0 0,0-1 1,-1 1-1,1 0 0,-1-1 0,0 1 1,1 0-1,-1-1 0,0 1 0,0-1 1,0 1-1,0-1 0,0 0 1,-2 2-1,-30 27-6,24-23 7,-65 47 71,-132 73-1,191-118-50,2 0-3,0 1 1,0 1-1,1 0 1,1 0-1,0 1 0,0 1 1,-8 14-1,-24 24-2763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9:04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5016,'0'0'4518,"12"4"-4324,232 99 956,-208-86-1001,1 3 13,2-3 0,45 15 0,-60-25-103,175 58 375,-148-45-342,106 47 196,-128-53-216,0 2 0,-1 1 0,32 26 0,416 291 726,-396-278-591,128 116 1,-182-150-183,185 183 218,-107-100-104,-58-57-19,-2 2 0,-2 1-1,49 81 1,-77-107-53,-1 0 0,-2 1 1,0 0-1,10 41 0,16 114 281,-33-153-295,52 323 447,23 52-128,-8 5-16,-51-307-229,4-1 0,51 134 0,-49-163-76,23 68 60,128 320 344,-177-457-454,17 36 81,2 0 1,1-1-1,26 36 1,-32-54-5,1 0 1,1-1 0,0-1-1,1-1 1,1 0-1,39 25 1,0-1 105,67 61 0,28 20 17,98 35 84,-181-118-8,131 49 0,-165-76-203,59 8 0,-25-5 3,127 17 280,-116-20-141,-34 0-32,-35-7-135,0-2 0,0 1 0,11 0 0,-14-2-18,0 1 0,0 0-1,1 0 1,11 5-1,-6-3 13,-5-1 1,0-1-1,0-1 0,0 0 0,1 0 0,17-2 0,-8 1 57,-17 0-96,0-1 0,-1 1-1,1 0 1,0-1 0,0 0 0,-1 1 0,1-1-1,-1 0 1,1 0 0,1-1 0,-2 2-3,-1 0-1,1 0 1,-1-1 0,0 1 0,1 0 0,-1 0 0,1 0 0,-1-1 0,0 1-1,1 0 1,-1-1 0,0 1 0,0 0 0,1-1 0,-1 1 0,0 0 0,0-1-1,1 1 1,-1 0 0,0-1 0,0 1 0,0-1 0,0 1 0,0 0 0,1-1 0,-1 1-1,0-1 1,0 1 0,0-1 0,0 1 0,0 0 0,0-1 0,-1 1 0,1-1-1,0 0 1,-15-15 24,-21-18 86,5 12-8,0 2 0,-1 1-1,-44-19 1,-55-8 421,128 45-513,-5-1 43,0 0 0,0 1 1,-1 0-1,-8 0 1,15 2-52,1-1 0,0 0 0,-1 1 0,1 0 0,0-1 1,-1 1-1,1 0 0,0 0 0,0-1 0,0 1 0,0 0 1,-1 0-1,0 2 0,2-3-2,-1 1 0,1-1 1,-1 0-1,1 1 0,-1-1 0,1 1 1,0-1-1,-1 1 0,1-1 0,-1 1 0,1 0 1,0-1-1,0 1 0,-1-1 0,1 1 1,0 0-1,0-1 0,0 1 0,0-1 0,0 1 1,0 0-1,0-1 0,0 1 0,0 0 1,0-1-1,0 1 0,0 1 0,11 8 2,0-1 0,1 0 0,0-1 0,23 12 0,56 23 15,-65-32-17,17 7-6,73 36-14,-108-50 18,-1-1 1,1 0 0,0 0 0,0 0 0,0-1 0,1 0 0,-1-1-1,13 1 1,-21-2 0,0 0 0,1-1 0,-1 1 0,1 0 0,-1 0 0,1 0 0,-1 0 0,1 0 0,-1 0 0,1 0 0,-1 0 0,1 0 0,-1 0 0,1 0 0,-1 0 0,1 1 0,-1-1 0,1 0 0,-1 0 0,0 0 0,1 1 0,-1-1 0,1 0 0,-1 0 0,0 1 0,1-1 0,-1 0 0,0 1 0,1-1 0,-1 1 0,0-1 0,1 0 0,-1 1 0,0 0 0,-1 0 0,1 0 0,-1 0 0,1 0 0,-1 0 0,0 0 0,1 0 0,-1 0 0,0-1 0,0 1 0,0 0 0,1 0 0,-3 0 0,-34 21 0,-1-5 38,0-1 0,-58 15 0,41-12 99,44-14-78,0-1 0,0 0-1,0-1 1,0-1-1,0 1 1,-16 0 0,40 14 73,0-6-3147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9:40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1145 4912,'0'0'6532,"10"-4"-6216,3-2-152,0 0 0,-1-1 1,0 0-1,0-1 1,0 0-1,-1-1 0,0-1 1,-1 0-1,16-19 1,-12 8 131,-2 0 1,-1-1-1,0-1 1,-2 0-1,0 0 1,-2-1-1,-1 1 1,0-2 0,-2 1-1,-1-1 1,0-39-1,-12 91 343,0 7-514,-43 188 275,22 57-59,-7 37 63,25-239-152,7-68-86,2-11 110,1-17 57,3-333 503,1 290-747,-1 6 40,3 0-1,19-97 1,12 38 19,-29 98-113,2 1 1,0 0-1,0 0 1,19-25-1,-5 10 5,-11 16-23,0 0-1,14-15 1,-21 26-14,0 0 1,0 1-1,0-1 1,1 1-1,-1 0 0,1 1 1,0-1-1,-1 1 1,1 0-1,0 0 0,11-2 1,-12 3-6,0 1-1,0 0 1,0 0 0,0 0 0,0 1 0,0 0 0,0 0-1,0 0 1,0 0 0,0 0 0,0 1 0,-1-1 0,1 1-1,-1 0 1,1 1 0,-1-1 0,1 0 0,-1 1 0,0 0-1,3 4 1,4 3-6,-1 0-1,-1 1 1,0 0-1,11 22 1,-10-17 5,-1 0-1,-2 0 1,1 1 0,-2-1 0,0 2 0,-1-1 0,-1 0 0,2 30-1,-4-38 7,-2-1-1,1 1 1,-1 0-1,0 0 1,-1-1-1,0 1 1,0-1-1,-1 1 1,0-1-1,-1 0 1,0 0-1,0-1 1,0 1-1,-1-1 1,0 0-1,-1 0 1,1 0-1,-2-1 1,-9 9-1,6-7 28,0-1 1,0-1-1,-1 0 1,1 0-1,-18 6 1,23-10-1,-1 0 0,0 0 0,0-1 0,0 0-1,1 0 1,-1 0 0,0-1 0,-1 1 0,1-2 0,0 1 0,0-1 0,-11-2 0,16 3-23,1 0-1,-1 0 1,1 0-1,-1 0 1,1 0-1,0 0 1,-1 0 0,1-1-1,-1 1 1,1 0-1,-1 0 1,1 0-1,0-1 1,-1 1-1,1 0 1,-1 0 0,1-1-1,0 1 1,-1 0-1,1-1 1,0 1-1,0 0 1,-1-1 0,1 1-1,0 0 1,0-1-1,-1 1 1,1-1-1,0 1 1,0-1 0,0 1-1,0 0 1,0-1-1,0 1 1,0-1-1,0 1 1,0-1 0,0 1-1,0-1 1,0 1-1,0-1 1,0 1-1,0 0 1,0-1-1,0 1 1,0-1 0,1 1-1,-1-1 1,0 1-1,0 0 1,1-1-1,-1 1 1,0 0 0,0-1-1,1 1 1,-1 0-1,0-1 1,1 1-1,-1 0 1,1 0 0,-1-1-1,0 1 1,1 0-1,33-21 20,-26 17-4,50-29-16,2 2 0,118-42 1,-124 52-42,64-35 0,-47 21-22,-40 19 31,-13 6 6,0 1 0,20-7-1,-35 15 20,2-1-1,-1 1 0,0 0 0,0 0 1,0 1-1,0-1 0,1 1 0,-1 0 1,0 0-1,0 0 0,0 1 0,1 0 1,-1-1-1,0 1 0,5 2 0,-3 1 7,0 0 0,-1 1 0,1-1 0,-1 1 1,0 0-1,0 1 0,-1-1 0,0 1 0,0 0 0,0 0 0,0 0 0,-1 0 0,0 1 0,-1 0 0,1-1 0,-1 1 0,2 14 0,-4-20 107,-2-3-86,1 1 0,-1 0 0,1-1 0,-1 1 0,1-1 0,0 1 0,0-1 0,0 0 0,-1-2 0,-5-5 14,-6-3 35,0 0 0,-1 1 0,0 1 0,0 0-1,-22-11 1,32 20-58,0-1 0,0 1-1,1 0 1,-1 0-1,0 0 1,0 0 0,0 0-1,0 1 1,-1 0-1,1 0 1,0 0 0,0 0-1,0 1 1,0 0 0,0 0-1,0 0 1,0 0-1,1 0 1,-8 4 0,-4 3 8,1 1 0,0 0 0,-19 16 0,26-19-20,2-3-8,1 1 1,0 1-1,-1-1 1,2 1-1,-1-1 1,0 1 0,1 0-1,0 0 1,0 1-1,0-1 1,1 1-1,0-1 1,-3 11 0,4-7-4,0-1 1,0 1-1,0 0 1,1-1-1,0 1 1,1-1-1,0 1 1,1-1-1,2 10 1,-1-7-12,0-1 0,1 0 0,0 0 0,1 0 0,0-1 0,0 0 1,1 0-1,0 0 0,1 0 0,0-1 0,0 0 0,1-1 1,0 0-1,0 0 0,19 11 0,-24-16 12,0-1 1,0 0-1,0 0 1,0 0-1,0 0 1,0 0-1,1-1 1,-1 1-1,0-1 1,1 0-1,-1 0 1,0 0 0,0-1-1,1 1 1,-1-1-1,0 0 1,0 1-1,1-2 1,-1 1-1,0 0 1,0 0-1,0-1 1,-1 0-1,1 0 1,0 0-1,-1 0 1,1 0-1,-1 0 1,4-5-1,2-2 14,0-1 0,-1 0 0,0 0 0,0-1 0,-1 0 0,7-18 0,-7 11 38,-1 1 0,-1-1 1,0 0-1,-1-1 0,-1 1 1,-1 0-1,-1-1 0,0 1 0,-2-1 1,-6-33-1,5 34 255,5 26-172,9 39-126,-10-43-8,3 9-11,1-1 0,0 1-1,1-1 1,0 0-1,1 0 1,0-1 0,14 17-1,-10-16-17,-5-4 14,1-2 1,-1 1-1,1-1 0,15 11 1,-20-16 15,0 0 0,0 0 1,0 0-1,0 0 0,0 0 1,1 0-1,-1-1 0,0 1 1,0-1-1,1 0 0,-1 1 1,0-1-1,1 0 0,-1 0 1,0-1-1,1 1 0,-1 0 1,0-1-1,0 0 0,0 1 1,1-1-1,-1 0 0,0 0 1,0 0-1,3-2 0,2-2 7,1 0-1,-1 0 1,0-1 0,-1 0-1,0 0 1,1 0-1,-2-1 1,1 0-1,-1 0 1,0-1 0,-1 0-1,1 1 1,-2-1-1,1-1 1,-1 1 0,0 0-1,-1-1 1,3-16-1,-1-6 44,1 1 97,1-46 0,-6 73-133,1-1 0,0 1 0,0 0 1,0-1-1,0 1 0,0 0 0,1 0 0,0 0 0,-1 0 1,1 0-1,0 0 0,0 1 0,1-1 0,-1 0 0,1 1 0,-1 0 1,1 0-1,0 0 0,0 0 0,-1 0 0,5-2 0,-3 2-1,1-1-1,0 1 0,0 0 0,0 0 0,0 0 0,0 1 0,0-1 0,0 1 1,0 1-1,1-1 0,-1 1 0,0 0 0,8 0 0,-8 1-13,0 1 0,0 0 1,0-1-1,-1 1 0,1 1 0,-1-1 0,1 1 0,-1 0 0,0 0 0,0 0 1,0 0-1,0 1 0,-1 0 0,1 0 0,-1 0 0,0 0 0,0 0 0,0 0 0,-1 1 1,3 7-1,0-1-13,-1 1 0,0 0 0,-1 1 0,-1-1 0,0 0 0,-1 1 0,1 17 0,-3-8-7,1-1 0,2 1 0,0-1 0,1 1 0,8 28 0,-9-45 19,-1 0 1,1-1 0,0 1 0,0-1 0,1 1-1,-1-1 1,1 0 0,0 0 0,0 0-1,0-1 1,0 1 0,1-1 0,0 0 0,0 0-1,0 0 1,0 0 0,0 0 0,0-1 0,1 0-1,-1 0 1,1 0 0,-1-1 0,1 1 0,0-1-1,0 0 1,-1 0 0,1-1 0,0 0 0,0 0-1,7 0 1,-3-1 15,1-1 0,-1 0 0,0 0 0,1-1 0,-1 0 0,0 0 0,-1-1 0,1 0 0,-1-1 0,15-10 0,4-6 74,40-38 1,-23 11 17,-32 34-65,0 0 0,1 1 0,18-13 0,3-5 80,-27 23-63,1 1 1,15-12-1,-12 12-17,-6 3 47,-16 16-53,-41 32-29,34-30-3,-31 31-1,27-19 9,1 1 0,1 0 0,2 2 0,-21 40 0,36-62-10,0 0 0,1 1 1,0-1-1,0 1 0,0 9 0,1-13-3,1 0 0,0 0 0,0-1 0,0 1 0,0 0 0,1 0 0,-1 0 0,1 0 0,0 0 0,0-1 0,1 1 0,1 4 0,-2-6 6,0-1-1,0 0 0,0 0 1,0 1-1,1-1 0,-1 0 0,0 0 1,1 0-1,-1 0 0,0-1 1,1 1-1,-1 0 0,1 0 1,-1-1-1,1 1 0,0-1 1,-1 1-1,1-1 0,0 0 1,-1 0-1,1 0 0,0 0 1,-1 0-1,1 0 0,0 0 1,-1 0-1,1-1 0,-1 1 1,1-1-1,0 1 0,-1-1 1,1 0-1,-1 1 0,1-1 1,1-1-1,4-2 6,0 0 1,-1-1-1,1 1 1,-1-1-1,12-12 1,-3-3 40,-1 0-1,-1-1 1,-1-1 0,-1 0-1,16-42 1,-24 52 81,-3 12-124,0 0 0,0 0 0,0 0 0,0 0 0,0 0 1,0 0-1,1 0 0,-1 0 0,0 0 0,0 0 0,0 0 0,0 0 0,0 1 0,0-1 0,0 0 1,0 0-1,0 0 0,0 0 0,0 0 0,0 0 0,0 0 0,0 0 0,0-1 0,0 1 1,0 0-1,0 0 0,0 0 0,0 0 0,1 0 0,3 12 58,8 21-6,-10-25-52,0-1-1,1 0 1,0 0 0,0 0-1,1 0 1,7 11 0,-5-12-8,-1 1 1,1-1 0,0-1-1,0 1 1,1-1 0,0 0 0,0 0-1,0-1 1,0 0 0,1 0-1,-1-1 1,1 0 0,0 0 0,0 0-1,0-1 1,0-1 0,1 0-1,-1 0 1,0 0 0,1-1-1,-1 0 1,1-1 0,-1 1 0,0-2-1,0 1 1,1-1 0,-1-1-1,0 1 1,7-5 0,8-4 2,0-1-1,-1 0 1,-1-2 0,0-1 0,-1 0-1,26-27 1,-10 5 8,-2-1-1,36-54 1,-43 52 7,-1-2 1,-3-1 0,-1 0-1,23-67 1,-33 74 2,-2 0-1,-1-1 1,-2 0-1,-2 0 1,-1-1-1,-1-47 1,-3 81-11,0 0 0,0 0 0,-1 1 1,0-1-1,1 0 0,-1 0 0,0 1 0,-3-6 0,4 9-3,0-1-1,0 1 0,-1-1 1,1 1-1,0 0 0,-1-1 0,1 1 1,-1-1-1,1 1 0,-1 0 1,1-1-1,0 1 0,-1 0 0,1 0 1,-1-1-1,1 1 0,-1 0 1,1 0-1,-1 0 0,0 0 0,1-1 1,-1 1-1,0 0 0,0 1 0,-1-1 0,1 0 1,0 1-1,0-1 0,-1 1 0,1-1 0,0 1 0,0-1 0,-1 1 0,1 0 1,0 0-1,0 0 0,-1 1 0,-10 9-7,1 1 0,0 0-1,1 1 1,-16 26 0,-26 61-51,49-95 53,-12 27-42,1 2 0,1 0 1,3 0-1,0 1 1,-8 60-1,16-68-12,0 0-1,1 0 0,2 0 0,0 0 1,2 0-1,1-1 0,2 1 1,10 31-1,-15-53 45,1-1-1,-1 1 1,1-1-1,0 0 1,1 1 0,-1-1-1,1 0 1,0-1 0,0 1-1,0 0 1,0-1-1,0 0 1,1 0 0,0 0-1,0 0 1,0 0-1,0-1 1,0 0 0,5 3-1,-3-4 4,0 1-1,0-1 0,0 0 0,1 0 0,-1-1 1,0 0-1,0 0 0,1-1 0,-1 1 0,0-1 1,0-1-1,1 1 0,9-5 0,10-4 7,-1-1 0,-1-1 0,0-1 0,-1-1-1,0-2 1,-1 0 0,-1-1 0,37-38 0,-21 17 26,-2-2-1,-2-1 1,-2-1 0,-1-2-1,-3-1 1,-1-1 0,27-69-1,-34 64 46,21-88 0,-35 114-31,0 0 1,-2 0 0,-1 0-1,-2 0 1,-3-47 0,3 71-30,0-1 1,0 0-1,-1 0 1,1 0-1,0 0 1,-1 1-1,0-1 1,1 0-1,-1 1 1,0-1 0,0 0-1,0 1 1,0-1-1,0 1 1,0-1-1,0 1 1,0 0-1,-1-1 1,1 1-1,-2-1 1,2 1-4,-1 1-1,1-1 0,-1 1 1,1 0-1,-1 0 1,0-1-1,1 1 1,-1 0-1,1 0 1,-1 1-1,1-1 1,-1 0-1,0 0 1,1 1-1,-1-1 1,1 1-1,0-1 1,-3 2-1,-4 2-5,0 1 0,1 0 0,-1 0 0,1 1 0,0 0 0,-9 10 0,-9 12-36,1 1 0,2 1-1,0 1 1,-31 63 0,41-68 0,2 0 1,0 0-1,2 1 1,1 0-1,1 0 0,2 1 1,-2 37-1,4-36-11,2-1-1,1 0 0,1 1 1,1-1-1,2 0 1,1-1-1,1 1 0,1-1 1,21 46-1,-18-51 26,0-1 0,1 0 0,2-1 0,0-1 0,1 0 0,22 23 0,-31-37 33,-1-1 1,0 1-1,1-1 1,0 0 0,0 0-1,0-1 1,1 1-1,-1-1 1,1-1 0,-1 1-1,1-1 1,0 0 0,0-1-1,0 0 1,0 0-1,0 0 1,1-1 0,-1 0-1,0-1 1,0 1 0,0-1-1,0-1 1,0 1-1,0-1 1,10-4 0,-14 4 0,14-4 38,-2-1 0,27-16 0,-38 20-37,0 1-1,0-1 1,-1 0 0,0 0 0,1 0 0,-1-1 0,0 1 0,0-1-1,-1 0 1,1 1 0,-1-1 0,0-1 0,0 1 0,0 0 0,1-6 0,-1 3 15,-1 0 1,0 0 0,0 0 0,-1 0 0,0 0 0,0 0 0,0 0 0,-1 0 0,0 1 0,0-1 0,-1 0 0,-4-9 0,4 11-5,0 1 0,0-1-1,-1 1 1,0 0 0,0 0 0,0 0 0,0 0 0,-1 1-1,0-1 1,1 1 0,-1 0 0,0 0 0,-1 1 0,1-1 0,0 1-1,-1 0 1,1 0 0,-7-2 0,-6-2 32,13 4-33,-1 0 1,1 0 0,-1 1 0,1 0-1,-8-1 1,11 2-18,-1 0 0,1 0 0,0 0 0,0 0 0,0 0 0,-1 0 0,1 1 0,0-1 0,0 1 0,0-1 0,0 0 0,0 1 0,0 0 0,-1-1 0,1 1 0,0 0 0,1 0 0,-1-1 0,0 1 0,0 0 0,0 0 0,0 0 0,1 0 0,-1 0 0,-1 2 0,-1 3-5,1 1 1,0-1 0,-1 0-1,2 1 1,-1 0 0,1-1-1,0 1 1,1 0-1,-1-1 1,1 1 0,0 0-1,1 0 1,0-1-1,0 1 1,1 0 0,3 11-1,20 60-69,-23-70 70,1 0 0,0 0 1,0 0-1,1 0 1,0-1-1,0 0 1,1 0-1,0 0 1,0 0-1,1 0 0,0-1 1,0 0-1,0-1 1,8 7-1,-4-7 25,-6-1-20,1-1 0,-1 0 0,1 0 0,0 0 0,1-1 0,-1 0 0,0 0 0,1 0 1,-1-1-1,1 1 0,-1-1 0,1-1 0,0 1 0,-1-1 0,1 0 0,8-1 0,6-3 4,0-1-1,0-1 1,-1-1 0,0-1-1,0-1 1,-1 0 0,0-1 0,0-1-1,-1-1 1,-1 0 0,0-2-1,0 1 1,-2-2 0,22-26 0,100-142 103,-115 150-67,-2 0 1,-1-1 0,26-71-1,-21 32 49,23-117-1,-41 159-57,-1 0-1,-1 0 0,-2 0 0,-1 0 0,-2 0 0,-9-52 1,10 76-23,-1 1 0,0-1 1,0 1-1,-1-1 1,1 1-1,-1 0 1,-5-8-1,7 13-9,0-1-1,-1 1 1,1 0-1,0-1 1,0 1-1,-1 0 0,1 0 1,0 0-1,-1 0 1,1 0-1,-1 0 0,0 1 1,1-1-1,-1 0 1,0 1-1,1-1 0,-1 1 1,0 0-1,1-1 1,-1 1-1,0 0 1,0 0-1,1 0 0,-1 0 1,0 1-1,0-1 1,1 0-1,-1 1 0,0-1 1,1 1-1,-1 0 1,0-1-1,-2 3 0,-14 8 0,1 0 0,1 2 0,0 0 0,0 1 0,1 0-1,1 1 1,0 1 0,-21 33 0,19-24-19,2 0 0,1 1-1,-17 46 1,-16 85-72,37-120 55,2-1 1,1 1-1,3 1 1,0-1-1,3 1 1,1-1-1,7 43 1,-5-57 6,1-1 0,2 1 1,0-1-1,2 0 0,0-1 1,1 0-1,1 0 0,1-1 1,1-1-1,1 0 1,0 0-1,30 31 0,-25-33-1,1-1-1,1 0 0,0-2 1,1 0-1,0-1 0,1-1 1,29 11-1,15 3-220,-43-17-2912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9:45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490 719 5720,'0'0'7822,"-3"-12"-7488,-11-35 14,13 45-317,0 0 1,0 0 0,0 0 0,0 0-1,-1 1 1,1-1 0,0 0 0,-1 0-1,0 1 1,1-1 0,-1 1 0,0-1-1,1 1 1,-1 0 0,0 0 0,0 0-1,-3-1 1,-2-2 78,-1 0-4,0 1 0,1-1 0,-1 2 1,0-1-1,0 1 0,0 0 0,-1 1 0,1 0 1,-11 0-1,-8 1 285,-40 5 1,44-1-165,-1 1 1,2 1-1,-1 2 0,1 0 1,-38 20-1,55-25-184,-1 0 0,1 0-1,0 1 1,0 0 0,1 0-1,-1 1 1,1-1 0,0 1 0,0 0-1,0 0 1,1 0 0,-1 0 0,1 1-1,1-1 1,-1 1 0,1 0 0,0 0-1,0 0 1,1 0 0,-1 0-1,1 0 1,1 0 0,-1 0 0,1 1-1,1 5 1,-1 0 12,2-1 0,-1 0 1,1 1-1,1-1 0,0 0 0,1 0 0,0 0 0,0-1 0,1 0 1,1 1-1,-1-2 0,15 18 0,-10-14 11,1-1-1,1 0 1,0-1 0,0-1-1,24 16 1,-28-22-37,0 0 1,0 0-1,1-1 0,-1 1 1,1-2-1,0 1 1,0-2-1,0 1 0,0-1 1,0 0-1,16-1 1,-12-1 9,1-1 1,-1 0-1,0-1 1,0 0-1,0-1 1,0-1-1,-1 0 1,1-1-1,-1 0 1,-1-1-1,13-8 1,-5 0 99,0 0 1,-2-2-1,0 0 0,0-1 1,18-27-1,3-2 583,-34 41-332,-7 23-262,3-6-126,1 0-1,1 0 1,0 0-1,0 0 1,1-1-1,1 1 0,-1 0 1,2-1-1,-1 0 1,11 15-1,-10-17 0,0-1-1,0 1 1,1-1 0,0-1-1,0 1 1,1-1-1,0 0 1,0 0-1,0-1 1,1 0 0,0 0-1,0-1 1,13 5-1,-16-8 6,0 0-1,0 0 0,0 0 1,0-1-1,0 0 1,1 0-1,-1 0 0,0-1 1,0 1-1,0-1 0,0 0 1,0-1-1,0 1 1,0-1-1,0 0 0,0-1 1,-1 1-1,1-1 0,-1 0 1,0 0-1,7-6 1,-7 6-1,-1 1 0,0-1 0,-1-1 0,1 1 0,0 0 1,-1-1-1,0 1 0,0-1 0,0 1 0,0-1 0,0 0 0,-1 0 1,0 0-1,0 0 0,0 0 0,0 0 0,0 0 0,-1-1 1,0 1-1,0 0 0,0 0 0,-1 0 0,1-1 0,-1 1 0,0 0 1,0 0-1,-2-5 0,-4-2 29,0-1 1,0 2-1,-1-1 1,-1 1-1,0 0 1,0 1-1,-1 0 1,0 0-1,0 1 1,-1 1-1,0-1 1,-1 2-1,-16-8 1,25 12-14,0 1-1,0 0 1,0 0 0,0 0 0,0 1 0,0-1 0,0 1 0,0-1 0,0 1 0,0 0 0,0 0 0,0 0 0,0 1 0,0-1 0,-1 1 0,-3 1 0,1 3-2,6-7-2,33 2-75,22-12 31,0 3 0,1 2 0,0 2-1,98 5 1,-141 1 17,0 0 0,-1 1 0,21 6 1,-30-7 8,0 0 1,0 0 0,-1 0-1,1 1 1,0-1 0,-1 1 0,1 0-1,0-1 1,-1 1 0,0 0-1,0 0 1,1 1 0,-1-1 0,0 0-1,-1 1 1,1-1 0,0 1-1,-1 0 1,3 5 0,-2 1 6,0 1 1,0-1-1,-1 1 1,0 0-1,-1 0 0,0-1 1,-1 1-1,1 0 1,-2 0-1,-3 12 0,1-6 25,-1 1 0,-1 0-1,0-1 1,-18 30 0,31-59 254,8-14-161,23-30 0,-31 47-95,0 1 0,1 0 0,0 0-1,1 0 1,0 1 0,1 0 0,0 1 0,0 0-1,12-6 1,46-26 254,-68 39-279,1 0 0,-1-1 0,1 1 0,-1 0 0,1 0 0,-1-1 0,1 1 0,-1 0 0,1 0 0,0 0 0,-1 0 0,1 0 0,-1 0 0,1 0 0,-1 0 0,1 0 0,0 0 0,-1 0 0,1 0 0,-1 0 0,1 0 0,-1 1 0,1-1 0,-1 0 0,1 0 0,-1 1 0,1-1 0,-1 0 0,1 0 0,-1 1 0,1 0 0,1 0 3,-1 1 0,0 0 0,0-1 0,-1 1 0,1 0 0,0-1 0,-1 1 0,1 0 1,-1 0-1,1 2 0,0 3 9,0 1-1,-1 0 1,1-1 0,-2 10 0,-1 6 16,-5 20 67,10-43 12,8-7-35,8-10 0,-4 0-9,0 0 0,0 2 0,2 0 0,35-25 1,-51 39-63,1 0 1,0-1 0,0 1 0,0 0 0,0 0 0,0 0 0,0 1 0,0-1-1,1 0 1,-1 1 0,0-1 0,0 1 0,1 0 0,-1 0 0,0-1 0,0 2-1,1-1 1,-1 0 0,0 0 0,3 2 0,-2-1-2,-1 0-1,0 0 1,0 1-1,0-1 1,0 1 0,0 0-1,0-1 1,-1 1-1,1 0 1,0 0-1,-1 0 1,0 1 0,1-1-1,-1 0 1,0 0-1,0 1 1,1 3 0,5 14 0,-2-4 17,0-1 0,2 1 0,0-2 0,10 18 0,-16-31-18,0 0 1,-1 0-1,1 0 0,0-1 1,0 1-1,0 0 0,-1 0 1,1-1-1,0 1 0,0 0 1,0-1-1,0 1 0,0-1 1,0 0-1,0 1 0,0-1 1,0 0-1,1 1 0,-1-1 1,0 0-1,1 0 0,1 0 2,0 0-1,0-1 1,0 1-1,0-1 1,0 0-1,-1 0 1,1 0-1,3-1 1,5-4 12,0 0 0,18-15 0,-25 18-9,46-36 59,19-13 61,-29 20 16,-40 32-140,1 0-1,-1 0 1,0 0 0,1 0 0,-1 0 0,0 0-1,1 0 1,-1 0 0,0 0 0,1 0 0,-1 0-1,0 0 1,1 0 0,-1 0 0,0 0 0,1 0-1,-1 1 1,0-1 0,1 0 0,-1 0 0,0 0-1,0 0 1,1 1 0,-1-1 0,0 0 0,0 0-1,1 1 1,-1-1 0,0 0 0,0 1 0,0-1-1,0 0 1,1 0 0,-1 1 0,0-1 0,0 0-1,0 1 1,0-1 0,0 0 0,0 1 0,0-1-1,0 0 1,0 1 0,0-1 0,0 1 0,3 18 39,-3 48 14,-2-1 0,-12 71 0,-45 200-35,22-145-20,33-165 13,3-19 2,3-14 3,74-337 493,24-94 19,-86 388-369,37-84-1,-42 113-99,2 1-1,0-1 0,1 2 0,1 0 0,1 0 0,22-21 0,-34 36-48,1 0-1,0 0 1,1 1-1,-1-1 0,0 1 1,1 0-1,-1 0 0,1 0 1,0 1-1,0-1 1,0 1-1,0 0 0,7-1 1,-8 2-10,-1 0 0,1 0 0,-1 1 1,1-1-1,-1 1 0,0-1 0,1 1 0,-1 0 1,0 0-1,1 0 0,-1 0 0,0 0 0,0 1 0,0-1 1,0 1-1,0-1 0,0 1 0,0 0 0,-1-1 1,1 1-1,-1 0 0,1 0 0,1 5 0,5 6-3,-1 1 0,-1 0 0,0 0 0,-1 1 0,0-1 0,-1 1 0,-1 0 0,0 0 0,0 25 0,-2-28-3,-1-1 0,-1 1 0,0 0 0,-1-1 0,0 1 0,0-1 0,-1 0 1,-1 0-1,0 0 0,0 0 0,-1-1 0,-1 1 0,-8 12 0,5-11-7,-1 0-1,0 0 1,0-1 0,-1 0-1,-1-1 1,1 0 0,-2-1-1,-23 14 1,33-22 12,0-1 0,1 1 0,-1-1 0,0 0 0,0 1 0,1-1 0,-1 0 0,0-1 0,0 1 1,0 0-1,1-1 0,-1 0 0,0 1 0,-3-3 0,5 3-1,0 0 1,0-1 0,0 1-1,0 0 1,0-1-1,0 1 1,0-1 0,0 1-1,0-1 1,1 0-1,-1 1 1,0-1-1,0 0 1,1 1 0,-1-1-1,0 0 1,1 0-1,-1 0 1,1 0 0,-1 1-1,1-1 1,-1 0-1,1 0 1,0 0 0,-1 0-1,1 0 1,0 0-1,0 0 1,0 0 0,0 0-1,0 0 1,0 0-1,0 0 1,0 0-1,0 0 1,0 0 0,0 0-1,1 0 1,0-2-1,2-2 5,0 0-1,1 0 1,0 0-1,0 1 1,0-1-1,1 1 1,9-7-1,39-23 13,-52 33-19,37-19 5,1 2 1,77-25-1,-50 19-2,-51 19-17,0 0 0,1 1 0,-1 0 0,1 2 0,0 0 0,23-1 0,-39 3 15,1 0 0,0 0 0,0 1 0,0-1 0,-1 0 0,1 0 0,0 0 0,0 1-1,-1-1 1,1 0 0,0 1 0,0-1 0,-1 1 0,1-1 0,0 1 0,-1-1 0,1 1-1,-1-1 1,1 1 0,-1 0 0,1-1 0,-1 1 0,1 0 0,-1-1 0,0 1 0,1 0 0,-1 0-1,0-1 1,0 1 0,1 0 0,-1 0 0,0 0 0,0-1 0,0 1 0,0 1 0,-2 33 21,1-27-19,-8 53 23,4-39-20,2 1-1,-1 42 1,4-59-6,0 1 0,1-1 0,0 0-1,0 1 1,0-1 0,1 0 0,0 0 0,1 0 0,-1 0 0,1 0 0,0-1-1,0 1 1,1-1 0,7 9 0,-9-12-2,0 1 0,0-1 0,1 0-1,-1 0 1,1 0 0,-1 0 0,1-1 0,0 1 0,-1-1-1,1 0 1,0 1 0,0-1 0,0 0 0,0-1 0,0 1-1,0-1 1,0 1 0,1-1 0,-1 0 0,0 0 0,0 0-1,0 0 1,0-1 0,0 0 0,0 1 0,0-1 0,0 0 0,4-2-1,-2 0 11,1 0-1,-1 0 1,0 0-1,0-1 1,-1 0 0,1 0-1,-1 0 1,1 0-1,-1-1 1,-1 0-1,1 0 1,-1 0-1,5-9 1,-4 5 3,-1 0 0,0 0 0,-1 0 0,0-1 0,0 1 0,-1 0 0,-1-1 0,1 1 0,-1-1 0,-1 1 0,0-1 0,-3-15 0,0 7 21,-1 1-1,-1 0 1,0 0 0,-1 1-1,-16-29 1,20 42-23,1-1 1,-1 1-1,0-1 0,0 1 0,-1 0 1,1 0-1,0 0 0,-1 1 0,0-1 1,0 1-1,1 0 0,-1 0 1,-1 0-1,1 1 0,0-1 0,-5 0 1,2 0 5,-1 1 1,1 0-1,-1 1 1,1-1-1,-1 1 1,0 1-1,1-1 1,-11 3-1,18-3-14,0 0 0,0 0 0,0 1-1,1-1 1,-1 0 0,0 0 0,0 0-1,0 0 1,0 0 0,0 0 0,0 0-1,0 0 1,0 0 0,0 0 0,0 0-1,0 0 1,0 0 0,0 0 0,0 0 0,0 0-1,0 0 1,0 0 0,0 1 0,0-1-1,0 0 1,0 0 0,0 0 0,0 0-1,0 0 1,0 0 0,0 0 0,-1 0-1,1 0 1,0 0 0,0 0 0,0 0-1,0 0 1,0 0 0,0 0 0,0 0-1,0 0 1,0 0 0,0 0 0,0 0-1,0 0 1,0 0 0,0 0 0,0 0-1,0 0 1,0 0 0,0 0 0,0 0-1,0 0 1,-1 0 0,10 3 6,18-2-30,235-27-72,-132 12 82,-114 14 12,1 0 1,-1 1-1,0 1 1,1 0 0,29 9-1,-45-11 1,1 1 0,-1 0 0,1 0 0,-1-1 0,1 1 0,-1 0 0,1 0 0,-1 0 0,0 1 0,1-1 0,-1 0 0,0 0 0,0 1 0,0-1 0,0 1 0,0-1 0,0 1 0,-1-1 0,1 1 0,0-1 0,-1 1 0,1 0 0,-1-1 0,0 1 0,1 0 0,-1-1 0,0 1 0,0 0 0,0 0 0,0-1 0,0 1 0,-1 0 0,1-1 0,0 1 0,-1 0 0,-1 3 0,-1 2 0,1 1 0,-2 0 0,1-1 0,-1 1 0,-1-1 0,-6 9 0,-75 78 0,63-69 0,15-16 3,6-6 7,-1 0 0,0 0 0,1 0 0,-1 0 0,0 0 0,-1-1 0,-2 3 0,32-34 203,-8 8-190,2 0 0,0 2 0,2 1 0,0 0 0,1 2 0,0 0 0,1 2 0,27-12 0,-33 20-15,0 0 0,0 2 1,1 0-1,-1 1 1,1 1-1,23 0 0,-41 2-6,1 0 0,-1 1 0,0-1-1,1 0 1,-1 1 0,0-1 0,0 1-1,1-1 1,-1 1 0,0 0-1,0-1 1,0 1 0,0 0 0,0 0-1,0 0 1,0 0 0,0 0 0,0 0-1,0 0 1,-1 0 0,1 0-1,0 1 1,0 1 0,10 30 4,-11-32-7,5 22-5,2 35 0,-7-44 4,1-1 0,0 0 0,1 0 0,1 0 0,0-1 0,1 1 0,0-1 0,1 1 0,7 13 0,-10-24 3,1 1-1,-1-1 1,0 0 0,1 0 0,-1-1-1,1 1 1,-1 0 0,1-1-1,0 1 1,0-1 0,-1 0-1,1 0 1,0 0 0,0-1 0,0 1-1,0 0 1,0-1 0,0 0-1,7 0 1,0 0 3,0-1 1,0 0-1,0 0 0,-1-1 1,11-3-1,5-3 11,-1-2-1,0 0 1,0-1 0,-1-2-1,-1 0 1,0-1 0,-1-1-1,0-1 1,-2-1 0,0-1-1,19-23 1,-36 39-10,0 0 1,0-1-1,-1 1 0,1-1 0,-1 1 1,1-1-1,-1 0 0,0 1 1,0-1-1,0 0 0,0 0 0,-1 0 1,1 0-1,-1 0 0,0 0 0,0 0 1,0 0-1,0 0 0,0 0 1,-1 0-1,1 0 0,-1 0 0,0 1 1,-1-5-1,0 4 2,0 0 1,0-1 0,-1 1-1,1 0 1,-1 0-1,0 0 1,1 1-1,-1-1 1,0 1 0,-1-1-1,1 1 1,0 0-1,-1 0 1,1 0-1,-1 1 1,0-1-1,-6-1 1,4 2 13,1-1 1,-1 1-1,0 0 0,0 0 1,0 1-1,-11 0 0,14 0-13,0 1 0,-1 0 0,1 0-1,0 0 1,0 0 0,1 0-1,-1 1 1,0-1 0,0 1 0,1 0-1,-1 0 1,1 0 0,-1 0 0,-3 4-1,3-2-4,0-1-1,0 1 0,0 0 0,1 0 1,-1 0-1,1 0 0,0 0 0,0 0 1,0 1-1,1-1 0,-1 1 0,1-1 0,-1 10 1,2-6-6,0-1-1,1 1 1,0-1 0,0 1 0,1-1 0,-1 1-1,2-1 1,3 9 0,-3-6-3,1-1 1,0 1-1,1-1 1,0 0-1,1 0 0,0 0 1,0-1-1,1 1 1,-1-2-1,2 1 0,-1-1 1,1 0-1,1-1 1,15 10-1,-21-14 8,1-1 0,0 1 1,-1-1-1,1 0 0,0-1 0,0 1 0,0-1 0,0 0 0,0 1 1,-1-2-1,1 1 0,0 0 0,0-1 0,0 0 0,0 0 1,-1 0-1,1 0 0,0 0 0,5-4 0,5-3 14,0 0-1,-1-2 1,18-14-1,-11 8-4,80-70 90,-67 55-12,2 2 0,39-26 0,-72 53-79,1 1 1,0-1-1,0 1 0,-1 0 1,1 0-1,0 0 0,0 0 1,1 0-1,-1 0 1,4 1-1,-6 0-7,0 0 0,0 0 0,0 0 0,0 0 0,0 0 0,0 1 0,0-1-1,0 0 1,0 1 0,0-1 0,0 1 0,0-1 0,0 1 0,0-1 0,-1 1 0,1 0 0,0-1 0,0 1 0,-1 0 0,1 0 0,0 0 0,-1-1 0,1 1 0,-1 0 0,1 0 0,-1 0-1,0 0 1,1 0 0,-1 0 0,0 0 0,0 0 0,1 0 0,-1 0 0,0 0 0,0 2 0,0 25 8,0 0 0,-2 0-1,-5 27 1,4-34-9,1-10 5,-1 5-34,3-16 27,1 0 0,-1 1 0,0-1 0,0 0 0,0 0 0,0 1 0,1-1 0,-1 0-1,0 0 1,0 0 0,1 1 0,-1-1 0,0 0 0,1 0 0,-1 0 0,0 0 0,0 0 0,1 1 0,-1-1 0,0 0-1,1 0 1,-1 0 0,0 0 0,1 0 0,-1 0 0,0 0 0,1 0 0,-1 0 0,0 0 0,0 0 0,1-1 0,-1 1-1,0 0 1,1 0 0,-1 0 0,0 0 0,0 0 0,1 0 0,-1-1 0,0 1 0,0 0 0,1 0 0,-1 0 0,0-1-1,0 1 1,1 0 0,16-11 23,0 0-1,-1-1 1,0-1-1,0-1 1,20-23-1,0 1 29,-26 25-46,-8 9-5,0 0 0,0-1 0,0 1 0,0 0 0,0 0 0,0 0 0,0 1 0,1-1 0,-1 1 0,1-1 0,-1 1 0,5-2 0,-5 5 0,-1-1 0,0 1 0,0 0 0,1 0 0,-1 0 0,0 0 0,-1 0 0,1 0 0,0 0 0,-1 1 0,1-1 0,0 4 0,-1-3 0,3 16 0,2-1 0,-1 0 0,2 1 0,1-2 0,8 19 0,-13-33 0,-1 1 0,1-1 0,1 0 0,-1 1 0,0-1 0,1 0 0,0 0 0,-1-1 0,1 1 0,0 0 0,1-1 0,-1 0 0,0 0 0,1 0 0,-1 0 0,1 0 0,-1-1 0,1 1 0,0-1 0,0 0 0,0 0 0,-1-1 0,1 1 0,0-1 0,0 0 0,0 0 0,0 0 0,0 0 0,0-1 0,0 0 0,5-1 0,6-3 0,0-1 0,-1 0 0,0 0 0,-1-2 0,1 0 0,13-11 0,6-7 0,32-31 0,-38 28 0,-1 0 0,-1-2 0,-2 0 0,-1-2 0,34-67 0,-30 43 0,-2-1 0,31-118 0,-40 114 0,-3-1 0,6-70 0,-18 91 0,-1 40 0,1-1 0,0 1 0,0-1 0,-1 1 0,1-1 0,-1 1 0,0-1 0,0 1 0,0 0 0,0 0 0,0-1 0,-3-2 0,4 4 0,-1 1 0,0-1 0,1 1 0,-1 0 0,0-1 0,1 1 0,-1 0 0,0 0 0,1-1 0,-1 1 0,0 0 0,0 0 0,1 0 0,-1 0 0,0 0 0,0 0 0,1 0 0,-1 0 0,0 0 0,1 0 0,-1 0 0,0 0 0,0 1 0,1-1 0,-2 1 0,-16 9 0,17-10 0,-8 7 0,0 1 0,0 0 0,1 1 0,0-1 0,0 1 0,1 1 0,-9 14 0,3-1 0,1 1 0,-12 32 0,6-4 0,3 2 0,2 0 0,3 0 0,2 1 0,2 0 0,3 0 0,2 0 0,7 60 0,-4-97-2,1 1 0,0-1 0,2 0 0,0 0 0,1 0 0,1-1-1,0 0 1,19 31 0,-25-46-23,1 1-1,0-1 0,0 1 0,0-1 0,0 0 1,0 0-1,0 0 0,1 0 0,-1 0 0,1 0 0,0-1 1,-1 1-1,1-1 0,0 1 0,0-1 0,0 0 1,0 0-1,0-1 0,0 1 0,0-1 0,0 1 1,0-1-1,0 0 0,0 0 0,0 0 0,0-1 1,0 1-1,6-2 0,-6 1-350,-1 0 0,1-1 0,-1 1 1,0 0-1,0-1 0,1 1 0,-1-1 0,0 0 0,-1 0 0,1 0 0,0 0 1,0 0-1,1-3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9:46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15576,'0'0'967,"74"-30"-295,-7 12 0,9 6-144,9 6 0,2 2-248,-3 10 0,-9 4-144,2 2 8,-9 4-120,-11 2 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9:48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309 267 7024,'0'0'8957,"-13"-3"-8568,4 0-298,4 1-47,0 0 0,-1 0 1,1 1-1,0 0 0,0 0 1,-1 0-1,1 1 0,-1 0 1,1 0-1,0 0 0,-1 1 1,1-1-1,0 1 0,-1 1 1,-5 1-1,-4 3 152,0 1 1,1 1-1,-1 0 0,1 1 0,-19 15 1,25-16-111,0 0 0,0 0 0,1 0 0,0 1 0,1 0 0,0 1 0,0-1 1,1 1-1,-4 11 0,5-10 19,0 0 0,1 0 0,0 1 0,1-1 0,-2 23 0,4-30-68,0-1 1,0 0-1,1 1 0,-1-1 1,1 0-1,0 1 1,0-1-1,0 0 1,0 0-1,0 0 0,3 4 1,-3-5-13,1 0 0,-1-1 0,1 1 0,-1-1 0,1 0 0,-1 1 0,1-1 0,0 0 0,0 0 0,-1 0 0,1 0 0,0 0 1,0 0-1,0-1 0,0 1 0,0-1 0,0 1 0,0-1 0,0 0 0,3 0 0,0 1 19,1-1 0,0-1 1,-1 1-1,1-1 0,-1 0 0,1 0 0,-1 0 1,1-1-1,-1 0 0,0 0 0,1 0 0,-1-1 1,-1 0-1,1 0 0,0 0 0,-1 0 0,1-1 0,-1 0 1,0 0-1,6-8 0,2-5 107,0 0 0,-2-1 0,0-1 0,9-26 0,-7 16 55,0 2 139,-1-1-1,-2 0 0,0-1 0,3-32 1,-11 61-335,-1 0 1,0 0-1,0 0 0,0 0 1,0 1-1,0-1 1,0 0-1,0 0 1,0 0-1,1 0 1,-1 0-1,0 0 1,0 0-1,0 0 1,0 0-1,0 0 1,0 0-1,1 0 1,-1 0-1,0 0 1,0 0-1,0 0 0,0 1 1,0-1-1,1-1 1,-1 1-1,0 0 1,0 0-1,0 0 1,0 0-1,0 0 1,0 0-1,1 0 1,-1 0-1,0 0 1,0 0-1,0 0 1,0 0-1,0 0 0,0 0 1,1 0-1,-1 0 1,0-1-1,0 1 1,0 0-1,0 0 1,0 0-1,0 0 1,0 0-1,0 0 1,0-1-1,0 1 1,0 0-1,0 0 1,1 0-1,4 16 173,0 57-44,-4-1 0,-12 125 0,4-113-77,3-15-18,-4-1 1,-2 0-1,-3 0 1,-34 101-1,43-160-30,1-1-1,-1 0 0,0 0 1,-1 0-1,0 0 0,0-1 1,-1 0-1,0 0 0,0 0 1,-9 7-1,13-13-1,-1 1 1,1 0-1,-1 0 0,1-1 0,-1 0 0,0 1 0,1-1 1,-1 0-1,0 0 0,0-1 0,0 1 0,0 0 1,0-1-1,0 0 0,0 0 0,0 0 0,0 0 1,0 0-1,1-1 0,-1 1 0,0-1 0,0 0 0,0 1 1,0-1-1,0-1 0,1 1 0,-1 0 0,1-1 1,-1 1-1,1-1 0,-1 0 0,1 0 0,-4-4 1,2 2 10,0 0 0,1 0 0,-1 0 0,1 0 0,0-1 0,0 0 0,1 0 0,-1 1 0,1-2 0,0 1 0,1 0 0,-1 0 0,1 0 0,0-1 0,0 1 0,1-1 0,-1 1 0,1 0 0,0-1 0,1 1 0,1-8 0,0 4 12,0-1-1,1 0 1,0 1-1,1-1 1,0 1-1,1 0 1,0 0 0,0 1-1,1 0 1,11-14-1,15-9 60,1 1-1,1 2 1,59-37-1,15-12 109,-76 52-142,79-59 143,21-20 26,-61 45-142,-52 44-60,-3 3-1,1-1 0,-2-1 0,0-1 0,23-27 0,-25 24-15,-6 9 1,0 0 0,0 0 0,-1-1-1,-1 0 1,0 0 0,0-1 0,-1 1 0,0-1 0,3-17-1,0-2 18,-5 22-20,0 0 0,0 1 0,0-17-1,1 10 1,-1 13-5,-4 9-2,-2 18-2,2-1 0,0 1 0,1 0 0,2-1 0,1 1 0,0-1 0,2 1 0,9 31 0,-11-51 0,0 1 0,0-1 0,0 0 0,1 1 0,0-1 0,0-1 0,0 1 0,1 0 0,0-1 0,0 1 0,0-1 0,1 0 0,5 4 0,-8-8 1,0-1 1,0 1-1,1-1 1,-1 1-1,0-1 0,0 0 1,0 0-1,0 0 1,1 0-1,-1 0 0,0-1 1,0 1-1,0-1 0,0 1 1,0-1-1,0 0 1,0 1-1,0-1 0,0 0 1,0-1-1,0 1 0,3-3 1,5-3 12,0-1 0,13-13-1,-9 5 14,-1-1 0,-1 0-1,0-1 1,-1 0-1,-1-1 1,-1 0-1,-1 0 1,0-1-1,5-26 1,-4 19 174,-9 26-164,1 1-31,-1 1 0,1-1-1,-1 1 1,1 0 0,-1 0-1,1-1 1,-1 1 0,0 0-1,1 0 1,-1-1 0,0 1-1,0 0 1,0 0 0,1 0-1,-1 1 1,0 63 25,0-49-28,0 0 1,0-1-1,1 1 0,1 0 1,6 20-1,-8-33-6,1-1 0,0 1 0,0-1 0,0 0 0,0 1 0,0-1 1,1 0-1,-1 0 0,1 0 0,-1 0 0,1 0 0,0 0 0,0-1 0,-1 1 0,1-1 1,1 1-1,-1-1 0,0 1 0,4 0 0,-5-1 4,1-1-1,0 0 1,-1 1 0,1-1 0,-1 0-1,1 0 1,0-1 0,-1 1 0,1 0-1,-1 0 1,1-1 0,0 1-1,-1-1 1,1 1 0,-1-1 0,1 0-1,-1 1 1,0-1 0,1 0-1,-1 0 1,0 0 0,1 0 0,-1 0-1,0 0 1,0-1 0,0 1 0,0 0-1,0-1 1,0 1 0,-1 0-1,2-3 1,9-19 21,0-1 1,-2 0-1,7-32 0,-3 15 0,-2 1 19,-7 23 19,1 1 0,0 0 0,2 0 0,15-30 0,-21 46-58,-1 0 1,1 0-1,-1 0 1,1 0-1,0-1 1,-1 1-1,1 0 0,0 0 1,-1 0-1,1 0 1,0 0-1,-1 1 0,1-1 1,-1 0-1,1 0 1,0 0-1,-1 1 1,1-1-1,-1 0 0,1 0 1,0 1-1,-1-1 1,1 0-1,-1 1 0,1-1 1,-1 1-1,1-1 1,0 2-1,26 20 84,-14-10-66,3 1-21,16 13-14,38 23 1,-60-42 11,0-1 1,1-1 0,0 0 0,0 0-1,0-1 1,1-1 0,-1 0 0,18 2-1,-25-4 10,1-1-1,0 0 1,-1 0-1,1-1 1,-1 0-1,1 1 0,-1-1 1,1-1-1,-1 1 1,0-1-1,1 0 1,-1 0-1,0 0 0,0 0 1,-1-1-1,1 1 1,0-1-1,-1 0 0,1 0 1,-1-1-1,0 1 1,0-1-1,0 1 1,-1-1-1,1 0 0,-1 0 1,0 0-1,0 0 1,-1-1-1,1 1 1,1-8-1,-1 6 5,-1 1 0,0 0 0,0-1 0,-1 1 0,1-1 0,-1 1 0,0-1 0,-1 1 0,1-1 0,-1 1 0,0-1 0,-1 1 0,1 0 0,-1 0-1,0 0 1,0 0 0,-1 0 0,1 0 0,-1 0 0,0 1 0,0-1 0,-1 1 0,1 0 0,-1 0 0,-9-7 0,11 9-6,0 1 1,0 0-1,0-1 0,-1 1 1,1 0-1,0 0 0,-1 0 1,1 0-1,-1 1 0,1-1 1,-1 1-1,1-1 0,-1 1 1,0 0-1,1 0 0,-1 0 1,1 0-1,-1 1 0,0-1 1,1 1-1,-1-1 0,1 1 1,0 0-1,-1 0 0,1 0 1,-1 0-1,1 1 0,0-1 1,0 0-1,0 1 0,0 0 1,0-1-1,0 1 0,0 0 1,1 0-1,-3 3 0,-1 3 0,0-1 0,0 1 0,1 0 0,0 0 0,1 0 0,0 1 0,0-1 0,1 1 0,-2 10 0,2-10-3,1 1 0,0 0 0,0-1 0,1 1 0,1 0 0,0 0 0,0-1 0,3 13 0,-2-17-5,0-1 0,0 1 0,0 0 1,0-1-1,1 1 0,0-1 0,0 0 0,0 0 0,0 0 0,1 0 1,-1-1-1,1 1 0,0-1 0,0 0 0,0 0 0,1-1 0,6 4 0,-5-3 9,1 0 0,0 0 0,1-1 0,-1 0-1,0 0 1,1-1 0,-1 0 0,1-1 0,-1 1-1,1-1 1,-1-1 0,1 1 0,-1-1 0,1-1-1,-1 1 1,11-5 0,-8 2 6,0 0 0,0-1-1,0 0 1,-1-1 0,1 0 0,-2 0-1,1-1 1,-1 0 0,0-1 0,12-13-1,-1-3 42,16-27 0,-29 42-14,-1-1 0,0 0 0,-1 0-1,0 0 1,0 0 0,3-16 0,-2 6 126,-4 20-161,-1 0 0,0 0 0,0 0 0,0 0 0,0 0 0,1 0 0,-1 0 0,0 0 0,0 0 0,0 0 0,0 0 0,0 0 0,1 0 0,-1 0 0,0 0 0,0 0 0,0 0 0,0 0 0,0 1 0,1-1 0,-1 0 0,0 0 0,0 0 0,0 0 0,0 0 1,0 0-1,0 0 0,0 0 0,1 1 0,-1-1 0,0 0 0,0 0 0,0 0 0,0 0 0,0 0 0,0 1 0,0-1 0,0 0 0,0 0 0,0 0 0,0 0 0,0 0 0,0 1 0,0-1 0,0 0 0,0 0 0,0 0 0,0 0 0,0 1 0,0-1 0,5 38 122,-3-14-118,-2 1 0,0-1 1,-2 0-1,-1 0 1,-1 0-1,0 0 0,-2 0 1,-1-1-1,-1 0 0,-19 38 1,26-58-7,-1 0-1,0 0 1,0 0 0,0 0 0,-1 0 0,1-1 0,-1 1 0,0-1 0,1 1 0,-1-1-1,0 0 1,0 0 0,0 0 0,-1-1 0,1 1 0,-5 1 0,7-3 2,0 0 0,1 0 0,-1 0 1,0 0-1,0 0 0,1 0 0,-1 0 1,0 0-1,0 0 0,1 0 0,-1 0 0,0-1 1,1 1-1,-1 0 0,0 0 0,0-1 1,1 1-1,-1 0 0,1-1 0,-1 1 1,0-1-1,1 1 0,-1-1 0,1 1 0,-1-1 1,1 0-1,-1 1 0,1-1 0,0 1 1,-1-1-1,1 0 0,0 1 0,-1-1 1,1 0-1,0 0 0,0 1 0,0-1 0,0-1 1,-1-1 18,0 0 1,0 0-1,1 0 1,0 0-1,-1-1 1,1 1-1,1-6 1,0 4-12,1 0 1,-1 0-1,1 0 0,0 0 0,1 0 1,-1 1-1,1-1 0,0 1 0,0-1 1,0 1-1,1 0 0,-1 0 0,1 1 1,0-1-1,6-4 0,3-1 19,1 1 0,0 1 1,0 0-1,17-6 0,-8 6-31,1 1 0,-1 1 0,1 1 0,28-1 0,-9 1 0,148-15 0,-187 19 0,-1-1 0,0 1 0,1 1 0,-1-1 0,1 0 0,4 2 0,10 1 0,-18-3-1,1 0-1,-1 1 1,0-1-1,0 0 1,0 1-1,1-1 1,-1 0 0,0 1-1,0-1 1,0 0-1,0 1 1,0-1-1,0 0 1,0 1-1,0-1 1,0 0 0,0 1-1,0-1 1,0 0-1,0 1 1,0-1-1,0 1 1,0-1 0,0 0-1,0 1 1,0-1-1,-1 0 1,1 0-1,0 1 1,0-1 0,0 0-1,-1 1 1,1-1-1,0 0 1,0 0-1,-1 1 1,1-1-1,0 0 1,-3 3-53,0-1 0,0 1 0,0-1-1,0 0 1,0 0 0,0-1 0,0 1 0,0 0 0,-1-1 0,1 0 0,-8 2-1,-34 4-2924,39-7 1223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9:49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16072,'0'0'575,"56"12"-759,-22 0 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9:54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1024 7432,'0'0'8430,"-12"-8"-7922,-39-23-4,47 30-412,0 0 0,0-1 0,0 1 1,0 1-1,0-1 0,0 0 0,0 1 0,0 0 0,0 0 0,0 0 0,0 0 0,0 1 0,0 0 0,0 0 0,1 0 1,-1 0-1,0 0 0,0 1 0,1 0 0,-1-1 0,1 1 0,-7 5 0,6-5-5,-7 5 145,-1-1-1,1 2 0,0 0 1,0 0-1,1 1 0,0 0 1,-15 18-1,24-25-187,0 0 0,0-1 0,0 1 0,0 0 0,0 0 0,0 0 0,1 0-1,-1-1 1,1 1 0,-1 0 0,1 0 0,0 0 0,-1 0 0,1 1 0,0-1 0,0 0 0,1 0 0,-1 0 0,0 0 0,2 3 0,-1-2 0,0-1 0,1 1 0,0 0 1,-1-1-1,1 1 0,0-1 1,0 0-1,1 0 0,-1 1 1,0-2-1,1 1 0,2 2 0,4 1 31,-1 0-1,1-1 0,0-1 1,0 1-1,0-1 1,0-1-1,16 3 0,83 3 429,-105-8-473,1 0 1,-1-1-1,1 1 0,-1-1 0,0 1 1,1-1-1,-1 0 0,0 0 1,1-1-1,-1 1 0,0-1 1,0 1-1,0-1 0,0 0 0,0 0 1,4-5-1,-3 3 10,-1 0 0,0 0 0,0 0 0,-1-1 1,1 1-1,-1-1 0,0 0 0,0 0 0,-1 1 0,3-10 0,-3 5 21,1 0 0,-1-1 0,-1 1 1,0-1-1,0 1 0,-1-1 0,0 1 0,-1 0 0,0 0 0,0-1 0,-1 1 0,-4-10 1,0 2 159,8 14-29,7 7-80,-1 0-103,0 0 0,1 0 0,-1 0 0,1-1 0,0-1 1,0 1-1,0-1 0,0 0 0,0-1 0,0 0 0,1 0 0,-1-1 0,0 0 0,0 0 1,1-1-1,-1 0 0,0 0 0,0-1 0,0-1 0,0 1 0,0-1 0,0 0 0,-1-1 1,1 0-1,-1 0 0,0 0 0,0-1 0,-1 0 0,9-8 0,-13 10 0,0-1 0,0 1 0,0-1 0,0 1 0,0-1 0,-1 0 0,1 0 0,-1 1 0,0-1 0,0 0 0,-1 0 0,1-7-1,0 4 14,-1 0 0,0 1 0,-1-1-1,0 0 1,0 0 0,-3-9-1,3 13-6,0 1 1,0 0-1,0 0 0,-1 0 1,1 0-1,-1 1 0,1-1 0,-1 0 1,0 1-1,0-1 0,0 1 0,0-1 1,0 1-1,0 0 0,0 0 1,0 0-1,-4-1 0,3 1 8,1 0 0,0 0 0,0 0 0,-1-1 0,1 1-1,0 0 1,0-1 0,0 0 0,0 1 0,-2-3 0,29-2 124,49-4-72,1 4 0,82 3 0,-133 4-54,1 0 0,34 7 0,-49-5-11,0-1-1,-1 1 1,1 1-1,-1 0 1,0 0-1,0 1 1,0 0 0,12 9-1,-20-12-7,0-1-1,1 1 1,-1 0 0,0-1-1,0 1 1,0 0 0,0 0-1,0 0 1,0 0 0,-1 0-1,1 0 1,-1 0-1,1 0 1,-1 2 0,3 35 0,-3-26 2,0 7-1,-1 0 0,-5 30 0,4-35-3,0-1 0,0 1 0,2 0 0,0 0 0,0 0 0,5 25 0,-5-38 1,1 0-1,0 0 1,0-1 0,0 1-1,0 0 1,0 0-1,0-1 1,0 1 0,1 0-1,-1-1 1,1 0-1,-1 1 1,1-1 0,-1 0-1,1 0 1,0 1 0,0-1-1,0-1 1,-1 1-1,1 0 1,0 0 0,0-1-1,0 1 1,0-1-1,0 1 1,0-1 0,0 0-1,0 0 1,3 0-1,3 0 8,-1-1 0,1 1-1,-1-1 1,1-1 0,-1 1-1,14-6 1,20-11 47,-1-1-1,67-44 1,65-65 125,-156 116-149,1 2 0,23-13 0,-23 15 28,-1-2 0,20-14 1,0 6 197,-103 82-210,32-33-38,-56 67-1,85-91-6,1 0 0,0 1 0,0-1 0,1 1-1,0 0 1,1 1 0,-1-1 0,2 1 0,-1-1 0,1 1-1,1 0 1,-2 10 0,3-17 1,0 0 0,0 0 1,0 0-1,1 0 0,-1 0 0,1 0 0,-1 0 1,1 0-1,-1 0 0,1 0 0,0 0 0,0 0 0,0-1 1,0 1-1,0 0 0,1-1 0,-1 1 0,0-1 0,1 1 1,1 1-1,0-1-2,0-1 0,0 1 0,1 0 0,-1-1 0,0 0 0,1 0 0,-1 0 0,1 0 0,-1 0 0,7 0 0,1-1-8,1 0 0,0-1 0,0 0-1,-1-1 1,23-6 0,-22 4 4,0-1 1,0-1 0,0 0-1,0 0 1,-1-1-1,0-1 1,-1 0 0,0 0-1,0-1 1,0 0 0,-1-1-1,-1 0 1,0-1-1,12-19 1,-8 8 8,0 0 0,-2-1 0,0 0 1,-2 0-1,-1-1 0,0 0 0,2-27 0,17-269 80,-21 217-41,-3 58 17,-2 1 0,-1 0-1,-3 0 1,-10-52 0,8 64 5,5 23-44,0 0 1,-1 1-1,0 0 1,0-1-1,-1 1 0,-3-9 1,5 17-23,1-1 1,0 1-1,0 0 0,0-1 1,0 1-1,-1-1 0,1 1 1,0 0-1,0-1 0,-1 1 1,1-1-1,0 1 1,-1 0-1,1-1 0,-1 1 1,1 0-1,0 0 0,-1-1 1,1 1-1,-1 0 0,1 0 1,0 0-1,-1-1 1,1 1-1,-1 0 0,1 0 1,-1 0-1,1 0 0,-1 0 1,1 0-1,-1 0 0,1 0 1,-1 0-1,1 0 1,0 0-1,-1 0 0,1 0 1,-1 1-1,1-1 0,-1 0 1,1 0-1,-1 0 0,1 1 1,0-1-1,-1 0 1,1 0-1,-1 1 0,-15 21-23,15-21 19,-9 17-18,1 1 0,1 1 0,1-1 0,1 1 1,0 0-1,1 1 0,2-1 0,0 1 0,-1 27 1,4 27-145,11 92 0,-10-150 136,32 217-272,-27-199 265,0-6-10,2-1 0,1 0 0,0 0 0,3-1 1,0 0-1,1-1 0,22 32 0,-33-55 45,0 0 1,0 0-1,0 0 0,0 0 1,1 0-1,-1-1 0,1 1 1,-1-1-1,1 1 0,0-1 0,0 0 1,0 0-1,0 0 0,0-1 1,1 1-1,-1-1 0,1 0 0,-1 0 1,1 0-1,-1 0 0,1 0 1,-1-1-1,1 0 0,0 0 1,-1 0-1,1 0 0,-1 0 0,1-1 1,0 1-1,-1-1 0,1 0 1,-1 0-1,6-3 0,5-2 29,0 0-1,0-1 0,0-1 1,-1 0-1,0-1 0,-1 0 1,0-1-1,0 0 1,-1-1-1,-1 0 0,0-1 1,0 0-1,-1-1 0,14-26 1,-17 29 22,-3 6-19,-1-1 0,1 1-1,-1 0 1,0-1 0,0 1 0,0-1 0,-1 1 0,0-1-1,0 0 1,1-7 0,-2 12 30,-2 6 98,1 1-150,0 1 0,0-1 0,0 0-1,-3 8 1,2-8-11,0-1 0,1 0 0,0 0 0,0 0 0,0 1 0,1 9-1,1-11 0,0 1 0,0 0 0,0-1-1,1 1 1,0-1 0,0 0 0,0 1 0,0-1-1,1 0 1,0 0 0,0-1 0,0 1-1,1 0 1,0-1 0,0 0 0,0 0-1,0 0 1,0-1 0,1 1 0,0-1-1,0 0 1,0 0 0,0-1 0,0 1-1,0-1 1,1 0 0,10 2 0,-10-3 4,1 1 1,-1-1-1,1-1 0,-1 1 1,1-1-1,-1 0 1,1 0-1,-1-1 0,1 0 1,-1 0-1,11-4 0,-9 2 12,0-1-1,0 0 1,0-1-1,0 0 1,-1 0-1,0 0 0,12-13 1,-1-1 34,-1-1-1,-1-1 1,-1 0 0,0-2 0,-2 1 0,-1-1 0,15-40-1,-27 62-44,4-8 57,0-1 0,0 1 0,8-12 0,-12 20-57,0 1 1,1 0-1,-1 0 0,0 0 1,0 0-1,0-1 0,0 1 1,0 0-1,1 0 1,-1 0-1,0 0 0,0 0 1,0 0-1,0-1 1,1 1-1,-1 0 0,0 0 1,0 0-1,0 0 0,1 0 1,-1 0-1,0 0 1,0 0-1,0 0 0,1 0 1,-1 0-1,0 0 1,0 0-1,0 0 0,1 0 1,-1 0-1,0 0 1,0 0-1,0 0 0,1 1 1,-1-1-1,0 0 0,0 0 1,0 0-1,1 0 1,-1 0-1,0 0 0,0 1 1,0-1-1,0 0 1,0 0-1,0 0 0,1 0 1,-1 1-1,0-1 0,0 0 1,0 0-1,0 0 1,0 1-1,0-1 0,0 0 1,0 0-1,0 0 1,0 1-1,0-1 0,0 0 1,0 0-1,0 0 1,0 1-1,0-1 0,0 0 1,0 0-1,0 1 0,3 20 14,-3-17-3,4 38 13,-3 58 0,-2-49-21,-3 12 2,18-77 92,44-65 69,-45 59-121,1 1 1,0 0-1,2 1 1,28-27-1,-37 40-25,-4 1 12,1 1 1,0 0-1,0 0 1,0 0-1,0 1 0,7-4 1,-10 6-29,0 0-1,-1 0 1,1 0 0,-1 0-1,1 0 1,0 0 0,-1 0-1,1 0 1,0 0 0,-1 0-1,1 0 1,0 0 0,-1 0 0,1 0-1,0 1 1,-1-1 0,1 0-1,-1 0 1,1 1 0,0 0-1,0 0 0,0 0-1,0 0 0,0 0 0,0 0 0,0 0 0,-1 1 0,1-1 0,0 0 1,-1 1-1,1-1 0,-1 0 0,1 3 0,3 15 14,-2-1 1,1 25-1,-2-31-25,-1 0 1,1 0-1,1 0 1,0 0-1,1 0 1,0 0-1,0-1 1,7 14-1,-9-24 5,1 1 0,-1-1-1,1 1 1,-1-1 0,1 0 0,0 1-1,-1-1 1,1 0 0,0 0 0,0 0 0,0 0-1,0-1 1,0 1 0,0 0 0,0-1-1,0 0 1,0 1 0,0-1 0,0 0 0,0 0-1,1 0 1,-1 0 0,0 0 0,2-1-1,8-1 1,1 0 0,19-6-1,7-6 31,57-28-1,-76 33-19,3-3 28,-1 0 0,0-2-1,-1 0 1,26-24 0,-44 35-33,0 0 1,0 0-1,0 0 1,-1-1-1,1 0 1,-1 1-1,0-1 1,2-5-1,0 2 2,-4 7-5,0 0 0,-1 0 0,1-1 0,0 1 0,0 0 0,0 0 0,0 0 0,0 0 0,0 0 0,0-1 0,0 1 0,0 0 0,0 0 0,-1 0 0,1 0 0,0 0 0,0 0 0,0 0 0,0-1 0,0 1 0,0 0 0,-1 0 1,1 0-1,0 0 0,0 0 0,0 0 0,0 0 0,-1 0 0,1 0 0,0 0 0,0 0 0,0 0 0,0 0 0,-1 0 0,1 0 0,0 0 0,0 0 0,0 0 0,0 0 0,0 0 0,-1 0 0,1 0 0,0 0 0,0 0 0,0 1 0,0-1 0,-1 0 0,-9 2 0,-4 3 0,1 0 0,0 1 0,0 0 0,0 1 0,-16 12 0,-55 49 0,71-57 8,1 1 0,0 0 0,-16 23 0,24-30-5,1 1 1,-1 0-1,1 0 0,0 0 1,1 0-1,-1 1 0,1-1 1,0 1-1,1-1 0,0 1 1,-1 12-1,2-18 0,-1 0 0,1 1 0,0-1 0,1 0 0,-1 0 0,0 1 0,0-1 0,0 0 0,1 0 0,-1 0 0,1 1 0,-1-1 0,1 0 0,-1 0 0,1 0 0,0 0 0,-1 0 0,1 0 0,0 0 0,0 0 0,0 0 0,0-1 0,0 1 0,0 0 0,1 1 0,1-1 1,-1-1 1,0 1-1,1-1 0,-1 1 1,1-1-1,-1 0 1,0 0-1,1 0 1,-1 0-1,1-1 1,-1 1-1,4-1 1,4-2 10,-1 0 1,1-1-1,-1 0 0,0-1 1,13-7-1,-9 1 8,0 0 0,0 0 1,-2-1-1,1 0 0,-1-1 0,-1 0 0,0-1 0,-1 0 1,0-1-1,-2 0 0,1 0 0,5-21 0,-6 13 31,10-28 222,-15 51-155,1 7-82,-1 9-26,-1-2-9,1 7-15,1-1 0,8 34 0,-10-50 9,0 1-1,0-1 0,1 0 1,0 0-1,0 0 1,0 0-1,0 0 0,0 0 1,1-1-1,0 1 0,0-1 1,0 0-1,0 0 1,0 0-1,1 0 0,-1 0 1,1-1-1,6 4 0,-7-5-2,1 0 0,-1 0 0,1-1-1,-1 1 1,1-1 0,-1 0 0,1 0-1,-1 0 1,1 0 0,-1-1 0,0 0-1,1 1 1,3-3 0,3 0-3,0-1-1,18-10 1,-13 5 17,-1 0 1,0 0-1,-1-1 0,0-1 1,-1 0-1,0-1 1,-1-1-1,17-22 0,-21 25 17,-1 0 0,0-1 0,-1 0 0,0 0 0,-1 0 0,0 0 0,-1-1 0,0 1-1,-1-1 1,0 0 0,-1 0 0,0-23 0,-2 33-14,1 0 0,0 0 0,0 0 1,-1 0-1,1 0 0,-1 1 0,1-1 0,-1 0 0,0 0 0,0 0 0,0 0 1,0 1-1,0-1 0,0 0 0,-1 1 0,1-1 0,0 1 0,-1 0 0,1-1 1,-1 1-1,0 0 0,1 0 0,-1 0 0,0 0 0,0 0 0,1 0 0,-1 0 1,0 1-1,0-1 0,0 1 0,-3-1 0,5 1-12,-1 0 0,1-1 0,-1 1 0,1 0 0,0 0 0,-1 0 0,1 0 0,-1 0 0,1 0 0,-1 0 0,1 0 0,-1 0 0,1 0 0,-1 0 0,1 0 0,-1 1 0,1-1 0,-1 0 0,1 0 0,0 0 0,-1 0 0,1 1 0,-1-1 0,1 0 0,0 1 0,-1-1 0,1 0 0,0 1 0,-1-1 0,1 0 0,0 1 0,-1-1 0,1 0 0,0 1 0,0-1 0,-1 1 0,1 0 0,0 0 0,0 0 0,0-1 0,0 1 0,0 0 0,0 0 0,0-1 0,0 1 0,1 0 0,-1 0 0,0-1 0,0 1 0,1 0 0,-1 0 0,0-1 0,1 1 0,-1-1 0,0 1 0,1 0 0,-1-1 0,1 1 0,-1-1 0,2 2 0,9 6-9,0-1 0,25 13 1,-20-12-5,35 14-33,-40-19 34,-1 1-1,1 1 0,-1 0 1,13 8-1,-20-10 8,1 0-1,-1 0 0,0 0 0,0 0 1,0 0-1,0 1 0,-1-1 0,1 1 0,-1 0 1,0-1-1,0 1 0,0 0 0,-1 0 1,0 1-1,2 5 0,-1 5-2,0 0 1,-1 0-1,-1 1 0,0-1 0,-5 28 1,1 8-3,3-43 13,1 0-1,0 0 1,1 0-1,0 0 1,0-1 0,4 14-1,-4-19-1,-1 0 0,1-1 0,-1 1-1,1 0 1,0-1 0,0 1 0,0-1-1,0 1 1,0-1 0,0 0 0,0 1 0,0-1-1,1 0 1,-1 0 0,0 0 0,1 0-1,-1 0 1,1 0 0,-1 0 0,1 0-1,-1 0 1,1-1 0,0 1 0,0-1-1,-1 1 1,1-1 0,0 0 0,-1 0 0,1 0-1,0 0 1,0 0 0,0 0 0,-1 0-1,1 0 1,0-1 0,2 0 0,5-2 4,1 0 1,-1-1 0,0 0 0,0-1-1,-1 0 1,1 0 0,-1-1 0,-1 0-1,1 0 1,10-11 0,4-8 39,33-49-1,-33 43 17,-19 25-48,-1 4-10,-1 0-1,0 0 0,1 0 0,-1-1 1,1 1-1,0 1 0,-1-1 0,1 0 1,3-2-1,-11 36-2,-7 18 0,-4 20 0,17-65 0,-1 0 0,0 0 0,1 1 0,0-1 0,1 0 0,-1 0 0,1 1 0,0-1 0,0 0 0,3 7 0,-4-12 0,1 1 0,-1-1 0,0 0-1,1 0 1,-1 1 0,1-1 0,-1 0 0,1 0 0,-1 0 0,1 1-1,-1-1 1,1 0 0,-1 0 0,1 0 0,-1 0 0,0 0 0,1 0 0,-1 0-1,1 0 1,-1 0 0,1 0 0,-1 0 0,1-1 0,-1 1 0,1 0-1,-1 0 1,1 0 0,-1-1 0,1 1 0,-1 0 0,0 0 0,1-1-1,-1 1 1,0 0 0,1-1 0,3-1-2,7-4 2,1 0 0,-1 0 0,0-1 1,0-1-1,11-10 0,46-51 3,-48 47-2,1 1 0,33-25 0,-53 45-1,1-1 0,-1 1 0,1 0 0,-1 1 0,1-1 0,0 0 0,-1 0 0,1 1 0,0-1 0,3 0 0,-5 1 0,1 0 0,-1 0 0,1 0 0,-1 0 0,0 0 0,1 0 0,-1 0 0,1 1 0,-1-1 0,1 0 0,-1 0 0,0 0 0,1 1 0,-1-1 0,0 0 0,1 0 0,-1 1 0,0-1 0,1 0 0,-1 1 0,0-1 0,1 0 0,-1 1 0,0-1 0,0 0 0,0 1 0,1-1 0,-1 1 0,1 4 0,0-1 0,-1 1 0,0-1 0,1 1 0,-1-1 0,-1 1 0,-1 8 0,-5 35 0,-3 0 0,-26 76 0,-48 91 0,20-54 0,60-149 0,-63 156 0,54-140 0,-2 0 0,-1-1 0,-32 42 0,40-59 0,0-1 0,-1-1 0,0 1 0,-1-1 0,0-1 0,-12 7 0,16-10 0,-1 0 0,0-1 0,1 0 0,-1-1 0,0 1 0,0-1 0,0-1 0,-1 1 0,1-1 0,0-1 0,-11 1 0,13-2 0,0-1 0,0 1 0,0-1 0,0 0 0,0 0 0,0 0 0,0-1 0,1 1 0,-1-1 0,1-1 0,0 1 0,0 0 0,0-1 0,0 0 0,0 0 0,1 0 0,0 0 0,-5-9 0,0 0 0,1 1 0,1-1 0,0 0 0,1 0 0,-7-27 0,8 20 0,1-1 0,1 1 0,1 0 0,1-1 0,1 1 0,0-1 0,7-27 0,-5 33 0,0 0 0,2 0 0,0 1 0,0 0 0,2 0 0,-1 0 0,2 0 0,0 1 0,0 0 0,15-16 0,-2 9 0,0 1 0,1 0 0,1 2 0,1 1 0,0 0 0,34-15 0,-2 6 0,108-33 0,-158 56 0,10-3 0,1 0 0,0 1 0,0 1 0,27-2 0,-44 4 0,0 1 0,0 0 0,0 0 0,1 0 0,-1 0 0,0 0 0,0 0 0,1 0 0,-1 0 0,0 0 0,0 0 0,0 0 0,1 0 0,-1 0 0,0 0 0,0 0 0,1 0 0,-1 0 0,0 0 0,0 1 0,0-1 0,1 0 0,-1 0 0,0 0 0,0 0 0,0 0 0,1 0 0,-1 1 0,0-1 0,0 0 0,0 0 0,0 0 0,0 1 0,1-1 0,-1 0 0,0 0 0,0 0 0,0 1 0,0-1 0,0 0 0,0 0 0,0 0 0,0 1 0,0-1 0,0 0 0,0 0 0,0 1 0,0-1 0,0 0 0,0 0 0,0 0 0,0 1 0,0-1 0,0 0 0,0 0 0,0 1 0,0-1 0,-1 0 0,1 0 0,0 0 0,0 0 0,0 1 0,0-1 0,0 0 0,-1 0 0,1 0 0,0 1 0,-14 10 0,9-9 69,1 0-1,-1-1 1,1 0 0,-1 0 0,0-1-1,1 1 1,-8-1 0,-12-1-5276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9:54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83 16072,'0'0'1047,"64"-52"-727,-3 34-192,-5 12 0,5 8-288,-5-10 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51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9944,'0'0'18232,"12"-1"-17937,31-2 161,1 3-1,82 10 1,-80-4-44,95 16 1042,-86-14-399,-48-7-1055,4 2 0,-5 0 0,-5-2 0,1 4 0,14 6 278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9:55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448 100 6824,'0'0'4684,"-10"-9"-4078,5 5-553,-9-7 465,0-1-1,-1 2 0,-1 0 1,-27-13-1,36 20-312,-1 1 0,0-1-1,0 1 1,0 1 0,0 0 0,0 0-1,0 0 1,0 1 0,0 0 0,0 1-1,0-1 1,0 2 0,0-1 0,0 1-1,0 0 1,0 1 0,1 0 0,-1 0-1,1 1 1,0 0 0,0 0 0,0 0-1,0 1 1,1 0 0,0 1 0,0-1-1,0 1 1,1 0 0,-9 12 0,-1 7 62,2 1 0,0 0 0,1 1 0,2 0 0,1 1 0,1 0 0,1 0 1,-4 41-1,8-45-86,1 1 0,2 0 0,3 31 0,-2-46-120,1 1 0,0-1-1,0 1 1,1-1 0,0 0 0,1 0-1,0 0 1,1 0 0,11 17 0,-6-14 20,1 0 0,0 0 1,1-1-1,1 0 1,-1-1-1,25 15 0,-27-20-49,0 0-1,1-1 0,0-1 0,0 0 0,1 0 1,-1-1-1,1 0 0,-1-1 0,1 0 1,16-1-1,-2 0 21,-1-2-1,0 0 1,-1-2 0,1-1-1,0 0 1,-1-2 0,31-12-1,-29 8 33,0-2 0,-1 0 0,42-29 0,-52 30-31,-2 0 0,0 0 0,0-1 1,-1-1-1,0 0 0,-1-1 0,12-20 1,-18 25-15,-1 0 0,0-1 1,-1 0-1,1 0 1,-2 0-1,0 0 1,0 0-1,-1 0 1,0-1-1,-1 1 1,0 0-1,-2-17 0,-1 4 49,-1 1 0,-1 0 0,-1 0 0,-15-36-1,16 44-45,-1 1-1,-1 0 1,0 0-1,-1 0 1,0 1-1,-1 0 0,0 1 1,-1 0-1,0 0 1,0 1-1,-1 1 0,-1-1 1,0 2-1,0 0 1,-1 0-1,0 1 0,-13-5 1,-1 2 62,0 1 1,0 2 0,-1 1-1,0 1 1,-54-3 0,80 8-91,-1 0 1,1 0-1,0 0 1,0 0-1,0 0 0,0 1 1,0-1-1,0 1 1,0 0-1,0-1 1,0 1-1,0 0 0,-2 2 1,3-2-20,1-1 0,-1 1 0,1 0 0,0 0 0,-1-1 0,1 1 0,0 0-1,-1 0 1,1 0 0,0 0 0,0-1 0,0 1 0,0 0 0,0 0 0,0 0 0,0 0 0,0 0 0,0 0 0,0-1 0,0 1 0,0 0 0,1 0 0,-1 0 0,0 0 0,1 0 0,-1-1 0,1 1-1,-1 0 1,0 0 0,1-1 0,0 1 0,-1 0 0,1-1 0,1 2 0,60 76-622,-37-52-3066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9:57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8336,'0'0'7414,"11"0"-6795,-8 0-571,0 0-16,-1 0 0,1-1 0,-1 1 0,1 0 0,-1 0 0,0 1 0,1-1 0,-1 0 0,1 1 0,-1-1 0,0 1 0,1 0-1,-1 0 1,0 0 0,0 0 0,0 0 0,1 0 0,-1 1 0,-1-1 0,1 1 0,0 0 0,0-1 0,0 1 0,-1 0 0,1 0 0,-1 0 0,0 0 0,1 0 0,-1 0 0,0 0 0,0 1 0,0-1 0,0 3-1,5 20 284,0 0 0,-2 0 0,1 36 0,-4 80 706,-1-7-200,1 112 1112,1-225-1590,-1-18-273,0-1-1,-1 0 1,0 0-1,1 0 1,-1 0-1,0 0 1,0 0-1,0 0 1,0 1-1,-1-1 1,1 0-1,-2 4 1,2 9 1483,0-15-1542,1 0 0,-1 0 0,0 0 0,0 1 0,0-1 0,0 0 0,1 0 0,-1 1-1,0-1 1,0 0 0,0 0 0,0 0 0,0 1 0,0-1 0,0 0 0,0 0 0,0 1 0,0-1 0,0 0 0,0 0 0,0 1 0,0-1 0,0 0 0,0 0 0,0 1 0,0-1 0,0 0 0,0 0-1,0 1 1,0-1 0,0 0 0,0 0 0,-1 0 0,1 1 0,0-1 0,0 0 0,0 0 0,0 0 0,-1 1 0,1-1 0,0 0 0,0 0 0,0 0 0,-1 0 0,1 0 0,0 0 0,0 1 0,0-1-1,-1 0 1,1 0 0,0 0 0,0 0 0,-1 0 0,1 0 0,0 0 0,-1 0 3,1 0 1,-1 0-1,1 0 1,-1 0-1,1 1 0,0-1 1,-1 0-1,1 0 1,-1 0-1,1 0 0,0 1 1,-1-1-1,1 0 1,0 1-1,-1-1 0,1 0 1,0 0-1,0 1 1,-1-1-1,1 1 0,0-1 1,0 0-1,-1 1 1,1-1-1,0 0 0,0 1 1,0-1-1,0 1 1,0-1-1,0 1 0,0-1 1,-1 0-1,1 2 1,2-13 89,0 1 1,1-1 0,0 1 0,0 0 0,1 0 0,0 1 0,8-13-1,3-9-7,1-3-6,2 1 0,2 1 0,0 1 0,3 0 0,29-31 0,-51 61-81,0 0 0,0 0 0,-1 0 0,1 0 0,0 0 0,0 0 0,0 0 0,0 1-1,0-1 1,0 0 0,0 1 0,0-1 0,1 0 0,-1 1 0,0 0 0,0-1 0,0 1 0,2-1 0,-2 2-4,0-1 0,-1 0 0,1 0 1,-1 1-1,1-1 0,-1 1 0,1-1 0,-1 0 0,1 1 0,-1-1 0,1 1 0,-1-1 1,1 1-1,-1-1 0,0 1 0,1-1 0,-1 1 0,0 0 0,0-1 0,1 1 0,-1-1 1,0 1-1,0 0 0,0 0 0,2 9 27,-2-1-1,1 0 1,-2 16 0,1-17-44,-1 25 51,1 138-16,0-167-15,1-1 0,0 1 0,0 0 0,0 0 0,0-1 0,1 1 0,-1-1 0,1 1 0,0-1 0,0 0 0,0 0-1,1 1 1,-1-2 0,1 1 0,5 5 0,-6-7 4,0-1-1,-1 1 1,1-1 0,0 1-1,0-1 1,0 0 0,0 0-1,0 0 1,0 0 0,0 0-1,0 0 1,0 0 0,0-1-1,0 1 1,0-1 0,0 1-1,2-2 1,31-16 155,-20 8-91,-1-1 0,0-1 0,-1 0 0,24-28-1,36-62 279,-2 2 150,-70 99-494,0 0 0,-1 0 0,1 0-1,-1 1 1,1-1 0,0 0 0,0 0 0,-1 0 0,1 1 0,0-1-1,0 0 1,0 1 0,0-1 0,0 1 0,0-1 0,0 1 0,0-1-1,0 1 1,0 0 0,0 0 0,2-1 0,-2 2-7,-1-1-1,1 1 1,0-1 0,-1 1 0,1-1 0,-1 1 0,1-1-1,-1 1 1,1 0 0,-1-1 0,0 1 0,1 0-1,-1 0 1,0-1 0,1 1 0,-1 0 0,0 0 0,0-1-1,0 1 1,0 0 0,0 0 0,0 0 0,1 12-3,-1 0 0,-2 21 1,1-26 11,-2 44 2,1-7 39,-10 57 1,12-103-52,0 1-1,0 0 1,0 0 0,0 0-1,0 0 1,0 0 0,0 0-1,0 0 1,0 0 0,0 0-1,0 0 1,0 0 0,0 0-1,1 0 1,-1 0 0,0 0-1,0 0 1,0 0 0,0 0-1,0 0 1,0 0 0,0 0-1,0 0 1,0 0 0,0 0-1,0 0 1,1 0 0,-1 0-1,0 0 1,0 0 0,0 0-1,0 0 1,0 1 0,0-1-1,0 0 1,0 0-1,0 0 1,0 0 0,0 0-1,0 0 1,0 0 0,0 0-1,0 0 1,0 0 0,0 0-1,0 0 1,0 0 0,0 0-1,0 1 1,0-1 0,0 0-1,0 0 1,0 0 0,0 0-1,0 0 1,0 0 0,0 0-1,0 0 1,0 0 0,0 0-1,0 0 1,0 1 0,0-1-1,0 0 1,0 0 0,0 0-1,0 0 1,0 0 0,0 0-1,8-7 103,16-19-24,-15 17-49,16-20 35,-15 16-6,0 1 0,1 1 1,0 0-1,1 0 0,0 1 1,19-13-1,-30 23-56,0 1 1,-1-1-1,1 0 0,-1 0 1,1 0-1,-1 0 0,0 1 0,1-1 1,-1 0-1,1 1 0,-1-1 1,1 0-1,-1 1 0,0-1 1,1 0-1,-1 1 0,0-1 0,1 1 1,-1-1-1,0 1 0,1-1 1,-1 0-1,0 1 0,0-1 1,0 1-1,0-1 0,1 1 0,-1 0 1,0-1-1,0 1 0,0-1 1,0 1-1,5 21 39,-5-22-40,2 20 33,-2-14-23,1 0 0,-1 0 0,1 0 0,1 0-1,-1 0 1,4 7 0,-5-13-11,1 1 0,-1-1-1,1 1 1,0-1 0,-1 0 0,1 1-1,0-1 1,-1 0 0,1 1-1,0-1 1,0 0 0,-1 0-1,1 0 1,0 0 0,0 0 0,-1 0-1,1 0 1,0 0 0,0 0-1,-1 0 1,1 0 0,0 0-1,0 0 1,-1-1 0,1 1-1,0 0 1,-1-1 0,1 1 0,0 0-1,0-1 1,24-13 67,-8 1-14,27-28 1,-29 26 28,32-24-1,-26 28 68,-20 11-146,0 0-1,-1 0 0,1 0 1,-1-1-1,1 1 0,-1 1 1,1-1-1,-1 0 0,1 0 1,0 0-1,-1 0 0,1 0 1,-1 0-1,1 1 0,-1-1 1,1 0-1,-1 0 0,1 1 1,-1-1-1,0 0 0,1 1 1,-1-1-1,1 0 0,-1 1 1,0-1-1,1 1 0,-1-1 1,0 1-1,1-1 0,-1 1 1,0-1-1,0 1 0,1-1 1,-1 1-1,0-1 0,0 1 1,0-1-1,0 2 0,4 19-2,-1 1-1,0 26 1,-1-18-4,1 16 1,-3-44 1,1-1 1,-2 1-1,1 0 1,0 0-1,0 0 1,0-1-1,-1 1 1,1 0-1,-1-1 1,0 1-1,1 0 1,-1-1-1,0 1 1,-2 2-1,2-2-12,0-1-1,0 1 0,1-1 1,-1 1-1,0 0 0,1 0 0,-1 0 1,1-1-1,-1 4 0,2-6-847,0 1 474,0-1 0,0 0-1,0 0 1,0 0 0,0 0 0,0 0 0,0 0 0,0 0 0,0 0 0,-1 0 0,1 0 0,0-1 0,0-1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9:57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15576,'0'0'1337,"3"15"-764,31 199 1695,-31-198-1812,0 0 0,2-1 1,7 21-1,-10-32-321,0 0 0,-1 0 1,2 0-1,-1 0 0,0-1 0,1 1 1,0 0-1,-1-1 0,1 0 0,1 0 0,-1 0 1,0 0-1,1 0 0,0-1 0,-1 1 1,9 2-1,-1 1 225,-2 0-3713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19:58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0 562 12256,'0'0'56,"6"11"-4,20 33-15,-26-43-25,1 0 1,0 0-1,0 0 1,0 0-1,0 0 1,0 0-1,0-1 1,0 1-1,0 0 1,0 0-1,0-1 1,0 1-1,0-1 1,1 1-1,-1-1 1,0 1-1,0-1 0,1 0 1,-1 0-1,0 1 1,0-1-1,1 0 1,-1 0-1,0 0 1,1-1-1,-1 1 1,0 0-1,0 0 1,2-1-1,2-1 90,0 0 0,-1-1 0,1 1 0,-1-1 0,7-5 0,-4 2 32,14-11 203,0 0 1,-1-2-1,-1-1 0,0 0 1,-2-1-1,24-38 1,72-148 1194,-97 170-1128,12-42 0,8-19 1139,-31 89-698,-3 13 91,-3 18-301,-1 114 176,0-13-361,0-84-302,-3 42 393,-18 92 0,22-168-483,0 0 0,0 0 0,-1 0 0,0 0 0,0 0 0,0 0 0,-1 0 0,1-1 0,-1 1 0,-4 3-1,6-7-34,0 0 0,0 0-1,0 0 1,0 0-1,0 0 1,0-1 0,0 1-1,0 0 1,-1-1-1,1 1 1,0-1-1,0 1 1,-1-1 0,1 0-1,0 1 1,-1-1-1,-1 0 1,1 0-2,0-1 0,0 1-1,0-1 1,1 1 0,-1-1 0,0 0-1,0 1 1,0-1 0,0 0 0,1 0-1,-1-1 1,0 1 0,1 0 0,-3-3 0,-6-6 77,0 0 0,1-1 1,1 0-1,-13-21 1,17 25-21,0 0-1,1 0 1,0-1 0,0 1-1,0-1 1,1 0 0,1 0-1,-1 0 1,0-13 0,2 21-59,0-1-1,0 0 1,1 1 0,-1-1 0,0 0 0,0 1 0,1-1-1,-1 0 1,0 1 0,1-1 0,-1 1 0,1-1-1,-1 0 1,1 1 0,-1-1 0,1 1 0,-1-1 0,1 1-1,-1 0 1,1-1 0,-1 1 0,1 0 0,1-1-1,18-6 123,-14 5-95,11-1 8,0 0-1,0 1 1,1 1-1,-1 1 1,1 0-1,29 6 1,-14-3 10,-2 0-58,0 1 0,0 1 0,43 15 0,-69-18-63,0 0 0,-1 0 0,1 0 0,-1 1 0,1 0 0,-1 0 0,7 6 0,4 5-3811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00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1368 9440,'0'0'4888,"12"-6"-4390,-3 1-418,23-11 410,-1-1 0,48-36-1,-6-16 863,112-136 0,-179 199-1302,61-78 736,-4-3 1,60-108 0,-107 164-589,-1 0 0,-1-1 1,-2-1-1,-2 0 1,8-37-1,-10 27 144,-2-1 1,-2 1-1,-2-73 1,-2 105-214,-1 1 0,0 0 1,0-1-1,-1 1 1,-1 0-1,0 0 1,0 0-1,-1 0 1,0 0-1,-1 1 0,-9-16 1,13 24-103,0 0 1,0 0-1,0 0 1,0 0-1,-1 0 1,1 0-1,0 1 1,0-1-1,-1 0 1,1 0-1,0 1 0,-1-1 1,1 1-1,0-1 1,-1 1-1,1 0 1,-1 0-1,1-1 1,-1 1-1,1 0 1,-1 0-1,1 1 1,-1-1-1,1 0 1,-1 0-1,1 1 0,0-1 1,-1 0-1,1 1 1,-1 0-1,1-1 1,0 1-1,-2 1 1,-3 2 10,0 0 0,1 0 0,0 1 0,-1-1 0,-7 11 1,-1 3-6,1 0 0,1 1 0,0 1 0,2-1 1,0 2-1,1 0 0,-7 25 0,-29 157 90,36-156-102,2-10-4,2 2-1,1-1 1,2 0 0,2 1 0,1-1 0,2 1-1,2-1 1,2 0 0,1-1 0,1 1-1,22 50 1,-23-67-2,2 1-1,0-2 1,2 1-1,0-2 1,1 1-1,21 23 1,-27-35-7,1-1 1,0 0-1,0 0 1,1 0-1,0-1 1,0 0-1,0-1 1,1 0-1,0 0 1,0-1 0,0-1-1,0 1 1,1-2-1,0 1 1,-1-2-1,14 2 1,1-3 26,0-1 1,0-2-1,0 0 1,0-1-1,-1-1 1,33-12-1,-14 1 90,0-2 0,62-36-1,-72 35-6,-1-1-1,-2-2 0,0-1 0,-1-1 0,43-48 0,-71 72-106,0-1 0,-1 0 1,1 1-1,0-1 0,0 0 0,-1 0 0,1 0 0,-1 0 0,1 0 1,-1 0-1,1 1 0,-1-1 0,0 0 0,1 0 0,-1-1 0,0 1 1,0 0-1,1 0 0,-1 0 0,0 0 0,0 0 0,0 0 0,-1 0 0,1 0 1,0 0-1,0 0 0,0 0 0,-1 0 0,1 0 0,-1 0 0,1 0 1,-1 0-1,0-1 0,0 1-2,-1 0 0,1 0 0,0 0 0,-1 0 0,1 0 0,-1 0 0,0 1 0,1-1 0,-1 1 0,0-1 0,1 1 0,-1-1 0,0 1 0,1 0 0,-1 0 0,0 0-1,0 0 1,-2 0 0,-14 3 19,1 1-1,0 0 0,1 1 0,-1 1 0,1 0 0,0 1 1,1 1-1,0 1 0,0 0 0,0 1 0,-22 20 1,25-19 25,0 0 0,1 0 0,1 1 0,0 1 0,0-1 1,1 2-1,1-1 0,1 1 0,0 1 0,0-1 1,1 1-1,1 0 0,-4 19 0,8-28-14,1-1 0,0 1 0,-1-1 0,2 0-1,-1 1 1,1-1 0,-1 1 0,1-1 0,1 0 0,-1 0 0,1 1 0,3 4-1,-4-7-17,0 0-1,1-1 0,0 1 1,-1-1-1,1 1 0,0-1 0,0 0 1,1 0-1,-1 0 0,0 0 0,1 0 1,-1 0-1,1-1 0,-1 1 1,1-1-1,0 0 0,0 1 0,-1-1 1,1-1-1,0 1 0,0 0 0,0-1 1,5 1-1,3-1 19,-1-1-1,1 0 1,-1-1 0,0 0-1,1-1 1,-1 0-1,0 0 1,-1-1 0,1 0-1,-1-1 1,1 0-1,-1 0 1,-1-1 0,1-1-1,-1 1 1,0-1 0,8-9-1,0-2 21,-1-1 0,0 0 0,-1 0-1,-1-2 1,-1 0 0,13-31 0,-3 2-7,23-60-11,-42 103-41,-4 8 0,-1 16 0,1 11 0,1 1 0,2 0 0,1 0 0,11 48 0,-8-56 0,0 0 0,1-1 0,1 1 0,1-2 0,0 1 0,25 35 0,-32-53 0,0 0 0,0 1 0,0-1 0,0 0 0,1 0 0,-1 0 0,0-1 0,1 1 0,0 0 0,-1-1 0,1 0 0,0 0 0,0 0 0,0 0 0,0 0 0,-1 0 0,1-1 0,0 1 0,0-1 0,1 0 0,-1 0 0,0 0 0,0 0 0,0-1 0,0 1 0,0-1 0,-1 0 0,1 0 0,0 0 0,0 0 0,0 0 0,2-2 0,4-2 0,-1 1 0,0-2 0,0 1 0,0-1 0,-1 0 0,1-1 0,-2 0 0,12-14 0,14-25 0,-2-2 0,41-88 0,-53 99 0,-20 45 0,0 1 0,1 0 0,-1 15 0,0 7 0,-2-4 0,-5 74 0,8-86 0,1-1 0,1 1 0,1 0 0,6 27 0,-8-40 0,0-1 0,0 1 0,1-1 0,-1 0 0,1 1 0,-1-1 0,1 0 0,-1 1 0,1-1 0,-1 0 0,1 0 0,0 0 0,0 1 0,0-1 0,0 0 0,0 0 0,0 0 0,0 0 0,0-1 0,0 1 0,0 0 0,0 0 0,1-1 0,-1 1 0,2 0 0,-1-1 0,0 0 0,-1-1 0,1 1 0,0-1 0,0 1 0,0-1 0,0 0 0,0 0 0,0 1 0,-1-2 0,1 1 0,0 0 0,-1 0 0,1 0 0,-1-1 0,2-1 0,12-13 0,0-1 0,-1 0 0,-1-1 0,21-39 0,-13 23 0,13-25 0,-33 59 0,-1 0 0,0-1 0,1 1 0,-1-1 0,0 1 0,1 0 0,-1-1 0,0 1 0,1 0 0,-1-1 0,0 1 0,1 0 0,-1 0 0,1-1 0,-1 1 0,1 0 0,-1 0 0,1 0 0,-1 0 0,1-1 0,-1 1 0,1 0 0,-1 0 0,1 0 0,-1 0 0,1 0 0,-1 0 0,0 0 0,1 1 0,-1-1 0,1 0 0,-1 0 0,1 0 0,-1 0 0,1 1 0,-1-1 0,1 0 0,-1 0 0,0 1 0,1-1 0,-1 0 0,1 1 0,-1-1 0,0 0 0,1 1 0,-1-1 0,0 0 0,1 1 0,15 21 0,7 25 0,-17-32 0,0 0 0,1-1 0,1 1 0,0-2 0,1 1 0,1-1 0,0-1 0,12 12 0,-21-23 0,1 0 0,0 0 0,-1 0 0,1 0 0,-1 0 0,1 0 0,0 0 0,0-1 0,0 1 0,-1-1 0,1 1 0,0-1 0,0 0 0,0 0 0,0 0 0,0 0 0,3 0 0,-1-1 0,0 0 0,0 0 0,-1 0 0,1-1 0,0 1 0,-1-1 0,1 0 0,3-3 0,1-1 0,-1 0 0,1 0 0,-2-1 0,1 1 0,-1-2 0,8-10 0,-4-1 0,-1 1 0,-1-2 0,0 1 0,-2-1 0,0 0 0,-2-1 0,0 1 0,-1-1 0,-1 0 0,-1 0 0,-1-21 0,-3 27 0,2 13 0,1-1 0,-1 1 0,0 0 0,1 0 0,0 0 0,-1 0 0,1 0 0,0-1 0,0 1 0,1 0 0,-1 0 0,0 0 0,1 0 0,-1-1 0,2-1 0,-2 4 0,0-1 0,0 1 0,0 0 0,0 0 0,0 0 0,0 0 0,1 0 0,-1 0 0,0-1 0,0 1 0,0 0 0,0 0 0,0 0 0,1 0 0,-1 0 0,0 0 0,0 0 0,0 0 0,0 0 0,1 0 0,-1 0 0,0 0 0,0 0 0,0 0 0,1 0 0,-1 0 0,0 0 0,0 0 0,0 0 0,0 0 0,1 0 0,-1 0 0,0 0 0,0 0 0,0 0 0,0 0 0,1 0 0,-1 1 0,0-1 0,0 0 0,0 0 0,0 0 0,1 1 0,24 9 0,0-1 0,42 10 0,-55-16 0,1-1 0,0-1 0,0 0 0,0 0 0,0-2 0,0 1 0,20-5 0,-7 4 485,-15 2-4939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02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1 119 9944,'0'0'5253,"14"-5"-4641,164-55 708,-102 43-926,1 3-1,0 3 1,130-1 0,-110 15-64,-1 3 0,154 31 0,201 70 424,-85-19-108,-285-67-428,-1 2 0,103 46 0,137 92 337,-100-32-191,-159-86-186,74 69-1,-125-103-133,0 1 1,0 0-1,-1 0 1,0 1-1,-1 0 0,-1 0 1,10 19-1,-14-24-18,0 1 0,-1-1-1,0 1 1,0-1 0,-1 1 0,0-1-1,0 1 1,0 0 0,-1 0 0,0 0-1,0-1 1,-1 1 0,0 0 0,0 0-1,-1-1 1,0 1 0,-2 6 0,-6 8 47,0-2 0,0 1 0,-2-1 0,-1-1 0,0 0 0,-30 30 1,-109 85 374,81-74-240,33-26-102,2-3 105,-64 69 0,77-69-25,-12 14 325,29-40-418,5-4-66,0 0 0,1 1 0,-1-1 0,0 0 0,1 0-1,-1 1 1,1-1 0,-1 0 0,1 1 0,-1-1 0,1 1-1,-1-1 1,1 1 0,-1-1 0,1 1 0,0-1 0,-1 1-1,1 0 1,0-1 0,-1 1 0,1-1 0,-1 2 0,-1 6 612,1-6-156,0-10-31,3-9-292,0 0 0,1 1 0,0-1 0,11-27 0,-2 0 55,-8 30-116,-1 0 0,2 1 0,0-1 0,0 1 0,2 1 0,-1-1-1,2 1 1,15-21 0,66-76 828,-63 90-391,-25 20-518,-1-1 0,1 0 0,-1 1-1,1-1 1,-1 1 0,1-1 0,-1 1 0,0-1 0,1 1 0,-1-1-1,0 1 1,0-1 0,1 1 0,-1 0 0,0-1 0,0 1 0,0-1-1,0 1 1,0 0 0,1-1 0,-1 1 0,-1 0 0,-9 55 208,-21 67 1,-107 242-219,116-301-8,24-62 0,7-2 0,14-6 0,11-7 0,-1-1 0,-1-2 0,61-39 0,-46 22 0,76-70 0,-117 98 0,-1 0 0,0 0 0,0 0 0,-1-1 0,0 0 0,0 0 0,0 0 0,-1-1 0,5-9 0,-7 12 0,0-1 0,0 1 0,-1 0 0,0 0 0,1 0 0,-1 0 0,0-1 0,-1 1 0,1 0 0,-1 0 0,0 0 0,0-1 0,0 1 0,-1 0 0,1 1 0,-1-1 0,0 0 0,-3-4 0,-4-4 0,0 0 0,0 1 0,-1 0 0,-1 1 0,0 0 0,0 0 0,-1 1 0,0 1 0,0 0 0,-1 1 0,0 0 0,0 1 0,-1 0 0,-16-4 0,-2 1 0,-1 1 0,0 1 0,0 2 0,0 1 0,-41 1 0,70 3 62,-1 1 0,1-1 0,0 1 0,0 0 0,0 0 0,0 1 0,0-1 0,0 1 0,0-1 0,0 1 0,1 1 0,-1-1 1,0 0-1,-4 5 0,-2 3-604,0 0 0,-15 22 0,8-11-2858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05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61 133 7736,'0'0'5508,"2"-10"-4560,2-15 484,2-46-1,-6 67-1211,0-12 664,0 16-823,0 0 0,0-1 0,0 1 1,0 0-1,0 0 0,0 0 1,0-1-1,0 1 0,0 0 0,0 0 1,0 0-1,0-1 0,0 1 0,0 0 1,0 0-1,0-1 0,0 1 0,0 0 1,0 0-1,0 0 0,-1-1 0,1 1 1,0 0-1,0 0 0,0 0 0,0 0 1,0-1-1,-1 1 0,1 0 1,0 0-1,0 0 0,0 0 0,0 0 1,-1 0-1,1 0 0,0-1 0,0 1 1,0 0-1,-1 0 0,1 0 0,0 0 1,0 0-1,-1 0 0,1 0 0,0 0 1,-1 0-1,-5 4 445,0-2-110,0 1 1,0 0-1,0 1 0,1 0 0,-9 6 0,12-7-345,0-1 0,1 0 0,-1 1-1,0-1 1,1 1 0,0-1 0,-1 1 0,1 0-1,0-1 1,1 1 0,-1 0 0,0 0-1,1 0 1,-1 0 0,1 0 0,0 5 0,6 169 675,6 162 78,-8-265-606,2 94 506,-5-137-544,-2-22-60,2 1 0,-1-1-1,1 1 1,3 11 0,-6-5 139,0-3 167,3-13-395,-1 0 0,1 1 0,0-1 0,-1 0 0,1 1 0,0-1 0,0 0 0,-1 0 0,1 0-1,0 1 1,-1-1 0,1 0 0,0 0 0,0 0 0,-1 0 0,1 0 0,0 0 0,0-1 0,-1 1 0,1 0-1,0 0 1,-1 0 0,2-1 0,29-7 92,40-16 1,4-2-23,-37 15-39,5-3 16,1 2 0,0 2 0,84-7-1,-5 4 149,-114 13-314,-27-7-555,-6-5-299,16 8-2385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05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13056,'0'0'2344,"10"-3"-1864,49-12 46,14-6 348,1 4 0,132-13-1,-181 28-633,-2 0 136,40 2 0,-58 1-196,1-1 0,-1 1-1,0 0 1,0 0 0,0 0 0,0 1 0,0 0 0,-1 0-1,1 0 1,0 0 0,-1 1 0,1 0 0,6 5 0,-7-5 88,0 1 520,-9-2-4039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05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0 240 12056,'0'0'1665,"14"-8"-1105,41-22 256,101-38 0,245-49 1824,-370 111-1911,0 1 0,0 2 1,54 0-1,-85 3-749,1 0 1,-1 1-1,0-1 1,1 0-1,-1 0 1,1 0-1,-1 1 0,0-1 1,1 0-1,-1 0 1,0 1-1,0-1 1,1 0-1,-1 1 0,0-1 1,1 0-1,-1 1 1,0-1-1,0 0 0,0 1 1,0-1-1,1 1 1,-1-1-1,0 0 1,0 1-1,0-1 0,0 1 1,0-1-1,0 1 1,0-1-1,0 0 1,0 1-1,0-1 0,0 1 1,0-1-1,-1 1 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06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8432,'0'0'6422,"6"12"-5942,1 3-346,-2-1 1,0 1-1,0 0 0,-1 1 1,-1-1-1,2 23 0,1 237 1785,-8-167-1169,0-75-326,1 0 1,1 0 0,2 0-1,7 34 1,-9-66-358,0 0 0,0-1-1,0 1 1,0-1 0,0 1 0,0 0 0,0-1-1,0 1 1,1-1 0,-1 1 0,0-1-1,0 1 1,1-1 0,-1 1 0,0-1 0,0 1-1,1-1 1,-1 1 0,1-1 0,-1 1 0,0-1-1,1 1 1,-1-1 0,1 0 0,0 1-1,11-17 317,-5 4-3358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52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10152,'0'0'17528,"12"-3"-17278,-3 1-201,1-1 0,-1 1 1,1 0 0,-1 1 0,1 0 0,-1 0-1,19 2 1,286 11 1542,-202-24 145,-112 12-1638,5 0 174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06.9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10544,'0'0'2506,"10"10"-2022,-9-9-462,8 7 94,-1-1 0,-1 1 0,1 1 0,-2-1 0,1 1 0,-1 1 0,0-1 0,6 16 0,-3 0 295,-2 0 0,-1 1 1,-1 0-1,4 50 0,-8 107 1776,-2-163-1937,-8 73 1318,1 5-2870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08.2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 6632,'0'0'11223,"13"-7"-10803,-2 1-331,1 1 0,0 0 0,-1 0 0,2 2 0,-1-1 0,0 1 0,1 1 0,16-1-1,109-2 645,360-32 1636,-461 28-2077,-30 7-189,-1 0 1,1 1 0,-1-1-1,1 1 1,0 1 0,0-1-1,8 1 1,-15 0-90,1 1 0,-1-1 0,1 0 0,-1 0 0,1 0 0,-1 0 0,1 1 0,-1-1 0,1 0 0,-1 0 0,1 1 0,-1-1 0,0 0 0,1 1 0,-1-1 0,1 1 0,-1-1 0,0 1 0,1-1 0,-1 0 0,0 1 0,0-1 1,1 1-1,-1-1 0,0 1 0,0-1 0,0 1 0,0 0 0,0-1 0,0 1 0,0-1 0,0 1 0,0-1 0,0 1 0,0-1 0,0 1 0,0-1 0,0 1 0,0-1 0,0 1 0,0-1 0,-1 1 0,1-1 0,0 1 0,0-1 0,-1 1 0,1-1 0,0 1 0,-1 0 0,-2 6-2930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08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11048,'0'0'6633,"11"-4"-6172,31-11 30,-41 15-422,0-1 0,-1 1 0,1-1 0,0 1 0,-1 0 0,1-1 0,0 1 0,0 0 0,0 0 0,-1 0-1,1 0 1,0-1 0,0 1 0,0 0 0,0 0 0,-1 0 0,1 1 0,0-1 0,0 0 0,1 0 0,2 2 2441,-3-1-2465,0 0-1,0-1 1,0 1-1,0-1 1,0 1 0,0-1-1,0 0 1,0 1-1,1-1 1,-1 0-1,0 0 1,0 1-1,0-1 1,2 0-1,0 0 34,115 6 610,-15-2-218,-72-4-308,-1 0-1,0-2 0,0-2 1,46-10-1,2 0 152,-50 5-559,-32 9-3030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10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1 842 5824,'0'0'9977,"5"-14"-9337,94-219 1785,-69 165-1819,4 1 0,2 3 0,3 0-1,58-69 1,-6 32 312,-44 52-402,3 5 349,-50 44-849,0-1 0,0 1 1,1 0-1,-1 0 0,0-1 0,0 1 0,0 0 1,1-1-1,-1 1 0,0 0 0,0 0 1,1 0-1,-1-1 0,0 1 0,0 0 0,1 0 1,-1 0-1,0 0 0,1-1 0,-1 1 1,0 0-1,1 0 0,-1 0 0,0 0 0,1 0 1,-1 0-1,0 0 0,1 0 0,-1 0 0,0 0 1,1 0-1,-1 0 0,0 0 0,1 0 1,-1 0-1,0 1 0,0-1 0,1 0 0,-1 0 1,0 0-1,1 0 0,-1 1 0,0-1 1,0 0-1,1 0 0,-1 1 0,0-1 0,0 0 1,1 0-1,-1 1 0,0-1 0,0 0 0,0 1 1,0-1-1,0 0 0,1 0 0,-1 1 1,0-1-1,0 0 0,0 1 0,0-1 0,0 0 1,0 1-1,0-1 0,0 0 0,0 1 1,-2 27 288,2-25-281,-4 23 123,-2-1 1,0 1-1,-20 46 0,-42 75 295,55-122-377,0 2 4,2-6 39,1 1 0,1 0 0,-8 26 0,17-47-101,0-1 0,0 0-1,-1 0 1,1 0 0,0 0 0,0 1-1,0-1 1,0 0 0,0 0 0,0 0-1,0 1 1,0-1 0,0 0 0,0 0-1,0 0 1,0 1 0,0-1-1,0 0 1,0 0 0,0 1 0,0-1-1,0 0 1,0 0 0,0 0 0,0 1-1,0-1 1,0 0 0,0 0 0,0 0-1,0 0 1,0 1 0,1-1 0,-1 0-1,0 0 1,0 0 0,0 0-1,0 1 1,0-1 0,1 0 0,-1 0-1,0 0 1,0 0 0,0 0 0,1 0-1,-1 0 1,0 0 0,0 1 0,0-1-1,1 0 1,-1 0 0,0 0 0,0 0-1,1 0 1,13-6 73,-9 3-49,9-4 18,0-2 0,-1 1 0,0-2 0,21-19 0,44-53 96,-51 53-87,203-190 504,-180 174-372,-41 36-142,26-21 73,-32 28-93,-1 0 1,1 0-1,-1 1 0,1-1 1,0 1-1,0 0 0,0 0 1,0 0-1,0 0 0,0 0 1,4 0-1,-6 1-23,-1 0 1,1 0-1,-1 0 0,0 1 0,1-1 1,-1 0-1,1 0 0,-1 1 0,0-1 1,1 0-1,-1 1 0,0-1 0,1 0 1,-1 1-1,0-1 0,0 0 0,0 1 1,1-1-1,-1 1 0,0-1 0,0 1 1,0-1-1,0 0 0,1 1 0,-1-1 1,0 1-1,0-1 0,0 1 0,0-1 1,0 1-1,0-1 0,0 1 0,-1-1 1,1 0-1,0 1 0,0-1 0,0 1 1,-5 23 32,4-23-27,-11 38 47,-19 40 0,-5 12 4,31-75-49,-41 130 72,40-122-74,1 1 0,1-1 0,2 1 0,-1 26 0,4-33 8,0 0 0,1 0 0,1-1 0,8 27 0,-9-36 4,1 0-1,0-1 1,0 1 0,1-1-1,0 0 1,0 0 0,1-1-1,-1 1 1,1-1-1,1 0 1,0 0 0,6 5-1,-6-6 39,0 0-1,1-1 0,0 0 0,-1 0 0,1-1 1,0 1-1,1-2 0,-1 1 0,0-1 0,1 0 1,0 0-1,-1-1 0,1 0 0,0-1 0,0 1 1,-1-2-1,1 1 0,0-1 0,10-2 0,17-6 652,-21 1-1255,-4-4-3584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11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411 49 8240,'0'0'11833,"-10"-8"-11237,-31-27-10,40 35-558,1 0-1,0-1 1,-1 1-1,1-1 1,-1 1 0,1 0-1,0-1 1,-1 1-1,1 0 1,-1-1-1,1 1 1,-1 0-1,0 0 1,1-1-1,-1 1 1,1 0-1,-1 0 1,1 0 0,-1 0-1,0 0 1,1 0-1,-1 0 1,1 0-1,-1 0 1,1 0-1,-1 0 1,0 0-1,1 1 1,-1-1-1,1 0 1,-1 0-1,1 0 1,-1 1 0,1-1-1,-1 0 1,1 1-1,-1-1 1,1 1-1,0-1 1,-1 0-1,1 1 1,-1-1-1,1 1 1,0-1-1,-1 1 1,1 0-1,-3 2 305,-16 7 784,15-8-990,0 0 1,0 0-1,0 0 0,1 0 1,-1 1-1,1 0 0,-1-1 1,-5 7-1,0 2 159,-2 3 100,-1 1 0,2-1-1,-10 19 1,17-26-320,0-1 0,0 0-1,1 1 1,0-1 0,1 1 0,0 0 0,0 0-1,0-1 1,0 1 0,1 0 0,1 0 0,0 7-1,23 117 755,78 246 0,-86-329-592,2-1 0,34 62 0,-43-93-123,-1 1 0,-1-1 0,0 2-1,-1-1 1,-1 1 0,4 27 0,-9-43-91,0-1 0,0 1 0,-1 0 0,1 0 0,0 0 0,-1 0 0,0 0 0,1 0 0,-1-1 0,0 1 0,0 0 0,0-1 0,0 1 0,0 0-1,0-1 1,0 1 0,-1-1 0,1 0 0,0 1 0,-1-1 0,1 0 0,-1 0 0,0 0 0,1 0 0,-1 0 0,-2 1 0,-5 2 21,-1 0-1,1-1 0,-17 4 1,-3-1 40,0-1 0,0-2 0,-51-1 0,-90-17 316,143 8-154,15 0-36,12 7-196,0 0 1,0 0-1,-1 0 1,1 0-1,0-1 1,0 1-1,0 0 0,0 0 1,0 0-1,0 0 1,-1-1-1,1 1 1,0 0-1,0 0 0,0 0 1,0-1-1,0 1 1,0 0-1,0 0 1,0 0-1,0-1 0,0 1 1,0 0-1,0 0 1,0 0-1,0-1 1,0 1-1,0 0 1,0 0-1,1 0 0,-1 0 1,0-1-1,0 1 1,0 0-1,0 0 1,0 0-1,0 0 0,0-1 1,1 1-1,-1 0 1,0 0-1,0 0 1,0 0-1,10-8-66,0 1 0,0 1 0,0 0 0,1 1 0,0-1-1,21-5 1,67-12-1524,-52 13-2147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30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3208,'0'0'9713,"6"11"-9354,6 11-187,-2 0 1,-1 0 0,0 1-1,-2 0 1,0 1 0,-2 0-1,4 37 1,-6 229 1257,-3-190-987,-6 92 1208,5-192-1639,1 0-1,0 1 1,0-1 0,0 0 0,0 1-1,0-1 1,0 0 0,0 1 0,0-1 0,0 1-1,0-1 1,0 0 0,0 1 0,0-1-1,0 0 1,0 1 0,0-1 0,0 1 0,0-1-1,0 0 1,0 1 0,1-1 0,-1 0-1,0 1 1,0-1 0,0 0 0,1 1 0,-1-1-1,0 0 1,0 0 0,1 1 0,-1-1-1,0 0 1,1 0 0,-1 1 0,0-1 0,1 0-1,-1 0 1,11-12 410,6-19-2677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31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4512,'0'0'4485,"5"11"-4104,8 28-43,0 0 0,-3 0 1,-1 1-1,-2 1 0,2 60 0,-8 219 1903,-2-297-1848,1 1 0,1-1 0,5 30 0,-6-53-436,0 0 0,0 1 0,0-1 1,0 0-1,0 1 0,1-1 1,-1 0-1,0 1 0,0-1 0,0 0 1,0 0-1,0 1 0,1-1 1,-1 0-1,0 1 0,0-1 1,1 0-1,-1 0 0,0 0 0,0 1 1,1-1-1,-1 0 0,0 0 1,1 0-1,-1 0 0,0 1 1,1-1-1,-1 0 0,0 0 0,1 0 1,-1 0-1,0 0 0,1 0 1,-1 0-1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37.7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 1800,'0'0'11192,"-5"15"-10919,-1 3-185,1 1 0,0 0 0,2 1 0,0-1 0,0 25 0,6 45 337,4 0 0,19 91 0,-18-117 29,-4 1 1,-3 83 0,-2-80 882,-5-215-1063,1 94-2587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0:38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 4008,'0'0'5016,"10"-8"-4794,4-1-137,-7 5 29,0-1 1,0 0-1,-1 0 1,9-9 0,-7 11 652,-8 3-733,0 0 0,0 0 0,1 0 0,-1 0-1,0 0 1,0 0 0,0 0 0,0 0 0,1 0 0,-1 0 0,0 0 0,0 0-1,0 0 1,0 0 0,1 0 0,-1 0 0,0 0 0,0 0 0,0 0-1,0 0 1,0 0 0,1-1 0,-1 1 0,0 0 0,0 0 0,0 0 0,0 0-1,0 0 1,0 0 0,0-1 0,0 1 0,1 0 0,-1 0 0,0 0-1,0 0 1,0-1 0,0 1 0,0 0 0,0 0 0,0 0 0,0 0 0,0-1-1,0 1 1,0 0 0,0 0 0,0 0 0,0 0 0,0-1 0,0 1-1,-1 0 1,1 0 185,0-11 1942,0 13-1338,1 2-750,2 225 514,-5-153-441,0 29 231,-19 131 0,17-212-197,1-1 0,0 1 0,2 0 1,1 0-1,1 0 0,6 33 0,-7-57-159,0 1 1,0-1-1,0 1 0,0-1 0,0 1 1,0-1-1,0 1 0,0-1 0,1 1 1,-1-1-1,0 1 0,0-1 0,1 1 0,-1-1 1,0 1-1,1-1 0,-1 0 0,0 1 1,1-1-1,-1 0 0,1 1 0,5-7 178,0-21-198,-8 4-2419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2:56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160 465 5016,'0'0'8096,"-4"15"-7815,-9 31-81,-46 178 1005,45-152-809,-38 205 1405,42-215-777,3-28 676,9-48-1140,18-117 42,-14 81-419,16-67-1,-1 10 50,-3 9 8,-9 70-86,21-45-1,-17 44-75,1-1 2,2 1 0,0 1-1,30-38 1,-35 53-30,0 1-1,1 0 1,1 1 0,0 0 0,0 0-1,15-7 1,-26 16-44,1 1 1,-1 0-1,0-1 0,0 1 1,1 1-1,-1-1 0,1 0 1,-1 0-1,1 1 0,-1 0 1,1-1-1,-1 1 0,1 0 1,-1 0-1,1 0 1,0 1-1,-1-1 0,1 0 1,-1 1-1,5 2 0,-3-1 3,0 0 0,0 1 0,0-1-1,0 1 1,0 0 0,-1 0 0,0 1-1,1-1 1,-1 1 0,4 6 0,0 2 3,0 1 0,0-1 1,-2 1-1,1 0 0,-2 0 1,6 26-1,-8-23-1,0 0 0,-1 0 0,-1 0 0,-1 0 0,0 0 0,-1 0 0,-1 0 0,0 0 0,-1 0 0,-1-1 0,0 0 0,-1 0 0,-1 0 0,-12 20 0,17-32-3,-1 1 0,1-1 0,-1 0 0,0 1 0,0-1 0,0 0 0,-1-1 1,1 1-1,-1-1 0,0 1 0,1-1 0,-1 0 0,0 0 0,0-1 0,0 1 0,-1-1 0,1 0 0,0 0 0,-6 0 0,-5 0 26,1-1-1,-1-1 1,1 0-1,-21-5 1,-11-1 88,45 7-118,0-1-1,1 1 1,-1 0 0,0 0-1,1 0 1,-1 0 0,0 0-1,1 0 1,-1 0 0,0 0-1,0 0 1,1 0 0,-1 0-1,0 1 1,1-1 0,-1 0-1,0 0 1,1 1 0,-1-1-1,0 1 1,7 8 38,24 8-30,5-6-10,0-1 0,68 10 0,-66-14-2,-18-2 9,0-2 0,0 0 1,0-1-1,0-1 0,22-3 0,-28 1-2,1-1 0,-1 0 0,0-1 0,0-1 0,0 0 0,0 0 0,-1-1 0,13-9 0,-1 0 15,-1-2 0,23-21 0,-37 30-2,-1 0 0,0-1-1,0 0 1,-1 0 0,-1 0-1,1-1 1,-2 0 0,6-13 0,-9 20-9,-1-1 0,0 1 0,0-1-1,-1 0 1,1 1 0,-1-1 0,0 1 0,0-1 0,0 0 0,0 1 0,0-1 0,-1 0 0,0 1 0,0-1 0,0 1 0,0-1 0,-3-4 0,3 5-5,0 1-1,-1-1 1,0 1-1,1 0 1,-1 0-1,0 0 1,0 0-1,0 0 1,0 0-1,0 1 1,0-1-1,-1 1 1,1-1-1,-1 1 1,1 0-1,-1 0 0,1 0 1,-1 0-1,0 0 1,1 1-1,-1-1 1,0 1-1,-4 0 1,3 0 0,0 0 1,0 0-1,1 0 0,-1 1 0,0 0 1,0-1-1,1 1 0,-1 1 1,0-1-1,1 1 0,-1-1 0,1 1 1,0 0-1,-1 0 0,1 0 1,0 1-1,0-1 0,-2 4 1,2-2-7,-1 0 1,2 1-1,-1 0 0,0-1 1,1 1-1,0 0 1,0 0-1,0 0 1,1 1-1,0-1 1,-2 9-1,2-2-4,1 0-1,0 0 1,1 0-1,0 0 0,0 0 1,1 0-1,1-1 1,0 1-1,1-1 1,0 0-1,7 13 1,-8-17 11,1 0 0,0-1 1,0 0-1,0 0 1,11 11-1,-13-15-5,1 0 1,0-1-1,0 1 1,0 0-1,0-1 0,0 1 1,0-1-1,0 0 1,0 0-1,0-1 1,0 1-1,1 0 0,-1-1 1,0 0-1,1 0 1,3 0-1,1-1 3,-1 0 1,0 0-1,0-1 0,0 0 1,0 0-1,0 0 1,0-1-1,-1 0 0,1-1 1,-1 1-1,0-1 0,11-9 1,2-4 18,-1-2 0,22-26 0,5-6 37,-28 32-33,22-30 0,-29 34-6,1 1 0,1 0-1,1 0 1,16-14 0,-25 25-14,0 0 0,0 1 0,0-1 0,0 1 0,7-3 0,-10 5-6,0-1-1,0 1 0,1 0 1,-1-1-1,0 1 1,0 0-1,0 0 1,1 0-1,-1 0 0,0 0 1,0 0-1,1 0 1,-1 1-1,0-1 1,0 0-1,0 1 0,1-1 1,-1 0-1,0 1 1,0 0-1,0-1 1,0 1-1,0 0 0,2 1 1,3 5 12,1 1 0,-1-1 0,0 2 0,-1-1 1,0 0-1,7 17 0,15 56 12,-22-61-4,2-1 0,0 1-1,18 35 1,-24-53-19,0 0 1,1 0-1,-1 0 1,1 0-1,-1-1 0,1 1 1,0 0-1,-1-1 1,1 1-1,0-1 1,0 0-1,0 1 0,0-1 1,0 0-1,0 0 1,1 0-1,3 0 1,-4 0-1,0-1 0,0 0 0,0 0 0,0 0 0,0-1 0,-1 1 0,1 0 0,0-1 0,0 1 0,0-1 0,0 0 0,-1 1 0,1-1 0,0 0 0,-1 0 0,1 0 0,-1-1 0,1 1 0,-1 0 0,1 0 0,-1-1 0,2-1 0,56-62 102,25-32 80,-8 15 241,-70 80-381,-6 2-45,0 0 1,0 0-1,0 0 0,0 0 1,1 0-1,-1 0 1,0 0-1,0 0 0,0 0 1,0 0-1,0 0 1,0 0-1,0 0 1,1-1-1,-1 1 0,0 0 1,0 0-1,0 0 1,0 0-1,0 0 0,0 0 1,0 0-1,0 0 1,0 0-1,1 0 0,-1 0 1,0-1-1,0 1 1,0 0-1,0 0 1,0 0-1,0 0 0,0 0 1,0 0-1,0 0 1,0-1-1,0 1 0,0 0 1,0 0-1,0 0 1,0 0-1,0 0 1,0 0-1,0 0 0,0-1 1,0 1-1,0 0 1,0 0-1,0 0 0,0 0 1,0 0-1,0 0 1,0 0-1,-1-1 1,1 1 5,-2 6-2,-3 12-27,0 0-1,-3 34 1,2-16 9,-45 405 69,42-345-38,1 53 30,8-149-45,-1 0 0,1 1 0,0-1 1,0 1-1,0-1 0,0 1 0,0-1 0,0 1 1,0-1-1,0 1 0,0-1 0,0 1 0,0-1 1,0 1-1,0-1 0,0 1 0,1-1 0,-1 1 1,0-1-1,0 0 0,0 1 0,1-1 0,-1 1 1,0-1-1,1 0 0,-1 1 0,0-1 0,1 0 1,-1 1-1,9-12 45,7-27 0,-1-15 18,15-84-1,-14 53-28,-14 72-30,53-218 162,-41 184-86,2 1-1,41-83 1,-54 122-71,0 1 1,0-1-1,1 1 1,0 0 0,-1 0-1,2 1 1,-1-1-1,1 1 1,9-7-1,-12 10-10,0 0 0,0 0-1,-1 0 1,1 1-1,0-1 1,0 1 0,0-1-1,0 1 1,0 0-1,0 0 1,0 0 0,1 0-1,-1 0 1,0 0-1,0 0 1,0 1 0,0-1-1,-1 1 1,1-1-1,0 1 1,0 0 0,0 0-1,0 0 1,0 0-1,-1 0 1,1 0 0,-1 1-1,1-1 1,-1 0-1,1 1 1,-1-1 0,0 1-1,2 2 1,2 2-3,-1 1 0,1 0 0,-1 0 0,-1 1 0,1-1 0,-1 1 0,-1-1 0,0 1 0,0 0 0,2 14-1,-1 4-5,-2 53 0,-1-69 7,-1 0 0,0-1 0,-1 1 0,0 0 0,0-1-1,-1 1 1,0-1 0,-1 0 0,0 0 0,-9 13 0,11-19 1,1 0-1,-1-1 1,-1 1 0,1-1-1,0 1 1,-1-1 0,1 0-1,-1 0 1,0 0 0,1 0 0,-1-1-1,0 1 1,0-1 0,0 1-1,0-1 1,-1 0 0,1 0 0,0-1-1,0 1 1,-1-1 0,1 0-1,0 1 1,-1-1 0,1-1-1,0 1 1,0 0 0,-1-1 0,1 0-1,0 0 1,0 0 0,0 0-1,0 0 1,0 0 0,-4-3-1,-8-5 15,15 9-14,1-1 0,-1 1 0,0 0 0,0 0 0,1-1 0,-1 1 0,0 0 0,1 0 0,-1 0 0,0 0 0,1-1 0,-1 1 1,0 0-1,1 0 0,-1 0 0,0 0 0,1 0 0,-1 0 0,1 0 0,-1 0 0,0 0 0,1 0 0,-1 0 0,0 0 0,1 0 0,-1 0 0,0 0 0,1 1 0,-1-1 0,0 0 0,1 0 1,16 2-2,12 1 18,0-1-1,0-1 1,54-6 0,-64 2-8,1 0 1,-1-2 0,-1 0 0,1-1-1,-1 0 1,33-18 0,-4-3-26,-1-2 1,-1-1-1,63-57 0,-102 81 16,0-1-1,-1 1 1,0-1-1,0 0 1,4-10-1,-6 13 5,-1 0-1,0 0 0,-1-1 1,1 1-1,-1-1 0,0 1 0,0-1 1,0 0-1,0 0 0,-1-8 0,0 12-1,0 0 0,0 0-1,-1 1 1,1-1-1,0 0 1,-1 0-1,1 0 1,0 0-1,-1 1 1,1-1-1,-1 0 1,0 0-1,1 1 1,-1-1-1,1 0 1,-1 1-1,0-1 1,0 1 0,1-1-1,-1 1 1,0-1-1,0 1 1,0 0-1,1-1 1,-1 1-1,0 0 1,0-1-1,0 1 1,0 0-1,0 0 1,0 0-1,0 0 1,0 0-1,1 0 1,-1 0-1,0 0 1,0 0 0,0 1-1,0-1 1,0 0-1,0 1 1,-1 0-1,-6 1-6,0 1-1,-1 0 1,-9 6-1,14-7 1,-3 2 0,1 0 0,-1 1-1,1 0 1,0-1 0,0 2-1,1-1 1,0 1 0,0 0 0,0 0-1,1 0 1,-1 1 0,1-1-1,-4 12 1,3-7-3,1 1 1,0 0-1,1 0 0,0 0 0,0 1 1,2-1-1,-1 21 0,2-30 8,0 0 0,0 0 0,0 1 0,1-1 0,-1 0 0,1 0 0,0 0 0,0 0 0,0 0 0,0 0 0,0 0 0,1 0 0,-1-1 0,1 1 0,0-1 0,0 1 0,0-1 0,0 1 0,0-1 0,6 4 0,-6-5 0,1 1 0,-1-1 0,1 0 0,0 0 0,0 0 0,0 0 0,0-1 0,-1 1 0,1-1 0,0 0 0,0 0 0,0 0 0,0 0 0,0 0 0,0 0 0,0-1 0,0 0 0,0 1 0,0-1 0,-1 0 0,1-1 0,4-1 0,19-12 19,0-1-1,40-35 1,-38 29 12,48-29 1,-53 36-3,-18 11-16,1 0-1,0 0 0,0 1 1,-1 0-1,2 0 0,-1 0 1,0 1-1,1 0 0,-1 0 1,8-1-1,-13 3-9,0 1-1,0-1 1,0 0 0,1 1-1,-1-1 1,0 1 0,0 0-1,0-1 1,0 1 0,0 0-1,0-1 1,0 1-1,0 0 1,0 0 0,0 0-1,0 0 1,-1 0 0,1 0-1,0 0 1,-1 0-1,1 1 1,-1-1 0,1 0-1,-1 0 1,1 2 0,8 34 18,-9-36-20,5 53 22,-4-37-16,0-1 0,2 0 1,3 18-1,-6-34-6,0 1 1,0-1-1,1 1 1,-1-1-1,0 0 1,0 1-1,0-1 0,0 0 1,0 1-1,1-1 1,-1 0-1,0 1 1,0-1-1,1 0 1,-1 0-1,0 1 0,0-1 1,1 0-1,-1 0 1,0 0-1,1 1 1,-1-1-1,0 0 1,1 0-1,-1 0 0,0 0 1,1 0-1,-1 0 1,0 1-1,1-1 1,-1 0-1,1 0 1,-1 0-1,0 0 0,1 0 1,-1 0-1,0-1 1,1 1-1,17-11 24,13-23 15,-30 33-37,35-49 68,-25 32-19,2 0-1,19-20 0,-31 37-47,0 0 0,0 0 0,0 0 0,-1 0 0,1 1 0,0-1-1,0 0 1,0 1 0,0-1 0,0 1 0,0-1 0,0 1 0,0 0 0,0-1 0,1 1-1,0 0 1,-1 0-1,0 0-1,-1 0 1,1 0-1,-1 0 1,1 1-1,0-1 1,-1 0-1,1 0 1,-1 1-1,1-1 1,-1 0-1,1 1 1,-1-1-1,1 1 1,-1-1-1,1 1 1,-1-1-1,0 1 1,1-1-1,-1 1 1,1 0-1,1 4 8,0 0 0,0 1 1,-1-1-1,1 1 0,0 7 0,0-1-9,4 18 4,-4-15 5,1 0 0,1-1 0,8 21 0,-11-31-6,1-1 0,0 0 0,-1 1 0,1-1 0,0 0 0,1 0 0,-1 0 0,1 0-1,-1-1 1,1 1 0,0-1 0,0 1 0,0-1 0,0 0 0,0 0 0,1 0 0,-1-1 0,7 3 0,-1-2-1,0-1 0,-1 0 0,1 0 0,0-1 1,-1 0-1,1-1 0,0 0 0,-1 0 0,1-1 0,15-5 1,3-2 8,52-27-1,68-51 106,-101 58-67,-21 14-18,-10 6 15,1 0 1,-2-1 0,22-19 0,-55 49-33,0 0 0,2 2-1,0 0 1,1 1 0,-17 34 0,31-49-22,-1 0 1,1 1-1,0-1 0,1 1 0,0-1 0,1 1 1,0 0-1,0-1 0,0 1 0,1-1 0,1 1 1,-1 0-1,1-1 0,1 0 0,0 0 0,0 1 1,0-2-1,1 1 0,0 0 0,10 12 0,-13-18 7,0-1-1,0 1 0,1-1 0,-1 0 0,0 0 0,1 0 1,-1 0-1,1 0 0,-1 0 0,1 0 0,0 0 0,-1 0 0,1-1 1,0 1-1,-1-1 0,1 1 0,0-1 0,0 0 0,0 1 1,-1-1-1,1 0 0,0 0 0,0-1 0,0 1 0,-1 0 1,1 0-1,0-1 0,0 1 0,-1-1 0,1 0 0,0 1 0,-1-1 1,1 0-1,0 0 0,-1 0 0,2-2 0,4-2 3,-1-1 1,0 0-1,0 0 0,-1 0 0,1-1 0,6-11 0,8-20 21,-1-1 0,-2-1 0,14-49 0,-28 82-19,16-55 35,-3 0 0,-3-2 0,-2 1 0,2-87 0,-12 130-21,-2 0-1,0 0 1,-7-33 0,8 53-19,0-1 1,0 0-1,0 0 1,0 0-1,-1 1 1,1-1 0,0 0-1,0 0 1,-1 1-1,1-1 1,-1 0-1,1 1 1,0-1-1,-1 0 1,1 1-1,-1-1 1,0 1-1,1-1 1,-1 1 0,-1-2-1,2 2 0,-1 0 0,0 0 0,1 0 0,-1 0 0,1 0 0,-1 0 0,0 0 0,1 0 0,-1 1 0,1-1 0,-1 0 0,1 0 0,-1 0 0,1 1 0,-1-1 0,0 0 0,1 1 0,-1-1 0,1 0 0,0 1 0,-1 0 0,-2 1-4,0 1 0,0 1 0,1-1 0,-1 0 0,1 1 0,-3 6 0,-5 12-14,2 1 0,1 1 0,1-1 0,1 1 0,1 1 0,1-1 0,1 0 0,1 1 0,3 30 0,0-27-5,2 0 0,0 0-1,2 0 1,2-1 0,0 0 0,1-1-1,25 47 1,-30-66 18,0 1 0,1-1 0,0 0-1,0-1 1,1 1 0,9 7 0,-13-12 4,0 0 1,1 0 0,0 0 0,-1-1-1,1 1 1,0-1 0,0 1-1,0-1 1,0 0 0,0 0-1,0-1 1,0 1 0,0 0 0,0-1-1,0 0 1,1 0 0,-1 0-1,0 0 1,0 0 0,5-2-1,2-1 2,-1 0 0,-1-1 0,1 0 0,0 0-1,-1-1 1,0-1 0,8-6 0,52-49 2,-8 6 36,-45 42 2,26-29 1,-13 11 78,-16 24-107,-12 7-11,0 0-1,1 0 1,-1 0-1,0 1 0,0-1 1,1 0-1,-1 0 1,0 1-1,0-1 0,0 0 1,1 0-1,-1 1 1,0-1-1,0 0 1,0 0-1,0 1 0,0-1 1,0 0-1,1 1 1,-1-1-1,0 0 0,0 1 1,0-1-1,0 0 1,0 1-1,0-1 0,-4 34 15,2-22-13,1 7-5,1 0-1,2-1 1,-1 1-1,2-1 1,1 0 0,0 0-1,1 0 1,10 23-1,-14-39 2,0 0 0,-1 0 0,1-1-1,0 1 1,0 0 0,0-1-1,1 1 1,-1-1 0,0 0-1,0 1 1,1-1 0,-1 0-1,1 0 1,-1 0 0,1 0-1,0 0 1,-1 0 0,1 0-1,0 0 1,0-1 0,-1 1 0,3 0-1,-1-1 5,0 0-1,0 0 1,1-1 0,-1 1-1,0 0 1,0-1-1,0 0 1,-1 0-1,1 0 1,0 0 0,0 0-1,4-3 1,2-2 13,0 0 0,0-1 0,-1 0 0,0-1 0,0 0-1,12-16 1,-12 12 3,-6 8-12,1 0 0,-1 0-1,1 0 1,-1 0 0,1 0-1,1 1 1,-1-1-1,0 1 1,1 0 0,7-6-1,-8 11-3,-1 0-1,0 0 0,0 0 0,0 1 0,0-1 1,0 0-1,-1 1 0,1-1 0,-1 1 0,1 0 0,0 2 1,0-1-2,-1-2 2,0 0 0,0 0 0,0 0 0,0 0-1,0 0 1,1-1 0,-1 1 0,1 0 0,-1-1 0,1 1 0,0-1-1,0 1 1,0-1 0,0 0 0,0 0 0,0 0 0,0 0 0,0 0-1,0 0 1,0 0 0,0-1 0,3 1 0,-1-1 2,-1 0 0,1-1-1,0 0 1,0 0 0,-1 0 0,1 0 0,0 0 0,-1-1 0,1 1 0,-1-1 0,0 0 0,6-5-1,40-31 24,-36 27-22,0 0 1,0 1 0,29-16 0,-18 13-10,-1-1 0,-1-1 0,28-25 0,-40 36 10,-10 4-5,0 0 0,1 0 0,-1 0 0,1-1 1,-1 1-1,1 0 0,-1 0 0,0 0 0,1-1 0,-1 1 1,0 0-1,1 0 0,-1-1 0,0 1 0,1 0 0,-1-1 1,0 1-1,1 0 0,-1-1 0,0 1 0,0 0 0,1-1 1,-1 1-1,0-1 0,0 1 0,0 0 0,0-1 0,0 1 1,1-1-1,-1 1 0,0-1 0,0 1 0,0 0 0,0-1 1,0 0-1,-3 1 11,1 0 1,-1 1-1,1-1 0,-1 1 1,1-1-1,0 1 1,-1 0-1,-2 1 0,5-2-7,-18 7 17,1 0 0,0 1 1,0 1-1,-16 11 0,24-13-30,0 0 0,1 0 0,-1 1 0,2 0 0,-1 0 0,1 1 0,0 0 0,-6 12-1,8-12 9,1 0 0,0 0 0,0 1 0,1-1 0,1 1 0,-3 18 0,4-24 6,1-1 0,0 1 0,0-1-1,0 1 1,1-1 0,-1 1-1,1-1 1,0 1 0,0-1-1,2 5 1,-2-6-1,0 0 0,0-1 0,0 1 0,0 0-1,1-1 1,-1 1 0,1-1 0,-1 1 0,1-1 0,-1 0 0,1 0 0,0 0-1,0 0 1,0 0 0,-1 0 0,1 0 0,0 0 0,0-1 0,2 1-1,5 0 5,-1-1-1,1-1 0,-1 1 0,1-1 1,-1-1-1,0 0 0,0 0 0,14-5 1,-11 3 4,37-14 44,-1-3-1,0-1 1,61-41-1,-52 29 119,79-34 0,-50 35 65,-84 33-239,-1 0 0,0 0 0,0 0 0,1 0 0,-1 0-1,0 0 1,1 0 0,-1 0 0,0 0 0,1 0 0,-1 0-1,0 0 1,0 0 0,1 0 0,-1 1 0,0-1 0,0 0-1,1 0 1,-1 0 0,0 1 0,0-1 0,1 0 0,-1 0-1,0 0 1,0 1 0,0-1 0,1 0 0,-1 1 0,0-1-1,0 0 1,0 0 0,0 1 0,0-1 0,0 0 0,0 1-1,0-1 1,0 0 0,0 0 0,0 1 0,0-1 0,0 0-1,0 1 1,0-1 0,0 0 0,0 1 0,0-1 0,0 0-1,0 0 1,0 1 0,0-1 0,-1 1 0,-3 27 10,1-15 6,-6 32 24,6-34-30,0 0 1,1 1-1,0-1 0,1 0 1,0 1-1,1 18 0,0-29-8,0 0 0,0 0 0,0 0 0,1 0 0,-1 0-1,0 0 1,0 1 0,0-1 0,1 0 0,-1 0 0,1 0-1,-1 0 1,1 0 0,-1 0 0,1-1 0,0 1 0,-1 0 0,1 0-1,0 0 1,0 0 0,-1-1 0,1 1 0,0 0 0,0-1-1,0 1 1,0-1 0,0 1 0,0-1 0,0 1 0,0-1-1,0 0 1,0 1 0,0-1 0,0 0 0,0 0 0,0 0-1,1 0 1,-1 0 0,0 0 0,0 0 0,0 0 0,0 0 0,0-1-1,0 1 1,0 0 0,0-1 0,0 1 0,0-1 0,0 1-1,2-2 1,4-2 11,1 0 1,-1-1-1,0 0 0,12-11 0,30-29 138,80-54 0,-129 99-149,4-3 14,0 0 0,0 1 0,0-1 0,1 1 1,5-2-1,-10 4-16,0 0 1,1 0-1,-1 0 1,0 0-1,1 0 1,-1 0-1,0 0 1,1 0-1,-1 0 1,1 0-1,-1 0 1,0 0-1,1 0 1,-1 0-1,0 0 1,1 0 0,-1 1-1,0-1 1,1 0-1,-1 0 1,0 0-1,0 0 1,1 1-1,-1-1 1,0 0-1,1 0 1,-1 1-1,0-1 1,1 1 0,-1 1 1,0-1-1,1 0 0,-1 0 1,0 0-1,0 0 0,0 1 1,0-1-1,0 0 1,0 0-1,0 0 0,0 0 1,-1 2-1,-13 52 49,9-39-54,1 1 0,0 0 0,1 0 0,1 1 1,1-1-1,0 18 0,2-32 2,-1 1 1,1-1 0,-1 0-1,1 0 1,0 0 0,0 0-1,1 0 1,-1 0 0,0 0-1,1 0 1,0 0 0,3 3-1,-4-5 1,0 1 0,0-1 0,1 0 0,-1 0 0,0-1 0,1 1 0,-1 0 0,1 0 0,-1-1 0,1 1-1,-1-1 1,1 1 0,-1-1 0,1 0 0,0 1 0,-1-1 0,1 0 0,-1 0 0,1 0 0,0 0 0,-1 0 0,1-1-1,0 1 1,-1 0 0,1-1 0,-1 1 0,2-2 0,9-3 1,0-1-1,-1-1 1,0 0-1,0 0 1,-1-1-1,10-10 1,55-58 12,-55 53 14,-1-1 0,-1-1-1,-1-1 1,-1 0 0,18-42-1,-10 14 49,-3-1 0,24-94-1,-11-59 60,-36 180-122,2 28-11,0-1-1,0 1 0,0-1 0,0 1 0,-1-1 1,1 1-1,0-1 0,0 1 0,0-1 1,0 1-1,-1-1 0,1 1 0,0-1 1,-1 1-1,1 0 0,0-1 0,-1 1 1,1 0-1,0-1 0,-1 1 0,1 0 1,0-1-1,-1 1 0,1 0 0,-1 0 0,1-1 1,-1 1-1,1 0 0,-1 0 0,1 0 1,-1 0-1,1 0 0,-1 0 0,1 0 1,-1 0-1,1 0 0,-1 0 0,1 0 1,-1 0-1,1 0 0,-1 0 0,1 0 0,-1 0 1,1 0-1,0 1 0,-1-1 0,1 0 1,-1 0-1,1 1 0,-1-1 0,1 0 1,0 1-1,-1-1 0,-3 4-7,-1-1 0,1 1 1,1 0-1,-1 1 0,0-1 0,1 1 1,0-1-1,-4 9 0,-18 44-50,19-41 43,-5 11-21,2 1 0,0 1 0,3-1 0,0 1 0,1 0 0,0 41 0,5-54 10,0 1 0,1-1 0,1 1 0,0-1 0,1 1 0,1-1 0,1 0 0,0 0 0,1-1 0,0 0-1,2 0 1,15 26 0,-19-37 22,-1 1 1,1-1-1,0 1 0,0-1 0,0 0 0,1-1 0,-1 1 0,1-1 0,0 0 0,0 0 0,0 0 0,0-1 0,1 0 0,-1 0 0,1 0 0,-1-1 1,1 1-1,0-1 0,-1-1 0,1 1 0,0-1 0,0 0 0,-1 0 0,13-3 0,12-3 25,1-2 0,-1-1-1,-1-1 1,35-17 0,108-68 162,-136 77-148,-45 35 11,-12 9-15,5-8 3,1 1 0,1 1 0,-14 25 0,25-40-14,0 1 1,0 0-1,1 0 0,0 0 0,0 0 0,1 0 0,-1 0 1,1 0-1,1 1 0,-1-1 0,1 1 0,0-1 1,1 0-1,-1 1 0,1-1 0,1 0 0,1 8 0,-2-13-10,-1 0-1,0 0 0,1 1 0,0-1 0,-1 0 0,1 0 1,-1 0-1,1 0 0,0 0 0,0 0 0,0 0 0,0 0 1,0 0-1,0 0 0,0 0 0,0-1 0,0 1 1,0 0-1,0-1 0,0 1 0,0-1 0,1 1 0,-1-1 1,0 0-1,0 1 0,1-1 0,-1 0 0,0 0 0,0 0 1,1 0-1,-1 0 0,0 0 0,1 0 0,-1 0 1,0-1-1,0 1 0,1 0 0,-1-1 0,0 1 0,0-1 1,0 1-1,0-1 0,1 0 0,0-1 0,7-3 61,-1-1-1,0 0 1,0 0-1,9-9 1,-17 14-68,33-33 33,14-13-17,-43 44-19,1-1 1,0 1-1,0-1 0,1 1 0,-1 1 0,0-1 1,1 1-1,10-3 0,-12 5 0,-1 1 0,0-1 0,0 0 0,0 1 0,1 0 0,-1 0 0,0 0 0,0 0 0,0 1 0,-1-1 0,1 1 0,0-1 0,4 5 0,9 3 0,-10-7 0,0 0 0,0 0 0,0-1 0,1 1 0,-1-1 0,0-1 0,1 1 0,-1-1 0,0 0 0,1-1 0,-1 0 0,9-1 0,7-4 0,0-1 0,23-10 0,0 0 0,44-19 0,-86 35 0,-1 1 0,1-1 0,0 0 0,0 1 0,0-1 0,0 1 0,0 0 0,0 0 0,-1 0 0,1 0 0,0 1 0,0-1 0,3 2 0,39 14 0,-21-7 0,2-2 0,-1-1 0,1-2 0,-1 0 0,30 0 0,19 2 0,-70-6 86,0 1 1,1 0-1,-1 0 1,0 0-1,0 0 0,0 1 1,0-1-1,0 1 1,6 4-1,-8-4-572,1-1-1,-2 1 1,1 0-1,0 0 1,0 0 0,-1 0-1,1 0 1,-1 1 0,2 1-1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1:5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11352,'0'0'17207,"12"-6"-16984,0 1-186,14-7 158,0 1 0,1 1-1,42-10 1,-3 14 274,124 4 0,-102 3-221,73 5 1078,-142-2-953,-19-4-364,1 0 0,-1 0 0,1 0 0,-1 0 0,1 0 0,-1 0 0,1 1-1,-1-1 1,1 0 0,-1 0 0,1 0 0,-1 1 0,0-1 0,1 0 0,-1 1 0,1-1 0,-1 0-1,0 1 1,1-1 0,-1 1 0,0-1 0,0 0 0,1 1 0,-1-1 0,0 1 0,0-1-1,0 1 1,1-1 0,-1 1 0,0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2:56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13168,'0'0'2792,"78"-20"-2944,-49 10 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01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340 574 5624,'0'0'4689,"-5"-10"-4320,2 3-290,0-1 18,0 1 1,-1 0-1,1 1 0,-1-1 0,-1 1 0,1 0 1,-1 0-1,0 0 0,-1 0 0,-6-5 0,-8-4 275,6 4 83,0 1-1,-31-16 1,41 23-334,-1 1 0,1 1-1,-1-1 1,1 1 0,-1 0-1,1 0 1,-1 0 0,0 1 0,1-1-1,-1 1 1,0 0 0,1 0-1,-1 1 1,0 0 0,1 0-1,-6 1 1,4 0-16,0 0 0,1 1 1,-1-1-1,1 1 0,0 0 0,0 0 0,0 1 0,0 0 0,0 0 1,1 0-1,-1 0 0,1 1 0,0 0 0,1-1 0,-1 1 0,1 1 1,0-1-1,0 0 0,1 1 0,-4 9 0,4-8-34,1 0 0,-1 0 0,1 1 0,0-1 1,1 0-1,0 1 0,0-1 0,0 1 0,1-1 0,0 0 0,1 0 0,0 1 0,3 8 0,-3-11-24,0 1-1,1-1 1,0 0-1,0 0 1,0 0-1,0 0 1,1 0-1,0-1 1,0 1-1,0-1 1,0 0-1,1 0 1,0-1-1,-1 1 1,1-1-1,1 0 1,6 3-1,1-2 13,-1 0 0,1-1 0,0 0 0,0-1 0,0 0 0,1-1 0,-1-1 0,0 0 0,0-1 0,16-3 0,-6 0 11,-1-1 1,1-2-1,-1 0 1,-1-2-1,21-10 1,39-17 181,-46 21 45,56-31 1,-24 11 326,-96 124 278,28-86-894,0 0 0,1 1-1,-1-1 1,1 0-1,0 0 1,0 1 0,0-1-1,1 0 1,-1 0 0,1 1-1,0-1 1,-1 0 0,1 0-1,1 0 1,-1 0-1,0 0 1,1 0 0,0 0-1,-1-1 1,1 1 0,0-1-1,1 1 1,-1-1 0,0 1-1,1-1 1,-1 0-1,1 0 1,-1 0 0,6 2-1,-3-2 2,1 1-1,-1-1 0,1 0 0,0 0 1,-1-1-1,1 1 0,0-1 0,0-1 1,0 1-1,0-1 0,0 0 1,0 0-1,0-1 0,0 0 0,10-2 1,-13 1-2,0 1 0,0-1 1,-1 1-1,1-1 0,0 0 1,-1 0-1,1 0 0,-1-1 1,0 1-1,0 0 0,0-1 1,0 0-1,0 1 0,0-1 1,-1 0-1,0 0 0,1 0 1,-1 0-1,0 0 0,0 0 1,-1 0-1,1-1 0,-1 1 1,1-4-1,-1 4 1,1 0 1,-1 0-1,0 0 1,0 0-1,0-1 0,0 1 1,-1 0-1,0 0 0,1 0 1,-1 0-1,0 1 1,0-1-1,0 0 0,-1 0 1,1 0-1,-1 1 1,1-1-1,-1 1 0,0-1 1,0 1-1,0 0 0,0 0 1,-1 0-1,1 0 1,-6-3-1,-5 0 18,0 0 0,-1 2 1,0-1-1,1 2 0,-1 0 0,0 1 0,-1 0 1,-14 1-1,28 0 10,7 0 17,44-2 22,67-12 0,-64 6-17,34-5 42,70-8 180,-152 21-245,0 0 0,1 1 1,-1-1-1,0 1 0,1 0 0,7 2 0,-12-3-15,0 1 0,1-1 0,-1 0 0,0 1-1,0-1 1,0 1 0,0-1 0,1 1 0,-1 0 0,0 0 0,0-1-1,0 1 1,0 0 0,0 0 0,0 0 0,-1 0 0,1 0 0,0 0-1,0 0 1,-1 0 0,1 0 0,-1 0 0,1 1 0,-1-1 0,1 0 0,-1 0-1,0 0 1,1 1 0,-1-1 0,0 0 0,0 1 0,0 1 0,-2 10 126,-1-1 0,0 0 1,0 0-1,-2-1 1,-8 20-1,10-22 209,12-15 38,3-3-341,3 0 17,22-13 193,0 2-1,2 1 1,66-22 0,-104 41-252,1-1 0,0 1 0,-1-1 0,1 1-1,0 0 1,0 0 0,-1 0 0,1 0 0,0 0 0,0 0 0,-1 0 0,1 1-1,2 0 1,-3-1-5,-1 1-1,1-1 1,0 1-1,0-1 1,0 1-1,-1 0 1,1-1-1,0 1 0,-1 0 1,1-1-1,-1 1 1,1 0-1,-1 0 1,1-1-1,-1 1 1,1 0-1,-1 0 1,1 1-1,0 4 14,-1 1-1,1-1 0,-1 0 1,0 0-1,0 1 1,-2 7-1,1-10 12,1 0-1,-1 1 0,1-1 0,0 0 1,0 1-1,0-1 0,1 0 1,-1 0-1,3 8 0,-2-11-19,0-1-1,-1 1 1,1-1-1,0 0 0,-1 1 1,1-1-1,0 0 1,0 0-1,0 1 1,-1-1-1,1 0 1,0 0-1,0 0 1,0 0-1,-1 0 1,1 0-1,0 0 0,0 0 1,0-1-1,-1 1 1,1 0-1,0 0 1,1-1-1,26-10 70,-21 8-47,22-9 43,-21 8-44,0 1-1,1-1 1,0 1 0,0 1-1,-1 0 1,1 0-1,13-1 1,-18 4-21,1 0 0,-1 0-1,0 0 1,0 1 0,0-1 0,1 1 0,-1 0 0,-1 1 0,1-1 0,0 0 0,-1 1 0,7 5 0,-6-4-7,0 0 1,1-1-1,-1 0 1,1 0-1,0 0 1,0-1-1,10 4 1,-9-5 2,1 0 1,0-1 0,0 0 0,0 0-1,0-1 1,0 0 0,0 0 0,0 0-1,11-5 1,3-1 43,33-17-1,-6-2 92,-20 10 84,60-22 0,-87 37-218,-1 1-1,1 0 1,0-1-1,0 1 0,0 0 1,0-1-1,0 1 0,-1 0 1,1 0-1,0 0 0,0 0 1,0-1-1,0 1 1,0 1-1,0-1 0,0 0 1,0 0-1,-1 0 0,1 0 1,0 1-1,0-1 0,0 0 1,0 1-1,-1-1 1,1 1-1,0-1 0,0 1 1,-1-1-1,1 1 0,0-1 1,-1 1-1,1 0 0,0-1 1,-1 1-1,1 0 1,-1 0-1,1-1 0,-1 1 1,1 1-1,0 2-3,0 1 0,-1 0 0,1-1 0,-1 1 0,0 0-1,-1 6 1,1-1 8,-3 43 4,-18 93 1,-23 49 49,-10-14 313,86-316 235,-4 59-438,56-109-1,-72 162-141,2-7 19,2 1-1,1 0 1,2 1 0,0 1-1,2 1 1,1 1 0,1 1-1,29-24 1,-51 47-51,1 0-1,-1-1 1,1 1-1,-1 0 1,1 0-1,0 0 1,0 1-1,-1-1 1,1 0-1,0 0 1,0 1 0,0-1-1,0 1 1,-1 0-1,1 0 1,2-1-1,-3 2 0,1-1 1,-1 0-1,0 1 0,0-1 0,0 0 0,0 1 0,0-1 0,0 1 0,-1 0 1,1-1-1,0 1 0,0 0 0,0-1 0,0 1 0,-1 0 0,1 0 0,0 0 1,-1 0-1,1 0 0,0 1 0,1 2-2,-1 0 0,0 0 0,0 0 0,0 1 0,0-1 0,-1 0 1,1 0-1,-1 1 0,0-1 0,0 0 0,-1 0 0,-1 8 0,-1 1-1,-1-1-1,0 1 1,-1-1 0,0 1-1,-1-1 1,0-1 0,-1 1 0,-1-1-1,0 0 1,0-1 0,-1 0-1,-16 15 1,1-3 19,23-22-14,1 0 0,0 0 0,0 0 0,0 0-1,0 0 1,0 0 0,0 0 0,0 0 0,0 0 0,0 0 0,0 0 0,-1 0 0,1 0 0,0 0 0,0 0 0,0 0 0,0 0 0,0 0 0,0 0 0,0 1 0,0-1 0,0 0 0,0 0 0,0 0 0,0 0-1,0 0 1,0 0 0,0 0 0,0 0 0,0 0 0,0 0 0,0 1 0,0-1 0,0 0 0,0 0 0,0 0 0,0 0 0,0 0 0,0 0 0,0 0 0,0 0 0,0 0 0,0 1 0,0-1 0,0 0 0,0 0-1,0 0 1,0 0 0,0 0 0,0 0 0,0 0 0,1 0 0,-1 0 0,0 0 0,0 0 0,0 0 0,0 0 0,0 0 0,0 0 0,0 0 0,0 0 0,0 1 0,0-1 0,0 0 0,1 0 0,-1 0 0,0 0 0,0 0-1,17-7 37,35-17-36,1 3-1,1 1 1,0 3-1,86-14 1,-96 21-3,-32 6-1,0 2-1,0-1 1,0 1 0,0 1 0,0 0 0,19 2 0,-30-1 1,-1 0 0,1 0 0,0 1 1,-1-1-1,1 0 0,-1 1 0,1-1 0,-1 0 0,1 1 0,-1-1 0,1 1 1,-1-1-1,1 1 0,-1-1 0,1 1 0,-1-1 0,0 1 0,1-1 1,-1 1-1,0 0 0,0-1 0,1 1 0,-1 0 0,0-1 0,0 1 0,0 0 1,0-1-1,0 1 0,0 0 0,0-1 0,0 1 0,0 0 0,0-1 1,0 1-1,0 0 0,0-1 0,-1 2 0,-8 29-20,6-25 14,3-5 5,-3 7-15,1 0 0,-1 0-1,1 0 1,1 0 0,-2 15 0,3-21 18,1 0 1,-1-1-1,0 1 1,0 0-1,1-1 0,-1 1 1,1 0-1,-1-1 1,1 1-1,-1-1 1,1 1-1,0-1 1,0 1-1,0-1 0,0 0 1,0 1-1,0-1 1,0 0-1,1 0 1,-1 0-1,0 0 0,1 0 1,-1 0-1,1 0 1,-1 0-1,1 0 1,-1-1-1,1 1 1,-1-1-1,1 1 0,0-1 1,-1 1-1,1-1 1,0 0-1,2 0 1,0 0 4,1 0 1,0 0-1,0 0 0,-1-1 1,1 0-1,0 0 1,-1 0-1,1 0 1,-1-1-1,0 0 1,1 0-1,-1 0 1,0 0-1,0-1 1,0 1-1,0-1 0,-1 0 1,1 0-1,-1-1 1,5-4-1,4-8 22,0 0 0,-1 0-1,13-28 1,-24 44-27,1-1 0,0 0 0,0-1 0,0 1 0,0-1 0,0 1 0,-1-1 0,1 0 0,-1 1 0,1-1 0,-1 0 0,0 1 0,1-1 0,-1 0 0,0 1 0,0-1 0,0 0 0,-1 1 0,1-1 0,0 0 0,0 1 0,-1-1 0,1 0 0,-1 1 0,0-1 0,1 1 0,-1-1 0,0 1 0,0-1 0,0 1 0,0-1 0,0 1 0,0 0 0,-1 0 0,1 0 0,0 0 0,0 0 0,-3-1 0,0-1 0,-1 1 0,1 0 0,-1 0 0,0 1 0,0-1 0,0 1 0,0 0 0,0 1 0,0-1 0,-1 1 0,-4 0 0,-8 3 0,-32 8 0,34-7 0,141-13 0,-50 2 0,-21 3 0,79-3 0,-118 7 0,1 1 0,-1 0 0,0 2 0,0-1 0,0 2 0,18 6 0,-30-9 0,-1 0 0,0 0 0,0 0 0,0 0 0,0 0 0,0 0 0,0 1 0,0-1 0,-1 1 0,1-1 0,0 1 0,-1 0 0,1-1 0,-1 1 0,0 0 0,2 2 0,-2 0 0,0 0 0,0 0 0,0 0 0,0 0 0,-1 0 0,1 0 0,-1 8 0,0-11 0,0-1 0,0 1 0,0 0 0,0-1 0,0 1 0,0-1 0,0 1 0,0 0 0,0-1 0,1 1 0,-1-1 0,0 1 0,0-1 0,1 1 0,-1-1 0,0 1 0,1-1 0,-1 1 0,0-1 0,1 1 0,-1-1 0,1 0 0,-1 1 0,1-1 0,-1 0 0,1 1 0,-1-1 0,1 0 0,-1 0 0,1 1 0,-1-1 0,1 0 0,-1 0 0,1 0 0,0 0 0,-1 0 0,1 0 0,-1 0 0,1 0 0,0 0 0,-1 0 0,1 0 0,-1 0 0,1 0 0,-1 0 0,1-1 0,-1 1 0,1 0 0,0 0 0,-1-1 0,1 1 0,0-1 0,34-18 0,-33 17 0,33-21 0,-13 7 0,1 1 0,0 1 0,0 1 0,1 2 0,44-16 0,-66 27 0,1 0 0,0-1 0,-1 1 0,1 0 0,0 0 0,-1 1 0,1-1 0,-1 0 0,1 1 0,0 0 0,-1-1 0,1 1 0,-1 0 0,0 1 0,1-1 0,-1 0 0,4 3 0,4 3 0,0 2 0,13 12 0,-3-2 0,-11-12 0,1 0 0,0-1 0,0 0 0,1-1 0,-1 0 0,1-1 0,0 0 0,1 0 0,-1-1 0,1-1 0,-1 0 0,1 0 0,0-2 0,0 1 0,-1-1 0,1-1 0,0 0 0,12-3 0,-11 2 0,0-2 0,0 1 0,0-2 0,-1 1 0,1-2 0,-1 0 0,0 0 0,-1-1 0,0 0 0,0-1 0,0 0 0,-1-1 0,-1 0 0,1-1 0,14-19 0,-23 27 0,0 0 0,1 0 0,-1 0 0,0-1 0,0 1 0,0 0 0,-1-1 0,1 1 0,-1-1 0,1 1 0,-1 0 0,0-1 0,1 1 0,-1-1 0,-1 1 0,1-1 0,0 1 0,-1-1 0,1 1 0,-1-1 0,-1-3 0,1 4 0,0 0 0,0 1 0,0-1 0,0 1 0,-1-1 0,1 1 0,0 0 0,-1-1 0,1 1 0,-1 0 0,0 0 0,1 0 0,-1 0 0,0 0 0,1 0 0,-1 0 0,0 1 0,0-1 0,0 1 0,0-1 0,0 1 0,0 0 0,1 0 0,-1 0 0,0 0 0,0 0 0,0 0 0,-4 1 0,-1 1 0,0 0 0,0 0 0,0 1 0,0 0 0,0 0 0,1 1 0,-1 0 0,1 0 0,0 0 0,0 1 0,1 0 0,0 0 0,-1 1 0,1-1 0,1 1 0,-5 7 0,8-12 0,1 0 0,-1 0 0,1 0 0,-1 0 0,1 0 0,0 0 0,-1 0 0,1 0 0,0 1 0,0-1 0,0 0 0,0 0 0,0 0 0,0 0 0,0 1 0,0-1 0,0 0 0,1 0 0,-1 0 0,0 0 0,1 0 0,-1 0 0,2 2 0,-1-1 0,0-1 0,1 1 0,-1-1 0,1 0 0,-1 1 0,1-1 0,0 0 0,-1 0 0,1 0 0,0 0 0,0-1 0,3 2 0,3 0 0,0 0 0,0-1 0,0 1 0,0-2 0,11 1 0,10-4 0,0-1 0,40-10 0,-7 0 0,10-1 0,34-5 0,-104 20 0,0 0 0,0-1 0,-1 1 0,1 0 0,0 0 0,0 0 0,0 1 0,-1-1 0,1 0 0,0 1 0,0-1 0,-1 1 0,1-1 0,0 1 0,-1 0 0,1 0 0,0 0 0,-1 0 0,2 2 0,0 0 0,0 0 0,-1 1 0,1-1 0,-1 1 0,0 0 0,2 6 0,2 1 0,-5-10 0,0 0 0,0 0 0,0 0 0,0 0 0,0 0 0,0 0 0,0 0 0,1 0 0,-1-1 0,0 1 0,0 0 0,1-1 0,-1 1 0,1-1 0,-1 1 0,0-1 0,1 0 0,-1 0 0,1 1 0,-1-1 0,1 0 0,-1 0 0,1-1 0,-1 1 0,3-1 0,41-9 0,-36 8 0,19-8 0,-22 8 0,0-1 0,1 1 0,-1 0 0,1 1 0,-1-1 0,1 1 0,11 0 0,-13 2 0,0 0 0,0 1 0,0 0 0,0 0 0,-1 0 0,1 0 0,0 1 0,-1-1 0,8 7 0,-8-6 0,0 1 0,1-1 0,-1-1 0,1 1 0,0-1 0,0 1 0,0-1 0,0-1 0,9 3 0,1-3 0,1-1 0,-1 0 0,0-1 0,0-1 0,-1 0 0,1-1 0,0-1 0,-1 0 0,0-1 0,19-9 0,-13 4 0,-1 0 0,1-2 0,-2 0 0,0-2 0,0 1 0,20-22 0,-23 17 0,0 0 0,-1-1 0,20-35 0,26-66 0,-40 78 0,21-69 0,-40 110 0,-1 1 0,0-1 0,1 0 0,-1 1 0,0-1 0,0 0 0,0 1 0,1-1 0,-1 0 0,0 1 0,0-1 0,0 0 0,0 1 0,0-1 0,0 0 0,0 0 0,0 1 0,-1-1 0,1 0 0,0 1 0,0-1 0,-1 0 0,-10 9 0,-13 25 0,13-13 0,1-1 0,1 2 0,0 0 0,2 0 0,0 0 0,-4 26 0,9-33 0,0 0 0,1 0 0,0 1 0,1-1 0,1 0 0,0 0 0,1 0 0,1 0 0,0 0 0,10 26 0,-7-25 0,2 1 0,-1-2 0,2 1 0,0-1 0,1-1 0,0 1 0,1-2 0,20 19 0,-26-26 0,1 0 0,0-1 0,0 1 0,0-1 0,1-1 0,-1 1 0,1-1 0,0-1 0,0 1 0,0-1 0,0 0 0,1-1 0,-1 1 0,0-1 0,1-1 0,-1 0 0,1 0 0,-1 0 0,1-1 0,-1 0 0,13-3 0,-13 2-4091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01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1 256 15472,'0'0'2503,"13"-10"-1853,-6 4-560,12-9 179,1 0 0,1 1 0,29-15 0,246-93 2500,-278 114-2580,36-8 399,-39 12-1494,1-1 0,15-7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10 104 3912,'0'0'6722,"-2"-8"-6434,-1-9 582,1-1 0,-1-20 0,4 22-223,0 10-169,2 8 126,-3 0-465,1 0 0,-1 1-1,0-1 1,0 0 0,0 0 0,0 0 0,0 4-1,-1 8-36,18 326 1760,-15-292-1576,-1-17-106,0-9 30,-2 35 1,0-48-149,0-2 33,0 1 0,1 0 1,0 0-1,0 0 1,0 0-1,3 10 0,-2-16-59,-1 1 0,0 0 0,0-1 0,0 1 0,0-1 0,0 1 0,-1 2 0,0-3-6,1 0 0,-1 0 0,1 0-1,0 0 1,0 0 0,0-1 0,0 1 0,0 0 0,0 0 0,1 0-1,-1 0 1,1 0 0,-1 0 0,1-1 0,1 3 0,0-2 11,-1 0 1,2 0 0,-1 0 0,0 0-1,0-1 1,0 1 0,1-1 0,-1 0-1,1 0 1,-1 1 0,1-1 0,0-1-1,-1 1 1,1 0 0,0-1 0,0 1-1,-1-1 1,5 0 0,8 0 28,32-2 1,-34 0-9,52-6 73,-38 4-60,37-1-1,-17 9 108,-47-4-138,0 0-45,0 0 0,1 0 0,-1 1-1,0-1 1,0 0 0,1 0-1,-1 0 1,0 0 0,0 0 0,0 0-1,1 0 1,-1 0 0,0 1 0,0-1-1,0 0 1,1 0 0,-1 0-1,0 0 1,0 1 0,0-1 0,0 0-1,0 0 1,1 0 0,-1 1 0,0-1-1,0 0 1,0 0 0,0 1-1,0-1 1,0 0 0,0 0 0,0 0-1,0 1 1,0-1 0,0 0 0,0 0-1,0 1 1,0-1 0,0 0-1,0 0 1,0 1 0,0-1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10448,'0'0'1736,"10"-3"-1378,103-30 565,-94 29-618,0 1 0,0 0 0,0 2 0,35 0 0,21 6 1258,-50-7-2296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10544,'0'0'1089,"11"-1"-736,44-9 306,0-2 0,-1-2 0,65-28 0,-89 31-79,0 0-1,1 2 0,60-10 0,-78 16-326,-11 3-324,1-1 0,-1 0 0,0 1 1,1 0-1,-1-1 0,1 1 0,-1 0 0,0 0 1,1 1-1,-1-1 0,0 0 0,4 2 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8240,'0'0'3150,"7"-8"-2642,20-24-84,-27 31-403,0 1 0,1-1 0,-1 1 0,0-1 0,1 1 0,-1 0 0,0-1 0,1 1 0,-1-1 0,1 1 0,-1 0 0,1-1 0,-1 1 0,1 0 0,-1-1 0,1 1 0,-1 0 0,1 0 0,-1 0 0,1-1-1,-1 1 1,1 0 0,-1 0 0,1 0 0,-1 0 0,1 0 0,0 0 0,-1 0 0,1 0 0,-1 0 0,1 0 0,-1 1 0,1-1 0,-1 0 0,1 0 0,-1 0 0,1 1 0,-1-1 0,1 0 0,-1 0 0,1 1 0,-1-1 0,1 1 0,-1-1 0,2 3 34,-1-1 0,1 0 0,-1 1 0,0-1 0,0 1 1,1 3-1,0-2 61,4 17 195,-1 1 0,-1 0 0,2 37 0,0-2 291,-3-33-180,-1 0-1,-1 0 1,-1-1 0,-3 30-1,1-39 9,2-11-312,0 1 1,0-1-1,0 0 0,-1 1 1,1-1-1,-1 0 0,0 0 1,0 0-1,0 0 1,-1 0-1,1 0 0,-1 0 1,1 0-1,-4 3 0,-23 1 17,20-4-2784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11448,'0'0'686,"9"-4"-347,-5 3-308,17-8 182,-1 2-1,1 1 0,0 0 1,1 2-1,32-4 0,-17 10 263,0 1-1,48 11 0,-53-8 94,-17-2-155,-14-3-362,0 0 0,1-1 0,-1 1 0,1-1 0,-1 1 0,1-1 1,-1 1-1,1-1 0,-1 0 0,1 0 0,-1 0 0,1 0 1,-1 0-1,1 0 0,-1 0 0,1 0 0,-1-1 0,1 1 0,-1-1 1,1 1-1,-1-1 0,0 1 0,1-1 0,-1 0 0,3-1 0,4-8-2098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10344,'0'0'1952,"6"-11"-1440,20-38-64,-22 42-316,0 1 0,0 0 0,1 0 1,0 1-1,0-1 0,0 1 0,1 0 1,-1 0-1,1 1 0,0 0 0,1 0 1,-1 0-1,1 1 0,0 0 0,13-4 1,-18 6-82,-1 1 0,1 0 0,0-1 0,-1 1 1,1 0-1,0 0 0,0 0 0,-1 0 1,1 1-1,0-1 0,-1 0 0,1 1 0,0-1 1,-1 1-1,1-1 0,0 1 0,-1 0 1,1 0-1,-1 0 0,1 0 0,-1 0 0,0 0 1,1 0-1,-1 0 0,0 0 0,0 1 1,0-1-1,0 1 0,0-1 0,0 1 0,0-1 1,1 4-1,2 5 91,0 0 1,0 0-1,-1 0 1,2 13-1,-3-10-35,13 62 398,4 16-10,-15-77-382,0-1 1,1 1 0,1-1-1,9 17 1,-14-28-88,0 0 0,0 0 0,0-1 0,1 1 0,-1 0 0,0-1-1,1 1 1,-1-1 0,1 1 0,0-1 0,-1 0 0,1 0 0,0 0 0,0 0 0,0 0 0,0 0 0,0 0 0,0 0 0,0-1 0,0 1 0,0-1 0,0 0 0,4 1 0,-2-2 6,0 1 1,-1-1-1,1 0 0,0 0 1,-1-1-1,1 1 0,-1-1 1,1 1-1,-1-1 1,0 0-1,0-1 0,4-2 1,2-3 42,-1 0 0,-1 0 0,1-1 0,-2 0 0,1 0 0,-1 0 0,0-1 1,-1 0-1,8-20 0,-8 14 7,0 0 0,-1 0 0,-1 0 1,0 0-1,-1-1 0,0-17 0,-6 0 83,3 30-108,0-1 0,1 0 0,-1 0 0,1 0 1,0 0-1,1-6 0,-1 9-41,1 0 0,0 0 0,-1 0 0,1 0 0,0 0 1,0 0-1,0 0 0,0 1 0,1-1 0,-1 0 0,0 1 0,1-1 0,-1 1 0,1 0 0,-1-1 1,1 1-1,0 0 0,0 0 0,2-1 0,5-2-3,-1 0 0,1 1 0,0 0 0,0 1-1,1 0 1,-1 0 0,0 1 0,1 0 0,-1 1 0,14 1 0,10 2 68,53 12 0,-57-9 8,-10 1 127,-19-7-209,1 0-1,-1 0 1,0 0 0,1 0-1,-1 0 1,0 0-1,0 1 1,1-1 0,-1 0-1,0 0 1,1 0 0,-1 0-1,0 0 1,0 1-1,0-1 1,1 0 0,-1 0-1,0 0 1,0 1 0,1-1-1,-1 0 1,0 0-1,0 1 1,0-1 0,0 0-1,0 0 1,0 1 0,1-1-1,-1 0 1,0 1-1,0-1 1,0 0 0,0 0-1,0 1 1,0-1 0,0 0-1,0 1 1,0-1-1,0 0 1,0 0 0,0 1-1,0-1 1,-1 0 0,1 1-1,0-1 1,0 0-1,0 0 1,0 1 0,0-1-1,-1 0 1,1 0 0,0 1-1,0-1 1,0 0-1,-1 0 1,1 0 0,-1 1-1,-2 0-137,0 0 1,-1 1-1,1-2 0,-1 1 0,1 0 0,-1-1 0,1 1 0,-7-1 0,6 0-1691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12552,'0'0'1425,"9"-4"-905,31-9 48,1 1 0,0 2 0,0 2 0,1 1 1,0 3-1,0 1 0,78 5 0,-117-1-443,12 0 402,-12 0-227,-8 2-8,-6 1-2743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30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11 110 9144,'0'0'14815,"-2"10"-14557,-7 30 4,10-39-219,-1 1-1,0-1 1,0 1 0,1-1-1,-1 1 1,1-1 0,-1 1-1,1-1 1,-1 1-1,1-1 1,0 1 0,0-1-1,0 0 1,0 0 0,0 1-1,0-1 1,0 0-1,0 0 1,0 0 0,1 0-1,-1 0 1,0 0 0,2 0-1,0 1 174,5 3-22,0 0 1,1-1-1,-1 0 0,1-1 1,0 0-1,0 0 0,0-1 1,1 0-1,-1 0 0,0-1 1,1-1-1,15 0 0,-11 2-34,-13-2-149,-1 1 0,1-1 0,0 0-1,0 0 1,0 0 0,0 0 0,0 0-1,0 0 1,-1 0 0,1 0 0,0 0 0,0 0-1,0 0 1,0 0 0,0-1 0,0 1-1,-1 0 1,1-1 0,0 1 0,0 0-1,0-1 1,-1 1 0,1-1 0,0 1 0,-1-1-1,2-1 1,9-5 172,2-4 61,26-28 345,-38 38-575,0 0 0,-1-1 1,1 1-1,-1-1 0,0 1 0,1-1 0,-1 1 1,0-1-1,0 1 0,0-1 0,0 1 0,0-1 1,0 1-1,0-1 0,-1-2 0,-8-23 136,6 22-112,0-5-1,2 6-12,0 0 1,0 0-1,-1 0 0,0 0 0,1 0 1,-1 1-1,-1-1 0,1 1 0,0-1 1,-1 1-1,0 0 0,0 0 0,0 0 1,0 0-1,0 0 0,-1 1 0,-4-4 1,-3-5 71,10 11-91,1-1 0,-1 0 0,1 0 0,-1 1 0,1-1 0,-1 0 0,0 1 0,1-1 0,-1 1 0,0-1 0,1 1 0,-1-1 0,0 1 0,0-1 0,1 1 0,-1-1 0,-2 1 0,-3-3 14,6 2-16,-1 1 0,0-1 0,0 1 0,0-1 0,0 1 0,0-1 0,1 1 0,-1 0 0,0 0 0,0 0 0,0-1 0,0 1 0,0 0 0,-2 0 0,-3-3-13,6 3 9,0 0 0,0 0 0,0 0 0,0-1 0,0 1 0,0 0-1,-1 0 1,1 0 0,0 0 0,0 0 0,0 0 0,0 0 0,0 0 0,0 0-1,-1-1 1,1 1 0,0 0 0,0 0 0,0 0 0,0 0 0,-1 0-1,1 0 1,0 0 0,0 0 0,0 0 0,0 0 0,0 0 0,-1 0 0,1 0-1,0 0 1,0 0 0,0 0 0,0 0 0,0 1 0,-1-1 0,1 0-1,0 0 1,0 0 0,0 0 0,0 0 0,0 0 0,-1 0 0,1 0 0,0 0-1,0 1 1,0-1 0,0 0 0,0 0 0,0 0 0,0 0 0,0 0-1,0 1 1,0-1 0,0 0 0,-10 2 30,9-2-28,1 0-1,0 0 1,-1 0-1,1 0 1,-1 0-1,1 0 1,0 0-1,-1 0 1,1 0-1,-1 0 0,1 0 1,0 0-1,-1 0 1,1 0-1,0 1 1,-1-1-1,1 0 1,0 0-1,-1 0 1,1 1-1,0-1 1,-1 0-1,1 0 1,0 1-1,-1-1 0,1 0 1,0 0-1,0 1 1,-1-1-1,1 0 1,0 1-1,0-1 1,-1 3 6,-1 0 0,1-1 0,-1 1 0,1-1 0,-1 1 0,0-1 0,0 0 1,0 0-1,0 1 0,0-2 0,-3 3 0,-11 27 137,12-26-134,1 0-1,1 0 1,-1 1-1,1 0 1,-3 8-1,3-9 4,1 1-1,-2-1 0,1 0 0,0 0 1,-5 7-1,6-12-9,1 1 0,0 0 0,0-1 0,-1 1 0,1 0 0,0-1 0,0 1 0,0 0 0,0 0 0,0-1 0,0 1 0,0 0 0,0-1 1,0 1-1,0 0 0,0 0 0,0-1 0,1 1 0,-1 0 0,0-1 0,0 1 0,1 1 0,2 12 48,-4-9-27,0 1-1,1-1 0,0 0 1,0 0-1,0 1 0,1-1 1,0 0-1,0 0 0,1 6 0,20 46 438,-20-52-399,1 1-13,1 0-1,0 0 1,0 0-1,1-1 1,0 0-1,0 0 1,0 0-1,0-1 1,7 5-1,10 8-49,-16-13 0,0 1 0,0-1 0,0 0 0,1 0 0,13 5 0,-10-6 0,1-1 0,20 2 0,9 2 0,-21-3 0,-17-3 0,0 0 0,1 0 0,-1 1 0,1-1 0,-1 1 0,0 0 0,1-1 0,-1 1 0,0 0 0,0 0 0,2 2 0,-3-3 33,0 0 0,-1 1 0,1-1 0,0 0 1,-1 0-1,1 0 0,0 0 0,-1 0 0,1 0 0,0 0 0,-1 0 0,1 0 1,-1 0-1,1 0 0,0 0 0,-1-1 0,1 1 0,0 0 0,-1 0 0,1-1 1,-1 1-1,1 0 0,0-1 0,-1 1 0,1 0 0,-1-1 0,1 0 0,5-5-4081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6928,'0'0'6048,"10"3"-5762,12 2-31,0 0-1,0-2 0,28 1 1,43-1 586,59-2 276,-117-4-857,358-20 2529,-248 32-2430,-99-5-2691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56 6328,'0'0'5088,"4"-8"-4779,13-27-44,-8 22 281,-11 16-41,0 6-67,-1 0 0,-1 0 0,0-1 0,-10 16 1,-48 57 607,-3-2 0,-109 99 0,70-77-119,94-90-658,-15 21 1,-7 6 412,31-37-646,0 0 1,1 0-1,-1 1 0,0-1 0,0 0 1,1 0-1,-1 0 0,1 1 0,-1-1 0,1 0 1,-1 3-1,-4 9 474,2-19-484,1 3-2829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12864,'0'0'716,"11"7"-367,30 20 250,57 47-1,-49-29-259,-19-16 143,1-2 1,52 35 0,-36-28 232,-33-23 102,28 17 1,-39-27-614,0 1 0,0-1 0,0 0 0,0 0 0,0 0 0,0 0-1,0 0 1,6 0 0,-8-1-306,1 0-1,-1 0 0,0-1 1,0 1-1,1 0 1,-1 0-1,0 0 0,0-1 1,1 1-1,-1-1 0,0 1 1,0-1-1,0 1 1,0-1-1,0 0 0,0 0 1,0 1-1,0-1 1,0 0-1,0 0 0,1-2 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0 167 12864,'0'0'1162,"11"14"-687,-2-3-380,63 81 785,-54-66-534,-1 1-1,16 31 1,-23-33-25,0 0 1,10 49 0,4 56 809,-13-62-409,-7-34 172,-4-34-879,0 0 1,0 0-1,0 0 1,0-1-1,0 1 1,-1 0-1,1 0 1,0 0-1,0 0 1,0 0 0,0 0-1,0 0 1,0 0-1,0 0 1,0-1-1,0 1 1,0 0-1,0 0 1,-1 0-1,1 0 1,0 0-1,0 0 1,0 0-1,0 0 1,0 0-1,0 0 1,0 0 0,0 0-1,-1 0 1,1 0-1,0 0 1,0 0-1,0 0 1,0 0-1,0 0 1,0 0-1,0 0 1,-1 0-1,1 0 1,0 0-1,0 0 1,0 0-1,0 0 1,0 0 0,0 0-1,0 1 1,0-1-1,0 0 1,-1 0-1,1 0 1,0 0-1,0 0 1,0 0-1,0 0 1,0 0-1,0 0 1,0 0-1,0 1 1,0-1-1,0 0 1,0 0 0,0 0-1,-6-9 371,-29-62 311,-7-17-184,26 49-165,3-1-1,-18-80 1,27 95-225,1 1-1,1-1 1,1 0 0,1 0-1,4-29 1,-2 37-42,1 0 0,1 0 1,6-18-1,-7 29-57,-1 0 0,1 0 0,1 0 0,-1 0 0,1 0 0,0 1 0,0 0 0,1 0 0,0 0 0,9-8 0,-6 7-3,1 0 0,-1 0 0,1 1 0,0 0 0,0 1 0,1 0 0,-1 1-1,1-1 1,0 2 0,12-3 0,-16 5-18,-1-1-1,1 1 1,-1 0-1,0 1 0,1-1 1,-1 1-1,1 0 1,-1 0-1,0 1 1,0-1-1,1 1 1,-1 0-1,0 1 0,-1-1 1,1 1-1,0 0 1,-1 0-1,0 1 1,0-1-1,8 9 1,-9-9-4,1 1 0,-1 0 0,0 0 1,0 1-1,-1-1 0,1 1 1,-1-1-1,0 1 0,0 0 1,0 0-1,-1 0 0,1-1 1,-1 2-1,-1-1 0,1 0 0,-1 0 1,0 0-1,0 0 0,0 0 1,0 0-1,-1 0 0,-3 10 1,-2 8-5,-1 0 0,-1 0 1,-2-1-1,0 0 0,-1 0 1,-1-1-1,-18 23 0,29-43 10,0 0 0,0 1 0,1-1 0,-1 0 0,0 0 0,1 1 0,-1-1 0,1 0 0,-1 0 0,1 1 0,0-1 0,0 1 0,-1-1 0,1 0 1,0 1-1,0-1 0,0 1 0,1-1 0,-1 0 0,0 1 0,0-1 0,1 0 0,-1 1 0,1-1 0,-1 0 0,1 1 0,0-1 0,-1 0 0,1 0 0,0 0 0,0 0 0,0 0 0,0 0 0,0 0 0,1 1 0,4 3 3,0 0 1,0 0-1,0-1 0,1 0 1,7 4-1,89 37 74,-28-14-37,-46-19-27,-14-6-1,-1 0-1,0 0 1,0 2 0,-1-1 0,0 2 0,14 11 0,-27-19-12,1-1 0,0 1 1,0 0-1,-1-1 1,1 1-1,-1 0 0,1 0 1,-1 0-1,1 0 0,-1-1 1,1 1-1,-1 0 1,0 0-1,0 0 0,1 0 1,-1 0-1,0 0 1,0 0-1,0 0 0,0 0 1,0 0-1,0 0 1,0 2-1,-1-2 2,0 1 1,0 0-1,0-1 0,0 1 1,0-1-1,0 1 0,0-1 0,0 0 1,0 1-1,-1-1 0,1 0 1,-2 1-1,-5 4 18,-1 0 0,0-1 0,-16 6 1,22-10-23,-30 12 62,-1-1 1,-1-2 0,-68 11 0,-110-1 168,132-13-755,79-8-1990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9944,'0'0'4640,"11"1"-4150,38 2-96,190 16 1683,-184-16-1243,97-8 1,-110 3-656,-25 1-922,0-1 0,25-7-1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8432,'0'0'7997,"12"-5"-7489,8-3-135,1 1 0,0 1 1,1 1-1,0 1 0,40-3 1,151-1 1490,-171 6-1526,-30 0-172,0 2-1,0-1 0,-1 2 1,16 1-1,-25-2-96,0 1 1,0-1-1,0 0 1,0 0-1,0 0 1,0-1-1,0 1 0,0 0 1,0-1-1,0 0 1,0 1-1,0-1 0,-1 0 1,3-1-1,-22 17-3249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11856,'0'0'681,"12"-3"-373,304-68 2231,-171 35-976,-124 31-1295,63-7-1333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3:2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9144,'0'0'10990,"12"-7"-10406,4-2-366,1 1 0,0 0 0,1 1 1,28-7-1,49-2 1357,163-8 0,-215 22-1450,61-1 1475,-93 4-1989,-1 0 0,1 0 0,0 2 0,-1-1 0,1 1 0,-1 0 0,13 7 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4:06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327 1 2608,'0'0'12614,"-9"5"-12274,-39 25 336,41-25-409,0 1-1,0 0 1,1 0-1,-1 0 1,1 1-1,-8 13 1,-27 50 546,37-62-737,-11 22 347,-21 55 0,-19 51 548,36-66-351,-16 108 0,31-154-479,1 0 29,1 1-1,1 0 0,2 34 0,16 74 383,-9-75-299,53 228 915,-52-251-1026,1 9 96,3 0-1,2 0 0,26 55 1,-31-79-141,3 7 109,1-2 0,25 36 1,-36-59-171,-1 1 0,0 0 0,1-1 1,-1 0-1,1 0 0,0 0 1,0 0-1,0 0 0,0 0 0,0-1 1,0 1-1,0-1 0,0 0 0,6 1 1,-7-2-34,-1 1 1,1-1 0,-1 0-1,1 0 1,-1-1 0,1 1 0,0 0-1,-1 0 1,1-1 0,-1 1-1,0-1 1,1 0 0,-1 1-1,1-1 1,-1 0 0,0 0-1,1 1 1,-1-1 0,0 0-1,0-1 1,0 1 0,0 0 0,0 0-1,0 0 1,0-1 0,0 1-1,0 0 1,-1-1 0,1 1-1,0-1 1,-1 1 0,1 0-1,-1-1 1,1-2 0,4-21-3480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4:09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3912,'0'0'15433,"4"8"-15201,-2-1-164,-1-4-45,-1 0-1,1-1 0,0 1 0,0 0 0,0-1 1,1 0-1,-1 1 0,0-1 0,1 0 0,0 1 1,0-1-1,-1 0 0,1 0 0,0 0 1,1-1-1,-1 1 0,0-1 0,3 2 0,9 4 156,0 1-1,-1 0 0,0 0 1,0 1-1,-1 1 0,0 0 1,-1 1-1,0 0 0,14 19 1,-11-9 18,-1 0-1,-1 1 1,-1 1 0,15 41 0,19 101 697,-22-77-543,-7-15 160,14 143-1,-28-195-447,11 234 725,-15-202-613,-2-1 0,-3 0-1,-16 68 1,-40 96 584,60-207-678,-6 14 163,9-23-232,-1 1 0,1 0 0,-1-1-1,1 1 1,-1-1 0,0 1 0,1-1-1,-1 1 1,1-1 0,-1 1 0,0-1-1,0 1 1,1-1 0,-1 0 0,0 1-1,0-1 1,1 0 0,-1 0 0,0 0 0,0 0-1,0 1 1,1-1 0,-1 0 0,0 0-1,0-1 1,-1 1 0,1 0-11,1-1 0,-1 0 0,0 0 1,1 1-1,-1-1 0,0 0 0,1 0 1,-1 0-1,1 0 0,-1 1 0,1-1 0,-1 0 1,1 0-1,0 0 0,-1 0 0,1 0 1,0 0-1,0 0 0,0 0 0,0 0 0,0 0 1,0-2-1,-1-3-16,-3-51-236,3 26-3288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3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8432,'0'0'17046,"6"10"-16878,22 33-4,-24-37-88,-1 0 1,-1 1-1,1-1 1,-1 1-1,0 0 1,0-1-1,-1 1 1,0 0-1,0 13 1,1 3 169,-2-3-57,1 4 73,-1-21-194,1 0-1,-1 0 0,0 0 0,0 0 0,0 0 0,-1 0 0,1 0 1,-2 4-1,0 13 1126,6-40-904,7-52-126,-9 48-106,2 0 0,0 0-1,2 0 1,1 0 0,15-36 0,-14 42-21,1 1-1,0 1 1,1-1 0,1 2-1,1 0 1,26-28-1,-37 42-33,0 0-1,0 0 0,0 0 0,1 0 1,-1 0-1,0 0 0,1 0 1,-1 0-1,1 1 0,-1-1 0,1 0 1,-1 1-1,1 0 0,-1-1 0,1 1 1,0 0-1,-1-1 0,1 1 1,0 0-1,-1 0 0,1 1 0,0-1 1,-1 0-1,1 0 0,-1 1 0,3 0 1,1 2-7,0 0 0,-1 0 0,0 0 0,1 1 0,-1-1 0,5 8 1,6 3 19,-13-12-7,0 1 0,0-1-1,0 1 1,0 0-1,0-1 1,-1 1 0,0 0-1,1 0 1,-1 0-1,0 0 1,0 0-1,-1 0 1,1 1 0,0-1-1,-1 0 1,0 5-1,0 6 46,-1 1-1,-4 21 1,0 0 67,3-14 6,1 1 1,1-1-1,2 0 1,5 36-1,-5-47-61,-2-8-26,1 1 0,-1-1 0,1 0 0,0 0 0,0 0 1,0 0-1,0 0 0,1 0 0,2 5 0,5 11 201,-8-16-197,0 0 0,0-1 0,0 1 0,0-1 0,1 1 0,-1-1 0,4 4 0,-5-5 97,1-11-248,1 1 1,0 0-1,0-1 1,1 1-1,0 0 1,6-11-1,-3 4-3416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4:11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649 0 3712,'0'0'11072,"-9"12"-10583,-59 79 502,-135 169 1776,8-28-853,123-138-1074,15-18 50,43-60-548,-7 9 504,14-21-226,7-4-615,-1 0-1,1 0 1,0 0-1,0 0 1,0 0 0,0 0-1,0-1 1,0 1 0,0 0-1,-1 0 1,1 0 0,0 0-1,0 0 1,0 0 0,0 0-1,0-1 1,0 1-1,0 0 1,0 0 0,0 0-1,0 0 1,0 0 0,0 0-1,0-1 1,0 1 0,0 0-1,0 0 1,0 0-1,0 0 1,0 0 0,0-1-1,0 1 1,0 0 0,0 0-1,0 0 1,0 0 0,0 0-1,0-1 1,0 1 0,0 0-1,0 0 1,0 0-1,0 0 1,0 0 0,1 0-1,-1 0 1,0-1 0,0 1-1,0 0 1,0 0 0,0 0-1,0 0 1,0 0 0,1 0-1,-1 0 1,0 0-1,0 0 1,0 0 0,0 0-1,0 0 1,1 0 0,-1 0-1,30-35-815,-23 27-1859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4:11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10952,'0'0'1514,"6"-8"-1379,19-24 8,-25 32-133,0-1 1,0 1 0,1-1 0,-1 1 0,0-1 0,1 1 0,-1 0-1,0-1 1,1 1 0,-1 0 0,1-1 0,-1 1 0,1 0-1,-1 0 1,0-1 0,1 1 0,-1 0 0,1 0 0,-1 0-1,1-1 1,-1 1 0,1 0 0,-1 0 0,1 0 0,0 0 0,-1 0-1,1 0 1,-1 0 0,1 0 0,-1 0 0,1 1 0,-1-1-1,1 0 1,-1 0 0,1 0 0,-1 0 0,0 1 0,1-1 0,-1 0-1,1 1 1,-1-1 0,1 0 0,-1 1 0,0-1 0,1 0-1,-1 1 1,0-1 0,1 1 0,-1-1 0,0 0 0,0 1-1,1-1 1,-1 2 0,3 1 50,21 25 388,-1 1-1,27 42 1,-15-19 120,17 23 335,-10-12 654,3-3-1,63 67 1,-108-126-1532,3 2 140,0 0 1,0 0-1,1-1 1,-1 1-1,5 2 1,-7-5-129,0 1 0,0-1 0,0 1 0,0-1 0,0 0 0,1 1 0,-1-1 1,0 0-1,0 0 0,0 0 0,0 0 0,0 0 0,0 0 0,0 0 0,1 0 0,-1-1 0,0 1 0,0 0 1,0-1-1,0 1 0,0 0 0,0-1 0,0 1 0,0-1 0,0 0 0,1 0 0,2-4 16,1 0-1,-1 0 0,0 0 0,0 0 0,-1-1 1,1 1-1,-1-1 0,-1 0 0,3-7 1,6-10 12,39-71-2060,-47 89 1037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4:12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144 120 6632,'0'0'3536,"-9"-4"-3112,-25-12 16,34 16-415,-1-1 1,1 1-1,-1 0 1,1 0 0,-1-1-1,1 1 1,-1 0-1,0 0 1,1 0 0,-1 0-1,1 0 1,-1 0-1,0 0 1,1 0-1,-1 0 1,1 0 0,-1 0-1,0 0 1,1 0-1,-1 1 1,1-1 0,-1 0-1,1 0 1,-1 1-1,1-1 1,-1 0 0,1 1-1,-1-1 1,1 0-1,-1 1 1,1-1 0,-1 1-1,1-1 1,0 1-1,-1 0 1,-5 19 430,6-17-328,-5 39 540,2 1 1,2-1-1,6 65 1,-1-42-10,24 271 3533,-27-327-3986,-1-3 119,1 0 0,-1-1 1,1 1-1,1 0 0,2 8 0,-6-22-30,0 1-1,0-1 1,0 0-1,1 0 1,0 1-1,0-12 1,-1-10-78,-29-166 734,5 76-572,-11-65 95,35 169-431,0 0-1,1 0 1,0-1 0,1 1 0,4-27 0,-3 37-30,0 0 0,0 1 0,1-1-1,0 0 1,0 1 0,0 0 0,0-1 0,1 1 0,-1 0 0,1 0 0,0 0 0,0 1 0,1-1 0,-1 1 0,1-1 0,0 1 0,0 0 0,0 1 0,0-1 0,0 1 0,1 0 0,5-3 0,6 1 21,-1 0 1,1 0-1,0 2 1,0 0-1,0 1 1,0 0-1,0 1 1,0 1 0,0 1-1,0 0 1,18 5-1,-12 0 33,-2 0 0,1 2 0,-1 0 0,0 1 0,-1 1 0,27 19 0,-42-26-46,0-1-1,0 1 0,0-1 0,0 1 0,-1 0 0,1 1 0,-1-1 0,0 1 1,-1-1-1,1 1 0,-1 0 0,0 0 0,0 0 0,0 0 0,0 0 0,0 8 1,-1-5 1,-1-1 1,0 1-1,0 0 0,-1-1 1,0 1-1,-1-1 1,1 1-1,-1-1 1,-1 0-1,-5 14 1,0-6 15,0 1 0,-1-1 0,-1-1 0,-21 24 1,5-10 108,-32 26 0,56-52-135,1-1-1,-1 0 1,1 1-1,-1-1 1,1 0-1,0 1 1,0 0-1,0-1 1,0 1 0,0 0-1,0-1 1,0 3-1,1-3-5,0 0-1,0 0 1,0 0-1,0-1 1,0 1-1,0 0 0,0 0 1,0-1-1,1 1 1,-1 0-1,0 0 1,0-1-1,1 1 1,-1 0-1,1-1 1,-1 1-1,1 0 1,-1-1-1,1 1 1,-1-1-1,1 1 1,-1 0-1,1-1 1,0 1-1,-1-1 0,1 0 1,0 1-1,-1-1 1,1 0-1,0 1 1,0-1-1,0 0 1,105 54 99,-52-25-86,-30-17-8,36 25-1,-53-32-2,0 0 0,-1 1 0,0-1-1,0 1 1,0 1 0,-1-1-1,0 1 1,0 0 0,5 10-1,-9-15-2,0 0-1,-1 0 0,1 1 0,-1-1 0,0 0 0,0 0 0,0 0 1,0 0-1,0 0 0,0 0 0,0 1 0,-1-1 0,1 0 0,-1 0 0,1 0 1,-1 0-1,0 0 0,0 0 0,0 0 0,0-1 0,0 1 0,0 0 1,-1 0-1,1-1 0,-3 3 0,-2 2 13,0 0 1,-1 0-1,0 0 1,-13 7-1,3-4 31,1 0 1,-1-1-1,0-1 0,-1-1 0,0 0 1,0-1-1,0-2 0,-37 5 0,24-7 68,-1-2 0,0 0 0,1-3 0,-46-9-1,56 9-65,11 2-56,-1 1 0,1-2 1,0 1-1,0-2 1,0 1-1,1-1 0,-1-1 1,-13-8-1,22 12-27,0 1 0,1-1 0,-1 0 0,1 1 0,-1-1 0,1 0 0,-1 0 0,1 1 0,0-1 0,-1 0 0,1 0 0,0 0 0,-1 0 0,1 0 0,0 1 0,0-1-1,0 0 1,0 0 0,0 0 0,0 0 0,0 0 0,0 0 0,0 0 0,1-1 0,1-6-3209,-2 8 2596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4:13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17 7632,'0'0'1709,"-8"8"-1089,-72 62 2155,79-69-2624,0 0 0,0 0 0,0 0 0,1 0 0,-1 0 0,0-1 1,0 2-1,1-1 0,-1 0 0,1 0 0,-1 0 0,1 0 0,-1 2 1,1-3-76,0 1 1,0-1 0,0 0-1,0 1 1,0-1 0,0 0 0,1 1-1,-1-1 1,0 0 0,0 1 0,0-1-1,0 0 1,1 1 0,-1-1-1,0 0 1,0 1 0,1-1 0,-1 0-1,0 0 1,0 1 0,1-1 0,-1 0-1,0 0 1,1 1 0,-1-1-1,0 0 1,1 0 0,3 1 151,-1 0-1,1 0 1,0 0 0,0-1 0,0 0 0,-1 0-1,5 0 1,10-2 113,-1 0 1,0-1-1,27-8 0,-7 1 9,38-8 250,204-43 1296,-232 54-1392,0 2 0,1 2 0,-1 3 0,49 4 0,-73-3-244,3 0 159,-11 4-3361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4:21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80 125 4008,'0'0'7281,"3"-9"-6980,0-3-190,-1 6 9,0-1 1,0 0-1,1-13 0,2-7 1257,0-9 1084,-5 36-2128,3 5 2779,7 10-2767,-5 12 137,-1-1 0,1 41 0,1 14 405,-4-52-332,-1 50 1,-2-36 120,4-34-402,-3-6 680,-8-2-514,-14-2-233,18 1-175,0-1 1,-1 1-1,1 0 1,-1 0-1,1 1 1,-1-1 0,1 1-1,0 0 1,-1 0-1,1 0 1,-5 3-1,3-1 1,0-1 0,0 0 0,1 0 0,-8 1 1,5 2 89,8-5-114,-1 1 0,1-1-1,0 0 1,-1 1 0,1-1-1,-1 0 1,1 1 0,0-1 0,-1 0-1,1 0 1,-1 1 0,1-1-1,-1 0 1,1 0 0,-1 0-1,1 0 1,-1 0 0,1 0-1,-2 1 1,2-1-5,0 0 1,0 0-1,0 0 1,0 0-1,0 0 1,0 0-1,0 0 1,0 0-1,0 0 1,0 0-1,0 0 1,0 0-1,0 1 1,0-1-1,0 0 1,0 0-1,0 0 1,0 0-1,0 0 1,0 0 0,0 0-1,0 0 1,0 0-1,0 0 1,0 0-1,0 0 1,0 0-1,0 0 1,0 1-1,0-1 1,0 0-1,0 0 1,0 0-1,0 0 1,0 0-1,0 0 1,0 0-1,-1 0 1,1 0-1,0 0 1,0 0-1,0 0 1,0 0-1,0 0 1,0 0-1,0 0 1,0 0-1,0 0 1,0 0-1,9 2 99,32-4 35,0-2-1,73-17 1,-88 16-87,-6 1-11,-16 4-7,1-1-1,-1 0 0,1 0 1,0 0-1,-1 0 1,0-1-1,1 0 0,6-3 1,-14 5-25,1 1 0,0-1 0,0 1 0,-1-1 0,1 0 0,0 0 0,-1 0 0,1 0 0,0 0 1,-1-1-1,1 1 0,0-1 0,-1 1 0,1-1 0,0 0 0,0 0 0,-4-2 0,-3-6-3618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5:28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70 3504,'0'0'8585,"-6"-9"-8200,-28-40 415,30 44-1293,-1-1 3956,1 6 29,2 7-2602,10 289 90,-5-236-756,-2-41-77,6 25 1,-4-28 11,-1 1 0,1 20 0,2-9 1093,-27-29-924,10 0-256,-3-1 0,0 2 0,0 0 0,-15 2 0,-8 3 179,38-4-247,0-1 0,0 0 0,0 0 0,0 1 0,0-1 0,0 0 0,0 0 0,0 1 0,0-1 0,0 0 0,1 0 0,-1 1 0,0-1 0,0 0 0,0 0 0,0 1 0,0-1 0,1 0 0,-1 0 0,0 0 0,0 1 0,1-1 0,-1 0 0,0 0 0,0 0 0,0 0 0,1 0 0,-1 0 0,0 1 0,1-1 0,21 1 26,-1-1 0,1-1 1,0-1-1,25-6 1,-12 3 10,9-3 1,-27 5 17,1 0 0,26-1 0,-1 9 221,-54 13-48,7-15-211,0 1 1,-1-1-1,1-1 1,-1 1-1,0-1 1,0 0-1,0 0 1,-6 2-1,-46 8 84,25-6-50,-87 13 237,79-15-215,40-4-98,-1-3-233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5:42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0 420 4008,'0'0'12463,"1"-10"-12141,3-42 774,20-90 0,-17 117-630,-4 10-208,1-1-1,1 1 1,0 0 0,1 0-1,15-27 1,-14 33-141,1 1 0,0 0 0,0 0 0,1 1 1,0 0-1,0 0 0,19-9 0,-27 16-109,0-1 0,-1 1-1,1-1 1,0 1 0,0 0 0,-1 0-1,1 0 1,0-1 0,0 1 0,0 0 0,0 0-1,-1 0 1,1 0 0,0 0 0,0 0 0,0 0-1,0 1 1,-1-1 0,1 0 0,0 0-1,0 1 1,0-1 0,-1 0 0,1 1 0,0-1-1,0 1 1,1 1 15,0 0 0,0 0 0,0 0 0,-1 0 0,1 0 0,-1 0 0,1 0 0,1 5 0,0-1 37,0 1 0,-1 0 1,0 0-1,0 0 0,1 13 1,-3 3 78,-2 0 0,0-1 0,-11 41 0,6-25 1,6-34-122,-4 22 231,1 0 0,-1 40 0,5-62-152,0 0 1,0-1-1,1 1 1,-1 0 0,1-1-1,1 5 1,-1-2 769,2-13-561,5-9-240,-2 0 0,0 0 0,7-32 0,3-7 46,-14 48-94,2-4 10,-1 0 1,1 1-1,1 0 0,0 0 0,0 0 0,1 1 1,7-10-1,-9 15-23,7-10 55,22-19 0,-28 29-51,-1 1 0,1 0-1,0-1 1,0 2 0,0-1 0,0 1 0,0-1 0,1 1-1,6-1 1,-10 2-10,-1 1 0,1 0 0,0-1 0,0 1 0,-1 0-1,1 0 1,0 0 0,-1 0 0,1 0 0,0 1 0,-1-1 0,1 1 0,0-1-1,-1 1 1,1-1 0,0 1 0,-1 0 0,1 0 0,1 1 0,-1 0-3,0 0 0,-1-1 0,1 1 0,-1 0 1,1 0-1,-1 0 0,0 1 0,0-1 0,0 0 1,0 0-1,0 1 0,0 2 0,1 4-8,0 1 0,-1-1 0,-1 1 0,0-1 0,-1 17 0,-4 26 104,-22 95-1,16-102 61,3 1 1,-5 71-1,12-101-75,1 1 1,1-1-1,0 1 0,1-1 0,1 0 1,1 1-1,0-2 0,1 1 0,0 0 1,2-1-1,0 0 0,0 0 0,17 22 0,-19-31-7,0-1-1,0 1 0,1-1 0,0-1 0,0 1 0,0-1 0,1 0 0,-1 0 0,1-1 0,8 4 0,-13-7-33,1 0 0,-1 0 0,1 0 0,-1 0-1,1 0 1,-1 0 0,1-1 0,-1 1-1,0-1 1,1 1 0,-1-1 0,0 0 0,1 0-1,-1 0 1,0-1 0,0 1 0,3-3-1,1 0-879,-1 0 0,0 0 0,-1 0-1,9-10 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5:44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2904,'0'0'19759,"-3"10"-19532,-12 31 13,14-38-182,0 1 0,0 0 0,0 0 0,1 0-1,0 0 1,-1 0 0,1 0 0,1 0 0,-1 0 0,1 6 0,1 1 17,18 166 930,-2-80-465,-7-44-197,-8-40-249,0 10 103,1-1 1,2 0-1,0 0 1,1 0-1,17 34 1,-17-43-70,-5-8-53,1 0 1,-1 0 0,1 0-1,0-1 1,0 1 0,1-1-1,4 5 1,-6-6 16,0 0 1,0 0-1,0 0 1,0 0 0,-1 0-1,1 1 1,1 6-1,-3-9-55,-3 0 33,0-1 0,0 1-1,0 0 1,0-1 0,-1 1-1,-5-1 1,0 0 5,-18 1 95,1-1 0,0-1 0,0-1 0,-49-12 0,45 9 41,-28-12 367,28 8 45,29 9-610,1 0-1,-1 0 1,1 0-1,0-1 1,-1 1-1,1 0 1,0 0-1,-1 0 1,1 0-1,0 0 1,-1-1-1,1 1 1,0 0-1,-1 0 1,1 0-1,0-1 1,0 1-1,-1 0 1,1-1-1,0 1 1,0 0-1,-1-1 1,1 1-1,0 0 1,0-1-1,0 1 1,0 0-1,0-1 1,-1 1-1,1 0 1,0-1-1,0 1 1,0 0-1,0-1 1,0 1-1,0-1 1,0 1-1,0 0 1,0-1-1,0 1 1,1 0-1,-1-1 1,0 1-1,0-1 1,0 1-1,0 0 1,0-1-1,1 1 1,-1 0-1,0 0 1,0-1-1,1 1 1,-1 0-1,0-1 1,0 1-1,1 0 1,-1 0-1,0 0 1,1-1-1,0 1 1,24-19 27,-21 17-35,18-13 54,-3 2-4515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17.6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59 5320,'0'0'9089,"-1"-9"-8752,-2-39 1523,31 47 12,-26 1-1830,0 1 1,0-1-1,0 1 0,0 0 1,0 0-1,0 0 0,0 0 0,0 0 1,0 0-1,-1 0 0,1 1 1,0-1-1,-1 1 0,1-1 1,-1 1-1,2 1 0,1 3 33,0 0 0,0-1 0,6 13 0,31 92 474,-32-79-267,2 0 0,1-1 0,32 56 0,-37-76-126,-1 0-1,7 18 1,-2-14 9,-10-13-146,0 0 0,0 0 0,0 0 0,0 1 0,0-1 0,0 0 0,0 0 0,-1 1 0,1-1 0,0 1 0,0 1 0,5 9 114,-6-11-115,1 0 0,-1 0 0,1 0-1,-1 0 1,1 0 0,-1 0-1,1 0 1,-1 0 0,0 0-1,0 0 1,1 0 0,-1 0 0,0 1-1,0-1 85,1-3-89,1 1 0,-1 0 0,1 0 0,-1-1-1,0 1 1,0-1 0,0 1 0,0-1 0,0 0 0,0 1 0,1-4 0,0 2 4,11-26 73,-1 0 0,16-57-1,-14 39 7,-5 16-39,-3 11 16,1-1 1,11-24-1,-13 36-45,-2 3-6,1-1 0,-1 1 0,0 0 0,-1-1 0,0 0 0,0 0 0,2-9 0,-4 15-28,0 0 0,0 0 0,0 1 0,0-1 0,0 0 0,1 0 0,-1 0 0,0 1 0,0-1 0,1 0 0,-1 0 0,1 1 0,-1-1 0,1 0 0,-1 1 0,1-1-1,-1 1 1,1-1 0,0 0 0,-1 1 0,1-1 0,0 1 0,-1 0 0,1-1 0,0 1 0,0 0 0,1-1 0,-2 1-26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18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5224,'0'0'6665,"11"1"-6269,91 3 781,-80-3-542,0 2-1,0 0 0,0 1 1,25 8-1,-43-11-419,0-1 0,-1 0 0,1 0 0,0 0 0,-1 0 0,1 0 0,0-1 0,-1 0 0,5-1 0,-7 2-222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35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10848,'0'0'11842,"-12"13"-11410,-39 42-20,47-51-303,0 1 0,0-1-1,1 1 1,-1 0 0,1 0 0,0 0 0,1 1 0,-1-1-1,1 1 1,0-1 0,0 1 0,1 0 0,0 0-1,0-1 1,0 1 0,0 0 0,1 0 0,0 0 0,1 0-1,-1 0 1,1 0 0,0 0 0,1 0 0,-1-1 0,1 1-1,0 0 1,1-1 0,3 7 0,-4-6 13,1-1 0,-1 0 0,1 0 0,1 0 0,-1-1 0,1 1 0,-1-1 0,6 5 0,-8-8-70,1 0 0,0 1 0,0-1 0,-1 0 0,1 0 0,0 0 0,0-1 0,0 1 0,1 0 1,-1-1-1,0 1 0,0-1 0,0 0 0,0 0 0,0 0 0,1 0 0,-1 0 0,0 0 0,0 0 0,0-1 0,0 1 1,0-1-1,0 0 0,4-1 0,-1-1-35,1 0 1,-1 0-1,1 0 1,-1-1-1,0 0 0,7-7 1,1-3-3829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20.4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290 1 3000,'0'0'8592,"-11"15"-8154,-72 98 434,-101 143 2824,182-254-3739,-6 9 1029,6-11-301,3-8-260,4-2-2872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20.8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9144,'0'0'3038,"11"13"-2594,1 3-294,69 77 1126,-13-17 896,-32-34-801,-34-40-1244,1 0 0,-1 0-1,1 0 1,0 0-1,0 0 1,0 0-1,0-1 1,0 0 0,0 1-1,1-1 1,-1 0-1,0-1 1,7 2-1,-5-5 114,-4 1-2681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22.0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45 6928,'0'0'3521,"-2"14"-3104,-7 243 1463,10-209-1466,-5 101 1442,4-85 805,-8-88-1768,-5-99 210,4-164 1,9 281-1064,0 1 0,0 0 0,1 0 0,-1 0 0,1 0 1,0 0-1,1 0 0,-1 0 0,1 1 0,0-1 0,0 0 1,0 1-1,1 0 0,0-1 0,0 1 0,0 0 0,0 0 1,0 0-1,1 1 0,0-1 0,0 1 0,0 0 0,0 0 1,7-4-1,-7 6-20,6-5 63,0 1 0,0 0 0,22-6 0,-28 10-60,0 1 1,0-1-1,0 1 1,0 0-1,1 0 0,-1 0 1,0 0-1,0 1 0,0 0 1,0-1-1,0 2 0,0-1 1,0 0-1,6 4 0,-5-2 9,-1-1 0,0 1 1,0 0-1,0 0 0,0 0 0,7 7 0,-10-8-19,1 0 0,-1 0 0,0 0 0,1 0 0,-1 0 0,0 0 0,0 1 1,-1-1-1,1 0 0,0 1 0,-1-1 0,1 0 0,-1 1 0,0-1 0,0 0 0,0 1 0,0 3 0,-2 3 10,1 0 0,-1 0 1,-1-1-1,1 1 0,-1-1 0,-1 1 0,0-1 0,0 0 0,0-1 0,-9 11 0,4-6 9,-2-1 0,0 0 1,0-1-1,-1 0 0,-16 10 0,-1 5 124,25-23-56,2-1-30,9 3-35,40 13 81,-1 2 0,62 36 0,-105-53-111,0 0 0,0 1-1,0 0 1,0-1 0,-1 1 0,1 0-1,-1 1 1,1-1 0,-1 0 0,0 1-1,0-1 1,-1 1 0,1 0 0,-1-1-1,0 1 1,0 0 0,0 0-1,0 0 1,-1 0 0,1 0 0,-1 0-1,0 0 1,0 0 0,-1 0 0,1 0-1,-1 0 1,0-1 0,0 1 0,0 0-1,-1 0 1,1-1 0,-1 1-1,0 0 1,0-1 0,0 0 0,0 1-1,-1-1 1,1 0 0,-4 3 0,-3 1 5,1 0 0,-1-1 0,0-1 0,0 1 0,-1-1 1,-14 5-1,-63 15 107,45-14-28,40-10-69,0 0 0,-1-1 0,0 1-1,1-1 1,-1 0 0,1 0 0,-1 0 0,1 0 0,-1 0 0,0 0-1,1-1 1,-1 1 0,-2-2 0,4 2-156,0-1-1,0 1 1,0-1-1,0 0 1,0 1 0,0-1-1,0 0 1,1 0-1,-1 0 1,0 0-1,0 1 1,1-1 0,-1 0-1,0 0 1,1-1-1,-1 1 1,1 0 0,-1 0-1,1 0 1,0 0-1,0 0 1,-1 0-1,1-1 1,0 1 0,0 0-1,0-2 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22.6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6928,'0'0'10161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23.4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0 7632,'0'0'3456,"-8"0"-2919,-28 1-10,25 0 144,9 1 100,12 3 304,-8-4-1040,35 10 687,0-2 1,63 8-1,-49-12-162,-24-3-70,-1 1-1,27 7 0,57 21 2226,-98-30-2430,4-1-41,-12 5-2838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24.3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311 0 7736,'0'0'3434,"-12"13"-3011,-31 36 147,3 1 0,-44 70 1,61-79-178,2 1 1,1 2 0,-19 63 0,31-79-140,2 0-1,0 1 1,2-1 0,1 1 0,2 0 0,3 53-1,0-68-139,0-1-1,1 0 0,0 0 1,1 0-1,0 0 0,1 0 1,1-1-1,0 0 0,0 0 1,1-1-1,1 0 0,0 0 1,1 0-1,0-1 0,0-1 1,1 1-1,0-2 0,1 1 1,0-1-1,0-1 0,1 0 1,15 7-1,-9-6 177,0 0 1,1-2-1,-1 0 1,23 4-1,-36-9-369,1 0 0,0-1-1,0 0 1,-1 0 0,1 0 0,0 0 0,0-1-1,-1 0 1,1 0 0,0 0 0,-1-1 0,1 0 0,-1 0-1,0-1 1,0 1 0,1-1 0,6-5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25.1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0 7136,'0'0'5081,"-6"11"-4677,-19 35-103,25-44-281,-1-1 0,0 1-1,1 0 1,0 0 0,-1-1-1,1 1 1,0 0 0,0 0-1,0 0 1,0 0 0,0-1-1,0 1 1,1 0 0,-1 0-1,0 0 1,1-1 0,0 1-1,-1 0 1,1-1 0,0 1-1,0 0 1,0-1 0,1 2-1,2 4 60,5 8 77,1 0-1,0-1 1,1 0-1,1 0 1,16 14 0,72 56 560,-45-40-319,35 36 358,-74-64-458,0 1 0,-1 1 0,16 25 0,-26-36-190,0 1 0,-1 1 0,1-1 0,-1 0 0,-1 1 0,0 0 0,0 0 0,-1 0 0,0 0 0,0 1 0,-1-1 0,-1 0 0,1 1 0,-1-1 0,-1 1 0,0-1 0,0 0 0,-1 1 0,0-1 0,-1 0 0,0 0 0,0-1 0,-7 14 0,-20 28 492,-2-1-1,-69 79 0,44-58-55,25-39-221,4-4-123,27-24-1120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26.9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381 0 4120,'0'0'10464,"-9"14"-9950,-61 91 465,-115 137 1506,118-141-1214,60-90-773,-1-1 1,-17 17 0,25-27-491,0 1 0,0-1 0,0 0 1,0 0-1,-1 0 0,1 1 1,0-1-1,0 0 0,0 0 0,0 0 1,0 0-1,0 0 0,-1 1 0,1-1 1,0 0-1,0 0 0,0 0 0,0 0 1,-1 0-1,1 0 0,0 0 1,0 0-1,0 1 0,-1-1 0,1 0 1,0 0-1,0 0 0,0 0 0,-1 0 1,1 0-1,0 0 0,0 0 1,0 0-1,-1 0 0,1 0 0,0 0 1,0-1-1,0 1 0,-1 0 0,1 0 1,0 0-1,0 0 0,0 0 0,0 0 1,-1 0-1,1 0 0,0-1 1,0 1-1,0 0 0,0 0 0,0 0 1,0 0-1,-1-1 0,1 1 0,0 0 1,0 0-1,0 0 0,0-1 0,0 1 1,0 0-1,0 0 0,0-1 1,1-12-109,3 7-2732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27.3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11552,'0'0'2762,"12"13"-2467,80 86 476,-2 14 781,14 15 1666,-74-86-975,-28-41-1709,-3-6 106,-2-4-3690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28.4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8336,'0'0'6214,"3"14"-5799,10 37 190,7 57 1,-10-9 271,9 68 1173,-18-165-1998,-1 0 0,1 0 0,-1-1 0,1 1 0,-1 0-1,1 0 1,0 0 0,0-1 0,0 1 0,2 2-1,3 5 317,-6-9-352,0 0 1,0 1-1,0-1 1,0 0-1,0 0 1,0 0-1,0 0 1,0 1-1,0-1 1,0 0-1,0 0 1,0 0-1,0 0 1,0 0-1,0 0 1,0 1-1,0-1 1,0 0-1,-1 0 1,1 0-1,0 0 1,0 0-1,0 0 1,0 1-1,0-1 1,0 0-1,0 0 1,-1 0-1,1 0 1,0 0-1,0 0 1,0 0-1,0 0 1,0 0-1,-1 0 1,1 0-1,0 0 1,0 0-1,0 0 1,0 0-1,0 0 1,-1 0-1,1 0 1,0 0-1,0 0 1,0 0-1,0 0 1,0 0-1,-1 0 1,1 0-1,0 0 1,0 0-1,0 0 1,0 0 0,0-1-1,0 1 1,-1 0-1,1 0 1,0 0-1,0 0 1,0 0-1,0-1 1,-1 1 21,0 0 0,0 0 0,0-1 0,0 1 1,0-1-1,1 1 0,-1-1 0,0 1 1,0-1-1,0 0 0,1 1 0,-1-1 1,0 0-1,0-1 0,-3-7 91,1 0 0,0-1 0,0 0 0,1 0 0,-1-16-1,-2-4 87,-23-133 928,23 76-449,5 84-671,0 0 0,0-1 0,1 1 0,-1 0 0,1 0 0,0 0 0,0 0 0,0 0 0,0 0 0,0 0 0,1 0 0,-1 0 0,1 1 0,0-1 0,0 1 0,0-1 0,0 1 0,0-1 0,1 1 0,-1 0 0,1 0 0,4-2 0,2-2 9,-1 1 0,2 0 0,-1 1 0,0 0 1,18-5-1,-11 6-13,-1 0-1,1 1 1,0 1 0,0 1 0,-1 0 0,1 1 0,0 0 0,0 2 0,27 7 0,-41-10-17,-1 0 0,0 1 0,1-1 0,-1 0 0,1 1 0,-1-1 1,1 1-1,-1 0 0,0-1 0,0 1 0,1 0 0,-1 0 0,0 0 0,0 0 0,0 0 0,0 0 0,0 0 1,0 0-1,0 0 0,0 1 0,0-1 0,-1 0 0,1 1 0,0-1 0,-1 0 0,1 1 0,-1-1 0,1 1 1,-1-1-1,0 2 0,0 1 5,-1-1 0,1 0 1,-1 1-1,0-1 0,0 0 1,0 0-1,0 0 0,-1 0 1,1 0-1,-1 0 0,0 0 1,-3 4-1,-17 20 61,-52 48 0,34-36 12,39-38-77,0-1 0,0 1 1,1 0-1,-1-1 0,0 1 1,1 0-1,-1 0 0,0 0 1,1 0-1,-1-1 0,1 1 1,0 0-1,-1 0 0,1 0 1,0 0-1,-1 0 0,1 0 0,0 0 1,0 0-1,0 0 0,0 0 1,0 0-1,0 0 0,0 0 1,0 0-1,1 0 0,-1 0 1,0 0-1,1 0 0,-1 0 0,0 0 1,1 0-1,-1 0 0,1 0 1,0 0-1,0 1 0,3 2 5,0 0-1,1-1 1,-1 1-1,1-1 1,7 5-1,-2-2 2,18 11 6,51 22 0,-58-30-7,1 1 1,-1 1-1,-1 0 0,0 2 1,25 21-1,-44-33-2,0 0 0,1 0 1,-1 1-1,0-1 0,0 0 0,1 1 1,-1-1-1,0 1 0,-1-1 0,1 1 1,0-1-1,0 1 0,-1 0 0,1 0 1,-1-1-1,1 1 0,-1 0 0,0 0 1,1 3-1,-2-3 4,0 0 1,1 0 0,-1 0-1,0 0 1,0 0-1,0 0 1,0-1 0,0 1-1,-1 0 1,1-1 0,0 1-1,-1-1 1,1 1-1,-1-1 1,0 0 0,-3 3-1,-7 3 38,0 1 0,-1-2 0,0 0 0,0-1 1,-1 0-1,-23 5 0,9-4 64,1-2 0,-46 2 1,55-6-32,-1 0 1,0-1 0,1-1 0,-29-7 0,42 8-290,1 0 0,-1 0 1,0-1-1,0 0 0,1 0 1,-1 0-1,1-1 0,0 1 0,-1-1 1,1 0-1,0-1 0,1 1 1,-1-1-1,1 1 0,-1-1 1,1 0-1,0 0 0,1 0 1,-1-1-1,1 1 0,-3-6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0:5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12160,'0'0'96,"148"-17"8,21 5 304,49-16 16,52-18 104,-33 7 16,-55 7-208,-29 8 16,-20 6-336,-12-4 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35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16479,'0'0'3952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28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1 201 11552,'0'0'3482,"14"-4"-2728,266-70 1957,32-14-968,-188 54-4038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31.2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484 0 5720,'0'0'6209,"-13"5"-5848,-5 1-229,-63 24 488,30-8-69,17-8 97,1 1 1,1 1-1,-55 37 0,80-47-531,0 1 1,0-1-1,1 1 0,0 1 0,1-1 0,-1 1 0,2 0 1,-1 0-1,1 0 0,0 1 0,1 0 0,-1-1 1,-2 19-1,0 6 153,2 0 0,-1 53 0,4-38-56,-12 236 648,-16 248 652,27-516-1386,1 0-1,1 0 1,0 0-1,1 0 1,1 0-1,1 0 1,5 21-1,-6-32-86,1-1 0,-1 0-1,0 0 1,1 0 0,0 0-1,0 0 1,0-1 0,1 1-1,-1-1 1,1 0 0,-1 0-1,1 0 1,0-1 0,0 1 0,5 1-1,5 3 43,0-1 1,0-1-1,22 6 0,-15-6 21,1-2 0,-1 0 0,44 0-1,65-15 244,-57 3-186,20-4-3409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32.4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124 0 6424,'0'0'6086,"7"10"-5668,2 4-120,2 1 1,0-2 0,0 0-1,1 0 1,26 21 0,-35-32-248,15 9 461,-2 2 0,0 0 0,20 21 0,-31-29-398,-1 1 1,0 0-1,0 0 1,0 0 0,0 0-1,-1 1 1,0-1 0,-1 1-1,0 0 1,0 0 0,0 0-1,-1 0 1,1 11-1,-5 267 1207,-2-168-1042,5-20-39,4 1-1,5-1 0,21 102 1,-19-150-149,12 84 246,-17-87-125,-2-20 73,0 33 0,-4-59-274,0 1 0,0-1-1,1 0 1,-1 1-1,0-1 1,0 1-1,0-1 1,-1 0 0,1 1-1,0-1 1,0 0-1,0 1 1,0-1 0,0 0-1,0 1 1,0-1-1,-1 0 1,1 1 0,0-1-1,0 0 1,0 0-1,-1 1 1,1-1 0,0 0-1,0 1 1,-1-1-1,1 0 1,0 0 0,-1 0-1,1 1 1,0-1-1,-1 0 1,1 0 0,0 0-1,-1 0 1,1 0-1,0 0 1,-1 0 0,0 0-1,-16-4 259,7 0-199,-31-5 132,0 1 1,-1 3-1,0 1 0,0 1 0,0 3 1,-50 6-1,90-6-195,-1 0 8,-1 0 0,1 0 0,-1 1 0,1 0 0,-1-1 0,1 1 0,-1 0 0,1 1 0,0-1 0,-1 1 0,1-1 0,0 1 0,0 0 0,0 0 0,-3 3 0,5-4 64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32.9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0 8640,'0'0'5060,"-9"10"-4384,-16 20 76,-22 35 0,37-50-392,1 0 1,0 1-1,1 0 0,1 1 1,-9 28-1,14-35-185,1 0 0,0-1 0,0 1 0,1 0 1,0-1-1,1 1 0,0 0 0,3 11 0,-3-15-6,1 0-1,0 0 1,0 0 0,0 0 0,1 0 0,0 0-1,0-1 1,0 1 0,1-1 0,0 0-1,0 0 1,0 0 0,10 7 0,-13-10-134,1-1 0,0 0 0,0 0 0,0 0 0,0 0 0,0 0 0,0 0 0,0-1 0,1 1 0,-1 0 0,0-1 0,0 0 0,0 0 0,1 0 0,-1 0 0,0 0 0,0 0 0,1 0 0,3-1 0,-2-1 46,1 0-1,-1 0 1,1 0 0,-1 0 0,0-1 0,0 0 0,0 0-1,6-5 1,3-6-668,0 0-1,-1-1 0,15-23 1,-23 31-296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33.1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50 13464,'0'0'3119,"66"-49"-2999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35.9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430 42 5824,'0'0'9162,"-9"-7"-8908,-30-21-8,37 27-220,0 0 1,0 0-1,0 1 0,0-1 0,0 0 1,0 1-1,0 0 0,0-1 0,0 1 0,0 0 1,0 0-1,-1 0 0,1 0 0,0 0 1,0 1-1,0-1 0,0 1 0,0-1 0,0 1 1,0 0-1,0 0 0,-2 1 0,-4 1 77,-17 7 173,0 1-1,1 0 1,0 2 0,1 1 0,0 1 0,1 1 0,-35 33 0,50-40-128,0 0-1,1 0 0,0 0 0,1 1 0,-7 14 0,-3 6 165,7-11-174,1 0 0,1 1 0,0-1 0,2 1 0,0 0 0,-1 26 0,4-37-99,0 0 19,0 1-1,1-1 1,0 1-1,1-1 0,0 1 1,0-1-1,1 1 1,4 11-1,-5-16-31,1-1-1,0 1 1,0-1-1,0 0 1,1 0 0,-1 1-1,1-1 1,0-1-1,0 1 1,1 0 0,-1-1-1,1 0 1,0 0-1,0 0 1,0 0 0,0 0-1,8 3 1,8 1 53,0-2 0,0 0 1,1-1-1,0-1 0,-1-1 0,1 0 1,0-2-1,0-1 0,0 0 0,0-1 1,-1-2-1,28-7 0,-45 10-257,16-7 915,-18 8-911,0-1 1,-1 1-1,1-1 1,-1 1-1,1-1 1,-1 0-1,1 1 1,-1-1-1,1 0 1,-1 1-1,0-1 1,1 0-1,-1 0 1,0 1-1,1-1 1,-1 0-1,0 0 1,0 0-1,0 1 1,0-1-1,0-1 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36.4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64 7832,'0'0'5068,"13"-4"-4592,13-5-52,1 2 0,0 0 1,52-4-1,-58 9 90,1-1 0,28-7 0,-34 9-56,-14 1-353,0 0 1,0 0-1,0-1 0,0 1 0,0 0 0,0 0 0,0-1 0,0 0 0,0 1 1,0-1-1,0 0 0,-1 0 0,1 0 0,2-1 0,-4 1-140,0 1-1,0 0 0,1 0 1,-1 0-1,0 0 1,0 0-1,0 0 0,0 0 1,0 0-1,0 0 1,0 0-1,0 0 0,0 0 1,0 0-1,0 0 1,1 0-1,-1 0 1,0 0-1,0 0 0,0 0 1,0 0-1,0 0 1,0 1-1,0-1 0,0 0 1,0 0-1,0 0 1,0 0-1,0 0 1,0 0-1,1 0 0,-1 0 1,0 0-1,0 0 1,0 0-1,0 0 0,0 0 1,0 0-1,0 0 1,0 1-1,0-1 1,0 0-1,0 0 0,0 0 1,0 0-1,0 0 1,0 0-1,0 0 0,0 0 1,0 0-1,0 0 1,0 0-1,0 1 1,0-1-1,0 0 0,0 0 1,0 0-1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37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11856,'0'0'1592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39.5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154 0 5824,'0'0'10206,"-2"13"-9792,-1 14-43,1 1 1,1-1-1,5 49 1,38 319 2153,-40-268-1179,-2-126-1337,0-1 1,0 0 0,0 0-1,0 0 1,0 0 0,0 0-1,0 1 1,0-1 0,0 0-1,1 0 1,-1 0 0,0 0-1,0 1 1,-1-1 0,1 0-1,0 0 1,0 0 0,0 0-1,0 0 1,0 1 0,0-1-1,0 0 1,0 0 0,0 0-1,0 0 1,0 0 0,0 1-1,0-1 1,-1 0 0,1 0-1,0 0 1,0 0 0,0 0-1,0 0 1,0 0 0,0 1-1,-1-1 1,1 0 0,0 0-1,0 0 1,0 0 0,0 0-1,0 0 1,-1 0 0,1 0-1,0 0 1,0 0 0,0 0-1,0 0 1,-1 0 0,1 0-1,0 0 1,0 0 0,0 0-1,0 0 1,-1 0 0,1 0-1,0 0 1,0 0 0,0-1-1,0 1 1,0 0 0,-1 0-1,1 0 1,0 0 0,0 0-1,0 0 1,0-1 0,-10-9 284,9 9-246,-29-35 421,23 26-340,-1 0-1,0 0 0,0 1 1,-1 0-1,-1 1 0,1 0 1,-13-8-1,19 15-99,0 0 1,-1 0-1,1 1 1,0-1-1,0 1 1,0 0-1,0 0 0,0 0 1,-1 1-1,1-1 1,-5 2-1,-13 0-261,19-3-333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39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10248,'0'0'4128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37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1 287 9848,'0'0'11289,"8"-12"-10900,6-7-53,0 0 1,1 0-1,26-22 0,-40 39-282,1 1-1,-1 0 0,0 0 1,1 0-1,-1 0 1,1 0-1,-1 0 0,1 1 1,0-1-1,-1 0 1,1 1-1,0-1 0,-1 1 1,1 0-1,0 0 0,0-1 1,-1 1-1,1 0 1,0 0-1,0 1 0,1-1 1,-1 1-1,1 0-1,-1 0 1,0 0 0,0 0 0,0 1-1,0-1 1,0 1 0,0-1 0,0 1 0,0 0-1,-1 0 1,1 0 0,1 2 0,4 8 99,0 0 1,-1 0 0,-1 1-1,6 16 1,-9-23-100,6 23 243,6 32 1,8 28 270,-19-79-488,0-1 0,1 0 0,1 0 1,0 0-1,0-1 0,0 0 0,9 10 0,-10-14-26,2 4 72,0-1 0,1-1-1,0 1 1,0-1 0,13 9 0,-18-14-94,0 0-1,0 0 1,0 0-1,0 0 1,0-1 0,0 1-1,0 0 1,0-1-1,1 0 1,-1 1 0,0-1-1,0 0 1,1 0-1,-1 0 1,0-1 0,0 1-1,0 0 1,0-1-1,1 0 1,-1 1 0,0-1-1,0 0 1,0 0-1,0 0 1,0 0-1,-1 0 1,1-1 0,0 1-1,0-1 1,2-2-1,0-1 10,0-1 0,0 1-1,0-1 1,-1 1 0,0-1-1,0 0 1,-1 0 0,0 0-1,0-1 1,0 1 0,-1 0-1,0-1 1,1-9 0,-1-8 97,-1-1 1,-3-29-1,-4-9 241,-3 1-1,-20-65 0,25 105-200,3 12-28,-1-1 0,0 1-1,-7-16 1,9 25-141,1 1 0,0-1 0,0 0 0,0 0 0,0 0 0,0 0 0,0 0 0,0 0 0,0 1 0,0-1 0,0 0 0,0 0 0,1 0 0,-1 0 0,0 0 0,1 1 0,-1-1 0,1 0 0,-1 0 0,1 1 0,-1-1 0,1 0 0,-1 0 0,2 0 0,17-14 48,-8 12-55,-1 1 0,0 0 0,0 0 0,1 1-1,-1 1 1,1-1 0,-1 2 0,1-1 0,12 4 0,5-2 16,8 3 98,0 1 0,-1 2 1,56 19-1,-84-24-115,5 2 0,-11-5 0,-1 0 0,0 0 0,0 0 0,0 0 0,0 0 0,0 0 0,1 0 0,-1 0 0,0 0 0,0 0 0,0 0 0,0 0 0,0-1 0,1 1 0,-1 0 0,0 0 0,0 0 0,0 0 0,0 0 0,0 0 0,0 0 0,1 0 0,-1 0 0,0-1 0,0 1 0,0 0 0,0 0 0,0 0 0,0 0 0,0 0 0,0 0 0,0-1 0,0 1 0,0 0 0,0 0 0,0 0 0,0 0 0,1 0 0,-1-1 0,0 1 0,0 0 0,-1 0 0,1 0 0,0 0 0,0-1 0,0 1 0,0 0 0,0 0 0,0 0 0,0 0 0,0 0 0,0 0 0,0-1 0,0 1 0,0 0 0,0 0 0,0 0 0,-1 0 0,1 0 0,0 0 0,0 0 0,0-1 0,0 1 0,0 0 0,0 0 0,-1 0 0,0-1-95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41.9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 3912,'0'0'10782,"-1"9"-10172,-25 213 2916,26-218-3397,1 1-1,-1-1 1,1 0 0,-1 1-1,1-1 1,1 0-1,-1 0 1,3 6 0,-4-8-59,1-1 0,0 1 0,0 0 0,0 0 0,0 0 0,1-1 0,-1 1 0,0-1 0,1 1 1,-1-1-1,1 1 0,-1-1 0,1 0 0,-1 0 0,1 0 0,0 1 0,0-2 0,3 3 0,2-2 28,-1-1 0,1 1 0,0-1 0,-1-1-1,1 1 1,-1-1 0,1 0 0,-1 0 0,1-1 0,8-3-1,8-4-195,32-19 0,-22 10-2090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43.0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1 7632,'0'0'5344,"-2"14"-4840,-41 239 2070,36-200-1588,1 1 0,4 1 0,5 80 0,-3-122-761,2 9 772,4-18-449,7-11-118,-1-2-293,0-1 1,-1-1-1,-1 0 1,11-14-1,36-55 264,-18 23-72,-23 35-149,-8 10 13,0 1 0,0 0 0,1 0-1,0 1 1,1 0 0,21-15 0,-24 21 544,-11 8-462,-5 5-178,-30 31 46,16-17-107,-35 45 1,54-62-32,1-2-14,0 0-1,0 1 0,0-1 1,1 1-1,-4 8 0,5-11 7,1 0 0,0-1 0,-1 1-1,1-1 1,0 1 0,0-1-1,0 1 1,0 0 0,0-1 0,1 1-1,-1-1 1,0 1 0,1 0-1,-1-1 1,1 1 0,0-1 0,-1 0-1,1 1 1,0-1 0,0 1-1,0-1 1,0 0 0,0 0-1,2 2 1,9 7-1,1-1 0,0 0 0,0-1 0,1 0-1,0-2 1,0 1 0,29 8 0,-33-10 36,-1 0-3987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45.1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279 0 5016,'0'0'4864,"-10"10"-4278,-4 3-430,-23 21 1057,-58 69 0,77-79-838,2 1-1,0 1 1,1 1 0,-17 47 0,26-58-189,1 0-1,1 1 1,0-1-1,2 1 0,0 0 1,0 0-1,2 0 1,0 0-1,4 32 1,8 0 463,1-1 0,37 88 1,-42-118-477,0 1 191,18 27 0,5 9 521,-3-6 1213,-25-44-1422,-1-8-256,0 0-561,0 0 1,0 1-1,0-1 1,0 1-1,0-1 1,0 1-1,1 0 1,3-3-1,-3 2-2050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46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0 114 8240,'0'0'5604,"4"-10"-5207,16-31-6,-17 36-281,0 1 0,1 0 0,0 0 0,-1 0 1,1 0-1,0 1 0,1 0 0,-1 0 0,1 0 1,-1 0-1,1 0 0,6-2 0,-3 2 107,-7 2-171,0 0 1,0 1-1,0-1 1,0 1-1,0 0 1,0-1-1,0 1 0,0 0 1,1-1-1,-1 1 1,0 0-1,0 0 1,0 0-1,0 0 1,1 0-1,-1 0 1,0 0-1,0 1 0,0-1 1,2 1-1,-2-1-10,-1 1-1,1 0 1,0-1-1,-1 1 0,1 0 1,0 0-1,-1-1 1,1 1-1,-1 0 1,1 0-1,-1 0 0,1 0 1,-1 0-1,0 0 1,1 0-1,-1 0 1,0 0-1,0 1 1,1 7 91,-1-1 1,0 1 0,-1 0 0,-2 11 0,1-9-78,-2 26 178,-2-3 78,3-1 0,0 1-1,3-1 1,4 54-1,-1-63-86,0-4 65,6 26 1,-8-41-202,0-1 1,1 0-1,0 1 1,-1-1 0,1 0-1,1 0 1,-1 0 0,1 0-1,-1 0 1,1-1-1,6 6 1,-9-9-66,1 1-1,0-1 1,-1 0-1,1 1 1,0-1 0,-1 0-1,1 0 1,0 1-1,0-1 1,-1 0 0,1 0-1,0 0 1,0 0-1,-1 0 1,1 0 0,0 0-1,0 0 1,-1-1-1,1 1 1,0 0 0,0 0-1,-1 0 1,1-1-1,0 1 1,-1-1 0,1 1-1,0 0 1,-1-1-1,2 0 1,18-19 201,-18 17-179,7-8 34,-1 0 1,-1 0-1,0-1 1,0 0 0,-1-1-1,8-24 1,-2-2 112,7-42 0,-16 60-80,-1 1 0,-1-1 0,0 1 0,-2-1 0,-4-31 0,4 48-85,1 1 0,0 0 0,0 0 0,0-1 0,0 1 0,1 0 0,-1 0 0,1-1 0,0 1 0,0 0 0,0 0 0,1 0 0,-1 0 0,0 0 0,1 0 0,0 0 0,0 1 0,0-1 0,0 1 0,0-1 0,1 1 0,-1 0 0,0 0 0,1 0 0,0 0 0,0 0 0,-1 0 0,1 1 0,0-1 0,0 1 0,1 0 0,-1 0 0,0 0 0,0 0 0,0 1 0,1 0 0,-1-1 0,0 1 0,0 0 0,6 1 0,-5-1-10,1 0 0,0 0 0,-1 1 0,1-1 0,0 1 0,-1 1 0,1-1 0,-1 0 0,1 1 0,-1 0 0,0 0 0,0 0 0,0 1 0,0 0 0,0-1 0,3 5 0,10 19-90,-14-23-489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47.1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 3112,'0'0'13833,"9"2"-13561,12 0-86,0-1 0,-1 0 0,1-2 1,0-1-1,26-5 0,-22 4 350,0 0 0,47 2 0,-46 1 564,-17-2-792,-8 2-416,-1-1-1,1 1 1,0 0-1,-1 0 1,1 0-1,0 0 1,-1-1-1,1 1 1,0 0-1,-1 0 1,1 0-1,0 0 1,-1 0 0,1 1-1,0-1 1,-1 0-1,1 0 1,0 0-1,-1 0 1,1 1-1,-1-1 1,1 0-1,0 1 1,0 0-1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48.0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379 1 5520,'0'0'4737,"-8"10"-4240,-131 152 2027,74-79-988,-84 101 2947,143-173-4054,6-10-387,0 0 1,0-1 0,0 1-1,0 0 1,-1 0-1,1-1 1,0 1-1,-1 0 1,1-1-1,0 1 1,-1 0 0,1-1-1,-1 1 1,1-1-1,-1 1 1,1-1-1,-1 1 1,0-1-1,1 1 1,-1-1 0,0 1-1,-1-1 1,2 0 109,3-6-3155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48.4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10752,'0'0'1489,"11"13"-1052,72 90 439,32 42 1582,-57-64 368,-55-75-2442,-3-6-417,0 0 0,0 0 0,0 0 0,0 0 1,0 1-1,0-1 0,0 0 0,0 0 0,0 0 1,0 0-1,0 1 0,1-1 0,-1 0 0,0 0 1,0 0-1,0 0 0,0 0 0,0 0 0,0 1 0,0-1 1,0 0-1,0 0 0,1 0 0,-1 0 0,0 0 1,0 0-1,0 0 0,0 0 0,0 0 0,1 1 1,-1-1-1,0 0 0,0 0 0,0 0 0,0 0 0,1 0 1,-1 0-1,0 0 0,0 0 0,0 0 0,0 0 1,0 0-1,1 0 0,-1 0 0,0 0 0,0 0 1,0-1-1,0 1 0,0 0 0,1 0 0,-1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49.2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1 145 11448,'0'0'1089,"4"10"-690,22 50 921,27 98 0,-39-106-553,-8-32-37,-1 1 0,-1-1 0,0 1 0,1 28 0,-6-53-581,1 1 0,-1-1-1,0 0 1,0 1 0,-3-7 0,0-4 7,-10-31 152,-28-113 450,37 132-590,1 0 0,1 0 0,1 0 0,2-33-1,0 51-132,1 0 0,1 0-1,-1 0 1,1 1 0,0-1-1,1 1 1,0 0-1,0-1 1,1 1 0,0 1-1,0-1 1,8-10 0,-8 13-22,-1 0 1,1 1-1,0-1 1,0 1-1,0 0 1,1 0-1,-1 0 1,1 1-1,-1 0 1,1 0 0,0 0-1,0 0 1,0 1-1,0 0 1,0 0-1,0 0 1,0 1-1,1-1 1,-1 1-1,7 1 1,-9-1-7,0 0-1,0 1 1,0-1 0,0 1-1,-1 0 1,1-1 0,0 1-1,-1 0 1,1 1 0,0-1 0,-1 0-1,1 1 1,-1 0 0,0-1-1,0 1 1,1 0 0,-1 0-1,0 0 1,-1 0 0,1 1-1,0-1 1,-1 1 0,1-1 0,-1 1-1,0-1 1,1 1 0,-1 0-1,-1-1 1,1 1 0,0 0-1,-1 0 1,1 0 0,-1-1-1,0 7 1,0 1 10,-1 0-1,0 1 1,-1-1-1,0 0 1,0 0-1,-1 0 1,0 0-1,-8 14 1,2-8 28,0-2 1,-16 21 0,15-22 33,0 1 0,1-1 1,-8 17-1,17-29-69,-1 1 0,1-1-1,0 1 1,-1-1 0,1 1-1,0-1 1,0 1 0,0-1-1,0 1 1,0-1 0,0 1 0,0-1-1,1 1 1,-1-1 0,0 1-1,1-1 1,-1 1 0,1-1-1,0 0 1,-1 1 0,1-1-1,0 0 1,0 1 0,0-1-1,0 0 1,0 0 0,0 0 0,1 1-1,5 4 13,0-1-1,0 0 0,14 7 0,-13-7 5,40 22 51,-15-8-23,34 24 1,-66-43-48,0 1 0,0-1 0,-1 1 0,1-1 0,0 1 0,0-1 0,-1 1 0,1 0 1,0 0-1,-1-1 0,1 1 0,-1 0 0,1 0 0,-1-1 0,0 1 0,1 0 0,-1 0 1,0 0-1,1 0 0,-1 0 0,0 0 0,0 0 0,0-1 0,0 1 0,0 0 0,0 0 1,0 2-1,-1-1 5,0-1 1,0 1 0,0-1 0,0 0 0,0 1 0,0-1-1,0 0 1,0 1 0,-1-1 0,1 0 0,0 0-1,-1 0 1,-2 1 0,-3 2 22,-1 0 0,0-1 0,0 0 1,0 0-1,-9 1 0,-1-2 11,0-2-1,0 1 1,0-2 0,0-1 0,0 0-1,-25-7 1,2 2-58,36 6-57,1 0-463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50.0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 6328,'0'0'7545,"11"-4"-6994,96-21 759,-91 23-913,-1 0 1,1 0-1,-1 1 1,1 1 0,0 1-1,15 2 1,-15-1 183,-14-1-466,0-1 0,0 0 0,0 0 0,1 1 0,-1-1 0,0 1 0,0 0 0,0-1 0,0 1 0,2 1 0,-1-1 21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50.4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11256,'0'0'1328,"11"2"-867,0 0-371,0 0 0,0 1 0,0 0 0,-1 1 0,1 0 0,-1 0 0,17 11 0,1 5 39,0 2-1,-1 1 1,-1 1 0,-1 1-1,-2 1 1,0 1-1,27 45 1,-34-47 91,-1 2 1,-2 0-1,0 1 0,-2 0 0,-1 0 1,-1 1-1,-2 1 0,0-1 1,1 32-1,-7-43-47,-1 0 0,-1 1 0,0-1 0,-2 0 1,0 0-1,-1 0 0,-9 26 0,3-19 98,0-1 1,-2-1-1,0 0 0,-24 33 0,27-44-67,0-1 0,-1 1 0,0-1 1,-1-1-1,0 0 0,0-1 0,-1 0 0,-20 11 0,29-18-154,1-1-1,0-1 1,-1 1-1,1 0 0,-1-1 1,0 1-1,1-1 1,-1 0-1,1 0 0,-1 0 1,1 0-1,-1 0 1,-3-1-1,-10-6-2658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37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10952,'0'0'9677,"-11"11"-9059,-32 40-4,39-47-448,1-1 0,0 1 0,0 1 0,0-1 0,1 0 1,-1 1-1,1-1 0,0 1 0,0 0 0,1 0 0,-1 0 0,1-1 1,0 2-1,0-1 0,1 0 0,0 0 0,0 0 0,1 8 0,1-5 42,0-1-1,1 1 0,1-1 0,-1 0 0,1 0 0,0 0 0,1 0 0,-1-1 0,9 8 1,-11-11-159,0-1 0,0 0 1,1 0-1,0 0 1,-1 0-1,1 0 1,0 0-1,0-1 1,0 0-1,0 1 1,0-1-1,0 0 1,0 0-1,0-1 1,0 1-1,1-1 1,-1 1-1,0-1 1,0 0-1,1 0 1,-1-1-1,0 1 0,0-1 1,0 1-1,1-1 1,-1 0-1,0 0 1,0-1-1,0 1 1,-1-1-1,1 1 1,0-1-1,0 0 1,-1 0-1,1 0 1,3-5-1,17-24-314,-16 20-3400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51.2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0 8032,'0'0'8185,"1"12"-7619,13 144 1442,-8-118-1613,22 195 1701,-27-224-1949,0 22 269,-1-30-369,0 1-1,0-1 1,0 0 0,0 1 0,0-1 0,-1 0-1,1 1 1,0-1 0,-1 0 0,1 0 0,-1 1-1,0-1 1,1 0 0,-1 0 0,0 0 0,0 0 0,-1 2-1,1-4-3,-1 1-1,0-1 1,1 0 0,-1 1-1,1-1 1,-1 0-1,1 0 1,-1 0 0,1 0-1,0 0 1,0 0-1,-1 0 1,1-1-1,0 1 1,0 0 0,-1-2-1,-2-2 57,-38-34 332,25 25-95,1-1 1,0-1 0,-24-32-1,40 46-328,-1 1 0,0 0 0,1-1 0,-1 1 0,1-1 0,-1 1 0,1-1 0,0 1 0,0 0 1,0-1-1,0 1 0,0-1 0,0 1 0,0-1 0,0 1 0,0-1 0,1 1 0,0-2 0,10-22-3053,-10 23 2317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51.4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13560,'0'0'3431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52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6424,'0'0'6481,"3"10"-5938,10 42 32,3 13 553,11 84 1,-23-70 310,-8 88 0,4-162-1355,-4 38 2089,-4-65-1014,1-13-837,1 0 1,2-1-1,0-38 0,3 22-57,0 22-23,1-1 1,1 1-1,11-56 1,-10 75-161,1 0 0,1 0 0,0 0 0,0 0 0,10-16 0,-11 23-60,0 0 1,0 0 0,0 0-1,1 0 1,-1 0-1,1 1 1,0 0 0,0 0-1,0 0 1,0 0-1,0 0 1,1 1-1,0 0 1,-1 0 0,6-2-1,-4 3-8,0-1 0,0 1 0,0 0-1,0 1 1,-1 0 0,1-1 0,0 2-1,0-1 1,0 1 0,0 0 0,0 0 0,0 1-1,-1-1 1,1 1 0,5 3 0,-8-3-9,0 0-1,0 0 1,0 0 0,0 0 0,-1 0 0,1 0 0,-1 1-1,0-1 1,0 1 0,0 0 0,0 0 0,0-1 0,0 1-1,-1 0 1,1 1 0,-1-1 0,0 0 0,0 0 0,0 1-1,0-1 1,-1 0 0,0 1 0,1-1 0,-1 0 0,0 1 0,0-1-1,-2 6 1,1 0 3,-1-1 0,0 1 0,-1-1 0,0 1 0,0-1 0,-1 0 0,-8 13-1,-3 2 52,-22 23 0,-3 6 106,39-51-159,0 1 1,1-1 0,-1 0 0,0 0 0,1 0 0,-1 1 0,1-1 0,-1 0 0,1 1 0,-1-1-1,1 0 1,0 1 0,0-1 0,0 0 0,0 1 0,0-1 0,0 0 0,0 1 0,0-1 0,0 1-1,1 1 1,1 1 8,0-1 0,0 1 0,1-1 0,-1 0 0,1 0 0,2 4-1,1-1-11,55 56 101,-44-46-85,0 0 0,-1 2 1,-1 0-1,15 22 0,-27-36-12,-1 0-1,0 0 1,-1 0-1,1 0 1,-1 0 0,1 0-1,-1 1 1,0-1-1,-1 0 1,1 1-1,-1-1 1,0 0 0,0 1-1,0-1 1,-1 0-1,1 1 1,-3 7-1,2-9 6,0-1 0,-1 1 0,1-1 0,-1 1 0,1-1 1,-1 1-1,0-1 0,1 0 0,-1 0 0,0 0 0,0 0 0,-1 0 0,1-1 0,0 1 0,-1-1 0,1 1 0,-1-1 0,1 0 0,-1 0 0,0 0 0,1 0 0,-1 0 0,0-1 0,0 1 0,0-1 0,1 0 0,-6 0 0,-2 1 36,0-1 0,0 0 0,0-1 1,0 0-1,0 0 0,1-1 0,-1-1 1,0 0-1,1 0 0,0 0 0,-17-10 0,15 8 7,8 4-67,1 0 1,0 1-1,0-1 0,0 0 0,0-1 0,0 1 0,0 0 0,0-1 0,0 1 0,0-1 0,-2-2 0,4 4-34,0-1 0,1 1-1,-1-1 1,0 1 0,0 0 0,1-1-1,-1 1 1,0 0 0,1-1-1,-1 1 1,0 0 0,1-1-1,-1 1 1,0 0 0,1 0-1,-1-1 1,1 1 0,-1 0-1,1 0 1,-1 0 0,0 0-1,1 0 1,-1-1 0,1 1-1,-1 0 1,1 0 0,0 0-1,2 0-3111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53.9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 7736,'0'0'20119,"-6"11"-19936,-16 40-7,21-47-154,0 0 0,-1 0 1,2 0-1,-1 0 0,0 0 1,1 0-1,0 1 0,0-1 1,0 0-1,0 0 0,1 5 0,1 3 33,23 193 600,-24-180-464,-1 1 0,-5 45 0,3-56-55,2-12-33,0-4 2,10-44 129,-4 29-218,1 0 0,1 1 1,0 0-1,1 0 0,1 1 1,0 0-1,1 1 0,1 0 1,0 1-1,0 0 0,1 1 0,20-13 1,-32 23-16,1 0-1,-1 0 1,1 0 0,-1 0 0,1 0 0,0 1 0,-1-1 0,1 1 0,-1-1 0,1 1-1,0 0 1,0-1 0,-1 1 0,1 0 0,0 0 0,-1 0 0,1 0 0,0 1-1,0-1 1,2 1 0,-4-1-2,1 1-1,-1-1 1,1 0-1,-1 1 1,1-1-1,-1 0 0,0 1 1,1-1-1,-1 1 1,1-1-1,-1 1 1,0-1-1,1 1 1,-1-1-1,0 1 1,0-1-1,0 1 1,1 0-1,-1-1 0,0 1 1,0 0-1,0 1-1,0 0 0,0-1 0,0 1-1,-1 0 1,1-1 0,0 1-1,-1-1 1,1 1 0,-1-1 0,0 1-1,0 1 1,-2 2-7,-2 4-19,0 0 0,0 0 0,-1 0-1,-11 13 1,16-21 35,0 1-1,0-1 1,0 1 0,1-1 0,-1 1-1,1-1 1,-1 1 0,1 0-1,-1-1 1,1 1 0,0 0-1,0-1 1,0 1 0,0 0-1,0-1 1,0 1 0,1 0-1,-1-1 1,0 1 0,1 0 0,1 2-1,0 3 40,1 1-1,0-1 0,6 8 1,-3-5 18,-3-3 19,2 1-1,-1-1 1,1 0 0,0 0 0,0-1 0,1 1-1,0-1 1,0 0 0,1-1 0,12 9-1,-19-14-48,1 0 0,-1 1-1,1-1 1,0 0 0,-1 1-1,1-1 1,-1 0-1,1 0 1,0 0 0,-1 0-1,1 0 1,0 0 0,-1 0-1,1 0 1,0 0-1,-1 0 1,1 0 0,1-1-1,0-2-744,-4-3-3308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45.5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64 5416,'0'0'3962,"1"-10"-3467,3-27-14,0 21 1839,-7 30-1025,-2-1-954,0 0 1,1 1-1,1 0 0,-2 15 1,-4 73 780,4-33-477,-6 54 726,6-73-773,-14 122 804,11-88-774,-6-15-88,6-43-120,8-26-279,-1 0-118,0 0 1,1-1-1,-1 1 0,0-1 0,0 0 0,1 1 0,-1-1 0,1 1 1,-1-1-1,0 0 0,1 0 0,-1 1 0,1-1 0,0 0 0,-1 0 0,1 0 1,-1 1-1,1-1 0,0 0 0,0-1 0,-8-23 37,7 20 1,-32-146 740,11 66-401,20 77-387,1 0-1,0 1 1,0-1-1,0-8 1,21 44-66,4 22-1,29 94 1,-35-96-58,-17-47 105,2 0 7,-2-2 10,1 1 1,-1 0-1,0-1 0,1 1 1,-1-1-1,0 1 0,1-1 1,-1 0-1,0 1 0,0-1 1,1 0-1,-1 0 0,0 0 1,0 0-1,0 0 1,0 0-1,0 0 0,0 0 1,-1-1-1,2-1 0,16-34 67,-11 21-37,-3 9-37,11-27 80,-14 33-79,0-1 1,-1 0-1,1 0 1,-1 0 0,1 1-1,-1-1 1,0 0 0,0 0-1,0 0 1,0 0-1,0 0 1,0 1 0,0-1-1,-1 0 1,0-2 0,0 3-6,0-1 1,0 1 0,0 0 0,0 0 0,0 0 0,0 0 0,-1 0-1,1 0 1,0 1 0,-1-1 0,1 0 0,0 1 0,-1-1-1,1 1 1,-3-1 0,-29-6 13,18 5-11,2-1 236,-19-4-26,31 7-453,-1 0 0,1-1 0,0 0 0,-1 1 0,1-1 0,-1 0-1,1 0 1,0 1 0,0-1 0,-1 0 0,1 0 0,0-1 0,0 1 0,0 0 0,-1-2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02.0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422 22 4312,'0'0'9697,"-12"-4"-9129,-1 0-396,5 1-74,0 0-1,0 1 1,0 0-1,0 1 0,0-1 1,-1 2-1,1-1 1,-9 1-1,4 2 103,-1-1-1,1 2 1,-1 0-1,1 0 1,0 1 0,0 1-1,0 0 1,1 1-1,0 0 1,0 1-1,0 0 1,-14 13-1,13-9 89,1 0-1,1 1 0,-1 0 0,2 1 1,0 0-1,0 1 0,1 0 0,1 1 0,-12 29 1,15-32-85,2 1 1,-1 0 0,1 0 0,1 0-1,1 0 1,0 0 0,0 0 0,1 1-1,1-1 1,4 24 0,-4-31-135,0 1 1,1-1-1,0 1 1,1-1-1,-1 0 1,1 1-1,0-1 1,1-1-1,-1 1 0,1 0 1,0-1-1,1 0 1,-1 0-1,1 0 1,0-1-1,0 1 0,1-1 1,-1 0-1,1-1 1,0 1-1,0-1 1,0-1-1,8 4 1,3-2 7,0 0 1,0-1-1,1-1 1,18 0-1,71-4 288,-97 1-283,-1 0 0,0-1 0,1 0 0,-1 0 0,0-1 0,14-6 0,-19 5-70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02.4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10544,'0'0'4812,"14"3"-4280,92 12 470,-50-9-345,51 3 933,-66-4-794,-27-1-3128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04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0 3616,'0'0'17809,"-4"11"-17341,0-3-352,2-3-55,-1 0 0,1 0 0,1 0 0,-1 0 0,1 0 0,0 0 0,0 0 0,0 0 0,1 1 0,0-1 0,0 9 0,15 131 1936,-14-129-1747,0-14-176,-1 1-1,1-1 1,-1 1-1,0 0 1,0-1 0,0 1-1,0 0 1,-1-1-1,1 1 1,0 0 0,-1-1-1,0 1 1,0-1-1,0 1 1,0-1 0,-2 4-1,1-5-22,0 0-1,0 0 0,0-1 1,0 1-1,0-1 1,0 0-1,0 1 0,0-1 1,0 0-1,0 0 1,0 0-1,1 0 0,-4-1 1,-2 0 50,-14 1 118,9 0-73,1-1 1,-1 2-1,1 0 0,0 0 1,-22 6-1,20-5-24,12-4-1139,6 0-2497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04.9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9144,'0'0'5776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05.8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0 481 7432,'0'0'4305,"9"-6"-3828,11-9-148,-1 0-1,-1-1 0,28-31 1,-31 27-91,0 2 83,0 0-1,-2-1 0,-1 0 0,12-25 1,1-9 292,-14 32-146,0-1 1,11-39-1,-21 56-361,0-1-1,0 0 0,0 1 0,-1-1 1,0 0-1,0 0 0,0 1 0,-1-1 1,0 0-1,0 1 0,-1-1 0,-2-6 0,3 11-82,0 1-1,0-1 1,0 0-1,0 1 0,0-1 1,0 1-1,-1-1 1,1 1-1,0-1 1,0 1-1,-1 0 0,1 0 1,0 0-1,-1 0 1,1 0-1,0 0 0,-1 0 1,1 0-1,0 0 1,0 1-1,-1-1 0,1 0 1,0 1-1,0-1 1,-2 2-1,-2 1 13,0 1 0,0 0 0,1 1-1,-1-1 1,1 1 0,0 0 0,1 0 0,-1 0-1,1 1 1,0-1 0,0 1 0,-3 8 0,2-2 13,0 0 1,1 0 0,0 0 0,1 0 0,-2 17-1,5-6 54,1 0 1,0 0-1,2 0 0,0 0 0,2 0 0,9 23 0,-2-1 135,-10-34-102,1-1 0,7 17 0,-9-24-60,-1 1 1,1-1-1,0 0 0,0 0 1,0-1-1,1 1 1,-1 0-1,1-1 1,-1 1-1,1-1 1,0 0-1,4 2 1,-6-3-32,0-1 1,0 0 0,0 1 0,1-1 0,-1 0 0,0 0-1,0 0 1,1 0 0,-1 0 0,0 0 0,0 0 0,1 0-1,-1 0 1,0-1 0,0 1 0,1-1 0,-1 1 0,0-1-1,0 1 1,0-1 0,0 1 0,0-1 0,0 0 0,0 0-1,2-1 1,24-29-229,-17 18-2576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37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16687,'0'0'3720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06.5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 11952,'0'0'1830,"2"10"-1308,0 3-360,4 12 841,2 27-1,-8-47-998,3 15 1904,1-18-769,4-12-612,72-109 1374,-76 114-1798,-4 5-72,1-1-1,-1 0 1,1 0 0,0 0 0,-1 0 0,1 0 0,-1 1 0,1-1 0,0 0 0,0 0 0,0 1 0,-1-1-1,1 1 1,0-1 0,0 1 0,0-1 0,0 1 0,0-1 0,0 1 0,0 0 0,1-1 0,-1 2-7,0-1 1,-1 0 0,1 1 0,-1-1-1,1 1 1,-1-1 0,1 1 0,-1-1-1,1 1 1,-1-1 0,0 1 0,1-1 0,-1 1-1,0 0 1,1-1 0,-1 1 0,0 0-1,0-1 1,0 1 0,0 0 0,1-1-1,-1 2 1,1 6 96,-1 0 0,0 0 0,-1 15 0,-1-4 28,0-9-32,1 0 0,0 0 0,1 0 0,0 1 0,1 10 0,-1-21-107,0 0-1,1 1 1,-1-1 0,0 0 0,0 0 0,0 0 0,1 1 0,-1-1 0,0 0 0,0 0 0,0 0 0,1 0 0,-1 1 0,0-1 0,0 0 0,1 0 0,-1 0 0,0 0 0,0 0 0,1 0 0,-1 0 0,0 0 0,0 0 0,1 0 0,-1 0-1,0 0 1,1 0 0,-1 0 0,0 0 0,0 0 0,1 0 0,-1 0 0,0 0 0,0 0 0,1 0 0,-1-1 0,0 1 0,0 0 0,0 0 0,1 0 0,-1 0 0,0-1 0,0 1 0,0 0 0,1 0 0,-1 0 0,0-1 0,12-8 129,0-3-13,5-4 57,31-24-1,-43 37-139,0 0 0,0-1 0,1 1 0,-1 1 0,1-1 0,-1 1 0,1 0 0,0 1 0,0-1 0,0 1 0,10-1 0,-14 2-22,1 1 0,-1-1 0,0 0 0,0 1 0,1 0 0,-1-1 0,0 1 0,0 0 0,0 0 0,0 0 0,0 1 0,0-1 0,0 0 0,0 1 0,0-1 0,-1 1 0,4 3 0,1 3 67,0 1 0,9 16-1,-5-8 100,8 17 289,-12-21-4075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57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430 0 4816,'0'0'11585,"-9"3"-11236,-20 4 35,0 2-1,-36 16 1,41-11-164,1 1 0,1 1 0,0 1 0,1 0 0,1 2 0,-33 39 0,37-36-56,1 1 0,1 0 1,1 1-1,2 0 0,-10 27 1,13-33-30,5-10-73,0 0-1,1 0 1,0 1-1,0-1 1,1 1-1,0 0 1,0-1-1,1 1 1,0 0 0,1-1-1,0 1 1,0 0-1,1-1 1,3 12-1,-3-15-29,0 1 0,0-1 0,1 0-1,-1 0 1,1 0 0,1 0 0,-1 0 0,1 0-1,-1-1 1,1 0 0,0 0 0,1 0 0,-1 0-1,1-1 1,0 1 0,0-1 0,0 0 0,0-1-1,0 1 1,0-1 0,1 0 0,6 1 0,1 1 22,1-1 1,-1-1 0,1 0 0,0-1 0,0 0 0,0-1-1,-1-1 1,22-3 0,17-4 582,-46 5-431,2 1-3477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57.4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39 8936,'0'0'2310,"14"-3"-1883,242-30 2061,-237 32-2280,86 0 1637,-99 1-1466,0 0 1,0 1-1,0 0 0,1 0 0,-1 1 1,7 3-1,-8-8-1350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6:58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11256,'0'0'1016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37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304 0 2704,'0'0'17903,"-8"11"-17560,-25 35-38,30-40-245,0-1 0,0 1 0,1 0 0,0 0 0,0 0 0,0 0 0,1 0 0,0 1 0,0-1 0,1 0 0,0 8 0,-1-1 35,4 155 861,0 2-165,-3-138-644,-1 16 166,1-45-265,0 1 1,-1-1-1,0 1 1,1-1-1,-1 1 1,-1-1-1,1 0 0,0 0 1,-1 1-1,-2 3 1,3-7-31,1 0-1,-1 0 1,0 1-1,1-1 1,-1 0 0,0 0-1,1 0 1,-1 0-1,0 1 1,1-1 0,-1 0-1,0 0 1,1 0-1,-1-1 1,0 1 0,1 0-1,-1 0 1,0 0-1,1 0 1,-1-1 0,1 1-1,-1 0 1,-1-1-1,-4-1 56,-25-4 203,0-1 0,0-1 0,1-2 1,-32-14-1,49 20-98,1-1-24,12 5-162,0 0 1,0-1-1,0 1 0,0-1 0,0 1 0,0-1 0,0 1 0,0-1 1,0 1-1,0-1 0,0 1 0,0 0 0,1-1 0,-1 1 1,0-1-1,0 1 0,0 0 0,1-1 0,-1 1 0,0 0 0,0-1 1,1 1-1,-1 0 0,0-1 0,1 1 0,-1 0 0,1-1 1,-1 1-1,0 0 0,1 0 0,0 0 0,4-5-3497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37.3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12760,'0'0'2376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38.3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8936,'0'0'4857,"5"12"-4458,-4-10-387,3 11 121,1 0 0,-2 1 0,1 0 0,-2-1 0,2 28 0,-4 9 343,5 127 1276,2-60 649,-5-107-1720,-2-7 141,0-4 77,3-25 329,2 11-1121,0 0 1,1 0 0,0 0 0,2 0 0,-1 1-1,2 0 1,0 1 0,16-18 0,-16 21-52,0 1 1,0 1 0,1 0-1,0 0 1,0 1-1,1 1 1,0-1 0,1 2-1,-1-1 1,1 2-1,16-5 1,-26 8-52,0 1 0,0-1 0,0 1 0,0 0 0,0-1 0,0 1 0,0 0 0,1 0 0,-1 1 0,0-1 0,0 0 0,0 1 0,0-1 0,0 1-1,0 0 1,-1 0 0,1-1 0,0 1 0,0 0 0,0 1 0,-1-1 0,1 0 0,-1 0 0,1 1 0,-1-1 0,1 1 0,-1-1 0,0 1 0,0 0 0,1-1 0,0 4 0,-1-2-7,0 0 0,0-1 0,0 1 0,0 0 0,-1 0 0,1 0 0,-1 0 0,0 0 0,0 0 0,0-1 0,0 1 0,0 0 0,-1 0 0,1 0 0,-1 0 0,0 0 0,0 0 0,0-1 0,0 1 0,0 0 0,0-1 0,-3 3 0,-1 1 7,0-1 0,0 0 1,-1 0-1,1 0 0,-1-1 0,0 0 0,-1 0 0,1 0 0,-1-1 0,0 0 0,1 0 0,-1-1 0,-1 0 1,1 0-1,0 0 0,0-1 0,-1 0 0,1-1 0,0 0 0,-1 0 0,-7-1 0,-14-2 151,29 3-98,16 6-4,68 38 126,-55-25-122,-25-16-28,1 0-1,0 0 1,-1 0 0,1 0 0,0-1 0,0 0-1,10 3 1,-9-2-59,3 0 573,-9-3-629,0 0-1,0 0 1,0 0-1,0 0 1,1 0-1,-1 0 1,0 0-1,0 0 1,0 0-1,0 0 1,0 0-1,1 0 1,-1 0-1,0 0 1,0 0-1,0-1 0,0 1 1,0 0-1,1 0 1,-1 0-1,0 0 1,0 0-1,0 0 1,0-1-1,0 1 1,0 0-1,0 0 1,0 0-1,0 0 1,0 0-1,0-1 1,1 1-1,-1 0 1,0 0-1,0 0 1,0 0-1,0-1 0,0 1 1,0 0-1,0 0 1,0 0-1,0 0 1,-1-1-1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38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112 0 9648,'0'0'6121,"-4"10"-5503,-25 55 391,-25 63 1344,49-115-1968,0 1-1,2-1 1,-1 1 0,1 0 0,1 0 0,1 0 0,0 0 0,1 15 0,0-28-348,0 0 0,1-1 0,-1 1 0,0 0 0,1-1 1,-1 1-1,1 0 0,-1-1 0,1 1 0,-1 0 0,1-1 0,-1 1 1,1-1-1,0 1 0,-1-1 0,1 1 0,0-1 0,-1 1 1,1-1-1,0 0 0,0 0 0,-1 1 0,1-1 0,0 0 0,0 0 1,0 0-1,-1 0 0,1 0 0,0 0 0,0 0 0,0 0 1,-1 0-1,1 0 0,0 0 0,0 0 0,-1 0 0,2-1 0,34-10 535,-34 10-517,9-4 12,-1 0 0,1-1 0,-1 0-1,0 0 1,9-9 0,4-9-3452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39.1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8 143 15272,'0'0'1647,"-7"-53"-999,8 37 8,8-1-168,-1 1 8,1-3-64,-2 7 0,2 6-96,2 2 8,0 4-112,-3 0 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58.7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516 0 4216,'0'0'2334,"-10"8"-2211,8-7-115,-90 69 535,83-61-393,1 0 0,0 1 0,0 0 1,1 0-1,0 1 0,1 0 0,-9 19 0,-3 5 194,0 11 69,14-36-293,1 0 1,-2-1-1,-7 15 1,-3 3 233,-22 55 0,27-56-138,-1-1 0,-28 46 0,-67 111 786,105-181-998,-24 58 311,9-21-114,11-26-137,1 1-1,0 0 1,1 0-1,0 1 0,1-1 1,0 19-1,1-6 58,2 0-1,5 34 1,4-3 118,2 0 0,25 66 0,-7-42 185,3-2 0,53 90 0,-72-143-295,-1-2 159,16 23 0,-22-38-170,-1-1-1,1 0 0,0-1 1,1 1-1,0-1 0,10 6 0,-6-5 35,1-1-1,-1-1 0,2 0 0,-1 0 0,0-2 0,25 6 0,-18-6-710,1-1-1,-1-1 1,37-1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38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9944,'0'0'16823,"12"4"-16552,-8-3-249,3 2 15,0-1-1,0 0 1,0 0-1,1 0 1,-1-1-1,1 0 1,-1-1-1,1 0 0,-1 0 1,1 0-1,9-3 1,45-10 446,111-11 0,-127 21-177,0 1 0,0 3-1,69 10 1,-110-11-246,0 1-1,0-1 1,0 0-1,0-1 1,0 1-1,8-3 1,15 0 340,-15 6-180,-12-3-193,0 1-1,-1-1 0,1 0 1,0 1-1,0-1 0,-1 0 0,1 0 1,0 0-1,0 0 0,-1 1 1,1-1-1,0 0 0,0 0 1,0-1-1,-1 1 0,1 0 1,0 0-1,0 0 0,-1 0 0,1-1 1,1 0-1,5 0 938,-8 1-1497,-5 1-3598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08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4 274 6128,'0'0'11193,"-1"-11"-10777,0 3-333,1 5-50,-1-1 0,1 1 0,-1-1 0,1 1 0,0 0 1,0-1-1,0 1 0,1-1 0,-1 1 0,1 0 0,0-1 0,0 1 0,0 0 0,1 0 0,-1 0 0,1 0 0,-1 0 0,1 0 0,0 0 0,4-4 0,1 0 124,1 1 1,0-1-1,0 2 0,1-1 1,-1 1-1,1 0 0,1 1 1,-1 0-1,0 1 0,20-5 1,-28 8-121,0 0 0,0 0 0,1 0 0,-1 0 0,0 0 0,0 1 0,0-1 0,0 0 0,0 1 0,0-1 0,1 1 0,-1-1 0,0 1 0,0-1 0,0 1 0,-1 0 0,1 0 0,0-1 0,0 1 0,0 0 0,0 0 0,-1 0 0,1 0 0,0 0 0,-1 0 0,1 0 0,-1 0 0,1 0 0,-1 0 0,0 0 0,1 1-1,-1-1 1,0 2 0,2 7 63,-1-1 1,0 1-1,0 12 0,-1-7 55,-1 67 333,-1-59-306,2-1 0,4 44 1,-2-53-71,0 0 1,1 0 0,1 0-1,0-1 1,7 14 0,-10-24-88,-1 1 0,1-2 0,0 1 0,1 0 0,-1 0 0,0 0 0,0 0 0,1-1 0,-1 1 0,1-1 0,0 1 0,-1-1 0,1 1 0,0-1 0,0 0 0,0 0 0,0 0 0,0 0 0,0 0 0,0 0 0,0-1 0,0 1 0,0-1 0,0 1 0,1-1 0,-1 0 0,0 0 0,0 0 0,0 0 0,1 0 0,-1-1 0,0 1 0,0-1 0,0 1 0,0-1 0,0 0 0,4-1 0,0-2 42,0 0-1,0 0 1,-1 0 0,0 0-1,0-1 1,0 0-1,0 0 1,-1 0-1,1-1 1,-1 1-1,5-11 1,1-3 67,-2 0-1,11-30 1,-7 5 102,-1-2 1,5-55-1,-1 4 223,-13 85-381,-1 6-23,0 0 0,0 0 0,1 0 0,-1 0 0,6-11 0,-6 15-48,1 0 1,-1 1-1,0-1 1,0 0-1,1 1 1,-1 0-1,1-1 1,0 1 0,-1 0-1,1 0 1,0-1-1,0 1 1,0 1-1,-1-1 1,1 0 0,0 0-1,0 1 1,0-1-1,1 1 1,-1 0-1,0-1 1,2 1-1,12 0 3,0 1 0,0 0 0,0 1 0,30 7 0,-35-6-9,16 7 620,-12 1-4906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10.9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77 8744,'0'0'4482,"2"14"-3667,19 215 2134,-4 53 483,-12-234-1880,-1-42-936,-4-6-607,0 0 1,0 0-1,0 0 0,0 0 1,0 0-1,0 0 1,0 0-1,1 0 1,-1 0-1,0 0 0,0 0 1,0 0-1,0 0 1,0 0-1,0 0 1,0 0-1,0 0 0,0 0 1,0 0-1,0 0 1,1 0-1,-1 0 1,0-1-1,0 1 0,0 0 1,0 0-1,0 0 1,0 0-1,0 0 0,0 0 1,0 0-1,0 0 1,0 0-1,0 0 1,0 0-1,0-1 0,0 1 1,0 0-1,0 0 1,0 0-1,0 0 1,0 0-1,0 0 0,0 0 1,0 0-1,0 0 1,0 0-1,0-1 1,0 1-1,0 0 0,0 0 1,0 0-1,0 0 1,0 0-1,0 0 1,0 0-1,0 0 0,0 0 1,0 0-1,-1 0 1,-3-13 172,1-1 0,0 1 0,1 0 0,-1-17 0,-1-5 6,-36-261 1026,38 275-1103,0 0 1,1 0 0,1-1-1,5-35 1,-3 51-95,0 1 0,0 0 0,0 0 0,1 0 0,0 0 0,0 1 0,0-1 0,0 1-1,1-1 1,0 1 0,0 0 0,0 1 0,0-1 0,0 1 0,9-5 0,-8 5-12,-1 0 1,1 0 0,0 1-1,0 0 1,0 0-1,1 0 1,-1 1-1,0 0 1,1 0 0,-1 0-1,0 0 1,1 1-1,-1 0 1,1 0-1,-1 1 1,6 0 0,-9 0-7,0-1-1,0 1 1,-1-1 0,1 1 0,0 0 0,0-1 0,-1 1 0,1 0 0,0 0 0,-1 0 0,1 1 0,-1-1 0,0 0 0,1 1 0,-1-1 0,0 0 0,0 1 0,0-1 0,0 1 0,0 0 0,1 1 0,-1 0 2,-1 0-1,1 0 1,-1 0 0,0-1 0,0 1-1,0 0 1,0 0 0,0 0-1,0-1 1,-1 1 0,0 0-1,-1 4 1,-3 5 4,0 0-1,-1 0 1,0-1-1,-15 19 1,-60 75 171,80-104-173,0 0 0,0 1 0,0-1 0,0 1 0,0-1 0,0 1 0,1-1 0,-1 1-1,0 0 1,1-1 0,-1 1 0,1-1 0,0 1 0,0 0 0,0 0 0,0-1 0,0 1 0,0 0 0,0-1 0,0 1 0,0 0 0,1 0 0,-1-1 0,1 1 0,0-1 0,-1 1 0,1-1 0,0 1 0,0-1 0,0 1 0,0-1 0,0 1 0,0-1-1,2 2 1,4 4-1,0-1 0,1 1-1,0-1 1,15 8 0,-12-8 2,58 33 0,-48-28-3,-1 0 0,0 1 0,-1 1 0,22 20 0,-39-32 1,0 1 1,0 0-1,0 0 0,-1 0 0,1 0 0,-1 0 1,1 0-1,-1 0 0,0 0 0,0 1 0,0-1 1,0 0-1,0 1 0,0-1 0,0 5 1,-1-5-1,-1 0 1,1 0 0,0 0 0,-1 0 0,1 0 0,-1 0 0,0 0 0,0 0 0,0 0 0,0 0 0,0 0-1,0 0 1,0-1 0,-1 1 0,1 0 0,0-1 0,-1 1 0,-2 1 0,-6 5 15,-1 0 0,1 0 0,-1-1 0,-1-1 0,-19 9 0,-66 19 149,71-25-93,16-6-16,0-1-1,-1 1 0,-13 0 1,20-2-67,0-1-1,0 0 1,1 0 0,-1 0 0,0-1-1,1 1 1,-1-1 0,0 0 0,1 0-1,-1 0 1,1-1 0,-7-3-1,6 5-1224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12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8432,'0'0'3784,"1"9"-3000,12 84 2347,26 98 0,-34-177-2039,-5-14-1073,0 0 0,1 0 0,-1 0 1,0 0-1,0 0 0,0 0 0,0 0 0,0 0 0,0 0 0,1 0 0,-1 0 0,0 0 0,0 0 0,0 0 0,0 0 1,0 0-1,0 0 0,0 0 0,1 0 0,-1 0 0,0 0 0,0 0 0,0-1 0,0 1 0,0 0 0,0 0 0,0 0 0,0 0 1,0 0-1,1 0 0,-1 0 0,0 0 0,0 0 0,0-1 0,0 1 0,0 0 0,0 0 0,0 0 0,0 0 0,0 0 1,0 0-1,0-1 0,0 1 0,0 0 0,0 0 0,0 0 0,0 0 0,0 0 0,0-1 0,4-29 981,-3 22-1074,6-55 798,17-62 0,-23 121-707,6-19 559,-7 23-570,0 0 1,0-1-1,0 1 1,0 0-1,0 0 1,1 0-1,-1 0 1,0 0 0,0 0-1,0 0 1,0-1-1,0 1 1,0 0-1,0 0 1,0 0-1,0 0 1,0 0-1,0 0 1,0 0 0,1 0-1,-1 0 1,0 0-1,0-1 1,0 1-1,0 0 1,0 0-1,0 0 1,0 0-1,0 0 1,1 0 0,-1 0-1,0 0 1,0 0-1,0 0 1,0 0-1,0 0 1,0 0-1,1 0 1,-1 0-1,0 0 1,0 0 0,0 0-1,0 0 1,0 0-1,0 0 1,0 1-1,0-1 1,1 0-1,3 14 125,-2 6-26,0 0 0,-3 38 0,0-14 191,1-44-291,0 0 0,0 1 1,0-1-1,0 0 1,0 1-1,0-1 0,0 0 1,0 1-1,0-1 0,0 0 1,0 1-1,0-1 1,0 0-1,1 1 0,-1-1 1,0 0-1,0 1 1,0-1-1,0 0 0,1 0 1,-1 1-1,0-1 0,0 0 1,1 0-1,-1 1 1,0-1-1,0 0 0,1 0 1,-1 0-1,0 1 1,1-1-1,-1 0 0,0 0 1,1 0-1,-1 0 1,0 0-1,1 0 0,-1 0 1,0 0-1,1 0 0,-1 0 1,0 0-1,1 0 1,-1 0-1,0 0 0,1 0 1,-1 0-1,0 0 1,1 0-1,-1 0 0,0 0 1,1 0-1,-1-1 1,0 1-1,0 0 0,1 0 1,-1-1-1,23-13 126,-18 10-100,55-46 160,-45 36-108,1 1 0,0 0 0,36-20 0,-50 32-71,-1 1 0,0-1 0,1 0 1,-1 1-1,1-1 0,-1 1 0,1 0 0,-1-1 0,1 1 0,-1 0 1,1 0-1,0 0 0,-1 0 0,1 0 0,-1 1 0,1-1 1,-1 0-1,1 1 0,2 0 0,-2 0 6,0 1 0,0-1 1,0 1-1,0-1 0,0 1 0,0 0 0,-1 0 0,1 0 0,-1 0 1,1 0-1,1 3 0,2 6 60,0 1-1,0-1 1,-1 1 0,3 13 0,-4-12 9,-2-8-18,1 0-1,-1 0 0,1 0 1,0 0-1,1 0 1,-1 0-1,5 5 1,7 4-3782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13.2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80 6424,'0'0'8410,"-4"15"-7730,-1 0-491,2-1-1,0 1 0,0 0 1,2 0-1,0 0 0,1 25 1,14 67 1843,29 114 0,-40-210-1153,-2 0 0,1-1 0,-1 20 0,-13-59 278,-7-26-614,3 0 0,-18-108 0,33 154-496,-4-30 292,1-44-1,4 72-271,0 0 1,1-1 0,1 1-1,0 0 1,0 0-1,1 0 1,1 1 0,7-18-1,-8 24-48,0 0 0,0 0 0,0 0 0,0 0 0,0 1 0,1 0 0,-1 0 0,1 0 0,0 0 0,0 0 0,0 1 0,1 0 0,-1 0-1,0 0 1,1 0 0,4-1 0,7-1 6,-1 1-1,1 0 1,23-1-1,-32 4-16,-1 0 0,1 0 0,-1 1 0,1 0 0,0 0-1,-1 0 1,0 1 0,1 0 0,-1 0 0,0 1 0,0 0 0,9 5 0,-13-6-3,1 0 0,-1-1 0,0 1-1,0 0 1,0 0 0,0 0 0,0 0 0,-1 0 0,1 1 0,-1-1 0,1 1 0,-1-1 0,0 1 0,0-1 0,0 1 0,0 0 0,0-1 0,-1 1 0,1 0 0,-1-1 0,0 1 0,0 0 0,0 0 0,0 0 0,0-1 0,0 1 0,-1 0 0,0 0 0,1-1 0,-1 1 0,0 0 0,-2 2 0,-2 6 20,0-1 0,-1 0 0,-1 0 0,0-1 0,-11 13 0,-46 41 244,57-57-219,-3 3 28,8-8-44,0 0 0,0 1 0,0 0 0,0-1 0,1 1 0,-1 0 0,-2 3 0,4-4-24,0 0-1,-1 0 0,1 0 1,0 0-1,0 0 0,0 0 1,-1 0-1,1 0 0,0 0 0,0 0 1,0-1-1,1 1 0,-1 0 1,0 0-1,0 0 0,0 0 0,1 0 1,-1 0-1,1 0 0,-1 0 1,0 0-1,1-1 0,0 1 0,0 1 1,9 10 28,1-1 0,-1 0 0,2 0 1,0-1-1,0-1 0,0 0 0,24 12 0,25 18-6,-36-20-32,-1 0-1,-1 1 1,40 46 0,-62-64 0,0-1 1,0 0-1,0 1 1,0-1-1,0 1 1,0-1 0,0 1-1,-1 0 1,1-1-1,-1 1 1,1 0-1,-1-1 1,0 1-1,1 0 1,-1-1 0,0 1-1,0 0 1,0 0-1,-1-1 1,1 1-1,0 0 1,-1-1-1,1 1 1,-1 0 0,1-1-1,-1 1 1,0-1-1,0 1 1,1-1-1,-1 1 1,0-1-1,0 1 1,-1-1 0,1 0-1,0 0 1,0 0-1,-2 2 1,-6 3 2,0 1 0,0-1-1,-1-1 1,-18 8 0,13-5 2,0-1 24,0 0 0,0 0 1,0-2-1,-1 0 0,0-1 1,0 0-1,-31 2 0,15-3 80,24-1-68,0-1 1,0-1 0,0 0 0,-15-1 0,18 1-30,4 0-19,1 0-1,0 0 0,-1 0 1,1 0-1,-1 0 0,1 0 1,0 0-1,-1 0 0,1 0 0,0 0 1,-1 0-1,1 0 0,0 0 1,-1 0-1,1 0 0,-1 0 1,1 0-1,0 0 0,-1-1 1,1 1-1,0 0 0,0 0 0,-1 0 1,1-1-1,0 1 0,-1 0 1,1 0-1,0-1 0,0 1 1,0 0-1,-1-1 0,1 1 0,0 0 1,0-1-1,0 1 0,-1-1 1,21-2-1448,-3 1-2695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14.0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0 9648,'0'0'4624,"0"16"-3863,-10 286 2823,6-82 1729,16-238-4170,99-140 455,-103 146-1407,2 0-1,20-20 0,-27 29-117,0 0-1,1 0 0,-1 0 1,1 1-1,0 0 0,0-1 1,0 1-1,0 0 0,0 1 1,0-1-1,1 1 0,-1 0 0,0 0 1,7-1-1,-10 2-57,1 0 0,-1 0-1,0 0 1,0 0 0,1 0 0,-1 1-1,0-1 1,0 0 0,1 0-1,-1 1 1,0-1 0,0 1 0,0-1-1,0 1 1,1 0 0,-1-1 0,0 1-1,0 0 1,0 0 0,-1-1 0,1 1-1,0 0 1,0 0 0,0 0 0,-1 0-1,1 0 1,0 1 0,-1-1-1,1 0 1,-1 0 0,1 0 0,-1 0-1,0 1 1,1-1 0,-1 0 0,0 0-1,0 1 1,0-1 0,0 0 0,0 1-1,0-1 1,0 0 0,-1 0 0,1 1-1,-1 1 1,-1 4 30,1 0 0,-2-1 0,1 1-1,-1 0 1,0-1 0,-7 12 0,-4 1 128,0 0 1,-23 24-1,36-41-145,-1-1 0,1 1 0,0 0 0,0 0 0,0 0 0,0 0 0,1 0-1,-1 0 1,0 0 0,1 0 0,0 0 0,-1 0 0,1 0 0,0 0 0,0 0 0,0 0 0,0 0 0,0 0 0,1 0-1,-1 1 1,1-1 0,-1 0 0,1 0 0,0 0 0,1 2 0,3 6 77,0 0-1,1 0 1,8 11-1,-3-7 92,1 0 0,1-1 1,0-1-1,22 16 0,16 17-4664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7:16.6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0 412 7936,'0'0'8049,"10"0"-7539,-6 0-460,1 0 0,-1 0 0,1-1-1,-1 1 1,0-1 0,1 0-1,-1 0 1,0-1 0,0 1-1,0-1 1,0 0 0,0 0-1,0 0 1,0-1 0,0 1-1,-1-1 1,0 0 0,4-3-1,27-34 465,-1-1 0,31-53 0,-52 75-339,0 0 0,-2-1 1,0 0-1,-1-1 0,11-41 1,-19 58-127,0 0 0,-1 0 0,1 0 0,-1 1 0,-1-8 0,1 10-40,0 0 0,0 1-1,0-1 1,0 1-1,0-1 1,0 1-1,0-1 1,-1 1 0,1-1-1,0 1 1,0-1-1,-1 1 1,1-1-1,0 1 1,-1-1 0,1 1-1,0 0 1,-1-1-1,1 1 1,-1-1-1,1 1 1,-1 0 0,1 0-1,-1-1 1,1 1-1,-1 0 1,1 0-1,-1-1 1,1 1 0,-1 0-1,1 0 1,-1 0-1,1 0 1,-1 0-1,1 0 1,-1 0 0,0 0-1,1 0 1,-1 0-1,1 0 1,-1 0-1,1 0 1,-1 1 0,1-1-1,-1 0 1,1 0-1,-1 1 1,1-1 0,-1 0-1,0 1 1,-7 4 40,0 0 1,0 0-1,0 1 0,1 0 1,0 0-1,0 1 1,0 0-1,1 0 1,0 1-1,-6 10 1,2-2 25,1 0 1,1 1-1,0 0 1,-7 25-1,11-30 1,1 0-1,1 0 1,0 1-1,0-1 1,2 1 0,-1 14-1,2-23-46,-1 0 1,0 0-1,1 0 0,0 0 0,-1 0 1,2 0-1,-1-1 0,0 1 0,1 0 0,0-1 1,-1 1-1,1-1 0,1 1 0,-1-1 1,0 0-1,1 0 0,0 0 0,0 0 0,0 0 1,0-1-1,0 0 0,7 5 0,2-3 18,0 1 0,0-1 0,1-1 0,-1 0-1,23 2 1,3-3-3018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00.8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3504,'0'0'5008,"10"9"-4754,-6-5-215,68 68 949,-12 12-129,-41-55-638,0 4 22,0 0-1,-3 2 1,-1 0 0,-1 1-1,12 51 1,-13-43-43,-4-15-21,-1 0-1,6 41 1,-12-46-86,12 158 642,-16-146-618,1 17 43,3-9-25,-3 1-1,-2-1 1,-13 73-1,-5 62 230,19-151-216,-2-1 1,-12 46 0,12-58 42,0-1 0,-11 22 1,15-36-265,-1 0 1,1 1 0,0-1 0,0 0 0,0 1 0,-1-1-1,1 0 1,0 1 0,0-1 0,-1 0 0,1 0 0,0 1 0,-1-1-1,1 0 1,0 0 0,-1 0 0,1 0 0,0 1 0,-1-1-1,1 0 1,0 0 0,-1 0 0,1 0 0,0 0 0,-1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06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319 0 4912,'0'0'4850,"0"9"-4556,0-3-262,1 0 70,-1-1 1,0 0-1,0 0 0,-1 1 1,1-1-1,-1 0 0,0 0 1,-1 0-1,1 0 0,-1 0 1,0 0-1,-5 8 0,-4 2 436,-1-1 0,0 0 0,-1-1 0,-1-1 0,-28 22 0,33-28-358,1 1 0,0 0 0,0 1 0,1 0 0,-1 0 1,2 1-1,-11 17 0,-33 72 682,43-82-732,-7 20 112,3 1-1,0 0 0,3 0 0,-5 46 0,10-63-160,-3 23 190,3 1 0,1-1 0,7 73 0,-1-91-29,1 0 1,1 0-1,1 0 1,17 40-1,-19-56-73,0 1-1,0-2 0,1 1 1,1-1-1,-1 0 1,1 0-1,1-1 1,-1 0-1,1 0 1,0 0-1,1-1 1,0-1-1,0 1 1,0-2-1,0 1 0,14 4 1,-6-7 487,-16-1-745,-1-1 0,1 0 0,-1 0 0,1 0 0,-1 0 0,0 0 0,1 0 0,-1 0 0,1 0 0,-1 0 0,0 0 0,1 0 0,-1 0 0,1-1 0,-1 1 0,0 0 0,1 0 0,-1 0 0,1 0 1,-1-1-1,0 1 0,1 0 0,-1 0 0,0-1 0,1 1 0,-1 0 0,0-1 0,0 1 0,1 0 0,-1-1 0,0 1 0,1-1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07.7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305 293 6016,'0'0'5300,"-11"0"-4850,-81 6 1064,81-5-1178,0 1 0,1 0 1,-1 0-1,0 1 1,1 1-1,0 0 0,0 0 1,0 1-1,1 1 1,-1-1-1,1 1 0,-12 11 1,6-4 196,9-8-251,1 0 1,0 0 0,-1 0 0,-5 8 0,10-10-199,0-1 1,-1 0-1,1 1 0,0-1 1,0 1-1,0-1 1,0 1-1,1 0 0,-1 0 1,1-1-1,0 1 1,0 0-1,0-1 0,0 1 1,1 5-1,0-2-20,0 0 0,0-1 0,1 1 0,0 0 0,0-1 0,1 1 0,-1-1 0,1 0 0,0 0-1,1 0 1,-1 0 0,1-1 0,0 1 0,0-1 0,1 0 0,-1 0 0,1 0 0,0-1 0,0 0 0,0 0 0,0 0 0,0 0 0,1-1 0,-1 0 0,7 2 0,-7-3-22,0-1 0,1 1 1,-1-1-1,0 0 0,0 0 0,0-1 1,0 1-1,0-1 0,0 0 1,0-1-1,0 1 0,0-1 0,-1 0 1,1 0-1,-1 0 0,9-6 1,-8 4-11,0-1 1,0 0 0,0 0 0,-1 0 0,0 0-1,0-1 1,0 0 0,-1 0 0,0 0 0,0 0-1,0 0 1,2-9 0,-1 3 0,-1 0 0,0 0-1,-1-1 1,0 1 0,0-1 0,-2 0 0,0 1 0,0-1 0,-1 0-1,-3-16 1,1 14 10,0 0 0,-1-1 1,-1 1-1,0 1 0,-13-26 0,-32-35 230,23 36-30,25 36-203,0 0 0,0-1 1,0 1-1,1 0 0,-1 0 1,1-1-1,0 1 0,0-1 0,0 1 1,0-5-1,1 6-28,0 1 0,0 0-1,0-1 1,0 1 0,1 0 0,-1 0 0,0-1 0,1 1 0,-1 0-1,1 0 1,0 0 0,-1 0 0,1 0 0,0-1 0,0 1 0,0 0-1,0 1 1,0-1 0,0 0 0,0 0 0,0 0 0,0 1 0,0-1 0,0 0-1,0 1 1,0-1 0,1 1 0,-1-1 0,0 1 0,2-1 0,4-1 14,1-1 0,-1 1 0,1 1 1,0-1-1,0 1 0,0 1 0,0-1 1,0 1-1,9 2 0,17 1 77,-13-2 172,36 8-1,-52-7-444,6 1 1153,-4-3-4516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10.0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0 4912,'0'0'10785,"-3"12"-10432,-2 0-251,2-2-9,-1 1-1,1 0 1,1-1-1,0 1 1,-1 14-1,6 179 1527,-5-133-1110,-1-17-39,-3-9 720,6-45-1141,-1-1 0,1 1 0,-1 0 0,1 0 1,-1-1-1,1 1 0,0 0 0,-1 0 0,1-1 0,-1 1 0,1-1 0,-1 1 0,1 0 0,0-1 0,-1 1 0,1-1 0,0 1 0,0-1 0,-1 1 0,1-1 0,0 0 0,-2-9-10,0 1 0,1-1-1,0 1 1,1-1 0,1-16 0,10-50 58,-7 50-52,-1 12-20,0 1 1,1-1 0,0 1-1,1 0 1,1 0-1,0 0 1,11-17 0,-11 21-5,1 0 0,-1 0 0,1 1 0,1 0 0,0 0 0,0 1 0,0 0 1,1 1-1,0 0 0,10-6 0,-17 12-16,-1-1 1,1 0-1,-1 0 1,1 1-1,0-1 1,-1 1-1,1-1 0,0 1 1,0 0-1,0 0 1,-1 0-1,1 0 1,0 0-1,0 0 0,1 0 1,-1 1-1,-1-1 0,0 1 0,0-1 0,0 1 0,0-1 0,0 1 0,0 0 0,0 0 0,0-1 0,0 1 0,0 0 0,-1 0 0,1 0 0,0 0 0,0 0 0,-1 0 0,1 1 0,1 2 5,-1 0 1,0-1 0,0 1 0,0 0 0,-1-1 0,1 1-1,-1 0 1,0 0 0,0 0 0,0-1 0,0 1-1,-2 5 1,1-4 2,-1 0-1,0 0 1,1 0 0,-2 0-1,1 0 1,0 0-1,-1-1 1,0 1-1,0-1 1,-5 6-1,-3 0 33,0 0-1,-16 11 1,-5 4 37,31-24-85,-10 11 133,11-12-122,0 1 0,0-1 0,0 1 0,1-1 0,-1 1 0,0-1 0,0 1 0,1-1 0,-1 1 0,0-1 0,0 0 0,1 1 0,-1-1 0,1 1 0,-1-1 0,0 0 0,1 0-1,-1 1 1,1-1 0,-1 0 0,1 0 0,-1 1 0,1-1 0,0 0 0,53 31 343,-34-19-180,8 5 251,-27-16-390,0 0 1,0 0-1,0 0 0,0 0 0,0 0 0,0 1 0,-1-1 0,1 0 0,0 1 0,-1-1 0,1 0 0,-1 1 0,1-1 0,-1 1 0,1-1 0,-1 1 0,0-1 1,0 2-1,-1 12 273,0-13-201,1 1-1,-1 0 1,1 0 0,0 0 0,0 0-1,0 0 1,0 0 0,2 4-1,8-9-3519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39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10544,'0'0'11222,"-8"11"-10810,-58 83 795,34-42-147,-47 101 1,68-125-830,2 1 0,1-1 0,1 1 0,1 1 0,1-1 0,0 33 0,9 178 918,-1-199-922,2 0 0,2-1 0,1 0 0,2-1 0,17 43-1,-16-54 56,2 0-1,1-1 1,1-1 0,1 0-1,1-1 1,1-1-1,33 33 1,-47-53-248,0-1 1,0 0-1,1 0 1,0 0-1,-1-1 1,1 1-1,0-1 1,0 0-1,1 0 1,-1-1-1,0 0 1,0 0-1,1 0 1,7 0-1,-9-1-17,-1 1 0,1-1 0,0-1 0,0 1 0,0-1 0,-1 1 0,1-1 0,0 0 0,0 0 0,-1-1 0,1 1 0,-1-1-1,1 1 1,-1-1 0,0 0 0,0-1 0,0 1 0,0 0 0,0-1 0,4-4 0,3-8-4048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10.6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1 577 8840,'0'0'4030,"8"-9"-3766,3-4-157,3-4 135,17-24 0,-19 22-4,-1 0 1,-2 0-1,1-1 1,11-40-1,-8 13 207,7-56 1,-17 85-300,0-1 1,-1 1 0,-1-1 0,-1 0 0,0 1-1,-2-1 1,-4-26 0,5 43-115,1 0 0,-1 0 0,1 0 0,-1 0 0,0 0-1,0 0 1,0 0 0,0 1 0,0-1 0,0 0 0,-1 1 0,1-1 0,0 1 0,-1-1-1,1 1 1,-1-1 0,0 1 0,-2-2 0,2 3-8,1 0 0,-1 0 0,1 0 0,-1-1 0,1 1 0,-1 1 0,0-1-1,1 0 1,-1 0 0,1 1 0,-1-1 0,1 0 0,-1 1 0,1 0 0,-1-1 0,1 1 0,0 0 0,-1 0 0,1 0 0,0 0-1,-1 0 1,1 0 0,0 0 0,0 0 0,-1 2 0,-5 5 39,-1 1 0,2 1 1,-1-1-1,1 1 0,1 0 0,0 0 0,0 1 0,1 0 1,1-1-1,-4 15 0,4-9 55,0-1 1,1 1-1,1 0 1,0 0-1,1 0 1,4 29-1,-3-36-5,1-1 0,0 1-1,1-1 1,0 1 0,0-1 0,1 0 0,0 0-1,7 10 1,-9-16-78,-1 1 0,1-1 0,0 0 1,-1 0-1,1-1 0,0 1 0,0 0 0,0-1 0,0 1 0,1-1 0,-1 0 0,0 1 1,1-1-1,-1 0 0,1 0 0,-1-1 0,1 1 0,-1-1 0,1 1 0,-1-1 0,1 0 1,-1 1-1,1-2 0,0 1 0,-1 0 0,1 0 0,-1-1 0,1 1 0,-1-1 0,1 0 1,3-2-1,17-6 118,11-7-2920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12.1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242 282 3712,'0'0'6153,"-9"0"-5690,0-1-358,0 0 176,1 1 1,-1 0-1,1 0 0,-1 0 1,1 1-1,-16 4 0,-60 35 2134,79-36-2269,0-1 0,0 1 0,0 0 0,1 1 0,0-1 0,-1 1 0,1 0 0,1 0 0,-5 7 0,6-9-55,0 0 0,0 0 0,0 1 1,1-1-1,-1 1 0,1 0 0,0-1 1,0 1-1,0 0 0,0 0 1,1 0-1,0-1 0,-1 1 0,1 0 1,1 7-1,1-8-29,-1 1 1,1-1 0,0 0-1,0-1 1,0 1-1,0 0 1,0-1 0,1 1-1,-1-1 1,1 1 0,-1-1-1,1 0 1,0 0-1,0-1 1,0 1 0,0 0-1,0-1 1,0 0-1,7 2 1,1 0 67,0 0 1,1-1-1,-1 0 0,17 0 1,-21-2-56,0 0 1,1-1 0,-1 1 0,0-1-1,0-1 1,0 0 0,0 0 0,0 0-1,-1 0 1,12-7 0,-16 8-41,1-1 0,-1 1 0,0-1 0,1 0 1,-1 0-1,0 0 0,0 0 0,-1 0 0,1 0 0,0-1 1,-1 1-1,1-1 0,-1 1 0,0-1 0,1 1 0,-1-1 1,-1 0-1,1 1 0,0-1 0,-1 0 0,1 0 0,-1 0 1,0 1-1,0-1 0,0 0 0,0 0 0,-1 0 0,1 0 1,-2-3-1,0-2 16,0 0 0,-1 0 1,-1 1-1,1 0 0,-1-1 0,0 1 1,-1 0-1,1 1 0,-1-1 1,-8-7-1,-1 2 61,0-1 1,-1 2 0,-22-14-1,29 20-62,0-1-1,1-1 1,-1 1-1,1-1 1,1 0-1,-1 0 1,1-1 0,1 0-1,-10-17 1,12 19-11,0 0 1,1 0-1,-1 0 1,1 0-1,1 0 1,-1-1-1,1 1 1,0-1-1,0 1 1,1-1 0,0 0-1,0 1 1,1-1-1,0 1 1,2-11-1,-2 14-16,1 1 0,0-1 0,0 1 0,0-1 0,0 1 0,0-1 0,0 1 0,1 0 0,-1 0 0,1 0 0,-1 1 0,1-1 0,0 1 0,0-1 0,5-1 0,1-1 39,1 1 0,-1-1 0,20-2 0,-11 3 117,0 1-1,1 1 0,-1 1 1,30 3-1,-35-1-73,-11-2-37,-1 0 1,0 0-1,1 0 0,-1 0 0,0 0 0,1 1 1,-1-1-1,1 0 0,-1 1 0,0 0 0,2 0 1,-2 0-29,0 0 0,0 1 0,-1-1 0,1 0 0,-1 0 0,1 0 0,-1 0 0,1 0 0,-1 1 0,0-1 0,0 0 0,0 0 0,1 1 0,-1-1 0,0 0 0,-1 3 0,1 3-3497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13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1 5016,'0'0'11913,"-11"7"-11476,-33 26-4,39-29-288,0 0-1,0 1 0,1-1 1,-1 1-1,1 0 0,1 0 1,-5 7-1,-2 3 311,7-10-340,0 0 0,1 0 0,-1 0 0,1 0 0,0 0 0,1 0 0,-1 1 0,1-1 0,0 1 0,1-1 0,-1 1 0,1-1 0,0 1 1,0-1-1,2 11 0,-1-13-73,-1-1 0,1 1 1,-1-1-1,1 1 0,0-1 1,0 1-1,0-1 0,0 0 1,1 1-1,-1-1 0,1 0 1,-1 0-1,1 0 0,0 0 1,-1 0-1,1-1 0,0 1 1,0 0-1,0-1 0,1 0 1,-1 1-1,0-1 1,1 0-1,-1 0 0,0 0 1,1 0-1,-1-1 0,1 1 1,-1-1-1,1 1 0,0-1 1,-1 0-1,1 0 0,-1 0 1,5-1-1,-1 0-14,0 0 0,1-1 0,-1 0 0,11-4 0,-2-2-3083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14.0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13168,'0'0'1704,"55"36"-2264,-24-8 336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14.7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7832,'0'0'1110,"5"12"-494,2 2-399,-3-8-114,-1 0-1,-1 0 1,1 1 0,-1-1-1,0 0 1,0 1-1,-1 0 1,0-1 0,0 1-1,0 8 1,-1-3 177,2 17 445,-2 0-1,-1 0 1,-1 0 0,-7 32 0,4-49-20,3-8 75,1-11 664,5-13-920,10-39 1,0 4-190,-10 33 30,1 0 0,1 0 0,0 0 0,15-30 0,-21 52-355,0 0 0,0-1 0,0 1 0,0 0-1,0 0 1,0-1 0,0 1 0,1 0 0,-1 0 0,0-1 0,0 1 0,0 0-1,0 0 1,1 0 0,-1-1 0,0 1 0,0 0 0,1 0 0,-1 0 0,0 0-1,0 0 1,0 0 0,1-1 0,-1 1 0,0 0 0,1 0 0,-1 0 0,0 0-1,0 0 1,1 0 0,-1 0 0,0 0 0,0 0 0,1 0 0,-1 0 0,0 0-1,1 0 1,-1 1 0,0-1 0,0 0 0,1 0 0,-1 0 0,0 0 0,0 0-1,0 0 1,1 1 0,-1-1 0,0 0 0,0 0 0,0 0 0,1 1 0,-1-1-1,0 0 1,0 0 0,0 0 0,0 1 0,0-1 0,1 0 0,-1 0 0,0 1 0,0-1-1,0 0 1,0 1 0,0-1 0,9 22 103,-8-20-77,4 17 59,-1 0 1,0 0 0,1 29 0,2 11 454,-7-59-543,0 0 0,0 1-1,0-1 1,0 0 0,0 0 0,0 0-1,1 0 1,-1 0 0,0 1 0,0-1 0,0 0-1,0 0 1,0 0 0,0 0 0,0 0-1,1 0 1,-1 0 0,0 0 0,0 1 0,0-1-1,0 0 1,0 0 0,0 0 0,1 0-1,-1 0 1,0 0 0,0 0 0,0 0 0,0 0-1,1 0 1,-1 0 0,0 0 0,0 0-1,0 0 1,0 0 0,0 0 0,1 0-1,-1 0 1,0 0 0,0 0 0,0 0 0,0 0-1,1-1 1,-1 1 0,0 0 0,0 0-1,0 0 1,0 0 0,0 0 0,0 0 0,0 0-1,1 0 1,-1-1 0,0 1 0,0 0-1,0 0 1,0 0 0,0 0 0,0 0 0,0-1-1,0 1 1,0 0 0,0 0 0,0 0-1,9-12 110,-7 9-87,28-35 231,2 0 0,43-38 0,-74 75-251,-1 1 0,1-1 0,-1 1-1,1-1 1,-1 1 0,1 0 0,-1-1-1,1 1 1,-1 0 0,1-1 0,0 1-1,-1 0 1,1 0 0,0-1 0,-1 1-1,1 0 1,0 0 0,-1 0 0,1 0-1,0 0 1,-1 0 0,1 0 0,-1 0-1,1 0 1,0 0 0,0 1 0,0-1 5,0 1 0,0 0 0,0 0 1,0-1-1,0 1 0,0 0 1,0 0-1,-1 0 0,1 0 0,0 0 1,-1 0-1,1 0 0,0 2 0,1 2 24,0 1 0,0-1 0,0 1-1,-1 0 1,1 6 0,-1 7 128,0-1 1,-1 1-1,-1-1 1,0 0-1,-2 1 1,-7 27-1,5-37 338,2-4-456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15.6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 5120,'0'0'13383,"13"-3"-13031,-11 2-326,16-3 169,0 1-1,0 0 1,0 2-1,22 0 1,-24 2 182,-1 1 1,30 8-1,-44-9-274,1 0-1,0-1 1,0 1-1,-1-1 1,1 1-1,0-1 1,0 0 0,-1 0-1,1 0 1,0 0-1,0 0 1,0 0 0,-1-1-1,3 0 1,-4 1-86,0 0 0,0 0 0,0 0 0,0-1 0,0 1 0,0 0 0,-1 0 0,1 0 0,0 0 0,0-1 0,0 1 1,0 0-1,0 0 0,0 0 0,0-1 0,0 1 0,0 0 0,0 0 0,0 0 0,0-1 0,0 1 0,0 0 0,0 0 0,0 0 0,0-1 1,0 1-1,0 0 0,0 0 0,0 0 0,1-1 0,-1 1 0,0 0 0,0 0 0,0 0 0,0 0 0,0-1 0,1 1 0,-1 0 0,0 0 1,0 0-1,5-4-2980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16.7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196 439 5720,'0'0'1978,"0"-10"-1404,-5-29 19,5 37-489,0 1 0,0-1 1,0 1-1,-1-1 0,1 0 0,0 1 0,-1-1 0,1 1 0,-1-1 1,0 1-1,0-1 0,1 1 0,-1 0 0,0-1 0,0 1 1,0 0-1,0 0 0,-1 0 0,1 0 0,0 0 0,0 0 1,-1 0-1,1 0 0,-1 0 0,1 0 0,-1 1 0,1-1 0,-1 1 1,1-1-1,-1 1 0,1-1 0,-1 1 0,1 0 0,-1 0 1,0 0-1,-2 0 0,-2 1 203,0 0 0,0 0 1,0 1-1,0-1 0,1 1 0,-1 1 1,-6 2-1,7-2-119,-1-1-1,1 1 1,-1 0 0,1 0 0,0 1 0,1-1-1,-1 1 1,0 0 0,1 1 0,0-1 0,0 1-1,-3 5 1,2-2 92,1 0 1,-1 0-1,2 1 0,-1 0 0,1 0 1,1 0-1,-3 15 0,5-20-194,-1-1-1,1 1 0,1 0 1,-1 0-1,0-1 1,1 1-1,0 0 0,0-1 1,0 1-1,0 0 1,1-1-1,-1 0 0,1 1 1,0-1-1,0 0 1,0 0-1,1 0 1,-1 0-1,1 0 0,-1 0 1,1-1-1,3 3 1,3 1 17,-1-1 0,1 0 1,0-1-1,0 1 1,0-2-1,0 1 0,1-1 1,0-1-1,-1 0 1,13 1-1,-16-2-55,0 0 0,0-1 0,-1 0 0,1 0 0,0 0 0,0-1 0,-1 0 0,1 0-1,-1 0 1,1-1 0,-1 0 0,1 0 0,-1 0 0,0-1 0,0 1 0,0-1 0,0-1 0,0 1 0,4-5 0,-9 8-42,3-3 56,0 0-1,0-1 0,-1 1 1,1-1-1,2-5 0,-4 8-50,-1-1 0,1 1-1,-1 0 1,0-1-1,0 1 1,1 0 0,-1-1-1,0 1 1,0-1-1,0 1 1,-1 0 0,1-1-1,0 1 1,0 0-1,-1-1 1,1 1 0,-1 0-1,1-1 1,-1 1-1,0 0 1,0-1 0,-11-16 56,-1 2 0,-1 0 0,0 1 0,-1 0 0,-1 1 0,-26-19 0,-18-15 373,52 40-362,0 0 0,1-1 1,0 0-1,1 0 0,-1 0 0,2-1 1,-1 0-1,2 0 0,-1 0 0,1-1 1,1 1-1,0-1 0,0 0 0,1 0 0,0 0 1,1-1-1,1 1 0,-1 0 0,2 0 1,0 0-1,0-1 0,1 1 0,0 0 1,7-20-1,-7 27-40,0-1 1,0 1 0,0-1-1,1 1 1,0 0 0,-1 0-1,1 0 1,1 0 0,-1 1-1,0-1 1,1 1 0,0 0-1,0 0 1,0 0 0,0 0-1,0 1 1,1 0 0,-1 0-1,6-2 1,3 0 66,1 1 0,-1 0 0,1 1 0,0 1 0,0 0 0,0 0 0,23 4 0,15-3 548,-52 0-651,0 0-1,0 0 0,1 1 1,-1-1-1,0 0 0,0 0 1,0 0-1,1 0 0,-1 0 1,0 0-1,0 1 0,0-1 1,0 0-1,1 0 0,-1 0 1,0 1-1,0-1 1,0 0-1,0 0 0,0 0 1,0 1-1,0-1 0,0 0 1,0 0-1,0 1 0,0-1 1,0 0-1,1 0 0,-2 0 1,1 1-1,0-1 0,0 0 1,0 0-1,0 1 0,0-1 1,0 0-1,0 0 0,0 0 1,0 1-1,0-1 0,0 0 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20.4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111 1 4008,'0'0'7130,"-10"7"-6728,2-1-291,5-4-72,-1 0 0,1 0 0,0 1 1,0 0-1,0-1 0,0 1 0,0 0 0,0 0 1,1 1-1,0-1 0,0 0 0,0 1 0,0 0 0,0-1 1,0 1-1,0 4 0,-28 163 1762,16-76-930,12-78-448,0 0 0,2 22 0,0-23 150,1-12-142,1-5 121,0-11-59,-3-4-367,0-1-1,1 1 0,1-1 0,0 1 0,2-1 0,6-24 0,-7 34-76,0-1 0,1 1-1,0 0 1,0 1 0,1-1 0,0 0-1,0 1 1,1 0 0,0 0-1,0 0 1,0 0 0,0 1 0,1 0-1,0 0 1,0 1 0,12-7-1,-12 7-7,1 1-1,-1 0 0,1 0 0,0 0 0,1 1 1,-1 0-1,0 0 0,1 1 0,-1 0 0,1 0 1,-1 1-1,13 0 0,-19 0-33,0 0 1,0 0-1,0 1 1,0-1-1,0 0 0,0 0 1,0 1-1,-1-1 0,1 1 1,0-1-1,0 1 1,0-1-1,-1 1 0,1-1 1,0 1-1,0 0 0,-1-1 1,1 1-1,0 0 1,-1 0-1,1-1 0,-1 1 1,1 0-1,-1 0 0,1 2 1,-1-1 2,0-1 0,1 1 1,-1 0-1,0 0 0,-1 0 0,1 0 0,0 0 1,-1 0-1,1 0 0,-1 0 0,1-1 1,-2 3-1,-1 3 13,-1 0 0,0 0 0,0-1 0,-1 0 0,-8 10 0,-7 2 72,-1-1 1,-30 20-1,2-3 137,48-33-219,0-1 0,1 1-1,-1-1 1,1 1 0,-1-1 0,1 1-1,-1-1 1,1 1 0,-1 0-1,1 0 1,-1-1 0,1 1 0,0 0-1,-1 0 1,1-1 0,0 1-1,0 0 1,-1 0 0,1-1-1,0 1 1,0 0 0,0 0 0,0 0-1,0 0 1,0-1 0,1 1-1,-1 0 1,0 0 0,0 0-1,0-1 1,1 1 0,-1 0 0,0 0-1,1-1 1,-1 1 0,1 0-1,-1-1 1,1 1 0,0 1 0,3 2 40,1 1 1,-1-1 0,1 0 0,6 4 0,-6-4 22,14 11 318,-1 1 0,28 31 0,-4-3 1233,-41-43-1631,-1-1 1,0 0-1,1 0 0,-1 1 1,1-1-1,-1 0 0,0 0 1,1 0-1,-1 0 0,1 0 1,-1 0-1,1 0 0,-1 0 0,1 0 1,-1 0-1,0 0 0,1 0 1,-1 0-1,1 0 0,-1 0 1,1 0-1,-1 0 0,1-1 1,-1 1-1,0 0 0,1 0 1,-1 0-1,0-1 0,1 1 1,-1 0-1,0-1 0,1 1 1,-1 0-1,0-1 0,1 1 1,-1 0-1,0-1 0,0 1 1,1-1-1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21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83 10344,'0'0'1341,"2"-9"-1136,3-6-127,8-32 250,-11 43-34,1 9-29,-1 9 98,0 35 637,0-28-425,-3 33 0,-2-22-104,-2 33 2073,5-74-1670,1-19-566,1 1 0,2 0 1,1 0-1,14-43 0,-19 69-297,12-32 298,-11 31-277,0 1-1,0-1 1,0 0 0,0 0-1,0 1 1,0-1-1,1 0 1,-1 1 0,0-1-1,1 1 1,-1 0 0,1-1-1,0 1 1,3-2 0,-5 3-25,1 0 1,0 0 0,-1 0 0,1 0-1,-1 0 1,1 0 0,0 0-1,-1 0 1,1 0 0,0 0 0,-1 0-1,1 1 1,-1-1 0,1 0 0,0 0-1,-1 1 1,1-1 0,-1 0-1,1 1 1,-1-1 0,1 0 0,-1 1-1,1-1 1,-1 1 0,0-1 0,1 1-1,-1-1 1,0 1 0,1-1-1,-1 1 1,0-1 0,1 1 0,-1 0-1,0 0 1,7 25 59,-6-23-51,2 17 75,1 28 0,-3-30 61,0 0 0,6 24 1,-7-42-142,0 0 0,0 0 0,0 0 0,0 1 1,0-1-1,0 0 0,0 0 0,0 0 0,0 0 0,0 0 1,0 0-1,0 1 0,0-1 0,0 0 0,0 0 0,0 0 1,1 0-1,-1 0 0,0 0 0,0 0 0,0 1 1,0-1-1,0 0 0,0 0 0,0 0 0,1 0 0,-1 0 1,0 0-1,0 0 0,0 0 0,0 0 0,0 0 0,0 0 1,1 0-1,-1 0 0,0 0 0,0 0 0,0 0 1,0 0-1,0 0 0,0 0 0,1 0 0,-1 0 0,0 0 1,0 0-1,0 0 0,0 0 0,0 0 0,1 0 1,6-8 194,8-16-106,-14 22-61,1-1-16,3-8 59,1 2 0,0-1 0,1 1 0,0 0 0,11-12 1,-18 21-78,1 0 1,-1-1 0,0 1-1,1 0 1,-1 0 0,0 0 0,0-1-1,1 1 1,-1 0 0,0 0-1,1 0 1,-1 0 0,0 0 0,1 0-1,-1 0 1,0 0 0,1 0-1,-1 0 1,1 0 0,-1 0 0,0 0-1,1 0 1,-1 0 0,0 0-1,1 0 1,-1 0 0,0 0 0,1 0-1,-1 1 1,1-1 0,7 11 115,0 15 106,-8-19-138,1 1 0,-1 0 0,-1-1 0,0 1 0,0-1 0,0 1 0,-4 9 0,3-9 94,1-4-129,0-3-76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22.7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314 358 5224,'0'0'5016,"-10"-7"-4390,-34-23 12,41 29-549,1-1 0,-1 1 0,0 0 1,0-1-1,0 1 0,0 1 0,0-1 1,0 0-1,0 1 0,0 0 0,-1-1 1,1 1-1,0 1 0,0-1 0,-6 1 1,2 1 202,0 1 1,0-1 0,1 1-1,-12 7 1,1 0 265,12-7-419,0 0-1,0 0 1,1 1 0,-1 0 0,1 0-1,0 0 1,0 1 0,0 0 0,0-1-1,1 1 1,0 0 0,0 1 0,0-1-1,1 0 1,0 1 0,0-1 0,0 1-1,-1 10 1,2-12-41,0 1 1,1 0-1,-1-1 0,1 1 0,0 0 0,0 0 0,1-1 0,-1 1 1,1 0-1,0-1 0,1 1 0,-1-1 0,1 1 0,-1-1 0,1 0 1,1 1-1,-1-1 0,1 0 0,-1 0 0,1-1 0,0 1 0,1-1 1,6 7-1,-8-9-29,0 1 0,0-1 0,1 1 1,-1-1-1,0 0 0,1 0 0,-1 0 0,0 0 1,1-1-1,-1 1 0,1-1 0,0 1 0,-1-1 1,1 0-1,-1 0 0,1 0 0,0 0 0,-1 0 1,1-1-1,-1 1 0,1-1 0,-1 0 0,1 0 0,3-2 1,-2 1 33,1-1 1,-1 0 0,-1 0 0,1 0-1,0 0 1,-1-1 0,0 0 0,1 1-1,-2-1 1,1-1 0,0 1 0,2-5-1,-1 0 55,0 0 0,-1-1-1,0 1 1,0-1 0,-1 1 0,2-16-1,3-10 481,-5 30-563,0-1 0,-1 1-1,0 0 1,0-1 0,-1 1 0,1-1-1,-2-10 1,-1 3-24,-1 0 0,-1 1-1,0-1 1,-1 1 0,0-1 0,-1 2-1,0-1 1,-1 1 0,0 0 0,-1 0-1,-11-12 1,-2 1 105,-1 0 0,-1 1-1,-42-29 1,10 13 411,55 37-558,0 0 0,0 0 0,-1 0 0,1 0 0,0 0-1,0 0 1,0 0 0,0-1 0,0 1 0,0 0 0,0 0 0,-1 0 0,1 0 0,0-1 0,0 1 0,0 0 0,0 0 0,0 0 0,0 0 0,0-1 0,0 1 0,0 0-1,0 0 1,0 0 0,0 0 0,0-1 0,0 1 0,0 0 0,0 0 0,0 0 0,0 0 0,0-1 0,0 1 0,1 0 0,-1 0 0,0 0 0,0 0 0,0 0 0,0-1 0,9-6 164,10-2-4,-12 7-122,-1 1-1,1 0 1,-1 0 0,1 0 0,-1 1-1,1 0 1,11 1 0,-2 1 116,31 7 1,-11 3 85,-23-8-45,-1 0 0,1 0-1,18 1 1,-11 0 436,-20-5-455,5 4-446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41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10040,'0'0'18458,"12"-3"-18361,53-4 102,103 2-1,-58 11 65,-54-9 3,-13 0 1220,-43 3-1482,0 0 0,0 0 0,0 0 0,0 0 0,0 0 0,0 0 0,0 0 0,0 0 0,0-1 0,0 1 0,0 0 0,0 0 0,0 0 0,0 0 0,0 0 0,0 0 0,0 0 0,0 0 0,0 0 0,1 0 0,-1 0 0,0-1 0,0 1 0,0 0 0,0 0 0,0 0 0,0 0 0,0 0 0,0 0 0,0 0 0,1 0 0,-1 0 0,0 0 0,0 0 0,0 0 0,0 0 0,0 0 0,0 0 0,0 0 0,0 0 0,1 0 0,-1 0 0,0 0 0,0 0 0,0 0 0,0 0 0,0 0 0,0 1 0,0-1 0,0 0 0,0 0 0,1 0 0,-1 0 0,0 0 0,0 0 0,0 0 0,0 0 0,0 0 0,0 0 0,0 0 0,0 1 0,0-1 0,0 0 0,0 0 0,0 0 0,0 0-117,1-1 0,-1 1 0,0 0 0,1-1 0,-1 1 0,0 0 0,1-1 0,-1 1 0,0 0-1,1-1 1,-1 1 0,1 0 0,-1 0 0,0 0 0,1-1 0,-1 1 0,1 0 0,-1 0 0,1 0 0,-1 0 0,0 0 0,1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26.7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0 4512,'0'0'20734,"2"11"-20643,6 32 5,-7-37-60,0 0 1,-1 0-1,0 0 1,-1 0 0,1 0-1,-1 0 1,0 0-1,-2 6 1,-1 5 48,-20 86 627,24-99-652,0 0 0,0 0 0,0 0 0,1 0 1,0 0-1,-1 0 0,1 0 0,1 0 0,1 6 0,-2-8-36,0 1 0,0-1 0,0 0 0,1 0 0,-1 0 0,0 0 0,1 0 0,0 0-1,-1 0 1,1-1 0,0 1 0,0 0 0,0-1 0,0 0 0,0 1 0,3 1 0,-1-3-9,-1 0 1,1 0-1,-1 0 0,1 0 0,-1 0 1,1-1-1,-1 1 0,0-1 0,1 0 1,-1 0-1,0 0 0,0-1 0,1 1 0,-1-1 1,5-3-1,15-6 58,-2 1-4,-20 10-68,0-1 1,-1 0 0,1 1 0,0-1-1,0 1 1,0-1 0,-1 0 0,1 0-1,0 1 1,-1-1 0,1 0 0,0 0-1,-1 0 1,1 0 0,-1 0 0,1 0-1,-1 0 1,1-2 0,-1 3-29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27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12960,'0'0'1664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27.7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1 410 5624,'0'0'4505,"12"-3"-4058,-10 3-434,14-4 197,-1 0 0,1-1 0,-1-1 0,0 0 0,16-10 0,-19 7 63,-1 0-1,0-1 1,-1 0-1,0-1 1,-1 0 0,0-1-1,0 0 1,-1 0-1,-1-1 1,11-26 0,-14 27-55,0-1 1,-1 0 0,0 1-1,-1-1 1,-1 0 0,0 0-1,-1-1 1,0 1-1,-1 0 1,-1 0 0,0 0-1,-6-20 1,8 31-149,-1 0 0,1 0-1,-1 0 1,0 0 0,0 0 0,0 0 0,0 1-1,0-1 1,0 0 0,-1 0 0,1 1-1,0-1 1,-4-2 0,4 3-36,0 1 0,-1 0 1,1 0-1,0-1 0,-1 1 0,1 0 0,0 0 1,-1 0-1,1 0 0,0 0 0,-1 1 0,1-1 0,0 0 1,0 1-1,-1-1 0,1 0 0,0 1 0,0 0 1,0-1-1,0 1 0,-1 0 0,1-1 0,-1 2 0,-6 4 77,0 1 0,0-1 0,0 1-1,1 1 1,0-1 0,-10 15 0,4-3 44,2 0-1,-10 21 1,13-24-24,1 0-1,1 1 0,1 0 1,-5 24-1,9-35-61,0 0 1,1 1-1,0-1 1,0 1-1,0-1 1,3 12-1,-2-15-18,0 0 0,0 1 0,0-1 0,0 0 0,1 0 0,-1 0 0,1-1 0,0 1 0,0 0 0,0-1 0,0 1 0,1-1 0,-1 0 0,3 3 0,-1-3 4,0-1 0,-1 1 1,1-1-1,0 0 0,0 0 0,-1 0 0,1-1 1,0 1-1,0-1 0,0 0 0,7-1 0,-2 1 42,6-1 103,0 0 1,0 0-1,0-2 0,30-8 1,-36 8-614,1 0-1,0-1 1,-1-1 0,0 0 0,0 0-1,0 0 1,13-13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28.4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5520,'0'0'6974,"10"3"-6442,5 5-331,1 1 0,-2 1-1,1 0 1,-1 0 0,-1 2-1,0-1 1,20 25 0,2 6 144,-3 0 0,-1 3 0,25 49 0,60 150 657,-63-107-407,-45-111-449,0 1-1,-3 0 1,4 32-1,-6-23 43,-1-1 0,-3 0 0,0 1 0,-3-1 0,-12 58 0,9-67-64,-1-1 1,-1-1-1,-1 1 0,-1-2 0,-1 1 0,-1-2 0,-1 1 1,-21 25-1,-214 212 1720,211-223-1809,26-23-2665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30.9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21 125 5120,'0'0'9938,"-5"-10"-9468,-10-33-13,15 41-413,0 0 0,0 0 0,0 0 0,0 0 0,1 0 0,-1 0 0,1 1 0,-1-1 0,1 0 0,0 0 0,0 1 0,-1-1 0,1 0 0,0 1 0,1-1 0,-1 1 0,0-1 0,0 1 0,1-1 0,-1 1 0,0 0 0,1 0 0,0 0 0,1-1 0,2-2 88,-1 1 0,1 0 0,0 0 0,-1 0 0,1 1 0,0 0 0,1 0 0,-1 0 0,0 0 0,1 1 1,8-1-1,-10 1-64,-1 1 1,1-1 0,0 1 0,-1 0-1,1 0 1,0 1 0,-1-1-1,1 1 1,-1-1 0,1 1 0,-1 1-1,1-1 1,-1 0 0,1 1 0,-1-1-1,6 5 1,-8-4-39,1 0-1,-1-1 1,0 1-1,1 0 1,-1 0-1,0 0 1,0 0-1,-1 0 1,1 1-1,0-1 1,-1 0-1,1 0 1,-1 1-1,0-1 1,0 0-1,0 0 1,0 3-1,0 5 66,-1-1 0,-4 18 0,-19 56 277,14-53-58,1 0-1,2 0 0,-6 52 0,13-79-270,0 0-1,0 0 0,0 1 0,1-1 1,-1 0-1,1 0 0,-1 0 0,1 0 1,0 0-1,0 0 0,3 5 0,-3-7-20,0 0 0,0 1 0,0-1 0,0 0 0,1 0-1,-1 1 1,0-1 0,1 0 0,-1 0 0,1-1-1,-1 1 1,1 0 0,0 0 0,-1-1 0,1 1-1,0-1 1,-1 0 0,1 1 0,0-1 0,0 0-1,-1 0 1,1 0 0,3 0 0,5-1 31,1-1 0,-1 1 0,0-2 0,1 0-1,-1 0 1,0 0 0,-1-1 0,1-1 0,15-10 0,-6 2 73,0-1 1,-1 0-1,23-26 1,-33 31-68,-1 0 1,0-1-1,0 0 1,-1 0-1,-1 0 1,0-1-1,5-13 1,-2 0 133,-1-1 1,5-31 0,-10 49-128,0-7 149,0 0-1,0-15 0,-1 28-199,-1 0 0,0 0 0,1 0 0,-1 1-1,1-1 1,0 0 0,-1 0 0,1 0 0,0 0-1,-1 0 1,1 1 0,0-1 0,0 0 0,0 1 0,0-1-1,0 1 1,-1-1 0,1 1 0,0-1 0,0 1 0,0-1-1,0 1 1,1 0 0,-1 0 0,0-1 0,0 1-1,0 0 1,2 0 0,32 0 173,8 12 81,-33-9-139,-1 0 1,1 0-1,10 1 0,1 0 1533,-18 3-2059,3 5-3444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31.6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0 330 8032,'0'0'3089,"12"-7"-2621,-11 6-464,98-61 1241,-78 48-719,-1-1 1,-1-1-1,24-24 1,-35 31-215,0-1 1,0 1-1,-2-1 1,1-1-1,5-11 1,-10 17-175,0 0 0,0 0-1,-1 0 1,0 0 0,0-1 0,0 1 0,-1 0 0,1 0 0,-1-1 0,-1 1 0,1 0 0,-1 0 0,-2-11 0,3 15-106,0 0-1,-1 0 0,1 0 1,0 0-1,-1 0 1,1 0-1,-1 0 1,1 0-1,-1 0 1,1 0-1,-1 0 0,0 0 1,0 1-1,1-1 1,-1 0-1,0 0 1,0 1-1,0-1 1,0 0-1,0 1 0,0-1 1,0 1-1,-2-1 1,1 0 9,0 1 1,0 0-1,0 0 1,0 0-1,0 0 1,0 1-1,0-1 1,0 0 0,0 1-1,0-1 1,0 1-1,-2 1 1,-4 2 84,-1 1 1,1 0-1,0 0 0,-9 9 1,11-9-30,0 0 0,0 1 1,1-1-1,0 1 0,0 1 0,1-1 1,0 1-1,0-1 0,0 1 1,-5 15-1,8-19-29,0 1 0,0 0 0,0 0 0,1 0 0,0-1 0,-1 1 0,1 0 0,1 0 0,-1 0 0,0 0 0,1-1 0,0 1 0,0 0 0,0-1 0,0 1 0,1 0 0,0-1 0,-1 0 0,1 1 0,0-1 0,1 0 0,-1 0 0,0 0 0,4 3 0,-2-2 31,0-1 0,0 1-1,0-1 1,0 0 0,1-1 0,-1 1-1,1-1 1,-1 1 0,1-1 0,0-1-1,0 1 1,10 1 0,-8-2 35,1-1 0,-1 0 1,1 0-1,-1 0 0,1-1 1,-1 0-1,15-5 0,2-3 0,0-1 1,-1-1-1,0-1 0,22-15 0,-33 19-228,15-10-3334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32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0 183 11352,'0'0'2656,"8"12"-2294,-6-10-339,6 11 92,0 0 0,0 1 1,-1-1-1,-1 1 0,0 1 0,4 15 1,5 51 1369,-3 0 1,1 122 0,-11-184-1071,-2-16-299,1 0 0,-1 0-1,0 0 1,0 0-1,0 0 1,0 0-1,0 0 1,-1 4 0,0-6 13,-1 5 831,1-10-256,-2-14-313,-14-65 383,-14-164 0,30 231-720,-4-127 469,6 122-423,1 0 0,0 0 0,2 0 0,9-34 0,-10 49-71,-1 0 1,1-1-1,0 1 1,1 0-1,-1 1 0,1-1 1,0 1-1,7-8 1,-9 11-18,0 0 0,0 0 0,0 1 0,0-1 0,0 1 0,0-1 0,1 1 0,-1 0 0,1-1 0,-1 1 0,1 0 1,-1 1-1,1-1 0,-1 0 0,1 1 0,0 0 0,-1-1 0,1 1 0,0 0 0,-1 0 0,1 1 0,0-1 0,-1 1 0,4 0 1,2 2 23,-1-1 0,1 2 0,-1-1 0,0 1 0,7 5 0,-11-7-19,0 0-1,0 1 0,-1-1 1,1 0-1,-1 1 0,0 0 0,0 0 1,0-1-1,0 1 0,0 0 1,-1 1-1,1-1 0,-1 0 1,2 6-1,-1 1 14,-1-1-1,0 1 1,-1 0 0,0-1 0,0 1-1,-1-1 1,0 1 0,-1 0 0,0-1-1,0 0 1,-7 17 0,-3 0 86,-1-1 0,-26 40 0,35-60-77,0 1-1,0 0 1,1 0-1,0 1 1,1-1-1,-1 1 1,-1 6-1,4-10-24,-1 1 0,1-1 0,0 0 0,0 0 0,0 0-1,1 0 1,-1 1 0,1-1 0,0 0 0,0 0 0,0 0-1,0 0 1,0 0 0,1-1 0,-1 1 0,1 0 0,3 3-1,12 14 34,1-1-1,1 0 0,1-2 1,33 24-1,-17-15-8,-22-15-17,-4-4-13,0 1 1,0 0 0,-1 1 0,16 18 0,-24-25-6,1 0-1,0 0 1,-1 1 0,0-1 0,1 1 0,-1-1 0,0 1-1,-1 0 1,1-1 0,0 1 0,-1 0 0,1-1 0,-1 1-1,0 0 1,0 0 0,0 0 0,0-1 0,0 1-1,-1 0 1,1 0 0,-1-1 0,0 1 0,0 0 0,0-1-1,0 1 1,0-1 0,-4 5 0,1-1 12,-1 0 1,0 0 0,-1-1-1,1 1 1,-1-1-1,0-1 1,-1 1 0,1-1-1,-1 0 1,-12 5-1,-7 2 58,-42 10 0,53-16-9,-1-2 0,0 0 0,-26 1 0,34-4 4,1 0-1,-1 0 0,1-1 0,-1 0 0,1 0 0,-1-1 1,1 0-1,0 0 0,-14-7 0,20 9-57,0 0 0,0-1 0,1 1-1,-1 0 1,0-1 0,0 1 0,1-1 0,-1 1-1,0-1 1,1 1 0,-1-1 0,0 1 0,1-1-1,-1 0 1,1 1 0,-1-1 0,1 0 0,-1 0-1,1 1 1,0-1 0,-1 0 0,1 0 0,0 1-1,0-1 1,0 0 0,-1 0 0,1 0 0,0 0-1,0 0 1,0 1 0,0-1 0,0 0 0,1 0 0,-1 0-1,0 0 1,1-1-28,0 1 0,0-1 0,0 1 0,0 0 0,1-1 0,-1 1 0,0 0 0,1 0 0,-1 0 0,1 0 0,-1 0 0,1 0 0,-1 0 0,1 1 0,-1-1 0,4 0 0,50-9-2597,-49 9 661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33.5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10656,'0'0'3561,"7"13"-3033,-3-7-458,3 7 111,-1-1 1,0 1 0,-1 0-1,0 0 1,-1 1-1,0 0 1,-1 0-1,1 14 1,-4-8 682,-1 0 0,-4 26 0,14-73 2385,16-31-2854,-10 22 17,-8 17-220,10-20 177,-16 37-313,0-1 1,1 0-1,0 1 1,0-1-1,0 1 1,0 0-1,0-1 1,0 1-1,0 0 1,5-3-1,-6 5-40,0-1-1,-1 1 0,1-1 1,0 1-1,0 0 0,0-1 1,0 1-1,0 0 0,0-1 1,0 1-1,0 0 0,0 0 1,0 0-1,0 0 0,0 0 1,0 0-1,-1 0 0,1 0 1,0 1-1,0-1 0,0 0 1,0 0-1,0 1 0,0-1 1,0 1-1,0-1 0,0 1 1,-1-1-1,1 1 0,0-1 1,0 1-1,-1 0 0,1-1 1,0 1-1,-1 0 0,1 0 1,-1-1-1,1 1 0,-1 0 1,1 0-1,0 2 0,2 4 62,-1 0-1,0 0 0,0 1 0,2 10 1,-2-5 51,-1-8-80,0-2-12,-1-1-1,1 1 1,0 0-1,0-1 1,0 1-1,0-1 1,2 3-1,-3-5-23,0 1 0,1-1 0,-1 1 0,1-1 0,-1 1 0,1-1 0,-1 0 0,1 1 0,0-1 0,-1 0 0,1 0 0,-1 1-1,1-1 1,0 0 0,-1 0 0,1 0 0,0 0 0,-1 0 0,1 0 0,-1 0 0,1 0 0,0 0 0,-1 0 0,1 0 0,0 0 0,-1 0 0,1 0 0,-1-1 0,1 1 0,0 0 0,-1 0-1,1-1 1,-1 1 0,1-1 0,-1 1 0,2-1 0,12-9 185,25-23-1,-26 22-70,-1 1 0,22-14 0,-32 23-100,-1 0-1,1 0 1,-1 0 0,1 0 0,0 0-1,-1 1 1,1-1 0,0 1 0,-1-1-1,1 1 1,0 0 0,-1-1 0,1 1-1,0 0 1,0 0 0,0 1 0,-1-1-1,1 0 1,0 0 0,-1 1 0,3 0-1,-2 0 8,-1 0 0,1 0 0,-1 0 0,0 1-1,1-1 1,-1 0 0,0 1 0,0-1 0,0 1-1,0-1 1,0 1 0,0 0 0,0-1 0,-1 1-1,1 0 1,0 2 0,1 4 87,-1 0-1,0-1 1,0 1 0,-1 0-1,0-1 1,0 1 0,-1 0-1,-1 9 1,0-12-37,1-2-42,0-1 0,1 1-1,-1-1 1,0 1 0,1-1 0,0 1 0,-1-1-1,1 1 1,0-1 0,0 1 0,1 0 0,0 3-1,0-6-482,0 0-1,1 0 0,-1 0 0,0 0 1,1 0-1,-1 0 0,0 0 0,0 0 0,1 0 1,1-1-1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34.8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88 175 5016,'0'0'6586,"-7"15"-5906,4-7-574,-6 10 152,2 1 1,0-1-1,1 2 0,-5 31 1,5 22 1434,5 123 0,3-84 74,0-95-1352,-2-15-275,1 1 0,-1-1 0,0 0 0,1 0 0,-1 1 0,0-1 0,-1 0 0,1 0 0,0 1 1,0-1-1,-2 4 0,0 0 1571,7-16-864,-4-4-699,1 0 0,-2 0 1,0 0-1,0 0 0,-5-24 0,3 19-21,-3-22 85,-7-92 450,4 46-286,4 64-253,2 1 0,0-1 1,3-25-1,0 24 13,9-61 192,-8 74-257,0 0 0,2 0 0,-1 1-1,1-1 1,8-15 0,-9 22-41,-1 0-1,1 0 0,0 1 1,0-1-1,0 0 0,0 1 1,1 0-1,0 0 0,-1 0 1,1 0-1,0 1 0,0-1 1,0 1-1,1 0 0,-1 0 1,1 1-1,-1-1 0,1 1 1,-1 0-1,1 0 0,0 1 1,7-1-1,-5 1 5,1 1 0,-1-1 0,0 1 0,1 1 0,-1-1 0,0 1 0,0 0 0,0 1 0,0 0 0,-1 0 0,1 1 0,-1-1 0,11 9 0,-10-5-3,0-1-1,-1 1 1,0-1 0,0 2 0,-1-1 0,0 1-1,0 0 1,-1 0 0,1 0 0,-2 0 0,0 1-1,0 0 1,0-1 0,-1 1 0,2 15 0,-3-14 3,0 0-1,-1 0 1,-1 0 0,1 0 0,-1 0 0,-1 0 0,0 0 0,0 0 0,-1-1 0,-1 1 0,1-1-1,-1 0 1,-1 1 0,-7 10 0,1-4 29,-2-1 0,1 0 0,-2-1 0,0 0 0,-20 15 0,24-21 34,-1-1 0,0 0 0,0 0-1,-1-1 1,1-1 0,-1 0 0,-1-1 0,-24 6-1,32-8 232,9 0-41,8 1-34,31 4-2,48 16 0,-66-16-209,1 1 1,32 17 0,-46-19-41,-1 0 1,0 1-1,0 0 1,0 1-1,-1 0 1,0 1-1,8 10 1,-16-18-4,-1 0 0,0 1 1,1 0-1,-1-1 1,0 1-1,0 0 0,0-1 1,0 1-1,-1 0 0,1 0 1,0 0-1,-1 0 1,1 0-1,-1 0 0,0 0 1,0 0-1,1 0 0,-2 0 1,1 0-1,0 0 1,0 0-1,0 0 0,-2 3 1,1-2 1,-1 1 0,0-1-1,0 0 1,0 1 0,-1-1 0,1 0 0,-1 0 0,1 0 0,-1-1 0,0 1 0,-5 2 0,-4 3 15,-1 0-1,0-1 1,0 0 0,-1-1 0,-16 4-1,10-4 47,-1-2-1,1 0 1,-1-1-1,1-2 1,-1 0-1,0-1 1,1-1-1,-1 0 1,-26-7-1,40 9 777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35.9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0 12056,'0'0'6335,"2"14"-5885,5 46 240,0 68 1,-28 145 1584,4-125 6,16-136-1138,2-18-529,2-22-227,1-5-197,2 1 0,1-1 0,14-36 0,-17 59-143,0-1-1,1 1 0,0 0 0,0 1 0,1-1 0,0 1 0,1 0 1,0 1-1,0 0 0,1 0 0,0 0 0,1 1 0,13-10 0,-16 14-27,1-2 29,0 1 0,1 0 0,-1 1 0,15-5 0,-21 8-38,1-1 1,0 1-1,0 0 0,0-1 1,-1 1-1,1 0 1,0 0-1,0 0 0,0 0 1,0 1-1,-1-1 1,1 0-1,0 1 0,0 0 1,-1-1-1,1 1 0,0 0 1,-1 0-1,1 0 1,-1 0-1,1 0 0,-1 0 1,1 0-1,-1 0 1,0 1-1,1-1 0,0 2 1,-1-1-4,0 1 0,0-1 0,0 0 0,0 0 0,-1 1 0,1-1 0,-1 0 0,1 1 1,-1-1-1,0 0 0,0 1 0,0-1 0,0 0 0,-1 1 0,1-1 0,-1 1 0,1-1 0,-1 0 0,0 0 1,0 1-1,0-1 0,0 0 0,0 0 0,0 0 0,-1 0 0,-1 3 0,-3 3 11,-1-1 0,1 1-1,-1-1 1,-15 12 0,4-7 63,-34 18 0,34-21 25,1 1 0,-27 19 0,43-27-90,0-1-1,0 1 1,-1-1 0,1 1 0,0-1 0,0 1-1,1-1 1,-1 1 0,0 0 0,0 0 0,1-1-1,-1 1 1,1 0 0,0 0 0,-1 0 0,1 0-1,0-1 1,0 1 0,0 0 0,1 0 0,-1 0-1,0 0 1,1-1 0,-1 1 0,1 0 0,-1 0-1,1 0 1,0-1 0,0 1 0,0-1 0,2 4-1,0 0 38,0 0-1,0 0 1,1 0-1,0-1 0,0 1 1,0-1-1,1 0 1,9 7-1,-1-5 82,1 1 0,0-2 0,0 0 0,0 0 0,0-2 0,1 1 0,17 0 0,-23-2-126,-1 0-1,0 0 0,10 5 1,-2-1-4140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43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65 141 10544,'0'0'8771,"-7"13"-8304,4-8-416,-10 20 391,1 1 0,-13 39 0,23-52-159,1 0 0,0 0 0,1 0 0,0 0 0,1 1 0,1-1 0,5 22 0,-2-3 189,0-8 182,0 0 1,9 24-1,-10-38-67,-1-10-8,2-18 69,-4 11-679,38-336 1270,-37 323-1133,2 1-1,0 0 0,1 0 0,0 0 0,10-20 0,-12 36-93,-1 0 0,0 0 0,1 0 0,-1 0 1,1 1-1,0-1 0,0 1 0,0 0 0,0 0 0,0 0 0,0 0 0,0 0 0,4 0 0,-3 0-1,-3 2-10,0 0 1,1 0-1,-1-1 0,0 2 1,0-1-1,1 0 0,-1 0 1,0 0-1,1 1 0,-1-1 1,0 0-1,0 1 0,0-1 1,0 1-1,1 0 0,-1-1 1,1 2-1,19 13-21,-14-7 21,0-1 0,0 1 0,-1 1 0,0-1 0,-1 1 0,0 0 0,5 13 0,23 71 137,-28-77-91,2 9 114,4 41 0,-6-34 0,-4-27-135,-1 0 0,0 0 0,0 0 0,-1 0 1,-1 7-1,1-8-1,1 1 0,-1-1-1,1 1 1,0-1 0,0 1 0,0-1 0,1 7 0,0-3 13,-1 0 0,0 1 0,-1-1 0,0 0 0,0 0 0,-1 0 0,-3 11 0,0 1 42,-1-1 35,5-16-47,0 1-1,0 0 0,0-1 0,0 1 0,0 7 1,1-10-42,-10-21-42,9-10-330,1 15-3617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57.8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21 266 5120,'0'0'7480,"-5"-9"-7246,2 3-174,1 3-39,1 1-1,-1 0 1,1-1-1,0 1 1,0-1-1,0 0 1,0 1-1,0-1 1,1 0-1,-1 1 1,1-1-1,-1 0 1,1 0-1,0 1 1,0-1-1,1 0 1,-1 0-1,1 0 1,-1 1-1,2-5 1,51-100 1285,-24 52-96,-27 52-1012,0 1 0,0-1 0,1 1 0,-1-1 0,1 1 0,0 0-1,-1 0 1,1 0 0,0 1 0,0-1 0,0 1 0,4-2 0,-6 3-170,-1 0-1,1 0 1,-1 0 0,1 1-1,-1-1 1,0 0 0,1 0-1,-1 0 1,1 1 0,-1-1-1,0 0 1,1 0 0,-1 1-1,0-1 1,0 0 0,1 1-1,-1-1 1,0 1 0,1-1-1,-1 0 1,0 1 0,0-1-1,0 1 1,0-1 0,1 0-1,-1 1 1,0-1 0,0 1-1,2 21 316,-5 23-111,-3 9-73,-6 43 12,9-74-71,-1 29-1,0 8 136,2-49-190,1 0 0,0 0 0,1 0-1,1 0 1,0 1 0,0-1-1,1-1 1,0 1 0,1 0 0,4 10-1,-5-17-10,0-1 0,0 0-1,1 0 1,-1 0-1,1 0 1,0 0-1,-1 0 1,1-1 0,0 0-1,1 1 1,-1-1-1,0 0 1,5 2 0,-3-2 33,1 1 0,0-1 0,-1 0 0,1-1 0,0 1 0,0-1 0,11 0 0,-14-1-51,0 0 0,0-1-1,0 1 1,0-1 0,-1 0 0,1 0-1,0 0 1,-1-1 0,1 1 0,-1 0-1,1-1 1,-1 0 0,0 1 0,1-1-1,-1 0 1,0 0 0,0-1 0,0 1-1,-1 0 1,1-1 0,2-4 0,3-5 26,-1-1 0,0 0 0,4-15 0,-8 24-26,4-19 62,0-1 0,4-45 0,-8 47-26,2 0-1,0 0 0,14-41 1,-18 62-50,2-6 5,0 1-1,1 0 0,0 0 0,0 1 1,0-1-1,0 0 0,1 1 0,0 0 0,0 0 1,0 0-1,9-7 0,4-3-3,-12 11-2,-1-1 1,2 1-1,-1 0 1,0 0-1,11-6 1,-14 10-2,-1-1 0,1 1 0,0-1 1,-1 1-1,1 0 0,-1-1 0,1 1 0,0 0 1,-1 0-1,1 0 0,-1 0 0,1 1 0,0-1 0,-1 0 1,1 1-1,-1-1 0,1 1 0,-1-1 0,1 1 1,-1 0-1,1-1 0,-1 1 0,0 0 0,1 0 0,-1 0 1,0 0-1,0 1 0,0-1 0,2 1 0,38 51 160,-40-52-197,-1 0 0,1 0 0,0 0 0,-1 1 0,1-1 0,-1 0 0,1 1 0,-1-1 0,0 1 0,1-1 0,-1 0 0,0 1 0,0-1 0,0 1 0,0-1 0,0 0 0,-1 1 0,1-1 0,0 1 0,-1-1 0,1 0 0,-1 1 0,1-1 0,-1 0 0,1 0 0,-1 1 0,0-1 0,-1 1 0,0 2-1610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8:58.9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59 6632,'0'0'3489,"0"-9"-2992,-3-41 966,8 55-461,1 7-381,6 20-120,-2 0 0,-2 1 0,0 1 0,-3-1 0,0 1-1,-3 0 1,-2 66 0,-1-36 1565,1-63-1618,0-12 401,-1 0-720,1-1-1,0 1 1,1-1 0,3-20-1,16-47 198,-19 72-282,4-11 93,1 0 0,0 0 0,13-26 0,-17 40-107,1-1 1,0 1-1,0-1 1,0 1-1,1 0 1,-1 0-1,1 1 1,0-1-1,0 1 1,0-1-1,1 1 1,-1 1-1,1-1 0,0 1 1,-1-1-1,1 1 1,5-1-1,-8 3-17,0 0-1,0-1 1,0 1-1,1 0 1,-1 0-1,0 1 1,0-1-1,0 0 1,0 1-1,0-1 1,0 1-1,-1 0 1,1-1-1,0 1 1,0 0-1,0 0 1,-1 0-1,1 0 1,0 1-1,-1-1 1,1 0-1,-1 1 1,1-1-1,-1 1 1,0 0-1,0-1 1,0 1-1,0 0 1,0 0-1,0-1 1,0 1-1,0 0 1,-1 0-1,2 4 1,-2-3-8,0 0 1,0 0-1,0 0 1,0 0-1,-1-1 1,1 1-1,-1 0 1,1 0-1,-1 0 1,0 0-1,0-1 1,-1 1-1,1 0 1,0-1-1,-1 1 1,1-1-1,-1 1 1,0-1-1,-4 4 1,-1 1 11,0 0 0,-1 0 0,-1-1-1,-9 7 1,9-7 5,0-1 38,0 1 0,-14 12 0,22-17-56,1-1 1,0 1 0,0-1-1,0 1 1,0-1 0,0 0 0,0 1-1,0-1 1,1 1 0,-1-1-1,0 1 1,0-1 0,0 0 0,0 1-1,0-1 1,1 1 0,-1-1-1,0 0 1,0 1 0,1-1 0,-1 0-1,0 1 1,1-1 0,-1 0-1,0 0 1,1 1 0,-1-1-1,0 0 1,1 0 0,-1 1 0,0-1-1,1 0 1,17 12 66,-15-10-33,12 5 116,1 0 1,-1-1 0,1 0-1,0-1 1,1-1 0,28 3-1,-28-1 531,-15 0-332,-10 0-408,3-3-3321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00.9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52 189 4616,'0'0'5752,"-6"-9"-5486,-17-27 16,17 25 1042,5 12-963,0 4-239,0 0 0,0 0 1,1 1-1,-1-1 0,1 0 0,0 0 0,1 8 1,0-2-4,8 131 1058,2 149 1746,-12-243-2475,1-29 303,0-16 123,0-6 473,-1-34-988,-10-49 1,1 5-66,7 44-172,-3-20 201,4-100-1,3 136-231,2 0 1,0 1-1,1-1 0,0 1 1,14-35-1,-15 51-60,-1 1 0,1-1 0,0 0 0,0 1 0,0 0 0,0-1-1,1 1 1,0 1 0,-1-1 0,8-4 0,4-3 61,-9 6-61,0 0 0,1 0 0,-1 1 0,1 0 0,0 1 0,-1-1-1,1 1 1,0 1 0,1-1 0,-1 1 0,0 0 0,0 1 0,0 0 0,1 0 0,-1 0 0,0 1 0,0 0 0,0 1 0,0-1 0,0 1 0,7 3 0,-9-3-19,0 0 1,0 0-1,-1 0 1,1 1 0,-1 0-1,0 0 1,1 0 0,-1 0-1,0 0 1,-1 1 0,1 0-1,-1 0 1,0 0 0,0 0-1,0 0 1,0 1 0,-1-1-1,1 1 1,-1 0-1,0-1 1,-1 1 0,1 0-1,-1 0 1,0 0 0,0 0-1,-1 1 1,1-1 0,-1 0-1,-1 9 1,-1-7-5,1-1 0,-1 0 1,0 0-1,-1 0 0,1 0 0,-1 0 0,-6 8 1,-29 35 44,15-26-9,-1-1 1,-50 35 0,17-14 22,57-43-67,-21 19 22,20-18-17,-1 0 0,1 1 1,0-1-1,0 0 1,0 1-1,0-1 0,0 0 1,1 1-1,-1-1 1,0 1-1,1 0 0,-1-1 1,1 1-1,-1 1 1,2-2-3,0 1 0,-1-1 0,1 0 0,0 0 1,0 0-1,0 0 0,0 0 0,0 0 1,1 0-1,-1 0 0,0 0 0,0 0 0,0-1 1,1 1-1,-1-1 0,0 1 0,3 0 1,0 1 3,7 3 1,-1-1 0,0-1 0,1 0 0,0 0 0,0-1 0,18 1 0,-16-1-4,0-1 0,-1 2 0,1 0 0,19 6 0,-25-5 5,1-1-1,-1 1 1,0 0 0,0 1-1,-1 0 1,1 0 0,6 7-1,-11-10-9,0-1 0,-1 1-1,1 0 1,-1 0 0,0 0-1,1 0 1,-1 0 0,0 0-1,0 1 1,-1-1 0,1 0-1,0 0 1,-1 1 0,1-1-1,-1 1 1,0-1 0,0 0-1,0 1 1,0-1 0,0 0-1,0 1 1,-1-1 0,1 1-1,-1-1 1,0 0 0,1 0-1,-1 1 1,-2 2 0,-1 2-4,1-1 0,-1 0 0,-1 1 0,1-2 0,-1 1 0,0 0 1,0-1-1,-1 0 0,0 0 0,-9 5 0,5-4 7,0-1 0,-1 0 0,0-1 0,0 0 0,0-1 0,-13 2 0,15-3 5,-51 8 65,55-9-50,1-1-1,-1 0 1,0 0-1,0 0 1,1 0-1,-1-1 1,0 0-1,0 0 1,-8-3-1,5 1 149,13 9-370,1 0-2971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03.1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0 4512,'0'0'11706,"0"9"-11291,0 18 161,-2-1 0,-1 0 1,-8 34-1,8-47-314,0 0 0,1 0-1,1 0 1,0 0 0,2 22 0,-1-32-184,0-1 1,1 0 0,-1 1-1,1-1 1,-1 0 0,1 0-1,0 1 1,-1-1 0,1 0 0,1 0-1,-1 0 1,0 0 0,0 0-1,1 0 1,-1 0 0,1-1-1,-1 1 1,1 0 0,0-1-1,0 1 1,3 1 0,-2-2 10,1 0 1,-1 0 0,0 0 0,0-1-1,0 0 1,1 1 0,-1-1-1,0 0 1,0-1 0,1 1 0,-1-1-1,0 1 1,0-1 0,0 0 0,4-1-1,-2-1-19,-1 1 0,1-1 0,-1 1-1,1-1 1,-1 0 0,0-1 0,0 1-1,0-1 1,5-6 0,13-12-3520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03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99 13464,'0'0'1160,"0"-60"-688,5 39-152,-1 10 16,-2 6-280,1 3 8,-1 2-120,4 2 0,-1 2-72,1 1 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04.9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19 237 4216,'0'0'9878,"3"12"-9414,25 129 831,1 89 1206,-23-206-2033,-1 6 725,-3-23-781,-1-3 21,-3-7-127,0-1-218,0 1 0,1-1 0,-1 0 0,1 0 0,0 0 0,0 0 0,0-4 0,-2-10 33,-12-37 148,0 2 55,2 0 0,-10-86-1,18 91-153,2 21-8,0-38 0,4 57-110,-1 1 0,1-1 0,0 1 0,1-1-1,-1 1 1,1 0 0,1-1 0,0 1-1,5-11 1,5-5 141,-11 18-154,1 0 1,0 0-1,0 0 1,0 0 0,0 1-1,1-1 1,0 1 0,0 0-1,0 0 1,0 0 0,6-4-1,-4 5 4,1-1-1,-1 1 0,1 1 1,0-1-1,0 1 1,-1 0-1,1 1 0,0 0 1,1 0-1,-1 0 1,0 1-1,14 1 0,-16 0-28,1 0-1,0 0 1,-1 0 0,1 1-1,-1 0 1,1 0-1,-1 1 1,0-1-1,0 1 1,0 0-1,0 0 1,-1 1 0,1-1-1,-1 1 1,8 8-1,-8-6 1,1 0-1,-1 0 1,0 0-1,0 0 1,-1 1 0,0-1-1,0 1 1,-1 0-1,0 0 1,0 0-1,0 0 1,-1 0 0,0 0-1,0 0 1,-1 1-1,0-1 1,0 0-1,-1 0 1,0 1-1,0-1 1,-1 0 0,1 0-1,-2 0 1,1 0-1,-1-1 1,0 1-1,0-1 1,-5 7 0,-3 6 20,0-2 1,-1 1 0,-1-2-1,0 0 1,-18 16 0,27-28-15,0-1 0,1 0 1,-1 1-1,1 0 0,0 0 1,-3 5-1,5-9-13,1 1 1,0 0-1,-1 0 0,1 0 0,0 0 0,-1 0 1,1 0-1,0 0 0,0 0 0,0 0 1,0 0-1,0 0 0,0 0 0,0 0 1,0 0-1,0 0 0,0 0 0,1-1 0,-1 1 1,0 0-1,1 0 0,-1 0 0,0 0 1,1 0-1,0 0 0,-1-1 0,1 1 1,-1 0-1,1 0 0,0-1 0,-1 1 0,1 0 1,0-1-1,0 1 0,0-1 0,-1 1 1,3 0-1,12 7 17,1-1 1,0 0-1,1-1 1,24 6-1,-17-6 26,33 14 1,-43-13-20,0 0 1,0 0 0,-1 1-1,20 16 1,-32-22-28,0-1-1,0 0 1,0 0-1,0 0 0,0 1 1,0-1-1,0 1 1,0-1-1,0 1 1,-1-1-1,1 1 1,-1-1-1,1 1 1,-1-1-1,0 1 1,1 0-1,-1-1 1,0 1-1,0 0 0,0-1 1,0 1-1,-1 0 1,1-1-1,0 1 1,-1-1-1,1 1 1,-1 0-1,1-1 1,-1 1-1,0-1 1,0 1-1,1-1 0,-3 2 1,0 2 1,0-1 1,0 1-1,-1-1 1,0 0-1,0 0 0,0-1 1,0 1-1,0-1 1,-6 4-1,-3-1 20,0 1-1,0-1 1,0-1-1,-1-1 1,1 0-1,-1 0 1,0-1-1,0-1 1,-27 1-1,21-3 42,13 1-32,1-1 0,-1 0 0,0 0 0,1-1 0,-1 0 0,0 0 0,1 0 0,-1-1 0,-6-2 0,12 3-12,0 1 0,1-1 0,-1 1 0,0-1 0,0 1 0,0-1 0,0 1 1,0 0-1,1 0 0,-1 0 0,0-1 0,0 1 0,0 0 0,0 0 0,0 0 0,0 0 0,0 0 1,0 1-1,-1-1 0,2 1-195,0-1 1,-1 1-1,1 0 0,0-1 1,0 1-1,0 0 1,0-1-1,-1 1 0,1 0 1,0 0-1,0-1 1,1 1-1,-1 0 0,0-1 1,0 1-1,0 0 1,0-1-1,1 1 0,-1 0 1,0-1-1,0 1 1,2 1-1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06.7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 5824,'0'0'8980,"-1"10"-8570,0 23 130,4 51-1,1-17 213,-4-22 394,-10 68 0,12-101-796,-2-11-318,0-1 0,1 0 0,-1 1 1,0-1-1,0 0 0,0 1 0,1-1 1,-1 0-1,0 1 0,0-1 0,0 1 1,0-1-1,0 0 0,0 1 0,0-1 0,0 1 1,0-1-1,0 1 0,0-1 0,0 0 1,0 1-1,0-1 0,0 1 0,0-1 0,-1 0 1,1 1-1,0-1 0,0 0 0,0 1 1,-1-1-1,1 0 0,0 1 0,0-1 0,-1 0 1,1 1-1,0-1 0,-1 1 0,-1 1 805,2-5 344,0-4-1097,1 0 1,0 1 0,0-1-1,0 0 1,1 1 0,0-1-1,5-8 1,24-44 105,-15 31-59,-11 20-96,0 1 0,0 0 0,1 0 0,-1 1 0,1 0-1,13-10 1,1 0 83,23-12 0,-39 26-86,-1 0 0,1 0 0,-1 0 0,1 0 0,0 1 0,0-1 0,0 1 0,5-1 0,-9 2-26,1 0 0,-1 0 0,0 0 0,0 1 1,1-1-1,-1 0 0,0 0 0,0 0 0,1 0 0,-1 1 0,0-1 0,0 0 0,0 0 0,1 1 0,-1-1 0,0 0 0,0 0 0,0 1 0,0-1 0,0 0 1,1 0-1,-1 1 0,0-1 0,0 0 0,0 0 0,0 1 0,0-1 0,0 0 0,0 1 0,0-1 0,0 0 0,0 0 0,0 1 0,0-1 0,0 0 0,0 1 1,0-1-1,-1 0 0,1 0 0,0 1 0,-4 13 105,0-5-70,0-1-1,-1-1 1,0 1 0,0-1-1,-1 1 1,1-1-1,-2-1 1,1 1-1,-1-1 1,0-1 0,0 1-1,0-1 1,-12 6-1,18-10-26,0-1-1,0 1 0,0 0 1,0-1-1,0 1 1,0 0-1,0 0 0,1 0 1,-1 0-1,0 0 1,1 0-1,-1 0 0,1 0 1,-1 0-1,1 0 1,-1 0-1,1 0 1,0 0-1,-1 0 0,1 0 1,0 0-1,0 0 1,0 1-1,0-1 0,0 0 1,0 0-1,0 0 1,0 0-1,1 0 0,-1 1 1,0-1-1,1 1 1,0 1 11,0-1 0,1 0 0,-1 1 0,0-1 0,1 0 0,0 1 1,-1-1-1,1 0 0,0 0 0,0 0 0,0-1 0,4 3 1,1 2 114,1-2 0,1 1 0,-1-1 0,18 6 0,3-6-2754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13.1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 4816,'0'0'11510,"12"-1"-11203,86-12 574,34 4 538,-72 6-858,11-2 419,-56 9-502,-14-4-467,-1 0 0,0 0 0,0 0 0,0 0 0,1 0 0,-1 1 0,0-1 0,0 0 0,0 0 1,1 0-1,-1 0 0,0 0 0,0 0 0,0 1 0,0-1 0,0 0 0,1 0 0,-1 0 0,0 0 0,0 1 1,0-1-1,0 0 0,0 0 0,0 0 0,0 0 0,0 1 0,1-1 0,-1 0 0,0 0 0,0 1 0,0-1 0,0 0 1,0 0-1,0 0 0,0 1 0,0-1 0,0 0 0,0 0 0,-1 0 0,1 1 0,0-1 0,0 0 0,0 0 0,0 0 1,0 1-1,0-1 0,0 0 0,0 0 0,-1 1 0,-3 3-98,0 1-1,0 0 1,0 0-1,1 0 1,-5 10-1,3-7-2067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15.8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0 181 5520,'0'0'9649,"11"-5"-9273,11-4-37,0-2-1,25-17 1,-43 25-205,1 0 0,0 1 1,0 0-1,0 0 0,5-2 0,-9 3-96,0 1 0,1 0 0,-1-1 1,0 1-1,0 0 0,0 0 0,0-1 0,0 1 0,0 0 0,0 0 0,0 0 0,0 0 0,1 1 0,-1-1 0,0 0 0,0 0 0,0 1 0,0-1 0,0 0 0,0 1 1,0-1-1,0 1 0,0-1 0,0 1 0,0 0 0,0-1 0,-1 1 0,1 0 0,0 0 0,1 1 0,3 12 71,0 0 0,-1 0 0,0 0 0,-1 1 0,-1-1 0,1 27 0,-2-27-38,0 0 1,1 0-1,0 0 1,1 0 0,0 0-1,1-1 1,1 0-1,8 17 1,-13-30-70,28 43 378,-26-40-338,0-1 0,-1 1 1,1-1-1,0 0 0,1 0 0,-1 0 1,0 0-1,1 0 0,-1-1 0,1 1 1,-1-1-1,1 1 0,0-1 0,4 2 1,-5-4-13,-1 1 1,1 0 0,0 0-1,-1-1 1,1 1 0,0-1-1,-1 0 1,1 1 0,-1-1-1,1 0 1,-1 0 0,0 0-1,1 0 1,-1 0 0,0 0-1,1 0 1,-1-1 0,0 1-1,0 0 1,1-3 0,18-30 211,-13 19-130,-1 0-1,-1 0 0,-1-1 1,4-20-1,4-67 342,-10 72-277,1 0 1,2 0-1,9-33 0,-13 62-158,0-1 0,-1 1 0,1-1 0,0 1 0,0 0 0,1-1 0,-1 1 0,0 0 0,1 0 0,-1 0 0,1 0 0,0 0 0,0 0 0,-1 0 0,1 1 0,0-1 0,1 1 0,-1-1 1,0 1-1,0 0 0,1 0 0,-1 0 0,0 0 0,1 0 0,-1 0 0,1 1 0,-1-1 0,1 1 0,0 0 0,-1 0 0,1 0 0,-1 0 0,4 0 0,7 3 60,0 0 0,-1 0 0,1 2 0,-1-1 0,17 9-1,10 4 131,-36-16-189,-2-1 4,0 0 0,0 1 0,0-1 0,1 0 0,-1 1 0,0-1 1,0 1-1,0 0 0,0-1 0,0 1 0,0 0 0,0-1 1,0 1-1,0 0 0,0 0 0,-1 0 0,1 0 0,1 2 1,3 3 109,-1-1 398,-7 8-4110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16.3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9440,'0'0'9273,"0"9"-8812,0 0-344,-1 11 437,4 28 0,-2-45-419,0 0-1,0 1 1,0-1-1,0 0 1,1 1-1,-1-1 0,1 0 1,0 0-1,0 0 1,4 5-1,-5-7-85,0 0 0,0 0-1,1 0 1,-1 0 0,0 0-1,0 0 1,0 0 0,1 0-1,-1 0 1,0-1 0,1 1-1,-1 0 1,1-1 0,-1 1-1,1-1 1,-1 0 0,1 1-1,-1-1 1,1 0 0,-1 0 0,1 0-1,-1 0 1,1 0 0,0 0-1,-1-1 1,3 1 0,0-4-778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44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117 129 10040,'0'0'14626,"10"2"-14349,33 6-10,-41-8-216,0 1-1,1-1 1,-1 0 0,0 0 0,1 0 0,-1 0-1,0-1 1,0 1 0,1 0 0,-1-1 0,0 0-1,0 1 1,0-1 0,0 0 0,3-2 0,6-2 295,-10 5-319,-1 0 1,1-1-1,0 1 1,-1-1 0,1 1-1,0-1 1,-1 1-1,1-1 1,-1 1 0,1-1-1,-1 0 1,1 1 0,-1-1-1,0 0 1,1 0-1,-1 1 1,0-1 0,1 0-1,-1 0 1,0 1-1,0-1 1,0 0 0,0 0-1,0 1 1,0-1 0,0 0-1,0 0 1,0 0-1,0 1 1,0-1 0,0 0-1,-1 0 1,1 0-1,-9-27 326,6 22-272,-1-1-1,1 0 1,-1 1-1,-1 0 0,1 0 1,-1 0-1,0 1 0,-9-8 1,12 11-57,0 1 0,0-1 0,0 1 0,0 0 0,0 0 0,-1 0 0,1 0 0,0 0 0,-1 0 0,1 1 0,-1-1 0,1 1 0,-1 0 0,1-1 0,-1 1 0,1 0 0,-1 0 0,1 1 0,-1-1 0,1 1 0,-1-1 0,1 1 0,-1 0 0,1 0 0,0 0 0,-1 0 0,1 0 0,0 0 0,-4 4 0,-2 1 20,0 1 0,0 0 0,1 0 0,0 1 0,0 0 0,1 0-1,0 0 1,1 1 0,-1 0 0,2 0 0,-1 1 0,1-1-1,1 1 1,0 0 0,-4 19 0,6-20 10,0-1-1,0 1 1,1-1 0,0 1-1,0-1 1,1 1 0,1-1-1,-1 1 1,1-1 0,1 0-1,-1 0 1,1 0 0,1 0-1,-1 0 1,1-1-1,1 0 1,0 1 0,0-2-1,11 13 1,-12-15-11,0-1 0,1 1-1,-1-1 1,1 0 0,0-1 0,-1 1 0,1-1 0,1 0-1,-1 0 1,0 0 0,0-1 0,1 0 0,-1 0-1,11 0 1,5-1 153,0 0-1,33-7 1,-29 4-45,-12 0-89,1 0-1,-1-2 1,-1 1-1,1-1 1,0-1-1,-1 0 1,18-13-1,-11 7-68,31-12 1,-42 20-358,17-7 521,-11 3-4752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16.5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14464,'0'0'3871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22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65 169 6424,'0'0'11549,"-1"16"-11323,-6 107 198,2 77 496,16-113 271,-11-87-1175,0 0 0,0 0 0,0 0 0,0 0 0,0-1 1,0 1-1,0 0 0,0 0 0,0 0 0,0 0 0,0 0 0,0 0 0,0 0 0,0 0 0,0 0 0,0 0 0,1 0 1,-1 0-1,0 0 0,0 0 0,0 0 0,0 0 0,0 0 0,0 0 0,0 0 0,0 0 0,0 0 0,0 0 1,0 0-1,0 0 0,0 0 0,1 0 0,-1 0 0,0 0 0,0 0 0,0 0 0,0 0 0,0 0 0,0 0 0,0 0 1,0 0-1,0 0 0,0 0 0,0 0 0,0 0 0,0 0 0,0 0 0,0 0 0,0 0 0,1 0 0,1-9 285,-5-46 230,-18-102-1,18 140-461,-20-86 339,17 69-252,3 17-47,0-1 1,-1-24-1,4 27-60,-1 12-19,1-1 0,0 1 1,-1-1-1,1 1 0,1-1 0,-1 1 0,0-1 0,1 1 0,0-1 0,0 1 0,0 0 0,0-1 0,0 1 0,1 0 0,3-6 0,2 1 15,2 0-1,-1 1 1,1 0-1,0 1 1,19-11-1,-23 14-29,1 1-1,0 0 1,0 0-1,0 1 1,0 0 0,0 0-1,0 0 1,0 1-1,1 0 1,-1 0-1,0 0 1,8 2-1,-7-1-1,8 1 16,0 1 1,0 1 0,-1 0 0,23 9 0,-34-12-27,0 0 0,-1 1 1,1-1-1,0 1 0,-1 0 1,1-1-1,-1 1 0,0 0 1,0 0-1,1 1 0,-1-1 1,0 0-1,-1 1 0,1-1 1,0 1-1,-1 0 0,0 0 1,1-1-1,-1 1 0,0 0 1,0 0-1,-1 0 0,1 0 1,-1 0-1,1 0 0,-1 0 1,0 0-1,0 0 0,-1 5 1,-1 2-10,0-1 0,-1 0 0,0 1 0,-1-2 0,0 1 0,0 0 0,-1-1 0,0 0 0,-1 0 0,0 0 0,0 0 0,0-1 0,-9 7 0,-13 18-29,28-32 35,-1 1 0,1-1 0,0 0-1,-1 1 1,1-1 0,0 1 0,0-1 0,0 1 0,0-1 0,-1 1 0,1-1-1,0 0 1,0 1 0,0-1 0,0 1 0,0-1 0,0 1 0,0-1-1,0 1 1,0-1 0,0 1 0,1-1 0,-1 1 0,0-1 0,0 1 0,0-1-1,0 1 1,1-1 0,-1 1 0,0-1 0,1 0 0,-1 1 0,1-1 0,11 15-3,-1-6 3,18 14 0,-1 2 0,40 46 0,-67-70 2,0 0 0,0 1 1,0-1-1,0 1 0,0 0 0,0-1 0,0 1 0,0 0 0,-1-1 0,1 1 0,-1 0 0,0 0 1,1-1-1,-1 1 0,0 0 0,0 0 0,0 0 0,0-1 0,0 1 0,0 0 0,-1 0 1,1 0-1,-1-1 0,1 1 0,-1 0 0,0-1 0,1 1 0,-1 0 0,0-1 0,-1 2 0,-3 3 15,-1 0-1,1 0 0,-1-1 1,0 0-1,-10 7 0,3-3-1,7-4-6,0-2 1,0 1-1,0-1 1,0 0-1,-1 0 1,1 0-1,-1-1 1,0 0-1,-8 1 1,-3 0 185,-1-2 0,-22 0 1,41-1-199,-1 0 0,1 0 1,0 0-1,0 0 0,0 0 1,-1 0-1,1 0 0,0 0 1,0 0-1,0 0 0,-1 1 1,1-1-1,0 0 0,0 0 1,0 0-1,0 0 0,-1 0 0,1 0 1,0 0-1,0 0 0,0 0 1,0 1-1,0-1 0,-1 0 1,1 0-1,0 0 0,0 0 1,0 1-1,0-1 0,0 0 0,0 0 1,0 0-1,0 0 0,0 1 1,0-1-1,0 0 0,-1 0 1,1 0-1,0 1 0,0-1 1,0 0-1,0 0 0,1 0 0,-1 0 1,0 1-1,0-1 0,0 0 1,0 0-1,0 0 0,0 1 1,0-1-1,0 0 0,0 0 1,0 0-1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23.2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8336,'0'0'7744,"7"13"-7378,-6-10-343,9 14 149,-2 0 1,0 1-1,10 33 0,-7-7 341,8 57-1,-17-83-328,0-1 0,-2 1 0,0-1 0,-1 1 0,-1-1 0,-6 25 0,14-163 2032,-6 121-2215,1-23 217,7-36 0,-6 52-152,0 0 0,0 1 0,0-1 0,0 1 0,1 0 0,0 0 0,1 0 1,-1 0-1,10-11 0,-10 15-31,0-1 0,0 1 1,1 0-1,-1 0 0,1 0 1,0 0-1,5-2 0,9-4 88,-16 7-93,1 0 1,1-1-1,-1 1 0,0 0 0,0 1 1,0-1-1,0 0 0,1 1 1,-1 0-1,0 0 0,0 0 0,1 0 1,-1 0-1,0 1 0,7 1 1,-9-2-25,0 1 1,0-1 0,1 1 0,-1-1 0,0 1 0,0-1 0,0 1 0,0 0 0,0 0 0,0 0 0,0-1 0,0 1 0,0 0 0,0 0 0,0 0 0,0 0 0,-1 1 0,1-1 0,0 0 0,-1 0 0,1 0-1,-1 1 1,0-1 0,1 0 0,-1 0 0,0 1 0,1-1 0,-1 0 0,0 1 0,0-1 0,0 0 0,0 1 0,-1-1 0,1 0 0,0 0 0,0 1 0,-1-1 0,1 0 0,-2 2 0,1-1-1,0 0 1,0 0-1,0-1 1,0 1 0,0 0-1,-1-1 1,1 1-1,-1-1 1,1 1 0,-1-1-1,1 0 1,-1 0-1,0 0 1,0 0 0,0 0-1,1 0 1,-3 1 0,-36 8 174,38-9-168,2-1-9,-1 0 0,1 0-1,-1 0 1,1 0 0,0 0 0,-1 0 0,1 0-1,-1 1 1,1-1 0,0 0 0,-1 0 0,1 0-1,0 1 1,-1-1 0,1 0 0,0 0 0,0 1-1,-1-1 1,1 0 0,0 1 0,0-1 0,-1 0-1,1 1 1,0-1 0,0 0 0,0 1 0,0-1-1,-1 1 1,1-1 0,0 0 0,0 1 0,0-1-1,0 1 1,0-1 0,0 0 0,0 1 0,0-1-1,0 1 1,0-1 0,0 0 0,1 1 0,-1-1-1,0 0 1,0 1 0,0-1 0,0 1 0,1-1-1,-1 0 1,0 1 0,0-1 0,1 0 0,-1 0-1,0 1 1,0-1 0,1 0 0,-1 1 0,22 21 66,-16-17-57,12 13 111,1-1 0,1-1 0,0-1 0,26 15 0,-44-29-89,14 7 351,-16-8-377,0 0 0,0 0 1,0 0-1,1 0 0,-1 1 1,0-1-1,0 0 0,1 0 1,-1 0-1,0 0 0,0 0 1,0 0-1,1 0 0,-1 0 0,0 0 1,0 1-1,1-1 0,-1 0 1,0 0-1,0 0 0,1-1 1,-1 1-1,0 0 0,0 0 1,1 0-1,-1 0 0,0 0 1,0 0-1,1 0 0,-1 0 1,0 0-1,0 0 0,0-1 0,1 1 1,-1 0-1,0 0 0,0 0 1,0 0-1,0-1 0,1 1 1,-1 0-1,0 0 0,0 0 1,0-1-1,0 1 0,0 0 1,0-1-1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25.1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91 8432,'0'0'11919,"1"10"-11653,13 90 362,23 127 630,-28-179-941,-6-29 186,9 31-1,-11-41 3,-1-8-493,-1-1 1,1 0-1,0 0 1,0 0-1,0 1 1,0-1-1,0 0 1,0 0-1,0 1 1,0-1 0,0 0-1,0 0 1,0 1-1,0-1 1,0 0-1,0 0 1,0 1-1,0-1 1,0 0-1,0 0 1,0 1-1,0-1 1,0 0-1,1 0 1,-1 1 0,0-1-1,0 0 1,0 0-1,0 0 1,0 0-1,1 1 1,-1-1-1,0 0 1,0 0-1,0 0 1,1 0-1,-1 1 1,0-1-1,0 0 1,1 0 0,-1 0-1,0 0 1,0 0-1,0 0 1,1 0-1,-1 0 1,1 0 1141,-3-33-997,-1 0 0,-2 0 1,-15-49-1,3 22 164,-12-77-1,28 132-294,1-1 0,0 1 0,0 0 0,0 0 0,1-1-1,0 1 1,0 0 0,0 0 0,0 0 0,1 0 0,0 0 0,0 0 0,0 0 0,1 1-1,0-1 1,0 1 0,0-1 0,0 1 0,1 0 0,-1 0 0,1 1 0,6-5-1,1-1 7,0 1 0,1 0 0,0 1 0,0 0 0,1 1 0,0 0 0,15-4 0,-22 8-23,0 0 0,1 0 0,-1 0 1,1 1-1,-1 0 0,1 1 0,-1-1 0,1 1 1,-1 0-1,1 1 0,-1 0 0,1 0 0,-1 0 1,1 1-1,-1-1 0,0 2 0,0-1 0,11 6 0,-16-6-10,1-1 0,0 0 0,-1 1 0,1-1 0,-1 1 0,0 0 0,1 0 0,-1-1 0,0 1 0,0 0 0,0 0 0,0 0 0,0 0 0,-1 0 0,1 0 0,-1 0 0,1 0 0,-1 0 0,0 1 0,0-1 0,0 0 0,0 0 0,0 0 0,0 0 0,-1 0 0,0 4 0,0 0-1,-1 0-1,0 0 1,0 0-1,-1 0 1,1-1-1,-1 1 1,0-1 0,-5 6-1,-10 10-16,-1-1 0,-1-1 0,0-1 0,-26 17 0,45-34 19,0-1-1,0 1 0,0 0 0,0 0 1,0-1-1,0 1 0,0 0 0,0 0 0,0 0 1,1 0-1,-1 1 0,0-1 0,1 0 1,-1 0-1,1 0 0,-1 0 0,1 1 0,0-1 1,-1 0-1,1 0 0,0 1 0,0-1 1,0 0-1,0 0 0,0 1 0,0 0 0,1 2-4,1 0-1,0 0 1,-1 0-1,1-1 1,0 1-1,5 5 1,3 5-1,7 12-10,25 26 1,16 24-41,-52-66 51,0 0 0,-1 1 1,0-1-1,0 1 0,-1 0 1,3 14-1,-7-24 4,0 1 1,0-1-1,0 1 0,0-1 1,0 1-1,0-1 0,-1 0 0,1 1 1,0-1-1,-1 0 0,1 1 1,-1-1-1,0 0 0,1 1 0,-1-1 1,0 0-1,0 0 0,0 0 1,0 0-1,0 0 0,0 0 0,0 0 1,0 0-1,0 0 0,0 0 1,0 0-1,-2 0 0,-4 3 10,0 0 0,-1-1 1,-10 3-1,17-5-7,-7 1 16,0 0 0,0-1 0,-1 0 0,1 0 0,0-1 0,0 0 1,-1 0-1,1-1 0,0 0 0,0-1 0,0 1 0,-12-6 0,8 4 24,-3 0 42,11 3-35,1-1 0,0 1 1,0-1-1,0 0 1,0 0-1,0 0 0,0-1 1,0 1-1,-2-2 0,5 3-98,0 0 0,0 0 0,0 0 0,0 0-1,0 0 1,0 0 0,0 0 0,0 0 0,0 0-1,0 0 1,0 1 0,0-1 0,0 0 0,0 0-1,0 0 1,0 0 0,0 0 0,0 0-1,0 0 1,0 0 0,0 0 0,0 0 0,0 0-1,0 0 1,-1 0 0,1 1 0,0-1 0,0 0-197,0 0 196,0 0 1,0 0 0,0 0 0,0 0-1,0 0 1,0 0 0,0 0 0,-1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28.3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0 4816,'0'0'8057,"-2"13"-7620,-3 43 32,-14 97 1218,16-130-1169,1 0 0,2 33 1,0-33 85,3 1 3136,-2-32-3655,1 1 0,-1-1 0,1 1 0,0 0 0,1 0 0,3-9 0,0 2 20,4-8 62,0 1 1,2-1 0,0 2 0,2 0 0,0 0-1,20-20 1,-28 35-100,-1 0 0,2 1 0,-1-1 0,1 1 0,-1 1 0,1-1 0,0 1 0,0 0 0,1 1 0,-1-1 0,15-1 0,-20 3-48,0 1 0,0 0 0,0 0 0,0 0 0,0 0 0,0 0 0,0 1 0,1-1 0,-1 1-1,0-1 1,0 1 0,0 0 0,0 0 0,-1-1 0,1 1 0,0 1 0,0-1 0,0 0 0,-1 0 0,1 1-1,-1-1 1,1 1 0,-1-1 0,1 1 0,-1 0 0,0-1 0,0 1 0,0 0 0,1 3 0,-1-2-10,0-1 0,0 0 0,0 1-1,-1-1 1,1 0 0,-1 1 0,0-1 0,1 1 0,-1-1 0,0 1 0,-1-1 0,1 0 0,0 1 0,-1-1 0,1 1 0,-1-1 0,0 0 0,0 1 0,0-1 0,0 0 0,0 0-1,0 0 1,-1 0 0,1 0 0,-2 2 0,0-1 16,1-1 1,-1 1-1,0-1 0,0 1 0,1-1 1,-2 0-1,1 0 0,0-1 0,0 1 1,-1 0-1,1-1 0,0 0 0,-1 0 1,0 0-1,1 0 0,-1-1 0,1 0 1,-6 1-1,-7 3 352,15-4-365,1 0 0,0 0 0,0 0 0,0 0-1,-1 0 1,1 0 0,0 1 0,0-1 0,-1 0 0,1 0 0,0 0-1,0 0 1,0 1 0,-1-1 0,1 0 0,0 0 0,0 0-1,0 1 1,0-1 0,0 0 0,0 0 0,-1 1 0,1-1 0,0 0-1,0 0 1,0 1 0,0-1 0,0 0 0,0 0 0,0 1 0,0-1-1,0 0 1,0 0 0,0 1 0,0-1 0,0 0 0,0 0-1,0 1 1,1-1 0,-1 0 0,0 0 0,0 1 0,0-1 0,0 0-1,0 0 1,0 0 0,1 1 0,-1-1 0,1 1 15,-1 0-1,1 0 1,-1 1 0,1-1 0,-1 0 0,1 0-1,-1 0 1,0 1 0,0-1 0,1 0 0,-1 3-1,4 13 129,-1-12-79,0-1 0,1 1 0,0-1 0,0 0 0,0 0 0,0 0 0,6 3 0,13 12 687,-23-19-759,1 1 29,-1 0 0,1 0 0,0 0-1,0 0 1,-1-1 0,1 1 0,0 0 0,0-1-1,0 1 1,0-1 0,0 1 0,0-1 0,0 0 0,0 1-1,0-1 1,0 0 0,0 1 0,0-1 0,2 0-1,-3 0-64,0 0 0,0 0 0,0 0 0,0 0 0,0 0 0,0 0 0,0 0 0,0 0 0,1 0 0,-1 0 0,0 0 0,0 0 0,0 0 0,0 0 0,0 0 0,0 1 0,0-1 0,0 0 0,0 0 0,0 0 0,0 0 0,1 0 0,-1 0 0,0 0 0,0 0 0,0 0 0,0 0 0,0 1 0,0-1-1,0 0 1,0 0 0,0 0 0,0 0 0,0 0 0,0 0 0,0 0 0,0 0 0,0 1 0,0-1 0,0 0 0,0 0 0,0 0 0,0 0 0,0 0 0,0 0 0,0 0 0,0 0 0,0 1 0,-1-1 0,1 0 0,0 0 0,0 0 0,0 0 0,0 0 0,0 0 0,0 0 0,0 0 0,0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35.0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28 133 4008,'0'0'12201,"-4"13"-11832,0 0-271,-1 2 49,1 0 1,1 0 0,-4 31-1,8 126 1282,-2-152-1183,2 0 0,3 22 0,0 4 183,3-4 836,-4-37-243,-2-9-437,-1-21-188,-1 0-145,2-23 306,-12-89 1,10 134-541,-2-27 181,0 14-38,1-1 0,1 1 0,2-30 0,1 31-64,-2 0 30,2 0 0,0 0 1,1 0-1,0 0 0,1 0 1,1 1-1,6-14 1,-8 20-50,1 2 1,1-1-1,-1 0 1,1 1 0,0 0-1,0 0 1,0 0 0,9-6-1,-10 10-56,-1-1-1,1 1 1,0 0-1,0 0 1,0 1-1,0-1 1,0 1-1,1 0 1,-1 0-1,0 0 1,1 1-1,-1-1 1,0 1-1,1 0 1,-1 0-1,6 1 1,-4 0 1,0 1 1,1-1-1,-1 1 0,0 0 1,0 0-1,0 1 0,0-1 1,0 1-1,0 1 1,-1-1-1,1 1 0,4 4 1,-7-5-15,0 0 0,-1 0 0,1 0 0,-1 0 0,0 0 0,0 1 0,0-1 0,0 1 1,0-1-1,-1 1 0,0 0 0,0-1 0,0 1 0,0 0 0,0 0 0,-1 0 0,1 0 0,-1 0 1,0 0-1,-1 0 0,0 5 0,-2 5-9,-2 0 0,0 0 0,0 0 0,-1-1 0,-1 0 0,0 0 0,-1-1 0,-16 20 0,17-22-2,5-7 11,-1 0-1,1 1 1,0-1-1,0 0 0,0 1 1,1 0-1,0-1 1,-1 1-1,1 0 0,0 0 1,1 0-1,-1 0 1,1-1-1,-1 1 0,1 0 1,1 7-1,0-6-1,1 0-1,0 0 1,-1 0-1,2 0 1,-1-1-1,1 1 1,-1 0 0,1-1-1,1 0 1,-1 0-1,7 7 1,12 10 36,39 28 0,-34-29-51,26 27 0,-44-39 2,19 23-11,-27-30 15,1 1 1,-1 0 0,0 0 0,0 0 0,0 0 0,0 1 0,0-1 0,-1 0 0,1 0 0,0 1 0,-1-1 0,0 0 0,0 1 0,0 3-1,0-5 2,-1 1 0,1 0 0,-1-1 0,0 1 0,0-1 0,0 0 0,1 1 0,-2-1-1,1 0 1,0 1 0,0-1 0,0 0 0,0 0 0,-3 1 0,-22 16 0,22-15 0,-8 2 10,0 0 0,0 0 0,0-1 0,0 0 0,-1-1 0,1-1 0,-1 0 0,0-1 0,-17 0 0,23-1 43,0 0 1,0 0-1,-1-1 0,1 0 0,0 0 0,0-1 1,0 0-1,0-1 0,0 1 0,-10-7 0,3 4 128,12 6-321,7 5-233,2-2-3465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36.5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86 4720,'0'0'17230,"2"-10"-16939,3-28 2,2 17 887,-7 20-1129,1 0 0,-1 1 0,0-1 0,0 1 0,1-1 0,-1 1 0,0-1 0,1 1 0,-1 0 0,0-1-1,1 1 1,-1-1 0,1 1 0,-1 0 0,0-1 0,1 1 0,-1 0 0,1-1 0,-1 1 0,1 0 0,-1 0 0,1 0 0,0-1 0,-2-4 2180,0 4-1254,-2 7-1170,-3 11 375,1 1-1,1 0 0,0 0 1,2 0-1,-1 19 0,3-27-67,0 0 0,1 0 0,4 19 0,-4-24-63,1-1 0,0 1-1,-1-1 1,1 1-1,1-1 1,-1 0-1,1 0 1,-1 0-1,1 0 1,5 4-1,-7-7-19,1 1-1,0 0 1,-1-1-1,1 1 0,0-1 1,0 0-1,0 0 0,0 0 1,0 0-1,1 0 1,-1 0-1,0 0 0,0-1 1,1 1-1,-1-1 1,0 1-1,1-1 0,-1 0 1,4 0-1,-2-1 27,1 0-1,-1-1 0,1 1 1,-1-1-1,1 0 1,-1 0-1,0 0 1,7-5-1,-3-4 127,-4 5-990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36.9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13264,'0'0'12633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38.4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156 1 7528,'0'0'6418,"-4"12"-5948,0 2-315,-22 63 651,-48 130 1775,60-157-1921,2 0-1,-7 66 1,17-97-439,2 1 1,0-1-1,1 0 1,1 1-1,0-1 1,2 0-1,0 0 1,12 32-1,-10-39-23,0-1 0,1 1-1,0-1 1,1 0 0,0 0 0,1-1-1,0-1 1,15 13 0,-21-19-124,1-1 0,-1 0 0,1 0-1,0 0 1,0 0 0,0-1 0,0 1 0,0-1 0,0 0 0,0-1 0,7 2 0,3-2 102,28-1 1,-41 1-174,12-3-179,-9 1-2768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39.3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1 121 9648,'0'0'6959,"1"-9"-6489,8-30-9,-8 36-362,1 0 0,-1 0 0,1 0 0,-1-1 0,1 1 0,0 1 0,0-1 1,0 0-1,1 0 0,-1 1 0,5-4 0,5-7 429,-10 11-402,0 0-1,-1 0 0,1 1 0,0-1 1,0 0-1,0 1 0,0-1 0,0 1 1,1-1-1,-1 1 0,0 0 0,5-1 0,-6 2-80,0-1 0,0 1 0,0 0-1,0 0 1,1 0 0,-1 1 0,0-1-1,0 0 1,0 0 0,0 1 0,1-1-1,-1 0 1,0 1 0,0-1 0,0 1-1,0-1 1,0 1 0,0 0 0,0 0-1,0-1 1,0 1 0,-1 0 0,1 0-1,0 0 1,0 0 0,-1 0 0,1 0-1,-1 0 1,2 1 0,6 12 121,0 0-1,-1 0 1,0 1-1,-2 0 1,1 0-1,4 22 1,-9-29-89,0 0 1,1 0 0,0-1 0,0 1-1,1 0 1,0-1 0,1 1-1,-1-1 1,8 10 0,5 8 229,-12-18-183,1 0-1,-1 0 0,8 8 0,-11-15-105,0 1 1,-1-1-1,1 1 1,0-1-1,-1 0 1,1 1-1,0-1 1,0 0-1,-1 0 1,1 1-1,0-1 0,0 0 1,0 0-1,-1 0 1,1 0-1,0 0 1,0 0-1,0 0 1,-1 0-1,1 0 1,0-1-1,0 1 1,-1 0-1,1-1 1,0 1-1,0 0 0,-1-1 1,1 1-1,0-1 1,18-16 155,-15 10-113,1-2-1,-1 1 1,0 0 0,-1-1 0,0 0 0,4-18-1,4-57 292,-8 53-193,-2 27-109,-1 0 1,1 0 0,-1 1-1,1-1 1,0 0 0,1 1-1,2-7 1,-3 8-30,0 1 0,0-1 0,1 1-1,-1 0 1,0-1 0,1 1 0,-1 0 0,1 0 0,-1 0 0,1 0 0,-1 0-1,1 0 1,0 1 0,-1-1 0,1 0 0,3 0 0,10-2 23,0 1 0,0 0-1,0 1 1,0 0 0,1 1 0,-1 1 0,0 1 0,0 0 0,18 5-1,-26-6 79,-7 0-124,0-1 1,0 0-1,0 0 1,0 0-1,0 0 0,0 0 1,0 0-1,0 0 1,0 0-1,0 0 1,0 0-1,0 0 0,0 0 1,0 0-1,0 0 1,0 0-1,0 0 0,0 0 1,0 0-1,0 0 1,0 0-1,0 0 1,0 0-1,0 1 0,0-1 1,0 0-1,0 0 1,0 0-1,0 0 0,0 0 1,0 0-1,0 0 1,0 0-1,0 0 1,0 0-1,0 0 0,0 0 1,0 0-1,-4 2-146,3-2-117,0 0-1,0 0 0,0 0 1,0-1-1,0 1 0,1 0 1,-1-1-1,0 1 0,0-1 1,0 1-1,0-1 0,0 1 1,1-1-1,-2-1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4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10656,'0'0'15842,"11"-1"-15637,57-4 102,75-4 163,-115 8-338,1 2 1,0 1-1,28 7 1,41 6 353,-67-13-6,-30-1-449,-1-1 0,1 0 0,0 0 0,-1 1 0,1-1 0,-1 1 0,1-1 0,-1 0 0,1 1 0,-1-1 1,1 1-1,-1-1 0,1 1 0,-1 0 0,0-1 0,1 1 0,-1-1 0,0 1 0,1 0 0,-1-1 0,0 1 0,0 0 0,0-1 0,1 1 0,-1 0 0,0-1 0,0 1 0,0 0 0,0-1 0,0 1 0,0 0 0,-1 0 0,1 0-220,0 0-1,0 0 1,0 0 0,0 0 0,0-1 0,0 1 0,0 0 0,0 0 0,0 0 0,0 0 0,1-1 0,-1 1 0,0 0 0,1 0 0,-1-1-1,0 1 1,1 0 0,-1 0 0,1-1 0,-1 1 0,1 0 0,0-1 0,0 1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40.0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 8032,'0'0'14025,"11"2"-13633,9 1-120,0-1 0,0-1 1,22-1-1,10-2 301,-28 2-77,0-1 0,39-8 0,-61 9-432,1-1 1,-1 1-1,0-1 0,0 1 0,1 0 0,-1 0 0,0 0 1,0 0-1,1 0 0,-1 1 0,0-1 0,0 1 0,1-1 1,-1 1-1,3 1 0,4-4 689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41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 3 8336,'0'0'14567,"-7"9"-14212,-20 29-23,25-33 206,4-5 11,-2 0-497,1-1 0,-1 1 0,0 0 0,1-1 0,-1 1 0,0-1 0,1 1 0,-1-1 0,0 1 0,1 0 0,-1-1 1,0 1-1,0-1 0,0 1 0,1-1 0,-1 1 0,0-1 0,0 1 0,0-1 0,0 0 0,1-10 3105,-1 9-3099,0 0 0,1 0-1,0 0 1,-1 0 0,1 0 0,0 1-1,0-1 1,0 0 0,2-3-1,3-3 75,-4 4 359,-2 10-46,0 0-377,0-6 188,-2 11 24,-13-11-218,11-1-53,-1 1 0,0 0 0,1 0 0,-1 0 0,0 1 0,1-1 0,-1 1 0,-8 3 0,8-2 33,5-2-41,0 0 0,0 0 0,-1 0 0,1 0 0,0 0-1,0 0 1,0 0 0,-1 1 0,1-1 0,0 0 0,0 0-1,0 0 1,-1 0 0,1 0 0,0 0 0,0 0 0,0 0-1,0 0 1,-1 0 0,1 1 0,0-1 0,0 0 0,0 0-1,0 0 1,0 0 0,0 0 0,-1 1 0,1-1 0,0 0-1,0 0 1,0 0 0,0 1 0,0-1 0,0 0-1,0 0 1,0 0 0,0 1 0,0-1 0,0 0 0,0 0-1,0 0 1,0 1 0,0-1 0,0 0 0,0 0 0,0 0-1,0 1 1,0-1 0,0 0 0,0 0 0,0 0 0,1 0-1,-1 1 1,0-1 0,0 0 0,0 0 0,0 0 0,0 0-1,0 0 1,1 1 0,-1-1 0,0 0 0,0 0 0,0 0-1,0 0 1,1 0 0,-1 0 0,5 7-11,5 6-194,19 19 0,-12-16-4051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42.9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45 8432,'0'0'6656,"4"14"-5942,75 220 2165,-66-189-1524,13 83 0,-26-125-1273,2 6 140,-1-1 0,0 1 0,-1 0 1,0 0-1,0 0 0,-1 0 0,0 0 0,-4 11 1,-2 5 637,6-19-711,0-1 1,-1 0 0,0 0 0,1 0-1,-6 9 1,6-8 319,-1-11 246,-7-25-527,1 1 0,1-1 0,-2-36 0,-4-17 68,5 42-127,-3-10 307,-8-90 0,19 134-361,0 0-1,0 0 0,1-1 0,0 1 1,0 0-1,0 0 0,1 0 0,0 0 0,1 0 1,5-12-1,-5 15-62,-1 0 0,1 1 0,0-1 0,0 1 0,0-1 1,0 1-1,0 0 0,1 0 0,0 1 0,-1-1 0,1 1 0,0 0 0,0-1 1,0 2-1,0-1 0,1 0 0,-1 1 0,5-1 0,4-1 1,5 0 18,37-4-1,-47 7-27,-1 0-1,0 0 1,1 1 0,-1 0-1,0 1 1,1 0-1,-1 0 1,8 4-1,34 18 44,-45-22-37,0 0 1,-1 1 0,0 0 0,1-1-1,-1 1 1,0 0 0,0 0-1,-1 1 1,1-1 0,3 8-1,0 0 17,-4-9-18,-1 1 0,0-1 0,1 0-1,-1 1 1,0-1 0,-1 0 0,1 1 0,0-1 0,-1 1 0,1 0 0,-1-1 0,0 1 0,0-1 0,0 1 0,0-1 0,0 1 0,-1 4-1,-2 2 15,0-1-1,-1 1 1,0-1-1,0 0 1,0 0-1,-1 0 0,0 0 1,-1-1-1,-10 11 1,-4 1 62,-42 31 0,44-36-43,7-6-14,8-7-14,0 1 0,1 0 0,-1 0 0,1 0 1,-1 1-1,-1 2 0,-8 4 75,8-5-44,9 9-31,-2-8-11,0-1 0,0-1-1,1 1 1,0 0 0,-1-1-1,1 0 1,1 0 0,7 5-1,7 6-1,1 3-9,21 25-1,12 11-43,-52-52 51,24 24-26,-24-24 26,0-1-1,0 1 1,0 0 0,0 0-1,-1 0 1,1 0 0,0 0-1,-1 0 1,1 0 0,-1 0 0,1 0-1,-1 0 1,0 0 0,1 0-1,-1 0 1,0 0 0,0 1-1,0-1 1,0 0 0,0 0-1,0 0 1,0 0 0,0 1-1,-1 1 1,-3 3 3,0 0 0,-1-1 0,0 1 0,-1-1-1,1 0 1,-1 0 0,0-1 0,0 1 0,0-1 0,0-1 0,-1 1-1,0-1 1,0 0 0,0-1 0,0 0 0,0 0 0,0 0 0,-10 0-1,4 0 36,-1-2-1,1 1 1,0-2-1,-1 0 1,1 0-1,0-1 0,0-1 1,0 0-1,-19-8 1,17 6 12,9 3-11,0 0-1,0 0 0,0-1 0,1 0 1,-1 0-1,1 0 0,-9-8 0,13 11-44,1 0-1,0-1 1,0 1-1,0-1 1,0 1-1,-1-1 1,1 1-1,0-1 1,0 1-1,0-1 1,0 1-1,0-1 1,0 1-1,0-1 0,0 1 1,0-1-1,0 1 1,1 0-1,-1-1 1,0 1-1,0-1 1,0 1-1,1-1 1,-1 1-1,0-1 1,0 1-1,1-1 1,11-14-181,-12 14 174,19-20-3990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45.1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66 112 5016,'0'0'6809,"-10"-2"-6041,-28-7-4,20 8 1736,25 1 1434,14-5-3166,26-2 0,19-4-24,171-52 1682,-177 50-837,-59 13-1525,0-1 1,0 1-1,0 0 0,-1 0 1,1 0-1,0 0 1,0 0-1,0 0 1,-1 1-1,1-1 0,0 0 1,0 0-1,0 1 1,-1-1-1,1 0 0,0 1 1,-1-1-1,1 0 1,0 1-1,-1-1 0,1 1 1,0 0-1,5 9-3757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45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10040,'0'0'9526,"9"9"-8989,20 26-139,76 91 1035,-84-98-1192,92 139 787,-99-143-903,-1 1-1,-1 1 1,-2 0 0,0 0 0,7 34-1,-13-38-49,-1 0-1,-1 0 1,0 0-1,-2 1 0,0-1 1,-2 0-1,0 0 1,-2 0-1,0 0 1,-2-1-1,0 0 1,-1 0-1,-1 0 0,-1-1 1,-1 0-1,-1 0 1,-18 25-1,13-22 148,-1 0 1,-1-2-1,-1 0 0,-1 0 0,-35 27 1,55-48-212,0 0 0,0 0 0,0 1 0,0-1 0,0 0 0,0 0 0,-1 0 0,1 0 0,0 1 0,0-1 0,0 0 0,0 0 0,-1 0 0,1 0 0,0 0 0,0 0 0,0 0 0,-1 1 0,1-1 0,0 0 0,0 0 0,-1 0 0,1 0 0,0 0 0,0 0 0,-1 0 0,1 0 0,0 0 0,0 0 1,0 0-1,-1 0 0,1 0 0,0-1 0,0 1 0,0 0 0,-1 0 0,1 0 0,0 0 0,0 0 0,0 0 0,-1 0 0,1-1 0,0 1 0,0 0 0,0 0 0,0 0 0,-1 0 0,1-1 0,0 1 0,0 0 0,0 0 0,0-1 0,0-12-1117,0 9-1240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46.3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60 8336,'0'0'11161,"14"-5"-10548,25-7-54,1 1 1,0 2-1,43-4 0,-33 9-11,48-2 620,-96 6-1128,1 0 1,-1 0-1,1 1 0,-1-1 0,0 1 0,1-1 0,-1 1 1,0 0-1,0 0 0,1 0 0,-1 0 0,0 0 0,0 0 1,0 0-1,2 3 0,6 10-3008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48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33 4816,'0'0'13505,"12"-3"-13112,75-25 638,-86 28-1006,0 0 0,0-1 0,0 1 0,0 0 0,1 0 0,-1 0 0,0-1 0,0 1 0,0 0 0,0 1 0,0-1 0,0 0 0,0 0 0,0 0 0,0 1 0,0-1 0,0 0 0,1 1 0,-2-1 0,1 1 0,0-1 0,0 1 0,0 0 0,0-1 0,0 1 0,0 0 0,-1 0 0,1-1 0,0 1 0,0 0 0,-1 0 0,1 0 0,-1 0 0,1 0 0,-1 0 0,1 0 0,-1 0 0,0 0 0,1 0 0,-1 0 0,0 2 0,2 5 62,-1 1 0,-1-1 1,1 0-1,-2 12 1,1-18-82,-3 27 276,-11 47-1,-1 3 319,14-66-424,0 0 1,1 17 0,0-26-99,0 1 0,1 0 1,0-1-1,-1 1 0,2-1 1,-1 0-1,1 1 0,-1-1 1,5 7-1,-5-9-47,1-1 1,-1 0 0,0 0-1,1 0 1,-1 1-1,1-2 1,-1 1-1,1 0 1,0 0-1,-1 0 1,1-1 0,0 1-1,-1-1 1,1 1-1,0-1 1,0 0-1,-1 0 1,1 1-1,0-1 1,0-1 0,0 1-1,-1 0 1,1 0-1,0-1 1,2 0-1,4-1 81,0 0 0,0-1 0,15-7 0,-14 6-34,-1-2-1,0 1 1,0-1 0,-1 0-1,0 0 1,12-14-1,32-48 432,-34 44-288,18-33 555,-25 38-456,-5 8-148,0 0 1,-1 0-1,4-16 0,0-1 370,-7 26-517,-1 0-1,0 0 1,1 0 0,-1 1 0,1-1-1,0 0 1,0 0 0,0 1 0,0-1-1,0 0 1,0 1 0,0-1 0,0 1-1,1-1 1,-1 1 0,0 0 0,1-1-1,-1 1 1,1 0 0,0 0 0,-1 0-1,1 0 1,0 0 0,0 1 0,0-1-1,-1 0 1,1 1 0,0-1 0,4 1-1,10 0 87,1 0-1,19 4 1,-6-1 17,-22-2-18,-1 0 0,1 0 0,-1 0 0,0 1 0,1 0 0,-1 0-1,0 1 1,0 0 0,10 6 0,-12-8 31,0 1-25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49.0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99 1 10952,'0'0'4808,"-4"9"-4239,-5 7 41,-1 0 0,-19 24 0,25-35-437,-3 4 297,0 0 0,0 1 1,-6 14-1,11-22-315,1 1 1,0-1 0,0 1 0,0 0 0,0 0-1,1-1 1,-1 1 0,1 0 0,0 0 0,-1 0-1,1 0 1,1 0 0,-1-1 0,0 1 0,1 0-1,-1 0 1,1 0 0,0-1 0,1 5 0,-1-7-98,0 1 0,-1 0 0,1-1 0,0 1 0,0 0 0,0-1 0,-1 1 1,1-1-1,0 1 0,0-1 0,0 0 0,0 1 0,0-1 0,0 0 0,0 0 1,0 1-1,0-1 0,0 0 0,0 0 0,0 0 0,0 0 0,0 0 0,0-1 0,2 1 1,28-7 405,-26 6-413,1-1-53,-1 0 1,1 0 0,-1-1 0,0 0-1,0 0 1,0 0 0,7-6 0,2-5-3172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49.1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72 14968,'0'0'4039,"-24"-59"-3863,30 57 0,1-1-96,8 1 0,1-2-144,0 2 16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29:53.5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100 216 7024,'0'0'10531,"-9"-8"-9927,-28-24-14,37 32-550,0-1-1,-1 1 1,1-1 0,0 1 0,-1-1 0,1 1 0,-1 0 0,1-1-1,0 1 1,-1 0 0,1-1 0,-1 1 0,1 0 0,-1 0-1,1-1 1,-1 1 0,1 0 0,-1 0 0,0 0 0,1 0 0,-1 0-1,1 0 1,-1 0 0,1 0 0,-1 0 0,1 0 0,-1 0 0,0 0-1,1 0 1,-1 0 0,1 0 0,-1 0 0,0 1 0,-1 8 1191,3-5-1105,0-1 0,0 0 0,0 0 0,-1 1 0,0-1 0,1 0 0,-1 7 0,1 9 156,23 104 809,-7-43-350,-8-40 35,1-1 0,20 50 0,-14-62 262,-10-19-498,-12-19-199,1-2 0,1 1-1,-4-20 1,-7-20-276,-6-10 44,-39-100 222,54 147-283,0-1 0,0 1 0,2-1 1,0 0-1,-2-22 0,5 32-30,1 0 0,0 0 0,0 0-1,1 0 1,-1 0 0,1 0 0,1 1 0,-1-1 0,1 0 0,0 0 0,0 1-1,1-1 1,0 1 0,0 0 0,0 0 0,0 0 0,8-8 0,-4 5-7,1 0 0,1 0 0,-1 1 0,17-11 0,-19 15-12,-1 0 0,1 1-1,0-1 1,-1 1 0,1 0-1,0 1 1,0 0 0,0 0 0,1 0-1,8 0 1,-6 2-12,-1-1 1,1 1-1,0 1 0,0 0 0,0 0 1,-1 1-1,1 0 0,-1 0 0,0 1 1,0 0-1,8 5 0,-13-7 6,0 0-1,0 0 1,0 0 0,-1 1-1,1-1 1,-1 1 0,1-1 0,-1 1-1,0 0 1,0 0 0,0 0-1,0 0 1,-1 0 0,0 1-1,1-1 1,-1 0 0,0 1-1,0-1 1,-1 1 0,1-1-1,-1 1 1,0-1 0,1 1-1,-2-1 1,1 1 0,0-1-1,-1 1 1,1-1 0,-1 1-1,-3 5 1,1-2 2,0 0 0,0-1 0,-1 1 0,0-1 0,-1 0 0,-8 9 0,-36 32-2,14-15-3,24-24-10,-5 3-22,16-10 42,-1-1 0,1 0 0,-1 1 0,1-1 0,-1 1 0,1-1 0,0 0 0,-1 1 0,1-1 0,0 1 0,-1-1 0,1 1 1,0-1-1,0 1 0,0-1 0,-1 1 0,1-1 0,0 1 0,0 0 0,0-1 0,0 1 0,0-1 0,0 2 0,1-1 2,0 0 0,0 0 0,1-1 0,-1 1 0,0 0 0,0 0 0,1-1 0,-1 1 1,1 0-1,-1-1 0,2 1 0,3 1 5,10 4-3,0-1 0,22 5 0,22 6-28,-38-8 7,0 2 0,23 13 1,-36-17 0,-1-1 0,1 1 0,-1 0 0,0 1 0,-1 0 0,1 0 0,8 13 0,-15-18 15,0 0 0,0 0-1,0 0 1,0 0-1,0 1 1,0-1-1,-1 0 1,1 0-1,-1 0 1,0 1-1,0-1 1,0 0 0,0 1-1,0-1 1,0 0-1,-1 0 1,1 1-1,-1-1 1,1 0-1,-1 0 1,0 0 0,0 0-1,0 0 1,0 0-1,-2 3 1,-1 1-3,0-1 1,0 0-1,0 0 1,-1 0-1,1 0 1,-1-1 0,-9 7-1,-5 0 13,-1-1 1,0-1-1,0 0 0,-1-2 0,0 0 1,0-1-1,-1-1 0,1-1 0,-1-1 0,0-2 1,0 1-1,0-2 0,-33-4 0,53 4-8,-1 0 0,1 0 1,0-1-1,0 1 0,0 0 0,0-1 0,-1 1 0,1-1 0,0 0 0,0 0 0,0 1 0,0-1 0,0-1 0,1 1 0,-1 0 0,0 0 0,0-1 0,1 1 0,-1-1 0,1 1 0,-3-4 0,13 4-1756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0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1085 7632,'0'0'3424,"5"-15"-2895,124-291 1311,28-8-275,-72 146-666,32-96 1234,-110 247-1255,-18 36-409,-113 212 299,78-141-611,-73 150 135,-39 73-71,63-140-100,-77 144 701,164-292-497,8-25-318,0 0 0,0 0 0,0 0 1,0 1-1,0-1 0,0 0 1,0 0-1,0 0 0,0 1 1,0-1-1,0 0 0,0 0 0,0 0 1,0 1-1,0-1 0,0 0 1,1 0-1,-1 0 0,0 0 1,0 1-1,0-1 0,0 0 0,0 0 1,1 0-1,-1 0 0,0 0 1,0 1-1,0-1 0,0 0 1,1 0-1,-1 0 0,0 0 0,0 0 1,1 0-1,-1 0 0,0 0 1,0 0-1,0 0 0,1 0 1,-1 0-1,0 0 0,0 0 0,0 0 1,1 0-1,-1 0 0,0 0 1,0 0-1,1-1 0,4-1 37,0-1-1,1 0 0,-1 0 0,-1 0 1,1-1-1,4-3 0,223-200 452,12 19-125,-41 33 40,-186 141-262,-1-1 0,23-27 0,-36 26 272,-3 12-194,-1 12-149,0 13-53,-1 0 0,-1-1 0,-6 22 0,5-29-12,1 1 0,0 0 0,1 0 0,0 0 1,1 0-1,1 0 0,0 0 0,4 24 0,-3-35-11,0 0 0,-1 0 0,1-1 1,0 1-1,0 0 0,1-1 0,-1 1 0,0 0 0,1-1 0,0 0 1,-1 1-1,1-1 0,0 0 0,0 0 0,0 0 0,1 0 1,-1 0-1,0-1 0,1 1 0,-1-1 0,1 1 0,0-1 0,-1 0 1,1 0-1,0 0 0,0 0 0,-1-1 0,1 1 0,0-1 1,0 0-1,0 1 0,4-2 0,7 0 8,0-1-1,-1-1 1,1 0-1,-1-1 1,18-7 0,-27 9-7,164-77 113,-72 30-39,14-7 140,194-135 1,-291 184-187,-11 6-17,0 1-1,0-1 1,0 0 0,0 0-1,0-1 1,0 1 0,-1 0-1,1-1 1,0 1 0,2-4-1,-5 5-7,0 0 0,0 1-1,-1-1 1,1 0 0,0 0-1,0 1 1,0-1-1,0 1 1,0-1 0,0 1-1,0-1 1,0 1 0,1 0-1,-1-1 1,0 1 0,-1 1-1,-1 0 4,-94 62 38,54-39-41,2 3 1,-64 56 0,98-78-5,-15 15 1,-24 29 1,41-43-3,0 0 0,0 0 0,0 0 0,1 1 0,0-1 0,1 1 0,0 0 0,0 0 0,-2 12 0,4-19 0,1 0 0,0 1 0,-1-1 0,1 0 0,0 0 0,0 1 0,0-1 0,0 0 0,0 0 0,0 0 0,0 1 0,1-1 0,-1 0 0,0 0 0,1 0 0,-1 1 0,1-1 0,-1 0 0,1 0 0,-1 0 0,1 0 0,0 0 0,-1 0 0,1 0 0,0 0 0,0 0 0,0 0 0,0-1 0,0 1 0,0 0 0,0-1 0,0 1 0,0 0 0,0-1-1,0 1 1,1-1 0,-1 0 0,0 1 0,0-1 0,0 0 0,1 0 0,-1 0 0,0 0 0,0 0 0,1 0 0,-1 0 0,0 0 0,3-1 0,4 0 6,1-1-1,0 0 0,0 0 0,-1-1 1,12-5-1,-5 0 12,0 0-1,-1-1 1,-1 0 0,1-1-1,-2-1 1,1 0 0,17-22 0,68-99 178,-49 62-43,-36 56-88,-13 14-63,0 0 0,0 0 0,0 0 0,0 0 0,1 0 0,-1 0 0,0 0 0,0 0 0,0 0 0,0 0 0,0 0 0,1 0 0,-1 0 0,0 0-1,0 0 1,0 1 0,0-1 0,0 0 0,0 0 0,0 0 0,1 0 0,-1 0 0,0 0 0,0 0 0,0 0 0,0 0 0,0 1 0,0-1 0,0 0 0,0 0 0,0 0 0,0 0 0,0 0 0,0 0-1,1 1 1,-1-1 0,0 0 0,0 0 0,0 0 0,0 0 0,0 0 0,0 1 0,0-1 0,0 0 0,-1 0 0,1 0 0,0 0 0,0 0 0,0 0 0,0 1 0,0-1 0,0 0 0,-8 35 55,5-19-51,-3 10 2,2 0-1,-1 28 1,4-46-6,1 0 0,1 1 0,-1-1 0,1 0 0,1 0 0,0 0 0,0 0 0,0 0 0,1-1 0,0 1 0,5 8 0,-7-14 1,0-1-1,1 1 0,-1-1 1,0 0-1,1 1 0,-1-1 1,0 0-1,1 0 0,-1 0 1,1 0-1,0 0 0,-1 0 1,1 0-1,0-1 0,0 1 1,-1-1-1,1 1 0,0-1 1,0 0-1,0 1 0,0-1 1,0 0-1,-1 0 0,1-1 1,0 1-1,0 0 1,0 0-1,0-1 0,2 0 1,5-2 7,0-1 0,0 0 0,0 0 1,10-7-1,100-69 45,-82 53-18,0 2 0,67-34-1,-103 58-33,1 1-1,0-1 0,-1 0 1,1 1-1,-1-1 1,1 1-1,0 0 0,-1-1 1,1 1-1,0 0 1,3 0-1,-5 1 1,1-1-1,-1 0 1,1 0 0,-1 0-1,1 1 1,-1-1 0,1 0-1,-1 0 1,1 1-1,-1-1 1,1 1 0,-1-1-1,1 0 1,-1 1 0,0-1-1,1 1 1,-1-1-1,0 1 1,1-1 0,-1 1-1,0-1 1,1 2 0,0 2 3,-1 0 1,0 0-1,1 0 1,-1 0-1,-1 0 1,1 1-1,0-1 1,-2 4-1,-2 9 5,-1 0 0,-10 24 0,11-31-5,0 0-1,0 0 0,1 1 1,0 0-1,0 0 0,2-1 1,-1 1-1,1 1 0,1 11 1,0-22-5,0-1 0,0 0 0,1 1 0,-1-1 0,0 1 1,0-1-1,1 0 0,-1 1 0,0-1 0,1 0 1,-1 1-1,0-1 0,1 0 0,-1 1 0,0-1 0,1 0 1,-1 0-1,1 1 0,-1-1 0,0 0 0,1 0 1,-1 0-1,1 0 0,-1 0 0,1 0 0,-1 0 0,1 0 1,-1 0-1,1 0 0,-1 0 0,1 0 0,-1 0 1,0 0-1,1 0 0,-1 0 0,1 0 0,0-1 0,19-5 3,-19 6-2,166-75 154,-164 74-151,0 0 0,-1 1 1,1-1-1,0 1 0,1-1 1,-1 1-1,0 0 0,0 0 1,0 0-1,0 1 0,0-1 1,0 1-1,0-1 0,0 1 1,-1 0-1,1 0 0,0 1 0,0-1 1,0 0-1,-1 1 0,1 0 1,-1-1-1,0 1 0,1 0 1,1 3-1,0-2 3,-1 0 0,1-1 1,0 1-1,0-1 0,0 1 1,0-1-1,0 0 0,1-1 0,-1 1 1,9 1-1,-8-3-3,0 0 0,0 0 0,0-1 0,1 1 0,-1-1 0,0-1 0,0 1 0,0 0 1,0-1-1,-1 0 0,8-4 0,6-4 24,24-19-1,-40 28-25,54-44 35,84-86-1,-73 65 31,-34 30-25,-24 26 10,0 0 1,20-16-1,-29 26-51,0 0 0,1 0 0,-1 0 0,0-1-1,1 1 1,-1 0 0,0 0 0,0 0 0,1 0 0,-1 0 0,0 0 0,1 0-1,-1 0 1,0 0 0,1 0 0,-1 0 0,0 0 0,0 0 0,1 0 0,-1 1-1,0-1 1,1 0 0,-1 0 0,0 0 0,0 0 0,1 0 0,-1 1-1,0-1 1,0 0 0,1 0 0,-1 0 0,0 1 0,0-1 0,0 0 0,0 0-1,1 1 1,-1-1 0,0 0 0,0 0 0,0 1 0,0-1 0,0 0 0,0 1-1,0-1 1,0 0 0,0 0 0,0 1 0,0 0 0,5 18 23,-5-16-15,2 19-7,-1 0 1,-1 1-1,-2-1 0,-5 35 0,1-9-6,4-31 5,0 0 1,-1 0-1,-1-1 1,0 1-1,-8 16 0,11-29 3,-1 0 0,1-1 0,-1 1 0,0 0 0,-1-1-1,1 1 1,-1-1 0,1 0 0,-1 0 0,0 0-1,0 0 1,0 0 0,0-1 0,-1 1 0,1-1 0,-1 0-1,0 0 1,1 0 0,-1-1 0,0 1 0,0-1 0,0 0-1,0 0 1,0 0 0,-1-1 0,-3 1 0,-72-7 152,79 6-182,5 7-79,-3-7 104,0 1 1,-1 0 0,1 0-1,0 0 1,-1 0 0,1-1-1,-1 1 1,1 0 0,-1 0 0,1 0-1,-1 0 1,0 0 0,1 0-1,-1 1 1,0 1 0,0-3-26,36 0 44,-35 0-44,13 6-1231,-13-5 1186,-1 0 0,1 0 0,0 0 1,0-1-1,0 1 0,-1 0 0,1-1 0,0 1 0,0-1 0,0 1 0,0-1 0,0 1 1,0-1-1,0 0 0,0 1 0,0-1 0,0 0 0,3 0 0,16-9-1063,-14 11 765,-6-2 358,0 0 0,1 0-1,-1 1 1,0-1-1,0 0 1,1 0 0,-1 1-1,0-1 1,1 0-1,-1 0 1,0 0-1,0 0 1,1 0 0,-1 1-1,0-1 1,1 0-1,-1 0 1,0 0 0,1 0-1,-1 0 1,1 0-1,-1 0 1,0 0 0,1 0-1,-1 0 1,0 0-1,1 0 1,-1-1 0,0 1-1,1 0 1,-1 0-1,0 0 1,0 0 0,1-1-1,-1 1 1,1 0-1,25-21-338,-26 20 345,1 1 0,0-1 0,0 1 0,0-1 0,0 1 0,0-1 1,0 1-1,0 0 0,0 0 0,0 0 0,0-1 0,1 1 0,-1 0 0,0 0 0,0 0 0,0 1 1,0-1-1,0 0 0,0 0 0,0 1 0,0-1 0,0 0 0,0 1 0,0-1 0,0 1 1,0-1-1,0 1 0,0 0 0,1 1 0,0-1-2,0 0 1,0 1-1,1-1 1,-1 0-1,1 0 0,-1 0 1,1-1-1,-1 1 1,1-1-1,-1 1 0,1-1 1,-1 0-1,1 0 1,0 0-1,-1 0 1,1 0-1,4-2 0,53-12 77,-45 10-52,90-24 129,-84 25-128,-18 3-15,0 0-1,1 0 1,-1-1-1,1 0 0,-1 1 1,0-1-1,0-1 0,1 1 1,2-2-1,11 2-3,-7 1 4,-9 0 128,2-2-98,5-3-15,0-1 0,0 0 0,-1 0 0,0-1 1,0 0-1,-1 0 0,10-14 0,-7 10-7,5-9 8,-1 0 0,0-1 0,10-25 0,27-72 48,-35 81-53,138-391 346,-152 426-356,0 0-1,-1 1 1,1-1 0,-1 0 0,0 0-1,1-1 1,-1 1 0,0 0 0,0 0 0,-1 0-1,1 0 1,-1-2 0,1 3-4,0 1-1,0 0 1,0 0 0,0 0-1,0 0 1,0-1 0,-1 1 0,1 0-1,0 0 1,0 0 0,0 0 0,0 0-1,-1 0 1,1 0 0,0-1-1,0 1 1,0 0 0,0 0 0,-1 0-1,1 0 1,0 0 0,0 0 0,0 0-1,-1 0 1,1 0 0,0 0 0,0 0-1,0 0 1,-1 0 0,1 0-1,0 0 1,0 0 0,0 0 0,-1 1-1,1-1 1,0 0 0,0 0 0,0 0-1,-1 0 1,-12 14 8,1 5-6,0 0 0,2 1 0,1 1 0,-13 36 0,13-31-14,-74 247-95,1-3-32,-4-52 51,59-159 94,-53 86 1,58-108 32,16-25-2,0-1 0,0 0 0,-1-1 0,-1 0 0,0 0 0,0-1 0,-14 13 0,22-22-34,0 0 1,-1 0-1,1 1 1,0-1-1,0 0 1,0 0-1,-1 1 1,1-1-1,0 0 1,0 0-1,0 0 1,-1 0-1,1 0 1,0 1-1,-1-1 1,1 0-1,0 0 1,0 0-1,-1 0 1,1 0-1,0 0 1,0 0-1,-1 0 1,1 0-1,0 0 1,-1 0-1,1 0 1,0 0-1,0 0 1,-1 0-1,1 0 1,0 0-1,0 0 1,-1 0-1,1-1 1,0 1-1,-1 0 1,1 0-1,0 0 1,0 0-1,0-1 1,-1 1-1,1-15 139,12-19 29,3 10-90,0 0-1,2 1 1,1 0 0,1 2-1,1 0 1,0 2 0,2 0-1,0 1 1,26-16 0,36-17 131,115-52 0,-126 67-115,87-51 118,-149 81-180,-1 0-1,0-1 1,1 0 0,-2 0-1,1-1 1,-1-1 0,-1 1-1,1-1 1,-2-1 0,11-14-1,-18 24-29,0 0-1,1-1 1,-1 0-1,1 1 0,-1-1 1,0 1-1,0-1 1,1 1-1,-1-1 1,0 0-1,0 1 1,0-1-1,0 1 1,1-1-1,-1 0 1,0 1-1,0-1 0,0 0 1,0 1-1,0-1 1,-1 0-1,1 1 1,0-1-1,0 1 1,0-1-1,-1 0 1,1 1-1,0-1 1,-1 0-1,0 0 1,0 1 0,0 0 0,0-1 0,0 1 0,0-1 0,0 1 0,0 0 0,0 0 0,0 0 0,0 0 0,0 0 1,0 0-1,0 0 0,0 0 0,-2 0 0,-37 11 69,29-6-70,1 0 1,1 1-1,-1 0 0,1 0 1,0 1-1,0 0 0,0 1 1,1 0-1,1 0 0,-1 1 1,1-1-1,1 2 0,0-1 1,0 1-1,0 0 0,2 0 1,-5 12-1,8-19-1,0 1-1,0-1 1,0 1-1,1 0 1,-1-1-1,1 1 1,0 0-1,0 0 1,0-1-1,1 1 1,-1 0-1,1-1 1,0 1-1,0 0 1,0-1-1,4 7 1,-3-7 1,0-1 0,0 1 0,0-1 0,1 1 0,-1-1 1,1 0-1,-1 0 0,1 0 0,0-1 0,-1 1 0,1 0 1,0-1-1,0 0 0,0 0 0,1 0 0,-1 0 0,0 0 0,0-1 1,7 1-1,6 0 25,0-1-1,0 0 1,1-1 0,-1-1 0,26-7-1,77-28 192,7-2 50,-122 38-255,0 0-1,0 0 0,0 1 0,0 0 1,1-1-1,-1 2 0,0-1 0,0 0 1,0 1-1,0 0 0,1-1 0,-1 2 1,0-1-1,0 0 0,3 3 0,-1 0 11,0 0 0,-1 0 0,0 0 0,0 1 0,0 0 0,0 0 0,-1 0 0,6 8 0,10 17 88,-7-11 4,1-1 1,17 19 0,-25-31-81,0 0-1,1-1 1,-1 0 0,1 0-1,1-1 1,-1 0 0,0 0-1,1 0 1,11 3-1,-9-4-35,0-1-1,1-1 1,-1 1-1,0-1 0,1-1 1,-1 0-1,1-1 1,-1 0-1,0 0 0,1-1 1,-1 0-1,0-1 1,0 0-1,11-6 1,-8 3-1405,-1 0 1,21-14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4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18 183 10040,'0'0'13241,"-4"-11"-12887,-10-39-15,14 48-309,0 0 0,0 0 1,0 0-1,1 0 0,-1 0 0,0 1 1,1-1-1,-1 0 0,1 0 0,-1 0 1,1 1-1,0-1 0,0 0 0,0 1 1,0-1-1,0 0 0,0 1 0,3-3 0,24-19 521,-22 19-417,-3 1-44,0 1 1,0 0 0,0 0-1,0 1 1,1-1 0,-1 1-1,0-1 1,1 1 0,-1 0-1,1 0 1,-1 0 0,8 0-1,-10 2-50,1-1 1,0 0-1,0 1 0,0-1 0,0 1 0,-1-1 0,1 1 0,0 0 0,-1 0 0,1 0 0,0 0 0,-1 0 1,0 0-1,1 1 0,-1-1 0,1 0 0,-1 1 0,0-1 0,0 1 0,0-1 0,0 1 0,0-1 0,0 1 1,0 0-1,-1 0 0,1 2 0,6 16 91,-2 1 1,0 0-1,-1 1 1,-1-1-1,0 38 1,-2-27 170,8 48 0,-6-69-179,-1-1-1,1 0 0,1 1 1,0-1-1,10 19 1,-13-28-104,0 0 0,1 0 1,-1 0-1,0-1 0,0 1 1,1 0-1,-1 0 0,0-1 0,1 1 1,-1-1-1,1 1 0,-1-1 1,0 0-1,1 1 0,-1-1 0,1 0 1,-1 0-1,1 0 0,-1 0 1,1 0-1,2-1 0,36-9 243,-32 8-178,4-3-43,-1 1 0,0-1 0,0-1 0,0 0 0,0 0 0,-1-1 0,0-1 0,-1 1 0,0-2 0,0 1 0,-1-1 0,1 0 0,-2-1 0,0 0 0,0 0 0,-1-1 0,0 0 0,-1 0 0,0 0 0,0-1 0,-2 1-1,1-1 1,-1 0 0,1-19 0,-2 18-3,3-56 138,-5 63-140,0 0 0,0-1 0,-1 1 0,0-1 0,-1 1 0,1 0 0,-1 0 0,-4-9 0,5 14-24,1-1 1,-1 1-1,1-1 1,-1 0-1,1 1 0,-1-1 1,1 0-1,0 1 1,0-1-1,0 0 1,0 0-1,0 1 1,0-1-1,0 0 1,1 1-1,-1-1 1,1 0-1,-1 1 1,2-4-1,0 5-13,0-1-1,0 1 1,0 0 0,0-1-1,0 1 1,0 0 0,0 0 0,0 0-1,0 0 1,0 1 0,0-1-1,-1 0 1,1 1 0,0 0-1,0-1 1,0 1 0,2 1 0,35 17-76,-32-15 53,-1 1-6,1 0 0,-1-1 1,1 0-1,1 0 0,-1-1 0,0 0 0,15 4 0,33 7-95,-52-13 70,-3-1-38,0 0 1,1 0 0,-1 0 0,0 0-1,0 0 1,1 0 0,-1 0 0,0 0-1,1 0 1,-1 1 0,0-1 0,1 0-1,-1 0 1,0 0 0,0 0 0,1 1-1,-1-1 1,0 0 0,1 0 0,-1 0-1,0 1 1,0-1 0,0 0 0,1 0-1,-1 1 1,0-1 0,0 0 0,0 1-1,0-1 1,0 0 0,1 0 0,-1 1-1,0-1 1,0 0 0,0 1 0,0-1-1,0 0 1,0 1 0,0 0 0,0 3-1995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04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82 5824,'0'0'12559,"0"-9"-12148,1-30-7,-1 38-372,0 0 1,0 0-1,0 0 0,1 0 0,-1 0 1,0 0-1,1 0 0,-1 0 1,1 0-1,-1 1 0,1-1 0,-1 0 1,1 0-1,0 0 0,-1 1 1,1-1-1,0 0 0,-1 1 0,1-1 1,0 0-1,0 1 0,0-1 0,1 0 1,22-3 535,-14 3-375,-4-1-78,0 0 1,-1 1-1,1-1 0,0 2 1,0-1-1,0 1 0,11 0 1,-15 0-91,0 1 0,-1-1-1,1 1 1,0 0 0,0-1 0,0 1 0,-1 0 0,1 0-1,0 0 1,-1 0 0,1 0 0,-1 1 0,1-1 0,-1 0-1,0 1 1,0-1 0,1 1 0,-1-1 0,0 1 0,0 0-1,-1-1 1,1 1 0,0 0 0,0 0 0,-1 0 0,1 0-1,-1-1 1,0 1 0,1 3 0,0 3 14,-1 0 0,1 0 0,-2 0 0,1 0 0,-1 0 0,0 0 0,-1 0 0,1-1 1,-2 1-1,1 0 0,-6 11 0,-1-2 85,0 0 0,-1-1 0,-22 27 0,20-31 11,10-11-65,0 1 1,1 0-1,-1-1 0,0 1 1,0 0-1,1 0 1,0 0-1,-3 4 0,4-6-60,0 0 0,0 0-1,0 1 1,0-1 0,0 0-1,0 0 1,0 1-1,0-1 1,0 0 0,0 1-1,0-1 1,0 0 0,1 0-1,-1 0 1,0 1 0,0-1-1,0 0 1,0 0 0,0 1-1,1-1 1,-1 0 0,0 0-1,0 0 1,0 0-1,0 1 1,1-1 0,-1 0-1,0 0 1,0 0 0,1 0-1,-1 0 1,0 0 0,0 1-1,0-1 1,1 0 0,-1 0-1,0 0 1,0 0-1,1 0 1,-1 0 0,0 0-1,1 0 1,13 0 110,-12 0-83,38-2 312,66-11 0,-50 4-73,-44 7-137,1 1 0,15 1 0,-25 0-111,1 0 1,-1 1-1,1-1 1,-1 1-1,0-1 1,1 1-1,-1 0 1,0 1-1,0-1 1,0 0-1,1 1 1,3 3 0,0 7-356,-6-8-2641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08.3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89 8136,'0'0'10617,"-3"12"-10339,0 10-92,1 2-1,1-1 0,0 0 0,2 0 0,7 46 0,-5-58-110,1 12 180,1-1 0,1 1 1,9 22-1,-8-21 205,-6-20-328,0 0-1,0-1 1,0 1 0,0 0-1,1-1 1,0 1-1,-1-1 1,1 1-1,4 4 1,-5-7-54,-1 0 0,1 0 0,0 0 0,0 0 0,-1 1-1,1-1 1,-1 0 0,1 1 0,-1-1 0,1 0 0,-1 1 0,0 1 0,0-3-68,0 0 1,0 0-1,0 0 1,0 0 0,0 0-1,0 0 1,0 0-1,0 0 1,0 0-1,0 0 1,0 0-1,0 0 1,0 0-1,0 0 1,-1 0 0,1 0-1,0 0 1,0 0-1,0 0 1,0 0-1,0 0 1,0 0-1,0 0 1,0 0-1,0 0 1,0 0 0,0 0-1,0 0 1,0 0-1,0 0 1,0 0-1,0 0 1,0 0-1,0 0 1,-1 0-1,1 0 1,0 0 0,0 0-1,0 1 1,0-1-1,0 0 1,0 0-1,0 0 1,0 0-1,0 0 1,0 0-1,0 0 1,0 0 0,0 0-1,0 0 1,0 0-1,0 0 1,0 0-1,0 0 1,0 0-1,0 0 1,0 0-1,0 1 1,0-1 0,0 0-1,0 0 1,0 0-1,0 0 1,0 0-1,1 0 1,-7-12 449,-6-24-85,3-1-1,-10-64 0,9 39-82,7 42-166,0 0 0,1 0-1,2-1 1,0 1 0,1-1 0,0 1 0,9-34-1,-9 51-96,-1 0-1,1 0 0,0 1 0,0-1 1,1 1-1,-1-1 0,0 1 0,1-1 1,-1 1-1,1 0 0,0 0 0,0 0 1,0 0-1,0 0 0,0 0 0,0 0 0,1 1 1,-1-1-1,5-1 0,-5 2-13,1 0-1,-1 1 1,1-1-1,-1 1 1,1 0 0,0 0-1,-1 0 1,1 0-1,-1 0 1,1 1 0,-1-1-1,1 1 1,-1-1-1,1 1 1,-1 0-1,0 0 1,1 0 0,-1 0-1,0 1 1,0-1-1,3 3 1,3 1 6,-1 1-1,0 0 1,0 1 0,0 0-1,-1 0 1,6 9 0,-9-12-16,-1-1 0,0 1 0,0 1 0,0-1 0,-1 0 0,1 0 0,-1 1 0,0-1 0,0 1 0,-1-1 0,1 1 0,-1-1 0,0 1 0,0-1 0,-1 6 0,-3 8 26,0 0 0,-13 31 0,4-14 9,13-34-36,1 1-1,-1-1 0,0 0 0,0 1 1,1-1-1,-1 1 0,1-1 0,0 0 0,-1 1 1,1-1-1,0 0 0,0 0 0,0 0 1,-1 1-1,1-1 0,0 0 0,2 1 0,1 2-5,9 11-2,2 0 0,26 22-1,-22-21 0,22 23-1,-31-28 6,-1 0-1,0 0 1,0 1-1,13 24 0,-21-33 2,1 0 0,-1 0-1,0 0 1,0 0 0,0 0-1,-1 1 1,1-1 0,-1 0-1,1 0 1,-1 1 0,0-1-1,0 0 1,-1 0 0,1 1-1,-1-1 1,0 0 0,1 0-1,-1 0 1,-1 0 0,1 0-1,0 0 1,-1 0 0,1 0-1,-1 0 1,0 0 0,0-1-1,0 1 1,-3 2-1,-3 1 7,0 1-1,0-1 0,0-1 1,-1 1-1,1-1 0,-1-1 1,0 0-1,-1 0 0,1-1 0,-1 0 1,0 0-1,0-1 0,-10 0 1,4 0 90,-1-1 0,1-1 0,0 0 0,0-2 0,0 0-1,-1 0 1,-19-7 0,35 9-84,0 0-1,1-1 0,-1 1 0,1 0 0,-1 0 0,1-1 0,-1 1 0,1 0 0,0 0 0,-1-1 1,1 1-1,-1 0 0,1-1 0,0 1 0,-1-1 0,1 1 0,0-1 0,-1 1 0,1-1 1,0 1-1,-1-1 0,1 1 0,0-1 0,0 1 0,0-1 0,0 1 0,-1-2 0,6-16-28,18-17-305,-23 35 319,31-38-365,-13 16-3549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08.9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0 134 7832,'0'0'5686,"13"-4"-4899,210-60 2199,-175 48-2490,1 2-1,0 3 0,1 1 0,54-3 0,-54 11-2773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12.8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267 0 5120,'0'0'10685,"-11"10"-10264,0 0-300,0-1 34,0 2-1,0-1 0,1 1 0,-13 19 0,2 4 382,2 0-1,1 2 0,-26 71 1,-18 121 862,57-203-1201,1 0 0,1 1 0,1-1 0,2 44 0,2-51-66,0-1 0,1 0 0,0 0 0,2 0-1,0 0 1,1 0 0,14 28 0,-7-22 52,-9-12-76,1-1-1,0-1 1,1 1 0,0-1 0,1 0 0,0 0-1,0-1 1,9 8 0,-13-14 11,0-1 0,-1 1 1,1-1-1,0 0 0,0 1 0,0-2 1,0 1-1,0 0 0,0 0 0,4 0 1,-6-1-192,0 0 0,0 0 1,0 0-1,-1 0 1,1 0-1,0 0 1,0 0-1,-1-1 0,1 1 1,0 0-1,0 0 1,-1 0-1,1-1 0,0 1 1,0 0-1,-1-1 1,1 1-1,0-1 1,-1 1-1,1-1 0,-1 1 1,1-1-1,-1 1 1,1-1-1,-1 0 0,1 1 1,-1-1-1,1 0 1,-1 1-1,0-1 1,1 0-1,-1 1 0,0-1 1,0 0-1,0 0 1,1 0-1,-1 1 0,0-1 1,0-1-1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13.8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1 213 7632,'0'0'6384,"5"-11"-5866,17-38-4,-19 44-351,0 0 1,0 0 0,0 0 0,0 1 0,1-1 0,0 1 0,0 0 0,9-7 0,-10 8 40,0 1 1,0-1 0,0 0-1,0 0 1,-1 0 0,1 0-1,-1-1 1,3-4 0,-5 8-176,0 0 0,0 0-1,1-1 1,-1 1 0,0 0 0,0 0 0,0 0 0,0-1 0,0 1 0,0 0 0,0 0-1,0 0 1,0 0 0,1-1 0,-1 1 0,0 0 0,0 0 0,0 0 0,0 0 0,0 0 0,1-1-1,-1 1 1,0 0 0,0 0 0,0 0 0,1 0 0,-1 0 0,0 0 0,0 0 0,0 0-1,1 0 1,-1 0 0,0 0 0,0 0 0,1 0 0,3 7 542,-1 13-141,-2 35 39,-1-22-190,6 43 1,-4-66-186,-1 0 0,2 0 0,-1-1 0,2 1 0,-1-1-1,1 0 1,1 0 0,9 16 0,-11-22-34,0 1 0,1-1 0,0 0 0,-1 0 0,1 0 0,0 0 0,0-1 0,0 1 0,7 1 0,-8-2-12,1-1 1,-1 1-1,0-1 1,1 0-1,-1-1 1,1 1-1,-1 0 1,1-1-1,-1 0 1,1 0-1,-1 0 1,1 0-1,3-1 1,2-3 19,-1 0 0,0 0 1,0 0-1,0-1 0,-1 0 0,0-1 1,0 0-1,0 0 0,0 0 0,-1-1 0,0 0 1,-1 0-1,1-1 0,-1 0 0,-1 1 1,5-10-1,5-15 197,-1-1-1,15-59 1,-28 91-256,7-31 160,-6 23-90,0 1 0,1 0-1,0 0 1,0 0-1,1 0 1,0 0 0,5-9-1,-6 15-49,-1 1-1,1-1 1,0 0 0,0 1-1,0-1 1,0 1 0,0 0-1,0-1 1,0 1-1,0 0 1,1 0 0,-1 0-1,0 1 1,1-1 0,-1 1-1,3-1 1,42-1 89,-33 2-60,15-1 7,-12 1 39,0 0 0,23 3 0,-27-6 330,-7 2-1144,0 5-2630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14.7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99 1 9744,'0'0'6385,"1"9"-5812,1 1-405,34 301 4587,-32-297-3970,-4-13-738,0-1 0,0 0-1,0 1 1,1-1-1,-1 0 1,0 0 0,0 1-1,0-1 1,0 0 0,0 1-1,0-1 1,0 0-1,0 1 1,0-1 0,0 0-1,0 1 1,0-1 0,0 0-1,0 1 1,0-1-1,0 0 1,0 1 0,0-1-1,0 0 1,0 0 0,0 1-1,0-1 1,-1 0-1,1 1 1,0-1 0,0 0-1,0 0 1,-1 1-1,1-1 1,0 0 0,0 0-1,-1 1 1,1-1 0,-26-11 1099,9 7-868,-1 1 0,1 1 0,-26-1 0,42 3-232,0 0 1,-1 0-1,1 1 0,0-1 1,-1 1-1,1-1 0,0 1 0,0-1 1,-1 1-1,1 0 0,0-1 1,0 1-1,-2 2 0,36-6 405,155-39 163,-142 27-331,7-1 292,-40 12-122,-4 1-905,-1 2-3058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15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0 8640,'0'0'6098,"-4"12"-5599,-45 142 1771,46-136-432,3-17-1254,3-5 532,2-3-932,-1 1 1,1-1-1,-1 0 1,0 0-1,-1 0 1,0 0-1,0-1 1,0 1 0,-1-1-1,0 0 1,-1 0-1,1 0 1,-2 0-1,1 0 1,-1 0-1,-2-16 1,-8-4 1099,10 27-1044,8 11-107,-1-4-3471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16.2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0 134 12760,'0'0'2937,"6"11"-2277,32 78 1138,42 151 0,-73-213-1140,-2 0 1,-1 0 0,-1 0-1,0 40 1,-2-59-183,-1-8-452,0 1-1,1-1 0,-1 0 0,0 1 1,0-1-1,0 0 0,0 0 0,0 1 1,0-1-1,0 0 0,0 1 1,0-1-1,0 0 0,0 1 0,0-1 1,0 0-1,0 0 0,0 1 0,0-1 1,0 0-1,0 1 0,0-1 1,0 0-1,0 0 0,-1 1 0,1-1 1,0 0-1,0 0 0,0 1 0,-1-1 1,1 0-1,0 0 0,0 1 0,0-1 1,-1 0-1,1 0 0,0 0 1,0 0-1,-1 0 0,1 1 0,0-1 1,-1 0-1,1 0 0,0 0 0,0 0 1,-1 0-1,1 0 0,-2 0 65,1-1-1,0 0 0,0 1 1,0-1-1,-1 0 0,1 0 1,0 1-1,0-1 0,0 0 1,0 0-1,1 0 1,-1 0-1,0 0 0,0-1 1,0 1-1,1 0 0,-2-2 1,-15-30 133,1-8 75,1-1 0,-9-44-1,18 63-180,2-1 0,0 0-1,1 0 1,1-39 0,3 50-55,0 0-1,1 1 1,0-1 0,1 1 0,0-1 0,1 1 0,1 0 0,0 1 0,0-1 0,11-16-1,-5 12 51,-6 6-37,1 1 0,1-1 0,-1 1 1,1 1-1,1-1 0,0 1 0,0 1 0,1-1 1,17-11-1,-18 15-24,-1 1 1,1-1 0,0 1-1,0 0 1,0 1-1,0 0 1,0 0 0,0 1-1,1 0 1,-1 1 0,14 0-1,-18 0-24,0 1 1,0 0-1,0-1 0,0 1 0,0 1 1,-1-1-1,1 1 0,0-1 0,-1 1 1,1 0-1,-1 0 0,1 1 0,-1-1 1,0 1-1,0-1 0,0 1 0,-1 0 1,1 0-1,-1 1 0,1-1 1,-1 0-1,0 1 0,0-1 0,-1 1 1,1 0-1,1 5 0,-2-4-3,0 0-1,0 0 1,-1 0 0,0 1-1,0-1 1,0 0 0,-1 0-1,1 0 1,-1 1 0,0-1-1,-1 0 1,1 0 0,-4 7-1,-1 1 23,0-1-1,-1 0 1,-15 21-1,-40 62 317,54-83-295,7-11-54,0 0 1,0 0-1,0 0 0,0 0 1,0 0-1,0 1 1,1-1-1,-1 0 0,0 1 1,1-1-1,-1 0 1,1 1-1,-1-1 0,1 1 1,0-1-1,0 1 1,0-1-1,0 1 0,0-1 1,0 0-1,0 1 0,0-1 1,0 1-1,1 2 1,3 4 6,1 1 0,-1 0 0,1-1 1,1 0-1,0 0 0,0 0 1,0-1-1,9 7 0,65 52 30,-39-34-31,23 13-2,-63-44-12,0 0-1,0 0 1,1 0 0,-1 0 0,0 0 0,0 1 0,0-1 0,-1 0 0,1 1 0,0-1 0,0 1-1,-1-1 1,1 0 0,-1 1 0,1 0 0,-1-1 0,0 1 0,1-1 0,-1 1 0,0-1 0,0 1-1,0 0 1,0-1 0,-1 1 0,1-1 0,0 1 0,-1 0 0,1-1 0,-1 1 0,1-1 0,-1 0-1,0 1 1,1-1 0,-3 2 0,0 3 7,-1-1-1,0 1 1,0-1-1,0-1 1,-1 1-1,0 0 1,-5 3-1,-1-1 3,0 0 1,0-1-1,0 0 0,-1-1 1,0 0-1,0-1 0,0-1 1,-1 0-1,1 0 0,-1-1 1,-16 0-1,21-1-5,0-1 0,0 0 0,-1-1 0,1 0 0,0 0 0,0 0 0,0-1 0,0-1 0,1 1-1,-1-1 1,0-1 0,1 1 0,0-1 0,0 0 0,0-1 0,0 0 0,1 0 0,-11-12 0,14 14 27,1 0 0,-1-1 0,1 1 0,0-1 0,0 0 0,0 1 0,1-1 0,-1 0 0,1 0 0,0 0 0,0 0 0,1-1 0,-1 1 0,1 0 0,0 0 0,0-6 0,1 2-1322,0 1-1,1-1 1,4-13-1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16.6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44 13464,'0'0'2818,"13"-1"-2142,53-7-69,142-11 1126,-106 11-494,-53 3-81,56 2 1,-79 6-1005,-18-1-2815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17.0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12456,'0'0'1161,"9"7"-498,135 110 1066,-124-99-1600,-1 0 0,0 2 0,-1 0 1,-1 1-1,-2 0 0,27 47 0,-17-19 204,-3 1 0,24 74-1,-35-88-27,-2 1 0,-1 0-1,-2 0 1,-1 1-1,-2 0 1,-2 0-1,-6 72 1,2-87-122,-1 1 1,-1-1-1,-1 0 0,-1-1 0,-1 0 1,-1 0-1,-1 0 0,-1-1 1,-1-1-1,0 0 0,-2-1 0,0 0 1,-29 29-1,23-28 122,-1-2 0,-33 23-1,48-37-254,0 0-1,-1 0 0,1-1 0,-1 1 1,0-2-1,0 1 0,0-1 0,-1 0 1,1 0-1,0-1 0,-1 0 0,1 0 1,-1-1-1,-8 0 0,14-1-123,0 1 0,1-1 0,-1 0 0,0 0 0,1 1 1,-1-1-1,1 0 0,-1 0 0,1 0 0,0-1 0,-1 1 0,1 0 0,0 0 0,0-1 0,0 1 0,0-1 0,0 1 0,0-1 0,0 1 0,0-1 0,0 1 0,1-1 0,-1 0 0,1 0 0,-1 1 0,1-1 0,0 0 1,0-2-1,-1 1-862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48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 13464,'0'0'520,"-64"16"0,12-4 96,5 0 16,17-4-256,12-4 7,12-4-391,6-4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18.0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80 6016,'0'0'11919,"9"-3"-11329,32-9 340,87-12 0,54 7 758,-160 16-1449,-13 2-73,0-1 1,0-1-1,0 0 1,0 0-1,0-1 1,-1 0-1,1 0 1,0-1-1,15-7 1,-24 9-154,1 1 0,-1 0 0,0 0 0,0 0 0,0 0 0,0 0 0,0 0 0,0 0 0,0 0 0,0 0 0,1 0 0,-1-1 0,0 1 0,0 0 0,0 0 0,0 0 0,0 0 0,0 0 0,1 0 1,-1 0-1,0 0 0,0 0 0,0 0 0,0 0 0,0 0 0,0 0 0,1 0 0,-1 0 0,0 0 0,0 0 0,0 0 0,0 1 0,0-1 0,0 0 0,1 0 0,-1 0 0,0 0 0,0 0 0,0 0 0,0 0 0,0 0 0,0 0 1,0 0-1,0 1 0,1-1 0,-1 0 0,0 0 0,0 0 0,0 0 0,0 0 0,0 0 0,0 0 0,0 1 0,0-1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4:52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1591 5320,'0'0'11519,"9"-6"-11240,37-26 282,53-27 1,120-57 1187,-151 78-1167,10-6 55,94-46 727,-27 13-455,-30 30-361,-72 30-301,66-34-1,249-146 1001,-192 114-593,-109 57-342,0-3 0,62-42 0,-29 10 18,-65 43-179,34-19 0,3-2 97,53-34 74,-58 38-68,58-47 0,-73 52-81,2 1 0,90-44 1,-116 64-172,140-79-442,-103 55-3479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19.1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33 169 6016,'0'0'5968,"-5"8"-5534,-14 28 44,12-26 562,5-11-299,3-10 260,3 3-652,34-68 1586,-33 68-1764,1-1 1,0 1-1,0 0 1,1 0-1,0 1 1,11-9-1,-7 7 56,1-1 178,1 0-1,0 1 1,20-11-1,-32 20-357,0-1 0,0 0 0,0 1 0,0 0 0,0-1 0,0 1 0,0-1 0,0 1 0,0 0 0,0 0 0,0 0 0,0 0-1,0 0 1,0 0 0,0 0 0,0 0 0,1 0 0,-1 0 0,0 0 0,0 1 0,0-1 0,0 0 0,0 1 0,0-1 0,-1 1-1,1-1 1,0 1 0,0-1 0,0 1 0,0 0 0,0-1 0,-1 1 0,1 0 0,0 0 0,-1 0 0,1 0 0,-1-1 0,2 3 0,0 2 84,0 1 0,0 0 1,-1 0-1,0-1 0,1 11 1,-1-7-109,9 127 835,-9-93-479,2 0 0,11 59-1,-12-95-307,0 0 0,0 0 0,1-1 0,0 1-1,0 0 1,1-1 0,0 0 0,0 0 0,0 0-1,1 0 1,0-1 0,0 0 0,0 0 0,1 0 0,-1 0-1,12 6 1,-13-10-31,1 1 0,-1-1 0,1 0 0,-1 0 0,1-1 0,-1 1 1,1-1-1,0 0 0,-1 0 0,1-1 0,-1 1 0,1-1 0,-1 0 0,1 0 0,-1-1 0,0 1 0,5-3 0,-1 0 18,0 1-1,-1-1 1,0-1-1,1 1 1,-2-1-1,1 0 1,0-1-1,6-8 1,4-8 168,-2 0 0,21-41 0,-21 37-58,-8 12-10,0 0 0,-1-1-1,9-28 1,-14 39-100,1-1 0,-1 0 1,0 1-1,-1-1 0,1 0 0,-1 0 0,0 0 1,0 1-1,-1-1 0,0 0 0,1 0 0,-1 0 1,-1 1-1,1-1 0,-1 1 0,-4-9 0,2 6 95,2 5-64,0-1 0,0 0 1,0 0-1,0 0 1,1 0-1,-3-6 1,4 8-72,0 0-1,0 0 1,0 0 0,0 0 0,0 0 0,0 0 0,0 0 0,1 0 0,-1 0 0,0-1 0,0 1 0,1 0 0,-1 0-1,1 0 1,-1 1 0,1-1 0,-1 0 0,1 0 0,0 0 0,-1 0 0,1 0 0,0 1 0,0-1 0,-1 0 0,1 1 0,0-1-1,1 0 1,7-5 12,1 1 0,-1 0 0,1 1 0,0 0 0,0 1 0,0 0 0,15-2 0,-7 2-1,0 1 1,1 0-1,25 2 1,43 6 239,-68-1-94,-12 0-50,-15-4-114,-9 0-77,-7-10-607,16 5-3395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19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29 10344,'0'0'10942,"10"2"-10418,15 3-44,1-2-1,40 0 1,375-16 4439,-431 13-4529,-1 0-1,0-2 1,11-1-1,5-8-765,-10-1-2964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21.0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33 6328,'0'0'9416,"7"20"-8695,8 26-67,16 85 0,3 34 688,9 69 808,-33-174-497,-12-50-796,2-10-838,0 1 0,0-1 0,0 0 0,0 0 0,0 0 1,0 0-1,0 0 0,0 0 0,0 0 0,-1 0 0,1 1 1,0-1-1,0 0 0,0 0 0,0 0 0,0 0 0,0 0 0,0 0 1,-1 0-1,1 0 0,0 0 0,0 0 0,0 0 0,0 0 1,0 0-1,0 0 0,-1 0 0,1 0 0,0 0 0,0 0 0,0 0 1,0 0-1,0 0 0,0 0 0,-1 0 0,1 0 0,0 0 1,0 0-1,0 0 0,0 0 0,0 0 0,0 0 0,-1 0 0,1-1 1,0 1-1,0 0 0,0 0 0,0 0 0,0 0 0,0 0 1,0 0-1,0 0 0,0 0 0,0-1 0,0 1 0,0 0 0,0 0 1,-1 0-1,1 0 0,0 0 0,0 0 0,0-1 0,0 1 1,-7-20 594,-6-13-378,1-1 0,1 0 0,-9-53 1,5 22 41,10 40-143,1 0-1,1 0 1,1-28-1,1 17 10,1-8 190,8-68-1,-7 108-302,-1-1-1,1 0 1,0 0-1,0 0 1,1 1-1,-1-1 1,1 1-1,0-1 1,0 1-1,1 0 1,-1-1-1,1 1 0,0 0 1,0 1-1,0-1 1,0 1-1,1-1 1,0 1-1,0 0 1,-1 0-1,2 0 1,-1 1-1,0 0 1,0-1-1,1 2 1,-1-1-1,1 0 1,0 1-1,5-1 1,-5 1-12,1 1 0,-1 0 0,0 1 1,1-1-1,-1 1 0,1 0 0,-1 0 0,0 1 0,0 0 1,1-1-1,-1 2 0,0-1 0,5 4 0,3 2 15,0 1-1,0 0 1,14 14-1,-22-19-23,-1 0 0,-1 0 0,1 0 0,-1 1 0,1-1 0,-1 1 0,0 0 0,-1 0 0,1 0 0,-1 0-1,0 0 1,0 1 0,-1-1 0,0 1 0,0-1 0,0 1 0,0-1 0,-1 1 0,0-1 0,0 1 0,-1 0 0,1-1-1,-1 1 1,0-1 0,-1 1 0,0-1 0,1 0 0,-2 1 0,1-1 0,0 0 0,-6 7 0,-3 3 23,0-1 0,-1 0 0,0-1 1,-19 15-1,-60 42 319,81-63-282,-2-1 97,0 2 328,12-7-484,0-1-1,0 1 1,0-1 0,0 1 0,1 0 0,-1-1 0,0 1 0,0-1 0,0 1 0,1-1 0,-1 1 0,0-1 0,1 1-1,-1-1 1,0 1 0,1-1 0,-1 1 0,1-1 0,-1 0 0,0 1 0,1-1 0,-1 0 0,1 1 0,-1-1-1,1 0 1,0 1 0,-1-1 0,1 0 0,0 0 0,14 8 39,0-1 0,1 0 0,30 8 0,-26-9-45,0 1 0,18 9 0,-27-11-4,11 6-4,-1 1-1,33 23 1,-49-32-2,-1 1-1,1 0 1,-1 0 0,0 0 0,0 1 0,0-1 0,-1 1 0,0 0 0,1 0-1,-2 0 1,1 1 0,-1-1 0,1 0 0,-1 1 0,-1 0 0,2 8 0,-3-9 5,0 1 0,0-1 0,0 0 0,-1 1 1,0-1-1,-1 0 0,1 0 0,-1 0 0,0 0 0,0 0 1,0 0-1,-1 0 0,1-1 0,-1 1 0,-1-1 0,1 1 1,0-1-1,-1-1 0,0 1 0,-4 3 0,-5 3 19,1 0-1,-2-1 1,1 0-1,-1-2 1,-20 9-1,11-6 80,-1 0-1,1-2 1,-2-1-1,1-2 0,-29 5 1,45-10-74,1 1 1,-1-1 0,1 0-1,-1 0 1,0-1 0,1 0-1,-1 0 1,1-1 0,0 0-1,-1 0 1,1-1 0,0 0-1,0 0 1,1-1-1,-1 1 1,1-2 0,-1 1-1,1-1 1,1 0 0,-1 0-1,-5-7 1,10 11-7,1 1 0,-1-1 0,1 1-1,0-1 1,-1 0 0,1 1 0,0-1 0,0 0-1,0 0 1,-1 1 0,1-1 0,0 0 0,0 1 0,0-1-1,0 0 1,0 0 0,0 1 0,0-1 0,1 0 0,-1 0-1,0 1 1,1-2 0,12-18 505,20-10-3384,-29 27 545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0:21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86 9440,'0'0'5797,"8"-11"-5266,29-33-10,-33 40-423,0 1 0,0 0 0,0 0 0,1 1 0,0-1 1,-1 1-1,1 0 0,0 0 0,0 1 0,0-1 0,0 1 0,0 0 0,0 1 0,1-1 1,-1 1-1,0 0 0,0 0 0,0 0 0,0 1 0,1 0 0,5 2 0,-8-3-25,-1 1 0,1 0 0,0 0 0,-1-1 0,1 2 0,-1-1 0,1 0 0,-1 0 0,0 1 0,0-1 0,1 1 0,-1 0-1,0 0 1,0 0 0,0 0 0,-1 0 0,1 0 0,1 4 0,-1-3 12,-1 1 1,1-1-1,-1 1 1,0 0-1,0-1 1,-1 1-1,1 0 1,-1 0-1,0-1 1,0 1-1,-1 7 0,-1 0 45,0-1-1,-1 1 1,0-1-1,-1 1 1,0-1-1,0 0 0,-1 0 1,-8 10-1,-13 15 459,-3-1 0,-1-2 0,-53 46 0,78-70 249,11-4-390,17-4-126,-17 0-235,46-5 340,0-2 0,93-24 0,-116 24-320,12-1-15,0 2 1,43-1 0,-70 6-146,6-1-3514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00.8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0 4216,'0'0'11130,"8"9"-10770,23 30-17,-29-36-305,-1-1 1,0 1 0,0 0-1,0 0 1,0 0 0,0 0-1,0 0 1,-1-1-1,0 1 1,1 0 0,-1 0-1,0 0 1,-1 0 0,1 0-1,0 0 1,-1 0-1,-1 4 1,-1 12 236,3-5 10,0 1 0,0-1 0,2 0 0,-1 1 0,2-1 0,0 0 0,1 0 0,0 0 0,1-1 0,8 16 0,-12-28-226,0 0 0,-1 0-1,1 0 1,0 0 0,0 0 0,-1 0 0,1 0 0,-1 0-1,1 0 1,-1 1 0,0-1 0,1 0 0,-1 0-1,0 0 1,0 1 0,0-1 0,0 0 0,0 0-1,0 1 1,0-1 0,0 0 0,-1 3 0,-1-3-28,0 1-1,1-1 1,-1 0 0,0 0 0,0 0 0,0 0 0,0 0 0,-1 0 0,1 0 0,0-1 0,0 1 0,0-1-1,-4 1 1,-89 16 309,79-13-161,6-1-4,9-3-56,3-1 30,-1 0-141,-1 1 0,1 0 0,-1 0-1,1 0 1,-1 0 0,1 0 0,-1 0 0,1 0 0,-1 0 0,0 0 0,1 0 0,-1 1 0,1-1 0,-1 0 0,1 0 0,-1 0 0,0 0 0,1 1 0,-1-1 0,1 0 0,-1 0 0,0 1 0,1-1 0,9 6 109,20-2 15,-1-1 0,36 0 1,-28-2-28,-18 0-19,0-1 0,0 0 0,0-1 0,-1-2-1,1 1 1,0-2 0,27-9 0,-37 9-58,1 0 0,0 1 0,0 0 0,11-1 0,5 2-3177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12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74 2608,'0'0'5489,"2"-9"-5161,8-24 3,-7 25 307,-3 5 195,0-13 1961,-2 12-968,-2 8 230,1 4-1935,0 1 0,1 0 0,0 0 0,0 1 0,-1 15 0,0 1 17,-6 78 378,4-35-137,3-42-121,2-1 1,4 41-1,-3-59-173,-2 0 1,1 0-1,-2 9 1,1-10 51,0 0-1,1 0 1,0 14 0,5 4 1698,-5-23-1820,0-1 0,0 0 0,0 0 1,0 0-1,0 0 0,0 0 1,0 0-1,0 0 0,1 0 0,-1 0 1,0 0-1,2 1 0,12-3-33,1 0 0,-1-1 0,18-6-1,22-2 11,125-10 104,-123 18 127,-56 2-189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12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7232,'0'0'9613,"10"-4"-9243,25-7 263,0 2-1,0 1 0,66-5 1,-40 10 431,-56 1-831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13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 8432,'0'0'7945,"10"1"-7521,33 2 340,57-5 0,-67 0-314,-24 2-240,0 0 0,0 0 0,0-1 1,0-1-1,-1 0 0,1 0 0,15-6 1,-19 4 216,2 0-3080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52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12 143 9144,'0'0'11594,"12"1"-11258,13 0 113,-1-1 1,45-7-1,-35 3 210,-28 4-526,0 0 0,0-1-1,0 1 1,0-1 0,0-1 0,0 1 0,0-1 0,0 0-1,-1 0 1,1-1 0,-1 1 0,0-1 0,7-5 0,-11 7-92,-1 1 0,1-1 1,-1 1-1,0-1 0,1 1 1,-1-1-1,0 0 1,0 1-1,1-1 0,-1 0 1,0 1-1,0-1 0,0 0 1,0 1-1,0-1 0,0 0 1,0 1-1,0-1 1,0 0-1,0 1 0,0-1 1,-1 0-1,1 1 0,0-1 1,0 1-1,-1-2 1,-15-21 270,9 16-271,-1 0 1,1 1-1,-14-9 0,5 5 22,12 6-33,-1 1-1,0 1 0,1-1 1,-1 1-1,-9-3 0,11 4-18,1 1 0,-1-1-1,0 1 1,0 0 0,1 0 0,-1 1-1,0-1 1,1 0 0,-1 1-1,0 0 1,1-1 0,-1 1 0,1 0-1,-5 3 1,4-2 12,0 0 1,0 0-1,0 0 0,1 1 0,-1-1 0,1 1 0,-1 0 1,1-1-1,-3 7 0,-19 36 110,10-18-39,-5 21 61,9-16-50,7-27-57,1 1-1,0 0 1,0 0 0,1-1 0,0 1-1,0 0 1,0 1 0,1 11 0,0-16-21,1 0 1,-1 1 0,1-1-1,0 0 1,-1 0 0,1 1-1,0-1 1,0 0 0,1 0-1,-1 0 1,0 0 0,1 0-1,-1 0 1,1-1 0,-1 1-1,1 0 1,0-1 0,0 1-1,0-1 1,0 0 0,0 1-1,0-1 1,0 0 0,0 0-1,4 1 1,11 4 114,-1-1 1,23 4-1,-32-8-85,1-1 0,-1 1 0,1-1 0,-1 0 1,0-1-1,1 0 0,13-3 0,1-3 232,37-18 0,4-1-500,-51 25-1196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14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7432,'0'0'8086,"9"-1"-7547,27-1 245,0 2 1,49 6-1,-60-4-413,0 0-1,0-2 1,0 0 0,40-7-1,-58 6-312,-1 0 0,1 1 0,0 0-1,0 0 1,0 0 0,0 1-1,0 0 1,6 2 0,13 8-2739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14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7024,'0'0'9685,"10"10"-9361,2 3-208,-1-2 9,-1 1-1,0-1 1,9 16-1,2 1 314,2-1-1,34 33 0,-37-38-156,-16-17-135,1 1-1,0-1 0,0 0 0,1 0 1,-1 0-1,1-1 0,0 0 0,9 5 0,-11-8-2079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15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401 1 10248,'0'0'834,"-8"8"-324,-120 119 1659,-91 69 1553,199-183-3211,17-12-310,0 1-1,0 0 1,0 0 0,0 0-1,0 1 1,1-1 0,-4 4-1,17-10 644,-6 2-3113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16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 8032,'0'0'4990,"3"13"-4579,14 145 722,-7 277 2935,-8-428-3745,0-6 23,-3-2 648,-2-7-874,0 1 1,1-1-1,0 0 1,0 0-1,0-11 1,-3-12 149,1 16-109,0 1 46,1-1-1,-2-20 1,-3-98 504,6 90-447,0 21-158,0-1 0,2 0-1,1 1 1,1-1 0,0 1-1,8-27 1,-9 44-93,1 1 0,1-1 0,-1 0 0,1 1 0,-1 0-1,1-1 1,1 1 0,-1 0 0,0 1 0,1-1 0,0 1 0,0-1 0,0 1 0,0 0 0,1 1 0,-1-1 0,1 1 0,-1 0-1,1 0 1,7-2 0,1 0 17,0 1 0,0 1 0,1 0 0,-1 0-1,0 1 1,24 2 0,-31 0-17,0 0 1,0 0 0,0 0-1,0 1 1,0 0-1,0 0 1,-1 0-1,1 1 1,-1 0-1,1 0 1,7 6 0,-10-7 1,0 1 0,-1-1 1,1 1-1,-1 0 0,1 0 1,-1 0-1,0 0 0,0 0 1,0 0-1,0 1 0,-1-1 1,1 1-1,-1-1 0,0 1 1,0 0-1,0-1 0,-1 1 1,1 0-1,-1 7 0,-1-4 5,-1-1-1,0 0 1,0 1-1,0-1 1,-1 0-1,1 0 1,-2 0-1,1 0 1,-6 6-1,4-3-4,-5 6 30,-1-1 1,0 0 0,-1 0 0,-1-1 0,0-1 0,-1 0 0,0-1 0,0 0 0,-1-1-1,-1-1 1,-19 9 0,26-13 125,9-3-11,15-2 57,-4 0-201,56 2 146,79 13-1,-138-14-148,-1 0 0,0 1-1,0-1 1,0 1 0,0 1 0,-1 0 0,12 5 0,-16-6-11,0-1 1,0 1 0,0 0 0,0 0 0,0-1 0,0 2-1,0-1 1,0 0 0,-1 0 0,1 0 0,-1 1 0,0-1-1,0 1 1,0-1 0,0 1 0,0-1 0,0 1 0,0 0-1,-1-1 1,0 1 0,1 0 0,-1 0 0,-1 3 0,1 3 3,0 0 1,-1-1 0,-1 1 0,0 0 0,0-1 0,0 0 0,-1 1 0,0-1 0,-1 0 0,0 0 0,0-1 0,-1 1 0,0-1-1,0 0 1,-1 0 0,1-1 0,-1 1 0,-1-1 0,1-1 0,-1 1 0,0-1 0,-1 0 0,1-1 0,-1 0 0,-15 6 0,-5 0 55,-1-2 0,0-1 0,0-1 0,-32 2 0,4 0 64,-4-1-57,58-8-251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17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8136,'0'0'10825,"12"-1"-10272,43-4 422,81 5-1,-63 1 111,88-7 0,-119 5-577,-25 3-3367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24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4008,'0'0'11444,"9"1"-11054,101 1 929,-69 2-631,69 14 1,-55-7 43,-51-11-624,0 1-1,0-1 1,0 0 0,0-1-1,8 0 1,6-1 1447,-10 9-4077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26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0 242 4912,'0'0'8338,"3"-8"-7794,4-13 264,1 1 0,20-34 0,-22 46-624,-1 1 0,1 0 0,0 0 0,1 0 0,0 1-1,0 0 1,8-5 0,57-32 974,-69 41-1091,-1 1-16,0 0 0,0 0 1,1 0-1,-1 0 0,0 1 0,0-1 0,1 0 1,-1 1-1,0-1 0,1 1 0,-1 0 0,0 0 0,1 0 1,-1 0-1,0 0 0,1 1 0,-1-1 0,0 1 1,0-1-1,3 2 0,-3-1-17,0 1 1,0-1-1,-1 0 0,1 1 0,-1-1 1,1 1-1,-1-1 0,1 1 1,-1 0-1,0-1 0,0 1 0,0 0 1,0 0-1,0 0 0,0 0 1,-1 0-1,1 0 0,-1 0 0,1 0 1,-1 0-1,1 4 0,-1 21 127,-1-1-1,-1 0 0,-9 48 0,7-53-81,-3 12 37,-4 22 72,11-49-154,-1-1-1,1 1 1,0 0-1,0-1 1,1 1-1,0-1 1,1 8-1,0-10-3,-1 1 0,0-1 0,0 0 0,1 0 0,0-1 0,-1 1 0,1 0 0,0 0 0,1-1 0,-1 1 0,0-1 0,1 0 0,-1 0 0,1 0 0,0 0-1,0 0 1,-1 0 0,1-1 0,0 0 0,1 1 0,-1-1 0,0 0 0,0 0 0,0-1 0,1 1 0,-1-1 0,0 1 0,1-1 0,-1 0 0,0 0 0,4-1 0,1 0 35,1 0 0,-1-1 0,0 0 0,0 0 0,0-1 0,0 0 1,-1 0-1,1-1 0,-1 0 0,0 0 0,10-7 0,-11 4-19,0 1-1,0 0 0,-1-1 0,0 0 1,0-1-1,-1 1 0,0-1 0,0 0 1,-1 0-1,1 0 0,-2 0 0,1 0 1,-1-1-1,-1 1 0,2-13 0,-1-8 71,-2 0-1,0-1 0,-6-36 1,4 49-49,0 10-31,1 0 0,1 1 1,-1-1-1,1 0 0,0 0 1,2-9-1,-1 14-31,-1 0-1,1 0 1,0 0-1,0 0 1,0 0-1,0 0 1,0 0 0,1 0-1,-1 1 1,0-1-1,1 0 1,-1 1 0,1 0-1,0-1 1,-1 1-1,1 0 1,0 0-1,0 0 1,0 0 0,0 0-1,0 0 1,0 0-1,0 1 1,4-2 0,-1 2-8,-1-1 1,1 1 0,0 0 0,-1 0 0,1 0 0,0 0 0,-1 1 0,1 0 0,-1 0 0,1 0 0,-1 1 0,6 2 0,3 2-23,0 1 1,20 12 0,-28-14 26,-4-5 5,0 1 1,0 0 0,0-1-1,-1 1 1,1-1-1,0 1 1,0-1-1,0 1 1,0-1-1,0 1 1,0-1-1,0 0 1,0 0-1,0 1 1,1-1-1,-2 0 21,4 3 168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27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1 8240,'0'0'9055,"0"9"-8679,-3 171 2506,3-178-2837,0 4 158,0-1 0,0 1 1,1 0-1,0-1 1,2 10-1,-3-15-155,0 0 1,0 1-1,0-1 1,0 0-1,0 1 0,1-1 1,-1 1-1,0-1 1,0 0-1,0 1 0,0-1 1,0 1-1,-1-1 1,1 0-1,0 1 0,0-1 1,0 1-1,0-1 1,0 0-1,0 1 0,-1-1 1,1 0-1,0 1 1,0-1-1,0 0 0,-1 1 1,1-1-1,0 0 1,-1 1-1,1-1 0,0 0 1,-1 0-1,-14 6 516,2-2-492,6-1-12,-1 0 1,1-1-1,-10 2 0,9-2 9,1 0 0,0 0-1,-9 4 1,10-3 45,2-1 20,14-1-26,54-9-10,148-22 147,-139 22 112,-67 7-434,5 0 396,-8-2-3595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30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4616,'0'0'11270,"10"1"-11003,221 6 1389,-180-6-1262,53-2 410,-4-2-606,-89 3-950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32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6632,'0'0'6832,"1"-8"-6459,0-3-229,2-28 2148,-1 52-1419,4 21-405,3 51-1,-4-33-205,2 21 81,2 21 309,28 126 0,-34-207-517,0-2 197,0 0 0,-1 0 0,0 1 0,-1 14 0,-2-18-18,1-7-298,-1 0 0,1 0 0,0 0 0,0 0 0,0 0-1,0 0 1,0 0 0,0 0 0,0 0 0,0 0 0,0 0 0,0 0-1,0 0 1,1 0 0,-1 0 0,0 0 0,1 1 0,2 11 75,-3-12-86,1 0-1,-1 0 0,0 0 1,0 0-1,0 0 0,1 0 1,-1 0-1,0 0 0,1-1 1,-1 1-1,1 0 1,-1 0-1,1 0 0,0 0 1,0 1-1,6 9 76,-7-11-68,0 1 0,1 0 0,-1-1-1,0 1 1,0 0 0,1-1 0,-1 1 0,1-1 0,-1 1 0,0 0 0,1-1 0,-1 1 0,1-1 0,0 1 0,-1-1 0,2 1 0,-2-1 101,-5-26 168,0-2-125,-12-37-1,-4-21 24,-15-148 254,23 131-168,13 100-258,0 0 1,0 0-1,0 1 0,0-1 0,0 0 0,1 1 1,-1-1-1,1 0 0,0 1 0,0-1 0,0 1 1,0-1-1,0 1 0,1-1 0,-1 1 0,1 0 1,-1 0-1,1 0 0,0 0 0,0 0 0,0 0 1,0 0-1,2-2 0,7-3-13,-1 0 0,1 1 0,18-8 0,-25 12 9,18-7-22,-1 2 0,1 0 0,39-6 0,-12 3 43,-44 9-24,-1 1 0,0-1-1,1 0 1,-1 1 0,1 0 0,-1 0-1,0 1 1,1-1 0,-1 1 0,1 0-1,4 1 1,-7-1-3,0 0 1,0 0-1,0 0 0,0 0 1,0 1-1,0-1 0,0 0 0,-1 1 1,1-1-1,0 1 0,-1 0 1,1 0-1,-1-1 0,0 1 1,0 0-1,0 0 0,0 0 0,0 0 1,0 1-1,0-1 0,0 0 1,-1 0-1,1 4 0,0 3 10,0 0 1,-1 0-1,0 0 0,-1 0 0,0 0 0,0 0 0,-1-1 1,0 1-1,-1 0 0,0-1 0,0 0 0,-1 0 0,0 0 1,0 0-1,-1 0 0,0-1 0,0 0 0,-1 0 0,0 0 1,0 0-1,0-1 0,-1 0 0,-11 7 0,-54 44 137,37-24 24,28-30-27,6-2-9,5 0-38,2-1-77,8 4 63,23 7-1,-7-1-38,-15-6-33,-1 2 0,0-1 0,0 2 0,0 0-1,23 16 1,-29-17-7,1 1 0,-1 0 0,0 0 0,-1 1 0,1 0 0,-1 1 0,-1-1-1,0 1 1,5 11 0,-6-11-1,0 0-1,-1 0 0,-1 1 1,0-1-1,4 17 0,-7-21 4,0-1 0,0 0 0,0 0 0,0 0 0,0 0 0,-1 0 0,0 0 0,0 0 0,0 0 0,0 0 0,-1 0 0,0 0 0,1-1 0,-2 1 0,1 0 0,-5 5 0,-6 7 11,-1-2 0,0 0 1,-1-1-1,0 0 0,-21 13 0,29-22 8,0 0 0,0 0 0,-1-1 0,1 1 0,-1-2 0,1 1 0,-1-1 0,0 0-1,0 0 1,0-1 0,0-1 0,-1 1 0,1-1 0,0 0 0,0-1 0,0 0 0,0 0 0,0-1 0,0 0-1,0 0 1,1-1 0,-9-4 0,-3-1 42,10 4-35,1 0-1,0 0 0,-12-9 1,16 8-132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52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7632,'0'0'0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33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1 131 6632,'0'0'10463,"5"-10"-10028,18-32-22,-21 39-343,1-1-1,-1 1 0,1 0 0,0 0 0,-1 0 0,1 1 1,1-1-1,-1 1 0,0 0 0,0-1 0,7-1 0,4-5 171,-7 5-117,1-1 0,-1 1 1,0 0-1,1 1 0,0 0 0,0 0 1,0 1-1,0 0 0,0 0 0,10 0 1,-13 2-62,1 0 1,0 0-1,-1 0 1,1 1-1,0 0 1,-1 0-1,1 0 1,-1 1-1,1 0 1,-1 0-1,0 0 1,0 1-1,0 0 1,0 0-1,7 5 1,-10-6-37,-1 0 0,1 0 0,-1 0 0,1 0 0,-1 1 0,0-1 0,1 0 0,-1 1 0,0-1 0,-1 1 0,1-1 0,0 1 0,-1-1 0,0 1 0,1 0 0,-1-1 0,0 1 0,0 0 0,0-1 0,-1 1 0,0 4 0,-1 1 31,0 0 0,0 0 0,-1 0-1,0 0 1,-7 14 0,0-8 51,0 0-1,-1 0 1,-25 22 0,21-20 88,-27 33 0,40-47-156,0 1 1,0 0 0,0-1 0,-1 1-1,1-1 1,-1 1 0,0-1 0,-4 3-1,7-5-34,0 0-1,0 0 1,0 0-1,-1 0 0,1 0 1,0 0-1,0 0 1,0 0-1,0 0 1,0 0-1,0 0 0,-1 0 1,1 0-1,0 0 1,0 0-1,0 0 1,0 0-1,0 0 0,0 0 1,0 1-1,0-1 1,-1 0-1,1 0 1,0 0-1,0 0 0,0 0 1,0 0-1,0 0 1,0 1-1,0-1 1,0 0-1,0 0 0,0 0 1,0 0-1,0 0 1,0 0-1,0 1 1,0-1-1,0 0 0,0 0 1,0 0-1,0 0 1,0 0-1,0 0 1,0 1-1,0-1 0,8 1 200,17-4 35,-22 3-218,140-22 634,-136 21-642,-1 0 1,1 1-1,-1-1 1,1 1 0,-1 0-1,1 1 1,-1 0-1,1 0 1,-1 0-1,1 1 1,-1 0 0,7 2-1,18 14-3394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51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5624,'0'0'11965,"12"1"-11659,-5 0-249,9 2 79,0-2 0,0 0 0,17-1-1,107-18 944,-22 3-190,-72 16-233,-14 0 207,-32 0-800,1-1 0,0 0 0,0 0 1,0 0-1,0 0 0,0 0 0,0 0 0,0 0 0,0-1 0,0 1 1,-1 0-1,1 0 0,0-1 0,0 1 0,0 0 0,0-1 1,-1 1-1,1-1 0,0 1 0,0-1 0,-1 1 0,1-1 0,0 0 1,-1 1-1,1-1 0,-1 0 0,1 0 0,-1 1 0,1-1 1,-1 0-1,1 0 0,-1-1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52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9144,'0'0'8307,"12"3"-7916,-5 0-316,5 0 42,0 0-1,0 0 0,1-1 1,-1 0-1,13-1 0,260 5 3044,-279-5-2987,36-2 1198,-40 1-1308,0 0 1,-1 0 0,1 0-1,0-1 1,-1 1 0,1-1-1,0 1 1,-1-1-1,1 0 1,-1 1 0,1-1-1,-1 0 1,1 0 0,-1 0-1,1 0 1,-1 0 0,0-1-1,0 1 1,0 0 0,1-2-1,4-8 60,0-3-3296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53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1 394 6016,'0'0'9728,"4"-10"-9224,23-40 460,41-59 1,-29 50-175,-24 35-112,1 0 0,38-41 0,-54 64-677,17-12 873,-17 12-850,0 1 1,1 0-1,-1 0 1,0 0 0,0 0-1,1 0 1,-1 0 0,0 0-1,0 0 1,1-1-1,-1 1 1,0 0 0,0 0-1,1 0 1,-1 0-1,0 0 1,0 1 0,1-1-1,-1 0 1,0 0 0,1 0-1,-1 0 1,0 0-1,0 0 1,1 0 0,-1 1-1,0-1 9,1 1-1,-1-1 0,0 1 0,1 0 1,-1-1-1,0 1 0,0 0 0,0-1 1,1 1-1,-1 0 0,0-1 0,0 1 1,0 0-1,0 0 0,0-1 0,-1 2 1,-4 49 503,-18 71 0,3-14 38,17-57-43,3-51-526,0 0 0,0 0 1,0 0-1,0 1 0,0-1 1,0 0-1,0 0 0,0 0 0,0 0 1,0 0-1,1 0 0,-1 0 0,0 0 1,0 0-1,0 1 0,0-1 1,0 0-1,0 0 0,0 0 0,0 0 1,0 0-1,0 0 0,0 0 1,0 0-1,0 0 0,0 0 0,1 0 1,-1 0-1,0 0 0,0 0 0,0 0 1,0 1-1,0-1 0,0 0 1,0 0-1,0 0 0,0 0 0,1 0 1,-1 0-1,0 0 0,0 0 1,0 0-1,0 0 0,0 0 0,0 0 1,0-1-1,7-2 82,6-7-23,21-28 112,-2-2-1,52-85 1,-45 64-50,16-14 109,-53 72-213,0 0 0,0 1 0,0 0 1,1-1-1,4-3 0,7-8 219,-20 28-184,-1 1 0,1-1 0,1 1 0,1 0 0,0 0 0,-2 17 0,2-9 0,-4 15 84,2 0-1,-1 42 1,7-61-55,0 0 0,1 0 1,1 0-1,1-1 0,1 1 0,7 22 0,-8-33-37,1-1-1,0 1 1,0-1-1,1 0 1,0 0-1,0 0 1,0-1-1,1 0 1,0 0-1,0 0 1,1-1-1,-1 0 1,1 0-1,1-1 0,-1 0 1,0 0-1,1 0 1,0-1-1,8 2 1,-11-4 63,0-1-1,0 0 1,0-1 0,0 1 0,0-1 0,-1 0-1,1 0 1,0 0 0,0-1 0,-1 0-1,1 1 1,5-4 0,-9 2-142,1 0 0,-1 0 1,0 0-1,0 0 0,0-1 0,0 1 1,-1 0-1,1 0 0,-1-7 0,1 3-3414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55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1 6016,'0'0'11999,"3"9"-11437,1 10-150,1-1 0,-2 1 0,2 38 0,-5 196 3202,5-214-855,-5-40-2741,0 1-1,0 0 1,-1 0-1,1 0 1,0 0 0,0 0-1,0 0 1,0 0 0,0 0-1,0 0 1,0-1 0,0 1-1,0 0 1,0 0 0,0 0-1,0 0 1,-1 0 0,1 0-1,0 0 1,0 0 0,0 0-1,0 0 1,0 0-1,0 0 1,0 0 0,-1 0-1,1 0 1,0 0 0,0 0-1,0 0 1,0 0 0,0 0-1,0 0 1,0 0 0,0 0-1,-1 0 1,1 0 0,0 0-1,0 0 1,0 0 0,0 0-1,0 0 1,0 0 0,0 0-1,0 1 1,0-1-1,-1 0 1,-5 0 455,3-2-425,-1 1 0,0-1 0,0 1 0,0-1 0,0 1 0,0 0 0,0 0 0,0 1 0,0 0 0,0-1 0,0 1 0,0 0 0,-1 1 0,1-1 0,0 1 0,-4 1 0,7-2-51,-14 4 245,15-3-219,-1 0 1,1-1 0,-1 1 0,1-1-1,0 1 1,-1-1 0,1 1-1,0 0 1,0-1 0,-1 1 0,1 0-1,0 0 1,0-1 0,0 1 0,0 0-1,0-1 1,0 1 0,0 0-1,0 0 1,2 0 14,1-1-1,-1 1 0,1-1 1,-1 0-1,1 0 0,-1 0 1,1 0-1,-1 0 1,5-2-1,-7 2-31,68-12 301,-38 6-115,1 1 1,44-1-1,31 2 489,-93 2-47,-13 2-746,0-1 0,-1 1 0,1 0 0,0 0 0,0 0 0,0-1 0,0 1 0,0 0 0,0 0 0,-1 0 0,1 0 0,0 0 0,0-1 0,0 1 0,-1 0 0,1 0 0,0 0 0,0 0 0,0 0 0,-1 0 0,1 0 0,0 0 0,0-1 0,0 1 0,-1 0 0,1 0 0,0 0 0,0 0 0,-1 0 0,1 0 0,0 0 0,0 1 0,0-1 0,-1 0 0,1 0 0,0 0 0,0 0 0,-1 0 0,1 0 0,0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57.1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1 6128,'0'0'16970,"-8"0"-16557,-25-1-9,32 1-371,1 0 0,-1 0-1,0 0 1,0 1 0,1-1-1,-1 0 1,0 0-1,0 1 1,1-1 0,-1 0-1,0 1 1,1-1 0,-1 0-1,0 1 1,1-1 0,-1 1-1,0 0 1,1-1 0,-1 1-1,1-1 1,-1 1 0,1 0-1,0-1 1,-1 1 0,1 0-1,0-1 1,-1 1 0,1 0-1,0 0 1,0-1-1,-1 2 1,0 24 371,1-22-318,2 25 234,2 1 0,1-1 0,13 45 1,-5-26-37,24 102 464,29 130 849,-39-174-527,-26-103-1034,-1-1 0,0 0 0,1 0 0,-1 0 0,0 0 0,0 0 0,0 0 1,0 0-1,-1 0 0,1 0 0,-1 0 0,1 0 0,-1 0 0,0 0 0,1 0 0,-1 0 0,0 0 1,0 0-1,0-1 0,-1 1 0,1 0 0,0-1 0,-1 1 0,1-1 0,-1 1 0,1-1 0,-1 0 0,0 0 1,0 0-1,1 1 0,-1-2 0,0 1 0,0 0 0,0 0 0,0-1 0,-2 1 0,-8 2 59,0-1 0,0-1 0,-1 0-1,1-1 1,-13-1 0,3 0 74,-5 0-105,-1-2 0,1-1 0,-28-7 0,52 10-64,0 1 0,0-1 0,0 0 0,0 0 0,0 0 0,0 0 0,-3-2 0,5 3 0,1-1 0,-1 1 0,1-1 0,-1 1 0,1 0 0,0-1 0,-1 1 0,1-1 0,0 1 0,0-1 0,-1 1 0,1-1 0,0 1 0,0-1 0,0 1 0,-1-1 0,1 1 0,0-1 0,0 0 0,0 1 0,0-1 0,0 1 0,0-1 0,0 1 0,0-1 0,1 1 0,-1-1 0,0 1 0,0-1 0,0 1 0,0-1 0,1 1 0,-1-1 0,0 1 0,1-1 0,-1 1 0,0-1 0,1 1 0,-1-1 0,0 1 0,1 0 0,-1-1 0,1 1 0,0-1 0,15-14 578,-11 10-5192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58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6632,'0'0'14794,"11"0"-14445,61-3 142,-8-1 267,116 10 0,-136 0-456,-18-2 192,45 2-1,-48-4-129,-19-1-190,0-1-1,0 1 1,-1-1-1,1 0 1,0 0-1,6-2 1,-9 2-460,1-1 1,0 1 0,-1-1 0,1 0 0,0 1 0,-1-1-1,1 0 1,-1 0 0,1 0 0,1-3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5:59.3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4912,'0'0'11280,"5"8"-10662,124 180 2949,-84-127-2373,-11-8-238,-19-29 308,22 27 0,-32-42-850,-2-7 908,1-7-3845,-3 4 1477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00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0 9648,'0'0'10718,"-10"5"-10455,10-5-262,-9 4 71,1 0 1,-1 1 0,1 0-1,0 1 1,0 0 0,1 0 0,-12 12-1,-2 9 361,-25 40 0,19-25 5,5-6 214,1 1 0,-15 41 0,33-73-450,2-2 19,0 0-1,-1 0 1,1 0 0,1 0-1,-1 0 1,-1 4 0,2-7-182,0 0 0,0 0 1,0 0-1,0 0 0,0 0 0,0 0 1,0 0-1,0 1 0,0-1 0,0 0 1,0 0-1,0 0 0,0 0 0,0 0 1,0 0-1,0 0 0,0 0 0,0 0 0,0 0 1,0 0-1,0 0 0,0 0 0,0 1 1,0-1-1,-1 0 0,1 0 0,0 0 1,0 0-1,0 0 0,0 0 0,0 0 1,0 0-1,0 0 0,0 0 0,0 0 1,0 0-1,0 0 0,-1 0 0,1 0 1,0 0-1,0 0 0,0 0 0,0 0 1,0 0-1,0 0 0,0 0 0,0 0 1,0 0-1,0 0 0,-1 0 0,1-1-11,0 1-1,0 0 0,0 0 1,0-1-1,-1 1 1,1 0-1,0 0 0,0-1 1,0 1-1,0 0 1,0-1-1,0 1 0,0 0 1,0 0-1,0-1 1,0 1-1,0 0 0,0-1 1,0 1-1,0 0 1,0 0-1,0-1 0,0 1 1,0 0-1,0-1 1,0 1-1,5-13-19,0 0 1,1 0-1,0 1 0,14-19 1,-1 3-3776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02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73 6728,'0'0'11697,"-3"12"-11237,1-7-410,-2 10 119,1 0-1,0 0 0,1 0 0,-1 21 1,4 29 830,11 71 0,-7-93-510,7 39 1064,3-20 287,-15-57-1652,1 0 1,-1-1 0,0 1 0,0 0 0,0-1 0,-1 1 0,1-1 0,-1 1 0,-3 7 0,3-7-89,0 0 1,1 0-1,-1 0 0,1 0 1,1 8-1,-1-2 74,0-11-137,0-5 51,-3-225 361,-8 53 17,2 49-274,4 93-116,4 31-57,0 0 1,0 0-1,0 0 0,1 0 0,-1 0 0,1-1 0,0 1 1,1 0-1,-1 0 0,1 0 0,-1 0 0,1 0 0,1 0 1,1-6-1,-2 8-11,1-1 1,-1 1-1,1 0 1,0 0-1,-1-1 0,1 1 1,0 0-1,0 1 1,0-1-1,1 0 1,-1 1-1,0-1 1,1 1-1,-1 0 1,1-1-1,-1 1 0,1 0 1,-1 1-1,1-1 1,0 0-1,-1 1 1,1 0-1,0-1 1,4 1-1,5 1-16,0 0-1,0 1 1,0 0-1,15 5 1,-17-5 1,-5-1 0,-1 0 0,0 1-1,1-1 1,-1 1-1,0 0 1,0 0 0,0 0-1,-1 1 1,1-1-1,0 1 1,-1 0 0,0 0-1,0 0 1,6 7-1,-8-7 1,1 0-1,-1 0 0,1 0 1,-1 0-1,0 0 0,0 1 1,0-1-1,-1 0 0,1 0 1,-1 1-1,1-1 0,-1 1 1,0-1-1,-1 0 0,1 1 1,-1-1-1,1 0 0,-1 0 1,0 1-1,-2 3 0,-1 4-2,-1-1 0,0 0 0,-1 0 0,0-1 0,0 1 0,-12 12 0,-53 46 208,65-61-79,6-7-106,0 1 0,-1-1 0,1 1-1,0-1 1,0 1 0,-1-1 0,1 0 0,-1 1-1,1-1 1,0 1 0,-1-1 0,1 0 0,-1 1-1,1-1 1,-1 0 0,1 0 0,-1 1 0,1-1-1,-1 0 1,1 0 0,-1 0 0,1 0-1,-1 1 1,0-1 0,-7 4 120,8-4-132,0 0 1,0 0 0,0 0-1,0 0 1,0 1-1,0-1 1,0 0 0,-1 0-1,1 0 1,0 0-1,0 0 1,0 0-1,0 1 1,0-1 0,0 0-1,0 0 1,0 0-1,0 0 1,0 0 0,0 0-1,0 1 1,1-1-1,-1 0 1,0 0-1,0 0 1,0 0 0,0 0-1,0 0 1,0 1-1,0-1 1,0 0-1,0 0 1,0 0 0,0 0-1,0 0 1,1 0-1,-1 0 1,0 0 0,0 0-1,0 0 1,0 1-1,0-1 1,0 0-1,1 0 1,-1 0 0,0 0-1,0 0 1,0 0-1,0 0 1,0 0 0,0 0-1,1 0 1,-1 0-1,0 0 1,0 0-1,0 0 1,0 0 0,0 0-1,1 0 1,-1 0-1,0 0 1,0-1-1,0 1 1,0 0 0,0 0-1,1 0 1,10 1 18,0 0-1,0 1 1,-1 0 0,17 6 0,7 1-13,-22-7 0,0 1-1,0 0 0,-1 1 0,1 0 0,-1 0 0,0 1 1,0 1-1,-1 0 0,0 0 0,18 16 0,-21-16 14,0 1-1,-1 0 1,1 0 0,-2 0-1,8 12 1,-12-17-8,1 1 0,-1-1 1,0 1-1,0-1 0,-1 1 1,1 0-1,-1-1 0,1 1 1,-1 0-1,0-1 0,0 1 1,0 0-1,0-1 0,0 1 1,-1 0-1,1 0 0,-1-1 1,0 1-1,1-1 0,-1 1 1,-1-1-1,1 1 0,-3 3 1,-2 3 44,-1 0 1,-1 0-1,1-1 1,-2 0-1,1 0 1,-1-1-1,0 0 1,0-1-1,-19 10 1,-9 1 347,-52 18 0,74-29-256,14-6-147,-5 3 0,-1 0 0,0-1 0,1 0 0,-1 0 0,0-1 0,0 0 1,0 0-1,0-1 0,-13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53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7328,'0'0'13153,"13"-9"-12732,-2 1-320,-2 2-10,0-1-1,1 1 1,-1 1-1,1 0 1,1 0-1,-1 1 1,19-5-1,0 3 158,24-6 379,0 2 0,74-4 1,-69 10-164,-32 2 95,42 1 0,-66 1-409,0 0 1,1 0-1,-1 0 0,0 1 0,0-1 0,0 0 0,0 1 1,0 0-1,3 1 0,-5-2-145,1 0 0,-1 1 1,0-1-1,0 0 0,1 1 0,-1-1 1,0 0-1,0 1 0,0-1 0,0 0 1,0 1-1,0-1 0,1 0 0,-1 1 1,0-1-1,0 0 0,0 1 0,0-1 1,0 1-1,0-1 0,0 0 0,-1 1 1,1-1-1,0 1 0,-4 10-2911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03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5920,'0'0'14622,"11"2"-14045,10 2-211,1-1 0,40 1 0,59-11 799,81 0 963,-111 11-2397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22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0 5416,'0'0'24226,"2"12"-24122,12 72 5,7 97 4,-14-117-69,10 105 130,-13-117 163,-4-51-320,0 0 0,0 0 0,0 0 0,-1-1 0,1 1 0,0 0 0,-1 0 0,1-1-1,0 1 1,-1 0 0,1-1 0,-1 1 0,1 0 0,-1-1 0,1 1 0,-1-1 0,0 1 0,1-1 0,-1 1 0,0-1 0,1 1 0,-1-1 0,0 0-1,0 1 1,1-1 0,-1 0 0,-1 1 0,-2 0 36,-1 0 0,1 0 0,-8 0-1,-49 0 342,43-2-181,0 1 1,0 1-1,-32 6 0,41-7-74,7 0-121,1 0 0,-1 1 1,1-1-1,-1 0 0,1 0 1,-1 1-1,1-1 1,-3 1-1,4-1-18,0 0 0,0 0 0,0 0 0,0 0 1,0 0-1,0 0 0,0 0 0,0 0 0,0 0 0,0 0 0,0 0 0,0 0 0,0 0 1,0-1-1,0 1 0,0 0 0,0 0 0,0 0 0,0 0 0,0 0 0,0 0 0,0 0 1,0 0-1,0 0 0,0 0 0,0 0 0,0 0 0,0 0 0,0 0 0,0 0 1,0 0-1,0 0 0,0-1 0,0 1 0,0 0 0,0 0 0,0 0 0,0 0 0,0 0 1,-1 0-1,1 0 0,0 0 0,0 0 0,0 0 0,0 0 0,0 0 0,0 0 0,0 0 1,0 0-1,0 0 0,0 0 0,0 0 0,0 0 0,0 0 0,0 0 0,0 0 0,-1 0 1,1 0-1,0 0 0,0 0 0,0 0 0,0 0 0,0 0 0,0 1 0,3-8-36,5-2-252,0-1 0,1 1 0,1 1 0,10-8 1,-4 3-225,16-13-933,-21 17-2403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22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6224,'0'0'9184,"-5"3"-8600,-19 9-19,19-7 996,8-3-792,7-1-218,-9-1-426,23 1 616,90 10 1618,-96-7-1703,-1 1 0,26 11 0,-34-11-309,4 2 263,-12-6-582,-1-1 0,0 0 1,1 0-1,-1 0 0,1 0 0,-1 0 1,0 0-1,1 0 0,-1 0 0,0 0 1,1 0-1,-1-1 0,0 1 0,1 0 1,-1 0-1,0 0 0,1 0 0,-1 0 1,0-1-1,1 1 0,-1 0 0,0 0 1,1-1-1,-1 1 0,0 0 0,0 0 1,1-1-1,-1 1 0,0 0 0,0-1 1,0 1-1,0 0 0,1-1 0,-1 1 1,2-4-67,0 1 0,0-1 1,0 1-1,5-5 0,-1 1-3119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22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0 5016,'0'0'11104,"-8"5"-10575,2-2-421,-2 2 69,-1 0 0,1 1 0,0 0 0,-10 10 0,-89 106 1615,46-51-1017,33-40-241,2 0-1,-23 37 1,31-28 811,15-38-840,5-6-28,4-2-418,0 0 0,-1-1 0,0 1 0,0-2 1,-1 1-1,7-14 0,-2 4-208,4-7-465,-9 16-2361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2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11656,'0'0'2724,"10"6"-2304,142 80 1162,-127-71-917,-1 2 0,42 36 0,-56-41-47,0-1 1,-1 1-1,0 1 0,-1 0 1,12 24-1,-18-28 433,-2-9-1087,0 0-1,0 0 0,0 0 1,0 0-1,0 0 0,0 1 1,0-1-1,-1 0 1,1 0-1,0 0 0,0 0 1,0 0-1,0 0 0,0 0 1,0 0-1,0 1 1,0-1-1,0 0 0,0 0 1,0 0-1,0 0 0,0 0 1,-1 0-1,1 0 0,0 0 1,0 0-1,0 0 1,0 0-1,0 0 0,0 0 1,0 0-1,0 0 0,-1 0 1,1 0-1,0 0 1,0 0-1,0 0 0,0 0 1,0 0-1,0 0 0,0 0 1,-1 0-1,1 0 0,0 0 1,0 0-1,0 0 1,0 0-1,0 0 0,0 0 1,0 0-1,0 0 0,0 0 1,-1 0-1,1 0 1,0 0-1,0-1 0,0 1 1,0 0-1,0 0 0,0 0 1,0 0-1,0 0 0,0 0 1,0 0-1,0 0 1,0-1-1,0 1 0,0 0 1,0 0-1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22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23 12160,'0'0'3648,"2"8"-2939,51 224 2420,-9-46-656,-39-154-1194,-5-25 27,-5-23-621,-6-26-182,-66-211 1805,71 237-1986,0-1 0,-6-29 0,12 42-294,0 1 1,0 0-1,0 0 1,1 0-1,-1 0 0,1 0 1,-1-1-1,1 1 1,0 0-1,0 0 1,1 0-1,-1 1 0,1-1 1,-1 0-1,1 0 1,0 1-1,0-1 1,0 1-1,0 0 1,0-1-1,3-1 0,0 0-7,0 1 0,0-1-1,0 1 1,0 0-1,0 1 1,1-1-1,-1 1 1,1 0 0,-1 0-1,8-1 1,-4 2-7,0 0 0,-1 1 0,1 0 0,0 0 0,-1 1 0,1 0 0,-1 1 0,12 3 0,-16-4-8,0 0 0,0 0 1,-1 1-1,1 0 0,-1-1 0,1 1 0,-1 1 0,0-1 0,0 0 0,0 1 0,0 0 1,0-1-1,0 1 0,-1 0 0,1 0 0,-1 1 0,0-1 0,0 0 0,0 1 0,2 6 0,-3-5 2,0 0 0,-1-1 0,1 1 0,-1 0 0,0 0 0,-1-1 0,1 1 0,-1 0 0,0 0 0,-3 8 0,-2 4 33,-11 22-1,16-37-34,-17 30 73,14-26-39,-1 0 1,2 1-1,-1 0 0,1 0 1,-4 12-1,7-18-33,-1 0-1,1 0 0,1 0 0,-1 0 0,0-1 1,0 1-1,0 0 0,0 0 0,1 0 0,-1 0 0,0-1 1,0 1-1,1 0 0,-1 0 0,1-1 0,-1 1 1,1 0-1,-1-1 0,1 1 0,-1-1 0,1 1 0,0 0 1,-1-1-1,2 1 0,20 12 29,-18-12-29,79 33 32,-59-25-33,0 0 0,-1 2 0,0 0 0,23 17 0,-43-26 4,0 1-1,1-1 0,-1 1 1,0 0-1,-1 0 1,1 0-1,0 0 1,-1 1-1,0-1 1,0 1-1,0-1 1,2 8-1,-3-9 0,0 1 0,-1-1 0,0 1 0,1-1-1,-1 1 1,0 0 0,0-1 0,-1 1 0,1 0 0,0-1-1,-1 1 1,0-1 0,1 1 0,-1-1 0,0 1 0,0-1 0,-1 0-1,1 1 1,0-1 0,-1 0 0,-1 2 0,-2 2 5,0-1 0,0 0 0,-1-1 0,0 1 0,0-1 0,0 0 0,0-1 0,-1 1 0,-8 2 0,-5 2 72,-39 9 1,45-14-48,0-1 0,1 0 0,-1-1 0,0 0 0,0-1 0,0 0 0,1-2 0,-1 1 0,0-2 0,1 0 0,-17-5 0,27 6-41,-1 1-52,0 0-1,1 0 0,0-1 0,-1 1 1,1-1-1,-5-4 0,7 5 7,0 0 0,0 1-1,0-1 1,1 0 0,-1 0-1,0 0 1,1 0 0,-1-1-1,1 1 1,0 0 0,-1 0 0,1 0-1,0 0 1,-1 0 0,1-1-1,0 1 1,0 0 0,0 0-1,0 0 1,0 0 0,0-1 0,1 1-1,-1 0 1,0 0 0,0 0-1,1-1 1,5-13-4277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2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12360,'0'0'3696,"10"-5"-3161,-6 3-466,6-3 109,-1 1 0,1 0 0,0 0 1,0 1-1,0 1 0,17-3 0,56 1 1438,17-2 542,-83 4-1570,1-1 0,-1 0 1,26-10-1,-21 7-119,1-2-3679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2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5624,'0'0'1312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22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5624,'0'0'15955,"9"-5"-15560,-8 5-388,5-4 73,1 0-1,-1 1 0,1 0 0,0 1 1,0 0-1,0 0 0,0 0 0,1 1 1,13-1-1,228 0 2692,-232 2-2358,-1-1 0,1 0 1,18-4-1,-12-3 1009,-23 8-1712,5-3 812,-5 3-607,0 0 0,0 0 0,0 0 0,0 0 0,0 0 0,0 0 0,1 0 0,-1 0 0,0 0 0,0 0 0,0 0 0,0 0 0,0 0 0,0 0 0,0 0 0,0 0 0,0 0 0,0 0 0,0 0 0,1-1-1360,-1 1 1360,0 0 0,0 0 0,0 0 0,0-1 0,0 1 0,0 0 0,0 0 0,0 0 0,0 0 0,0 0 0,0 0 0,0 0 0,0 0 0,0 0 0,0 0 0,0 0 0,0 0 0,0 0 0,0-1-170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2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10848,'0'0'6061,"10"-1"-5409,35-9 33,61-11 1175,50-1 1235,-134 20-2792,-12 1 564,18-3 0,-25 3-1083,-1 1 0,0-1 0,1 0 0,-1 0 0,0 0 0,0 0 0,1 0 0,-1-1 0,0 1 0,0-1 0,0 1 0,1-3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2:5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11656,'0'0'8255,"1"10"-7723,-1-2-379,-1-4-99,1-1 0,0 1 0,0-1 0,0 1 0,0-1 0,1 1 0,0-1 0,-1 0 0,1 1 0,0-1 0,1 0 1,-1 0-1,1 1 0,-1-1 0,4 4 0,57 66 1363,83 75-1,-141-143-1367,25 25 141,-2 2 0,-1 1-1,-1 1 1,-3 1 0,0 1 0,-2 0-1,-2 2 1,-2 1 0,-1 0-1,-2 0 1,-1 2 0,-3-1-1,8 65 1,-14-64-25,-2 0 0,-1 0 0,-2 0 0,-2 0 0,-1 0 0,-3-1 0,-1 0 0,-2 0 0,-1-1 0,-3 0 0,-1-1 0,-24 41 0,6-18 173,13-23 117,-34 49 0,32-65 40,2-2-248,14-1-4237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22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84 145 7832,'0'0'7248,"-1"-6"-6666,-2-15-233,1 6 6965,3 17-7196,-1-1 1,1 1 0,0 0 0,0 0-1,-1-1 1,1 1 0,1 0 0,-1-1 0,2 3-1,3 4 92,46 93 1007,-37-69-926,71 175 1637,-74-183-1540,-9-20-266,-1 0 0,0 0 0,0 0 0,0 0-1,-1 0 1,2 8 0,-2-10-40,0 0 0,-1 0 0,1 0 0,0 0-1,0 0 1,2 4 0,1 0 122,-4-6-140,0 0-56,0 1-1,0-1 1,0 0-1,0 0 1,0 0-1,0 0 1,0 0-1,0 0 1,0 0-1,0 0 1,0 0-1,0 0 1,0 0-1,0 0 1,0 0-1,0 0 1,1 1-1,-1-1 1,0 0-1,0 0 1,0 0-1,0 0 1,0 0-1,0 0 1,0 0-1,0 0 1,0 0-1,0 0 1,0 0-1,0 0 1,0 0-1,0 0 1,0 0-1,1 0 1,-1 0-1,0 0 1,0 0-1,0 0 1,0 0-1,0 0 1,0 0-1,0 0 1,0 0-1,0 0 1,0 0-1,0 0 1,0 0-1,0 0 1,0 0-1,1 0 1,-1 0-1,0 0 1,0 0-1,0 0 1,0 0-1,0 0 1,0-1-1,2-1 21,1-1-1,-1 0 0,0 1 1,0-1-1,0 0 1,-1 0-1,1 0 1,1-6-1,1 1 2,65-166 432,-52 140-350,1 1-1,2 1 0,24-32 0,22-34 361,-35 48-113,-30 49-357,-1 1 1,0-1-1,0 0 1,0 1 0,0-1-1,1 1 1,-1-1 0,0 0-1,0 1 1,0-1-1,0 0 1,0 1 0,0-1-1,-1 0 1,1 1-1,0-1 1,0 0 0,0 1-1,-1-1 1,1 0-1,0 1 1,-1-1 0,1 1-1,0-1 1,-1 1 0,1-1-1,-1 1 1,0-1-1,0-1 2,0 1-1,0 0 0,0 1 0,0-1 0,0 0 0,0 0 1,-1 0-1,1 1 0,0-1 0,0 0 0,-1 1 1,1-1-1,-2 1 0,-25-2-13,-1 2 0,-46 6 0,61-5 5,-281 28-104,191-13 55,93-15-15,11-1 68,0 0 0,0 0-1,0 0 1,0 0 0,0 0-1,0 0 1,0 0 0,0 0 0,0 0-1,0 0 1,0 0 0,1 0 0,-1 0-1,0 0 1,0 0 0,0 0-1,0 0 1,0 0 0,0 0 0,0 0-1,0 0 1,0-1 0,0 1 0,0 0-1,0 0 1,0 0 0,0 0-1,0 0 1,0 0 0,0 0 0,0 0-1,0 0 1,0 0 0,0 0 0,0 0-1,0 0 1,0 0 0,0 0-1,0 0 1,0 0 0,0 0 0,0 0-1,0 0 1,0 0 0,0 0-1,0 0 1,0 0 0,0 0 0,0 0-1,0 0 1,-1-1 0,1 1 0,0 0-1,0 0 1,0 0 0,17-6-178,-11 4 143,3-1-202,1 0 0,19-3 0,-11 3-4064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22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39 149 8240,'0'0'7046,"0"-6"-6408,-3-24 1768,3 33-1283,-1 57 465,7 218 1716,-1-157-816,-3-116-1730,-1-5-174,-1-5-287,-5-19 207,-1-27-1,2 14-151,-22-196 1687,23 210-1914,-2-31 356,5 46-434,1 1 0,-1 0 0,1 0 1,1-1-1,3-10 0,-4 13-47,1 0 0,0 0 0,1 0 0,-1 1 0,1-1 0,0 1 0,0-1 0,0 1 0,1 0 0,-1 0 0,1 1 0,0-1 0,0 1 0,0 0 0,1 0 0,4-3 0,-2 2 0,0 1 0,0-1 0,0 1 0,0 1 0,1-1 0,0 1 0,-1 1 0,1-1 0,0 1 0,-1 1 0,1-1 0,0 1 0,10 2 0,-12-2 0,0 1 0,0 1 0,0-1 0,-1 1 0,1 0 0,0 0 0,-1 1 0,1-1 0,-1 1 0,0 1 0,0-1 0,0 1 0,0-1 0,-1 1 0,0 1 0,1-1 0,4 8 0,-8-10 0,0-1 0,0 1 0,0 0 0,0 0 0,0-1 0,0 1 0,-1 0 0,1 0 0,-1 0 0,1 0 0,-1-1 0,0 1 0,0 0 0,0 0 0,0 0 0,0 0 0,0 0 0,-1 0 0,1 0 0,-1 0 0,1-1 0,-1 1 0,1 0 0,-1 0 0,0-1 0,0 1 0,0 0 0,0-1 0,0 1 0,-1-1 0,0 2 0,-5 4 0,0 0 0,-1-1 0,1 0 0,-16 8 0,19-11 0,-62 34 0,57-33 0,0 0 0,-1-1 0,0 0 0,0 0 0,-13 1 0,22-4 48,0 1 0,0-1 0,0 0-1,1 0 1,-1 0 0,0 0 0,0 0 0,0 0 0,0 0 0,0-1-1,1 1 1,-1 0 0,0 0 0,0-1 0,0 1 0,1 0 0,-1-1-1,0 1 1,0-1 0,0 0 0,1 0-383,-1 1 0,0-1 0,1 0 0,0 0 0,-1 0 0,1 0 0,0 0 0,-1 0 0,1 0 0,0 0 0,0 0 0,0 0 0,0 0 0,0-2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22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9040,'0'0'18256,"6"-1"-17778,158-15 1891,-85 7-1061,153 4 0,-223 6-1308,-1 0 0,0 0 0,17 5 0,-22-5 701,-5-2-667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52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89 4008,'0'0'7792,"-1"-8"-7336,-3-37 446,3 42-659,1 0-1,0 0 0,-1 0 1,2-1-1,-1 1 1,1-4-1,-1 6-184,3-8 2379,-3 61-1703,1 42 41,-15 116 0,0-79-123,14-111-387,0-18-192,0 1 0,0-1 0,0 1 0,0-1-1,0 0 1,0 1 0,-1-1 0,1 0 0,-1 1 0,0-1 0,-1 3 0,2-5-52,0 0-1,0 1 1,-1-1-1,1 0 1,0 0-1,0 1 1,0-1 0,-1 0-1,1 1 1,0-1-1,0 0 1,0 1-1,0-1 1,0 0-1,0 1 1,-1-1 0,1 0-1,0 1 1,0-1-1,0 0 1,0 1-1,0-1 1,0 0 0,1 1-1,-1-1 1,0 0-1,0 1 1,0-1-1,9 1 253,16-9-153,-23 7-96,33-10 63,1 2 0,1 1-1,0 2 1,41-2-1,-62 7-53,1 0 42,-1 1 0,1 1 1,28 5-1,-44-6-72,-1 0-1,0 1 1,1-1-1,-1 0 1,0 0-1,1 0 1,-1 0-1,0 1 1,0-1-1,1 0 1,-1 0 0,0 0-1,0 1 1,1-1-1,-1 0 1,0 0-1,0 1 1,0-1-1,0 0 1,1 1 0,-1-1-1,0 0 1,0 1-1,0-1 1,0 0-1,0 0 1,0 1-1,0-1 1,0 0-1,0 1 1,0-1 0,0 0-1,0 1 1,0-1-1,0 0 1,0 1-1,0-1 1,0 0-1,-1 1 1,1-1 0,0 0-1,0 1 1,0-1-1,0 0 1,-1 0-1,1 1 1,-11 15-20,-6 0-346,10-10-2352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52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10952,'0'0'3974,"9"-1"-3622,96-11 763,-80 9-718,0 2-1,35 1 1,-34 1 377,49-5 0,-18-5 1285,-57 9-2048,1 0 1,-1 0-1,0 0 1,0-1-1,0 1 1,0 0-1,0 0 0,1 0 1,-1 0-1,0 0 1,0 0-1,0 0 1,0-1-1,0 1 0,0 0 1,0 0-1,1 0 1,-1 0-1,0 0 1,0-1-1,0 1 1,0 0-1,0 0 0,0 0 1,0 0-1,0-1 1,0 1-1,0 0 1,0 0-1,0 0 0,0 0 1,0-1-1,0 1 1,0 0-1,0 0 1,0 0-1,0 0 0,0-1 1,0 1-1,0 0 1,0 0-1,-1 0 1,1 0-1,0 0 0,0-1 1,0 1-1,0 0 1,0 0-1,0 0 1,-1 0-1,1 0 0,0 0 1,0 0-1,0-1 1,0 1-1,0 0 1,-1 0-1,1 0 0,-8-6-2660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53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 11048,'0'0'2809,"13"-5"-2466,-6 2-288,5-2 50,0 1-1,1 0 1,-1 0-1,1 2 1,24-4-1,-4 5 175,3-1 446,0-1 0,70-14-1,-57 4 1126,-49 13-1836,1 0 0,-1 0 0,0 0 0,1 0 0,-1 0 0,0 0 0,1 0 0,-1 0 0,0 0 0,1 1 0,-1-1 0,0 0 0,0 0 0,1 0 0,-1 0 0,0 1 0,0-1 0,1 0 1,-1 0-1,0 1 0,0-1 0,1 0 0,-1 0 0,0 1 0,0-1 0,0 0 0,0 0 0,0 1 0,1-1 0,-1 0 0,0 1 0,0-1 0,0 0 0,0 1 0,0-1 0,1 4-2462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53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7432,'0'0'4569,"13"-2"-4101,30-4 325,1 2 0,78 3 0,-94 4-144,0 0 1,42 11 0,-60-11-517,0 0 0,0 1-1,-1 0 1,1 0 0,-1 1-1,0 1 1,-1-1 0,1 1-1,-1 1 1,9 8 0,1 4-2321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54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9344,'0'0'2048,"6"9"-1556,47 73 470,23 38 448,33 70 1236,-106-184-2464,-1 0 0,0 0 0,0 0-1,0 0 1,0 0 0,-1 1 0,0 7 0,1-11-108,-2-3-110,0 1 0,0-1 0,1 0 0,-1 0 1,0 0-1,0 0 0,0 1 0,1-1 0,-1 0 0,0 0 1,0 0-1,0 1 0,0-1 0,0 0 0,0 0 0,0 1 0,1-1 1,-1 0-1,0 0 0,0 1 0,0-1 0,0 0 0,0 0 1,0 1-1,0-1 0,0 0 0,0 0 0,0 1 0,0-1 1,-1 0-1,1 0 0,0 1 0,0-1 0,0 0 0,0 0 0,0 0 1,0 1-1,0-1 0,-1 0 0,1 0 0,0 0 0,0 1 1,0-1-1,-1 0 0,1 0 0,0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55.0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530 1 9848,'0'0'1702,"-7"9"-1483,-21 25 163,-55 52 0,-34 25 870,17-14-132,-79 71 1305,164-156-1372,91-71-3098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56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0 150 9344,'0'0'3681,"3"12"-3314,33 186 1185,-24-145-975,-7-32-128,0 0 1,-2 1 0,2 30-1,-4-44-77,-1-8-330,0 0 0,0 1 0,0-1 0,0 0 0,0 0 0,1 1 0,-1-1 0,0 0 0,0 0 0,0 1 1,0-1-1,0 0 0,0 0 0,0 1 0,0-1 0,0 0 0,0 0 0,0 1 0,0-1 0,0 0 0,0 0 0,0 1 0,0-1 0,0 0 0,-1 0 1,1 1-1,0-1 0,0 0 0,0 0 0,0 0 0,0 1 0,-1-1 0,1 0 0,0 0 0,0 0 0,0 1 0,0-1 0,-1 0 0,1 0 1,0 0-1,0 0 0,-1 0 0,1 0 0,0 1 0,0-1 0,-1 0 0,1 0 0,-5 1 498,1-1 41,1-7-443,-4-14-50,1 0 1,2 0-1,0 0 1,1 0-1,0-31 1,3 9 81,10-74-1,-7 99-118,1 0-1,0 1 1,1-1-1,1 1 1,1 0-1,0 0 1,1 1-1,12-17 1,-17 28-25,0 1 1,1 0 0,0-1-1,-1 1 1,2 1-1,-1-1 1,0 1-1,1-1 1,-1 1-1,1 1 1,6-4-1,-8 5-13,0 0-1,0 0 1,0 0 0,0 1 0,0-1-1,0 1 1,0 0 0,0-1-1,0 2 1,0-1 0,0 0-1,0 0 1,0 1 0,0 0-1,-1-1 1,1 1 0,0 0 0,0 1-1,0-1 1,-1 0 0,4 3-1,-1 0-3,0-1 0,-1 1 0,1 1 0,-1-1 0,0 1 0,0-1 0,0 1 0,-1 0 0,1 0 0,-1 1 0,-1-1 0,1 1 0,-1 0 0,0-1 0,0 1 0,0 0 0,-1 0 0,0 0 0,0 0 0,-1 1 0,0-1 0,0 0 0,-1 9 0,0-5 7,-1 0-1,0 0 1,-1 0 0,0 0 0,-1-1-1,1 1 1,-2-1 0,0 0 0,0 0-1,0 0 1,-1-1 0,0 0 0,-10 10-1,-19 13 285,35-31-295,0 0-1,0 1 1,0-1-1,0 0 0,0 1 1,0-1-1,0 0 1,0 0-1,0 1 0,0-1 1,0 0-1,1 1 1,-1-1-1,0 0 1,0 0-1,0 1 0,0-1 1,0 0-1,0 0 1,1 1-1,-1-1 0,0 0 1,0 0-1,0 0 1,1 1-1,-1-1 1,0 0-1,0 0 0,1 0 1,-1 0-1,0 1 1,1-1-1,-1 0 0,0 0 1,0 0-1,1 0 1,-1 0-1,0 0 1,1 0-1,-1 0 0,19 7 35,-14-5-28,-1-1-6,19 7 16,-1 1 0,0 0 0,-1 1 1,40 27-1,-59-35-21,0 0 0,0 1 1,-1-1-1,1 0 1,0 1-1,-1-1 0,1 1 1,-1-1-1,0 1 1,0 0-1,0 0 0,0-1 1,0 1-1,-1 0 1,1 0-1,-1 0 0,0 0 1,0 0-1,0 0 1,-1 5-1,1-3 1,-1 1-1,-1-1 1,1 1-1,0-1 1,-1 1 0,0-1-1,-1 0 1,1 0 0,-7 10-1,3-8 11,-1 0-1,1 0 0,-1-1 1,0 0-1,-1 0 1,0 0-1,0-1 0,0-1 1,0 1-1,-1-1 0,0 0 1,1-1-1,-1 0 1,-16 2-1,3-1 23,-1-1 0,1-1 0,-1-2 0,1 0 0,-25-3 0,39 1 21,-1 0 0,1 0 1,-13-5-1,9 3 39,12 4-97,0 0 0,-1 0 0,1 0 0,0 0 0,0-1 0,0 1 0,0 0 0,-1 0-1,1 0 1,0 0 0,0 0 0,0-1 0,0 1 0,0 0 0,0 0 0,0 0 0,0 0 0,-1-1 0,1 1-1,0 0 1,0 0 0,0 0 0,0-1 0,0 1 0,0 0 0,0 0 0,0 0 0,0-1 0,0 1 0,0 0 0,0 0-1,0 0 1,1-1 0,-1 1 0,0 0 0,0 0 0,0 0 0,0 0 0,0-1 0,0 1 0,0 0 0,0 0-1,1 0 1,-1 0 0,0 0 0,0-1 0,0 1 0,0 0 0,0 0 0,1 0 0,-1 0 0,0 0 0,7-6-3254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00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8336,'0'0'13002,"8"-10"-12754,27-35 0,-34 43-221,1 0-1,0 0 1,0 0-1,-1 1 1,1-1-1,0 0 1,0 1-1,0-1 1,1 1-1,-1 0 1,0 0-1,0 0 1,1 0-1,-1 0 1,4 0-1,10-5 210,-8 2-133,0 1-1,1 0 1,-1 0 0,1 1 0,0 0 0,0 0-1,9 0 1,4 1 325,38 3-1,-44-1-212,6 1 240,32 6 1,-33-10-126,-20 2-298,1-1 1,-1 1-1,1 0 0,0-1 1,-1 1-1,1 0 1,-1 0-1,1 0 0,-1 0 1,1 0-1,0 0 1,-1 1-1,1-1 0,-1 0 1,1 1-1,-1-1 0,3 2 1,13 1 426,-13-3-3799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56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8336,'0'0'4857,"10"-1"-4194,31-1 232,0 1 1,48 5-1,9-2 775,-75-3-1315,1 1-1,-1 1 1,37 6-1,-26 1-2575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57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6016,'0'0'8692,"9"3"-8303,18 4 7,0 0 0,0-2 0,47 4 0,93-6 1633,-153-5-1536,0 0 0,28-7 0,-36 8-301,-5 1-175,-1-1 0,1 1-1,0 0 1,-1 0 0,1 0 0,0 0 0,-1 0 0,1 0 0,0 0 0,-1 1 0,1-1 0,-1 0 0,1 0 0,0 0 0,-1 1 0,1-1 0,-1 0-1,1 1 1,0-1 0,0 1 0,1 5-2563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6:59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0 204 6128,'0'0'8520,"4"-9"-7975,-2 2-414,0 0-1,1 1 1,0-1 0,1 1-1,0 0 1,0-1 0,0 2-1,0-1 1,1 0 0,5-4-1,-1 3 186,0 1 0,1 1 0,18-9-1,-23 12-186,-4 1-99,0 1 0,1 0 0,-1-1 1,0 1-1,1 0 0,-1 0 0,1 0 0,-1 0 0,1 0 0,-1 0 0,0 0 0,1 1 0,-1-1 1,1 0-1,-1 1 0,0-1 0,1 1 0,-1-1 0,0 1 0,0 0 0,1 0 0,-1 0 0,0-1 1,0 1-1,0 0 0,0 0 0,0 0 0,0 0 0,1 2 0,1 2 39,1 0 0,-1 0 0,1 1-1,-2-1 1,5 12 0,5 22 118,-3 2 0,-1-1 0,2 46 0,1 0 94,-10-78-225,1-1-1,0 0 1,0 1 0,0-1-1,1 0 1,0 0-1,6 9 1,-8-14-38,0-1 0,0 0 0,0 0 0,0 0 0,0 0 0,0 0 0,0 0 0,1 0 0,-1 0 0,0 0 0,0 0 0,1 0 0,-1-1 0,0 1 1,1-1-1,-1 1 0,3 0 0,-2-1-5,0-1 1,-1 1-1,1 0 1,0 0 0,0-1-1,-1 1 1,1-1-1,-1 0 1,1 0 0,-1 1-1,1-1 1,-1 0-1,1 0 1,-1 0 0,0 0-1,1-1 1,-1 1-1,0 0 1,2-3 0,3-4 33,1 0 0,-2-1 0,1 1 0,-1-2 1,-1 1-1,1 0 0,2-11 0,17-74 277,-6 21-59,9-37 231,-5 15 144,-22 93-609,1-1 0,0 1 0,0-1 0,0 1-1,0 0 1,0-1 0,0 1 0,1 0 0,-1 0 0,1 0 0,0 0-1,-1 0 1,1 0 0,0 0 0,0 0 0,0 1 0,3-3-1,-1 3-2,1-1-1,-1 1 1,0 0-1,1 0 1,-1 0-1,1 0 0,-1 1 1,1 0-1,4 0 1,12 0-2,0 2 0,0 0 1,0 1-1,0 1 0,0 1 1,-1 1-1,0 1 1,25 11-1,-40-15 19,-1 0-1,0 0 1,0 0 0,0 0 0,4 7-1,-2-4 103,-5-3 93,-6-4-77,-2 0-132,-1 11-3359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7:00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0 5824,'0'0'9265,"1"12"-8730,1 0-394,-1-2 2,0 1 0,-1 0 1,0 0-1,0 0 0,-3 12 1,-1 10 2556,1 53 0,3-86-2675,0 1 0,0-1 1,0 1-1,0-1 1,0 0-1,-1 1 0,1-1 1,0 1-1,0-1 1,-1 1-1,1-1 0,0 0 1,-1 1-1,1-1 0,0 1 1,-1-1-1,1 0 1,-1 0-1,1 1 0,0-1 1,-1 0-1,1 0 0,-1 1 1,1-1-1,-1 0 1,1 0-1,-1 0 0,1 0 1,-1 0-1,1 0 1,-2 0-1,-20 1 203,13-1-118,-8 2 25,10 0-68,-1-1 1,1-1 0,-1 1 0,1-1 0,0-1 0,-1 1 0,-9-3 0,6-2 446,23 3-238,4 1-304,24-2 78,189-8 267,-206 13-249,-17-1-44,0-1 0,0 1 0,0-1 0,10-2 0,-4-1 345,-11-2-2109,-1 3-137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7:01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0 7736,'0'0'4154,"3"11"-3628,41 180 1259,-36-132-1110,-3 0-1,-2 0 1,-3 0-1,-9 70 1,3-106-178,5-19-252,0 0 1,0 0-1,0 1 1,-1 6-1,2-10-218,1-1 1,-1 0-1,0 1 0,0-1 0,0 0 0,0 1 1,0-1-1,0 0 0,0 1 0,0-1 1,0 0-1,-1 0 0,1 1 0,0-1 1,0 0-1,0 1 0,0-1 0,0 0 0,0 0 1,-1 1-1,1-1 0,0 0 0,0 0 1,0 1-1,-1-1 0,1 0 0,0 0 1,0 1-1,-1-1 0,1 0 0,0 0 0,0 0 1,-1 0-1,1 0 0,-1 1 0,1-1 9,-1-1 0,1 1-1,-1 0 1,1 0 0,0 0 0,-1-1-1,1 1 1,-1 0 0,1-1-1,0 1 1,-1 0 0,1-1-1,0 1 1,-1 0 0,1-1-1,0 1 1,-1-1 0,1 1 0,0 0-1,0-1 1,-1 1 0,1-2-1,-9-23 170,0 0 0,2-1-1,1 0 1,-2-28 0,-3-109 478,11 150-641,-1-22 222,6-57-1,-4 83-208,1 1 0,-1-1 1,1 0-1,1 1 0,0-1 0,0 1 1,1 0-1,-1 0 0,2 0 0,-1 1 1,12-15-1,-12 18-30,1 1 1,-1 0-1,1 0 0,0 0 1,0 0-1,0 1 0,1-1 1,-1 1-1,0 1 0,1-1 0,-1 1 1,1 0-1,0 0 0,-1 1 1,9-1-1,1 1 7,1 1 0,0 0-1,-1 1 1,21 5 0,-28-5-17,0 0 0,-1 1 0,0 0 0,1 0 0,-1 1 0,0-1 1,0 2-1,-1-1 0,1 1 0,6 7 0,-10-10-10,-1 1 0,1 0 0,-1-1-1,0 1 1,0 1 0,0-1 0,0 0 0,-1 0 0,1 1 0,-1-1 0,0 0-1,0 1 1,0-1 0,-1 1 0,1 0 0,-1-1 0,0 1 0,1 0 0,-2-1-1,1 1 1,0-1 0,-1 1 0,0 0 0,-1 3 0,0 0 7,-1-1 1,0 1 0,0 0-1,-1-1 1,0 0-1,0 0 1,0 0-1,-1 0 1,-6 6 0,-6 3 92,-30 21 0,16-13 75,30-23-170,1 1 1,-1-1 0,1 0-1,0 1 1,-1-1 0,1 1-1,-1-1 1,1 1-1,0-1 1,-1 1 0,1-1-1,0 1 1,0 0-1,-1-1 1,1 1 0,0-1-1,0 1 1,0 0-1,0-1 1,0 1 0,-1-1-1,1 1 1,1 0-1,-1-1 1,0 1 0,0 0-1,0-1 1,0 1-1,0-1 1,0 1 0,1 0-1,-1-1 1,0 1-1,1-1 1,-1 1 0,0-1-1,1 1 1,-1-1-1,0 1 1,2 0 0,1 3 9,1-1 0,0 1 0,0-1 0,5 3 1,-2-1 8,30 21 29,46 24-1,-73-44-64,0 1 1,0 0-1,-1 0 0,1 1 1,-2 0-1,14 15 0,-21-22 7,0 0-1,-1 0 1,1 0 0,0 1-1,-1-1 1,1 0-1,-1 0 1,1 0 0,-1 1-1,1-1 1,-1 0 0,0 0-1,0 1 1,1-1-1,-1 0 1,0 1 0,0-1-1,-1 0 1,1 0-1,0 1 1,-1 1 0,1-1-1,-1 0-1,0 0 1,-1 0 0,1 0 0,0 0 0,-1-1 0,1 1 0,-1 0 0,1 0-1,-1-1 1,-2 2 0,-4 3-2,0-1-1,0 0 0,0-1 1,-14 6-1,6-5 16,0 1 0,-1-2 0,1 0 0,-1-1 0,1-1 0,-1 0 0,0-1 0,-26-2 0,22-1 43,3 2 57,0-2 0,1 0 0,-27-7 0,36 4 225,8 5-453,0 0 0,0 0-1,0 0 1,0 0 0,0-1 0,0 1-1,0 0 1,0 0 0,0 0 0,0-1 0,0 1-1,0 0 1,0 0 0,0 0 0,0-1-1,0 1 1,0 0 0,0 0 0,0 0-1,0-1 1,0 1 0,0 0 0,0 0-1,0 0 1,0 0 0,1-1 0,-1 1-1,0 0 1,0 0 0,0 0 0,0 0 0,1-1-1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7:02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8640,'0'0'3646,"10"-5"-3292,-6 2-313,3-1 49,0 1 0,0-1 0,0 1 0,1 0 0,-1 1 0,1-1 0,0 1 0,-1 1-1,1 0 1,9-1 0,-11 2 38,0 1-1,-1-1 1,1 1-1,0 0 0,0 1 1,-1-1-1,1 1 1,0 0-1,6 4 1,-9-4-60,-1-1 1,0 1 0,0 0 0,0-1 0,0 1 0,0 0-1,-1 0 1,1 0 0,-1 0 0,1 0 0,-1 1-1,0-1 1,1 0 0,-1 1 0,-1-1 0,1 1-1,0-1 1,0 1 0,-1-1 0,0 1 0,1 0-1,-1-1 1,0 1 0,0 2 0,-1 3 34,-1 0 0,1-1 0,-1 1 0,0-1 0,-1 0 0,1 1 0,-2-1 1,1 0-1,-1-1 0,0 1 0,0-1 0,-1 0 0,0 0 0,0 0 0,0 0 0,-1-1 0,1 0 0,-9 6 0,10-9 81,1 1 0,0 0 0,-1 0 0,1 0 0,1 0 0,-6 7 0,10-8-91,0-1-1,0 1 0,0-1 0,1 0 1,-1 0-1,0 0 0,1 0 1,-1 0-1,3 0 0,15 4 125,1-2 0,23 2 0,13 2 163,-45-5-317,0 0-1,0 1 1,-1 1 0,1 0 0,13 7 0,-16-7-2824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7:04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93 5920,'0'0'9510,"14"-9"-9163,-5 3-278,-1 1-6,1-1 1,0 1-1,-1 1 0,2 0 1,-1 0-1,0 1 0,1 0 1,-1 0-1,19-2 0,145-9 1391,-139 12-1097,-18 2-66,-1 0 1,1-2-1,-1 0 0,0-1 0,0 0 0,15-6 1,-33 15 998,-7 8-2039,5-8-1439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7:05.0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 9040,'0'0'4065,"11"-2"-3672,255-48 2678,-232 46-2807,56-5 1324,-76 8-1922,-1 2 0,1-1-1,-1 2 1,20 3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7:06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1 470 6016,'0'0'11855,"0"-9"-11473,-1 2-308,1-1 1,0 0-1,1 1 0,0-1 1,0 1-1,1-1 1,0 1-1,0-1 0,5-9 1,13-23 307,2 2 0,1 1 0,2 1 1,1 1-1,61-63 0,-77 90-287,-1-1 1,1 1-1,12-7 0,-16 12-22,-1 0 1,1 0-1,0 0 0,0 1 1,0 0-1,0 0 1,0 0-1,8 0 0,-13 2-59,-1 0-1,1 0 1,0 0-1,0 0 1,-1 0 0,1 0-1,0 1 1,0-1-1,-1 0 1,1 0-1,0 1 1,-1-1-1,1 1 1,0-1-1,-1 0 1,1 1-1,-1-1 1,1 1 0,0-1-1,-1 1 1,1 0-1,-1-1 1,0 1-1,1 0 1,-1-1-1,1 1 1,-1 0-1,0-1 1,0 1-1,1 0 1,-1-1-1,0 1 1,0 0 0,0 0-1,0 0 1,0-1-1,0 1 1,0 1-1,0 4 26,0 0 0,0 0-1,-2 10 1,-3 10 39,-1 0 0,-1-1 0,-17 41 0,-44 68 133,53-104-114,-14 42 0,24-61-61,5-11-25,0 1-1,-1 0 1,1-1-1,0 1 1,-1-1-1,1 1 1,0 0-1,0-1 1,0 1-1,-1 0 1,1-1-1,0 1 1,0 0-1,0-1 1,0 1-1,0 0 1,0-1-1,0 1 1,0 0-1,1-1 1,-1 1-1,1 1 1,0-2 0,0-1 0,0 1 1,0 0-1,0-1 0,0 1 1,0-1-1,-1 1 0,1-1 0,0 1 1,0-1-1,0 1 0,0-1 0,0 0 1,-1 0-1,1 1 0,1-2 1,60-57 153,84-81 82,29-39 46,-80 77 8,-107 122-213,-15 35-1,4-1-73,-30 103 1,45-127-13,2 0 1,1 1 0,2-1 0,1 1-1,2 42 1,2-57 14,1-1-1,0 1 0,1-1 0,10 23 1,-5-13 19,-7-22-22,-1-1 1,1 1 0,-1 0-1,1 0 1,0-1 0,0 0-1,0 1 1,1-1 0,-1 0-1,0 0 1,1 0 0,0 0-1,-1 0 1,1-1 0,4 3-1,-4-3 29,1 1 0,-1-1 0,1 0-1,0 0 1,0 0 0,-1 0 0,1 0-1,0-1 1,0 0 0,0 0 0,-1 0-1,6-1 1,5 0 200,-13 2-207,1-1 0,-1 0-1,0 0 1,1 0 0,-1-1 0,0 1 0,0 0 0,1 0-1,-1-1 1,0 1 0,0 0 0,0-1 0,1 0 0,-1 1-1,0-1 1,1 0 0,-2 3 418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7:07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81 7936,'0'0'4952,"2"-9"-4472,9-56 1220,-8 59-233,-1 9 405,-5 15-1511,1-1 0,1 0 0,1 0 0,2 24 0,0-17 149,-3 39 1,-4 13 754,-2-33 524,7-43-1738,0 1 0,0-1 1,0 0-1,0 1 0,0-1 0,0 1 0,0-1 0,0 0 0,0 1 0,-1-1 0,1 0 1,0 1-1,0-1 0,0 0 0,-1 0 0,1 1 0,0-1 0,0 0 0,-1 0 0,1 1 0,0-1 1,0 0-1,-1 0 0,1 0 0,0 1 0,-1-1 0,1 0 0,-15 2 473,-19-6-532,25 3 172,-12 0-37,-1 0 1,1 2-1,-23 3 0,40-4-103,-15 6 203,17-4-143,6 0-56,9-1-25,30-3 22,0-2 0,-1-2 1,74-20-1,-98 21-3,0 2 1,0 0 0,0 1-1,37 1 1,-53 1-20,0 0 0,0 0 0,1-1 1,-1 1-1,0-1 0,0 1 0,0-1 0,3-1 0,12-3 32,-17 5-40,0 0 0,1 0 0,-1 0 0,0 0 1,0 0-1,0 0 0,0 0 0,0 0 0,1 0 0,-1 1 0,0-1 1,0 0-1,0 0 0,0 0 0,0 0 0,0 0 0,1 0 0,-1 0 1,0 0-1,0 0 0,0 0 0,0 0 0,0 1 0,0-1 0,0 0 0,0 0 1,1 0-1,-1 0 0,0 0 0,0 0 0,0 0 0,0 1 0,0-1 1,0 0-1,0 0 0,0 0 0,0 0 0,0 0 0,0 1 0,0-1 1,-3 8 392,-6 6-2895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01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11448,'0'0'8921,"11"-2"-8561,-2 1-281,12-3 223,37-11-1,-34 8 45,0 2 0,1 1 0,39-3 0,-26 4 100,4-3 91,-28 3-304,-1 1 0,0 1 1,0 0-1,20 1 1,8 3 806,-36-3-1079,0 0 0,1-1 1,-1 1-1,0-1 0,0 0 1,7-2-1,-6 1-2168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7:09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0 7232,'0'0'7714,"7"12"-7276,11 18-22,20 50 1,-5-1 236,32 86 610,-38-94-698,19 58 530,-32-84-65,25 55 0,-37-96-912,2 5 33,-1-3 16,0 1 0,-1-1 1,0 0-1,3 12 0,-3-6 255,-2-12-409,0 0-1,0 0 1,0-1-1,0 1 1,0 0-1,0 0 1,0 0-1,0 0 1,0 0-1,0 0 1,1 0 0,-1 0-1,0 0 1,0 0-1,0 0 1,0 0-1,0 0 1,0 0-1,0 0 1,0 0-1,0 0 1,0 0-1,0 0 1,0 0-1,0 0 1,0 0-1,0 0 1,1 0-1,-1 0 1,0 0 0,0 0-1,0 0 1,0 0-1,0 0 1,0 0-1,0 0 1,0 0-1,0 0 1,0 1-1,0-1 1,0 0-1,0 0 1,0 0-1,0 0 1,0 0-1,0 0 1,0 0-1,0 0 1,0 0 0,0 0-1,0 0 1,0 0-1,0 0 1,0 0-1,1 0 1,-1 0-1,0 1 1,-1-1-1,32-99 542,13-39-184,-34 113-289,1 1 0,1 0 0,24-35 0,31-29 245,87-91 0,-75 91 64,-77 86-370,-2 2-1,1-1 0,-1 1 0,1-1 0,-1 1 0,1-1 0,-1 1 0,1-1 0,-1 1 0,0-1 0,1 0 0,-1 1 0,0-1-1,1 0 1,-1 1 0,0-1 0,0 0 0,0 1 0,1-1 0,-1 0 0,0 1 0,0-1 0,0 0 0,0 0 0,-1 0 0,1 1 15,-48-5 118,-272-6-111,138 2-28,102 5 2,32 0 13,0 2 0,-93 10 0,140-8-29,-1 0 1,1 0 0,-1 0-1,1 1 1,-1-1 0,1 1-1,-1-1 1,1 1 0,-1 0-1,1-1 1,0 1 0,-3 2-1,4-3-2,0 0-1,-1 1 0,1-1 0,0 1 0,0-1 0,0 0 1,0 1-1,-1-1 0,1 1 0,0-1 0,0 0 1,0 1-1,0-1 0,0 1 0,0-1 0,0 1 1,0-1-1,0 0 0,0 1 0,0-1 0,0 1 0,1-1 1,-1 0-1,0 1 0,0-1 0,0 1 0,1-1 1,-1 0-1,0 1 0,4 3-27,0 0 0,0 0 0,0 0 1,0 0-1,9 5 0,44 26-441,-37-25-2653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7:11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5 149 5720,'0'0'9680,"6"14"-9239,-4-9-394,4 7 66,-1 1 0,0 0 0,-1 0 0,0 0 0,-2 1 0,3 21 0,3 39 428,-3-40-143,-1 57 1,-5-30 660,10 98 0,-2-122 1128,-7-50-2000,-2 0 0,0 0 1,-5-19-1,0 1-49,-32-267 979,30 217-781,5 50-87,0 0-1,2-1 1,5-62 0,-2 81-146,0 10-14,-1-1-1,0 1 1,1-1-1,0 1 1,0-1-1,2-4 0,-2 6-66,0 1 1,0-1-1,0 1 0,0 0 0,0 0 0,1-1 0,-1 1 0,0 0 0,1 0 0,-1 0 0,1 1 0,-1-1 0,1 0 0,-1 0 0,1 1 0,-1-1 0,4 0 1,5-1 1,1 0 1,0 1-1,-1 0 1,1 0 0,0 1-1,0 0 1,0 1 0,0 1-1,-1-1 1,21 7-1,-10 0 0,0 0 0,0 2-1,0 0 1,21 15 0,-38-23-19,0 2 0,0-1 1,0 0-1,0 1 0,0 0 1,-1 0-1,0 0 0,1 0 1,-2 0-1,1 1 0,0 0 0,-1-1 1,0 1-1,0 0 0,2 7 1,-4-10-4,1 1 1,-1 0 0,0-1 0,1 1 0,-1 0 0,0 0 0,-1-1-1,1 1 1,0 0 0,-1-1 0,0 1 0,1 0 0,-1-1 0,0 1-1,0-1 1,0 1 0,-1-1 0,1 1 0,-1-1 0,1 0 0,-1 0-1,0 0 1,0 0 0,0 0 0,0 0 0,0 0 0,0-1 0,0 1-1,-1-1 1,-4 3 0,-4 0 26,1 0 1,-1 0-1,-1-1 0,1 0 0,0-1 0,-1 0 0,-13 0 1,-85-4 219,93 1-200,3-3 12,13 4-55,-1-1 0,0 1 0,1-1 1,-1 1-1,1 0 0,-1-1 0,0 1 0,1 0 1,-4 1-1,4-1-3,1 0 0,-1 1-1,1-1 1,0 1 0,-1-1 0,1 0 0,-1 1 0,1-1 0,0 1-1,-1-1 1,1 1 0,0 0 0,0-1 0,0 1 0,-1-1 0,1 1-1,0-1 1,0 1 0,0 0 0,0-1 0,0 1 0,0-1 0,0 1-1,0 0 1,0-1 0,0 1 0,0-1 0,1 2 0,3 14-3866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7:44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13 286 5016,'0'0'10602,"-2"-8"-10139,0-5-317,-6-42 1026,7 49-888,1 0 0,0 1-1,1-1 1,-1 0 0,1 0 0,0 0-1,0 1 1,3-8 0,-1 7-105,0 0-1,1 0 1,-1 1 0,1-1 0,0 1 0,1 0 0,4-5-1,38-30 1141,-46 40-1289,0-1 0,0 1 0,0 0 0,0-1 0,0 1 0,0 0-1,0 0 1,0 0 0,0 0 0,0 0 0,0 0 0,0 0 0,0 0 0,0 0 0,0 0 0,0 0 0,0 0 0,-1 1 0,1-1 0,0 1-1,0-1 1,0 0 0,0 1 0,0-1 0,0 1 0,-1 0 0,1-1 0,0 1 0,-1 0 0,2 1 0,2 2 47,0 0 0,0 0 0,-1 1 0,4 5 0,-1 1 11,-1-1-1,0 1 0,-1 0 1,0 0-1,4 18 0,4 58 194,-9-59-96,12 53 0,-15-78-155,1-1-1,0 1 1,0 0 0,0-1 0,0 1-1,0 0 1,0-1 0,1 0-1,-1 1 1,1-1 0,0 0 0,-1 0-1,1 0 1,0 0 0,0 0-1,4 3 1,-5-5-18,0 0-1,0 0 0,0 0 0,-1 0 1,1 0-1,0 0 0,0 0 1,0-1-1,-1 1 0,1 0 1,0 0-1,0-1 0,-1 1 0,1 0 1,0-1-1,0 1 0,-1 0 1,1-1-1,-1 1 0,2-2 1,11-11 116,19-29 127,-22 28-145,0 0 1,1 1-1,23-22 1,-28 30-69,0-1 0,-1 0 0,0 0 0,0-1 1,0 0-1,6-13 0,-2 3 106,10-32 1,-15 34-42,-1 0-1,-1 0 1,1-21 0,-3 35-101,0-18 98,0 16-78,-1 1 0,1-1-1,0 0 1,0 1 0,0-1-1,1 0 1,-1 1 0,0-1-1,1 0 1,0 1 0,0-1-1,0 1 1,0-1 0,0 1-1,0 0 1,0-1 0,1 1-1,1-2 1,-2 3-13,1 0-1,-1 1 1,0-1 0,0 0-1,1 1 1,-1-1 0,0 1-1,1 0 1,-1-1 0,1 1-1,-1 0 1,0 0 0,1 0-1,-1 0 1,1 0 0,-1 0-1,0 0 1,1 0 0,-1 1-1,1-1 1,-1 1 0,0-1-1,1 1 1,-1-1 0,0 1-1,2 1 1,4 2 85,1 0-1,11 10 1,-17-13-35,0 0 1,-1 1 0,1-1-1,0 0 1,0-1 0,0 1-1,0 0 1,0 0-1,-1-1 1,5 1 344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7:45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0 5016,'0'0'18527,"-6"12"-18093,-1-1-308,2-4-49,1 0-1,0 0 0,1 0 1,0 0-1,0 1 0,0-1 0,1 1 1,-1 8-1,0 5 425,1-1-1,1 1 1,3 36 0,1-16 504,0-29-249,-1 1 0,0 19 0,-4-31-684,0-1 1,-1 1-1,1-1 1,0 0-1,-1 0 1,1 0-1,-4 0 1,-1 0-7,-13 3 191,-24 0 0,23-1 220,21-2-405,-4-5 168,8 2-233,-1 1-1,1 0 1,0 0-1,0 0 1,0 0-1,0 1 1,0 0-1,6-2 1,-4 2-3,17-4 12,0 2 0,1 0 0,35 1 0,-15 1 0,-25 0 19,0 0 0,35-9 0,-41 8 301,-8 2-171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7:47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7024,'0'0'15631,"11"2"-15404,197 14 972,-188-16-976,1 1 0,-1 1 0,0 1 0,1 0 0,-1 2 0,23 8 0,-3 4 982,-23-14-268,-14-3-817,-3 0 46,0-3 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7:48.0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9144,'0'0'9759,"9"-3"-9240,24-3 329,1 1 0,40-1 0,-26 7-21,47-2 719,7-4 531,-87 6-2620,-1 0-1,1 1 1,-1 0 0,23 7-1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10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21 107 3208,'0'0'10625,"0"-8"-10238,0-27-14,-9-22 2600,8 50-2660,0 8 19,2-1-316,-1 0-1,0 0 0,0 0 0,0 0 0,0 0 0,0 0 1,0 0-1,0 0 0,0 0 0,0 0 0,0 0 0,0 0 1,0 0-1,0 0 0,1 0 0,-1 0 0,0 0 0,0 0 1,0 0-1,0 0 0,0 0 0,0 0 0,0 0 0,0 0 1,0 0-1,0 0 0,0 0 0,0 0 0,0 0 0,1 0 1,-1 0-1,0 0 0,0 0 0,0 0 0,0 0 0,0 0 1,0 0-1,0 0 0,0 0 0,0 0 0,0 0 0,0 1 1,0-1-1,0 0 0,0 0 0,0 0 0,0 0 0,0 0 1,0 0-1,0 0 0,0 0 0,0 0 0,0 0 0,0 0 1,0 0-1,0 1 0,0-1 0,0 0 0,0 0 0,0 0 1,0 0-1,0 0 0,0 0 0,-1 1 95,1 1 1,-1-1-1,0 1 0,1-1 0,-1 0 1,1 1-1,0-1 0,-1 1 1,1-1-1,0 1 0,0-1 0,0 1 1,0 1-1,2 30 7,-1-20 38,1 125 519,-3-70-301,-3 81 399,-2-61 2,4-78-584,2-2 567,1-7-727,-1-1-1,1 1 1,0-1 0,-1 0-1,1 0 1,0 1-1,-1-1 1,1 0-1,0 0 1,-1 0-1,1 0 1,0 0-1,-1 1 1,1-1-1,0-1 1,1 1 0,9-1 41,0 0 0,0-1 0,-1 0 0,1-1 0,20-7 0,-19 5-15,0 1 0,1 0-1,22-2 1,90-9 431,-117 15-425,-1 0 0,1 1 0,0 0 0,10 2 0,20 1 361,-27-1-171,-6-2-56,-5-2-355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11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 9040,'0'0'8783,"10"-2"-8363,122-25 1212,-38 12 159,-60 11-604,-28 3-807,-1 0-353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11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10248,'0'0'8441,"10"-1"-8080,44-4 574,77 2 1,-100 4-305,44-6 1,-63 4-455,11 3 267,-21-1-371,0-1 0,0 0 0,0 1 0,1-1 0,-1 0-1,0 0 1,0 0 0,0-1 0,1 1 0,-1 0 0,0-1 0,3-1 0,-5 2-48,1 0 1,-1 0 0,0 0 0,0-1-1,1 1 1,-1 0 0,0 0 0,1 0 0,-1 0-1,0 0 1,1 0 0,-1 0 0,0-1-1,1 1 1,-1 0 0,0 0 0,1 0 0,-1 0-1,0 0 1,1 1 0,-1-1 0,0 0-1,1 0 1,-1 0 0,1 0 0,-2 7 294,-7 9-281,-2-6-3164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12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7232,'0'0'11693,"9"1"-11265,21 1-115,6 0 377,0 2 1,44 10-1,-43-6 46,0-1 1,75 4-1,-103-11-426,-1-1-1,0 1 1,16-4 0,-18 1 116,-3 0-629,1 4-2691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04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42 249 9848,'0'0'13991,"13"-3"-13703,101-19 696,-100 21-798,-11 0-93,1 1 1,0 0 0,-1-1 0,1 1 0,-1-1-1,1 0 1,-1 0 0,1 0 0,-1-1 0,4-1 0,1 0 180,-7 3-257,-1 0-1,1 0 0,0-1 1,-1 1-1,1 0 1,-1 0-1,1 0 0,-1-1 1,1 1-1,-1 0 1,1-1-1,-1 1 0,1 0 1,-1-1-1,1 1 1,-1 0-1,1-1 0,-1 1 1,0-1-1,1 1 0,-1-1 1,0 1-1,1-1 1,-1 1-1,0-1 0,1 0 1,0-5 46,1 0 0,-1 1 0,0-1 0,0 0 0,-1 0 0,0 0 1,0 0-1,0 0 0,-1 1 0,1-1 0,-2 0 0,1 0 0,0 1 0,-5-10 0,2 5-14,0-1 0,-1 1 0,-1 0-1,1 1 1,-2-1 0,-11-13 0,16 21-28,1 0-1,-1 0 1,0 1 0,0-1-1,1 1 1,-1 0 0,0-1 0,0 1-1,-1 0 1,1 0 0,0 0-1,0 1 1,0-1 0,-1 0 0,1 1-1,0 0 1,-1-1 0,-3 1-1,3 0-8,-1 1 0,1 0 0,0-1 0,-1 1 0,1 1 0,0-1 0,0 0 0,-1 1 0,1 0 0,0-1 0,-3 4 0,-3 2 0,2 0-1,-1 1 0,1 0 0,0 0 0,0 0 0,1 1 0,-6 11 0,6-7 17,0-1 0,1 1 0,1 1 0,0-1-1,-3 21 1,-4 68 213,11-97-233,0 8 51,0 1-1,1-1 1,0 1-1,2-1 1,4 17-1,-7-27-43,1-1 0,0 0 0,1 0-1,-1 0 1,0 0 0,1 0 0,-1 0 0,1-1-1,-1 1 1,3 1 0,8 12 63,-6-5-35,-5-7-21,0-1 1,0 1-1,0 0 1,0-1-1,1 1 0,0-1 1,-1 0-1,1 1 0,0-1 1,0 0-1,0 0 0,0 0 1,1 0-1,-1-1 1,0 1-1,1-1 0,-1 1 1,1-1-1,0 0 0,-1 0 1,6 1-1,8 2 82,0-1-1,0-1 1,22 0-1,27 3 235,-59-4-293,1 0 1,-1-1-1,0 0 0,1 0 0,-1 0 0,0-1 1,0 0-1,1 0 0,-1-1 0,0 1 1,0-1-1,0-1 0,8-3 0,-13 5-29,0 1-1,-1 0 1,1 0 0,0 0-1,0-1 1,0 1-1,-1 0 1,1 0-1,0 0 1,0 0 0,0 0-1,-1 0 1,1 1-1,0-1 1,0 0-1,0 0 1,-1 0 0,1 1-1,0-1 1,0 0-1,-1 1 1,2 0-1,8 2-5184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13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85 6224,'0'0'6602,"-3"-8"-6118,-1-4-276,-1-1 516,1 0 1,-4-16 0,8 29-681,-1-1 1,1 1-1,0 0 1,0 0-1,0-1 1,0 1 0,0 0-1,0 0 1,0-1-1,0 1 1,0 0-1,0 0 1,0-1 0,0 1-1,0 0 1,0 0-1,0-1 1,0 1 0,0 0-1,0-1 1,0 1-1,0 0 1,0 0-1,0-1 1,0 1 0,0 0-1,0 0 1,1 0-1,-1-1 1,0 1-1,0 0 1,0 0 0,0 0-1,1-1 1,-1 1-1,0 0 1,0 0 0,1 0-1,-1 0 1,0 0-1,0-1 1,1 1-1,-1 0 1,0 0 0,1 0-1,-1 0 416,3 4 411,79 105 1109,-56-71-1253,47 53 0,-48-67-407,-15-15-109,-1 1 1,1 0-1,7 12 1,-16-21-140,0 0 0,1 0 0,-1 1 1,0-1-1,1 0 0,-1-1 0,0 1 1,1 0-1,2 1 0,0 0 288,-7-5-286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13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 1 10152,'0'0'5581,"-10"11"-5232,-137 149 1063,15-6 940,121-143-1900,8-9-172,1 0 1,-1 0-1,1 1 0,0-1 0,-1 1 0,0 2 0,10-2-346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15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62 6928,'0'0'7517,"2"13"-7073,25 215 1282,-12 20 1108,-13-235-2502,-1-12-241,-1 1-1,1-1 1,-1 1-1,0-1 0,0 1 1,0-1-1,0 1 0,0-1 1,0 0-1,0 1 1,-1 2 978,1-5-1025,-1 0 1,1 0-1,-1 0 1,1 0-1,-1 0 1,1 0-1,-1 0 1,1 0-1,0-1 1,0 1-1,0 0 0,-1 0 1,1-2-1,0 1 35,-22-131 937,-10-75 337,24 132-777,7 57-473,0 9-28,1 0-1,0-1 1,0 1 0,1 0-1,4-16 1,-3 18-40,-2 6-27,0 0 1,0 1 0,0-1-1,1 1 1,-1-1 0,1 1-1,-1-1 1,1 1 0,-1-1-1,1 1 1,0-1 0,0 1-1,0 0 1,0-1 0,0 1-1,0 0 1,0 0 0,0 0-1,0 0 1,1 0 0,-1 0-1,0 0 1,1 0 0,-1 1-1,3-2 1,3 0-1,0 0-1,-1 0 1,1 1 0,0 0 0,0 0-1,0 1 1,-1-1 0,1 2 0,0-1 0,0 1-1,0 0 1,12 4 0,-3 0-5,-2 1-1,1 0 1,-1 1 0,20 13 0,-30-18-3,-1 1 0,0-1 1,0 1-1,0 0 1,0-1-1,0 1 0,0 1 1,-1-1-1,1 0 1,-1 1-1,0-1 0,0 1 1,0-1-1,-1 1 1,1 0-1,-1 0 0,2 7 1,-3-6-1,1 0 0,-1-1 0,0 1 0,-1 0 0,1 0 0,-1-1 0,0 1-1,0-1 1,0 1 0,-1-1 0,0 1 0,1-1 0,-2 0 0,1 0 0,-5 7 0,-4 3 8,-1-1 0,-1-1-1,0 0 1,0 0 0,-18 10 0,2 0 17,16-14-13,11-7-6,0-1-1,0 1 0,1 0 0,-1 0 0,0 0 1,1 1-1,-1-1 0,1 0 0,-1 1 0,1-1 1,-2 3-1,3-4-1,1 1 0,0-1 0,-1 1 0,1-1 0,-1 1 0,1-1 0,0 1 0,-1-1 0,1 1 0,0-1 0,-1 0 0,1 0 0,0 1 1,-1-1-1,1 0 0,0 0 0,0 0 0,0 0 0,-1 1 0,1-1 0,1-1 0,21 4 13,-23-3-16,30 3 3,-6-2 3,0 2-1,29 7 1,-46-9-7,0 1 1,0 1 0,-1-1 0,1 1 0,-1 0 0,0 0-1,0 1 1,0 0 0,0 0 0,-1 1 0,0-1-1,7 9 1,-7-8 7,0 1 0,0 0 0,-1 1-1,0-1 1,-1 1 0,4 9 0,-6-14-6,-1 0 0,1 0 1,0 0-1,-1 0 0,0 0 1,0 0-1,1 1 0,-1-1 1,-1 0-1,1 0 0,0 0 1,0 0-1,-1 0 0,1 0 1,-1 1-1,0-1 0,0 0 1,1 0-1,-1-1 0,-1 1 1,1 0-1,0 0 0,0 0 1,-1-1-1,1 1 0,-2 1 1,-4 3 4,1-1 0,-1 0 0,-1-1 0,1 1 0,0-1 0,-1-1 0,0 0 0,0 0 0,0 0 0,0-1 0,-12 2 0,6-2 22,1-1-1,0 0 1,-1-1-1,1 0 1,-1-1-1,-17-4 1,-8-3 171,-45-3-1,71 8-178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15.9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6128,'0'0'12014,"11"1"-11522,222 2 1623,-43 20-469,-132-15-992,-52-7-605,-4-1 42,1 0 0,-1 1 0,0-1-1,1 1 1,-1-1 0,0 1 0,0 0 0,1 0 0,1 1 0,-3-1-69,-1-1 1,1 1-1,-1 0 1,0 0-1,1-1 1,-1 1-1,0 0 0,0 0 1,1-1-1,-1 1 1,0 0-1,0 0 1,0 0-1,0-1 1,0 1-1,0 0 1,0 0-1,0 0 1,0 0-1,-1-1 0,1 1 1,0 0-1,-1 0 1,1-1-1,0 1 1,-1 0-1,1 0 1,-1-1-1,0 2 1,-21 36-181,14-26-2631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17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1 177 7736,'0'0'7025,"8"-4"-6641,9-3-8,1 0 0,18-3 0,-16 4 189,-14 4-426,-1 0-1,0 1 1,0 0 0,0 0-1,1 0 1,6 1 0,66-1 1212,16 1-253,55 6 834,-100-5-1555,-22 0-108,46-4 0,-26-2-65,93-15 256,-78 9-249,1 4-1,69 0 1,1 0 114,-18-11-105,-5 1-77,241-15 187,-305 28-295,-16 1 26,53 1-1,-33 3 85,68-7 0,-46 5 68,-35 2-12,-33-1-139,-1 0 0,1 0-1,0 1 1,-1-1 0,1 1-1,6 2 1,-19 13 29,1-5-982,-1-1 0,-10 10 0,17-18 16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18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0 147 9648,'0'0'5453,"7"10"-5052,-1 0-295,1 0 4,0 1-1,-1-1 1,0 1-1,-1 1 0,4 11 1,26 141 1486,-13-47-239,-18-102-730,-1 0 1,-1 0-1,1 22 0,-1-30-14,0-1 525,-6-10-367,3 1-702,-1 1 1,1-1 0,0 0-1,0 0 1,0 0 0,0 0-1,0-5 1,-2-4 34,-3-15 110,0 0-1,-1-31 1,-3-19 224,6 53-257,1 1-1,1-1 0,1 1 1,1-1-1,6-40 0,-4 51-130,1 0 0,1 0-1,0 0 1,0 1 0,1 0 0,1-1-1,0 2 1,1-1 0,0 1 0,1 0-1,0 0 1,16-15 0,-20 22-35,1 1 1,0-1-1,0 1 1,1 0-1,-1 0 0,1 1 1,-1-1-1,1 1 1,0 0-1,0 1 1,0 0-1,0 0 1,0 0-1,0 0 0,0 1 1,0 0-1,0 1 1,0-1-1,0 1 1,0 0-1,11 4 0,-11-4-4,-1 1-1,0 1 0,1-1 0,-1 1 0,0 0 0,0 0 1,0 0-1,-1 0 0,1 1 0,-1 0 0,0 0 0,0 0 1,0 1-1,-1-1 0,1 1 0,-1 0 0,0 0 0,-1 0 0,1 1 1,-1-1-1,0 0 0,2 10 0,-3-9-4,-1 0-1,1 0 1,-1 0 0,-1 0-1,1 0 1,-1 0 0,0 0-1,-1 0 1,1 0 0,-1 0-1,0-1 1,0 1 0,-1-1-1,0 1 1,0-1 0,-5 6-1,-3 5 10,-2-1 0,0-1 0,-24 22 0,31-31-8,-7 7 83,-31 21 0,44-33-87,0 0 0,0 0 1,-1 1-1,1-1 0,0 0 0,0 0 1,0 0-1,0 1 0,-1-1 0,1 0 1,0 0-1,0 0 0,0 1 0,0-1 1,0 0-1,0 0 0,0 1 0,-1-1 1,1 0-1,0 0 0,0 1 0,0-1 1,0 0-1,0 0 0,0 1 0,0-1 1,0 0-1,0 0 0,1 1 0,-1-1 1,0 0-1,0 0 0,0 1 0,0-1 1,0 0-1,0 0 0,0 0 0,1 1 1,-1-1-1,0 0 0,0 0 0,0 0 1,0 0-1,1 1 0,-1-1 0,0 0 1,0 0-1,0 0 0,1 0 0,-1 1 1,16 8 23,-11-6-22,36 23 2,37 27 9,-66-43-15,-1-1 1,0 1 0,0 1-1,11 15 1,-19-21-2,0-1 0,0 0 0,-1 0 0,1 1 0,-1 0 0,0-1 0,-1 1 0,1 0 0,1 9 0,-3-12 0,0 0 0,0-1 0,0 1 0,0 0 0,0 0 0,0 0 0,0 0 0,-1-1 0,1 1 0,-1 0 0,1 0 0,-1-1 0,0 1 0,0 0 0,0-1 0,0 1 0,0 0 0,0-1 0,0 0 0,0 1 0,0-1 0,-1 0 0,1 1 0,-1-1 0,1 0 0,-1 0 0,1 0 0,-1 0 0,-2 1 0,-5 1 20,1-1 0,0 0 0,-1 0 0,1 0 0,-1-1 0,0 0 1,0-1-1,1 0 0,-1 0 0,0-1 0,1 0 0,-16-4 0,-7-5 111,0 0 0,-33-17 1,27 11-74,25 10 191,8 4-127,5 1-230,2 2-111,-1-2-1,0 1 1,1 0-1,-1 0 1,0-1-1,0 1 1,1-1-1,2-1 1,-3 1-2191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19.1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7528,'0'0'9753,"5"-8"-9179,17-24-15,-21 31-506,0 0 0,0-1 0,0 1 0,0 0 0,1 0 0,-1 0 0,0 0 0,1 1 0,-1-1 0,1 0 0,-1 1-1,0-1 1,1 1 0,0-1 0,-1 1 0,1 0 0,-1-1 0,1 1 0,-1 0 0,1 0 0,0 0 0,-1 0 0,1 0 0,-1 1 0,3 0 0,2 0 165,-1 1 0,0 1-1,1-1 1,-1 1 0,4 2 0,-6-3-119,0 0 26,1 0 0,0 1 0,-1 0 0,0 0 0,1 0 0,-1 0 0,0 0-1,-1 1 1,1-1 0,-1 1 0,1 0 0,1 4 0,-3-5-70,0 0 0,0-1-1,0 1 1,-1 0 0,1 0 0,-1 0-1,0-1 1,1 1 0,-1 0-1,-1 0 1,1 0 0,0 0-1,-1-1 1,1 1 0,-1 0-1,0 0 1,0-1 0,0 1 0,0 0-1,-3 2 1,-3 8 86,0-2 0,-1 1 0,-1-1 0,0-1 1,0 1-1,-14 10 0,-3-2 574,25-18-491,14-2 160,26-8-94,-6 1-56,-1 1-1,41-2 0,-69 9-215,-1 0 0,1 0-1,-1 1 1,1-1 0,-1 1-1,1 0 1,-1 0 0,6 3-1,5 3-3562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20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 6224,'0'0'22099,"11"-7"-21870,-8 5-208,8-5 46,1 0 1,0 0-1,0 2 0,0-1 0,22-5 0,161-31 1347,-164 40-973,-42 19-458,-9 15-563,13-22-3012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23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1 376 4616,'0'0'10888,"4"-8"-10407,8-16-185,11-25 525,2 2 0,55-76-1,-64 102-514,-4 5 21,19-19-1,-27 31-212,0 1-1,0-1 0,0 1 0,1 0 0,-1 0 0,1 0 1,0 1-1,0-1 0,8-2 0,-8 4-10,6 0 607,-11 14-232,-1-7-477,-29 164 809,16-98-360,4-12 286,10-57-579,-1 4 351,1-6-495,0-1 0,0 0 0,0 0 0,1 0 0,-1 0 0,0 1 0,0-1 0,0 0 0,0 0 0,0 0 0,1 0 0,-1 0 0,0 0 0,0 0 0,0 0 0,1 1 0,-1-1 0,0 0 0,0 0 0,0 0 0,0 0 0,1 0 0,-1 0 0,0 0 0,0 0-1,0 0 1,1 0 0,-1 0 0,0 0 0,0 0 0,0-1 0,1 1 0,-1 0 0,0 0 0,0 0 0,0 0 0,0 0 0,1 0 0,-1 0 0,0 0 0,0-1 0,0 1 0,0 0 0,16-10 95,-1 0 0,-1-1 0,0 0 0,0-2 0,-1 1 0,15-20 0,-1 3 17,115-133 513,-130 147-552,-8 11-2,0-1 1,0-1-1,5-8 1,-2-1 710,-14 49-475,1 3-223,1-2 38,-3 60 0,8-79-111,-1 2 34,1 0 0,1-1 1,1 1-1,0 0 0,1-1 1,7 20-1,-3-11 72,4 10 88,-10-33-187,0-1 0,0 1 0,1-1 0,-1 0 0,0 0 0,1 1 0,0-1-1,-1 0 1,1 0 0,4 3 0,-3-3 18,-1-1 0,1 1 1,0 0-1,0-1 0,0 0 0,1 0 0,-1 0 0,0 0 0,0 0 1,1 0-1,-1-1 0,0 0 0,1 0 0,-1 0 0,0 0 0,1 0 0,-1-1 1,0 1-1,1-1 0,3-1 0,-2 1 81,1-1 0,0 0 1,-1 0-1,0 0 0,1 0 0,-1-1 0,7-5 0,-11 8-115,-1 0-1,1 0 1,-1-1-1,0 1 1,1 0-1,-1 0 1,1 0-1,-1-1 1,0 1-1,1 0 0,-1-1 1,0 1-1,1 0 1,-1-1-1,0 1 1,1 0-1,-1-1 1,0 1-1,0-1 1,0 1-1,1 0 1,-1-1-1,0 1 0,0-1 1,0 1-1,0-1 1,0 1-1,0-1 1,0 1-1,0-1 1,0 1-1,0 0 1,0-1-1,0 1 1,0-1-1,0 1 0,0-1 1,0 1-1,-1-1 1,1 1-1,0 0 1,0-1-1,0 1 1,-1-1-1,0 0 1,1 1-35,0 0 1,0 0-1,-1-1 1,1 1-1,0 0 1,-1 0-1,1 0 1,0 0-1,-1-1 1,1 1-1,0 0 1,-1 0-1,1 0 1,0 0-1,-1 0 1,1 0-1,-1 0 1,1 0-1,0 0 1,-1 0-1,1 0 1,-1 0-1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24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98 8936,'0'0'2086,"6"-10"-1628,32-69 1558,-38 79-1897,1-1 0,-1 1 1,0-1-1,0 1 1,0-1-1,1 1 0,-1-1 1,0 1-1,1-1 1,-1 1-1,0-1 0,1 1 1,-1 0-1,1-1 1,-1 1-1,0 0 1,1-1-1,-1 1 0,1 0 1,-1 0-1,1-1 1,0 1-54,-1 0 1,0 1 0,1-1 0,-1 0 0,0 0 0,1 0-1,-1 1 1,0-1 0,1 0 0,-1 0 0,0 1 0,0-1 0,1 0-1,-1 0 1,0 1 0,0-1 0,0 0 0,0 1 0,1-1 0,-1 0-1,0 1 1,0 0 0,6 25 1219,23 172 2913,-29-194-3940,1 1-1,-1 0 1,0-1 0,0 1 0,0 0 0,-1 0 0,1-1 0,-1 1 0,-3 7 0,3-2 796,0-6 0,-8 1-523,-15 6-282,0-1 1,-47 13-1,55-18-151,-5 5 631,38-15-633,1 1-1,22-2 1,-19 3-5,27-7 1,-29 5-21,1 2-1,33-3 1,-42 5-35,23-3 122,18-1 183,-49 5-324,5 1 258,-10 7-249,0-1-249,-1 5-296,1-6-3413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05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13264,'0'0'7495,"8"12"-7120,26 40-6,-31-47-289,-1 1-1,1 0 0,-1 0 0,0 0 0,-1 1 0,1-1 0,-1 0 1,0 0-1,-1 1 0,0 9 0,1 2 145,-1 12 451,-1-1 0,-9 55 0,-1 2 940,7-54-69,4-31-931,0-4-113,4-16-251,39-140 605,-37 136-720,1 1-1,16-38 0,-18 50-75,0 1 0,0 0 0,1 0-1,0 0 1,1 0 0,0 1 0,0 0 0,12-9-1,-3 2 138,-15 13-175,0 1 0,0 0 0,0 0 0,0 0 0,1 0 0,-1 0 0,0 0 0,1 0 0,-1 0 0,0 0 0,4 0 0,-4 1-15,1 0-1,0 0 0,-1 0 0,1 0 0,-1 1 0,1-1 0,0 0 1,-1 1-1,1 0 0,-1-1 0,1 1 0,-1 0 0,0 0 0,1-1 0,-1 1 1,2 2-1,6 3 19,0 2 0,-1-1 1,0 1-1,0 0 1,-1 0-1,0 1 0,0 0 1,-1 1-1,-1-1 1,1 1-1,4 12 0,1 8 137,-2 1-1,10 51 1,3 45 290,-21-118-452,-1-9 0,1 0 0,-1 1 0,0-1 0,0 0 0,0 1 0,0-1 0,0 0 0,0 1 0,0-1 0,0 0 0,0 1 0,0-1 0,0 1 0,0-1 0,0 0 0,0 1 0,-1-1 0,1 0 0,0 1 0,0-1 0,0 0 0,0 1 0,-1-1 0,1 0 0,0 1 0,0-1 0,-1 0 0,-2 5 0,2-2-1,6-11-3744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25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0 129 6424,'0'0'18094,"13"-2"-17846,10-1-152,161-21 405,65 11-49,-148 7-325,100-9 76,153-14 218,-312 25-258,83-19 1,-120 22-147,5-1 26,-5 0 13,0 1-1,0 0 0,0 0 0,0 0 1,-1 0-1,1 1 0,0 0 0,0 0 1,0 1-1,0-1 0,5 2 0,-5-3 158,-5 1-208,1 0-1,-1 0 1,0-1-1,0 1 0,0 0 1,0 0-1,0 0 1,0 0-1,0 0 0,0 0 1,0 0-1,0 0 1,1 0-1,-1 0 0,0 0 1,0 0-1,0 0 0,0 0 1,0 0-1,0 0 1,0 0-1,1 0 0,-1 0 1,0 0-1,0 0 1,0 0-1,0 0 0,0 0 1,0 0-1,0 0 1,1 0-1,-1 0 0,0 0 1,0 0-1,0 0 1,0 0-1,0 0 0,0 0 1,0 0-1,0 0 0,0 0 1,0 1-1,1-1 1,-1 0-1,0 0 0,0 0 1,0 0-1,0 0 1,0 0-1,0 0 0,0 0 1,0 0-1,0 1 1,0-1-1,0 0 0,0 0 1,0 0-1,0 0 0,4 0 544,-3 1-317,-6 3-178,-13 9-460,10-7-2897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26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74 7328,'0'0'3461,"5"-8"-2753,31-54 989,-36 62-1673,0-1 0,0 1-1,0 0 1,0 0 0,0 0-1,1-1 1,-1 1 0,0 0-1,0 0 1,0 0 0,1 0 0,-1-1-1,0 1 1,0 0 0,1 0-1,-1 0 1,0 0 0,0 0-1,0 0 1,1 0 0,-1 0-1,0 0 1,1 0 0,-1 0-1,0 0 1,0 0 0,1 0 0,-1 0-1,0 0 1,0 0 0,1 0-1,-1 0 1,0 0 0,0 0-1,1 0 1,-1 0 0,0 0-1,0 0 1,0 1 0,1-1-1,-1 0 1,0 0 0,0 0 0,0 0-1,1 1 1,-1-1 0,0 0-1,0 0 1,0 1 0,8 12 595,4 22 192,12 68 1,-3 40 457,-19-129-1109,-1 5 278,0 1-1,-4 34 1,0-21 284,3-27-382,0 0 0,0 0 0,1 0 0,-1 0 0,1 0 0,4 11 0,-5-9 1283,0-6-1535,-1-1 0,1 0-1,0 0 1,0 0 0,0 1-1,0-1 1,0 0 0,1 0-1,-1 0 1,0 1 0,0-1-1,1 0 1,-1 0 0,1 0 0,0 2-1,2 1-43,-1 0-1,0 0 1,0 1-1,0-1 1,-1 0-1,0 1 1,1-1-1,-1 1 1,-1-1-1,1 9 1,6 22 187,-5-18-88,-1-10 9,-2-9 106,-33-105 179,26 76-355,-27-119 275,29 115-204,1 0-1,0-48 0,5 71-84,0 0-1,1 1 1,5-20-1,-5 27-42,0 0-1,0 0 0,1 0 0,-1 0 0,1 0 1,0 0-1,0 1 0,1-1 0,-1 1 1,1-1-1,-1 1 0,1 0 0,4-4 0,10-7 68,-15 11-83,-1 1 1,2 0-1,-1 1 0,0-1 0,0 0 0,0 0 0,1 1 1,-1 0-1,1-1 0,-1 1 0,1 0 0,0 0 0,2 0 0,17-6 24,10-1 18,-16 6-18,0 1 0,0 1-1,0 0 1,24 3-1,-34-2-25,-1 1 0,1-1 0,0 1-1,-1 1 1,1-1 0,-1 1 0,0 0 0,0 0 0,0 0-1,0 1 1,0-1 0,-1 1 0,0 0 0,8 9-1,-10-10-2,0 0-1,0 0 1,0 0-1,0 1 0,-1-1 1,1 0-1,-1 1 0,0-1 1,0 1-1,0-1 1,-1 1-1,1 0 0,-1-1 1,0 1-1,0 0 0,0-1 1,0 1-1,-1 0 1,1-1-1,-1 1 0,0-1 1,0 1-1,0-1 0,-4 7 1,1-3 2,0-1-1,-1 0 1,0 0 0,0 0 0,0-1-1,0 1 1,-1-1 0,0 0 0,-10 5 0,-8 5 37,-32 13 0,45-23-17,6-2 14,0-1-1,-1 0 0,1-1 0,0 1 0,-1-1 0,1 0 0,-1 0 0,-8-1 0,8 2 199,10 2-133,17 2-66,-8-4-40,1 1 0,-1 1 0,0 0 1,0 1-1,21 11 0,-13-5-23,-1 2 0,29 22-1,-41-28 9,0 1-1,0 0 0,-1 1 0,0 0 0,0 0 1,-1 0-1,-1 1 0,1 0 0,5 15 0,-10-22 14,-1-1-1,1 1 0,-1-1 1,0 1-1,1-1 0,-1 1 1,0-1-1,-1 1 0,1-1 1,0 1-1,-1-1 0,1 1 0,-1-1 1,0 1-1,0-1 0,0 0 1,0 0-1,0 1 0,0-1 1,-3 4-1,0-2 8,1 0 0,-1 0 0,1 0 0,-1 0 0,0-1 0,0 1 0,-1-1 0,-6 4 0,0-1 7,0-1-1,0-1 1,0 1 0,0-2-1,-1 0 1,1 0 0,-1-1-1,0 0 1,0-1 0,0-1-1,0 0 1,0 0 0,1-1-1,-1 0 1,0-1 0,-15-5-1,11 2 23,-19-6 189,-35-15-1,69 25-217,0 1-1,0 0 0,0-1 0,0 1 0,0 0 0,0-1 0,0 1 0,0-1 0,0 1 0,1-1 1,-1 0-1,0 1 0,0-1 0,1 0 0,-1 0 0,0 1 0,1-1 0,-1 0 0,1 0 0,-1 0 0,1 0 1,0 0-1,-1 0 0,1 0 0,-1-1 0,2 1 22,-1 0 0,0 0 0,1-1 0,0 1 1,-1 1-1,1-1 0,-1 0 0,1 0 0,0 0 0,0 0 0,0 0 0,-1 1 1,1-1-1,0 0 0,0 1 0,0-1 0,0 0 0,1 1 0,6-4-1184,1 0-1,-1 1 1,14-4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27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6128,'0'0'14982,"7"1"-14587,15 3-175,36 6 621,-52-8-698,0-1-1,-1 1 0,1 0 1,0 1-1,0-1 1,-1 1-1,7 5 1,-10-6-91,0 0 0,0 0 0,0 0 0,-1 1 0,1-1 1,0 1-1,-1-1 0,0 1 0,0 0 0,1-1 0,-2 1 0,1 0 0,0 0 0,0 3 1,0 0 19,0 1 0,-1-1 0,0 0 0,0 0 0,-2 10 1,1-8-13,-1-1 1,0 0 0,0 0-1,0 0 1,-1 0 0,0-1-1,-1 1 1,1-1 0,-1 0-1,0 0 1,-1 0 0,1 0-1,-10 7 1,9-7 5,1-2 53,1-1 0,-1 1 0,0-1 1,0 0-1,-6 4 0,10-7 249,10-2 107,-4 2-401,0-1 1,0 0-1,-1 0 0,1 0 1,9-5-1,-10 5-43,-1-1 0,0 1 1,0-1-1,1 1 0,-1 0 0,0 1 1,1-1-1,-1 1 0,1 0 0,-1 0 0,1 0 1,5 2-1,-5-1-27,-1 0 1,0 1-1,0-1 0,0 1 1,1 0-1,-2 0 0,7 5 1,3 5-3725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29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 7832,'0'0'11671,"11"-3"-11200,81-15 458,-24 8-191,62-6 323,-35 7-386,49-3 359,-111 11-641,0 2 0,43 5 0,-69-5-325,0 0 0,0 1-1,0 0 1,-1 0 0,8 3 0,-12-4-52,1 1 0,-1-1 1,0 1-1,0-1 0,0 1 0,0 0 1,0-1-1,0 1 0,0 0 0,0 0 0,-1 1 1,1-1-1,-1 0 0,0 0 0,2 5 1,3 11-3233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31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1 130 5320,'0'0'5285,"1"-11"-4674,1-2-394,-1 1 89,0 1 0,0-15 1,2 8 1429,-3 18-1690,0 0-1,0 0 1,1-1-1,-1 1 0,0 0 1,0 0-1,0-1 1,0 1-1,1 0 0,-1 0 1,0 0-1,0-1 1,1 1-1,-1 0 1,0 0-1,0 0 0,0 0 1,1 0-1,-1 0 1,0-1-1,1 1 0,-1 0 1,0 0-1,0 0 1,1 0-1,-1 0 1,0 0-1,0 0 0,1 0 1,-1 0-1,0 0 1,1 0-1,-1 0 0,0 1 1,0-1-1,1 0 1,-1 0-1,0 0 0,0 0 1,1 0-1,-1 0 1,0 1-1,0-1 1,1 0-1,-1 0 0,0 0 1,0 1-1,0-1 1,0 0-1,1 0 0,-1 0 1,0 1-1,0-1 1,0 0-1,0 1 0,8 9 307,0 0-1,-1 0 1,0 1-1,8 18 1,16 47 612,-16-35-454,-4-8 106,23 45 0,45 60 975,-73-129-1356,-1 1 0,6 16 1,-8-19-31,0 1 1,1-1-1,0 1 1,0-1-1,6 8 1,2-2 1003,-10-12-1083,-1 0-1,0 0 0,0 0 0,1 1 0,-1-1 0,0 0 0,0 1 0,-1-1 0,1 0 0,0 1 0,0-1 0,-1 1 0,1-1 0,-1 1 0,1 0 0,-1-1 0,0 1 1,1-1-1,-1 1 0,0 0 0,0 3 0,0-5-121,0 0 1,-1 0-1,1 0 1,0 0-1,0 0 1,0 0-1,0 0 1,0 0-1,0 0 1,0 0-1,0 1 1,1-1-1,-1 0 1,0 0-1,0 0 1,0 0-1,0 0 1,0 0-1,0 0 1,0 0-1,0 0 1,0 0-1,0 0 1,0 1-1,0-1 1,0 0-1,0 0 1,0 0-1,0 0 1,0 0-1,0 0 1,1 0-1,-1 0 1,0 0-1,0 0 1,0 0-1,0 0 1,0 0-1,0 0 1,0 0-1,0 0 1,0 0-1,0 0 1,1 0-1,-1 0 1,0 0-1,0 0 1,0 0-1,0 0 1,0 0-1,0 0 1,0 0-1,0 0 1,0 0-1,0 0 1,0 0-1,1 0 1,-1 0-1,7-6 80,9-13-27,68-108 185,-28 39-86,97-161 260,-151 246-406,2-4 36,0-1 0,0 0-1,0 0 1,-1 0 0,0 0-1,-1-1 1,0 1-1,2-15 1,-4 22-37,-1 0-1,1 0 0,0 1 1,-1-1-1,1 0 1,-1 0-1,1 0 1,-1 1-1,1-1 1,-1 0-1,0 1 0,1-1 1,-1 0-1,0 1 1,0-1-1,1 1 1,-1-1-1,0 1 1,0 0-1,0-1 1,0 1-1,1 0 0,-1 0 1,0-1-1,0 1 1,0 0-1,-1 0 1,-32-4 55,29 3-48,-129-9 101,-172 10 0,286 0-80,0 0 0,-26-5 1,5 1 48,22 0 11,17 4-123,7 1-98,141 51-993,-97-31-2855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32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0 208 11048,'0'0'2629,"5"10"-1818,19 43 210,-2 1 1,19 72-1,-21-48 625,12 102 1,-23-83 317,-10-94-1567,1 0-1,0-1 1,-1 1 0,1-1 0,-1 1 0,1-1 0,-1 1 0,-2 4 0,-1-21 192,-38-155 496,31 102-554,-4-117 1,14 135-118,8-79 1,-4 100-192,2 0 0,1 0 0,2 0 0,12-30 0,-19 55-182,0-1 0,1 1 0,-1 0 1,1 0-1,0 0 0,0 1 0,0-1 1,0 0-1,1 1 0,-1-1 0,1 1 1,-1 0-1,1 0 0,0 0 0,0 0 0,0 0 1,0 0-1,4-1 0,-2 2 2,0 0 0,-1 0 0,1 1 1,0-1-1,-1 1 0,1 0 0,0 0 0,-1 1 0,1 0 0,0 0 0,-1 0 1,9 3-1,0 0-18,0 1 0,-1 1 0,1 0 1,-1 0-1,0 2 0,0-1 0,-1 1 1,0 1-1,-1 0 0,0 1 0,0 0 1,-1 0-1,12 19 0,-19-27-25,-1 1 0,1-1 0,-1 1 0,0-1 0,0 1 0,0-1 0,0 1 0,-1 0 0,1-1 0,-1 1 0,0 0 0,1-1 0,-1 1 0,0 0 0,-1 0 0,1-1 0,0 1 0,-1 0 0,1 0 0,-1-1 0,0 1 0,0-1 0,-3 5 0,2-4 0,0 0 0,0 0 0,-1 0 0,1-1 0,-1 1 0,1-1 0,-1 0 0,0 0 0,0 0 0,0 0 0,-1 0 0,1-1 0,0 0 0,-1 1 0,1-1 0,0 0 0,-7 1 0,-13 0 0,-1-1 0,1-1 0,0-1 0,0-1 0,-30-7 0,-46-3 0,71 12 75,19 0-4241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8:33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6728,'0'0'15841,"12"-1"-15280,197-2 1524,57-8 1414,-204 13-1169,-62-2-2316,1 0 1,-1 0-1,0 0 0,0 0 0,1 0 0,-1 0 0,0 0 0,1 0 0,-1 0 0,0 0 0,0 0 0,1 0 0,-1 1 0,0-1 0,0 0 0,1 0 1,-1 0-1,0 1 0,0-1 0,0 0 0,1 0 0,-1 0 0,0 1 0,0-1 0,0 0 0,0 0 0,1 1 0,-1-1 0,0 0 0,0 1 0,0-1 1,0 0-1,0 0 0,0 1 0,0-1 0,0 0 0,0 1 0,0-1 0,0 0 0,0 0 0,0 1 0,0-1 0,0 1 0,-3 9-3648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9:56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 5824,'0'0'11553,"-5"12"-11339,1-3-171,0 1 0,1 0 0,0 0 0,1 0 0,0 0-1,0 0 1,1 0 0,0 16 0,-2 109 485,0-80-330,-6 42 139,4-68-185,2-1 0,2 2 1,2 40-1,-1-58-49,0 1-1,0 0 1,-5 24 0,0 17 518,5-53-516,3 5 326,32-41 159,-22 24-511,0 1-1,1 1 0,0 0 1,1 1-1,-1 1 1,2 0-1,-1 1 0,33-9 1,-5 6 60,23-4 0,-60 12-121,0 1 1,0-1-1,0 2 1,0-1 0,0 1-1,0 0 1,0 0-1,-1 0 1,7 3 0,-8-2 16,0 0 1,-1 1 0,1 0 0,0 0-1,-1 0 1,0 0 0,0 0 0,0 0-1,0 1 1,4 6 0,-7-9-21,-1 0 0,1 1 0,0-1 0,0 0 1,-1 0-1,1 0 0,-1 0 0,1 0 0,-1 0 0,1 0 0,-1 0 0,1 0 1,-1 0-1,0 0 0,0 0 0,0 0 0,1-1 0,-1 1 0,0 0 0,-1 0 1,-5 6-3215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9:57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9648,'0'0'4865,"12"5"-4472,-1 0-273,-6-2-61,1 0 0,-1 0 0,1-1-1,0 0 1,0 0 0,0-1 0,0 0 0,0 0-1,0 0 1,0 0 0,8-1 0,9-2 218,25 0 359,1-2 0,-1-3 0,54-13 0,-20 3 932,-82 17-1553,0 0 1,1 0 0,-1 0-1,0 0 1,0 0 0,1 0 0,-1 0-1,0-1 1,1 1 0,-1 0-1,0 0 1,0 0 0,1 0-1,-1 0 1,0 0 0,0 0 0,1 0-1,-1 0 1,0 1 0,0-1-1,1 0 1,-1 0 0,0 0-1,0 0 1,1 0 0,-1 0-1,0 0 1,0 1 0,1-1 0,-1 0-1,0 0 1,0 0 0,0 1-1,1-1 1,3-2 351,4 2-1065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9:57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9744,'0'0'2184,"13"3"-1888,-2-1-221,0 0 1,0-1-1,0 0 1,0 0-1,1-1 1,-1-1 0,0 0-1,14-3 1,60-18 574,132-27 1841,-205 47-2144,22-3 600,-33 5-924,0 0 0,0 0 0,0 0 1,0 0-1,0 0 0,-1 0 0,1 0 0,0 1 1,0-1-1,0 0 0,0 1 0,-1-1 0,1 0 1,0 1-1,0-1 0,0 1 0,-1-1 0,1 1 1,0-1-1,-1 1 0,1 0 0,-1-1 0,1 1 1,0 0-1,-1-1 0,0 1 0,1 0 1,-1 0-1,1-1 0,-1 2 0,2 9-2160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0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10448,'0'0'4304,"19"-4"-3367,37-7-336,165-32 892,-46 19-791,254-47 782,-120 0-863,-214 40-792,-64 18-2294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06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0 10344,'0'0'7138,"-7"11"-6605,-60 91 1991,31-51-1630,2 2 0,2 1 0,3 2 0,-42 114 0,42-88-75,-29 129 0,46-160-513,6-26-52,-6 52 0,12-68-201,0 1-1,0-1 1,1 0-1,0 1 1,1-1 0,-1 0-1,2 1 1,0-1 0,4 9-1,18 54 470,-20-56-392,0 1-1,1-1 1,1-1 0,1 1-1,11 18 1,-1-8 88,27 34 428,-44-58-581,1-1 0,-1 1 0,1-1 0,0 0 0,0 0 1,0 0-1,0 0 0,-1 0 0,1-1 0,0 1 0,1 0 0,-1-1 0,0 0 0,0 1 0,0-1 0,0 0 0,0 0 1,0 0-1,4-1 0,21-6-624,-13-3-2933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9:58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 6928,'0'0'4598,"13"-10"-4188,-1 0-281,-8 6-80,1 0 0,-1 1 0,1-1 0,0 1 0,0 0 0,0 0 0,1 0 0,-1 1 0,1 0 0,-1 0 0,1 0 0,0 1 0,0-1 0,7 1 0,71-7 882,8-1 968,151 5 0,-235 5-1827,0 0 1,0 1-1,0 0 0,0 0 1,12 5-1,1 3-2253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9:59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6328,'0'0'5206,"13"10"-4724,2 1-342,7 4 110,-1 2 0,21 20 0,-4 4 459,34 49-1,-16-18 42,-51-66-642,1-1 0,1 1 1,-1-1-1,1 0 0,9 5 0,-11-8-6,0 1-1,0 1 0,0-1 0,0 1 0,-1 0 1,1 0-1,-1 0 0,0 0 0,0 1 0,5 8 0,-1-4-1583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39:59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477 1 7936,'0'0'3982,"-11"9"-3643,-178 125 885,158-114-814,0 2 0,2 1 1,0 1-1,2 1 0,1 2 0,1 0 0,1 2 1,-23 37-1,46-65-336,1 0-1,-1 1 1,0-1 0,0 1 0,1-1-1,-1 0 1,0 1 0,1 0 0,-1-1-1,1 1 1,0-1 0,0 1 0,0 0-1,0 2 1,0-3-169,0 0 0,1 0-1,-1 0 1,1 0 0,0 0-1,-1 0 1,1 0 0,0-1 0,0 1-1,-1 0 1,1 0 0,0-1-1,0 1 1,0-1 0,0 1 0,0-1-1,0 1 1,0-1 0,0 1-1,1-1 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01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6824,'0'0'4370,"10"16"-4086,-3-5-228,3 4 27,0 1 0,-1 0 0,-1 1 1,0 0-1,7 25 0,6 48 1516,17 171-1,-37-237-1188,4 17 720,-5-40-1079,0-1-1,0 1 0,0 0 1,0 0-1,-1 0 1,1-1-1,0 1 0,0 0 1,-1-1-1,1 1 1,0 0-1,-1 0 1,1-1-1,-1 1 0,1 0 1,-1-1-1,1 1 1,-1-1-1,0 1 0,1-1-32,0 1-1,0-1 0,0 0 1,0 0-1,0 0 0,0 1 0,0-1 1,-1 0-1,1 0 0,0 0 1,0 0-1,0 0 0,0 1 0,0-1 1,0 0-1,-1 0 0,1 0 1,0 0-1,0 0 0,0 0 0,0 0 1,-1 0-1,1 1 0,0-1 1,0 0-1,0 0 0,0 0 1,-1 0-1,1 0 0,0 0 0,0 0 1,0 0-1,-1 0 0,1 0 1,0 0-1,0 0 0,0 0 0,-1 0 1,1-1-1,0 1 0,0 0 1,0 0-1,0 0 0,-1 0 0,1 0 1,0 0-1,0 0 0,0 0 1,0-1-1,0 1 0,0 0 0,-1 0 1,1 0-1,0 0 0,0-1 1,0 1-1,0 0 0,0 0 0,0 0 1,0 0-1,0-1 0,0 1 1,0 0-1,0 0 0,0 0 0,0-1 1,-9-9 766,-2-24-634,2 0 1,1-1-1,2 0 0,2 0 1,1-1-1,1 1 1,2-1-1,2 1 0,6-39 1,-6 65-121,1-1 1,0 1-1,1 0 1,0 0-1,0 1 1,1-1 0,0 1-1,0 0 1,11-12-1,3-6 54,-14 20-66,1 0 0,0 0 0,0 1 0,0 0 0,1 1 0,-1-1 0,1 1 0,0 0 0,1 1 0,-1 0 0,0 0 0,1 0 0,0 1 0,-1 0 0,1 1 0,0 0 0,0 0 0,0 0 0,14 2 0,-20-1-10,0 1 0,0 0-1,0 0 1,-1 0 0,1 0 0,0 0 0,0 1-1,-1-1 1,1 0 0,0 1 0,-1-1-1,1 1 1,-1 0 0,0-1 0,0 1 0,1 0-1,-1 0 1,0 0 0,-1 0 0,1 0 0,0 0-1,0 0 1,0 2 0,0 3 13,1 0 0,-1 0 0,0-1 0,0 1 0,-1 12 0,-1-8 1,-1 1-1,1 0 1,-2-1-1,1 1 1,-2-1 0,0 0-1,0 0 1,-1-1-1,0 1 1,0-1-1,-2 0 1,-10 14-1,12-18 5,-12 19 63,16-25-85,1 1 0,0-1 0,-1 1-1,1-1 1,0 1 0,-1-1 0,1 1 0,0-1 0,0 0 0,0 1 0,-1-1 0,1 1 0,0 0 0,0-1-1,0 1 1,0-1 0,0 1 0,0-1 0,0 1 0,0-1 0,0 1 0,0-1 0,0 1 0,1-1 0,-1 1-1,0-1 1,0 1 0,0-1 0,1 1 0,-1-1 0,0 0 0,0 1 0,1-1 0,-1 1 0,0-1-1,1 0 1,-1 1 0,1-1 0,-1 0 0,1 1 0,38 14 111,48 11 1,-49-16-74,59 24 1,-93-32-38,0 0 0,0 0 0,-1 0 0,1 1 0,-1-1 1,1 1-1,-1 0 0,0 0 0,0 0 0,0 0 0,0 1 0,-1-1 0,1 1 0,-1 0 0,0-1 0,3 9 1,-4-9-3,0 0 0,-1 0 1,1 0-1,-1 0 0,0 0 0,1 1 1,-2-1-1,1 0 0,0 0 1,-1 0-1,1 0 0,-1 0 1,0 0-1,0 0 0,0 0 1,0 0-1,-1-1 0,1 1 0,-1 0 1,0-1-1,1 1 0,-1-1 1,0 1-1,-3 2 0,-3 1 6,1 1 1,-1-1-1,0-1 0,-1 1 0,0-1 0,1-1 0,-1 0 1,-1 0-1,1 0 0,0-2 0,-1 1 0,-13 1 0,-11 0 54,0-1-1,-43-3 0,38 0 10,15-2-10,19 1-36,0 1 0,0-1 0,0 1 1,-1 0-1,1 1 0,0-1 0,-5 2 1,9-2-56,1 0 1,0 1 0,0-1 0,-1 0 0,1 0 0,0 0 0,0 1 0,-1-1 0,1 0 0,0 0 0,0 1-1,0-1 1,-1 0 0,1 0 0,0 1 0,0-1 0,0 0 0,0 1 0,0-1 0,0 0 0,0 1-1,0-1 1,0 0 0,0 1 0,0-1 0,0 0 0,0 0 0,0 1 0,0-1 0,0 0 0,0 1-1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01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5416,'0'0'8288,"11"7"-7919,2 2-238,-1-1 1,1-1-1,0 0 1,1-1-1,-1-1 1,1 0-1,0 0 1,1-2 0,-1 0-1,19 2 1,0-5 138,0-1 0,-1-2 1,1-1-1,46-13 0,-75 17-582,1-1 0,-1 1-1,1-1 1,0 1-1,6 1 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05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401 721 7328,'0'0'7272,"-12"-5"-6983,-37-19 6,46 23-239,0 0 0,-1-1 0,1 1 1,-1 0-1,0 1 0,1-1 1,-1 1-1,0 0 0,1-1 0,-1 1 1,0 1-1,0-1 0,1 1 0,-1-1 1,1 1-1,-1 0 0,0 0 1,1 1-1,0-1 0,-1 1 0,-3 2 1,-9 4 168,5-5-102,1 1-1,0 1 0,0 0 0,0 1 0,1 0 0,0 0 0,0 1 1,0 0-1,-11 13 0,14-14-56,-19 22 321,-32 44-1,51-63-330,0 1 0,1-1-1,0 1 1,0 0 0,1 0-1,1 0 1,-1 1-1,2-1 1,-3 19 0,4-25-38,1-1 0,0 0 0,0 1 0,0-1 0,1 1 0,-1-1 0,1 0 0,0 0 0,0 1 0,0-1 0,0 0 0,0 0 0,1 0 0,-1 0 1,1 0-1,0 0 0,0-1 0,0 1 0,4 3 0,-3-4-1,1 1 1,-1 0-1,1-1 1,0 0-1,0 0 1,0 0 0,0 0-1,1-1 1,-1 1-1,0-1 1,1 0-1,-1-1 1,7 1-1,-1 0 1,0-2-1,0 1 1,0-2-1,0 1 1,0-1-1,-1-1 1,1 0-1,0 0 1,-1-1-1,0 0 0,0 0 1,0-1-1,0 0 1,-1-1-1,0 0 1,0 0-1,8-9 1,2-4 28,0-1 0,-1 0 1,-1-1-1,-1-1 0,18-35 0,-20 31 9,-2-1-1,0-1 1,-2 0-1,-1-1 1,7-50-1,4-152 212,-17 191-212,0-13 80,-3-1 0,-15-95 1,15 123-64,1 22-51,1 0-1,-1 1 1,0-1 0,-1 0 0,1 0 0,-1 0-1,1 1 1,-1-1 0,0 0 0,-1 1-1,1-1 1,-1 1 0,1-1 0,-3-3 0,4 7 4,-11 33-91,1 11 10,-24 135-90,25-104 40,2 1 0,5 81 0,17 96-119,-14-239 206,2 1-1,0-1 1,0-1-1,1 1 1,1 0-1,0-1 1,1 0-1,1 0 1,0-1-1,0 0 1,1 0-1,15 16 1,-21-26 19,1 0 0,-1-1 1,1 1-1,0-1 1,0 1-1,0-1 0,0 0 1,0 0-1,0 0 1,0 0-1,0-1 0,0 1 1,0-1-1,0 0 1,0 0-1,1 0 0,-1 0 1,0 0-1,0-1 1,0 1-1,0-1 0,0 0 1,5-2-1,3-1 3,0-1-1,0 0 1,0-1-1,19-13 1,-12 5 21,-1-2 0,0 0 0,-1 0 0,-1-2 0,-1 0 0,0-1 0,-1 0 0,-1-1 0,-1 0 0,15-41 0,-23 52 26,0 1-1,-1-1 0,0 0 0,-1 0 1,0-1-1,0-12 0,-1 20-22,0-1-1,0 0 1,0 1 0,0-1-1,-1 0 1,1 1 0,-1-1-1,0 0 1,1 1 0,-1-1-1,-1 1 1,1 0 0,0-1-1,0 1 1,-1 0 0,0 0 0,1 0-1,-1 0 1,0 0 0,0 0-1,0 0 1,0 0 0,0 1-1,0-1 1,-5-1 0,-3 4 58,10 0-82,0-1 0,0 0-1,0 0 1,-1 0 0,1 1-1,0-1 1,0 0 0,-1 0-1,1 0 1,0 0 0,0 0 0,-1 1-1,1-1 1,0 0 0,0 0-1,-1 0 1,1 0 0,0 0-1,-1 0 1,1 0 0,0 0 0,0 0-1,-1 0 1,1 0 0,0 0-1,-1 0 1,1 0 0,0-1 0,0 1-1,-1 0 1,1 0 0,0 0-1,0 0 1,-1 0 0,1-1-1,0 1 1,0 0 0,0 0 0,-1 0-1,1-1 1,0 1 0,0 0-1,0 0 1,-1 0 0,1-1 0,0 1-1,0 0 1,0-1 0,0 1 35,20 1-4,1 1-1,30 8 1,-3-1-24,-44-9-4,0 1 1,0 0-1,0 0 0,0 0 1,0 0-1,0 1 1,0 0-1,-1 0 1,1 0-1,-1 0 0,1 0 1,-1 1-1,0 0 1,0-1-1,0 1 1,5 6-1,-5-3 4,1-1 0,-1 1 0,0 0 0,-1 0 0,0 0 0,0 0 0,0 1 0,0-1 0,0 12 0,0 34-12,-3-39 2,1 0 0,1 0 0,3 18-1,-4-21 17,2 8 37,-2-17-50,0-1-1,0 0 0,1 1 0,-1-1 1,0 0-1,0 1 0,0-1 0,1 1 0,-1-1 1,0 0-1,1 0 0,-1 1 0,0-1 0,1 0 1,-1 1-1,0-1 0,1 0 0,-1 0 1,0 0-1,1 0 0,-1 1 0,1-1 0,-1 0 1,1 0-1,-1 0 0,0 0 0,1 0 0,-1 0 1,1 0-1,-1 0 0,1 0 0,-1 0 1,0 0-1,1 0 0,-1 0 0,1 0 0,-1-1 1,12-2 32,-3 2-11,-1-1 0,0-1 0,0 1 0,0-1 0,0-1 0,0 0 0,-1 0 0,9-5 0,3-7 49,-1-1 1,-1 0-1,0-2 1,-1 1-1,24-40 1,-40 58-69,0 0 1,0-1-1,0 1 1,0-1-1,0 1 1,1 0 0,-1-1-1,0 1 1,0 0-1,0-1 1,1 1-1,-1 0 1,0-1 0,0 1-1,1 0 1,-1 0-1,0-1 1,1 1-1,-1 0 1,0 0 0,1-1-1,-1 1 1,1 0-1,-1 0 1,0 0-1,1 0 1,-1 0 0,1 0-1,-1-1 1,0 1-1,1 0 1,-1 0-1,1 0 1,-1 0 0,0 0-1,1 1 1,-1-1-1,1 0 1,-1 0-1,0 0 1,1 0 0,-1 0-1,1 1 1,-1-1-1,0 0 1,1 0-1,-1 0 1,0 1 0,1-1-1,-1 0 1,0 1-1,0-1 1,1 0-1,-1 1 1,0-1 0,0 0-1,1 1 1,-1-1-1,0 0 1,0 1-1,0-1 1,0 1-1,10 33 17,-7-23-1,1 4-18,1-1 0,1 0 1,-1 0-1,2-1 0,0 1 1,1-1-1,16 21 0,-22-33-1,-1 0-1,1 1 1,-1-1-1,1 0 1,-1 0-1,1 0 1,0 0 0,0 0-1,-1 0 1,1-1-1,0 1 1,0-1-1,0 1 1,0-1-1,-1 0 1,1 1-1,0-1 1,0 0-1,0 0 1,2-1 0,1 0 1,-1 0 1,0 0 0,0 0 0,0-1 0,0 0 0,-1 0 0,1 0 0,6-5 0,0-1 7,0 0 0,-1-1-1,0 0 1,-1 0 0,10-15-1,-5 4 28,-1-1-1,-1 0 0,-1 0 1,-1-1-1,0-1 0,-2 0 1,-1 0-1,0 0 1,-2-1-1,2-46 0,-2-249 260,-2 103 17,-2 199-160,-6 438-263,4-324 15,-4 0 0,-4-1 0,-5 0 0,-3 0 0,-44 127 0,57-207 66,-1-1 0,0-1 0,-17 26 0,23-40 30,0 0 1,0 0 0,-1 0 0,1 0-1,0 0 1,0 0 0,-1 0 0,1-1-1,0 1 1,0 0 0,-1 0 0,1 0-1,0 0 1,0-1 0,-1 1 0,1 0 0,0 0-1,0-1 1,0 1 0,0 0 0,-1 0-1,1-1 1,0 1 0,0 0 0,0 0-1,0-1 1,0 1 0,0 0 0,0-1-1,0 1 1,0 0 0,0 0 0,0-1-1,0 1 1,0 0 0,0-1 0,0 1-1,0-1 1,-3-18 46,5 1-21,-1 0 1,2 0 0,1 0 0,0 1-1,1-1 1,1 1 0,0 0 0,1 1-1,1-1 1,18-25 0,12-14 126,69-76 1,-78 98-97,171-244 327,-179 245-347,-3-1 0,0-1 0,-3 0 0,-1-2 0,-1 1 0,-2-2 0,11-69 0,-20 94-2,-1 10-23,0 0 0,-1-1 0,1 1 1,-1 0-1,0-1 0,0 1 0,0-1 1,0 1-1,0-1 0,-2-5 0,0 4 21,0-1 63,1 10-13,-1 15-60,-4 28 1,-21 178 17,16-106-34,4-66 5,3 1-1,2 61 0,0-52 25,-1-15 25,17 28 187,-14-75-241,0 0 0,0 0 0,0 0 1,0 0-1,0 0 0,1 0 0,-1 0 1,0 0-1,1 0 0,-1 0 0,1 0 0,-1 0 1,1-1-1,-1 1 0,1 0 0,0 0 0,-1-1 1,1 1-1,0 0 0,0-1 0,-1 1 0,1-1 1,0 1-1,0-1 0,0 1 0,0-1 0,0 1 1,0-1-1,-1 0 0,1 0 0,0 1 0,0-1 1,2 0-1,-2 0-255,0 0 1,-1 0-1,1-1 1,0 1-1,0 0 1,0 0-1,0 0 1,-1-1-1,1 1 1,0 0-1,0-1 1,-1 1-1,1-1 1,0 1-1,-1-1 1,2 0-1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05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0 152 13360,'0'0'897,"12"-3"-514,175-60 745,20-7-86,-190 66-858,0 0-1,1 1 1,18-1-1,-32 4-131,0 0 0,0 0 0,0 0 0,0 0-1,0 0 1,0 1 0,0 0 0,0 0 0,0 0 0,0 0-1,0 1 1,-1-1 0,1 1 0,0 0 0,-1 0-1,1 0 1,-1 1 0,5 4 0,-6-4-140,-1-1 1,0 0 0,-1 0-1,1 1 1,0-1-1,-1 1 1,1-1 0,-1 1-1,0-1 1,0 1-1,0-1 1,0 1 0,0-1-1,-1 0 1,1 1-1,-1-1 1,1 1 0,-1-1-1,0 0 1,0 1-1,-2 2 1,3-5-3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05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12256,'0'0'328,"63"-43"-616,-45 52 80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10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149 513 4616,'0'0'9869,"-10"-6"-9672,-31-18 5,39 24-186,0-1 1,1 1-1,-1-1 1,0 1-1,1 0 1,-1 0-1,0 0 1,0 0-1,1 0 1,-1 0 0,0 1-1,1-1 1,-1 0-1,0 1 1,1-1-1,-1 1 1,0 0-1,1 0 1,-1-1-1,1 1 1,-1 0 0,1 0-1,0 0 1,-1 0-1,1 1 1,0-1-1,0 0 1,0 1-1,0-1 1,-2 3-1,0-1 36,-3 5 48,1 1 0,-1-1 0,1 1 1,1 0-1,0 0 0,0 1 0,1-1 1,0 1-1,-2 13 0,4-20-80,1 0-1,0 1 0,1-1 1,-1 0-1,0 1 0,1-1 1,0 0-1,0 1 0,0-1 1,0 0-1,0 0 0,1 0 1,0 0-1,-1 0 0,1 0 1,0 0-1,0-1 1,1 1-1,-1-1 0,0 1 1,1-1-1,0 0 0,-1 0 1,1 0-1,0 0 0,0-1 1,0 1-1,0-1 0,5 2 1,-4-1-2,0 0 1,1-1 0,-1 1-1,1-1 1,-1 0-1,1 0 1,-1-1-1,1 1 1,0-1 0,-1 0-1,1 0 1,0-1-1,-1 1 1,1-1-1,-1 0 1,1 0 0,-1 0-1,1-1 1,-1 0-1,0 0 1,7-3-1,-8 2 0,0 1 1,1-1-1,-1 0 0,0 0 0,-1 0 0,1-1 0,-1 1 0,1-1 0,-1 1 0,0-1 0,0 0 0,-1 0 0,1 0 0,-1 0 0,0 0 0,0 0 0,0 0 0,0 0 0,-1 0 0,0-9 0,-1 7 10,0-1 0,0 1-1,-1 0 1,0-1 0,0 1 0,-1 0 0,0 0-1,0 0 1,0 0 0,-1 1 0,0-1 0,-8-8-1,8 8 11,-1 1-1,0-1 1,-1 1-1,0-1 1,1 1-1,-2 1 0,1-1 1,0 1-1,-1 0 1,0 1-1,0 0 1,0 0-1,-14-4 0,4 3 102,2 1 3,30 13-239,-4-5 75,-1 0 0,1-1-1,0 0 1,0-1-1,0 0 1,0-1 0,19 2-1,-24-3 16,0-1-1,0 0 1,0 0-1,0-1 1,0 0-1,0 0 1,0 0-1,0-1 1,0 0-1,-1 0 0,1 0 1,-1-1-1,1 1 1,-1-1-1,0-1 1,0 1-1,4-5 1,4-5 27,-1 0-1,0-1 1,-1 0 0,-1-1 0,0 0-1,-1-1 1,-1 0 0,0 0 0,-2-1-1,7-20 1,-1-12 149,-2 0 0,4-67 0,-5 69 271,-6 49-241,1 9-174,25 375-44,-28-274-24,-20 167-1,16-247 53,-3 0-1,0 0 1,-3-1-1,0 0 1,-2 0-1,-1-1 1,-19 32-1,31-60 3,-1-1-1,0 0 0,1 1 0,-1-1 0,0 0 1,0 0-1,0 0 0,0 0 0,0 0 0,0 0 0,0 0 1,0 0-1,0 0 0,-1 0 0,1-1 0,0 1 1,-1 0-1,1-1 0,0 1 0,-1-1 0,1 1 1,-1-1-1,1 0 0,0 0 0,-1 1 0,1-1 1,-3-1-1,2 1 5,1-1 0,-1 0 0,1 0 0,0 0 0,-1 0 0,1 0 0,0 0 0,-1 0 0,1-1 0,0 1 0,0 0 0,0-1 0,0 1 0,0-1 0,1 1 0,-1-1-1,0 1 1,1-1 0,-1 1 0,1-1 0,-1 0 0,1 1 0,0-1 0,0-2 0,-1-6 19,1 1-1,0-1 1,1 1-1,0-1 1,0 1-1,1 0 1,0-1-1,1 1 0,0 0 1,0 1-1,1-1 1,1 0-1,9-14 1,1 1 42,1 0 0,2 1 0,31-30 1,-20 26 90,2 1 1,62-38 0,-82 55-126,-4 3 5,0 0 1,1 1-1,-1-1 0,1 1 1,0 1-1,0 0 1,0 0-1,0 0 0,14 0 1,-20 1-46,1 1 0,-1 0 0,0 0 0,1 0-1,-1 1 1,0-1 0,1 0 0,-1 1 0,0-1 0,0 1 0,0 0 0,1 0 0,-1 0 0,0 0 0,0 0 0,0 0 0,0 1 0,-1-1 0,1 1 0,0-1 0,-1 1 0,1 0 0,-1-1 0,1 1 0,-1 0 0,0 0 0,0 0 0,1 0 0,-2 0 0,1 0 0,0 0 0,0 1 0,-1-1 0,1 0 0,-1 0 0,1 5 0,-1 11-2873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13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1 768 6328,'0'0'2862,"11"-4"-2383,1 0-402,-1 1 107,1-1-1,-1 0 1,0-1 0,0 0 0,0 0 0,-1-1 0,0-1 0,0 0 0,11-10 0,0-7 200,-1-1 0,-1-1 0,-2-1 0,16-30 0,-25 41-215,0-1 0,-1 0-1,-1-1 1,-1 0 0,-1 0-1,0 0 1,-1 0 0,0-26 0,-2 35-82,-2 0 1,1 0-1,-1 0 1,-1 1-1,0-1 1,0 0-1,-1 1 1,0-1 0,0 1-1,-1 0 1,-5-9-1,5 7 50,-6-9 149,10 19-256,-1-1-1,1 1 1,0-1 0,-1 1 0,1 0-1,0-1 1,-1 1 0,1-1 0,-1 1 0,1 0-1,0-1 1,-1 1 0,1 0 0,-1 0-1,1-1 1,-1 1 0,1 0 0,-1 0 0,0 0-1,1 0 1,-1 0 0,1-1 0,-1 1-1,1 0 1,-1 0 0,1 0 0,-1 0 0,0 1-1,0-1 1,0 0-10,1 1-1,-1 0 0,0 0 1,1-1-1,-1 1 0,0 0 1,1 0-1,-1 0 0,1 0 1,-1 0-1,1-1 1,0 1-1,-1 0 0,1 0 1,0 0-1,0 0 0,0 0 1,-1 2-1,-1 24 86,1-20-63,-10 117 180,-17 126 113,15-175-4,4 0-1,0 82 1,9-151-264,0 0 0,1-1 0,0 1 0,0 0 0,0 0 0,4 9 0,-4-14-49,-1 1 0,1-1 0,-1 0-1,1 1 1,-1-1 0,1 0 0,0 0-1,0 0 1,0 0 0,0 0 0,0 0 0,0 0-1,0 0 1,0 0 0,0 0 0,0 0-1,1 0 1,-1-1 0,0 1 0,1-1-1,-1 1 1,0-1 0,1 1 0,-1-1-1,1 0 1,-1 0 0,0 1 0,1-1 0,-1 0-1,1 0 1,-1-1 0,1 1 0,2-1-1,1 0 4,1-2-1,0 1 1,-1-1-1,1 0 1,-1 0 0,0 0-1,0-1 1,0 1-1,-1-1 1,1-1-1,-1 1 1,0 0-1,0-1 1,-1 0-1,1 0 1,2-6-1,3-6 28,0-1 0,-1 0 0,8-31-1,-12 34 35,-2 1 0,3-30 0,-1-1 186,-4 35-27,0-1 24,0 11-261,0 0 0,1-1 0,-1 1 0,0 0 0,1 0 0,-1 0 0,0 0 0,0-1 0,1 1 0,-1 0 0,0 0 0,1 0-1,-1 0 1,0 0 0,1 0 0,-1 0 0,0 0 0,1 0 0,-1 0 0,0 0 0,1 0 0,-1 0 0,0 0 0,1 0 0,-1 0 0,0 1 0,1-1 0,-1 0 0,0 0 0,1 0 0,-1 0 0,0 1 0,0-1 0,1 0 0,-1 1 0,22 8-8,1-1 0,0-1 0,0-1 1,1-1-1,-1-1 0,1-1 0,47 0 0,-63-3-44,0-1-1,-1 0 0,16-5 1,-11 3 9,-5-2 109,-14 11 96,3-3-149,0 0 0,0 0 0,0 0 0,0-1 0,-7 4 0,8-5-13,0 0 0,-1 1 1,1 0-1,0 0 0,0 0 0,0 0 1,1 0-1,-1 1 0,0-1 1,1 1-1,0-1 0,-4 6 0,5-6-1,0 0-1,0 0 0,0 0 1,0 0-1,0 0 1,0 0-1,1 1 0,-1-1 1,1 0-1,-1 0 0,1 1 1,0-1-1,0 0 1,0 1-1,0-1 0,1 0 1,-1 1-1,1-1 0,-1 0 1,2 3-1,0-2 2,-1 0 0,1-1 1,0 1-1,0-1 0,0 1 0,0-1 0,1 0 1,-1 0-1,1 0 0,-1 0 0,1 0 1,0-1-1,3 3 0,0-1 13,0-1-1,1 1 1,-1-1 0,1-1 0,-1 1-1,1-1 1,-1 0 0,1 0-1,0-1 1,0 0 0,-1 0 0,1-1-1,9-1 1,-14 2-11,0-1 1,-1 1-1,1-1 0,0 0 1,-1 1-1,1-1 0,-1 0 0,0 0 1,1 0-1,-1 0 0,0 0 1,1 0-1,-1-1 0,0 1 1,0 0-1,0-1 0,0 1 1,0 0-1,0-1 0,0 1 1,-1-1-1,1 1 0,0-3 0,-1 1 6,1 0-1,-1-1 1,0 1-1,0-1 0,0 1 1,0 0-1,-1-1 0,0 1 1,1 0-1,-1-1 0,-2-2 1,0-2 15,0 0 1,-1 1-1,0-1 1,0 1-1,-1 0 1,0 1-1,-1-1 1,1 1-1,-7-6 1,8 9 14,0 1 0,-1 0 0,1 0 0,0 1 0,-1-1 0,-7-1 0,0 0 28,11 2-50,8 1-14,0-1-1,0 0 1,1-1 0,-1 0 0,0 0 0,11-5 0,1 0-1,-4 2-5,3 0 0,0-1 0,-1 0 0,0-1 0,-1-1 0,1-1 0,-2 0 0,1-1 0,13-12 0,-22 15 0,88-84-27,-83 79 23,-1-2 1,-1 1 0,0-2 0,-1 1 0,12-25 0,-16 28 5,-1 0 0,0-1 0,0 1 1,-1-1-1,0 0 0,-1 0 0,-1 0 1,0 0-1,0 0 0,-1 0 0,-1 0 1,-4-22-1,2 29 40,-2 10-9,-3 12-12,-14 49-46,4 1 0,3 1 1,3 1-1,3 0 0,3 0 0,4 80 1,3-139 18,0 1 1,1-1 0,0 0-1,1 0 1,5 13 0,-7-22 3,-1 0 0,1 0 0,-1 0 0,1 0 0,-1 0 0,1 0 0,0 0 0,-1 0 0,1 0 1,0 0-1,0-1 0,0 1 0,-1 0 0,1-1 0,0 1 0,0 0 0,0-1 0,0 1 0,0-1 1,0 1-1,1-1 0,-1 0 0,0 0 0,0 1 0,0-1 0,0 0 0,0 0 0,0 0 0,1 0 1,-1 0-1,0 0 0,0 0 0,0-1 0,0 1 0,0 0 0,2-1 0,3-1-5,0-1 0,0 1 0,-1-1 0,0 0 1,9-7-1,3-3 4,0-2 0,-2 0 1,1 0-1,-2-2 0,0 0 1,19-33-1,56-121 76,-57 101-11,-3-2 0,36-137 0,-62 196-50,3-7 25,-2-1 1,0 1 0,-1-1-1,-2 1 1,0-1 0,-1 0-1,-3-21 1,1 34 84,-2 7-56,-3 16-46,-6 32-74,12-44 64,-46 236-98,18-83 4,14-91 42,-12 84-85,26-143 124,1-1-2,0 0 0,-1 0 0,0 0 0,0 0 0,0 0 0,-1 0 0,-3 6 0,5-11 9,0 1 0,0-1 0,-1 0 0,1 0 0,0 0 0,0 1 0,0-1 0,0 0 0,-1 0 0,1 0 0,0 1 0,0-1 0,0 0 1,0 0-1,0 1 0,0-1 0,0 0 0,0 0 0,0 1 0,0-1 0,0 0 0,0 0 0,0 1 0,0-1 0,0 0 0,0 0 0,0 1 0,0-1 0,0 0 0,0 0 0,0 1 0,0-1 0,1 0 0,-1 0 0,0 0 0,0 1 1,0-1-1,0 0 0,1 0 0,-1 0 0,0 1 0,0-1 0,1 0 0,12-3 183,-10 2-154,-1 0 0,1-1 0,-1 1-1,0 0 1,0-1 0,1 1-1,-1-1 1,0 0 0,0 0 0,1-2-1,-3 4-29,0 0-1,0 0 0,0 0 1,0 0-1,1 1 0,-1-1 1,0 0-1,0 0 0,0 0 1,0 0-1,0 0 0,0 0 1,0 0-1,0 0 1,0 0-1,0 0 0,1 0 1,-1 0-1,0 0 0,0 0 1,0 0-1,0 0 0,0 0 1,0 0-1,0 0 0,0 0 1,1 0-1,-1 0 0,0 0 1,0 0-1,0 0 0,0 0 1,0 0-1,0 0 0,0 0 1,0 0-1,0 0 1,0 0-1,1 0 0,-1 0 1,0-1-1,0 1 0,0 0 1,0 0-1,0 0 0,0 0 1,0 0-1,-2 13 56,-48 79-79,25-36 50,16-47 8,8-9-35,1-1 1,0 1-1,0 0 0,0 0 0,-1-1 0,1 1 1,0 0-1,0-1 0,0 1 0,0 0 1,0-1-1,0 1 0,0 0 0,0-1 1,0 1-1,0 0 0,0-1 0,0 1 1,0 0-1,0-1 0,0 1 0,0 0 1,0-1-1,0 1 0,0 0 0,0 0 1,0-1-1,0 1 0,1 0 0,-1-1 0,0 1 1,0 0-1,0 0 0,1-1 0,-1 1 1,1-1-1,53-111 64,-44 95-52,0 0 0,2 0 0,0 1 0,20-20 0,-28 32-11,0 0 1,1 0-1,0 1 0,0-1 1,0 1-1,6-3 1,-10 6-4,0-1 0,-1 1 1,1 0-1,0-1 1,0 1-1,0 0 0,0-1 1,0 1-1,0 0 0,0 0 1,0 0-1,0 0 1,0 0-1,0 0 0,0 0 1,0 0-1,0 0 1,0 0-1,0 1 0,0-1 1,0 0-1,0 1 1,0-1-1,-1 1 0,1-1 1,0 1-1,0-1 1,0 1-1,0-1 0,-1 1 1,1 0-1,0-1 1,-1 1-1,1 0 0,-1 0 1,1 0-1,-1-1 0,1 1 1,-1 0-1,1 0 1,-1 0-1,0 0 0,1 0 1,-1 2-1,6 23-15,3 31 1,1 3-7,-10-57 21,1 0 1,0 0 0,-1 0 0,1-1-1,1 1 1,-1 0 0,0 0-1,1-1 1,-1 1 0,1-1 0,0 1-1,0-1 1,0 0 0,0 1 0,1-1-1,-1 0 1,0-1 0,1 1 0,2 2-1,0-3 4,-1 1 0,0-1-1,0 1 1,0-1 0,1 0-1,-1-1 1,1 1 0,-1-1-1,1 0 1,-1 0 0,0 0-1,6-1 1,-2 0 15,-1-1 0,0 0 0,1 0 0,-1 0 0,0-1 0,0 0 0,-1 0 0,1-1 0,-1 1 0,1-2 0,-1 1 0,0-1 0,-1 1 0,1-2 0,6-7 0,-4 0 78,-6 8-3484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07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0 307 10448,'0'0'10242,"1"-12"-9842,3-36-17,-2 43-298,0 0 0,-1 0 0,1 1 0,1-1 0,-1 1 1,1 0-1,0 0 0,0 0 0,0 0 0,0 0 0,1 1 0,-1-1 1,1 1-1,0 0 0,7-4 0,9-10 265,-15 12-232,0 1 0,1-1 0,-1 1 1,1 0-1,0 1 0,0-1 0,1 1 1,-1 0-1,1 1 0,-1-1 0,1 1 1,12-1-1,-18 3-76,1 0 0,0 1 0,-1-1 0,1 1 0,-1 0 0,1-1-1,-1 1 1,1 0 0,-1 0 0,1 0 0,-1 0 0,0 0 0,0 0 0,1 0 0,-1 1 0,0-1 0,0 0 0,0 1 0,0-1 0,1 3 0,13 32 438,-9-8-148,-1-1 1,-1 1-1,-1 39 0,1-1 286,-3-49-474,-1-14-78,0 1-1,0-1 0,0 0 0,0 1 1,0-1-1,1 0 0,0 0 0,0 1 1,0-1-1,0 0 0,0 0 0,0 0 0,1 0 1,0 0-1,-1 0 0,1-1 0,0 1 1,0-1-1,4 4 0,-4-4-28,0-1-1,0 0 1,0 0 0,0 0-1,1 0 1,-1-1 0,0 1-1,1 0 1,-1-1 0,0 0-1,1 1 1,-1-1 0,0 0-1,1 0 1,-1-1 0,1 1-1,-1 0 1,0-1 0,1 1-1,-1-1 1,0 0 0,0 0-1,1 0 1,-1 0 0,2-2-1,7-3 113,0-1-1,-1 0 0,16-14 1,-19 15-89,-1-1 1,0 0-1,-1 0 0,0 0 1,0-1-1,0 1 1,-1-1-1,0-1 0,-1 1 1,3-9-1,3-15 214,8-44 1,-15 65-202,9-66 148,6-27 5,-16 102-226,0 0 0,0 0 0,0 0 0,0 0 0,0 0 0,0 0 0,0 1 0,1-1 0,-1 0 0,1 1 0,-1-1 0,1 1 0,0 0 0,-1-1 0,1 1 0,0 0 0,0 0 0,0 0 0,0 0 0,0 0 0,3 0 0,1-1 0,0 1 0,1 0 0,-1 0 0,0 0 0,13 1 0,92 13 0,-62-6 0,-39-4 0,-9-3 0,0 0 0,1 1 0,-1-1 0,0 0 0,0 0 0,1 1 0,-1-1 0,0 0 0,0 0 0,1 0 0,-1-1 0,0 1 0,0 0 0,2-1 0,-1 1 52,-1 0-1,0-1 1,1 1-1,-1 0 1,0 0 0,1 0-1,-1 0 1,0 0-1,0 0 1,1 1 0,-1-1-1,0 0 1,0 1-1,1-1 1,-1 1 0,2 0-1,9 9-4989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13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8840,'0'0'4328,"63"-33"-3896,-21 25-8,12 2-120,1 6-8,11 2-88,-3 8 24,-11 4-152,-7-2 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21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1 894 6328,'0'0'7897,"10"-4"-7642,5-2-177,75-35 937,-81 37-880,-1-1 1,0 0-1,0 0 1,0-1-1,-1 0 1,0-1 0,0 1-1,12-16 1,-15 13-65,1-1 0,-1 0 0,-1 0 1,0 0-1,0-1 0,-1 1 0,0-1 0,-1 1 0,0-1 1,-1 1-1,0-1 0,-3-20 0,3 30-64,0 0-1,0 1 1,0-1-1,0 1 1,0-1-1,0 1 1,0-1 0,-1 1-1,1-1 1,0 1-1,0-1 1,-1 1-1,1-1 1,0 1-1,-1-1 1,1 1 0,0 0-1,-1-1 1,1 1-1,0-1 1,-1 1-1,1 0 1,-1-1-1,1 1 1,-1 0 0,1 0-1,-1 0 1,1-1-1,-1 1 1,1 0-1,-1 0 1,1 0-1,-1 0 1,1 0 0,-1 0-1,0 0 1,1 0-1,-1 0 1,1 0-1,-1 0 1,1 0-1,-1 0 1,1 0 0,-1 0-1,1 1 1,-1-1-1,1 0 1,-1 0-1,1 1 1,-1-1 0,1 0-1,-1 1 1,-28 20 52,25-17-46,-8 5 3,2 1 0,-1 1-1,-12 16 1,19-22-13,1 0-1,-1 0 1,1 0 0,1 0-1,-1 1 1,1-1 0,0 1-1,0 0 1,0 0-1,1-1 1,-1 10 0,1-7 5,1-1 1,1 1-1,-1 0 0,1 0 1,1-1-1,-1 1 0,1-1 1,1 1-1,-1-1 0,1 0 1,1 0-1,-1 0 1,1 0-1,0-1 0,1 1 1,0-1-1,7 8 0,-8-11 3,0-1-1,0 0 1,0 0-1,0 0 0,1 0 1,-1 0-1,0-1 0,1 0 1,-1 0-1,1 0 0,-1-1 1,1 1-1,0-1 0,-1 0 1,1-1-1,0 1 1,-1-1-1,7-1 0,4-1 25,-1-1-1,0 0 0,0-1 0,22-11 0,-15 4 2,-1-1-1,0-1 0,0-1 0,-1 0 1,-1-2-1,-1 0 0,0-1 0,-1-1 0,-2 0 1,1-1-1,17-34 0,17-32 62,-30 56-49,-1-2 0,-1 0 0,-2 0-1,-1-2 1,10-36 0,-18 44 1,-1 0 1,-2 0-1,0-1 1,-2-28-1,-2 40-4,0 0-1,-1 0 1,-1 0 0,0 0 0,-1 0-1,0 1 1,-2-1 0,-8-18-1,13 32-38,0-1 1,1 0-1,-1 1 0,0-1 0,0 0 0,0 1 0,0-1 0,0 1 0,-1 0 0,1-1 0,0 1 0,-1 0 1,1 0-1,-1 0 0,1 0 0,-1 0 0,1 0 0,-1 0 0,0 0 0,0 1 0,1-1 0,-1 0 0,0 1 1,0 0-1,0-1 0,1 1 0,-1 0 0,0 0 0,0 0 0,0 0 0,0 1 0,1-1 0,-1 0 0,0 1 1,0-1-1,0 1 0,1 0 0,-1-1 0,0 1 0,1 0 0,-1 0 0,1 0 0,-1 0 0,1 0 0,-2 2 0,-3 2-5,0 1-1,0 0 0,0 0 0,1 0 1,0 0-1,1 1 0,-1-1 1,1 1-1,-3 8 0,-3 17-32,1 0-1,1 0 1,-3 36-1,7-43 10,0 3-9,2 1 0,1-1 0,2 1 0,6 48 0,30 111-120,-35-179 148,1 0 0,0 0 0,0 0 0,1 0 0,0-1 0,1 0 0,-1 1 0,2-2 0,-1 1 0,1-1 0,0 1 0,1-2 0,11 11 0,-12-13 8,0 0 1,0 0-1,1 0 1,-1-1-1,1 0 1,-1 0-1,1 0 1,0-1 0,0 0-1,1-1 1,-1 1-1,0-2 1,0 1-1,1-1 1,-1 0-1,0 0 1,14-3-1,-10 2 22,0-2 0,0 1 0,-1-1 0,0-1-1,1 0 1,-1 0 0,0-1 0,-1 0 0,1-1 0,-1 0 0,0-1 0,-1 0 0,0 0-1,0-1 1,0 0 0,10-14 0,-10 10 31,-3 6-1,0-1-1,-1 1 1,0-1 0,0-1-1,3-7 1,-6 12-34,0 1-1,-1-1 1,1 1-1,-1-1 1,0 1 0,0-1-1,0 1 1,0-1 0,0 0-1,0 1 1,-1-1 0,1 1-1,-1-1 1,0 1 0,0 0-1,0-1 1,0 1-1,0 0 1,0-1 0,-4-3-1,4 4-7,-1 1-1,1-1 1,-1 0 0,0 1-1,0-1 1,0 1-1,0 0 1,0-1-1,0 1 1,0 0-1,0 0 1,0 0 0,0 1-1,-1-1 1,1 0-1,0 1 1,-1-1-1,1 1 1,0 0-1,-1 0 1,1 0 0,-1 0-1,1 0 1,0 1-1,-1-1 1,1 1-1,0 0 1,-5 1 0,4-1-10,0 0 1,0 1 0,0-1 0,0 1 0,0 0-1,0 0 1,1 0 0,-1 0 0,0 1 0,1-1-1,0 1 1,-1-1 0,1 1 0,0 0 0,0 0-1,1 0 1,-1 0 0,1 0 0,-2 5 0,1 0-10,1-1 0,0 1 0,0-1 0,0 1 0,1 0 0,1-1 0,-1 1 0,1-1 1,1 1-1,-1-1 0,1 1 0,6 13 0,-6-16 2,1 0-1,0 0 1,0 0-1,0 0 1,1-1-1,-1 1 1,1-1-1,0 0 1,0 0-1,1 0 1,-1-1 0,1 0-1,0 0 1,0 0-1,0 0 1,0-1-1,0 0 1,7 2-1,-3-1 4,1-1 0,0-1 0,-1 0 0,1 0 0,0-1 0,-1 0 0,1-1 0,0 0 0,0 0 0,-1-1 0,1 0 0,-1-1 0,0 0 0,13-6 0,11-7 27,-1-2-1,-1-2 1,37-28-1,1-2 22,-67 49-44,17-12 57,0 0-1,18-17 0,-37 29 4,0 3-54,-1 0 1,0-1-1,0 1 0,0 0 0,-1-1 1,1 1-1,0-1 0,-1 1 0,-2 2 1,1-2-5,-19 21 16,1 1 0,2 0 0,0 1-1,2 2 1,-28 53 0,44-78-23,0 0 0,0 1-1,0-1 1,1 1 0,-1-1 0,1 1 0,-1 0-1,1-1 1,0 1 0,0-1 0,0 1 0,0 0-1,1-1 1,-1 1 0,1-1 0,-1 1 0,1-1 0,0 1-1,0-1 1,0 1 0,0-1 0,1 0 0,-1 0-1,0 1 1,1-1 0,0 0 0,0 0 0,-1-1-1,1 1 1,0 0 0,0-1 0,0 1 0,1-1-1,-1 1 1,0-1 0,1 0 0,-1 0 0,0 0 0,1 0-1,-1-1 1,1 1 0,0-1 0,-1 1 0,1-1-1,-1 0 1,5 0 0,2-1 9,1 1 0,-1-2-1,0 0 1,0 0 0,0 0 0,0-1 0,0 0-1,-1-1 1,1 0 0,10-7 0,-8 4 9,-1-1 1,0-1 0,0 1-1,-1-2 1,0 1-1,12-18 1,1-8 63,-2 0 1,-1-2-1,22-63 0,-39 95-71,18-54 142,-3-1 1,-3-1-1,13-123 0,-17 68 86,-11 96-158,0 19-72,1-1 1,0 1-1,-1 0 1,1-1-1,0 1 0,0-1 1,0 1-1,0-1 1,0 1-1,1-1 1,-1 1-1,0-1 0,1 1 1,0-3-1,-1 4-7,1 0 0,-1 0 0,0 0 1,0 0-1,0 0 0,0-1 0,0 1 0,0 0 0,1 0 0,-1 0 0,0 0 0,0 0 0,0-1 0,0 1 0,0 0 1,0 0-1,0 0 0,0 0 0,0 0 0,0-1 0,0 1 0,0 0 0,0 0 0,0 0 0,0-1 0,0 1 0,0 0 0,0 0 1,0 0-1,0 0 0,0-1 0,0 1 0,0 0 0,0 0 0,0 0 0,0 0 0,0 0 0,0-1 0,0 1 0,-1 0 0,1 0 1,0 0-1,0 0 0,0 0 0,0 0 0,0-1 0,-1 1 0,1 0 0,0 0 0,0 0 0,0 0 0,0 0 0,-1 0 1,1 0-4,-1 0 1,1 0 0,0 0 0,-1 1 0,1-1 0,-1 0 0,1 0 0,-1 0 0,1 1 0,0-1-1,-1 0 1,1 0 0,0 1 0,-1-1 0,1 0 0,0 1 0,-1-1 0,1 1 0,0-1 0,0 0 0,-1 1-1,1-1 1,0 1 0,-7 22-22,1-1 0,1 1 0,0 0-1,2 0 1,1 1 0,1 28 0,0-10-17,-1 9-42,3 0 0,2 0 0,19 101 0,-15-114 33,-4-17 21,1 1 1,1-1 0,1 0 0,1-1 0,15 34 0,-21-51 28,1-1 0,-1 0 0,0 0 0,1 0 1,-1 0-1,1 0 0,0 0 0,-1-1 0,1 1 0,0-1 1,0 1-1,0-1 0,1 1 0,-1-1 0,0 0 1,0 0-1,1 0 0,-1-1 0,0 1 0,1 0 0,-1-1 1,1 1-1,-1-1 0,1 0 0,-1 0 0,0 0 1,1 0-1,-1-1 0,1 1 0,-1 0 0,1-1 0,-1 0 1,0 0-1,1 1 0,-1-1 0,4-3 0,1 1 15,-1-2 0,0 1 0,0-1 0,0 0 0,0 0 0,-1 0 0,0-1 0,0 0-1,0 0 1,6-11 0,6-16 180,19-58 0,-25 63-14,-6 14 17,-5 14-196,0 0 1,0 0 0,0 0-1,0 1 1,0-1-1,0 0 1,1 0 0,-1 0-1,0 0 1,0 0 0,0 0-1,0 0 1,0 0-1,0 0 1,0 0 0,0 0-1,0 0 1,0 0-1,0 0 1,0 0 0,0 0-1,0 0 1,0 0-1,0 0 1,0 0 0,0 0-1,0 0 1,0 0 0,0 0-1,0 0 1,0 0-1,0 0 1,0 0 0,0 0-1,1 0 1,-6 24 113,0 0-87,2 1 2,1 37 0,2-53-27,1-1 0,0 1 0,0-1 0,1 0-1,0 1 1,0-1 0,1 0 0,5 10 0,-7-15-5,1-1 1,-1 0 0,1 1 0,-1-1 0,1 0 0,0 0 0,0 0 0,0-1 0,0 1 0,0 0-1,0-1 1,0 1 0,0-1 0,1 0 0,-1 1 0,0-1 0,1 0 0,-1-1 0,1 1-1,0 0 1,-1-1 0,1 1 0,-1-1 0,1 0 0,0 0 0,-1 0 0,1 0 0,4-1-1,5-2 11,-1 0 0,1-1 0,-1 0 0,21-11 0,-24 11-5,4-3 8,-1 0 0,-1-1-1,0 0 1,0 0 0,0-1-1,-1-1 1,0 0-1,13-19 1,-12 15 5,3-8 12,-9 9 26,-4 13-53,0 0-1,0-1 0,0 1 1,0 0-1,0 0 0,0 0 0,0 0 1,0-1-1,0 1 0,0 0 1,0 0-1,0 0 0,0-1 0,0 1 1,0 0-1,0 0 0,0 0 1,0 0-1,0-1 0,-1 1 0,1 0 1,0 0-1,0 0 0,0 0 0,0 0 1,0-1-1,0 1 0,0 0 1,-1 0-1,1 0 0,0 0 0,0 0 1,0 0-1,0 0 0,-1 0 1,1 0-1,0 0 0,0-1 0,0 1 1,0 0-1,-1 0 0,-2 2 9,1-1 0,0 1 0,-1 0-1,1 0 1,0 0 0,0 0 0,0 0 0,0 0-1,0 1 1,0-1 0,-2 6 0,2-6 1,0 1-7,0 0 0,0 0 0,1 0 0,-1 0 0,1 0 0,-1 1 0,1-1 0,0 0 0,1 1 0,-1-1 0,1 0 0,-1 1 0,1 3 0,0-6-2,0 1 0,1 0 0,-1-1 0,0 1 0,1-1 0,0 1 0,-1-1-1,1 1 1,0-1 0,-1 1 0,1-1 0,0 0 0,0 1 0,0-1 0,0 0 0,1 0 0,-1 0-1,0 0 1,0 0 0,1 0 0,-1 0 0,0 0 0,1 0 0,-1-1 0,1 1 0,-1-1 0,1 1-1,-1-1 1,3 1 0,0 0 1,0 0 1,0 0-1,0-1 0,0 1 0,1-1 1,-1 0-1,0 0 0,0-1 0,1 1 1,-1-1-1,0 0 0,5-2 0,-7 3 2,0-1-1,0 0 0,-1 0 1,1-1-1,0 1 0,-1 0 1,0 0-1,1-1 0,-1 1 1,0-1-1,1 1 0,-1-1 1,0 1-1,0-1 0,0 0 1,0 0-1,-1 0 0,1 1 1,0-1-1,-1 0 0,1 0 1,-1 0-1,0 0 1,0 0-1,1 0 0,-1 0 1,-1 0-1,1-2 0,0 0 3,-1 0 0,1 1 0,-1-1 0,0 0 0,0 1-1,0-1 1,0 1 0,-1 0 0,1-1 0,-1 1 0,0 0 0,0 0-1,0 0 1,0 0 0,-1 0 0,1 1 0,-1-1 0,0 1 0,-3-3 0,-2 0 14,1 1 1,-1 0-1,0 0 1,-1 0 0,1 1-1,-15-3 1,8 4 20,5 0 102,20-6-69,11-3-69,0 1 0,0 1 1,1 1-1,1 1 1,25-6-1,-13 7 15,-1 1 0,62-1 1,-93 6-18,-1 0 0,0 0 1,1 0-1,-1 0 1,0 1-1,0-1 0,1 1 1,-1-1-1,0 1 1,0 0-1,0 0 1,0 0-1,0 0 0,0 0 1,0 0-1,0 0 1,0 1-1,0-1 1,-1 1-1,1 0 0,0-1 1,-1 1-1,2 2 1,-2-1 7,1 1 1,-1-1 0,0 1-1,0-1 1,0 1-1,0 0 1,-1-1 0,1 1-1,-1 0 1,0-1-1,0 1 1,-1 6 0,0-2 20,0 0 1,0 0-1,-1-1 1,0 1-1,0-1 1,0 1 0,-1-1-1,-1 0 1,1 1-1,-1-2 1,0 1 0,-6 7-1,59-94 464,-38 64-451,1 0-1,1 1 1,0 1 0,18-15-1,-31 29-44,1-1 0,0 1-1,0 0 1,0-1 0,-1 1-1,1 0 1,0 0 0,0 0-1,0-1 1,0 1 0,-1 0-1,1 0 1,0 0 0,0 0-1,0 1 1,0-1-1,0 0 1,-1 0 0,1 0-1,0 1 1,0-1 0,0 0-1,-1 1 1,1-1 0,0 1-1,0-1 1,-1 1 0,1-1-1,0 1 1,-1 0-1,1-1 1,-1 1 0,1 0-1,-1-1 1,2 2 0,19 30 17,-7 3-13,-12-28-4,1-1 0,-1 1 0,1 0 0,0-1 1,1 0-1,-1 0 0,1 0 0,6 7 0,-8-12 0,-1 0 0,1 0 0,-1 0 0,1 0-1,0-1 1,0 1 0,0 0 0,-1-1 0,1 1 0,0-1 0,0 1-1,0-1 1,0 0 0,0 0 0,0 0 0,0 0 0,0 0 0,0-1 0,-1 1-1,1 0 1,0-1 0,0 0 0,0 1 0,2-2 0,1-1 3,0 1 0,0-1 0,0 0 0,-1 0 0,1 0 0,-1-1 0,6-6 0,5-8 19,0-1-1,-2 0 1,0-1-1,-2 0 1,13-29-1,-10 16 49,-2-1-1,14-62 0,-23 72-29,-3 20-29,0 1 0,0-1 0,1 1 0,-1-1 0,1 1 0,0 0 0,0-1 0,0 1 0,0 0 0,3-5 0,2 41 202,-5-4-204,-1 1 0,-1-1 0,-2 0 0,-10 46 0,9-57-9,-1-1 0,0 1-1,-2-1 1,0 0 0,0 0-1,-2-1 1,0 0 0,-18 23-1,27-38 4,-1 0 0,1 0 0,-1 0-1,0 0 1,1 0 0,-1-1-1,0 1 1,0 0 0,1-1-1,-1 1 1,0 0 0,0-1-1,0 1 1,0-1 0,0 1 0,0-1-1,0 1 1,0-1 0,0 0-1,0 0 1,0 1 0,0-1-1,0 0 1,0 0 0,0 0 0,0 0-1,0 0 1,0 0 0,0 0-1,0-1 1,0 1 0,0 0-1,0-1 1,-2 0 0,3 1 1,0 0 0,-1-1 0,1 1 0,0-1 0,0 1 0,-1-1 0,1 1 1,0-1-1,0 1 0,0-1 0,-1 1 0,1-1 0,0 1 0,0-1 0,0 1 0,0-1 0,0 1 0,0-1 1,0 0-1,0 1 0,0-1 0,0 1 0,1-1 0,-1 0 0,1 0 3,-1-1 0,1 1 0,0-1 0,0 1 0,0-1-1,0 1 1,0 0 0,0 0 0,0-1 0,1 1 0,-1 0 0,2-1 0,6-4 20,0 0-1,0 1 1,1 0 0,0 1 0,0 0 0,0 1-1,1 0 1,20-4 0,-14 5-6,-1 1 0,1 0 1,-1 1-1,1 1 0,20 3 0,-36-4-39,0 0 0,1 0 0,-1 0 0,0 1 0,0-1 0,1 0 0,-1 1 0,0-1 0,0 1 0,0-1 0,0 1 0,0 0 0,0-1 0,1 1 0,-2 0 0,1 0 0,0 0 0,0 0 0,0 0 0,0 0-1,0 0 1,-1 0 0,1 0 0,-1 0 0,1 0 0,-1 1 0,1 1 0,0 0-66,-1 1-1,0 0 1,0-1-1,0 1 1,-1 0-1,1-1 1,-1 1-1,-2 7 0,-7 16-3884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21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14776,'0'0'2503,"59"32"-3063,-51-18 320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22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 10752,'0'0'824,"123"-41"-536,-18 17-120,14 6 16,4 6 8,4 6 16,-5 2-144,-13 8 8,-16 2-80,-20-10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27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297 490 4512,'0'0'8258,"-13"8"-7923,-105 64 586,101-59-730,1 1-1,0 0 1,1 1-1,1 1 1,-24 33-1,20-26 38,14-17-145,-1 1 0,2-1 1,-1 1-1,1-1 0,-5 15 1,7-19-43,0 1 0,0 0 0,1 0 0,-1 0 0,1 0 0,-1 0 0,1 0 0,0 0 0,0 0 0,1 0 0,-1 0 0,0 0 0,1 0 0,0 0 0,0 0 0,0 0 0,2 4 0,-2-6-10,1 1-1,-1 0 0,1-1 0,0 1 0,-1-1 0,1 1 0,0-1 0,0 0 1,0 0-1,0 0 0,0 0 0,0 0 0,0-1 0,1 1 0,-1-1 0,0 1 0,0-1 1,0 0-1,1 1 0,-1-1 0,0-1 0,0 1 0,1 0 0,1-1 0,5 0 48,0-1-1,-1 0 1,0-1-1,13-5 0,-15 5-20,0 0 0,0 0 0,0-1 0,-1 0 0,0 0 0,0 0 0,0 0 0,0-1 0,0 0 0,-1 0-1,0 0 1,0-1 0,-1 1 0,1-1 0,-1 0 0,0 0 0,3-11 0,-3 5 79,0-1 0,0 1 0,-2-1 0,1 0 0,-2 0 0,0 0-1,0 1 1,-3-16 0,2 14 166,0 2 262,1 22-295,1 3-243,0-1 0,2 1 0,-1 0 1,2 0-1,0-1 0,0 0 0,1 0 0,0 0 0,14 21 0,-16-29-15,-1-1-1,1 1 1,0-1-1,0 0 1,0 0 0,0 0-1,1 0 1,5 3-1,-8-5 2,1-1-1,-1 1 0,1 0 1,-1-1-1,1 1 1,0-1-1,-1 1 1,1-1-1,0 0 1,-1 0-1,1 0 1,0 0-1,-1 0 0,1 0 1,-1 0-1,1-1 1,0 1-1,-1-1 1,1 1-1,-1-1 1,1 1-1,-1-1 1,1 0-1,-1 0 0,1 0 1,1-1-1,10-9 44,0 0 0,-1-1-1,0 0 1,-1-1 0,0 0-1,11-19 1,-9 11 10,-2 1 60,2 0 0,24-31 0,-18 36 142,-18 15-260,-1 0 0,1 0 1,-1 0-1,1 0 0,-1 0 0,1 0 0,-1 0 0,1 0 0,-1 0 0,1 0 0,-1 0 0,1 0 0,-1 0 0,1 0 0,-1 0 1,1 1-1,-1-1 0,1 0 0,-1 0 0,0 0 0,1 1 0,-1-1 0,1 0 0,-1 1 0,0-1 0,1 0 0,-1 1 0,0-1 0,1 1 1,-1-1-1,0 0 0,0 1 0,1-1 0,-1 1 0,0-1 0,0 1 0,0-1 0,0 1 0,1-1 0,-1 1 0,0-1 0,0 1 1,0 0-1,1 9 14,1 0 1,-2 0 0,1 0 0,-1 1 0,-3 17 0,2-18-3,0 0 1,1 0 0,0 0 0,0 0-1,3 17 1,-3-27-11,0 1 0,0 0 0,1 0 0,-1-1 0,0 1 0,0 0 0,0-1 0,0 1 0,1 0 0,-1-1 0,0 1 0,1 0 0,-1-1 0,0 1 0,1-1 0,-1 1 0,1-1 0,-1 1 0,1-1 0,-1 1 0,1-1 0,-1 1 0,1-1 0,-1 0 0,1 1 0,1 0 0,-1-2 7,1 1 0,-1-1 0,0 1-1,1-1 1,-1 0 0,0 1-1,1-1 1,-1 0 0,0 0 0,0 0-1,0 0 1,2-2 0,5-5 36,-1 0 0,0-1 0,9-15 0,-10 15-9,1-1 1,15-16-1,-19 23-22,0 1 0,0-1-1,0 1 1,1-1 0,-1 1 0,1 0-1,0 0 1,0 0 0,0 1 0,0 0-1,0-1 1,4 1 0,-7 0-13,1 1 0,0 0 1,-1 0-1,1 0 0,-1 0 0,1 0 1,-1 1-1,1-1 0,-1 0 0,1 1 0,-1-1 1,1 1-1,-1 0 0,1-1 0,-1 1 1,1 0-1,-1 0 0,0 0 0,0 0 0,0 0 1,1 0-1,-1 0 0,0 0 0,0 1 1,0-1-1,-1 0 0,1 1 0,1 2 0,2 4 12,0 1 0,-1 0 0,4 18 0,0-3 21,-3-12-33,-3-9 2,0 0 0,0 0 1,0 0-1,1 0 0,-1-1 0,1 1 1,2 3-1,-4-5-8,1 0 1,0-1 0,0 1-1,0 0 1,0-1 0,0 1-1,0-1 1,0 1-1,0-1 1,0 1 0,1-1-1,-1 0 1,0 0 0,0 0-1,0 1 1,0-1 0,0 0-1,1 0 1,-1 0-1,0-1 1,0 1 0,0 0-1,2-1 1,12-2 14,0-1 0,0-1 0,0 0-1,-1-1 1,0-1 0,0 0 0,-1-1 0,20-15 0,9-9 138,73-42 1,-39 24 241,-71 48-174,-8 10-157,-13 15-40,-14 14 20,-45 63 31,66-87-67,1 1 0,0 0-1,1 0 1,1 1 0,-8 27 0,13-39-9,1-1-1,-1 0 1,1 0-1,-1 0 1,1 1 0,0-1-1,0 0 1,0 1-1,0-1 1,0 0-1,1 0 1,-1 1-1,1-1 1,-1 0-1,1 0 1,0 0 0,0 0-1,0 0 1,0 0-1,0 0 1,1 0-1,-1 0 1,0 0-1,1 0 1,-1-1 0,1 1-1,3 2 1,-3-3 0,1 0 1,-1 0 0,1 0-1,0 0 1,0 0 0,-1-1 0,1 1-1,0-1 1,0 0 0,0 0-1,0 0 1,-1 0 0,1 0-1,0 0 1,0-1 0,0 0 0,-1 1-1,1-1 1,0 0 0,-1 0-1,1-1 1,3-1 0,1-2 6,0 0 0,0 0 0,0-1 0,-1 0 0,0 0 1,0-1-1,0 1 0,5-9 0,5-10 36,15-31 0,-16 26-4,-3-2 1,0 1-1,-2-1 0,11-65 0,4-136 215,-23 212-228,3-85 92,-5 88-52,-1 1 1,-1-1-1,-7-32 0,5 43 20,0 9-4,-2 15-6,5-16-80,-10 34 26,1 0 0,1 0 0,-5 51 0,13-68-29,0 0 1,1 1-1,1-1 1,1 0-1,1 1 1,0-1-1,1 0 1,12 31-1,-5-20-27,2 0-1,1-1 0,32 49 1,-32-55-242,-1 0 0,15 32 0,-17-32-2645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32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1 517 5720,'0'0'7993,"10"-5"-7586,10-4-63,27-17 0,-40 21-207,0 0 0,0 0 0,0 0 0,-1-1 0,1-1 0,-1 1 0,-1-1 0,7-8 0,4-12 341,0-1 1,-2 0-1,-1 0 1,-1-2-1,13-50 0,-24 62 189,-1 13 94,0 11-334,-1-3-404,0 0 0,1 0 1,-1-1-1,0 1 0,-1 0 0,1-1 1,0 1-1,-1-1 0,1 1 0,-5 3 0,-7 14 51,9-5-28,-1 0-1,2 1 0,0 0 0,1-1 0,0 1 1,1 0-1,2 23 0,-1-22 12,0-12-31,1 1 1,-1-1-1,1 1 0,0 0 1,0-1-1,1 0 0,-1 1 0,1-1 1,1 0-1,-1 0 0,6 9 1,-6-11-13,0-1 1,0 1-1,0 0 1,1-1-1,-1 0 1,1 0-1,0 0 1,-1 0-1,1 0 1,0 0-1,0-1 1,0 1-1,1-1 1,-1 0-1,0 0 1,0 0-1,1 0 1,-1 0-1,0-1 0,7 0 1,-1 0 8,-1-1-1,1 0 1,-1-1 0,0 0-1,1 0 1,-1-1-1,0 0 1,0 0 0,12-7-1,5-6 82,34-26 0,-32 21-11,-20 16-51,1 0 0,-1-1 0,0 0 1,-1 0-1,1-1 0,-1 0 0,-1 0 0,1 0 1,-1-1-1,0 1 0,5-13 0,-5 7 234,-7 24 108,-3 9-290,3-8-65,0 1 0,1 0 0,1 20 0,0-30-33,0 1 1,1-1-1,-1 1 0,1 0 0,0-1 0,1 1 0,-1-1 0,2 4 0,-2-6 0,0 0 1,0 1-1,0-1 0,0 0 0,0 0 1,0 0-1,0 0 0,0 0 0,0 0 1,1 0-1,-1 0 0,0 0 0,1 0 1,-1-1-1,1 1 0,-1-1 1,1 1-1,-1-1 0,2 1 0,-2-1 7,0 0 0,1 0-1,-1 0 1,0 0 0,0 0 0,0 0-1,0 0 1,0 0 0,0 0-1,0 0 1,0-1 0,0 1-1,0 0 1,0-1 0,0 1 0,0-1-1,0 1 1,0-1 0,-1 0-1,1 1 1,0-1 0,0 0 0,0 0-1,-1 1 1,1-1 0,-1 0-1,1 0 1,0 0 0,-1 0-1,1 0 1,-1 0 0,0 0 0,1 0-1,-1 0 1,0 0 0,0 0-1,1 0 1,-1 0 0,0 0 0,0 0-1,0 0 1,0 0 0,-1 0-1,1-2 1,0-2 14,-1 0-1,1 0 0,-1 0 1,0 0-1,0 0 1,-1 1-1,-3-10 1,-32-41 178,15 24-26,13 24-3,8 6-84,5-1-34,8-3-64,213-78 8,-187 74-12,0 2 0,0 2 1,77-2-1,-109 7 18,1 0-1,-1 0 1,0 1-1,1-1 1,-1 1 0,11 4-1,-15-5 5,-1 1-1,1 0 1,0 0 0,-1 0-1,1 0 1,-1 0-1,1 0 1,-1 0-1,0 0 1,1 1-1,-1-1 1,0 0 0,0 1-1,0-1 1,0 1-1,0-1 1,0 1-1,0 0 1,-1-1-1,1 1 1,-1 0-1,1 0 1,-1 0 0,0-1-1,1 1 1,-1 3-1,0 10 8,-1 0 1,0 0-1,-1 0 0,0 0 0,-1 0 1,-1-1-1,-1 1 0,0-1 0,-8 17 0,3-12 46,-1 0 1,0-1-1,-2 0 0,0-1 0,-25 26 0,25-31 278,16-17 85,11-20-244,-1-2-93,10-24 169,56-89-1,-78 138-230,1-1 0,0 0 0,0 1 0,0-1 0,0 1-1,0 0 1,0 0 0,1 0 0,-1 0 0,1 0 0,-1 0 0,4-1 0,-5 3-11,-1 1 0,1-1 1,0 0-1,-1 0 1,1 1-1,0-1 1,-1 0-1,1 1 1,-1-1-1,1 0 0,-1 1 1,1-1-1,-1 1 1,1-1-1,-1 1 1,1-1-1,-1 1 1,1-1-1,-1 1 0,0 0 1,0-1-1,1 1 1,-1 0-1,10 18 76,-10-17-72,9 16 38,0 0 0,12 18 0,-17-31-47,0 1 0,0-1 0,1 0 0,0-1 0,-1 1 0,1-1 0,1 0 0,-1 0 0,10 5 0,-12-8-1,1 0-1,0 1 0,-1-2 1,1 1-1,0 0 1,-1-1-1,1 1 1,0-1-1,0 0 1,-1-1-1,1 1 0,0-1 1,0 1-1,4-3 1,-1 2 5,-1-2 0,0 1 0,0-1 0,0 0 0,0 0 0,0-1 0,5-3-1,2-5 24,-1-1 0,-1 0 0,0 0 0,-1-1 0,14-25 0,-10 16 16,59-107 275,-15 24 272,-58 106-588,0 0 0,0 0-1,0-1 1,0 1-1,0 0 1,1 0 0,-1 0-1,0-1 1,0 1-1,0 0 1,0 0 0,0 0-1,0-1 1,1 1 0,-1 0-1,0 0 1,0 0-1,0 0 1,0-1 0,1 1-1,-1 0 1,0 0-1,0 0 1,1 0 0,-1 0-1,0 0 1,0 0-1,0 0 1,1 0 0,-1 0-1,0 0 1,0 0-1,1 0 1,-1 0 0,0 0-1,0 0 1,0 0-1,1 0 1,-1 0 0,0 0-1,0 0 1,1 0-1,-1 0 1,0 0 0,0 0-1,0 0 1,1 1-1,-1-1 1,0 0 0,0 0-1,0 0 1,0 0-1,1 1 1,-1-1 0,0 0-1,0 0 1,0 0-1,0 1 1,0-1 0,0 0-1,0 0 1,1 0-1,-1 1 1,0-1 0,0 0-1,0 0 1,0 1-1,5 19 51,-4-18-49,9 51 26,5 69 0,-14-98-48,0 1 0,-2-1 0,-1 0 1,-1 0-1,-7 32 0,9-52 12,-1 1 0,1 0-1,-1-1 1,0 0 0,0 1-1,0-1 1,-1 0 0,0 0 0,1 0-1,-5 4 1,6-7 5,-1 0 1,1 0-1,0 0 0,-1 0 0,1 0 1,-1 0-1,1-1 0,-1 1 1,1 0-1,-1-1 0,0 1 1,1-1-1,-1 0 0,0 0 1,1 1-1,-1-1 0,0 0 0,1 0 1,-1-1-1,0 1 0,1 0 1,-1 0-1,0-1 0,1 1 1,-1-1-1,1 0 0,-1 1 1,1-1-1,-1 0 0,1 0 0,-3-2 1,-1-1 9,1 0 0,-1 0 1,1-1-1,0 0 0,0 0 1,0 0-1,1 0 0,0 0 0,0-1 1,0 0-1,1 1 0,-1-1 1,-1-8-1,3 9 3,-1 0 0,1 0-1,0 0 1,0 0 0,1 0 0,0 0 0,-1 0-1,2 0 1,-1 0 0,0 0 0,1 1 0,0-1-1,0 0 1,1 0 0,-1 0 0,1 1 0,3-6-1,-3 7 6,0 1 0,1 0 0,-1-1 0,1 1-1,0 0 1,0 0 0,0 1 0,0-1 0,0 1-1,0-1 1,0 1 0,0 0 0,5-1 0,44-6 87,-27 7-38,38 3 1,11 0 79,-66-3-133,24 1 87,-31 0-103,0 0-1,0 0 1,0 0 0,-1 0-1,1 1 1,0-1-1,0 0 1,0 0-1,0 1 1,-1-1-1,1 0 1,0 1-1,0-1 1,-1 1-1,1-1 1,0 1 0,-1-1-1,1 1 1,-1-1-1,1 1 1,0 0-1,-1-1 1,0 1-1,1 0 1,-1 0-1,1-1 1,-1 1-1,0 0 1,1 0 0,-1 1-1,0 19-592,-1-14-2936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32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15576,'0'0'1679,"68"-8"-1791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38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1173 9144,'0'0'5433,"13"-5"-4878,-6 1-491,4 0 48,0-1 1,-1 0-1,0 0 0,0-1 1,0-1-1,-1 1 0,0-2 1,0 1-1,7-10 1,12-20 168,-3 0 1,-1-2 0,-1-1 0,-3-1 0,-1 0 0,-2-2 0,-2 0 0,-2-1-1,-2 0 1,-2-1 0,6-70 0,-16 67 220,1 44-419,-1 1 1,1-1 0,-1 1 0,0 0-1,0-1 1,0 1 0,0 0 0,-1 0 0,1 0-1,-1 0 1,0 0 0,-2-3 0,4 6-69,-1 0 0,1-1 1,-1 1-1,1 0 0,-1 0 1,1 0-1,-1 0 0,1-1 1,-1 1-1,1 0 0,-1 0 1,1 0-1,-1 0 0,1 0 1,-1 0-1,1 1 0,-1-1 1,1 0-1,-1 0 0,1 0 1,0 0-1,-1 0 0,1 1 1,-1-1-1,1 0 0,-1 1 1,1-1-1,0 0 0,-1 0 1,1 1-1,-1-1 0,1 1 0,0-1 1,0 0-1,-1 1 0,1 0 1,-13 19 123,1 15-69,2 0 0,2 0 0,-6 50 0,10-37-35,1 1 0,6 68-1,0-37 24,-3-64-38,1 1-1,1-1 1,0 0 0,1 0 0,1 0 0,0-1 0,1 1 0,1-1-1,9 19 1,-13-32-11,-1 0 0,1 0 0,0 0 0,0 0 0,0 0 1,0 0-1,1-1 0,-1 1 0,0-1 0,1 1 0,-1-1 0,1 0 0,-1 0 0,1 0 0,-1 0 0,1-1 0,0 1 0,0-1 0,-1 1 0,1-1 0,0 0 0,0 0 0,-1 0 0,5-1 0,6-1 29,-1 0 0,1-1 0,21-8 0,-17 4 0,-1 0-1,-1-2 1,0 1 0,0-2 0,0 0 0,-2 0 0,1-2 0,12-13 0,-9 7 23,0-1-1,-2 0 1,0-2 0,-1 1-1,12-27 1,-24 44-41,1-2 22,-1 0 1,0 0 0,1 0 0,-2 0-1,1-1 1,-1 1 0,1 0-1,-1-8 1,-1 13 129,-6 7 1,-2 3-137,1 0 0,1 0-1,0 1 1,0 0 0,1 0-1,-7 22 1,9-25-23,1-4-10,1 0 1,0 0-1,0 0 1,0 1-1,1-1 1,-1 0-1,1 1 1,0-1-1,0 0 0,1 1 1,-1-1-1,1 0 1,0 0-1,0 1 1,0-1-1,1 0 1,0 0-1,2 5 1,-1-4-1,1 1 1,0-2 0,-1 1-1,2 0 1,-1-1 0,0 1-1,1-1 1,0 0 0,0-1-1,0 1 1,0-1 0,7 3-1,-9-5-2,0 0 0,0 0 1,0 0-1,0-1 0,0 1 0,1-1 0,-1 0 0,0 0 0,0 0 0,0 0 0,0 0 0,0-1 0,0 0 0,0 1 1,0-1-1,0 0 0,0 0 0,0-1 0,-1 1 0,1 0 0,0-1 0,-1 0 0,1 0 0,-1 0 0,1 0 0,-1 0 1,3-4-1,-2 3 0,0 0 1,-1 0 0,0 0 0,1 0 0,-1-1 0,0 1 0,0-1 0,-1 1 0,1-1 0,-1 0 0,0 0 0,0 0 0,0 0-1,0 0 1,-1 0 0,1 0 0,-1 0 0,0 0 0,0 0 0,-1-4 0,-2-1 9,0 1 1,-1 0-1,0 0 0,0 0 1,-1 1-1,-8-11 0,-37-39 153,46 54-148,1-1 1,-1 1 0,0 0 0,0 1 0,0-1-1,0 1 1,-1 0 0,1 0 0,-6-2 0,-2-4 48,12 8-64,0 0-1,0 0 1,0-1-1,0 1 1,0 0-1,0 0 1,1-1-1,-1 1 1,0 0 0,0 0-1,0-1 1,0 1-1,0 0 1,0 0-1,1 0 1,-1-1-1,0 1 1,0 0 0,0 0-1,0 0 1,1-1-1,-1 1 1,0 0-1,0 0 1,0 0-1,1 0 1,-1 0 0,0 0-1,0-1 1,1 1-1,31-9-32,-20 7 22,28-9-11,28-6-20,97-39 0,-7 3-25,-33 14 33,-10-4 9,-151 79 24,-29 40 0,-40 42 0,95-108-3,0 1 0,1 1 0,0 0-1,1 0 1,0 1 0,-10 22 0,15-28 1,0-1 0,1 1 0,0 0 0,0 0 0,1 0 0,-1 0 0,2 0 0,-1 0 0,1 0 0,0 0 0,0 0 0,1 0 0,0 0 0,1 0 0,3 12 0,-4-16-1,1 0 0,0 0 0,0 0 1,0-1-1,1 1 0,-1-1 0,0 1 0,1-1 1,0 0-1,-1 0 0,1 0 0,0 0 1,0 0-1,0-1 0,0 1 0,1-1 1,-1 0-1,0 0 0,0 0 0,1 0 1,3 0-1,-2-1 1,0 1 0,0 0 0,-1-1 1,1 0-1,0 0 0,0-1 0,-1 1 0,1-1 0,0 0 1,0 0-1,-1-1 0,1 1 0,-1-1 0,8-4 1,-5 0 4,0-1 1,0 0 0,0 0 0,-1 0 0,0-1 0,0 0 0,-1-1 0,0 1 0,0-1 0,-1 0 0,0 0-1,3-14 1,0-2 23,-1 0-1,-1 0 0,3-39 1,-11 34 54,0 8 192,6 136-101,-1 52-178,-3-132-16,-2 0 1,-14 63 0,13-76 1,-2 0 0,0-1 0,-2 1 0,0-1 0,-1-1 0,-18 29 0,26-46 24,0-1 0,0 1 1,0-1-1,0 1 1,-1-1-1,1 1 0,0-1 1,-1 1-1,1-1 0,-1 0 1,0 0-1,1 0 1,-1 0-1,0 0 0,1 0 1,-1-1-1,0 1 1,0 0-1,0-1 0,0 0 1,0 1-1,0-1 1,0 0-1,0 0 0,1 0 1,-1 0-1,0 0 0,0-1 1,0 1-1,0 0 1,0-1-1,0 0 0,0 1 1,1-1-1,-1 0 1,0 0-1,0 0 0,1 0 1,-1 0-1,1 0 1,-1-1-1,1 1 0,-1 0 1,1-1-1,0 1 1,0-1-1,0 1 0,0-1 1,0 0-1,0 0 0,0 1 1,0-1-1,1 0 1,-1 0-1,1 0 0,-1 0 1,1-2-1,-1-1 13,1 0 0,-1 0 0,1 0 0,0 1 0,1-1 0,-1 0 0,1 0 0,0 0 0,1 1 0,-1-1 0,4-7 0,2-4 38,17-26 1,-13 25-32,1 1 1,1 0-1,1 1 1,0 0-1,17-13 1,86-60 100,-89 69-106,-3 2-9,0 1 1,2 1 0,-1 2 0,2 0 0,0 2 0,35-9 0,54-10 3,-112 28-14,0 0-1,-1 0 1,0-1-1,1 1 1,-1-1-1,0 0 1,0 0-1,0 0 1,4-4-1,-7 5 4,1 1-1,-1-1 0,0 1 1,1-1-1,-1 0 0,0 0 0,0 1 1,0-1-1,0 0 0,-1 0 1,1 0-1,0 0 0,-1 0 0,1 0 1,-1 0-1,0 0 0,0 0 1,1 0-1,-1 0 0,-1 0 0,1 0 1,0 0-1,0 0 0,-1 0 1,0-3-1,-1 1 3,0 0 1,0 1-1,0-1 1,-1 1-1,1-1 1,-1 1-1,0 0 1,0-1-1,0 2 1,0-1-1,0 0 1,-1 1-1,1-1 1,-1 1-1,0 0 1,0 0-1,0 0 0,0 1 1,0 0-1,0-1 1,0 1-1,0 1 1,-1-1-1,1 0 1,0 1-1,0 0 1,-1 0-1,1 1 1,0-1-1,0 1 1,-1 0-1,1 0 1,0 0-1,0 0 1,0 1-1,-7 4 1,3-3 5,1 2 0,0-1 0,1 1 0,-1 0 0,1 0 1,0 1-1,-9 10 0,13-14-11,0 1 0,0 0 0,0 0-1,0 0 1,1 0 0,-1 0 0,1 1 0,0-1 0,0 0 0,0 1 0,0-1-1,1 1 1,-1-1 0,1 1 0,0-1 0,0 1 0,0-1 0,0 1-1,1-1 1,1 6 0,1-1-2,0-1 0,0 1 0,1-1 0,0 0 0,1 0 0,-1 0 0,1-1-1,1 0 1,-1 0 0,1 0 0,0 0 0,0-1 0,1 0 0,-1 0 0,1-1 0,9 4 0,5 3-6,2-1 1,-1-1 0,1-1-1,29 5 1,-36-9-3,-1-1 1,1 0-1,0-1 0,-1-1 0,1-1 1,0 0-1,0-1 0,23-4 0,-31 3 13,-1-1-1,0 0 1,0-1-1,0 0 0,0 0 1,-1 0-1,0-1 1,10-8-1,0-3 55,24-29-1,-33 34-41,0 0 1,0-1-1,-1 0 1,-1 0-1,0 0 1,4-16-1,14-35 56,-12 37-23,9-35 0,1-4-3,-12 38-25,-1-1-1,-1 1 1,4-35 0,2-84 105,-12 106-69,-8-72 0,2 87 28,1 22-31,1 14-33,-7 63-3,3-26-37,-2 57-1,10 37-124,21 142 1,-19-260 89,1-1-1,2 0 1,0-1 0,15 35 0,-20-55 50,-1-1 1,1 1-1,0-1 0,0 1 1,-1-1-1,1 1 0,0-1 1,1 0-1,-1 1 1,0-1-1,0 0 0,0 0 1,1 0-1,-1 0 1,1 0-1,-1 0 0,1 0 1,-1-1-1,1 1 0,2 0 1,-1 0 2,-1-1 1,1 0 0,-1 0-1,1 0 1,0 0 0,-1-1-1,1 1 1,0-1-1,-1 1 1,1-1 0,-1 0-1,3-1 1,3-2 3,0 0-1,0-1 1,-1 0 0,1-1 0,-1 1-1,9-11 1,25-33 32,-2-1 1,48-83-1,-69 101-11,-1-1 0,-2 0 0,-1-1 1,17-68-1,-20 52 35,-2 0-1,5-98 1,-14 100 23,-1 0 1,-10-63-1,-3 80 100,1 74-129,-2 18-88,-11 94-1,6 69-114,10-88 53,6-81 49,3-33 27,0 0 0,-1 0 1,-2 0-1,0 0 1,-1 0-1,-11 27 1,13-38 16,3-11 21,0 0 1,0 1-1,0-1 1,0 1-1,0-1 1,0 1-1,0-1 1,0 1-1,0-1 1,0 0-1,0 1 1,0-1-1,-1 1 1,1-1-1,0 1 1,0-1-1,-1 0 1,1 1-1,0-1 1,0 0-1,-1 1 1,1-1-1,0 0 1,-1 1-1,1-1 1,-1 0-1,1 0 1,0 0-1,-1 1 1,1-1-1,-1 0 1,1 0-1,-1 0 1,1 0-1,0 0 1,-1 0-1,1 1 1,-1-1-1,1 0 1,-1 0-1,1-1 1,-1 1-1,1 0 1,-1 0-1,2-23 125,1 16-136,1-1-1,0 0 1,1 1-1,-1 0 0,2 0 1,-1 0-1,1 1 1,0-1-1,0 1 0,7-6 1,6-10 2,1-1 1,25-25 0,-38 42-7,1 0 1,1 0-1,-1 0 0,1 1 1,0 0-1,0 0 1,17-6-1,-23 10-1,0 0 0,0 1 0,0-1 0,0 1 0,0 0 0,0-1 0,0 1 0,0 0 0,0 0 0,0 1 0,0-1 0,0 0 0,0 1 0,0-1 0,0 1 0,0-1 0,0 1 0,-1 0 0,4 1 0,-3 0 0,1 1 0,0-1 0,-1 0 0,1 1 0,-1 0 0,0-1 0,0 1 0,0 0 0,-1 0 0,3 5 0,2 7 0,-1 0 0,-1 0 0,5 31 0,-7-37 0,11 119-5,-13-126 0,0 1 0,1 0 0,-1 0 0,1 0 0,0 0 0,0-1 0,0 1 0,0 0 0,1-1 0,-1 1 0,1-1 0,-1 1 0,1-1 0,0 0 0,0 0 0,0 1 0,0-2 0,0 1 0,5 3 0,-4-3 3,0-1-1,0 0 1,1 0 0,-1-1 0,0 1 0,0 0 0,1-1 0,-1 0 0,0 0 0,1 0 0,-1 0 0,0-1-1,1 1 1,5-3 0,0 1 6,-1-1-1,1-1 1,-1 0-1,1 0 0,-1-1 1,0 0-1,-1 0 1,1 0-1,-1-1 0,-1 0 1,9-10-1,49-75 46,-60 83-35,0 0 0,0 0 0,-1-1 0,0 1 0,-1-1 0,0 0 0,0 1 0,-1-1 0,0 0 0,-1 0 0,0 0 0,0 0 0,-1 0 0,0 0 0,-4-16 0,5 24-9,-1 0 0,1 0 0,0 0 0,-1 0 0,1 0 0,-1 0 0,1 0 0,-1 0 0,0 1 0,1-1 0,-1 0 0,0 0 0,1 0 0,-1 1 0,0-1 0,0 0 0,0 1 1,0-1-1,1 1 0,-1-1 0,0 1 0,0-1 0,0 1 0,0-1 0,0 1 0,0 0 0,-1 0 0,1 0 0,0 0 0,0-1 0,0 1 0,0 0 0,0 1 0,0-1 0,0 0 0,0 0 0,0 0 0,0 1 0,0-1 0,0 0 0,0 1 0,0-1 0,0 1 0,-1 0 0,-3 2 4,0 0 1,1 0-1,-1 0 1,1 1-1,-1-1 1,1 1-1,-4 5 1,3-3-6,1 1 0,-1 0 0,1 0 1,0 0-1,1 1 0,0 0 0,0-1 1,0 1-1,1 0 0,0 0 0,1 0 0,0 1 1,0 11-1,1-13-8,0 0 1,1-1-1,0 1 1,0 0-1,1-1 1,-1 1 0,2-1-1,-1 1 1,1-1-1,0 0 1,0 0-1,0 0 1,1 0-1,0-1 1,0 1-1,9 8 1,-10-12 1,0 1 1,1-1-1,-1 0 0,1 0 1,-1 0-1,1 0 1,0-1-1,0 1 0,0-1 1,0 0-1,0 0 1,0-1-1,0 1 0,0-1 1,0 0-1,0 0 1,0 0-1,0 0 0,0-1 1,7-1-1,-1-1 2,1 0-1,-1 0 1,-1-1 0,1-1-1,0 0 1,14-9 0,-7 0 13,-1 0 1,0-1 0,0-1-1,-2-1 1,19-26-1,29-33 79,-49 63-67,-6 4 24,1 1-1,1 0 0,-1 0 0,1 1 1,18-11-1,-26 18-43,-1 0 1,0 0 0,1 0-1,-1 0 1,0 0 0,0 0 0,1 0-1,-1 0 1,0 0 0,1 0-1,-1 0 1,0 0 0,0 0-1,1 0 1,-1 0 0,0 0-1,0 0 1,1 0 0,-1 1-1,0-1 1,0 0 0,1 0-1,-1 0 1,0 0 0,0 1-1,1-1 1,-1 0 0,0 0-1,0 1 1,0-1 0,0 0-1,1 0 1,-1 1 0,0-1-1,0 0 1,0 0 0,0 1 0,5 15 94,2 53-20,-6-41-50,2-1 1,12 51-1,-13-71-24,0 0 0,0-1-1,1 1 1,0-1 0,0 0-1,1 0 1,-1 0 0,1 0-1,0-1 1,1 0 0,-1 1-1,1-2 1,0 1 0,1 0-1,-1-1 1,10 5 0,-9-6 3,1 0 1,-1-1-1,1 0 1,0 0-1,0-1 0,0 0 1,0 0-1,0 0 1,0-1-1,0 0 1,0-1-1,0 1 1,0-1-1,0-1 0,0 1 1,11-5-1,2-2 26,0 0 0,0-2 0,35-23 0,-28 17-24,-1-1 0,-1-2 0,-1 0 0,-1-2 0,21-23 0,-28 19 173,-16 25-330,0-1 1,1 0-1,-1 1 1,0-1-1,0 0 1,0 0-1,1 1 1,-1-1-1,0 0 1,0 0-1,0 1 0,0-1 1,0 0-1,0 0 1,-1 1-1,1-1 1,0 0-1,0 1 1,0-1-1,-1 0 1,1 0-1,0 1 1,-1-1-1,1 1 1,0-1-1,-1 0 0,1 1 1,-1-1-1,0 0 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39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10848,'0'0'5273,"21"-5"-4661,352-72 1142,-344 72-1614,22-4 516,102-7-1,-151 16-624,0 0-1,0 0 1,1 0 0,-1 0-1,0 1 1,0-1 0,0 1-1,0-1 1,0 1 0,0 0-1,0 0 1,4 2-1,-6-2-20,1-1-1,0 1 1,-1 0-1,1 0 0,0 0 1,-1-1-1,1 1 1,-1 0-1,1 0 0,-1 0 1,0 0-1,0 0 1,1 0-1,-1 0 0,0 0 1,0 0-1,0 0 0,0 0 1,0 0-1,0 0 1,0 0-1,0 0 0,0 0 1,-1 0-1,1 0 1,0 0-1,-1 0 0,0 1 1,-11 21-2498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0:39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0 148 5920,'0'0'6610,"19"3"-6056,-12-2-502,12 2 97,0 0 1,1-1-1,-1-1 1,0-1-1,1-1 1,22-4-1,33-14 684,81-30-1,-48 12-235,41-8-1992,-135 41-9342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08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15072,'0'0'10054,"5"13"-9559,5 18 218,9 41 0,-18-66-620,0-2 194,-1 0 0,1 0-1,1 0 1,-1 0-1,4 8 1,-5-12-265,1 1 0,-1-1 0,0 1 0,1 0 0,0-1 0,-1 1-1,1-1 1,-1 1 0,1-1 0,0 1 0,-1-1 0,1 1 0,0-1 0,-1 0 0,1 0 0,0 1 0,0-1 0,-1 0 0,1 0 0,0 0 0,0 1 0,-1-1 0,1 0 0,0 0-1,0 0 1,-1-1 0,1 1 0,0 0 0,0 0 0,0 0 0,-1 0 0,1-1 0,0 1 0,-1 0 0,1-1 0,0 1 0,0-1 0,10-5-3819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1:25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1037 1 4912,'0'0'3262,"-11"7"-3090,-196 113 1683,-52 62 7,213-147-1629,-54 52 164,24-18-122,41-39-52,-41 45 1,62-59-160,0 0 1,2 1 0,-1 1-1,2 0 1,-9 20-1,20-37-63,-28 60 321,-23 77 1,34-76-46,3 1 0,3 0 1,-5 93-1,12-99-137,2 1 0,4 0 1,1-1-1,3 0 0,18 74 0,37 167 397,-56-271-461,14 42 0,-6-23-4,-9-34-45,0-1 1,1 0-1,0 0 0,1 0 0,10 15 0,42 49 162,-34-46-109,-5-7-20,2-1 0,0-1 0,2-1-1,27 19 1,-2-2 36,-15-11-3,2-2-1,0-2 1,1-1-1,2-2 1,67 23-1,204 39 473,-260-71-526,62 16 78,-22 6 45,-61-20-130,0-1 0,50 11-1,-72-20-32,210 29 104,-192-28-95,-8-1 7,-1 0 0,22-2 0,83-3 137,-74-2-97,-1-2-1,80-24 1,60-24 114,28-10 42,-84 13-36,160-91-1,-254 125-98,0-1 0,-1-2 0,-1-2-1,54-50 1,-82 69-70,14-14 43,0-1 0,29-40 0,-7 0 16,-15 25 52,35-68 1,57-120 116,-101 188-221,0-2 0,11-40 0,-8 20-6,-12 32 13,6-31 0,0 2 11,-5 15-4,-1 0 0,-2-1 0,-1 0 0,-2 0 1,-4-55-1,-2 73-21,-2 0 0,0 0 0,-1 0 0,-1 1 0,-1 0 0,-19-34 0,13 23 4,2 11-11,0 0-1,-2 0 1,0 1 0,-24-25 0,-20-28-45,34 38 22,-1 1 0,-53-54 0,11 16 18,51 53 24,-1 0 0,-1 1 1,-1 1-1,0 0 0,-37-23 1,10 13 49,22 12-24,-2 0 1,0 2-1,0 0 0,-1 2 1,-44-12-1,-142-13 51,131 24-84,-54-4-5,-114-33-30,215 45 5,29 4 21,0-1 0,1 1 0,-1-1-1,1 0 1,-1 0 0,1-1 0,-1 0-1,1 0 1,-7-3 0,5 1 0,0 0-1,0 1 1,0 0 0,-1 0 0,0 1-1,1 0 1,-11-1 0,-57-2 9,29 3-5,-47-1 80,0 4 0,-128 16 0,-57 6 99,194-18-146,-66 1 52,87-5-3404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1:57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2177 121 3808,'0'0'3872,"-13"-2"-3588,-3-1-144,0 1 0,0 1 0,0 1 1,0 1-1,-31 4 0,-6 6 151,-194 43 1183,177-39-996,35-8-159,-37 12 0,-90 28 589,-29 10-200,-90 45 8,212-76-399,2 4 0,-78 46 0,25 11 118,68-54-277,24-18-45,1 2-1,1 1 1,1 1-1,-31 31 1,13 6 127,7-8-73,9-12-43,1 1 1,2 1 0,2 2 0,-31 75-1,39-86-34,2 0 0,0 0 0,3 2 0,0-1 0,-8 58 0,12-26 75,4 76 0,3-115-135,0 0 1,2 0 0,0-1 0,2 0 0,0 0 0,17 37 0,-3-15 24,2 5 17,1-1 1,34 48 0,-38-67-49,7 11 45,2-1 0,2-2 0,61 61 0,255 175 398,-269-217-363,-29-20-39,77 44-1,-102-67-42,-8-5-4,0 0 1,24 9-1,-9-5 6,58 31-1,-12-4-7,-23-17 0,1-2 0,59 13 0,-18-5 26,49 11 4,-78-28-34,38 8 24,4 5 105,158 15 1,-216-35-46,0-3 0,0-2 0,0-2 1,0-2-1,80-19 0,-14 2 133,1 5 0,173-3 0,-123 17-31,113-7 28,78-32 182,-245 24-217,68-14 111,-139 22-221,0-2-1,53-22 0,91-58 162,-130 62-140,-21 9 1,0-1-1,37-33 0,18-12 89,-36 27-85,-3-2 1,51-54 0,-97 90-101,54-55 119,79-108 0,-106 123-70,-2-2 1,-3 0-1,-1-2 1,-3-1-1,-2-1 1,-3 0-1,-1-2 1,14-87 0,-24 93-23,-3 0 1,-2 0-1,-2 0 1,-3-1-1,-12-77 1,6 94-21,-1 0-1,-1 0 1,-27-54 0,31 72-9,-7-14 4,-1 2 0,-2 0 0,0 1 0,-39-43 0,-97-80 71,11 11-82,-50-46-84,111 109 78,56 51 22,-2 2 0,-1 1 0,0 1 0,-2 2 0,0 0 0,-1 2 0,0 2 0,-47-14 0,40 15-11,-1 3 1,0 0-1,-1 3 1,0 1-1,1 2 1,-68 4-1,63 0-15,0-2 0,0-2 0,-60-12-1,9 1-6,-22-4-13,-21-3 3,102 16 30,-38-11 0,39 8 0,-52-6 0,15 10 0,-109 8 0,74-3 0,77-3 0,-1 2 0,0 2 0,-47 7 0,-237 84 135,181-49-83,78-26-12,-28 9 26,-109 21 0,191-48-66,-49 8 0,-82 25 0,132-33 2,0 0 0,0 1 1,0-1-1,0 0 0,0 1 0,0-1 0,0 1 1,0-1-1,0 1 0,0 0 0,1-1 1,-1 1-1,0 0 0,0 0 0,1 0 0,-1-1 1,0 1-1,1 0 0,-1 0 0,1 0 0,-1 0 1,1 0-1,-1 0 0,1 0 0,0 0 1,-1 0-1,1 2 0,-1 10-2560,2-11 1654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0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128 314 4120,'0'0'8524,"-5"-10"-8160,-14-29-2,14 30-19,4 13-3,0 1 0,0-1 0,1 1 0,-1-1 0,1 1-1,0-1 1,0 1 0,1 5 0,0 24-163,-6 59 234,-18 277 1574,21-351-1764,-2-1 0,-9 27 1,2-7 136,5-25-47,6-12-299,0-1-1,0 0 1,0 0 0,-1 0 0,1 0 0,0 0-1,0 0 1,0 0 0,-1 0 0,1 0-1,0 0 1,0 0 0,0 0 0,0 0-1,-1 0 1,1 0 0,0 0 0,0 0 0,0 0-1,-1 0 1,1 0 0,0 0 0,0 0-1,0 0 1,0 0 0,-1 0 0,1-1 0,0 1-1,0 0 1,0 0 0,0 0 0,-1 0-1,1 0 1,0 0 0,0-1 0,-1-1 32,0 1 1,0-1-1,0 0 1,0 0-1,0 0 1,0 0-1,1 0 1,-2-4-1,-13-157 600,12 109-488,6-103 114,1 73-139,-3 63-85,1 0-1,2 0 0,0 0 1,1 1-1,8-24 0,-5 10 48,-7 27-57,0-1 0,1 1 0,0 0 0,5-12-1,-4 17-10,-1 0 0,0-1 0,1 1 0,-1 1 0,1-1 0,-1 0 0,1 1 0,0-1 0,0 1 0,0 0 0,0 0 1,0 0-1,0 0 0,0 0 0,0 1 0,6-1 0,1 4 0,-1 1 1,0 0-1,0 0 1,0 1 0,0 0-1,-1 1 1,0 0-1,0 0 1,0 1-1,-1 0 1,0 0 0,0 0-1,-1 1 1,0 0-1,8 14 1,-4-4 0,0 1 1,-1 0-1,-1 0 1,-1 1-1,-1 0 1,7 32-1,-10-30 2,-1 1-1,-1-1 0,-1 0 0,-1 1 1,-1-1-1,-1 1 0,-1-1 1,-1 0-1,-1-1 0,-1 1 0,0-1 1,-12 22-1,7-17 22,5-9 23,-1-1 1,0 1-1,-1-1 1,-1-1-1,-13 16 1,21-29-54,0 0 0,-1-1 0,1 1 0,-1 0 0,1-1 0,-1 0 0,0 0 0,0 0 0,1 0 0,-1 0 0,0 0 0,0-1 0,0 1 0,-3-1 0,-2 1 21,1-1 1,0 0-1,0 0 0,-12-3 1,15 2-29,1 0 0,0 0 0,0 0 1,0 0-1,0-1 0,0 0 0,0 1 1,0-1-1,1 0 0,-1 0 0,1-1 1,-4-2-1,-5-6 42,2 4-8,-12-11 40,21 18-83,-1-1 0,1 1 1,0-1-1,-1 0 0,1 1 1,0-1-1,0 0 0,-1 1 0,1-1 1,0 0-1,0 1 0,0-1 1,0 0-1,0 1 0,0-1 1,0 0-1,0 1 0,0-1 1,0 0-1,0 1 0,0-1 1,1 0-1,-1 1 0,0-1 1,0 0-1,1 1 0,-1-1 1,1 1-1,-1-1 0,0 0 1,1 1-1,-1-1 0,1 1 1,0-1-1,1-3 44,-2 3-46,0 1-1,0 0 1,0-1 0,1 1 0,-1-1 0,0 1-1,0-1 1,1 1 0,-1-1 0,0 1 0,0 0-1,1-1 1,-1 1 0,0 0 0,1-1 0,-1 1-1,1 0 1,-1-1 0,0 1 0,1 0-1,-1 0 1,1 0 0,-1-1 0,1 1 0,-1 0-1,1 0 1,-1 0 0,1 0 0,-1 0 0,1 0-1,-1 0 1,1 0 0,-1 0 0,1 0 0,26 2-21,0 0 0,35 9 0,-37-6 2,-1-1 1,1-1 0,27 0-1,-36-4 26,0-1 0,0 0 0,0-1-1,0-1 1,0-1 0,-1 0 0,1-1-1,17-10 1,-13 5 7,1-1 0,-2-2 0,0 0 0,0 0 0,17-19 0,-23 20 35,0-1-1,-1 0 0,-1-1 1,0 0-1,17-33 0,-21 26 124,-8 18-85,-5 14-13,-27 84 37,27-79-94,1 0 0,0 0 0,-3 25 0,7-34-6,0 1 0,0-1 0,1 1 0,0-1 0,1 1 0,-1-1 0,1 1 0,0-1 0,1 0 0,-1 1 0,5 8 0,-5-14-11,-1 0-1,1 0 0,0 0 1,0 0-1,0 0 1,0 0-1,0 0 0,0 0 1,0-1-1,0 1 1,0 0-1,0-1 1,0 1-1,0-1 0,0 1 1,1-1-1,-1 0 1,0 1-1,0-1 0,1 0 1,-1 0-1,0 0 1,1 0-1,-1 0 0,0 0 1,0 0-1,1 0 1,-1-1-1,0 1 1,0 0-1,1-1 0,-1 1 1,2-2-1,3 0 2,1-1 0,-1 0 0,0-1 0,10-7 0,12-12-2,-1-1 0,-2-2 0,0 0 0,35-51 0,-44 52 13,-1-1-1,-1 0 1,-1-1 0,-1-1-1,-2 0 1,12-52 0,-11 24 21,-2-1 0,2-90 0,-11 141-28,1-3 2,-1 0 1,0 0 0,0 0-1,-1 0 1,0 0 0,0 0-1,-1 0 1,-6-16 0,7 23 28,-3-2 33,1 18-45,-3 34-43,3 0-1,3 57 1,-1 10-11,-3-12-4,-5 0 0,-23 107 0,-21 2-78,39-167 92,-1-2-1,-37 71 1,0-23 70,49-84-42,3-6-8,0 0 0,0 0 0,-1-1 0,1 1-1,0 0 1,0 0 0,-1-1 0,1 1 0,-1 0-1,1-1 1,0 1 0,-1 0 0,1-1 0,-1 1-1,1-1 1,-1 1 0,0-1 0,1 1 0,-1-1 0,1 1-1,-1-1 1,0 0 0,0 1 0,1-1 0,-1 0-1,0 1 1,1-1 0,-1 0 0,0 0 0,0 0-1,0 0 1,1 0 0,-1 0 0,0 0 0,0 0-1,1 0 1,-1 0 0,-1-1 0,1-1 5,0 0 1,0 0-1,1 0 1,-1 0-1,1 0 1,-1 0-1,1-1 1,0 1-1,0 0 0,0 0 1,0-1-1,0-2 1,4-17 7,0-1-1,1 1 1,1 0 0,1 0-1,1 0 1,22-39 0,82-115 47,-58 100-42,41-48-6,-68 92-10,-1-1 0,-1-1 0,38-71 0,-38 42 15,31-118 0,-50 156-1,1-6 12,5-60-1,-2 10-1,-9 75-25,0-1-1,0 0 0,-1-1 0,0 1 0,-1-14 0,-4 34-6,-24 151-100,-58 311-110,69-402 186,-28 72-1,-1-1 6,22-62 19,-4-1-1,-61 118 1,75-161 5,24-53 6,0 0 0,-1 0 0,9-26-1,8-17 18,8 3-3,3 1 1,1 2 0,53-55 0,28-38 50,-105 127-66,13-17 24,39-69 0,-47 72-29,-13 23-9,0 1-1,0-1 1,-1 0-1,0-1 0,0 1 1,2-12-1,-3 5 14,3-37 184,-6 53-153,-3 15 179,-14 66-141,10-41-42,-17 95 43,23-126-64,1-1 1,0 1-1,0 0 0,1 0 1,0 0-1,1-1 1,0 1-1,0-1 0,6 13 1,-8-20-9,0 0 0,0-1 1,1 1-1,-1-1 0,0 1 0,0-1 1,1 1-1,-1-1 0,0 1 0,1-1 1,-1 0-1,1 1 0,-1-1 0,0 1 1,1-1-1,-1 0 0,1 0 0,-1 1 1,1-1-1,-1 0 0,1 0 1,-1 1-1,1-1 0,-1 0 0,1 0 1,0 0-1,-1 0 0,1 0 0,-1 0 1,1 0-1,-1 0 0,1 0 0,0 0 1,-1 0-1,1 0 0,-1 0 0,1 0 1,-1-1-1,1 1 0,21-13 68,-12 3-44,0 1 1,-1-2-1,0 1 1,11-18-1,13-15 38,-14 21-19,24-40 0,-36 51-19,0-1-1,-2 0 1,1 0 0,-1 0-1,6-25 1,-13 56 24,2 0 0,1 0 0,0 0 0,1 0 0,1 0 0,1-1 0,11 33 0,-13-46-50,0 0 0,1 0 0,-1 0 0,1-1 0,0 1 0,0-1 0,1 1 0,-1-1 0,1 0 0,0 0 0,0-1 0,1 1 1,6 4-1,-9-7 4,1 0 0,-1-1 0,0 1 0,1 0 0,-1-1 1,0 1-1,1-1 0,-1 0 0,1 1 0,-1-1 1,1-1-1,-1 1 0,1 0 0,-1 0 0,1-1 0,-1 0 1,0 1-1,1-1 0,-1 0 0,0 0 0,0 0 0,1 0 1,-1-1-1,0 1 0,0-1 0,0 1 0,-1-1 1,1 0-1,0 1 0,0-1 0,-1 0 0,2-3 0,5-3 27,-2 0 0,1-1 0,-1 1 0,0-1 0,-1 0 0,0-1 0,0 1 0,-1-1 0,-1 0 0,4-14-1,18-153 437,-18 152-292,-7 25-173,0 0 0,0 0 0,0-1 0,0 1 0,0 0 0,0 0-1,0 0 1,0 0 0,0 0 0,0 0 0,1 0 0,-1 0 0,0-1-1,0 1 1,0 0 0,0 0 0,0 0 0,0 0 0,0 0 0,1 0-1,-1 0 1,0 0 0,0 0 0,0 0 0,0 0 0,0 0 0,0 0-1,1 0 1,-1 0 0,0 0 0,0 0 0,0 0 0,0 0 0,0 0-1,0 0 1,1 0 0,-1 0 0,0 0 0,0 0 0,0 0 0,0 1-1,0-1 1,0 0 0,0 0 0,0 0 0,1 0 0,-1 0 0,0 0-1,7 15 12,0 2-12,-2 1 0,0-1-1,-1 1 1,-1 0 0,2 27 0,-5-35-7,1 13-16,-1-1 0,0 1 1,-2 0-1,-5 24 0,6-45 22,0 1 0,0-1 0,0 1 0,-1-1 0,1 1 0,-1-1 0,1 0 0,-1 0 0,0 0 0,0 0-1,0 0 1,0 0 0,0-1 0,0 1 0,0-1 0,-1 1 0,1-1 0,0 0 0,-1 0 0,1 0 0,-1 0 0,0 0-1,1 0 1,-1-1 0,0 1 0,1-1 0,-1 0 0,-3 0 0,3 0 7,0 0-1,0 0 1,0 0 0,0 0-1,0-1 1,0 1 0,0-1-1,0 0 1,0 0 0,1 0-1,-1 0 1,0 0 0,0-1-1,1 1 1,-1-1-1,1 0 1,0 0 0,-1 0-1,1 0 1,0 0 0,0 0-1,0-1 1,0 1 0,1-1-1,-3-2 1,3 2 1,-1-1 0,0-1 0,1 1 0,-1-1 1,1 0-1,0 0 0,-1-7 1,2 11-11,0-1 0,0 1 0,0-1 1,1 1-1,-1-1 0,1 0 0,-1 1 1,1-1-1,-1 1 0,1 0 0,0-1 1,0 1-1,-1 0 0,1-1 0,0 1 1,0 0-1,0 0 0,1 0 0,-1-1 1,0 1-1,0 1 0,1-1 0,-1 0 1,0 0-1,2 0 0,2-2-4,-1 2 0,1-1 0,0 0 0,-1 1 0,1 0 0,0 0 0,0 0 0,0 1 0,0 0 0,-1 0 0,9 0 0,5 3-27,33 9 0,-38-8 20,0-1 0,0 0 0,25 1-1,-32-4 23,0 0 0,0-1 0,0 0 0,-1 0 0,1 0-1,0-1 1,-1 0 0,1 0 0,-1-1 0,1 1-1,-1-1 1,0 0 0,0-1 0,-1 1 0,1-1 0,-1 0-1,1 0 1,-1 0 0,-1-1 0,1 1 0,5-10-1,-3 5 36,-1-1 1,0 0-1,-1 0 0,0-1 0,-1 1 0,0-1 0,0 0 0,-1 0 0,-1 0 0,1-19 0,-1 20 20,1-4-17,-3 12-20,-1 7 11,1-2-33,0-1 0,0 1 1,1 0-1,-1 0 0,1 0 0,0 0 1,0 0-1,0 0 0,1 0 0,0 5 0,1 5 1,1 49 11,-3-36-8,1 1 1,2-1-1,9 39 0,-11-60-8,0-1 0,1 1-1,-1-1 1,1 0 0,0 0-1,1 0 1,-1 0-1,1 0 1,0 0 0,0-1-1,0 1 1,6 4 0,-6-6 0,0 0 1,0 0-1,0 0 1,1-1-1,-1 1 1,0-1 0,1 0-1,0 0 1,-1 0-1,1-1 1,0 1-1,-1-1 1,1 0-1,0 0 1,-1 0 0,5-1-1,2 0 13,0-1-1,-1 0 1,0-1 0,0 0-1,0-1 1,0 1 0,0-2-1,8-5 1,7-6 63,30-26 0,-29 21-33,-22 19-27,17-15 16,-19 16-21,-1 0 0,1 1 1,0-1-1,-1 0 0,1 0 1,0 1-1,-1-1 1,1 0-1,-1 0 0,0 0 1,1 0-1,-1 0 0,0 0 1,1 0-1,-1 0 0,0 0 1,0 0-1,0 0 1,0 0-1,0 0 0,0-1 1,-2 3 6,0 0 0,0-1 1,0 1-1,-1 0 1,1 0-1,0 0 0,1 0 1,-1 1-1,0-1 1,-2 3-1,-5 4-10,0 1 0,0 1 0,-10 16 1,16-23-6,1 1 0,0 0-1,0-1 1,0 1 0,0 0 0,1 0 0,-1 0 0,1 0 0,0 0 0,0 1 0,1-1 0,-1 0 0,1 0 0,0 9 0,1-11-3,-1-1 0,1 1-1,-1 0 1,1 0 0,-1 0 0,1-1 0,0 1-1,0 0 1,0-1 0,0 1 0,0 0 0,0-1-1,0 0 1,1 1 0,-1-1 0,0 0 0,1 1-1,-1-1 1,1 0 0,2 1 0,-1-1-1,0 0 1,0 0-1,0 0 1,0 0 0,0-1-1,0 1 1,1-1-1,-1 0 1,0 0-1,0 0 1,5-1-1,-2 0 0,0-1 1,0 1-1,0-1 0,0 0 0,-1 0 0,1-1 0,0 0 0,-1 0 0,0 0 0,0 0 0,0-1 0,7-6 0,-9 7 3,-1-1 0,1 0 0,0 0 0,-1 0 0,0 0 0,0 0 0,0 0 0,0 0 0,-1-1 0,0 1 0,0-1 0,0 1 1,0-1-1,-1 1 0,1-6 0,-2 7 2,1 1 0,0-1 1,-1 0-1,1 1 0,-1-1 0,0 1 1,0-1-1,0 1 0,0-1 1,-1 1-1,1-1 0,-1 1 1,1 0-1,-1 0 0,0 0 1,0 0-1,0 0 0,0 0 1,0 1-1,0-1 0,0 0 0,-1 1 1,1 0-1,-1 0 0,1-1 1,-1 1-1,-2 0 0,-1-1 6,0 0 0,0 0 0,1 1 0,-1 0 0,0 0 0,0 0-1,-1 1 1,1 0 0,0 0 0,0 1 0,0-1 0,0 1 0,0 1-1,0-1 1,1 1 0,-1 0 0,0 0 0,1 1 0,-8 4 0,39-20-48,46-16 1,-28 13 23,101-51-17,-139 64 29,0 1 1,0 0 0,0 0 0,1 1 0,-1 0 0,0 0-1,1 0 1,-1 1 0,1 0 0,-1 0 0,1 1-1,-1 0 1,11 3 0,-15-4 3,-1 1-1,0 0 1,0 0 0,1 0 0,-1 0-1,0 0 1,0 0 0,0 1 0,0-1-1,-1 0 1,1 0 0,0 1 0,0-1-1,-1 1 1,1-1 0,-1 0-1,1 1 1,-1-1 0,1 4 0,0 0 11,-1 0 0,1 0 0,-1 0 0,0 11 0,-2-2-10,0 1 0,-1-1 0,0 0 0,-1 0-1,-1 0 1,-7 16 0,6-17-4,19-21 0,6-10 0,-1 0 0,20-28 0,-20 24 0,35-35 0,-16 28 0,-34 27 0,1-1 0,-1 1 0,0 0 0,1 1 0,-1-1 0,1 1 0,-1 0 0,1-1 0,0 1 0,4 0 0,-6 1 0,-1 0 0,1 1 0,-1-1 0,1 1 0,-1-1 0,0 1 0,1-1 0,-1 1 0,0 0 0,1 0 0,-1-1 0,0 1 0,0 0 0,0 0 0,0 0 0,0 0 0,0 1 0,0-1 0,0 0 0,0 0 0,-1 1 0,1-1 0,0 0 0,-1 1 0,1 1 0,11 40 0,-11-36 0,2 5 0,0 0 0,0 0 0,1 0 0,1 0 0,0-1 0,1 0 0,0 0 0,8 12 0,-12-21 0,-1-1 0,1 1 0,0-1 0,0 1 0,0-1 0,0 0 0,0 1 0,0-1 0,0 0 0,1 0 0,-1-1 0,0 1 0,1 0 0,2 0 0,36 0 0,-1 1 0,-35-1 197,12 2 413,-16-3-691,-1 0 0,0 0 1,0 0-1,0 0 0,1 0 1,-1 0-1,0 0 0,0 0 1,0 0-1,1 0 0,-1 0 1,0-1-1,0 1 0,0 0 1,1 0-1,-1 0 0,0 0 1,0 0-1,0 0 0,0-1 1,1 1-1,-1 0 0,0 0 1,0 0-1,0 0 0,0-1 1,0 1-1,0 0 0,0 0 1,1 0-1,-1-1 0,0 1 1,0 0-1,0 0 0,0 0 1,0-1-1,0 1 0,0 0 1,0 0-1,0 0 0,0-1 1,0 1-1,0 0 0,0 0 1,0 0-1,0-1 0,-1 1 1,1 0-1,0 0 0,0 0 1,0-1-1,0 1 0,0 0 1,0 0-1,0 0 0,-1 0 1,1-1-1,0 1 0,0 0 1,0 0-1,0 0 0,-1 0 1,1 0-1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06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14672,'0'0'2751,"61"-42"-3039,-49 46 152,-4 2-16,-4 2 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06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9344,'0'0'1560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11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1186 5016,'0'0'5825,"-3"-11"-5161,-7-36 1,9 45-601,1 0 0,0-1 0,1 1 0,-1 0 1,0-1-1,1 1 0,-1 0 0,1-1 0,-1 1 0,1 0 0,0 0 0,0-1 0,0 1 0,0 0 0,4-3 0,0-4 195,7-19 494,-7 16-453,0 1-1,1-1 0,0 1 0,9-12 1,-13 21-208,0 0 1,0-1-1,0 1 1,0 0 0,1 0-1,-1 0 1,0 1-1,1-1 1,0 0-1,-1 1 1,1 0 0,0 0-1,-1-1 1,1 2-1,0-1 1,0 0-1,0 0 1,0 1 0,0 0-1,0 0 1,0-1-1,5 2 1,-7 0-38,0-1 0,0 1 0,0-1 0,0 1 0,0 0 0,-1 0 0,1 0 0,0-1-1,0 1 1,-1 0 0,1 0 0,-1 0 0,1 0 0,-1 0 0,1 0 0,0 2 0,9 25 307,-7-20-228,4 21 169,-1-1 0,0 1 0,1 55 0,-4-45-28,-2-24-145,0-2 105,0 1 0,1 0 0,7 24 0,-8-35-166,0 0 0,0 1 0,1-1 0,-1 0-1,1 0 1,0 0 0,-1 0 0,1-1 0,1 1 0,-1 0-1,0-1 1,1 0 0,-1 1 0,1-1 0,0 0 0,0 0 0,-1-1-1,1 1 1,1 0 0,5 1 0,-6-2-27,0-1 0,0 0 1,0 0-1,1 0 0,-1-1 0,0 1 1,0-1-1,0 1 0,0-1 1,0 0-1,0 0 0,0 0 0,0-1 1,0 1-1,0-1 0,0 0 0,-1 1 1,1-1-1,-1 0 0,1-1 0,-1 1 1,0 0-1,4-6 0,1 0 32,0-1-1,-1-1 1,0 1 0,0-1-1,6-16 1,-2-3 94,-2 0-1,-2 0 1,0-1-1,-2 0 1,-1 0 0,-2-43-1,2 56 150,-1 12-136,1 8-95,-2-2-77,-1 0 1,1 0-1,0 0 0,0 0 0,0 0 1,0 0-1,0 0 0,1 0 0,-1 0 1,0 0-1,0 0 0,1-1 0,1 2 0,9 5 13,-1 3-15,1 0-1,0-2 1,0 1 0,1-2 0,0 0-1,1 0 1,-1-1 0,1-1 0,1 0-1,15 3 1,-22-6-2,0-1 0,1 0-1,-1 0 1,0 0 0,1-1-1,-1-1 1,1 1 0,-1-1-1,0-1 1,1 0 0,-1 0-1,0 0 1,0-1 0,-1 0-1,1-1 1,0 1 0,-1-2-1,0 1 1,11-9 0,-13 8 3,1-1 1,-1 0 0,0 1-1,0-2 1,-1 1 0,0 0-1,0-1 1,-1 0 0,1 0-1,-1 0 1,-1 0 0,1-1-1,-2 1 1,1 0-1,-1-1 1,0 0 0,0 1-1,-1-1 1,0 0 0,0 1-1,-1-1 1,0 0 0,0 1-1,-5-15 1,6 20-5,-1 1 0,1 0 1,-1-1-1,1 1 0,-1 0 0,1-1 1,-1 1-1,0 0 0,1 0 0,-1 0 1,0 0-1,0 0 0,0 0 0,0 0 1,0 0-1,0 0 0,0 0 0,0 0 1,-1 1-1,1-1 0,0 0 0,0 1 1,-1-1-1,1 1 0,0-1 0,-1 1 1,1 0-1,0-1 0,-1 1 0,1 0 1,-1 0-1,1 0 0,0 0 0,-1 0 1,1 1-1,-1-1 0,1 0 0,0 1 1,-1-1-1,1 1 0,0-1 0,0 1 1,-1-1-1,1 1 0,0 0 1,-2 1-1,-2 2 11,-1 1 0,1 0 0,0 0 0,0 0 1,0 0-1,1 1 0,-7 10 0,5-6-5,0 0 0,1 0-1,0 0 1,1 1 0,0 0 0,1 0 0,0 0-1,0 0 1,2 0 0,-1 1 0,1-1-1,1 1 1,0-1 0,0 1 0,2-1 0,-1 0-1,4 12 1,-1-8 5,0-2 0,1 1 1,0 0-1,1-1 0,1 0 0,0-1 0,1 1 0,0-1 1,1-1-1,0 0 0,1 0 0,0-1 0,0 0 0,2 0 1,18 12-1,-25-19-4,0-1 1,1 0 0,-1 0-1,0 0 1,1 0-1,-1-1 1,1 0 0,0 0-1,-1-1 1,1 1-1,0-1 1,-1-1 0,1 1-1,0-1 1,-1 0 0,1 0-1,-1 0 1,1-1-1,-1 0 1,0 0 0,1 0-1,6-5 1,4-3 22,0-1 1,-1 0-1,0 0 0,-1-2 1,19-21-1,-11 8 15,-1-1 0,-1-1 0,-2-1 0,0 0 0,17-45 0,-13 22 49,-3-1 0,18-82 0,-27 77 14,-3 0 0,-3-1 0,-3-61 0,-1 100-87,0 7 1,-1 0 0,0 0-1,-1 0 1,0 0-1,-1 1 1,0-1-1,-1 1 1,0 0 0,-1 0-1,-11-19 1,16 31-23,-1-1 1,1 0-1,0 1 0,-1-1 1,1 1-1,-1-1 0,1 0 1,-1 1-1,1-1 0,-1 1 1,1-1-1,-1 1 1,0 0-1,1-1 0,-1 1 1,0 0-1,1-1 0,-1 1 1,0 0-1,1 0 1,-1-1-1,0 1 0,0 0 1,1 0-1,-1 0 0,0 0 1,0 0-1,1 0 1,-1 0-1,0 0 0,1 1 1,-1-1-1,0 0 0,0 0 1,1 0-1,-1 1 0,0-1 1,1 0-1,-1 1 1,1-1-1,-1 1 0,0-1 1,1 1-1,-1 0 0,-24 25 70,14-10-59,1 1 1,0 0 0,1 1-1,1 0 1,1 0 0,1 1-1,0 0 1,1 0 0,1 0-1,-1 25 1,0 19 20,9 117 1,-1-128 3,3-1 1,3 1 0,1-1 0,32 91-1,-39-133-25,2 5 12,0 0-1,1-1 0,13 23 1,-16-33-19,-1 1 0,1-1 0,0 0 0,0 1 1,0-1-1,0-1 0,1 1 0,-1 0 0,1-1 0,0 0 0,0 0 1,-1 0-1,1 0 0,1 0 0,-1-1 0,0 0 0,5 1 0,-6-2-2,0 0 0,1 0 0,-1 0 0,1 0-1,-1 0 1,0-1 0,1 0 0,-1 0 0,0 0-1,0 0 1,1 0 0,-1-1 0,4-2 0,36-27 60,-42 30-63,11-9 42,0-2 0,-1 1 0,0-1 0,14-23 0,-19 27-8,-1-1 1,0 0 0,-1 0-1,0 0 1,0 0-1,-1-1 1,0 1 0,3-18-1,-6 24-13,0 0-1,0 0 1,0-1-1,0 1 0,-1 0 1,1 0-1,-1-1 0,0 1 1,-2-6-1,2 9-14,1-1-1,0 0 1,-1 1 0,1-1-1,0 1 1,-1-1 0,1 1-1,-1-1 1,1 1 0,-1-1-1,1 1 1,-1 0 0,1-1-1,-1 1 1,0-1 0,1 1-1,-1 0 1,1 0-1,-1-1 1,0 1 0,0 0-1,0 0-1,0 0-1,0 0 1,0 1-1,0-1 0,0 0 1,-1 1-1,1-1 1,0 0-1,0 1 0,1-1 1,-1 1-1,0 0 1,0-1-1,0 1 0,0 0 1,0 0-1,0 1 1,-6 4 3,2 1-1,-1-1 1,1 2 0,0-1 0,0 0-1,1 1 1,0 0 0,1 0 0,0 0 0,-3 9-1,5-13-4,0 0-1,0 0 0,1 0 0,-1 0 0,1 0 0,0 1 0,0-1 1,0 0-1,1 0 0,0 0 0,-1 0 0,2 0 0,-1 0 0,0 0 0,1 0 1,-1 0-1,1 0 0,0-1 0,0 1 0,1-1 0,-1 0 0,1 1 1,4 3-1,-3-4-3,0 1 0,0-1 0,0 0 0,1 0 0,-1 0 0,1 0 0,0-1 0,0 0 0,0 0 1,0 0-1,0-1 0,6 1 0,-8-1 6,0-1 0,0 0 1,0 0-1,0 0 1,0-1-1,-1 1 0,1-1 1,0 1-1,0-1 0,0 0 1,-1 0-1,1 0 0,0 0 1,-1-1-1,1 1 0,-1-1 1,0 1-1,1-1 1,-1 0-1,0 0 0,0 0 1,0 0-1,0 0 0,2-4 1,-1 0 3,0 0 0,0 0 1,-1 0-1,0-1 1,0 1-1,0 0 0,-1-1 1,0 1-1,0-1 1,-1 0-1,1 1 0,-1-1 1,-1 0-1,0 1 1,1-1-1,-2 1 0,1-1 1,-5-10-1,4 9 2,-1 0 0,-1 0 0,1 0 0,-1 1 0,-1-1 0,1 1 0,-1 0 0,0 1 0,-1-1 0,0 1 0,0 0 0,0 0 0,-1 1 0,-10-7 0,13 10 14,-1 0 1,0 0-1,0 0 0,0 1 0,-1 0 1,1 0-1,-7 0 0,9 0-11,0 1 0,0 0 1,0 0-1,0 0 0,0 1 0,0-1 1,0 1-1,0-1 0,0 1 0,0 0 1,0 0-1,-6 3 0,9-4-15,0 0 0,0 1 0,0-1 0,0 0 0,-1 0 0,1 0 0,0 0 0,0 0 0,0 1 0,0-1 0,0 0 0,0 0 0,0 0 0,-1 0 0,1 1 0,0-1 0,0 0 0,0 0 0,0 0 0,0 1 0,0-1 0,0 0 0,0 0 0,0 0 0,0 1 0,0-1 0,0 0 0,0 0 0,0 0 0,0 1 0,0-1 0,0 0 0,0 0 0,1 0 0,-1 0 0,0 1 0,0-1 0,0 0 0,0 0 0,0 0 0,0 0 0,0 1 0,1-1 0,-1 0 0,0 0 0,0 0 0,0 0 0,0 0 0,1 0 0,-1 0 0,0 1 0,0-1 0,11 5 0,-9-5 0,15 6 0,2-1 0,-1 0 0,1-1 0,0-1 0,-1-1 0,1-1 0,0-1 0,0 0 0,21-4 0,28-6 0,79-22 0,-32 5 0,-79 20 0,7-1 0,44-14 0,-73 19 0,-22 12 0,4-5 0,-60 52 0,-3 4 0,38-33 0,-35 25 0,26-21 0,32-27 0,0 1 0,1 0 0,0 1 0,0-1 0,1 1 0,0 0 0,0 0 0,0 0 0,-3 8 0,6-11 0,-1 1 0,1-1 0,0 1 0,0 0 0,1-1 0,-1 1 0,1 0 0,-1-1 0,1 1 0,1 0 0,-1 0 0,0 0 0,1-1 0,0 1 0,0 0 0,0-1 0,0 1 0,4 6 0,-2-5 0,0 0 0,1 0 0,-1 0 0,1 0 0,1-1 0,-1 0 0,0 1 0,1-1 0,0-1 0,0 1 0,0-1 0,1 0 0,-1 0 0,1-1 0,0 1 0,-1-1 0,1 0 0,0-1 0,0 1 0,0-1 0,0-1 0,1 1 0,-1-1 0,8 0 0,1-1 0,0-1 0,1 0 0,-1-1 0,0 0 0,-1-1 0,1-1 0,0-1 0,21-11 0,-9 3 0,0-2 0,-2-1 0,0-1 0,-1-1 0,-1-1 0,-1-1 0,0-1 0,-2 0 0,0-2 0,20-33 0,-24 35 0,-12 19 0,-1-1 0,-1 1 0,1-1 0,0 0 0,-1 0 0,0 0 0,0 0 0,2-6 0,-4 9 0,-4 7 0,-4 8 0,-1 3 0,1 1 0,0 0 0,2 0 0,0 0 0,1 1 0,1-1 0,0 1 0,0 31 0,3-45 0,1-1 0,0 1 0,0-1 0,0 1 0,1-1 0,0 1 0,0-1 0,0 1 0,0-1 0,1 0 0,2 5 0,-3-7 0,0 0 0,0-1 0,1 1 0,-1 0 0,1-1 0,-1 1 0,1-1 0,0 0 0,0 0 0,-1 1 0,1-1 0,0 0 0,0-1 0,0 1 0,0 0 0,0 0 0,0-1 0,0 0 0,0 1 0,1-1 0,-1 0 0,0 0 0,0 0 0,0 0 0,4-1 0,7-1 0,1 0 0,-1-2 0,0 1 0,-1-2 0,1 0 0,-1 0 0,0-1 0,0 0 0,17-13 0,-7 3 0,-1-2 0,-1 0 0,33-36 0,-24 18 0,-2-1 0,-1-1 0,-2-1 0,37-84 0,-39 69 0,-3 0 0,-3-1 0,16-90 0,-25 85 0,-2-1 0,-3 1 0,-2 0 0,-3-1 0,-16-83 0,17 132 0,0 1 0,-1-1 0,-5-10 0,6 16 0,0 0 0,-4 13 0,-1 10 0,-1 1 0,2 0 0,1 0 0,-5 26 0,-6 79 0,9-54 0,-4 39 0,5-42 0,-14 67 0,11-82 0,-7 95 0,11-85 0,2-39 0,1 0 0,1-1 0,3 40 0,2-22 0,-4-31 0,0 0 0,1 0 0,0 0 0,0 1 0,1-1 0,0 0 0,0 0 0,1-1 0,0 1 0,6 11 0,48 57 0,-57-76 0,1 1 0,-1 0 0,1 0 0,0-1 0,-1 1 0,1 0 0,0-1 0,0 1 0,-1-1 0,1 1 0,0-1 0,0 0 0,0 1 0,0-1 0,0 0 0,0 1 0,-1-1 0,1 0 0,0 0 0,0 0 0,0 0 0,0 0 0,0 0 0,0 0 0,0 0 0,0 0 0,0 0 0,0 0 0,0-1 0,-1 1 0,1 0 0,0-1 0,0 1 0,0-1 0,0 1 0,-1-1 0,3-1 0,1 0 0,-1-1 0,1-1 0,0 1 0,-1-1 0,1 1 0,3-6 0,0-2 0,12-14 0,-1-1 0,-2-1 0,0-1 0,14-38 0,-24 52 0,0-1 0,1 1 0,1 0 0,17-24 0,-25 38 0,0 0 0,1 1 0,-1-1 0,0 0 0,0 0 0,1 1 0,-1-1 0,0 0 0,0 0 0,1 1 0,-1-1 0,0 0 0,0 1 0,0-1 0,0 0 0,0 1 0,1-1 0,-1 0 0,0 1 0,0-1 0,0 0 0,0 1 0,0-1 0,0 0 0,0 1 0,0-1 0,0 0 0,0 1 0,0-1 0,0 1 0,-1-1 0,1 0 0,0 1 0,0 20 0,-1 38 0,-1-36 0,1 0 0,2 0 0,0 1 0,1-1 0,7 27 0,-9-48 0,0-1 0,1 1 0,-1-1 0,1 1 0,0-1 0,-1 1 0,1-1 0,0 1 0,0-1 0,0 0 0,0 0 0,0 1 0,0-1 0,0 0 0,0 0 0,0 0 0,1 0 0,-1 0 0,0 0 0,1 0 0,-1-1 0,3 2 0,-1-1 0,0-1 0,0 0 0,-1 0 0,1 0 0,0 0 0,-1 0 0,1 0 0,0-1 0,-1 1 0,1-1 0,-1 0 0,5-1 0,3-3 0,-1 0 0,1 0 0,-1-1 0,0 0 0,12-11 0,19-21 0,-1-1 0,52-72 0,-89 110 0,-1-1 0,1 0 0,-1 1 0,1-1 0,-1 1 0,1 0 0,0-1 0,0 1 0,0 0 0,0 0 0,2-1 0,-4 2 0,0 0 0,1 0 0,-1 0 0,0 0 0,1 0 0,-1 0 0,0 0 0,0 0 0,1 0 0,-1 0 0,0 0 0,1 0 0,-1 0 0,0 0 0,1 0 0,-1 0 0,0 0 0,0 0 0,1 0 0,-1 1 0,0-1 0,0 0 0,1 0 0,-1 0 0,0 0 0,0 1 0,1-1 0,-1 0 0,0 1 0,1 0 0,-1 0 0,0 0 0,0 0 0,1 0 0,-1 0 0,0 0 0,0 0 0,0 0 0,0 0 0,0 0 0,0 0 0,-1 0 0,1 2 0,-104 352 0,56-205 0,35-117 0,-1 0 0,-2-1 0,-1 0 0,-1-2 0,-2 0 0,-27 31 0,45-57 0,-1 0 0,0-1 0,0 0 0,-1 1 0,1-1 0,-1 0 0,0-1 0,0 1 0,-6 3 0,9-6 0,-1 1 0,1-1 0,-1 0 0,1 1 0,0-1 0,-1 0 0,1 0 0,-1 0 0,1 0 0,-1 0 0,1 0 0,-1 0 0,1-1 0,-1 1 0,1 0 0,-1-1 0,1 1 0,0-1 0,-1 0 0,1 1 0,0-1 0,0 0 0,-1 0 0,1 0 0,0 0 0,0 0 0,0 0 0,0 0 0,0 0 0,0 0 0,0-1 0,1 1 0,-2-3 0,-1-1 0,0 1 0,1-2 0,-1 1 0,1 0 0,0 0 0,1-1 0,0 1 0,-1-1 0,2 1 0,-1-1 0,1 1 0,-1-1 0,2-8 0,0 6 0,1-1 0,0 1 0,0 0 0,1 0 0,0-1 0,1 2 0,-1-1 0,6-8 0,2 0 0,1 0 0,1 0 0,0 1 0,1 0 0,1 2 0,28-23 0,3 4 0,0 2 0,77-36 0,-16 18 0,-106 47 0,0 1 0,0-1 0,0 1 0,0-1 0,0 1 0,1 0 0,-1 0 0,0-1 0,0 1 0,0 0 0,0 0 0,1 0 0,-1 0 0,0 0 0,0 0 0,0 1 0,0-1 0,1 0 0,-1 1 0,1 0 0,-1-1 0,-1 0 0,0 0 0,0 1 0,0-1 0,1 0 0,-1 0 0,0 1 0,0-1 0,0 0 0,0 1 0,1-1 0,-1 0 0,0 0 0,0 1 0,0-1 0,0 0 0,0 1 0,0-1 0,0 0 0,0 1 0,0-1 0,0 0 0,0 0 0,0 1 0,0-1 0,-1 1 0,-8 12 0,-6-4 882,5-7-5849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1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0 218 11552,'0'0'2306,"4"-10"-1955,13-33-3,-14 39-276,-1 0-1,1 0 1,0 0 0,0 1-1,0-1 1,1 1 0,-1 0-1,1 0 1,0 0 0,0 0 0,0 0-1,0 1 1,8-4 0,2-1 145,11-7 120,0 2 0,0 1 0,1 2 0,29-8 0,111-18 1557,-130 29-1425,-35 5-511,38-3 815,-37 4-892,-1 0-1,1 0 0,-1 0 0,1 1 0,-1-1 0,1 0 0,0 1 0,-1-1 0,1 1 0,-1 0 1,0-1-1,1 1 0,-1 0 0,0 0 0,1 0 0,-1 0 0,0 0 0,0 0 0,0 0 0,2 2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1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12760,'0'0'1080,"72"-32"-712,-19 20-320,5 0-8,15 0-256,-13 6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16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1 383 5016,'0'0'9560,"7"-13"-9186,-2 4-308,5-11 200,0 0 1,2 1 0,22-28-1,-1 11 324,37-42 592,-68 76-1157,5-7 132,0 0-1,-1 0 0,0 0 0,0-1 1,5-13-1,-1 4 117,-9 17-195,1 0 0,-1 0 0,1 0 0,-1-1 0,0 1 0,0-1 0,0 1 0,0-1 0,0 1 0,0-1 0,-1 0 0,0 1 1,1-1-1,-1 0 0,0 1 0,-1-5 0,1 7-58,0-1 1,0 1 0,0 0-1,0-1 1,-1 1 0,1 0 0,0 0-1,0-1 1,-1 1 0,1 0-1,0 0 1,0 0 0,-1-1-1,1 1 1,0 0 0,-1 0 0,1 0-1,0 0 1,-1 0 0,1-1-1,0 1 1,-1 0 0,1 0-1,0 0 1,-1 0 0,1 0 0,0 0-1,-1 0 1,1 0 0,0 0-1,-1 1 1,1-1 0,0 0-1,-1 0 1,1 0 0,0 0 0,-1 0-1,1 0 1,0 1 0,0-1-1,-1 0 1,1 0 0,0 0-1,0 1 1,-1-1 0,1 0 0,0 1-1,0-1 1,0 0 0,-1 0-1,1 1 1,0-1 0,0 1-1,-13 15 241,5-3-179,0 0 0,1 1-1,0 0 1,1 1-1,1 0 1,0 0 0,1 0-1,-3 19 1,6-26-3,0 0-1,1 0 1,-1 0-1,2 0 1,-1 0 0,1 0-1,3 15 1,-3-21-58,0 0 1,0 1 0,-1-1-1,1-1 1,1 1-1,-1 0 1,0 0 0,0 0-1,1 0 1,-1-1 0,1 1-1,0-1 1,-1 1-1,1-1 1,0 0 0,0 0-1,0 1 1,0-1 0,0 0-1,0-1 1,0 1-1,0 0 1,0-1 0,0 1-1,0-1 1,1 1 0,-1-1-1,0 0 1,0 0-1,0 0 1,1 0 0,-1-1-1,4 0 1,0-1 11,1 1 0,0-2 0,-1 1 0,1-1 0,-1 0 0,0 0 0,0 0 0,0-1 0,0 0 0,-1-1 0,0 1 0,10-11 0,3-5 81,28-42 0,-25 23-13,-19 33-65,0 1 1,1-1-1,0 1 0,0-1 0,0 1 1,1 0-1,0 0 0,0 0 0,0 1 1,0-1-1,7-4 0,-11 9-28,1 0 1,-1 0-1,0-1 0,1 1 0,-1 0 0,1 0 0,-1 0 0,0 0 1,1 0-1,-1 0 0,1 0 0,-1 0 0,1 0 0,-1 0 1,0 0-1,1 0 0,-1 0 0,1 0 0,-1 0 0,0 0 1,1 0-1,-1 1 0,1-1 0,-1 0 0,0 0 0,1 0 0,-1 1 1,1-1-1,9 14 84,2 21-9,-12-34-77,3 13 37,0 1 1,0 21 0,-2-24 8,0-1 1,0 1-1,1-1 1,1 1 0,4 12-1,-6-21-25,5 6 189,7-14-68,-4-2-109,-1 1 0,1-2 0,-1 0 0,0 0 0,13-17 0,9-10 66,-7 12-1,1 1 0,29-22 0,-52 44-99,0-1 0,0 1 0,0-1 0,0 1 0,-1 0 0,1-1 0,0 1 0,0 0 0,0 0 0,0 0 0,0 0 0,0-1 0,0 1 0,0 1 0,0-1 0,0 0 0,0 0 0,0 0 0,0 0 0,0 1 0,-1-1 0,1 0 0,0 1 0,0-1 0,0 1 0,0-1 0,0 1 0,1 0 0,20 24 89,-14-14-56,-1-4-26,58 67 522,-63-72-504,-1 0 0,0-1 0,1 1 0,-1 0 0,1-1 0,0 0 0,-1 1 0,1-1 0,0 0 0,0 0 0,0 0 0,0 0 0,0 0 0,2 1 0,-3-2-193,0 0 0,0 0 0,0 0 0,0 0 0,0 0 0,0 0 1,0 0-1,0 0 0,0 0 0,0 0 0,0-1 0,0 1 0,0 0 1,0-1-1,0 1 0,0 0 0,0-1 0,0 0 0,0 1 0,-1-1 1,1 1-1,0-1 0,0 0 0,-1 1 0,2-2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17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14368,'0'0'1624,"63"12"-1704,-9-10 0,21-2-88,3 0 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08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17079,'0'0'3232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2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267 651 4720,'0'0'7030,"-3"-10"-6467,-10-32 12,13 41-538,-1 0 1,1 1 0,-1-1 0,1 0 0,-1 0-1,0 0 1,0 1 0,1-1 0,-1 0 0,0 1-1,0-1 1,0 0 0,0 1 0,0-1-1,1 1 1,-1 0 0,0-1 0,0 1 0,0 0-1,0-1 1,0 1 0,0 0 0,0 0 0,-1 0-1,0 0 1,-23 4 709,25-4-740,-10 4 293,-1 0 0,1 1 0,0 0 0,0 1 0,1 0 0,-16 13 0,10-6 166,0 0 0,1 1 1,-12 16-1,19-20-152,0 1 0,0 1-1,1-1 1,1 1 0,-6 16 0,9-22-152,1-4-107,1 1 0,-1-1 0,1 1 0,-1-1 0,1 1 0,0 0 0,0-1 0,0 1 0,1-1 0,-1 1 0,0-1 0,1 1 0,0-1 0,0 1 0,-1-1 0,1 1 0,1-1 0,-1 0 0,0 0 0,1 1 0,-1-1 0,1 0 0,-1 0 0,1 0 0,0-1 0,0 1 0,0 0 0,0-1 0,0 1 0,4 1 0,-2 0-4,0-1 0,0 1 1,1-1-1,-1 0 0,1-1 1,0 1-1,-1-1 1,1 0-1,0 0 0,0 0 1,0 0-1,0-1 1,0 0-1,-1 0 0,9-2 1,-4 0-16,0-1 1,0 0 0,-1-1-1,1 0 1,-1 0 0,0-1-1,0 0 1,-1 0 0,1-1-1,-1 0 1,0 0 0,9-12-1,-7 7-1,-1-1 1,0-1-1,0 1 0,-1-1 1,-1-1-1,0 1 0,5-19 0,6-34 99,-3-2 0,9-116 0,-21 154-96,-2 0 1,0 0-1,-9-55 0,-2 29 117,-19-56-1,10 77 97,20 34-215,-5 16 71,-11 110-102,9-78-20,-3 76-1,21 126 51,-9-231 8,0 1 0,1-1-1,1 1 1,0-1 0,2 0 0,0-1 0,12 25 0,21 12 214,-33-46-219,2-1 0,-1 0 1,1 0-1,0-1 0,1 0 1,8 5-1,-14-9-20,-1-1 0,0 0 0,1 0 0,-1-1 0,0 1 1,1 0-1,-1-1 0,1 0 0,-1 1 0,1-1 0,-1 0 0,1 0 0,0 0 0,-1-1 1,1 1-1,-1-1 0,0 1 0,1-1 0,-1 0 0,1 0 0,-1 0 0,0 0 0,0 0 1,1-1-1,-1 1 0,0 0 0,0-1 0,-1 0 0,1 0 0,0 1 0,2-4 1,5-7 24,0 0 1,0-1-1,-1 0 1,7-16-1,-6 12-21,9-19 112,14-43 1,-15 35-6,-17 44-122,0-1 0,0 1 0,1-1 0,-1 1 0,0-1 0,0 1 0,0-1-1,0 0 1,0 1 0,0-1 0,0 1 0,0-1 0,0 1 0,0-1 0,0 1 0,0-1 0,0 1 0,0-1 0,0 1-1,-1-1 1,1 1 0,0-1 0,0 1 0,-1-1 0,-2 3 65,4 11-38,4 53-21,-5-51-11,1 0-1,0 0 1,1 0 0,1-1 0,0 1-1,9 23 1,-6-18-2,-5-17 0,-1 0 0,1 0 0,0 0 0,1 0 0,-1 0 0,0-1 0,1 1 0,2 3 0,1 1-2,-2-2 17,1-1 0,-1 0 0,1 0 1,0 0-1,0 0 0,7 5 0,-9-9-7,-1 1-1,1 0 1,0 0-1,-1-1 0,1 1 1,0-1-1,0 0 1,0 1-1,0-1 0,-1 0 1,1 0-1,0 0 1,0 0-1,0 0 0,0-1 1,-1 1-1,1-1 1,0 1-1,0-1 0,-1 1 1,1-1-1,0 0 1,-1 0-1,4-2 0,3-2 13,1-2-1,-1 1 0,-1-1 1,1 0-1,-1 0 0,0-1 1,0 0-1,-1 0 0,0 0 0,-1-1 1,0 0-1,0 0 0,5-16 1,-4 6 26,-1 0 0,-1 0 0,0-1 0,-2 0 0,0 0 1,-1-21-1,-1 41-37,0-1 0,0 0 0,0 0 0,0 0-1,0 0 1,0 0 0,0 0 0,0 1 0,0-1 0,1 0 0,-1 0 0,0 0 0,0 0 0,1 1 0,-1-1 0,1 0 0,-1 0 0,1 1 0,-1-1 0,1 0 0,-1 1-1,1-1 1,0 1 0,-1-1 0,1 0 0,1 0 0,0 1 0,0-1 0,0 1-1,0 0 1,0 0 0,0 0 0,0 0 0,0 0-1,0 0 1,0 1 0,0-1 0,2 1-1,-1 0-5,0 1 0,0-1-1,0 1 1,0 0 0,0-1-1,-1 1 1,1 0 0,-1 1-1,1-1 1,-1 0 0,0 1-1,3 3 1,-2-1-9,1 0 1,-1 0-1,0 0 1,0 0-1,4 11 1,-4-1-4,1 0 0,-2 0 1,0 0-1,-1 0 0,0 1 1,-1-1-1,-3 21 0,1-24 13,2 1 0,0 0 0,0 0 0,1-1 0,6 25 0,-6-33 2,0 0-1,0-1 0,0 1 1,1-1-1,0 1 1,0-1-1,0 0 0,0 1 1,0-1-1,5 4 1,-5-5-3,0 0 1,0-1-1,0 0 1,0 1-1,1-1 0,-1 0 1,0 0-1,0-1 1,1 1-1,-1 0 1,0-1-1,1 1 1,-1-1-1,1 0 1,-1 0-1,1 0 1,-1 0-1,4 0 1,6-2 7,1 1 0,-1-2 1,1 0-1,-1 0 0,0-1 0,0-1 1,-1 0-1,1 0 0,-1-1 0,0-1 1,-1 0-1,0 0 0,0-1 0,0 0 1,8-10-1,-2 2 14,-11 11-12,0 0 0,1 0 0,-2-1 0,1 0 0,-1 0 0,0 0-1,0 0 1,0 0 0,-1-1 0,0 0 0,2-7 0,-3 9-9,-1 1 0,0-1-1,0 0 1,-1 1 0,1-1 0,-1 0 0,0 0 0,0 0 0,0 1 0,-1-1 0,0 0 0,0 0-1,0 1 1,-1-1 0,1 1 0,-1-1 0,0 1 0,0 0 0,-1-1 0,1 1 0,-1 0 0,0 1 0,0-1-1,0 0 1,0 1 0,-6-4 0,8 6-2,0 0 0,0 0 0,0 1 0,-1-1 0,1 1-1,0-1 1,0 1 0,-1-1 0,1 1 0,0 0 0,-1-1 0,1 1 0,-1 0-1,1 0 1,0 0 0,-1 0 0,1 0 0,0 1 0,-1-1 0,1 0 0,-2 1-1,1 0 4,-1 1-1,1-1 0,0 1 0,0-1 0,0 1 1,0-1-1,0 1 0,0 0 0,1 0 0,-4 4 0,1 1 8,0 0-1,0 0 0,0 1 1,1 0-1,0 0 0,-2 10 1,4-11 0,0 0 1,0 0 0,1 0 0,0 0-1,1 0 1,-1 1 0,1-1 0,1 0-1,-1 0 1,1 0 0,0-1-1,1 1 1,6 12 0,-6-14 15,0 1 0,0-1 0,1 0 0,0 0 0,0 0 0,0 0-1,0-1 1,1 0 0,0 0 0,0 0 0,0 0 0,0-1 0,0 1 0,1-2 0,11 6 0,-4-5 66,0-1 1,0 1-1,0-2 0,0 0 0,25-2 0,-28 0-67,0-1 0,-1 0 0,0-1 0,0 0 0,0-1 0,0 0-1,0 0 1,0-1 0,-1 0 0,9-7 0,11-11 85,35-35 0,-39 34-60,26-32 41,-7 5-44,-32 40-41,17-18 13,-26 28-21,0-1 0,0 1 1,-1 0-1,1-1 0,0 1 1,0 0-1,0 0 0,1 0 1,-1 0-1,0 1 0,0-1 0,0 0 1,3 1-1,-4 0 2,0 0 0,0 0 0,-1 0-1,1 0 1,0 0 0,0 0 0,-1 0 0,1 0 0,0 0-1,0 1 1,-1-1 0,1 0 0,0 1 0,-1-1-1,1 0 1,-1 1 0,1-1 0,0 1 0,-1-1 0,1 1-1,-1-1 1,1 1 0,-1-1 0,1 1 0,-1 0 0,0-1-1,1 1 1,-1 0 0,0-1 0,1 1 0,-1 0 0,0-1-1,0 1 1,0 0 0,1 0 0,-1-1 0,0 1 0,0 0-1,0 0 1,0-1 0,0 1 0,-1 0 0,1 0 0,0 0-1,-1 3 4,0-1 0,0 0 0,0 1-1,0-1 1,0 0 0,-1 0-1,-3 6 1,-2-1 0,-1-1 1,0 0-1,0 0 1,0-1-1,-1 0 1,0 0-1,-12 5 0,7-3 21,-26 18 0,18-10-11,-18 15 34,38-29-40,0-1 1,0 1-1,1 0 1,-1 0-1,1 0 1,-1 0-1,1 0 1,0 0-1,0 0 1,0 0-1,0 0 1,0 1-1,0-1 1,1 0-1,-1 1 1,0 2-1,2-2 2,-1-1 0,0 1 0,1-1 0,-1 1 0,1-1 0,0 1 0,0-1 0,0 0 0,0 1 0,0-1 0,1 0 0,-1 0 0,1 0 0,-1 0 0,1 0 0,0 0 0,-1 0 0,1-1 0,0 1 0,0-1 0,3 2 0,0 0 10,0 0 0,1 0 0,-1-1 0,1 0 0,-1 0 1,1 0-1,0-1 0,7 2 0,0-2 7,1 0 1,-1-1-1,1 0 0,-1-1 1,1-1-1,-1 0 0,1 0 1,-1-2-1,0 0 0,0 0 1,22-11-1,-2-2-16,-1-1 0,0-1 1,-2-2-1,46-39 0,-64 49-10,-1 0 0,-1 0 1,0-1-1,-1 0 0,0-1 0,-1 0 1,0 0-1,-1-1 0,-1 0 0,0 0 0,-1-1 1,0 1-1,5-30 0,-6 10-2,-1 0 0,-2-1 0,-1 1 0,-2-1 0,-1 1 0,-2-1 0,-10-38 0,9 40 0,5 27 0,0 0 0,0 1 0,0-1 0,0 0 0,-1 1 0,0 0 0,0-1 0,-1 1 0,1 0 0,-7-9 0,-10-15 0,9 12 0,10 17 0,-1-1 0,1 1 0,-1-1 0,1 1 0,0 0 0,-1-1 0,1 1 0,-1 0 0,1-1 0,-1 1 0,0 0 0,1-1 0,-1 1 0,1 0 0,-1 0 0,1 0 0,-1 0 0,0 0 0,1 0 0,-1-1 0,1 1 0,-1 0 0,0 1 0,1-1 0,-1 0 0,1 0 0,-1 0 0,0 0 0,1 0 0,-1 1 0,1-1 0,-1 0 0,1 0 0,-1 1 0,1-1 0,-1 0 0,1 1 0,-1-1 0,1 1 0,-1-1 0,1 1 0,0-1 0,-1 1 0,1-1 0,0 1 0,-1-1 0,1 1 0,0-1 0,0 1 0,-1-1 0,1 1 0,0 0 0,0-1 0,0 1 0,0-1 0,0 2 0,-13 66 0,2-8 0,6-10 0,2 1 0,2-1 0,8 68 0,41 162 0,-45-266 0,0-4 0,0 0 0,0 1 0,1-2 0,0 1 0,1 0 0,0-1 0,1 0 0,11 14 0,-16-22 0,0 0 0,0-1 0,-1 1 0,1 0 0,0-1 0,0 1 0,0-1 0,0 1 0,0-1 0,0 0 0,0 0 0,0 1 0,1-1 0,-1 0 0,0 0 0,0 0 0,0 0 0,0 0 0,0 0 0,0 0 0,0 0 0,0-1 0,0 1 0,0 0 0,0-1 0,0 1 0,0 0 0,2-2 0,31-16 0,-28 15 0,5-6 0,1 0 0,-1-1 0,-1 0 0,0 0 0,0-1 0,-1 0 0,9-14 0,16-20 0,-24 34 0,-1-2 0,0 0 0,12-22 0,-39 107 0,14-58 0,-2 4 0,0 1 0,-3 30 0,8-45 0,0 0 0,1 0 0,0 0 0,0 1 0,0-1 0,0 0 0,1 0 0,-1 0 0,1 0 0,0 0 0,1 0 0,-1-1 0,1 1 0,-1 0 0,1 0 0,0-1 0,0 1 0,5 4 0,-6-7 0,0 0 0,1 0 0,-1 0 0,1 0 0,-1 0 0,1-1 0,0 1 0,-1 0 0,1-1 0,0 0 0,-1 1 0,1-1 0,0 0 0,-1 0 0,1 0 0,0 0 0,0 0 0,-1 0 0,1 0 0,0-1 0,1 0 0,3 0 0,0-1 0,0 0 0,0 0 0,8-6 0,4-1 0,0-1 0,-1 0 0,0-2 0,0 0 0,-2-1 0,29-29 0,-4 0 0,-44 55 0,1-1 0,0 1 0,-2 21 0,5-30 0,0 0 0,0 0 0,0 0 0,1 1 0,-1-1 0,1 0 0,0-1 0,0 1 0,1 0 0,1 4 0,-3-7 0,1 1 0,0-1 0,-1 0 0,1 0 0,0 0 0,-1 0 0,1 0 0,0 0 0,0 0 0,0 0 0,0 0 0,0 0 0,0 0 0,0-1 0,0 1 0,0 0 0,0-1 0,0 1 0,1-1 0,-1 1 0,0-1 0,0 0 0,1 1 0,-1-1 0,0 0 0,1 0 0,-1 0 0,0 0 0,0 0 0,1 0 0,-1 0 0,0 0 0,1-1 0,1 0 0,-1 1 0,-1-1 0,0 1 0,1-1 0,-1 1 0,0-1 0,0 0 0,0 0 0,0 1 0,1-1 0,-1 0 0,0 0 0,0 0 0,0 0 0,-1 0 0,1 0 0,0 0 0,0-1 0,-1 1 0,1 0 0,0 0 0,0-3 0,-1 2 0,0-1 0,0 0 0,0 1 0,0-1 0,0 0 0,0 1 0,-1-1 0,0 0 0,1 1 0,-1-1 0,-2-3 0,0 0 0,0 1 0,0 0 0,-1 0 0,1 0 0,-1 0 0,0 1 0,-1-1 0,1 1 0,-1 0 0,-10-6 0,7 4 0,-1 1 0,-1 0 0,1 0 0,-1 1 0,-17-5 0,27 9 0,0 0 0,-1 0 0,1 0 0,-1 0 0,1 0 0,0 0 0,-1 0 0,1-1 0,0 1 0,-1 0 0,1 0 0,-1 0 0,1 0 0,0-1 0,-1 1 0,1 0 0,0 0 0,-1-1 0,1 1 0,0 0 0,0-1 0,-1 1 0,1 0 0,0-1 0,0 1 0,0 0 0,-1-1 0,1 1 0,0 0 0,0-1 0,0 1 0,0-1 0,8-10 0,25-8 0,-33 19 0,31-16 0,56-18 0,-73 29 0,1 1 0,0 1 0,0 1 0,0 0 0,0 1 0,26 1 0,-35 1 0,-1-1 0,1 1 0,-1 0 0,1 0 0,-1 0 0,0 1 0,0 0 0,1 0 0,8 5 0,-12-6 0,0 1 0,0 0 0,0 0 0,0 1 0,0-1 0,0 0 0,0 1 0,-1-1 0,1 1 0,-1-1 0,1 1 0,-1 0 0,0 0 0,0-1 0,-1 1 0,1 0 0,0 0 0,-1 0 0,0 0 0,0 3 0,0 2 0,-1 0 0,0 0 0,-1 0 0,1 0 0,-2 0 0,1-1 0,-1 1 0,0-1 0,-8 13 0,9-16 0,31-39 0,-1-5 0,45-59 0,-73 98 0,1 0 0,0 0 0,-1 0 0,1 0 0,0 0 0,0 0 0,0 1 0,0-1 0,0 0 0,0 1 0,0-1 0,0 1 0,0-1 0,0 1 0,0-1 0,0 1 0,0 0 0,1-1 0,-1 1 0,0 0 0,0 0 0,0 0 0,0 0 0,1 0 0,-1 0 0,0 0 0,0 0 0,0 1 0,0-1 0,0 0 0,1 1 0,-1-1 0,0 1 0,0-1 0,0 1 0,0-1 0,0 1 0,0 0 0,0-1 0,-1 1 0,1 0 0,0 0 0,1 2 0,5 5 0,-1 0 0,0 1 0,-1-1 0,6 13 0,-2-4 0,0-2 0,-2-6 0,-1 0 0,-1 0 0,0 1 0,0-1 0,-1 1 0,0 0 0,-1 1 0,0-1 0,0 0 0,-1 1 0,1 11 0,-5-17 916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22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15272,'0'0'1151,"87"-20"-1103,-59 18-48,-4 2 8,-10 2-24,-2 4-8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22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10752,'0'0'1640,"81"-48"-1136,-19 30 0,23-4 0,3 3 0,5 13-96,-8 2 16,-7 8-24,-15 6 8,-15 3-72,-12-1-1,-15-4-71,-9 4-8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2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12456,'0'0'1120,"72"-45"-1288,3 29-288,1-6 8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2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4912,'0'0'19695,"11"-2"-19500,1-1-104,1 1 0,0 0 0,-1 1-1,1 1 1,21 1 0,15 6 824,74-1 0,-84-19-437,-21 10-4111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25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32 120 7736,'0'0'7182,"12"10"-6504,-5-5-583,5 4 126,-1 0-1,0 1 1,-1 1-1,0-1 1,-1 1-1,0 1 1,12 21-1,67 148 2910,-65-146-2374,-18-27-453,1 0 0,-1 1-1,0 0 1,5 14 0,5 2 760,-15-24-974,0-1-1,1 1 0,-1 0 0,0-1 1,0 1-1,1-1 0,-1 1 1,1-1-1,-1 0 0,0 1 0,1-1 1,-1 1-1,1-1 0,-1 0 1,1 1-1,-1-1 0,1 0 0,-1 1 1,1-1-1,-1 0 0,1 0 0,-1 0 1,1 1-1,-1-1 0,1 0 1,0 0-1,91-291 653,-90 285-726,49-130 194,-36 97-141,-11 31-28,-1 1 0,0-1 0,0 1 0,-1-1 0,0 0 0,-1 0 0,2-12 0,-10 19 87,7 1-125,-1 1 1,0-1 0,0 1-1,0-1 1,0 0-1,1 1 1,-1-1-1,0 0 1,0 0-1,0 0 1,0 0 0,0 0-1,0 0 1,0 0-1,1 0 1,-3 0-1,-6 0 5,-5 4-1,0 1-1,0 0 0,-18 10 0,-7 2-2,-7-2 12,-2-2-1,-52 8 1,37-9 39,-28 9 418,90-20-325,7 1-103,17 2-63,91 5-152,-71-7-3495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2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4216,'0'0'16177,"11"-2"-15744,209-65 1935,-206 63-1994,1 0 0,-1 1-1,1 1 1,-1 1 0,1 0 0,0 1 0,24 2 0,-24 1-121,0 1 1,25 8-1,11 4-367,-16-10-3338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2:2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72 149 8336,'0'0'2702,"2"16"-1854,25 311 3117,-14-131-1271,-12-186-2493,6 123 2764,-2-120-999,-9-39-1034,4 9-730,-53-240 973,23 128-786,24 101-316,-22-119 232,25 124-232,2 1 0,0 0 1,1-1-1,5-36 0,-4 55-49,-1 0 1,2-1-1,-1 1 0,0-1 0,1 1 1,0 0-1,0 0 0,0 0 0,0 0 0,1 0 1,0 1-1,-1-1 0,1 1 0,1 0 1,-1 0-1,0 0 0,1 0 0,5-4 1,-4 5-1,0-1-1,1 1 1,-1 0 0,0 0 0,1 1 0,-1 0 0,1 0 0,-1 0 0,1 0 0,-1 1 0,1 0 0,0 0 0,-1 1 0,8 1 0,0 1 13,1 0 0,-2 1 0,1 1 0,0 0 0,-1 1 0,0 0 0,0 1 0,-1 0 0,0 1 0,0 0 0,-1 1 0,0 0 0,0 1 0,-1 0 0,10 14 0,-16-19-12,0 0-1,0 0 0,-1 0 1,1 1-1,-1-1 0,-1 0 1,1 1-1,-1 0 1,0-1-1,0 1 0,-1 0 1,0-1-1,0 1 0,0 0 1,0 0-1,-1-1 1,0 1-1,-3 10 0,1-10 13,1 1-1,-1-1 0,0 0 0,0 0 1,0 0-1,-1-1 0,0 1 1,0-1-1,-1 0 0,0 0 1,1 0-1,-2-1 0,1 0 1,0 0-1,-12 7 0,5-6 33,-1 1 1,0-2-1,0 0 0,0 0 1,0-1-1,-23 2 0,28-4-32,0 0 0,1-1-1,-1 0 1,0-1 0,0 0-1,1 0 1,-1-1 0,1 1-1,-1-1 1,1-1 0,0 0-1,0 0 1,-8-5 0,13 7-35,0 0 1,1-1-1,-1 1 1,1 0-1,-1-1 1,1 1-1,0-1 1,-1 0-1,1 1 0,0-1 1,0 0-1,0 0 1,1 0-1,-1 1 1,0-1-1,1 0 1,-1-3-1,0-9-3905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3:3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30 3504,'0'0'7604,"-12"-5"-7439,-39-16 4,48 20-135,0 1-1,-1-1 0,1 0 0,0 1 0,0-1 1,0 1-1,-1 0 0,1 0 0,0 1 1,0-1-1,0 0 0,0 1 0,0 0 1,-1 0-1,1 0 0,0 0 0,-4 3 0,-8 2 108,2-2-34,-1 1 0,1 0 0,0 2 0,1-1 0,0 2 0,0-1 0,0 2 0,1-1 1,0 2-1,-16 17 0,11-7 17,0 0 1,1 1-1,1 0 1,1 1 0,-10 25-1,19-35-71,0 1 0,1-1-1,0 1 1,1 0-1,0 0 1,1 0 0,1 0-1,0 0 1,2 17 0,-2-27-46,1 3 11,0 0 0,0 0 1,0-1-1,1 1 0,0 0 1,0 0-1,1-1 0,0 1 1,-1-1-1,2 0 0,-1 0 1,6 7-1,-7-10-10,-1 0-1,1 0 1,0 0 0,0-1-1,0 1 1,0 0 0,0-1-1,0 1 1,0-1-1,0 0 1,1 0 0,-1 1-1,0-2 1,1 1 0,-1 0-1,1 0 1,-1-1-1,1 0 1,-1 1 0,1-1-1,0 0 1,-1 0 0,1 0-1,-1-1 1,1 1-1,-1 0 1,1-1 0,-1 0-1,1 0 1,-1 0 0,4-1-1,2-4 28,0 0-1,0 0 0,0-1 1,0 0-1,-1 0 0,0-1 1,-1 0-1,0 0 1,9-16-1,-5 7 28,-1 0 0,-1-1 0,-1-1 0,6-21 0,-10 26-1,0 0 1,-1-1-1,0 1 1,-1-1-1,-1 1 1,0-1-1,-1 1 1,-1-1-1,0 1 1,-1-1-1,0 1 1,-8-18-1,8 24 364,6 23-264,20 117-63,-19-113-78,1-1-1,1 0 1,1 0 0,0 0-1,11 17 1,-15-31-10,-1 0 0,0-1 0,1 1 0,0-1 0,0 0 0,0 1 0,0-1 0,1-1 0,-1 1 0,1 0 0,0-1 0,0 0 0,-1 0 0,2 0 0,-1 0 0,0-1 0,0 0 0,0 1 0,1-1 0,-1-1 0,0 1 0,1-1 0,-1 0 0,1 0 0,-1 0 0,0 0 0,1-1 0,8-2 0,-2 0 28,0 0-1,0-1 1,-1 0-1,1-1 0,-1 0 1,0-1-1,0 0 1,-1-1-1,0 0 0,0 0 1,0-1-1,8-10 0,6-9 139,-1-1 0,29-50 0,-41 64-86,1 0 0,0 1 1,0 0-1,2 0 0,0 1 0,18-13 1,-29 24-79,0 0 0,0-1 0,0 1 0,0 0 0,0 0 0,1 0 0,-1 0 0,0 1 0,4-2 0,-5 2-8,0 0-1,0 0 1,0 0 0,0 0-1,0 0 1,0 1 0,0-1-1,0 0 1,-1 0 0,1 1-1,0-1 1,0 0 0,0 1-1,0-1 1,0 1 0,0-1-1,0 2 1,2 1 2,-1 0 0,0 0 1,0 0-1,0 1 0,0-1 0,0 0 0,-1 1 0,0 0 0,0-1 0,0 1 1,1 4-1,6 29 28,-3-9-11,2 0 0,1 0 1,1-1-1,18 39 0,-24-61-13,4 8 32,0 0 0,1 0 0,1 0 0,14 15 0,-20-25-33,0 0 1,0 0-1,0-1 1,0 0-1,0 1 1,1-1-1,-1 0 1,1-1 0,-1 1-1,1 0 1,0-1-1,-1 0 1,1 0-1,0 0 1,0-1-1,0 1 1,0-1 0,0 0-1,0 0 1,0 0-1,8-2 1,0 0 13,0 0 65,0 0 1,0-1-1,0-1 0,0 0 1,18-9-1,-18-1 311,-12 12-235,-5 9-186,3-2-2692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3:3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0 7736,'0'0'3121,"-10"10"-2868,-40 37 223,-85 106 0,-42 108 1367,142-210-1160,25-37-284,0 0 1,1 1-1,-11 24 0,18-34-199,2-4-139,-1 0-1,1 1 1,0-1-1,-1 0 1,1 0 0,-1 0-1,1 1 1,-1-1-1,0 0 1,1 0-1,-1 0 1,0 0 0,0 0-1,0 0 1,0 0-1,0-1 1,-1 2-1,12-13-1797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09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9944,'0'0'16374,"11"-2"-15950,33-3 253,78 1 0,4 0 474,-51 4-309,-31 1-75,-10 3-173,-32-4-556,-1 0-1,1 0 1,0 1-1,-1-1 1,1 1-1,-1-1 0,1 1 1,0 0-1,-1 0 1,0-1-1,1 1 1,-1 0-1,1 0 1,-1 1-1,2 1 1,18 10-2336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3:4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1085 7232,'0'0'3464,"12"-3"-3151,-3 2-245,3-2 35,-1 1 1,0-1-1,1-1 1,-1 0-1,-1-1 0,12-6 1,3-5 269,-1-2-1,-1 0 1,-1-2 0,34-37-1,67-99 1564,-113 141-1640,0 0 0,-1-1-1,0 0 1,-1 0 0,8-26 0,-15 28 215,-1 13-498,0 1 1,0 0-1,0 0 0,-1 0 1,1 0-1,0 0 1,0 0-1,-1 0 1,1 0-1,0 0 0,0 0 1,0 0-1,-1 0 1,1 0-1,0 0 1,0 0-1,0 0 0,-1 0 1,1 0-1,0 0 1,0 0-1,0 0 1,-1 0-1,1 0 0,0 0 1,0 0-1,0 1 1,-1-1-1,1 0 1,0 0-1,0 0 0,0 0 1,0 0-1,-1 1 1,-1 1 20,0 0 0,0 0 0,0 1 0,0-1 0,0 1-1,0-1 1,-1 4 0,-14 29 65,5-13-52,1 1 0,2 0-1,-12 41 1,19-58-36,1 0 0,0 0 0,0 0 0,1 0 0,-1 0 0,1 0 0,1 1 0,-1-1 0,1 0 0,0 0 0,1 0 0,-1 0 0,1 0 0,0-1 0,1 1 1,-1-1-1,1 1 0,0-1 0,0 0 0,7 8 0,-8-10 2,1-1 0,0 1 0,0-1 0,0 0 0,0 1 0,0-1 0,1-1 0,-1 1 0,1 0 0,-1-1 0,1 0 0,0 1 0,-1-2 0,1 1 0,0 0 0,0-1 0,-1 1 0,1-1 0,0 0 0,0-1 0,0 1 0,-1-1 0,1 1 0,0-1 0,3-1 0,2-1 18,0-1 1,0 0-1,0 0 1,0-1-1,-1 0 1,0 0-1,0-1 1,12-10-1,-4-1 65,-1-1 0,0 0 1,19-33-1,-18 26 0,-3 5-15,-1 0-1,12-28 1,-18 34-62,-4 10-7,0 1-1,0-1 1,0 0 0,-1 0 0,0 0 0,1 0-1,-2 0 1,2-4 0,-2 7-4,1 0 0,-1 0-1,0 0 1,1 0 0,0 0 0,-1 0-1,1 0 1,-1 0 0,1 0 0,0 0-1,0 1 1,0-1 0,-1 0 0,1 1-1,0-1 1,0 0 0,0 1 0,0-1-1,0 1 1,2-1 0,-1 0 104,-1 1-114,0 1 0,0-1 0,0 1 0,0-1 1,0 1-1,0 0 0,0 0 0,0-1 0,0 1 0,0 0 1,0 0-1,0 0 0,0 0 0,-1 0 0,1 0 0,0 0 1,-1 0-1,1 1 0,-1-1 0,1 0 0,-1 0 0,1 0 1,-1 1-1,0-1 0,0 2 0,7 39 1,-7-39-1,6 44 0,-3 1 0,-5 73-1,0-88 4,1-17 5,0 1 0,-7 28 0,8-44-3,0 0 1,-1-1-1,1 1 0,0 0 0,0-1 1,-1 1-1,1-1 0,0 1 0,-1 0 1,1-1-1,0 1 0,-1-1 1,1 1-1,-1-1 0,1 1 0,-1-1 1,1 0-1,-1 1 0,1-1 0,-1 1 1,1-1-1,-1 0 0,0 0 0,1 1 1,-1-1-1,0 0 0,0 0 1,-1 0 2,0 0 1,1 0 0,-1 0 0,1 0 0,-1-1-1,1 1 1,-1-1 0,1 1 0,-1-1 0,1 0-1,-3-1 1,0 0 20,1 0 0,0-1-1,-1 0 1,1 1 0,0-1-1,0 0 1,0-1 0,-4-5-1,0-3 151,0 0-1,-1 0 1,0 1-1,-15-16 1,26 32-134,-1-2-46,0 0 0,1 0 0,-1 0 0,1 0-1,0-1 1,4 4 0,2 0-1,1-1 1,0-1-1,0 1 0,1-2 0,-1 1 0,1-1 0,0-1 0,0 0 0,12 0 0,-6-1-5,1 0 0,-1-1 0,0-2-1,0 1 1,21-6 0,-23 2 29,0-1 0,-1 0 0,0-1 1,0 0-1,0-1 0,-1-1 1,0 0-1,-1-1 0,0 0 0,0 0 1,-1-2-1,-1 1 0,0-2 0,14-20 1,1-18 92,-7 14-9,-8 11 4,-8 18-39,-4 24-81,-3 9-13,2 0 0,1 0 0,1 0 0,1 0-1,1 1 1,1-1 0,2 0 0,0 0 0,10 32-1,-13-55 28,0 1-1,0-1 1,0 0-1,0 1 0,0-1 1,0 0-1,1 0 0,-1 0 1,1 1-1,0-2 1,-1 1-1,1 0 0,4 3 1,-5-5 0,1 1 0,-1-1 0,0 1 0,1-1 0,-1 1 0,0-1 0,1 0 0,-1 0 0,1 0 0,-1 0 1,0 0-1,1 0 0,-1 0 0,1 0 0,-1-1 0,0 1 0,1 0 0,-1-1 0,0 1 0,1-1 0,-1 0 0,0 1 0,0-1 0,1 0 0,-1 0 1,0 0-1,1-1 0,7-6 13,-1 1 0,-1-1-1,0 0 1,0-1 0,0 0 0,9-18 0,26-65 98,-23 48-50,8-21 76,11-24 176,-38 118-188,-12 89-72,-28 205 59,30-273-104,-55 272 46,61-305-44,-1 0 0,-1 0 1,-1-1-1,0 0 0,-1 0 1,0 0-1,-13 16 0,19-29 1,0-1-1,0 1 1,0-1-1,-1 0 1,1 0-1,0 0 0,-1 0 1,1 0-1,-1-1 1,0 1-1,0-1 1,1 0-1,-1 1 1,0-1-1,0-1 1,0 1-1,0 0 0,0-1 1,0 1-1,-1-1 1,1 0-1,-5-1 1,6 1 0,0-1 0,-1 0 0,1 0 0,0 0 0,0 0 0,0 0 0,1 0 0,-1-1 0,0 1 0,0 0 0,1-1 0,-1 0 0,1 1 0,-1-1 0,1 0 0,0 0 0,-1 0 0,1 0 0,0 0 0,0 0 0,1 0 0,-1 0 0,0 0 0,1 0 0,-1-1 0,1 1 0,0 0 0,-1 0 0,1 0 0,0-1 0,1-2 0,0-6 6,0 1 1,0-1 0,1 1-1,1-1 1,0 1-1,0 0 1,1 0-1,0 0 1,1 0 0,0 1-1,8-12 1,10-11 38,47-49 1,-43 52-19,43-48 20,128-159-4,-161 187-55,29-45-1,-42 55 1,1 0 0,2 2 0,56-60 0,-71 84 24,-7 7-18,1 0 0,0 1 0,0-1 0,0 1 0,11-7 0,-15 11-8,0 0-1,-1 1 1,1-1 0,0 0 0,0 1-1,-1-1 1,1 1 0,0 0 0,0 0-1,0 0 1,0-1 0,0 2 0,0-1-1,-1 0 1,1 0 0,0 1 0,0-1-1,0 0 1,0 1 0,-1 0 0,1 0-1,0-1 1,-1 1 0,1 0 0,0 0-1,-1 0 1,1 1 0,-1-1 0,0 0-1,2 2 1,3 4 2,-1 0-1,0 0 1,0 0 0,-1 0-1,0 1 1,0 0 0,-1 0-1,1 0 1,1 9-1,0 4 28,0 0 0,2 33 0,-8 3 56,1-42-22,-1-1 0,4 28 0,-3-42-60,0 0-1,0 0 1,0 0-1,0 0 1,0 0-1,0 1 0,0-1 1,0 0-1,0 0 1,0 0-1,0 0 1,0 0-1,0 0 1,0 0-1,0 0 1,0 1-1,1-1 1,-1 0-1,0 0 0,0 0 1,0 0-1,0 0 1,0 0-1,0 0 1,0 0-1,0 0 1,0 0-1,1 0 1,-1 0-1,0 0 1,0 0-1,0 0 1,0 0-1,0 0 0,0 0 1,0 0-1,1 0 1,-1 0-1,0 0 1,0 0-1,0 0 1,0 0-1,0 0 1,0 0-1,0 0 1,1 0-1,-1 0 0,0 0 1,0 0-1,0 0 1,8-6 29,4-8 7,86-120 269,-94 129-284,1-1 1,-1 1-1,1 0 0,0 0 1,7-6-1,-11 11-21,-1-1 1,1 1-1,0-1 1,0 0-1,-1 1 1,1-1-1,0 1 0,0-1 1,0 1-1,0 0 1,0-1-1,0 1 1,0 0-1,-1 0 1,1 0-1,0-1 0,0 1 1,0 0-1,0 0 1,0 0-1,0 1 1,0-1-1,0 0 1,0 0-1,0 0 0,0 1 1,0-1-1,-1 0 1,1 1-1,0-1 1,0 1-1,0-1 1,0 1-1,-1-1 0,1 1 1,0 0-1,-1-1 1,1 1-1,0 0 1,-1 0-1,1-1 1,-1 1-1,1 0 0,-1 0 1,0 0-1,1 0 1,0 1-1,3 10-1,-1 0-1,1 0 1,-2 0 0,0 0-1,1 16 1,-2 64-47,-2-50 68,3-23-1,-2-19-21,0 1 0,0-1 1,0 0-1,0 0 1,0 1-1,0-1 0,0 0 1,0 1-1,0-1 0,1 0 1,-1 0-1,0 1 1,0-1-1,0 0 0,0 0 1,0 1-1,1-1 1,-1 0-1,0 0 0,0 0 1,1 0-1,-1 1 1,0-1-1,0 0 0,0 0 1,1 0-1,-1 0 1,0 0-1,1 1 0,-1-1 1,0 0-1,0 0 0,1 0 1,-1 0-1,0 0 1,1 0-1,-1 0 0,0 0 1,0 0-1,1 0 1,-1 0-1,0 0 0,0-1 1,1 1-1,-1 0 1,0 0-1,1 0 0,-1 0 1,0 0-1,0 0 1,1-1-1,-1 1 0,0 0 1,0 0-1,0 0 0,1-1 1,17-17 25,0 0 0,-2-1 0,24-34 0,-14 17 13,-3 5 10,-17 20-16,1 1-1,1-1 0,0 2 0,0-1 0,1 1 0,0 0 0,19-13 0,-27 22-29,0-1-1,0 1 1,0 0 0,0-1-1,0 1 1,0 0 0,0 0-1,0 0 1,0 0 0,0 0-1,0 0 1,0 0 0,-1 0-1,1 0 1,0 0-1,0 0 1,0 1 0,0-1-1,0 0 1,0 1 0,0-1-1,0 1 1,-1-1 0,1 1-1,0-1 1,0 1 0,0 0-1,-1-1 1,1 1-1,-1 0 1,1 0 0,0-1-1,-1 1 1,1 0 0,-1 0-1,1 0 1,-1 0 0,0 0-1,1 0 1,-1-1 0,0 2-1,4 8 3,-1-1 0,0 1-1,1 11 1,-2-11-1,2 5-10,1 0 0,0 0 1,1 0-1,0-1 0,1 0 1,1 0-1,0 0 0,14 16 1,-19-27 8,0 0 0,0 0 1,0 0-1,0 0 0,0-1 0,0 1 1,1-1-1,-1 0 0,1 0 0,0 0 0,-1-1 1,1 1-1,0-1 0,0 0 0,0 0 1,0 0-1,0 0 0,0-1 0,0 0 1,0 0-1,1 0 0,6-1 0,-5 0 5,0-1-1,-1 0 0,1-1 1,0 1-1,-1-1 1,1 0-1,-1 0 0,0 0 1,0-1-1,0 0 1,0 0-1,-1 0 0,0-1 1,6-7-1,18-24 36,-2-2-1,-2-1 0,23-50 1,-40 75-35,2-6 32,1 1 0,18-28 0,-26 43-32,1 0 0,0 0 0,1 1 0,-1-1-1,0 1 1,1-1 0,0 1 0,0 0 0,0 0-1,0 1 1,1-1 0,-1 1 0,1 0-1,-1 0 1,1 1 0,8-3 0,-11 4-11,1 0 1,0 0-1,0 0 1,0 0 0,-1 1-1,1-1 1,0 1-1,-1 0 1,1 0-1,0 0 1,-1 0-1,1 0 1,-1 0-1,0 1 1,1-1-1,-1 1 1,0 0-1,0-1 1,0 1 0,0 0-1,0 0 1,0 1-1,-1-1 1,1 0-1,-1 0 1,1 1-1,-1-1 1,0 1-1,1 2 1,4 10-5,-1 0-1,-1 0 1,5 28-1,-7-32 8,0 5-1,0 0 0,-2 0 0,0 1 0,-2 19-1,-1 19 1,3-55 2,0 0-1,0 1 0,0-1 1,0 0-1,0 0 1,1 0-1,-1 0 0,0 0 1,0 0-1,0 0 1,0 1-1,0-1 1,1 0-1,-1 0 0,0 0 1,0 0-1,0 0 1,1 0-1,-1 0 0,0 0 1,0 0-1,0 0 1,0 0-1,1 0 0,-1 0 1,0 0-1,0 0 1,0 0-1,1 0 1,-1 0-1,0 0 0,0 0 1,0 0-1,0 0 1,1-1-1,-1 1 0,0 0 1,0 0-1,0 0 1,0 0-1,0 0 0,1 0 1,-1-1-1,0 1 1,0 0-1,0 0 1,0 0-1,0 0 0,0-1 1,0 1-1,0 0 1,0 0-1,0-1 0,14-11 44,-10 9-27,59-61 140,-45 44-69,2 0 0,39-30 0,-51 44-61,-5 4-17,0-1-1,0 1 1,0 0 0,0 1-1,0-1 1,5-2 0,-8 4-10,1 0 0,0 0 0,0 0 1,0 0-1,0 0 0,0 0 0,0 0 1,0 0-1,0 0 0,-1 0 0,1 0 1,0 0-1,0 1 0,0-1 1,0 0-1,0 1 0,-1-1 0,1 1 1,0-1-1,0 1 0,-1-1 0,1 1 1,0-1-1,-1 1 0,1 0 0,0-1 1,-1 1-1,1 0 0,-1 0 1,1 1-1,3 6-8,0 0 1,-1 0 0,0 1 0,0-1-1,-1 1 1,0 0 0,-1 0-1,0 0 1,0 0 0,-1 0-1,-1 17 1,0-8-28,4 30-1,-3-47 36,0-1 0,0 0-1,0 1 1,0-1 0,0 0-1,0 0 1,1 1 0,-1-1-1,0 0 1,0 1 0,0-1 0,0 0-1,0 0 1,1 1 0,-1-1-1,0 0 1,0 0 0,0 0-1,1 1 1,-1-1 0,0 0-1,0 0 1,1 0 0,-1 0 0,0 0-1,0 1 1,1-1 0,-1 0-1,0 0 1,0 0 0,1 0-1,-1 0 1,0 0 0,1 0 0,-1 0-1,0 0 1,1 0 0,-1 0-1,0 0 1,0 0 0,1 0-1,-1 0 1,0 0 0,0 0 0,1-1-1,-1 1 1,15-10 1,10-19 53,38-60 1,3-5 66,-58 83-97,14-16 36,-21 26-56,0 0 0,0-1-1,0 1 1,1 0-1,-1 0 1,0 0 0,1 0-1,-1 0 1,1 1-1,-1-1 1,1 0-1,0 1 1,-1-1 0,1 1-1,2-1 1,-3 1-3,0 1 0,0-1 0,0 0 0,0 1 0,0-1-1,0 1 1,0 0 0,-1-1 0,1 1 0,0-1 0,0 1 0,0 0 0,-1 0 0,1 0 0,0-1 0,-1 1 0,1 0 0,-1 0 0,1 0 0,-1 0 0,1 0-1,-1 0 1,0 0 0,1 0 0,-1 1 0,8 33 9,-6-26-6,7 40 4,-4-18-20,2 1 1,10 30-1,-14-54 13,0 1 0,1-1-1,0 0 1,0 0-1,1-1 1,0 1 0,0-1-1,1 0 1,0 0-1,0-1 1,14 11-1,-16-14 6,1 0-1,-1 0 1,1 0-1,0-1 1,0 0-1,0 0 1,0 0-1,0-1 1,0 0-1,1 0 0,-1 0 1,1-1-1,-1 1 1,6-2-1,-2 0 8,-1 0 0,0 0-1,-1-1 1,1-1 0,0 1-1,-1-1 1,1 0 0,11-8 0,-6 3 22,0-1 0,-1-1 1,0 0-1,0 0 1,-2-1-1,1-1 1,-1 0-1,-1 0 1,11-19-1,-16 24-17,-1-1 1,0 0-1,0 1 0,0-1 0,-1 0 0,-1 0 1,1-1-1,0-12 0,-2 18-10,0 0-1,0 0 1,0 0-1,0 0 1,-1 0-1,1 0 1,-1 0-1,1 0 1,-1 0 0,0 1-1,0-1 1,0 0-1,-1 0 1,1 1-1,-1-1 1,1 1 0,-1-1-1,0 1 1,0 0-1,0-1 1,0 1-1,-1 0 1,1 1-1,0-1 1,-1 0 0,-3-2-1,3 4-4,1-1 0,0 1 0,0 0 0,0-1 0,-1 1 0,1 0 0,0 0 0,-1 0 0,1 1 0,0-1 0,0 1 0,0-1 0,-1 1 0,1-1 0,0 1 0,0 0 0,0 0 0,0 0 0,0 1 0,0-1 0,1 0 0,-1 1 0,0-1 0,0 1 0,1-1 0,-1 1 0,-1 2 0,0 0 1,0 0 0,0 0 1,0 0-1,1 1 0,-1-1 0,1 1 1,0-1-1,1 1 0,-1 0 0,1-1 1,-2 10-1,4-8-2,-1 0 0,1 0 0,0 0 0,0 0 1,1 0-1,0 0 0,0 0 0,0-1 0,1 1 1,0-1-1,0 1 0,0-1 0,0 0 0,1 0 0,0-1 1,0 1-1,1-1 0,-1 0 0,1 0 0,7 5 0,-5-4-5,0 0 0,1 0 0,0-1 0,0 0 0,0 0 0,0-1 0,1 0 0,-1 0 0,1-1 0,0 0 0,0-1 0,-1 0 0,14 0-1,-9-2 8,0-1-1,-1-1 1,0 0 0,0 0-1,0-2 1,0 1-1,0-1 1,-1-1-1,0 0 1,0-1-1,-1 0 1,1-1-1,-2 0 1,1 0-1,9-12 1,9-12 37,-3 0 0,0-2 1,23-45-1,-22 36-5,-2 0-1,-3-2 1,-1-1 0,24-86-1,-24 55 72,15-136 0,-35 208-104,0 0 1,0 1-1,0-1 1,0 1-1,-1-1 0,0 0 1,0 1-1,0-1 1,0 1-1,-1 0 1,-3-8-1,5 12-4,0 0 0,0 0-1,-1 0 1,1-1 0,0 1 0,0 0-1,0 0 1,0 0 0,0 0 0,-1 0-1,1-1 1,0 1 0,0 0 0,0 0-1,0 0 1,-1 0 0,1 0-1,0 0 1,0 0 0,0 0 0,-1 0-1,1 0 1,0 0 0,0 0 0,0 0-1,-1 0 1,1 0 0,0 0 0,0 0-1,0 0 1,-1 0 0,1 0 0,0 0-1,0 0 1,0 0 0,-1 0 0,1 0-1,0 0 1,0 0 0,0 0 0,0 1-1,-1-1 1,-8 11-37,-5 15-23,1 10 6,2 0-1,-10 53 1,-4 79-48,8-40 21,8-69 3,-3 75 1,12-109 56,0-1 0,2 0 0,1 1 1,1-1-1,13 45 0,-16-67 21,0 1 0,0 0 0,0 0 0,1 0 0,-1-1 0,1 1 0,0 0 0,-1-1 0,1 0 0,0 1 0,0-1 0,1 0 0,-1 0 0,0 0 0,1 0 0,-1 0 1,1-1-1,5 3 0,-4-2 2,1-1 0,-1 0 0,0-1 0,1 1 0,-1-1 0,1 0 0,-1 0 0,1 0 0,-1 0 0,1-1 1,7-2-1,1-1 9,1-1 0,0 0 0,-1-1 0,0-1 0,0 0 0,23-17 0,-13 4 32,0-1-1,-1-1 0,-1-1 0,22-31 0,-38 46-21,1 0 1,-1 0 0,-1-1-1,0 1 1,0-1 0,4-13-1,-7 19-15,-1 1-1,1-1 1,-1 1-1,1-1 1,-1 0-1,0 1 0,0-1 1,0 1-1,0-1 1,0 1-1,-1-1 1,1 0-1,-1 1 1,0 0-1,0-1 0,0 1 1,0-1-1,0 1 1,0 0-1,-1 0 1,1 0-1,-1 0 0,1 0 1,-1 0-1,0 0 1,0 0-1,0 0 1,-2-1-1,2 3-4,3 2 0,9 5 0,-2-3-7,0 0 0,0 0 0,0 0 1,-1 1-1,0 1 0,9 7 0,11 8-33,-22-18 37,-2 0 0,1 0 0,0 1-1,-1-1 1,1 1 0,-1 0 0,0 0 0,0 0 0,0 0 0,-1 0-1,0 1 1,2 5 0,0 2 1,0 1 0,-1 0 0,1 15 0,6 24-1,-9-49 1,-1-1 1,1 1-1,0 0 1,0 0-1,0-1 0,0 1 1,0-1-1,1 1 1,-1-1-1,1 0 0,0 1 1,0-1-1,0 0 0,0 0 1,0 0-1,0 0 1,0-1-1,1 1 0,-1-1 1,1 1-1,-1-1 1,5 2-1,-3-2 3,1 0 1,0-1-1,0 0 1,0 1-1,0-2 0,0 1 1,0 0-1,0-1 1,-1 0-1,1 0 1,0-1-1,5-1 0,6-4 2,0 0-1,0 0 0,-1-2 0,0 0 0,14-11 0,66-61 45,-12 10 27,-71 60-61,-10 9-6,0 0 0,0 0 0,-1 0 0,2 0 1,-1 0-1,0 1 0,0-1 0,1 1 0,-1 0 0,0-1 1,1 1-1,-1 0 0,4 0 0,-7 1-9,0 1 0,0 0 1,1 0-1,-1 0 0,0 0 0,1 0 0,-1 0 0,0 0 0,1 0 0,-1 0 1,1 0-1,0 0 0,-1 1 0,1 1 0,-3 4-2,-9 20-19,-15 47 1,26-72 22,1 0 0,-1-1-1,1 1 1,-1 0 0,1 0 0,-1-1 0,1 1 0,0 0 0,0 0-1,0-1 1,0 1 0,0 0 0,1 0 0,-1 0 0,1-1 0,-1 1 0,1 0-1,-1-1 1,1 1 0,0 0 0,0-1 0,0 1 0,0-1 0,0 1-1,0-1 1,0 0 0,0 1 0,1-1 0,-1 0 0,0 0 0,1 0 0,-1 0-1,4 2 1,-1-1 2,1-1 1,0 0-1,-1 0 0,1 0 0,0 0 0,0-1 0,-1 0 1,1 0-1,0 0 0,0 0 0,8-3 0,26-6 35,-2-1 1,1-2-1,49-24 1,100-67 268,-155 88-256,-32 15-49,1 0-1,-1 0 1,0 0-1,0 0 1,0 0-1,0 0 1,0 0-1,1 0 1,-1 0-1,0 0 1,0 0-1,0 0 1,0 0-1,0 0 1,1-1-1,-1 2 1,0-1-1,0 0 1,0 0-1,0 0 1,1 0 0,-1 0-1,0 0 1,0 0-1,0 0 1,0 0-1,0 0 1,0 0-1,1 0 1,-1 0-1,0 0 1,0 0-1,0 1 1,0-1-1,0 0 1,0 0-1,0 0 1,1 0-1,-1 0 1,0 0-1,0 1 1,0-1-1,0 0 1,0 0-1,0 0 1,0 0 0,0 0-1,0 1 1,0-1-1,0 0 1,-11 16 10,-5 1-10,2-3 1,1 0 0,-17 25 0,27-35-2,1 0 0,0 1 0,-1-1 0,1 0 1,0 1-1,1 0 0,-1-1 0,1 1 0,0 0 0,0 0 1,1-1-1,-1 1 0,1 0 0,0 0 0,1 7 0,0-7 6,1-1-1,-1 0 0,1 1 0,0-1 0,0 0 1,0 0-1,0 0 0,1 0 0,-1 0 0,1-1 0,0 1 1,1-1-1,-1 0 0,0 0 0,1 0 0,0 0 1,-1 0-1,1-1 0,0 0 0,8 4 0,-6-4 5,-1 0 0,0-1 0,1 1 1,-1-1-1,1 0 0,-1 0 0,1-1 0,-1 0 0,1 0 0,0 0 0,-1 0 0,1-1 0,-1 0 0,1-1 0,-1 1 0,11-5 0,19-11-27,60-42 0,-45 21-4375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3:4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14872,'0'0'3583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3:4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11448,'0'0'3136,"73"6"-2528,-19-6-120,7-2 8,7-2-105,-3 1 1,-5-3-64,-5 0-8,-5 0-64,-8-2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3:4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13 11048,'0'0'2624,"-63"-6"-1992,53 6 8,4-4-280,0 4 8,4 0-144,8-2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3:5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231 711 4720,'0'0'6906,"-10"-4"-6596,-2-2-198,7 4-52,0 0 0,0 0 1,0 0-1,0 0 0,0 1 0,0 0 0,-10-1 0,10 2 50,-1 0 1,0 0-1,0 1 1,1-1-1,-1 1 1,0 1-1,1-1 1,-1 1-1,1 0 1,-1 0-1,1 1 1,0-1-1,0 1 1,-9 7-1,6-4 49,0 1 0,1 0-1,-1 1 1,2-1 0,-1 1-1,1 1 1,-8 13 0,13-20-131,0 1 0,1 0 0,-1 0 0,1 0 0,-1-1 0,1 1 0,0 0 0,0 0 1,0 0-1,1 0 0,-1 0 0,1-1 0,-1 1 0,1 0 0,0 0 0,0-1 1,0 1-1,1 0 0,2 3 0,-1 0 24,0-1 1,0 0-1,1 0 1,0 0-1,0 0 1,0-1-1,1 1 1,5 3-1,-6-5-17,0-2 0,0 1-1,1 0 1,-1-1 0,1 0 0,-1 0-1,1 0 1,-1-1 0,1 0 0,-1 1-1,1-1 1,-1-1 0,6 0 0,10-2 69,29-8-1,-48 11-101,17-7 53,0 0 0,-1-1 0,0-1 0,0 0 0,21-17 0,27-14 218,-47 29-182,-1 0 0,-1-1 1,0-1-1,-1 0 0,0-1 1,-1-1-1,20-25 0,-23 25 3,-3 4 172,-13 28-139,-10 23-93,7-21-41,0 0 0,2 1 1,-6 27-1,11-41 5,1 0 0,-1 0 0,1 0 0,0 0 0,0 0-1,1 0 1,0 0 0,0 0 0,0-1 0,1 1 0,-1 0 0,2-1 0,-1 1 0,0-1 0,1 0 0,5 8 0,-7-12 6,0 0-1,0 0 1,1 1-1,-1-1 1,0 0-1,1 0 1,-1-1-1,0 1 1,1 0-1,-1 0 1,1-1-1,0 1 1,-1-1-1,1 1 1,-1-1-1,1 0 1,0 1-1,-1-1 1,1 0-1,0 0 1,-1 0-1,1 0 0,0-1 1,-1 1-1,1 0 1,-1-1-1,1 1 1,-1-1-1,1 1 1,0-1-1,-1 0 1,0 0-1,1 0 1,1-1-1,6-4 26,0 0-1,-1 0 0,15-16 0,5-8 144,41-57 1,-28 34 214,-41 53-314,-1 1-63,0 0 0,0 1 0,0-1 0,0 1-1,0-1 1,1 1 0,-1-1 0,0 1 0,1 0 0,-1-1 0,1 3 0,-2 2 4,-47 139 44,1 3 0,-88 184 1,124-307-58,-1-1 0,-1-1 0,-1 0 0,-2-1 1,-23 25-1,38-44 3,-1-1 1,0 0 0,0 0 0,0 0-1,0 0 1,0-1 0,-1 1 0,1-1-1,-7 2 1,10-3 0,-1 0 1,0 1-1,1-1 1,-1 0-1,0 0 0,0 0 1,1 0-1,-1 0 1,0 0-1,1 0 0,-1 0 1,0 0-1,0-1 1,1 1-1,-1 0 0,0 0 1,1-1-1,-1 1 1,0 0-1,1-1 0,-1 1 1,0 0-1,1-1 1,-1 1-1,1-1 0,-1 1 1,1-1-1,-1 0 0,1 1 1,0-1-1,-1 1 1,1-1-1,-1 0 0,1 1 1,0-1-1,0 0 1,-1 1-1,1-1 0,0 0 1,0 0-1,0 1 1,0-1-1,0 0 0,0 1 1,0-1-1,0 0 1,0 0-1,0 1 0,0-1 1,1 0-1,-1 0 1,0 1-1,1-2 0,1-6 34,0-1-1,1 1 0,0-1 0,0 1 1,1 0-1,0 0 0,1 1 0,-1-1 0,1 1 1,7-7-1,10-11 79,33-29 1,-41 42-75,317-282 490,-139 103-471,-154 156-54,-3-2 1,0-2-1,-3-1 0,-2-2 1,-1 0-1,-2-2 1,-2-1-1,-2-2 1,-2 0-1,-3-1 1,23-87-1,-26 76 30,-5 23 26,9-70-1,-19 103-60,0 1 1,0 0-1,0-1 0,0 1 0,0 0 0,-1-1 0,1 1 0,-1 0 0,-1-5 0,2 7-1,0 0 0,-1-1-1,1 1 1,0 0 0,0-1 0,0 1-1,-1 0 1,1-1 0,0 1-1,-1 0 1,1 0 0,0-1 0,-1 1-1,1 0 1,0 0 0,-1 0-1,1 0 1,-1-1 0,1 1 0,0 0-1,-1 0 1,1 0 0,-1 0-1,1 0 1,-2 0 0,1 0 1,0 1-1,0-1 1,0 0-1,0 1 0,0-1 1,0 1-1,0-1 0,0 1 1,0 0-1,1-1 0,-1 1 1,-1 1-1,-11 11-11,1 1-1,1 0 1,0 1-1,1 0 1,0 0-1,-13 31 1,5-3-32,-19 67 0,13-10-47,4 0 1,-7 123-1,25-197 54,0-1-1,2 1 0,1-1 1,1 1-1,1-1 0,1 0 1,2 0-1,10 31 0,-16-54 35,1 0-1,0 0 1,-1 0-1,1 0 1,0 0-1,0 0 0,0 0 1,1 0-1,-1 0 1,0 0-1,1-1 1,-1 1-1,1-1 0,-1 1 1,1-1-1,0 1 1,0-1-1,-1 0 1,1 0-1,0 0 1,0 0-1,0 0 0,0 0 1,0-1-1,1 1 1,-1-1-1,0 1 1,0-1-1,0 0 0,0 0 1,1 0-1,-1 0 1,0 0-1,0-1 1,0 1-1,1 0 1,2-2-1,4-2 14,0 0-1,-1 0 1,0-1 0,0 0-1,0-1 1,-1 1 0,10-10-1,-2-1 41,0 0-1,0-1 0,22-35 0,26-60 169,-49 85-156,-1 7 1,-11 16-46,1 0 1,-1 0-1,0 0 0,0 0 0,0 0 1,2-6-1,-6 8 60,-5 5-58,-4 6-35,6-3 8,1 0 1,0 1-1,1-1 0,0 1 0,0 0 0,0 0 0,1 0 0,0 1 1,0-1-1,0 11 0,1-7 2,0 0 1,1 0-1,0 0 1,1 0 0,0 0-1,4 16 1,-2-15-7,-1-3 2,0-1 0,0 1 1,1-1-1,0 0 0,5 8 1,-7-14 6,0 0 0,0-1 1,0 1-1,0-1 0,0 0 0,0 1 1,1-1-1,-1 0 0,1 0 1,-1 0-1,0 0 0,1 0 0,0 0 1,-1 0-1,1 0 0,0 0 1,-1-1-1,1 1 0,0-1 0,-1 0 1,1 1-1,0-1 0,0 0 1,0 0-1,-1 0 0,1 0 0,0 0 1,0 0-1,0-1 0,3 0 1,1-1 5,1-1 1,0 0 0,-1 0-1,0 0 1,0-1 0,0 0-1,8-7 1,39-39 40,-15 12-27,71-60 110,-104 93-118,0 1 0,0 0 0,1 0 0,0 1 0,7-4 0,-11 6-8,0 1 0,0-1 1,-1 0-1,1 1 0,0-1 1,0 1-1,0 0 0,0-1 1,0 1-1,0 0 0,-1 0 1,1 0-1,0 0 0,0 1 0,0-1 1,0 0-1,0 1 0,0 0 1,-1-1-1,1 1 0,0 0 1,1 1-1,-2-1-3,1 0 0,-1 1 0,0-1 0,0 1 0,0-1 0,-1 1 0,1 0 0,0-1 1,0 1-1,-1 0 0,1-1 0,-1 1 0,0 0 0,1 0 0,-1 1 0,1 32 6,-1-29-2,0 85 95,0-91-99,0 0 0,0 1-1,0-1 1,0 0 0,0 1 0,0-1-1,0 0 1,0 1 0,0-1-1,1 0 1,-1 1 0,0-1 0,0 0-1,0 1 1,0-1 0,0 0 0,1 1-1,-1-1 1,0 0 0,0 0-1,1 1 1,-1-1 0,0 0 0,0 0-1,1 0 1,-1 1 0,0-1-1,1 0 1,-1 0 0,1 0 0,9-4 16,16-21 20,-18 16-14,171-143 476,-171 145-464,-7 6-30,-1 1 1,1-1 0,0 1 0,-1-1-1,1 1 1,0-1 0,0 1 0,-1-1-1,1 1 1,0-1 0,0 1 0,0 0 0,0 0-1,0-1 1,-1 1 0,1 0 0,0 0-1,0 0 1,0 0 0,0 0 0,0 0-1,1 0 1,-1 1-2,-1-1-1,1 1 1,0 0 0,-1-1-1,1 1 1,-1-1 0,1 1-1,0 0 1,-1-1 0,1 1-1,-1 0 1,0 0-1,1-1 1,-1 1 0,0 0-1,1 0 1,-1 0 0,0 1-1,2 7 8,-1 0 0,-1 0 0,0 16 0,-1-11 4,2-6-14,-1 0 1,2 1-1,-1-1 1,1 0 0,0 0-1,4 8 1,-6-14-2,1 0 1,0 1-1,0-1 0,1 0 0,-1 0 1,0 0-1,1 0 0,-1 0 1,1-1-1,0 1 0,-1 0 0,1-1 1,0 1-1,0-1 0,0 0 1,0 1-1,0-1 0,0 0 1,1 0-1,-1 0 0,0-1 0,0 1 1,1 0-1,3-1 0,8 0 5,-1 0 0,0-2 0,0 0 0,0 0 0,0-1-1,20-7 1,75-36 43,-86 35-43,22-10 12,-13 6 12,56-20 0,-76 31 5,-1-1 1,15-9 0,-21 12 32,-16 11-26,4-3-39,-23 15 26,8-6 0,1 2 0,-26 24 0,36-29-18,-4 3 7,-26 33 1,39-44-16,0 0 1,0 0-1,1 0 0,-1 0 0,1 1 1,0-1-1,0 1 0,1 0 0,-1-1 1,1 1-1,0 0 0,0 0 0,1 0 1,-1 7-1,2-11-2,-1-1-1,0 1 1,0 0 0,1 0 0,-1-1 0,0 1-1,1 0 1,-1-1 0,1 1 0,-1 0-1,1-1 1,-1 1 0,1 0 0,-1-1-1,1 1 1,0-1 0,-1 1 0,1-1 0,0 0-1,-1 1 1,1-1 0,0 1 0,-1-1-1,1 0 1,0 0 0,0 0 0,0 1-1,-1-1 1,1 0 0,0 0 0,1 0-1,28-3-36,-20 0 29,-1 0 1,1-1 0,-1 0 0,1-1 0,-1 0-1,-1 0 1,11-9 0,4-4-17,27-28 0,-28 22 47,0-1-1,-2-1 1,-1-1-1,-2 0 1,0-2-1,-2 0 1,-1 0 0,-1-2-1,9-33 1,-8 13 26,-2 0 1,-2-1 0,-3 0 0,1-100 0,-8 137-5,-1 0 0,-4-20 0,5 34-44,0 1 0,0-1 0,0 1 0,0-1 0,0 1 0,0-1 0,0 1 0,0 0 1,0-1-1,0 1 0,0-1 0,0 1 0,-1 0 0,1-1 0,0 1 0,0-1 0,-1 1 1,1 0-1,0-1 0,0 1 0,-1 0 0,1-1 0,0 1 0,-1 0 0,1 0 0,0-1 0,-1 1 1,1 0-1,-1 0 0,1 0 0,0 0 0,-1-1 0,1 1 0,-1 0 0,1 0 0,-1 0 1,1 0-1,0 0 0,-1 0 0,1 0 0,-1 0 0,1 0 0,-1 0 0,1 0 0,0 0 1,-1 1-1,1-1 0,-1 0 0,1 0 0,-1 0 0,1 1 0,0-1 0,-1 0 0,1 0 0,0 1 1,-1-1-1,1 0 0,-1 1 0,-20 22-2,8-1-23,1 1 1,0 0-1,2 1 1,1 0-1,1 1 1,1-1-1,-6 39 1,4 0-107,0 121 1,9-150 88,1 0-1,1 0 1,2 0 0,1 0-1,2-1 1,19 56 0,-25-86 40,0-1 0,0 1 0,0-1 0,0 1 0,0-1 0,1 1 0,-1-1 1,1 0-1,0 0 0,0 0 0,-1 0 0,1 0 0,0 0 0,1 0 0,-1 0 0,0-1 1,0 1-1,1-1 0,-1 0 0,1 0 0,-1 0 0,1 0 0,0 0 0,-1 0 0,1-1 1,0 1-1,-1-1 0,1 0 0,0 0 0,0 0 0,-1 0 0,1 0 0,0-1 0,-1 1 1,1-1-1,0 0 0,4-1 0,5-3-2,0-1-1,0 0 1,-1-1-1,0 0 1,0-1 0,13-12-1,-2 1 21,-1-2 0,-2 0 0,0-1-1,30-45 1,-46 62 7,0 1 0,0-1-1,-1 1 1,1-1 0,-1 0-1,-1 1 1,1-1 0,-1 0-1,1-1 1,-1 1 0,-1 0 0,1-8-1,-1 12-22,0 1 0,0-1 0,0 0 0,1 1 0,-1-1 0,0 1 0,0-1 0,0 1 0,1-1 0,-1 1 0,0 0 0,1-1 0,-1 1 0,0-1 0,1 1 0,-1-1 0,0 1 0,1 0 0,-1-1 0,1 1 0,-1 0 0,1 0 0,-1-1 0,1 1 0,-1 0 0,1 0 0,-1-1 0,1 1 0,-1 0 0,1 0 0,0 0 0,21-1-3,-15 1-1,44-7-40,-37 4 48,0 1-1,0 1 1,0 0-1,18 1 1,-29 1-5,1-1-1,0 1 1,0 0 0,0 0 0,0 0-1,0 0 1,-1 1 0,1 0-1,-1 0 1,1 0 0,-1 0 0,0 0-1,1 1 1,-1-1 0,0 1 0,-1 0-1,1 0 1,0 0 0,2 5 0,1 3-16,0 1 1,-1-1 0,0 1 0,-1 0-1,3 16 1,-5-19 14,0 1 0,1-1-1,0 0 1,0 1 0,1-1 0,0-1-1,1 1 1,0-1 0,1 1 0,8 10-1,-12-18 4,-1 1-1,1 0 1,-1 0 0,1-1-1,0 1 1,0-1-1,-1 1 1,1-1-1,0 0 1,0 0-1,0 0 1,1 0 0,-1 0-1,0 0 1,0 0-1,0-1 1,1 1-1,-1-1 1,0 0 0,1 1-1,-1-1 1,0 0-1,1-1 1,-1 1-1,0 0 1,1-1-1,-1 1 1,4-2 0,2-1 7,-1-1 1,0 1-1,0-1 1,0 0-1,-1-1 1,1 0 0,9-10-1,43-47 117,-39 39-68,-3 2 23,19-29 1,-6 7-5,-30 43-77,0 0 0,0 0 0,0-1 0,0 1 0,0 0 0,0 0 1,0 0-1,0 0 0,0 0 0,0 0 0,0 0 0,0-1 0,0 1 0,0 0 1,1 0-1,-1 0 0,0 0 0,0 0 0,0 0 0,0 0 0,0 0 1,0 0-1,0 0 0,1 0 0,-1 0 0,0 0 0,0 0 0,0 0 1,0-1-1,0 1 0,0 0 0,1 0 0,-1 0 0,0 1 0,0-1 0,0 0 1,0 0-1,0 0 0,0 0 0,1 0 0,-1 0 0,0 0 0,0 0 1,0 0-1,0 0 0,0 0 0,0 0 0,3 9 7,-2 12 2,-1-20-9,1 27 8,0 0 0,2 0 0,2-1 0,0 1 0,16 46 0,-20-73-4,-1 1-1,1 0 0,0-1 1,0 1-1,0-1 0,0 1 1,0-1-1,0 1 0,0-1 1,0 0-1,1 1 0,-1-1 1,0 0-1,1 0 0,-1 0 1,1 0-1,-1 0 0,1 0 1,0-1-1,-1 1 0,1-1 1,0 1-1,-1-1 0,1 1 1,0-1-1,0 0 0,0 0 1,-1 0-1,1 0 0,0 0 1,0 0-1,-1 0 1,1-1-1,0 1 0,3-2 1,6-1 19,-1-2 1,1 1-1,-1-1 1,14-9 0,-12 7 3,65-37 126,186-95 324,-235 122-278,-26 14-124,-3 3-9,-16 8-8,-7 4-28,5-2-17,1 0 0,0 1 1,-22 16-1,36-24-12,0 1-1,0 0 1,1-1 0,-1 1-1,1 0 1,0 0 0,0 1-1,0-1 1,0 1 0,1 0-1,0-1 1,0 1 0,0 0-1,0 0 1,1 0 0,0 0-1,0 1 1,0 7 0,1-10 1,0-1 0,0 1 0,1-1 0,-1 1 1,1 0-1,-1-1 0,1 1 0,0-1 0,0 0 1,0 1-1,0-1 0,1 0 0,-1 1 0,0-1 1,1 0-1,3 3 0,-1-2-2,-1 0 0,1 0-1,0 0 1,0-1 0,0 0 0,0 0 0,0 0-1,9 2 1,0-1 5,0 0 0,0-1-1,-1-1 1,1 0 0,25-2 0,-20-1 6,-1-1 0,0 0 0,0-1-1,0-2 1,18-7 0,81-44 70,-33 15-43,44-24 42,-87 44-35,-26 11-4,-10 7 0,-11 7 7,-4 5-43,0-1-1,0 1 0,1 1 0,0 0 0,0 1 0,1 0 1,0 0-1,-14 23 0,19-25-2,-1-1 0,1 1 0,1 0 0,0 0 0,0 1 0,0-1 0,1 0-1,0 1 1,1 0 0,0-1 0,0 1 0,1 0 0,0 0 0,3 16 0,-3-23-1,0-1-1,0 0 1,1 0-1,-1 0 1,0 1-1,1-1 1,-1 0-1,1 0 1,-1 0-1,1 0 1,0 0-1,-1 0 1,1 0-1,0 0 1,0 0-1,-1 0 0,1-1 1,0 1-1,0 0 1,0 0-1,0-1 1,0 1-1,2 0 1,-1 0 1,-1-1 0,1 0-1,0 0 1,0 0 0,-1 0 0,1 0 0,0 0-1,0 0 1,-1-1 0,1 1 0,0-1 0,-1 1 0,1-1-1,2-1 1,3-1 7,0-1 0,0-1 0,-1 1-1,1-1 1,8-9 0,3-5 47,0 0 0,-1-2-1,-2 0 1,0-1 0,15-28 0,-30 49-52,1 1 1,-1-1-1,0 1 0,1-1 1,-1 0-1,0 1 1,0-1-1,0 0 0,1 1 1,-1-1-1,0 0 1,0 1-1,0-1 0,0 0 1,0 1-1,0-1 1,0 0-1,-1-1 0,1 2-1,0 0 0,0 0 0,-1 0 0,1-1 0,0 1 0,0 0 0,0 0 0,-1 0 0,1 0 0,0 0 0,-1 0 0,1-1 0,0 1 0,0 0 0,-1 0 0,1 0-1,0 0 1,-1 0 0,1 0 0,0 0 0,0 0 0,-1 0 0,1 0 0,0 0 0,-1 0 0,1 0 0,0 1 0,-1-1 0,0 0 1,0 1-1,0-1 1,-1 1 0,1 0 0,0-1-1,0 1 1,0 0 0,0 0 0,0-1-1,0 1 1,0 0 0,0 0 0,0 0-1,1 0 1,-1 1 0,0-1 0,1 0-1,-1 0 1,0 2 0,0 1-3,0 1 0,0 0 0,0 0 0,1-1 0,0 1 0,0 0 0,0 0 0,0 0 0,1-1 0,0 1 1,0 0-1,0-1 0,0 1 0,1-1 0,0 1 0,0-1 0,0 0 0,0 1 0,1-1 0,0 0 0,-1-1 0,2 1 0,-1 0 0,0-1 0,1 0 1,-1 0-1,1 0 0,0 0 0,0 0 0,0-1 0,0 0 0,1 0 0,-1 0 0,1 0 0,-1-1 0,1 0 0,0 1 0,-1-2 0,1 1 0,0-1 1,0 1-1,-1-1 0,1 0 0,0-1 0,0 0 0,-1 1 0,1-1 0,0-1 0,5-1 0,8-6 10,0 0 0,-1-1 1,0 0-1,-1-2 0,0 0 0,-1-1 0,0 0 0,-1-1 0,-1-1 0,0 0 1,-1-1-1,-1 0 0,16-30 0,-5 3 23,-2-1 0,-2-1 0,-2 0 1,14-68-1,-23 86-10,-2 9 12,-1 1-1,-1-1 1,0 0 0,-1-32-1,-1 49-32,-1 0 0,0 0 0,0 0 0,0 0 0,-1 0 0,1 0 0,0 0 0,0 0 0,0 0 0,-1 0 0,1 0-1,0 0 1,-1 0 0,1 0 0,-1 0 0,1 0 0,-1 1 0,0-1 0,1 0 0,-1 0 0,0 1 0,0-1 0,-1-1 0,1 2-1,0 0 0,0-1 0,0 1 1,0 0-1,-1 0 0,1 0 1,0 0-1,0 1 0,0-1 1,0 0-1,0 0 0,0 1 1,0-1-1,0 0 0,0 1 1,0-1-1,-2 2 0,-3 2 3,0 0 0,0 1-1,0 0 1,0 0 0,-5 7-1,1 1-10,0 1 0,0 0 0,2 1 0,0 0 0,0 0 0,2 1 0,0 0 0,0 0 0,2 0 0,-4 22 0,4-15-16,2 1 0,1-1 1,0 0-1,2 1 0,1-1 0,0 0 0,7 23 0,-6-31-7,3 15-36,2-1 0,0 0 0,2 0 0,21 43-1,-30-70-242,3 6 587,-3-3-4063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3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14776,'0'0'3255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3:5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10752,'0'0'1104,"64"-36"-976,-25 32-32,1 4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3:5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153 765 7136,'0'0'4424,"-3"14"-3874,-43 209 588,-46 191 1023,90-402-1931,2-10-128,0 0 0,0 0 0,-1 0-1,1 0 1,-1 1 0,1-1 0,-1 0 0,0 0 0,0-1 0,-1 4-1,1-7-45,1-1-1,-1 1 0,1 0 0,0-1 1,0 1-1,0-1 0,0 1 0,0 0 1,1-1-1,-1 1 0,2-4 0,0-7 61,8-97 377,4 0-1,6 2 1,52-169 0,-66 260-435,1 0-1,1 1 1,1 0 0,0 0 0,17-20 0,2 2 93,33-30 1,-57 59-130,1 1-1,0 0 0,0 0 0,0 1 0,0-1 0,1 1 0,-1 0 0,1 1 1,0-1-1,-1 1 0,1 0 0,1 0 0,-1 1 0,0 0 0,12-1 1,-14 2-8,-1 1 0,1-1 1,0 1-1,0-1 1,-1 1-1,1 0 1,0 1-1,-1-1 0,1 1 1,-1-1-1,1 1 1,-1 0-1,0 0 1,0 1-1,0-1 1,0 1-1,0-1 0,0 1 1,-1 0-1,1 0 1,-1 0-1,0 0 1,0 1-1,0-1 1,0 0-1,1 6 0,-1-2 5,0 0 1,0 0-1,-1 0 0,0 0 0,0 0 0,-1 0 0,0 1 0,0-1 0,0 0 0,-1 0 0,0 0 1,-3 8-1,0-1 15,0 0 1,-1 0-1,-1 0 1,-13 24 0,11-26-3,0 0 0,-1-1 1,0 0-1,-1-1 0,0 0 0,0 0 1,-1-1-1,-1-1 0,1 0 1,-1 0-1,-1-1 0,1-1 1,-1 0-1,0 0 0,-1-2 0,1 1 1,-27 3-1,10-7 225,30-2-248,0 1 1,0-1-1,0 1 0,0-1 0,1 1 0,-1-1 0,0 1 0,1-1 0,-1 1 1,0-1-1,1 1 0,-1-1 0,1 1 0,-1-1 0,0 1 0,1 0 0,-1-1 0,1 1 1,-1 0-1,1-1 0,-1 1 0,1 0 0,0 0 0,0-1 0,34-12 18,32-11 64,64-35-1,-60 23-78,-21 11 23,79-53 0,-92 51-3,-1-2 1,-2-2 0,52-58-1,-65 63-12,-2 0-1,0-1 1,-2-1 0,-1-1-1,24-60 1,-33 69-6,-1-1 1,-1 0 0,-1 0 0,1-23-1,-4 33-5,0 0-1,-1 1 0,-1-1 1,1 0-1,-2 1 1,1-1-1,-2 0 0,1 1 1,-9-19-1,9 25-2,0 0-1,0 0 1,0 1-1,0-1 1,-1 1 0,0 0-1,1-1 1,-1 1 0,0 1-1,-1-1 1,-4-3 0,6 5-3,1 0 1,-1 1-1,0-1 1,0 0 0,1 1-1,-1 0 1,0-1 0,0 1-1,0 0 1,0 0 0,1 0-1,-1 0 1,0 0-1,0 1 1,0-1 0,0 0-1,1 1 1,-1 0 0,0-1-1,0 1 1,1 0-1,-1 0 1,1 0 0,-1 0-1,0 0 1,1 0 0,-3 3-1,-5 5 6,0 0-1,0 1 1,1 0-1,1 1 1,0 0-1,0 0 1,1 1-1,0-1 1,1 1-1,-6 19 1,1 6-26,1 1 0,-5 49 0,11-55-12,1 1-1,3 52 1,1-65 11,0 0 1,2 0-1,0-1 0,1 0 0,11 29 0,-13-42 12,0 1-1,1-1 1,-1 0-1,1 0 1,1 0-1,-1-1 1,1 1-1,0-1 1,0 0-1,0-1 1,1 1-1,0-1 1,8 5-1,-5-5 0,0 0 0,0 0 0,1-1-1,-1 0 1,1-1 0,-1 0 0,1 0 0,17-1-1,-2-1 11,1-2 0,-1-1 0,0-1 0,0-1 1,0-1-1,37-15 0,-32 10 16,-2 2 32,0-2 0,-1-1-1,44-27 1,12-15 284,-102 57-127,-19 14-161,-55 33-1,44-22-34,18-10 13,1 1 0,0 2-1,2 1 1,0 1 0,-29 32-1,53-50-14,-1 1 0,1-1 0,0 1 0,1 0-1,-5 9 1,7-14-8,1 0-1,-1-1 1,1 1-1,0 0 1,-1-1 0,1 1-1,0 0 1,-1 0-1,1 0 1,0 0-1,0-1 1,0 1 0,0 0-1,0 0 1,0 0-1,0-1 1,0 1-1,0 0 1,0 0 0,1 0-1,-1 0 1,0-1-1,0 1 1,1 0-1,-1 0 1,1-1-1,-1 1 1,1 0 0,-1-1-1,1 1 1,-1 0-1,1-1 1,-1 1-1,1-1 1,0 1 0,-1-1-1,1 1 1,0-1-1,-1 0 1,1 1-1,0-1 1,0 0 0,0 1-1,-1-1 1,1 0-1,0 0 1,0 0-1,0 0 1,-1 0 0,1 0-1,0 0 1,0 0-1,0 0 1,0 0-1,0 0 1,8-1 14,0 0 0,-1 0 0,1-1 1,-1 0-1,0 0 0,0-1 0,0 0 0,9-6 1,63-38 154,-52 30-100,9-8 138,-1-2 1,49-48-1,-57 49-14,-26 24-185,16-11 236,-17 13-239,0 0 0,-1 0 1,1 0-1,0 0 1,-1 1-1,1-1 1,0 0-1,-1 0 1,1 1-1,-1-1 1,1 0-1,-1 1 1,1-1-1,-1 0 1,1 1-1,-1-1 0,1 1 1,-1-1-1,1 1 1,-1-1-1,0 1 1,1 0-1,-1-1 1,0 1-1,1-1 1,-1 1-1,0 0 1,0-1-1,1 2 1,0 1 2,4 9 14,0-1 1,1 1-1,0-1 1,1 0-1,13 15 0,-18-24-23,1 1 0,0-1 0,-1 0 0,1 1 0,0-1 0,0-1 0,0 1 0,1 0 0,-1-1 0,0 1 0,1-1 0,-1 0 0,1 0 0,-1-1 0,1 1 0,-1-1 0,1 1 0,0-1 0,-1 0 0,1-1 0,0 1 0,-1-1 0,1 1 0,5-3 0,1 0 7,-1-1 0,1 1 0,-1-2 0,0 1-1,0-2 1,-1 1 0,0-1 0,0 0 0,11-11 0,3-6 73,31-43 0,-8 9 46,-22 25-45,-18 24-53,-1 1 0,2 0 0,-1 0 1,9-7-1,-14 13-28,1 1 1,-1 0 0,0-1-1,1 1 1,-1 0-1,0 0 1,1 0-1,-1-1 1,1 1 0,-1 0-1,0 0 1,1 0-1,-1 0 1,1 0-1,-1 0 1,0-1 0,1 1-1,-1 0 1,1 0-1,-1 0 1,1 1-1,-1-1 1,0 0 0,1 0-1,-1 0 1,1 0-1,-1 0 1,0 0-1,1 1 1,-1-1 0,1 0-1,-1 0 1,0 1-1,1-1 1,-1 0-1,0 0 1,1 1 0,-1-1-1,0 0 1,0 1-1,1-1 1,-1 0-1,0 1 1,0-1 0,0 1-1,0-1 1,1 0-1,-1 1 1,0-1-1,0 1 1,0-1 0,0 1-1,0-1 1,0 0-1,0 1 1,5 31 12,-5-27-9,2 28-2,-1 1 0,-2-1 0,-1 1 0,-2-1 0,-8 36 0,8-54 0,0 0 0,-7 15 0,10-25-1,-1-1 0,0 1 0,-1-1 0,1 1 0,-1-1 0,0 0 0,0 0 0,0 0 0,-1-1 0,-5 6 0,8-9 3,-1 1 1,0 0-1,0-1 0,0 1 1,1-1-1,-1 0 1,0 0-1,0 1 1,0-1-1,0 0 0,0 0 1,1-1-1,-1 1 1,0 0-1,0-1 0,0 1 1,0-1-1,1 1 1,-1-1-1,0 0 0,1 0 1,-1 0-1,0 0 1,1 0-1,-1 0 0,1 0 1,-2-2-1,-6-5 71,0 0-1,-14-18 1,22 24-53,0 1-19,1 1-1,0-1 1,-1 1-1,1-1 0,0 1 1,0-1-1,-1 1 1,1-1-1,0 1 1,0-1-1,0 1 1,0-1-1,0 1 0,0-1 1,0 1-1,0-1 1,0 0-1,0 1 1,0-1-1,0 1 1,0-1-1,0 1 0,1-1 1,-1 1-1,0-1 1,0 1-1,0-1 1,1 1-1,-1-1 1,0 1-1,1-1 0,-1 1 1,1-1-1,-1 1 1,0 0-1,1-1 1,-1 1-1,1 0 1,0-1-1,23-12 52,-21 12-52,20-8 23,45-11 0,-7 2-11,24-12-82,137-68-1,-203 87 69,-12 7 0,0-1 0,0 2-1,0-1 1,1 1 0,-1 0 0,1 0 0,0 1 0,-1 0 0,13-1 0,-19 3-1,0 0 0,-1 0 0,1 1 0,0-1 0,-1 0 0,1 1 0,0-1 0,-1 0 0,1 1 0,-1-1 1,1 1-1,-1-1 0,1 0 0,-1 1 0,1 0 0,-1-1 0,0 1 0,1-1 0,-1 1 0,1-1 1,-1 1-1,0 0 0,0-1 0,0 1 0,1 0 0,-1-1 0,0 1 0,0 0 0,0-1 0,0 1 1,0 0-1,0-1 0,0 1 0,0 0 0,0-1 0,-1 2 0,-3 34 3,2-25-3,-10 45 15,7-42-5,2 0-1,0 0 1,-1 26-1,3-40-7,1 1 0,0-1 0,0 0-1,0 1 1,0-1 0,0 0-1,0 1 1,0-1 0,0 0-1,0 1 1,0-1 0,0 0 0,0 1-1,0-1 1,0 0 0,1 1-1,-1-1 1,0 0 0,0 1-1,0-1 1,0 0 0,0 0 0,1 1-1,-1-1 1,0 0 0,0 1-1,1-1 1,-1 0 0,0 0-1,0 0 1,1 1 0,-1-1 0,0 0-1,1 0 1,-1 0 0,0 0-1,1 0 1,-1 1 0,0-1-1,1 0 1,-1 0 0,0 0-1,1 0 1,-1 0 0,0 0 0,1 0-1,-1 0 1,0 0 0,1 0-1,-1-1 1,0 1 0,1 0-1,-1 0 1,0 0 0,0 0 0,1 0-1,-1 0 1,0-1 0,1 1-1,-1 0 1,0 0 0,0-1-1,1 1 1,23-20 102,-18 13-89,53-53 139,-45 44-102,0 1 0,1 1 0,1 0 0,32-22 0,-48 35-49,1 1 0,-1-1 0,1 1 0,0-1 0,0 1 0,-1-1 1,1 1-1,0-1 0,0 1 0,0 0 0,-1 0 0,1-1 0,0 1 0,0 0 0,0 0 1,0 0-1,0 0 0,0 0 0,-1 0 0,1 0 0,0 0 0,0 0 0,0 1 0,0-1 1,0 0-1,-1 0 0,2 1 0,-1 0-1,-1 0 0,1 0 0,-1 0 0,0 0 0,1 0 1,-1 0-1,0 0 0,1 1 0,-1-1 0,0 0 0,0 0 0,0 0 0,0 0 0,0 0 0,0 0 1,-1 1-1,1 0 0,-2 8 11,-1 0 0,0-1 0,-6 14 0,4-14 4,3-5-7,0 0 0,0 0 0,1 0 0,-1 0 0,1 1 0,0-1 0,0 1 0,-1 5 0,2-10-9,0 0 1,0 0-1,0 1 0,0-1 1,0 0-1,0 0 1,0 1-1,0-1 0,0 0 1,0 0-1,0 0 0,1 1 1,-1-1-1,0 0 1,0 0-1,0 0 0,0 1 1,0-1-1,0 0 1,1 0-1,-1 0 0,0 1 1,0-1-1,0 0 1,0 0-1,1 0 0,-1 0 1,0 0-1,0 0 1,0 1-1,1-1 0,-1 0 1,0 0-1,0 0 0,1 0 1,-1 0-1,0 0 1,0 0-1,1 0 0,-1 0 1,0 0-1,0 0 1,0 0-1,1 0 0,-1 0 1,0 0-1,0 0 1,1-1-1,-1 1 0,0 0 1,0 0-1,0 0 1,1 0-1,14-9 25,57-47 84,27-18 132,-95 71-223,1 1 1,0-1-1,-1 1 0,1 0 1,9-2-1,-14 3-16,1 1-1,0 0 1,0 0-1,0-1 1,0 1-1,0 0 1,0 0 0,0 0-1,-1 0 1,1 0-1,0 1 1,0-1-1,0 0 1,0 0 0,0 0-1,0 1 1,-1-1-1,1 1 1,0-1-1,0 0 1,0 1 0,-1-1-1,1 1 1,0 0-1,-1-1 1,1 1-1,0 0 1,-1-1 0,1 1-1,-1 0 1,1 0-1,-1-1 1,1 1-1,-1 0 1,0 0-1,1 0 1,-1 0 0,0-1-1,0 2 1,2 11 9,0-1 0,-2 1 0,0 12 0,0-15-9,0-1 0,0 0 0,1 1 0,0-1 1,0 0-1,1 1 0,4 10 0,-5-17 0,1-1 0,-1 0 0,1-1 1,-1 1-1,1 0 0,0 0 0,0-1 0,0 1 0,0-1 0,0 1 0,0-1 0,0 0 0,0 0 0,0 0 1,1 0-1,-1 0 0,0 0 0,1-1 0,-1 1 0,1-1 0,-1 0 0,0 0 0,1 0 0,3 0 1,8 0 2,-1-1-1,1-1 1,12-3 0,45-12 46,82-33 1,-103 33-36,120-51 114,-92 36-48,-13 1 27,-115 58-103,2 3 1,1 1 0,-76 67-1,117-92 5,0 0 0,0 1 0,-8 12 0,13-17-8,0-1-1,1 1 1,-1-1-1,0 1 1,1-1-1,-1 1 0,1-1 1,-1 1-1,1 0 1,0-1-1,0 1 1,0 1-1,0-2-1,0 0 0,0-1 1,0 1-1,1 0 0,-1-1 0,0 1 1,1 0-1,-1-1 0,1 1 0,-1-1 1,0 1-1,1 0 0,-1-1 0,1 1 0,-1-1 1,1 0-1,0 1 0,-1-1 0,1 1 1,-1-1-1,1 0 0,0 0 0,-1 1 1,1-1-1,0 0 0,0 0 0,-1 0 1,2 1-1,3-1 7,-1 0-1,1 0 1,0-1 0,0 0 0,-1 1 0,1-2-1,-1 1 1,1 0 0,-1-1 0,1 0 0,6-4-1,4-1 11,29-13 61,61-41 0,7-3 265,-108 62-320,-1 0-1,1 1 1,0-1-1,0 1 1,0-1 0,6 0-1,-9 2-20,0 0 0,0 0 0,0 0 1,0 0-1,0 1 0,0-1 0,0 0 0,0 0 0,0 1 0,0-1 0,0 1 0,0-1 0,0 1 0,0-1 0,0 1 1,0-1-1,0 1 0,-1 0 0,1-1 0,0 1 0,0 0 0,-1 0 0,1 0 0,-1-1 0,1 1 0,-1 0 0,1 0 0,-1 0 1,1 0-1,-1 1 0,2 3 7,5 13 25,0-1 0,1 0 1,17 26-1,-21-39-25,-1 1 1,0-1 0,1 0-1,0 0 1,0 0 0,0-1-1,1 1 1,-1-1-1,1 0 1,0-1 0,0 1-1,0-1 1,0 1 0,0-2-1,0 1 1,1 0-1,6 0 1,1-1 12,0-1-1,1 0 1,-1-1 0,0-1-1,0 0 1,0-1-1,-1 0 1,21-7 0,2-4-30,57-32 0,-65 30-73,-1-1 0,37-31 0,-27 14-3889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4:11.39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205 611 5624,'0'0'4742,"-10"7"-4552,-1 1-135,-58 43 241,63-46-217,0 0-1,0 0 1,1 0 0,0 1 0,0 0 0,0 0 0,1 1 0,0-1 0,-4 11 0,35-27 701,-22 7-728,-1 0 1,1 0 0,-1 0 0,0-1-1,0 1 1,-1-1 0,1 0 0,-1 0-1,5-8 1,-6 9-5,-1 0-1,1 1 0,-1-1 1,0 0-1,1 0 1,-1 0-1,-1 0 1,1 0-1,0 0 1,-1 0-1,1 0 1,-1 0-1,0 0 1,0 0-1,0 0 1,-1 0-1,1 0 0,-2-4 1,2 6-31,-1 1 1,1-1-1,0 1 1,-1-1-1,1 0 0,-1 1 1,1-1-1,-1 1 1,1-1-1,-1 1 0,1 0 1,-1-1-1,1 1 1,-1-1-1,0 1 1,1 0-1,-1 0 0,0-1 1,1 1-1,-1 0 1,0 0-1,1 0 0,-1 0 1,0 0-1,1 0 1,-1 0-1,0 0 1,0 0-1,1 0 0,-1 0 1,0 0-1,1 0 1,-1 0-1,0 1 0,1-1 1,-1 0-1,0 1 1,-28 14 186,26-13-169,-6 4 23,0 1-1,0 0 0,1 0 1,0 1-1,0-1 0,-8 14 0,14-19-39,0 1 0,0-1 0,0 1 0,0-1-1,1 1 1,-1 0 0,1 0 0,0-1-1,0 1 1,0 0 0,0 0 0,1 0-1,-1 0 1,1 1 0,0-1 0,-1 0-1,1 0 1,1 0 0,-1 0 0,0 0 0,1 0-1,0 0 1,0 0 0,0 0 0,0 0-1,0 0 1,3 5 0,-2-6-7,0 0 0,0 0 0,0-1 0,0 1 0,1 0 0,-1-1 0,1 1 0,-1-1 0,1 0 0,0 0 0,-1 0 0,1 0-1,0 0 1,0-1 0,-1 1 0,1-1 0,0 1 0,0-1 0,0 0 0,0-1 0,0 1 0,-1 0 0,1-1 0,0 1 0,4-3 0,9-1 58,0-1-1,-1-1 0,17-8 1,-27 11-36,4-1 29,-1-1 1,0 0-1,0 0 1,0-1-1,-1 0 1,1-1-1,11-13 1,-16 17-11,0-1 1,0 0-1,-1 1 0,1-1 1,-1 0-1,0-1 0,0 1 1,-1 0-1,1 0 0,-1-1 1,0 1-1,0-1 0,0 1 1,-1-1-1,1 1 0,-1-1 1,0 0-1,-1-5 0,1 9-38,0 1-1,-1-1 1,1 1-1,0-1 0,0 0 1,0 1-1,-1-1 1,1 1-1,0-1 0,-1 1 1,1-1-1,0 1 1,-1-1-1,1 1 0,-1 0 1,1-1-1,0 1 1,-1-1-1,1 1 0,-1 0 1,0-1-1,1 1 0,-1 0 1,1 0-1,-1 0 1,1-1-1,-2 1 0,-19 3 185,-20 16-21,38-17-151,0 0-15,0 0-1,0 0 0,0 0 0,0 1 0,0-1 0,0 1 0,1 0 0,-1 0 0,1 0 0,0 0 0,0 0 0,0 1 1,-2 5-1,3-8-11,1 1 1,0-1 0,-1 0-1,1 0 1,0 0 0,0 1 0,0-1-1,0 0 1,0 0 0,0 1-1,0-1 1,1 0 0,-1 0-1,0 0 1,1 1 0,-1-1 0,0 0-1,1 0 1,0 0 0,-1 0-1,1 0 1,0 0 0,-1 0-1,1 0 1,0 0 0,0 0 0,0 0-1,0 0 1,0-1 0,0 1-1,0 0 1,0-1 0,0 1-1,0-1 1,0 1 0,1-1 0,-1 1-1,0-1 1,0 0 0,0 0-1,1 1 1,-1-1 0,1 0-1,3 0 0,0 0 0,0 0 0,0 0 0,0 0 0,0-1 0,0 0-1,-1 0 1,1 0 0,0 0 0,-1-1 0,1 0 0,4-2-1,4-3 16,0-1 0,20-14 0,-22 14 13,0-2 0,0 0 0,-1 0 1,10-12-1,-17 19-9,-1 0 0,0-1 0,1 1 1,-1 0-1,0-1 0,-1 1 0,1-1 0,-1 0 1,1 1-1,-1-1 0,0 0 0,-1 0 1,1 0-1,-1 0 0,1 0 0,-1 0 0,0 0 1,0 0-1,-2-6 0,2 9-9,-1 0 0,1 1 0,-1-1 0,1 0 0,-1 0 0,1 0 0,-1 1 0,0-1 0,1 0 0,-1 1 0,0-1 0,0 0 0,0 1 0,1-1 0,-1 1 1,0-1-1,0 1 0,0 0 0,0-1 0,0 1 0,0 0 0,0 0 0,0-1 0,0 1 0,0 0 0,0 0 0,0 0 0,0 0 0,0 0 0,0 0 0,-1 1 0,-34 7 95,29-5-77,1-2-14,-25 9 46,30-10-57,0 1-1,0-1 0,0 0 1,0 1-1,0-1 1,0 1-1,0 0 0,0-1 1,0 1-1,1 0 0,-1-1 1,0 1-1,0 0 1,1 0-1,-1-1 0,0 1 1,1 0-1,-1 0 1,1 0-1,-1 0 0,1 0 1,-1 2-1,1-2-2,0-1 1,0 0-1,1 1 0,-1-1 1,0 1-1,1-1 0,-1 0 1,0 1-1,1-1 0,-1 0 1,0 0-1,1 1 0,-1-1 1,1 0-1,-1 0 0,1 1 1,-1-1-1,0 0 0,1 0 1,-1 0-1,1 0 0,-1 0 1,1 0-1,-1 0 0,1 0 1,-1 0-1,1 0 0,0 0 1,15 0-8,1-5 5,0 0-1,-1-1 1,1 0-1,-1-2 0,-1 0 1,1-1-1,-1 0 1,-1-1-1,17-15 0,-24 20 21,-1-1-1,0 0 0,-1 0 0,9-10 1,-14 15-17,0 1 1,0 0-1,0 0 1,0 0-1,0 0 1,0 0-1,0 0 1,0 0 0,1 0-1,-1 0 1,0-1-1,0 1 1,0 0-1,0 0 1,0 0-1,0 0 1,0 0-1,0 0 1,0-1-1,0 1 1,0 0 0,0 0-1,0 0 1,0 0-1,0 0 1,0 0-1,0-1 1,0 1-1,0 0 1,0 0-1,0 0 1,0 0-1,0 0 1,0 0 0,0-1-1,0 1 1,0 0-1,-1 0 1,1 0-1,0 0 1,0 0-1,0 0 1,0 0-1,0 0 1,0 0-1,0-1 1,0 1 0,-1 0-1,1 0 1,0 0-1,-9 1 26,-11 5 7,-6 5-12,0 1 0,1 2 0,-34 23 0,52-32-9,-4 3-54,12-6 17,8-4 15,5-3 4,1-1-1,-1-1 1,0 0-1,0-1 1,-1 0-1,18-14 0,-13 9-15,-10 7 12,34-25-5,-39 28 17,1 0-1,-1 0 1,0 0-1,0 0 0,0-1 1,-1 1-1,1-1 1,3-7-1,-4 4 9,-4 5 42,-10 8 31,9-4-92,-14 8 20,3-1 4,31-13-8,1-3-6,0-1-1,-1-1 0,0-1 0,20-15 0,22-12-5,11-7-103,-66 41 83,-9 6 33,5-2-6,-1-1 0,1 1 0,-1-1 0,1 0 0,0 1 0,-1 0 0,1-1 0,-1 1 0,1-1 0,0 1 0,-1-1 0,1 1 0,0 0 0,0-1 0,0 1 0,-1 0 0,1-1 0,0 1 0,0 0 0,0-1 0,0 1 0,0 0 1,0-1-1,0 1 0,0 0 0,1-1 0,-1 1 0,0 1 0,2 0-5,-1 0 1,1 1 0,-1-1 0,1 0-1,0 0 1,0 0 0,0 0 0,0 0-1,0 0 1,1-1 0,-1 1 0,1-1-1,-1 1 1,1-1 0,-1 0 0,1 0-1,-1 0 1,1 0 0,0-1-1,0 1 1,-1-1 0,1 1 0,3-1-1,0 0 0,0 0-1,-1-1 0,1 1 0,0-1 0,0-1 1,-1 1-1,1-1 0,0 0 0,-1 0 1,7-3-1,-10 3 11,1 0 1,-1 0-1,0-1 1,1 1 0,-1-1-1,0 1 1,0-1-1,-1 0 1,1 1-1,-1-1 1,1 0 0,-1 0-1,0 0 1,0 0-1,0 0 1,0 0-1,0-7 1,0 7-1,-1-1 0,0 1 0,1 0 0,-1 0 0,0-1 0,-1 1 1,1 0-1,-1 0 0,1 0 0,-1-1 0,0 1 0,0 0 0,0 0 0,-1 0 0,1 0 0,-1 0 0,1 1 0,-3-4 0,-2 0-42,13 10-40,10 7-7,-11-9 64,1 0-1,-1 0 1,1-1-1,-1 0 0,11 0 1,-15-1 20,1 1 1,-1-1-1,0 0 1,0 0-1,0-1 1,1 1-1,-1 0 1,0-1-1,0 0 1,0 1-1,0-1 1,0 0-1,0 0 1,0 0-1,0 0 1,0 0-1,0 0 1,-1-1 0,3-1-1,-7 1 23,0 0 0,0 1 1,-1 0-1,1 0 0,0 0 0,-1 0 0,-5 0 1,-4-2 23,9 2-58,0 0 1,0 0 0,0-1 0,1 1-1,-1-1 1,1 0 0,-1 0-1,-5-5 1,3 3-88,6 4 95,0 0 1,1 0-1,-1 0 0,0 0 1,0 0-1,0 0 0,0 0 1,0-1-1,0 1 0,0 0 1,0 0-1,0 0 0,0 0 1,1 0-1,-1 0 1,0 0-1,0-1 0,0 1 1,0 0-1,0 0 0,0 0 1,0 0-1,0 0 0,0 0 1,0-1-1,0 1 0,0 0 1,0 0-1,0 0 1,0 0-1,0 0 0,0 0 1,-1-1-1,1 1 0,0 0 1,0 0-1,0 0 0,0 0 1,0 0-1,0 0 0,0 0 1,0 0-1,0-1 1,0 1-1,0 0 0,-1 0 1,1 0-1,0 0 0,0 0 1,0 0-1,0 0 0,0 0 1,0 0-1,0 0 0,-1 0 1,1 0-1,0 0 1,0 0-1,0 0 0,0 0 1,0 0-1,0 0 0,-1 0 1,1 0-1,0 0 0,15-27 57,-10 14-38,25-41-5,-22 32 4,-7 22-14,-1-1-1,0 0 0,0 0 0,1 0 1,-1 1-1,0-1 0,0 0 0,0 0 0,0 0 1,0 1-1,0-1 0,0 0 0,-1 0 1,1 0-1,0 1 0,0-1 0,-1 0 0,1 0 1,0 1-1,-1-1 0,1 0 0,-1-1 1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4:13.58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106 282 4120,'0'0'12491,"-9"10"-12397,-24 32-1,32-42-89,1 0 1,0 0-1,0 0 1,-1 1-1,1-1 0,0 0 1,0 0-1,0 0 0,0 1 1,-1-1-1,1 0 0,0 0 1,0 1-1,0-1 0,0 0 1,0 0-1,0 1 0,0-1 1,0 0-1,0 1 0,0-1 1,0 0-1,0 0 0,0 1 1,0-1-1,0 0 0,0 1 1,0-1-1,0 0 0,0 0 1,0 1-1,0-1 0,10 1 89,10-6 19,-19 4-96,8-2 42,-1 0 0,0-1-1,10-6 1,-17 9-42,1 1-1,-1-1 0,0 0 1,0 0-1,0 0 0,0 1 1,1-1-1,-1 0 0,0-1 1,-1 1-1,1 0 1,0 0-1,0 0 0,0-1 1,-1 1-1,1 0 0,0-1 1,-1 1-1,0 0 0,1-1 1,-1 1-1,0-1 1,1 1-1,-1-1 0,0 1 1,0 0-1,0-1 0,-1 1 1,1-2-1,-1 2-6,1 0-1,-1 0 1,1 0-1,-1 0 1,1 1-1,-1-1 1,0 0-1,1 0 1,-1 1-1,0-1 1,0 0-1,1 1 1,-1-1-1,0 1 0,0 0 1,0-1-1,0 1 1,0-1-1,0 1 1,0 0-1,0 0 1,0 0-1,0-1 1,0 1-1,0 0 1,0 0-1,0 0 1,0 1-1,0-1 1,0 0-1,0 0 1,-1 1-1,-36 11 74,32-10-63,0 0-10,0 1 1,0 0-1,0 0 0,0 0 0,0 0 0,0 1 0,1 0 0,0 0 0,0 1 0,0-1 0,0 1 0,-5 8 0,9-13-9,1 1 1,0-1-1,-1 1 1,1 0 0,0-1-1,-1 1 1,1 0-1,0-1 1,0 1-1,-1 0 1,1-1 0,0 1-1,0 0 1,0-1-1,0 1 1,0 0-1,0-1 1,0 1 0,0 0-1,1 0 1,-1-1-1,0 1 1,0 0-1,0-1 1,1 1-1,-1-1 1,1 2 0,0-1-1,0 0 1,0 0 0,0-1-1,0 1 1,1 0 0,-1-1-1,0 1 1,0-1 0,1 1-1,-1-1 1,0 0 0,0 1-1,3-1 1,3 1 5,1-1 0,0 0 0,0 0 0,7-2-1,10-2 35,0-1-1,0-1 0,-1-2 1,0 0-1,-1-1 0,1-1 1,-2-2-1,0 0 0,23-17 1,-44 28-30,0 1 1,0-1 0,0 0-1,0 1 1,0-1 0,0 0-1,0 0 1,-1 0 0,1 0-1,0 0 1,-1 0-1,1 0 1,0-1 0,-1 1-6,0 1 1,0 0 0,0 0-1,0-1 1,0 1 0,0 0-1,0 0 1,0-1 0,0 1-1,-1 0 1,1 0 0,0-1-1,0 1 1,0 0 0,0 0-1,-1 0 1,1-1 0,0 1-1,0 0 1,0 0 0,0 0-1,-1 0 1,1-1 0,0 1-1,0 0 1,-1 0 0,1 0-1,0 0 1,0 0 0,-1 0-1,1 0 1,0 0 0,0 0-1,-1 0 1,-3-1 15,1 1-1,-1 0 1,1 0-1,-1 0 1,1 1 0,-1-1-1,-3 2 1,-6 1 7,0 1 0,1 0 0,-1 1 0,1 0 0,0 1 0,-11 8 0,40-30-6,16-5 28,-1-2-1,-2-1 0,56-54 1,-137 120 147,49-41-181,4-5-11,7-6-2,176-119 12,-176 121-2,-8 7-11,0 0-1,0 0 1,0 0-1,0 0 1,0 0-1,0 0 1,0 1-1,1-1 1,-1 0-1,0 1 1,1-1-1,-1 1 1,3-2-1,-4 2-1,0 1 0,0-1-1,0 0 1,1 0 0,-1 0-1,0 0 1,0 0 0,0 0-1,0 0 1,0 0 0,0 0-1,0 0 1,0 0 0,0 0-1,0 0 1,1 0 0,-1 0-1,0 0 1,0-1 0,0 1-1,0 0 1,0 0 0,0 0-1,0 0 1,0 0 0,0 0-1,0 0 1,0 0 0,0 0-1,1 0 1,-1 0 0,0 0-1,0 0 1,0 0 0,0 0-1,0-1 1,0 1 0,0 0-1,0 0 1,0 0 0,0 0-1,0 0 1,0 0 0,0 0-1,0 0 1,0 0 0,0 0-1,0-1 1,0 1 0,0 0-1,0 0 1,0 0-1,0 0 1,0 0 0,0 0-1,0 0 1,0 0 0,0 0-1,0 0 1,-1-1 0,1 1-1,0 0 1,-1 0 0,1 0-1,0 0 1,-1 0 0,1 1-1,0-1 1,-1 0 0,1 0-1,-1 0 1,1 0-1,0 0 1,-1 1 0,1-1-1,0 0 1,0 0 0,-1 0-1,1 1 1,0-1 0,-1 0-1,1 1 1,0-1 0,0 0-1,0 0 1,-1 1-1,1-1 1,0 1 0,-5 4-8,1-1 0,-1 0 0,1 0 0,-1 0 0,-9 5 0,10-7 2,0 1 0,0-1 0,0 1 0,0 0 0,1 0 0,-1 1 0,1-1 0,0 1 0,0-1 0,-4 7 0,6-9 5,0 0 0,1 0-1,-1 1 1,1-1 0,-1 0-1,1 0 1,0 0-1,-1 0 1,1 0 0,0 1-1,0-1 1,-1 0-1,1 0 1,0 1 0,1-1-1,-1 0 1,0 0 0,0 0-1,0 1 1,1-1-1,-1 0 1,0 0 0,1 0-1,-1 0 1,1 0 0,0 0-1,-1 0 1,1 0-1,0 0 1,0 0 0,-1 0-1,1 0 1,0 0 0,0 0-1,0-1 1,0 1-1,0 0 1,0-1 0,0 1-1,0-1 1,0 1-1,1-1 1,-1 1 0,0-1-1,0 0 1,0 0 0,1 1-1,-1-1 1,2 0-1,6 0 4,-1 1 0,1-1 0,-1 0 0,1-1 0,13-3 0,-5 1 6,-14 3-2,0 0 0,0-1 1,0 1-1,0-1 1,0 0-1,0 0 1,-1 0-1,1 0 1,3-2-1,2 0 53,5-3 29,-10 3-91,1 0 0,0 1 0,0 0 1,0 0-1,0 0 0,0 0 0,1 0 0,-1 1 1,1 0-1,-1 0 0,1 0 0,7 0 0,29-8-6,13-7 260,-40 13-138,0-1 0,0 0-1,-1-1 1,18-9 0,-18 3 330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1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10848,'0'0'16790,"13"4"-16381,2-1-296,11 5 342,1-2 0,34 3-1,-36-10 53,-21 1-384,0 0-1,0-1 1,0 1-1,0 1 1,0-1-1,0 0 1,0 1-1,0 0 1,6 2-1,-7-3-158,1 1-1,-1-1 0,0-1 0,0 1 0,0 0 0,0-1 1,1 1-1,3-3 0,0 2-3671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4:21.61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 3312,'0'0'4264,"10"1"-4063,4 0-111,31 3 789,-46-2-805,1-1-1,-1 1 0,1 0 1,-1 0-1,0 0 0,0 0 1,0-1-1,0 1 0,-1 1 1,-31 19-672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4:25.68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 3208,'0'0'5702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4:5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3408,'0'0'5510,"-9"7"-5406,-42 33 91,42-37 369,9-3-542,0 0-1,-1 0 0,1 0 1,-1 0-1,1 0 1,-1 0-1,1 0 0,0 0 1,-1 0-1,1 0 0,-1 1 1,1-1-1,0 0 0,-1 0 1,1 1-1,-1-1 1,1 0-1,0 0 0,-1 1 1,1-1-1,0 0 0,0 1 1,-1-1-1,1 0 1,0 1-1,0 0 0,-1-1-17,1 0 51,0 1 1,0-1-1,0 1 0,-1 0 1,1-1-1,0 1 1,-1-1-1,1 1 1,0-1-1,-1 1 1,1-1-1,-1 0 1,1 1-1,0-1 1,-1 1-1,1-1 0,-1 0 1,0 1-1,1-1 1,-1 0-1,1 0 1,-1 1-1,1-1 1,-1 0-1,0 0 1,1 0-1,-1 0 1,1 0-1,-1 0 1,-1 0 751,-1 9 410,1-7-556,1-6-228,1 3-176,0 0-220,0 0 0,1 1 1,-1-1-1,1 0 0,-1 0 0,1 0 1,-1 1-1,1-1 0,-1 0 0,1 1 1,0-1-1,-1 0 0,1 1 0,0-1 1,1 0-1,13-7 182,1 0 0,0 1 0,1 1 0,-1 1 0,33-7 0,-45 12-195,1-1 0,-1 1 0,0 0 0,0 0 0,1 1 1,6 1-1,20 0 79,33 1 125,-53-2-203,0 0 0,0 1 0,-1 0-1,12 4 1,-12-3-4,0-1-1,0 0 1,1 0-1,10 0 1,-11-1 6,1 0 0,-1 1 0,0 0 0,13 4 0,46 10 122,-53-13-96,0 0 1,-1 1-1,1 0 0,21 10 1,3 4-3,-27-14-23,-1 1-1,0 1 1,13 8-1,68 43 141,-39-24-40,-48-29-104,0 0-1,0 0 1,-1 0-1,10 10 1,8 6 54,3 3 56,0 0-1,31 38 1,-49-52-120,120 150 303,-120-148-277,-1 0 1,-1 0-1,0 1 0,-1 0 1,0 0-1,0 1 0,-2-1 0,4 21 1,-1 49 91,-5-72-103,-1 1 1,0 0-1,-2 11 0,0 1 3,-1 22 121,-12 60-1,13-93-121,-7 22 265,-13 24-12,-7 4-41,26-56-218,0 0 0,1 0 1,0 0-1,0 1 0,-1 7 1,-7 20 58,5-21-51,2-6-12,0-1-1,0 1 1,0-1 0,-1 0-1,-5 7 1,-39 58 346,33-55-347,7-11-2870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4:0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1598 281 4512,'0'0'4290,"-13"-4"-3699,-2-2-427,2 1-16,0 0-1,0 1 0,0 1 1,-16-2-1,-27-4 390,-86-10 452,119 17-822,1 2 1,0 1 0,-1 0 0,-32 7-1,-92 30 486,121-29-520,0 1-1,0 2 1,-35 21-1,-4 9 245,3 3 1,-70 65-1,-94 124 544,178-176-639,3 1-1,3 2 1,-67 131-1,85-140-109,2 2 1,2-1-1,3 2 0,2 1 1,-13 96-1,25-127-109,2 1-1,0-1 1,2 1 0,1-1-1,0 1 1,2-1-1,2 0 1,0 0 0,1-1-1,1 0 1,2 0-1,0-1 1,1 0 0,2-1-1,0 0 1,1-1-1,2 0 1,0-2 0,1 1-1,0-2 1,2-1-1,39 30 1,-15-18 45,1-1 1,2-2-1,0-2 0,2-2 1,97 29-1,-83-34-5,1-4-1,0-2 1,1-3-1,94 0 1,-75-10 18,0-4-1,0-4 1,0-3 0,-2-4-1,0-4 1,-1-3-1,153-68 1,43-57 373,-227 117-369,-1-2-1,-2-3 1,56-54-1,-74 60-53,-2-1-1,0-1 1,-3-1-1,0-2 1,31-67 0,-28 40 47,-2-1 0,28-119 1,-41 129-46,-2-2 1,-2 1-1,-3-1 1,-2 0-1,-2 0 1,-3 0 0,-13-66-1,10 87-22,-2 1 0,-2 0 0,0 1-1,-3 0 1,-1 0 0,-1 2 0,-1 0 0,-2 0 0,-1 2-1,-2 0 1,0 2 0,-41-41 0,28 38-1,-2 1 0,-1 1 0,-1 2 0,-1 2 0,-1 1 0,-1 2-1,-53-18 1,57 26-29,-1 2-1,0 1 0,-1 2 0,1 2 0,-1 1 1,0 2-1,-1 2 0,-67 6 0,83-1-69,0 1-1,1 1 1,0 1-1,0 1 1,1 1 0,0 1-1,1 1 1,0 1-1,0 0 1,2 2-1,-37 31 1,47-35-76,0-1 1,1 1 0,-13 20-1,8-9-2816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4:0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1771 7528,'0'0'5236,"13"-9"-4984,113-71 553,77-51 630,25 8-340,-22 13-303,-116 51-405,-2-5-1,98-91 0,-49 45 44,174-109 0,-284 201-391,309-238 349,-73 51-194,-65 79-78,-156 104-140,0 2-1,85-28 1,-76 33-2492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4:3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5224,'0'0'4764,"-11"7"-4296,-19 11 114,-36 15 0,37-18-41,2 1 1,0 1-1,1 1 1,-32 29-1,8-7 145,44-35-754,-24 20 898,29-24-944,-1 1-1,1-1 1,0 1-1,-1-1 1,1 1 0,0 0-1,0 0 1,0 0 0,0 0-1,1 0 1,-1 0-1,0 0 1,1 0 0,-1 0-1,1 2 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4:3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5520,'0'0'2544,"-79"70"-2056,53-45-160,-4-1 8,6-2-96,1-2 8,5 2-32,4 0 8,-2-1-64,4 1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4:3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5824,'0'0'1256,"-18"80"-1312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4:3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8336,'0'0'0,"4"-6"392,8-6 16,18-8-304,8-2 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4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2904,'0'0'5049,"0"10"-4920,1 35-18,-1-43-107,0-1 0,0 1-1,1 0 1,-1 0 0,1-1 0,-1 1 0,1 0-1,0-1 1,-1 1 0,1-1 0,0 1-1,0-1 1,0 1 0,0-1 0,0 0-1,1 0 1,-1 1 0,0-1 0,3 2 0,1 1-864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11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 9744,'0'0'12105,"2"-12"-11571,-1 4-444,-1 0 1,1 0 1,1 0 0,0 0 0,0 1-1,0-1 1,1 0 0,0 1-1,0-1 1,7-9 0,-3 8 222,0 0 0,1 1 0,14-12-1,-18 17-137,0-1 0,0 1-1,0 1 1,1-1-1,-1 1 1,1-1-1,0 1 1,-1 0-1,1 1 1,7-2 0,-11 3-113,1 0 0,0 0 0,0 1 0,0-1 0,0 0 0,-1 1 0,1 0 0,0-1 0,0 1 0,-1 0 0,1 0 0,-1 0 0,1 0 0,0 0 0,-1 0 0,0 0 0,1 0 0,-1 1 0,0-1 0,0 1 0,0-1 0,1 1 0,-2-1 0,1 1 0,0 0 0,0-1 0,1 5 0,2 5 77,0 0 0,-1 1 0,2 13 0,-4-20-77,6 30 198,-2 0 0,-2 0 0,-1 0 0,-2 1 0,-1-1 0,-10 62 0,10-92-181,0 0-1,0 0 1,0 0-1,1 1 1,0-1-1,0 0 1,0 0-1,1 1 1,0-1 0,0 0-1,0 0 1,0 0-1,1 0 1,0 0-1,0 0 1,0 0-1,1-1 1,-1 1 0,1-1-1,6 7 1,-8-9-70,1 1 1,0-1 0,0 0-1,0 0 1,1 0-1,-1 0 1,0 0 0,1 0-1,0 0 1,-1-1-1,1 0 1,0 1 0,-1-1-1,1 0 1,0 0 0,0 0-1,0-1 1,0 1-1,0-1 1,0 0 0,0 0-1,0 0 1,0 0 0,0 0-1,0 0 1,0-1-1,5-1 1,-3 0-11,1 1 0,-1-1 0,1-1 0,-1 1 0,0-1 0,0 0 0,0 0 0,0-1 0,-1 1 0,0-1 0,1 0 0,-1 0 0,0-1 0,-1 1 0,6-8 0,3-8 0,0-1 0,13-31 0,-22 44 0,3-8 0,-1-1 0,0 1 0,-2-1 0,0 0 0,0 0 0,-2 0 0,0 0 0,-1 0 0,-1 0 0,0 0 0,-7-30 0,5 27 0,2 1 0,0-1 0,1 1 0,1-1 0,5-30 0,-5 46 0,-1 0 0,1 0 0,1 0 0,-1 0 0,0 0 0,1 0 0,0 0 0,0 0 0,0 0 0,0 1 0,1-1 0,0 1 0,-1 0 0,1 0 0,0 0 0,1 0 0,-1 0 0,0 1 0,1-1 0,-1 1 0,1 0 0,0 0 0,0 0 0,0 1 0,0-1 0,0 1 0,0 0 0,0 0 0,0 0 0,1 1 0,-1 0 0,0 0 0,0 0 0,1 0 0,-1 0 0,0 1 0,7 1 0,143 46 0,-141-44 0,-6-2 0,-1 1 0,0 0 0,0 0 0,0 1 0,-1 0 0,1 0 0,-1 0 0,0 0 0,0 1 0,0 0 0,6 8 0,8 4 0,-18-17 0,0 1 0,1 0 0,-1 0 0,0 0 0,0 0 0,1 0 0,-1 0 0,0 0 0,0 0 0,0 0 0,-1 0 0,1 1 0,0-1 0,0 0 0,-1 1 0,1-1 0,0 0 0,-1 1 0,1-1 0,-1 1 0,0-1 0,0 1 0,1-1 0,-1 3 0,-1-8 167,0-1 0,0 0-1,-1 1 1,1-1 0,-5-7 0,5 9-501,0 1 1,0 0-1,0 0 0,0 0 1,-1 0-1,1 0 1,-1 0-1,1 0 1,-1 0-1,0 1 1,0-1-1,1 1 1,-1-1-1,-3-1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0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4720,'0'0'1408,"60"0"-1064,-30 2-32,1 2 8,3 2-24,-10-4 8,-6 4-56,-4-2 0,2-2-96,-3 2 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0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3208,'0'0'2934,"3"12"-2742,1 4-117,-3-7-4,1-1 1,1 1-1,0-1 1,5 12-1,-6-16-35,0-1-1,-1 0 1,2 1-1,-1-1 0,0 0 1,1 0-1,-1 0 0,1-1 1,0 1-1,0-1 1,0 1-1,0-1 0,0 0 1,5 2-1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0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5624,'0'0'2144,"75"9"-1872,-39-5 8,7-4-48,-5-4 0,-4 2-64,-2-3 16,-3 10-80,-11-5 16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0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4616,'0'0'1280,"84"-16"-840,-41 4 0,-5-2 0,-10 0-32,-2 0 8,-3 1-32,-9 7 0,-2 0-64,-2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0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4216,'0'0'3800,"-97"105"-3432,55-56 0,12-1-168,-1-4 8,-3-1-72,-2-7 8,-2-6-72,7-2 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1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1760 5016,'0'0'3122,"-6"10"-2918,-36 58 400,35-59 185,6-12 788,9-14-315,90-82 345,-85 87-1482,0-1 94,1 0-1,19-13 1,83-61 689,-20 13-308,111-66 273,-155 105-751,-29 19-46,31-18 0,-22 16 28,36-29 1,-38 26 2,39-22 1,-57 36-60,0-1 1,14-12-1,15-9 89,-9 10-36,-2-2-1,0-1 0,-2-1 0,44-45 1,-60 57-40,0-1 0,22-14 0,15-14 50,-12 6-38,2 2 0,1 1 0,52-29 0,10 1 109,1-1-6,-67 41-112,38-27 0,-58 36-34,0 1 1,1 0 0,29-11-1,-2 1 61,-32 13-65,0-2 0,-1 1 1,0-2-1,-1 0 0,0 0 0,10-11 0,-9 8 4,1 1 0,25-19 0,-25 21-4,-1 0 1,0-1-1,0-1 0,9-12 0,6-5-19,116-113 154,-130 132-44,0 0 0,17-9 0,-20 13-565,-1-1 0,1 1 0,-1-2 0,0 1 0,11-12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1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2704,'0'0'15542,"-6"10"-15251,5-8-279,-7 12 96,0 0 0,1 0 0,1 1 0,-6 18 0,-61 308 1537,13-35-274,52-275-1169,5-22 51,0-1-1,1 1 0,0 0 0,0 15 1,26-45 593,-8 11-686,0 0 0,0 0 0,1 2 0,0 0 0,32-10-1,-33 12-107,5 0 13,0 1 0,1 0 0,-1 2 0,1 0 0,0 2 0,0 0 0,31 3 0,13 4 174,-66-6-233,0 0 0,0-1 0,1 1 0,-1 0 0,0 0 1,0 0-1,1 0 0,-1 0 0,0 0 0,0 0 0,1 0 1,-1 0-1,0 0 0,0 0 0,1 0 0,-1 0 1,0 0-1,0 0 0,0 0 0,1 0 0,-1 0 0,0 1 1,0-1-1,1 0 0,-1 0 0,0 0 0,0 0 1,0 0-1,1 0 0,-1 1 0,0-1 0,0 0 0,0 0 1,0 0-1,0 1 0,1-1 0,-1 0 0,0 0 0,0 0 1,0 1-1,0-1 0,0 0 0,0 0 0,0 1 1,0-1-1,0 0 0,0 0 0,0 1 0,0-1 0,0 0 1,0 0-1,0 1 0,0-1 0,0 0 0,0 0 0,0 0 1,0 1-1,0-1 0,0 0 0,-1 1 0,-11 9-3986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2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11856,'0'0'3034,"12"-10"-2418,0-2-432,-4 3-48,1 1-1,0 0 0,0 1 1,1 0-1,0 1 1,13-7-1,9-2 444,-1 3-1,2 0 1,0 2 0,48-8-1,-72 16-651,18-3 821,29-9-1,-49 12-946,0-1 1,1 0-1,-1 0 1,0-1-1,-1 0 1,1 0-1,-1-1 1,10-8-1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11352,'0'0'3753,"14"-8"-3348,0 0-290,-1 1 7,0 0 1,0 0-1,1 1 1,0 1-1,15-4 1,112-19 1120,30-9 571,-150 32-1470,-17 5-207,0-1 1,0 0-1,0 0 0,0 0 1,0-1-1,0 1 1,0-1-1,0 0 1,6-4-1,-10 5-127,1 1-1,-1 0 0,0 0 0,0-1 0,0 1 0,1 0 0,-1-1 1,0 1-1,0 0 0,0-1 0,0 1 0,1 0 0,-1-1 1,0 1-1,0 0 0,0-1 0,0 1 0,0 0 0,0-1 0,0 1 1,0 0-1,0-1 0,0 1 0,0-1 0,-1 1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10952,'0'0'2482,"10"-5"-1866,11-3-252,0 1 1,1 1-1,-1 1 0,38-4 1,148 4 1739,-23 3-191,-161-1-4187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12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14168,'0'0'7967,"10"1"-7427,-7 0-495,12 0 327,-1 1 0,1 0 1,27 10-1,-31-8-66,0 0 1,0-1 0,0 0 0,1 0 0,15 0 0,-21-2-154,1-2 1,-1 1 0,0 0-1,0-1 1,0 0-1,0-1 1,0 1-1,0-1 1,0 0-1,-1-1 1,11-5-1,-13 6-89,0 1 0,0-1 0,0 0 0,-1 0 0,1 0 0,-1-1-1,1 1 1,-1 0 0,0-1 0,0 0 0,0 1 0,0-1 0,0 0-1,-1 0 1,1 0 0,-1 0 0,0 0 0,0-1 0,0 1 0,0 0-1,-1 0 1,1-1 0,-1 1 0,0 0 0,0-1 0,0 1 0,0 0 0,-1-1-1,0 1 1,1 0 0,-1 0 0,0-1 0,0 1 0,-1 0 0,1 0-1,-1 0 1,-2-4 0,2 5-24,0 0 0,-1 0 0,1 0 0,-1 0 0,1 0 0,-1 0 0,0 0 0,0 1 0,0 0 0,0-1 0,0 1 0,0 0 0,0 1 0,0-1 0,0 0 0,0 1 0,-1 0 0,1 0 0,-6 0-1,3 0 14,0 1-1,0-1 1,1 1-1,-1 0 1,0 0-1,1 1 0,-1-1 1,1 1-1,0 1 1,-10 4-1,8-1-7,1 0 0,0 1 0,0-1 1,0 1-1,1 0 0,-8 14 0,2-2 121,-12 33 0,20-46-149,1 1 1,0 0-1,1 0 0,0 0 0,0 0 1,0 0-1,1 1 0,0-1 1,1 0-1,-1 0 0,1 0 0,1 0 1,2 9-1,-3-12-10,0-1 1,0 1-1,1 0 0,0 0 0,0-1 1,0 1-1,0-1 0,0 0 0,1 0 1,0 0-1,-1 0 0,1 0 0,0 0 1,1-1-1,-1 1 0,0-1 0,1 0 1,-1 0-1,1 0 0,-1 0 0,1-1 1,0 0-1,7 2 0,3-1-7,0-2 0,0 1 0,0-2 0,1 0 0,-1-1 0,-1 0 0,1-1 0,0-1 0,-1 0 0,1 0 0,-1-2 0,0 1 0,-1-2 0,1 0 0,21-16 0,-25 17 0,0 0 0,0 1 0,1 0 0,0 1 0,14-4 0,-24 8 22,0 0-1,1 0 1,-1 0 0,0 0-1,1 0 1,-1 0 0,0 0-1,1 0 1,-1 0 0,0 0-1,1 0 1,-1 0 0,0 0 0,1 0-1,-1 1 1,0-1 0,0 0-1,1 0 1,-1 0 0,0 1-1,0-1 1,1 0 0,-1 0-1,0 0 1,0 1 0,0-1-1,1 0 1,-1 1 0,0-1-1,0 0 1,0 0 0,0 1-1,0-1 1,0 0 0,1 1-1,-1-1 1,0 0 0,0 1-1,0-1 1,0 8-4904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2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306 671 6728,'0'0'6962,"-9"-10"-6580,-33-29 0,39 37-336,1 0-1,-1 0 1,0 1-1,0-1 0,0 1 1,0 0-1,0 0 1,0 0-1,0 0 1,0 1-1,0-1 1,-1 1-1,1 0 0,0 0 1,0 0-1,-5 1 1,-1 0 117,0 1-1,0 1 1,-16 6 0,19-7-71,-4 3 3,1-1 0,0 2 0,0-1 1,0 1-1,1 0 0,0 1 0,0 0 0,0 0 0,1 1 0,1 0 0,-1 0 0,1 1 0,0 0 0,1 0 0,0 0 1,1 0-1,0 1 0,-6 19 0,9-24-54,0 0 1,1 0-1,0 1 1,0-1-1,0 0 1,0 0 0,1 0-1,0 0 1,0 1-1,0-1 1,0 0-1,1-1 1,0 1-1,0 0 1,1 0-1,-1-1 1,1 1-1,0-1 1,0 0 0,0 0-1,1 0 1,-1 0-1,1-1 1,0 1-1,0-1 1,0 0-1,1 0 1,-1-1-1,1 1 1,-1-1-1,1 0 1,0 0 0,0 0-1,0-1 1,0 0-1,0 0 1,0 0-1,0 0 1,1-1-1,-1 0 1,0 0-1,0-1 1,0 1-1,1-1 1,-1 0 0,0 0-1,0-1 1,0 0-1,-1 0 1,1 0-1,5-3 1,-2 0 27,0-1 1,-1 0-1,0 0 1,0-1-1,0 0 1,-1 0-1,0 0 1,0-1-1,7-14 0,2-7 277,17-46 0,-13 27 81,-17 43-309,1-1 0,-1 1 1,0-1-1,-1 1 0,1-1 0,-1 0 0,0-8 0,-9 43 269,4-10-357,1 1 0,0 0 1,2 1-1,1-1 0,0 0 0,1 0 0,2 0 0,0 0 1,1 0-1,8 26 0,-11-45-24,-1 0 0,1 1 0,0-1 0,-1 0 0,1 0 0,0 0 1,0 0-1,-1 0 0,1 0 0,0 0 0,0 0 0,0 0 0,0 0 0,0 0 0,1 0 0,-1-1 0,0 1 0,0-1 1,0 1-1,1-1 0,-1 1 0,0-1 0,1 1 0,-1-1 0,0 0 0,1 0 0,-1 0 0,0 0 0,1 0 0,-1 0 0,1 0 1,-1 0-1,0-1 0,1 1 0,-1 0 0,0-1 0,0 1 0,1-1 0,-1 0 0,0 1 0,2-2 0,6-3 28,0-1 0,0 0-1,0 0 1,8-9 0,-14 13-23,17-16 76,24-30 1,-28 29-14,1 2 1,25-22-1,-25 25 32,31-17 0,-41 27-58,0 0 1,1 0-1,0 1 0,0 0 1,0 1-1,0 0 1,12-2-1,-19 4-37,0 1 0,0-1-1,0 0 1,0 0 0,0 1 0,0-1 0,0 0-1,1 1 1,-1-1 0,0 1 0,0 0 0,-1-1 0,1 1-1,0 0 1,0 0 0,0-1 0,0 1 0,-1 0 0,1 0-1,0 0 1,-1 0 0,1 0 0,0 0 0,-1 0 0,0 0-1,1 0 1,-1 0 0,1 0 0,-1 0 0,0 0-1,0 1 1,0-1 0,0 0 0,0 1 0,2 42 180,-2-43-185,-1 22 155,-1 0 1,-1 0 0,-1 0-1,-9 30 1,12-50-103,1 0 0,-1 1-1,1-1 1,0 1 0,0-1 0,0 1 0,0-1 0,1 1 0,-1-1-1,1 0 1,2 7 0,0-3 17,0 1-1,0-1 1,1 0-1,4 8 1,-7-15-73,-1 0 1,0 1-1,1-1 0,-1 0 1,1 0-1,-1 1 0,1-1 1,-1 0-1,1 0 0,-1 0 1,1 0-1,0 0 0,-1 1 1,1-1-1,-1 0 0,1 0 1,-1 0-1,1-1 0,-1 1 1,1 0-1,-1 0 0,1 0 1,-1 0-1,1 0 0,-1-1 1,1 1-1,-1 0 0,1 0 1,-1-1-1,1 1 0,-1 0 1,1-1-1,-1 1 0,0-1 1,1 0-1,19-16 58,-18 15-52,84-97 222,-32 40-122,-31 31-52,40-36 1,-52 53-43,-10 9-8,1 1-1,-1-1 1,0 1-1,1-1 0,-1 1 1,1 0-1,0-1 1,-1 1-1,1 0 0,0 0 1,0 0-1,0 0 1,0 1-1,0-1 0,0 0 1,3 0-1,-4 2-4,-1-1-1,1 1 1,-1-1-1,0 1 1,0-1-1,1 1 1,-1 0-1,0-1 1,0 1-1,0-1 1,0 1-1,1 0 1,-1-1-1,0 1 1,0 0-1,0-1 1,-1 1-1,1 0 0,0-1 1,0 1-1,0-1 1,0 1-1,-1 1 1,-5 24 2,5-18-1,-10 35 4,-4 22 22,14-59-21,0-1 1,0 1-1,1 0 1,0 0-1,1 0 1,-1 0-1,1 0 0,2 9 1,-2-13-6,0 0 1,1 1-1,-1-1 1,1 0-1,-1 0 1,1 0 0,-1 0-1,1 0 1,0 0-1,0 0 1,0-1-1,0 1 1,0-1-1,1 1 1,-1-1-1,0 0 1,1 0-1,-1 0 1,1 0-1,-1 0 1,1-1-1,-1 1 1,1-1 0,-1 1-1,1-1 1,0 0-1,3 0 1,3 0 3,0-1-1,0 0 1,0 0 0,0-1 0,0 0 0,14-5-1,31-18 9,-2-3 0,99-67-1,-42 25 21,-57 39 182,-83 55-65,-53 55 0,68-62-128,1 1-1,0 1 1,1 1-1,-21 38 1,33-54-23,1-1-1,-1 1 1,1-1 0,0 1 0,0 0-1,1-1 1,-1 1 0,1 0-1,-1 0 1,1 0 0,1-1 0,-1 1-1,0 0 1,1 0 0,0-1 0,0 1-1,0 0 1,3 5 0,-3-6 1,0-1 0,1 1 0,0-1 0,-1 0-1,1 0 1,0 0 0,0 0 0,0 0 0,0-1 0,1 1 0,-1 0 0,0-1 0,1 0-1,-1 1 1,1-1 0,-1 0 0,1-1 0,0 1 0,-1 0 0,1-1 0,0 1 0,0-1 0,-1 0-1,1 0 1,0 0 0,3 0 0,1-1 7,0-1 1,-1 0-1,1 0 1,-1 0-1,1 0 0,-1-1 1,0 0-1,0-1 1,0 1-1,0-1 0,-1 0 1,0 0-1,0-1 1,0 0-1,7-8 0,6-10 25,-1 0-1,19-35 0,-30 48-19,15-29 33,-1-1-1,-2-1 1,-2-1 0,-2 0-1,-2-1 1,-1 0 0,4-48-1,-7 12 47,-3 1-1,-3-1 0,-11-88 1,9 162-85,-1-1 1,0 1 0,0-1-1,-1 1 1,-3-9-1,5 14-7,0-1 0,0 0 0,0 1 0,-1-1 0,1 1 0,0-1-1,0 1 1,-1-1 0,1 1 0,-1-1 0,1 1 0,0-1 0,-1 1-1,1-1 1,-1 1 0,1 0 0,-1-1 0,1 1 0,-1 0 0,1-1 0,-1 1-1,0 0 1,1 0 0,-1-1 0,1 1 0,-1 0 0,0 0 0,1 0-1,-1 0 1,1 0 0,-1 0 0,0 0 0,1 0 0,-1 0 0,1 0-1,-1 0 1,0 1 0,1-1 0,-1 0 0,1 0 0,-1 0 0,0 1 0,1-1-1,-1 0 1,1 1 0,-1-1 0,1 1 0,-1-1 0,1 0 0,0 1-1,-1-1 1,1 1 0,0-1 0,-1 1 0,1-1 0,0 1 0,-1 0 0,1 0-1,-9 12-7,1 0 0,0 1 0,1 0 0,0 0 0,1 0 0,1 1 0,0 0 0,2 0-1,-5 28 1,5-16-37,1 1-1,1 0 1,1 1 0,7 43-1,-3-50 4,0 0 0,2-1 0,0 0 0,14 31 0,-15-42 19,0 0 0,1 0-1,0-1 1,0 1 0,1-1 0,0-1 0,1 1-1,-1-1 1,2-1 0,14 12 0,-20-17-24,1 0 1,0 0-1,0-1 1,0 1-1,0-1 1,5 2-1,3-2-3442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2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3 172 7232,'0'0'6850,"0"-10"-6186,-2-31-52,2 31-98,3 14 372,19 23-374,-2 1-1,-1 1 1,25 50 0,35 101 716,19 38 82,-43-101 98,-45-105-41,-10-11-1338,1-1 1,-1 0 0,0 0 0,1 0 0,-1 0 0,0 0-1,1 0 1,-1 0 0,0 0 0,1 0 0,-1 0 0,0 0-1,1 0 1,-1 0 0,0 0 0,1 0 0,-1 0-1,0 0 1,1 0 0,-1 0 0,0 0 0,1 0 0,-1-1-1,0 1 1,0 0 0,1 0 0,-1-1 0,3-1 30,-1-1 1,0-1 0,1 1-1,-1 0 1,-1 0 0,1-1-1,2-5 1,14-32 138,3 1 0,1 0 0,2 2 1,49-61-1,102-127 534,-48 54-301,-75 96-104,-51 76-319,-1-1-1,0 1 1,1 0-1,-1-1 1,0 1-1,0-1 1,1 1 0,-1-1-1,0 1 1,0-1-1,0 1 1,0-1-1,1 1 1,-1-1-1,0 1 1,0-1 0,0 1-1,0-1 1,0 0-1,0 1 1,-1-1-1,1 1 1,0-1-1,0 1 1,0-1 0,0 1-1,-1-1 1,-13-9 111,-26 0-36,39 10-81,-37-4 36,-1 2 1,-72 5 0,58 0-22,-23 2 4,-1 4-1,1 3 1,-88 26 0,58-10 66,98-28-77,8 0-12,0 0-1,-1 0 1,1 0 0,0 0-1,-1 0 1,1 0 0,0 0-1,-1 0 1,1 0 0,0 0 0,-1 0-1,1 0 1,-1 0 0,1 0-1,0 0 1,-1 0 0,1 1-1,0-1 1,-1 0 0,1 0-1,0 0 1,0 1 0,-1-1 0,1 0-1,0 0 1,-1 0 0,1 1-1,0-1 1,0 0 0,0 1-1,-1-1 1,1 0 0,0 1-1,0-1 1,0 1 0,20-1-410,-2-3-3290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2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10152,'0'0'6666,"12"1"-6162,68 8 367,-1-3 0,150-11 0,132-47 1473,-270 33-386,-90 18-1951,-1 1 0,0 0 0,0 0 0,0 0 1,1 0-1,-1 0 0,0 0 0,0-1 1,0 1-1,1 0 0,-1 0 0,0 0 1,0 0-1,1 0 0,-1 0 0,0 0 0,0 0 1,0 0-1,1 0 0,-1 0 0,0 0 1,0 0-1,1 0 0,-1 0 0,0 0 0,0 1 1,0-1-1,1 0 0,-1 0 0,0 0 1,0 0-1,0 0 0,1 0 0,-1 1 0,0-1 1,0 0-1,0 0 0,0 0 0,1 0 1,-1 1-1,0-1 0,0 0 0,0 0 0,0 0 1,0 1-1,0-1 0,0 0 0,0 0 1,0 1-1,0-1 0,0 0 0,1 0 0,-2 1 1,0 4-2209,0-4 1398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2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82 125 11656,'0'0'5991,"0"14"-5473,16 315 1597,-13-277-1857,0-3-7,3 45 750,-7 136 0,-7-146 530,4-78-723,0-14-360,-1-13-131,-6-40 134,-11-106 401,19 120-630,-4-39 414,11-172-1,0 231-509,1 0 0,1 0 0,2 0 0,13-33-1,-14 44-70,0 0-1,1 1 0,0 0 1,2 1-1,0 0 1,0 0-1,1 1 0,14-12 1,-23 22-45,1 1 0,0 0 0,0-1 0,0 1 0,0 1 0,0-1 0,0 0 0,0 1 0,0 0 0,1-1 0,-1 1 1,0 1-1,1-1 0,-1 0 0,1 1 0,-1 0 0,1 0 0,-1 0 0,1 0 0,-1 0 0,1 1 0,-1-1 0,1 1 0,-1 0 0,0 0 0,1 0 1,-1 1-1,0-1 0,0 1 0,0 0 0,0 0 0,0 0 0,0 0 0,0 0 0,3 4 0,1 2 11,0 0 0,0 0-1,-1 0 1,0 1 0,0 0 0,-1 0-1,0 0 1,-1 0 0,1 1 0,4 20-1,-6-14 23,-1 1-1,0-1 0,-1 0 1,-1 1-1,-1-1 0,0 1 0,-1-1 1,-5 17-1,5-22 6,-1-1 0,0 1 0,-1-1 0,0 0 1,0-1-1,-1 1 0,0-1 0,-1 0 0,0 0 0,-1 0 1,1-1-1,-2 0 0,-10 10 0,14-16-12,1 1 0,-1-1-1,0 0 1,0 0 0,1 0 0,-1-1-1,0 1 1,-1-1 0,1 0 0,0 0 0,0-1-1,0 1 1,-1-1 0,-7 0 0,5-1 11,0 0 1,0 0 0,-1-1 0,1 0 0,1-1 0,-1 1 0,0-1 0,-6-5-1,-3-1 1,2-1 0,-1-1 0,2 0 0,-1-1 0,2-1 0,-16-18 0,20 21-94,1 0 0,-10-19-1,9 8-4304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2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73 6728,'0'0'7849,"-12"-7"-7257,-44-20-25,53 26-508,-1 0 0,1 0 0,0 0 0,-1 1 0,1-1 1,-1 1-1,1 0 0,-1 0 0,1 0 0,-1 1 0,1-1 1,-1 1-1,1 0 0,-6 2 0,-3 0 125,-3 2 27,-1-1-1,1 2 0,0 0 1,1 1-1,0 0 0,0 2 0,0-1 1,-12 12-1,19-15-100,0 1 0,1 1 0,0-1 1,0 1-1,1 0 0,0 0 0,-5 9 0,8-11-41,-1 0-1,1 0 0,1 0 1,-1 0-1,1 1 0,0-1 1,0 0-1,0 1 1,1-1-1,-1 0 0,2 1 1,0 7-1,-1-9-29,1 0-1,0 0 1,0-1-1,1 1 1,-1 0 0,1-1-1,0 1 1,0-1-1,0 1 1,0-1 0,1 0-1,-1 0 1,1 0-1,0 0 1,0 0 0,0-1-1,0 0 1,0 1-1,1-1 1,-1 0-1,1 0 1,-1-1 0,7 3-1,-3-2 27,0 0 0,0 0 0,0-1 0,0 0 0,0 0 0,0-1 0,0 0 0,0 0 0,0 0 0,0-1 0,0 0 0,10-3 0,-4-1 55,0 0 1,0-1 0,0 0 0,-1 0-1,1-2 1,-2 1 0,1-2 0,-1 1-1,-1-2 1,1 1 0,-2-1 0,1-1 0,-1 0-1,-1 0 1,0-1 0,-1 0 0,0 0-1,0-1 1,-2 0 0,6-17 0,-5 15 24,-4 10-50,0-1 0,0 1-1,0-1 1,-1 1 0,0-1 0,0 0 0,0 1-1,0-1 1,-1 0 0,-1-6 0,1 12-87,0 0 1,0 0-1,0 0 1,0-1 0,0 1-1,0 0 1,0 0 0,0 0-1,0 0 1,0 0 0,0 0-1,0-1 1,0 1-1,0 0 1,0 0 0,0 0-1,0 0 1,0 0 0,0 0-1,0 0 1,0 0 0,-1-1-1,1 1 1,0 0 0,0 0-1,0 0 1,0 0-1,0 0 1,0 0 0,0 0-1,0 0 1,-1 0 0,1 0-1,0 0 1,0 0 0,0 0-1,0 0 1,0 0 0,0 0-1,-1 0 1,1 0-1,0 0 1,0 0 0,0 0-1,0 0 1,0 0 0,0 0-1,-1 0 1,1 0 0,0 0-1,0 0 1,0 0-1,0 0 1,0 0 0,0 0-1,0 0 1,0 0 0,-1 1-1,1-1 1,0 0 0,0 0-1,0 0 1,0 0 0,0 0-1,0 0 1,0 0-1,0 1 1,-9 13 182,-6 27-92,14-29-79,0 1 1,1-1 0,1 1-1,0-1 1,1 0 0,0 1-1,1-1 1,0 0-1,1 0 1,0-1 0,1 1-1,11 20 1,-15-30-12,0 0 1,0-1-1,0 1 1,1 0-1,-1-1 1,0 1-1,1-1 1,-1 1-1,1-1 1,-1 1-1,1-1 1,0 0-1,-1 0 1,1 0-1,0 0 1,0 0-1,0-1 0,0 1 1,0 0-1,0-1 1,0 0-1,0 1 1,0-1-1,0 0 1,0 0-1,0 0 1,0 0-1,0 0 1,0-1-1,0 1 1,0 0-1,0-1 1,0 0-1,0 1 1,0-1-1,0 0 1,-1 0-1,4-2 1,6-4 40,-1 0 1,0-1 0,0 0 0,16-18 0,-16 16-17,-1 0 1,-1-1 0,0 0-1,0-1 1,-1 0 0,10-21-1,-2 1 163,24-35-1,-27 47 2,-12 19-193,1 1 0,-1 0 0,0-1 0,0 1-1,1-1 1,-1 1 0,0 0 0,1-1 0,-1 1 0,0 0 0,1-1 0,-1 1-1,0 0 1,1 0 0,-1 0 0,1-1 0,-1 1 0,1 0 0,-1 0 0,1 0-1,-1 0 1,1 0 0,-1 0 0,0 0 0,1 0 0,-1 0 0,1 0 0,-1 0-1,1 0 1,-1 0 0,1 0 0,-1 0 0,1 0 0,-1 0 0,1 0 0,-1 1-1,0-1 1,1 0 0,-1 0 0,1 1 0,-1-1 0,0 0 0,1 1 0,-1-1-1,0 0 1,1 1 0,-1-1 0,1 1 0,15 22 19,-15-20-16,15 22 16,1-1 0,0 0 0,2-1 0,1-1 0,0-1 0,2-1 0,45 33 0,-52-42 12,1-1 1,0-1-1,0 0 1,29 11 0,-38-18-14,0 0 1,1 0-1,-1-1 1,1 0-1,-1 0 1,1-1-1,-1 0 1,1 0-1,-1-1 1,1 0 0,-1 0-1,0 0 1,1-1-1,10-5 1,-9 4 2,-1-2 1,1 1 0,-1-1 0,0-1-1,0 1 1,0-1 0,-1-1-1,0 1 1,0-1 0,-1-1 0,0 1-1,0-1 1,0 0 0,-1 0-1,0-1 1,-1 0 0,0 1 0,-1-1-1,1-1 1,-2 1 0,1 0-1,-1-1 1,-1 1 0,0-1 0,0 0-1,-1 1 1,0-1 0,0 0-1,-4-15 1,4 23-18,-1-1-1,1 1 1,-1 0 0,0 0-1,1 0 1,-1 0 0,0-1-1,-1 1 1,1 1 0,0-1-1,0 0 1,-1 0-1,1 0 1,-1 1 0,1-1-1,-1 1 1,0-1 0,0 1-1,0-1 1,0 1 0,0 0-1,0 0 1,0 0 0,0 0-1,0 1 1,0-1 0,0 0-1,-1 1 1,1 0 0,0-1-1,0 1 1,-1 0-1,1 0 1,0 0 0,-1 1-1,1-1 1,0 0 0,0 1-1,0 0 1,-5 1 0,-1 1 2,-1 0 0,1 1 0,-1 0 1,1 1-1,0 0 0,1 0 1,-1 1-1,-12 12 0,16-14-9,-1 1 0,1 0 0,0 0 0,0 0 0,1 1 1,0-1-1,0 1 0,0 0 0,0 0 0,1 0 0,0 0 0,0 1 0,1-1 0,0 0 0,0 1 0,1-1 0,-1 11 0,2-12 4,0 1-1,0 0 0,1 0 1,0-1-1,0 1 0,0-1 1,0 0-1,1 1 0,0-1 1,0 0-1,1-1 0,-1 1 1,1 0-1,0-1 0,0 0 1,0 0-1,1 0 0,0-1 1,8 6-1,-1-2 12,0-2 0,1 1 0,-1-2 0,1 1 0,0-2 0,0 0 0,0 0 0,0-1 0,1-1 0,20 0 0,-4-2-35,1-1-1,-1-2 0,46-11 0,31-20-327,-70 20-3638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3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1158 6928,'0'0'8336,"13"-6"-7874,-10 5-432,10-5 96,-1 0 1,1 0-1,-1-1 0,-1-1 1,0 0-1,15-14 1,-6 2 222,-1 0 1,-1-2 0,-2 0-1,0 0 1,-1-2 0,-1 0-1,-1 0 1,9-27-1,-17 39-155,-1 3 233,0-1-1,-1 0 1,0 0-1,-1 0 1,0 0 0,0 0-1,0-17 1,0 14 428,2 18 167,2 22-503,3 81-295,-9-79-171,2 0-1,1 0 1,2 0-1,10 38 1,-12-59-37,-1 1 0,2-1 0,-1 0 0,1-1 0,0 1 0,1-1 0,8 11 0,-11-16-9,0 1 0,1-1 0,-1 0 0,1 0 1,0-1-1,-1 1 0,1 0 0,0-1 1,0 0-1,0 1 0,0-1 0,0-1 0,0 1 1,1 0-1,-1-1 0,0 1 0,0-1 1,0 0-1,1 0 0,-1 0 0,0-1 0,0 1 1,6-2-1,2-1 17,0-1 0,0 0 0,-1 0 0,1-1-1,-1-1 1,0 1 0,16-13 0,2-6 65,28-29 0,-23 21-13,19-18 245,107-79-1,-154 126-300,-1 1 0,1-1 0,0 1-1,0 0 1,0 0 0,0 0 0,0 1-1,1-1 1,-1 1 0,0 1-1,1-1 1,-1 1 0,10 0 0,-4 2 7,0 0 0,0 0 1,-1 1-1,1 1 0,16 7 0,-26-11-24,0 0-1,-1 0 1,1 1-1,0-1 1,-1 0-1,1 0 1,0 1-1,-1-1 1,1 1-1,0-1 1,-1 0-1,1 1 1,-1-1-1,1 1 1,0 0-1,-1-1 1,0 1-1,1-1 0,-1 1 1,1 0-1,-1-1 1,0 1-1,1 0 1,-1-1-1,0 1 1,0 0-1,1 1 1,-2-1 0,0 0 0,1 0 0,-1 0 0,0 0 0,0 0 0,0 0 0,1-1 0,-1 1 0,0 0 0,0 0 0,0-1 0,0 1 0,-1-1 0,1 1 0,0-1 0,0 1 0,0-1 0,0 0 0,-2 1 0,-4 1 7,-39 12 59,0 1 1,1 3-1,-56 31 1,89-42-53,1 1 0,0 1 1,0 0-1,1 0 0,0 1 1,0 0-1,-14 21 0,22-28-12,1-1-1,-1 1 0,1 0 0,-1 0 0,1 0 0,0 0 0,1 0 1,-1 0-1,0 0 0,1 0 0,0 0 0,-1 0 0,1 0 0,0 0 0,1 0 1,-1 0-1,1 0 0,-1 0 0,2 4 0,0-3 0,0 0 0,0-1-1,0 1 1,1 0 0,-1-1-1,1 0 1,0 1 0,0-1-1,0 0 1,0-1 0,0 1-1,7 3 1,-3-1 4,0-1 0,1-1 0,0 1 0,-1-1 1,1 0-1,0-1 0,1 0 0,-1 0 0,0-1 0,1 0 0,-1-1 0,0 1 0,17-3 0,-16 0 5,-1-1 0,0 0 0,0-1-1,0 0 1,0 0 0,0 0-1,-1-1 1,0 0 0,0-1 0,0 1-1,-1-2 1,0 1 0,0 0-1,0-1 1,-1 0 0,0-1-1,5-10 1,7-12 113,-3-1 0,22-66 0,-35 115-35,1 0-1,1 0 1,9 33 0,-9-44-89,0 1 0,1-1 0,0 0 1,0-1-1,0 1 0,1-1 0,0 0 0,0 0 1,1 0-1,0-1 0,0 1 0,0-2 0,0 1 1,1-1-1,11 6 0,-8-6 2,1 0 1,0-1-1,0 0 1,0-1-1,0 0 1,0-1-1,0 0 0,0-1 1,0 0-1,17-2 1,-7-1 5,0-1 0,0-1 1,-1-1-1,0-1 0,29-13 1,-3-4 28,48-32 0,-67 36 24,-1-1 0,-1-1 1,42-47-1,-67 69-61,1-1 1,-1 1-1,0 0 0,1 0 0,-1 0 1,0-1-1,1 1 0,-1 0 1,0-1-1,1 1 0,-1 0 0,0 0 1,0-1-1,1 1 0,-1 0 0,0-1 1,0 1-1,0-1 0,0 1 1,1 0-1,-1-1 0,0 1 0,0-1 1,0 1-1,0 0 0,0-1 1,0 1-1,0-1 0,0 1 0,0 0 1,0-1-1,0 1 0,0-1 0,-1 1 1,1 0-1,0-1 0,0 1 1,0 0-1,0-1 0,-1 1 0,1 0 1,0-1-1,-1 0 0,0 1 2,0 0 0,0 0-1,0 0 1,-1-1 0,1 1 0,0 0-1,0 0 1,0 1 0,0-1 0,0 0-1,-1 0 1,1 0 0,0 1 0,0-1-1,-1 1 1,-23 11 10,1 1 0,0 1 0,1 1 0,1 1 0,0 1 1,2 1-1,0 1 0,-18 21 0,33-35-18,1 0 1,0 0-1,0 1 0,0-1 1,1 1-1,0 0 1,-5 12-1,8-16 4,-1-1-1,1 1 1,-1 0 0,1 0 0,0 0-1,0 0 1,0 0 0,0 0-1,0 0 1,0-1 0,0 1-1,0 0 1,1 0 0,-1 0 0,1 0-1,0-1 1,-1 1 0,1 0-1,0 0 1,0-1 0,0 1-1,0-1 1,0 1 0,1-1-1,-1 1 1,0-1 0,1 0 0,-1 0-1,1 1 1,-1-1 0,1 0-1,2 1 1,0 0 2,-1 0-1,1-1 1,0 1-1,0-1 1,0 1-1,1-1 1,-1 0-1,0-1 1,0 1-1,0-1 1,1 0-1,-1 0 1,0 0 0,1-1-1,3 0 1,-1-1 3,-1 0 1,1 0 0,-1-1 0,0 0 0,0 0-1,0 0 1,0-1 0,9-7 0,-2-2 8,0 0 1,0 0-1,-1-1 0,-1-1 1,-1 0-1,12-21 0,10-27 54,-3-2 0,34-109-1,20-144 142,-14-9-93,-68 305-110,-2 15-5,-2 12-1,-12 52-87,2 1 1,-8 85-1,5 123-220,15-215 267,2 0 0,3-1-1,1 1 1,3-1-1,14 51 1,-21-99 41,-1-1 1,0 1-1,1 0 0,0-1 1,-1 1-1,1 0 0,0-1 1,-1 1-1,1-1 1,0 1-1,0-1 0,1 0 1,-1 1-1,0-1 1,0 0-1,0 0 0,1 0 1,-1 1-1,1-2 1,-1 1-1,1 0 0,-1 0 1,1 0-1,0-1 1,-1 1-1,1-1 0,0 1 1,-1-1-1,1 0 0,0 1 1,0-1-1,-1 0 1,1 0-1,0 0 0,0-1 1,-1 1-1,1 0 1,0-1-1,-1 1 0,1-1 1,0 1-1,-1-1 1,1 0-1,-1 0 0,3-1 1,4-3 2,0 1 0,-1-1 1,0-1-1,0 0 0,-1 0 0,1 0 1,6-9-1,3-6 54,15-26-1,-17 24 75,20-24 0,-33 152 49,0-101-182,-1 0 1,0 0-1,1 0 0,0 0 0,0-1 0,0 1 0,1 0 0,-1-1 0,1 1 0,0-1 0,0 1 0,0-1 1,0 0-1,0 0 0,1 0 0,0 0 0,-1 0 0,1 0 0,0-1 0,0 1 0,1-1 0,-1 0 0,0 0 0,1 0 1,-1-1-1,1 1 0,0-1 0,0 0 0,-1 0 0,1 0 0,0 0 0,0-1 0,0 1 0,0-1 0,0 0 1,0 0-1,4-1 0,8-1 4,-1 0 1,0-1 0,0-1-1,0 0 1,0-1 0,-1-1-1,0 0 1,23-14 0,6-8 42,50-42 1,-58 43-17,-20 14 13,-1-1 0,0 0 0,21-29 0,-53 54 38,-2 5-44,1 1 0,0 0 1,2 2-1,0 0 0,1 1 0,1 1 0,1 0 1,1 1-1,-12 28 0,23-46-26,1 1-1,0 0 1,0-1-1,0 1 1,0 0-1,1 0 1,0 0-1,0-1 1,1 8 0,-1-11-7,0 0 1,1 0-1,-1 0 1,0 0-1,0 0 1,1 0-1,-1 0 1,1 0 0,-1 0-1,1 0 1,-1 0-1,1-1 1,0 1-1,-1 0 1,1 0 0,0 0-1,0-1 1,0 1-1,1 0 1,-1 0-1,0-1 0,1 0-1,-1 0 1,0 0 0,1 1 0,-1-1 0,0 0 0,1-1 0,-1 1 0,0 0 0,0 0 0,1-1-1,-1 1 1,0 0 0,1-1 0,-1 1 0,0-1 0,0 0 0,2-1 0,8-5 34,0 0 1,-1-1-1,0 0 0,0-1 1,16-20-1,38-55 253,-59 77-264,3-6-8,-5 9-18,-1 0 1,1 0-1,0 0 0,0 0 0,1 1 1,-1-1-1,7-4 0,-9 8-1,-1 0 0,1 1 0,0-1 0,0 1 0,-1-1 0,1 1 0,0-1 0,-1 1 0,1-1 0,-1 1 0,1 0 0,-1-1 0,1 1 0,-1 0 0,1-1 0,-1 1 0,1 0 0,-1-1 0,0 1 0,0 0 0,1 1 0,9 20 0,-8-15 0,2 3 0,0 1 0,0-1 0,1 0 0,0-1 0,9 13 0,-12-19 0,0-1 0,1 0 0,-1 1 0,1-1 0,-1 0 0,1 0 0,0 0 0,0-1 0,0 1 0,0-1 0,0 1 0,0-1 0,0 0 0,0 0 0,0 0 0,1-1 0,-1 1 0,0-1 0,1 0 0,-1 0 0,0 0 0,6-1 0,0 0 0,0-2 0,-1 1 0,1-1 0,-1 0 0,1-1 0,-1 0 0,0 0 0,0 0 0,-1-1 0,0-1 0,0 1 0,8-9 0,1-2 0,0 0 0,-2-2 0,23-32 0,0-13 0,-2-2 0,-4-2 0,-2 0 0,-3-2 0,-3-1 0,-4-1 0,16-104 0,-31 155 0,-2 0 0,0-40 0,-1 60 0,-1 0 0,0-1 0,0 1 0,0 0 0,0 0 0,0-1 0,0 1 0,0 0 0,0 0 0,0-1 0,0 1 0,0 0 0,0 0 0,0-1 0,0 1 0,-1 0 0,1 0 0,0-1 0,0 1 0,0 0 0,0 0 0,0 0 0,0-1 0,-1 1 0,1 0 0,0 0 0,0 0 0,0-1 0,-1 1 0,1 0 0,0 0 0,0 0 0,0 0 0,-1 0 0,1 0 0,0-1 0,-8 8 0,-4 16 0,0 9 96,3 1 0,0 0-1,2 1 1,2 0 0,1 0 0,2 0-1,1 1 1,1-1 0,8 48 0,10 30-1171,48 161 0,-33-147-1808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13 286 5016,'0'0'10602,"-2"-8"-10139,0-5-317,-6-42 1026,7 49-888,1 0 0,0 1-1,1-1 1,-1 0 0,1 0 0,0 0-1,0 1 1,3-8 0,-1 7-105,0 0-1,1 0 1,-1 1 0,1-1 0,0 1 0,1 0 0,4-5-1,38-30 1141,-46 40-1289,0-1 0,0 1 0,0 0 0,0-1 0,0 1 0,0 0-1,0 0 1,0 0 0,0 0 0,0 0 0,0 0 0,0 0 0,0 0 0,0 0 0,0 0 0,0 0 0,0 0 0,-1 1 0,1-1 0,0 1-1,0-1 1,0 0 0,0 1 0,0-1 0,0 1 0,-1 0 0,1-1 0,0 1 0,-1 0 0,2 1 0,2 2 47,0 0 0,0 0 0,-1 1 0,4 5 0,-1 1 11,-1-1-1,0 1 0,-1 0 1,0 0-1,4 18 0,4 58 194,-9-59-96,12 53 0,-15-78-155,1-1-1,0 1 1,0 0 0,0-1 0,0 1-1,0 0 1,0-1 0,1 0-1,-1 1 1,1-1 0,0 0 0,-1 0-1,1 0 1,0 0 0,0 0-1,4 3 1,-5-5-18,0 0-1,0 0 0,0 0 0,-1 0 1,1 0-1,0 0 0,0 0 1,0-1-1,-1 1 0,1 0 1,0 0-1,0-1 0,-1 1 0,1 0 1,0-1-1,0 1 0,-1 0 1,1-1-1,-1 1 0,2-2 1,11-11 116,19-29 127,-22 28-145,0 0 1,1 1-1,23-22 1,-28 30-69,0-1 0,-1 0 0,0 0 0,0-1 1,0 0-1,6-13 0,-2 3 106,10-32 1,-15 34-42,-1 0-1,-1 0 1,1-21 0,-3 35-101,0-18 98,0 16-78,-1 1 0,1-1-1,0 0 1,0 1 0,0-1-1,1 0 1,-1 1 0,0-1-1,1 0 1,0 1 0,0-1-1,0 1 1,0-1 0,0 1-1,0 0 1,0-1 0,1 1-1,1-2 1,-2 3-13,1 0-1,-1 1 1,0-1 0,0 0-1,1 1 1,-1-1 0,0 1-1,1 0 1,-1-1 0,1 1-1,-1 0 1,0 0 0,1 0-1,-1 0 1,1 0 0,-1 0-1,0 0 1,1 0 0,-1 1-1,1-1 1,-1 1 0,0-1-1,1 1 1,-1-1 0,0 1-1,2 1 1,4 2 85,1 0-1,11 10 1,-17-13-35,0 0 1,-1 1 0,1-1-1,0 0 1,0-1 0,0 1-1,0 0 1,0 0-1,-1-1 1,5 1 344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0 5016,'0'0'18527,"-6"12"-18093,-1-1-308,2-4-49,1 0-1,0 0 0,1 0 1,0 0-1,0 1 0,0-1 0,1 1 1,-1 8-1,0 5 425,1-1-1,1 1 1,3 36 0,1-16 504,0-29-249,-1 1 0,0 19 0,-4-31-684,0-1 1,-1 1-1,1-1 1,0 0-1,-1 0 1,1 0-1,-4 0 1,-1 0-7,-13 3 191,-24 0 0,23-1 220,21-2-405,-4-5 168,8 2-233,-1 1-1,1 0 1,0 0-1,0 0 1,0 0-1,0 1 1,0 0-1,6-2 1,-4 2-3,17-4 12,0 2 0,1 0 0,35 1 0,-15 1 0,-25 0 19,0 0 0,35-9 0,-41 8 301,-8 2-171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2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7024,'0'0'15631,"11"2"-15404,197 14 972,-188-16-976,1 1 0,-1 1 0,0 1 0,1 0 0,-1 2 0,23 8 0,-3 4 982,-23-14-268,-14-3-817,-3 0 46,0-3 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9144,'0'0'9759,"9"-3"-9240,24-3 329,1 1 0,40-1 0,-26 7-21,47-2 719,7-4 531,-87 6-2620,-1 0-1,1 1 1,-1 0 0,23 7-1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13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10344,'0'0'12015,"12"-9"-11511,-4 3-425,7-6 286,1 1-1,0 0 1,0 2 0,32-15 0,-34 20-101,0 0-1,1 1 1,-1 0 0,30-1-1,62 7 827,-28 0-480,-52-2-243,39 7 0,-15-1 575,-49-7-900,0 1-1,1-1 0,-1 0 0,0 1 1,0-1-1,0 1 0,0-1 0,1 1 1,-1 0-1,0-1 0,0 1 0,0 0 0,0 0 1,-1 0-1,1 0 0,0 0 0,0 0 1,0 0-1,-1 0 0,1 0 0,0 1 1,4 6-3621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21 107 3208,'0'0'10625,"0"-8"-10238,0-27-14,-9-22 2600,8 50-2660,0 8 19,2-1-316,-1 0-1,0 0 0,0 0 0,0 0 0,0 0 0,0 0 1,0 0-1,0 0 0,0 0 0,0 0 0,0 0 0,0 0 1,0 0-1,0 0 0,1 0 0,-1 0 0,0 0 0,0 0 1,0 0-1,0 0 0,0 0 0,0 0 0,0 0 0,0 0 1,0 0-1,0 0 0,0 0 0,0 0 0,0 0 0,1 0 1,-1 0-1,0 0 0,0 0 0,0 0 0,0 0 0,0 0 1,0 0-1,0 0 0,0 0 0,0 0 0,0 0 0,0 1 1,0-1-1,0 0 0,0 0 0,0 0 0,0 0 0,0 0 1,0 0-1,0 0 0,0 0 0,0 0 0,0 0 0,0 0 1,0 0-1,0 1 0,0-1 0,0 0 0,0 0 0,0 0 1,0 0-1,0 0 0,0 0 0,-1 1 95,1 1 1,-1-1-1,0 1 0,1-1 0,-1 0 1,1 1-1,0-1 0,-1 1 1,1-1-1,0 1 0,0-1 0,0 1 1,0 1-1,2 30 7,-1-20 38,1 125 519,-3-70-301,-3 81 399,-2-61 2,4-78-584,2-2 567,1-7-727,-1-1-1,1 1 1,0-1 0,-1 0-1,1 0 1,0 1-1,-1-1 1,1 0-1,0 0 1,-1 0-1,1 0 1,0 0-1,-1 1 1,1-1-1,0-1 1,1 1 0,9-1 41,0 0 0,0-1 0,-1 0 0,1-1 0,20-7 0,-19 5-15,0 1 0,1 0-1,22-2 1,90-9 431,-117 15-425,-1 0 0,1 1 0,0 0 0,10 2 0,20 1 361,-27-1-171,-6-2-56,-5-2-355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 9040,'0'0'8783,"10"-2"-8363,122-25 1212,-38 12 159,-60 11-604,-28 3-807,-1 0-353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10248,'0'0'8441,"10"-1"-8080,44-4 574,77 2 1,-100 4-305,44-6 1,-63 4-455,11 3 267,-21-1-371,0-1 0,0 0 0,0 1 0,1-1 0,-1 0-1,0 0 1,0 0 0,0-1 0,1 1 0,-1 0 0,0-1 0,3-1 0,-5 2-48,1 0 1,-1 0 0,0 0 0,0-1-1,1 1 1,-1 0 0,0 0 0,1 0 0,-1 0-1,0 0 1,1 0 0,-1 0 0,0-1-1,1 1 1,-1 0 0,0 0 0,1 0 0,-1 0-1,0 0 1,1 1 0,-1-1 0,0 0-1,1 0 1,-1 0 0,1 0 0,-2 7 294,-7 9-281,-2-6-3164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7232,'0'0'11693,"9"1"-11265,21 1-115,6 0 377,0 2 1,44 10-1,-43-6 46,0-1 1,75 4-1,-103-11-426,-1-1-1,0 1 1,16-4 0,-18 1 116,-3 0-629,1 4-2691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85 6224,'0'0'6602,"-3"-8"-6118,-1-4-276,-1-1 516,1 0 1,-4-16 0,8 29-681,-1-1 1,1 1-1,0 0 1,0 0-1,0-1 1,0 1 0,0 0-1,0 0 1,0-1-1,0 1 1,0 0-1,0 0 1,0-1 0,0 1-1,0 0 1,0 0-1,0-1 1,0 1 0,0 0-1,0-1 1,0 1-1,0 0 1,0 0-1,0-1 1,0 1 0,0 0-1,0 0 1,1 0-1,-1-1 1,0 1-1,0 0 1,0 0 0,0 0-1,1-1 1,-1 1-1,0 0 1,0 0 0,1 0-1,-1 0 1,0 0-1,0-1 1,1 1-1,-1 0 1,0 0 0,1 0-1,-1 0 416,3 4 411,79 105 1109,-56-71-1253,47 53 0,-48-67-407,-15-15-109,-1 1 1,1 0-1,7 12 1,-16-21-140,0 0 0,1 0 0,-1 1 1,0-1-1,1 0 0,-1-1 0,0 1 1,1 0-1,2 1 0,0 0 288,-7-5-286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 1 10152,'0'0'5581,"-10"11"-5232,-137 149 1063,15-6 940,121-143-1900,8-9-172,1 0 1,-1 0-1,1 1 0,0-1 0,-1 1 0,0 2 0,10-2-346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62 6928,'0'0'7517,"2"13"-7073,25 215 1282,-12 20 1108,-13-235-2502,-1-12-241,-1 1-1,1-1 1,-1 1-1,0-1 0,0 1 1,0-1-1,0 1 0,0-1 1,0 0-1,0 1 1,-1 2 978,1-5-1025,-1 0 1,1 0-1,-1 0 1,1 0-1,-1 0 1,1 0-1,-1 0 1,1 0-1,0-1 1,0 1-1,0 0 0,-1 0 1,1-2-1,0 1 35,-22-131 937,-10-75 337,24 132-777,7 57-473,0 9-28,1 0-1,0-1 1,0 1 0,1 0-1,4-16 1,-3 18-40,-2 6-27,0 0 1,0 1 0,0-1-1,1 1 1,-1-1 0,1 1-1,-1-1 1,1 1 0,-1-1-1,1 1 1,0-1 0,0 1-1,0 0 1,0-1 0,0 1-1,0 0 1,0 0 0,0 0-1,0 0 1,1 0 0,-1 0-1,0 0 1,1 0 0,-1 1-1,3-2 1,3 0-1,0 0-1,-1 0 1,1 1 0,0 0 0,0 0-1,0 1 1,-1-1 0,1 2 0,0-1 0,0 1-1,0 0 1,12 4 0,-3 0-5,-2 1-1,1 0 1,-1 1 0,20 13 0,-30-18-3,-1 1 0,0-1 1,0 1-1,0 0 1,0-1-1,0 1 0,0 1 1,-1-1-1,1 0 1,-1 1-1,0-1 0,0 1 1,0-1-1,-1 1 1,1 0-1,-1 0 0,2 7 1,-3-6-1,1 0 0,-1-1 0,0 1 0,-1 0 0,1 0 0,-1-1 0,0 1-1,0-1 1,0 1 0,-1-1 0,0 1 0,1-1 0,-2 0 0,1 0 0,-5 7 0,-4 3 8,-1-1 0,-1-1-1,0 0 1,0 0 0,-18 10 0,2 0 17,16-14-13,11-7-6,0-1-1,0 1 0,1 0 0,-1 0 0,0 0 1,1 1-1,-1-1 0,1 0 0,-1 1 0,1-1 1,-2 3-1,3-4-1,1 1 0,0-1 0,-1 1 0,1-1 0,-1 1 0,1-1 0,0 1 0,-1-1 0,1 1 0,0-1 0,-1 0 0,1 0 0,0 1 1,-1-1-1,1 0 0,0 0 0,0 0 0,0 0 0,-1 1 0,1-1 0,1-1 0,21 4 13,-23-3-16,30 3 3,-6-2 3,0 2-1,29 7 1,-46-9-7,0 1 1,0 1 0,-1-1 0,1 1 0,-1 0 0,0 0-1,0 1 1,0 0 0,0 0 0,-1 1 0,0-1-1,7 9 1,-7-8 7,0 1 0,0 0 0,-1 1-1,0-1 1,-1 1 0,4 9 0,-6-14-6,-1 0 0,1 0 1,0 0-1,-1 0 0,0 0 1,0 0-1,1 1 0,-1-1 1,-1 0-1,1 0 0,0 0 1,0 0-1,-1 0 0,1 0 1,-1 1-1,0-1 0,0 0 1,1 0-1,-1-1 0,-1 1 1,1 0-1,0 0 0,0 0 1,-1-1-1,1 1 0,-2 1 1,-4 3 4,1-1 0,-1 0 0,-1-1 0,1 1 0,0-1 0,-1-1 0,0 0 0,0 0 0,0 0 0,0-1 0,-12 2 0,6-2 22,1-1-1,0 0 1,-1-1-1,1 0 1,-1-1-1,-17-4 1,-8-3 171,-45-3-1,71 8-178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6128,'0'0'12014,"11"1"-11522,222 2 1623,-43 20-469,-132-15-992,-52-7-605,-4-1 42,1 0 0,-1 1 0,0-1-1,1 1 1,-1-1 0,0 1 0,0 0 0,1 0 0,1 1 0,-3-1-69,-1-1 1,1 1-1,-1 0 1,0 0-1,1-1 1,-1 1-1,0 0 0,0 0 1,1-1-1,-1 1 1,0 0-1,0 0 1,0 0-1,0-1 1,0 1-1,0 0 1,0 0-1,0 0 1,0 0-1,-1-1 0,1 1 1,0 0-1,-1 0 1,1-1-1,0 1 1,-1 0-1,1 0 1,-1-1-1,0 2 1,-21 36-181,14-26-2631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1 177 7736,'0'0'7025,"8"-4"-6641,9-3-8,1 0 0,18-3 0,-16 4 189,-14 4-426,-1 0-1,0 1 1,0 0 0,0 0-1,1 0 1,6 1 0,66-1 1212,16 1-253,55 6 834,-100-5-1555,-22 0-108,46-4 0,-26-2-65,93-15 256,-78 9-249,1 4-1,69 0 1,1 0 114,-18-11-105,-5 1-77,241-15 187,-305 28-295,-16 1 26,53 1-1,-33 3 85,68-7 0,-46 5 68,-35 2-12,-33-1-139,-1 0 0,1 0-1,0 1 1,-1-1 0,1 1-1,6 2 1,-19 13 29,1-5-982,-1-1 0,-10 10 0,17-18 16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0 147 9648,'0'0'5453,"7"10"-5052,-1 0-295,1 0 4,0 1-1,-1-1 1,0 1-1,-1 1 0,4 11 1,26 141 1486,-13-47-239,-18-102-730,-1 0 1,-1 0-1,1 22 0,-1-30-14,0-1 525,-6-10-367,3 1-702,-1 1 1,1-1 0,0 0-1,0 0 1,0 0 0,0 0-1,0-5 1,-2-4 34,-3-15 110,0 0-1,-1-31 1,-3-19 224,6 53-257,1 1-1,1-1 0,1 1 1,1-1-1,6-40 0,-4 51-130,1 0 0,1 0-1,0 0 1,0 1 0,1 0 0,1-1-1,0 2 1,1-1 0,0 1 0,1 0-1,0 0 1,16-15 0,-20 22-35,1 1 1,0-1-1,0 1 1,1 0-1,-1 0 0,1 1 1,-1-1-1,1 1 1,0 0-1,0 1 1,0 0-1,0 0 1,0 0-1,0 0 0,0 1 1,0 0-1,0 1 1,0-1-1,0 1 1,0 0-1,11 4 0,-11-4-4,-1 1-1,0 1 0,1-1 0,-1 1 0,0 0 0,0 0 1,0 0-1,-1 0 0,1 1 0,-1 0 0,0 0 0,0 0 1,0 1-1,-1-1 0,1 1 0,-1 0 0,0 0 0,-1 0 0,1 1 1,-1-1-1,0 0 0,2 10 0,-3-9-4,-1 0-1,1 0 1,-1 0 0,-1 0-1,1 0 1,-1 0 0,0 0-1,-1 0 1,1 0 0,-1 0-1,0-1 1,0 1 0,-1-1-1,0 1 1,0-1 0,-5 6-1,-3 5 10,-2-1 0,0-1 0,-24 22 0,31-31-8,-7 7 83,-31 21 0,44-33-87,0 0 0,0 0 1,-1 1-1,1-1 0,0 0 0,0 0 1,0 0-1,0 1 0,-1-1 0,1 0 1,0 0-1,0 0 0,0 1 0,0-1 1,0 0-1,0 0 0,0 1 0,-1-1 1,1 0-1,0 0 0,0 1 0,0-1 1,0 0-1,0 0 0,0 1 0,0-1 1,0 0-1,0 0 0,1 1 0,-1-1 1,0 0-1,0 0 0,0 1 0,0-1 1,0 0-1,0 0 0,0 0 0,1 1 1,-1-1-1,0 0 0,0 0 0,0 0 1,0 0-1,1 1 0,-1-1 0,0 0 1,0 0-1,0 0 0,1 0 0,-1 1 1,16 8 23,-11-6-22,36 23 2,37 27 9,-66-43-15,-1-1 1,0 1 0,0 1-1,11 15 1,-19-21-2,0-1 0,0 0 0,-1 0 0,1 1 0,-1 0 0,0-1 0,-1 1 0,1 0 0,1 9 0,-3-12 0,0 0 0,0-1 0,0 1 0,0 0 0,0 0 0,0 0 0,0 0 0,-1-1 0,1 1 0,-1 0 0,1 0 0,-1-1 0,0 1 0,0 0 0,0-1 0,0 1 0,0 0 0,0-1 0,0 0 0,0 1 0,0-1 0,-1 0 0,1 1 0,-1-1 0,1 0 0,-1 0 0,1 0 0,-1 0 0,-2 1 0,-5 1 20,1-1 0,0 0 0,-1 0 0,1 0 0,-1-1 0,0 0 1,0-1-1,1 0 0,-1 0 0,0-1 0,1 0 0,-16-4 0,-7-5 111,0 0 0,-33-17 1,27 11-74,25 10 191,8 4-127,5 1-230,2 2-111,-1-2-1,0 1 1,1 0-1,-1 0 1,0-1-1,0 1 1,1-1-1,2-1 1,-3 1-2191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14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12056,'0'0'7243,"3"10"-6776,0 0-301,0-1 1,1 0-1,0-1 0,0 1 1,1-1-1,0 1 0,9 9 1,-1-5 210,1 0 0,0 0 0,28 18 0,-27-21-127,-1 1 0,0 0 0,0 1 0,15 18 0,12 19 269,-17-22-250,-2 0 1,-1 1-1,21 38 0,-17-15 105,-1 0 0,30 105 0,-45-124-190,-2 1 1,-2 0-1,-1 0 0,-1 0 1,-2 0-1,-4 46 0,-1-46-4,-1-1-1,-2 0 1,-2 0-1,0-1 1,-2 0-1,-24 46 0,15-39 143,-3-1-1,-1-1 1,-2-1 0,-43 45-1,61-71-477,-8 7 653,3-11-4552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7528,'0'0'9753,"5"-8"-9179,17-24-15,-21 31-506,0 0 0,0-1 0,0 1 0,0 0 0,1 0 0,-1 0 0,0 0 0,1 1 0,-1-1 0,1 0 0,-1 1-1,0-1 1,1 1 0,0-1 0,-1 1 0,1 0 0,-1-1 0,1 1 0,-1 0 0,1 0 0,0 0 0,-1 0 0,1 0 0,-1 1 0,3 0 0,2 0 165,-1 1 0,0 1-1,1-1 1,-1 1 0,4 2 0,-6-3-119,0 0 26,1 0 0,0 1 0,-1 0 0,0 0 0,1 0 0,-1 0 0,0 0-1,-1 1 1,1-1 0,-1 1 0,1 0 0,1 4 0,-3-5-70,0 0 0,0-1-1,0 1 1,-1 0 0,1 0 0,-1 0-1,0-1 1,1 1 0,-1 0-1,-1 0 1,1 0 0,0 0-1,-1-1 1,1 1 0,-1 0-1,0 0 1,0-1 0,0 1 0,0 0-1,-3 2 1,-3 8 86,0-2 0,-1 1 0,-1-1 0,0-1 1,0 1-1,-14 10 0,-3-2 574,25-18-491,14-2 160,26-8-94,-6 1-56,-1 1-1,41-2 0,-69 9-215,-1 0 0,1 0-1,-1 1 1,1-1 0,-1 1-1,1 0 1,-1 0 0,6 3-1,5 3-3562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 6224,'0'0'22099,"11"-7"-21870,-8 5-208,8-5 46,1 0 1,0 0-1,0 2 0,0-1 0,22-5 0,161-31 1347,-164 40-973,-42 19-458,-9 15-563,13-22-3012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1 376 4616,'0'0'10888,"4"-8"-10407,8-16-185,11-25 525,2 2 0,55-76-1,-64 102-514,-4 5 21,19-19-1,-27 31-212,0 1-1,0-1 0,0 1 0,1 0 0,-1 0 0,1 0 1,0 1-1,0-1 0,8-2 0,-8 4-10,6 0 607,-11 14-232,-1-7-477,-29 164 809,16-98-360,4-12 286,10-57-579,-1 4 351,1-6-495,0-1 0,0 0 0,0 0 0,1 0 0,-1 0 0,0 1 0,0-1 0,0 0 0,0 0 0,0 0 0,1 0 0,-1 0 0,0 0 0,0 0 0,0 0 0,1 1 0,-1-1 0,0 0 0,0 0 0,0 0 0,0 0 0,1 0 0,-1 0 0,0 0 0,0 0-1,0 0 1,1 0 0,-1 0 0,0 0 0,0 0 0,0-1 0,1 1 0,-1 0 0,0 0 0,0 0 0,0 0 0,0 0 0,1 0 0,-1 0 0,0 0 0,0-1 0,0 1 0,0 0 0,16-10 95,-1 0 0,-1-1 0,0 0 0,0-2 0,-1 1 0,15-20 0,-1 3 17,115-133 513,-130 147-552,-8 11-2,0-1 1,0-1-1,5-8 1,-2-1 710,-14 49-475,1 3-223,1-2 38,-3 60 0,8-79-111,-1 2 34,1 0 0,1-1 1,1 1-1,0 0 0,1-1 1,7 20-1,-3-11 72,4 10 88,-10-33-187,0-1 0,0 1 0,1-1 0,-1 0 0,0 0 0,1 1 0,0-1-1,-1 0 1,1 0 0,4 3 0,-3-3 18,-1-1 0,1 1 1,0 0-1,0-1 0,0 0 0,1 0 0,-1 0 0,0 0 0,0 0 1,1 0-1,-1-1 0,0 0 0,1 0 0,-1 0 0,0 0 0,1 0 0,-1-1 1,0 1-1,1-1 0,3-1 0,-2 1 81,1-1 0,0 0 1,-1 0-1,0 0 0,1 0 0,-1-1 0,7-5 0,-11 8-115,-1 0-1,1 0 1,-1-1-1,0 1 1,1 0-1,-1 0 1,1 0-1,-1-1 1,0 1-1,1 0 0,-1-1 1,0 1-1,1 0 1,-1-1-1,0 1 1,1 0-1,-1-1 1,0 1-1,0-1 1,0 1-1,1 0 1,-1-1-1,0 1 0,0-1 1,0 1-1,0-1 1,0 1-1,0-1 1,0 1-1,0-1 1,0 1-1,0 0 1,0-1-1,0 1 1,0-1-1,0 1 0,0-1 1,0 1-1,-1-1 1,1 1-1,0 0 1,0-1-1,0 1 1,-1-1-1,0 0 1,1 1-35,0 0 1,0 0-1,-1-1 1,1 1-1,0 0 1,-1 0-1,1 0 1,0 0-1,-1-1 1,1 1-1,0 0 1,-1 0-1,1 0 1,0 0-1,-1 0 1,1 0-1,-1 0 1,1 0-1,0 0 1,-1 0-1,1 0 1,-1 0-1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98 8936,'0'0'2086,"6"-10"-1628,32-69 1558,-38 79-1897,1-1 0,-1 1 1,0-1-1,0 1 1,0-1-1,1 1 0,-1-1 1,0 1-1,1-1 1,-1 1-1,0-1 0,1 1 1,-1 0-1,1-1 1,-1 1-1,0 0 1,1-1-1,-1 1 0,1 0 1,-1 0-1,1-1 1,0 1-54,-1 0 1,0 1 0,1-1 0,-1 0 0,0 0 0,1 0-1,-1 1 1,0-1 0,1 0 0,-1 0 0,0 1 0,0-1 0,1 0-1,-1 0 1,0 1 0,0-1 0,0 0 0,0 1 0,1-1 0,-1 0-1,0 1 1,0 0 0,6 25 1219,23 172 2913,-29-194-3940,1 1-1,-1 0 1,0-1 0,0 1 0,0 0 0,-1 0 0,1-1 0,-1 1 0,-3 7 0,3-2 796,0-6 0,-8 1-523,-15 6-282,0-1 1,-47 13-1,55-18-151,-5 5 631,38-15-633,1 1-1,22-2 1,-19 3-5,27-7 1,-29 5-21,1 2-1,33-3 1,-42 5-35,23-3 122,18-1 183,-49 5-324,5 1 258,-10 7-249,0-1-249,-1 5-296,1-6-3413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0 129 6424,'0'0'18094,"13"-2"-17846,10-1-152,161-21 405,65 11-49,-148 7-325,100-9 76,153-14 218,-312 25-258,83-19 1,-120 22-147,5-1 26,-5 0 13,0 1-1,0 0 0,0 0 0,0 0 1,-1 0-1,1 1 0,0 0 0,0 0 1,0 1-1,0-1 0,5 2 0,-5-3 158,-5 1-208,1 0-1,-1 0 1,0-1-1,0 1 0,0 0 1,0 0-1,0 0 1,0 0-1,0 0 0,0 0 1,0 0-1,0 0 1,1 0-1,-1 0 0,0 0 1,0 0-1,0 0 0,0 0 1,0 0-1,0 0 1,0 0-1,1 0 0,-1 0 1,0 0-1,0 0 1,0 0-1,0 0 0,0 0 1,0 0-1,0 0 1,1 0-1,-1 0 0,0 0 1,0 0-1,0 0 1,0 0-1,0 0 0,0 0 1,0 0-1,0 0 0,0 0 1,0 1-1,1-1 1,-1 0-1,0 0 0,0 0 1,0 0-1,0 0 1,0 0-1,0 0 0,0 0 1,0 0-1,0 1 1,0-1-1,0 0 0,0 0 1,0 0-1,0 0 0,4 0 544,-3 1-317,-6 3-178,-13 9-460,10-7-2897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74 7328,'0'0'3461,"5"-8"-2753,31-54 989,-36 62-1673,0-1 0,0 1-1,0 0 1,0 0 0,0 0-1,1-1 1,-1 1 0,0 0-1,0 0 1,0 0 0,1 0 0,-1-1-1,0 1 1,0 0 0,1 0-1,-1 0 1,0 0 0,0 0-1,0 0 1,1 0 0,-1 0-1,0 0 1,1 0 0,-1 0-1,0 0 1,0 0 0,1 0 0,-1 0-1,0 0 1,0 0 0,1 0-1,-1 0 1,0 0 0,0 0-1,1 0 1,-1 0 0,0 0-1,0 0 1,0 1 0,1-1-1,-1 0 1,0 0 0,0 0 0,0 0-1,1 1 1,-1-1 0,0 0-1,0 0 1,0 1 0,8 12 595,4 22 192,12 68 1,-3 40 457,-19-129-1109,-1 5 278,0 1-1,-4 34 1,0-21 284,3-27-382,0 0 0,0 0 0,1 0 0,-1 0 0,1 0 0,4 11 0,-5-9 1283,0-6-1535,-1-1 0,1 0-1,0 0 1,0 0 0,0 1-1,0-1 1,0 0 0,1 0-1,-1 0 1,0 1 0,0-1-1,1 0 1,-1 0 0,1 0 0,0 2-1,2 1-43,-1 0-1,0 0 1,0 1-1,0-1 1,-1 0-1,0 1 1,1-1-1,-1 1 1,-1-1-1,1 9 1,6 22 187,-5-18-88,-1-10 9,-2-9 106,-33-105 179,26 76-355,-27-119 275,29 115-204,1 0-1,0-48 0,5 71-84,0 0-1,1 1 1,5-20-1,-5 27-42,0 0-1,0 0 0,1 0 0,-1 0 0,1 0 1,0 0-1,0 1 0,1-1 0,-1 1 1,1-1-1,-1 1 0,1 0 0,4-4 0,10-7 68,-15 11-83,-1 1 1,2 0-1,-1 1 0,0-1 0,0 0 0,0 0 0,1 1 1,-1 0-1,1-1 0,-1 1 0,1 0 0,0 0 0,2 0 0,17-6 24,10-1 18,-16 6-18,0 1 0,0 1-1,0 0 1,24 3-1,-34-2-25,-1 1 0,1-1 0,0 1-1,-1 1 1,1-1 0,-1 1 0,0 0 0,0 0 0,0 0-1,0 1 1,0-1 0,-1 1 0,0 0 0,8 9-1,-10-10-2,0 0-1,0 0 1,0 0-1,0 1 0,-1-1 1,1 0-1,-1 1 0,0-1 1,0 1-1,0-1 1,-1 1-1,1 0 0,-1-1 1,0 1-1,0 0 0,0-1 1,0 1-1,-1 0 1,1-1-1,-1 1 0,0-1 1,0 1-1,0-1 0,-4 7 1,1-3 2,0-1-1,-1 0 1,0 0 0,0 0 0,0-1-1,0 1 1,-1-1 0,0 0 0,-10 5 0,-8 5 37,-32 13 0,45-23-17,6-2 14,0-1-1,-1 0 0,1-1 0,0 1 0,-1-1 0,1 0 0,-1 0 0,-8-1 0,8 2 199,10 2-133,17 2-66,-8-4-40,1 1 0,-1 1 0,0 0 1,0 1-1,21 11 0,-13-5-23,-1 2 0,29 22-1,-41-28 9,0 1-1,0 0 0,-1 1 0,0 0 0,0 0 1,-1 0-1,-1 1 0,1 0 0,5 15 0,-10-22 14,-1-1-1,1 1 0,-1-1 1,0 1-1,1-1 0,-1 1 1,0-1-1,-1 1 0,1-1 1,0 1-1,-1-1 0,1 1 0,-1-1 1,0 1-1,0-1 0,0 0 1,0 0-1,0 1 0,0-1 1,-3 4-1,0-2 8,1 0 0,-1 0 0,1 0 0,-1 0 0,0-1 0,0 1 0,-1-1 0,-6 4 0,0-1 7,0-1-1,0-1 1,0 1 0,0-2-1,-1 0 1,1 0 0,-1-1-1,0 0 1,0-1 0,0-1-1,0 0 1,0 0 0,1-1-1,-1 0 1,0-1 0,-15-5-1,11 2 23,-19-6 189,-35-15-1,69 25-217,0 1-1,0 0 0,0-1 0,0 1 0,0 0 0,0-1 0,0 1 0,0-1 0,0 1 0,1-1 1,-1 0-1,0 1 0,0-1 0,1 0 0,-1 0 0,0 1 0,1-1 0,-1 0 0,1 0 0,-1 0 0,1 0 1,0 0-1,-1 0 0,1 0 0,-1-1 0,2 1 22,-1 0 0,0 0 0,1-1 0,0 1 1,-1 1-1,1-1 0,-1 0 0,1 0 0,0 0 0,0 0 0,0 0 0,-1 1 1,1-1-1,0 0 0,0 1 0,0-1 0,0 0 0,1 1 0,6-4-1184,1 0-1,-1 1 1,14-4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6128,'0'0'14982,"7"1"-14587,15 3-175,36 6 621,-52-8-698,0-1-1,-1 1 0,1 0 1,0 1-1,0-1 1,-1 1-1,7 5 1,-10-6-91,0 0 0,0 0 0,0 0 0,-1 1 0,1-1 1,0 1-1,-1-1 0,0 1 0,0 0 0,1-1 0,-2 1 0,1 0 0,0 0 0,0 3 1,0 0 19,0 1 0,-1-1 0,0 0 0,0 0 0,-2 10 1,1-8-13,-1-1 1,0 0 0,0 0-1,0 0 1,-1 0 0,0-1-1,-1 1 1,1-1 0,-1 0-1,0 0 1,-1 0 0,1 0-1,-10 7 1,9-7 5,1-2 53,1-1 0,-1 1 0,0-1 1,0 0-1,-6 4 0,10-7 249,10-2 107,-4 2-401,0-1 1,0 0-1,-1 0 0,1 0 1,9-5-1,-10 5-43,-1-1 0,0 1 1,0-1-1,1 1 0,-1 0 0,0 1 1,1-1-1,-1 1 0,1 0 0,-1 0 0,1 0 1,5 2-1,-5-1-27,-1 0 1,0 1-1,0-1 0,0 1 1,1 0-1,-2 0 0,7 5 1,3 5-3725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1 130 5320,'0'0'5285,"1"-11"-4674,1-2-394,-1 1 89,0 1 0,0-15 1,2 8 1429,-3 18-1690,0 0-1,0 0 1,1-1-1,-1 1 0,0 0 1,0 0-1,0-1 1,0 1-1,1 0 0,-1 0 1,0 0-1,0-1 1,1 1-1,-1 0 1,0 0-1,0 0 0,0 0 1,1 0-1,-1 0 1,0-1-1,1 1 0,-1 0 1,0 0-1,0 0 1,1 0-1,-1 0 1,0 0-1,0 0 0,1 0 1,-1 0-1,0 0 1,1 0-1,-1 0 0,0 1 1,0-1-1,1 0 1,-1 0-1,0 0 0,0 0 1,1 0-1,-1 0 1,0 1-1,0-1 1,1 0-1,-1 0 0,0 0 1,0 1-1,0-1 1,0 0-1,1 0 0,-1 0 1,0 1-1,0-1 1,0 0-1,0 1 0,8 9 307,0 0-1,-1 0 1,0 1-1,8 18 1,16 47 612,-16-35-454,-4-8 106,23 45 0,45 60 975,-73-129-1356,-1 1 0,6 16 1,-8-19-31,0 1 1,1-1-1,0 1 1,0-1-1,6 8 1,2-2 1003,-10-12-1083,-1 0-1,0 0 0,0 0 0,1 1 0,-1-1 0,0 0 0,0 1 0,-1-1 0,1 0 0,0 1 0,0-1 0,-1 1 0,1-1 0,-1 1 0,1 0 0,-1-1 0,0 1 1,1-1-1,-1 1 0,0 0 0,0 3 0,0-5-121,0 0 1,-1 0-1,1 0 1,0 0-1,0 0 1,0 0-1,0 0 1,0 0-1,0 0 1,0 0-1,0 1 1,1-1-1,-1 0 1,0 0-1,0 0 1,0 0-1,0 0 1,0 0-1,0 0 1,0 0-1,0 0 1,0 0-1,0 0 1,0 1-1,0-1 1,0 0-1,0 0 1,0 0-1,0 0 1,0 0-1,0 0 1,1 0-1,-1 0 1,0 0-1,0 0 1,0 0-1,0 0 1,0 0-1,0 0 1,0 0-1,0 0 1,0 0-1,0 0 1,1 0-1,-1 0 1,0 0-1,0 0 1,0 0-1,0 0 1,0 0-1,0 0 1,0 0-1,0 0 1,0 0-1,0 0 1,0 0-1,1 0 1,-1 0-1,7-6 80,9-13-27,68-108 185,-28 39-86,97-161 260,-151 246-406,2-4 36,0-1 0,0 0-1,0 0 1,-1 0 0,0 0-1,-1-1 1,0 1-1,2-15 1,-4 22-37,-1 0-1,1 0 0,0 1 1,-1-1-1,1 0 1,-1 0-1,1 0 1,-1 1-1,1-1 1,-1 0-1,0 1 0,1-1 1,-1 0-1,0 1 1,0-1-1,1 1 1,-1-1-1,0 1 1,0 0-1,0-1 1,0 1-1,1 0 0,-1 0 1,0-1-1,0 1 1,0 0-1,-1 0 1,-32-4 55,29 3-48,-129-9 101,-172 10 0,286 0-80,0 0 0,-26-5 1,5 1 48,22 0 11,17 4-123,7 1-98,141 51-993,-97-31-2855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0 208 11048,'0'0'2629,"5"10"-1818,19 43 210,-2 1 1,19 72-1,-21-48 625,12 102 1,-23-83 317,-10-94-1567,1 0-1,0-1 1,-1 1 0,1-1 0,-1 1 0,1-1 0,-1 1 0,-2 4 0,-1-21 192,-38-155 496,31 102-554,-4-117 1,14 135-118,8-79 1,-4 100-192,2 0 0,1 0 0,2 0 0,12-30 0,-19 55-182,0-1 0,1 1 0,-1 0 1,1 0-1,0 0 0,0 1 0,0-1 1,0 0-1,1 1 0,-1-1 0,1 1 1,-1 0-1,1 0 0,0 0 0,0 0 0,0 0 1,0 0-1,4-1 0,-2 2 2,0 0 0,-1 0 0,1 1 1,0-1-1,-1 1 0,1 0 0,0 0 0,-1 1 0,1 0 0,0 0 0,-1 0 1,9 3-1,0 0-18,0 1 0,-1 1 0,1 0 1,-1 0-1,0 2 0,0-1 0,-1 1 1,0 1-1,-1 0 0,0 1 0,0 0 1,-1 0-1,12 19 0,-19-27-25,-1 1 0,1-1 0,-1 1 0,0-1 0,0 1 0,0-1 0,0 1 0,-1 0 0,1-1 0,-1 1 0,0 0 0,1-1 0,-1 1 0,0 0 0,-1 0 0,1-1 0,0 1 0,-1 0 0,1 0 0,-1-1 0,0 1 0,0-1 0,-3 5 0,2-4 0,0 0 0,0 0 0,-1 0 0,1-1 0,-1 1 0,1-1 0,-1 0 0,0 0 0,0 0 0,0 0 0,-1 0 0,1-1 0,0 0 0,-1 1 0,1-1 0,0 0 0,-7 1 0,-13 0 0,-1-1 0,1-1 0,0-1 0,0-1 0,-30-7 0,-46-3 0,71 12 75,19 0-4241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5:47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6728,'0'0'15841,"12"-1"-15280,197-2 1524,57-8 1414,-204 13-1169,-62-2-2316,1 0 1,-1 0-1,0 0 0,0 0 0,1 0 0,-1 0 0,0 0 0,1 0 0,-1 0 0,0 0 0,0 0 0,1 0 0,-1 1 0,0-1 0,0 0 0,1 0 1,-1 0-1,0 1 0,0-1 0,0 0 0,1 0 0,-1 0 0,0 1 0,0-1 0,0 0 0,0 0 0,1 1 0,-1-1 0,0 0 0,0 1 0,0-1 1,0 0-1,0 0 0,0 1 0,0-1 0,0 0 0,0 1 0,0-1 0,0 0 0,0 0 0,0 1 0,0-1 0,0 1 0,-3 9-3648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0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300 792 2104,'0'0'12017,"-13"-6"-11665,3 1-273,6 2-45,-1 0 0,1 1-1,-1 0 1,0 0 0,0 0-1,0 1 1,0-1 0,0 1-1,-1 0 1,1 1 0,0-1-1,0 1 1,-1 0 0,1 1 0,0-1-1,-7 2 1,-2 3 75,0 0 1,1 0-1,-1 1 0,1 1 1,1 1-1,-1-1 0,1 2 1,0 0-1,1 0 0,0 1 1,1 1-1,-14 17 0,22-26-87,1-1-1,0 1 1,0 0-1,0 0 1,0 0-1,0 0 1,0 0-1,0 0 1,1 0-1,-1 0 1,1 0 0,0 0-1,-1 1 1,1-1-1,0 0 1,0 0-1,1 0 1,-1 0-1,0 1 1,1-1-1,-1 0 1,1 0-1,-1 0 1,1 0-1,0 0 1,0 0 0,0 0-1,0 0 1,0-1-1,1 1 1,-1 0-1,1-1 1,-1 1-1,1-1 1,-1 1-1,1-1 1,3 2-1,4 4 70,0-1 0,1 0 0,0-1 0,1 0 0,19 6 0,-24-9-40,1 1 1,0-1-1,0-1 0,0 1 0,0-1 1,1-1-1,-1 1 0,0-1 0,0 0 0,0-1 1,0 0-1,1 0 0,-1-1 0,0 1 1,0-1-1,-1-1 0,1 0 0,0 1 1,-1-2-1,0 1 0,0-1 0,0 0 1,0 0-1,0-1 0,-1 0 0,0 0 1,9-11-1,6-10 82,-2-1 0,0 0 1,-2-1-1,-1-1 0,-1-1 1,13-43-1,7-61 257,24-198-1,-54 298-325,1 7-1,-2-1 1,0 0-1,-2 0 1,-5-53-1,3 77-48,-1-3 22,-5 13-16,-1 5-18,0 0 0,1 1 0,0 0 0,1 0 1,-6 19-1,-18 67 10,25-79-13,-15 66 34,-9 109-1,25-170-29,0 11 23,1 1-1,2 0 1,1 0 0,2 0-1,1-1 1,13 54 0,-14-80-6,1 0 1,1 1-1,0-2 0,0 1 1,10 14-1,-12-20-9,0 0-1,0 0 0,0-1 1,0 1-1,0-1 0,1 1 1,-1-1-1,1 0 0,0 0 1,0 0-1,0 0 0,0 0 1,0-1-1,0 1 0,0-1 1,1 0-1,-1 0 0,7 1 1,-1-2 14,0-1 1,0 0-1,0 0 0,0-1 1,0 0-1,0-1 1,0 0-1,-1 0 1,12-6-1,9-7 77,33-25 0,-53 35-79,13-10 46,-2 0-1,0-2 0,-1 0 0,0-1 0,-2-1 0,0-1 1,-1 0-1,-1-1 0,12-26 0,-23 42-102,3-10 424,-11 16-132,-6 8-144,-1 2-86,1 1 0,0 0 0,1 1 0,0 0 0,1 0 0,1 1 0,0 0 0,0 1 0,1-1 0,1 1 0,1 0 0,0 1 0,0-1 0,1 1 0,1-1 0,1 1 0,0 0 0,1 15 0,0-29-25,0 1 0,1-1-1,-1 1 1,0-1 0,0 1 0,1-1 0,-1 0 0,1 1-1,-1-1 1,1 0 0,-1 1 0,1-1 0,0 0 0,0 0-1,0 1 1,0-1 0,0 0 0,0 0 0,0 0 0,0 0-1,0 0 1,0-1 0,0 1 0,1 0 0,-1 0 0,0-1-1,1 1 1,-1-1 0,0 1 0,1-1 0,-1 0 0,1 1-1,-1-1 1,0 0 0,1 0 0,-1 0 0,1 0 0,-1 0-1,1 0 1,-1-1 0,3 0 0,3 0 17,1-2-1,0 1 1,-1-1-1,1 0 1,-1-1 0,7-4-1,4-3 41,0-2 0,-2 0 0,1-1 0,20-22 0,52-72 267,-14 17-13,-41 51-88,-34 40-225,0 0 1,0 0-1,0 0 1,0-1-1,0 1 1,0 0-1,1 0 1,-1 0-1,0 0 1,0 0-1,0-1 1,0 1-1,0 0 1,1 0-1,-1 0 1,0 0-1,0 0 1,0 0-1,0 0 1,1 0-1,-1 0 1,0 0-1,0-1 1,0 1-1,1 0 1,-1 0-1,0 0 1,0 0-1,0 0 1,1 1-1,-1-1 1,0 0-1,0 0 1,0 0-1,0 0 1,1 0-1,-1 0 1,0 0-1,0 0 1,0 0-1,2 10 53,-4 14-12,2-22-35,-3 25 8,2 1 1,0-1 0,2 0-1,1 1 1,1-1-1,8 29 1,-11-53-13,1-1 0,0 1 0,0 0 1,0 0-1,0-1 0,0 1 0,1 0 0,-1-1 0,1 1 1,0-1-1,0 0 0,-1 0 0,1 0 0,1 0 0,-1 0 1,0 0-1,3 2 0,-2-3 2,0 0-1,0 0 1,0 0 0,1 0 0,-1 0-1,0-1 1,0 0 0,0 1-1,1-1 1,-1-1 0,0 1 0,0 0-1,1-1 1,-1 1 0,4-2 0,2-1 11,-1-1 0,1 1 1,0-2-1,-1 1 0,0-1 1,0 0-1,0-1 1,-1 0-1,1 0 0,6-8 1,4-6 35,-1 0 0,20-31 0,-25 33 25,13-27 0,-22 38-54,0 1 0,0-1 0,-1 0 0,0 0-1,0 0 1,-1 0 0,0 0 0,0-7 0,-5-17 208,6 34-228,-1 0 0,1 0 0,-1 0 0,1-1 0,0 1 0,0-1 0,4 4-1,-1-1 2,4 8-5,0 0 0,-1 1 1,0 0-1,9 24 0,-9-20 0,0 0 0,12 17 0,-16-29 0,0-1 0,0 1 0,1-1 0,0 0 0,0 0 0,0-1 0,0 0 0,1 0 0,10 6 0,-9-7 1,-1 0 1,1-1-1,0 0 0,0 0 1,0 0-1,0-1 0,0 0 1,0-1-1,0 1 0,0-1 1,0-1-1,0 1 0,0-1 0,0 0 1,0-1-1,0 0 0,0 0 1,9-4-1,10-7 33,-1 0 1,0-2-1,29-21 1,-15 9 19,-26 18-40,-10 7-11,-1 0 0,1 0 0,0 0 0,-1 0 0,1 0 0,0 1 0,0-1 0,0 1 0,1 0 0,-1 0 0,0 0 0,0 0 0,0 1 0,1-1 0,-1 1-1,5 0 1,-7 0-2,-1 1-1,1-1 0,0 0 1,-1 1-1,1-1 0,0 1 1,-1-1-1,1 1 0,0-1 1,-1 1-1,1-1 0,-1 1 0,1-1 1,-1 1-1,0 0 0,1-1 1,-1 1-1,0 0 0,1-1 1,-1 1-1,0 0 0,0 0 0,0-1 1,1 1-1,-1 0 0,0 0 1,0 0-1,1 27 14,-2-22-5,-3 65 43,2-50-23,1 0 0,0 0 0,2 0 1,4 32-1,-5-52-23,0 0 0,0 0 0,0 0 0,0 0 0,1 0 0,-1 0 0,0 0 1,0 0-1,1 0 0,-1 0 0,1 0 0,-1 0 0,1 0 0,-1 0 0,1 0 0,0 0 0,-1 0 1,1-1-1,0 1 0,0 0 0,-1 0 0,1-1 0,0 1 0,0-1 0,0 1 0,0-1 0,0 1 1,0-1-1,0 1 0,0-1 0,0 0 0,0 0 0,0 1 0,0-1 0,2 0 0,1-1 17,1-1 0,-1 1 1,0-1-1,0 1 0,0-1 0,0-1 0,5-2 0,2-2-2,162-98 249,-56 32-137,-110 68-116,0 1 0,0 0 1,0 1-1,1-1 0,-1 2 1,1-1-1,0 1 0,14-3 1,-21 5-17,-1 0 0,1 1 0,-1-1 0,1 0 0,-1 0 0,1 0 0,-1 0 1,1 0-1,-1 1 0,1-1 0,-1 0 0,1 0 0,-1 1 0,1-1 0,-1 0 0,0 1 0,1-1 0,-1 1 1,0-1-1,1 0 0,-1 1 0,0-1 0,1 1 0,-1-1 0,0 1 0,0-1 0,0 1 0,1-1 0,-1 1 1,0-1-1,0 1 0,0-1 0,0 1 0,0 0 0,0-1 0,0 1 0,0-1 0,0 1 0,0-1 1,0 1-1,-1 0 0,-5 27 10,3-21-6,-27 89 100,14-51 129,16-45-227,0 1-1,-1-1 0,1 0 1,0 1-1,0-1 1,0 1-1,0-1 0,-1 1 1,1-1-1,0 1 1,0-1-1,0 1 1,0-1-1,0 1 0,0-1 1,0 0-1,0 1 1,1-1-1,-1 1 1,0-1-1,0 1 0,0-1 1,0 1-1,1-1 1,-1 0-1,0 1 0,0-1 1,1 1-1,-1-1 1,0 0-1,0 1 1,1-1-1,-1 0 0,1 1 1,-1-1-1,0 0 1,1 0-1,0 1 1,1-1 6,0 1 1,0-1 0,0 0 0,0 0 0,0 0 0,0 0 0,0 0 0,0-1 0,4 0 0,43-18 167,92-59 435,-17 7 197,-121 69-760,0 1 0,0-1 1,0 1-1,1 0 0,-1 0 0,0 0 0,1 0 1,-1 1-1,0-1 0,1 1 0,-1 0 1,7 0-1,-8 1-26,1-1 1,-1 1 0,0 0 0,0 0-1,0 0 1,0 1 0,0-1-1,-1 0 1,1 1 0,0-1-1,-1 1 1,1-1 0,-1 1-1,1 0 1,-1 0 0,0-1 0,1 1-1,-1 0 1,0 0 0,0 3-1,13 27-15,-10-21-10,1 0-1,0-1 0,1 1 0,10 14 0,-14-22-1,1 0 0,0 0 0,0 0 0,0-1-1,0 1 1,0-1 0,0 1 0,1-1 0,-1 0-1,1-1 1,0 1 0,0-1 0,-1 1 0,1-1 0,0 0-1,0-1 1,7 2 0,8-2 0,1 0 0,-1-1 0,0-1 0,1-1 0,-1-1 0,0 0 0,0-1 0,21-10 0,-8 2 0,-1-2 0,0-1 0,51-37 0,-74 48 0,-1-1 0,1 0 0,-1 0 0,-1-1 0,1 0 0,-1 0 0,0-1 0,-1 0 0,7-11 0,-12 18 0,0 1 0,0 0 0,0 0 0,1 0 0,-1 0 0,0 0 0,0-1 0,0 1 0,0 0 0,0 0 0,0 0 0,0-1 0,0 1 0,0 0 0,0 0 0,0 0 0,0 0 0,0-1 0,0 1 0,0 0 0,0 0 0,0 0 0,0-1 0,0 1 0,0 0 0,0 0 0,0 0 0,0 0 0,0-1 0,0 1 0,-1 0 0,1 0 0,0 0 0,0 0 0,0-1 0,0 1 0,0 0 0,0 0 0,-1 0 0,1 0 0,0 0 0,0 0 0,-10 2 0,-9 9 0,-2 6 0,2 0 0,0 2 0,1 0 0,0 1 0,2 1 0,-19 31 0,30-43 0,-1 0 0,1 1 0,1 0 0,-4 12 0,7-20 0,0 1 0,0-1 0,0 1 0,1-1 0,-1 1 0,1 0 0,-1 0 0,1-1 0,0 1 0,0 0 0,0-1 0,0 1 0,1 0 0,-1 0 0,1-1 0,0 1 0,0-1 0,0 1 0,0-1 0,0 1 0,2 3 0,-1-5 0,-1 0 0,0 0 0,1 0 0,-1-1 0,0 1 0,1 0 0,-1-1 0,1 1 0,-1-1 0,1 1 0,0-1 0,-1 0 0,1 0 0,-1 0 0,1 0 0,-1 0 0,1 0 0,-1 0 0,1 0 0,0-1 0,-1 1 0,1-1 0,-1 1 0,1-1 0,1-1 0,5-1 0,0-2 0,0 1 0,8-7 0,3-3 0,-2 0 0,0-1 0,-1-1 0,15-18 0,50-76 0,-52 69 0,-20 30 0,-9 12 0,-15 25 0,-228 325 0,181-262 0,-43 67 0,-108 140 0,186-266 0,-54 45 0,72-71 0,6-11 0,7-16 0,1 9 0,0 0 0,1 1 0,0-1 0,1 1 0,1 1 0,14-20 0,2 2 0,39-37 0,-26 34 0,67-45 0,-51 40 0,10-3 779,7-6-1451,-62 41-366,-1-1 0,1 0 1,7-10-1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1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298 556 10248,'0'0'9982,"-12"-3"-9691,6 2-265,-49-8 311,50 9-273,0-1-1,-1 2 1,1-1 0,-1 1 0,1-1 0,0 1 0,-1 1-1,1-1 1,0 1 0,-9 4 0,3 1 40,0-1 0,0 2-1,1 0 1,0 0 0,1 0 0,0 2 0,0-1-1,1 1 1,0 0 0,1 0 0,0 1 0,-7 14-1,5-3 41,5-14-67,0-1 1,1 0 0,0 1-1,1 0 1,0 0-1,0 0 1,0 0 0,1 0-1,0 0 1,1 9 0,0-9 7,1 0 0,0-1 0,1 1 0,-1-1 0,1 1 0,1-1 0,-1 1 0,8 12 0,-8-17-50,0-1 1,0 0-1,0 0 1,0 0-1,0 0 1,0 0-1,0 0 0,1-1 1,-1 1-1,0-1 1,1 1-1,0-1 1,-1 0-1,1 0 0,0 0 1,-1-1-1,1 1 1,0 0-1,0-1 0,0 0 1,0 0-1,-1 0 1,1 0-1,0 0 1,0-1-1,0 1 0,4-2 1,8-1 102,-1-1-1,0 0 1,0-1 0,0-1-1,-1 0 1,0-1 0,0 0 0,0-1-1,-1 0 1,0-1 0,-1-1 0,0 0-1,0 0 1,-1-1 0,-1 0-1,11-16 1,-3 4 259,-14 19-331,0 0 1,1 0 0,-2 0 0,1-1-1,0 0 1,-1 1 0,0-1 0,0 0-1,2-9 1,-3 11 12,0 0 0,-1 0 0,1 1 0,0-1 0,1 0 0,-1 0 0,0 1 0,1-1 0,0 1 0,3-5 0,-3 4 37,-9 20 97,2 0 0,0 0-1,-4 25 1,2-7-137,5-27-50,0 0-1,1 0 1,0 0-1,0 14 1,1-20-16,0-1 0,0 0 0,0 0 0,0 0 0,0 0 1,0 1-1,0-1 0,1 0 0,-1 0 0,0 0 0,1 0 0,-1 0 1,1 0-1,0 0 0,-1 0 0,1 0 0,0 0 0,-1 0 1,1 0-1,0 0 0,0 0 0,0-1 0,0 1 0,0 0 1,0 0-1,0-1 0,0 1 0,0-1 0,0 1 0,0-1 1,0 0-1,1 1 0,-1-1 0,0 0 0,0 0 0,0 0 1,0 0-1,1 0 0,-1 0 0,0 0 0,0 0 0,0 0 1,2-1-1,7-1 37,-1-1 0,1 0 0,-1 0 0,0-1 0,0 0 0,0-1 0,0 0 0,-1 0 0,1-1 0,-1 0 0,-1-1 0,14-14 0,-3 1 95,-2-1-1,0 0 1,21-41-1,-34 54-141,-3 8 0,0-1 0,1 0 0,-1 1 0,0-1 0,0 1 0,0-1 0,0 1 0,1-1 0,-1 1 0,0-1 0,1 1 0,-1-1 0,0 1 0,1-1 0,-1 1 0,1-1 0,-1 1 0,1-1 0,-1 1 0,1-1 0,2-1 0,0 1 0,-2 8 0,-1-1 0,-1 21 0,2 0 0,7 44 0,-7-69 0,-1 1 0,1 0 0,0 0 0,0-1 0,0 1 0,0-1 0,0 1 0,0-1 0,1 1 0,0-1 0,-1 0 0,1 1 0,0-1 0,0 0 0,0 0 0,0 0 0,0-1 0,0 1 0,5 2 0,-5-3 0,0 0 0,0-1 0,0 0 0,0 1 0,0-1 0,0 0 0,0 0 0,0 0 0,0 0 0,0 0 0,0 0 0,0-1 0,0 1 0,0-1 0,0 1 0,0-1 0,0 0 0,0 0 0,2-1 0,35-21 0,-26 13 0,0-1 0,-1 0 0,0 0 0,-1-2 0,0 1 0,-1-1 0,-1-1 0,0 0 0,8-17 0,-2 7 0,-12 20 0,0-1 0,0 0 0,0 1 0,0-1 0,3-9 0,4-5 0,-8 21 0,-2-2 0,0 0 0,0 1 0,0-1 0,1 0 0,-1 0 0,0 0 0,0 0 0,0 0 0,0 0 0,0 0 0,0 1 0,1-1 0,-1 0 0,0 0 0,0 0 0,0 0 0,0 0 0,1 0 0,-1 0 0,0 0 0,0 0 0,0 0 0,0 0 0,1 0 0,-1 0 0,0 0 0,0 0 0,0 0 0,0 0 0,1 0 0,-1 0 0,0 0 0,0 0 0,0 0 0,0 0 0,1 0 0,-1 0 0,0-1 0,0 1 0,0 0 0,0 0 0,0 0 0,1 0 0,2-3 0,18 10 0,-15-5 0,-3 0 0,0-1 0,0 1 0,0-1 0,0 1 0,0 0 0,0 0 0,0 0 0,-1 0 0,1 1 0,-1-1 0,1 1 0,-1-1 0,0 1 0,0 0 0,2 4 0,2 5 0,-1 0 0,7 24 0,-10-26 0,2 1 0,0-1 0,7 15 0,4 4 0,-13-23 0,0-1 0,1 1 0,0-1 0,0 0 0,0 0 0,1 0 0,4 4 0,-7-7 0,1-1 0,-1 0 0,1 0 0,-1-1 0,1 1 0,0 0 0,-1 0 0,1-1 0,0 1 0,0-1 0,-1 0 0,1 1 0,0-1 0,0 0 0,0 0 0,-1 0 0,1 0 0,0 0 0,0-1 0,0 1 0,-1-1 0,1 1 0,0-1 0,0 1 0,-1-1 0,1 0 0,2-2 0,4-1 0,0-2 0,-1 1 0,0-1 0,0 0 0,0 0 0,-1 0 0,0-1 0,8-12 0,-5 6 0,-1 1 0,-1-1 0,0-1 0,8-22 0,-13 30 0,-1-1 0,0 0 0,0 0 0,-1 0 0,0 0 0,0 1 0,0-1 0,-3-12 0,0-20 0,3 37 0,-4-6 0,4 8 0,0-1 0,0 1 0,0 0 0,0 0 0,0 0 0,0-1 0,0 1 0,0 0 0,0 0 0,0 0 0,0-1 0,0 1 0,1 0 0,-1 0 0,0 0 0,0-1 0,0 1 0,0 0 0,0 0 0,0 0 0,0 0 0,1 0 0,-1-1 0,0 1 0,0 0 0,0 0 0,0 0 0,1 0 0,-1 0 0,0 0 0,0 0 0,0 0 0,1-1 0,-1 1 0,0 0 0,0 0 0,0 0 0,1 0 0,-1 0 0,0 0 0,0 0 0,0 0 0,1 0 0,-1 0 0,0 0 0,0 1 0,0-1 0,0 0 0,1 0 0,-1 0 0,0 0 0,0 0 0,0 0 0,1 0 0,-1 0 0,0 1 0,0-1 0,0 0 0,0 0 0,0 0 0,1 0 0,-1 0 0,0 1 0,0-1 0,0 0 0,0 0 0,0 0 0,0 1 0,1 0 0,1 0 0,-1 1 0,0-1 0,1 0 0,-1 0 0,1 0 0,-1 0 0,1 0 0,-1 0 0,1-1 0,0 1 0,-1-1 0,1 1 0,2 0 0,14 6 0,-5 0 0,-9-6 0,0 1 0,-1 0 0,1 0 0,-1 0 0,1 0 0,-1 1 0,0-1 0,0 1 0,0 0 0,0 0 0,-1 0 0,1 0 0,-1 0 0,0 1 0,0-1 0,3 6 0,28 117 0,-31-121 0,1 0 0,0-1 0,0 1 0,0-1 0,1 0 0,-1 0 0,1 0 0,0 0 0,0-1 0,0 0 0,1 1 0,-1-2 0,1 1 0,0 0 0,0-1 0,0 0 0,0 0 0,9 2 0,-4-2 0,1-1 0,-1 0 0,0-1 0,0 0 0,1-1 0,-1 0 0,0 0 0,0-1 0,0 0 0,0-1 0,10-4 0,-6 1 0,0 0 0,0-1 0,-1-1 0,0 0 0,0-1 0,20-18 0,-30 23 0,0 0 0,0-1 0,0 1 0,0-1 0,-1 0 0,0 1 0,0-1 0,-1 0 0,1 0 0,-1 0 0,0-1 0,0 1 0,-1 0 0,1 0 0,-1 0 0,-1-7 0,1 11 0,0 0 0,0 0 0,0 0 0,0 0 0,-1 1 0,1-1 0,0 0 0,0 0 0,-1 0 0,1 1 0,0-1 0,-1 0 0,1 1 0,-1-1 0,1 0 0,-1 1 0,0-1 0,1 0 0,-1 1 0,1-1 0,-1 1 0,0-1 0,1 1 0,-1 0 0,0-1 0,0 1 0,1 0 0,-1-1 0,0 1 0,0 0 0,0 0 0,1 0 0,-1 0 0,0-1 0,0 1 0,0 0 0,-1 1 0,-1-1 0,0 0 0,0 1 0,0 0 0,0 0 0,0-1 0,0 2 0,-5 1 0,3 0 0,1-1 0,-1 1 0,0 0 0,1 0 0,0 1 0,-1-1 0,1 1 0,1 0 0,-1 0 0,1 0 0,-1 1 0,1-1 0,0 1 0,1 0 0,-3 5 0,2-4 0,1 0 0,0 0 0,1 0 0,-1 0 0,1 1 0,0-1 0,1 0 0,0 1 0,0-1 0,1 8 0,-1-11 0,1 0 0,0 0 0,0-1 0,0 1 0,0 0 0,0 0 0,1-1 0,-1 1 0,1 0 0,0-1 0,-1 0 0,1 1 0,0-1 0,1 0 0,-1 0 0,0 0 0,1 0 0,-1 0 0,1-1 0,-1 1 0,1-1 0,0 0 0,3 2 0,0-2 0,0 1 0,0-1 0,0 0 0,0 0 0,0-1 0,0 0 0,0 0 0,1 0 0,-1-1 0,0 0 0,0 0 0,0 0 0,-1-1 0,1 0 0,0 0 0,6-4 0,11-6 0,-1-1 0,32-24 0,-43 29 0,5-5 0,29-30 0,-32 30 0,0-1 0,1 2 0,19-13 0,-19 15 0,-12 7 0,1 1 0,0 0 0,-1 0 0,1 0 0,0 0 0,0 1 0,0-1 0,0 1 0,1 0 0,-1-1 0,0 2 0,5-2 0,-7 2 0,6 2 0,-7-2 0,0 1 0,1 0 0,-1-1 0,0 1 0,0 0 0,1-1 0,-1 1 0,0 0 0,0-1 0,0 1 0,0 0 0,0-1 0,0 1 0,0 0 0,0 0 0,0-1 0,0 1 0,-1 1 0,0 8 0,-5 26 0,-11 42 0,17-78 0,-1 1 0,1-1 0,0 0 0,0 0 0,0 1 0,0-1 0,0 0 0,-1 1 0,1-1 0,0 0 0,0 0 0,0 1 0,0-1 0,0 0 0,0 1 0,0-1 0,0 0 0,0 1 0,0-1 0,0 0 0,0 0 0,0 1 0,0-1 0,1 0 0,-1 1 0,0-1 0,0 0 0,0 0 0,0 1 0,0-1 0,1 0 0,-1 1 0,10-6 0,15-21 0,-20 21 0,22-23 0,-19 17 0,1 1 0,1 1 0,0 0 0,0 0 0,1 1 0,16-10 0,-26 17 0,0 1 0,0 0 0,0 0 0,0 0 0,0 0 0,0 0 0,0 0 0,0 0 0,0 0 0,0 0 0,0 0 0,0 0 0,0 1 0,0-1 0,-1 0 0,1 1 0,0-1 0,0 1 0,0-1 0,0 1 0,0 0 0,-1-1 0,1 1 0,0 0 0,-1-1 0,1 1 0,0 0 0,-1 0 0,1-1 0,-1 1 0,1 0 0,-1 0 0,1 1 0,1 2 0,1 0 0,-1 0 0,-1 1 0,1-1 0,2 10 0,-1 10 0,6 25 0,-9-46 0,1 0 0,0 0 0,1 0 0,-1-1 0,0 1 0,1 0 0,0-1 0,-1 1 0,1-1 0,0 1 0,0-1 0,1 0 0,2 3 0,-4-4 0,1 0 0,0 0 0,-1-1 0,1 1 0,0 0 0,-1-1 0,1 1 0,0-1 0,0 1 0,0-1 0,0 0 0,-1 0 0,1 0 0,0 0 0,0 0 0,0 0 0,0 0 0,-1-1 0,1 1 0,0-1 0,0 1 0,-1-1 0,1 0 0,0 1 0,2-3 0,3-1 0,0-1 0,0-1 0,0 1 0,6-8 0,-9 9 0,19-23 0,0 0 0,-3-1 0,35-61 0,-44 71 0,13-31 0,-2 0 0,-2-2 0,17-67 0,-32 100 0,17-69 0,5-13 0,-26 95 0,1 0 0,-1-1 0,-1 1 0,1 0 0,-1-1 0,0 1 0,0-1 0,0 1 0,-1-1 0,0 1 0,-1-7 0,-21 48 0,13-13 0,1 1 0,1 0 0,1 1 0,1 0 0,2 0 0,-3 34 0,4-5 0,10 107 0,-3-131 0,2-1 0,1 0 0,2 0 0,13 31 0,-18-51 0,1 0 0,0-1 0,0 1 0,1-1 0,0 0 0,0-1 0,1 0 0,0 1 0,0-2 0,16 12 0,-18-16 0,0 0 0,0 0 0,1 0 0,-1 0 0,1-1 0,-1 0 0,1 0 0,0-1 0,0 1 0,-1-1 0,1-1 0,7 0 0,3-1 0,0-1 0,0 0 0,17-7 0,-11 1 0,-22 8 0,1 1 0,0 0 0,-1 0 0,1-1 0,-1 1 0,1-1 0,-1 1 0,1 0 0,-1-1 0,0 1 0,1-1 0,-1 1 0,0-1 0,1 1 0,-1-1 0,0 1 0,1-1 0,-1 1 0,0-1 0,0 1 0,0-1 0,1 0 0,-1 1 0,0-1 0,0 1 0,0-1 0,0 0 0,0 1 0,0-1 0,0 1 0,0-1 0,0 0 0,-1 1 0,1-1 0,-10-22 950,4 8-5848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6:5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329 499 5320,'0'0'11591,"-10"-1"-11335,9 1-253,-7-2 61,-1 1 0,1 0-1,-1 0 1,1 1-1,-1 1 1,0-1-1,1 1 1,-1 1 0,-12 3-1,8 0 31,1 1 1,-1 0-1,1 1 0,0 0 0,0 1 1,1 1-1,0 0 0,0 0 0,-15 19 1,14-13 2,1 0 1,0 1-1,2 1 1,0-1-1,0 1 1,-9 32-1,16-43-72,0 0 0,1-1 0,0 1 0,0 0 0,0 0-1,1 0 1,0 0 0,0 0 0,1 0 0,0 0 0,0 0-1,0-1 1,0 1 0,1 0 0,0-1 0,0 1 0,1-1-1,0 1 1,-1-1 0,2 0 0,-1 0 0,5 4 0,-3-2-1,2-1 0,-1 0 1,1 0-1,0-1 1,0 0-1,0 0 0,1 0 1,0-1-1,0 0 1,0-1-1,0 0 1,0 0-1,1-1 0,11 2 1,-2-2 13,-1-1 1,0 0-1,0-2 1,1 0-1,-1-1 0,0-1 1,0 0-1,0-1 1,-1-1-1,29-12 1,-5-3 172,-1-1 0,73-52 0,-97 61 133,22-22 1,-34 27 57,-9 18-243,3-3-137,-1 2-4,1 1 0,0-1 0,0 1 0,1 0 0,-1 16 0,3-24-17,0 1-1,1-1 1,-1 1 0,1-1 0,0 0 0,0 1 0,0-1 0,0 0 0,0 0-1,1 0 1,-1 0 0,1 0 0,0 0 0,0 0 0,0 0 0,0-1-1,1 1 1,-1-1 0,1 0 0,-1 1 0,1-1 0,4 2 0,-2-1 6,0 0 1,1 0-1,-1-1 1,0 1-1,1-1 1,0-1-1,0 1 1,-1-1-1,1 0 1,9 0-1,-12-1-3,-1 0-1,1 0 1,0 0 0,0 0-1,0-1 1,0 1-1,-1-1 1,1 0 0,0 0-1,-1 0 1,1 0 0,-1-1-1,1 1 1,-1-1 0,1 1-1,-1-1 1,0 0-1,0 0 1,0 0 0,0 0-1,0 0 1,0-1 0,-1 1-1,2-3 1,-2 3 4,0 0 0,0 0-1,0 0 1,-1 0 0,1-1 0,-1 1 0,1 0-1,-1 0 1,0 0 0,0-1 0,0 1 0,0 0 0,0 0-1,-1-1 1,1 1 0,-1 0 0,1 0 0,-1 0-1,0 0 1,0 0 0,0 0 0,0 0 0,0 0 0,-2-3-1,1 2 8,0 1-1,-1-1 0,1 0 1,-1 1-1,1 0 0,-1 0 1,0 0-1,0 0 1,0 0-1,0 0 0,0 1 1,0-1-1,-1 1 0,-5-2 1,1 3 3,0-1 1,1 1 0,-1 0 0,1 1 0,-1-1 0,1 2 0,-1-1-1,-7 4 1,3-3 9,1 1-1,0-1 0,-21 1 0,44-10-19,43-24-5,52-38-1,-63 38 5,0 3 0,66-31 0,-86 47 15,20-8 57,-42 19-67,0 1 0,0-1 0,0 1 0,1-1 0,-1 1 0,0 0 0,0 0 0,0 0 0,1 0 0,-1 0 0,0 0 0,0 1 0,0-1 0,0 1 0,0 0 0,0-1 0,4 3 0,-5-1-2,1-1 0,-1 0 0,0 1 0,0 0 0,0-1-1,0 1 1,0 0 0,0-1 0,0 1 0,-1 0 0,1 0 0,0 0 0,-1-1 0,0 1 0,1 0 0,-1 0 0,0 0 0,0 0 0,-1 3-1,-3 40 94,4-41-92,-5 24 94,0 1 0,-2-1 0,-18 50 0,19-67-58,5-9-36,0-1-1,0 1 0,0 0 1,0-1-1,0 1 1,0 0-1,1 0 1,-1 0-1,1 0 1,-1 0-1,1 0 1,0 0-1,0 0 1,0 0-1,0 0 1,0 0-1,1 2 1,-1-4-7,1 0 0,-1 0 0,1 0 0,-1 0 0,1 0 0,-1 0 1,1 0-1,-1 0 0,0 0 0,1 0 0,-1 0 0,1 0 0,-1 0 0,1-1 0,-1 1 0,1 0 0,-1 0 0,0 0 1,1-1-1,-1 1 0,1 0 0,-1-1 0,0 1 0,1 0 0,-1-1 0,0 1 0,1-1 0,11-10 59,110-111 351,-49 53-66,-71 67-332,0 0 0,0 0 0,0 1 0,0-1 1,0 1-1,1-1 0,-1 1 0,0 0 0,1 0 1,-1 0-1,1 0 0,4-1 0,-6 2-11,0 0-1,0 0 0,0 1 0,0-1 1,0 0-1,0 0 0,-1 0 1,1 0-1,0 1 0,0-1 1,0 0-1,0 1 0,-1-1 0,1 1 1,0-1-1,0 1 0,-1-1 1,1 1-1,0 0 0,-1-1 1,1 1-1,-1 0 0,1-1 0,-1 1 1,1 0-1,-1 0 0,1 0 1,-1-1-1,0 1 0,1 0 1,-1 0-1,0 0 0,0 0 0,0 0 1,0-1-1,0 1 0,0 0 1,0 0-1,0 1 0,-4 39 103,3-35-80,0-1 1,0 1 0,1-1-1,-1 1 1,1 0 0,0-1 0,1 1-1,1 8 1,-2-13-25,0-1 0,1 0 0,-1 1 1,0-1-1,0 0 0,1 1 0,-1-1 0,0 0 0,0 0 0,1 1 0,-1-1 0,0 0 0,1 0 1,-1 1-1,0-1 0,1 0 0,-1 0 0,0 0 0,1 0 0,-1 0 0,1 1 0,-1-1 0,0 0 1,1 0-1,-1 0 0,0 0 0,1 0 0,-1 0 0,1 0 0,-1 0 0,0-1 0,1 1 0,-1 0 1,1 0-1,-1 0 0,0 0 0,1 0 0,-1-1 0,0 1 0,1 0 0,-1 0 0,0 0 0,0-1 1,1 0-1,18-13 50,-17 12-47,92-72 191,-93 73-194,-1 1 0,1-1 0,0 0 0,0 0 0,-1 1 0,1-1 0,0 0 0,0 1 0,0-1 0,0 1 0,0-1 0,0 1 0,0-1 0,0 1 0,0 0 0,0-1 0,0 1 0,0 0 0,0 0 0,0 0 0,0 0 0,0 0 0,0 0 0,0 0-1,0 0 1,1 0 0,-1 0 0,0 1 0,0-1 0,0 0 0,0 1 0,0-1 0,0 1 0,-1-1 0,1 1 0,0 0 0,0-1 0,0 1 0,0 0 0,-1 0 0,1-1 0,0 1 0,-1 0 0,1 0 0,0 0 0,-1 0 0,1 1 0,3 6 6,0 0-1,-1 1 1,-1-1 0,4 15 0,-3-10-5,-1-7-3,0 1 1,0-1-1,0 1 0,1-1 1,0 0-1,1 0 1,-1 0-1,8 9 0,-10-13 3,1-1-1,0 1 0,0-1 0,-1 1 0,1-1 0,0 0 1,0 0-1,0 0 0,0 0 0,0 0 0,0 0 1,1 0-1,-1-1 0,0 1 0,0-1 0,1 0 0,-1 1 1,0-1-1,0 0 0,1 0 0,-1-1 0,0 1 1,1 0-1,-1-1 0,0 1 0,0-1 0,0 0 0,0 0 1,3-1-1,7-4 37,0-1 0,0 0 1,10-10-1,4-1 73,-24 17-100,0-1 0,1 1-1,-1 0 1,0 0-1,0 0 1,1 0-1,-1 0 1,0 0 0,1 1-1,-1-1 1,4 0-1,-5 2-9,0-1 1,0 0-1,0 0 0,0 0 0,-1 1 1,1-1-1,0 0 0,0 1 0,-1-1 0,1 1 1,0-1-1,0 1 0,-1-1 0,1 1 0,-1-1 1,1 1-1,0 0 0,-1-1 0,1 1 1,-1 0-1,0 0 0,1-1 0,-1 1 0,0 0 1,1 0-1,-1 0 0,0-1 0,0 1 1,1 0-1,-1 0 0,0 0 0,0 0 0,0-1 1,0 1-1,-1 2 0,2 40 69,-11 79 0,-17 46-2,16-106-25,4-24-8,-29 139 332,29-157-210,7-20-157,0 0 0,0 0-1,0 0 1,0 0 0,0 0 0,-1 0 0,1 1 0,0-1 0,0 0 0,0 0 0,0 0 0,0 0 0,0 0 0,0 0-1,0 0 1,0 0 0,0 0 0,-1 0 0,1 0 0,0 0 0,0 0 0,0 0 0,0 0 0,0 0 0,0 0 0,0 0 0,0 0-1,-1 0 1,1 0 0,0 0 0,0 0 0,0 0 0,0 0 0,0 0 0,0 0 0,0 0 0,0 0 0,0 0 0,-1 0-1,1 0 1,0 0 0,0 0 0,0 0 0,0 0 0,0-1 0,0 1 0,0 0 0,0 0 0,0 0 0,0 0 0,0 0 0,0 0-1,0 0 1,0 0 0,-1 0 0,1-1 0,0 1 0,0 0 0,0 0 0,0 0 0,0 0 0,0 0 0,0 0 0,0 0-1,0 0 1,0-1 0,0 1 0,0 0 0,1 0 0,-2-6 21,0 1 0,1-1 0,0 1-1,2-11 1,7-47 93,4 0-1,26-82 0,57-117 225,-95 259-337,13-35 69,3 0 0,34-59-1,-50 96-71,0 0 0,-1 0 0,1 0-1,0 0 1,-1-1 0,1 1 0,0 0 0,0 0 0,0 1 0,0-1-1,0 0 1,0 0 0,0 0 0,0 1 0,0-1 0,0 0 0,1 1-1,-1-1 1,0 1 0,0 0 0,1-1 0,-1 1 0,2 0-1,-2 0 0,0 0-1,1 1 1,-1-1-1,0 1 0,0 0 1,1-1-1,-1 1 0,0 0 1,0 0-1,0 0 1,0 0-1,0-1 0,0 2 1,0-1-1,0 0 0,-1 0 1,1 0-1,0 1 0,3 6-8,0-1-1,-1 0 0,0 1 1,-1-1-1,0 1 0,2 11 1,-3-9 11,0-1 1,-1 0-1,-1 0 1,0 1-1,0-1 1,0 0-1,-1 0 1,-1 0-1,1 0 1,-1 0 0,-1-1-1,0 1 1,0-1-1,-1 0 1,0 0-1,0 0 1,-1-1-1,0 0 1,0 0-1,-14 11 1,9-8 37,23-18-31,10-6 2,66-35 97,111-42 1,-166 79-33,34-7 0,-67 19-75,1 0-1,-1 0 1,0 0-1,0 0 0,1 0 1,-1 0-1,0 0 0,1 0 1,-1 1-1,0-1 1,0 0-1,1 0 0,-1 0 1,0 0-1,0 0 1,1 0-1,-1 0 0,0 1 1,0-1-1,0 0 0,1 0 1,-1 0-1,0 1 1,0-1-1,0 0 0,1 0 1,-1 0-1,0 1 1,0-1-1,0 0 0,0 0 1,0 1-1,0-1 0,0 0 1,0 0-1,0 1 1,1-1-1,-1 0 0,0 1 1,0-1-1,0 0 0,-1 0 1,1 1-1,0-1 1,0 0-1,0 0 0,0 1 1,0-1-1,0 0 1,0 0-1,0 1 0,0-1 1,-1 0-1,1 1 1,-6 15-9,3-9 6,-4 5-4,1 1 0,1 0 0,-7 22 0,12-34 7,0 0 0,-1 1 0,1-1 0,0 1 0,0-1 0,0 0 0,0 1 0,1-1 0,-1 1 0,0-1 0,1 0 0,-1 1 0,0-1 0,1 0 0,0 1 0,-1-1 0,1 0 0,0 0 0,0 1 0,-1-1 0,1 0 0,0 0 0,0 0 0,0 0 0,0 0 0,1 0 0,1 1 0,-2-1 0,1 0 0,0 0 0,0 0 0,1 0 0,-1-1 0,0 1 0,0-1 0,0 1 0,0-1 0,1 0 0,-1 1 0,0-1 0,0 0 0,1-1 0,3 1 0,-3-1 5,0 0 0,0-1-1,-1 1 1,1 0 0,0-1 0,-1 0 0,1 1-1,-1-1 1,1 0 0,-1 0 0,0-1 0,0 1-1,0 0 1,0-1 0,0 1 0,-1-1 0,1 1-1,-1-1 1,0 0 0,1 0 0,-1 0 0,-1 0-1,2-5 1,-1 6 0,-1-1 1,1 0-1,-1 0 0,0 0 0,0 1 1,0-1-1,0 0 0,0 0 1,-1 0-1,1 0 0,-1 1 0,0-1 1,0 0-1,0 1 0,0-1 0,0 0 1,-1 1-1,1-1 0,-1 1 0,0 0 1,1 0-1,-1-1 0,0 1 1,0 1-1,-4-4 0,-8-6 58,12 8-39,-1 1 1,0 0 0,0-1 0,0 1 0,-1 0-1,-3-1 1,7 3-23,0-1-1,0 1 1,0 0 0,0 0-1,0 0 1,-1 0-1,1-1 1,0 1 0,0 0-1,0 0 1,0 0 0,0-1-1,0 1 1,0 0 0,0 0-1,0 0 1,0-1-1,0 1 1,0 0 0,0 0-1,0 0 1,0-1 0,0 1-1,0 0 1,0 0-1,0 0 1,0-1 0,0 1-1,0 0 1,0 0 0,0 0-1,0-1 1,0 1 0,1 0-1,-1 0 1,0 0-1,0-1 1,0 1 0,0 0-1,0 0 1,1 0 0,-1 0-1,0 0 1,0 0-1,0-1 1,1 1 0,-1 0-1,0 0 1,1 0 0,10-9 5,12-5-19,0 1 0,0 1 0,2 1-1,-1 2 1,1 0 0,1 1 0,-1 2-1,1 0 1,1 2 0,49-1 0,-72 4 11,-1 1-1,1 1 1,-1-1 0,0 0 0,1 1 0,-1 0 0,1 0 0,-1 0-1,0 0 1,1 0 0,-1 1 0,0-1 0,0 1 0,0 0 0,4 3 0,-6-3 4,1 0 0,0 0 1,-1 0-1,1 0 1,-1 1-1,0-1 0,0 0 1,0 1-1,0-1 1,0 1-1,0-1 0,-1 1 1,1-1-1,-1 1 1,0-1-1,0 1 0,0 0 1,0-1-1,0 1 1,-1 3-1,-1 5 12,-1 0-1,0 0 1,-8 17 0,-5 16 122,18-39-83,5-9-27,9-10-4,-14 13-16,182-147 279,-181 146-277,1-1 0,0 0 1,0 1-1,0 0 0,0 0 0,0 0 0,0 1 0,1-1 0,-1 1 0,5-1 0,-7 2-10,0 0 1,0 0-1,0 0 1,0 0 0,-1 0-1,1 1 1,0-1-1,0 1 1,0-1-1,0 1 1,-1 0-1,1-1 1,0 1-1,-1 0 1,1 0-1,-1 0 1,1 0-1,-1 0 1,1 1-1,-1-1 1,0 0-1,1 1 1,-1-1-1,0 1 1,0-1 0,1 4-1,23 45-18,-17-30 16,20 30-1,-24-44 6,0-1 0,0 1 0,0-1 0,1 0 0,0-1 0,0 1 0,0-1 0,1 0-1,8 5 1,-6-5 4,1 0-1,0-1 1,-1 0-1,1-1 1,0 0-1,1-1 0,-1 1 1,0-2-1,0 1 1,0-1-1,1-1 1,-1 0-1,0 0 1,0 0-1,0-2 0,17-5 1,-14 4 0,-1-1 0,0 0 0,0 0 0,-1-1-1,0-1 1,0 1 0,0-2 0,-1 0 0,0 0 0,-1 0 0,1-1 0,10-16 0,-15 18 10,-1 1-1,0-1 1,0 0 0,0 0 0,-1 0 0,0 0 0,-1 0-1,2-10 1,-3 14-8,0 1-1,0-1 0,0 1 0,0-1 1,-1 1-1,1-1 0,-1 1 0,1-1 1,-1 1-1,0-1 0,0 1 1,-1-3-1,1 4-3,0 0 0,0 0-1,0 0 1,0 0 0,0 0 0,0 0 0,0 0 0,0 0-1,-1 0 1,1 1 0,0-1 0,0 0 0,-1 1 0,1-1-1,-1 1 1,1-1 0,0 1 0,-1 0 0,1 0 0,-1 0-1,1 0 1,-3 0 0,0 0 1,-1 1-1,0-1 1,0 1-1,0 1 1,1-1 0,-1 1-1,0-1 1,1 1-1,0 0 1,-1 1 0,1-1-1,0 1 1,0 0 0,0 0-1,1 0 1,-1 1-1,1-1 1,0 1 0,0 0-1,0 0 1,0 0-1,1 0 1,-1 0 0,1 1-1,0-1 1,0 1-1,1-1 1,0 1 0,-1 0-1,2 0 1,-1 0-1,0 9 1,2-9-8,0 0-1,0 0 1,0 0 0,1 0-1,0 0 1,0 0 0,0 0 0,0-1-1,1 1 1,0-1 0,0 0-1,0 1 1,0-1 0,1-1-1,0 1 1,0 0 0,0-1-1,0 0 1,0 0 0,6 3 0,-3-2 5,0 0 0,1 0 0,-1-1 0,1 0 0,0 0 1,0-1-1,0 0 0,0 0 0,1-1 0,-1 0 0,0 0 1,9-1-1,-4-2 8,1 0 1,-1-1 0,0-1-1,0 0 1,-1 0 0,25-13-1,69-49 146,-22 12 7,-83 54-161,3-3-3,0 1 1,0 0 0,0 0-1,0 0 1,0 1-1,0-1 1,7 0-1,-9 2-1,-1 0 0,0 0-1,0 0 1,0 1-1,1-1 1,-1 0-1,0 1 1,0-1-1,0 1 1,0-1-1,0 1 1,0 0 0,0-1-1,0 1 1,0 0-1,0 0 1,0 0-1,0 0 1,-1 0-1,1-1 1,0 1 0,-1 1-1,1-1 1,-1 0-1,1 0 1,-1 0-1,1 0 1,-1 0-1,0 0 1,1 1-1,-1 1 1,1 3-5,0 0 0,0 0 0,-1 1 0,0-1 0,-1 6-1,1-8 16,-1 1 0,1-1-1,0 0 1,0 0-1,0 1 1,1-1 0,0 0-1,0 0 1,0 1-1,0-1 1,0 0-1,3 4 1,-4-7-5,1-1 0,0 1 0,0-1 0,-1 1 0,1-1 0,0 1 0,0-1 0,0 1 0,-1-1 0,1 0 0,0 1 0,0-1 1,0 0-1,0 0 0,0 0 0,0 0 0,0 0 0,-1 0 0,1 0 0,0 0 0,0 0 0,0 0 0,0 0 0,0 0 0,0-1 0,0 1 0,-1 0 0,1-1 0,2 0 0,25-16 48,-26 16-46,19-15 30,29-30 0,-34 31-17,0 1 0,0 0-1,33-20 1,-48 33-19,-1 1 1,1-1-1,0 1 1,-1 0-1,1-1 1,0 1-1,0 0 1,0 0-1,-1 0 1,1 0-1,0-1 0,0 1 1,0 0-1,-1 0 1,1 1-1,0-1 1,0 0-1,-1 0 1,1 0-1,0 0 1,0 1-1,0-1 0,-1 0 1,1 1-1,0-1 1,-1 0-1,1 1 1,0-1-1,-1 1 1,1-1-1,-1 1 1,1 0-1,0-1 0,-1 1 1,0 0-1,1-1 1,-1 1-1,1 0 1,-1-1-1,0 1 1,1 0-1,-1 0 0,0 0 1,3 7-12,-1 0 0,0-1 0,2 15 0,0-3-11,-2-9 5,1-1-1,1 0 0,-1 0 0,2 0 1,-1 0-1,1-1 0,0 0 1,8 10-1,-10-15 18,0-1 0,0 1 0,0-1-1,0 1 1,1-1 0,-1 0 0,0 0 0,1 0 0,0 0 0,-1-1 0,1 0 0,0 1 0,0-2 0,0 1 0,0 0 0,0-1-1,0 1 1,0-1 0,0 0 0,0-1 0,0 1 0,7-2 0,1-1 7,0-1 0,0 0-1,-1-1 1,1 0 0,-1-1 0,0 0 0,0-1-1,-1 0 1,0-1 0,10-9 0,-4 2 15,-1-1 0,-1 0 1,0-1-1,-1 0 1,11-20-1,1-12 30,-2 0 0,-3-2 1,-1 0-1,20-94 0,-34 116-51,0 0 0,-3-1 0,0 1 0,-2-1 0,-1 1 0,-1-1 0,-8-37 0,8 57 0,-1 8 0,0 17 0,-1 30 0,5 18-7,2-1 0,4 0 0,15 70 0,-10-66-9,-9-49 7,2 18-24,2 0 0,1 0 1,21 53-1,-29-86 35,1 0 0,-1-1 0,1 1 0,0 0 0,0-1 1,0 1-1,0-1 0,0 1 0,0-1 0,1 0 0,-1 1 0,0-1 0,1 0 0,-1 0 0,1 0 0,-1 0 1,1 0-1,-1 0 0,1 0 0,0 0 0,-1-1 0,1 1 0,0-1 0,0 1 0,-1-1 0,1 0 0,0 0 1,0 1-1,0-1 0,0-1 0,-1 1 0,1 0 0,0 0 0,0-1 0,0 1 0,-1-1 0,1 1 0,0-1 1,-1 0-1,1 0 0,0 0 0,-1 1 0,3-3 0,6-4 16,0-1 1,0 0-1,0 0 1,15-19-1,45-64-18,-24 27 0,-35 47 0,-10 14 0,1 1 0,-1-1 0,1 1 0,-1-1 0,1 1 0,0 0 0,0-1 0,0 1 0,1 0 0,-1 0 0,0 0 0,1 1 0,2-2 0,-5 3 0,1-1 0,-1 1 0,1 0 0,-1 0 0,1 0 0,-1 0 0,1 0 0,-1 0 0,1 0 0,-1 1 0,1-1 0,-1 0 0,1 0 0,-1 0 0,1 0 0,-1 1 0,0-1 0,1 0 0,-1 0 0,1 1 0,-1-1 0,0 0 0,1 1 0,-1-1 0,0 1 0,1-1 0,-1 0 0,0 1 0,1-1 0,-1 1 0,0-1 0,0 0 0,0 1 0,0-1 0,1 1 0,-1-1 0,0 1 0,0 0 0,4 21 0,-4-22 0,0 19 0,0 1 0,-1-1 0,-1 0 0,-1 0 0,-1 0 0,0 0 0,-14 35 0,2-16 0,-1-1 0,-38 59 0,41-83 0,11-12 0,9-10 0,7-6 0,2 0 0,0 1 0,0 1 0,1 0 0,1 1 0,0 0 0,24-10 0,137-56 0,-149 66 0,38-14 0,-67 26 16,0 0 0,0 0 0,0 0 0,0 1-1,1-1 1,-1 0 0,0 0 0,0 0 0,0 0 0,0 0 0,1 0 0,-1 0 0,0 0-1,0 0 1,0 0 0,0 0 0,0 0 0,1-1 0,-1 1 0,0 0 0,0 0-1,0 0 1,0 0 0,0 0 0,1 0 0,-1 0 0,0 0 0,0 0 0,0 0 0,0-1-1,0 1 1,0 0 0,0 0 0,1 0 0,-1 0 0,0 0 0,0 0 0,0-1 0,0 1-1,0 0 1,0 0 0,0 0 0,0 0 0,0-1 0,0 1 0,0 0 0,0 0 0,0 0-1,0 0 1,0 0 0,0-1 0,0 1 0,0 0 0,0 0 0,0 0 0,0 0 0,0 0-1,0-1 1,0 1 0,-1 0 0,1 0 0,0 0 0,0 0 0,-8-3-5100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6:5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16783,'0'0'944,"62"-32"-408,-9 17 16,17 3-64,9-4 8,12 4-80,-1 4 0,-3 4 40,-8 4-8,-15 6-72,-14 10 0,-13 4-152,-19 13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06.2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1 248 6016,'0'0'11362,"1"-11"-11093,4-34-7,-3 38-179,0 1 0,0-1 0,1 1-1,0 0 1,0 0 0,0 1 0,1-1 0,-1 0 0,2 1 0,-1 0 0,0 0 0,9-7 0,-9 9-15,5-6 58,0 0 0,1 1 0,0 1-1,1-1 1,-1 2 0,1-1-1,1 2 1,-1-1 0,1 2-1,15-5 1,-26 9-111,1 0 0,-1 0 0,1 0-1,-1 0 1,1 0 0,-1 0 0,1 1 0,-1-1-1,1 1 1,-1-1 0,1 1 0,-1-1 0,1 1 0,-1 0-1,0 0 1,1 0 0,-1 0 0,0 0 0,0 0 0,0 0-1,0 0 1,0 0 0,0 0 0,0 1 0,0-1 0,0 0-1,-1 1 1,2 2 0,0 0 18,0 0 0,0 1 0,0-1 0,-1 1 1,1-1-1,-1 1 0,0 0 0,0 6 0,-3 12 81,0 0-1,-1-1 1,-9 29-1,5-22 113,-3 34-1,10-48-151,0 1 0,1-1 0,1 1-1,1-1 1,0 0 0,1 0-1,0 0 1,1-1 0,11 22 0,-14-31-40,0-1 1,0 0-1,0 1 1,1-1-1,0 0 1,0 0-1,0 0 1,0-1-1,1 1 1,3 2-1,-5-4-14,0-1 1,0 0-1,0 0 0,0 0 0,0 0 0,1 0 1,-1 0-1,0-1 0,0 1 0,0-1 0,1 1 0,-1-1 1,0 0-1,1 0 0,-1 0 0,0 0 0,0-1 1,1 1-1,-1 0 0,0-1 0,0 0 0,0 1 0,3-2 1,-1 0 15,0 1 0,0-1 0,-1 0 0,1 0 0,0-1 1,-1 1-1,1-1 0,-1 0 0,0 0 0,0 0 0,0 0 0,0 0 1,-1-1-1,1 1 0,-1-1 0,2-4 0,20-40 390,28-82-1,-22 51-68,-23 60-225,6-31-1,-11 40-94,0-1 0,1 0 0,0 1 0,1 0 0,0 0 0,0 0 0,1 0 0,1 1 0,10-15 1,-14 21-32,1 0 0,-1 0 0,1 0 0,-1 0 0,1 0 1,0 0-1,0 1 0,0 0 0,1-1 0,-1 1 1,0 1-1,1-1 0,-1 0 0,1 1 0,0-1 0,0 1 1,-1 0-1,1 1 0,0-1 0,0 1 0,6-1 1,8 1-4,-14-1 3,0 1 0,-1 0 0,1 0 0,0 0 0,0 1 0,-1-1 0,1 1 0,0 0 0,-1 0 0,6 2 0,4 2 41,0 1 1,-1 0-1,0 1 1,0 0-1,0 1 1,-1 0-1,16 15 1,-25-16 108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07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21 4120,'0'0'13087,"-11"7"-12753,-34 25-13,40-28-246,1 1-1,-1 0 1,1-1-1,0 1 1,1 1 0,-1-1-1,1 1 1,0-1-1,1 1 1,-1 0 0,1 0-1,0 0 1,0 0-1,1 0 1,-1 12-1,-4 6 177,1-3 22,1 0 0,0 0 0,-1 39 0,5-48-152,1 0 0,0 0 0,0 0 1,1 0-1,1 0 0,0 0 0,1 0 0,5 11 1,-8-20-88,0-1-1,0 0 1,0 0 0,1 1 0,-1-1 0,1 0 0,-1 0-1,1 0 1,0-1 0,0 1 0,-1 0 0,1-1 0,0 1-1,1-1 1,-1 0 0,0 1 0,0-1 0,1 0 0,-1 0-1,0-1 1,1 1 0,2 0 0,0-1 7,1 0 0,-1 0 1,1 0-1,-1-1 0,1 1 0,-1-1 1,0-1-1,1 1 0,5-4 0,3 0 15,0-2-1,-1 0 0,0 0 0,0-1 1,0-1-1,-1 0 0,-1 0 0,0-2 0,10-10 1,-6 4 40,-1-1 0,-1-1 0,-1 1 0,0-2 0,11-28 1,-20 43-62,-1 0 1,0-1-1,-1 1 1,1-1-1,-1 1 1,0-1-1,0 0 1,-1 0-1,0 1 1,0-1-1,0 0 1,-1 1-1,0-1 1,0 0 0,0 1-1,-1-1 1,1 1-1,-1-1 1,-5-7-1,2 5 25,0 0 0,-1 0 0,0 0 0,0 1 0,-1 0-1,0 0 1,0 1 0,-1 0 0,0 0 0,-14-7 0,16 10-31,0 0 1,0 1-1,0 0 0,-1 0 1,1 1-1,-1 0 1,1 0-1,-1 0 0,0 1 1,-6 0-1,2 1 25,1 0 1,0 0-1,-1 1 0,1 0 1,-17 6-1,20-3-32,1 0-1,0 0 0,-1 1 1,2 0-1,-1 0 0,-5 8 1,4-4-46,0 1 1,-11 23-1,5-8-3,12-24 26,-1 1 1,1-1-1,0 0 0,0 1 1,0-1-1,0 0 0,1 1 0,-1-1 1,1 1-1,-1-1 0,1 1 1,0-1-1,0 4 0,0-5 1,1 1 0,-1-1-1,1 0 1,0 0 0,-1 1 0,1-1 0,0 0-1,0 0 1,0 0 0,0 0 0,0 0-1,0 0 1,0 0 0,0 0 0,0 0-1,0-1 1,1 1 0,-1 0 0,0-1-1,0 1 1,1-1 0,-1 1 0,1-1-1,0 1 1,26 5 94,1-1 0,-1-1 0,0-2-1,1-1 1,39-3 0,-8 1 23,-37-2 453,2 0-4101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09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5016,'0'0'15738,"12"3"-15490,10 0-82,-1 0-1,1-1 1,38-1 0,-48-2-97,239-14 1276,-209 10-1027,-36 3-246,1 1 0,-1 0 1,1 0-1,-1 1 0,1 0 0,0 0 0,-1 0 0,11 2 0,-10 1 83,-1 0-120,0-3-2788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10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 7136,'0'0'11490,"10"-4"-11070,1-1-256,1 1-1,0 0 0,0 1 1,0 0-1,0 1 1,19-1-1,108-9 1080,4 0-262,43 5 395,-160 1-661,-26 5-783,0 1 1,1 0-1,-1 0 1,1 0-1,-1-1 1,1 1-1,-1 0 1,1-1-1,-1 1 0,0 0 1,1-1-1,-1 1 1,0 0-1,1-1 1,-1 1-1,0-1 1,0 1-1,1 0 1,-1-1-1,0 1 1,0-1-1,0 1 0,0-1 1,1 1-1,-1-1 1,0 1-1,0-1 1,0 1-1,0-1 1,0 1-1,0-1 1,0 1-1,0-1 1,0 1-1,-1-1 0,1 1 1,0-1-1,0 1 1,0-1-1,-1 1 1,1 0-1,0-1 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18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1 5624,'0'0'17393,"-6"15"-17331,2-6-51,-2 4 5,1 1-1,1 0 0,0 0 1,1 0-1,0 1 1,-1 15-1,6 263 341,-1-158 416,17-138-393,9-8-253,-1 1 1,2 2-1,47-10 1,-32 8 13,-27 7-64,0 1 0,0 1-1,23 1 1,-27 0-7,7-7 104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19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 5016,'0'0'14921,"12"-6"-14633,2-2-204,3-1 89,-1 0 0,2 1 1,27-9-1,-40 17-108,0 0 0,0 0 1,0 1-1,0-1 0,0 1 0,0 0 0,0 0 1,0 1-1,0 0 0,0 0 0,-1 0 0,1 0 1,-1 1-1,7 4 0,26 11 562,-31-15-458,3 0 402,-5-2-3509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19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 6824,'0'0'10238,"15"-3"-9803,51-10 927,122-9 1,-94 18 272,-78-2-958,-2 1-3616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21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6224,'0'0'14514,"13"-3"-14230,197-40 1181,-203 41-1358,-1 1-1,1 0 0,0 0 0,9 1 0,-14 0-73,0 0 0,0 0-1,0 0 1,0 0 0,0 1 0,-1-1-1,1 1 1,0 0 0,0-1-1,-1 1 1,1 0 0,0 0 0,-1 0-1,1 0 1,-1 0 0,1 0-1,-1 1 1,1-1 0,1 3 0,-3-3-20,1 1 0,-1-1 1,0 1-1,0-1 0,0 1 1,0-1-1,0 1 0,0-1 1,0 1-1,-1-1 0,1 1 1,0-1-1,-1 1 1,0 0-1,-10 25 76,-1-4-54,-2 0 0,-1 0 0,-20 23 0,2-3 13,-58 67 77,57-73-67,9-15-19,9-10 63,13-8 13,5-3 62,88-19 69,-62 12-157,0 0 0,37-2 0,-22 0 96,-12 0-16,-26 7-147,0 0 1,0 0-1,0-1 1,0 0-1,0 0 1,8-5-1,-1-5-3935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19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17583,'0'0'3062,"18"-5"-2250,308-78 1436,-220 62-1298,154-11 0,-139 28-126,-75 8-4019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21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9848,'0'0'3218,"12"-1"-2630,197 4 2495,-175 0-2018,56-4 1,-77 0-1297,1-1 1,0 0-1,-1-1 1,0-1-1,1 1 1,19-10-1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23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38 121 5920,'0'0'7273,"1"15"-6588,24 296 2039,-8-119-1061,-12-143-1120,2 25 2324,-21-100-1661,-7-51-607,3-1 1,-8-92 0,18 116-369,6 36-77,0 0 0,1 1 1,1-1-1,3-28 0,-2 37-95,1 0 1,0 0 0,1 0-1,0 0 1,0 1 0,1-1-1,0 1 1,0 0 0,1 0-1,9-11 1,-8 12-28,11-15 204,40-37 0,-52 54-195,1 0 0,-1 1 1,1-1-1,0 1 0,1 1 1,-1-1-1,0 1 0,1 0 1,0 1-1,0 0 0,0 0 1,0 0-1,7 0 1,-11 2-29,0 0 1,0 0 0,-1 1 0,1-1 0,0 1 0,0 0 0,-1-1 0,1 1 0,-1 0 0,1 1 0,-1-1 0,1 0 0,-1 1 0,1 0 0,-1-1 0,0 1 0,0 0 0,0 0 0,0 0 0,0 0 0,-1 0 0,1 1-1,-1-1 1,1 1 0,-1-1 0,0 1 0,0-1 0,0 1 0,1 4 0,1 1 11,-1 0 0,0 1 0,-1-1 0,0 1 0,0-1-1,-1 1 1,0-1 0,-2 15 0,-2-4 4,-1-1 1,0 0-1,-2 0 0,0 0 1,-12 21-1,-55 80 158,33-57 37,37-55-183,1-2 49,9-6-11,3-1-56,-8 2-23,139-19 98,-122 17-82,-1 2 0,0 0-1,1 1 1,-1 1 0,0 0-1,21 6 1,-33-6-14,-1-1 0,0 1 0,1 0-1,-1 0 1,0 0 0,0 0 0,-1 1 0,1-1 0,0 1-1,-1 0 1,0 0 0,1 1 0,-1-1 0,0 1 0,-1-1-1,1 1 1,-1 0 0,0 0 0,0 0 0,0 0-1,2 8 1,-2-5-6,-1-1-1,0 1 1,0-1-1,-1 1 1,0 0-1,0-1 0,-1 1 1,1 0-1,-1-1 1,-1 1-1,1-1 1,-1 1-1,-1-1 1,-2 7-1,2-5 22,-1-1 0,0 0 1,0 0-1,0 0 0,-1 0 0,0 0 0,0-1 1,0 0-1,-1 0 0,0-1 0,-1 1 0,1-1 1,-1 0-1,0-1 0,0 0 0,0 0 0,0-1 1,-1 1-1,0-2 0,0 1 0,1-1 0,-1 0 1,-1-1-1,1 0 0,0 0 0,0 0 0,0-1 1,-15-2-1,0 0 67,14 1-54,0 1 0,-1-2 0,1 1 0,-15-6 0,23 7-410,-5-2 812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24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10848,'0'0'4716,"3"11"-4223,11 37 442,10 60 0,-16-27 1201,-6-73-630,0-19-824,-1-28-335,0 32-190,-1-25 245,1 1 1,2-1-1,2 1 0,12-47 0,-16 76-367,-1 1 1,1-1-1,-1 1 1,1-1-1,0 1 0,0 0 1,-1 0-1,1-1 1,0 1-1,0 0 0,0 0 1,1 0-1,-1 0 1,0 0-1,0 0 1,0 0-1,1 0 0,-1 1 1,1-1-1,-1 0 1,0 1-1,1-1 0,-1 1 1,1 0-1,-1-1 1,1 1-1,-1 0 0,1 0 1,-1 0-1,1 0 1,2 0-1,4 2 93,0-1 0,0 1 0,0 0 0,13 6 0,-11-4-61,0-1 68,0 1 0,0 0 0,0 1 0,0 0 0,-1 0 0,16 13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24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 8240,'0'0'12673,"10"0"-12156,44 1 468,63-9 0,37-1 1208,-134 9-1679,0 2 0,24 4 0,-39-1-336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26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0 5120,'0'0'12031,"2"16"-11465,-3 233 1427,-7 26 27,7-227-879,8 57 1,-7-104-1070,0 0 0,0-1 1,0 1-1,0 0 1,0 0-1,1 0 1,-1-1-1,0 1 1,0 0-1,1 0 0,-1-1 1,1 1-1,-1 0 1,0 0-1,1-1 1,-1 1-1,1-1 0,0 1 1,-1 0-1,1-1 1,-1 1-1,1-1 1,0 0-1,0 1 0,-1-1 1,1 1-1,0-1 1,0 0-1,-1 0 1,1 1-1,1-1 1,29-4 997,-14 1-1119,21-4 299,39-13-1,23-5 148,-65 19-274,69-10 345,-81 12-272,-15 1-103,-15 2-217,-2-1-569,4 1-2855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26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12864,'0'0'2820,"13"-4"-2216,138-28 1034,-99 25-250,105 2 0,-118 11 271,-51 2-709,-5-4-1307,11-3-2312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26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74 12664,'0'0'1393,"11"0"-712,90-9 1234,154-33 1,-142 25-453,-72 11-614,-39 6-868,0 0 0,0 0 0,-1 0 1,1 1-1,0-1 0,0 0 0,-1 1 1,1-1-1,0 1 0,-1-1 0,1 1 1,-1 0-1,1-1 0,0 1 0,-1 0 1,0 0-1,1 0 0,-1 1 0,0-1 1,1 0-1,-1 0 0,0 1 0,0-1 1,1 3-1,1-1-1271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27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11952,'0'0'5565,"7"12"-4969,13 21 81,-2 1 0,15 40-1,-24-54-250,-7-16-190,1 1 1,-1 0-1,0 0 1,0 0 0,-1 0-1,2 10 1,-3-14 40,-1-3-171,0-1 0,0 1 0,1 0 1,-1 0-1,0 0 0,1-1 0,0 1 0,-1-5 0,1 5-32,-4-24 144,2 1 0,0-1-1,2 0 1,1 0 0,1 0 0,6-27-1,-7 48-167,0 1 0,0 0 0,1-1 0,-1 1 0,1 0 0,0 0 0,0 0 0,1 0 0,-1 1 1,1-1-1,0 1 0,0-1 0,0 1 0,0 0 0,0 0 0,1 0 0,0 1 0,-1-1 0,1 1 0,0 0 0,0 0 0,8-3 0,9-2 101,-11 3-64,0 1-1,0 0 1,0 0-1,0 1 1,1 0 0,15 0-1,-22 2-29,15 1 131,-19-1-185,0 0 0,1 0-1,-1 0 1,1 0 0,-1 0 0,1 0-1,-1 0 1,0 1 0,1-1 0,-1 0 0,1 0-1,-1 0 1,0 1 0,1-1 0,-1 0-1,0 0 1,1 1 0,-1-1 0,0 0-1,1 1 1,-1-1 0,0 0 0,0 1-1,1-1 1,-1 0 0,0 1 0,0-1-1,0 1 1,1-1 0,-1 1 0,0 0 0,0-1-19,0 5-179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28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1 129 8744,'0'0'5337,"5"11"-4640,13 32 171,-3 0 0,13 54 0,44 266 3171,-63-307-1278,-9-59-2637,0 0 1,0 0-1,0 0 1,-1 0 0,1 0-1,-1 0 1,-2-4-1,-1-9 20,-40-191 815,-1-1-186,43 195-736,-4-27 204,-1-50 1,7 83-222,1 1 0,-1 0 0,2 0 0,-1 0 0,1-1 0,0 2 0,0-1 0,0 0 0,1 0 1,0 1-1,0-1 0,1 1 0,0 0 0,-1 0 0,1 0 0,1 1 0,-1-1 0,1 1 0,0 0 0,0 0 0,0 1 0,0 0 1,1-1-1,0 2 0,-1-1 0,1 1 0,0 0 0,0 0 0,0 0 0,0 1 0,0 0 0,1 0 0,-1 1 0,0 0 0,11 0 0,-14 1-9,0 0 0,0 0-1,0 0 1,0 0 0,0 1-1,0-1 1,0 1 0,-1 0-1,1 0 1,-1 0 0,1 0 0,-1 0-1,0 0 1,1 0 0,-1 1-1,0 0 1,-1-1 0,1 1-1,0 0 1,-1 0 0,1-1-1,-1 1 1,0 0 0,1 6-1,0-1 4,0-1 0,-1 1 1,0 0-1,0 0 0,-1 0 0,0 0 0,0 0 0,-1-1 0,-2 11 0,-4 8 46,-2 1-1,-1-1 0,-1-1 0,-27 46 0,36-69-41,1 1-1,0-1 0,-1 1 1,1-1-1,0 0 0,0 1 0,1 0 1,-1-1-1,0 1 0,1 0 0,0-1 1,-1 5-1,2-5-10,-1 0 1,1-1-1,0 1 1,0 0-1,0 0 0,0 0 1,0-1-1,0 1 1,0-1-1,0 1 1,1-1-1,-1 1 0,1-1 1,-1 0-1,1 1 1,2 1-1,19 11 13,0 0 0,1-1 0,38 14 0,-22-10 11,-34-13-24,1 0 1,-1 1 0,1 0-1,-1 0 1,-1 0 0,1 1-1,-1-1 1,0 1 0,0 0-1,-1 1 1,7 11 0,-10-16 0,-1 0-1,1 1 1,-1-1 0,0 0 0,1 1 0,-1-1 0,0 1 0,0-1-1,-1 0 1,1 1 0,0-1 0,-1 0 0,1 0 0,-1 1-1,0-1 1,0 0 0,0 0 0,0 0 0,0 0 0,0 0 0,-3 3-1,-2 4 33,0 0-1,-1-1 0,-9 9 0,8-10 8,-1 1 0,1-2 0,-2 1 0,1-1 0,-1-1 0,0 0 0,0 0 0,-13 4 0,-4-1 212,-55 10 0,57-16-58,13-2-4804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29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 9944,'0'0'14527,"14"-5"-14179,24-8 138,51-11-1,-64 18-218,-19 3-173,0 2 0,0-1 0,0 1 0,0-1 1,0 2-1,0-1 0,0 1 0,1 0 0,-1 0 0,0 0 0,0 1 0,7 2 0,-4 0 77,4 5 266,-13-7-415,1 0 0,-1 1 1,1-1-1,-1 1 0,0-1 0,0 1 0,1-1 1,-1 1-1,0-1 0,0 1 0,-1-1 0,1 2 0,-1 5 22,-1 0 0,0 0-1,0-1 1,0 1-1,-1-1 1,0 0-1,-8 13 1,-36 49 112,28-43-94,-11 15 137,-63 67-1,81-89-141,11-17-37,0 0 1,0 0 0,0 0-1,-1 0 1,1 0 0,0 0-1,-1 0 1,1-1-1,-4 3 1,17 7 98,-6-8-96,1 0 0,0 0-1,-1 0 1,1-1 0,0 0 0,0-1 0,0 1 0,0-1 0,9 0 0,9-1 76,33-4 0,0 1 78,-28 2-82,-9 1-60,1 0 0,24 4 0,-31-2-448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24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359 760 10952,'0'0'7362,"-10"-4"-6925,0-1-288,7 3-99,0 0 0,-1 0 0,1 1 0,-1 0 0,1-1 0,-1 1 0,0 1-1,1-1 1,-1 0 0,0 1 0,1 0 0,-1 0 0,0 0 0,-6 1 0,-3 1 142,0 1 1,0 0-1,0 1 1,0 0-1,0 1 1,1 1-1,0 0 1,0 0-1,1 2 0,-1-1 1,2 1-1,-1 1 1,-11 11-1,17-15-90,-11 10 277,0 1 0,-15 21 0,27-32-293,1 0 0,-1 0 0,1 1 0,1-1 0,-1 1 0,1 0 0,0 0 0,0 0 0,0 0 0,1 0 0,0 0 1,-1 10-1,2-12-7,0 0 1,0 1 0,1-1 0,-1 0-1,1 1 1,0-1 0,0 0 0,0 0-1,1 0 1,-1 0 0,5 8-1,-4-10-43,-1-1 0,1 1 0,0 0-1,0-1 1,0 1 0,0-1-1,0 0 1,0 0 0,0 1-1,1-1 1,-1-1 0,0 1-1,1 0 1,-1 0 0,0-1-1,1 0 1,-1 1 0,1-1-1,-1 0 1,0 0 0,1 0-1,-1-1 1,4 0 0,3 0 14,-1-1 0,0-1 0,0 0-1,0 0 1,0 0 0,0-1 0,-1 0 0,1 0 0,-1-1 0,10-8 0,2-4 70,0-1 0,21-26 0,-18 16 23,-2-1-1,-1 0 0,25-57 1,-18 36 2,2-2-10,-10 21-2,-1-2 0,17-46 0,-27 58-69,3-8 23,9-44 1,-18 65-43,1-1 0,-1 1-1,-1 0 1,0-1 0,0 1 0,0-1-1,-1 1 1,-1 0 0,1 0-1,-4-11 1,4 18-30,1 0 1,0 0-1,0 0 0,-1 0 0,1 0 1,0 0-1,-1 0 0,1 0 0,-1 1 1,0-1-1,1 0 0,-1 0 0,1 0 1,-1 1-1,0-1 0,0 0 1,0 1-1,1-1 0,-1 1 0,0-1 1,0 1-1,0-1 0,0 1 0,0 0 1,0-1-1,-1 1 0,0 0 0,0 0 0,0 1 0,0 0 0,0-1-1,0 1 1,0 0 0,0 0 0,1 0 0,-1 0 0,0 0 0,1 0-1,-1 1 1,-2 2 0,-4 4 7,0 1 0,0 0-1,1 1 1,0 0 0,0 0 0,1 0 0,1 1-1,0 0 1,-6 17 0,-1 12 82,-10 57-1,15-58 49,2 0 0,1 0 0,3 0 0,5 74 0,-3-106-107,0 0-1,1-1 0,0 1 0,0 0 0,0-1 0,0 0 0,1 1 1,0-1-1,1 0 0,-1 0 0,1-1 0,1 1 0,-1-1 1,1 0-1,-1 0 0,1 0 0,1-1 0,-1 0 0,1 0 1,10 6-1,-5-5 5,0 0 0,1-1 1,-1-1-1,1 1 1,0-2-1,0 0 0,0 0 1,0-1-1,0-1 1,23-1-1,-11-1-36,1 0 1,0-2-1,0-1 0,-1-1 1,42-15-1,-53 15-13,0 0 0,0-1 0,18-12 0,-27 16 0,-1 0 0,0 0 0,0 1 0,0-2 0,0 1 0,0 0 0,-1-1 0,1 1 0,-1-1 0,0 0 0,0 1 0,-1-1 0,1 0 0,-1 0 0,1-1 0,-1-3 0,1 0 0,-1 0 0,-1 0 0,0 1 0,0-1 0,-2-13 0,2 19 0,-1-1 0,1 1 0,-1-1 0,0 1 0,0 0 0,0-1 0,0 1 0,0 0 0,-1 0 0,1 0 0,-1 0 0,1 0 0,-1 0 0,0 0 0,1 0 0,-1 0 0,0 1 0,0-1 0,-1 1 0,1 0 0,-3-2 0,2 1 0,0 1 0,-1-1 0,1 1 0,-1-1 0,1 1 0,-1 1 0,1-1 0,-1 0 0,1 1 0,-1-1 0,0 1 0,1 0 0,-1 1 0,0-1 0,1 0 0,-1 1 0,0 0 0,1 0 0,-1 0 0,1 0 0,0 1 0,-1-1 0,1 1 0,0 0 0,0 0 0,0 0 0,0 0 0,0 1 0,0-1 0,1 1 0,-1 0 0,1-1 0,0 1 0,0 0 0,-2 4 0,0-1 0,0 0 0,0 0 0,1 1 0,0-1 0,0 1 0,0 0 0,1-1 0,0 1 0,1 0 0,-1 0 0,1 0 0,1 1 0,0-1 0,-1 0 0,2 0 0,-1 0 0,1 0 0,0 0 0,1 0 0,3 10 0,-3-11 0,2 9 0,1-1 0,1 1 0,0-1 0,0-1 0,10 14 0,-14-24 0,1 1 0,-1-1 0,1 0 0,0 0 0,0 0 0,0 0 0,1-1 0,-1 1 0,1-1 0,-1 0 0,1 0 0,0 0 0,0-1 0,0 1 0,0-1 0,0 0 0,0 0 0,0 0 0,0-1 0,0 1 0,1-1 0,-1 0 0,7-1 0,0 0 0,1-2 0,0 1 0,-1-2 0,0 1 0,0-1 0,0-1 0,0 0 0,18-12 0,5-6 0,36-34 0,-46 37 0,137-120 0,-144 122 0,-15 16 0,1-1 0,-1 0 0,1 1 0,0-1 0,-1 1 0,1 0 0,0 0 0,0 0 0,6-2 0,-9 4 0,1 0 0,-1-1 0,0 1 0,1 0 0,-1 0 0,0 0 0,0 0 0,1 0 0,-1 0 0,0 0 0,1 0 0,-1 0 0,0 1 0,1-1 0,-1 0 0,0 0 0,1 0 0,-1 0 0,0 0 0,0 0 0,1 1 0,-1-1 0,0 0 0,0 0 0,1 0 0,-1 1 0,0-1 0,0 0 0,1 0 0,-1 1 0,0-1 0,0 0 0,4 15 0,-4 15 0,-6 6 0,-1-1 0,-23 66 0,15-58 0,12-25 0,16-35 0,2-5 0,1 1 0,32-32 0,-39 44 0,1 0 0,0 1 0,0 0 0,1 1 0,0 0 0,0 1 0,21-9 0,-30 14 0,0 0 0,1 0 0,-1 1 0,1-1 0,-1 1 0,0-1 0,1 1 0,-1 0 0,1 0 0,-1 0 0,1 0 0,-1 0 0,1 1 0,-1-1 0,0 1 0,1 0 0,-1 0 0,0-1 0,1 2 0,-1-1 0,0 0 0,0 0 0,0 1 0,0-1 0,3 3 0,1 3 0,0 1 0,-1-1 0,0 1 0,0 0 0,6 14 0,-8-14 0,1 0 0,1 0 0,-1-1 0,12 14 0,-15-20 0,1 0 0,0 0 0,-1 0 0,1-1 0,0 1 0,-1 0 0,1-1 0,0 1 0,0-1 0,0 0 0,-1 0 0,1 1 0,0-1 0,0 0 0,0-1 0,0 1 0,0 0 0,-1-1 0,1 1 0,0-1 0,0 1 0,-1-1 0,1 0 0,0 1 0,-1-1 0,3-2 0,6-2 0,0-1 0,15-13 0,-10 6 0,-1-1 0,0-1 0,-2 0 0,15-21 0,28-35 0,-32 40 0,-20 26 0,0 0 0,1 0 0,-1 0 0,1 0 0,0 1 0,0 0 0,0 0 0,0 0 0,1 0 0,0 0 0,7-4 0,-11 8 0,0 0 0,-1 1 0,1-1 0,-1 0 0,1 0 0,-1 0 0,1 1 0,0-1 0,-1 0 0,1 0 0,-1 1 0,1-1 0,-1 0 0,0 1 0,1-1 0,-1 1 0,1-1 0,-1 1 0,0-1 0,1 1 0,-1-1 0,0 1 0,1-1 0,-1 1 0,8 15 0,-7-16 0,2 12 0,0-1 0,0 1 0,-1 0 0,0 0 0,-1 0 0,-1 0 0,0 0 0,-2 13 0,2-6 0,-1-6 0,1 7 0,0-1 0,-2 1 0,-5 20 0,6-35 0,0 0 0,0 0 0,-1 0 0,0 0 0,0-1 0,0 1 0,-1-1 0,0 1 0,1-1 0,-1 0 0,-1 0 0,1-1 0,-1 1 0,1-1 0,-1 1 0,0-1 0,-5 3 0,7-5 0,0 0 0,0 0 0,0 0 0,0 0 0,0-1 0,0 1 0,0-1 0,0 1 0,0-1 0,-1 0 0,1 0 0,0 0 0,0 0 0,0 0 0,0 0 0,0-1 0,-1 1 0,1-1 0,0 1 0,0-1 0,0 0 0,0 0 0,0 0 0,0 0 0,1 0 0,-1 0 0,0-1 0,0 1 0,1-1 0,-1 1 0,1-1 0,0 1 0,-1-1 0,1 0 0,0 0 0,-2-2 0,-1-4 0,0 1 0,0-1 0,0 0 0,1 0 0,0 0 0,1-1 0,-3-13 0,2 6 0,2 13 0,0 0 0,0-1 0,1 1 0,-1 0 0,1 0 0,0 0 0,0-1 0,0 1 0,0 0 0,0 0 0,1-1 0,-1 1 0,1 0 0,0 0 0,0 0 0,2-5 0,-2 7 0,1 0 0,-1 1 0,0-1 0,0 0 0,1 1 0,-1-1 0,0 1 0,1 0 0,-1-1 0,1 1 0,-1 0 0,1 0 0,-1 0 0,1 0 0,-1 0 0,0 0 0,1 0 0,-1 0 0,1 1 0,1 0 0,31 9 0,-20-3 0,1-1 0,0-1 0,0 0 0,0-1 0,22 3 0,-27-6 0,-1 0 0,0-1 0,1 0 0,-1-1 0,0 0 0,0 0 0,0-1 0,0 0 0,0-1 0,16-6 0,141-82 0,-160 87 0,3-2 0,0-1 0,0 0 0,14-15 0,1-1 0,-9 1 0,-14 22 0,-1 0 0,0 0 0,0 0 0,0 0 0,1 0 0,-1 0 0,0 1 0,0-1 0,0 0 0,1 0 0,-1 0 0,0 0 0,0 1 0,0-1 0,0 0 0,1 0 0,-1 0 0,0 1 0,0-1 0,0 0 0,0 0 0,0 0 0,0 1 0,0-1 0,0 0 0,0 0 0,1 1 0,-1-1 0,0 0 0,0 0 0,0 1 0,-1-1 0,1 0 0,0 0 0,0 1 0,0-1 0,0 0 0,0 0 0,0 0 0,0 1 0,0-1 0,0 0 0,-1 1 0,1-1 0,-41 111 0,36-97 0,0 0 0,-3 21 0,7-30 0,0 0 0,1 0 0,0 1 0,0-1 0,0 0 0,1 0 0,-1 0 0,1 0 0,1 0 0,2 8 0,-4-12 0,1-1 0,0 1 0,0 0 0,0-1 0,0 1 0,0 0 0,0-1 0,0 1 0,0-1 0,0 0 0,0 1 0,0-1 0,1 0 0,-1 1 0,0-1 0,0 0 0,0 0 0,0 0 0,1 0 0,-1 0 0,0 0 0,0-1 0,0 1 0,0 0 0,0 0 0,0-1 0,1 1 0,0-1 0,3-1 0,0 1 0,0-1 0,0 0 0,-1 0 0,5-3 0,7-9 0,-1 0 0,-1-1 0,15-20 0,-10 12 0,10-16 0,-3 0 0,-1-2 0,35-77 0,-60 117 0,23-51 0,-2-1 0,24-98 0,1-116 0,-42 251 0,-3 13 0,-1 0 0,1 0 0,0 0 0,-1 0 0,1 0 0,-1-1 0,0 1 0,0 0 0,-1 0 0,1 0 0,-1-5 0,1 8 0,0 0 0,0 0 0,0 0 0,0 0 0,0 0 0,0 0 0,0 0 0,0 0 0,-1 0 0,1 0 0,0 0 0,0 0 0,0-1 0,0 1 0,0 0 0,0 0 0,0 0 0,0 0 0,0 0 0,0 0 0,0 0 0,0 0 0,0 0 0,0 0 0,0 0 0,0 0 0,0 0 0,0 0 0,0 0 0,0 0 0,-1 0 0,1 0 0,0 0 0,0 0 0,0 0 0,0 0 0,0 0 0,0 0 0,0 0 0,0 0 0,0 0 0,0 0 0,0 0 0,0 0 0,0 0 0,0 0 0,-1 0 0,1 0 0,0 0 0,0 0 0,0 0 0,0 0 0,0 0 0,0 0 0,0 0 0,0 0 0,0 0 0,0 0 0,0 1 0,0-1 0,0 0 0,0 0 0,0 0 0,0 0 0,0 0 0,-4 7 0,-1 9 0,-12 46 0,-26 111 0,14-64 0,17-73 0,3 0 0,-10 71 0,5-16 0,9-70 0,1 1 0,1 0 0,-1 43 0,4 39 0,1-88 0,1-1 0,1 1 0,0-1 0,9 26 0,-11-39 0,12 29 0,-12-31 0,-1 1 0,0 0 0,1-1 0,-1 1 0,1 0 0,-1-1 0,1 1 0,-1-1 0,1 1 0,-1 0 0,1-1 0,-1 0 0,1 1 0,0-1 0,-1 1 0,1-1 0,0 0 0,0 1 0,-1-1 0,1 0 0,0 0 0,0 1 0,-1-1 0,1 0 0,0 0 0,0 0 0,-1 0 0,1 0 0,0 0 0,0 0 0,0-1 0,-1 1 0,1 0 0,0 0 0,0 0 0,0-1 0,9-5 0,-1 0 0,0 0 0,0-1 0,-1 0 0,0 0 0,0-1 0,-1 0 0,0 0 0,11-17 0,13-21 0,-16 26 0,-2 0 0,0-1 0,-1-1 0,10-28 0,-19 42 0,0-1 0,1 0 0,0 1 0,1 0 0,-1 0 0,1 0 0,12-14 0,-19 48 0,-39 184 0,43-198 0,6-12 0,18-18 0,-17 10 0,33-24 0,-23 15 0,2 2 0,41-25 0,-61 39 0,-1 1 0,1-1 0,0 1 0,-1 0 0,1-1 0,-1 1 0,1 0 0,0-1 0,-1 1 0,1 0 0,0 0 0,-1 0 0,1-1 0,0 1 0,-1 0 0,1 0 0,0 0 0,-1 0 0,1 0 0,0 0 0,-1 1 0,1-1 0,0 0 0,-1 0 0,1 0 0,0 1 0,-1-1 0,1 0 0,-1 1 0,1-1 0,0 0 0,-1 1 0,1-1 0,-1 1 0,1-1 0,-1 1 0,1-1 0,-1 1 0,0-1 0,1 1 0,-1 0 0,0-1 0,1 1 0,-1-1 0,0 1 0,0 0 0,0-1 0,1 1 0,-1 0 0,0-1 0,0 1 0,0 1 0,0 5 0,1 0 0,-2 0 0,1 1 0,-2 7 0,2-13 0,-7 39 0,-2-1 0,-2 0 0,-16 41 0,-60 115 0,64-157 0,-1 0 0,-3-2 0,-54 61 0,42-52 0,34-40 0,0 0 0,-1 0 0,1-1 0,-1 0 0,0 0 0,0-1 0,-13 7 0,17-10 0,1 0 0,-1 0 0,0-1 0,0 1 0,1-1 0,-1 1 0,0-1 0,0 0 0,0 0 0,0 0 0,0 0 0,1 0 0,-1 0 0,0-1 0,0 1 0,0 0 0,1-1 0,-1 1 0,0-1 0,0 0 0,1 0 0,-1 0 0,0 0 0,1 0 0,-1 0 0,1 0 0,-1 0 0,1 0 0,0-1 0,0 1 0,-1-1 0,1 1 0,0-1 0,0 1 0,0-1 0,1 0 0,-2-1 0,-1-4 0,1 0 0,-1 0 0,1 0 0,0 0 0,1 0 0,0 0 0,0 0 0,0-1 0,1 1 0,0 0 0,1 0 0,0-1 0,0 1 0,2-7 0,0-1 0,2 1 0,-1 0 0,2 0 0,0 1 0,0 0 0,9-13 0,-6 15 0,-1 0 0,1 0 0,1 1 0,0 1 0,0 0 0,22-15 0,-6 8 0,0 0 0,30-11 0,83-28 0,-14 7 0,-84 29 0,0-1 0,-1-3 0,50-36 0,-72 45 0,-1-1 0,26-28 0,-35 36 804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29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14872,'0'0'2375,"12"1"-1943,231 23 2662,-232-23-2995,9 2 540,-11 2-3109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31.9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0 255 6016,'0'0'11353,"10"9"-11013,30 32-7,-35-36-260,0-1 1,0 0-1,0-1 0,0 1 1,1-1-1,0 0 0,-1-1 0,1 1 1,0-1-1,0 0 0,0-1 0,1 1 1,6 0-1,10 3 114,23 4 112,0-1 0,0-2 0,1-2-1,69-4 1,185-30 870,-271 26-1029,239-28 883,-191 28-741,104 6 0,-44 2 48,-34-1-60,64-2 127,521-57 842,-367 37-704,-182 14-389,349-36 406,-258 32-361,-94 7-41,-103 0-101,237-17 491,-36 2-225,-229 17-310,227-9 380,-161 3-157,87-18 1,-77 9-73,102-6 0,-90 9-105,-55 6 50,54-1 0,129 1 806,-47-4-575,-15 8-188,156-11 705,-278 9-763,111-7-140,-147 11-42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33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98 12960,'0'0'2018,"2"11"-1238,25 117 996,20 114 248,-44-218-1830,19 165 1547,-16-133 119,-6-55-1518,-3-13 673,-9-38-218,-11-98 1,10 54-320,7 56-275,2-1 0,1 1 1,1-1-1,3 1 0,5-41 0,-4 68-129,-1 1 0,1-1 1,1 1-1,0 0 0,1 0 1,6-14-1,-6 18-28,0 1 0,-1 0 0,2-1 0,-1 1 0,1 1 0,-1-1 0,1 1 0,1-1 0,-1 2 0,1-1 0,8-4 0,-6 3-3,2 1 1,-1 1 0,0-1-1,1 1 1,-1 1 0,1 0-1,0 0 1,18 0 0,-9 2 37,-1 1 1,1 1-1,32 7 0,-47-8-67,-1 0 0,1 1 0,0-1 0,0 1 0,0 0 0,-1 0 0,1 0 0,-1 1-1,0-1 1,1 1 0,-1 0 0,0 0 0,-1 0 0,1 0 0,0 0 0,-1 0 0,0 1-1,0-1 1,0 1 0,0 0 0,0 0 0,-1 0 0,0-1 0,0 1 0,0 1 0,1 6 0,-1 0 13,0 1 1,0 0 0,-2-1 0,1 1 0,-1 0 0,-1-1 0,0 1 0,-5 15 0,0-11 18,0-1 0,-1 0 0,0 0 0,-1-1 0,-1 0 0,0 0 0,-1-1 0,0-1 0,-25 22 0,34-33-33,1 0 0,-1 0-1,1 1 1,0-1 0,0 1 0,0-1 0,0 1-1,0 0 1,0-1 0,0 1 0,-1 2 0,2-4-8,0 1 0,0 0 1,0-1-1,0 1 0,0 0 1,0-1-1,0 1 0,1 0 1,-1-1-1,0 1 0,0 0 1,0-1-1,1 1 0,-1-1 1,0 1-1,1 0 0,-1-1 1,1 1-1,-1-1 0,0 1 0,1-1 1,-1 1-1,1-1 0,-1 1 1,1-1-1,0 0 0,-1 1 1,1-1-1,-1 0 0,2 1 1,13 5 5,0 0 1,0-1-1,1 0 1,0-2-1,-1 1 1,21 0-1,-19-3-6,-1 2-1,0 0 1,0 0-1,0 2 1,0 0-1,19 9 1,-29-11-3,-3-2-2,-1 0-1,0 0 1,0 1 0,0-1 0,0 0-1,0 1 1,0-1 0,0 1-1,3 3 1,-5-4 1,0 0 0,1 1 0,-1-1 0,0 0 0,0 0 0,0 0 0,0 0 0,0 0 0,0 1 0,0-1 0,0 0 0,0 0 0,-1 0 0,1 0 0,0 0-1,-1 0 1,1 0 0,-1 0 0,1 0 0,-1 0 0,1 0 0,-1 0 0,0 0 0,0 0 0,1 0 0,-2 1 0,-7 7 16,0 1 0,0-2-1,-1 1 1,0-1 0,0-1 0,-1 0-1,-15 8 1,-87 34 129,-4-12 75,62-20-82,37-13-177,18-4 35,0 0-1,0 0 0,0 0 0,0 0 0,0 0 1,0 0-1,0 0 0,0 0 0,0 0 0,0 0 0,0 0 1,1 0-1,-1 0 0,0-1 0,0 1 0,0 0 0,0 0 1,0 0-1,0 0 0,0 0 0,0 0 0,0 0 1,0 0-1,0 0 0,0 0 0,0 0 0,0 0 0,0-1 1,0 1-1,0 0 0,-1 0 0,1 0 0,0 0 1,0 0-1,0 0 0,0 0 0,0 0 0,0 0 0,0 0 1,0 0-1,0 0 0,0 0 0,0 0 0,0-1 1,0 1-1,0 0 0,0 0 0,0 0 0,0 0 0,-1 0 1,1 0-1,0 0 0,0 0 0,0 0 0,0 0 1,0 0-1,0 0 0,0 0 0,0 0 0,0 0 0,0 0 1,0 0-1,-1 0 0,1 0 0,0 0 0,0 0 0,24-18-553,-15 12 519,53-46-921,-43 34-2606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33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 13464,'0'0'3490,"7"-12"-3209,26-37 19,-29 44-196,0 1-1,0-1 0,1 1 0,-1-1 0,1 1 0,1 1 0,-1-1 0,0 1 0,1 0 1,0 0-1,-1 0 0,1 1 0,0 0 0,9-2 0,-13 3-39,1 1 1,-1 0-1,1 0 0,-1-1 1,0 1-1,1 1 0,-1-1 1,1 0-1,-1 0 1,0 1-1,1 0 0,-1-1 1,0 1-1,1 0 0,-1 0 1,0 0-1,0 1 0,0-1 1,0 0-1,0 1 0,0-1 1,0 1-1,0 0 0,-1-1 1,1 1-1,-1 0 0,1 0 1,-1 0-1,0 0 0,0 1 1,0-1-1,0 0 0,0 0 1,1 5-1,0 0 70,0 0-1,-1 0 0,0 0 1,0 0-1,0 0 1,-1 0-1,0 0 1,0 1-1,-1-1 1,-3 13-1,-3-2 94,0 0 0,-2 0-1,0-1 1,-1 0 0,-1 0 0,-16 18 0,-9 15 873,36-50-1090,0 1 0,0-1 0,-1 0 0,1 0 0,0 0 0,0 0 1,0 0-1,0 0 0,0 0 0,0 0 0,0 1 0,0-1 0,0 0 0,0 0 0,0 0 0,-1 0 0,1 0 0,0 0 1,0 1-1,0-1 0,0 0 0,0 0 0,0 0 0,0 0 0,0 0 0,0 1 0,0-1 0,0 0 0,0 0 1,1 0-1,-1 0 0,0 0 0,0 0 0,0 1 0,0-1 0,0 0 0,0 0 0,0 0 0,0 0 0,0 0 1,0 0-1,0 0 0,1 0 0,-1 1 0,0-1 0,0 0 0,0 0 0,0 0 0,0 0 0,0 0 0,0 0 1,1 0-1,-1 0 0,0 0 0,0 0 0,0 0 0,0 0 0,0 0 0,0 0 0,1 0 0,-1 0 0,0 0 1,0 0-1,0 0 0,1 0 0,11-2 167,-7 1-107,22-4 219,0-2 0,44-17 0,-51 16-186,2 0 0,-1 2 0,1 0 0,-1 2 0,30-3 0,-45 7-101,-1 0 0,1 1 0,-1-1 0,1 1 0,-1 1 0,0-1 0,1 1 0,-1 0 0,0 0 0,7 4 0,8 8-3570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35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8536,'0'0'15959,"14"4"-15612,-9-2-313,9 2 69,0-1-1,0 0 1,0 0-1,1-1 1,28-1-1,178-9 1320,-166 14-1002,-46-4-234,1-1 0,-1 1 1,1-2-1,-1 1 0,1-1 1,0-1-1,11-1 0,-20 1-145,-1 1 1,1 0-1,-1 0 1,1-1-1,0 1 0,-1 0 1,1 0-1,-1 0 0,1 0 1,0 0-1,-1 0 0,1 0 1,0 0-1,-1 0 0,1 0 1,0 0-1,-1 0 1,1 0-1,-1 1 0,1-1 1,0 0-1,-1 0 0,1 1 1,-1-1-1,1 0 0,0 2 1,-1-2-314,0 1 0,1 0 0,-1 0 0,0-1 0,0 1 0,0 0 0,0 0 0,0-1-1,0 1 1,0 0 0,-1 0 0,1 0 0,0-1 0,0 1 0,-1 0 0,0 1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35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1 138 12056,'0'0'3670,"11"-6"-3322,27-13 303,69-25-1,-57 28 50,0 3-1,1 1 0,1 3 0,-1 2 0,56 0 0,-68 5 67,-30 1-478,1 0 1,0 0 0,0 1-1,-1 1 1,1-1 0,0 2-1,-1-1 1,1 1 0,-1 1 0,11 3-1,-18-4-190,0-1 0,0 0-1,0 1 1,-1 0-1,1-1 1,0 1 0,-1 0-1,3 3 1,5 6-3425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36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48 7328,'0'0'10025,"-10"6"-9348,-31 17-4,21-15 2139,14-6-1666,15 0 5149,19-14-5845,3 4-90,1 2 1,38-3-1,29-5 64,75-14 107,-132 23-406,20-2 959,-62 7-1078,1 0 0,-1 0 0,0 0 0,1 0 0,-1 1 0,1-1 0,-1 0 1,0 0-1,1 0 0,-1 0 0,0 1 0,1-1 0,-1 0 0,0 0 0,1 1 0,-1-1 0,0 0 0,1 1 0,-1-1 0,0 0 0,0 1 0,1-1 0,-1 0 1,0 1-1,0-1 0,0 0 0,0 1 0,1-1 0,-1 1 0,0-1 0,0 1 0,0-1 0,0 0 0,0 1 0,0-1 0,0 1 0,0-1 0,0 0 0,0 1 0,-1-1 1,1 1-1,0 0 0,-1 5-2497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37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 7432,'0'0'19625,"1"17"-19349,0 120 187,-23 94 553,12-151-690,8-53-53,1 1 0,1-1 1,5 42-1,-5-68-252,0-1-1,0 1 0,0-1 1,1 1-1,-1 0 1,0-1-1,1 1 1,-1-1-1,0 1 1,1-1-1,-1 1 1,0-1-1,1 1 0,-1-1 1,1 1-1,-1-1 1,1 0-1,-1 1 1,1-1-1,0 0 1,-1 1-1,1-1 1,-1 0-1,1 0 0,0 1 1,0-1-1,24 2 253,23-11 31,-3-2 46,0 2 0,1 2-1,80-3 1,-99 10-394,-26 0-239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37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13464,'0'0'4262,"15"-6"-3693,48-13 615,75-15-1,-110 29-647,-17 2 6,1 1 0,23-2 1,-5-2 1398,-29 6-1388,-5-6-48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38.2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0 198 14464,'0'0'1208,"10"-6"-752,74-36 1324,2 3 0,172-52 1,-255 90-1738,22-5 997,44-6 1,-67 11-997,0 1 0,-1 1 0,1-1 0,-1 0 0,1 0 1,0 0-1,-1 1 0,1-1 0,-1 1 0,1-1 0,-1 1 1,1 0-1,-1 0 0,0-1 0,1 1 0,-1 0 0,0 0 1,0 0-1,0 0 0,1 1 0,-1-1 0,0 0 1,-1 0-1,1 1 0,0-1 0,0 1 0,0-1 0,-1 0 1,1 1-1,-1-1 0,1 1 0,-1 1 0,2 6-325,0-1-1,-1 1 0,0-1 1,-1 13-1,0-11-1473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25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15472,'0'0'2526,"12"1"-1669,23 1-176,1-2 0,48-6 0,83-18 775,-26 3-392,-23 6-136,94-11 1148,-199 25-1917,-6 0-40,-1 1-1,0-1 1,1 1 0,-1 0-1,0 1 1,1 0-1,8 2 1,-14-3-114,-1 0-1,0 0 1,1 0 0,-1 0 0,1 1-1,-1-1 1,0 0 0,1 0 0,-1 0 0,1 1-1,-1-1 1,0 0 0,1 1 0,-1-1 0,0 0-1,1 1 1,-1-1 0,0 0 0,0 1-1,1-1 1,-1 1 0,0-1 0,0 0 0,0 1-1,0-1 1,0 1 0,1-1 0,-1 1-1,0-1 1,0 0 0,0 1 0,0 0 0,-3 4-3490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38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1 311 9848,'0'0'7666,"10"6"-6971,32 21-5,-40-25-578,1 1-1,-1-1 1,0 1-1,1-1 0,-1 1 1,0 0-1,0 0 1,-1 0-1,1 0 0,-1 0 1,1 0-1,0 6 0,4 5 412,-1 0 8,2 10 865,-5-24-443,-4-14 143,-9-70-67,0-114 1,11 193-954,0-1 0,0 0 1,1 1-1,-1-1 0,1 0 1,0 1-1,1-1 0,0 1 1,-1-1-1,2 1 0,-1 0 1,0 0-1,1 0 0,0 0 1,1 0-1,-1 1 0,1-1 1,-1 1-1,1 0 0,1 0 1,-1 0-1,0 1 0,1-1 1,0 1-1,0 0 0,0 1 1,0-1-1,0 1 0,0 0 1,1 0-1,-1 1 0,1-1 1,0 1-1,10 0 0,-2 0 114,1 1 0,-1 0 0,1 2 0,-1-1 0,1 2 0,-1 0 0,0 1 0,0 0 0,0 1 0,-1 0 0,13 8 0,-11 1-376,-12-8-3860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40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1 327 6128,'0'0'13035,"10"-5"-12423,11-4-375,0 1-1,1 0 0,1 2 0,27-5 0,108-10 554,-84 12-446,690-129 3183,-514 69-2054,-110 28-267,-125 39-857,-15 2-335,0 0-1,0 0 1,0 0 0,0 0-1,1 1 1,-1-1 0,0 0-1,0 0 1,0 0 0,0 0-1,0 0 1,0 0 0,1 0-1,-1 1 1,0-1 0,0 0-1,0 0 1,0 0 0,0 0 0,0 0-1,0 1 1,0-1 0,0 0-1,0 0 1,0 0 0,0 1-1,0-1 1,0 0 0,0 0-1,0 0 1,0 0 0,0 1-1,0-1 1,0 0 0,0 0-1,0 0 1,0 0 0,0 1-1,0-1 1,-17 24 256,-39 36-662,35-39-3381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41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1 151 13264,'0'0'4711,"6"14"-3944,-5-11-737,20 43 888,-2 2 1,16 60-1,-23-55-306,1-1 567,9 96 0,-18-114-729,-2-22-82,-1 1-1,0-1 1,-1 1-1,0-1 1,-3 14 0,3-25-293,0-1 1,1 1 0,-1-1 0,0 1 0,0-1 0,0 1 0,0-1 0,-1 1 0,1-1 0,0 1 0,0-1-1,0 1 1,0-1 0,0 0 0,0 1 0,-1-1 0,1 1 0,0-1 0,0 1 0,-1-1 0,1 0-1,0 1 1,-1-1 0,1 0 0,0 1 0,-1-1 0,1 0 0,-1 1 0,0-1 0,-4-14 556,-1-30-550,6 42-10,-20-188 804,16 156-725,2-1-1,2 0 1,1 0-1,2 0 1,1 0-1,2 1 1,1 0 0,22-63-1,-26 89-137,2-1 0,-1 1-1,1 0 1,0 0 0,1 0 0,-1 1 0,2 0-1,-1 0 1,1 1 0,0 0 0,0 0 0,1 0-1,-1 1 1,11-5 0,-12 6-7,1 1 1,0 0-1,-1 0 0,1 1 1,0-1-1,1 1 0,-1 1 1,0 0-1,0 0 0,1 0 0,-1 1 1,1 0-1,-1 0 0,0 1 1,1 0-1,-1 0 0,0 1 1,10 3-1,-15-4-6,1 0 0,-1 0 0,0 0 0,1 1 0,-1-1 0,0 1 0,0 0 0,0-1 0,0 1 0,0 0 0,0 0 0,0 0 0,-1 0 0,1 1 0,-1-1 0,1 0 0,-1 1 0,2 4 0,-2-2 0,-1-1 0,1 0 0,-1 1 0,1-1 0,-1 0 0,0 1 0,-1-1 0,1 0 0,-1 1 0,-2 7 0,-2 2 0,-1 0 0,0-1 0,-1 0 0,0 0 0,-17 23 0,2-11 0,0-1 0,-2-2 0,0 0 0,-46 30 0,37-27 0,32-25 0,1 0 0,0 0 0,0 0 0,0 0 0,0 0 0,0 0 0,0 0 0,0 0 0,0 0 0,0 0 0,0 0 0,0 1 0,0-1 0,-1 0 0,1 0 0,0 0 0,0 0 0,0 0 0,0 0 0,0 0 0,0 0 0,0 1 0,0-1 0,0 0 0,0 0 0,0 0 0,0 0 0,0 0 0,0 0 0,0 0 0,0 0 0,0 1 0,0-1 0,0 0 0,0 0 0,1 0 0,-1 0 0,0 0 0,0 0 0,0 0 0,0 0 0,0 0 0,0 1 0,0-1 0,0 0 0,0 0 0,0 0 0,0 0 0,0 0 0,1 0 0,-1 0 0,0 0 0,0 0 0,0 0 0,0 0 0,0 0 0,11 4 0,14-1 0,52 0 0,45 3 0,-119-6 0,30 4 0,-1 0 0,38 11 0,-61-12 0,1 0 0,-1 1 0,1 0 0,-1 0 0,0 1 0,0 1 0,-1-1 0,0 1 0,0 0 0,0 1 0,9 10 0,-16-15 0,1-1 0,-1 1 0,0-1 0,0 1 0,-1-1 0,1 1 0,0-1 0,0 1 0,-1 0 0,1 0 0,-1-1 0,1 1 0,-1 0 0,0 0 0,0-1 0,0 1 0,0 0 0,0 0 0,0 0 0,-1 1 0,0 1 0,0 0 0,0-1 0,-1 0 0,0 1 0,1-1 0,-1 0 0,0 0 0,-1 1 0,-2 2 0,-5 5 0,-1-1 0,-1-1 0,-22 16 0,13-12 0,-1-1 0,-1-1 0,0-1 0,-1-1 0,1-1 0,-2 0 0,-41 5 0,31-8 0,-1-2 0,0-1 0,0-2 0,-67-8 0,79 1 860,10-1-5701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42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1 183 9944,'0'0'9666,"12"-11"-9239,39-34-9,-42 37-191,0 0 0,0 1 1,0 1-1,1-1 0,0 2 0,0-1 0,1 1 0,13-4 0,-19 7-80,-4 2-99,1-1 0,-1 1 0,1 0 0,-1-1 0,1 1-1,-1 0 1,1 0 0,-1 0 0,1 0 0,-1 0 0,1 1 0,0-1 0,-1 0 0,1 1 0,-1-1-1,0 1 1,1-1 0,-1 1 0,1 0 0,-1-1 0,0 1 0,1 0 0,-1 0 0,0 0 0,0 0 0,0 0-1,0 1 1,0-1 0,0 0 0,0 0 0,0 1 0,0-1 0,-1 0 0,2 4 0,2 2 44,-1 1 1,-1 0-1,1-1 1,-1 1-1,1 11 1,0 20 149,-1 0 0,-5 53 1,1-44-16,3 51 1,1-84-150,0 0 1,0 0 0,1-1-1,1 1 1,0-1-1,2 0 1,10 22 0,-13-30-38,1 0 0,0 0 0,0-1 0,0 0 0,1 0 0,0 0 0,0 0 0,10 7 0,-13-11-25,1 0 0,-1 1 0,0-1 0,0 0 1,1 0-1,-1 0 0,0 0 0,1 0 0,-1-1 0,1 1 0,-1-1 1,1 1-1,0-1 0,-1 0 0,1 0 0,-1 0 0,1 0 1,-1-1-1,1 1 0,-1-1 0,1 0 0,-1 1 0,1-1 0,-1 0 1,5-3-1,0-2 26,1 0 0,-1-1 0,0 0-1,0 0 1,-1-1 0,0 1 0,-1-2 0,0 1 0,0 0 0,0-1 0,6-18 0,-2 0 71,-1 0 0,8-53 0,-1-58 177,-10 78 194,20-96 1,-24 153-456,1-1-1,-1 1 1,1 0 0,-1 0-1,1 0 1,0 0-1,0 0 1,0 1 0,1-1-1,-1 1 1,1-1 0,-1 1-1,1 0 1,0 0-1,0 0 1,0 0 0,0 0-1,0 1 1,0-1 0,1 1-1,-1 0 1,0 0 0,1 0-1,-1 1 1,5-1-1,11-2 49,-1 2 0,1 0 0,26 3 0,-42-2-68,17 2 110,35 7-1,-46-7 9,-1 0 1,0 0-1,0 1 0,-1 0 1,1 1-1,14 9 0,-20-9-175,0 0 1,0 0-1,0 1 0,0-1 0,-1 0 0,1 1 0,-1 0 0,0-1 0,0 9 1,0-5-3317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43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260 10 12960,'0'0'4199,"-10"5"-3837,-1-1-249,0 1 0,0 1 1,1 0-1,0 0 0,0 1 1,0 0-1,1 1 0,0 0 1,-8 10-1,1 4 116,0 0 1,1 2-1,2-1 0,0 2 1,2 0-1,-11 32 0,18-43-70,1 0 0,0 1 0,1-1 0,0 1 0,1 25 0,2-30-39,0 0 1,0-1-1,1 1 0,0-1 1,1 0-1,0 0 1,0 0-1,1 0 0,8 14 1,-10-20-60,0 1 1,1 0 0,0-1 0,-1 1-1,1-1 1,0 0 0,0 0-1,1 0 1,-1-1 0,1 1 0,-1-1-1,1 1 1,0-1 0,0-1 0,0 1-1,0 0 1,0-1 0,6 2 0,-4-3 2,-1 0 1,1 0 0,-1 0-1,0-1 1,1 1 0,-1-1 0,1 0-1,-1-1 1,0 0 0,0 1 0,0-1-1,0-1 1,0 1 0,6-5 0,1-2 38,1 0 0,-1-1 0,-1 0 0,0-1 0,0 0 1,-1 0-1,-1-2 0,0 1 0,0-1 0,-1 0 0,7-17 0,-4 5 77,-1-1-1,-1-1 0,-2 1 0,0-1 1,4-40-1,-10 52-65,0 0 0,-1 0 0,-2-25 0,1 33-64,0 1-1,0 0 0,-1-1 0,1 1 1,-1 0-1,-1 0 0,1 0 1,-1 0-1,0 1 0,-8-11 0,9 14-23,0 0 0,0 0-1,0 0 1,-1 0 0,1 0-1,-1 1 1,0-1 0,1 1-1,-1 0 1,0-1 0,0 1-1,0 0 1,0 1 0,0-1-1,0 1 1,0-1-1,0 1 1,0 0 0,0 0-1,0 0 1,0 0 0,-5 2-1,-4 0 53,0 1-1,0 1 0,-23 11 0,27-12-42,-23 10 79,1 2 0,-33 21 0,55-32-99,1 2 1,0-1-1,0 1 1,0 0 0,0 0-1,1 1 1,0 0-1,0 0 1,1 0-1,0 1 1,0-1 0,1 1-1,-4 11 1,7-16-14,1-1 0,-1 0 0,1 0 0,0 1 0,0-1 0,0 0 0,0 1 0,0-1-1,0 0 1,1 1 0,-1-1 0,1 0 0,-1 1 0,1-1 0,0 0 0,0 0 0,0 0 0,0 0 0,1 0 0,-1 0 0,0 0 0,1 0 0,-1 0 0,1-1 0,0 1 0,0-1 0,-1 1 0,1-1 0,0 0 0,0 0 0,0 1 0,3-1 0,7 6 17,1-2 1,0 0 0,0-1 0,15 4-1,-23-7-5,14 3 42,0-1-1,-1 0 1,1-2-1,35-1 1,75-14 176,-42 3-126,-55 6-3843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48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0 174 5224,'0'0'17793,"12"-9"-17477,-7 5-285,11-9 312,2 1 0,0 0 0,30-14 1,-46 25-301,-1 0 1,0 1 0,1-1 0,0 1-1,-1-1 1,1 1 0,-1 0 0,1 0-1,-1 0 1,1 0 0,0 0 0,-1 0-1,1 0 1,-1 0 0,1 0 0,0 1-1,-1-1 1,1 1 0,-1-1-1,1 1 1,-1-1 0,1 1 0,1 1-1,-1 0 14,0 0-1,0 0 0,0 1 0,0-1 0,-1 1 1,1-1-1,-1 1 0,1-1 0,-1 1 0,0 0 1,2 4-1,0 6 76,0 0 0,-1 0 0,-1 1 0,1 19-1,-2-17-56,-1 25 180,2 0 0,11 67 0,-10-95-161,1-1 0,0 1-1,1-1 1,1 0-1,0 0 1,9 17-1,-12-26-74,0-1 0,-1 0 0,1 1 0,0-1 0,0 0 0,0 0 0,0-1 0,1 1 0,-1 0 0,0-1 0,1 1 0,-1-1 0,1 0 0,-1 0 0,1 0 0,0 0 0,0 0 0,-1-1 0,1 1 0,0-1 0,0 0 0,0 1 0,-1-1 0,1-1 0,0 1 0,3-1 0,-2 0 6,1 0 1,-1-1-1,0 0 0,0 1 1,0-1-1,0-1 1,0 1-1,-1-1 0,1 1 1,-1-1-1,0 0 0,1 0 1,-1-1-1,-1 1 0,6-7 1,0-4 40,-1 1-1,0-1 1,-1-1 0,0 1 0,-1-1 0,-1 0 0,0 0 0,1-17 0,-2 4 168,-2 1 0,0-1 1,-7-48-1,-21-87 853,27 162-1082,-1 0 0,1 0 0,0-1 0,0 1 0,0 0-1,0-1 1,0 1 0,0 0 0,0 0 0,0-1 0,0 1 0,1 0 0,-1-1 0,0 1 0,1 0 0,-1 0 0,1 0-1,0-1 1,-1 1 0,1 0 0,0 0 0,1-2 0,0 2 12,0-1 1,0 1-1,0 0 0,1-1 0,-1 1 1,0 0-1,1 0 0,-1 1 0,0-1 1,1 0-1,2 0 0,4 0 24,-1 1 0,0-1 0,1 1 1,-1 1-1,0 0 0,11 2 0,24 9-41,-28-7 0,-1-1 0,1 0 0,0-1 0,24 1 0,-36-3 0,-3-1 0,0 0 0,0 1 0,0-1 0,0 0 0,1 0 0,-1 0 0,0 0 0,0 1 0,0-1 0,1 0 0,-1 0 0,0 0 0,0 0 0,1 0 0,-1 0 0,0 1 0,0-1 0,1 0 0,-1 0 0,0 0 0,0 0 0,1 0 0,-1 0 0,0 0 0,1 0 0,-1 0 0,0 0 0,0 0 0,1-1 0,-1 1 0,0 0 0,0 0 0,1 0 0,-1 0 0,0 0 0,0 0 0,1-1 0,-1 1 0,0 0 0,0 0 0,0 0 0,1 0 0,-1-1 0,0 1 0,0 0 0,0 0 0,0-1 0,0 1 0,0 0 0,1 0 0,-1-1 0,0 1 0,-2-7-4037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49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7 7328,'0'0'9505,"-9"-1"-8977,-29-3 1,29 3-20,3 18 2773,4-9-3118,1 0 1,0 0 0,1 0 0,0 0 0,0 0-1,0 0 1,3 9 0,15 60 625,-5-26-220,13 85 2109,-21-123-1732,-3-13-334,-5-7-248,-1-5-187,1 1-1,0-1 0,0-1 1,0-19-1,-3-9 77,4 30-157,0-1 0,1 0 0,0 1 0,1-1 0,0 0 0,3-18 0,-2 26-61,0 1-1,-1-1 1,2 1 0,-1-1-1,0 1 1,1 0 0,-1 0-1,1 0 1,0 0 0,0 0 0,0 0-1,0 0 1,1 0 0,-1 1-1,1-1 1,0 1 0,0 0-1,0 0 1,0 0 0,0 0 0,0 0-1,0 1 1,0 0 0,1-1-1,6 0 1,0 0 26,1 0 0,-1 1 1,1 0-1,0 1 0,-1 1 0,1 0 1,0 0-1,12 3 0,-4 1 60,0 1 0,0 0 0,28 15 0,-43-19 170,7 3-170,-4-5-4859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53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4312,'0'0'7410,"-7"10"-6771,-21 30-2,14-24-166,8-5 7602,38-8-6980,64 7-15,125-5 0,-185-5-835,67 4 849,-103-4-1001,2-1 115,-2 1-214,0 0 0,0 0 1,0 0-1,0 0 0,-1 0 0,1 0 0,0 0 1,0 0-1,0 0 0,0-1 0,0 1 0,0 0 0,0 0 1,0 0-1,0 0 0,0 0 0,0 0 0,0 0 1,0-1-1,0 1 0,0 0 0,0 0 0,0 0 1,0 0-1,0 0 0,0 0 0,0-1 0,0 1 0,0 0 1,0 0-1,0 0 0,0 0 0,0 0 0,0 0 1,0 0-1,0-1 0,0 1 0,0 0 0,0 0 1,0 0-1,1 0 0,-1 0 0,0 0 0,0 0 0,0 0 1,0 0-1,0-1 0,0 1 0,0 0 0,1 0 1,-1 0-1,0 0 0,0 0 0,0 0 0,0 0 1,0 0-1,0 0 0,1 0 0,-1 0 0,0 0 0,0 0 1,0 0-1,0 0 0,0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54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6728,'0'0'14890,"15"0"-14587,185-6 881,-45 3-495,-130 3-2217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57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6016,'0'0'19139,"13"6"-18909,-4-2-182,-1 0-4,1-1 1,0 1-1,0-1 0,0-1 1,0 0-1,0 0 1,1-1-1,11 1 1,-12-2 7,200 7 1462,-176-9-1130,-30 1-298,1 0 1,-1 1-1,1-1 1,-1 1 0,1 0-1,0 0 1,-1 0-1,1 1 1,-1-1 0,1 1-1,-1 0 1,1 0 0,-1 0-1,5 2 1,-7 0-87,-1-1 0,1 1 1,0 0-1,-1-1 0,0 1 1,1-1-1,-1 1 0,0 0 1,0-1-1,-2 6 0,2 0-3603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3:2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17791,'0'0'2664,"79"-22"-2416,-18 16 16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7:59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22 690 4912,'0'0'12401,"-5"-14"-11889,1 3-393,2 6-59,0-1 0,0 1-1,0-1 1,1 0 0,-1 0-1,2 0 1,-1 0 0,0 0-1,1 1 1,0-1 0,1 0-1,-1 0 1,1 0 0,3-10-1,13-33 986,2 1-1,3 0 0,1 2 0,47-70 1,-41 81-41,-27 33-891,0-1 1,1 1-1,-1 0 0,1 0 1,-1 0-1,1 0 1,0 1-1,0-1 1,0 1-1,0 0 0,5-2 1,-7 3-96,0 0 1,0 0-1,-1 0 1,1 0-1,0 0 1,0 1-1,-1-1 1,1 0-1,0 0 1,-1 1-1,1-1 1,0 0-1,-1 1 1,1-1-1,-1 1 0,1-1 1,0 1-1,-1-1 1,1 1-1,-1 0 1,0-1-1,1 1 1,-1-1-1,1 1 1,-1 0-1,0-1 1,0 1-1,1 0 1,-1 0-1,8 26 201,-8-26-215,10 66 358,3 85 0,-7-54-27,1-28 329,6-81-375,-2-2-253,-1 0-1,-1-1 1,0-1 0,0 0-1,-2 0 1,0 0 0,8-26-1,8-18 40,-11 33-47,64-131 133,-60 128-120,2 0 0,1 0-1,24-26 1,42-38 172,-84 93-212,-1 0-1,0 0 0,0 0 0,0 0 1,0 0-1,0 0 0,0 0 0,0 0 1,0 0-1,0-1 0,0 1 0,1 0 1,-1 0-1,0 0 0,0 0 0,0 0 1,0 0-1,0 0 0,0 0 0,0 0 1,1 0-1,-1 0 0,0 0 0,0 0 1,0 0-1,0 0 0,0 0 0,0 0 0,1 0 1,-1 0-1,0 0 0,0 0 0,0 0 1,0 0-1,0 0 0,0 0 0,1 0 1,-1 0-1,0 1 0,0-1 0,0 0 1,0 0-1,0 0 0,0 0 0,0 0 1,0 0-1,0 0 0,0 0 0,1 0 1,-1 1-1,0-1 0,0 0 0,0 0 1,0 0-1,0 0 0,0 0 0,0 1 1,2 11 3,-4 17 0,-24 122 109,-3 22 46,25-131-83,0 1 0,4 46 0,1-73-10,1 1-1,0-1 0,1 1 1,10 26-1,-11-36-8,1 0 0,0-1-1,0 1 1,0-1-1,1 0 1,0 0 0,0 0-1,1-1 1,-1 1 0,1-1-1,0 0 1,1 0-1,9 6 1,-11-10 11,0 1 1,1-1-1,-1 0 0,0 0 0,1 0 0,-1-1 1,1 1-1,0-1 0,-1 0 0,1-1 1,6 0-1,10-1 89,12-2-157,-33 4 27,1 0 0,-1 0 0,0-1 0,0 1 0,1 0 0,-1 0 0,0 0-1,0-1 1,0 1 0,1 0 0,-1 0 0,0-1 0,0 1 0,0 0 0,0 0 0,0-1 0,0 1 0,1 0 0,-1-1 0,0 1 0,0 0 0,0 0 0,0-1-1,0 1 1,0 0 0,0-1 0,0 1 0,0 0 0,-1-1 0,1 1 0,0 0 0,0 0 0,0-1 0,0 1 0,0 0 0,0 0 0,-1-1 0,-3-6-5146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8:00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0 7024,'0'0'7922,"-3"15"-7162,-4 26 374,-2 69 0,5-25 357,2-53-404,0 1-1,5 38 1,2-32 2523,-8-29-2018,-23-13-1034,22 2-529,1 1 0,-1-1-1,1 1 1,-1 0 0,0 0 0,1 0 0,-1 1 0,1-1 0,-1 1-1,1-1 1,-4 3 0,-36 7 332,43-10-356,-1 0 1,1 0-1,0 0 0,-1 0 0,1 0 0,0 0 0,-1 0 0,1 0 0,-1 1 0,1-1 0,0 0 0,-1 0 0,1 0 0,0 0 0,-1 1 0,1-1 0,0 0 0,0 0 0,-1 1 1,1-1-1,0 0 0,0 0 0,-1 1 0,1-1 0,0 0 0,0 1 0,0-1 0,-1 0 0,1 1 0,0-1 0,0 1 0,0-1 0,0 0 0,0 1 0,0-1 0,0 0 0,0 1 1,0-1-1,0 1 0,0-1 0,0 0 0,0 1 0,4 0 13,0 0 1,-1 0-1,1-1 1,0 1-1,0-1 1,0 0-1,-1 0 1,1-1-1,0 1 1,0-1-1,4-1 0,11-1 15,166-7 224,21-2 216,-130 4 307,-85 7 15,-11-2-1376,9 2-3457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8:01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0 137 7528,'0'0'6608,"13"4"-6115,4 1-319,1-1 0,-1 0 1,1-2-1,0 0 0,28 0 0,273-27 1674,-89 5-809,-38 7-216,411-33 1474,-452 34-1685,-62 7 238,101-20 0,-135 14 271,-55 11-1106,0 0-1,0 0 1,0 0 0,0 0-1,0 0 1,0 0 0,0 0 0,0 0-1,0 0 1,0 0 0,0 0-1,0 0 1,0 0 0,-1 0 0,1 0-1,0 0 1,0 0 0,0-1-1,0 1 1,0 0 0,0 0 0,0 0-1,0 0 1,0 0 0,0 0-1,0 0 1,0 0 0,0 0 0,0 0-1,0 0 1,0 0 0,0 0-1,0 0 1,0-1 0,0 1 0,0 0-1,0 0 1,0 0 0,0 0-1,0 0 1,0 0 0,0 0 0,0 0-1,0 0 1,1 0 0,-1 0-1,-10 0 259,-56 19 0,-5 1-696,30-6-2875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8:02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0 191 8744,'0'0'5784,"4"12"-5206,100 316 2591,-85-248-1773,11 95-1,-28-107 1581,-4-75-2364,-17-58-49,2 0-1,-9-88 1,-1-137 391,25 270-862,2 0 0,0 0 0,1 0 0,5-21 0,-5 35-67,0-1 1,1 1-1,-1 0 1,1 0-1,1 1 1,-1-1-1,1 0 1,0 1-1,0-1 0,1 1 1,0 0-1,0 0 1,0 1-1,0-1 1,1 1-1,9-7 0,-1 3 20,1 0-1,0 1 0,0 1 1,1 0-1,0 1 0,0 1 0,23-4 1,-32 7-31,1 0 1,0 0-1,0 1 1,-1 0-1,1 1 1,0-1-1,0 1 1,-1 1-1,1-1 1,0 1-1,-1 0 1,0 1-1,1-1 1,-1 1-1,0 1 1,0-1-1,-1 1 0,1 0 1,7 7-1,-10-7-4,0 0 0,0 0-1,0 1 1,0-1-1,-1 1 1,0 0-1,0 0 1,0 0-1,-1 0 1,1 0-1,-1 0 1,0 0-1,-1 0 1,1 0-1,-1 1 1,0-1-1,-1 0 1,1 0-1,-3 9 1,1 0 10,-2 1 1,0 0-1,-1-1 1,0 0-1,-11 21 1,5-18 8,-1 0 1,0 0-1,-22 22 1,16-20 90,-18 28 0,35-46-113,1-1 0,0 1 0,-1-1 0,1 1 0,0 0-1,-1-1 1,1 1 0,0 0 0,0-1 0,0 1-1,0 0 1,0 0 0,0-1 0,0 1 0,0 0-1,0-1 1,0 1 0,0 0 0,0-1 0,1 1 0,-1 0-1,0-1 1,0 1 0,1 0 0,-1-1 0,0 1-1,1-1 1,-1 1 0,1-1 0,-1 1 0,1-1 0,-1 1-1,1-1 1,-1 1 0,1-1 0,-1 1 0,1-1-1,-1 0 1,2 1 0,33 14 10,-23-11 3,217 98 37,-225-101-54,-1 1 0,0-1-1,0 1 1,0 0 0,0 0-1,-1 0 1,1 0 0,0 1 0,-1-1-1,0 1 1,1 0 0,-1-1-1,0 1 1,0 0 0,-1 0 0,1 1-1,-1-1 1,1 0 0,0 6-1,-1-6 2,-1 0-1,0 1 1,0-1-1,0 1 1,0-1-1,-1 0 1,1 1-1,-1-1 0,0 0 1,0 0-1,0 0 1,0 1-1,-1-1 1,1 0-1,-1 0 1,0-1-1,0 1 0,0 0 1,0-1-1,-4 4 1,-7 6 20,0 0 0,-1-1 0,-1 0 1,0-1-1,0-1 0,-1-1 0,0 0 0,0-1 1,-1 0-1,0-2 0,-30 7 0,16-6-6,0-2-1,0-2 1,-1 0 0,1-2-1,-60-8 1,88 8-53,-1 0 0,1-1 0,0 1 1,-1-1-1,1 0 0,0 0 0,0-1 1,0 1-1,0 0 0,-3-3 0,-5-9-4430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8:03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9344,'0'0'7631,"12"2"-7149,7 1-240,1 0 0,-1-2 1,22-1-1,-25-1 85,-1 1 1,1 0-1,0 1 0,0 1 0,0 0 0,21 6 1,-35-7-212,1 0 1,-1 0 0,0 0-1,1 0 1,-1 1 0,0-1-1,0 0 1,3 4-1,-4-4-70,0-1 0,-1 1-1,1 0 1,-1 0-1,1 0 1,-1-1 0,0 1-1,1 0 1,-1 0 0,0 0-1,0 0 1,1 0-1,-1 0 1,0 0 0,0 0-1,0 0 1,0 0-1,0 0 1,0 0 0,0 0-1,-1-1 1,1 1 0,0 0-1,0 0 1,-1 0-1,0 1 1,-2 5 43,-1 0 0,0 0-1,0 0 1,-1 0 0,0-1 0,0 0 0,0 0 0,-1 0 0,-6 4-1,-7 4 164,-35 21-1,35-24 15,0 1-1,-23 19 1,41-31-230,0 1-1,0 0 1,0-1 0,0 1 0,1 0 0,-1 0-1,0-1 1,0 1 0,1 0 0,-1 0-1,0 0 1,1 0 0,-1 0 0,1 0-1,-1 0 1,1 0 0,0 0 0,-1 0 0,1 0-1,0 1 1,0-1 0,0 0 0,0 0-1,0 2 1,0-2-9,1 0 0,0 0 0,0 0-1,-1 0 1,1 0 0,0 0 0,0 0-1,0 0 1,0 0 0,0 0 0,0-1 0,0 1-1,1-1 1,-1 1 0,0-1 0,0 1 0,3 0-1,7 2 83,1-1 0,0 0-1,17 1 1,-26-3-68,16 0 244,32-3 1,16-1-280,-61 4-682,0 1 0,1 0 0,-1 0 0,9 3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8:07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507 578 5016,'0'0'12598,"-11"-8"-12350,-32-22-12,41 28-200,0 1-1,0 0 1,0-1 0,-1 1-1,1 0 1,0 1 0,-1-1-1,1 0 1,-1 1 0,1-1-1,-1 1 1,1 0 0,-1 0-1,1 0 1,-1 0 0,1 0-1,-5 1 1,-5 1 151,-3-1-15,1 1 0,0 0-1,0 1 1,-19 6-1,-8 2 94,8-1 109,1 0 0,0 3 0,0 1-1,-46 27 1,74-38-287,0-1 0,-1 1 1,1 0-1,1 0 0,-1 0 0,0 0 0,1 1 0,0-1 0,0 1 0,0 0 0,0 0 0,0 0 0,1 0 0,0 1 1,-2 4-1,3-7-47,1 0 0,0 0 1,0-1-1,0 1 1,0 0-1,0 0 0,0 0 1,0-1-1,1 1 1,-1 0-1,1 0 0,-1-1 1,1 1-1,0 0 1,-1-1-1,1 1 0,0-1 1,0 1-1,2 1 1,26 29 202,-22-25-126,0-1-62,-1-1 0,1 0 0,0 0 0,1 0 0,-1-1 0,1 0 1,0 0-1,0-1 0,0 0 0,16 3 0,-11-3 2,0-1-1,0-1 1,0 0-1,0-1 1,0-1 0,21-2-1,-25 1-20,-1-1 0,1 0-1,-1 0 1,1-1-1,-1 0 1,0 0 0,-1-1-1,1 0 1,-1 0 0,0-1-1,0 0 1,-1 0 0,1-1-1,-1 1 1,9-16-1,-3 4 41,-1 0-1,0-1 1,-2-1-1,0 1 0,9-35 1,-11 30 5,-2 0 1,0-1-1,-2 0 1,-1 0-1,0 0 1,-2 0 0,-1 0-1,-1 0 1,-2 0-1,0 1 1,-1-1-1,-2 1 1,-14-38-1,11 39 30,-24-43 1,29 59-81,-1-1 0,0 0 1,0 1-1,0 0 1,-1 1-1,0 0 1,-1 0-1,-12-9 0,7 7 14,-1 1 0,1 0 0,-1 1 0,0 1 0,-1 0 0,1 1 0,-1 0 0,0 1-1,0 1 1,0 0 0,-17 1 0,6 0 77,10 1-15,0 0-1,-16 2 0,18 4-163,14-6-57,0 1 1,0-1-1,0 0 0,0 0 0,0 1 0,1-1 1,-1 0-1,0 0 0,0 1 0,0-1 0,0 0 0,0 0 1,0 1-1,0-1 0,1 0 0,-1 0 0,0 1 0,0-1 1,0 0-1,0 0 0,1 0 0,-1 1 0,0-1 1,0 0-1,1 0 0,-1 0 0,0 0 0,0 0 0,1 0 1,-1 0-1,0 1 0,0-1 0,1 0 0,-1 0 1,0 0-1,0 0 0,1 0 0,-1 0 0,0 0 0,1 0 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8:08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4616,'0'0'13910,"3"18"-13443,25 127 397,3 37 490,-4-18 20,-24-143-1090,-1-1 1,-1 29 0,1 4 2486,-42-360-1230,2 15-680,34 263-717,-4-15 175,8 42-306,-1 1 0,1-1 0,-1 1 0,1 0 0,0-1 0,0 1 0,0-1 0,0 1 0,0-1 0,0 1-1,0 0 1,0-1 0,0 1 0,1-1 0,-1 1 0,1 0 0,-1-1 0,1 1 0,-1 0 0,1-1 0,1-1 0,0 1-4,0 0 1,0 1-1,0-1 1,0 0-1,0 1 1,0-1-1,1 1 1,-1 0-1,0-1 1,6 0-1,4-2 2,0 1-1,1 1 1,22-2-1,-33 4-5,18-1 1,0 1-1,1 0 0,-1 2 1,0 0-1,-1 1 1,1 1-1,0 1 1,-1 1-1,0 1 1,0 0-1,19 11 0,-34-15-4,0 0 0,0 0 0,-1 0-1,1 1 1,-1-1 0,1 1 0,-1 0-1,0 0 1,0 0 0,-1 0 0,1 1-1,-1-1 1,0 1 0,0-1-1,-1 1 1,1 0 0,0 7 0,0-3 12,-1-1 0,0 1 0,0-1 0,-1 1 0,-1-1 0,1 1 0,-1-1 0,-1 1 0,-3 13 0,2-17 6,1 0-1,-1 0 1,0 0-1,-1 0 0,1-1 1,-1 1-1,0-1 1,0 0-1,0 0 0,-1-1 1,1 1-1,-1-1 1,0 0-1,0 0 0,0 0 1,0-1-1,-10 4 0,3-2 41,1-1 0,0 0-1,-1-1 1,1 0 0,-1 0-1,0-1 1,-22-1-1,7-4-183,-42-11 0,63 14-3875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8:10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137 311 5920,'0'0'5485,"-10"-4"-5113,-32-13 15,39 16-254,0 1-1,0-1 1,0 0 0,0 1 0,0-1 0,0 1 0,0 0 0,0 0 0,0 0 0,0 0 0,0 1-1,0-1 1,0 1 0,-5 2 0,-13 1 1031,8-5 1778,24-1-1394,9-2-1366,69-16 502,242-48 652,148-2-207,307-47 1059,-739 104-1132,-46 13-692,-24 19-97,16-15-562,0 0 1,0 0 0,-1 0-1,-11 3 1,10-4-2304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8:11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377 490 5824,'0'0'5250,"3"-11"-4748,9-31 35,-12 41-438,0 0-1,1-1 1,-1 1 0,0 0-1,0 0 1,0-1 0,0 1-1,0 0 1,0-1-1,0 1 1,-1 0 0,1-1-1,0 1 1,-1 0 0,1 0-1,-1 0 1,1-1 0,-1 1-1,0 0 1,1 0 0,-1 0-1,0 0 1,0 0 0,0 0-1,0 0 1,0 0 0,0 1-1,0-1 1,0 0 0,0 0-1,0 1 1,0-1-1,-1 1 1,1-1 0,0 1-1,0-1 1,-1 1 0,1 0-1,0 0 1,0 0 0,-2-1-1,-2 0 183,-3-1-97,0 0 0,-1 1 0,1 0-1,0 0 1,-1 1 0,1 0 0,0 0 0,-1 1 0,-13 3 0,0 1 270,1 1 0,-30 13 0,38-14-177,1 1-1,1 0 0,-1 1 1,1 0-1,0 0 1,0 1-1,1 1 1,0 0-1,1 0 1,0 1-1,0 0 1,1 1-1,-10 17 1,15-23-118,1 0 1,1 0-1,-1 0 1,1 1 0,0-1-1,0 1 1,0-1 0,1 1-1,-1-1 1,2 1-1,-1-1 1,0 1 0,1-1-1,3 10 1,-3-11-88,0-1 1,0 1-1,1-1 1,-1 0 0,1 1-1,0-1 1,0 0-1,0 0 1,0 0-1,1 0 1,-1 0-1,1-1 1,0 1-1,0-1 1,0 0-1,0 1 1,0-1-1,0-1 1,0 1 0,1 0-1,-1-1 1,6 2-1,2-1-15,0-1 1,0 0-1,0 0 0,0-1 1,0-1-1,0 0 1,0 0-1,0-1 0,0 0 1,0-1-1,-1-1 0,12-4 1,-13 4-28,-1 0 1,1 0 0,-1-1 0,0 0 0,0 0 0,-1-1-1,0 0 1,0 0 0,0-1 0,0 0 0,-1 0 0,-1 0-1,1-1 1,6-13 0,-5 5 33,-1-1 0,0 0 0,-1-1 0,-1 1 0,-1-1 0,-1 0 1,1-22-1,-4-15 192,-7-56 0,6 86-149,1 13-38,-1 0 0,-1 0 0,0 0 0,0 0 0,-1 1 0,-1-1 0,1 1 0,-2 0 0,-13-20 0,14 23-32,-1 1-1,0 0 1,0 0 0,-1 1-1,0 0 1,0 0-1,-1 0 1,1 1 0,-1 0-1,-1 1 1,1 0 0,0 0-1,-16-5 1,5 4 66,-1 1 1,-38-4-1,50 8-103,0-1 1,-1 2-1,1-1 0,-1 1 1,1 0-1,0 1 0,0 0 0,0 0 1,-13 6-1,58-13-6350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8:12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34 163 7024,'0'0'5249,"-5"-11"-4529,-21-46 753,24 56 124,1 6-401,3 8-329,24 88 1580,-8-29-1351,-8-26-403,-8-35-311,0 0-1,0 0 1,1-1 0,0 1-1,1 0 1,9 16 0,-8-15 619,-4-9 524,0-9-675,7-97 213,4-36-69,-9 119-718,1 0 0,1 0 0,0 0 0,15-32 0,-18 48-257,0 0 0,1 0 0,-1 1 0,1-1 1,-1 1-1,1 0 0,0-1 0,0 1 0,1 0 0,-1 1 0,1-1 0,-1 1 0,1-1 1,0 1-1,0 0 0,0 1 0,0-1 0,0 1 0,0-1 0,1 1 0,-1 1 0,0-1 0,1 0 1,-1 1-1,7 0 0,8 1 64,0 2-1,0-1 1,0 2 0,26 9 0,-40-12-82,15 5-1,-1 2 0,19 10 0,-38-18 18,1 0-1,-1 0 1,0 0 0,1 0-1,-1 0 1,0 0 0,1 1-1,-1-1 1,0 0 0,1 0-1,-1 0 1,0 0 0,1 0-1,-1 0 1,0 0 0,1 0-1,-1-1 1,0 1 0,0 0-1,1 0 1,-1 0 0,0 0-1,1 0 1,-1 0 0,0-1-1,0 1 1,1 0 0,-1 0-1,0 0 1,0-1 0,1 1-1,-1 0 1,0 0 0,0-1-1,0 1 1,1 0 0,-1 0-1,0-1 1,0 1 0,0 0-1,0-1 1,0 1 0,0 0-1,0-1 1,0 1 0,1 0-1,-1-1 1,0 1 0,0 0-1,-1-1 1,1 1 0,0 0-1,0-1 1,0 1 0,0-1-1,-1-14-4701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1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265 198 8640,'0'0'9898,"1"11"-9549,1 39-7,-3-48-312,1 0 1,0 0 0,-1 0-1,1 0 1,-1 0 0,0 0 0,0 0-1,1 0 1,-1 0 0,0 0-1,-1-1 1,1 1 0,0 0-1,0-1 1,-1 1 0,1-1-1,-1 1 1,0-1 0,-2 2-1,-1 0 83,0 0-1,-1 0 0,0-1 0,-8 3 0,9-3-24,0 0-11,0-1 0,0 0 0,1 0-1,-1 0 1,-1-1 0,1 0 0,0 0-1,0 0 1,0 0 0,0-1 0,0 0-1,0 0 1,1 0 0,-1-1 0,0 0 0,0 0-1,1 0 1,-1 0 0,-6-5 0,-1-2 154,0-1 1,0 0 0,1 0-1,1-1 1,-12-15 0,20 23-175,-1-1 0,1 0 1,0 0-1,0 1 1,0-1-1,1 0 0,-1-1 1,1 1-1,0 0 1,0 0-1,1 0 1,-1-1-1,1 1 0,0 0 1,0-1-1,0 1 1,1 0-1,-1-1 0,1 1 1,0 0-1,0 0 1,1 0-1,-1 0 0,1 0 1,0 0-1,0 0 1,1 0-1,-1 1 1,1-1-1,-1 1 0,1 0 1,0 0-1,6-5 1,-3 3-28,0 1 1,1 0 0,-1 0-1,1 1 1,0 0 0,-1 0-1,2 1 1,-1 0 0,0 0-1,0 0 1,1 1 0,-1 0-1,13 0 1,0 1 11,-8 0 0,1 0-1,-1 0 1,0 2 0,17 2 0,-6 2 34,-5-2 26,1 1 0,-1 0 0,32 16 0,177 89 1739,-221-108-1755,-1 0 1,1-1-1,0 1 0,0-1 1,0-1-1,0 1 1,0-1-1,0 0 0,0 0 1,0-1-1,0 0 1,0 0-1,-1 0 0,1 0 1,0-1-1,-1 0 1,1-1-1,-1 1 0,1-1 1,-1 0-1,0 0 1,7-6-1,-3 2 56,-1 0-1,0-1 1,0 0 0,0 0 0,-1 0-1,0-1 1,-1 0 0,0 0-1,-1-1 1,0 0 0,6-15 0,-5 12-15,-5 10-116,1 0-1,-1 1 1,0-1 0,0 0 0,0 1 0,0-1-1,0 0 1,-1 0 0,1 0 0,-1 0 0,0 0 0,0 0-1,0 0 1,-1-5 0,-2 6-540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19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195 608 4416,'0'0'4862,"-1"-10"-4564,-4-31-14,-1 8 860,0 22 340,5 10-1346,0 0 0,0 0 1,0 0-1,1 0 0,-1 0 0,1 0 0,-1-1 0,1 1 0,-1 0 1,1 0-1,-1 0 0,1 0 0,0-3 0,-1 5-58,0-1-1,0 0 1,0 0-1,0 1 1,1-1-1,-1 1 1,0-1-1,0 1 1,1-1-1,-1 1 0,0-1 1,1 1-1,-1 0 1,0-1-1,1 1 1,-1 0-1,0 0 1,-5 12 46,1-1 0,0 1 0,1 0 0,0 0 0,1 1 0,1-1 0,-2 19 0,-4 17 124,-19 89 369,-30 138 689,55-265-1213,1-8-19,1 1 0,-1 0 1,0-1-1,0 1 0,0-1 0,-1 1 0,1-1 0,-1 0 0,0 1 0,-2 3 0,2-4 315,0 0-27,0-10-167,-2-42 190,2 0 0,5-51-1,18-98 261,-14 157-427,1 0 0,2 1 0,3 0 0,0 1 1,3 0-1,40-71 0,-56 110-218,8-14 195,1-1 0,18-20 1,-26 32-159,1 1 1,0 0-1,0-1 1,0 1-1,1 0 1,-1 0-1,0 1 1,1-1-1,-1 0 1,1 1-1,0-1 1,-1 1-1,1 0 1,0 0-1,0 0 1,0 0-1,0 1 1,0-1-1,0 1 1,0 0-1,0-1 1,5 2 0,-5 0-23,-1 0 0,0 0 1,0 0-1,1 1 0,-1-1 0,0 1 1,0-1-1,0 1 0,-1 0 1,1 0-1,0 0 0,1 2 1,21 32 61,-13-18-37,-2-3-18,0 0 0,-1 0 0,-1 1 0,-1 0 0,0 0 0,4 17 0,-3 0 2,-2-1 1,3 44-1,-7-31-1,-1-1-1,-3 0 1,-2 0 0,-1-1-1,-23 78 1,27-115-17,0 1 0,-1-1 1,1 1-1,-1-1 0,-1 0 0,1 0 1,-1-1-1,0 1 0,-1-1 0,1 0 1,-1 0-1,0 0 0,0 0 0,-1-1 1,1 0-1,-1 0 0,-12 5 0,9-5 12,0-1 1,0 0-1,-1-1 0,1 1 0,-1-2 0,1 0 0,-1 0 0,0-1 0,1 0 0,-1 0 0,-15-3 0,10 1 44,14 3-50,-1-1 0,1-1 0,0 1 0,-1 0 0,1 0 0,0 0 0,-1-1 0,1 1 0,0-1 0,-1 1 0,1-1 0,-2 0 0,2 0-10,1 1 0,0 0 0,0-1 0,-1 1 0,1 0 0,0 0 1,-1 0-1,1-1 0,0 1 0,-1 0 0,1 0 0,0 0 0,-1 0 1,1-1-1,0 1 0,-1 0 0,1 0 0,-1 0 0,1 0 1,0 0-1,-1 0 0,1 0 0,0 0 0,-1 0 0,1 0 0,-1 1 1,0-1-1,2 0-3,-1 1-1,0-1 1,1 0 0,-1 1 0,1-1 0,-1 1 0,0-1 0,1 0 0,-1 0 0,1 1-1,-1-1 1,1 0 0,-1 0 0,1 1 0,-1-1 0,1 0 0,-1 0 0,1 0-1,-1 0 1,1 0 0,-1 0 0,1 0 0,0 0 0,7 1-1,1 0 0,0-1 1,-1-1-1,11-1 0,15 0 0,16 1-6,70-9 0,-97 7 4,0-2 0,0 0 1,-1-2-1,0-1 0,27-12 0,-30 9 14,-1-2-1,0 0 0,-1-1 1,0 0-1,21-25 1,-29 28 18,0-1 1,-1 1 0,0-2 0,-1 1 0,0-1-1,-1 0 1,7-23 0,-10 12 130,-2 17-70,-3 18 2,0 9-83,0 1-1,1-1 1,1 0-1,3 31 1,-2-45-8,0 0-1,1 0 1,-1 0 0,1 0 0,0 0-1,1 0 1,-1-1 0,1 1 0,0-1-1,0 0 1,1 1 0,0-2 0,0 1 0,0 0-1,0-1 1,1 0 0,0 0 0,-1 0-1,9 4 1,-10-6-4,1-1 1,-1 0-1,1 1 1,0-1-1,-1-1 0,1 1 1,0 0-1,0-1 0,0 0 1,-1 0-1,1 0 0,0 0 1,0-1-1,0 1 0,-1-1 1,1 0-1,0 0 0,-1-1 1,5-1-1,7-4-6,-1-1 1,1 0-1,14-12 1,-20 13 9,9-7 13,0-1 0,-1-1 0,0 0 1,-2-1-1,0-1 0,15-23 0,-7 5 21,-1-1 0,24-57 0,-16 15 87,-3-1-1,-4-1 0,24-157 1,-45 205-83,3-2 110,-10 47-140,1-1 0,0 1-1,1 0 1,0 0-1,-1 17 1,-1 5-12,-44 286-113,34-209 60,-6 5-76,-61 190 0,67-257 68,-3-1 0,-2-1 0,-1-1 0,-3-1 0,-54 78 0,74-121 17,5-9 51,4-13 18,16-28 11,45-76 0,-33 65-2,251-423 276,-199 342-200,26-21 14,-75 112-89,-11 12-6,-3-2-1,-1 0 1,-1-1 0,-3 0-1,23-80 1,-37 112-12,-1 0 0,-1-1 0,1 1 1,-1-1-1,-1-9 0,-13 45-5,-90 246-12,29-65-41,-151 342-144,189-466 107,-3-2 0,-4-1-1,-68 96 1,104-167 59,4-5 5,0-1-1,0 1 1,0-1-1,-1 0 1,-6 5-1,35-53 20,-7 9 32,1 1 0,2 1 0,2 1 0,0 1 0,44-43 0,20-12 42,209-196 125,-89 66-73,-165 165-47,-44 48-43,-2 11-4,-4 20-4,-1-1-1,-13 30 0,-8 22 5,23-56-19,-8 44-1,14-57-11,0 0-1,0 0 0,1 0 1,0 0-1,1 0 1,0 0-1,3 13 0,-4-22-2,1 0 0,-1-1-1,0 1 1,0 0 0,1 0-1,-1 0 1,1 0 0,-1 0-1,1-1 1,-1 1-1,1 0 1,0 0 0,-1-1-1,1 1 1,0 0 0,-1-1-1,1 1 1,0-1 0,0 1-1,0-1 1,-1 1-1,1-1 1,0 0 0,0 1-1,0-1 1,0 0 0,0 0-1,0 0 1,0 1 0,0-1-1,0 0 1,0 0 0,0 0-1,1-1 1,2 0 3,-1 1 0,0-1-1,0-1 1,1 1 0,-1 0 0,0-1 0,0 1 0,0-1 0,4-4 0,13-11 11,0-1 0,-2-2 0,24-29 0,44-73 61,-55 75-48,-21 32 46,1 1 0,18-18 0,-20 73 88,-6 16-125,-3-44-31,0-1 0,1 0-1,0 0 1,1 1 0,0-1-1,1 0 1,0 0 0,1-1 0,9 21-1,-4-17-25,-8-11 16,0-1-1,1 1 1,0-1 0,0 0-1,0 0 1,0 0 0,1 0-1,-1 0 1,1 0 0,-1 0-1,1-1 1,0 0 0,0 1-1,6 2 1,-7-5 7,1 0-1,-1 0 1,1-1 0,-1 1-1,0-1 1,1 1 0,-1-1-1,0 0 1,1 0 0,-1 0-1,0 0 1,0 0 0,4-3-1,1-1 5,0-1-1,0 0 1,0 0-1,-1-1 0,1 0 1,-2 0-1,1 0 0,-1-1 1,0 1-1,5-12 1,3-11 25,16-49 1,-8 20 14,7-19 156,-21 67-27,0 14-51,7 23-9,-10-18-115,4 10 15,-1 1 0,-1-1-1,0 1 1,4 29-1,2 82 29,-12-127-43,0 0 0,0 0 0,0 0-1,0 0 1,0 0 0,-1 1 0,1-1 0,-1 0 0,0 0 0,0 0 0,0 0 0,-1-1 0,1 1 0,-2 3 0,1-5 4,1 0 0,0 1 0,0-1 0,-1 0 0,1 0 0,-1-1 0,1 1 0,-1 0 0,0 0 0,1-1 0,-1 1 0,0-1 0,1 1 0,-1-1 0,0 0 1,1 1-1,-1-1 0,0 0 0,0 0 0,1-1 0,-1 1 0,0 0 0,0 0 0,1-1 0,-3 0 0,-13-3 50,11 4-40,0-1 1,0-1-1,0 1 0,1-1 0,-1 0 0,0 0 1,1-1-1,0 1 0,-1-1 0,1 0 0,-9-8 0,7 5 61,7 6-38,14 7-34,6-1-14,0 0 1,0-1-1,0-1 1,1 0-1,-1-2 1,40-1-1,-50-1 10,0 0-1,0-1 1,0 0 0,-1-1 0,1 0-1,0-1 1,-1 0 0,0 0 0,1-1-1,-1 0 1,-1-1 0,1 0-1,-1 0 1,0-1 0,0 0 0,10-10-1,5-8 25,-1-2 0,-1 0-1,26-43 1,-30 44 30,-5 11 201,-13 28-41,0 7-200,-1 37 31,0-35-36,2 1-1,0-1 1,5 33 0,-2-36-21,5 21-9,-7-40 26,-1 1 0,1 0-1,0-1 1,0 1 0,0-1 0,0 1 0,0-1-1,0 1 1,0-1 0,0 1 0,1-1-1,-1 0 1,0 0 0,1 0 0,-1 0-1,1 0 1,-1 0 0,1 0 0,2 0-1,-1 0 4,0-1 0,0-1-1,0 1 1,0 0-1,0-1 1,0 1 0,0-1-1,0 0 1,0 0 0,0 0-1,0-1 1,3-1-1,0 1 9,15-9 36,0-1 0,0-1 0,20-16 0,20-13 61,-50 35-93,-10 6-11,-1 1 0,1-1 0,0 0 1,1 0-1,-1 1 0,0-1 0,0 0 0,0 1 1,0 0-1,0-1 0,1 1 0,-1 0 1,0-1-1,3 1 0,-4 1-4,1 0 0,0 0 0,0 0-1,-1 0 1,1 0 0,0 0 0,-1 0 0,1 0 0,-1 0 0,0 0 0,1 1 0,-1-1 0,0 0 0,0 0-1,1 0 1,-1 1 0,0-1 0,0 2 0,1 8-5,1 1 0,1-1 0,0 0 0,0-1 0,10 20 0,-11-26 0,0 0 0,1-1 0,-1 1 0,1 0 0,0-1 0,0 0 0,0 0 0,4 4 0,-5-6 0,0 0 0,0 1 0,0-1 0,0 0 0,0 0 0,0-1 0,0 1 0,0 0 0,1-1 0,-1 1 0,0-1 0,0 0 0,1 0 0,-1 0 0,0 0 0,5 0 0,-5-1 0,1 0 0,0 0 0,-1 0 0,1 0 0,-1-1 0,0 1 0,1-1 0,-1 1 0,0-1 0,0 0 0,0 0 0,0 0 0,0 0 0,0 0 0,0 0 0,-1 0 0,1-1 0,-1 1 0,0-1 0,0 1 0,0-1 0,2-5 0,-1 0 0,1 0 0,-2 0 0,1-1 0,-1 1 0,-1-1 0,1-10 0,-2 12 0,0 1 0,-1-1 0,1 0 0,-1 0 0,0 1 0,-1-1 0,0 1 0,0 0 0,0 0 0,-8-10 0,9 13 0,0-1 0,-1 1 0,1 0 0,-1 0 0,0 0 0,0 1 0,0-1 0,0 1 0,-1-1 0,1 1 0,-1 0 0,1 0 0,-1 1 0,0-1 0,0 1 0,0 0 0,1-1 0,-1 2 0,-5-2 0,-9 2 0,14-2 0,12 0 0,117-27 0,-82 17 0,76-11 0,-117 23 0,6-1 0,-1 0 0,1 1 0,-1-1 0,1 2 0,-1-1 0,14 3 0,-20-2 0,1-1 0,0 1 0,0 0 0,-1 0 0,1 0 0,-1 0 0,1 0 0,-1 0 0,1 1 0,-1-1 0,1 0 0,-1 1 0,0-1 0,0 1 0,0-1 0,0 1 0,0 0 0,0 0 0,0-1 0,-1 1 0,1 0 0,0 0 0,-1 0 0,0-1 0,1 1 0,-1 0 0,0 0 0,0 0 0,0 0 0,0 0 0,0 0 0,-1 2 0,-3 20 0,2-19 0,1 0 0,1 0 0,-1 0 0,1 0 0,-1 0 0,1 0 0,1 5 0,-1-9 0,0-1 0,0 0 0,0 0 0,1 0 0,-1 1 0,0-1 0,0 0 0,0 0 0,0 0 0,0 0 0,0 0 0,0 1 0,0-1 0,1 0 0,-1 0 0,0 0 0,0 0 0,0 0 0,0 0 0,0 0 0,1 0 0,-1 1 0,0-1 0,0 0 0,0 0 0,0 0 0,1 0 0,-1 0 0,0 0 0,0 0 0,0 0 0,0 0 0,1 0 0,-1 0 0,0 0 0,0 0 0,0 0 0,0 0 0,1 0 0,-1 0 0,0 0 0,0-1 0,0 1 0,0 0 0,1 0 0,-1 0 0,0 0 0,0 0 0,0 0 0,0 0 0,0-1 0,1 1 0,-1 0 0,0 0 0,0 0 0,0 0 0,0 0 0,0-1 0,0 1 0,0 0 0,11-13 0,-8 10 0,127-133 0,-127 133 0,-1 1 0,0 0 0,1-1 0,0 1 0,-1 1 0,1-1 0,0 0 0,0 1 0,0-1 0,0 1 0,0 0 0,0 0 0,0 0 0,1 0 0,-1 1 0,0-1 0,0 1 0,5 0 0,-3 1 0,0 0 0,-1 0 0,1 1 0,0 0 0,-1 0 0,1 0 0,-1 0 0,0 1 0,0-1 0,0 1 0,6 5 0,4 4 0,0 1 0,-1 0 0,15 18 0,-24-26 0,0 0 0,0 1 0,-1 0 0,0-1 0,0 1 0,0 0 0,-1 0 0,0 1 0,0-1 0,0 0 0,-1 1 0,1 12 0,-2-16 0,0 0 0,-1 1 0,0-1 0,0 0 0,0 0 0,0 0 0,0 0 0,-1 0 0,0 0 0,1 0 0,-1-1 0,0 1 0,0 0 0,0-1 0,-1 0 0,-3 4 0,-3 1 0,0 0 0,0 0 0,-13 6 0,-21 6-4071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19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16983,'0'0'1864,"106"42"-1936,-63-19 0,-13-3-392,-18-4 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19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14272,'0'0'1072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21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1 6224,'0'0'9657,"2"10"-9217,-1 7-281,-1 0 1,0 0-1,-1 0 1,-5 27-1,-21 78 471,18-82-439,-24 80 394,20-78-162,1 1 0,2 0 0,3 0 0,-5 68 0,12-110-405,0 0 0,0 0 0,0 0 0,0 0 0,0 0 0,1 0 0,-1 0 0,0-1 0,0 1 0,1 0 0,-1 0-1,0 0 1,1 0 0,-1-1 0,1 1 0,-1 0 0,1 0 0,-1-1 0,1 1 0,0 0 0,-1-1 0,1 1 0,0 0 0,-1-1 0,1 1-1,0-1 1,0 0 0,0 1 0,-1-1 0,1 0 0,0 1 0,0-1 0,0 0 0,0 0 0,0 1 0,0-1 0,0 0 0,-1 0-1,3-1 1,2 1 30,0-1-1,1 1 0,-1-2 0,0 1 1,0 0-1,5-3 0,14-7 229,36-22 0,-6 3 172,-53 29-419,0 0 0,1 0 0,-1 1 0,1-1 0,-1 0-1,1 1 1,0-1 0,-1 1 0,1-1 0,0 1 0,-1 0-1,1 0 1,0-1 0,-1 1 0,1 0 0,0 1 0,0-1-1,-1 0 1,1 0 0,0 1 0,-1-1 0,1 1 0,-1-1 0,3 2-1,-3 0 5,1 0 1,0 0-1,0 1 0,-1-1 0,0 0 0,1 1 0,-1-1 0,0 1 0,0 0 0,0-1 0,0 1 0,-1 0 0,1-1 1,-1 6-1,4 25 41,-2-1 0,-1 1 1,-2-1-1,-1 1 1,-1-1-1,-14 57 0,-71 188 256,47-162-203,28-81-58,-1-1 0,-1 0 0,-32 49 0,-6 21 104,24-43-38,14-35 167,10-21-886,6-12-2515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22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357 51 5320,'0'0'15226,"-15"15"-14902,-90 96 241,4-12 186,25-27-108,55-53-433,-12 15 350,27-28-103,18-13-187,3-2-190,0-1 1,0-1 0,-1-1-1,18-18 1,-12 11-1,14-16 138,-1-2 1,-2-1-1,31-50 1,-21 29 209,-33 47-288,-6 8-89,1 0 0,-1 1 0,1-1 0,0 1-1,0 0 1,0 0 0,0 0 0,6-4 0,-5 4 37,3 0 113,-2 13-101,6 32 10,-1 0-1,6 74 1,-4-24 40,-9-75-114,4 42 90,-6-55-101,-1 0-1,0 1 0,0-1 1,-1 0-1,1 1 0,-1-1 1,0 0-1,0 0 0,0 0 1,-4 8-1,4-11-14,0 0-1,0 0 1,0 0 0,-1 0-1,1 0 1,0 0-1,-1 0 1,1 0 0,0-1-1,-1 1 1,1 0-1,-1-1 1,1 1 0,-1-1-1,1 0 1,-1 1-1,0-1 1,1 0 0,-1 0-1,1 0 1,-1 0-1,-2 0 1,-38-8 138,40 8-141,-28-9 129,0-2 0,-42-21-1,-28-10 475,114 56-1900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28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345 653 6424,'0'0'5576,"-1"14"-5298,0-6-238,1-1-8,0-1 0,-1 1-1,0 0 1,-1-1-1,1 1 1,-1-1 0,0 1-1,-1-1 1,0 0-1,0 0 1,0 0 0,-1 0-1,-5 7 1,-15 16 161,7-8 32,-1-1 0,-37 34 1,50-50-161,-1 1 1,0-1-1,0 0 1,0 0-1,-1-1 1,1 0-1,-1 0 1,0-1-1,1 1 1,-1-2 0,-1 1-1,1-1 1,0 0-1,0 0 1,-11-1-1,15 0-22,0-1-1,-1 0 1,1 1-1,0-1 1,0-1-1,0 1 1,0 0-1,0-1 1,1 1-1,-1-1 1,0 0-1,1 0 1,-1 0-1,1 0 1,0-1-1,-1 1 1,1 0-1,0-1 1,1 0-1,-1 1 1,-3-7-1,2 2 22,0 0-1,0 0 0,1 0 1,0-1-1,0 1 0,1-1 1,0 1-1,-1-10 1,3 3-5,-1 1 1,2-1 0,0 1 0,0 0 0,2 0 0,-1 0 0,1 0 0,1 1 0,1 0 0,-1 0 0,15-21 0,-1 7 96,0 1 0,2 0-1,46-40 1,-59 57-109,1 1-1,0 0 0,0 1 1,1 0-1,10-5 1,-18 9-36,0 1 1,0 0-1,0 0 1,0 1 0,0-1-1,1 0 1,-1 1-1,0-1 1,0 1 0,1 0-1,-1 0 1,0 0-1,1 0 1,-1 0-1,0 0 1,1 0 0,-1 1-1,0 0 1,0-1-1,0 1 1,1 0 0,-1 0-1,0 0 1,0 0-1,0 0 1,0 1 0,0-1-1,-1 0 1,1 1-1,0 0 1,2 2-1,1 5 15,0 0-1,0 0 1,-1 0-1,0 1 0,-1-1 1,0 1-1,0 0 0,-1 0 1,1 15-1,0 8 28,-2 53 0,-4-38-4,-3-1-1,-13 56 1,-32 90 96,47-177-130,-12 36 144,-2-1 0,-2-1 0,-51 92 0,58-123 115,6-16 33,5-13 33,3-11-208,2-1 0,0 0 1,1 1-1,10-28 0,-4 11-33,12-40 107,3 1 0,36-77 0,-41 111-78,3 0 0,1 1 0,2 2-1,57-68 1,-75 98-84,1 1-1,1 0 1,0 0-1,0 1 1,0 0-1,1 1 1,0 0-1,1 0 1,12-4-1,-23 10-35,0 1 0,0-1 1,1 1-1,-1-1 0,0 1 0,0-1 0,0 1 0,0 0 1,0 0-1,0 0 0,1 0 0,-1 0 0,0 0 1,0 0-1,0 0 0,1 0 0,-1 0 0,0 0 1,0 1-1,0-1 0,0 1 0,0-1 0,0 1 1,0-1-1,0 1 0,0-1 0,0 1 0,0 0 0,0 0 1,0-1-1,0 1 0,-1 0 0,1 0 0,1 2 1,0 2 3,1 0 1,-2 0 0,1 1 0,0-1 0,-1 0 0,1 7-1,-2-9-8,4 31 24,-1 1 0,-2-1 0,-1 0 0,-1 1 0,-8 35 0,-5 10 9,-24 78-1,28-121-22,-1-1 0,-2 0-1,-22 42 1,34-75-13,1-1 0,-1 0 1,0 0-1,-1 0 1,1 0-1,0 0 1,0-1-1,-1 1 1,1 0-1,-1-1 1,0 1-1,1-1 0,-3 2 1,3-6 6,1 0-1,0-1 1,1 1 0,-1 0-1,0-1 1,1 1 0,0 0 0,1-4-1,67-237 80,-50 188-32,3 2 0,40-74 0,13 8 99,-65 105-105,2 0 1,-1 1-1,2 1 1,0 0-1,23-18 1,-32 28-17,1 0 0,0 0 0,1 0 0,-1 1 0,6-3 0,-10 5-26,0-1 0,0 1 1,-1 0-1,1-1 0,0 1 1,0 0-1,0 0 0,0 0 1,0 0-1,0 0 0,0 0 1,0 0-1,0 0 0,0 0 1,0 0-1,-1 0 0,1 1 1,0-1-1,0 0 0,0 1 1,0-1-1,0 0 0,0 1 0,-1-1 1,1 1-1,0-1 0,0 1 1,-1 0-1,1-1 0,0 1 1,-1 0-1,1 0 0,-1-1 1,1 1-1,-1 0 0,1 0 1,-1 0-1,0 0 0,1 1 1,2 15 11,0 1 1,-1-1-1,-1 0 1,-3 34-1,1-14-2,-30 324 45,24-320-43,3 0 0,1 0 0,2 0 0,6 54 1,-5-93-19,0 0 1,0-1-1,1 1 1,-1 0 0,1-1-1,-1 1 1,1 0-1,0-1 1,-1 1 0,1 0-1,0-1 1,2 3-1,-2-4 1,-1 1 0,1-1 0,-1 1 0,1-1 0,0 1 0,-1-1 0,1 0 0,0 1 0,0-1 0,-1 0 0,1 0 0,0 0 0,0 1 0,0-1 0,-1 0 0,1 0 0,0 0 0,0 0 0,-1 0 0,2-1 0,3 0 9,0-1 0,0 0 0,0 0-1,0-1 1,0 0 0,7-5 0,-7 5-8,16-14 27,0-1 0,-1 0 0,-1-2 0,23-29-1,-23 26 37,1 0-1,1 2 0,36-30 1,-42 37 16,-9 9 64,-8 19-73,-16 71 19,10-52-63,1 0 0,2 0 0,-1 43 0,6-69-20,0 0-1,1 0 1,0 0 0,1 0-1,0 0 1,0 0 0,0-1-1,1 1 1,0-1 0,0 1 0,0-1-1,1 0 1,0 0 0,0 0-1,1-1 1,-1 0 0,1 1-1,12 7 1,-16-12-5,0 0-1,0 0 1,0-1-1,1 1 1,-1 0 0,0-1-1,1 1 1,-1-1-1,0 0 1,1 1-1,-1-1 1,1 0-1,-1 0 1,0 0 0,1 0-1,-1 0 1,1 0-1,-1-1 1,1 1-1,-1 0 1,0-1-1,1 1 1,1-2-1,-1 1 5,0-1-1,0 1 1,1-1-1,-2 0 1,1 0-1,0 0 0,0 0 1,-1 0-1,1-1 1,-1 1-1,2-4 1,1-3 11,0 0 1,-1-1-1,0 1 1,-1-1 0,2-15-1,-4 5 9,-1 1-1,-1-1 1,0 0-1,-2 1 1,0-1 0,-1 1-1,-1 0 1,-13-27-1,17 41-11,0 1 0,-1-1 0,0 1 0,0 0 0,0 0 0,0 0 0,-7-6 0,-13-17 162,16 18-25,6 7-58,5 4-30,5 1-48,5 2-21,0-1-1,1-1 0,-1 0 1,1-1-1,0-1 1,-1 0-1,1-1 0,0 0 1,0-2-1,-1 1 1,1-2-1,-1 0 0,1-1 1,23-9-1,-22 6-2,0-1 0,-1 0-1,0-1 1,-1 0 0,0-1 0,0-1 0,-1-1 0,-1 1-1,0-2 1,-1 0 0,0 0 0,14-24-1,-5 1 47,-2-1-1,-1-1 1,-3-1-1,-1 0 0,-1-1 1,-3 0-1,-1-1 0,-2 1 1,-1-2-1,-3 1 0,-1 0 1,-10-82-1,2 96 12,7 26-45,0 0 1,0 0 0,-1 1-1,1-1 1,0 0 0,-1 0-1,1 0 1,-1 0 0,1 0 0,-1 1-1,1-1 1,-1 0 0,0 0-1,1 1 1,-1-1 0,0 0-1,0 1 1,1-1 0,-1 1-1,0-1 1,-2 0 0,-8 32 48,-5 22-80,2 0-1,-10 76 0,3 116-115,21-51-1,-1-2 8,1-161 86,0 0 0,2 0 0,8 41 0,-10-72 48,0 0 0,0 0 0,0 0 0,0 1 0,0-1 0,0 0 0,0 0 0,0 1 0,0-1 0,0 0 0,0 0-1,0 1 1,1-1 0,-1 0 0,0 0 0,0 0 0,0 1 0,0-1 0,0 0 0,1 0 0,-1 0 0,0 1 0,0-1-1,0 0 1,1 0 0,-1 0 0,0 0 0,0 0 0,0 0 0,1 0 0,-1 1 0,0-1 0,0 0 0,1 0 0,-1 0-1,0 0 1,10-5-9,6-13 14,-16 18-4,11-14 11,-1-1 1,-1 0-1,-1 0 1,0-1-1,0 0 0,-2-1 1,7-22-1,-3-8 122,9-71 0,-23 67 290,5 52-415,-1 0 0,1 0 0,-1 0 0,1 0 0,-1 0 0,1-1 0,0 1 0,0 0 0,-1 0 0,1-1 0,0 1 0,0 0 0,0-1 0,0 1 0,0-1 0,1 2 0,21 9-33,-22-11 28,13 6-10,0-1-1,0 0 0,1-1 1,0-1-1,-1-1 0,1 0 1,0 0-1,0-2 0,0 1 1,0-2-1,0 0 0,0-1 1,0-1-1,0 0 0,-1-1 0,23-9 1,-23 6-25,-13 7 33,0-1 0,0 1 1,0-1-1,0 1 0,0-1 0,0 1 1,0-1-1,0 1 0,0 0 0,0 0 1,0 0-1,0-1 0,2 1 0,-3 1 1,1 0 1,-1-1-1,0 1 0,1 0 0,-1 0 0,0 0 0,1-1 0,-1 1 0,0 0 0,0 0 0,0 0 0,0-1 0,0 1 0,0 0 0,0 0 0,0 0 0,0 0 0,0-1 0,0 1 0,-1 0 0,1 0 0,0 0 0,-1 0 0,-25 146 48,25-143-46,0 0 1,1 0-1,-1-1 0,1 1 1,0 0-1,0 0 1,0 0-1,1-1 0,-1 1 1,1 0-1,0 0 1,0-1-1,0 1 0,0-1 1,1 1-1,0-1 1,-1 1-1,1-1 0,1 0 1,-1 0-1,0 0 0,1 0 1,-1 0-1,1 0 1,0-1-1,4 4 0,-5-5-3,0-1 0,0 1 0,0 0-1,0-1 1,0 0 0,0 1 0,1-1 0,-1 0-1,0 0 1,0 0 0,0 0 0,0 0-1,0-1 1,0 1 0,0 0 0,0-1-1,0 0 1,3-1 0,33-16 7,-22 7 6,-1-1 1,0 0-1,-1 0 0,0-2 0,-1 0 0,0 0 0,-2-1 1,20-32-1,3-13 67,29-70-1,-30 46 5,-4-1 0,29-136 0,-47 172-40,-2 0 0,-2-1 0,-2 0 1,-3-1-1,-7-98 0,1 135-20,4 14-25,0 0 1,0-1 0,0 1-1,0 0 1,0 0 0,0 0 0,0 0-1,0 0 1,0 0 0,0 0-1,0 0 1,0 0 0,-1 0-1,1 0 1,0-1 0,0 1 0,0 0-1,0 0 1,0 0 0,0 0-1,0 0 1,0 0 0,-1 0-1,1 0 1,0 0 0,0 0-1,0 0 1,0 0 0,0 0 0,0 0-1,-1 0 1,1 0 0,0 0-1,0 0 1,0 0 0,0 0-1,0 0 1,0 0 0,0 1-1,0-1 1,-1 0 0,1 0 0,0 0-1,0 0 1,0 0 0,0 0-1,0 0 1,0 0 0,0 0-1,-12 24 65,6-8-52,-17 36-60,3 1 1,2 1-1,3 1 0,2 0 0,-11 106 0,18-67-61,3 0 0,19 171 0,-12-236 44,1 0 1,2 0-1,1-1 1,12 29-1,-20-56 61,1 1 0,-1-1 0,1 0 0,0 1 0,-1-1 0,1 1 0,0-1 0,0 0-1,0 0 1,0 1 0,0-1 0,0 0 0,0 0 0,1 0 0,-1 0 0,0 0-1,0-1 1,1 1 0,-1 0 0,1-1 0,-1 1 0,1 0 0,-1-1 0,1 0-1,-1 1 1,1-1 0,-1 0 0,1 0 0,-1 0 0,1 0 0,0 0 0,-1 0-1,3-1 1,0 0 5,0 0 0,0-1 0,0 0-1,0 1 1,0-2 0,0 1-1,-1 0 1,1-1 0,-1 1 0,0-1-1,4-4 1,25-30 41,-2-2 1,-1-1-1,-3-1 0,-1-1 1,31-74-1,-62 226 161,3-46-197,2-47-13,0 0 1,1-1 0,0 1-1,2 0 1,0-1 0,8 32-1,-10-46 7,1 0 0,-1-1-1,1 1 1,0 0-1,0 0 1,0-1-1,0 1 1,0 0 0,0-1-1,0 1 1,0-1-1,1 1 1,-1-1-1,0 0 1,1 0 0,-1 1-1,1-1 1,0 0-1,-1 0 1,1-1-1,0 1 1,-1 0 0,1 0-1,0-1 1,0 1-1,0-1 1,0 0-1,0 1 1,0-1 0,-1 0-1,1 0 1,0 0-1,0-1 1,0 1-1,0 0 1,0-1-1,0 1 1,2-2 0,4-1 10,-1 0 0,0-1 0,0 1 0,-1-2 0,1 1 0,-1-1 0,0 0 0,7-7 0,15-19 36,-1-1 1,-2-1-1,-1-1 0,-2-1 1,-1-1-1,-2-1 0,-2-1 1,-1 0-1,15-58 1,-3-12 57,-6-2 1,12-139-1,-28 194-16,-2 0 0,-2 0-1,-8-85 1,6 138-82,0 1-1,0 0 1,0 0-1,0-1 1,-1 1-1,1 0 1,0 0-1,-1-1 1,1 1-1,-1 0 1,1 0-1,-1 0 1,0 0-1,1 0 1,-2-2-1,1 3-4,1 0 0,0 0 0,-1 0 0,1 0 1,-1 0-1,1 0 0,0 0 0,-1 0 0,1 1 0,-1-1 0,1 0 0,0 0 0,-1 0 0,1 0 0,0 1 0,-1-1 0,1 0 0,0 0 0,-1 1 0,1-1 0,0 0 1,0 0-1,-1 1 0,1-1 0,0 0 0,0 1 0,-1-1 0,1 0 0,0 1 0,0 0 0,-19 40 9,18-39-17,-12 39-7,1 0-1,3 0 0,1 1 1,-4 66-1,9 173-123,3-58-58,1-175 104,2 0 0,10 54-1,-12-92 70,9 49 16,-10-57 15,0-1-1,0 1 1,1-1 0,-1 1 0,0 0 0,1-1 0,-1 1 0,1-1 0,-1 1-1,1-1 1,0 1 0,-1-1 0,1 0 0,0 1 0,0-1 0,0 0-1,0 0 1,1 1 0,-1-1 0,0 0 0,0 0 0,1 0 0,1 1 0,-1-2-3,-1 0 0,1 0 0,0 0 0,-1 0 1,1-1-1,0 1 0,-1 0 0,1-1 1,0 1-1,-1-1 0,1 1 0,-1-1 0,1 0 1,-1 0-1,1 0 0,-1 0 0,1 0 1,-1 0-1,0 0 0,0 0 0,0-1 1,0 1-1,0 0 0,0-1 0,1-1 0,31-36 55,46-59 134,-74 88-174,3-3 140,-5 13-78,0 8-30,-3 5-34,0-1 1,0 0-1,-1 0 1,-1 0 0,-3 13-1,1 0 0,1-2 1,-1-1 78,-1 38 0,5-60-95,0 1 0,0-1 1,0 0-1,0 0 0,0 0 0,0 1 1,0-1-1,0 0 0,0 0 1,0 0-1,0 1 0,0-1 0,0 0 1,0 0-1,0 0 0,0 0 1,0 1-1,1-1 0,-1 0 1,0 0-1,0 0 0,0 0 0,0 1 1,0-1-1,0 0 0,1 0 1,-1 0-1,0 0 0,0 0 0,0 0 1,0 0-1,1 0 0,-1 1 1,0-1-1,0 0 0,0 0 0,1 0 1,-1 0-1,0 0 0,0 0 1,0 0-1,0 0 0,1 0 0,-1 0 1,0 0-1,0 0 0,0 0 1,1 0-1,-1 0 0,0-1 0,0 1 1,0 0-1,0 0 0,1 0 1,-1 0-1,0 0 0,0 0 0,0 0 1,0 0-1,1-1 0,-1 1 1,0 0-1,0 0 0,14-12 81,-10 9-64,34-33 100,-20 19-60,0 0 0,1 2-1,24-16 1,-42 30-53,-1 0 0,1 1 0,0-1-1,1 0 1,-1 1 0,0-1 0,0 0 0,0 1 0,0 0-1,0-1 1,1 1 0,-1 0 0,0-1 0,0 1 0,1 0-1,-1 0 1,0 0 0,0 0 0,0 0 0,1 0 0,-1 1-1,0-1 1,0 0 0,1 0 0,-1 1 0,0-1 0,0 1-1,0-1 1,0 1 0,0 0 0,0 0 0,0-1 0,0 1-1,0 0 1,0 0 0,0 0 0,0 0 0,-1 0 0,1 0-1,0 0 1,-1 0 0,1 0 0,0 0 0,-1 0 0,0 0-1,1 1 1,0 0 0,1 8 12,0 0 1,0 0-1,-1 1 0,0 16 0,-1-19-12,0 16 9,-1 0 1,-1-1 0,-1 1 0,-2 0 0,0-1-1,-16 44 1,1-19 4,-2 0-1,-32 50 0,44-81-6,-2-1 0,-21 26 0,27-36 1,0 1 0,-1-1-1,1 0 1,-2-1-1,1 1 1,0-1-1,-1-1 1,-8 4 0,15-7-7,0-1 0,1 0 0,-1 1 1,0-1-1,0 0 0,0 0 0,1 0 0,-1 0 1,0 0-1,0 0 0,1 0 0,-1 0 0,0 0 1,0 0-1,0 0 0,1 0 0,-1 0 0,0-1 1,0 1-1,1 0 0,-1-1 0,0 1 0,1 0 1,-1-1-1,0 1 0,1-1 0,-2 0 1,1-1 8,-1 0 1,1 0 0,0 0 0,0 1 0,0-1-1,0-1 1,0 1 0,1 0 0,-1 0 0,0-2 0,0-7 21,-1 0 1,2 1-1,0-17 1,1 13-40,0-1 1,1 1-1,1 0 1,0 0-1,1 0 1,0 0-1,1 1 1,1-1-1,0 1 1,1 0-1,0 1 1,1 0-1,0 0 1,1 1-1,0 0 1,1 0-1,0 1 0,23-17 1,-11 11-1,1 2 0,0 0 0,48-20 0,81-21 0,-139 51 0,-3 2-155,1-1-360,-11 3 501,0-1 1,0 1-1,-1 0 1,1 0-1,0-1 1,0 1-1,0 0 1,0 0-1,0-1 1,0 1-1,0 0 1,0 0-1,-1-1 1,1 1-1,0 0 1,0 0-1,0 0 1,0-1-1,-1 1 1,1 0-1,0 0 1,0 0-1,-1 0 1,1-1-1,0 1 1,0 0-1,-1 0 1,1 0-1,0 0 1,0 0-1,-1 0 1,1 0-1,0 0 1,0 0-1,-1 0 1,1 0-1,0 0 1,-1 0-1,1 0 1,0 0-1,-19-7-4376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28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 16575,'0'0'1146,"11"-1"-530,52-5-99,0 3 1,72 6-1,-27 0-335,522-5 945,-740 10-4098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28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13360,'0'0'240,"102"-30"0,13 5 152,-4 9 8,-2 10 48,-16 6 0,-11 0-280,-37 10 8,-15 9-120,-12-5 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28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13056,'0'0'1584,"78"0"-1528,-66 12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30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 7632,'0'0'8978,"12"-7"-8643,14-5-157,1 0-1,1 2 1,34-9 0,103-18 432,-85 26-115,162 0-1,-72 7 5,-153 2-421,-11 1-25,0 1 0,0-1 0,1 1 0,-1 0 0,0 1 0,0-1 0,1 1 0,11 4 0,-18-5-45,0 0 1,1 0-1,-1 1 1,0-1-1,1 1 1,-1-1-1,0 0 1,0 1-1,1-1 1,-1 1-1,0-1 1,0 1-1,0-1 1,1 0-1,-1 1 1,0-1-1,0 1 1,0-1-1,0 1 1,0-1-1,0 1 1,0-1-1,0 1 1,0-1-1,0 1 1,0-1-1,0 1 1,-1-1-1,1 1 1,0-1-1,0 0 1,0 1-1,-1-1 1,1 1-1,0-1 1,0 0-1,-1 1 1,0 0-1,-13 18 113,-17 9-18,0-1 1,-2-1 0,-62 36 0,31-21 9,-223 170 591,287-211-693,-1 1 0,0-1 0,1 1 0,-1-1 1,0 1-1,1-1 0,-1 1 0,1 0 0,-1-1 1,1 1-1,-1 0 0,1-1 0,-1 1 0,1 0 1,0 0-1,0 0 0,-1-1 0,1 1 0,0 0 1,0 0-1,0 0 0,0-1 0,0 1 0,0 0 1,0 1-1,0-1-2,1 0 0,-1 1 0,1-1 0,0 0 0,-1 0 0,1 0 0,0 0 0,0 0 0,0 0 0,0 0 0,0 0 0,0-1-1,0 1 1,2 1 0,4 2 13,1 0-1,0 0 0,17 4 0,-4-3-2,1-2 1,0 0-1,0-1 0,0-1 0,0-1 0,28-4 0,0 1 14,179-4 84,108-5 10,20-15 81,-322 26 76,-51 12 44,-87 24-377,66-26-2997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1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13768,'0'0'6177,"5"12"-5704,14 28 470,24 79 1,-31-69-399,-1 0-1,-3 0 1,-2 1 0,-2 0 0,-3 61 0,-2-91-331,2-10-8,-2 0 0,0 0 1,0 0-1,-1 1 0,-6 19 1,7-29-157,0 1 1,-1-1 0,1 1 0,0-1 0,-1 0 0,0 0 0,1 1 0,-1-1 0,0 0 0,0-1-1,0 1 1,0 0 0,-1 0 0,1-1 0,0 0 0,-1 1 0,1-1 0,-1 0 0,1 0 0,-1 0-1,0 0 1,1-1 0,-1 1 0,0-1 0,0 0 0,1 1 0,-1-1 0,0-1 0,-3 1-1,-9-2 103,1 0 0,0-1 0,0 0 0,1-1 0,-1-1 0,-15-8-1,6 2 174,0-1-1,-34-25 0,32 21 76,18 11-252,-1 0 1,1 0 0,-9-9 0,31 8-600,12 6-1371,-22 0-1143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32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71 220 5120,'0'0'11630,"13"-11"-11187,-1 0-327,-3 2-15,1 0 0,1 0 0,0 1 0,0 0 0,0 1 0,18-9-1,32-7 496,0 3 0,109-21-1,-44 12 93,-98 23-42,1 1 1,0 1-1,51 1 0,-89 16-194,-15 5-392,0-1 1,0-1-1,-50 23 0,-87 27 47,68-30-69,52-23 12,-1-1 1,-1-2 0,0-1-1,-50 2 1,74-9-18,0 1 24,15-2-28,0 0-1,1-1 1,-1 1-1,0-1 1,0 0-1,0 0 1,0 0 0,1 0-1,-1-1 1,0 0-1,0 1 1,1-1-1,-1-1 1,-4-1 0,7 3 61,12-13 372,6 6-406,0 0 0,0 2 1,0 0-1,1 1 0,-1 1 1,1 0-1,0 1 0,25 1 1,3 3 22,-1 1 1,51 11 0,-57-6-11,0 2-1,-1 1 0,49 21 1,-80-29-31,0-1 55,-7-12-17,-1 0-51,-6-67 103,3 52-66,2 0 0,0-1 0,2 1 0,4-38 0,-4 61-63,0 1 0,0-1 0,0 1-1,1 0 1,-1-1 0,1 1 0,-1 0 0,1 0 0,-1-1-1,1 1 1,0 0 0,-1 0 0,1 0 0,2-2 0,-3 2 22,1 1 1,-1 0 0,1 0 0,-1 0 0,1 0 0,-1-1 0,0 1 0,1 0 0,-1 0 0,1 0 0,-1 0-1,1 0 1,-1 0 0,1 0 0,-1 0 0,1 1 0,-1-1 0,0 0 0,1 0 0,-1 0 0,1 0 0,-1 1-1,1-1 1,-1 0 0,0 0 0,1 1 0,0-1 0,2 4-491,1-1 0,-1 1 0,0-1 1,0 1-1,3 7 0,-5-10-347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44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110 144 5016,'0'0'10977,"-2"13"-10560,-4 50 72,2 0 1,4 1-1,2-1 0,19 116 1,-8-64 300,-7-51-4,-5-51-34,-1-15-155,-3-23-172,-13-121 192,-17-186 784,32 315-1317,-6-152 1136,8 163-1135,-1-1 0,2 1 0,-1 0 0,1 0 1,0 0-1,0 0 0,0 0 0,1 0 1,0 0-1,0 1 0,1-1 0,4-5 1,-7 11-76,-1-1 1,1 0 0,0 1 0,0-1 0,-1 1 0,1-1 0,0 1-1,0-1 1,0 1 0,0 0 0,-1 0 0,1-1 0,0 1 0,0 0-1,0 0 1,0 0 0,0 0 0,0 0 0,0 0 0,0 0 0,0 0-1,0 0 1,-1 0 0,1 1 0,0-1 0,0 0 0,1 1 0,25 14 63,-22-12-52,29 21 26,-1 1 0,-1 2 1,-1 1-1,-2 1 0,-1 2 0,-1 1 1,43 67-1,-46-62-28,-3 2 0,27 62 0,-43-87-12,0 0 0,-1 1 0,-1-1-1,0 1 1,-1-1 0,0 1 0,-1 0-1,-1 0 1,0 0 0,-1-1 0,-4 22-1,4-31-1,-1 0-1,0 0 0,1 0 0,-1 0 1,-1-1-1,1 1 0,-1-1 0,0 0 1,0 0-1,0 0 0,0 0 0,-1 0 0,-6 5 1,4-4 5,-1-1 1,0 0 0,0 0 0,-1 0 0,1-1 0,-1 0-1,-13 3 1,-3-1 37,0-2-1,0 0 0,0-2 0,-40-2 1,35-2 71,0-2 0,-55-16 0,-14-2 240,92 22-286,-1-1 0,1 1 1,-1-1-1,1-1 0,0 1 0,-9-5 1,15 7-74,0 0 0,0-1 0,0 1 0,0 0 0,0 0 1,0 0-1,0 0 0,0 0 0,-1 0 0,1-1 0,0 1 0,0 0 0,0 0 0,0 0 1,0 0-1,0 0 0,0-1 0,0 1 0,0 0 0,0 0 0,0 0 0,0 0 1,0 0-1,0-1 0,0 1 0,0 0 0,0 0 0,0 0 0,0 0 0,0 0 1,0 0-1,1-1 0,-1 1 0,0 0 0,0 0 0,0 0 0,0 0 0,0 0 0,0 0 1,0-1-1,0 1 0,1 0 0,-1 0 0,0 0 0,0 0 0,0 0 0,0 0 1,0 0-1,0 0 0,1 0 0,-1 0 0,0 0 0,0 0 0,0 0 0,0 0 1,1 0-1,12-6-107,-9 5 76,22-9-3737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47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1006 6328,'0'0'8104,"11"-4"-7660,-1 1-341,-1-2 0,0 1 0,0-1 1,0 0-1,0-1 0,-1 0 0,0 0 1,9-9-1,9-15 535,27-43 0,-7 10 218,-43 60-777,-1-1 1,0 1 0,0-1-1,0 0 1,2-6-1,3-8 493,0 6 489,-7 12-1047,0 0 0,0 0 0,0 0 0,0 0 1,0 0-1,0 0 0,0 0 0,0 0 0,0 0 0,0 0 0,0 0 0,0 0 0,0 0 0,0 0 0,0 0 0,0 0 0,0 0 0,1 0 0,-1 1 0,0-1 0,0 0 0,0 0 0,0 0 0,0 0 0,0 0 0,0 0 1,0 0-1,0 0 0,0 0 0,0 0 0,0 0 0,0 0 0,0 0 0,0 0 0,0 0 0,0 0 0,0 0 0,0 0 0,0 0 0,0 0 0,1 0 0,-1 0 0,0 0 0,0 0 0,0 0 0,0 0 0,0 0 1,0 0-1,0 0 0,0 0 0,0-1 0,0 1 0,-5 23 750,1-7-606,2 0-17,0 1 0,1-1 0,0 0 1,1 0-1,1 1 0,4 22 0,-4-37-113,-1-1 0,1 1 0,0 0 0,0 0 0,0 0 0,0-1 0,0 1 0,0 0 1,1-1-1,-1 1 0,0-1 0,1 0 0,-1 1 0,1-1 0,0 0 0,-1 0 0,1 0 0,0 0 0,0 0 0,-1 0 0,1 0 0,0-1 0,0 1 1,0-1-1,0 1 0,0-1 0,2 0 0,4 1 20,0-1 0,-1 0 0,1 0-1,0-1 1,11-2 0,-6 0-4,0-1 0,0-1 0,0 0 0,-1-1 0,0 0 0,0-1 0,0-1 0,-1 0 0,0 0-1,0-1 1,-1 0 0,10-12 0,3-5 76,-1-2-1,-1 0 1,26-49 0,-26 41 46,-2-2 0,-1 0 0,-2-1 0,20-75 0,-22 61 35,-8 31-39,0 0 1,4-42-1,-11 47 81,-3 23-26,-9 31-81,13-36-138,-63 279 67,32-120-52,21-115-16,-56 231-93,47-209 61,-4-1-1,-31 64 1,45-113-5,0 0-1,-1 0 1,-14 17 0,24-34 39,0 0 1,0 0 0,0-1 0,0 1 0,0 0-1,0 0 1,0 0 0,0 0 0,0 0 0,-1 0 0,1 0-1,0 0 1,0 0 0,0 0 0,0 0 0,0 0 0,0 0-1,0 0 1,0 0 0,0 0 0,0 0 0,0 0 0,0 0-1,0 0 1,0 0 0,0 0 0,0 0 0,0 0 0,0 0-1,0 0 1,-1 0 0,1 0 0,0 0 0,0 0 0,0 0-1,0 0 1,0 0 0,0 0 0,0 0 0,0 0-1,0 0 1,0 0 0,0 0 0,0 0 0,0 1 0,0-1-1,0 0 1,0 0 0,0 0 0,0 0 0,2-9 5,6-15 7,115-237 79,-46 107-53,-57 111-22,50-107 51,102-160-1,-105 211-39,-15 21 36,72-137 1,-113 185-12,-8 23 3,-9 22-18,-117 296 6,42-112-69,-160 364-70,154-368 24,74-169 51,-18 30 1,29-52 17,-2 7-19,13-16 52,15-16 15,576-572 544,-559 560-535,-31 27-15,-1-1-1,0 0 1,0 0-1,-1-1 0,0-1 1,0 1-1,7-11 1,-6 9 375,-8 10-104,-5 6-94,3-4-192,-1 0 1,2 0-1,-1 0 1,0 0 0,0 0-1,1 0 1,-1 0-1,1 1 1,-1-1-1,1 3 1,0-3-6,0 1 1,-1-1-1,1 0 1,-1 0-1,1 0 0,-1 1 1,0-1-1,0 0 0,-1 2 1,23-60 405,-21 56-421,0 0 0,1 0 0,-1 0 0,0 0 0,0 0 0,0 0 0,0 1 0,0-1 0,0 0 0,0 0 0,0 0-1,0 0 1,0 0 0,0 0 0,0 0 0,0 0 0,1 0 0,-1 0 0,0 0 0,0 0 0,0 0 0,0 0 0,0 0 0,0 0 0,0 0 0,0 0 0,0 0 0,0 0 0,0 0 0,1 0-1,-1 0 1,0 0 0,0 0 0,0 0 0,0-1 0,-1 13 35,-20 152 44,10-67-66,11-97-17,-1 32 5,1-32-5,0 1 0,0-1 0,0 1 0,0-1 0,0 1 0,0-1 0,0 1 0,1-1 0,-1 1 0,0-1 0,0 1 0,0-1 0,1 1 0,-1-1 0,0 1 0,0-1 0,1 1 0,-1-1 1,0 0-1,1 1 0,-1-1 0,1 0 0,-1 1 0,0-1 0,1 0 0,-1 1 0,1-1 0,-1 0 0,1 0 0,-1 1 0,1-1 0,-1 0 0,1 0 0,-1 0 0,1 0 0,-1 0 0,1 0 0,-1 0 0,1 0 0,-1 0 0,1 0 0,-1 0 0,1 0 1,-1 0-1,1 0 0,-1 0 0,1-1 0,-1 1 0,1 0 0,-1 0 0,1-1 0,-1 1 0,1 0 0,-1-1 0,1 1 0,-1 0 0,0-1 0,1 0 0,15-11 19,0 0 0,0-2 1,-1 0-1,23-29 0,46-74 160,-17 22-86,-57 84 84,-8 21-28,-1 0-171,6 58 59,-4-27 7,16 69 0,-19-106-40,1-1 0,1 1 0,-1 0 0,0 0-1,1-1 1,0 1 0,0-1 0,0 0-1,4 6 1,-5-8 0,0-1-1,0 1 0,0 0 1,0-1-1,0 1 0,0 0 1,1-1-1,-1 0 0,0 1 1,0-1-1,0 0 0,1 1 1,-1-1-1,0 0 0,0 0 1,0 0-1,1 0 0,-1 0 1,0 0-1,0-1 0,0 1 1,1 0-1,-1 0 0,0-1 1,0 1-1,0-1 0,0 1 1,0-1-1,0 0 0,0 1 1,0-1-1,0 0 0,0 0 1,2-1-1,8-8 19,0-1-1,0 0 0,-1 0 1,-1-1-1,0 0 1,12-21-1,37-85 166,-47 92-117,0 5 45,-2 0 0,-1-1 0,0 0 1,8-44-1,-13 56 185,1 24-84,3 46-188,0-7 12,0 56 0,-7-91-35,-1-1 1,0 1-1,-2-1 0,0 0 0,-1 1 0,0-1 0,-10 21 0,13-35-5,0 0 0,0-1 0,-1 1 0,0 0 0,1-1 0,-1 1 0,0-1 0,0 1 0,0-1 0,0 0 0,-1 0 0,1 0 0,-1 0 0,1 0 0,-1 0 0,1-1 0,-1 1 0,-4 0 0,4-1 0,0 0 0,1-1 0,-1 0 0,0 0 0,0 0 0,0 0 0,1 0 0,-1 0 0,0-1 0,0 1 0,1-1 0,-1 0 0,1 0 0,-1 0 0,0 0 0,1-1 0,0 1 0,-1 0 0,-3-4 0,5 5 0,1-1 0,-1 1 0,1 0 0,-1-1 0,0 1 0,1-1 0,-1 1 0,1-1 0,-1 1 0,1-1 0,0 1 0,-1-1 0,1 0 0,-1 1 0,1-1 0,0 0 0,0 1 0,-1-1 0,1 0 0,0 1 0,0-1 0,0 0 0,0 1 0,0-1 0,0 0 0,0 0 0,0 1 0,0-1 0,0 0 0,0 1 0,0-1 0,0 0 0,1 1 0,-1-1 0,0 0 0,0 1 0,1-1 0,-1 0 0,1 1 0,-1-1 0,0 1 0,1-1 0,-1 1 0,1-1 0,-1 1 0,1-1 0,0 1 0,-1-1 0,1 1 0,-1 0 0,1-1 0,0 1 0,-1 0 0,2-1 0,6-3 0,-1 1 0,1-1 0,13-3 0,-15 5 0,15-5 0,140-56 0,-144 55 0,-1 0 0,-1-1 0,0-1 0,0-1 0,-1 0 0,0-1 0,18-20 0,-13 9 0,-1-1 0,-2 0 0,17-32 0,-33 56 0,0 0 0,0 1 0,0-1 0,0 0 0,0 1 0,0-1 0,0 0 0,0 0 0,0 1 0,0-1 0,1 0 0,-1 1 0,0-1 0,0 0 0,0 0 0,0 1 0,1-1 0,-1 0 0,0 0 0,0 1 0,1-1 0,-1 0 0,0 0 0,1 0 0,-1 0 0,0 0 0,0 1 0,1-1 0,-1 0 0,0 0 0,1 0 0,-1 0 0,0 0 0,1 0 0,-1 0 0,0 0 0,1 0 0,-1 0 0,0 0 0,1 0 0,-1 0 0,0 0 0,0 0 0,1-1 0,-1 1 0,0 0 0,1 0 0,-1 0 0,0 0 0,0 0 0,1-1 0,-1 1 0,0 0 0,0 0 0,1-1 0,-1 1 0,0 0 0,0-1 0,-2 17 0,0-1 0,1 0 0,1 18 0,0 9 0,-2-19 0,0-8 0,1-1 0,1 1 0,0-1 0,1 1 0,0-1 0,5 18 0,-6-31 0,0 0 0,1 0 0,-1 0 0,0 0 0,1 0 0,-1 0 0,1 0 0,-1 0 0,1 0 0,0 0 0,0 0 0,-1 0 0,1-1 0,0 1 0,0 0 0,0 0 0,0-1 0,0 1 0,0 0 0,0-1 0,0 1 0,1 0 0,0-1 0,0 0 0,0 0 0,0 1 0,1-1 0,-1 0 0,0-1 0,0 1 0,0 0 0,0-1 0,0 1 0,3-2 0,4-2 0,1 0 0,-1-1 0,16-11 0,-23 15 0,19-14 0,0 0 0,-1-1 0,-1-1 0,-1-1 0,21-26 0,-24 25 0,23-20 0,-22 23 0,-13 12 0,-4 4 0,-8 11 0,-6 22 0,7-19 0,1 0 0,-7 23 0,13-34 0,0 0 0,0 1 0,0-1 0,1 1 0,0-1 0,-1 1 0,1-1 0,0 1 0,1-1 0,-1 0 0,0 1 0,1-1 0,0 1 0,0-1 0,0 0 0,3 6 0,-4-9 0,1 1 0,0 0 0,0 0 0,0-1 0,0 1 0,0 0 0,0-1 0,0 1 0,0-1 0,0 0 0,0 1 0,0-1 0,0 0 0,0 0 0,1 1 0,-1-1 0,0 0 0,0 0 0,0 0 0,0 0 0,0 0 0,0-1 0,1 1 0,-1 0 0,0 0 0,0-1 0,0 1 0,0-1 0,1 0 0,32-15 0,-30 13 0,-1 0 0,1 0 0,0 0 0,-1 0 0,0 0 0,0-1 0,0 1 0,0-1 0,0 0 0,-1 0 0,0 0 0,0 0 0,0 0 0,0-1 0,0 1 0,-1 0 0,0-1 0,0 1 0,0-1 0,-1 0 0,1 1 0,-1-1 0,0 0 0,-1 1 0,1-1 0,-3-8 0,2 11 0,0 0 0,0 0 0,-1 0 0,1 0 0,-1 0 0,0 0 0,0 0 0,0 0 0,0 1 0,0-1 0,0 1 0,0 0 0,0-1 0,0 1 0,-1 0 0,1 0 0,0 0 0,-1 1 0,-3-2 0,1 1 0,0 0 0,0 0 0,0 1 0,0 0 0,0-1 0,0 2 0,-1-1 0,-5 1 0,-7 1 0,12-2 0,13-2 0,86-21 0,22-3 0,-103 24 0,1 0 0,-1 2 0,1 0 0,-1 0 0,1 1 0,-1 0 0,16 4 0,-26-4 0,1 0 0,-1-1 0,1 1 0,-1 0 0,1 0 0,-1 1 0,0-1 0,0 0 0,1 1 0,-1-1 0,0 1 0,0 0 0,0 0 0,-1 0 0,1 0 0,0 0 0,-1 0 0,1 0 0,-1 0 0,0 0 0,0 1 0,0-1 0,0 1 0,0-1 0,0 1 0,-1-1 0,1 1 0,-1-1 0,0 1 0,1 0 0,-1-1 0,-1 5 0,0 5 0,-1 0 0,-1 0 0,0 0 0,0-1 0,-8 18 0,-4-3 0,16-26 0,-1 0 0,0 0 0,0 0 0,0 0 0,0 0 0,0 0 0,0 0 0,0 0 0,0 0 0,0 0 0,0 0 0,0 0 0,0 0 0,0 0 0,0 0 0,0 0 0,0 0 0,0 0 0,1 0 0,-1 0 0,0 0 0,0 0 0,0 0 0,0 0 0,0 0 0,0 0 0,0 0 0,0 0 0,0 0 0,0 0 0,0 0 0,0 0 0,0 0 0,0 0 0,0 0 0,0 0 0,0 0 0,1 0 0,-1 0 0,0 0 0,0 0 0,0 0 0,0 0 0,0 0 0,0 0 0,0 1 0,0-1 0,0 0 0,0 0 0,0 0 0,0 0 0,0 0 0,0 0 0,0 0 0,0 0 0,0 0 0,0 0 0,8-7 0,0-5 0,9-13 0,0 0 0,2 1 0,1 1 0,0 1 0,32-27 0,-51 49 0,0-1 0,0 0 0,0 1 0,-1-1 0,1 1 0,0-1 0,0 1 0,0 0 0,0-1 0,0 1 0,0 0 0,1 0 0,-1 0 0,0 0 0,0-1 0,0 1 0,0 1 0,0-1 0,0 0 0,0 0 0,0 0 0,0 1 0,0-1 0,0 0 0,0 1 0,0-1 0,0 1 0,0-1 0,0 1 0,0-1 0,1 2 0,2 2 0,0 0 0,0 0 0,-1 0 0,7 10 0,-2-3 0,15 20 0,0 1 0,25 48 0,-41-69 0,-3-6 0,-1 1 0,1-1 0,-1 0 0,3 9 0,-6-13 0,0-1 0,1 1 0,-1 0 0,0-1 0,0 1 0,0-1 0,0 1 0,0 0 0,0-1 0,0 1 0,0 0 0,0-1 0,0 1 0,0-1 0,0 1 0,0 0 0,0-1 0,-1 1 0,1-1 0,0 1 0,0 0 0,-1-1 0,1 1 0,0-1 0,-1 1 0,1-1 0,-1 1 0,1-1 0,-1 0 0,1 1 0,0-1 0,-1 1 0,0-1 0,1 0 0,-1 1 0,1-1 0,-1 0 0,1 0 0,-1 0 0,0 1 0,1-1 0,-1 0 0,1 0 0,-1 0 0,0 0 0,1 0 0,-1 0 0,0 0 0,1 0 0,-1 0 0,1 0 0,-2-1 0,-17-2-4025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48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17183,'0'0'1536,"107"-6"-1568,-37 10 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50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1315 6520,'0'0'9278,"3"-20"-8714,5-19-183,2-1 1,24-61-1,-5 31 83,146-390 2143,-143 346-1993,35-109 1365,-56 200-306,-12 27-1293,-121 576 1388,91-471-1538,-48 116 0,-63 96 215,129-289-352,-2-2 0,-2 0-1,0 0 1,-32 38-1,47-66-44,0 0-1,0 0 1,-1 0-1,1 0 1,-1-1-1,1 1 1,-1-1-1,0 1 1,1-1-1,-6 2 1,7-3-33,1 0 0,0 0 0,-1 0 0,1 0 0,-1 0 0,1 0 0,0 0 0,-1 0 0,1 0 0,-1 0 0,1 0 0,0 0 0,-1 0 0,1 0 0,-1 0 0,1 0 0,0 0 0,-1-1 0,1 1 0,0 0 0,-1 0 0,1-1 0,0 1 0,-1 0 0,1 0 0,0-1 0,-1 1 0,1 0 0,0-1 0,-1 0-4,1 0 1,0-1 0,0 1-1,0 0 1,0 0-1,0 0 1,0-1-1,0 1 1,0 0-1,0 0 1,1 0-1,-1-1 1,0 1-1,1 0 1,0-2-1,4-7 31,0 0 0,1 0 0,0 0 1,0 1-1,12-13 0,43-41 72,-53 55-97,30-27 45,1 2 0,54-35 0,93-46 66,-97 62-55,95-74-1,-102 61 12,136-140 0,-199 181-70,0 0 1,-2-1-1,0-1 0,-2-1 0,-1 0 0,-1-1 1,-1 0-1,9-37 0,1-25 126,16-125 0,-35 190-108,2-5 44,0-43 0,-5 64-41,0-1 0,-1 0 0,0 0 0,-1 1 0,0-1 0,0 1 0,-1 0 0,-6-15 0,8 24-32,1 0 1,0 0 0,0 0 0,0-1-1,0 1 1,-1 0 0,1 0-1,0 0 1,0 0 0,0 0-1,-1-1 1,1 1 0,0 0 0,0 0-1,-1 0 1,1 0 0,0 0-1,0 0 1,-1 0 0,1 0-1,0 0 1,0 0 0,-1 0 0,1 0-1,0 0 1,0 0 0,0 0-1,-1 0 1,1 1 0,0-1-1,0 0 1,-1 0 0,1 0 0,0 0-1,0 0 1,0 0 0,-1 1-1,1-1 1,0 0 0,0 0 0,0 0-1,0 1 1,0-1 0,-1 0-1,1 0 1,0 0 0,0 1-1,0-1 1,0 0 0,0 0 0,0 1-1,0-1 1,0 0 0,-12 20 18,8-12-7,-14 22-22,1 1 0,-24 62-1,-13 73-34,53-164 41,-29 99-59,5 2 0,4 0 0,4 2 1,5 0-1,2 135 0,11-229 39,0 1 0,1 0 0,1-1 0,0 1-1,8 20 1,-11-30 25,1-1 0,0 1 0,0-1 0,-1 0 0,1 1 0,0-1 0,0 0 0,0 0 0,0 0 0,1 0 0,-1 0 0,0 0 0,0 0 0,1 0 0,-1 0 0,0 0 0,1-1 0,-1 1 0,1-1 0,-1 1 0,1-1 0,-1 1 0,1-1 0,-1 0 0,1 0 0,-1 0 0,1 0 0,0 0 0,-1 0 0,1 0 0,-1 0 0,3-1 0,4-1 27,0 0 0,-1 0 1,1-1-1,13-7 0,0-1 21,-2 0-1,0-2 0,-1 0 0,0-2 0,17-16 1,72-88 291,-56 59-75,-46 55-225,-1 1 0,0-1 1,0-1-1,0 1 0,-1 0 0,1-1 0,-1 0 1,-1 0-1,5-12 0,-13 52-43,2 0 0,1 1 0,2-1 0,1 0 0,6 43 0,-6-75 0,0-1 0,0 1 0,0 0 0,1-1 0,-1 1 0,1 0 0,-1-1 0,1 1 0,-1 0 0,1-1 0,0 1 0,0-1 0,0 0 0,2 3 0,-2-3 0,0-1 0,1 1 0,-1-1 0,0 0 0,0 0 0,0 0 0,0 1 0,1-1 0,-1 0 0,0 0 0,0-1 0,0 1 0,0 0 0,1 0 0,-1-1 0,0 1 0,0 0 0,0-1 0,0 1 0,0-1 0,0 1 0,2-2 0,3-2 0,-1 0 0,1 0 0,-1-1 0,0 0 0,0 0 0,0 0 0,-1 0 0,0-1 0,0 0 0,4-6 0,12-18 0,3 2 0,-2-2 0,-2 0 0,0-1 0,16-38 0,-35 69 0,0 0 0,0 0 0,0 0 0,0 0 0,0 0 0,0 0 0,0 0 0,0 1 0,0-1 0,0 0 0,0 0 0,1 0 0,-1 0 0,0 0 0,0 0 0,0 0 0,0 0 0,0 0 0,0 0 0,0 0 0,0 0 0,1 0 0,-1 0 0,0 0 0,0 0 0,0 0 0,0 0 0,0 0 0,0 0 0,0 0 0,1 0 0,-1 0 0,0 0 0,0 0 0,0 0 0,0 0 0,0 0 0,0 0 0,0 0 0,0 0 0,1 0 0,-1 0 0,0 0 0,0 0 0,0-1 0,0 1 0,0 0 0,0 0 0,0 0 0,0 0 0,0 0 0,0 0 0,0 0 0,0 0 0,0 0 0,0-1 0,0 1 0,1 0 0,-1 0 0,0 0 0,0 0 0,0 0 0,0 0 0,0 0 0,0-1 0,1 9 0,5 36 0,2 0 0,20 62 0,-26-100 0,0 0 0,0 0 0,0 0 0,1-1 0,0 1 0,0-1 0,7 9 0,-8-12 0,-1-1 0,1 1 0,-1-1 0,1 0 0,-1 0 0,1 0 0,0 0 0,-1 0 0,1 0 0,0 0 0,0 0 0,0 0 0,0-1 0,-1 1 0,1-1 0,0 0 0,0 1 0,0-1 0,0 0 0,0 0 0,0 0 0,0-1 0,0 1 0,0 0 0,0-1 0,0 1 0,0-1 0,3-1 0,19-9 0,0-1 0,-1-1 0,-1-1 0,0-1 0,-1-1 0,0-1 0,-1-1 0,-2-1 0,1 0 0,21-32 0,-22 28 0,21-21 0,-2 3 0,-17 25 0,-19 16 0,-1 0 0,0 0 0,0 0 0,0 0 0,0 0 0,1 0 0,-1 0 0,0 0 0,0 0 0,0 0 0,1 0 0,-1 0 0,0 0 0,0 0 0,0 0 0,1 0 0,-1 0 0,0 0 0,0 0 0,0 0 0,0 0 0,1 0 0,-1 0 0,0 0 0,0 0 0,0 0 0,0 1 0,1-1 0,-1 0 0,0 0 0,0 0 0,0 0 0,0 0 0,0 1 0,0-1 0,1 0 0,-1 0 0,0 0 0,0 0 0,0 1 0,0-1 0,0 0 0,0 0 0,0 0 0,0 0 0,0 1 0,7 9 0,-1 5 0,0 1 0,0-1 0,-2 1 0,4 18 0,-5-17 0,1-1 0,1 0 0,12 30 0,9 14 0,-18-41 0,16 32 0,-21-45 0,1-1 0,-1 0 0,1 1 0,1-2 0,-1 1 0,1 0 0,0-1 0,0 0 0,9 6 0,-14-9 0,1-1 0,0 0 0,0 1 0,-1-1 0,1 0 0,0 1 0,0-1 0,0 0 0,0 0 0,0 0 0,0 0 0,-1 0 0,1 0 0,0 0 0,0 0 0,0 0 0,0 0 0,0 0 0,0 0 0,-1-1 0,1 1 0,0 0 0,0-1 0,0 1 0,-1-1 0,1 1 0,1-2 0,15-17 0,-16 17 0,25-36 877,-14 19-5814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50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1 17183,'0'0'399,"-13"9"0,-513 427 3539,515-428-3716,9-6-94,-1 0-1,0 0 1,0 0 0,1 0-1,-1 1 1,1-1-1,0 1 1,0-1 0,0 1-1,0 0 1,-3 5 0,5-7 216,2-2-291,0 1 0,-1-1 0,1 1 0,-1-1 0,1 1 0,-1-1 0,0 0 0,1 0 0,-1 1 1,0-1-1,1 0 0,-1 0 0,0-1 0,0 1 0,0 0 0,1-2 0,15-21-1756,-15 21 150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1:26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0 5720,'0'0'17818,"-5"13"-17491,0-1-249,1-4-17,1 1 0,-1 0 1,2 1-1,-1-1 1,1 0-1,0 1 0,1 0 1,0 11-1,11 170 1127,-1-45-302,-3-28 147,-2-93-594,-3-21-326,0-1 0,-1 0 0,1 1 0,-1-1-1,0 1 1,0 5 0,0-7-62,-1 0 0,1-1 0,0 1-1,-1 0 1,0-1 0,1 1 0,-1-1 0,0 1-1,0-1 1,1 1 0,-1-1 0,-1 0-1,1 1 1,0-1 0,0 0 0,0 0 0,-1 0-1,1 0 1,-2 1 0,-160 26 335,36-7-219,110-15-145,-5 0 20,21-7-37,1 1-1,0 0 1,0 0-1,0 0 1,-1 0-1,1 0 0,0 0 1,0 0-1,0 0 1,-1 0-1,1 0 1,0 0-1,0 0 0,-1 1 1,1-1-1,0 0 1,0 0-1,0 0 1,-1 0-1,1 0 0,0 0 1,0 0-1,0 1 1,0-1-1,-1 0 0,1 0 1,0 0-1,0 0 1,0 1-1,0-1 1,0 0-1,0 0 0,0 0 1,-1 1-1,1-1 1,0 0-1,0 0 1,0 0-1,0 1 0,0-1 1,0 0-1,0 0 1,0 0-1,0 1 1,0-1-1,0 0 0,0 0 1,0 1-1,0-1 1,0 0-1,1 0 1,-1 1-1,0-1 6,0 1 1,1-1-1,-1 1 1,0-1-1,1 0 1,-1 1-1,1-1 1,-1 1-1,1-1 1,-1 0-1,0 1 1,1-1-1,0 0 1,-1 0 0,1 1-1,-1-1 1,1 0-1,-1 0 1,1 0-1,-1 0 1,1 1-1,0-1 1,0 0-1,39 5 176,-34-4-164,0 0-1,1 0 1,-1 0 0,1-1-1,-1 0 1,11-1-1,85-18 247,66-8 27,-112 22-201,157-7 372,-203 11-422,0 1-1,1 1 1,-1-1-1,1 2 1,-1 0-1,0 0 1,17 6-1,-14 1-43,-12-6 0,-9-6 0,7 2 22,0 0 1,0 0-1,0 0 1,-1 0-1,1 0 1,0 0-1,0 0 1,1 0-1,-1 0 1,0-1-1,0 1 1,1 0-1,-1-1 1,0 1-1,1 0 0,-1-1 1,1 1-1,0-1 1,-1 1-1,1-1 1,0 1-1,0-3 1,3-27-3706,-3 29 1736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1:28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 6824,'0'0'8321,"0"11"-7738,19 203 1580,4 54 132,-14-173-1407,0 34 512,-9-118-950,1 1-1,0-1 1,0 1-1,1-1 1,5 13-1,-7-24-423,0 0 0,0 0 0,0 0 0,0-1-1,0 1 1,0 0 0,0 0 0,0 0 0,0 0 0,0 0-1,0 0 1,0 0 0,0-1 0,0 1 0,0 0 0,1 0 0,-1 0-1,0 0 1,0 0 0,0 0 0,0 0 0,0 0 0,0-1-1,0 1 1,1 0 0,-1 0 0,0 0 0,0 0 0,0 0-1,0 0 1,0 0 0,0 0 0,1 0 0,-1 0 0,0 0 0,0 0-1,0 0 1,0 0 0,0 0 0,0 0 0,1 0 0,-1 0-1,0 0 1,0 0 0,0 0 0,0 0 0,0 1 0,0-1-1,1 0 1,-1 0 0,0 0 0,0 0 0,0 0 0,0 0-1,0 0 1,0 0 0,0 0 0,1 1 0,4-21 291,-3 14-227,4-21 79,-2 1-1,0-1 0,-2 0 1,-1-28-1,-11-113 359,8 137-443,-2-19 48,-11-104 292,11 124-222,-2 0 1,-19-58-1,4 47 553,21 40-738,-1 1-1,1-1 1,0 1 0,-1 0 0,1-1 0,0 1 0,-1-1 0,1 1 0,0-1-1,0 1 1,0-1 0,0 1 0,-1-1 0,1 1 0,0-1 0,0 1 0,0-1-1,0 1 1,0-1 0,0 1 0,0-1 0,0 1 0,0-1 0,1 1 0,-1-1-1,0 1 1,0-1 0,0 1 0,0-1 0,1 1 0,-1-1 0,1 0 0,19-1 396,-12 2-410,30 1 86,1 1-1,-1 2 0,55 13 1,-67-10-42,1 1 0,-1 2 0,0 0 0,-1 1 0,37 24 0,-48-26-27,41 28 55,-50-33-66,0 1 1,0-1-1,-1 1 0,1 0 0,-1 0 0,0 0 0,5 10 0,-8-13-7,0 1 0,0-1 0,-1 1-1,1 0 1,-1-1 0,0 1 0,1 0 0,-1-1 0,0 1 0,-1 0-1,1-1 1,0 1 0,-1 0 0,1-1 0,-1 1 0,0-1-1,0 1 1,0-1 0,0 1 0,-1-1 0,1 0 0,-1 1 0,1-1-1,-1 0 1,0 0 0,1 0 0,-5 2 0,-3 5 0,-1 0 1,0-1-1,-1-1 1,-14 9-1,-13 4 25,-2-2 1,0-1-1,-1-3 0,0-1 1,-45 8-1,38-17 104,45-4-109,3 0-20,0 0 0,0 0-1,0-1 1,0 1 0,-1 0-1,1 0 1,0 0 0,0 0-1,0 0 1,0 0 0,0 0-1,-1 0 1,1 0 0,0 0-1,0 1 1,0-1 0,0 0-1,0 0 1,0 0 0,-1 0-1,1 0 1,0 0 0,0 0-1,0 0 1,0 0 0,0 0-1,0 0 1,0 0 0,0 1-1,-1-1 1,1 0 0,0 0-1,0 0 1,0 0 0,0 0-1,0 0 1,0 1 0,0-1-1,0 0 1,0 0 0,0 0-1,0 0 1,0 0 0,0 0-1,0 1 1,0-1 0,7 0 46,-2-1-48,0-1 0,0 1 0,1 0 0,-1 1 0,0-1 0,0 1 0,1 0 0,8 2 0,8-2 0,-7 0 0,25-1 0,72 7 0,-99-4 0,0 0 0,1 1 0,-1 1 0,-1 0 0,1 1 0,0 0 0,-1 1 0,0 1 0,15 10 0,-21-12-1,0 0 0,0 0 0,0 1 0,0 0 1,-1 0-1,0 0 0,-1 1 0,1-1 0,-1 1 0,0 0 0,-1 1 0,0-1 0,0 0 1,0 1-1,-1 0 0,-1 0 0,3 14 0,-4-15 0,0 0 1,0 0-1,-1 0 0,1-1 0,-1 1 1,-1 0-1,0-1 0,1 1 0,-2-1 1,1 1-1,-1-1 0,0 0 1,0 0-1,-1 0 0,0-1 0,0 1 1,0-1-1,-1 0 0,0 0 0,0 0 1,-8 6-1,-8 3 3,0-1 0,-1-1 0,-1-1 0,0 0 0,0-2 0,-1-1 0,-36 8 0,31-10 0,0-1 1,0-2-1,-1-1 0,1-1 0,-1-2 1,-29-4-1,47 3-2,1 0 0,-1-1 0,1 0 0,0-1 0,-11-5 0,21 8 28,0 1 1,0-1-1,0 1 1,1-1-1,-1 0 1,0 1-1,0-1 1,1 0-1,-1 0 1,0 0-1,1 1 1,-1-1-1,1 0 1,-1 0-1,1 0 1,-1 0-1,1 0 0,0 0 1,0 0-1,-1 0 1,1 0-1,0 0 1,0 0-1,0 0 1,0 0-1,0 0 1,0 0-1,0 0 1,1 0-1,-1 0 1,0 0-1,0 0 1,1 0-1,0-1 0,15-28-3468,-15 28 1835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1:29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4720,'0'0'18582,"14"8"-18069,-2 0-384,-6-4-63,0 0 0,1 0 0,-1 0 0,1-1 0,0 0 0,0 0 0,0 0 0,1-1 0,-1 0 0,1-1 0,-1 0 0,13 1 0,160-5 1133,-85 0-153,152 14 1,-169-7-174,-19-1 467,-42-5-574,-20-8 335,-6-12-516,3-8-4641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1:4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81 3808,'0'0'7057,"1"-9"-6706,0-3-232,-1 6-6,1-1 1,0 1-1,1-1 1,3-10-1,-5 16-28,0 1 1,1 0-1,-1-1 0,0 1 0,0-1 0,1 1 0,-1 0 0,0-1 0,0 1 0,0-1 1,0 1-1,0-1 0,0 1 0,0 0 0,0-1 0,0 1 0,0-1 0,0 1 0,0-1 1,0 1-1,0-1 0,0 1 0,-1 0 0,1-1 0,0 1 0,0-1 0,0 1 0,-1 0 1,1-1-1,0 1 0,0 0 0,-1-1 0,1 1 0,0 0 0,-1-1 0,1 1 1,0 0-1,-1 0 0,1-1 0,-1 1 0,1 0 0,-1 0 0,-9 27 1586,8-21-1510,1 1 0,0-1 0,0 0 1,0 1-1,1-1 0,0 0 0,1 1 0,0 6 1,1 12 227,-2-7 67,2-1-1,6 26 1,-5-26-16,0 1 1,1 25-1,-1-15 216,-2-26-597,-1-1 0,0 1 0,1 0 1,-1-1-1,1 1 0,-1-1 0,1 1 0,0-1 0,-1 0 1,1 1-1,0-1 0,0 0 0,0 1 0,2 1 1,-3-3-41,0 0 0,0 0 0,0 0 1,0 0-1,-1 0 0,1 0 1,0 0-1,0 0 0,0 0 0,0 0 1,0 0-1,0 0 0,0 0 0,0 0 1,-1 0-1,1 0 0,0 0 0,0 0 1,0 0-1,0 0 0,0 1 1,0-1-1,0 0 0,0 0 0,0 0 1,0 0-1,0 0 0,0 0 0,0 0 1,0 0-1,-1 1 0,1-1 1,0 0-1,0 0 0,0 0 0,0 0 1,0 0-1,0 0 0,0 0 0,0 0 1,0 1-1,0-1 0,0 0 0,0 0 1,1 0-1,-1 0 0,0 0 1,0 0-1,0 0 0,0 0 0,0 1 1,0-1-1,0 0 0,0 0 0,0 0 1,0 0-1,0 0 0,0 0 1,0 0-1,0 0 0,1 0 0,-1 0 1,0 0-1,-9 2 408,-39 3-320,38-4-90,0 1-1,0-2 1,0 1 0,0-1 0,-18-2 0,2-3 62,26 5-73,-1 0-1,0 0 1,0 0 0,0-1-1,1 1 1,-1 0-1,0 0 1,0 0 0,1 0-1,-1 0 1,0 0 0,0 0-1,0 1 1,1-1 0,-1 0-1,0 0 1,1 1-1,-1-1 1,0 0 0,0 1-1,1-1 1,-1 0 0,-1 2-1,0 8 201,3-6 14,14-1 41,5-3-179,0 0 0,0-1 1,0-1-1,-1 0 0,27-8 1,-19 4 104,51-4 0,-17 4 60,9 0 308,-70 6-537,1 0 0,0 0 0,-1 0-1,1 0 1,-1 0 0,1 0 0,0 0-1,-1 0 1,1 0 0,-1 0 0,1 0-1,0 1 1,-1-1 0,1 0-1,-1 0 1,1 1 0,-1-1 0,1 0-1,-1 1 1,1-1 0,-1 1 0,1-1-1,-1 0 1,0 1 0,1-1-1,-1 1 1,1-1 0,-1 1 0,0-1-1,0 1 1,1 0 0,-2 19 495,0-1-4713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11256,'0'0'5128,"11"-7"-4595,36-21-9,-40 25-354,1 0 1,0 0-1,0 0 0,0 1 1,0 0-1,1 1 1,-1 0-1,0 0 0,1 1 1,-1 0-1,1 0 0,8 2 1,17 0 604,-2 0-62,-24-1-424,0-1 1,0 1-1,1-1 0,-1-1 0,0 1 0,8-3 1,-4 2-103,-8 2-2944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28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0 564 7432,'0'0'6996,"13"-14"-6382,7-8-363,-4 5 73,-1-1 0,20-29 0,24-47 1112,8-12 131,-54 88-1110,1 0 0,1 1-1,28-24 1,-35 34-254,25-19 517,-31 25-639,0 0-1,0 0 1,0 0 0,0 0 0,0 0-1,0 0 1,0 1 0,0-1 0,0 1-1,0 0 1,1-1 0,-1 1 0,0 0-1,0 0 1,4 1 0,-5 0-41,0 1-1,0-1 1,0 0 0,0 1-1,0-1 1,-1 1 0,1-1 0,-1 1-1,1-1 1,-1 1 0,1-1-1,-1 1 1,0 0 0,0-1-1,0 1 1,0-1 0,0 1 0,0 1-1,0 0 10,-9 183 807,7-172-774,0 0 1,-1 1 0,-1-1-1,-8 18 1,-3 14 302,15-46-374,0 0 0,0 0-1,0-1 1,1 1 0,-1 0-1,0 0 1,1 0 0,-1 0-1,0 0 1,0-1 0,1 1-1,-1 0 1,0 0 0,1 0-1,-1 0 1,0 0 0,1 0-1,-1 0 1,0 0 0,1 0-1,-1 0 1,0 0 0,1 0-1,-1 1 1,0-1 0,0 0-1,1 0 1,-1 0 0,0 0-1,0 0 1,1 1 0,-1-1-1,0 0 1,0 0 0,1 0-1,-1 1 1,0-1 0,0 0-1,1 0 1,-1 1 0,0-1-1,0 0 1,0 0 0,0 1-1,0-1 1,0 0 0,1 1-1,-1-1 1,0 0 0,0 1-1,0-1 1,0 0 0,0 1-1,0-1 1,0 0 0,0 0-1,0 1 1,0-1 0,-1 0-1,1 1 1,0-1 0,0 0-1,0 1 1,0-1 0,-1 1-1,28-19 150,60-58 107,98-109 1,-131 128-165,-35 37-29,-1 0 0,-1-2 0,14-24 1,-22 36 25,-9 9-83,1 0 1,0 1-1,-1-1 1,1 0-1,0 0 1,-1 1-1,1-1 0,-1 0 1,1 0-1,-1 0 1,0 0-1,1 1 1,-1-1-1,0 0 1,1 0-1,-1 0 1,0 0-1,0-1 1,2-2 106,-2 10 58,-13 36-19,2 0 0,-9 82-1,19-103-98,1 0 0,1 0 0,5 28 0,-4-35-33,-1-6 8,1 1-1,0 0 1,0 0 0,1-1-1,1 0 1,-1 1-1,1-1 1,6 9 0,-7-12 2,0-1 1,0 0 0,1 0-1,-1 0 1,1-1-1,0 1 1,0-1 0,0 0-1,0 0 1,0 0-1,1 0 1,-1-1 0,1 0-1,0 0 1,7 2-1,-2-1 88,9 2 184,-19-5-298,1 0 1,-1 0-1,1 0 1,0 0-1,-1 0 1,1 0-1,-1 0 0,1 0 1,-1-1-1,1 1 1,0 0-1,-1 0 1,1 0-1,-1-1 1,1 1-1,-1 0 1,1-1-1,-1 1 0,0-1 1,1 1-1,-1 0 1,1-1-1,-1 1 1,0-1-1,1 1 1,0-2-1,3 0 347,-3 1-335,-4 2-196,2 5-769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29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0 9648,'0'0'7121,"0"10"-6471,1 42 135,-1-16 37,2 0 0,7 46 0,-6-68-611,4 13 776,-2 0-1,4 51 1,-3-5 1293,-3-65-1305,-2-6 352,-4-5-803,2 2-407,-6 1 101,-18 3-120,0 0 1,1 1 0,-1 1-1,1 2 1,-23 9 0,37-13-44,1-1 0,0-1 1,-11 2-1,19-3 4,3-1-113,0 1 49,-1 0 0,1 0-1,0 0 1,0 1 0,-1-1-1,1 0 1,0 1-1,0-1 1,2 2 0,-1-2-2,14 3 5,0-2 0,0 0-1,0-2 1,18-1-1,-8 0 17,182 2 202,-164-2-131,-37 1-39,1 0 0,-1 1-1,1 0 1,0 1 0,-1-1-1,11 3 1,-17-2-20,-1-1 0,0 1 0,1-1 0,-1 1 0,1-1 0,-1 0 0,1 0 0,-1 0 0,1 0 0,-1 0 0,1 0 0,0 0 0,-1 0 0,0-1 0,1 1 0,-1-1 0,1 1-1,-1-1 1,1 1 0,1-3 0,6 7 702,-13-1-284,3-1-1133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30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5720,'0'0'12169,"13"-4"-11749,4-1-253,0 1 1,0 0-1,1 1 1,26-1-1,445-27 2161,-108 20-1248,-118 7-492,104-8 149,-284 20-423,-68-3 336,-10-2-890,-10-1-2844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31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10152,'0'0'3385,"6"14"-3005,8 30 202,15 73 0,-20-66-98,9 74 736,-2 8 421,-15-125-1174,0-1 0,0 0 0,6 14 0,-5-16-32,-1-1-72,-1-5 166,-2-8 320,1-9-725,-1 1 0,-1 0 0,-1 0 0,-9-25 0,-6-32 47,13 37-73,1-1 1,2 0 0,1 0-1,6-60 1,-2 88-73,-1 0-1,2 1 1,-1 0 0,2 0 0,-1 0-1,1 0 1,0 0 0,1 0-1,7-10 1,-10 16-3,1 0-1,0 0 1,0 0-1,-1 0 1,2 0-1,-1 1 1,0-1-1,0 1 1,1 0-1,-1 0 1,1 0-1,0 1 1,0-1-1,0 1 1,-1 0-1,1 0 1,0 0-1,0 0 1,0 1-1,1 0 1,-1-1-1,0 2 1,0-1-1,7 2 1,-3-1 14,0 1 0,0 0 1,0 1-1,0 0 0,0 0 0,-1 1 0,1 0 1,-1 0-1,7 6 0,-9-6-7,-1 0 0,1 0-1,-1 1 1,0-1 0,0 1 0,-1 0 0,1 0-1,-1 1 1,-1-1 0,1 1 0,-1 0 0,1-1-1,0 8 1,-2-8-8,0 0 0,0 1 0,-1-1 0,0 1 0,0-1 0,0 0-1,-1 1 1,0-1 0,0 1 0,0-1 0,-1 0 0,0 0 0,0 0 0,0 0 0,0 0 0,-1 0-1,-4 5 1,-5 8 112,-2-1-1,-30 29 0,40-41-103,0-2 40,1 0-1,-1 0 1,0 0-1,0 0 1,0-1-1,0 1 1,-8 2-1,51 6 298,0 1-351,60 27 0,-94-36-12,0-1-1,-1 0 1,1 1 0,-1 0-1,1 0 1,-1 0-1,0 1 1,0 0 0,0-1-1,-1 1 1,1 1 0,-1-1-1,0 0 1,0 1 0,-1-1-1,1 1 1,-1 0 0,0 0-1,1 7 1,-3-9 1,-1 0-1,0 0 0,0 0 1,0 0-1,-1 0 1,1 0-1,-1-1 1,1 1-1,-1 0 0,0-1 1,0 1-1,0-1 1,-1 0-1,-2 3 1,1-1 1,-10 8 22,0 0 0,0-2 0,-1 1 0,-1-2 0,0 0 0,-32 12 0,-10 8 143,19-15-43,37-14-128,0 1 1,0 0 0,0-1-1,-1 0 1,1 1 0,0-1-1,0 0 1,0 0 0,-1 0-1,1-1 1,0 1 0,0 0-1,0-1 1,0 1 0,-1-1-1,-1-1 1,4 1-10,0 1 0,0-1 0,0 0 0,0 1 1,0-1-1,0 1 0,0-1 0,0 0 0,0 1 0,0-1 1,0 0-1,0 1 0,1-1 0,-1 1 0,0-1 0,0 0 1,1 1-1,-1-1 0,0 1 0,1-1 0,-1 1 0,1-1 1,-1 1-1,1-1 0,0 0 0,13-15-196,9-6-3408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3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7528,'0'0'9081,"13"-1"-8569,-3 0-389,-1 0-17,0 0 1,0-1-1,0 0 0,-1 0 0,1-1 1,0 0-1,9-5 0,-6 1 184,1 1 0,0 0 0,15-4-1,-22 8-105,1 1-1,0 0 1,-1 0-1,1 0 1,0 1-1,-1 0 1,1 1-1,12 1 1,-17-1-107,1-1 0,-1 1 1,1-1-1,-1 1 0,1 0 0,-1 0 1,0 0-1,0 0 0,1 0 1,-1 0-1,0 1 0,0-1 0,0 1 1,0 0-1,1 1 0,-2-1-27,0 0 0,0 0 0,0 0 0,0 0 0,0 0 0,-1 0 0,1 0 0,-1 0 0,0 1 0,0-1 0,1 0 0,-1 0 0,-1 0 0,1 0 0,0 0 0,0 1 0,-1-1 0,-1 4 0,-1 3 28,0 1-1,-1-1 0,0 0 0,0 0 1,-1 0-1,0-1 0,-1 0 0,0 0 1,0 0-1,-1-1 0,-12 11 0,0-2 65,-1-1-1,-1-1 0,-30 15 0,48-28-116,0 1 1,0-1-1,1 1 0,-1 0 0,1-1 0,-1 1 0,1 0 0,0 0 1,0 1-1,0-1 0,0 0 0,0 1 0,0-1 0,-1 4 1,1-2 104,1 2 227,16-10-211,39-11 201,71-8 0,-14 3 352,-97 18-870,-9 2-3178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34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515 556 3712,'0'0'6305,"-13"1"-5733,6 0-495,-102 11 2351,77-7-988,21-4-1016,-1 1-1,0 0 1,1 1 0,-1 0-1,1 1 1,-20 10-1,-14 10 684,20-11-388,0 1 0,1 1 0,0 1 0,1 1-1,-25 25 1,44-37-549,-1 1 0,1-1 0,0 1-1,1 0 1,-1 1 0,1-1 0,0 1-1,-2 7 1,4-11-99,0 1-1,0-1 1,1 1 0,-1-1-1,0 1 1,1 0 0,0-1-1,0 1 1,0 0 0,1-1 0,-1 1-1,1 0 1,0-1 0,0 1-1,0-1 1,3 6 0,-2-4-23,1-1 0,0 1 0,0-1 1,0 0-1,1 0 0,-1 0 0,1 0 1,0 0-1,0-1 0,0 0 0,1 0 1,-1 0-1,1 0 0,-1-1 0,1 0 1,0 0-1,0 0 0,0 0 0,0-1 1,0 0-1,1 0 0,-1 0 0,0-1 1,1 0-1,6 0 0,4-1-2,0 0 0,0-1 0,0-1 0,0 0 0,-1-1 1,1-1-1,-1 0 0,0-1 0,0-1 0,15-9 0,-11 5-6,-1-1 0,0 0 1,-1-2-1,-1 0 0,0-1 1,0 0-1,13-19 0,-18 18-11,-1 0-1,-1 0 0,0-1 0,-1 0 0,-1-1 0,0 1 0,-1-2 0,-1 1 0,3-26 0,-4 13 21,-2 0-1,-1 0 0,-1-1 1,-8-55-1,5 68-9,-2-1 1,0 1-1,0 0 0,-2 0 0,-1 1 1,0 0-1,-1 0 0,-1 1 0,0 0 1,-20-23-1,21 29 1,-1 1 0,0 0 0,0 0 0,-1 1 0,-1 0 0,1 1 1,-1 0-1,-1 1 0,1 0 0,-1 1 0,-1 1 0,1 0 0,-1 0 0,1 2 0,-17-3 0,25 5-29,-11-1 96,-1 0-1,0 1 1,-26 2-1,40-1-88,0 0 0,0 0 0,0 1 1,0-1-1,0 1 0,0 0 0,0 0 0,0 0 0,0 0 0,0 1 0,0-1 0,1 1 0,-1-1 0,1 1 0,-1 0 0,1 0 0,-1 0 0,1 1 0,0-1 0,0 0 0,0 1 0,1 0 0,-1-1 0,0 1 0,-1 5 0,2-6-24,1 0 0,0-1 1,-1 1-1,1 0 0,0 0 0,0 0 1,0-1-1,0 1 0,1 0 1,-1 0-1,0 0 0,1-1 0,-1 1 1,1 0-1,0-1 0,0 1 0,-1 0 1,1-1-1,0 1 0,0-1 1,1 1-1,-1-1 0,0 0 0,2 2 1,3 3-75,1 0 1,0-1 0,14 8 0,-13-8 8,30 18-3881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35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0 328 6016,'0'0'3313,"1"-10"-2690,-1 5-517,0-2 35,0 1 0,0 0 0,1 0 0,0-1 0,1 1 1,-1 0-1,1 0 0,0 0 0,6-11 0,1-11 1494,-8 25-1394,-1 0-1,1 0 0,0 0 0,0 0 0,0 0 0,0 1 0,1-1 0,-1 0 0,1 0 0,2-2 0,-1-4 1298,-3 8-1500,0 1 0,0 0 0,0 0 0,0 0 0,0 0 0,0-1 0,0 1 0,0 0 0,0 0 0,0 0 0,0-1 0,0 1 0,0 0 0,0 0 0,0 0 0,0 0 0,0-1 0,0 1 0,0 0 0,0 0 0,0 0 0,0 0 0,1-1 0,-1 1 0,0 0 0,0 0 0,0 0 0,0 0 0,0 0 0,0 0 0,1-1 0,-1 1 1,0 0-1,0 0 0,0 0 0,0 0 0,1 0 0,-1 0 0,0 0 0,0 0 0,0 0 0,1 0 0,-1 0 0,2 0 1591,-3-8 1035,-1 15-1609,-1 19-568,0 18-178,1 1 0,6 54 0,18 95 430,-5-48-182,-13-117-413,-2-19-65,-1 0-1,0 0 1,0 0 0,-1 0-1,-2 16 1,3-12 182,-1-14-251,0 1 0,0-1 0,1 0 0,-1 1 0,0-1 0,0 1 0,0-1 0,0 0-1,0 1 1,0-1 0,0 1 0,0-1 0,0 0 0,0 1 0,0-1 0,0 1 0,0-1 0,0 0 0,0 1 0,-1-1 0,1 1 0,0-1-1,0 0 1,0 1 0,-1-1 0,1 1 0,3-8 75,0 0 0,0 0-1,-1-1 1,1 1 0,-2-1-1,1 1 1,-1-1 0,0-9-1,3-81-72,-4 72 75,-7-185 139,1 23 22,6 152-176,1 16 2,-1 0 0,-1 0 1,-4-21-1,-3-41 653,8 82-694,0-1 0,0 0 0,0 0 1,0 0-1,0 0 0,0 0 0,0 0 0,1 1 1,-1-1-1,0 0 0,0 0 0,1 0 0,-1 1 1,0-1-1,1 0 0,-1 0 0,1 1 0,-1-1 1,1 0-1,-1 0 0,1 1 0,0-1 0,-1 1 1,1-1-1,0 1 0,-1-1 0,1 1 1,0-1-1,0 1 0,0 0 0,-1-1 0,1 1 1,0 0-1,0 0 0,0-1 0,0 1 0,0 0 1,41-3 42,-33 3 4,13-2-53,0 2-1,0 1 0,0 1 1,0 1-1,0 0 0,0 2 1,26 9-1,-31-7-13,0 0-1,-1 1 1,0 1-1,0 0 1,-1 1 0,20 17-1,-31-23-11,0-1 0,0 1 0,-1-1-1,0 1 1,0 0 0,0 1 0,0-1 0,0 0-1,-1 1 1,0-1 0,0 1 0,0 0 0,-1 0-1,1 0 1,-1 0 0,0 0 0,0 0 0,-1 0-1,0 0 1,0 0 0,0 0 0,0 0 0,-1 0-1,0 0 1,0 0 0,0 0 0,-4 9 0,1-6-4,1 0 1,-1 0 0,-1 0 0,0-1 0,0 1-1,0-2 1,-1 1 0,0 0 0,0-1-1,0 0 1,-1 0 0,0-1 0,0 0 0,-1 0-1,1-1 1,-1 0 0,-15 6 0,19-8 3,-25 10 59,0-2 1,-1 0 0,-31 5 0,53-13-48,0-1-1,0 0 1,0 0-1,0-1 1,0 0-1,0-1 1,0 0-1,0 0 1,0 0-1,1-1 1,-1 0-1,0-1 1,1 1-1,0-2 0,-1 1 1,1-1-1,-10-7 1,16 11 19,0-1-1,0 1 1,0-1 0,0 0-1,0 1 1,1-1 0,-1 0-1,0 0 1,0 1 0,1-1-1,-1 0 1,1 0 0,-1 0-1,0 0 1,1 0-1,0 0 1,-1 0 0,1 0-1,0 0 1,-1 0 0,1 0-1,0 0 1,0 0 0,0 0-1,0 0 1,0 0 0,0 0-1,0-2 1,1 2-260,0 0 0,0 0 0,-1 1 0,1-1 0,0 0-1,0 0 1,0 1 0,0-1 0,0 0 0,1 1 0,-1-1 0,0 1 0,0-1 0,0 1 0,0 0 0,1 0 0,-1-1 0,0 1-1,0 0 1,0 0 0,1 0 0,1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36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5720,'0'0'12189,"14"5"-11747,4 0-296,-1-1 0,1 0-1,0-2 1,0 1-1,30-2 1,120-10 690,70-3-80,571-62 1029,-629 40-1389,13-2 183,-164 33-449,-7 2 117,1-2-1,-1-1 1,40-12 0,-52 15 224,-10 6-12,-13 9 220,-43 20-205,24-11-4532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37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522 476 7024,'0'0'3760,"-16"3"-3255,-40 8 138,1 2-1,-66 25 1,90-24 25,0 1 0,2 2 0,-1 0 0,2 2 0,-47 41 0,70-55-464,1-1 24,-1-1 0,1 1-1,0 1 1,0-1 0,1 0 0,-1 1-1,1 0 1,0 0 0,0 0 0,1 0-1,-4 10 1,6-14-169,0 0 1,0 0-1,0 0 1,0 0-1,1 0 1,-1 0-1,0 0 0,0 0 1,1 0-1,-1 0 1,1-1-1,-1 1 0,1 0 1,-1 0-1,1 0 1,-1 0-1,1-1 1,0 1-1,-1 0 0,1-1 1,0 1-1,0 0 1,-1-1-1,1 1 0,0-1 1,0 1-1,0-1 1,0 0-1,0 1 1,1-1-1,2 2 30,1-1 0,-1 0-1,1 0 1,-1 0 0,7 0 0,4-1 17,-1-1 1,1 0 0,0-1 0,-1-1-1,0 0 1,0-1 0,0-1-1,0 0 1,0 0 0,-1-2 0,0 0-1,0 0 1,-1-1 0,21-18 0,-16 11-18,-1 0 1,0-2-1,-2 0 1,0 0-1,0-2 1,-2 1-1,0-2 1,-2 1-1,10-25 1,-15 29-40,0 1 1,-1-1-1,-1-1 0,-1 1 1,0 0-1,-1-1 1,0 1-1,-2-1 1,1 0-1,-2 1 1,0 0-1,-1-1 1,-9-25-1,6 21 20,-2 0-1,-1 1 1,0 0-1,-1 1 1,-1-1-1,-1 2 0,0 0 1,-2 0-1,-23-22 1,31 33-19,0 1 0,0-1 0,-1 2 0,0-1-1,0 1 1,-1 0 0,1 0 0,-1 1 0,-8-3 0,10 4 4,0 1 0,0 0-1,0 1 1,0-1 0,0 1 0,0 0-1,0 1 1,0-1 0,0 1 0,0 0 0,1 1-1,-1-1 1,-8 4 0,12-4-38,0 1 1,-1-1-1,1 0 1,0 0-1,0 1 0,0-1 1,0 1-1,0 0 1,0 0-1,0-1 1,1 1-1,-1 0 0,1 1 1,-1-1-1,1 0 1,-2 5-1,1-3-12,1 0 1,0 0-1,0 1 0,0-1 0,1 1 1,0-1-1,-1 1 0,2-1 0,-1 6 0,2 0-49,0 0 0,0 1-1,1-1 1,1 0-1,0 0 1,0-1 0,8 14-1,16 16-3628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39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8136,'0'0'8539,"3"10"-7933,5 10-344,10 25 567,-3 0-1,12 53 1,5 77 1311,-29-155-1743,0 3 607,1 30 0,-2-46-17,2-9-5,2-14-174,0-84 424,0 30-724,-2 28-9,19-79 1,-12 66-163,-6 35-177,2-24 261,4 24 97,24 22-455,1 2 1,64 14 0,-50-8-41,-16-6-18,-25-3 16,1 0 1,-1 0-1,13 4 1,-47-65-581,11 27-3567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1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1124 10248,'0'0'6062,"10"-10"-5734,128-140 671,41-119 65,-133 194-736,-19 33-112,-2-2 1,-2 0-1,-2-1 0,-2-2 1,-2 0-1,19-87 0,-21 30 117,-15 92-249,0-1 0,0 0-1,-1 0 1,0 1 0,-1-1-1,-4-12 1,6 25-69,0-1 0,0 0 0,0 1 0,0-1 0,-1 1 0,1-1 0,0 1 0,0-1 0,-1 1 1,1-1-1,0 1 0,0-1 0,-1 1 0,1-1 0,-1 1 0,1-1 0,0 1 0,-1 0 0,1-1 0,-1 1 0,1 0 0,-1-1 0,1 1 0,-1 0 0,1 0 0,-1 0 0,1-1 0,-1 1 0,0 0 0,0 0-1,0 1 1,0-1-1,0 0 1,0 1-1,0-1 0,0 0 1,0 1-1,1-1 1,-1 1-1,0 0 0,0-1 1,1 1-1,-1-1 1,0 2-1,-22 29 169,23-31-182,-14 26 75,2-1 0,0 2 0,2-1 1,-11 45-1,-13 117 228,26-114-127,3 1 0,4 0 0,16 140 0,-14-206-154,1 14 98,2 0 1,0 0-1,9 28 0,-13-49-97,1-1-1,-1 1 1,1 0-1,0 0 1,-1-1 0,1 1-1,0-1 1,0 1 0,0-1-1,0 1 1,0-1 0,0 0-1,1 1 1,-1-1 0,0 0-1,1 0 1,2 2 0,-2-3 0,-1 0-1,1 0 1,0 0 0,0 0 0,0 0 0,-1 0 0,1-1 0,0 1 0,0 0 0,0-1 0,-1 0 0,1 1 0,0-1 0,-1 0 0,1 0 0,-1 0 0,3-2 0,6-4 35,0-1-1,-1 0 1,0 0 0,0-1-1,-1 0 1,0-1 0,-1 0-1,0 0 1,8-16-1,6-16 110,17-48-1,-30 71-106,67-187 647,-73 192-513,-4 14-89,-1 9-72,-4 29-2,1 1 0,-1 75 0,7-88-16,2 1 0,1 0 0,1-1 0,1 1 0,10 29 0,-15-53-7,1 0-1,0-1 1,0 1-1,0-1 0,1 1 1,-1-1-1,0 0 0,1 1 1,0-1-1,3 4 0,-4-6-1,0 1-1,0-1 1,0 1-1,0-1 1,0 1-1,0-1 1,0 0-1,1 0 1,-1 1-1,0-1 1,0 0-1,0 0 0,0 0 1,1 0-1,-1 0 1,0-1-1,0 1 1,0 0-1,0 0 1,1-1-1,-1 1 1,0-1-1,0 1 1,0-1-1,0 1 1,2-2-1,0-1 10,0 1 0,0-1 0,0 1 0,0-1 0,0 0 0,0 0 0,-1 0 0,0-1 0,1 1 0,2-7 0,16-42 89,-11 26-55,85-207 606,-98 268-544,2-1 1,2 0 0,6 47-1,-6-66-86,1 0 0,1-1-1,1 0 1,0 0 0,0 0-1,2 0 1,0 0-1,12 20 1,-18-34-19,1 1 1,-1-1-1,1 1 1,0-1-1,-1 1 0,1-1 1,0 1-1,0-1 0,-1 0 1,1 1-1,0-1 1,0 0-1,0 0 0,-1 0 1,1 1-1,0-1 0,0 0 1,0 0-1,0 0 1,-1 0-1,1 0 0,0-1 1,0 1-1,0 0 0,0 0 1,-1 0-1,1-1 0,0 1 1,0 0-1,-1-1 1,1 1-1,0-1 0,-1 1 1,1-1-1,0 1 0,-1-1 1,1 1-1,0-2 1,24-26 173,-14 12-72,-1-1 0,-1-1 0,-1 1-1,12-38 1,-11 28 139,20-41-1,-24 60-193,-1 0 1,0 0-1,-1 0 0,0-1 0,0 1 1,2-13-1,-4 20-27,1 9-16,2 12-8,-1 18-27,2-1 0,2-1 0,1 1 0,24 65 0,-31-100 27,-1-1-1,1 1 1,0-1-1,-1 1 1,1-1-1,0 1 1,0-1-1,0 0 1,0 1-1,0-1 1,0 0 0,0 0-1,1 0 1,-1 0-1,0 0 1,0 0-1,1 0 1,-1 0-1,1-1 1,-1 1-1,1 0 1,-1-1-1,3 1 1,-2-1 3,0 0 0,0 0 1,0-1-1,0 1 1,1-1-1,-1 0 1,0 1-1,0-1 1,0 0-1,0 0 0,0 0 1,-1-1-1,1 1 1,0 0-1,0-1 1,-1 1-1,3-3 0,17-19 58,-1-1-1,0-1 0,-2-1 1,19-35-1,-4 6 78,10-21 113,-39 70-219,3-7 101,-6 11-50,-3 8 0,-11 32-18,2-1 0,1 2 0,-8 69 0,13-80-46,-1 23 8,6-48-35,0 0 1,0 0-1,0 0 1,1 1-1,-1-1 1,1 0-1,0 0 1,0 0-1,0 0 1,0 0-1,0 0 1,3 4-1,-3-6 7,-1 0 0,1-1-1,0 1 1,-1 0 0,1-1-1,0 1 1,-1 0-1,1-1 1,0 1 0,0-1-1,-1 1 1,1-1 0,0 1-1,0-1 1,0 1 0,0-1-1,0 0 1,0 0 0,0 1-1,0-1 1,0 0-1,-1 0 1,1 0 0,0 0-1,0 0 1,0 0 0,0-1-1,0 1 1,0 0 0,0 0-1,0-1 1,0 1 0,0 0-1,0-1 1,-1 1-1,1-1 1,0 1 0,0-1-1,-1 1 1,1-1 0,0 0-1,0 1 1,-1-1 0,1 0-1,-1 0 1,1 1 0,0-2-1,4-4 20,-1 0-1,0-1 1,0 1-1,5-12 1,7-23-14,-2 0 1,-1 0-1,-3-2 1,8-58-1,-10 27-1,-3-130 0,-5 197-6,-5-64 0,4 64 0,0-1 0,0 1 0,-1 0 0,0 0 0,0 0 0,-1 0 0,-4-7 0,7 14 0,0 0 0,0 0 0,0 0 0,0 0 0,0 0 0,0-1 0,0 1 0,0 0 0,0 0 0,0 0 0,0 0 0,-1 0 0,1 0 0,0 0 0,0 0 0,0 0 0,0 0 0,0 0 0,0 0 0,0 0 0,-1 0 0,1 0 0,0 0 0,0 0 0,0 0 0,0 0 0,0 0 0,0 0 0,0 0 0,-1 0 0,1 0 0,0 0 0,0 0 0,0 0 0,0 0 0,0 0 0,0 0 0,0 0 0,0 0 0,-1 0 0,1 0 0,0 0 0,0 0 0,0 0 0,0 0 0,0 1 0,-6 6 0,-2 14 0,3 1 0,1 0 1,1 0-1,1 0 0,0 0 1,2 1-1,5 36 1,30 137-7,-22-136-2,-7-25 10,1 0 1,3-1-1,0 0 0,29 59 0,-38-92-11,0 1 1,0 0-1,0-1 1,0 1-1,1-1 1,-1 1-1,0-1 1,1 0-1,-1 1 1,1-1-1,0 0 1,-1 0-1,1 0 1,0 0-1,0-1 1,-1 1-1,1 0 1,0-1-1,0 1 1,0-1-1,0 0 1,0 1-1,0-1 1,2 0-1,0 0-495,-1-1-1,1 1 0,-1-1 1,1 0-1,-1 0 0,1 0 0,-1 0 1,1-1-1,-1 1 0,0-1 1,6-4-1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04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19 5824,'0'0'17569,"-11"0"-17280,6 0-254,3-1-19,0 1 0,-1 0 0,1 0 0,0 0 0,-1 0 0,1 0 0,-1 0 0,1 1 0,0-1 0,-1 1 0,1-1 0,0 1 0,0 0-1,0 0 1,-1 0 0,1 0 0,0 1 0,0-1 0,1 0 0,-1 1 0,0 0 0,0-1 0,1 1 0,-1 0 0,1 0 0,-1 0 0,1 0-1,0 0 1,0 0 0,-2 4 0,-3 14 183,0 0-1,2 0 0,0 0 0,-1 41 1,9 80 812,0-78-546,2 26 859,-2-52-704,-4-32-547,0 0-1,0-1 1,0 1 0,0 0-1,-2 6 1,-1 16 492,2-19-409,0 6 56,2-12-38,2-9 99,5-23-190,-1 1 1,5-54-1,-3 14 42,-3 38-45,1-1 1,2 1 0,14-34-1,-8 24-20,-11 27-38,1 0 1,10-21-1,15-40 102,-26 68-113,-2 4-4,0-1 1,0 1 0,0 0 0,1-1 0,5-4-1,-2 0 3,-6 7-10,1 0 0,0 0 0,0 0 1,-1 0-1,1 0 0,0 0 0,0 1 0,0-1 0,0 0 0,0 0 0,0 1 0,0-1 0,0 0 0,0 1 0,1-1 0,-1 1 0,0 0 0,0-1 0,0 1 0,0 0 0,1 0 0,0 0 0,10-1-17,-7 1 6,0 0-1,0 0 1,-1 1-1,1-1 1,0 1-1,7 2 1,-4-1-1,0 1-1,0-1 1,0 1 0,-1 1 0,0 0 0,1 0 0,-1 0-1,0 1 1,-1 0 0,0 0 0,1 1 0,-1 0 0,-1 0 0,1 0-1,-1 1 1,7 11 0,-6-6 4,2 2-15,0 1 1,-1 1 0,-1-1-1,7 27 1,-8-22 18,-1-7-3,-1 0-1,0 0 1,-1 1-1,-1 0 1,0-1-1,-2 23 1,-1-14 61,2 30 1,0-30 66,-3 33 1,0-31 117,2-20 177,2-18-328,-1 9-148,0 1-182,2-20 170,-2 11-4034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05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6424,'0'0'15775,"2"15"-15356,-1-10-373,2 19 245,1-1 0,1 1 0,10 26 1,15 25 1222,56 103 0,-43-100-272,-30-61-768,-11-14-375,1-1 1,-1 1 0,0 0 0,-1-1-1,1 1 1,0 0 0,-1 0 0,0 0-1,1 0 1,-1 0 0,0 1-1,-1-1 1,1 0 0,-1 0 0,1 7-1,5 45 523,-4-33-417,0-17-27,1-8 111,32-90-30,10-34-21,-21 47-14,3 2 0,39-77 0,-23 78-124,-10 19-72,-6 6-28,-24 45 3,-3 7-2,0 1-1,0-1 0,0 0 0,0 0 0,0 0 0,0 0 0,0 0 0,0 0 1,0 0-1,0 0 0,0 0 0,1 0 0,-1 0 0,0 0 0,0 0 0,0 0 1,0 0-1,0 0 0,0 13-34,1 4-4154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06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8336,'0'0'13045,"2"12"-12544,8 107 936,-8-86-411,1 0 0,10 43 0,-12-64-637,-1-11-327,0 1 1,0-1 0,0 1-1,0-1 1,1 1 0,-1 0-1,1-1 1,-1 1 0,1-1-1,1 3 1,-1 0 893,1-1 361,3-9-1255,0-4 9,-1-1-1,0 0 1,-1 1 0,0-1 0,-1-1-1,0 1 1,0-14 0,4-16 107,-5 31-145,4-16 282,12-39-1,-14 58-235,0 0 0,0-1 0,1 1-1,-1 0 1,2 0 0,-1 1 0,1-1 0,0 1 0,9-9-1,-9 12-40,0 0 0,0 0 0,0 1 0,0-1 1,0 1-1,1 1 0,-1-1 0,1 1 0,-1 0 0,1 0 0,-1 0 0,1 1 0,-1 0 0,1 0 0,0 0 0,-1 1 0,1 0 0,6 2 0,-4 0-33,-1 0 1,1 1-1,-1 0 0,1 0 1,8 7-1,-14-9-5,1 1 0,0 0 0,-1-1 0,0 1 0,1 0 0,-1 0 0,0 0 0,0 0 0,1 4 0,-3-7 0,0 0 0,0 0 0,0 0 0,-1 1 0,1-1 0,0 0 0,0 0 0,0 0 0,0 0 0,0 0 0,0 0 0,0 0 0,-1 0 0,1 0 0,0 0 0,0 0 0,0 0 0,0 0 0,0 0 0,-1 0 0,1 0 0,0 0 0,0 0 0,0 0 0,0 0 0,0 0 0,0 0 0,-1 0 0,1 0 0,0 0 0,0 0 0,0 0 0,0 0 0,0 0 0,-1 0 0,1 0 0,0 0 0,0 0 0,0 0 0,0 0 0,0-1 0,0 1 0,0 0 0,0 0 0,0 0 0,-1 0 0,1 0 0,0 0 0,0 0 0,0-1 0,0 1 0,0 0 0,0 0 0,0 0 0,0-1 0,-5-7-4019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58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126 103 6824,'0'0'10615,"-10"-10"-10168,-52-52 2134,60 64-2449,0 1 0,1 0-1,0-1 1,-1 1 0,1 0-1,0 0 1,1 0-1,-1 0 1,0 0 0,1-1-1,0 1 1,-1 0 0,1 1-1,1 3 1,-1 0 25,8 595 2637,-5-558-2290,12 57 1,-13-93-457,3 15 1009,-5-23-1046,0 0 1,0 0-1,0 0 1,0 0-1,0 0 1,0 0 0,0 0-1,0-1 1,0 1-1,0 0 1,0 0-1,0 0 1,0 0-1,0 0 1,0 0-1,1 0 1,-1 0-1,0 0 1,0 0-1,0 0 1,0 0 0,0 0-1,0 0 1,0 0-1,0 0 1,0 0-1,0 0 1,0 0-1,0 0 1,0 0-1,0 0 1,0 0-1,0 0 1,0 0-1,0 0 1,0 0 0,1 0-1,-1 0 1,0 0-1,0 0 1,0 0-1,0 0 1,0 0-1,0 0 1,0 0-1,0 0 1,0 1-1,0-1 1,1-16 243,-5-140 397,-26-179 0,22 235-297,7 72-186,-1 1-1,-1 0 1,-1 0 0,-10-34 0,11 38 1,4 21-150,-1 0-1,0 0 1,0-1 0,0 1-1,-1 0 1,1 0 0,-1 0-1,1 0 1,-1 0 0,0-3-1,0 5 40,0-2 29,1 2-84,0 0-1,0 0 1,-1 0-1,1 0 1,0-1-1,0 1 0,0 0 1,0 0-1,0 0 1,-1 0-1,1 0 1,0 0-1,0 0 1,0-1-1,0 1 1,0 0-1,0 0 0,-1 0 1,1 0-1,0 0 1,0-1-1,0 1 1,0 0-1,0 0 1,0 0-1,0 0 0,0-1 1,0 1-1,0 0 1,0 0-1,0 0 1,0 0-1,0-1 1,0 1-1,0 0 0,0 0 1,0 0-1,0-1 1,0 1-1,0 0 1,0 0-1,0 0 1,1 0-1,-1 0 0,0-1 1,0 1-1,0 0 1,0 0-1,0 0 1,0 0-1,1 0 1,-1 0-1,0-1 0,0 1 1,0 0-1,0 0 1,0 0-1,1 0 1,-1 0-1,0 0 1,0 0-1,0 0 1,0 0-1,1 0 0,-1 0 1,0 0-1,1 0 1,67 0 266,107-3-154,26-1-77,-155-3 90,-45 7-93,19-12 214,-20 12-241,1 7-1,1 8-4,0 0 0,-1 0 1,0 0-1,-1 0 0,-1 0 0,-3 17 1,-22 90 34,23-109-37,-5 17 47,-1-1 0,-15 32 1,18-48-23,7-15 0,13-26 4,12-37 827,-14 30-5857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49:59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5624,'0'0'20218,"16"-4"-19941,11-4-155,0 2 0,1 0 0,28 0 0,56-5 313,43 0 530,-154 11-890,1-1-1,-1 1 1,1 0 0,0 0-1,-1 1 1,1-1 0,0 0-1,-1 0 1,1 1 0,-1-1-1,1 1 1,-1 0 0,1-1-1,-1 1 1,1 0 0,-1 0-1,0 0 1,3 1 0,-3 0 469,-1-1 25,-2 5-609,2-6 38,0-1 0,0 1-1,0 0 1,-1 0 0,1 0 0,0 0-1,0 0 1,0 0 0,0 0 0,0 0-1,0-1 1,0 1 0,0 0-1,0 0 1,-1 0 0,1 0 0,0 0-1,0 0 1,0 0 0,0 0 0,0 0-1,0 0 1,0 0 0,-1 0 0,1 0-1,0 0 1,0 0 0,0 0 0,0 0-1,0 0 1,0 0 0,-1 0 0,1 0-1,0 0 1,0 0 0,0 0 0,0 0-1,0 0 1,0 0 0,0 0 0,-1 0-1,1 0 1,0 0 0,0 1-1,0-2-149,0 1 0,0 0-1,0-1 1,0 1 0,0-1-1,0 1 1,0 0 0,0-1-1,0 1 1,0-1 0,0 1-1,0 0 1,1-1 0,-1 1-1,0-1 1,0 1 0,0 0-1,1-1 1,-1 1 0,0 0-1,0-1 1,1 1 0,-1 0-1,0 0 1,1-1 0,-1 1-1,0 0 1,1 0 0,-1 0-1,0-1 1,1 1 0,-1 0-1,1 0 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0:0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 10848,'0'0'3953,"-10"-1"-3408,-43-2 596,48 4-355,7 1 556,-2-2-1293,0 0 0,-1 0 1,1 0-1,0 0 1,0 0-1,0 0 0,0 0 1,0 0-1,0 0 1,0 0-1,0 0 0,0 1 1,-1-1-1,1 0 1,0 0-1,0 0 0,0 0 1,0 0-1,0 0 1,0 0-1,0 0 1,0 0-1,0 0 0,0 0 1,0 0-1,0 0 1,0 0-1,0 1 0,0-1 1,0 0-1,0 0 1,-1 1 1128,16 2 1936,25 0-3130,-34-2 302,209 6 1086,-186-6-989,39 7 1,-21-1 503,-45-7-774,0 0 0,0 0 0,0 0 0,-1 0 0,1 0 0,0 0 0,0 0 0,-1-1 0,1 1 0,0-1 0,0 1 0,-1-1 0,1 0 0,1-1 0,6-5-4097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3:49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3912,'0'0'18446,"11"8"-18262,35 28-7,-43-35-155,-1 1-1,1-1 0,-1 1 0,1-1 1,-1 0-1,1 0 0,0-1 0,-1 1 1,1 0-1,0-1 0,0 1 0,0-1 1,-1 0-1,1 0 0,0 0 1,3-1-1,19 2 297,-20 0-218,1 0-1,0-1 1,0 0-1,0 0 1,0 0-1,0 0 1,6-2-1,-6 1-39,0 0 0,-1 1 0,1 0 0,0 0 0,0 0 0,8 2 0,41 4 672,-37-4-517,36-8 577,-46 7-537,-8 0-242,0-1 0,0 0 0,0 0 1,1 0-1,-1 0 0,0 0 0,0 0 0,0 0 0,0 0 1,1 1-1,-1-1 0,0 0 0,0 0 0,0 0 0,1 0 0,-1 0 1,0 0-1,0 0 0,0 0 0,1 0 0,-1 0 0,0 0 1,0 0-1,0 0 0,0 0 0,1-1 0,-1 1 0,0 0 0,0 0 1,0 0-1,0 0 0,1 0 0,-1 0 0,0 0 0,0 0 1,0-1-1,0 1 0,0 0 0,1 0 0,-1-1 246,1 1-244,-1 0 1,1 0-1,0 0 1,0 0 0,-1 1-1,1-1 1,0 0-1,0 0 1,-1 1-1,1-1 1,0 0-1,-1 1 1,1-1 0,1 1-1,-2 8 99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3:50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8744,'0'0'9199,"10"-1"-8795,122-18 2008,-116 15-2069,-1 1 1,2 1-1,-1 1 0,0 0 0,24 3 0,-29-2 14,1 1 0,-1-2 0,18-1 0,13-2-3052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3:51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6424,'0'0'17705,"13"9"-17460,41 28-4,-52-35-200,1-1-1,0 1 0,-1 0 0,1-1 1,0 0-1,0 0 0,0 0 1,0 0-1,0 0 0,0 0 1,0-1-1,0 0 0,1 1 1,-1-1-1,4-1 0,11 2 163,120 18 1261,-132-19-1321,0 1 0,0-1 0,1-1 0,-1 1 1,0-1-1,1 0 0,10-4 0,-8 3 95,-8 2-211,-1 0 1,1 0-1,-1 0 1,1 0-1,-1 0 1,1 0-1,-1 0 1,1 0 0,-1 0-1,1 0 1,-1 0-1,1 1 1,-1-1-1,1 0 1,-1 0-1,1 1 1,-1-1-1,0 0 1,1 1-1,-1-1 1,0 0-1,1 1 1,0 0-1,0-1-35,-1 1-243,1 2 555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3:53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39 6424,'0'0'8282,"-5"11"-7854,-2 5-275,3-6 69,-1 1-1,-12 19 1,16-25 151,1 0 0,-1 0 0,1 0 0,0 0 0,1 6 0,0 4 514,-1-8-693,0 0 1,1 0 0,0-1-1,1 1 1,-1-1 0,1 1-1,4 9 1,11 54 957,3-2-369,-16-50-451,0 0 0,2-1 0,14 33 0,-12-28 85,-7-19-331,-1 0 1,1 0-1,0-1 0,0 1 0,0 0 1,0-1-1,0 1 0,1-1 0,2 4 1,-4-66 650,4 2-616,2-104 174,-6 142-246,1 0-1,2-1 1,0 2 0,0-1 0,2 0-1,1 1 1,0 0 0,15-29 0,-20 45-57,1 0 0,0 0 0,1 0 0,-1 1 1,0-1-1,1 1 0,3-4 0,-4 5 2,-1 0 0,0-1 0,1 1-1,-1 0 1,1 0 0,-1 1 0,1-1 0,0 0-1,-1 0 1,1 1 0,0-1 0,-1 1 0,1 0 0,0-1-1,3 1 1,1 1-8,3-1-4,-3-1 18,-5 1 0,0 0 0,0 0 0,0 0 0,-1 0 0,1 0 0,0 0 0,0 0 0,0 1 0,-1-1 0,1 0 0,0 1 0,0-1 0,0 0 0,-1 1 0,1-1 0,0 1 0,-1-1 0,1 1 0,0-1 0,-1 1 0,1 0 0,0 0 0,15 21 0,-4-6 0,-5-9 9,-1 0 0,0 1-1,-1-1 1,0 1 0,0 0 0,0 1-1,-1-1 1,0 1 0,-1 0-1,4 13 1,23 65 114,-8-28-15,-15-36 76,-1 1 0,5 47 0,-8-58 26,-2-11-68,-3-8-98,-3-26-983,4 24-1694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1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15472,'0'0'3135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5720,'0'0'15407,"11"-4"-15128,-2 1-222,7-2 46,0 1-1,0 0 1,17-1 0,-16 3-4,318-25 1407,-328 28-1394,0-1 0,0 2 1,0-1-1,-1 1 0,13 4 0,-12-3 59,1 0 1,0-1-1,12 2 1,23 8 911,-38-9-882,-4-6-304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9040,'0'0'8935,"13"-7"-8576,-3 2-278,-1-1 8,2 0 1,-1 1-1,0 1 1,1 0-1,0 0 0,22-4 1,105-11 860,-17 5-75,7-2 869,-126 16-1657,-1 0 0,1-1 0,0 1 0,-1 0 1,1 0-1,-1 0 0,1 0 0,-1 1 0,1-1 0,0 0 0,-1 1 0,1-1 1,-1 1-1,2 0 0,0 5 151,-12 2-2951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4816,'0'0'7856,"-10"2"-7440,5-1-256,-7 2 367,0 0 0,0-1 0,-18 1 3606,46-3-3712,78-4 1018,23 0-190,-103 5-1008,-1 1 0,19 4-1,18 3 518,-26-6-643,-22-3 128,1 1 0,0-1 0,-1 0 0,1 0 1,0 0-1,-1 0 0,1 0 0,5-2 0,11-10-3546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0 564 7432,'0'0'6996,"13"-14"-6382,7-8-363,-4 5 73,-1-1 0,20-29 0,24-47 1112,8-12 131,-54 88-1110,1 0 0,1 1-1,28-24 1,-35 34-254,25-19 517,-31 25-639,0 0-1,0 0 1,0 0 0,0 0 0,0 0-1,0 0 1,0 1 0,0-1 0,0 1-1,0 0 1,1-1 0,-1 1 0,0 0-1,0 0 1,4 1 0,-5 0-41,0 1-1,0-1 1,0 0 0,0 1-1,0-1 1,-1 1 0,1-1 0,-1 1-1,1-1 1,-1 1 0,1-1-1,-1 1 1,0 0 0,0-1-1,0 1 1,0-1 0,0 1 0,0 1-1,0 0 10,-9 183 807,7-172-774,0 0 1,-1 1 0,-1-1-1,-8 18 1,-3 14 302,15-46-374,0 0 0,0 0-1,0-1 1,1 1 0,-1 0-1,0 0 1,1 0 0,-1 0-1,0 0 1,0-1 0,1 1-1,-1 0 1,0 0 0,1 0-1,-1 0 1,0 0 0,1 0-1,-1 0 1,0 0 0,1 0-1,-1 0 1,0 0 0,1 0-1,-1 1 1,0-1 0,0 0-1,1 0 1,-1 0 0,0 0-1,0 0 1,1 1 0,-1-1-1,0 0 1,0 0 0,1 0-1,-1 1 1,0-1 0,0 0-1,1 0 1,-1 1 0,0-1-1,0 0 1,0 0 0,0 1-1,0-1 1,0 0 0,1 1-1,-1-1 1,0 0 0,0 1-1,0-1 1,0 0 0,0 1-1,0-1 1,0 0 0,0 0-1,0 1 1,0-1 0,-1 0-1,1 1 1,0-1 0,0 0-1,0 1 1,0-1 0,-1 1-1,28-19 150,60-58 107,98-109 1,-131 128-165,-35 37-29,-1 0 0,-1-2 0,14-24 1,-22 36 25,-9 9-83,1 0 1,0 1-1,-1-1 1,1 0-1,0 0 1,-1 1-1,1-1 0,-1 0 1,1 0-1,-1 0 1,0 0-1,1 1 1,-1-1-1,0 0 1,1 0-1,-1 0 1,0 0-1,0-1 1,2-2 106,-2 10 58,-13 36-19,2 0 0,-9 82-1,19-103-98,1 0 0,1 0 0,5 28 0,-4-35-33,-1-6 8,1 1-1,0 0 1,0 0 0,1-1-1,1 0 1,-1 1-1,1-1 1,6 9 0,-7-12 2,0-1 1,0 0 0,1 0-1,-1 0 1,1-1-1,0 1 1,0-1 0,0 0-1,0 0 1,0 0-1,1 0 1,-1-1 0,1 0-1,0 0 1,7 2-1,-2-1 88,9 2 184,-19-5-298,1 0 1,-1 0-1,1 0 1,0 0-1,-1 0 1,1 0-1,-1 0 0,1 0 1,-1-1-1,1 1 1,0 0-1,-1 0 1,1 0-1,-1-1 1,1 1-1,-1 0 1,1-1-1,-1 1 0,0-1 1,1 1-1,-1 0 1,1-1-1,-1 1 1,0-1-1,1 1 1,0-2-1,3 0 347,-3 1-335,-4 2-196,2 5-769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0 9648,'0'0'7121,"0"10"-6471,1 42 135,-1-16 37,2 0 0,7 46 0,-6-68-611,4 13 776,-2 0-1,4 51 1,-3-5 1293,-3-65-1305,-2-6 352,-4-5-803,2 2-407,-6 1 101,-18 3-120,0 0 1,1 1 0,-1 1-1,1 2 1,-23 9 0,37-13-44,1-1 0,0-1 1,-11 2-1,19-3 4,3-1-113,0 1 49,-1 0 0,1 0-1,0 0 1,0 1 0,-1-1-1,1 0 1,0 1-1,0-1 1,2 2 0,-1-2-2,14 3 5,0-2 0,0 0-1,0-2 1,18-1-1,-8 0 17,182 2 202,-164-2-131,-37 1-39,1 0 0,-1 1-1,1 0 1,0 1 0,-1-1-1,11 3 1,-17-2-20,-1-1 0,0 1 0,1-1 0,-1 1 0,1-1 0,-1 0 0,1 0 0,-1 0 0,1 0 0,-1 0 0,1 0 0,0 0 0,-1 0 0,0-1 0,1 1 0,-1-1 0,1 1-1,-1-1 1,1 1 0,1-3 0,6 7 702,-13-1-284,3-1-1133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10152,'0'0'3385,"6"14"-3005,8 30 202,15 73 0,-20-66-98,9 74 736,-2 8 421,-15-125-1174,0-1 0,0 0 0,6 14 0,-5-16-32,-1-1-72,-1-5 166,-2-8 320,1-9-725,-1 1 0,-1 0 0,-1 0 0,-9-25 0,-6-32 47,13 37-73,1-1 1,2 0 0,1 0-1,6-60 1,-2 88-73,-1 0-1,2 1 1,-1 0 0,2 0 0,-1 0-1,1 0 1,0 0 0,1 0-1,7-10 1,-10 16-3,1 0-1,0 0 1,0 0-1,-1 0 1,2 0-1,-1 1 1,0-1-1,0 1 1,1 0-1,-1 0 1,1 0-1,0 1 1,0-1-1,0 1 1,-1 0-1,1 0 1,0 0-1,0 0 1,0 1-1,1 0 1,-1-1-1,0 2 1,0-1-1,7 2 1,-3-1 14,0 1 0,0 0 1,0 1-1,0 0 0,0 0 0,-1 1 0,1 0 1,-1 0-1,7 6 0,-9-6-7,-1 0 0,1 0-1,-1 1 1,0-1 0,0 1 0,-1 0 0,1 0-1,-1 1 1,-1-1 0,1 1 0,-1 0 0,1-1-1,0 8 1,-2-8-8,0 0 0,0 1 0,-1-1 0,0 1 0,0-1 0,0 0-1,-1 1 1,0-1 0,0 1 0,0-1 0,-1 0 0,0 0 0,0 0 0,0 0 0,0 0 0,-1 0-1,-4 5 1,-5 8 112,-2-1-1,-30 29 0,40-41-103,0-2 40,1 0-1,-1 0 1,0 0-1,0 0 1,0-1-1,0 1 1,-8 2-1,51 6 298,0 1-351,60 27 0,-94-36-12,0-1-1,-1 0 1,1 1 0,-1 0-1,1 0 1,-1 0-1,0 1 1,0 0 0,0-1-1,-1 1 1,1 1 0,-1-1-1,0 0 1,0 1 0,-1-1-1,1 1 1,-1 0 0,0 0-1,1 7 1,-3-9 1,-1 0-1,0 0 0,0 0 1,0 0-1,-1 0 1,1 0-1,-1-1 1,1 1-1,-1 0 0,0-1 1,0 1-1,0-1 1,-1 0-1,-2 3 1,1-1 1,-10 8 22,0 0 0,0-2 0,-1 1 0,-1-2 0,0 0 0,-32 12 0,-10 8 143,19-15-43,37-14-128,0 1 1,0 0 0,0-1-1,-1 0 1,1 1 0,0-1-1,0 0 1,0 0 0,-1 0-1,1-1 1,0 1 0,0 0-1,0-1 1,0 1 0,-1-1-1,-1-1 1,4 1-10,0 1 0,0-1 0,0 0 0,0 1 1,0-1-1,0 1 0,0-1 0,0 0 0,0 1 0,0-1 1,0 0-1,0 1 0,1-1 0,-1 1 0,0-1 0,0 0 1,1 1-1,-1-1 0,0 1 0,1-1 0,-1 1 0,1-1 1,-1 1-1,1-1 0,0 0 0,13-15-196,9-6-3408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7528,'0'0'9081,"13"-1"-8569,-3 0-389,-1 0-17,0 0 1,0-1-1,0 0 0,-1 0 0,1-1 1,0 0-1,9-5 0,-6 1 184,1 1 0,0 0 0,15-4-1,-22 8-105,1 1-1,0 0 1,-1 0-1,1 0 1,0 1-1,-1 0 1,1 1-1,12 1 1,-17-1-107,1-1 0,-1 1 1,1-1-1,-1 1 0,1 0 0,-1 0 1,0 0-1,0 0 0,1 0 1,-1 0-1,0 1 0,0-1 0,0 1 1,0 0-1,1 1 0,-2-1-27,0 0 0,0 0 0,0 0 0,0 0 0,0 0 0,-1 0 0,1 0 0,-1 0 0,0 1 0,0-1 0,1 0 0,-1 0 0,-1 0 0,1 0 0,0 0 0,0 1 0,-1-1 0,-1 4 0,-1 3 28,0 1-1,-1-1 0,0 0 0,0 0 1,-1 0-1,0-1 0,-1 0 0,0 0 1,0 0-1,-1-1 0,-12 11 0,0-2 65,-1-1-1,-1-1 0,-30 15 0,48-28-116,0 1 1,0-1-1,1 1 0,-1 0 0,1-1 0,-1 1 0,1 0 0,0 0 1,0 1-1,0-1 0,0 0 0,0 1 0,0-1 0,-1 4 1,1-2 104,1 2 227,16-10-211,39-11 201,71-8 0,-14 3 352,-97 18-870,-9 2-3178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515 556 3712,'0'0'6305,"-13"1"-5733,6 0-495,-102 11 2351,77-7-988,21-4-1016,-1 1-1,0 0 1,1 1 0,-1 0-1,1 1 1,-20 10-1,-14 10 684,20-11-388,0 1 0,1 1 0,0 1 0,1 1-1,-25 25 1,44-37-549,-1 1 0,1-1 0,0 1-1,1 0 1,-1 1 0,1-1 0,0 1-1,-2 7 1,4-11-99,0 1-1,0-1 1,1 1 0,-1-1-1,0 1 1,1 0 0,0-1-1,0 1 1,0 0 0,1-1 0,-1 1-1,1 0 1,0-1 0,0 1-1,0-1 1,3 6 0,-2-4-23,1-1 0,0 1 0,0-1 1,0 0-1,1 0 0,-1 0 0,1 0 1,0 0-1,0-1 0,0 0 0,1 0 1,-1 0-1,1 0 0,-1-1 0,1 0 1,0 0-1,0 0 0,0 0 0,0-1 1,0 0-1,1 0 0,-1 0 0,0-1 1,1 0-1,6 0 0,4-1-2,0 0 0,0-1 0,0-1 0,0 0 0,-1-1 1,1-1-1,-1 0 0,0-1 0,0-1 0,15-9 0,-11 5-6,-1-1 0,0 0 1,-1-2-1,-1 0 0,0-1 1,0 0-1,13-19 0,-18 18-11,-1 0-1,-1 0 0,0-1 0,-1 0 0,-1-1 0,0 1 0,-1-2 0,-1 1 0,3-26 0,-4 13 21,-2 0-1,-1 0 0,-1-1 1,-8-55-1,5 68-9,-2-1 1,0 1-1,0 0 0,-2 0 0,-1 1 1,0 0-1,-1 0 0,-1 1 0,0 0 1,-20-23-1,21 29 1,-1 1 0,0 0 0,0 0 0,-1 1 0,-1 0 0,1 1 1,-1 0-1,-1 1 0,1 0 0,-1 1 0,-1 1 0,1 0 0,-1 0 0,1 2 0,-17-3 0,25 5-29,-11-1 96,-1 0-1,0 1 1,-26 2-1,40-1-88,0 0 0,0 0 0,0 1 1,0-1-1,0 1 0,0 0 0,0 0 0,0 0 0,0 0 0,0 1 0,0-1 0,1 1 0,-1-1 0,1 1 0,-1 0 0,1 0 0,-1 0 0,1 1 0,0-1 0,0 0 0,0 1 0,1 0 0,-1-1 0,0 1 0,-1 5 0,2-6-24,1 0 0,0-1 1,-1 1-1,1 0 0,0 0 0,0 0 1,0-1-1,0 1 0,1 0 1,-1 0-1,0 0 0,1-1 0,-1 1 1,1 0-1,0-1 0,0 1 0,-1 0 1,1-1-1,0 1 0,0-1 1,1 1-1,-1-1 0,0 0 0,2 2 1,3 3-75,1 0 1,0-1 0,14 8 0,-13-8 8,30 18-3881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0 328 6016,'0'0'3313,"1"-10"-2690,-1 5-517,0-2 35,0 1 0,0 0 0,1 0 0,0-1 0,1 1 1,-1 0-1,1 0 0,0 0 0,6-11 0,1-11 1494,-8 25-1394,-1 0-1,1 0 0,0 0 0,0 0 0,0 0 0,0 1 0,1-1 0,-1 0 0,1 0 0,2-2 0,-1-4 1298,-3 8-1500,0 1 0,0 0 0,0 0 0,0 0 0,0 0 0,0-1 0,0 1 0,0 0 0,0 0 0,0 0 0,0-1 0,0 1 0,0 0 0,0 0 0,0 0 0,0 0 0,0-1 0,0 1 0,0 0 0,0 0 0,0 0 0,0 0 0,1-1 0,-1 1 0,0 0 0,0 0 0,0 0 0,0 0 0,0 0 0,0 0 0,1-1 0,-1 1 1,0 0-1,0 0 0,0 0 0,0 0 0,1 0 0,-1 0 0,0 0 0,0 0 0,0 0 0,1 0 0,-1 0 0,2 0 1591,-3-8 1035,-1 15-1609,-1 19-568,0 18-178,1 1 0,6 54 0,18 95 430,-5-48-182,-13-117-413,-2-19-65,-1 0-1,0 0 1,0 0 0,-1 0-1,-2 16 1,3-12 182,-1-14-251,0 1 0,0-1 0,1 0 0,-1 1 0,0-1 0,0 1 0,0-1 0,0 0-1,0 1 1,0-1 0,0 1 0,0-1 0,0 0 0,0 1 0,0-1 0,0 1 0,0-1 0,0 0 0,0 1 0,-1-1 0,1 1 0,0-1-1,0 0 1,0 1 0,-1-1 0,1 1 0,3-8 75,0 0 0,0 0-1,-1-1 1,1 1 0,-2-1-1,1 1 1,-1-1 0,0-9-1,3-81-72,-4 72 75,-7-185 139,1 23 22,6 152-176,1 16 2,-1 0 0,-1 0 1,-4-21-1,-3-41 653,8 82-694,0-1 0,0 0 0,0 0 1,0 0-1,0 0 0,0 0 0,0 0 0,1 1 1,-1-1-1,0 0 0,0 0 0,1 0 0,-1 1 1,0-1-1,1 0 0,-1 0 0,1 1 0,-1-1 1,1 0-1,-1 0 0,1 1 0,0-1 0,-1 1 1,1-1-1,0 1 0,-1-1 0,1 1 1,0-1-1,0 1 0,0 0 0,-1-1 0,1 1 1,0 0-1,0 0 0,0-1 0,0 1 0,0 0 1,41-3 42,-33 3 4,13-2-53,0 2-1,0 1 0,0 1 1,0 1-1,0 0 0,0 2 1,26 9-1,-31-7-13,0 0-1,-1 1 1,0 1-1,0 0 1,-1 1 0,20 17-1,-31-23-11,0-1 0,0 1 0,-1-1-1,0 1 1,0 0 0,0 1 0,0-1 0,0 0-1,-1 1 1,0-1 0,0 1 0,0 0 0,-1 0-1,1 0 1,-1 0 0,0 0 0,0 0 0,-1 0-1,0 0 1,0 0 0,0 0 0,0 0 0,-1 0-1,0 0 1,0 0 0,0 0 0,-4 9 0,1-6-4,1 0 1,-1 0 0,-1 0 0,0-1 0,0 1-1,0-2 1,-1 1 0,0 0 0,0-1-1,0 0 1,-1 0 0,0-1 0,0 0 0,-1 0-1,1-1 1,-1 0 0,-15 6 0,19-8 3,-25 10 59,0-2 1,-1 0 0,-31 5 0,53-13-48,0-1-1,0 0 1,0 0-1,0-1 1,0 0-1,0-1 1,0 0-1,0 0 1,0 0-1,1-1 1,-1 0-1,0-1 1,1 1-1,0-2 0,-1 1 1,1-1-1,-10-7 1,16 11 19,0-1-1,0 1 1,0-1 0,0 0-1,0 1 1,1-1 0,-1 0-1,0 0 1,0 1 0,1-1-1,-1 0 1,1 0 0,-1 0-1,0 0 1,1 0-1,0 0 1,-1 0 0,1 0-1,0 0 1,-1 0 0,1 0-1,0 0 1,0 0 0,0 0-1,0 0 1,0 0 0,0 0-1,0-2 1,1 2-260,0 0 0,0 0 0,-1 1 0,1-1 0,0 0-1,0 0 1,0 1 0,0-1 0,0 0 0,1 1 0,-1-1 0,0 1 0,0-1 0,0 1 0,0 0 0,1 0 0,-1-1 0,0 1-1,0 0 1,0 0 0,1 0 0,1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5720,'0'0'12189,"14"5"-11747,4 0-296,-1-1 0,1 0-1,0-2 1,0 1-1,30-2 1,120-10 690,70-3-80,571-62 1029,-629 40-1389,13-2 183,-164 33-449,-7 2 117,1-2-1,-1-1 1,40-12 0,-52 15 224,-10 6-12,-13 9 220,-43 20-205,24-11-4532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0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22215,'0'0'6352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2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1 769 8744,'0'0'8006,"13"7"-7603,114 67 646,-122-70-958,0-1 1,0 1-1,1-1 0,-1-1 0,1 1 0,0-1 1,6 2-1,-9-4-44,-1 0-1,1 1 1,-1-1 0,1-1 0,-1 1-1,1 0 1,-1 0 0,1-1 0,-1 0 0,0 1-1,1-1 1,-1 0 0,0 0 0,1 0-1,-1 0 1,0-1 0,0 1 0,0-1 0,2-1-1,0 0 52,0 0-1,0-1 1,0 1-1,-1-1 1,1 1-1,-1-1 1,0 0-1,0-1 1,-1 1-1,1 0 1,-1-1-1,0 1 0,0-1 1,0 0-1,-1 0 1,0 0-1,0 0 1,0 0-1,0 0 1,-1 0-1,0 0 1,0 0-1,0 0 1,-1 0-1,1 0 1,-1 0-1,0 0 0,-3-7 1,3 9-52,0 0-1,-1 0 1,1 0 0,0 0-1,-1 0 1,1 1 0,-1-1-1,0 0 1,0 1 0,0-1-1,-1 1 1,1 0 0,0 0 0,-1 0-1,1 0 1,-1 0 0,0 0-1,-4-1 1,3 1 3,-1 1-1,1-1 1,-1 1 0,0 1-1,1-1 1,-1 0 0,0 1 0,0 0-1,1 0 1,-1 1 0,-8 1-1,7-1-15,0 0 0,1 1 0,-1-1 0,0 2 0,1-1 0,-1 0 0,1 1 0,0 0 0,0 1 0,0-1 0,0 1 0,0 0-1,1 0 1,0 0 0,0 0 0,0 1 0,0 0 0,1 0 0,0 0 0,-4 8 0,4-3 13,0 1 0,1 0 0,1 1 0,0-1-1,1 0 1,0 0 0,0 0 0,1 1 0,1-1 0,0 0 0,0 0 0,1 0 0,5 13 0,-4-17-7,0-1 1,0 1-1,0 0 1,0-1 0,1 0-1,0 0 1,1 0 0,-1-1-1,1 0 1,0 0-1,1 0 1,9 5 0,-2-2 32,-1-1 0,1-1 0,1 0 0,-1-1 0,21 4 1,-24-6-19,0-2 0,0 0 0,1 0 0,-1-1 0,0 0 0,1-1 0,-1-1 0,0 0 0,0 0 1,0-1-1,0 0 0,0-1 0,-1 0 0,17-9 0,-5 0 55,-1-2 0,0 0 0,0-1 0,-2-1 0,23-25 0,37-30 243,-55 53-170,-2-1 0,-1 0 1,21-28-1,-41 48-172,-1 0-1,0-1 0,1 1 1,-1 0-1,0-1 1,1 1-1,-1 0 1,0-1-1,0 1 1,1-1-1,-1 1 0,0-1 1,0 1-1,0 0 1,0-1-1,0 1 1,0-1-1,0 1 1,0-1-1,0 1 0,0-1 1,0 1-1,0-1 1,-8 0 139,-16 11-38,6 5-70,0 2 1,2 0-1,-1 1 1,2 1 0,1 1-1,0 0 1,1 0-1,1 1 1,1 1 0,-15 45-1,24-61-27,0 1 0,0-1 0,1 1 0,0 0-1,0 0 1,1 0 0,0-1 0,1 11 0,-1-15-11,0 0 1,1 1-1,0-1 0,-1 0 1,1 0-1,0 0 1,0 1-1,0-1 0,0 0 1,1 0-1,-1 0 0,1-1 1,-1 1-1,1 0 1,0 0-1,-1-1 0,1 1 1,0-1-1,0 0 0,0 1 1,0-1-1,0 0 1,0 0-1,0 0 0,1 0 1,3 0-1,-4-1 1,1 1 0,-1-1 0,0 0 0,1 0 0,-1 0 0,1-1 0,-1 1 0,0-1 0,0 1 0,1-1 0,-1 0 0,0 1 1,0-1-1,0-1 0,0 1 0,0 0 0,0 0 0,0-1 0,0 1 0,2-3 0,3-2 10,-1-1 1,0 0-1,0 0 1,6-11-1,11-25 94,-2 0-1,20-58 0,-29 71-26,-9 23-33,-1 0 0,0 0 0,0 0 0,-1 0 0,0-1 0,1-7 0,-9 21 104,1 9-123,0 1 1,-7 25-1,1 3 3,-24 63-21,8-16 35,-5-1-1,-47 92 1,60-140-18,15-28 9,-2-1-1,1 0 0,-11 15 0,12-21 11,6-5 33,12-12 33,24-36 135,57-90 0,-18 22-105,53-85 12,-17 23-54,-96 158-101,-16 18 0,0 0 0,1 0 0,-1 0 0,0 0 0,0 1 0,0-1 0,1 0 0,-1 0 0,0 0 0,0 1 0,0-1 0,0 0 0,0 0 0,0 1 0,1-1 0,-1 0 0,0 0 0,0 1 0,0-1 0,0 0 0,0 0 0,0 1 0,0-1 0,0 0 0,0 0 0,0 1 0,0-1 0,0 0 0,0 0 0,-1 1 0,1-1 0,0 1 0,0-1 0,-4 53 0,-4 68 0,8-100 0,1 0 0,1 0 0,8 37 0,-10-56 0,0-1 0,0 0 0,1 1 0,-1-1 0,1 0 0,-1 1 0,1-1 0,-1 0 0,1 0 0,0 0 0,-1 1 0,1-1 0,0 0 0,0 0 0,0 0 0,0 0 0,0 0 0,0-1 0,0 1 0,0 0 0,0 0 0,2 0 0,-2-1 0,1 0 0,-1 0 0,0 0 0,1 0 0,-1 0 0,1 0 0,-1 0 0,0 0 0,1-1 0,-1 1 0,0-1 0,1 1 0,-1-1 0,0 1 0,0-1 0,1 0 0,1-1 0,3-3 0,0 0 0,0 0 0,-1-1 0,0 0 0,0 0 0,7-11 0,7-16 0,22-57 0,-27 57 0,0 0 0,25-38 0,-37 83 0,-3 8 0,-2 10 0,1 57 0,3-75 0,0 0 0,1 0 0,0 0 0,1 0 0,1-1 0,-1 1 0,11 19 0,-14-29 0,1-1 0,0 1 0,0 0 0,0-1 0,0 1 0,0-1 0,1 1 0,-1-1 0,0 1 0,1-1 0,-1 0 0,1 1 0,-1-1 0,1 0 0,-1 0 0,1 0 0,0-1 0,0 1 0,0 0 0,-1-1 0,1 1 0,0-1 0,0 1 0,0-1 0,0 0 0,0 0 0,0 0 0,0 0 0,0 0 0,0 0 0,3-1 0,-1-1 0,0 1 0,0-1 0,-1 0 0,1 0 0,0-1 0,-1 1 0,1-1 0,-1 0 0,0 0 0,0 0 0,0 0 0,0 0 0,3-5 0,18-31 0,30-66 0,16-25 0,-69 127 0,1 1 0,-1-1 0,1 1 0,0 0 0,0-1 0,0 1 0,0 0 0,1 1 0,-1-1 0,1 0 0,4-2 0,-6 4 0,1-1 0,-1 1 0,1-1 0,-1 1 0,1 0 0,-1 0 0,1 0 0,-1 0 0,0 0 0,1 0 0,-1 0 0,1 1 0,-1-1 0,1 0 0,-1 1 0,0-1 0,1 1 0,-1 0 0,0-1 0,1 1 0,-1 0 0,0 0 0,0 0 0,0 0 0,2 1 0,76 62 0,-79-63 0,1-1 0,0 1 0,0 0 0,-1 0 0,1-1 0,0 1 0,0-1 0,0 1 0,0-1 0,0 1 0,0-1 0,0 0 0,0 1 0,0-1 0,0 0 0,0 0 0,0 0 0,0 1 0,0-1 0,0 0 0,0 0 0,0-1 0,0 1 0,0 0 0,0 0 0,0 0 0,0-1 0,0 1 0,1-1 0,-2 0 0,1 0 0,-1 0 0,1 0 0,-1-1 0,0 1 0,0 0 0,1 0 0,-1 0 0,0-1 0,0 1 0,0 0 0,0 0 0,-1 0 0,1 0 0,0-1 0,0 1 0,-1 0 0,1 0 0,0 0 0,-1 0 0,0 0 0,1 0 0,-1 0 0,-1-2 0,1 1 0,-1 0 0,1 0 0,-1 0 0,0 0 0,1 0 0,-1 0 0,0 1 0,0-1 0,0 1 0,-1-1 0,1 1 0,0 0 0,0 0 0,-1 0 0,1 0 0,-1 0 0,1 0 0,-1 1 0,1 0 0,-1-1 0,1 1 0,-1 0 0,1 0 0,-1 0 0,1 0 0,-1 1 0,1-1 0,-1 1 0,1-1 0,-1 1 0,1 0 0,0 0 0,-1 0 0,1 0 0,0 0 0,0 1 0,0-1 0,0 1 0,0 0 0,0-1 0,0 1 0,0 0 0,-2 3 0,-4 6 0,0 0 0,0 0 0,1 1 0,1 0 0,0 0 0,0 1 0,1-1 0,1 1 0,0 0 0,1 1 0,1-1 0,0 0 0,0 1 0,2 0 0,-1-1 0,2 1 0,0-1 0,0 1 0,6 19 0,-7-30 0,1 1 0,1 0 0,-1-1 0,0 0 0,1 1 0,0-1 0,0 0 0,0 0 0,0 0 0,5 6 0,-6-8 0,0 0 0,1-1 0,-1 1 0,0 0 0,1 0 0,-1-1 0,0 1 0,1-1 0,-1 1 0,0-1 0,1 0 0,-1 1 0,1-1 0,-1 0 0,1 0 0,-1 0 0,1 0 0,-1 0 0,1 0 0,-1 0 0,1-1 0,-1 1 0,1-1 0,-1 1 0,0-1 0,1 1 0,-1-1 0,0 0 0,3-1 0,0-1 0,1-1 0,-1 1 0,0-1 0,0 0 0,0 0 0,-1-1 0,0 1 0,1-1 0,-1 1 0,3-8 0,3-8 0,9-28 0,-9 21 0,33-82 0,-42 109 0,0 0 0,0 0 0,0-1 0,1 1 0,-1 0 0,0 0 0,0 0 0,0 0 0,0 0 0,0 0 0,0 0 0,0 0 0,0 0 0,0-1 0,0 1 0,0 0 0,1 0 0,-1 0 0,0 0 0,0 0 0,0 0 0,0 0 0,0 0 0,0 0 0,0 0 0,0 0 0,1 0 0,-1 0 0,0 0 0,0 0 0,0 0 0,0 0 0,0 0 0,0 0 0,0 0 0,1 0 0,-1 0 0,0 0 0,0 0 0,0 0 0,0 0 0,0 0 0,0 0 0,0 0 0,0 0 0,1 1 0,-1-1 0,0 0 0,0 0 0,0 0 0,0 0 0,0 0 0,0 0 0,0 0 0,0 0 0,0 0 0,0 1 0,0-1 0,0 0 0,0 0 0,0 0 0,0 0 0,0 0 0,0 0 0,0 1 0,7 13 0,2 19 0,-6-22 0,23 77 0,-23-80 0,0 0 0,1 0 0,0-1 0,0 1 0,1-1 0,0 0 0,0 0 0,10 9 0,-13-15 0,0 1 0,0-1 0,0 0 0,0 0 0,0 1 0,0-1 0,0-1 0,1 1 0,-1 0 0,0 0 0,1-1 0,-1 1 0,0-1 0,1 0 0,-1 0 0,1 0 0,-1 0 0,1 0 0,-1-1 0,0 1 0,1-1 0,-1 1 0,0-1 0,1 0 0,-1 0 0,0 0 0,0 0 0,0 0 0,0-1 0,3-1 0,3-3 0,-1 0 0,0 0 0,0 0 0,0-1 0,-1 0 0,9-13 0,20-38 0,-2-1 0,-2-2 0,-4 0 0,-2-3 0,31-121 0,-27 58 0,18-184 0,-45 297 0,-1 0 0,-2-19 0,1 33 0,0 0 0,0 0 0,0 0 0,1-1 0,-1 1 0,0 0 0,0 0 0,0 0 0,0 0 0,0-1 0,0 1 0,0 0 0,0 0 0,-1 0 0,1-1 0,0 1 0,0 0 0,0 0 0,0 0 0,0 0 0,0-1 0,0 1 0,0 0 0,0 0 0,0 0 0,-1 0 0,1 0 0,0-1 0,0 1 0,0 0 0,0 0 0,0 0 0,-1 0 0,1 0 0,0 0 0,0 0 0,0 0 0,0 0 0,-1 0 0,1 0 0,0-1 0,0 1 0,0 0 0,0 0 0,-1 0 0,1 0 0,0 0 0,0 0 0,0 1 0,-1-1 0,1 0 0,0 0 0,-11 10 0,-8 21 0,10-8 0,2 0 0,0 1 0,-6 40 0,-2 74 0,9-44 0,4-1 0,5 0 0,19 136 0,-20-215 0,-2-11 0,0 1 0,1 0 0,-1-1 0,1 1 0,0-1 0,0 1 0,0-1 0,1 1 0,-1-1 0,1 0 0,-1 1 0,5 4 0,-5-7 0,-1-1 0,0 0 0,1 0 0,-1 0 0,1 0 0,-1 0 0,0 0 0,1 1 0,-1-1 0,1 0 0,-1 0 0,1 0 0,-1 0 0,0-1 0,1 1 0,-1 0 0,1 0 0,-1 0 0,1 0 0,-1 0 0,0 0 0,1-1 0,-1 1 0,0 0 0,1 0 0,-1-1 0,0 1 0,1 0 0,-1 0 0,0-1 0,1 1 0,-1 0 0,0-1 0,0 1 0,1-1 0,-1 1 0,13-19 0,-9 14 0,23-37 0,23-50 0,-47 87 0,-3 5 0,18-30 0,-17 28 0,0 0 0,0 0 0,1 1 0,-1-1 0,1 0 0,-1 1 0,1 0 0,0-1 0,-1 1 0,1 0 0,0 0 0,0 0 0,2-1 0,-4 2 0,1 0 0,-1 0 0,0 0 0,1 0 0,-1 0 0,1 0 0,-1 0 0,1 0 0,-1 1 0,0-1 0,1 0 0,-1 0 0,1 1 0,-1-1 0,0 0 0,1 0 0,-1 1 0,0-1 0,1 0 0,-1 1 0,0-1 0,0 1 0,1-1 0,-1 0 0,0 1 0,0-1 0,0 1 0,1 0 0,5 16 0,-4-10 0,14 43 0,-11-32 0,1-1 0,11 26 0,-14-38 0,-1-1 0,1 0 0,-1 0 0,1 0 0,0 0 0,1 0 0,-1 0 0,1-1 0,-1 0 0,1 0 0,0 0 0,0 0 0,0 0 0,6 2 0,-7-5 0,-1 1 0,1 0 0,0-1 0,0 1 0,-1-1 0,1 0 0,0 0 0,0 0 0,-1 0 0,1-1 0,0 1 0,0-1 0,-1 1 0,1-1 0,0 0 0,-1 0 0,4-2 0,6-3 0,0-1 0,15-11 0,-6 3 0,2-1 0,0-2 0,-1 0 0,20-22 0,-45 54 0,0 0 0,1 1 0,-1 20 0,3-25 0,0 0 0,0 0 0,1-1 0,2 16 0,-2-21 0,0 0 0,1 0 0,-1 0 0,1-1 0,0 1 0,0 0 0,0-1 0,0 1 0,1-1 0,-1 0 0,1 0 0,0 0 0,3 3 0,-6-6 0,1 1 0,-1-1 0,0 0 0,1 0 0,-1 1 0,0-1 0,1 0 0,-1 0 0,1 0 0,-1 1 0,0-1 0,1 0 0,-1 0 0,1 0 0,-1 0 0,0 0 0,1 0 0,-1 0 0,1 0 0,-1 0 0,1 0 0,-1 0 0,0 0 0,1 0 0,-1 0 0,1 0 0,-1 0 0,0-1 0,1 1 0,9-13 0,-1-21 0,-8 31 0,1-10 0,-1-1 0,0 1 0,-1 0 0,0 0 0,-1 0 0,-1 0 0,-4-16 0,-1-19 0,1 31 0,5 16 0,1 1 0,-1-1 0,1 0 0,-1 1 0,1-1 0,-1 0 0,1 1 0,0-1 0,-1 0 0,1 0 0,0 0 0,0 1 0,0-1 0,-1 0 0,1 0 0,0 0 0,0 0 0,0 1 0,0-1 0,0 0 0,1 0 0,-1 0 0,0 1 0,0-1 0,0 0 0,1 0 0,-1 0 0,0 1 0,1-1 0,-1 0 0,1 1 0,-1-1 0,1 0 0,-1 1 0,1-1 0,0 0 0,-1 1 0,1-1 0,0 1 0,-1 0 0,1-1 0,0 1 0,-1-1 0,1 1 0,1-1 0,9-4 0,-1 0 0,2 0 0,-1 1 0,0 0 0,1 1 0,-1 1 0,1 0 0,0 0 0,24 0 0,-29 3 0,0-1 0,1 1 0,-1 0 0,0 1 0,0-1 0,0 1 0,0 1 0,0-1 0,-1 1 0,1 1 0,-1-1 0,0 1 0,0 0 0,0 0 0,0 1 0,-1 0 0,9 9 0,-11-9 0,0 0 0,0 0 0,-1 0 0,1 1 0,-1-1 0,0 1 0,-1 0 0,1 0 0,-1-1 0,1 11 0,7 28 0,-9-44 0,0 0 0,0 0 0,0 1 0,0-1 0,0 0 0,1 0 0,-1 1 0,0-1 0,0 0 0,0 0 0,0 1 0,0-1 0,1 0 0,-1 0 0,0 0 0,0 0 0,0 1 0,1-1 0,-1 0 0,0 0 0,0 0 0,1 0 0,-1 0 0,0 0 0,0 1 0,1-1 0,-1 0 0,0 0 0,0 0 0,1 0 0,-1 0 0,0 0 0,0 0 0,1 0 0,-1 0 0,10-7 0,7-14 0,-1-2 0,0 1 0,1 0 0,2 2 0,27-26 0,-45 45 0,0 0 0,0 0 0,0 1 0,0-1 0,1 0 0,-1 1 0,0-1 0,0 1 0,0-1 0,1 1 0,-1 0 0,0-1 0,1 1 0,-1 0 0,0 0 0,1 0 0,-1 0 0,0 0 0,0 0 0,1 0 0,-1 1 0,0-1 0,1 0 0,-1 1 0,0-1 0,0 1 0,1-1 0,-1 1 0,0 0 0,0-1 0,2 3 0,3 2 0,-1 0 0,0 1 0,0-1 0,7 12 0,4 4 0,-13-17 0,0-1 0,0 0 0,0 0 0,0-1 0,1 1 0,-1-1 0,1 1 0,0-1 0,0 0 0,0-1 0,0 1 0,0-1 0,0 1 0,0-1 0,0 0 0,0-1 0,1 1 0,-1-1 0,0 0 0,5 0 0,-3-1 0,0 0 0,0-1 0,0 1 0,0-1 0,0-1 0,-1 1 0,1-1 0,-1 0 0,1 0 0,-1-1 0,0 1 0,-1-1 0,6-5 0,5-8 0,0 1 0,-2-2 0,23-37 0,-2 2 0,-34 53 0,0-1 0,1 1 0,-1-1 0,0 1 0,0-1 0,1 1 0,-1-1 0,0 1 0,0 0 0,1-1 0,-1 1 0,0 0 0,1-1 0,-1 1 0,1 0 0,-1-1 0,0 1 0,1 0 0,-1-1 0,1 1 0,-1 0 0,1 0 0,-1 0 0,1 0 0,-1 0 0,1-1 0,-1 1 0,1 0 0,-1 0 0,1 0 0,-1 0 0,1 0 0,0 1 0,0-1 0,-1 1 0,1 0 0,0 0 0,-1 0 0,1 0 0,-1 0 0,1 0 0,-1 0 0,0 0 0,1 0 0,-1 0 0,0 0 0,0 1 0,1 0 0,0 43 0,-4 4 0,-18 160 0,21-207 0,0 0 0,-1-1 0,1 1 0,-1 0 0,1-1 0,-1 1 0,0-1 0,1 1 0,-1 0 0,0-1 0,0 0 0,0 1 0,0-1 0,-1 0 0,1 1 0,0-1 0,0 0 0,-3 2 0,3-3 0,1 0 0,-1 0 0,1 0 0,-1 1 0,1-1 0,-1 0 0,1 0 0,-1 0 0,1 0 0,-1 0 0,1 0 0,-1 0 0,1 0 0,-1-1 0,1 1 0,-1 0 0,1 0 0,-1 0 0,1 0 0,-1-1 0,1 1 0,-1 0 0,1-1 0,-2 0 0,1 0 0,0 0 0,0 0 0,0 0 0,1-1 0,-1 1 0,0 0 0,0 0 0,1-1 0,-1 1 0,0-3 0,0 2 0,0 0 0,1 0 0,-1 0 0,0 0 0,1 1 0,0-1 0,-1 0 0,1 0 0,0 0 0,0 0 0,0 0 0,0 0 0,0 0 0,1 0 0,-1 0 0,1 0 0,-1 0 0,1 0 0,0 0 0,0 0 0,0 0 0,0 1 0,0-1 0,0 0 0,0 1 0,0-1 0,1 1 0,-1-1 0,0 1 0,1 0 0,0-1 0,-1 1 0,1 0 0,0 0 0,-1 0 0,1 0 0,0 0 0,0 1 0,0-1 0,3 0 0,3-1 0,0 1 0,0-1 0,0 2 0,0-1 0,0 1 0,1 1 0,-1-1 0,13 4 0,5-3 620,-9-2-5175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522 476 7024,'0'0'3760,"-16"3"-3255,-40 8 138,1 2-1,-66 25 1,90-24 25,0 1 0,2 2 0,-1 0 0,2 2 0,-47 41 0,70-55-464,1-1 24,-1-1 0,1 1-1,0 1 1,0-1 0,1 0 0,-1 1-1,1 0 1,0 0 0,0 0 0,1 0-1,-4 10 1,6-14-169,0 0 1,0 0-1,0 0 1,0 0-1,1 0 1,-1 0-1,0 0 0,0 0 1,1 0-1,-1 0 1,1-1-1,-1 1 0,1 0 1,-1 0-1,1 0 1,-1 0-1,1-1 1,0 1-1,-1 0 0,1-1 1,0 1-1,0 0 1,-1-1-1,1 1 0,0-1 1,0 1-1,0-1 1,0 0-1,0 1 1,1-1-1,2 2 30,1-1 0,-1 0-1,1 0 1,-1 0 0,7 0 0,4-1 17,-1-1 1,1 0 0,0-1 0,-1-1-1,0 0 1,0-1 0,0-1-1,0 0 1,0 0 0,-1-2 0,0 0-1,0 0 1,-1-1 0,21-18 0,-16 11-18,-1 0 1,0-2-1,-2 0 1,0 0-1,0-2 1,-2 1-1,0-2 1,-2 1-1,10-25 1,-15 29-40,0 1 1,-1-1-1,-1-1 0,-1 1 1,0 0-1,-1-1 1,0 1-1,-2-1 1,1 0-1,-2 1 1,0 0-1,-1-1 1,-9-25-1,6 21 20,-2 0-1,-1 1 1,0 0-1,-1 1 1,-1-1-1,-1 2 0,0 0 1,-2 0-1,-23-22 1,31 33-19,0 1 0,0-1 0,-1 2 0,0-1-1,0 1 1,-1 0 0,1 0 0,-1 1 0,-8-3 0,10 4 4,0 1 0,0 0-1,0 1 1,0-1 0,0 1 0,0 0-1,0 1 1,0-1 0,0 1 0,0 0 0,1 1-1,-1-1 1,-8 4 0,12-4-38,0 1 1,-1-1-1,1 0 1,0 0-1,0 1 0,0-1 1,0 1-1,0 0 1,0 0-1,0-1 1,1 1-1,-1 0 0,1 1 1,-1-1-1,1 0 1,-2 5-1,1-3-12,1 0 1,0 0-1,0 1 0,0-1 0,1 1 1,0-1-1,-1 1 0,2-1 0,-1 6 0,2 0-49,0 0 0,0 1-1,1-1 1,1 0-1,0 0 1,0-1 0,8 14-1,16 16-3628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8136,'0'0'8539,"3"10"-7933,5 10-344,10 25 567,-3 0-1,12 53 1,5 77 1311,-29-155-1743,0 3 607,1 30 0,-2-46-17,2-9-5,2-14-174,0-84 424,0 30-724,-2 28-9,19-79 1,-12 66-163,-6 35-177,2-24 261,4 24 97,24 22-455,1 2 1,64 14 0,-50-8-41,-16-6-18,-25-3 16,1 0 1,-1 0-1,13 4 1,-47-65-581,11 27-3567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126 103 6824,'0'0'10615,"-10"-10"-10168,-52-52 2134,60 64-2449,0 1 0,1 0-1,0-1 1,-1 1 0,1 0-1,0 0 1,1 0-1,-1 0 1,0 0 0,1-1-1,0 1 1,-1 0 0,1 1-1,1 3 1,-1 0 25,8 595 2637,-5-558-2290,12 57 1,-13-93-457,3 15 1009,-5-23-1046,0 0 1,0 0-1,0 0 1,0 0-1,0 0 1,0 0 0,0 0-1,0-1 1,0 1-1,0 0 1,0 0-1,0 0 1,0 0-1,0 0 1,0 0-1,1 0 1,-1 0-1,0 0 1,0 0-1,0 0 1,0 0 0,0 0-1,0 0 1,0 0-1,0 0 1,0 0-1,0 0 1,0 0-1,0 0 1,0 0-1,0 0 1,0 0-1,0 0 1,0 0-1,0 0 1,0 0 0,1 0-1,-1 0 1,0 0-1,0 0 1,0 0-1,0 0 1,0 0-1,0 0 1,0 0-1,0 0 1,0 1-1,0-1 1,1-16 243,-5-140 397,-26-179 0,22 235-297,7 72-186,-1 1-1,-1 0 1,-1 0 0,-10-34 0,11 38 1,4 21-150,-1 0-1,0 0 1,0-1 0,0 1-1,-1 0 1,1 0 0,-1 0-1,1 0 1,-1 0 0,0-3-1,0 5 40,0-2 29,1 2-84,0 0-1,0 0 1,-1 0-1,1 0 1,0-1-1,0 1 0,0 0 1,0 0-1,0 0 1,-1 0-1,1 0 1,0 0-1,0 0 1,0-1-1,0 1 1,0 0-1,0 0 0,-1 0 1,1 0-1,0 0 1,0-1-1,0 1 1,0 0-1,0 0 1,0 0-1,0 0 0,0-1 1,0 1-1,0 0 1,0 0-1,0 0 1,0 0-1,0-1 1,0 1-1,0 0 0,0 0 1,0 0-1,0-1 1,0 1-1,0 0 1,0 0-1,0 0 1,1 0-1,-1 0 0,0-1 1,0 1-1,0 0 1,0 0-1,0 0 1,0 0-1,1 0 1,-1 0-1,0-1 0,0 1 1,0 0-1,0 0 1,0 0-1,1 0 1,-1 0-1,0 0 1,0 0-1,0 0 1,0 0-1,1 0 0,-1 0 1,0 0-1,1 0 1,67 0 266,107-3-154,26-1-77,-155-3 90,-45 7-93,19-12 214,-20 12-241,1 7-1,1 8-4,0 0 0,-1 0 1,0 0-1,-1 0 0,-1 0 0,-3 17 1,-22 90 34,23-109-37,-5 17 47,-1-1 0,-15 32 1,18-48-23,7-15 0,13-26 4,12-37 827,-14 30-5857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0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81 3808,'0'0'7057,"1"-9"-6706,0-3-232,-1 6-6,1-1 1,0 1-1,1-1 1,3-10-1,-5 16-28,0 1 1,1 0-1,-1-1 0,0 1 0,0-1 0,1 1 0,-1 0 0,0-1 0,0 1 0,0-1 1,0 1-1,0-1 0,0 1 0,0 0 0,0-1 0,0 1 0,0-1 0,0 1 0,0-1 1,0 1-1,0-1 0,0 1 0,-1 0 0,1-1 0,0 1 0,0-1 0,0 1 0,-1 0 1,1-1-1,0 1 0,0 0 0,-1-1 0,1 1 0,0 0 0,-1-1 0,1 1 1,0 0-1,-1 0 0,1-1 0,-1 1 0,1 0 0,-1 0 0,-9 27 1586,8-21-1510,1 1 0,0-1 0,0 0 1,0 1-1,1-1 0,0 0 0,1 1 0,0 6 1,1 12 227,-2-7 67,2-1-1,6 26 1,-5-26-16,0 1 1,1 25-1,-1-15 216,-2-26-597,-1-1 0,0 1 0,1 0 1,-1-1-1,1 1 0,-1-1 0,1 1 0,0-1 0,-1 0 1,1 1-1,0-1 0,0 0 0,0 1 0,2 1 1,-3-3-41,0 0 0,0 0 0,0 0 1,0 0-1,-1 0 0,1 0 1,0 0-1,0 0 0,0 0 0,0 0 1,0 0-1,0 0 0,0 0 0,0 0 1,-1 0-1,1 0 0,0 0 0,0 0 1,0 0-1,0 0 0,0 1 1,0-1-1,0 0 0,0 0 0,0 0 1,0 0-1,0 0 0,0 0 0,0 0 1,0 0-1,-1 1 0,1-1 1,0 0-1,0 0 0,0 0 0,0 0 1,0 0-1,0 0 0,0 0 0,0 0 1,0 1-1,0-1 0,0 0 0,0 0 1,1 0-1,-1 0 0,0 0 1,0 0-1,0 0 0,0 0 0,0 1 1,0-1-1,0 0 0,0 0 0,0 0 1,0 0-1,0 0 0,0 0 1,0 0-1,0 0 0,1 0 0,-1 0 1,0 0-1,-9 2 408,-39 3-320,38-4-90,0 1-1,0-2 1,0 1 0,0-1 0,-18-2 0,2-3 62,26 5-73,-1 0-1,0 0 1,0 0 0,0-1-1,1 1 1,-1 0-1,0 0 1,0 0 0,1 0-1,-1 0 1,0 0 0,0 0-1,0 1 1,1-1 0,-1 0-1,0 0 1,1 1-1,-1-1 1,0 0 0,0 1-1,1-1 1,-1 0 0,-1 2-1,0 8 201,3-6 14,14-1 41,5-3-179,0 0 0,0-1 1,0-1-1,-1 0 0,27-8 1,-19 4 104,51-4 0,-17 4 60,9 0 308,-70 6-537,1 0 0,0 0 0,-1 0-1,1 0 1,-1 0 0,1 0 0,0 0-1,-1 0 1,1 0 0,-1 0 0,1 0-1,0 1 1,-1-1 0,1 0-1,-1 0 1,1 1 0,-1-1 0,1 0-1,-1 1 1,1-1 0,-1 1 0,1-1-1,-1 0 1,0 1 0,1-1-1,-1 1 1,1-1 0,-1 1 0,0-1-1,0 1 1,1 0 0,-2 19 495,0-1-4713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2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207 196 5416,'0'0'7984,"-7"14"-7674,-11 26-5,1 0-1,-19 71 1,-16 153 946,18-88-261,24-75 0,8-93-736,0-8 52,1-16 38,30-395 1198,-15 274-1109,8-39 143,-21 169-535,0 0 0,1 0 0,-1 1 0,2-1 0,-1 1 0,0 0 0,1-1 0,0 1 0,1 0 0,0 1 0,-1-1-1,2 0 1,5-5 0,-7 8-34,-1 1 0,1 0 0,-1 1 0,1-1-1,0 0 1,0 1 0,0-1 0,0 1 0,0 0-1,0 0 1,0 0 0,0 1 0,1-1 0,-1 1-1,0-1 1,0 1 0,1 0 0,-1 0 0,0 1-1,0-1 1,1 1 0,-1 0 0,0-1 0,0 1-1,0 1 1,0-1 0,0 0 0,0 1 0,4 3-1,5 2-4,-1 2 0,0-1 0,-1 2 0,0-1 0,0 1 0,-1 1 0,0 0 1,-1 0-1,-1 0 0,1 1 0,8 22 0,2 9 16,-2 0 1,12 54-1,-23-76 2,-1 0-1,0 0 1,-2 1-1,1 29 1,-4-40-2,1 0 0,-2 0 0,1 0 0,-2 0 1,1 0-1,-1 0 0,-1 0 0,0-1 0,-1 0 0,-7 13 1,6-13 5,-2 0 1,0 0 0,0 0 0,-1-1 0,0-1-1,0 1 1,-16 10 0,2-5 31,0-1 1,-37 16 0,45-21-28,0 0 0,1 1 1,-18 14-1,15-10 35,-28 15 0,3-13 60,24-9 0,17-6-122,1 0-1,0 0 1,0 1-1,-1-1 1,1 0-1,0 0 1,0 0-1,-1 0 1,1 0-1,0 0 1,0 0-1,-1 0 1,1 0 0,0 0-1,-1 0 1,1 0-1,0 0 1,0 0-1,-1 0 1,1 0-1,0 0 1,0 0-1,-1 0 1,1 0-1,0 0 1,0 0 0,-1 0-1,1-1 1,0 1-1,0 0 1,-1 0-1,1 0 1,0 0-1,0-1 1,0 1-1,-1 0 1,1-1 0,3-11 27,15-17 0,-16 26-19,7-10 5,1 0 0,0 1 1,1 1-1,0 0 1,25-19-1,71-39 66,-3 2 7,-63 36 47,-2-1 0,58-61 0,-89 88-89,-8 4-35,1 1-1,0 0 0,-1 0 1,1-1-1,-1 1 0,1 0 1,-1-1-1,1 1 1,-1-1-1,1 1 0,-1-1 1,1 1-1,-1-1 0,1 1 1,-1-1-1,1 1 0,-1-1 1,0 1-1,1-2 1,-1 2 66,-4 15 84,0 2-141,0 1 0,1-1 0,-1 19-1,1-8-12,3-21-7,0 0 1,0 0 0,0 0-1,1 0 1,2 8 0,-3-12-1,1 0 0,-1-1 0,1 1 1,0 0-1,0-1 0,0 1 0,0-1 0,1 1 0,-1-1 0,1 0 1,-1 0-1,1 1 0,0-1 0,0 0 0,4 3 0,-4-4 1,0-1 1,0 1-1,0-1 0,0 0 0,0 0 1,0 0-1,0 0 0,0 0 0,0 0 1,0 0-1,0 0 0,0-1 0,0 1 1,0-1-1,0 0 0,-1 1 0,1-1 1,0 0-1,0 0 0,0 0 0,2-3 1,38-29 38,-37 28-36,10-8 7,-2-1-1,0 0 1,-1-1 0,13-21-1,36-69 59,-35 56-43,-2 4 0,-3-1-1,-2 0 0,18-66 1,5-14-50,-96 283-22,-43 141-13,-25 80-11,61-154-21,54-205 83,6-15 5,-1 0 0,1 0 0,-1 1 1,1-1-1,0 0 0,0 6 0,3-8-34,1-8 24,5-9 13,170-356 27,-23 55-8,-25 42 103,-83 178-86,6-6 65,-69 152-168,-169 402 27,89-237-24,-94 316 0,183-514 58,6-15 5,0 1 0,0-1 1,0 0-1,0 0 0,0 1 0,0-1 1,1 0-1,-1 1 0,1-1 0,-1 1 1,1-1-1,0 3 0,1-5 1,-1 0 0,1 0 0,0 0 0,-1 0 0,1 0 0,-1-1 0,1 1 0,-1 0 0,1 0 0,-1 0 0,1-1 0,-1 1 0,1 0 0,-1-1 0,1 1 0,-1-1 0,0 1 0,1 0 0,-1-1 0,0 1 0,1-1 0,-1 1 0,0-1 0,1 0 0,0-1 0,19-24 0,20-33 0,-8 10 0,59-87 22,32-46 20,87-151 120,-163 244-114,-60 145-42,-3-2 3,7-30 1,1 1 0,2 1 1,1-1-1,1 1 1,-1 27-1,4-48-2,1 1-1,1-1 1,-1 0 0,1 1-1,0-1 1,2 9 0,-2-13-5,-1 0 0,0-1 0,1 1 0,-1 0 0,1 0 0,-1-1 1,1 1-1,-1 0 0,1-1 0,0 1 0,-1-1 0,1 1 0,0-1 0,-1 1 1,1-1-1,0 1 0,0-1 0,-1 0 0,3 1 0,-2-1 2,1 1 1,0-1-1,-1-1 0,1 1 1,0 0-1,-1 0 0,1-1 1,-1 1-1,1 0 0,0-1 1,-1 0-1,1 1 0,-1-1 1,3-1-1,4-4 19,0 1-1,0-1 1,-1-1 0,1 0 0,-2 0 0,1 0-1,11-17 1,34-64 118,-40 66-103,9-16 61,17-46 0,-37 80-87,1 0 1,0 1 0,0-1 0,0 0-1,0 1 1,5-5 0,-7 8-11,0-1-1,0 1 1,1 0-1,-1-1 1,0 1-1,0 0 1,1 0-1,-1-1 1,0 1-1,1 0 1,-1 0 0,0 0-1,1 0 1,-1-1-1,1 1 1,-1 0-1,0 0 1,1 0-1,-1 0 1,0 0-1,1 0 1,-1 0 0,1 0-1,-1 0 1,0 0-1,1 0 1,0 0-1,-1 1 2,1 0-1,0 0 0,-1-1 1,1 1-1,0 0 0,-1 0 0,1 0 1,-1 0-1,0-1 0,1 1 1,-1 0-1,0 0 0,1 0 1,-1 0-1,0 0 0,0 2 1,4 16 13,1 9 7,1-1 1,10 30 0,-13-50-13,0 1 0,0-1 0,0 0 0,1 0 0,0-1 0,1 1 0,0-1 0,0 0-1,0 0 1,0 0 0,1-1 0,9 7 0,-12-10-4,-1-1 0,1 0 0,0 1 0,0-1 0,0-1 0,0 1 0,0 0 0,0-1 0,0 1 0,0-1 0,0 0 0,0 0 0,0 0 0,0-1 0,0 1 0,0-1 0,0 1 1,0-1-1,0 0 0,0 0 0,0-1 0,0 1 0,-1 0 0,1-1 0,-1 0 0,1 1 0,4-5 0,2-2 36,0-1 1,0 1 0,0-2 0,-1 1 0,10-18 0,7-15 166,-3-1 1,29-81 0,-37 90-77,-12 27-93,1 0-1,0 0 1,1 0 0,-1 1-1,1-1 1,0 1 0,8-9-1,-12 15-39,1 0-1,-1 0 1,0 0-1,0 0 0,0-1 1,1 1-1,-1 0 1,0 0-1,0 0 0,1 0 1,-1 0-1,0-1 1,0 1-1,1 0 0,-1 0 1,0 0-1,0 0 1,1 0-1,-1 0 0,0 0 1,1 0-1,-1 0 1,0 0-1,0 0 0,1 0 1,-1 0-1,0 1 1,0-1-1,1 0 0,-1 0 1,0 0-1,0 0 1,1 0-1,-1 0 0,0 1 1,0-1-1,0 0 1,1 0-1,-1 0 0,0 1 1,9 14 18,0 19-12,-4-1 17,-1 44 0,-4-64-15,0-1 0,-1 0 1,-1 0-1,0 0 1,0 0-1,-2 0 1,-4 12-1,7-21-1,-1 0 0,0 0 1,1 0-1,-1-1 0,-1 1 0,1-1 0,0 1 0,-1-1 0,1 0 0,-1 0 1,0 0-1,1 0 0,-1-1 0,0 1 0,0-1 0,0 0 0,0 1 1,0-1-1,-1-1 0,1 1 0,0 0 0,0-1 0,-1 0 0,1 1 1,0-1-1,-1-1 0,1 1 0,0 0 0,0-1 0,-1 0 0,1 0 0,0 0 1,0 0-1,0 0 0,0 0 0,0-1 0,0 0 0,0 1 0,1-1 1,-1 0-1,0 0 0,1-1 0,0 1 0,-1 0 0,1-1 0,-3-4 0,5 7-8,0 0-1,0 0 0,0-1 1,-1 1-1,1 0 0,0 0 1,0 0-1,0-1 0,0 1 1,-1 0-1,1 0 0,0-1 1,0 1-1,0 0 0,0-1 1,0 1-1,0 0 0,0 0 1,0-1-1,0 1 0,0 0 1,0 0-1,0-1 0,0 1 1,0 0-1,0-1 0,0 1 1,0 0-1,0 0 0,0-1 1,1 1-1,-1 0 0,0 0 1,0-1-1,0 1 0,0 0 1,1 0-1,-1 0 0,0-1 1,0 1-1,0 0 0,1 0 1,-1 0-1,0 0 0,0-1 1,1 1-1,-1 0 0,0 0 1,0 0-1,1 0 0,-1 0 1,0 0-1,0 0 0,1 0 1,-1 0-1,0 0 1,1 0-1,-1 0 0,0 0 1,0 0-1,1 0 0,-1 0 1,0 0-1,0 0 0,1 0 1,-1 0-1,0 0 0,1 1 1,22 4 11,-5 1-10,14 5-30,0-1 1,1-1 0,53 6-1,-81-15 29,1 0 0,-1 0-1,1-1 1,-1 0-1,1 1 1,-1-2-1,0 1 1,0-1 0,1 0-1,-1 0 1,0 0-1,-1-1 1,1 0-1,0 0 1,-1 0-1,1 0 1,-1-1 0,0 1-1,0-1 1,-1 0-1,1-1 1,-1 1-1,0 0 1,4-8-1,0 0 27,-1 0-1,0-1 0,-1 0 1,-1 0-1,0 0 0,0-1 1,-1 0-1,1-22 0,-3-17 142,0 67-150,0-1 0,2 0-1,-1 0 1,2 0 0,6 18-1,33 65 40,-41-93-52,0 1 1,0 0 0,0-1 0,1 1-1,-1-1 1,1 0 0,0 0-1,-1 0 1,2 0 0,-1 0 0,0-1-1,0 1 1,1-1 0,-1 0-1,1 0 1,0 0 0,0-1 0,0 1-1,0-1 1,5 1 0,-4-2 2,0 1 0,0-2 0,0 1-1,0 0 1,0-1 0,-1 0 0,1 0 0,0-1 0,0 1 0,0-1 0,-1 0 0,1 0 0,-1-1 0,0 1 0,1-1 0,5-5-1,9-8 102,0-2-1,-1 0 0,0-2 0,-2 1 0,0-2 1,22-40-1,-28 48 221,-15 30-109,-2 9-188,4-12-36,2-1 0,0 1 0,0-1 0,1 1 1,3 26-1,-1-34 2,-1 1 0,1-1 1,0 1-1,0-1 0,0 0 1,1 0-1,0 0 1,0 0-1,1 0 0,0-1 1,0 1-1,0-1 0,0 0 1,8 6-1,-10-9 4,1 1-1,0-1 1,0 0-1,0 0 1,0-1-1,0 1 1,0 0-1,0-1 1,0 0 0,1 0-1,-1 0 1,7 1-1,-8-2 3,0 0 0,0-1 0,-1 1 0,1 0 0,0-1 0,0 0 0,0 1 0,0-1 0,0 0 0,-1 0 0,1 0 0,0 0-1,-1 0 1,1 0 0,-1-1 0,1 1 0,-1 0 0,0-1 0,1 1 0,-1-1 0,0 0 0,0 1 0,0-1 0,1-2 0,0 0 10,-1 0 0,1 0 0,-1 0 0,0 0 1,0-1-1,0 1 0,-1 0 0,1-1 0,-1 1 1,0 0-1,0-1 0,-1 1 0,1 0 0,-1 0 0,0-1 1,-1-4-1,1 7-4,0-1 0,0 1 0,0 0 0,0-1 0,0 1 0,0 0 0,-1 0 0,1-1 0,0 1 0,-1 0 0,0 0 0,0 1 1,0-1-1,1 0 0,-1 1 0,-1-1 0,1 1 0,0-1 0,0 1 0,-1 0 0,1 0 0,0 0 0,-1 0 0,1 1 0,-1-1 0,1 0 0,-5 1 0,-42-10 21,48 8-9,4-1-3,10-5 10,-8 5-20,-3 1-6,204-127 6,-195 123-15,0 0 0,0 1 1,1 1-1,14-5 0,-24 8 7,0 1 1,0-1-1,0 0 0,0 1 0,1 0 0,-1 0 0,0-1 0,0 1 0,0 1 0,0-1 1,0 0-1,0 0 0,0 1 0,0-1 0,0 1 0,0 0 0,0-1 0,0 1 0,0 0 1,0 0-1,0 0 0,-1 1 0,1-1 0,0 0 0,-1 1 0,1-1 0,-1 1 0,1-1 0,-1 1 1,0 0-1,0-1 0,0 1 0,1 2 0,1 3 5,0 1 0,-1-1 0,-1 1 0,1-1 0,-1 1 1,0 0-1,-1 9 0,-7 57 52,5-55 28,0 0 1,1 0 0,1 20-1,0-39-82,0 1-1,-1-1 1,1 0-1,0 1 1,0-1-1,0 1 1,0-1-1,0 0 1,0 1-1,0-1 0,0 1 1,0-1-1,1 0 1,-1 1-1,0-1 1,0 0-1,0 1 1,0-1-1,0 1 1,1-1-1,-1 0 1,0 0-1,0 1 1,1-1-1,-1 0 0,0 1 1,0-1-1,1 0 1,-1 0-1,0 1 1,1-1-1,-1 0 1,0 0-1,1 0 1,-1 1-1,0-1 1,1 0-1,-1 0 0,1 0 1,-1 0-1,0 0 1,1 0-1,-1 0 1,0 0-1,1 0 1,-1 0-1,1 0 1,-1 0-1,0 0 1,1 0-1,-1 0 1,0-1-1,1 1 0,-1 0 1,1 0-1,-1 0 1,0 0-1,1-1 1,-1 1-1,0 0 1,0 0-1,1-1 1,-1 1-1,0 0 1,1-1-1,19-21 86,-20 21-87,10-12 38,55-68 109,-55 70-104,1 0 0,1 0 1,-1 1-1,23-14 0,-32 23-42,0 0-1,0 0 1,0 0 0,0 0 0,0 0-1,1 1 1,-1-1 0,0 1 0,0 0-1,0-1 1,1 1 0,-1 0 0,0 0-1,0 0 1,1 1 0,-1-1 0,3 1-1,-1 0 6,0 1-1,-1 0 1,1 0-1,0 0 0,0 0 1,-1 0-1,1 1 1,4 4-1,2 3 10,-1 0 0,0 1-1,-1 0 1,11 18 0,-11-15-7,0 0 1,-1 1-1,-1 0 1,0 0-1,-1 0 0,6 31 1,-10-35-768,0 1 1,0-1-1,-1 1 1,-1-1-1,0 1 1,-2 11-1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27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16575,'0'0'2328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28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11152,'0'0'3696,"16"-65"-3504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46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69 4416,'0'0'7406,"-3"13"-6972,-3 27 5,1 0 1,1 43-1,32 234 1552,-22-271-1706,12 51 518,-11-64-5,4 39 0,-10-62-628,0-4 36,-1 0 1,1 0 0,-1-1 0,-1 1 0,-1 9-1,2-14-179,0-1-1,0 0 0,0 0 0,0 0 0,0 0 0,0 0 0,0 1 1,0-1-1,0 0 0,0 0 0,0 0 0,0 0 0,0 0 0,0 1 1,-1-1-1,1 0 0,0 0 0,0 0 0,0 0 0,0 0 0,0 0 1,0 0-1,-1 1 0,1-1 0,0 0 0,0 0 0,0 0 0,0 0 1,0 0-1,-1 0 0,1 0 0,0 0 0,0 0 0,0 0 0,0 0 1,-1 0-1,1 0 0,0 0 0,0 0 0,-9-5 301,-7-14-166,3-13-72,1 1 1,2-1-1,1-1 1,-6-44-1,3 18-11,0-9 49,3 0-1,4 0 1,4-119 0,2 177-122,0 1 1,0 0-1,1-1 1,0 1-1,1 0 1,0 0-1,1 0 1,-1 1-1,2-1 1,-1 1-1,1 0 1,0 0-1,1 0 1,0 1-1,0 0 1,1 0-1,-1 1 1,2-1-1,-1 1 1,1 1-1,8-6 1,-10 9-14,-1 0 0,1 1 0,-1-1-1,1 1 1,0 0 0,0 1 0,0-1 0,-1 1 0,1 0 0,0 1-1,0 0 1,0-1 0,-1 2 0,1-1 0,6 3 0,4 1-3,-1 1 0,1 1 0,-1 0 0,16 11 0,-5-1 6,46 39 1,-63-49 20,-2 1 0,1 0 0,-1 0 0,0 0 0,-1 1 0,0 0 1,-1 0-1,1 1 0,4 12 0,-9-20-5,-1 0 1,1 0-1,-1 0 1,1 0-1,-1 0 1,0 0-1,0 0 1,1 0-1,-2 0 1,1 1-1,0-1 1,0 0-1,-1 0 1,1 0-1,-1 0 1,1 0-1,-1 0 1,0 0-1,0-1 1,0 1-1,-1 2 1,-1-1 2,1-1 0,-1 1 0,1-1 0,-1 0 0,0 0 0,0 0 0,0 0 0,0 0 0,0 0 1,-1-1-1,-4 2 0,-4 0 25,0 0 0,0 0 0,0-1 0,-1-1 0,1 0 0,-15-1 1,5-1 58,1-1 1,-1-2-1,0 0 0,1 0 1,-29-12-1,50 16-99,-1-1-1,1 1 1,-1 0-1,1 0 0,0 0 1,-1 0-1,1-1 1,-1 1-1,1 0 1,-1 0-1,1 0 1,0 0-1,-1 0 0,1 0 1,-1 0-1,1 0 1,-1 0-1,1 0 1,0 0-1,-1 1 1,1-1-1,-1 0 0,1 0 1,0 0-1,-1 0 1,0 1-1,0 3-3021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47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6728,'0'0'10457,"10"-1"-10015,150-6 1030,-122 7-928,0 2-1,56 9 1,-69-4-182,-21-5-196,1-1 0,0 1 0,0-1 0,0 0 1,7 0-1,-12-1 42,1 0-204,-1 0 0,0 0 0,1 0 0,-1 0 0,0 0 0,1 0 1,-1 0-1,1 0 0,-1 0 0,0 0 0,1 0 0,-1-1 0,0 1 0,1 0 0,-1 0 1,0 0-1,1 0 0,-1-1 0,0 1 0,1 0 0,-1 0 0,0 0 0,0-1 1,1 1-1,-1 0 0,0-1 0,0 1 0,0 0 0,1-1 0,-1 1 0,0 0 1,0-1-1,0-1-215,0-1 172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47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9040,'0'0'6961,"15"0"-6459,160 6 1485,-149-5-1403,0-1-1,1-1 1,31-6 0,-19-4-762,-32 8-1784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2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17487,'0'0'3696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52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4416,'0'0'11526,"5"10"-11103,7 19-123,-2 0 1,-1 0 0,7 40-1,38 222 1959,-19-116-364,-33-162-1498,0 1 0,0 22 0,-1-34-299,-1 1 0,0 0 1,0 0-1,-1 0 1,1-1-1,-1 1 1,1 0-1,-1 0 1,0-1-1,0 1 1,0 0-1,0-1 0,0 1 1,-1-1-1,1 0 1,-1 1-1,0-1 1,0 0-1,-2 3 1,-6-2 366,8-2-420,1-1 1,-1 1 0,0-1 0,1 1 0,-1-1 0,0 1 0,1 0 0,-1 0-1,1 0 1,-1 0 0,1 0 0,-2 1 0,-9-24 403,6-3-396,0 1-1,2-1 1,1 1 0,0-28-1,8-102 128,0 27 76,7-114 445,-10 221-565,1 0 1,9-31-1,-9 43-77,-1 1 0,1 0-1,0 0 1,1 0 0,-1 0 0,2 0 0,-1 1 0,1 0 0,9-10-1,-11 14-26,-1 0-1,2 0 1,-1 0-1,0 1 1,0-1-1,0 1 0,1 0 1,-1 0-1,1 0 1,-1 1-1,0-1 1,1 1-1,-1 0 0,1 0 1,-1 0-1,5 1 1,1 0 21,0 0 1,0 1 0,0 0-1,-1 1 1,11 3-1,-9-1-22,1 1 0,-1 0 0,-1 1 0,1 0 0,-1 0 1,0 1-1,-1 0 0,0 0 0,0 1 0,-1 0 0,0 1 0,-1-1 0,1 1 0,-2 1 0,0-1 0,0 1 0,-1 0 0,0 0 0,-1 0 0,0 0 0,-1 1 0,1 14 0,-2-22-16,0 0 0,-1 0 0,1 1 0,-1-1 0,0 0 0,-1 0 0,1 0 0,-1 1 1,0-1-1,0 0 0,0 0 0,0 0 0,-1 0 0,0 0 0,0 0 0,0-1 0,0 1 0,0 0 0,-1-1 0,0 0 1,1 0-1,-1 1 0,0-2 0,-1 1 0,1 0 0,0-1 0,-1 1 0,0-1 0,1 0 0,-1 0 0,0-1 0,0 1 1,0-1-1,-8 2 0,0 1 61,-1-2 1,-25 3 0,33-5-32,0 0 1,0 0-1,0 0 0,0 0 1,1-1-1,-1 0 1,0 0-1,0-1 0,1 1 1,-1-1-1,-5-3 0,10 5-57,-1 0-1,1 0 0,0 0 0,-1 0 1,1-1-1,0 1 0,-1 0 1,1 0-1,0 0 0,-1-1 0,1 1 1,0 0-1,-1 0 0,1-1 0,0 1 1,0 0-1,0-1 0,-1 1 0,1 0 1,0-1-1,0 1 0,0 0 1,-1-1-1,1 1 0,0 0 0,0-1 1,0 1-1,0-1 0,0 1 0,0 0 1,0-1-1,0 1 0,0 0 0,0-1 1,0 1-1,0-1 0,0 1 1,0 0-1,1-1 0,-1 1 0,0 0 1,0-1-1,1 0 0,18-10-27,22-1-4713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5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4816,'0'0'16714,"-7"13"-16245,-22 44-7,27-52-359,0-1 1,1 1 0,-1 0 0,1-1 0,0 1-1,0 0 1,0 0 0,1 0 0,0 0-1,0 0 1,0 0 0,1 8 0,1 3 280,-1-9-246,1 1-1,0-1 1,0 0 0,0 1 0,1-1-1,0 0 1,1-1 0,-1 1 0,1-1-1,0 1 1,1-1 0,8 8 0,-12-13-117,0 0 0,0 0 0,1 0 0,-1 0 0,1 0 0,-1-1 0,1 1 0,-1 0 0,1-1 0,-1 1 0,1-1 0,-1 0 0,1 1 0,0-1 0,-1 0 0,1 0 0,-1 0 0,1 0 0,0 0 0,-1-1 1,3 0-1,0 0 80,-1 0 1,1-1 0,-1 1-1,1-1 1,-1 0 0,1 0-1,-1-1 1,4-3 0,3-4-1049,0 1 1,-1-2 0,13-19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53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15472,'0'0'1695,"34"-69"-1855,-16 53 0,4-2-96,4 4 9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54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3912,'0'0'9426,"0"14"-8796,-1 1-452,2 86 916,16 83 1184,3 66 405,-15-97 1238,-5-170-3128,-8-50-1551,5 49-2277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55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12960,'0'0'2440,"13"0"-1976,246-10 2855,-239 9-2981,11 1 764,-1-1-1,0-2 1,31-6-1,-56 7-1035,1-1 1,-1 0-1,0 1 0,1-2 0,4-3 0,-2 2-2812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56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8936,'0'0'4025,"3"17"-3305,45 289 2981,-39-247-2972,21 167 2374,-29-127 1500,-13-138-3539,4-95-596,6 72-339,2-122 206,1 105-91,-14-140 1,11 204-213,0 9-7,1 1 0,1-1 0,-1 0 0,1 0 0,1-11-1,-1 15-17,1-1 0,-1 1 0,1 0 0,0 0-1,0 0 1,0 0 0,0 0 0,0 1-1,0-1 1,1 0 0,-1 0 0,0 1 0,1-1-1,0 1 1,-1-1 0,1 1 0,0 0-1,0-1 1,0 1 0,2-1 0,6-2 5,1-1 0,-1 2 1,1-1-1,0 2 0,0-1 0,0 2 1,0-1-1,1 2 0,-1-1 0,0 1 1,1 1-1,-1 0 0,0 1 0,21 5 1,-17-3 2,0 1 0,-1 1 0,1 0 0,-1 0 0,-1 2 0,1 0 0,-1 0 0,0 1 0,-1 1 0,15 14 0,-24-21-4,0 1-1,0-1 1,0 1 0,-1 0-1,1-1 1,-1 1 0,0 0-1,0 0 1,0 1 0,-1-1-1,1 0 1,-1 1 0,0-1-1,0 1 1,-1-1 0,1 1-1,-1-1 1,0 1-1,0-1 1,-1 1 0,0-1-1,1 1 1,-1-1 0,-1 0-1,1 1 1,0-1 0,-1 0-1,0 0 1,-5 8 0,0-1 23,0-1-1,-1 0 1,-1 0 0,1-1 0,-2 0 0,1 0 0,-1-1 0,0-1 0,-17 10 0,15-9-35,-1 0 138,0-1-1,-29 11 1,38-16-113,0-1 1,0 0-1,-1 0 0,1 0 0,0-1 1,-1 1-1,1-1 0,-1 0 0,1-1 1,0 1-1,-1-1 0,1 0 0,0 0 1,0 0-1,-5-2 0,-2-1-492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2:5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10752,'0'0'3606,"12"5"-3118,5 2-190,0 0-1,1-1 0,0-1 1,0-1-1,35 3 0,-35-6 69,-1-1-1,0-1 1,0-1-1,0 0 1,0-2-1,-1 0 1,22-7-1,-36 10-267,0 0 0,0 0 0,0 0 0,0 0 0,0 0 0,0 0 0,-1 0 0,1 0 0,0-1 0,-1 1 0,1-1 0,-1 1 0,1-1 0,-1 0 0,3-3 0,-4 4-29,0-1-1,1 1 0,-1 0 1,0-1-1,1 1 0,-1-1 1,0 1-1,0 0 1,0-1-1,0 1 0,0-1 1,-1 1-1,1 0 1,0-1-1,-1 1 0,1 0 1,-1-1-1,0-1 1,-2 0 20,1-1 1,0 1 0,-1-1-1,0 1 1,0 0-1,0 0 1,0 0 0,0 1-1,-1-1 1,1 1 0,-1-1-1,0 1 1,-7-2 0,4 1-33,0 1 1,0 1-1,0-1 0,-1 1 1,1 1-1,0-1 1,-1 1-1,1 1 1,0-1-1,-1 1 1,1 0-1,0 1 1,0 0-1,0 0 1,-10 4-1,7-1 2,0 0 0,0 1-1,1 0 1,-1 0 0,1 1 0,1 0 0,-1 1-1,1 0 1,-13 17 0,16-18-16,-1 1 0,1 1 0,0-1 0,1 1 0,0 0 0,0 0-1,1 0 1,0 0 0,1 0 0,0 1 0,-1 14 0,2-18-4,1 1 0,1-1 0,-1 1 0,1-1-1,0 1 1,1-1 0,0 1 0,0-1 0,0 0 0,0 0 0,1 0 0,0 0 0,1 0 0,-1-1-1,1 1 1,0-1 0,8 8 0,-4-6 27,-1 0-1,1 0 0,0-1 1,0-1-1,1 1 1,0-1-1,0-1 0,0 0 1,0 0-1,1 0 1,0-1-1,-1-1 0,15 2 1,-7-2 46,0-2 1,0 0-1,1-1 1,-1 0-1,0-2 1,-1 0 0,21-6-1,104-37 502,-92 25-4085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19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53 4720,'0'0'14481,"-1"10"-14305,0-4-142,-1 3 10,1-1 1,1 1-1,0 0 0,0 0 0,0-1 0,3 11 1,25 154 969,-23-151-891,19 102 733,-20-111-497,0-18 141,3-22-96,1-36-105,30-158 511,-31 190-672,7-25 120,-13 51-241,1 1-1,0-1 1,0 1-1,0 0 1,1 0-1,-1 0 1,1 0-1,0 0 1,6-5-1,-7 7-18,0 0 1,0 0-1,0 0 0,0 1 0,1-1 1,-1 1-1,0-1 0,1 1 0,0 0 1,-1 0-1,1 0 0,0 0 0,-1 0 1,1 1-1,0-1 0,0 1 0,0 0 1,0-1-1,-1 2 0,1-1 0,0 0 1,0 0-1,0 1 0,-1 0 0,1-1 0,0 1 1,0 0-1,-1 0 0,1 1 0,-1-1 1,1 0-1,-1 1 0,0 0 0,1-1 1,-1 1-1,0 0 0,2 3 0,5 4 12,-1 1 0,-1 1 0,1-1 0,-2 1 0,1 1 0,7 20 0,3 12 129,16 63-1,-21-62 187,33 82 0,-38-117-353,0-14 428,0-14-3330,-7 17 2494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21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6224,'0'0'12378,"10"0"-12130,83-3 640,-70 4-492,28 5-1,-22-2-159,12 5 58,-32-6-233,1-1 0,0 0 0,19 0 0,16-2 17,-8-1 247,0 1 1,55 9 0,21 16 349,-96-22-608,0 0 1,0-1 0,-1 0 0,1-2-1,0 0 1,31-5 0,99-25 219,-138 28-279,1 1 0,0 0 0,16 1 0,13-2 5,11-4 5,6-2 47,64 0 0,-82 8 54,39-6 0,-47 2-48,18-2 136,55-15 0,-40 10 98,-53 7-268,0 1 0,1-1 0,-1 2 0,1 0 0,0 0 0,-1 1 0,1 0 0,0 1 0,0 0 0,12 2 0,55 14 254,-49-9-51,1-1 1,38 3-1,2-3 175,20 0 415,-64-3-491,13 0 222,-37-3-532,0 0 0,0 0 0,0-1 0,0 1 0,0 0-1,0-1 1,0 1 0,0-1 0,0 0 0,0 0 0,-1 0 0,1 0 0,0 0 0,-1 0 0,3-2 0,1-7-92,-5 4-3417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26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3912,'0'0'14102,"9"-3"-13791,37-9 331,77-13 1,63 3 339,-102 13-671,-24 4-45,-30 3 177,35-6 0,-26 8 1555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14872,'0'0'1248,"63"-18"-425,-7 6 17,27-2-208,10 2 8,15-2-136,1 6 0,2-4-16,-6-4 8,-14 2-128,-13-3 0,-9 1-176,-15 2-8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27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8336,'0'0'10923,"9"1"-10549,8 1-269,14 2 618,36-1 1,331-9 1600,-391 6-2199,-1 0 1,0-1-1,1 1 1,-1-1-1,7-2 1,-11 2-98,0 1 0,-1-1 0,1 0 0,-1 1 0,1-1 0,-1 0 0,1 0 0,-1 0 0,1 0 0,-1 0 1,0-1-1,0 1 0,1 0 0,-1-1 0,0 1 0,0-1 0,0 1 0,-1-1 0,1 1 0,0-1 0,0 1 0,-1-1 0,1-2 0,1-6 254,4-12-395,-4 10-3422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2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6520,'0'0'11569,"1"11"-11203,-3 130 875,-1-35-183,-8 60 923,11-159-1769,-1-7-192,1 0-1,0 1 1,0-1-1,0 1 1,0-1-1,0 0 1,0 1-1,0-1 1,-1 0 0,1 1-1,0-1 1,0 1-1,0-1 1,1 0-1,-1 1 1,0-1-1,0 1 1,0-1-1,0 0 1,0 1-1,0-1 1,0 1 0,1-1-1,-1 0 1,0 1-1,0-1 1,1 0-1,-1 0 1,0 1-1,0-1 1,1 0-1,-1 1 1,0-1 0,1 0-1,-1 0 1,0 0-1,1 1 1,-1-1-1,1 0 1,-1 0-1,0 0 1,1 0-1,-1 0 1,0 0-1,1 0 1,-1 0 0,1 0-1,0 0 1,-1 0 370,1-9-334,1 0 0,0 0 0,0 0 0,1 0 0,6-12 0,0-2 16,1-8 77,2 0-1,2 0 0,30-48 1,-40 72-122,1 1 0,1 0 0,-1 0 0,1 1 0,0 0 0,0 0 0,8-5 1,-1 1 3,-12 8-30,0 0 0,0 0 1,0 0-1,1 0 0,-1 0 1,0 1-1,0-1 0,1 0 1,-1 1-1,0-1 1,1 1-1,-1 0 0,0-1 1,1 1-1,-1 0 0,1 0 1,1 0-1,-1 1-1,0-1 0,0 1 0,0 1-1,0-1 1,0 0 0,0 1 0,0-1 0,0 1-1,2 2 1,6 6-6,-1-1 1,-1 2-1,0-1 0,0 1 1,-1 0-1,-1 1 0,0 0 0,0 0 1,7 23-1,-7-13 22,0 0 1,-2 0-1,-1 0 1,0 0-1,-1 24 1,2-13 421,-2-25-781,-4-21-2826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30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5624,'0'0'14993,"-2"21"-14771,-38 371 210,19-178-220,19-197-177,-5 101 454,9-127-427,-1 0 0,1 0 0,0 0 0,1 1 0,6-16 0,3-10-94,-7 18-99,7-25-2767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31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1 7736,'0'0'1798,"-4"10"-1203,-6 12-196,-1 0 0,0-1 0,-2 0 1,-1-1-1,0 0 0,-1-1 0,-26 24 0,9-19 212,0-1-1,-2-1 0,0-2 1,-70 28-1,17-12 2287,87-36-2868,0 0-1,-1 0 0,1 0 0,0 0 0,0 1 0,0-1 0,-1 0 0,1 0 0,0 0 0,0 0 1,0 0-1,0 1 0,-1-1 0,1 0 0,0 0 0,0 0 0,0 0 0,0 1 0,0-1 0,-1 0 1,1 0-1,0 1 0,0-1 0,0 0 0,0 0 0,0 0 0,0 1 0,0-1 0,0 0 0,0 0 1,0 1-1,0-1 0,0 0 0,0 0 0,0 0 0,0 1 0,0-1 0,0 0 0,0 0 1,0 1-1,1-1 0,-1 0 0,0 0 0,0 0 0,0 1 0,0-1 0,0 0 0,1 0 0,-1 0 1,15 15 392,23 11-262,-1-4 139,60 50 0,-31-21 39,-45-36-133,0 1 0,-2 1-1,0 0 1,-1 2 0,-1 0 0,17 24 0,-32-40-161,-1-1 0,0 0 0,0 1 0,0-1 0,0 1 0,0 0 0,-1-1 1,1 4-1,2 10 298,-1-15-97,0-6-37,0-5-187,-1-1-3175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32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7936,'0'0'10167,"6"13"-9728,0 1-306,-1-4-13,0 1 1,-1 0 0,-1 0-1,1 0 1,2 20-1,9 103 1857,-3 176 1,-15-263-828,3-47-838,-2-12-30,0-10-288,0 6-3551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32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27 9848,'0'0'6597,"11"2"-6052,78 20 624,43 10 951,-115-30-1857,11 3 559,30 1 0,-48-6-520,-1 0 0,1-1 0,-1 0 0,1 0 0,-1-1 0,0 0 0,10-4 0,-18 6-283,-1 0 1,1 0-1,-1 0 1,0-1-1,1 1 0,-1 0 1,1 0-1,-1 0 1,0-1-1,1 1 0,-1 0 1,0 0-1,1-1 1,-1 1-1,0 0 1,1-1-1,-1 1 0,0 0 1,0-1-1,1 1 1,-1 0-1,0-1 0,0 1 1,0-1-1,0 1 1,1 0-1,-1-1 0,0 1 1,0-1-1,0 1 1,0-1-1,-9-12 280,-20-7-54,11 12-191,0 2 1,0 0-1,0 0 0,-1 2 0,0 0 1,0 2-1,-22-2 0,-137 10 89,93-1-88,9 6-423,71-10 193,1 1 0,1-1 0,-1 1 0,0 0 0,0 0 0,1 1 0,-1-1 1,-3 4-1,-3 1-3447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38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5416,'0'0'16934,"-6"9"-16675,-9 14 77,-20 41 0,29-51-207,-14 37 489,19-47-565,0 0 1,1 0 0,-1 0-1,0 0 1,1 0-1,0 0 1,0 1-1,0-1 1,0 0 0,0 0-1,1 0 1,-1 0-1,2 5 1,1-5-16,-1 1 0,1-1 0,0 1 0,-1-1 0,1 0 0,1 0 0,-1 0 0,0 0 0,1-1 0,-1 0 0,1 1 0,0-1 0,0 0 0,0-1 0,0 1 0,6 1 0,6 2 50,0-1 0,30 3-1,-43-6-71,-1-1 0,1 0 0,0 1-1,0-1 1,-1 0 0,1-1 0,0 1-1,-1 0 1,1-1 0,0 0 0,-1 1-1,1-1 1,-1 0 0,1 0 0,-1 0 0,1-1-1,-1 1 1,3-2 0,-2-1-2,1-1 1,-1 1-1,0-1 1,0 1 0,0-1-1,-1 0 1,4-10-1,18-56-427,-16 42-3247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39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8640,'0'0'12267,"9"-8"-12103,27-28-2696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41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6128,'0'0'14946,"-1"9"-14821,-8 152 304,3-31-91,-2 16 306,8-142-566,-2 23 163,3-20 81,3-14 314,4-16-695,2 0 0,18-32-1,-6 17-3336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41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7936,'0'0'4154,"14"-6"-3599,14-6-146,1 1-1,0 2 1,57-11 0,-25 16 367,0 2 1,64 8 0,21 1 643,-64-11-339,-10 0-3279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2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301 522 8536,'0'0'7922,"-13"-8"-7526,3 3-302,6 2-55,-1 0 0,1 0 1,-1 0-1,0 1 0,0 0 0,0 0 1,0 0-1,0 0 0,0 1 0,0 0 0,0 0 1,-1 1-1,1-1 0,0 1 0,-1 0 1,1 0-1,-8 2 0,0 2 97,1 0-1,0 1 1,1 0-1,-1 1 1,1 0 0,0 0-1,0 2 1,-14 11-1,20-14-27,-1 0 0,1 1-1,0-1 1,0 1 0,1 0-1,0 0 1,0 1 0,0-1-1,1 1 1,0 0 0,0 0-1,1 0 1,-1 0 0,2 0-1,-1 1 1,0 7 0,2-13-49,0 0 0,0 0 0,0 0 0,0 1 0,0-1 0,1 0 0,-1 0 0,1 0 0,-1 0 0,1 0 1,0 0-1,0 0 0,0 0 0,0 0 0,0 0 0,0 0 0,1 0 0,-1-1 0,1 1 0,2 2 0,-1-2 4,0 0-1,1 0 1,-1 0-1,0-1 1,1 1-1,-1-1 1,1 0-1,0 0 0,-1 0 1,1 0-1,5 0 1,-2-1 7,-1 0 1,1 0 0,-1 0-1,0-1 1,1 0-1,-1 0 1,0 0 0,0-1-1,1 0 1,-1 0 0,0-1-1,-1 1 1,1-1-1,7-5 1,-6 0 28,0 1-1,-1-1 1,1 0 0,-2 0 0,1 0-1,-1-1 1,0 0 0,6-18 0,-8 20-2,-1 0 0,1-1-1,-2 1 1,1-1 0,-1 0 0,0 1 0,-1-1 0,1 0 0,-2 0 0,1 0 0,-1 1 0,-2-10 0,2 15-47,0 0-1,0 0 1,0 0 0,-1 0-1,1 0 1,0 1 0,-1-1-1,0 0 1,1 1-1,-1-1 1,0 1 0,0 0-1,0-1 1,0 1 0,0 0-1,0 0 1,0 0 0,0 0-1,0 1 1,0-1-1,-1 1 1,1-1 0,0 1-1,0 0 1,-1 0 0,-3 0-1,5 0-32,-1-1-1,1 1 1,-1 0-1,1 0 1,-1 1-1,1-1 1,0 0-1,-1 0 1,1 1 0,-1-1-1,1 1 1,0-1-1,-1 1 1,1-1-1,0 1 1,-1 0-1,1 0 1,0 0-1,0 0 1,0 0-1,0 0 1,0 0-1,0 0 1,0 0 0,0 0-1,0 0 1,0 1-1,1-1 1,-1 0-1,0 1 1,1-1-1,-1 1 1,1-1-1,0 0 1,-1 1-1,1-1 1,0 1-1,0-1 1,0 3-1,0-3-11,1 0-1,-1-1 0,0 1 0,0 0 0,1 0 0,-1-1 0,1 1 0,-1 0 1,1 0-1,-1-1 0,1 1 0,-1-1 0,1 1 0,-1 0 0,1-1 0,0 1 0,-1-1 1,1 0-1,0 1 0,-1-1 0,1 1 0,0-1 0,0 0 0,0 0 0,-1 1 1,1-1-1,0 0 0,0 0 0,0 0 0,-1 0 0,2 0 0,28-3 56,-17-1-38,1 0-1,-1-1 1,0 0 0,-1-2-1,1 1 1,-1-1-1,0-1 1,-1 0-1,0-1 1,0 0-1,-1-1 1,0 0-1,16-21 1,1-7 134,-2-2 0,37-77 0,-11-3 225,-20 42 307,-29 78-381,-2 8-178,-3 17-9,-131 705 879,120-672-925,-2-1 0,-2-1 0,-3 0 0,-2-2 0,-43 73 0,59-116-47,1-1 1,-2 0 0,1 0 0,-11 10-1,16-19-17,1 1 0,-1-1-1,0 0 1,1 0-1,-1 0 1,0 0 0,1 0-1,-1 0 1,0 0 0,0 0-1,0-1 1,0 1-1,0-1 1,-3 1 0,3-1 1,1-1 1,-1 1-1,1 0 0,0-1 1,-1 1-1,1-1 1,0 1-1,-1-1 1,1 0-1,0 0 0,0 0 1,0 0-1,-1 1 1,1-1-1,0-1 1,0 1-1,0 0 0,1 0 1,-1 0-1,0 0 1,0-1-1,1 1 1,-2-2-1,-1-5 6,1 1 0,-1-1 0,1 0 0,0 1 0,1-1-1,0 0 1,0 0 0,1 0 0,1-16 0,2-4 33,9-43-1,-6 50-49,0 0 0,2 0 0,0 0 0,1 1 0,1 0 0,1 1 0,0 0 0,2 0 0,0 2 0,1-1 0,30-26 0,-28 27 0,88-77 0,-89 83 0,0 0 0,0 1 0,1 1 0,0 1 0,29-11 0,-21 10 0,-7 3 0,30-8 0,-42 13 0,1 0 0,0 1 0,0-1 0,0 1 0,-1 0 0,1 1 0,0 0 0,0-1 0,7 4 0,0-2 852,-5-1-5648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42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9944,'0'0'3905,"1"9"-3380,5 51 353,-3 0 1,-5 80-1,1-135-778,0 2 92,1 0 0,-1 0 0,1 0 0,0 0 1,1 0-1,0 0 0,0-1 0,4 13 0,-5-18 33,1-2-173,1 0-1,-1-1 0,0 1 0,0 0 1,0 0-1,1-1 0,-1 1 0,-1-1 1,1 1-1,0-1 0,0 1 0,0-1 1,-1 1-1,1-1 0,0-1 0,1-2 36,45-114 610,-29 69-406,2 1 0,30-52-1,-43 87-212,0 1 29,1 1 0,10-14 0,-17 24-79,1 0-1,0 0 0,-1 0 0,1 0 1,0 0-1,0 1 0,1-1 1,-1 0-1,0 1 0,0 0 0,1-1 1,-1 1-1,1 0 0,-1 0 1,1 0-1,0 1 0,-1-1 0,4 0 1,-4 2-21,0-1 1,0 1-1,0 0 1,0-1 0,-1 1-1,1 0 1,0 0-1,0 0 1,0 1 0,-1-1-1,1 0 1,-1 1-1,1-1 1,-1 1 0,0-1-1,1 1 1,-1-1-1,0 1 1,0 0 0,0 0-1,1 2 1,18 43 20,-20-46-27,34 135 16,-11-33 50,-20-91-336,-2 0 0,1 0 0,-2 23 0,0-27-1291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43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7936,'0'0'7126,"2"9"-6727,26 160 957,-8-36-543,-13-94-548,5 28 672,37 118 1,-37-153-564,9 28 1243,-21-60-1598,0 0 1,0 1-1,1-1 1,-1 0-1,0 0 1,0 0 0,0 1-1,1-1 1,-1 0-1,0 0 1,0 0-1,0 0 1,1 0 0,-1 1-1,0-1 1,0 0-1,1 0 1,-1 0-1,0 0 1,0 0-1,1 0 1,-1 0 0,0 0-1,1 0 1,-1 0-1,0 0 1,0 0-1,1 0 1,-1 0-1,0 0 1,0 0 0,1 0-1,-1 0 1,0-1-1,0 1 1,1 0-1,-1 0 1,0 0 0,0 0-1,1 0 1,-1-1-1,0 1 1,0 0-1,0 0 1,0 0-1,1-1 1,-1 1 0,0 0-1,0 0 1,0-1-1,0 1 1,0 0-1,0-1 1,12-13-30,12-34-2999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43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440 1 12864,'0'0'3064,"-11"8"-2790,-55 41 218,-82 45 0,9-12 639,81-43 221,57-39-1310,0 0 1,0 1-1,0-1 1,0 1-1,0-1 1,1 1-1,-1 0 1,0-1-1,0 1 0,0 0 1,0 0-1,1-1 1,-1 1-1,0 0 1,1 0-1,-1 0 1,1 0-1,-1 0 1,1 0-1,-1 0 1,1 0-1,0 0 1,-1 0-1,1 0 1,0 0-1,0 0 1,0 1-1,0-1 1,0 0-1,0 0 0,0 0 1,0 0-1,0 0 1,0 0-1,1 0 1,-1 0-1,0 0 1,1 0-1,-1 0 1,1 0-1,0 1 1,11 14 85,1-2 0,0 1 1,27 20-1,-7-10-46,1-2-1,1-1 1,41 18 0,-44-22-41,162 80 650,-189-92-190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4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14968,'0'0'6030,"0"17"-5861,0-4-130,0 24 115,-5 41 0,2-50-26,-2 0-1,0 0 1,-2 0 0,-17 44 0,22-66-101,-1 0 0,1 1-1,1-1 1,-1 0 0,1 1 0,0-1 0,0 1 0,1-1 0,0 9 0,2-3 54,0 0-1,0-1 1,1 1-1,5 11 1,-4-12 168,-1-1-1,0 0 1,0 1 0,-1-1 0,1 19 0,-4-28-230,1 0 1,-1 0-1,1 0 1,-1 0-1,0 0 1,1 0-1,-1 0 0,0 0 1,1-1-1,-1 1 1,0 0-1,0 0 1,0-1-1,0 1 0,0-1 1,0 1-1,0-1 1,0 1-1,0-1 1,0 1-1,-1-1 0,-24 8 77,0-3 15,15-4-3305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4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14776,'0'0'3683,"16"-2"-3701,65-7 266,151 6 0,-188 5-79,13 2 712,77-5-1,-67-1 154,-40 2-3370,-26 0 2198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4:46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10 142 14168,'0'0'6497,"9"4"-6348,2 1-114,-1 0 48,-1 0 0,1-1 0,1-1 0,-1 1 0,21 3 0,-26-7-32,-1 0 0,1 0 0,-1-1 0,1 1 0,-1-1 0,1 0 0,-1 0 0,0-1 0,0 1 0,1-1 0,-1 0 0,0 0 0,0 0 0,0-1 0,-1 1 0,1-1 0,-1 0 0,1 0 0,3-5 0,-5 5-21,0 0 1,0 0-1,0 0 1,0 0 0,0-1-1,-1 1 1,1-1-1,-1 1 1,0-1-1,0 1 1,-1-1-1,1 0 1,-1 1-1,1-1 1,-1 0-1,-1 1 1,1-1-1,0 0 1,-1 1-1,1-1 1,-1 0-1,0 1 1,-1-1-1,-1-3 1,2 4-2,-1 0 1,1 0-1,-1 0 1,0 0-1,0 0 1,0 0-1,0 1 1,0-1-1,-1 1 0,1-1 1,-1 1-1,0 0 1,0 0-1,1 0 1,-1 0-1,-1 1 1,1-1-1,0 1 0,0 0 1,0 0-1,-1 0 1,1 0-1,0 1 1,-1-1-1,1 1 1,-1 0-1,1 0 0,-1 0 1,1 0-1,-1 1 1,1-1-1,0 1 1,-1 0-1,-5 2 1,3 0-10,-1-1 0,2 1 0,-1 0 0,0 0 1,1 0-1,-1 1 0,1 0 0,0 0 1,0 1-1,0-1 0,1 1 0,0 0 0,0 0 1,0 0-1,0 1 0,1-1 0,-5 12 1,5-6-1,1-1 0,0 1 0,0-1 0,1 1 0,0 0 0,1 0 0,0-1 0,1 1 0,0 0 0,1 0 0,0-1 0,1 1 0,0-1 0,1 0 0,4 11 0,-4-14 9,-1 0-1,1 1 1,1-1 0,-1-1 0,1 1-1,0-1 1,1 0 0,0 0 0,0 0-1,0-1 1,0 0 0,1 0 0,0-1-1,0 0 1,0 0 0,0 0 0,1-1-1,0 0 1,-1-1 0,13 3 0,1-3 21,-1-1 0,1-1 0,-1-1 1,1 0-1,-1-2 0,38-9 0,4-8-3320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02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8136,'0'0'3624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07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8936,'0'0'13978,"12"3"-13599,-6-1-321,4 2 28,0-2-1,0 1 0,0-1 1,0-1-1,0 0 0,1 0 1,10-1-1,28-6 613,-1-1 0,75-23 1,-113 28-583,8-4 264,1 1-1,0 1 1,1 1 0,22-1-1,-23 3-29,-15 1-227,-1 0 0,1-1 0,-1 1 0,1 1 0,-1-1 1,1 1-1,-1-1 0,1 1 0,-1 0 0,0 0 0,1 0 1,3 2-1,24 12 1126,-25-13-5105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08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9848,'0'0'13377,"11"-2"-12921,17-4-214,167-27 1785,-191 32-1976,26-3 543,1 1 0,-1 2 0,38 2-1,-40 0-95,-20-1-217,0 0 0,0 1 0,0-1 0,9 4 0,-16-4-192,0 0-1,0 0 1,0 1-1,-1-1 1,1 0-1,0 0 1,0 0-1,0 0 1,0 0-1,0 0 1,0 0-1,0 0 1,0-1-1,0 1 1,0 0-1,0-1 1,0 1-1,0 0 1,1-1-1,3-5-3950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25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8240,'0'0'16370,"10"3"-16261,29 7 112,62 8 0,-72-16-49,0-2 1,58-6-1,-8 0 60,-51 4 112,0 2 0,-1 2 1,1 0-1,0 2 0,44 11 0,-43-8 420,-14-6-4210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1 732 12160,'0'0'6511,"11"-9"-5983,148-141 1322,-20 30-144,-114 100-1372,-19 16-203,0 0 0,0 0 0,0 0 1,1 0-1,0 1 0,7-2 0,-13 4-103,0 1 0,0-1-1,1 1 1,-1-1 0,0 1-1,0 0 1,0 0-1,1-1 1,-1 1 0,0 0-1,0 0 1,0 0 0,1 0-1,-1 0 1,0 1 0,0-1-1,0 0 1,1 1-1,-1-1 1,0 0 0,0 1-1,0 0 1,0-1 0,0 1-1,0-1 1,0 1-1,0 0 1,0 0 0,0 0-1,0 0 1,0-1 0,-1 1-1,1 0 1,0 0 0,-1 1-1,1-1 1,-1 0-1,1 0 1,-1 0 0,1 0-1,-1 0 1,0 1 0,1 1-1,-1 10 97,0 0-1,0 0 0,-1 0 0,-1 0 1,0 0-1,-8 24 0,4-11 8,3-17-67,-45 182 1623,45-183-713,8-24-436,11-16-182,2 1 0,30-41-1,-11 18-14,-32 46-280,53-74 490,-52 73-440,1 2 0,0-1 1,1 1-1,0 0 1,0 0-1,0 1 1,14-7-1,-21 12-105,0 0-1,0 1 1,0-1 0,0 0 0,0 1-1,1-1 1,-1 1 0,0 0-1,0-1 1,1 1 0,-1 0 0,0 0-1,0 0 1,1 0 0,-1 0 0,0 0-1,1 0 1,-1 0 0,0 0-1,0 1 1,1-1 0,-1 0 0,0 1-1,2 0 1,-2 0 1,0 0-1,0 1 1,-1-1-1,1 0 1,0 0-1,0 1 1,-1-1-1,1 1 1,-1-1-1,1 0 1,-1 1-1,0-1 1,1 1-1,-1-1 1,0 1-1,0-1 1,0 3-1,-1 6 16,0 1-1,0-1 1,-1 1-1,-5 13 1,-5 8-22,9-26 0,0 0 0,1 0 0,0 1 0,0-1 0,0 1 0,1-1 0,-1 7 0,4-13 0,0 0 0,0 0 0,-1-1 0,1 1 0,0-1 0,-1 0 0,1 1 0,-1-1 0,1 0 0,-1 0 0,1 0 0,1-1 0,-2 1 0,68-47 0,-48 32 0,0 2 0,0 0 0,24-11 0,-44 25 0,0-1 0,0 0 0,1 1 0,-1-1 0,0 1 0,0-1 0,0 1 0,1 0 0,-1 0 0,0 0 0,0-1 0,1 1 0,-1 0 0,0 0 0,0 1 0,1-1 0,-1 0 0,0 0 0,0 1 0,1-1 0,-1 0 0,0 1 0,0-1 0,0 1 0,0 0 0,0-1 0,0 1 0,0 0 0,0 0 0,0 0 0,0 0 0,0-1 0,0 1 0,0 0 0,-1 1 0,1-1 0,0 0 0,-1 0 0,1 0 0,-1 0 0,1 0 0,-1 2 0,3 6 0,-1 0 0,0 0 0,-1 0 0,1 17 0,-2-23 0,2 174 0,-3-98 0,1-79 0,0 1 0,0-1 0,0 1 0,0-1 0,0 1 0,0-1 0,0 1 0,0-1 0,0 1 0,0-1 0,0 1 0,1-1 0,-1 1 0,0-1 0,0 1 0,0-1 0,1 1 0,-1-1 0,0 1 0,1-1 0,-1 0 0,0 1 0,1-1 0,-1 0 0,1 1 0,-1-1 0,0 0 0,1 1 0,-1-1 0,1 0 0,-1 0 0,2 1 0,-1-1 0,1 0 0,-1 0 0,1 0 0,-1-1 0,1 1 0,-1 0 0,0-1 0,1 1 0,-1-1 0,1 1 0,1-2 0,36-24 0,66-74 0,15-11 0,-94 88 0,-20 17 0,1-1 0,0 1 0,0 0 0,1 1 0,0 0 0,0 0 0,0 1 0,14-6 0,-25 17 0,-5 6 0,-10 13 0,2 0 0,0 2 0,2 0 0,1 1 0,-13 44 0,13-21 0,12-48 0,1 0 0,-1 1 0,1-1 0,0 0 0,0 0 0,1 0 0,-1 1 0,1-1 0,0 0 0,2 5 0,-3-8 0,1 0 0,-1 1 0,1-1 0,0 0 0,-1-1 0,1 1 0,0 0 0,0 0 0,0 0 0,0 0 0,0 0 0,0-1 0,0 1 0,0-1 0,0 1 0,0 0 0,0-1 0,0 0 0,0 1 0,1-1 0,-1 0 0,0 1 0,0-1 0,0 0 0,1 0 0,-1 0 0,0 0 0,0 0 0,1-1 0,-1 1 0,0 0 0,0 0 0,0-1 0,2 0 0,2-1 0,0 1 0,0-2 0,0 1 0,-1-1 0,1 1 0,6-6 0,-3 2 0,-1 0 0,0 0 0,-1 0 0,0-1 0,0 0 0,0 0 0,0-1 0,-1 1 0,-1-1 0,1-1 0,-1 1 0,4-14 0,-5 15 0,11-48 0,-13 51 0,0 0 0,-1 1 0,0-1 0,0 0 0,0 0 0,0 0 0,0 0 0,-1 1 0,0-1 0,0 0 0,0 0 0,-2-3 0,2 5 0,0 0 0,0 1 0,0-1 0,0 1 0,-1 0 0,1-1 0,0 1 0,-1 0 0,1 0 0,-1 0 0,1 0 0,-1 0 0,0 0 0,1 1 0,-1-1 0,0 0 0,0 1 0,0-1 0,1 1 0,-3 0 0,-37-1 0,41 1 0,-1 0 0,1 0 0,-1 0 0,1 0 0,-1 0 0,1 0 0,-1 0 0,1 0 0,-1 0 0,1 0 0,-1 0 0,1 0 0,0 1 0,-1-1 0,1 0 0,-1 0 0,1 0 0,-1 1 0,1-1 0,-1 0 0,1 0 0,0 1 0,-1-1 0,1 0 0,0 1 0,-1-1 0,1 1 0,0-1 0,-1 0 0,1 1 0,0-1 0,0 1 0,0-1 0,-1 1 0,1-1 0,0 1 0,0-1 0,0 0 0,0 1 0,0-1 0,0 1 0,0-1 0,0 1 0,0-1 0,0 1 0,0-1 0,0 1 0,0-1 0,0 1 0,1-1 0,-1 1 0,0-1 0,0 1 0,0-1 0,1 1 0,-1 0 0,2 1 0,-1 0 0,1 0 0,0 0 0,0 0 0,0 0 0,0-1 0,0 1 0,0 0 0,0-1 0,3 2 0,0-1 0,-1-1 0,0 0 0,1 0 0,-1 0 0,0-1 0,1 0 0,-1 1 0,1-2 0,-1 1 0,0 0 0,1-1 0,-1 0 0,1 0 0,4-2 0,8-3 0,0-1 0,17-9 0,-13 4 0,-1 0 0,0-2 0,-1 0 0,0-1 0,-2-1 0,1-1 0,-2 0 0,0-1 0,21-33 0,-18 21 0,-2 0 0,-2-1 0,0-1 0,-2 0 0,17-67 0,0-42 0,-30 127 0,-6 20 0,-8 24 0,2 8 0,2 2 0,-8 61 0,1 85 0,17-181 0,-3 80 0,3-1 0,18 124 0,-18-196 0,0 11 0,0-22 0,0-1 0,0 1 0,0-1 0,0 1 0,0-1 0,0 1 0,0-1 0,0 1 0,1-1 0,-1 1 0,0-1 0,0 1 0,0-1 0,0 1 0,1-1 0,-1 1 0,0-1 0,1 1 0,-1-1 0,0 1 0,1-1 0,-1 0 0,0 1 0,2 0 0,-5-22 0,-1-12 987,0 0-5955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28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0 579 9848,'0'0'7317,"2"-9"-6923,11-50 351,28-75-1,-32 108-462,1 1 1,2 0-1,0 1 1,2 0 0,28-37-1,-36 54-136,1-1 1,0 1-1,0 1 0,11-9 0,-16 13-101,1 1 0,0-1 0,0 0 0,0 1 0,0 0 0,0-1 1,0 1-1,0 0 0,1 1 0,-1-1 0,0 1 0,0-1 0,1 1 0,-1 0 0,0 0 1,5 1-1,-8-1-32,1 0 1,0 1 0,0-1 0,0 0 0,0 1-1,0-1 1,-1 1 0,1-1 0,0 1 0,0-1-1,-1 1 1,1-1 0,0 1 0,-1 0 0,1-1-1,-1 1 1,1 0 0,-1 0 0,1-1-1,-1 1 1,1 0 0,-1 0 0,0 0 0,1 0-1,-1-1 1,0 1 0,0 2 0,1 27 135,-2-21-102,-3 37 199,-3 0 0,-2 0 0,-17 54 0,21-82-142,-1 0 46,-2 5 204,7-19-62,5-8 100,68-99-30,-48 68-285,1 1 1,2 1 0,33-30 0,98-82 242,-125 116-254,1 6 26,1-2 75,-41 58 91,-6 10-105,-3 0 0,-24 51 0,-4 10 107,34-81-190,-3 8 237,-14 62 0,24-83-235,0 1-1,1 0 1,0 0-1,1 0 0,0 0 1,1 0-1,0-1 1,1 1-1,6 20 0,-5-21-20,0 0 51,0 0 0,1 0 0,1 0 1,8 14-1,-11-21-63,0 0 0,1 0 0,-1 0 0,1-1 0,0 1 0,0-1 0,0 0 0,0 0 0,0 0 0,0 0-1,0 0 1,1-1 0,-1 1 0,1-1 0,-1 0 0,1 0 0,4 0 0,19 3 792,50-2 0,-68-2-145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30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9144,'0'0'16761,"0"10"-16525,5 202 2310,-8-211-2330,-1 0-1,0 0 0,0 0 1,1-1-1,-1 1 0,0-1 1,0 0-1,-7-1 1,4 1-60,-78-4 717,85 4-800,31-5 951,142-6-1016,-120 9-9,5 2 895,-15 1-5753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31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9440,'0'0'13538,"0"13"-13141,-5 102 1107,14 150-1,-4-117 1347,-4-133-2156,6-27 126,10-64-190,-10 39-375,2 0 0,16-40 1,-7 33-51,2 2 1,33-54 0,-44 84-206,1 0 0,0 1 0,1 1 0,0-1 0,0 2 0,1-1 0,1 2 0,16-10 0,-27 17 0,0 0 0,-1 0 0,1 0 0,0 0 0,0 1 0,0-1 0,0 1 0,0-1 0,0 1 0,0 0 0,0-1 0,0 1 0,0 0 0,0 1 0,0-1 0,0 0 0,0 0 0,0 1 0,0-1 0,-1 1 0,1 0 0,0-1 0,0 1 0,0 0 0,-1 0 0,1 0 0,0 0 0,-1 1 0,1-1 0,-1 0 0,1 1 0,-1-1 0,0 1 0,1-1 0,-1 1 0,0 0 0,0-1 0,1 4 0,3 5 0,0 1 0,-1-1 0,0 1 0,0 0 0,2 18 0,3 30 0,0 114 0,-8-127 0,-1 131 0,0-177 13,0 0 1,1 0-1,-1 0 1,0 0-1,0 0 1,0 0-1,0 0 1,0 0-1,0 0 1,0 0-1,0 0 1,0 0-1,1 0 1,-1 0-1,0 0 1,0 0-1,0 0 1,0 0-1,0 0 1,0 0-1,0 0 1,0 0-1,0 0 1,1 0-1,-1 0 1,0 0-1,0 0 1,0 0-1,0 0 1,0 0-1,0 0 1,0 1-1,0-1 1,0 0-1,0 0 1,0 0-1,0 0 1,0 0-1,0 0 1,0 0-1,0 0 1,0 0-1,0 0 1,0 1-1,0-1 1,0 0-1,0 0 1,0 0-1,0 0 1,0 0-1,0 0 1,0 0-1,0 0 1,0 1-1,0-1 1,0 0-1,0 0 1,0 0-1,0 0 1,0 0-1,0 0 0,0 0 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34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1 8432,'0'0'11270,"-10"12"-10938,-67 83 324,56-68-311,0 1 0,2 1 0,-24 49 0,-35 100 848,60-133-894,1-4-5,3 2 1,1 0-1,3 1 1,1 0-1,2 0 1,2 1 0,2-1-1,4 56 1,-1-80-121,2 0 1,1-1 0,1 1 0,0 0-1,1-1 1,1 0 0,1 0 0,1-1-1,0 0 1,2 0 0,0-1 0,14 19-1,-7-13 81,-8-10 0,0-1 0,1 1 0,0-2 0,1 1 1,13 10-1,-22-20-171,0-1 0,1 1 0,-1-1 0,0 1 0,0-1 0,1 1 0,-1-1 0,1 0 0,-1 0 1,1-1-1,-1 1 0,1 0 0,0-1 0,4 1 0,-6-1-51,0-1-1,0 1 1,0 0 0,0 0-1,0-1 1,-1 1 0,1-1-1,0 1 1,0-1 0,0 1 0,0-1-1,-1 0 1,1 1 0,0-1-1,-1 0 1,2-1 0,0-1-36,-1 1 0,1-1 0,-1 0 0,0 0 0,0 0 0,0 0 0,1-4 0,2-16-4057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36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9040,'0'0'12269,"4"-10"-11912,15-28 3,-15 29 1327,3 14-747,-5 1-852,0 0 1,0 0-1,-1 0 0,0 0 1,0 0-1,-1 0 1,0 0-1,0 1 1,0-1-1,-2 6 1,1 13 115,-6 196 1164,-1-2-255,3-89 1527,5-181-2497,1 31-4211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3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0 13056,'0'0'4543,"-12"7"-4309,-25 16 184,-50 39 1,-50 40 1744,103-69 323,35-32-2359,-1 0-1,1 0 0,-1-1 0,0 1 0,1 0 1,0 0-1,-1 0 0,1-1 0,-1 1 1,1 0-1,0-1 0,0 1 0,-1-1 0,1 1 1,0-1-1,0 1 0,0-1 0,-1 1 1,1-1-1,2 1 0,31 17 122,-23-13 15,6 6-93,-2 0 1,1 0 0,-1 2-1,-1 0 1,-1 0 0,25 31 0,-22-23 225,2-1 0,39 33 0,-40-38-23,-13-11-190,0-1-1,0 1 1,0-1-1,0 0 1,1 0 0,-1 0-1,6 2 1,-9-5-146,-1 0 1,1 0-1,0 0 1,-1 0 0,1 0-1,0 0 1,0 0-1,-1-1 1,1 1-1,-1 0 1,1 0 0,0 0-1,-1-1 1,1 1-1,0 0 1,-1-1-1,1 1 1,-1 0 0,1-1-1,-1 1 1,1-1-1,-1 1 1,1-1-1,-1 1 1,1-1 0,-1 1-1,0-1 1,1-1-1,8-16-2495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37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11656,'0'0'8306,"1"11"-7765,1 232 2239,-20 14 472,13-192-2405,4-55-657,1 2 324,-1 1 1,-1-1-1,0 0 0,-6 16 0,5-22 395,0-4-1710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38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13168,'0'0'7551,"14"-8"-7048,12-9-136,1 2 0,1 0 0,50-17 0,-17 17 418,1 3 1,108-8-1,-144 19-489,-1 1 1,1 2-1,-1 0 0,29 7 1,22 2 2065,-70-11-2070,-6 0-218,1 0 1,0 0 0,-1 0-1,1-1 1,-1 1 0,1 0-1,-1 0 1,1 0 0,-1 0-1,1 0 1,-1 0 0,1 0-1,-1 0 1,1 1 0,0-1-1,-1 0 1,1 0 0,-1 0-1,1 0 1,-1 1 0,1-1-1,-1 0 1,0 1 0,1-1-1,-1 0 1,1 1 0,-1-1-1,0 0 1,1 1 0,-1-1-1,0 1 1,1-1 0,-1 1-1,-3-1-123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3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9848,'0'0'11673,"-3"12"-11120,2-9-534,-3 13 307,0 1 1,1-1 0,-2 29 0,5-40-197,0 0 0,0 0 0,0 0 0,1 0 1,0 0-1,0-1 0,0 1 0,0 0 0,1 0 0,-1-1 0,1 1 0,1-1 0,-1 0 0,1 1 0,-1-1 1,1 0-1,0 0 0,0-1 0,8 8 0,-8-9-9,0 0 0,0 0 0,0 0 0,0 0 0,0 0 1,1-1-1,-1 1 0,0-1 0,1 0 0,-1 0 0,1 0 0,6 0 0,-8-1-81,0-1 0,1 1 0,-1-1 0,0 1 0,0-1 0,1 0 0,-1 0 0,0 0 0,0 0 0,0 0 0,0 0 0,0-1 0,0 1 0,0-1 0,-1 1-1,1-1 1,-1 0 0,1 0 0,-1 0 0,1 0 0,1-3 0,9-15-3570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3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17383,'0'0'4960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2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18991,'0'0'4624,"12"10"-4393,7 3-88,-1 0 0,2-1-1,0-1 1,0 0 0,0-2 0,26 8 0,16-4 710,77 6 0,-102-15-486,16-2 322,13 2-95,-61-4-594,-1 1 1,1 0 0,-1 0-1,0 1 1,1-1 0,-1 1-1,0 0 1,0 0 0,0 1-1,0-1 1,4 4 0,-6-4-24,-1 0 0,0 0 0,0 0 0,1 0 0,-1 0 0,0 0 0,-1 0 0,1 0 0,0 0 0,-1 0 0,1 1 0,-1-1 0,0 0 0,1 3 0,-1 33-209,-3 6 18,-1-1 1,-12 47 0,14-78 272,4-9 94,10-20-29,85-209-1238,-91 213 566,0 0 1,-1 0-1,-1-1 0,0 0 0,-1 0 0,-1 0 0,1-16 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39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11760,'0'0'8169,"-1"15"-7435,1 43 614,8 81-1,4 21 1345,-6-53-1016,-1-56 1238,-10-52-4633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40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16879,'0'0'1960,"11"-3"-1169,24-6-82,0 1 1,42-4-1,-26 8-126,115-4 1661,-138 11-1089,-4 0-3044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41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10248,'0'0'10471,"0"10"-10012,-10 325 2430,31 94 1299,-21-416-3819,-1-11-277,1 0 1,0-1 0,0 1-1,0 0 1,0 0-1,0-1 1,0 1 0,0 0-1,0 0 1,1-1 0,-1 1-1,1 0 1,-1-1 0,1 1-1,0-1 1,-1 1-1,2 1 1,-1-21 975,4-9-1169,0 12-3839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41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1 14368,'0'0'4478,"-10"10"-4101,-270 265 4050,276-271-4182,-1 0 61,1-1-1,0 1 1,0 0-1,1 0 1,-1 0-1,1 1 1,-5 6-1,8-9-157,1 1-1,-1-1 0,1 0 1,-1 0-1,1 0 0,-1 1 1,1-1-1,0 0 0,0 0 1,0 0-1,0 0 0,1 0 1,-1 0-1,0-1 0,1 1 1,0 0-1,-1-1 0,1 1 1,3 2-1,4 4 58,1 0 1,16 10-1,8 1 171,4 2 664,66 49 1,-100-66-996,39 27 225,-40-28-263,1-1 1,0 0 0,-1 0 0,1-1-1,0 1 1,0-1 0,0 0 0,0 0-1,0 0 1,5 0 0,0-8 956,-6 2-3886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42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11552,'0'0'10018,"4"13"-9411,6 13-149,-2 0 0,-1 0 0,7 55 0,-11 31 2226,-18 174 1,11-233-1751,-5 3 1341,8-87-2383,0 20-3901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4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11352,'0'0'6775,"13"-5"-6091,-6 2-562,6-3 102,1 1 1,0 0-1,0 1 1,0 1-1,16-3 0,19 4 1056,1 1-1,-1 3 1,0 1-1,96 21 1,-138-23-1585,11 3 2780,-17-1-2476,-9 2-2920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43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0 164 12160,'0'0'7882,"11"5"-7321,-1 1-311,1-1 0,0-1-1,0 0 1,0 0-1,0-1 1,1 0 0,-1-1-1,1 0 1,18 0-1,-22-3 100,1 1 0,-1-2 0,0 1 0,0-1 0,0 0-1,15-7 1,-19 7-224,-1 1 0,0-1 0,0-1 1,0 1-1,0 0 0,0-1 0,-1 0 0,1 1 0,-1-1 0,0 0 0,1 0 0,-1 0 0,-1-1 0,1 1 0,0 0 1,-1-1-1,0 1 0,1-5 0,0 3-14,-1 1 0,0-1 0,-1 0 1,1 0-1,-1 0 0,0 1 0,0-1 0,-1 0 0,0 0 1,1 0-1,-2 1 0,1-1 0,0 0 0,-1 1 1,0-1-1,0 1 0,0 0 0,-5-7 0,5 8-45,-1 0-1,1 0 0,-1 1 0,0-1 1,0 1-1,0-1 0,-1 1 1,1 0-1,0 0 0,-1 1 1,1-1-1,-1 1 0,0-1 1,1 1-1,-1 0 0,0 1 1,0-1-1,0 1 0,1-1 0,-1 1 1,0 0-1,0 1 0,0-1 1,-5 2-1,1 0-34,1 0 1,-1 0-1,1 1 1,0 0-1,-1 1 1,2 0-1,-1 0 1,0 0-1,1 1 1,0 0-1,0 0 0,0 0 1,1 1-1,-1 0 1,1 0-1,1 0 1,-1 1-1,1 0 1,0-1-1,1 2 0,0-1 1,0 0-1,0 1 1,1-1-1,0 1 1,1 0-1,-1-1 1,1 1-1,1 0 1,0 0-1,0 0 0,0 0 1,3 9-1,0-5-29,1-1 0,0 0 0,0 0-1,1-1 1,1 1 0,0-1-1,0 0 1,1-1 0,0 1 0,1-1-1,0-1 1,0 1 0,1-2 0,0 1-1,0-1 1,12 7 0,-14-10-2,0-1 0,0 1-1,0-1 1,1 0 0,-1-1 0,1 0 0,0 0 0,0-1 0,-1 1 0,17-1 0,-18-2 0,1 1 0,-1-1-1,0-1 1,0 1 0,0-1 0,0 0 0,0 0 0,0-1 0,0 0 0,-1 0 0,1 0-1,-1-1 1,0 1 0,0-1 0,5-5 0,-1-2 121,1 1 1,-2-1-1,0-1 1,0 0-1,-1 0 1,7-16-1,12-36-4908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44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11656,'0'0'6391,"13"4"-5885,-4-2-413,1 1 1,-1 1-1,0-1 1,0 1-1,0 1 0,-1 0 1,0 0-1,1 1 1,-2 0-1,10 8 1,6 12 235,-2 1 0,0 1 0,-2 1 0,-1 1 0,26 57 0,-20-27 283,-2 1 0,17 76 0,-29-93-101,-2 0 0,-2 1 1,-2 0-1,-2-1 0,-7 88 0,1-97 3,-2 0 0,-2 0 0,-1-1 0,-2 0 0,-1-1 0,-1 0 0,-2-1 0,-20 31 0,29-53-269,-1 0 0,0-1 0,-1 0-1,0 0 1,0-1 0,-17 12 0,-10 1-4339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48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8744,'0'0'9977,"10"3"-9705,9 4 5,0-1 0,33 5 1,115-1 1154,-24-3-602,-75-2-439,48 7 430,-51-5-56,0-2 0,102-6 0,-64-2-297,308-26 844,-342 18-1086,32-5 370,168-7 0,378 46 1412,-590-20-1776,22 1 108,143 5 843,-23 1-1003,-81-2-156,114 11-24,298 12 0,-293-29 0,-124-3 0,206-10 0,-200 5 0,168-21 0,-47 3 0,-147 19 0,133-15 0,247-37 0,-458 57 0,504-14 0,-70 18 0,-271-5 0,252 12 0,-90-10 0,-157-4 0,-36-5 0,-131 8 0,-14 0 0,0 0 0,0 0 0,0 0 0,0 0 0,0 0 0,0 0 0,-1 0 0,1-1 0,0 1 0,0-1 0,2 0 0,-35-7-894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4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13264,'0'0'7237,"1"15"-6412,50 473 3016,-18-281-1034,-27-193-2147,-3-10-11,-4-9 523,-4-23-604,-1-44 1,1 10-111,-2-3-324,-22-247 441,28 272-575,2 0 0,10-65 0,-11 101 0,1 1 0,0-1 0,0 1 0,0-1 0,0 1 0,0 0 0,0 0 0,1-1 0,0 1 0,0 0 0,0 0 0,0 1 0,0-1 0,0 0 0,3-2 0,-2 4 0,-1-1 0,1 0 0,-1 1 0,1 0 0,0-1 0,0 1 0,-1 0 0,1 1 0,0-1 0,0 0 0,0 1 0,0-1 0,0 1 0,5 0 0,-1 1 0,0 0 0,1 1 0,-1 0 0,0 0 0,0 0 0,0 1 0,-1 0 0,1 0 0,-1 1 0,1-1 0,-1 2 0,0-1 0,6 6 0,-1 0 0,-1 1 0,1 0 0,-2 1 0,0 0 0,0 0 0,11 23 0,-16-27 0,-1 0 0,0 0 0,0 0 0,-1 0 0,0 1 0,0-1 0,-1 1 0,0-1 0,0 1 0,-1-1 0,-1 1 0,1-1 0,-3 12 0,-1-4 0,-1-1 0,0 0 0,-1 0 0,0 0 0,-2 0 0,1-1 0,-2-1 0,0 1 0,0-1 0,-2-1 0,-14 16 0,25-28 0,-1 0 0,1 0 0,0 0 0,0 0 0,-1 0 0,1 0 0,0 1 0,0-1 0,0 0 0,0 0 0,-1 0 0,1 1 0,0-1 0,0 0 0,0 0 0,0 0 0,0 1 0,0-1 0,-1 0 0,1 0 0,0 1 0,0-1 0,0 0 0,0 0 0,0 1 0,0-1 0,0 0 0,0 0 0,0 1 0,0-1 0,0 0 0,0 0 0,0 1 0,1-1 0,-1 0 0,0 0 0,0 1 0,0-1 0,0 0 0,0 0 0,0 0 0,1 1 0,-1-1 0,0 0 0,0 0 0,0 0 0,0 0 0,1 1 0,-1-1 0,0 0 0,16 4 0,-13-3 0,218 43 0,-198-40 0,0 1 0,0 1 0,-1 1 0,0 1 0,0 0 0,31 19 0,-52-27 0,0 1 0,0 0 0,0-1 0,-1 1 0,1 0 0,0 0 0,0-1 0,-1 1 0,1 0 0,0 0 0,-1 0 0,1 0 0,-1 0 0,1 0 0,-1 0 0,0 0 0,1 0 0,-1 0 0,0 0 0,0 0 0,0 0 0,0 1 0,0-1 0,0 0 0,0 0 0,0 0 0,0 0 0,0 0 0,-1 0 0,1 0 0,0 0 0,-1 0 0,1 0 0,-1 0 0,1 0 0,-1 0 0,1 0 0,-1 0 0,-1 1 0,-1 3 0,-2 0 0,1 0 0,-1 0 0,1-1 0,-9 7 0,-75 48 0,48-33 0,13-11 0,0-1 0,-1-1 0,0-2 0,0-1 0,-1-1 0,-1-1 0,0-2 0,0-1 0,-54 3 0,45-8 0,38-1 0,1 1 0,0 0 0,0 0 0,0 0 0,-1-1 0,1 1 0,0 0 0,0 0 0,0 0 0,0-1 0,-1 1 0,1 0 0,0 0 0,0-1 0,0 1 0,0 0 0,0 0 0,0-1 0,0 1 0,0 0 0,0-1 0,0 1 0,0 0 0,0 0 0,0-1 0,0 1 0,0 0 0,0-1 0,0 1 0,0 0 0,0 0 0,0-1 0,1 1 0,-1 0 0,0-1 0,6-12 0,-5 10 0,9-20-3935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2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41 13360,'0'0'1094,"-3"11"-516,-76 207 3676,76-207-3780,0-1-1,1 1 1,0-1-1,1 1 1,0-1-1,1 22 1,0-31-420,0 0 0,0-1 0,0 1 0,0 0 1,0 0-1,1 0 0,-1 0 0,0-1 0,0 1 0,1 0 1,-1 0-1,1 0 0,-1-1 0,0 1 0,1 0 1,0 0-1,-1-1 0,1 1 0,-1-1 0,1 1 0,0 0 1,-1-1-1,1 1 0,0-1 0,0 1 0,-1-1 1,1 0-1,0 1 0,0-1 0,0 0 0,-1 0 0,1 1 1,0-1-1,0 0 0,0 0 0,0 0 0,0 0 1,-1 0-1,1 0 0,0 0 0,0 0 0,1-1 0,1 0 75,1 0 0,0 0-1,-1 0 1,0-1 0,1 1-1,-1-1 1,0 0-1,0 0 1,5-3 0,10-11 229,-1 0 0,-1-1 0,-1 0 1,0-1-1,14-24 0,-20 28-130,-2 0-1,1 0 0,-2 0 1,0-1-1,-1-1 0,0 1 1,-1 0-1,2-27 0,-5 39-164,-1 0-1,1 0 0,-1 0 0,0 0 0,-1 0 0,1 0 0,0 0 1,-1 0-1,0-1 0,1 1 0,-1 1 0,0-1 0,-1 0 1,1 0-1,0 0 0,-1 1 0,0-1 0,0 0 0,1 1 1,-6-5-1,4 5 3,0 0 0,-1 0 0,1 0 0,-1 1 0,0-1 0,1 1 0,-1 0 0,0 0 0,0 0 1,0 0-1,0 1 0,0-1 0,0 1 0,0 0 0,-8 1 0,-8 3-65,0 0 0,1 1 0,-1 1 0,1 1 0,0 0 0,0 2 0,-21 13 0,38-22 0,1 1 0,-1 0 0,1-1 0,-1 1 0,1 0 0,-1 0 0,1 0 0,0 1 0,0-1 0,0 0 0,-1 0 0,1 1 0,0-1 0,1 0 0,-1 1 0,-1 2 0,2-4 0,0 0 0,0 0 0,0 1 0,0-1 0,0 0 0,0 1 0,0-1 0,0 0 0,0 1 0,1-1 0,-1 0 0,0 0 0,0 1 0,0-1 0,0 0 0,1 0 0,-1 1 0,0-1 0,0 0 0,0 0 0,1 0 0,-1 1 0,0-1 0,0 0 0,1 0 0,-1 0 0,0 0 0,0 0 0,1 1 0,18 1 0,76-12-102,-71 7-3781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50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12864,'0'0'7607,"12"-5"-7207,-1 1-258,-1 0-1,1 0 1,0 1-1,0 0 1,0 1-1,0 0 0,0 1 1,1 1-1,-1-1 1,0 2-1,16 1 1,-23-1-72,-1 0 0,1 0 0,0 0 0,0 0 0,-1 0 0,1 1 0,-1 0 0,1-1 0,-1 1 0,0 0 0,0 1 0,1-1 0,-2 1 0,1-1 1,0 1-1,0 0 0,-1 0 0,0 0 0,1 0 0,-1 1 0,-1-1 0,1 1 0,0-1 0,-1 1 0,0-1 0,1 1 0,-1 0 0,-1 0 0,1-1 0,-1 1 0,1 0 1,-1 5-1,0 2 44,0 0 1,-1 0 0,0-1 0,0 1 0,-1 0 0,-1-1 0,1 1-1,-2-1 1,0 0 0,0 0 0,-1 0 0,-7 12 0,-8 7 334,-1 0 1,-34 35 0,49-57-345,-3 2-9,-4 6 818,16-10-395,12-3-154,29-4 327,54-10 0,-55 5-29,56 0 0,-70 9-835,-21-1-3494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52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8640,'0'0'9922,"-9"6"-9507,-28 17 6,33-17 4003,11-4-3391,12-2-1149,-18 0 252,129-17 1376,-89 10-1111,0 1-1,1 2 1,-1 3-1,54 3 1,-45 3-9,40 6 1033,-45-5 534,-31-1-1262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5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14368,'0'0'4383,"9"1"-3964,96 10 649,142 12 1493,-214-21-2141,-10 1 146,1-2 1,-1 0-1,1-2 1,-1-1-1,32-5 1,-35-2-121,-11 3-3640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54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10152,'0'0'14167,"12"2"-13851,207 18 1170,-203-18-1368,37 5 780,71 18 0,-107-19-408,-14-5-176,1 1 0,-1-1 0,0 0 0,0 0 0,0-1 0,1 1-1,6 0 1,-9-10-104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5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45 332 11256,'0'0'7578,"-9"9"-7131,-27 30 10,40-51 3027,29-59-2717,-17 44-458,1 1 0,1 0 0,1 2 0,1 0 0,2 2 1,0 0-1,36-27 0,-43 36 8,-11 9-168,-1 1-1,1 0 1,-1 0 0,1 0 0,0 0-1,0 1 1,0-1 0,1 1 0,-1 0-1,5-1 1,-9 3-127,1 0-1,-1 0 1,0 0-1,1 0 1,-1 0-1,0 0 1,1 0-1,-1 0 1,1 0-1,-1 0 1,0 0-1,1 0 1,-1 1-1,0-1 1,1 0-1,-1 0 1,0 0-1,0 1 1,1-1-1,-1 0 1,0 0-1,0 1 1,1-1-1,-1 0 1,0 0-1,0 1 1,0-1-1,1 0 1,-1 1-1,0 0 1,3 15 319,-7 18-52,4-33-273,-39 169 718,2-15-65,35-142-514,1 0-1,0 19 1,1-32-150,0 1 0,1-1-1,-1 0 1,0 1 0,0-1 0,0 0 0,0 0-1,1 1 1,-1-1 0,0 0 0,0 0 0,0 1-1,1-1 1,-1 0 0,0 0 0,0 1-1,1-1 1,-1 0 0,0 0 0,1 0 0,-1 0-1,0 0 1,0 0 0,1 1 0,-1-1 0,0 0-1,1 0 1,-1 0 0,0 0 0,1 0 0,-1 0-1,0 0 1,1 0 0,-1 0 0,0 0 0,1-1-1,-1 1 1,0 0 0,0 0 0,1 0-1,-1 0 1,0 0 0,1-1 0,-1 1 0,0 0-1,0 0 1,1 0 0,-1-1 0,0 1 0,21-12 34,-19 11-27,29-21 27,0-2-1,-2-1 1,0-1 0,-2-1 0,43-56 0,122-129 218,-148 170 22,-44 41-224,0 1-14,-1 3-40,0 0 0,-1-1 1,1 1-1,-1 0 0,0 0 0,0-1 0,-3 4 1,-7 9-4,-2 12 2,0 0 0,2 1 0,1 0 0,2 1 0,0 0 0,2 1 0,1-1 0,1 2 0,2-1 0,1 0 0,2 1 0,0-1 0,10 57 0,-8-75 0,0-1 0,1 0 0,1 0 0,0 0 0,7 14 0,-8-20 0,1 1 0,-1 0 0,1-1 0,0 1 0,1-1 0,-1 0 0,1 0 0,0-1 0,0 1 0,7 4 0,-9-8 0,0 0 0,0 0 0,0 0 0,0-1 0,0 1 0,0-1 0,0 1 0,0-1 0,0 0 0,0 0 0,1-1 0,-1 1 0,0 0 0,0-1 0,0 0 0,4-1 0,-3 0 0,0 1 0,1-1 0,-1 0 0,0 0 0,0 0 0,-1 0 0,1-1 0,0 0 0,-1 1 0,4-5 0,12-19 902,-4 4-1916,-4 10-2855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57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11448,'0'0'10666,"0"11"-10053,0 172 2155,0-74 1409,-11-105-2789,-9-6-948,1 2 0,-22 1 0,3 0-61,30 2-379,6-1 0,421 11 0,-419-13 31,15-1 913,-14 2-1126,-1-1 0,1 0 0,-1 0 1,1-1-1,-1 1 0,1 0 0,-1 0 0,1 0 0,-1 0 1,1 0-1,-1 0 0,0-1 0,1 1 0,-1 0 0,1 0 1,-1-1-1,0 1 0,1 0 0,-1 0 0,1-1 0,-1 1 1,0 0-1,0-1 0,1 1 0,-1-1 0,1 0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5:58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10344,'0'0'10695,"9"9"-10104,0-1-438,-3-3-60,-1 0 1,1 0-1,-1 1 0,0-1 0,0 1 0,-1 0 1,0 1-1,0-1 0,-1 1 0,5 9 1,0 11 409,-1 1 0,-1 0 1,4 54-1,-5 87 1421,-5-167-1893,-6 126 3871,7-164-3710,2 0 0,1 0 0,2 0 0,1 0 0,23-63 0,-20 71-76,2-1 0,1 2 0,2 0 0,0 0 0,2 1 0,1 1 0,30-33 0,-47 57-116,4-5 0,1-1 0,0 1 0,1 1 0,-1-1 0,1 1 0,0 0 0,0 0 0,1 1 0,12-6 0,-19 10 0,1 0 0,-1 0 0,0 0 0,1 0 0,-1 0 0,0 1 0,1-1 0,-1 0 0,0 1 0,0-1 0,1 1 0,-1-1 0,0 1 0,0-1 0,0 1 0,0 0 0,1 0 0,-1 0 0,0-1 0,-1 1 0,1 0 0,0 0 0,0 0 0,0 0 0,0 1 0,0 1 0,2 2 0,0 0 0,-1 0 0,1 0 0,-1 1 0,1 7 0,11 62 0,8 134 0,-13-99 0,-9-86 0,0-20 0,-1 1 0,2 0 0,-1-1 0,0 1 0,3 7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02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407 513 9440,'0'0'11026,"-10"-1"-10614,-11-1-63,1 2 1,-38 4-1,48-3-181,-1 0 0,1 1 0,0 1 0,0 0 0,0 0 0,1 1 0,-1 0 0,-16 11 0,18-9 43,1 0-1,0 0 1,1 1 0,-1 0 0,1 0 0,-8 12-1,12-16-109,0 0 0,0 0 0,1 0 0,-1 0 0,1 0 0,0 0 0,-1 1 0,1-1 0,1 0 0,-1 1 0,0-1 0,1 1 0,0-1 0,0 1 0,0-1 0,0 1 0,1-1 0,-1 1 0,1-1 0,1 5 0,-1-6-45,1 0-1,-1 0 1,1 0 0,-1 0 0,1 0 0,0 0-1,0 0 1,0-1 0,0 1 0,0-1 0,0 0-1,0 0 1,0 1 0,0-1 0,1 0 0,-1-1-1,0 1 1,1 0 0,-1-1 0,1 1 0,-1-1-1,1 0 1,-1 0 0,1 0 0,-1 0 0,0 0-1,3-1 1,7 0 70,0-1-1,-1-1 1,1 0 0,12-5-1,-13 4-26,0-2-1,-1 0 0,0 0 0,0 0 1,0-2-1,-1 1 0,0-1 0,-1 0 1,1-1-1,-2 0 0,1 0 0,-1-1 1,-1 0-1,10-18 0,0-6 258,-1 0 0,-2-1 0,13-50 0,-24 74-324,1 1-1,-2-1 1,1 1 0,-1-1 0,-1 0 0,0 0 0,-1 1 0,0-1-1,0 0 1,-1 1 0,0-1 0,-1 1 0,-1 0 0,1 0 0,-1 0 0,-1 0-1,0 1 1,0-1 0,-13-15 0,8 12-32,-1 0 0,-1 1 0,0 0 0,0 1 0,-1 0 0,0 1 0,-1 0 0,-24-12 0,26 16 0,-1 1 0,1 0 0,-1 1 0,0 0 0,0 1 0,0 0 0,0 1 0,0 1 0,-1 0 0,1 1 0,-19 2 0,-25 9 0,52-10 0,0 0 0,-1 1 0,1 0 0,0 0 0,1 0 0,-1 1 0,0 0 0,-7 5 0,12-7 0,-1-1 0,1 1 0,-1-1 0,1 1 0,0 0 0,-1-1 0,1 1 0,0-1 0,-1 1 0,1 0 0,0-1 0,0 1 0,0 0 0,0-1 0,-1 1 0,1 0 0,0-1 0,0 1 0,0 0 0,0-1 0,1 1 0,-1 0 0,0-1 0,0 2 0,12 17 0,21 8 0,-33-27 0,28 19-3971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03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13 176 12456,'0'0'7666,"0"14"-6902,-11 176 2656,10-161-2289,1-28-1015,0 0 0,0 0-1,-1 0 1,1 0 0,0 0 0,0 0 0,0 0 0,1 0 0,-1 0-1,0 0 1,0 0 0,1 0 0,-1 0 0,0 0 0,1 0 0,-1 0-1,1 0 1,-1-1 0,1 1 0,-1 0 0,2 1 397,4-10 660,61-154 244,-49 111-822,2 1 1,31-54-1,-50 103-595,3-6 0,0-1 0,1 1 0,0 0 0,1 0 0,9-9 0,-15 16 0,1-1 0,0 1 0,0-1 0,-1 1 0,1 0 0,0 0 0,0 0 0,0-1 0,-1 1 0,1 0 0,0 0 0,0 0 0,0 0 0,0 0 0,-1 0 0,1 1 0,0-1 0,0 0 0,0 0 0,-1 1 0,1-1 0,0 0 0,0 1 0,-1-1 0,1 0 0,0 1 0,-1-1 0,1 1 0,0 0 0,-1-1 0,1 1 0,-1-1 0,1 1 0,0 1 0,17 25 0,-4 10 0,-3 0 0,-1 1 0,-1 1 0,-2 0 0,2 62 0,-8-92 170,-1 1 0,0 0 0,-1 0 0,-3 15 0,3-20-854,-1-1 1,1 0-1,-1 1 1,0-1-1,0 0 1,-4 7-1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04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10752,'0'0'16319,"19"-5"-15824,260-47 961,516-41 1515,-447 57-2205,-174 28-766,-178 8 107,1 1 1,-1-1-1,1 1 0,0 0 0,-1 0 1,1 0-1,0 0 0,-4 2 0,-13 8-3212,15-8 1270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2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19591,'0'0'4192,"2"11"-3846,-6 225 1028,3-227-1303,0-4 15,1 0 1,0 0-1,0 0 1,0 1-1,0-1 1,1 0-1,0 0 0,0 0 1,0 0-1,1 0 1,3 7-1,-5-11-63,1 0 0,-1-1 0,1 1 0,-1-1 0,1 1 0,0-1 1,-1 0-1,1 1 0,0-1 0,-1 0 0,1 1 0,0-1 0,0 0 0,-1 0 0,1 1 0,0-1 0,0 0 0,-1 0 0,1 0 0,0 0 0,0 0 0,-1 0 0,1 0 0,0 0 0,0-1 0,-1 1 0,1 0 1,0 0-1,0-1 0,-1 1 0,1 0 0,1-1 0,23-15 374,-25 16-383,100-87 1122,-11 9 77,-87 76-1148,-1 0-1,1 1 1,0-1-1,0 1 0,0 0 1,0 0-1,1 0 0,-1 0 1,0 0-1,0 0 1,1 0-1,-1 1 0,0-1 1,1 1-1,3 0 1,-5 0-19,0 1 1,1-1 0,-1 1 0,0-1 0,1 1 0,-1 0 0,0 0 0,0 0 0,0 0-1,0 0 1,0 0 0,0 0 0,0 0 0,0 0 0,0 1 0,0-1 0,0 0 0,-1 1-1,1-1 1,-1 0 0,1 1 0,-1-1 0,1 1 0,-1-1 0,0 3 0,5 18 21,-2 0 1,-1 0-1,-1 0 0,-2 33 1,2 26-34,-1-80 13,0 0 0,0 0-1,0 0 1,0 0 0,1 0 0,-1 0 0,0 0-1,0 0 1,1 0 0,-1-1 0,0 1 0,1 0-1,-1 0 1,1 0 0,-1-1 0,1 1-1,1 1 1,7 1-4891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0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249 372 11352,'0'0'11871,"-12"0"-11324,-4 0-332,-6-1 493,-33 3 1,46-1-298,1 1 0,-1 0-1,1 0 1,-1 1 0,1 0 0,0 0 0,-11 7 0,14-7-79,0 0 0,0 1 1,0-1-1,0 1 0,1 0 1,0 1-1,0-1 0,0 1 0,0-1 1,1 1-1,-6 9 0,8-8-327,-1-1 0,1 0 0,-1 0 0,1 0 0,1 1 0,-1-1 0,1 1 0,0-1 0,0 0 0,1 1-1,-1-1 1,1 1 0,0-1 0,1 0 0,-1 0 0,1 0 0,0 0 0,1 0 0,-1 0 0,4 5 0,-4-7-6,0 1 0,1 0 0,0-1 0,-1 0 1,1 0-1,0 1 0,0-2 0,1 1 1,-1 0-1,1-1 0,-1 1 0,1-1 0,0 0 1,0-1-1,0 1 0,0 0 0,0-1 0,0 0 1,0 0-1,0 0 0,1-1 0,-1 1 0,0-1 1,1 0-1,7-1 0,-3-2 1,0 0 0,1 0 0,-2-1 0,1 0 0,0 0 0,-1-1 0,0 0 0,0-1 0,0 0 0,-1 0 0,0 0 0,10-12 0,-6 5 0,0-1 0,-1 0 0,0 0 0,-1-1 0,-1 0 0,8-21 0,-12 23 0,0 0 0,-1 0 0,0-1 0,-2 1 0,1-1 0,-2 1 0,1-1 0,-2 0 0,0 1 0,-5-23 0,1 13 0,-1 0 0,-1 1 0,-1-1 0,-1 1 0,-15-25 0,20 39 0,-1 0 0,-1 1 0,1 0 0,-1 0 0,-1 0 0,1 1 0,-1 0 0,-8-6 0,10 8 0,-1 1 0,1 0 0,-1 0 0,0 0 0,1 0 0,-1 1 0,-1 0 0,1 1 0,0-1 0,0 1 0,-12-1 0,3 1 0,-9 1 0,24 0 0,-1 1 0,0-1 0,0 0 0,0 0 0,0 1 0,0-1 0,0 1 0,0-1 0,1 1 0,-1-1 0,0 1 0,0-1 0,1 1 0,-1 0 0,0-1 0,1 1 0,-1 0 0,1 0 0,-1 0 0,1-1 0,-1 3 0,1-2 51,-1 0 1,1-1-1,1 1 0,-1 0 1,0 0-1,0 0 1,0 0-1,0-1 0,1 1 1,-1 0-1,0 0 0,0 0 1,1-1-1,-1 1 0,1 0 1,-1 0-1,1-1 0,0 2 1,6 6-2543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06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12256,'0'0'10706,"8"10"-10035,-1-1-504,-1-3-51,-1 1 0,-1-1 0,1 1 0,-1 0 0,0 0 0,-1 0 0,0 0-1,0 1 1,2 9 0,33 106 4132,-34-116-3786,-3-17 349,-3-36 941,2 20-1225,5-123-527,-3 127 0,1 1 0,1-1 0,1 1 0,14-39 0,-18 58 0,0 0 0,0 1 0,0-1 0,0 1 0,0-1 0,1 1 0,-1 0 0,0-1 0,1 1 0,-1 0 0,0 0 0,1 0 0,0 0 0,-1 0 0,1 0 0,3-1 0,-1 1 0,1-1 0,0 1 0,0 0 0,0 1 0,-1-1 0,7 1 0,5 1 0,-1 0 0,31 7 0,16 1 850,-20-7-5635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09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55 10848,'0'0'14097,"-5"-9"-13619,-18-27 4,23 35-419,-1 1 0,0-1 0,0 0 0,1 0 0,-1 1 0,0-1 0,0 0 0,0 1 1,0-1-1,0 1 0,0-1 0,0 1 0,0-1 0,0 1 0,0 0 0,0 0 0,0-1 0,0 1 1,0 0-1,0 0 0,0 0 0,0 0 0,0 0 0,0 0 0,0 1 0,0-1 0,-1 0 1,1 0-1,0 1 0,0-1 0,0 1 0,0-1 0,1 1 0,-1-1 0,0 1 0,-2 1 1,1-1 66,-5 3 29,-1 1 0,1 0 0,0 1 1,0 0-1,1 0 0,0 0 0,0 1 0,-9 12 1,-35 64 671,48-79-785,-17 32 119,2 1-1,1 0 0,3 1 1,0 1-1,3 0 0,-9 66 1,15-70-62,2 0 0,1 0 0,2-1 0,1 1 0,2 0 1,2 0-1,1-1 0,11 34 0,-3-29-103,1 0 0,2-1 0,2 0 0,1-2 0,2 0 0,28 32 0,-45-61 0,-1 0 0,1-1 0,0 0 0,8 5 0,-12-11 952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1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71 9344,'0'0'6209,"3"-9"-5770,12-27 16,-11 26-44,0-2 1478,-4 11-1853,0 1 0,0 0 0,0 0 1,0 0-1,0 0 0,0 0 0,0 0 0,0 0 0,0 0 0,0-1 1,0 1-1,0 0 0,0 0 0,0 0 0,0 0 0,0 0 0,0 0 1,0 0-1,0 0 0,0-1 0,0 1 0,0 0 0,0 0 0,0 0 0,0 0 1,0 0-1,-1 0 0,1 0 0,0 0 0,0 0 0,0 0 0,0 0 1,0 0-1,0 0 0,0 0 0,0 0 0,0-1 0,-1 1 0,1 0 1,0 0-1,0 0 0,0 0 0,0 0 0,0 0 0,0 0 0,0 0 0,-1 0 1,1 0-1,0 1 0,0-1 0,0 0 0,0 0 0,0 0 0,0 0 1,0 0-1,0 0 0,0 0 0,-1 0 0,1 0 0,0 0 0,0 1 25,-1-1 0,0 1 0,1-1 0,-1 1-1,1 0 1,-1-1 0,1 1 0,-1 0-1,1 0 1,0-1 0,-1 1 0,1 0 0,0 0-1,0-1 1,0 1 0,-1 1 0,0 3 164,-11 31 390,2 1 0,1-1 1,3 2-1,-4 58 0,2-22 105,-18 227 3366,21-227-1419,5-74-2667,0 0 0,0 1 0,1-1 0,-1 0 0,0 0 0,0 0 0,0 0 0,1 1 0,-1-1 0,0 0 0,0 0 0,1 0 0,-1 0 0,0 0 0,1 0 0,-1 0 0,0 0 0,0 0 0,1 0 0,-1 0 0,0 0 0,0 0 0,1 0 0,-1 0 0,0 0 0,1 0 0,-1 0 0,0 0 0,0 0 0,1 0 0,-1-1 0,0 1 0,0 0 0,1 0 0,-1 0 0,0 0 0,0-1 0,1 1 0,-1 0 0,3-2 421,4-3-380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11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0 10952,'0'0'6503,"-13"11"-5775,8-8-650,-99 72 1183,18-20 780,-103 48 1,167-91-1441,18-10-161,0 1 1,0-1-1,-1 0 0,1 0 0,-7 1 0,29-1-74,1 0-1,0 1 1,0 0-1,28 11 1,-12-4-22,-1 0 151,0 1 0,-1 2-1,34 18 1,-48-21-243,0 1-1,-1 1 1,-1 0-1,0 2 1,-1 0-1,20 22 1,-31-31-252,-2-2 0,0-1 0,-1 1 0,0-1 0,0 1 0,0 0 0,0 0 0,0 0 0,0 0 0,-1 0 0,0 0 0,2 6 0,-3-10 850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1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11856,'0'0'9433,"1"14"-8660,4 77 1166,-4 0 0,-17 135 0,12-169-1005,3-40-165,0 1-1,-1-1 1,-6 27-1,5-30 12,1 0-480,1-22-4511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1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16184,'0'0'3645,"10"-5"-3027,20-9-105,0 2-1,0 1 1,1 1-1,51-8 1,-29 9 614,0 3 0,64 1 0,-42 2 395,23 1 1689,-93 2-3006,1 0-1,-1 1 0,0 0 1,0 0-1,0 1 0,0-1 1,5 3-1,-11-1-204,0 1 0,0-1 0,0 0 0,-1 0 0,1 0 0,-4 5 0,4-7 51,-8 14 668,5-6-5478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13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11656,'0'0'9758,"-7"10"-9054,4-7-635,-39 62 1091,37-56-790,0 1-1,1 0 0,0-1 1,1 1-1,0 1 0,-3 15 1,4-13 168,0-1 105,1 1-1,0 17 1,1-27-501,0 0 0,0-1 0,1 1 0,-1-1-1,1 1 1,-1-1 0,1 1 0,0-1 0,0 1 0,0-1 0,0 0 0,0 0 0,1 1 0,-1-1-1,1 0 1,-1 0 0,1 0 0,2 1 0,-3-2-72,0 0 1,0-1-1,1 1 1,-1-1-1,0 1 0,0-1 1,1 0-1,-1 0 0,0 1 1,0-1-1,1 0 1,-1 0-1,0 0 0,0-1 1,1 1-1,-1 0 1,0 0-1,1-1 0,-1 1 1,2-1-1,11-6-587,-5 0-3407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1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18591,'0'0'5128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14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9744,'0'0'12658,"-10"6"-12085,5-3-494,1-1-20,0 1 1,0-1 0,0 1-1,0 0 1,1 0 0,-1 0-1,1 0 1,0 0-1,0 1 1,0 0 0,0 0-1,1 0 1,-1 0 0,1 0-1,0 0 1,0 0 0,-1 8-1,-8 43 1045,2 0 0,-2 103 0,10-115-280,0-25 195,1 1 1,1 0-1,5 35 0,-5-36-722,1-4 96,-1-13-578,0-1 0,-1 1 0,1-1 0,0 0 0,-1 1 0,1-1 0,0 0 0,0 0 0,-1 0 0,1 1 0,0-1 0,0 0 0,0 0 0,-1 0 0,1 0 0,0 0 0,0 0 0,-1 0 0,1-1 0,0 1 0,0 0 0,1-1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6:2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22311,'0'0'4448,"-61"41"-4344,55-43 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15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13560,'0'0'8223,"13"-6"-7536,-7 3-594,5-3 87,0 0 0,0 2-1,1-1 1,0 1 0,0 1 0,21-4 0,206-8 3037,-207 14-1747,56-10 0,-41-2-4203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1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11760,'0'0'11101,"1"10"-10321,2 35 1010,-3 90 0,-16 58 1469,11-147-2595,-22 283 951,28-308-1615,-1-21 0,0 1 0,0-1 0,0 0 0,0 0 0,1 0 0,-1 1 0,0-1 0,0 0 0,0 0 0,0 0 0,0 0 0,1 1 0,-1-1 0,0 0 0,0 0 0,0 0 0,1 0 0,-1 0 0,0 0 0,0 1 0,0-1 0,1 0 0,-1 0 0,0 0 0,0 0 0,0 0 0,1 0 0,-1 0 0,0 0 0,0 0 0,1 0 0,-1 0 0,0 0 0,0 0 0,0 0 0,1 0 0,-1 0 0,0-1 0,0 1 0,1 0 0,2-2 0,1-1 0,-1 0 0,0 0 0,0 0 0,6-7 0,-4 4 0,14-18-3936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1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 15680,'0'0'5314,"-14"13"-4761,-92 90 547,64-66 151,-58 38-1,9-8 1102,79-54-1748,-4 1 864,15-13-1429,1-1-1,0 0 0,0 0 0,0 0 1,0 0-1,-1 0 0,1 0 0,0 0 1,0 0-1,0 0 0,0 1 0,0-1 0,-1 0 1,1 0-1,0 0 0,0 0 0,0 0 1,0 1-1,0-1 0,0 0 0,0 0 1,-1 0-1,1 0 0,0 1 0,0-1 1,0 0-1,0 0 0,0 0 0,0 1 0,0-1 1,0 0-1,0 0 0,0 0 0,0 1 1,0-1-1,0 0 0,0 0 0,1 1 1,6 6 560,12 3-24,10 2-486,0 1 1,-1 2-1,26 19 1,76 61 69,-109-79-155,42 43-4,-59-55 572,1 0-833,1-6-3985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17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10752,'0'0'21351,"0"11"-20796,-3 257-454,2-242-101,-23 315 0,22-326 0,0 0 0,-2-1 0,0 0 0,0 1 0,-8 13 0,9-19 0,5-11 0,8-19 0,-3-7-3935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18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12760,'0'0'10321,"15"-8"-9593,-3 2-551,6-3 175,0 0-1,0 1 1,37-9 0,10 4 1120,1 4 1,0 3 0,0 2 0,73 6-1,-75 3-1469,-64-5-19,1 0 0,-1 1 1,1-1-1,-1 0 0,1 0 0,-1 0 0,1 0 0,-1 1 1,1-1-1,-1 0 0,0 0 0,1 1 0,-1-1 1,1 0-1,-1 1 0,0-1 0,1 0 0,-1 1 0,0-1 1,1 1-1,-1-1 0,0 1 0,0-1 0,1 1 1,-1-1-1,0 1 0,0-1 0,0 1 0,0-1 1,1 1-1,-1-1 0,0 1 0,0-1 0,0 1 0,0-1 1,0 1-1,0-1 0,-1 1 0,1-1 0,0 1 1,0-1-1,0 1 0,-1 0 0,1 4-3224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19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47 151 11352,'0'0'14923,"10"-2"-14253,13-2-325,97-22 3260,-118 26-3574,0-1-1,0 1 1,-1-1-1,1 1 1,0-1-1,0 0 1,-1 0-1,1 0 1,-1 0 0,1 0-1,-1 0 1,1 0-1,-1 0 1,1-1-1,-1 1 1,0 0-1,0-1 1,0 1 0,0-1-1,0 0 1,0 1-1,0-1 1,0 0-1,-1 1 1,1-1-1,-1 0 1,1 0 0,-1 0-1,0 0 1,0 1-1,0-1 1,0 0-1,0 0 1,0 0-1,-1-3 1,0 2 11,0-1 1,0 1-1,0 0 1,-1-1-1,0 1 1,0 0-1,0 0 1,0 0-1,0 0 0,-1 0 1,1 0-1,-1 1 1,1-1-1,-1 1 1,0 0-1,0-1 1,-4-1-1,1 2-42,1 0 0,-1 0 0,0 0 0,1 1 0,-1-1 0,0 1 0,0 1 0,0-1 0,0 1 0,0 0 0,0 1 0,0-1 0,0 1 0,0 0 0,0 1 0,1-1 0,-1 1 0,0 0 0,1 1 0,0-1 0,-1 1 0,1 0 0,0 0 0,0 1 0,1 0 0,-1-1 0,1 2 0,0-1 0,0 0 0,0 1 0,0 0 0,1 0 0,0 0 0,0 0 0,-4 10 0,5-9 0,1-1 0,0 0 0,0 1 0,1-1 0,0 0 0,-1 1 0,2-1 0,-1 1 0,1-1 0,0 0 0,0 1 0,0-1 0,1 0 0,-1 0 0,1 0 0,1 0 0,-1 0 0,1 0 0,-1-1 0,2 1 0,-1-1 0,0 0 0,1 0 0,0 0 0,8 7 0,-5-5 0,2 1 0,-1-1 0,1-1 0,0 0 0,0 0 0,1 0 0,-1-2 0,1 1 0,0-1 0,0 0 0,0-1 0,20 2 0,-7-3 0,-16 0 0,0 0 0,0 0 0,1-1 0,-1 0 0,0-1 0,0 0 0,0 0 0,0 0 0,0-1 0,0 0 0,11-5 0,-7 1 212,-1-1 1,0 0-1,10-9 1,6-10-4998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20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12552,'0'0'10175,"12"4"-9637,14 8-130,0 0 0,0 2 1,41 30-1,-31-14 56,-2 1-1,-1 3 1,-2 0 0,-2 2-1,0 1 1,-3 1-1,40 77 1,-54-90-219,-1 1 1,-1 0-1,-2 1 0,0 0 1,-2 0-1,-1 0 0,-1 1 1,1 52-1,-6-57-83,0 0 0,-2 0 0,-1 0 0,0 0 0,-2-1 0,0 0 0,-2 0 0,0-1 0,-2 0 0,0 0 0,-15 22 0,-33 37-162,-71 75 0,90-109 0,27-36 851,3-7-5641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24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11856,'0'0'9562,"13"3"-9259,42 7 697,109 7 0,-8-5 1636,-20-1-1193,123-17-316,-201 2-951,266-22 928,-258 21-833,1 4 0,0 2 1,-1 3-1,90 17 0,56 0 191,-73-11-199,-19-2-106,0-5 0,217-23 0,-154 8-157,-66 6 0,88-1 0,4-1 0,236-7 0,-83 24 0,-93-19 0,-1 0 0,-140 10 0,219 3 0,-46-5 0,-252 2 0,77 9 0,-59-2 0,306 24 0,-193-19 0,-99-8 0,158 27 0,-214-26 0,1 0 0,-1-1 0,37 0 0,57 5 0,344-29 0,-317 17 0,4 0 0,136-6 0,-35-18 0,-89 3 0,-60 10 0,10-3 0,171-23 0,-266 37 367,22-2 105,-38 5-631,0 0 0,0 0 0,0 0 0,0 0 0,0 0-1,0 0 1,0 0 0,0 0 0,0 1 0,0-1 0,0 0 0,0 1 0,0-1-1,0 1 1,-1-1 0,1 1 0,0-1 0,0 1 0,0-1 0,-1 1 0,1 0-1,0-1 1,-1 1 0,1 0 0,-1 0 0,1-1 0,0 1 0,-1 0 0,1 1-1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26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12360,'0'0'8249,"1"12"-7415,-1 259 2614,-1 4-233,4-226-1673,2-1 1,14 61 0,-19-108-1542,0-1 0,0 1 0,0 0 0,0-1 0,0 1 0,0-1 0,0 1 0,1 0 0,-1-1 0,0 1 0,0-1 0,1 1 0,-1 0 0,0-1 0,1 1 1,-1-1-1,1 1 0,-1-1 0,1 1 0,-1-1 0,1 0 0,-1 1 0,1-1 0,6-9 5,1-24-12,-7-22 6,-3 0 0,-2 0 0,-13-66 0,0-6 0,12 92 0,3 22 0,0-1 0,1 0 0,1-26 0,1 30 0,0 1 0,1-1 0,0 0 0,1 1 0,4-11 0,-5 16 0,0 0 0,1-1 0,-1 1 0,1 0 0,0 0 0,0 1 0,1-1 0,-1 0 0,1 1 0,0 0 0,0 0 0,4-3 0,5-1 0,1 1 0,0 0 0,0 0 0,0 1 0,1 1 0,-1 1 0,1 0 0,0 0 0,0 2 0,0 0 0,0 0 0,0 2 0,0 0 0,15 3 0,-26-4 0,0 1 0,0 0 0,0 0 0,0 1 0,0-1 0,-1 1 0,1-1 0,0 1 0,-1 0 0,1 1 0,-1-1 0,0 1 0,4 3 0,-6-5 0,1 1 0,-1 0 0,0 0 0,0 0 0,0 0 0,0 0 0,0 1 0,0-1 0,0 0 0,-1 0 0,1 0 0,-1 1 0,0-1 0,0 0 0,0 1 0,0-1 0,0 0 0,0 1 0,0-1 0,-1 0 0,1 0 0,-1 1 0,0-1 0,0 3 0,-6 9 0,0 1 0,-1-1 0,0 0 0,-1-1 0,-1 0 0,0 0 0,-21 19 0,-89 70 0,112-96 0,4-3 0,0-1 0,1 1 0,0 0 0,0 0 0,0 0 0,-3 4 0,44-7 0,2-2 0,-1 2 0,1 2 0,-1 1 0,1 2 0,67 18 0,-99-21 0,0 1 0,0-1 0,0 2 0,0-1 0,-1 1 0,1 0 0,-1 1 0,0-1 0,-1 2 0,10 7 0,-14-11 0,0 1 0,0-1 0,0 1 0,-1-1 0,1 1 0,0-1 0,-1 1 0,0 0 0,0 0 0,0 0 0,0 0 0,0 0 0,0 0 0,-1 0 0,0 0 0,1 0 0,-1 0 0,0 0 0,0 0 0,-1 0 0,1 0 0,-1 0 0,1 0 0,-1 0 0,0 0 0,0 0 0,-1 0 0,1 0 0,0-1 0,-1 1 0,-2 2 0,-5 8 0,-1 0 0,0-2 0,-1 1 0,-1-1 0,0 0 0,0-1 0,-1-1 0,0 0 0,-18 9 0,8-7 0,0 0 0,0-2 0,-1 0 0,0-2 0,-30 6 0,26-9 0,-30 2 0,48-6 0,0 0 0,0 0 0,0-1 0,0 0 0,0-1 0,-15-4 0,24 5 27,0 1 0,0-1 1,0 1-1,0-1 0,0 1 0,0-1 0,0 0 1,0 1-1,1-1 0,-1 0 0,0 0 0,1 1 1,-1-1-1,0 0 0,1 0 0,-1 0 0,1 0 1,0 0-1,-1 0 0,1 0 0,0 0 0,-1 0 0,1 0 1,0 0-1,0 0 0,0 0 0,0 0 0,0-1 1,0 1-1,0 0 0,0 0 0,1 0 0,-1 0 1,1-2-1,1-3-574,0 0 0,1-1 1,-1 1-1,5-6 0,-5 7-1606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27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12360,'0'0'9381,"11"-5"-8780,20-5 353,1 0-1,1 2 1,-1 1-1,67-4 1,-96 11-821,-1 0 0,1 0 0,0 0 1,0 1-1,-1-1 0,1 1 0,0 0 0,-1-1 1,1 1-1,0 0 0,-1 1 0,1-1 0,-1 0 1,0 1-1,1-1 0,-1 1 0,2 2 0,-3-3-42,1 1 0,-1 0 0,0 0 0,0-1 0,-1 1 0,1 0 0,0 0-1,0 0 1,-1 0 0,1 0 0,-1 0 0,0 0 0,0 0 0,0 0 0,0 0-1,0 0 1,0 0 0,0 0 0,-1 0 0,1 0 0,-1 0 0,1 0 0,-2 4-1,-3 6-4,-1 0 0,0-1-1,0 0 1,-1 0 0,-1 0-1,-9 10 1,-57 56 340,45-49-381,-30 26-45,59-51 0,7-2 0,13-4 0,-18 2 0,134-31 0,-95 20 0,1 2 0,1 2 0,82-5 0,-98 13-3935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8:15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74 8240,'0'0'10751,"-1"-11"-10383,-4-52 2562,-31 179-1131,-2 9-942,2 71 662,24-116-472,8-63-714,-1 17 1743,5-33-2044,-1 1-1,0-1 1,1 0-1,-1 1 1,0-1-1,0 0 1,0 0-1,0 1 1,0-1 0,0 0-1,0 0 1,0 0-1,0 0 1,0 0-1,-1 0 1,1-1-1,0 1 1,-1 0-1,-1 0 1,-30 12 132,17-8-3,-28 14 0,5-2 37,23-11-53,25-9 11,28-10-56,68-18-38,39-10 18,-75 26-16,115-26 438,-183 40-485,0 1 0,0 0 1,0-1-1,0 1 0,0 0 0,0-1 0,0 1 0,0 0 0,0 0 0,0 0 0,0 0 0,0 0 0,0 0 0,0 0 0,0 0 0,0 1 0,0-1 0,0 0 0,0 1 0,0-1 0,1 1 0,-2 0-14,1-1 1,-1 1-1,0 0 0,0-1 0,0 1 0,0 0 0,0 0 0,0-1 0,0 1 0,0 0 0,0-1 0,-1 1 0,1 0 0,0-1 0,0 1 0,-1 0 0,1-1 0,0 1 0,0-1 0,-1 1 0,1-1 1,-2 2-1,-2 4-11,0 0 0,-1-1 0,0 1 0,-10 7 0,-12 6 7,5-4-4977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29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13672,'0'0'18643,"4"11"-18260,101 396-322,-98-374-61,1-1 0,2 1 0,1-2 0,23 48 0,-32-75 0,1 4 0,1-1 0,0 1 0,0-1 0,1 0 0,0 0 0,0 0 0,1-1 0,0 0 0,0 0 0,11 8 0,-17-14 0,0 0 0,1 0 0,-1 0 0,1 1 0,-1-1 0,1 0 0,-1 0 0,1 0 0,-1 0 0,1 0 0,-1 0 0,1 0 0,-1 0 0,0 0 0,1 0 0,-1 0 0,1-1 0,-1 1 0,1 0 0,-1 0 0,1 0 0,-1-1 0,0 1 0,1 0 0,-1 0 0,0-1 0,1 1 0,-1 0 0,0-1 0,1 1 0,-1 0 0,0-1 0,1 1 0,-1 0 0,0-1 0,0 1 0,0-1 0,1 0 0,11-24 0,-7 12 0,62-145 0,-36 79 0,61-110 0,-75 161 0,91-144 0,-92 147 0,-13 20 0,0-1 0,0 1 0,1 0 0,0 0 0,0 0 0,0 0 0,5-4 0,-7 8 0,-1 0 0,1 0 0,-1 0 0,1-1 0,-1 1 0,0 0 0,0 0 0,1-1 0,-1 1 0,0-1 0,0 1 0,-1-1 0,2-2 0,-2 4 0,0-1 0,0 1 0,0-1 0,0 1 0,0-1 0,0 1 0,0-1 0,0 1 0,0-1 0,0 1 0,-1 0 0,1-1 0,0 1 0,0-1 0,0 1 0,-1-1 0,1 1 0,0-1 0,-1 1 0,1 0 0,0-1 0,-1 1 0,1 0 0,-1-1 0,1 1 0,0 0 0,-1 0 0,0-1 0,-5-1 0,1 0 0,-1 0 0,1 1 0,-1 0 0,-11-1 0,-41-5 0,-174-12 0,200 18 0,0 2 0,1 1 0,-1 2 0,1 1 0,-41 12 0,70-17 0,0 1 0,0 0 0,0-1 0,0 1 0,0 0 0,0 0 0,1 0 0,-1 0 0,0 0 0,0 1 0,1-1 0,-1 0 0,-1 2 0,3-2 0,0-1 0,0 0 0,0 0 0,0 1 0,0-1 0,0 0 0,0 0 0,0 1 0,0-1 0,0 0 0,0 0 0,0 1 0,0-1 0,0 0 0,0 0 0,0 1 0,0-1 0,0 0 0,0 0 0,0 1 0,0-1 0,1 0 0,-1 0 0,0 1 0,0-1 0,0 0 0,0 0 0,1 0 0,-1 0 0,0 1 0,0-1 0,0 0 0,1 0 0,-1 0 0,19 6 0,-3-4-3935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3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20 106 9344,'0'0'15886,"0"13"-15387,0 39 497,-11 84-1,7-116-281,2 1 0,0-1 0,1 0 0,3 30 0,-2-50-702,0 1 0,0 0 1,0-1-1,0 1 0,0-1 0,0 1 1,0-1-1,0 1 0,1 0 0,-1-1 1,0 1-1,0-1 0,1 1 0,-1-1 1,0 1-1,1-1 0,-1 1 1,0-1-1,1 0 0,-1 1 0,1-1 1,-1 1-1,0-1 0,1 0 0,-1 0 1,1 1-1,-1-1 0,1 0 1,0 0-1,0 1 0,0-1 26,1 0-1,-1 0 1,1-1-1,-1 1 1,0 0-1,1-1 1,-1 1 0,0 0-1,1-1 1,-1 0-1,0 1 1,2-2-1,3-2 83,0 0 1,-1-1-1,0 1 0,6-8 0,8-12-120,-2-2 0,-1 0 0,15-33 0,26-41 0,-55 98 0,5-10 0,0 1 0,1 0 0,1 1 0,-1 0 0,2 0 0,-1 1 0,13-8 0,31-27 0,-16 12 0,-35 31 0,0-1 0,0 0 0,0 1 0,0 0 0,0-1 0,1 1 0,-1 0 0,1 0 0,2 0 0,-4 1 0,-1 0 0,1 0 0,0 0 0,0 0 0,0 0 0,-1 0 0,1 0 0,0 1 0,0-1 0,0 0 0,-1 0 0,1 1 0,0-1 0,-1 1 0,1-1 0,0 1 0,-1-1 0,1 1 0,0-1 0,-1 1 0,1-1 0,-1 1 0,1 0 0,-1-1 0,1 1 0,-1 0 0,0 0 0,1-1 0,-1 1 0,0 1 0,6 15 0,0 1 0,-2 0 0,0 1 0,-2-1 0,0 1 0,0 27 0,0-9 0,-4 34 0,0-23 0,3-46 70,-1 0-1,0 0 1,1 0-1,-1 0 1,1 0-1,0 0 1,-1-1 0,1 1-1,0 0 1,0 0-1,0 0 1,1-1-1,1 4 1,13 11-2634,-12-12 219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58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130 183 8032,'0'0'14086,"-4"16"-13659,-6 31 4,2 0 1,-3 55-1,9 300 2025,4-211 177,-10-231-1570,-36-368 1158,32 317-1929,-2-39-37,13 124-255,0 1 0,0-1 0,-1 1 0,-3-9 0,4 10 0,-1-1 0,1 1 0,-1-1 0,1 1 0,0-10 0,1 13 0,0-1 0,1 0 0,-1 0 0,1 0 0,-1 0 0,1 0 0,0 1 0,0-1 0,0 0 0,0 1 0,0-1 0,0 1 0,0-1 0,1 1 0,-1-1 0,0 1 0,1 0 0,1-2 0,34-19 0,-34 20 0,47-22 0,1 3 0,82-23 0,-93 32 0,210-55 0,-158 45 0,-92 22 0,0 0 0,1 0 0,-1 0 0,0 0 0,1 0 0,-1 0 0,0 0 0,1 0 0,-1 1 0,0-1 0,0 0 0,1 0 0,-1 0 0,0 0 0,0 1 0,0-1 0,1 0 0,-1 0 0,0 1 0,0-1 0,0 0 0,1 0 0,-1 1 0,0-1 0,0 0 0,0 1 0,0-1 0,0 0 0,0 0 0,0 1 0,0-1 0,0 0 0,0 1 0,0-1 0,0 0 0,0 1 0,0-1 0,0 0 0,0 0 0,0 1 0,0-1 0,0 0 0,0 1 0,0-1 0,-1 0 0,-3 20 0,3-16 0,-42 237 0,41-230 305,-2 18-63,3-9-4741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6:59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0 11856,'0'0'14933,"-6"14"-14426,1-3-380,0 1 17,0 0 0,1 0 0,0 0-1,1 1 1,-4 20 0,5 9 828,2 0 1,9 80-1,-4-74 508,0-13-1404,-8-34-76,0-1 0,1 0 0,-1 1 0,0-1 0,1 0 0,-1 0 0,0 0 0,0-1 0,-4 0 0,-28-5 0,0 3 0,-38-1 0,84 3 0,0 0 0,21-6 0,2 0 0,248-23 0,-224 23 0,14 1 0,-63 2 850,-6-2-5635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7:0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10448,'0'0'15334,"12"-2"-14907,211-25 1139,32 26-291,-119 3-373,-80 1-363,-29-2 183,34-1 0,-53-1-631,0 0 1,1 0-1,-1-1 1,0 0 0,0 0-1,0-1 1,-1 0-1,11-6 1,-12 6 581,2-1-1107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7:02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66 105 10448,'0'0'14479,"-9"-3"-14039,-27-10 0,20 12 1153,12 2-344,7-2 621,31-6-1737,0 1-1,0 2 1,60 0 0,105 16 706,-135-6-621,1-2-1,-1-3 1,74-8-1,-107 3-217,39-6 0,-65 9 0,1 0 0,-1-1 0,0 0 0,0 0 0,-1 0 0,1 0 0,0-1 0,-1 0 0,1 0 0,5-5 0,-10 8 43,1-1-1,0 0 1,-1 0-1,1 0 1,-1 0-1,1 1 1,-1-1-1,0 0 1,1 0 0,-1 0-1,0 0 1,0 0-1,0 0 1,1 0-1,-1 0 1,0 0 0,0 0-1,0 0 1,-1 0-1,1 0 1,0 0-1,0-1 1,-5-12-2412,3 10-177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1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32 11256,'0'0'10463,"7"10"-10151,-3-2-246,0-4-26,-1 1-1,0 0 0,-1 0 0,1 0 0,-1 0 0,0 0 1,0 0-1,0 1 0,-1-1 0,0 1 0,0-1 1,0 1-1,-1 8 0,-5 103 1270,-25 136 1,14-165-700,-19 88 1203,32-162-1621,2-7-110,-1-1 0,0 0 1,0 1-1,-5 9 0,-2 14 197,8-26-228,0 0 0,0 0 0,0 0 0,-1 0 0,0-1 0,-2 6 0,21-71 653,46-280 162,-22 90-101,1 74 95,-39 139-454,-4 30-239,1 8-124,0 1-25,-1 0-15,4 2-10,-1 0 1,1-1-1,0 1 0,0-1 0,0 1 1,1-1-1,-1 0 0,0 0 0,0-1 1,5 2-1,8 1-15,201 36-51,-145-30-65,97 27 0,-119-20-110,-54-16 190,1 0 0,-1 0 1,0 0-1,0 0 0,0 1 1,0-1-1,1 1 0,-1 0 0,0 0 1,1 1-1,-1-1 0,1 1 1,-1 0-1,-5 3 0,-7 11-4161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12864,'0'0'4113,"11"0"-3809,48 1 99,161-6 1009,-181 2-876,0-1 0,0-3 1,64-18-1,-92 21 130,1 1 0,18-2 0,-21 3 47,-9 2-667,1-1-1,-1 1 1,1 0 0,-1 0-1,1 0 1,-1 0 0,1 0 0,-1 0-1,1 0 1,-1 0 0,1 0-1,-1 1 1,1-1 0,-1 0-1,1 0 1,-1 0 0,1 0 0,-1 1-1,1-1 1,-1 0 0,1 1-1,-1-1 1,0 0 0,1 1-1,-1-1 1,0 0 0,1 1-1,-1-1 1,0 1 0,1 0 0,6 5-3106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2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15880,'0'0'3822,"0"14"-3095,-9 195 1429,8-198-1796,-1 1 1,0 0 0,-1 0 0,-7 21 0,9-30 43,2-7-3506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2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15880,'0'0'4231,"72"-2"-4119,-28 32-88,-3 1 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506 748 8840,'0'0'8001,"-14"5"-7724,-233 100 1127,223-91-1271,2 0 1,0 2-1,1 0 0,0 2 1,1 0-1,1 1 0,1 1 1,1 1-1,-16 25 0,29-41-99,1 0-1,0 1 0,0 0 1,0 0-1,1 0 0,0 0 1,0 0-1,0 0 0,1 1 1,0-1-1,0 0 0,0 1 1,2 11-1,-1-13-11,1 1 0,1-1-1,-1 0 1,1 0 0,0 0-1,0 0 1,0 0 0,1 0 0,0-1-1,0 1 1,0-1 0,0 0 0,1 0-1,-1 0 1,1 0 0,8 5-1,-2-2 10,1 0-1,0-1 1,0 0-1,0-1 1,1-1 0,0 0-1,0 0 1,0-1-1,0-1 1,17 2-1,-3-2 52,0-1-1,0-1 0,49-7 1,-52 3-11,0-1 0,0-2-1,-1 0 1,0-2 0,0 0 0,-1-1 0,0-1 0,39-28 0,-3-7 231,80-80 0,-82 72-112,-43 43-82,-2 0 0,1-1 0,-2-1 0,0 0 1,0 0-1,11-24 0,-49 57 464,19-13-525,1 1-1,0 1 1,0-1 0,1 2-1,0-1 1,1 1-1,-12 20 1,17-25-31,0 0-1,0 0 1,0 0 0,1 0-1,-1 1 1,1-1 0,1 0-1,-1 1 1,1-1-1,0 0 1,0 1 0,0-1-1,1 1 1,0-1 0,0 0-1,0 1 1,1-1-1,-1 0 1,1 0 0,5 8-1,-3-6 10,0-1-1,1 0 1,0 1-1,0-1 1,1-1-1,-1 1 1,1-1-1,1 0 1,-1 0-1,1-1 1,-1 0-1,1 0 1,14 5-1,-19-8-9,1 0 1,0 0-1,0 0 0,0-1 0,0 1 0,0-1 1,0 1-1,0-1 0,0 0 0,0 0 0,0-1 1,0 1-1,0 0 0,0-1 0,0 0 0,0 0 1,0 0-1,-1 0 0,1 0 0,0 0 1,-1-1-1,1 0 0,0 1 0,-1-1 0,0 0 1,1 0-1,-1 0 0,0 0 0,0-1 0,0 1 1,-1 0-1,1-1 0,-1 0 0,1 1 0,-1-1 1,0 0-1,0 0 0,1-4 0,2-2 31,-1-1-1,-1 0 1,0 0-1,-1-1 1,0 1-1,0 0 0,-1 0 1,0-1-1,-1 1 1,0 0-1,-1 0 1,-5-17-1,5 20-13,0 1 0,0 0 0,-1 0 0,0 1 0,0-1 1,0 1-1,-1-1 0,0 1 0,0 0 0,-1 1 0,1-1 0,-1 1 0,0-1 0,0 1 0,0 1 0,-1-1 0,1 1 0,-1 0 0,0 0 0,0 1 0,-7-3 0,8 4-3,0 1 1,0-1-1,0 1 0,0 0 1,0 0-1,0 0 0,0 1 1,-7 1-1,10-2-14,0 1 0,-1-1 1,1 1-1,0 0 0,0-1 1,0 1-1,0 0 0,0 0 1,0 0-1,0 1 0,0-1 1,0 0-1,1 1 0,-1-1 1,0 1-1,1-1 0,0 1 1,-1 0-1,1 0 0,-2 2 1,4-2-8,-1 0 1,1-1 0,-1 1 0,1 0 0,-1 0-1,1-1 1,0 1 0,0 0 0,0-1 0,0 1-1,0-1 1,0 1 0,0-1 0,1 0 0,-1 1 0,1-1-1,2 2 1,3 2 7,0 0-1,1 0 0,0-1 1,0 0-1,0-1 0,0 1 1,1-1-1,-1-1 1,1 0-1,0 0 0,0-1 1,0 0-1,0 0 1,0-1-1,17-1 0,-2-3 13,1 0 0,-1-1 0,0-1 0,37-16-1,-37 11 2,0 0 0,0-2-1,41-30 1,60-59 89,-16 12 0,-67 57-56,-2-1 0,-1-2 0,47-56 0,-64 64-12,-1-1 1,-1-1 0,-1-1 0,-2-1-1,25-63 1,-36 79-18,-1-1 0,-1 1-1,-1-1 1,2-20 0,-4 32-17,-1-1-1,1 1 1,-1-1 0,-1 1 0,1-1-1,-1 1 1,0-1 0,0 1 0,-1-1 0,0 1-1,0 0 1,0 0 0,0 0 0,-1 0 0,0 0-1,-5-6 1,7 10-11,0 0 1,0 0-1,0 0 0,0 1 1,0-1-1,0 0 0,0 1 1,0-1-1,0 1 0,-1-1 0,1 1 1,0 0-1,0-1 0,-1 1 1,1 0-1,0 0 0,-1 0 1,1 0-1,0 0 0,0 0 1,-1 0-1,1 0 0,0 1 1,-1-1-1,1 1 0,0-1 0,0 0 1,0 1-1,0 0 0,-2 0 1,-5 4 19,1 0 0,0 0 0,-10 10 0,9-7-2,-7 6 13,2 0 0,0 1-1,1 1 1,0 0 0,-18 34-1,-36 93 48,48-96-48,2 1-1,2 1 1,-13 81-1,22-95-25,2 0 0,2 1 0,1-1 0,1 1 0,13 69 0,-9-83 7,10 29-1,-12-42-5,1-1 0,-1 0-1,1-1 1,1 1 0,0-1-1,9 12 1,-12-17-5,1 0 0,-1 0-1,1 0 1,0-1 0,-1 1 0,1-1-1,0 0 1,0 1 0,0-1 0,0-1-1,0 1 1,0 0 0,0-1 0,0 0 0,0 1-1,0-1 1,0 0 0,0-1 0,1 1-1,-1 0 1,0-1 0,0 0 0,0 0-1,0 0 1,0 0 0,3-2 0,5-2 9,0 0 0,0-1 0,-1 0 0,0-1 0,13-11 0,11-13 49,-1-1-1,-2-2 0,36-50 1,-26 25 59,46-89 1,-61 95-15,-2 0 0,-2-2 0,23-91 0,-39 125-64,-3 14-8,-1-1-1,0 1 1,0-1 0,-1 0-1,0 1 1,0-1 0,-1-15-1,0 23-33,0 0 0,0 0 0,-1 0-1,1-1 1,0 1 0,0 0 0,0 0 0,0 0-1,0 0 1,0 0 0,-1-1 0,1 1-1,0 0 1,0 0 0,0 0 0,0 0-1,0 0 1,-1 0 0,1 0 0,0 0 0,0 0-1,0 0 1,-1 0 0,1-1 0,0 1-1,0 0 1,0 0 0,-1 0 0,1 0-1,0 0 1,0 1 0,0-1 0,0 0 0,-1 0-1,1 0 1,0 0 0,0 0 0,0 0-1,-1 0 1,1 0 0,0 0 0,0 0-1,0 0 1,0 1 0,0-1 0,-1 0 0,1 0-1,0 0 1,0 0 0,0 0 0,0 1-1,0-1 1,0 0 0,0 0 0,0 0-1,-1 1 1,1-1 0,0 0 0,0 0 0,-10 12 43,-3 9 6,0 1-1,2 1 0,1-1 0,-14 42 0,10-24-13,-3 8 15,3 0-1,2 1 0,-7 58 0,0 152 96,21-169-86,-1-81-55,0 1 0,1-1 1,0 1-1,1-1 0,0 0 0,0 0 1,6 10-1,-9-18-6,1 0 0,-1-1 0,1 1 0,-1 0 0,1 0 0,-1-1 0,1 1 0,0-1 0,-1 1 0,1 0 0,0-1 0,-1 1 0,1-1 0,0 1 0,0-1 0,0 0 0,-1 1 0,1-1 0,0 0 0,0 0 0,0 0 0,0 1 0,1-1 0,0 0 0,0-1 0,0 1 0,0 0 0,0-1 0,0 1 0,1-1 0,-1 0 0,0 1 0,2-3 0,5-2 0,-1-1 0,0 0 0,9-8 0,-15 13 0,10-12 0,1 0 0,-2-1 0,12-16 0,10-13 0,-8 11 0,-18 21 0,1 1 0,0 0 0,1 0 0,0 1 0,13-10 0,-18 20 0,-3 7 0,-3 16 0,0-14 0,3 7 0,0-1 0,1 1 0,1-1 0,1 1 0,0-1 0,1 0 0,0-1 0,1 1 0,10 15 0,-15-28 0,0-1 0,0 1 0,0-1 0,1 0 0,-1 1 0,1-1 0,0 0 0,0 0 0,0 0 0,0 0 0,0 0 0,0 0 0,0 0 0,1-1 0,-1 1 0,1-1 0,-1 0 0,1 0 0,-1 0 0,5 1 0,-3-2 0,-1 0 0,0 0 0,1 0 0,-1 0 0,1-1 0,-1 0 0,0 0 0,0 0 0,1 0 0,-1 0 0,0-1 0,0 1 0,0-1 0,0 0 0,-1 0 0,4-2 0,10-11 0,0 0 0,-1-1 0,-1 0 0,-1-1 0,0-1 0,12-22 0,18-23 0,-24 33 0,-16 24 0,1-1 0,0 1 0,0 0 0,1 0 0,0 0 0,0 1 0,0-1 0,9-5 0,-14 10 0,1 1 0,-1 0 0,0 0 0,0 0 0,1-1 0,-1 1 0,0 0 0,1 0 0,-1 0 0,0 0 0,1 0 0,-1 0 0,0 0 0,1 0 0,-1 0 0,0 0 0,1 0 0,-1 0 0,0 0 0,1 0 0,-1 0 0,0 0 0,1 0 0,-1 0 0,0 0 0,1 1 0,-1-1 0,0 0 0,1 0 0,-1 0 0,1 1 0,5 11 0,-2 19 0,-4 11 0,-1 0 0,-2-1 0,-2 1 0,-12 49 0,14-76 0,2-9 0,0 0 0,0 0 0,0-1 0,-1 1 0,0-1 0,0 1 0,0-1 0,-1 0 0,1 0 0,-1 0 0,-5 5 0,8-9 0,0-1 0,-1 1 0,1-1 0,0 0 0,-1 0 0,1 1 0,-1-1 0,1 0 0,-1 0 0,1 1 0,-1-1 0,1 0 0,-1 0 0,1 0 0,-1 0 0,1 0 0,-1 0 0,1 0 0,-1 0 0,1 0 0,-1 0 0,1 0 0,-1 0 0,1 0 0,-1 0 0,1 0 0,-1 0 0,0-1 0,-9-13 0,8 11 0,1-1 0,0 0 0,0 0 0,0 0 0,0 0 0,1-6 0,0 7 0,0 0 0,1 1 0,-1-1 0,1 0 0,0 1 0,0-1 0,0 0 0,0 1 0,0-1 0,1 1 0,-1 0 0,1-1 0,-1 1 0,1 0 0,0 0 0,0 0 0,0 0 0,0 0 0,0 1 0,1-1 0,-1 1 0,1-1 0,-1 1 0,5-2 0,5-1 0,0 1 0,-1 0 0,2 0 0,16 0 0,6-2 0,-14 1 0,-1-1 0,0-1 0,-1 0 0,0-2 0,0 0 0,0-1 0,-1-1 0,0 0 0,29-25 0,-43 32 0,-1 0 0,0 1 0,0-1 0,0 1 0,0 0 0,0 0 0,1 0 0,6-2 0,-15 28 0,3-11 0,-2 5 0,2-1 0,0 1 0,2 34 0,0-48 0,0 0 0,1 0 0,0 0 0,-1-1 0,1 1 0,1 0 0,-1 0 0,1 0 0,-1-1 0,1 1 0,0-1 0,0 1 0,1-1 0,-1 0 0,1 0 0,-1 0 0,1 0 0,0 0 0,0-1 0,0 1 0,1-1 0,-1 0 0,5 3 0,-4-4 0,0 1 0,0 0 0,0-1 0,0 0 0,0 0 0,0 0 0,0 0 0,0-1 0,0 0 0,1 0 0,-1 0 0,0 0 0,0 0 0,0-1 0,0 0 0,1 0 0,-1 0 0,0 0 0,-1-1 0,7-3 0,-5 2 0,0-1 0,0 0 0,-1 0 0,1 0 0,-1 0 0,0-1 0,-1 1 0,1-1 0,-1 0 0,0 0 0,0-1 0,0 1 0,3-12 0,-2 5 0,0 0 0,-1 0 0,0 0 0,-1-1 0,0 0 0,0-20 0,-2 30 0,0 0 0,0 0 0,-1 0 0,1 1 0,-1-1 0,1 0 0,-1 0 0,0 1 0,0-1 0,0 0 0,0 1 0,0-1 0,-1 1 0,1-1 0,-1 1 0,0 0 0,0 0 0,1-1 0,-1 1 0,-1 1 0,1-1 0,0 0 0,0 0 0,-1 1 0,1-1 0,-1 1 0,1 0 0,-1 0 0,0 0 0,1 0 0,-1 0 0,0 1 0,0-1 0,1 1 0,-5-1 0,-43-3 0,92 2 0,0-3 0,41-9 0,46-5 0,-109 17 0,43-1 0,-58 3 0,-1 1 0,1 0 0,0-1 0,0 2 0,0-1 0,-1 0 0,1 1 0,-1 0 0,1 0 0,4 3 0,-6-2 0,-1-1 0,0 0 0,1 1 0,-1-1 0,0 1 0,-1-1 0,1 1 0,0 0 0,-1 0 0,0 0 0,1 0 0,-1 0 0,0 0 0,-1 0 0,1 1 0,0-1 0,-1 0 0,0 0 0,0 1 0,0-1 0,0 0 0,-1 5 0,-1 8 0,0-1 0,-2 1 0,-5 15 0,4-15 0,3-12 0,1-1 0,-1 0 0,1 1 0,0-1 0,1 1 0,-2 6 0,3-10 0,0 0 0,0 0 0,0 0 0,0 0 0,0 0 0,0-1 0,0 1 0,0 0 0,0 0 0,0-1 0,0 1 0,0-1 0,-1 1 0,1 0 0,0-1 0,0 0 0,0 1 0,-1-1 0,2 0 0,11-11 0,21-24 0,-27 28 0,1-1 0,-1 1 0,1 0 0,1 1 0,-1 0 0,1 0 0,1 1 0,13-7 0,-21 12 0,-1 1 0,1-1 0,0 1 0,-1 0 0,1 0 0,0 0 0,-1 0 0,1 0 0,0 0 0,-1 1 0,1-1 0,0 0 0,-1 1 0,1-1 0,-1 1 0,1 0 0,-1-1 0,1 1 0,-1 0 0,1 0 0,-1 0 0,0 0 0,0 0 0,1 0 0,-1 1 0,0-1 0,0 0 0,0 0 0,0 1 0,0-1 0,1 4 0,3 4 0,0 1 0,-1-1 0,5 18 0,-9-27 0,11 36 0,-6-19 0,0 0 0,0 0 0,2 0 0,0-1 0,1 0 0,0 0 0,21 27 0,-22-33 850,-5-3-5635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8:1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11856,'0'0'6810,"8"-11"-6394,-3 4-332,-1 1-17,0 0 0,0 1-1,0-1 1,1 1 0,0 0 0,0 1 0,0-1 0,1 1 0,-1 0 0,1 0 0,13-6 0,1 2 225,0 0 0,1 1 0,0 1 0,1 1 0,37-4 0,162 9 1552,-106 6-328,-108-7-1366,0 1 0,0-1 1,0-1-1,0 1 1,-1-1-1,1-1 0,0 1 1,-1-1-1,1 0 1,-1-1-1,7-4 0,6-2-3150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2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20 11952,'0'0'4041,"-11"-4"-3501,3 2-438,3-1-32,-1 1 0,0 0 0,0 0-1,0 1 1,0 0 0,0 0 0,0 0-1,0 1 1,0 0 0,0 0 0,0 0-1,-10 2 1,-6 4 375,0 1-1,0 1 1,1 1 0,-37 20-1,50-24-227,0 0-1,1 0 0,-1 1 1,1 0-1,0 0 1,0 1-1,1 0 0,0 0 1,0 1-1,1-1 1,0 1-1,0 0 0,1 1 1,-6 14-1,9-19-120,0 0-1,0 0 0,0 1 0,0-1 0,1 0 1,0 0-1,0 1 0,0-1 0,0 0 1,1 1-1,-1-1 0,1 0 0,0 0 1,0 0-1,1 0 0,-1 0 0,1 0 1,0 0-1,0 0 0,0-1 0,1 1 0,-1-1 1,1 1-1,0-1 0,0 0 0,0 0 1,0 0-1,1-1 0,6 5 0,-2-2 23,0-1-1,1 0 0,0 0 0,-1-1 1,1 0-1,1-1 0,-1 0 0,0 0 1,0-1-1,1 0 0,-1-1 0,18-1 0,5-4 45,-1-2-1,0 0 1,0-3-1,-1 0 1,0-2-1,-1-1 1,0-1-1,-2-2 1,38-27-1,-19 4-471,-33 24-3098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3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12552,'0'0'5183,"8"17"-4591,1 1-462,-1 0-1,-1 1 0,0 0 0,-2 1 0,0 0 0,2 28 0,-12 352 1507,-3-320-690,-28 122 0,35-193-481,3-10 466,9-14-108,-11 15-839,53-89 726,79-116 419,-109 177-747,1 2 0,49-43 0,-89 83-268,1 0-1,1 2 0,0 0 1,1 0-1,1 1 1,1 1-1,0 0 1,-12 30-1,19-39-141,1 0 0,0 1 0,1 0 0,0-1 0,0 1 0,1 0 0,0 0 0,1 0 0,1 13 0,0-16 11,1 1-1,0-1 1,0 0-1,0 0 1,1 0-1,0 0 1,0 0-1,1-1 1,-1 1-1,2-1 1,-1 0-1,1 0 1,10 10-1,14 13 176,60 44 0,-86-72-135,0 2-454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4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12864,'0'0'5529,"0"11"-4712,0-5-706,0 8 169,-1 0 1,0 1-1,-1-1 1,-3 14-1,-22 117 3836,27-143-4089,0 1 0,1-1 1,-1 1-1,1-1 0,0 1 0,0-1 0,0 1 0,0-1 0,0 0 0,0 0 1,1 0-1,-1 1 0,1-1 0,0 0 0,-1-1 0,1 1 0,3 2 0,0 1-2325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4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0 16879,'0'0'578,"-12"11"31,-13 10-305,-2 0 250,1 1 1,1 1-1,-36 44 0,52-55-422,-5 9 525,13-20-627,1 0 1,0 0-1,0 0 0,0 0 0,0 0 0,0 0 0,0 0 1,0 0-1,0-1 0,0 1 0,0 0 0,1 0 1,-1 0-1,0 0 0,1 0 0,-1 0 0,0-1 1,1 1-1,-1 0 0,1 0 0,-1 0 0,1-1 1,0 1-1,-1 0 0,1-1 0,1 1 0,8 9 97,2-1 0,0-1 0,0 0-1,0 0 1,27 11 0,72 19 522,-82-30-419,-9 0 29,-1 0 0,20 11-1,-20-9 216,-19-10-452,0 0 1,0 0 0,1 0-1,-1 0 1,0 0 0,0 0 0,0 0-1,0 0 1,0 0 0,0 0 0,1 0-1,-1 1 1,0-1 0,0 0-1,0 0 1,0 0 0,0 0 0,0 0-1,0 0 1,0 0 0,0 1 0,1-1-1,-1 0 1,0 0 0,0 0-1,0 0 1,0 0 0,0 1 0,0-1-1,0 0 1,0 0 0,0 0 0,0 0-1,0 1 1,0-1 0,0 0-1,0 0 1,0 0 0,0 0 0,0 0-1,-1 1 1,1-1 0,0 0 0,-7 6 438,-15 3-197,20-8-215,-38 11 278,0-1 0,-52 6-1,-1 1 69,-43 16 292,-8 2-4513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6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9440,'0'0'12329,"-4"12"-11907,-46 218 1095,21-85-728,5-19-75,-9 39 402,32-161-1037,0 0-1,0 0 1,1 0-1,-1 0 1,1 0-1,0 0 1,0 0-1,0 0 1,1 0-1,0 5 1,0-7-29,0 0-1,-1-1 1,1 1 0,0 0 0,0 0-1,0-1 1,1 1 0,-1 0 0,0-1-1,0 1 1,1-1 0,-1 0-1,1 1 1,0-1 0,-1 0 0,1 0-1,0 0 1,-1 0 0,1 0 0,0-1-1,0 1 1,0 0 0,3 0-1,13 2 123,0 1-1,0-2 0,1-1 0,30-1 1,74-14 563,-116 13-661,0 1 0,0-1 0,0 1 1,11 2-1,7 0 251,-13-4-120,-12 2-195,1-1 1,-1 1-1,1 0 0,0 0 0,-1 0 0,1 0 0,-1 0 0,1 0 0,-1 0 0,1 0 0,0 0 0,-1 0 0,1 0 1,-1 0-1,1 0 0,-1 0 0,1 1 0,-1-1 0,1 0 0,-1 0 0,1 1 0,-1-1 0,1 0 0,-1 1 1,1-1-1,0 1 0,-4-6-59,-8-5-557,-8-3-3546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6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16687,'0'0'872,"13"-4"-472,337-65 3614,-283 57-3149,-57 10-631,0 0 0,1 1 0,-1 0-1,0 1 1,13 1 0,-19 0-152,0-1-1,-1 1 1,1 1-1,0-1 0,0 0 1,0 1-1,-1 0 1,1 0-1,-1 0 1,0 0-1,1 1 1,-1-1-1,0 1 1,0 0-1,-1 0 0,4 4 1,7 9-3193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7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0 16479,'0'0'658,"-4"15"18,-11 38 93,-2-1 0,-31 62 1,-43 49 898,50-94-611,-37 85 0,66-124-701,6-14 3,-1 0 0,-1 0 0,-10 17 0,7-6 326,7-16-225,4-17-13,0-10-3949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16879,'0'0'5192,"12"0"-4640,0-1-411,-5 1-57,0-1-1,0 1 1,0 1 0,0-1 0,0 1 0,0 0 0,0 1-1,-1-1 1,10 5 0,13 4 482,-21-9-345,-1 1 0,1 1-1,-1 0 1,0 0-1,0 0 1,0 1-1,0 0 1,-1 0-1,8 7 1,-9-6-75,0 0 0,1-1 0,-1 1 0,11 5 0,0-2-3549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7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0 301 16575,'0'0'1034,"3"12"-290,18 71 739,36 93 0,-43-139-1072,-2 1 0,-1 0 0,-2 1 0,-2 0 0,-1 0 0,-3 1 0,0 39 0,-3-78-366,0-1 1,0 1-1,1 0 0,-1-1 0,0 1 0,0-1 1,0 1-1,0 0 0,0-1 0,0 1 1,-1 0-1,1-1 0,0 1 0,0 0 0,0-1 1,-1 1-1,1-1 0,0 1 0,0-1 0,-1 1 1,1 0-1,-1-1 0,1 1 0,0-1 0,-1 1 1,-9-22 930,-10-56-98,-20-144 0,19-88 411,19 278-1053,2 0-1,2 0 0,0 0 0,2 0 0,1 1 0,2-1 1,11-29-1,-18 58-207,0 0 0,1 1 0,0-1 1,-1 1-1,1-1 0,0 0 0,0 1 1,0-1-1,0 1 0,0 0 0,0-1 1,0 1-1,0 0 0,1 0 0,-1-1 1,0 1-1,1 0 0,-1 1 0,1-1 1,-1 0-1,1 0 0,-1 0 0,1 1 1,0-1-1,-1 1 0,1 0 0,0-1 1,0 1-1,-1 0 0,1 0 0,0 0 1,0 0-1,-1 0 0,1 0 0,0 1 1,0-1-1,2 2 0,5 1-28,0 1 0,0 1 0,-1 0 0,1 0 0,-1 1 0,-1 0 0,1 0 0,11 13 0,1-1 0,2 2 0,20 24 0,-36-37 0,0 1 0,0 0 0,0 1 0,-1-1 0,0 1 0,6 18 0,-10-24 0,0-1 0,0 1 0,-1 0 0,0 0 0,1 0 0,-1 0 0,0 0 0,-1 0 0,1 0 0,0 0 0,-1 0 0,0-1 0,1 1 0,-1 0 0,0 0 0,0-1 0,-1 1 0,1 0 0,-1-1 0,1 1 0,-1-1 0,0 0 0,0 1 0,0-1 0,0 0 0,0 0 0,0-1 0,-1 1 0,-3 2 0,-2 1 0,0 0 0,0-1 0,-1 0 0,1-1 0,-1 0 0,0 0 0,-18 3 0,11-4 0,0 0 0,-1-2 0,1 0 0,-1 0 0,1-2 0,-1 0 0,1 0 0,0-2 0,-31-11 0,35 8 854,7 1-5661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08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17 213 14272,'0'0'4782,"10"7"-3763,-1-1-804,0-1 0,1 0 0,0-1 0,-1 0 1,13 3-1,-18-6-116,0 0 0,0 0 0,1 0 0,-1-1 0,0 0 0,0 0 0,0 0 0,1 0 0,-1-1 0,0 0 0,0 0 0,0 0 0,0 0 0,0 0 0,0-1 0,0 0 0,0 0 1,-1 0-1,7-4 0,-5 1-7,0 1 1,0-1-1,0 1 1,0-2 0,-1 1-1,0 0 1,0-1-1,0 0 1,-1 0-1,0 0 1,0 0 0,0 0-1,-1-1 1,0 1-1,0-1 1,-1 1 0,0-1-1,0 0 1,0 0-1,-1 0 1,0 1-1,-1-1 1,1 0 0,-1 0-1,0 1 1,-1-1-1,0 0 1,0 1-1,0-1 1,-1 1 0,-5-10-1,7 14-56,-1 0-1,1 0 1,0 0 0,-1 0-1,0 0 1,1 1 0,-1-1-1,0 1 1,0-1 0,1 1-1,-1 0 1,0 0 0,-1-1-1,1 1 1,0 1 0,0-1-1,0 0 1,0 0-1,-1 1 1,1-1 0,0 1-1,-1 0 1,1 0 0,0 0-1,-1 0 1,1 0 0,0 0-1,-1 1 1,1-1 0,0 1-1,0 0 1,-1-1-1,1 1 1,0 0 0,-3 2-1,-5 3 68,0-1 0,1 1 0,-1 1 0,2-1-1,-1 2 1,-8 9 0,8-9-25,2 1 1,0 0 0,0 1-1,0-1 1,1 1-1,1 1 1,0-1 0,0 1-1,1 0 1,-4 14 0,7-19-34,0 0 1,0 0 0,0-1 0,1 1 0,0 0 0,0 0 0,0 0 0,1 0 0,0 0 0,0-1 0,0 1 0,1 0 0,0-1 0,0 1 0,0-1 0,1 1-1,0-1 1,0 0 0,0 0 0,0-1 0,1 1 0,6 6 0,-2-4 37,0 0 1,1 0-1,-1-1 0,1 0 1,1-1-1,-1 0 0,1 0 1,0-1-1,17 5 0,-12-5 1,0-2 0,0 1 0,0-2-1,0 0 1,0-1 0,16-1-1,15-6-8,0-2 0,-1-2 0,61-22 0,-98 30-90,49-22-436,-40 15-3393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8:17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108 248 9648,'0'0'7969,"-12"6"-7425,-39 18 8,48-21-439,-1-1 1,1 1 0,0 0 0,0 0-1,0 0 1,0 0 0,0 1-1,1-1 1,0 1 0,-1-1 0,1 1-1,1 0 1,-1 0 0,0 0 0,1 0-1,0 0 1,0 0 0,0 0-1,1 0 1,-1 1 0,1-1 0,0 0-1,0 1 1,0-1 0,1 0-1,0 0 1,0 0 0,0 0 0,0 1-1,3 5 1,-3-8-61,0 0 0,0-1 0,0 1-1,1 0 1,-1-1 0,0 1 0,1 0 0,0-1 0,-1 0 0,1 1-1,0-1 1,-1 0 0,1 0 0,0 0 0,0 0 0,0 0 0,0 0-1,0-1 1,0 1 0,0-1 0,0 1 0,1-1 0,-1 0 0,0 0-1,0 0 1,0 0 0,0 0 0,0-1 0,0 1 0,1 0 0,2-2-1,3 0 52,0 0 0,0-1 0,0 0 0,0-1 0,0 1 0,11-8 0,-9 3 10,0 1 0,0-1 0,-1-1 0,0 0 0,-1 0 0,13-17 0,-19 23-73,0 0 0,0-1 0,0 1 0,0-1 0,0 1 0,-1-1 0,1 0 0,-1 1 0,0-1 0,0 0 1,0 0-1,-1 0 0,0 0 0,1 0 0,-1 0 0,-1 0 0,1 0 0,0 0 0,-1 0 0,0 1 0,0-1 0,0 0 0,0 0 0,-4-6 0,3 8-8,0-1 1,0 1 0,0-1 0,0 1-1,-1 0 1,1 0 0,0 0 0,-1 0-1,0 0 1,1 0 0,-1 1 0,0 0 0,0-1-1,0 1 1,0 0 0,0 0 0,0 1-1,0-1 1,-1 1 0,1-1 0,0 1 0,0 0-1,0 0 1,0 0 0,-1 1 0,-5 1-1,-4 1 238,0 0-1,0 1 0,0 1 0,-22 11 0,35-16-97,14-1-43,-1-1-1,1-1 1,0 0-1,-1-1 1,1 0-1,12-7 1,-4 3-42,57-24 97,26-10-8,-90 38-142,0 0-1,0 0 1,0 1-1,0 1 1,18 0-1,-31 2-21,0 0 0,0 0 1,0 0-1,0 1 0,0-1 0,0 0 0,0 1 0,0-1 0,0 1 0,-1 0 0,1 0 0,0 0 0,0 0 0,-1 0 0,1 0 0,0 0 0,-1 0 0,1 1 0,-1-1 0,2 2 0,-1 0 5,-1-1 0,1 1 0,-1 0-1,0 0 1,0 0 0,0 0 0,0 0 0,-1 0-1,1 0 1,-1 0 0,1 0 0,-1 5 0,-2 5 42,0 1 1,0-1 0,-1 0 0,-1 1-1,0-2 1,0 1 0,-2 0 0,-9 17-1,5-10 217,1 0 0,-8 27 0,15-32-165,2-15-109,0 0-1,0 0 1,0 0-1,0 0 0,0 1 1,0-1-1,0 0 1,0 0-1,0 0 1,0 0-1,0 0 0,0 0 1,0 0-1,0 0 1,0 1-1,0-1 1,0 0-1,0 0 0,0 0 1,0 0-1,0 0 1,1 0-1,-1 0 1,0 0-1,0 0 0,0 0 1,0 0-1,0 0 1,0 1-1,0-1 0,0 0 1,1 0-1,-1 0 1,0 0-1,0 0 1,0 0-1,0 0 0,0 0 1,0 0-1,0 0 1,1 0-1,-1 0 1,0 0-1,0 0 0,0 0 1,0-1-1,0 1 1,0 0-1,0 0 0,1 0 1,19-18 155,-17 15-156,76-85-2,-49 52 0,52-48 0,-80 82 0,-1 1 0,0 0 0,1 0 0,-1 0 0,1 0 0,-1 0 0,1 0 0,0 0 0,-1 1 0,1-1 0,0 1 0,-1-1 0,4 0 0,-5 1 0,1 1 0,0-1 0,0 0 0,-1 0 0,1 1 0,0-1 0,0 0 0,-1 1 0,1-1 0,0 1 0,-1-1 0,1 1 0,-1-1 0,1 1 0,-1-1 0,1 1 0,-1-1 0,1 1 0,-1 0 0,1-1 0,-1 1 0,0 0 0,1 0 0,-1-1 0,0 1 0,0 0 0,1 0 0,-1-1 0,0 1 0,0 0 0,0 0 0,0 0 0,3 24 0,0 28 0,-3-29 0,2 0 0,5 28 0,-6-45 0,1-1 0,0 1 0,0-1 0,1 0 0,-1 0 0,1 1 0,1-2 0,-1 1 0,1 0 0,0-1 0,0 0 0,8 7 0,-11-10 0,1-1 0,0 0 0,0 1 0,0-1 0,0 0 0,0 0 0,0-1 0,1 1 0,-1 0 0,0-1 0,0 1 0,0-1 0,1 0 0,-1 1 0,0-1 0,1 0 0,-1-1 0,0 1 0,0 0 0,1-1 0,-1 1 0,0-1 0,0 0 0,0 1 0,0-1 0,0 0 0,0 0 0,0-1 0,0 1 0,0 0 0,3-3 0,5-5 0,1 0 0,-2-1 0,18-20 0,-24 26 0,37-50 0,-2-1 0,52-104 0,-75 130 0,-10 21 0,1 0 0,0 0 0,0 0 0,1 1 0,0 0 0,0 0 0,10-7 0,-17 14 0,1-1 0,-1 1 0,0 0 0,1 0 0,-1-1 0,0 1 0,1 0 0,-1 0 0,1 0 0,-1 0 0,1 0 0,-1 0 0,0 0 0,1 0 0,-1 0 0,1 0 0,-1 0 0,1 0 0,-1 0 0,1 0 0,-1 0 0,0 0 0,1 0 0,-1 0 0,1 1 0,-1-1 0,0 0 0,1 0 0,-1 0 0,0 1 0,1-1 0,-1 0 0,0 1 0,1-1 0,-1 0 0,0 1 0,1-1 0,-1 0 0,0 1 0,0-1 0,0 0 0,1 1 0,-1-1 0,0 1 0,0-1 0,0 1 0,0-1 0,8 24 0,-8-23 0,6 35 0,-2 1 0,-1-1 0,-2 1 0,-1-1 0,-2 1 0,-11 55 0,7-61 0,-2-1 0,-1 0 0,-22 48 0,30-75 0,-1 0 0,1-1 0,-1 1 0,0 0 0,0-1 0,0 1 0,0-1 0,0 0 0,-1 1 0,1-1 0,-1 0 0,1-1 0,-1 1 0,-4 2 0,5-4 0,1 1 0,0-1 0,0 1 0,-1-1 0,1 0 0,0 0 0,-1 1 0,1-1 0,0 0 0,-1 0 0,1-1 0,0 1 0,-1 0 0,1 0 0,0-1 0,-1 1 0,1 0 0,0-1 0,0 1 0,0-1 0,-1 0 0,1 1 0,0-1 0,0 0 0,0 0 0,0 0 0,0 0 0,0 0 0,0 0 0,0 0 0,1 0 0,-1 0 0,0 0 0,1 0 0,-1-1 0,0 0 0,-2-5 0,0 0 0,1 0 0,0 0 0,0 0 0,-1-13 0,2 18 0,1-1 0,0 1 0,0 0 0,0 0 0,1 0 0,-1 0 0,0 0 0,1 0 0,0 0 0,-1 0 0,2-3 0,-1 4 0,0 0 0,-1 1 0,1-1 0,0 0 0,-1 0 0,1 0 0,0 1 0,0-1 0,0 0 0,0 1 0,0-1 0,0 1 0,0-1 0,0 1 0,0 0 0,0-1 0,0 1 0,0 0 0,0 0 0,0 0 0,0-1 0,0 1 0,2 0 0,4 2 0,0-1 0,0 1 0,-1 0 0,1 1 0,0-1 0,-1 1 0,9 5 0,7 3 0,41 20 0,-46-21 0,1 0 0,0-2 0,1 0 0,-1-1 0,2-1 0,26 4 0,-35-10 913,-6-1-4805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12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11256,'0'0'4712,"10"-6"-3819,17-10-224,0 1-1,55-21 1,-65 30-403,0 0 0,1 1 0,-1 2 0,1-1 0,0 2 0,-1 0 0,22 2 0,-38-1-219,0 1 0,0 0 0,-1 0 0,1 0 0,0 0 0,0 0 1,0 0-1,-1 0 0,1 1 0,0-1 0,0 0 0,-1 0 0,1 0 0,0 1 0,-1-1 0,1 0 0,0 1 0,-1-1 0,1 1 0,0-1 0,-1 1 0,1-1 0,-1 1 0,1-1 0,-1 1 0,1-1 0,-1 1 0,1 0 0,-1-1 0,1 1 0,-1 0 0,0 0 0,1 0 0,-2 1 12,1 1-1,0-1 1,-1 0 0,0 0-1,1 0 1,-1 0 0,0 0-1,0 0 1,0 0 0,-3 3-1,-8 14-2800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14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0 984 10656,'0'0'6415,"10"-7"-5823,60-52 643,107-114 0,-48 42-210,-71 74-417,-3-2 0,-3-2 0,60-92 0,-98 132-275,-1-2 1,16-39-1,-25 51-161,0 0 1,0 0 0,-2-1-1,1 1 1,-1-1-1,-1 1 1,0-1 0,-1-14-1,0 24-118,0-1 1,0 1-1,-1-1 0,1 0 0,-1 1 0,1-1 0,-1 1 1,0-1-1,0 1 0,0 0 0,0-1 0,0 1 0,-1 0 0,1 0 1,-1 0-1,0 0 0,1 0 0,-1 0 0,0 0 0,0 0 1,0 1-1,0-1 0,0 1 0,-1 0 0,1-1 0,0 1 1,-1 0-1,1 0 0,-1 0 0,1 1 0,-1-1 0,1 1 1,-1-1-1,1 1 0,-6 0 0,-1 0 27,1 1-1,-1 1 1,1-1-1,0 1 1,-1 0 0,1 1-1,0 0 1,0 0 0,-12 8-1,6-2-38,1 0-1,1 1 1,0 1-1,0 0 1,1 0-1,0 1 1,1 1-1,-10 16 1,-1 5-10,1 2 0,-16 40 1,18-34-14,3-1 1,-12 48 0,23-68-10,0 0 1,1 0 0,0 0-1,2 0 1,1 1-1,3 29 1,-2-43 1,1-1 1,0 1-1,0-1 1,1 1-1,0-1 0,0 0 1,1 0-1,0 0 0,0 0 1,0-1-1,1 0 0,0 0 1,0 0-1,1 0 0,0-1 1,0 0-1,0 0 1,0-1-1,1 1 0,0-1 1,0-1-1,11 5 0,-6-3 38,1-1 1,0 0-1,0-1 0,0-1 0,0 0 0,1 0 0,-1-1 0,1-1 1,-1-1-1,1 0 0,-1 0 0,17-5 0,-9 0 63,0-1 0,-1 0 0,1-2-1,33-20 1,-18 6 145,50-43 0,12-2 45,-72 53-128,-1-2 0,0-2 0,23-22 0,-47 41-170,0-1 0,0 0 0,-1 1 0,1-1 1,0 0-1,-1 0 0,1 0 0,0 1 0,-1-1 0,1 0 1,-1 0-1,1 0 0,-1 0 0,1-2 0,-1 3-2,-1-1-1,1 1 0,0 0 1,0 0-1,0-1 0,0 1 1,-1 0-1,1 0 0,0 0 1,0 0-1,0-1 0,-1 1 1,1 0-1,0 0 0,0 0 1,-1 0-1,1 0 0,0-1 1,-1 1-1,1 0 0,0 0 1,0 0-1,-1 0 0,1 0 1,0 0-1,-1 0 0,1 0 1,0 0-1,0 0 0,-1 0 1,1 0-1,-1 1 0,-3-1 12,0 1 0,-1 0 0,1 1-1,0-1 1,-8 4 0,-15 12-14,0 1 0,2 2 0,0 0 0,1 1 0,1 2 0,1 0 0,1 2 0,-24 35 0,36-46 0,0-1 0,-13 29 0,21-39 0,-1 1 0,0 1 0,1-1 0,0 0 0,0 0 0,0 0 0,1 1 0,-1-1 0,1 0 0,0 1 0,0-1 0,1 0 0,-1 1 0,1-1 0,2 8 0,-2-10 0,0-1 0,0 1 0,1-1 0,-1 0 0,0 1 0,0-1 0,1 0 0,-1 0 0,1 0 0,-1 0 0,1 0 0,-1 0 0,1 0 0,0-1 0,-1 1 0,1 0 0,0-1 0,0 0 0,-1 1 0,1-1 0,0 0 0,0 0 0,0 0 0,-1 0 0,1 0 0,0 0 0,3-1 0,3 0 0,-1 0 0,1-1 0,0 0 0,14-5 0,-13 2 0,1 0 0,-1 0 0,-1-1 0,1 0 0,-1-1 0,0 0 0,0 0 0,11-14 0,2-6 0,23-40 0,-41 63 0,1-3 0,-1 0 0,1 0 0,-1-1 0,-1 1 0,1-1 0,2-16 0,-5 21 0,-2 10 0,-1 19 0,5-7 0,0-1 0,1 1 0,1 0 0,10 29 0,-12-42 0,1 0 0,0 0 0,0-1 0,0 1 0,1-1 0,-1 0 0,10 10 0,-11-13 0,1 0 0,0 0 0,-1 0 0,1 0 0,0 0 0,0-1 0,0 1 0,0-1 0,1 0 0,-1 0 0,0 0 0,0 0 0,1 0 0,-1-1 0,7 1 0,-5-2 0,-1 1 0,0-1 0,0 0 0,1 0 0,-1-1 0,0 1 0,0-1 0,0 0 0,0 0 0,-1 0 0,1 0 0,5-5 0,4-4 0,21-23 0,-4 0 0,-2 0 0,-2-2 0,36-62 0,-56 88 0,0 0 0,12-14 0,-11 14 0,-3 1 0,-4 13 0,-4 77 0,1-57 0,2 0 0,0-1 0,2 1 0,0 0 0,10 43 0,-10-64 0,7 19 0,-7-22 0,-1 0 0,1 1 0,-1-1 0,1 0 0,-1 1 0,1-1 0,-1 0 0,1 1 0,-1-1 0,1 0 0,-1 0 0,1 0 0,-1 0 0,1 0 0,0 0 0,-1 1 0,1-1 0,-1 0 0,1-1 0,0 1 0,-1 0 0,1 0 0,-1 0 0,1 0 0,-1 0 0,1 0 0,-1-1 0,1 1 0,-1 0 0,1-1 0,-1 1 0,1 0 0,-1-1 0,1 1 0,0-1 0,11-8 0,-1 0 0,0 0 0,0-1 0,16-21 0,33-53 0,3-4 0,-62 88 0,-1-1 0,0 1 0,1 0 0,-1-1 0,0 1 0,1 0 0,-1 0 0,0-1 0,1 1 0,-1 0 0,1 0 0,-1 0 0,0-1 0,1 1 0,-1 0 0,1 0 0,-1 0 0,1 0 0,-1 0 0,0 0 0,1 0 0,-1 0 0,1 0 0,-1 0 0,1 0 0,-1 0 0,1 0 0,0 1 0,12 9 0,-9-6 0,-1 0 0,0 1 0,0-1 0,4 10 0,-6-10 0,6 14 0,1-2 0,11 22 0,-16-33 0,1-1 0,-1 1 0,1 0 0,0-1 0,0 0 0,0 0 0,0 0 0,1 0 0,-1-1 0,1 0 0,0 0 0,8 4 0,-11-7 0,1 1 0,0-1 0,0 1 0,-1-1 0,1 0 0,0 0 0,0 0 0,0 0 0,-1-1 0,1 1 0,0-1 0,0 0 0,-1 1 0,1-1 0,0 0 0,-1-1 0,1 1 0,-1 0 0,0-1 0,1 0 0,-1 1 0,2-3 0,4-2 0,-2-1 0,1 1 0,-1-1 0,0-1 0,8-11 0,36-71 0,-44 76 0,0 1 0,-1-1 0,-1 0 0,0-1 0,2-15 0,-6 29 0,1 1 0,-1-1 0,0 1 0,0-1 0,0 1 0,0-1 0,1 1 0,-1-1 0,0 1 0,1-1 0,-1 1 0,0 0 0,1-1 0,-1 1 0,0-1 0,1 1 0,-1 0 0,1-1 0,-1 1 0,1 0 0,-1 0 0,1-1 0,-1 1 0,1 0 0,-1 0 0,1 0 0,-1 0 0,1-1 0,-1 1 0,1 0 0,-1 0 0,1 0 0,0 0 0,22 3 0,-14-2 0,14 3 0,31 9 0,-39-9 0,-1 0 0,1-1 0,0-1 0,0 0 0,0 0 0,29-3 0,59-20 0,-24 4 0,-52 10 850,-15-1-5635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8:40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9648,'0'0'13010,"13"-8"-12878,-3 1-103,-3 2-7,1 0 0,0 0 1,0 1-1,1 0 0,-1 0 0,1 1 0,0 1 0,0-1 0,12-1 1,32-3 107,4-1 24,1 2-1,111 3 0,-163 3-134,45 2 83,-47-2-71,0 0-1,0 0 1,-1-1-1,1 0 1,0 0 0,-1 0-1,1 0 1,-1 0-1,1-1 1,-1 1 0,4-3-1,-3 1-62,3-1 858,-3 14-316,0 1-3655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8:4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41 9440,'0'0'9722,"-2"12"-9521,-3 47 142,5 107 0,1-69-89,-1-60-135,0 60 683,20 173 0,-19-251-256,-1-15 278,2-15-265,3-34-298,-3-1 1,-1 0-1,-9-71 0,1 7 57,7 15-36,-2-43 151,1 119-276,-2-1-1,0 1 0,-1 0 1,-12-34-1,14 48-98,0 0 0,-1-1 1,1 1-1,-1 0 0,0 1 0,-1-1 0,1 0 0,-1 1 0,0 0 0,0 0 0,-6-5 0,80 7-268,-17 3 210,79 4-24,-108-2 10,1 1 1,-1 0-1,34 12 0,-25-5-5,53 27-1,-75-32 17,0 0 1,-1 1-1,0 0 0,-1 1 0,1 0 0,-2 0 1,1 1-1,12 16 0,-5-2 0,-1 1 0,-1 0 0,-1 1 0,-1 1 1,8 27-1,-14-37-5,-2 1 0,0-1 0,-2 1 0,1-1 0,-2 1 1,0 0-1,-1 0 0,-1 0 0,-5 30 0,3-36 7,0 0 0,-1-1-1,-1 1 1,0-1 0,0 0 0,-1 0 0,0-1-1,-1 0 1,0 0 0,0 0 0,-1-1-1,0 0 1,0-1 0,-1 1 0,0-2-1,0 1 1,-16 7 0,9-5 21,0-1 0,0-1 1,-1-1-1,0 0 0,-1-1 0,1-1 0,-1 0 1,0-2-1,0 0 0,-23 0 0,14-3 24,-21-1 160,0-1 0,-68-13 0,109 14-105,0 0 0,0-1 1,0 0-1,-8-5 0,4 3 182,11 5-272,0 0-1,0 0 1,0 0-1,-1 0 1,1 0-1,0 0 1,0 0-1,0 0 0,0 0 1,0 0-1,0 0 1,-1 0-1,1 0 1,0 0-1,0 1 1,0-1-1,0 0 0,0 0 1,0 0-1,0 0 1,0 0-1,0 0 1,-1 0-1,1 1 1,0-1-1,0 0 1,0 0-1,0 0 0,0 0 1,0 0-1,0 0 1,0 1-1,0-1 1,0 0-1,0 0 1,0 0-1,0 0 0,0 0 1,0 1-1,0-1 1,0 0-1,0 0 1,0 0-1,1 0 1,-1 0-1,0 0 0,0 1 1,0-1-1,0 0 1,0 0-1,0 0 1,3 10 1,5 1-3673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8:43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0 9536,'0'0'15634,"-8"12"-15318,3-4-249,1-4-34,1 0-1,0 1 1,0-1 0,1 1-1,-1 0 1,1-1 0,0 1-1,0 0 1,1 1 0,-1-1-1,1 0 1,1 0 0,-1 0 0,0 10-1,6 47 568,-4-34-213,1 0 1,1 0-1,12 42 0,-9-55 51,1 6 571,-7-20-668,-25-4 423,20 2-715,-1 1 1,1 0-1,-1 1 0,0-1 0,1 1 0,-10 3 0,-13 1 79,-33 1 191,49-4-169,7 0-118,9-1-117,337-20 61,-335 19 23,49-6 1,0-2 0,89-26 0,-144 34 8,0 0 0,1 0 0,-1 0 0,0-1 0,1 1-1,-1 0 1,0 0 0,1 0 0,-1 0 0,0 0 0,1 0 0,-1 0 0,0 0 0,1 0-1,-1 0 1,1 0 0,-1 0 0,0 0 0,1 0 0,-1 0 0,0 0 0,1 0 0,-1 1-1,0-1 1,1 0 0,-1 0 0,0 0 0,1 0 0,-1 1 0,0-1 0,1 0 0,-1 0 0,0 1-1,0-1 1,0 0 0,1 1 0,-1-1 0,0 1 0,0 13-3539,0-13 2762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8:48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1 220 9040,'0'0'9083,"5"-9"-8672,-4 8-416,15-27 1590,17-37 0,-33 65-1547,0 0 0,0-1 0,0 1 0,0 0 0,1 0 0,-1 0 0,0-1 0,0 1 0,0 0-1,1 0 1,-1 0 0,0 0 0,0 0 0,0-1 0,1 1 0,-1 0 0,0 0 0,0 0 0,1 0 0,-1 0 0,0 0-1,0 0 1,1 0 0,-1 0 0,0 0 0,1 0 0,-1 0 0,0 0 0,0 0 0,1 0 0,-1 0 0,0 0-1,0 0 1,1 1 0,-1-1 0,0 0 0,0 0 0,16 9 441,14 20-240,-7-1-10,-1 1-1,35 64 1,25 73 313,-17-30-209,-34-83-204,-22-41-67,-1 2 0,0-1 0,-1 1 1,-1 1-1,0-1 0,5 25 0,-4-19 83,-6-17-90,0 0 0,0 1 0,0-1 0,0 0 1,0 1-1,0 4 0,3 6 397,1-10 524,-4-19-874,0 0 1,1 0-1,1 0 1,0 1-1,7-17 0,29-69 201,-34 90-262,56-117 462,91-141 0,-107 193-314,-6-4 69,-18 32-93,-19 43-124,0 1 1,-1 0 0,1 0-1,1 0 1,-1 0 0,0 1-1,1-1 1,-1 0 0,5-2 0,-6 4-60,-3 1-115,2 0 127,-232 42-29,221-39 35,-220 42 2,198-41-2,0-2 0,0 0 0,0-3 0,0 0-1,-34-7 1,59 6 7,1 1-1,-1 0 1,1 1-1,-1-1 1,-9 2-1,8-5-34,18 8-33,15 9 4,1-1 0,47 17 0,-26-15-3856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8:49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9144,'0'0'12633,"9"-7"-12267,31-17-6,-38 24-330,0-1 1,0 0-1,0 0 0,0 1 0,0 0 0,0-1 0,0 1 0,0 0 1,0 0-1,0 0 0,0 0 0,0 0 0,0 0 0,0 1 0,0-1 0,0 1 1,0-1-1,2 2 0,6 1 111,20 1 108,0-1 1,1-1-1,-1-1 1,44-6-1,121-25 376,-160 23-472,89-23 344,-61 13-5,-61 17-470,-1-1 0,0 1 1,1 0-1,-1-1 0,0 1 0,1 0 0,-1 0 0,0 0 0,1 0 1,-1 0-1,1 0 0,-1 0 0,0 1 0,1-1 0,-1 1 0,0-1 0,0 1 1,1-1-1,-1 1 0,0-1 0,0 1 0,0 0 0,1 0 0,-1 0 0,0 0 1,1 1-1,6 10-3389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8:50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9040,'0'0'10229,"3"9"-9849,9 35 369,12 78 1,3 22 893,-23-126-1400,-3-13-110,0-1 1,0 0 0,0 1-1,0-1 1,1 0 0,-1 1 0,3 3-1,7-60 1435,-11 51-1558,5-41 415,3 0-1,12-41 1,-16 72-315,-1 0 0,2 0 0,0 0 0,0 1 0,1 0 0,0 0 0,0 0 0,1 1 0,1 0 0,0 0 0,0 0 0,13-9-1,-19 16-82,1 1 0,0 0 0,0-1 0,0 1 0,0 0 0,0 1-1,0-1 1,0 0 0,0 1 0,0 0 0,0 0 0,0 0 0,0 0 0,0 0-1,0 1 1,0-1 0,0 1 0,0 0 0,0 0 0,0 0 0,0 0-1,0 0 1,0 1 0,3 2 0,1 0 2,-1 0 0,1 0 0,-1 1 0,-1 0 0,1 0 0,-1 0 0,0 1-1,9 11 1,-7-6 53,-1 1 0,0 0-1,-1 0 1,0 1-1,-1-1 1,0 1-1,-1 0 1,-1 0-1,0 0 1,0 1 0,-1 21-1,2-8 442,0-8-1202,-4-7-2622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8:37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9944,'0'0'10723,"13"-2"-10487,41-6 182,68 0-1,-64 7-96,-1-2 1,65-11-1,-103 11-241,1 1 1,-1 1-1,39 3 1,59 14 312,-81-11-108,-28-5-62,-8 0-210,0 0 0,1 0 1,-1 0-1,0 0 0,0 0 0,0 0 0,0 0 0,1 0 1,-1 0-1,0 0 0,0 0 0,0 0 0,1 0 1,-1 0-1,0 0 0,0 0 0,0 0 0,1 0 0,-1 0 1,0 0-1,0 0 0,0 1 0,0-1 0,1 0 0,-1 0 1,0 0-1,0 0 0,0 0 0,0 0 0,0 0 0,0 1 1,1-1-1,-1 0 0,0 0 0,0 0 0,0 0 0,0 1 1,0-1-1,0 0 0,0 0 0,0 0 0,0 1 1,0-1-1,0 0 0,0 0 0,0 0 0,0 0 0,0 1 1,0-1-1,0 0 0,0 0 0,0 1 0,0-1 55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8:38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10544,'0'0'11467,"10"-6"-11263,-7 4-189,8-6 82,2 1 0,-1 0 0,1 1 0,0 1-1,24-7 1,173-20 755,-16-2-258,-40-6 136,-152 40-680,0 0 1,0 0-1,0-1 0,0 1 0,-1-1 0,1 0 0,0 1 0,-1-1 1,1 0-1,0 0 0,-1 0 0,3-2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8:2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43 8640,'0'0'11278,"-2"13"-10931,-56 402 2299,56-402-2559,-28 170 1146,27-156-1070,1-1 272,-2-1-1,0 0 1,-11 36 0,8-35 1028,7-24-944,1-3-106,2-16-237,16-118 69,28-163 237,-14 57-190,-31 214-247,0 10 19,-1 0 0,2 1 0,0-1 0,1 1-1,11-28 1,-6 33 108,-9 10-163,0 1-1,1 0 0,-1 0 0,0 0 0,0 0 1,1 0-1,-1 0 0,0 0 0,0 0 0,1 0 0,-1 0 1,0 0-1,1 0 0,-1 0 0,0 0 0,0 0 1,1 0-1,-1 0 0,0 0 0,0 0 0,1 0 1,-1 0-1,0 0 0,1 1 0,-1-1 0,0 0 1,0 0-1,1 0 0,15 26 255,-16-25-264,16 33 101,-2 2 1,-1 0-1,8 38 0,17 114 304,-25-116-132,-6-44 186,-6-28-450,-1 1 1,0-1-1,0 0 1,0 1-1,0-1 1,0 1-1,1-1 1,-1 1 0,0-1-1,0 0 1,1 1-1,-1-1 1,0 0-1,0 1 1,1-1-1,-1 0 1,0 1-1,1-1 1,-1 0-1,1 0 1,-1 0 0,0 1-1,1-1 1,-1 0-1,1 0 1,-1 0-1,1 0 1,-1 0-1,0 1 1,1-1-1,-1 0 1,1 0-1,-1 0 1,1 0 0,-1 0-1,1-1 1,-1 1-1,0 0 1,1 0-1,-1 0 1,1 0-1,-1 0 1,1-1-1,-1 1 1,0 0-1,1-1 1,2-1-9,0-1 0,0 0 0,-1 0 0,0 0 0,1-1 0,-1 1 0,0 0 0,-1-1 0,1 0 0,-1 1 0,2-5 0,11-48 0,-10 37 0,20-129 0,-17 96 0,16-61 0,-23 112 0,0 0 0,0 1 0,0-1 0,0 0 0,0 0 0,0 1 0,1-1 0,-1 0 0,0 0 0,1 1 0,-1-1 0,0 0 0,1 1 0,-1-1 0,1 1 0,-1-1 0,1 0 0,-1 1 0,1-1 0,-1 1 0,1-1 0,0 1 0,-1 0 0,1-1 0,0 1 0,-1-1 0,1 1 0,1 0 0,-1 0 0,0 0 0,0 1 0,1-1 0,-1 1 0,0-1 0,0 1 0,0 0 0,-1-1 0,1 1 0,0 0 0,0 0 0,0 0 0,0-1 0,-1 1 0,1 0 0,0 2 0,5 5 0,-1 1 0,0 0 0,4 12 0,46 160 0,-44-140 0,20 57 0,44 93 0,-57-148 0,-8-15 0,1-1 0,2-1 0,31 49 0,-43-74 39,0 0 0,-1 1-1,1-1 1,1 0 0,-1 0 0,0 0 0,0 0 0,0 0-1,1 0 1,-1 0 0,2 1 0,-2-2-25,-1 0-1,0 0 1,0 0 0,1 0 0,-1 0-1,0 0 1,0 0 0,1 0 0,-1 0-1,0 0 1,0 0 0,1 0 0,-1 0-1,0-1 1,0 1 0,1 0-1,-1 0 1,0 0 0,0 0 0,0-1-1,1 1 1,-1 0 0,0 0 0,0 0-1,0-1 1,0 1 0,0 0 0,1 0-1,-1 0 1,0-1 0,0 1-1,0 0 1,0 0 0,0-1 0,0 1-1,0 0 1,0-1 0,1-31-4060,-2 30 3133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8:55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83 9536,'0'0'9081,"-6"12"-8708,-6 13-153,2 1 0,0 0-1,2 0 1,-7 44 0,7 11 523,4 154 0,5-178-529,4 306 2171,-6-363-1822,-2-8-320,-2-15 10,0-41 139,-31-525 1961,32 511-1901,2 52-16,0-1 0,5-49 0,-2 74-413,-1 0-1,1 0 1,-1 0 0,1 0 0,0 0-1,0 0 1,0 1 0,0-1 0,0 0 0,0 1-1,0-1 1,1 0 0,-1 1 0,0-1-1,1 1 1,-1 0 0,1 0 0,0-1-1,0 1 1,-1 0 0,5-1 0,2-1-20,0 0 0,1 0 0,15-2 0,-13 3 17,252-33 4,-85 15-16,-163 17-8,0 2 0,0-1 0,27 2 0,-41 1 2,0-1 0,0 1 1,0-1-1,0 1 0,0-1 0,0 1 0,0-1 1,0 1-1,0 0 0,0 0 0,0-1 0,0 1 1,0 0-1,-1 0 0,1 0 0,0 0 0,-1 0 1,1 0-1,0 0 0,-1 0 0,0 0 0,1 0 1,-1 1-1,0-1 0,1 0 0,-1 0 1,0 0-1,0 0 0,0 1 0,0-1 0,0 1 0,-3 46 109,2-36-92,-4 16 84,-1 1 1,-1-1-1,-1 0 1,-22 46-1,-2 11 336,31-81-416,0 1 0,0-1 1,0 1-1,1-1 0,0 1 0,-1-1 1,2 1-1,-1 4 0,4 8-4085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8:5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12056,'0'0'8209,"-1"9"-7743,-5 36-4,-6 94 1352,12-101-1309,-1-15 108,1-1 0,6 45 0,2-14 1458,-8-52-2008,-1 0 1,1 0-1,0-1 1,-1 1-1,1 0 1,0-1 0,-1 1-1,1-1 1,-1 1-1,1 0 1,-1-1-1,1 1 1,-1-1-1,0 1 1,1-1-1,-1 0 1,1 1-1,-1-1 1,0 0-1,0 1 1,1-1-1,-1 0 1,0 0-1,1 1 1,-1-1-1,0 0 1,0 0 0,-1 0-1,-25 4 341,-107-13 1515,185 3-774,-17 5-1119,76 0-25,-96 3-1,-1-1 0,1-1 0,0-1 0,0 0 0,0 0 0,-1-2 0,1 0 0,-1 0 0,0-1 0,19-8 0,57-27 856,-34 15-5675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8:57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10752,'0'0'10977,"14"8"-10499,-3-2-378,2 0-1,-1 0 1,0-1-1,1-1 0,0 0 1,0-1-1,0 0 1,18 1-1,14-4 300,1-1 0,58-10 0,89-27 408,16-23 139,-79 22-4203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22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45 238 9040,'0'0'10223,"-4"13"-9935,-4 15-4,2 1-1,-4 39 0,-7 511 2061,35 11-1286,-7-350-654,14 209 570,-16-372-588,-2-26-64,-8-12-25,0-33-216,1 0 0,-1 0 0,1 0 0,1 0 1,-1 0-1,1 0 0,3 11 0,-3-12-28,2 0-1,-1 0 1,0 0-1,1-1 1,0 1-1,0-1 1,0 0-1,0 0 1,1 0-1,4 4 1,4 2-50,1-1 1,15 9-1,0-1 13,-16-10-9,1-1 1,0 0-1,0-1 0,0-1 1,21 5-1,6 2 32,-17-5-32,1 0 0,-1-2 0,1-1 0,0-1 0,-1 0-1,47-5 1,141-31-78,-75 8 37,16-5 13,-9 2 16,52 10 5,-72 9 0,75 5 0,-143 5 0,264 24 0,-70-2 0,-18-22-2,-150-2-21,-2 2-13,77-4-7,18-5 10,-9 2-27,-86 1 23,154 10-1,-172 1 29,196 14 5,-126-10 42,77 1 12,-64-10-20,59-1-16,-146-2-13,226 2-1,-229 3 13,74-8-1,13 0 17,108-1 43,52 2 18,-120 4-119,-71-1 10,40 3 8,143-2 6,-215-1 5,126-10 0,146-22 0,-291 28 2,428-44 15,-240 17 60,-61 7-101,223 0-37,-320 26 83,286 3 123,-234-9-59,-18-2-9,86 1-3,-137 7 71,-71 0-134,0 0-1,0 0 1,-1-1 0,1 1-1,0 0 1,0 0-1,-1-1 1,1 1 0,0 0-1,0-1 1,-1 1 0,1-1-1,0 1 1,-1-1-1,1 1 1,-1-1 0,1 1-1,0-1 1,-1 0-1,1 1 1,-1-1 0,0 0-1,1 1 1,-1-1-1,0 0 1,1 0 0,-1 1-1,1-2 1,3-28 136,-3 26-138,6-434 681,-9 262-483,-4-246 215,-22 46-37,12 211-122,15 120-205,2 35-59,-1-1 0,-1 1 0,0 0 0,0 0 0,-1 0 0,0 0 0,-5-14 0,-1-3-102,8 24 92,0 0 0,-1 0 0,0 1 0,1-1 0,-1 0 0,0 0-1,-1 1 1,1-1 0,0 0 0,-1 1 0,1-1 0,-1 1 0,0 0 0,0 0 0,0-1 0,0 1 0,-5-3 0,-11-7-37,-1 1 0,-1 1 1,0 1-1,-29-10 0,34 15 24,0 1-1,-1 0 1,1 1-1,-1 0 0,0 2 1,-30 1-1,17 2-130,-1-1-1,-41-4 0,65 2 133,-75-8-248,-88-20-1,-3-9 92,96 24 126,46 9 9,-45-12 0,31 5 22,-1 2-1,-69-5 1,68 9 47,-188-21-42,197 24 7,0 2 0,-50 6 1,57-3-7,0-1 1,-1-2-1,1 0 1,-40-7-1,-10-4-20,-150-2 0,214 13 34,-467-41-49,-151-3 213,540 39-160,-81 0-39,88 11 1,-92 2-57,-346 9-197,-66-1 79,434-15 206,-75-3 67,-64 3 57,-11-2-44,-54 4-83,278 0 13,-50-7 13,-8 0-12,100 4-37,-51-7-1,6 0-4,57 4 24,1 0 0,0-2 1,-51-15-1,-4 2-28,13 4-5,-80-22 13,133 32 33,1 2 0,-28-2 0,3 0 0,-129-12 33,144 14-41,-32 2 0,-10-1 0,-6-4 46,1 4-1,-1 3 0,-108 18 1,-66 9-106,-60 10-20,247-32 139,-71-3 0,31-1 21,36 7-25,52-8-71,17-1-86,10 0-3460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54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120 973 9744,'0'0'8126,"8"-9"-7795,-7 8-328,26-28 406,-1 0 0,-1-2 0,37-62-1,-42 53-123,8-14 391,39-107-1,33-254 1488,-96 393-1706,-1-2 0,1-39 0,-4 63-448,0 0 1,0 0-1,0 0 1,0 0-1,0 0 1,-1 0-1,1 0 1,0 0-1,0 0 1,0 0-1,0 0 1,0 0-1,0 0 1,0 0-1,0 0 1,0 0-1,0 0 1,0 0 0,0 0-1,0 0 1,0 0-1,0 0 1,-1 0-1,1 0 1,0 0-1,0 0 1,0 0-1,0 0 1,0 0-1,0 0 1,0 0-1,0 0 1,0 0-1,0 0 1,0 0-1,0 0 1,0 0-1,0 0 1,-1 0-1,1 0 1,0 0 0,0 0-1,0 0 1,0 0-1,0 0 1,0 0-1,0 0 1,0-1-1,0 1 1,0 0-1,0 0 1,0 0-1,0 0 1,0 0-1,0 0 1,-3 11 185,0 45 43,-3 0 1,-25 105 0,14-82-94,-158 540 888,167-594-925,0-1 0,-2-1 0,0 1 0,-2-1 0,-1-1 0,-27 37 0,24-38 51,11-13-59,-1 0 0,1-1 1,-2 0-1,-12 11 0,18-16-57,-1-1 0,0 0-1,1 0 1,-1 0 0,0 0 0,0 0-1,0 0 1,0-1 0,0 1 0,0-1-1,0 1 1,0-1 0,0 0 0,0 0 0,0 0-1,0 0 1,0 0 0,0 0 0,0 0-1,0-1 1,0 1 0,0-1 0,0 1-1,0-1 1,0 0 0,0 0 0,-1-1-1,-2-2 61,1 0 0,-1 0 0,1-1 0,0 1 0,1-1 0,-1 0 0,1-1 0,0 1 0,-4-9 0,7 12-86,0 0 1,0 1-1,0-1 0,0 0 1,1 1-1,-1-1 1,1 0-1,-1 1 0,1-1 1,-1 0-1,1 1 1,0-1-1,0 1 0,0-1 1,0 1-1,0 0 1,0-1-1,0 1 0,0 0 1,1 0-1,-1 0 1,0 0-1,2-1 0,4-5 20,9-10 17,4-4-2,0 0 0,47-35 0,1 10 8,168-127 60,-190 137-151,-28 23 20,0-1 0,-1-1 0,0-1 0,-1 0 0,-1-1 0,14-20 0,-6 3-14,-15 24 39,-1 0-1,-1-1 0,1 0 0,-2 0 0,5-12 0,-1 15 99,-9 8-111,0 0 0,1 0 0,-1 0 0,0 0 0,0 0 0,0 0 0,1 0 1,-1 0-1,0 0 0,0 0 0,0 0 0,0 0 0,1 0 0,-1 0 0,0 0 0,0 0 0,0 0 1,0 0-1,1 0 0,-1 0 0,0 0 0,0 0 0,0 0 0,0 1 0,1-1 0,-1 0 0,0 0 1,0 0-1,0 0 0,0 0 0,0 0 0,0 1 0,0-1 0,1 0 0,-1 0 0,0 0 0,0 0 1,0 1-1,0-1 0,0 0 0,0 0 0,0 0 0,0 0 0,0 1 0,0-1 0,0 0 0,0 0 1,0 0-1,0 1 0,0-1 0,0 0 0,0 0 0,0 0 0,0 0 0,0 1 0,0-1 0,-1 0 1,1 0-1,0 0 0,-81 264-20,79-260 19,-4 11-13,-6 31-1,11-43 8,0 1-1,1-1 1,-1 0-1,1 0 1,0 0-1,0 0 1,0 0-1,0 1 1,1-1-1,-1 0 1,1 0-1,0 0 1,0 0-1,0 0 1,0 0-1,0 0 1,3 3-1,-4-6 6,1 1 0,-1-1 0,1 1 0,-1-1 0,1 0 0,-1 0 0,1 1 0,-1-1 0,1 0 0,-1 0 0,1 1 0,0-1 0,-1 0 0,1 0 0,-1 0 0,1 0 0,-1 0 1,1 0-1,0 0 0,-1 0 0,1 0 0,-1 0 0,1 0 0,0-1 0,-1 1 0,1 0 0,0-1 0,17-8 10,-15 7-6,9-6 4,0-1 0,-1-1 0,0 0 0,0 0 0,-1-1 0,12-17 0,48-81 137,-19 28 177,-47 72-252,-3 7-60,-1 1-1,1-1 1,0 1 0,-1-1-1,1 1 1,0 0-1,0-1 1,0 1 0,0 0-1,0 0 1,0 0-1,2-2 1,-9 33-9,-8 25 0,6-26 0,-4 34 0,11-55 0,0-1 0,0 1 0,1 0 0,0-1 0,1 1 0,0-1 0,0 1 0,1 0 0,3 10 0,-3-14 0,0 0 0,0 0 0,1 0 0,-1-1 0,1 1 0,0-1 0,0 0 0,0 0 0,0 0 0,0 0 0,1-1 0,-1 1 0,1-1 0,0 0 0,0 0 0,0 0 0,0-1 0,0 1 0,0-1 0,0 0 0,1 0 0,-1 0 0,0-1 0,1 1 0,-1-1 0,0 0 0,1-1 0,-1 1 0,0-1 0,1 1 0,-1-1 0,7-3 0,7-3 0,-1-1 0,0 0 0,-1-1 0,0-1 0,0-1 0,-1 0 0,25-24 0,3-9 0,38-52 0,-49 56 0,-5 6 0,-2-1 0,38-73 0,23-84 0,-76 167 0,-1-1 0,-1 0 0,-2-1 0,6-41 0,-11 55 0,-1 6 0,-11 20 0,9-10 0,-22 27 0,2 1 0,-23 45 0,-31 76 0,56-108 0,2 1 0,1 0 0,3 2 0,1-1 0,-9 79 0,21-117-11,0 0 0,1 0 0,0 0 1,0-1-1,1 1 0,3 12 0,-4-17 7,1-1 0,-1-1 0,1 1 0,0 0 0,0 0 0,0 0 0,0 0 0,0 0 0,0-1 0,1 1 0,-1-1 0,1 1 0,-1-1 0,1 1 0,-1-1 0,1 0 0,0 0 0,0 0 0,-1 0 0,1 0 0,0 0 0,0 0 0,0 0 0,0-1 0,0 1 0,0-1 0,0 0 0,4 1 0,11-1-16,0-1 1,0-1-1,0 0 0,0-1 1,-1 0-1,0-2 0,1 0 1,-2-1-1,1 0 0,-1-1 0,28-17 1,-14 4 48,0-1 1,-2-2 0,0 0-1,38-44 1,-38 36 0,-2-1-1,-2 0 1,0-2-1,31-66 1,-44 80-18,-2-1 0,0-1 0,-2 1 0,0-1 0,-2-1 0,0 1 0,-1-1 0,-1 1 0,-2-1 0,-1-23 0,0 31-12,2 13 0,-1-1 0,0 0 0,0 0 0,0 0 0,0 0 0,0 0 0,-1 0 0,1 1 0,-1-1 0,0 0 0,0 0 0,0 1 0,0-1 0,-1 0 0,-1-3 0,1 7 0,1-1 0,0 0 0,-1 1 0,1-1 0,0 1 0,-1 0 0,1-1 0,0 1 0,0 0 0,0 0 0,0 0 0,0 0 0,-2 1 0,2-1 0,-17 16 0,1 0 0,1 1 0,0 1 0,2 1 0,0 0 0,1 1 0,1 0 0,-11 27 0,-6 25 0,-23 91 0,43-132 0,1-5 0,2 0 0,1 0 0,1 0 0,1 0 0,2 1 0,0 0 0,2-1 0,6 37 0,-7-60 0,1 0 0,0 1 0,1-1 0,-1 0 0,1 1 0,0-1 0,0 0 0,0 0 0,0-1 0,1 1 0,5 6 0,-6-8 0,-1-1 0,1 0 0,-1 0 0,1 0 0,0 1 0,0-2 0,-1 1 0,1 0 0,0 0 0,0 0 0,0-1 0,0 1 0,0-1 0,0 0 0,0 0 0,0 1 0,0-1 0,0 0 0,0-1 0,0 1 0,0 0 0,0-1 0,0 1 0,0-1 0,0 1 0,0-1 0,-1 0 0,4-1 0,4-4 0,0 1 0,0-1 0,-1-1 0,0 1 0,0-2 0,-1 1 0,11-15 0,41-63 0,-49 69 0,2-5 0,-8 14 0,-1 1 0,2-1 0,-1 1 0,7-8 0,-11 14 0,1 0 0,-1 0 0,0 0 0,0 1 0,1-1 0,-1 0 0,0 0 0,0 0 0,0 0 0,0 1 0,1-1 0,-1 0 0,0 0 0,0 0 0,0 1 0,0-1 0,0 0 0,0 0 0,1 1 0,-1-1 0,0 0 0,0 0 0,0 1 0,0-1 0,0 0 0,0 1 0,0-1 0,0 0 0,0 0 0,0 1 0,0-1 0,0 0 0,-1 0 0,1 1 0,0-1 0,0 0 0,-19 129 0,13-80 0,6-45 0,0 0 0,0 0 0,0-1 0,1 1 0,-1 0 0,1 0 0,0-1 0,0 1 0,0 0 0,3 3 0,-4-6 0,0-1 0,1 0 0,-1 1 0,1-1 0,-1 0 0,0 0 0,1 1 0,-1-1 0,1 0 0,-1 0 0,1 0 0,-1 1 0,1-1 0,-1 0 0,1 0 0,-1 0 0,1 0 0,-1 0 0,1 0 0,-1 0 0,0 0 0,1 0 0,-1 0 0,1 0 0,-1-1 0,1 1 0,-1 0 0,1 0 0,-1 0 0,1 0 0,-1-1 0,1 1 0,-1 0 0,0-1 0,1 1 0,-1 0 0,1-1 0,17-14 0,-18 15 0,28-31 0,-1 0 0,36-57 0,-21 28 0,-42 60 0,1-2 0,0 1 0,0-1 0,0 0 0,1 1 0,-1-1 0,0 1 0,1-1 0,-1 1 0,1 0 0,-1 0 0,1-1 0,0 1 0,0 0 0,-1 1 0,1-1 0,0 0 0,3-1 0,-4 4 0,0-1 0,-1 0 0,1 1 0,-1-1 0,1 0 0,-1 1 0,1-1 0,-1 1 0,0-1 0,0 1 0,0-1 0,0 1 0,0-1 0,0 1 0,0-1 0,-1 3 0,0 1 0,-8 87 0,-42 178 0,43-238 0,-2 0 0,-1-1 0,-23 45 0,18-41 0,11-23 0,0-1 0,-1 0 0,-11 17 0,16-27 0,1-1 0,-1 1 0,0 0 0,1-1 0,-1 1 0,0-1 0,0 1 0,1-1 0,-1 1 0,0-1 0,0 1 0,0-1 0,1 0 0,-1 0 0,0 1 0,0-1 0,0 0 0,0 0 0,0 0 0,0 0 0,1 0 0,-1 0 0,0 0 0,0 0 0,0 0 0,0 0 0,0-1 0,0 1 0,1 0 0,-1-1 0,0 1 0,0 0 0,0-1 0,1 1 0,-1-1 0,0 1 0,1-1 0,-1 0 0,0 1 0,1-1 0,-1 0 0,0-1 0,-4-3 0,0-1 0,0 0 0,-7-12 0,11 16 0,-7-11 0,0 0 0,1-1 0,1 0 0,0 0 0,1-1 0,0 1 0,1-1 0,1 0 0,1 0 0,0-1 0,0 1 0,2-19 0,0 31 0,1 0 0,0 0 0,-1 0 0,1 0 0,0 0 0,1 0 0,-1 0 0,0 1 0,1-1 0,0 0 0,-1 1 0,1-1 0,0 1 0,0-1 0,1 1 0,-1 0 0,0 0 0,1 0 0,-1 0 0,1 1 0,0-1 0,4-1 0,5-2 0,0 0 0,0 1 0,1 1 0,13-2 0,-18 3 0,3 0 0,79-16 0,117-7 0,-198 24 0,171-1 0,-142 3 850,-14-1-5635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1:03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422 289 8744,'0'0'8102,"2"-9"-7690,7-30 9,-8 37-352,-1 1 0,1-1 0,-1 0-1,0 1 1,0-1 0,0 0 0,0 1-1,0-1 1,0 0 0,0 1 0,-1-1-1,1 1 1,0-1 0,-1 0 0,1 1-1,-1-1 1,0 1 0,0-1 0,1 1-1,-1 0 1,0-1 0,0 1 0,0 0-1,0 0 1,-1-1 0,1 1 0,0 0-1,-3-1 1,0 0 76,-1 0-1,1 0 1,-1 1-1,1 0 0,-1 0 1,0 0-1,-6 0 1,5 1-15,-6-1 1,-1 0 0,1 1-1,0 0 1,0 2-1,-1-1 1,1 1-1,0 1 1,0 0 0,1 1-1,-1 0 1,1 1-1,0 0 1,0 0 0,0 2-1,1-1 1,0 1-1,-13 11 1,-15 13 428,-23 22 358,56-47-757,-1 0 0,1 0 0,0 1-1,0-1 1,1 1 0,0 0 0,-5 12 0,8-17-113,0 0 1,0 1-1,0-1 1,1 0-1,-1 0 1,1 0-1,0 0 1,-1 1 0,1-1-1,0 0 1,0 0-1,1 1 1,-1-1-1,0 0 1,1 0 0,-1 0-1,1 1 1,0-1-1,0 0 1,0 0-1,0 0 1,0 0 0,0 0-1,0-1 1,1 1-1,2 3 1,-1-2-7,1-1-1,-1 0 1,0 0 0,1 0 0,0 0-1,-1-1 1,1 1 0,0-1 0,0 0 0,0 0-1,0-1 1,-1 1 0,1-1 0,7 0-1,-1 0-1,-1-1 0,1 0 0,0-1 0,-1 0 0,1 0 0,-1-1-1,0-1 1,13-6 0,-1-1 57,0-2 1,25-19-1,-37 25-57,0-1 0,-1-1 0,0 1 0,-1-1 0,0-1 0,10-15 0,-6 5 68,-1 1 0,11-31-1,-19 42-11,0-1-1,0 1 1,0 0-1,-1-1 1,0 1-1,-1-13 1,-2 11 321,-2 21-142,-2 44-96,1 75-1,1-16-84,1-60-30,-4-1-1,-14 59 1,17-92 9,-2-1 0,-1 0 1,0 0-1,-1-1 0,-1 0 0,-1 0 0,0-1 1,-24 29-1,32-43-58,0-1 1,0 0-1,0 1 1,-1-1-1,1 0 0,-1-1 1,1 1-1,-1 0 1,0-1-1,1 1 1,-1-1-1,0 0 1,0 0-1,0 0 1,0 0-1,0-1 0,0 1 1,0-1-1,-1 0 1,1 0-1,0 0 1,0 0-1,0 0 1,-3-2-1,-5-1 63,1 0 0,0-1 0,0-1 1,1 1-1,-15-11 0,-14-6 28,37 21-105,1-1 0,-1 1 0,1 0 0,-1-1 0,1 1 0,-1-1 0,1 1 0,-1-1 0,1 1 0,-1-1 0,1 1 0,0-1 0,0 0 0,-1 1 0,1-1 0,0 1 0,0-1 0,-1 0 0,1 1 0,0-1 0,0 0 0,0 1 0,0-1 0,0 0 0,0 1 0,0-1 0,0 0 0,0 1 0,1-1 0,-1 0 0,0 1 0,0-1 0,0 1 0,1-1 0,-1 0 0,0 1 0,1-1 0,17-29 0,-13 24 0,4-7 0,1 1 0,1 0 0,0 0 0,18-14 0,56-37 0,-41 32 0,153-97 0,38-28 0,-202 130 0,2 1 0,1 2 0,0 2 0,63-27 0,-68 34 0,-26 11 0,0 0 0,0 0 0,1 1 0,-1 0 0,1 0 0,-1 0 0,1 1 0,0 0 0,0 0 0,-1 0 0,1 1 0,0-1 0,11 2 0,-7 1 0,15 2 0,-25-4 0,1 1 0,-1-1 0,1 0 0,-1 0 0,1 0 0,-1 0 0,1 0 0,-1 1 0,1-1 0,-1 0 0,0 0 0,1 1 0,-1-1 0,0 0 0,1 1 0,-1-1 0,0 0 0,1 1 0,-1-1 0,0 1 0,1-1 0,-1 1 0,0-1 0,0 0 0,0 1 0,0-1 0,1 1 0,-1-1 0,0 1 0,0-1 0,0 1 0,0-1 0,0 1 0,0-1 0,0 1 0,0-1 0,0 2 0,-1-2 0,0 1 0,0 0 0,0 0 0,0-1 0,0 1 0,0 0 0,0-1 0,0 1 0,0-1 0,0 0 0,0 1 0,-1-1 0,1 0 0,0 0 0,0 1 0,0-1 0,0 0 0,-2 0 0,-2 0 0,-55 4 0,45-4 0,0 0 0,1 1 0,-1 1 0,0 0 0,-27 9 0,32-7 0,0 1 0,0 0 0,1 1 0,0 0 0,0 0 0,0 1 0,1 0 0,-1 0 0,2 1 0,-12 13 0,15-15 0,0-1 0,0 1 0,1 0 0,0 0 0,0 0 0,0 1 0,0-1 0,1 1 0,0-1 0,1 1 0,0 0 0,0 0 0,0 0 0,1 0 0,0-1 0,0 1 0,0 0 0,3 10 0,-2-11 0,1-1 0,0 1 0,0-1 0,0 0 0,1 0 0,-1 0 0,1 0 0,7 9 0,-9-13 0,1 0 0,-1 1 0,0-1 0,0 0 0,1 0 0,-1 0 0,1 0 0,-1 0 0,1 0 0,-1 0 0,1-1 0,-1 1 0,1-1 0,0 1 0,-1-1 0,1 1 0,0-1 0,0 0 0,-1 0 0,1 0 0,0 0 0,0 0 0,-1 0 0,1-1 0,0 1 0,-1 0 0,1-1 0,0 1 0,-1-1 0,1 0 0,-1 0 0,1 1 0,1-3 0,6-3 0,-1 0 0,0-1 0,0 0 0,-1 0 0,1-1 0,-2 0 0,10-14 0,33-66 0,-44 79 0,-2 3 0,0-1 0,-1 0 0,1 0 0,-1 0 0,-1 0 0,1 0 0,-1 0 0,-1 0 0,1-10 0,18 47 0,-7-8 0,0-1 0,1 0 0,32 37 0,-39-51 0,0 0 0,1-1 0,0 1 0,0-2 0,1 1 0,0-1 0,0 0 0,0-1 0,0 1 0,1-2 0,-1 1 0,1-1 0,0-1 0,10 2 0,-15-3 0,0-1 0,-1 0 0,1-1 0,0 1 0,0-1 0,0 0 0,-1 0 0,1 0 0,-1 0 0,1 0 0,-1-1 0,1 0 0,-1 1 0,6-6 0,4-2 0,-1-1 0,13-15 0,-20 20 0,11-13 0,-1 0 0,-1-1 0,0 0 0,-2-1 0,0 0 0,14-37 0,-6 4 0,22-87 0,-39 127 0,3-5 0,-5 14 0,2 12 0,7 25 0,0 1 0,-2-1 0,-2 1 0,-1 1 0,-2-1 0,-1 1 0,-1-1 0,-3 1 0,-9 64 0,10-94 0,-1 1 0,1-1 0,-1 1 0,0-1 0,0 1 0,-1-1 0,0 0 0,-3 6 0,5-10 0,-1 1 0,1-1 0,0 0 0,-1 0 0,1 1 0,-1-1 0,1 0 0,-1 0 0,0 0 0,1 0 0,-1-1 0,0 1 0,0 0 0,0-1 0,1 1 0,-1-1 0,0 0 0,0 1 0,0-1 0,0 0 0,0 0 0,0 0 0,0-1 0,0 1 0,0 0 0,1-1 0,-1 1 0,-3-2 0,-11-5 0,1-1 0,0 0 0,0-1 0,1-1 0,0 0 0,1-1 0,0 0 0,-12-15 0,9 9 0,20 20 0,0 0 0,1-1 0,-1 1 0,0-1 0,1 0 0,0 0 0,-1 0 0,1-1 0,6 2 0,9 2 0,26 10 0,1-2 0,1-2 0,66 6 0,-79-15 0,0-1 0,1-1 0,-1-2 0,0-2 0,51-11 0,-35 1 0,-26 7 0,0 1 0,1 0 0,-1 2 0,36-1 0,-27 8 850,-16 6-5635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30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93 174 8840,'0'0'618,"0"-9"33,0-85 1276,0 49 1743,-7 42-2673,5 2-623,5 4 99,-8-7 62,4 3-366,-1 0 0,1 0 0,0 0-1,0-1 1,-1 1 0,1 0 0,0-1-1,0 1 1,0-1 0,1 1 0,-1-1 0,-1-3 543,1 7-646,0-1-1,1 1 0,-1-1 0,1 1 0,-1 0 1,1-1-1,0 1 0,-1 0 0,1-1 1,0 1-1,1 2 0,8 208 917,0 51-44,-10-225-789,-5 76 271,5-96-270,-2-1 0,0 1-1,-2-1 1,-7 22-1,12-39-153,-10 20 752,3-17-130,0-14-245,3-7-238,1-1 0,1 0 1,0 0-1,3-29 0,-1 27-58,3-46 195,16-93 0,2-5 119,-18 116-9,-5-69 0,-4 79 60,5 40-497,-1 0-318,8 3 311,95 33-145,-68-26 160,1 1 0,31 17 0,-41-16 21,0 1-1,0 1 1,-2 2 0,0 0 0,27 27 0,-40-35 16,-1 1 1,0 0-1,0 1 1,-1-1 0,0 1-1,-1 1 1,-1-1-1,0 1 1,0 0-1,-1 0 1,0 1-1,-1-1 1,2 25-1,-3-20-7,-2 0 0,0 0-1,-2 19 1,0-27 7,0 0 0,0 0 0,-1-1-1,1 1 1,-2-1 0,1 0 0,-10 15 0,8-16 26,0 0 0,-1 0 0,0 0 0,0 0 0,0-1 0,-1 0 0,0-1 1,0 1-1,0-1 0,-1-1 0,0 1 0,0-1 0,0-1 0,0 1 0,-1-1 0,1-1 0,-16 3 1,-8-1 91,0-2 0,-1-1 0,-52-5 1,50 1 62,1 2 1,-47 5-1,79-4-136,0 0 1,0 0-1,0 1 0,0-1 0,0 1 0,0-1 1,0 1-1,1 0 0,-1 0 0,0 0 0,0 0 1,1 0-1,-1 0 0,-1 2 0,2-2-152,1-1-1,-1 1 1,1 0-1,0-1 0,0 1 1,-1 0-1,1 0 1,0-1-1,0 1 1,0 0-1,0 0 0,0-1 1,0 1-1,0 0 1,0 0-1,0 0 1,0-1-1,1 1 1,-1 0-1,0-1 0,0 1 1,1 0-1,-1 0 1,0-1-1,1 1 1,-1-1-1,1 1 0,-1 0 1,1-1-1,-1 1 1,1-1-1,-1 1 1,1-1-1,1 1 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31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0 9536,'0'0'11138,"6"15"-10818,1 3-156,0 1 0,-1 0 1,-2 0-1,0 0 0,3 26 0,-7 1 1022,-11 83 0,11-114-891,0-13-207,0 0 0,0 0-1,0 0 1,0 0-1,0 0 1,0 0-1,-1 0 1,1 0-1,-1 0 1,1-1-1,-1 1 1,-1 3 0,1-5-23,1 0 1,0 1 0,-1-1 0,1 0 0,0 1-1,-1-1 1,1 1 0,0-1 0,0 1 0,-1-1-1,1 0 1,0 1 0,0-1 0,0 1 0,-1-1-1,1 1 1,0-1 0,0 1 0,0-1 0,0 1-1,0-1 1,0 1 0,0-1 0,0 1 0,1 0-1,-17-3 832,-4 4-739,0 0-1,1 1 0,-26 7 1,7-1-68,30-7-49,1 0 0,-1 0 0,1 1-1,0 0 1,0 1 0,-11 5 0,10-8 71,8-1-108,0 0-1,-1 0 1,1 0-1,0 0 1,0 0-1,-1 0 1,1 0-1,0 0 1,0 0-1,-1 0 1,1 0-1,0 0 1,0 0-1,-1 0 1,1 0-1,0 0 1,0 0-1,-1 0 1,1 0-1,0 0 1,0 0-1,-1 0 1,1 1-1,0-1 1,0 0-1,-1 0 1,1 0-1,0 0 1,0 0-1,0 1 1,0-1-1,-1 0 1,1 0-1,0 0 1,0 1-1,0-1 1,0 0-1,0 0 1,0 1-1,0-1 1,-1 0-1,1 0 1,0 1-1,0-1 1,0 1-1,18 1 29,4 2-29,1 0 1,-1-2-1,1-1 0,0 0 1,0-2-1,25-3 0,-18 1-2,-7 3 22,0 0 1,0 2-1,26 5 1,-3-1 23,-26-4 13,-6 0 80,0-1-1,16 5 0,-18-7 428,-4-1-4831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32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 9536,'0'0'10747,"11"-4"-10431,8-3-89,1 1 0,0 1-1,32-4 1,-16 6 188,0-2 0,51-14 0,-71 15-202,1 1-1,1 1 0,22 0 1,-33 4-109,-7-2-94,0 0-1,0 0 0,0 1 1,0-1-1,1 0 0,-1 0 1,0 0-1,0 0 0,0 0 1,1 1-1,-1-1 1,0 0-1,0 0 0,1 0 1,-1 0-1,0 0 0,0 0 1,1 0-1,-1 0 0,0 0 1,0 0-1,1 0 0,-1 0 1,0 0-1,0 0 0,1 0 1,-1 0-1,0 0 0,0 0 1,1 0-1,-1 0 0,0 0 1,0-1-1,1 1 0,-1 0 1,0 0-1,0 0 0,0 0 1,1 0-1,-1-1 0,0 1 1,0 0-1,0 0 1,0 0-1,0-1 0,1 1 1,-1 0-1,0 0 0,0-1 1,0 1-1,0 0 0,1 1 291,0-1-294,-1 0 0,0 0 0,0 0 0,1 0 0,-1 0 0,0 0 0,0 0 0,0 1 1,1-1-1,-1 0 0,0 0 0,0 0 0,0 0 0,0 1 0,0-1 0,1 0 0,-1 0 0,0 0 0,0 0 0,0 1 0,0-1 0,0 0 0,0 0 1,0 1-1,0-1 0,0 0 0,0 0 0,0 1 0,0-1 0,0 0 0,0 0 0,0 0 0,0 1 0,0-1 0,0 0 0,0 0 0,0 1 0,0-1 1,0 0-1,0 0 0,0 0 0,0 1 0,0-1 0,-1 0 0,1 0 0,0 0 0,0 1 0,0-1 0,0 0 0,-1 0 0,1 0 0,0 0 0,0 0 1,-1 1-1,-3 5-574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33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 13056,'0'0'6227,"14"0"-5927,50 2-2,70 1 644,-109-4-608,0 0 0,0-2 0,30-7 0,-32 5-59,-18 5-172,0-1 0,0 0-1,0-1 1,0 1 0,0-1 0,0 0 0,7-5 0,5 1 339,-16 6-393,0 0 0,0-1 0,0 1 0,0 0 0,0 0 0,0-1 0,0 1 0,0-1 0,-1 1 0,1-1 0,0 1 0,0-1 0,0 1 0,0-1 0,-1 0 0,1 1 0,0-1 0,-1 0 0,1 0 0,0 0 0,0-1 0,2-1 219,-5 3-27,1 0-241,-4 10-3531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8:22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9536,'0'0'11097,"-1"10"-10683,1-8-396,-2 17 386,1 1 1,3 34-1,2-6 576,-3 0 1,-5 60-1,-1 6 2431,7-124-3259,69-149 214,-64 143-340,8-17 46,2 0 1,1 1 0,2 1-1,1 1 1,26-28 0,-46 56-69,0 1 0,0-1 0,1 1 0,-1-1 0,1 1 1,-1 0-1,1 0 0,0 0 0,-1 0 0,1 0 0,0 0 0,0 0 0,-1 0 1,1 1-1,0-1 0,0 1 0,0-1 0,0 1 0,0 0 0,3 0 0,-3 0 0,0 1 0,0-1-1,0 1 1,0 0-1,0 0 1,-1 0-1,1 0 1,0 0-1,0 0 1,-1 1-1,1-1 1,-1 1-1,1-1 1,-1 1 0,1-1-1,0 3 1,4 5 14,-1 0 1,0 1 0,0 0 0,-1 0 0,0 0 0,2 12-1,23 146 301,-22-112 97,17 62 0,-23-113-334,0-1-1,1 1 1,0-1-1,0 0 1,0 1 0,0-1-1,1 0 1,-1 0-1,5 4 1,-7-7 302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33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9440,'0'0'6841,"10"-2"-6380,33-7 2,19-3 886,97-6-1,-112 12-570,-37 4-472,1 1-1,0 0 1,-1 0-1,15 2 0,-4 6 363,-14-1-3352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37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3 530 9744,'0'0'10649,"-1"-12"-10397,0 4-199,1-1 0,-1 1 1,1 0-1,0-1 0,1 1 1,0 0-1,0-1 0,5-15 1,2 2 80,0 0 0,1 1 0,1 0 0,1 1 0,0 0 0,2 1 0,0 0 0,25-26 0,2 0 105,-32 34-154,1 0 0,1 1 0,0 0-1,0 1 1,19-13 0,-14 11 41,13-6 687,-27 17-795,-1 0-1,1 0 1,-1 0 0,1 0-1,-1 0 1,1 1 0,-1-1 0,1 0-1,-1 0 1,0 0 0,1 0-1,-1 1 1,1-1 0,-1 0-1,1 0 1,-1 1 0,0-1 0,1 0-1,-1 1 1,1-1 0,-1 0-1,0 1 1,0-1 0,1 1-1,-1-1 1,0 0 0,0 1 0,1-1-1,-1 1 1,0-1 0,0 1-1,0-1 1,0 1 0,0 0 0,4 18 158,-4 9-72,-1-1 1,-1 1-1,-2-1 0,0 0 1,-2 0-1,-1 0 1,-2-1-1,0 0 0,-24 46 1,24-56 31,0-1 1,-1 0-1,0 0 1,-22 22 0,56-86 523,36-39-311,101-112 0,-99 138-165,-39 39-86,-1 0 1,26-33-1,-36 42 15,-9 14-60,-5 8-79,-3 12 9,0 0 0,-1 21 0,3-23 14,0-1 1,-1 1 0,-8 23 0,-14 14 30,16-34-6,-12 30 0,12-20 57,-12 61 0,20-79-17,0 0 0,2 0-1,-1 0 1,2 0 0,-1 0-1,2 0 1,5 22 0,-6-32-34,0 1 0,1-1 1,0 0-1,0 0 1,0 0-1,0 0 0,0 0 1,0 0-1,1-1 0,-1 1 1,1-1-1,0 0 0,0 1 1,0-1-1,0 0 1,0-1-1,0 1 0,0-1 1,1 1-1,-1-1 0,0 0 1,1 0-1,5 0 0,0 1 54,-1-1 0,1 0 0,-1-1 0,1 1 0,-1-2 0,1 1-1,-1-2 1,15-2 0,-16 2 161,0 1 0,-1 0 0,1 0 0,7 0 0,-13-8 453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38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257 31 9344,'0'0'13834,"-9"-6"-13435,-26-17-5,35 22-380,-1 1 0,1 0-1,-1 0 1,1 0 0,-1 0-1,1 0 1,-1 0 0,1 0-1,-1 0 1,0 0 0,1 0 0,-1 0-1,1 0 1,-1 0 0,1 1-1,-1-1 1,1 0 0,-1 0-1,1 1 1,-1-1 0,1 0-1,-1 0 1,1 1 0,0-1-1,-1 1 1,1-1 0,-1 0 0,1 1-1,0-1 1,-1 1 0,1-1-1,0 1 1,0-1 0,-1 1-1,1-1 1,0 1 0,0-1-1,0 1 1,0-1 0,0 1-1,0-1 1,-1 1 0,1-1 0,0 1-1,1 0 1,-1-1 0,0 2-1,-1 1 81,-5 23 364,1-1-1,1 1 1,0 38 0,2-30-36,-1 1 233,3 40 1,3-63-422,-3-11-204,1 0 0,-1 0-1,0 0 1,1 0 0,-1 0-1,0 0 1,0 0 0,0 0-1,0 0 1,0 0 0,0 0-1,0 0 1,0 0 0,0-1-1,-1 1 1,1 0 0,0 0-1,-1 0 1,1 1 0,-2 9 863,1-7 562,-9-2-698,-72 4-225,47 0-522,-9 0-12,260-18 2,-144 6 0,85-10 0,-148 16 1020,-8 1-2040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42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 10752,'0'0'8202,"5"-10"-7883,24-44 305,-24 37 1221,-5 16-1778,1-1 0,-1 1 1,0 0-1,1 0 0,-1-1 1,0 1-1,1 0 0,0 0 0,-1 0 1,1 0-1,0 0 0,-1-1 0,1 1 1,0 0-1,0 1 0,0-1 1,0 0-1,0 0 0,1-1 0,6-2 1603,-7 23-1292,6 30-68,3 58-1,-8-79-216,-3-2 27,0-1-1,-1 0 1,-2 0-1,-7 30 0,5-26 11,-2 22 281,8-35 268,-1-8 344,-1-8-374,1-8-618,8-48 242,-2 22-211,0 5 6,9-33 1,5-25 60,-18 82-109,0 0 0,0 0-1,0 0 1,1 0-1,0 0 1,0 0-1,0 1 1,0-1-1,6-8 1,0 4-21,-1 1 0,1 0 0,10-8-1,-9 9-34,1-4-39,-9 10 61,0 0 1,-1-1 0,1 1-1,0 0 1,0 0 0,0 1-1,0-1 1,1 0-1,-1 0 1,0 0 0,0 1-1,0-1 1,1 0 0,-1 1-1,0 0 1,1-1 0,-1 1-1,3-1 1,29-9-201,-29 8 187,1 0 0,-1 0 0,1 1 0,-1-1 0,1 1 0,0 1 0,7-2 0,-8 3 10,1 0 0,-1 0 0,1 0-1,-1 0 1,0 0 0,0 1 0,0 0-1,0 0 1,0 0 0,0 0-1,0 1 1,0 0 0,-1-1 0,0 1-1,1 1 1,-1-1 0,0 0 0,-1 1-1,1-1 1,0 1 0,3 7-1,0 0 5,0 1-1,-1-1 0,-1 1 1,1 1-1,-2-1 0,4 20 0,-4-1 39,-2 1-1,-4 54 0,0-6 207,3-44 729,0-41-4855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44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49 8840,'0'0'14289,"9"-4"-14072,14-4-71,0 0 1,0 1-1,1 2 1,0 0-1,24 0 1,-31 4-79,164 1 486,21-3 93,-193 2-602,-2 0 7,0 1 0,0-1 0,0 1-1,0 0 1,0 1 0,10 1 0,-9 1 121,-8-3-145,1 0 0,0 0-1,0 0 1,0 0 0,-1 0 0,1 0 0,0 1-1,0-1 1,-1 0 0,1 1 0,0-1 0,0 1 0,-1-1-1,1 1 1,-1-1 0,1 1 0,0-1 0,-1 1-1,2 0 1,-20 4 314,4 0-300,0-2 0,-1 1 0,1-2 0,0 0 0,-1-1 1,0 0-1,1-1 0,-22-3 0,14 2 12,-34-1 72,1 2-1,-93 13 1,-115 26 378,201-29-156,54-6-201,8-4-138,0 1-1,-1-1 1,1 0-1,0 0 0,0 1 1,0-1-1,-1 0 1,1 0-1,0 1 1,0-1-1,-1 0 0,1 0 1,0 0-1,-1 1 1,1-1-1,0 0 0,-1 0 1,1 0-1,0 0 1,-1 0-1,1 0 1,0 0-1,-1 0 0,1 0 1,0 0-1,-1 0 1,1 0-1,0 0 0,-1 0 1,1 0-1,0 0 1,-1 0-1,1 0 1,0 0-1,0 0 0,-1-1 1,0 1 111,-3-1-137,7 3 700,27 11-353,-5-1-4362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45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0 143 9744,'0'0'15979,"14"-3"-15749,51-12 169,113-9 0,-18 11 47,56 0 156,-118 18 207,-81-7 439,-17 2-1072,-25-8 416,-19 11-462,31-3-124,1 1 1,-1 0-1,-13 3 0,-24 1-7,48-5 7,0 0 0,0 0 0,0 0 0,0 1 0,0-1 1,0 1-1,1-1 0,-1 1 0,0 0 0,0 0 0,1 0 0,-1-1 0,0 2 1,-2 1-1,3-2-3,0 1-43,9-1 2,-2-2 50,-1 1 0,0-1 0,0 0 0,0 0 0,0 0 0,0-1 0,0 0 0,0 0 0,0 0 0,0 0 0,5-5 0,-2 2 17,-1-1 0,1 0-1,-1-1 1,0 0-1,8-11 1,-7 7 33,-8 9-44,1 1 0,0-1 0,0 1 0,0-1 0,0 1 0,0 0 0,1-1 0,-1 1 0,0 0 0,2-2 0,4 7 48,-1 12-68,-4-8-19,0 1-46,0 0 1,-1 1-1,1 9 0,-2-19 66,0 1 0,0-1-1,0 0 1,0 1 0,0-1 0,0 0 0,0 1-1,0-1 1,0 0 0,1 1 0,-1-1-1,0 0 1,0 1 0,0-1 0,0 0 0,0 0-1,1 1 1,-1-1 0,0 0 0,0 1-1,0-1 1,1 0 0,-1 0 0,0 0 0,0 1-1,1-1 1,-1 0 0,0 0 0,1 0-1,-1 0 1,0 1 0,1-1 0,-1 0 0,1 0-1,-1-20 282,3 15-4205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46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151 154 9744,'0'0'8586,"-11"7"-8157,-71 51 818,81-57-1201,1-1 1,-1 1-1,0-1 1,1 1-1,-1-1 0,1 1 1,-1-1-1,0 0 1,0 1-1,1-1 0,-1 0 1,0 1-1,0-1 1,1 0-1,-1 0 0,0 0 1,0 0-1,1 0 1,-1 0-1,0 0 0,0 0 1,0 0-1,1 0 1,-1 0-1,0 0 0,0-1 1,1 1-1,-1 0 1,0-1-1,0 1 0,1 0 1,-1-1-1,0 1 1,1-1-1,-1 1 0,1-1 1,-1 1-1,1-1 1,-1 1-1,1-1 0,-1 0 1,1 1-1,-1-1 1,1 0-1,0 1 0,-1-1 1,1 0-1,0 0 1,0 1-1,-1-1 0,1 0 1,0-1-1,-2-6 137,1-1 0,0 0 0,0-17 0,1 13-30,-1-22 126,0 13 123,0 0-1,-7-36 1,5 52 152,1 11 175,-2 14-1354,3-14-1865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47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1 10040,'0'0'8417,"10"2"-7916,31 8-10,-39-9-455,0 0 0,-1 0 0,1 0 0,-1 0 0,1 0 0,-1 0 0,0 0 0,0 0 0,1 1 0,-1-1 0,0 0 0,0 1 0,0-1 0,0 1 1,-1-1-1,1 1 0,1 2 0,4 30 479,-4-22-350,38 188 2032,-37-191-1979,0 0-1,1 0 0,0 0 1,1-1-1,8 14 1,-8-14 15,-4-7-192,0 0 1,-1 0 0,1 0-1,0 0 1,0 0 0,-1-1-1,1 1 1,0 0 0,0 0 0,0-1-1,0 1 1,0-1 0,0 1-1,0-1 1,0 1 0,0-1-1,0 0 1,0 1 0,0-1-1,0 0 1,0 0 0,0 0 0,0 0-1,1 0 1,-1 0 0,0 0-1,0 0 1,0 0 0,0-1-1,0 1 1,0 0 0,0-1 0,0 1-1,0-1 1,0 1 0,2-2-1,2-1 310,1-1-1,-1 0 0,0 0 1,8-8-1,-14 10 425,-6 2-580,-8 4-178,-19 20 49,1 1 0,1 1 1,-34 35-1,-6 7 42,17-26-14,42-33-13,-1 1-1,2 0 0,0 1 0,0 0 1,-14 18-1,21-22-39,0 0-1,0 1 1,1 0 0,0 0-1,0 0 1,1 1 0,-4 13-1,3 11-3998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48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 9344,'0'0'7295,"-9"1"-6892,-26 3-52,19 0 280,16-4-622,0 0 0,0 0 0,0 0 0,0 0 0,0 0 0,0 0 0,-1 0 0,1 1 0,0-1 0,0 0-1,0 0 1,0 0 0,0 0 0,0 0 0,0 0 0,0 0 0,0 0 0,0 0 0,0 0 0,0 0 0,0 1-1,0-1 1,0 0 0,0 0 0,0 0 0,0 0 0,0 0 0,0 0 0,0 0 0,0 0 0,0 0 0,0 0 0,0 1-1,0-1 1,0 0 0,0 0 0,1 0 0,-1 0 0,0 0 0,0 0 0,0 0 0,0 0 0,0 0 0,0 0-1,0 0 1,0 0 0,0 0 0,0 0 0,0 0 0,0 0 0,1 0 0,-1 0 0,0 0 0,0 0 0,0 0-1,0 0 1,0 0 0,0 0 0,0 0 0,0 0 0,0 0 0,0 0 0,0 0 0,1 0 0,21 5 550,-22-5-560,44 3 419,52-3 0,-42-1-223,-10-1-2574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50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1 10248,'0'0'14702,"-11"8"-14493,8-6-191,-1 1 1,0 0 1,-1 0-1,2 0 1,-1 0-1,0 1 0,0 0 1,1-1-1,0 2 1,0-1-1,0 0 1,0 0-1,1 1 0,0 0 1,0-1-1,0 1 1,0 0-1,1 0 0,-2 9 1,-6 271 834,10-232-685,5 66 237,0-30 14,-7-25 1045,1-63-1286,-6-1 448,-2-11-409,3 3-4053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8:5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0 243 9040,'0'0'8590,"1"-11"-8234,4-33 4,-4 39-214,1 0 0,-1 1-1,1-1 1,-1 1 0,1-1-1,0 1 1,1 0 0,-1 0 0,1 0-1,6-7 1,-2 2 98,-1 2 154,-1 0 1,2 0-1,-1 1 0,1 0 1,10-7-1,-17 13-372,0 0 0,1 0 0,-1 0 0,1-1 0,-1 1 0,1 0 0,-1 0 0,1 0 0,-1 0 0,0 0 0,1 0 0,-1 0 0,1 0 0,-1 0 0,1 0 0,-1 0 0,1 0 0,-1 0 0,1 0 0,-1 0 0,0 0 0,1 1 0,-1-1 0,1 0 0,-1 0 0,0 1 0,1-1 0,-1 0 0,1 0 0,-1 1 0,0-1 0,0 0 0,1 1 0,-1-1 0,0 0 0,1 1-1,-1-1 1,0 1 0,0-1 0,0 0 0,0 1 0,1-1 0,-1 1 0,0-1 0,0 1 0,0-1 0,0 1 0,0-1 0,0 1 0,0-1 0,0 1 0,2 25 377,-2 18-86,3 83 573,-1-112-737,0 1 0,1-1 0,1-1 0,0 1 0,1 0 0,8 17 0,-9-24-106,-2-4 35,0 0-1,0 0 0,0 0 1,1 0-1,-1-1 0,6 7 1,-6-9-54,-1 0 0,0 0 1,1 0-1,-1-1 0,1 1 1,0 0-1,-1-1 0,1 1 1,-1-1-1,1 1 0,0-1 1,-1 0-1,1 0 0,0 0 1,-1 0-1,1 0 0,0 0 1,-1 0-1,1 0 0,0-1 1,2 0-1,2-1 24,-3 2-19,1-1 0,-1 1 0,1-1 0,-1 0 0,1 0 0,-1-1 0,0 1 0,0-1 1,1 1-1,-1-1 0,0 0 0,-1 0 0,1-1 0,0 1 0,-1-1 0,1 1 0,-1-1 0,3-3 0,-1 0 2,2-3 36,0 1 1,-1-1-1,0 0 1,0-1 0,-1 1-1,0-1 1,-1 0 0,0 0-1,3-20 1,-5 5 29,-1 0 0,-1 0 1,-5-32-1,-1-6 175,5 42-216,1 14 9,0 1 1,1 0 0,-1 0 0,1-1 0,0 1 0,2-9-1,-1 14-56,-1-1-1,1 1 0,-1-1 0,1 1 0,0-1 0,0 1 0,-1 0 0,1-1 1,0 1-1,0 0 0,1 0 0,-1 0 0,0-1 0,0 1 0,0 0 0,1 1 1,-1-1-1,1 0 0,-1 0 0,0 0 0,1 1 0,0-1 0,-1 1 0,1-1 0,-1 1 1,1 0-1,-1 0 0,1-1 0,2 1 0,5 0 6,0-1 0,0 1 0,0 1 1,0 0-1,0 0 0,0 1 0,-1 0 0,1 0 0,0 1 0,-1 0 0,10 5 0,-2-1 58,-12-5-38,0 0 0,0-1-1,-1 2 1,1-1 0,6 5 0,-9-6 0,0 0-1,0 0 1,1 0-1,-1 0 1,0 0-1,1 0 1,-1 0-1,1-1 1,-1 1-1,1-1 1,0 1-1,-1-1 1,1 1-1,-1-1 1,1 0-1,0 0 1,-1 0-1,1 0 1,0 0 0,-1 0-1,1 0 1,0 0-1,-1-1 1,1 1-1,0-1 1,-1 1-1,3-2 1,12-10-5001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51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420 0 10344,'0'0'5100,"-6"12"-4623,-4 5-273,-1 0 0,0-1 0,-1-1 1,-1 0-1,-24 23 0,11-19 379,-2-1-1,-48 24 1,20-13 409,15-11-30,27-13-428,1 1 0,-15 8 0,25-12-438,1 0-1,-1 0 1,0 0 0,0 0 0,1 0 0,0 1 0,-1-1-1,1 1 1,0 0 0,0-1 0,0 1 0,1 0 0,-1 0-1,-1 4 1,2-3-34,1-1 0,-1 1 1,1-1-1,0 1 0,0 0 0,0 0 0,0-1 0,1 1 0,-1-1 0,1 1 0,0 0 0,0-1 0,0 1 1,1-1-1,-1 0 0,1 1 0,0-1 0,0 0 0,0 0 0,0 0 0,5 5 0,6 5-4,0 0 0,1-1 0,16 11 1,-25-18-2,25 18 97,24 19 387,1-3-1,102 56 1,-139-85-270,-15-7-148,0-1 1,0 0 0,0 0-1,1 0 1,-1-1-1,1 1 1,-1-1 0,1 0-1,6 1 1,-16-25 419,2 11-4217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51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0 11352,'0'0'12786,"-3"15"-12373,-4 44 146,1 71 0,12 147 1207,-5-250-1525,-3 29 575,-1-39 913,0-25-1222,1-3-4357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52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 12760,'0'0'8466,"10"-2"-8059,32-3 153,80-1-1,52 12 261,-17 1-57,92-14 1000,-219 11-895,-30-4-856,0 0 0,0 0 0,0 0 0,0 0 0,0 0 1,0 0-1,0 0 0,1 0 0,-1 0 0,0 0 0,0 0 0,0 0 0,0 0 0,0 0 1,0 0-1,0 0 0,0 0 0,1 0 0,-1 0 0,0 0 0,0 0 0,0 0 0,0 1 1,0-1-1,0 0 0,0 0 0,0 0 0,0 0 0,0 0 0,0 0 0,0 0 0,1 0 1,-1 0-1,0 0 0,0 0 0,0 1 0,0-1 0,0 0 0,0 0 0,0 0 0,0 0 1,0 0-1,0 0 0,0 0 0,0 0 0,0 1 0,0-1 0,0 0 0,0 0 0,0 0 1,0 0-1,0 0 0,0 0 0,0 0 0,0 0 0,-1 0 0,1 1 0,0-1 1,0 0-1,0 0 0,0 0 0,-16 4 367,-6-3-3768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55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 8936,'0'0'8871,"10"2"-8660,171 29 970,-130-22-818,0-2-1,77 0 0,106-13 527,-183 3-766,155-13 446,7-1 2,82-8 163,25-1-19,-79 17-271,281-4 443,-307 20-628,62 0 22,53-2 16,-52-14-52,-64-1-104,142 2 144,-342 8-269,56-3 43,223 3 189,-234 3-67,0-2 0,-1-3 0,104-17 1,-57 5 486,-104 14-645,11-3 144,-7 1 39,-6 0 142,-1 2-337,1 0 1,0 0-1,0 0 1,-1-1-1,1 1 0,0 1 1,0-1-1,-1 0 1,1 0-1,0 0 1,0 1-1,0-1 0,-1 0 1,0 1-1,-8 2 11,-54 8-142,31-7-3497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57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11760,'0'0'7681,"9"13"-7308,-4-7-325,0 0-2,1 1 1,-1 0-1,-1 1 1,1-1 0,-1 1-1,-1 0 1,1 0-1,-1 0 1,-1 0 0,0 1-1,0-1 1,1 11-1,4 152 846,3 30 284,6-38 464,-14-146-1153,-1-13 93,1-12 531,0-64-605,-2-1 0,-11-77 1,2 42-75,4 63-112,-12-50-1,0 9 188,11 61-304,4 18-114,0 0 1,0 0-1,1 0 1,-2-13-1,3 19-76,0-1 0,0 1 0,1-1 0,-1 1 0,0-1 0,1 0-1,-1 1 1,0-1 0,1 1 0,0 0 0,-1-1 0,1 1 0,0-1 0,0 1 0,0 0 0,0 0-1,0-1 1,0 1 0,0 0 0,0 0 0,0 0 0,1 0 0,-1 0 0,0 0 0,1 1 0,2-2-1,5-2-1,1 1 1,0 1-1,0 0 0,1 0 0,-1 1 0,0 0 0,1 0 0,12 2 0,7 2 3,47 10-1,-69-12-12,111 30 46,-107-28-40,0 2 0,0 0 1,-1 0-1,0 1 0,0 1 0,0 0 0,15 12 0,-25-18-4,0 0 0,0 0 0,0 1 0,0-1 1,0 0-1,0 1 0,0-1 0,-1 1 0,1-1 0,0 0 0,-1 1 0,1-1 0,-1 1 0,0 0 0,1-1 0,-1 1 0,0-1 0,0 1 0,0 0 0,0-1 0,0 1 0,-1-1 0,1 1 0,0-1 0,-1 1 0,1-1 0,-1 1 0,1-1 0,-1 1 0,0-1 0,0 1 0,0-1 0,0 0 0,0 0 0,0 1 0,0-1 0,-1 1 0,-6 6 6,0 0 0,0 0 0,-1-1 0,-10 6-1,12-8 3,-33 22 125,-2-1 0,-61 27 0,92-49-87,9-4-21,0 1 1,1-1 0,-1 1-1,1 0 1,-1-1 0,1 1-1,0 0 1,-1 0 0,1 0 0,-2 2-1,2-2-19,1-1 0,0 1 0,0 0-1,0-1 1,0 1 0,0 0 0,0 0 0,0-1-1,1 1 1,-1 0 0,0-1 0,0 1 0,0 0-1,1-1 1,-1 1 0,0 0 0,1-1 0,-1 1-1,0 0 1,1-1 0,-1 1 0,1-1 0,-1 1-1,1-1 1,-1 1 0,1-1 0,0 1 0,-1-1-1,1 0 1,1 1 0,12 9 15,0-1 0,1 0 0,0-1 0,1-1 0,0-1 0,21 6 0,0 2-1,33 10 12,-27-10-22,64 31 0,-95-39-8,0 1 0,-1 0 0,0 1 0,0 0 0,-1 1 1,1 0-1,-2 1 0,0 0 0,14 18 0,-22-26-1,0 0-1,0 0 1,0 0 0,0 0 0,0 0 0,0 0 0,-1 0-1,1 0 1,-1 0 0,1 1 0,-1-1 0,0 0 0,0 0-1,0 1 1,0-1 0,0 0 0,-1 0 0,1 1 0,-1-1-1,1 0 1,-1 0 0,0 0 0,0 0 0,0 0 0,0 0-1,0 0 1,0 0 0,0 0 0,-1 0 0,1-1 0,-1 1-1,-2 2 1,-2 1 11,0 0-1,-1 0 0,0 0 1,1-1-1,-2 0 0,1 0 1,-13 4-1,-10 2 26,-1-1 0,-1-1 0,0-2 0,0-2 0,0 0 0,0-2 0,-40-3 0,62 0-40,0 1 0,0-2 0,1 1 0,-1-1 0,1-1 0,-1 0 0,1 0 0,0-1 0,0 0 0,0 0 0,1-1 0,-1 0 0,1-1 0,-14-12 0,21 17 25,1 1 0,0 0 0,0 0 0,-1-1 1,1 1-1,0 0 0,-1-1 0,1 1 0,0 0 0,0-1 0,0 1 0,-1 0 1,1-1-1,0 1 0,0 0 0,0-1 0,0 1 0,0-1 0,0 1 0,0 0 1,0-1-1,0 1 0,0-1 0,0 1 0,0 0 0,0-1 0,0 1 0,0-1 0,0 1 1,0 0-1,0-1 0,1 1 0,-1 0 0,0-1 0,0 1 0,12-7-2126,-7 5-946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7:59:57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13168,'0'0'8489,"11"-3"-8087,2 0-277,0 1 0,0 0 0,0 1 0,1 0 0,-1 1 0,0 1 0,1 0-1,17 4 1,-18-2 37,-1-1 58,-1 1-1,1 0 0,0 1 0,-1 1 0,0-1 0,21 14 0,-32-18-183,1 1-1,0 0 1,-1 0 0,1 0-1,-1-1 1,1 1-1,-1 0 1,1 0 0,-1 0-1,0 0 1,1 0-1,-1 0 1,0 0 0,0 0-1,0 0 1,0 0-1,0 0 1,0 0-1,0 0 1,0 0 0,0 0-1,0 0 1,0 0-1,-1-1 1,1 1 0,0 0-1,-1 0 1,1 0-1,-1 0 1,1 0 0,-1 0-1,1-1 1,-2 3-1,-23 27 334,23-28-326,-8 6 100,0 0 0,-1 0 1,0-1-1,-1-1 0,1 0 1,-18 6-1,22-8-8,129-9 2473,-116 6-2550,0-1 0,0 1 0,0 0 0,-1 0 0,1 1 0,0-1 0,5 4 0,6 3-3823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15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320 550 10752,'0'0'4504,"-2"-9"-3944,-2-28-74,3 17 675,1 27-967,1 0 0,-1 0 0,0 1 0,0-1 0,-3 13 0,1 7-111,-5 82 126,5 1 0,14 114 0,5 34 68,-10-137-152,2 550 582,-12-504-588,-30 442 541,32-599-646,-78 475 742,33-217-328,28-151-209,7-39-85,4-25 22,-25 95-1,21-104-39,2 0 0,-3 48-1,9-73-70,1-4 13,-1 1-1,0-1 0,-2 0 1,0 0-1,-7 15 0,-2 1 51,6-14 17,0 1 0,-9 34 0,16-51-106,1 1 0,-1-1 0,1 1 0,0 0 0,0-1 0,0 1 0,0-1 0,0 1 0,0-1 0,0 1 0,0-1 0,1 1 0,-1 0 0,0-1 0,1 0 0,-1 1 0,1-1 0,0 1 0,0-1 0,-1 0 0,1 1 0,0-1 0,0 0 1,0 0-1,2 3 0,34-11 175,20-9-122,-14 3-10,58-8 0,53-6-9,-80 13-28,90-7 0,-44 11-4,-57 3-27,74 2-1,-88 6 3,180 1-12,-104-3-55,152 20 1,71 1-50,7-50 57,-214 14 71,74 2 7,-63 5-2,361-26 10,-85-20-39,-292 36 15,172-2 0,-45-2 34,-68 4-3,71 2-9,329 22 1,-201 0-80,29 2 10,286 24 111,45-6 100,-219-14-51,101 10 125,-531-20-139,180 14 197,-219-7-127,73-2-1,-77-12 762,-61 6-904,0 0 1,0-1-1,-1 1 0,1-1 0,0 1 0,0-1 0,0 0 1,-1 1-1,1-1 0,0 0 0,-1 1 0,1-1 1,0 0-1,-1 0 0,1 0 0,-1 0 0,0 0 0,1 1 1,-1-1-1,1-1 0,7-23 134,14-59 75,9-42 9,69-610 672,-88 617-814,20-268 214,-25 273-238,3-200 109,-80-350-32,50 515-146,1-162-26,18 248-10,7-132-50,-2-32-166,-7 158 118,2 0 0,3 0 0,12-68 0,-12 125 20,1 0 0,1 0 0,8-19 0,3-5-328,-10 13 204,-4 22 220,-1 0 0,0 0-1,0 0 1,0 0 0,1 0 0,-1 0 0,0 0-1,0 0 1,0 0 0,0 1 0,-1-1 0,1 0-1,0 0 1,0 0 0,0 0 0,-1 0 0,1 0-1,-1 0 1,1 0 0,-1-1 0,0 2-21,-12-14-91,7 5 97,0 5 16,0-1-1,-1 1 0,1 1 0,-1-1 0,0 1 0,0 0 0,0 0 0,0 1 0,0 0 0,-15-2 0,-14-4-17,-317-90-158,309 86 179,0 2-1,-1 2 1,-1 2 0,1 2-1,-50 2 1,-228 24-93,1 20-67,22-3 28,43-8 23,-101 9-14,111-3 89,15-2 16,-254 29 15,211-25 7,-224 46 2,331-53 0,-461 72-88,460-79 71,-114 16-13,-3-21 21,178-18 13,-198-4 56,-97-1-3,211 5-48,-111 3-6,-167-3 0,425-3-5,-283-14-68,83 8 33,50 2 17,-60 8 13,16 0 7,-87-17-24,168 18-34,98-1-7,-77-5-1,130 2 54,-3-2-1,1 1 0,0 1 0,-1 0 0,1 0 1,-1 1-1,1 0 0,-10 3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18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1518 8640,'0'0'7408,"12"-2"-7156,-12 2-249,8-1 39,-1 0 0,0-1-1,0 0 1,0 0 0,0 0-1,0-1 1,0 0 0,-1 0-1,1-1 1,-1 1 0,0-2-1,6-4 1,97-103 753,-70 69-428,53-45 0,50-20 275,20-17 55,-59 34-238,106-87 380,-150 133-418,109-64 1,95-51 705,-228 136-941,93-69 582,28-29 504,-133 106-1114,2 2-1,-1 0 0,2 2 1,48-18-1,-68 28-79,0-1 1,1-1-1,-1 1 1,0-1 0,8-8-1,-8 8-16,0 0 0,0 0-1,0 0 1,8-4 0,5-4 109,1-1 41,-7 3-73,-9 6-28,-8 13-88,2-7-23,0 0 0,0 0 0,-1 0 0,1 0 0,-1 0 0,1-1 0,-1 1 1,0-1-1,0 1 0,0-1 0,0 0 0,-4 1 0,-2 1 0,-206 90 0,112-47-16,79-33 23,-1-2-1,0 0 1,-1-1-1,0-2 0,-50 10 1,64-17 23,0-1 1,-1 0-1,-21-3 1,29 3-1,0-1 1,0 0-1,1 0 1,-1-1-1,0 1 1,1-1-1,-1 0 1,1 0-1,0-1 1,0 0-1,-7-5 1,3 4 136,2 1-98,10 2 15,-4 1-74,8-1 29,21-2-3,50 2-1,-50 1-35,0-1 1,36-5-1,68-26-43,-59 13 61,-37 10 16,-2-2 0,1-2-1,-2 0 1,48-28 0,-75 38-23,-5 2-5,1-1 0,-1 1 0,1 0 0,-1-1 0,1 1-1,-1-1 1,0 0 0,0 0 0,0 0 0,0 0 0,0 0 0,0 0 0,1-3-1,6-1 62,-9 6-68,0-1-1,1 1 1,-1 0-1,0 0 1,0 0-1,0 0 1,1 0-1,-1 0 1,0 0-1,0 0 1,1 0-1,-1 0 1,0 0-1,0 0 1,0 0-1,1 0 1,-1 0-1,0 0 1,0 0-1,1 0 1,-1 0-1,0 0 1,0 0-1,0 1 1,1-1-1,-1 0 1,0 0-1,0 0 1,0 0-1,0 0 1,1 1-1,-1-1 1,0 0-1,0 0 1,0 0-1,0 0 1,0 1-1,0-1 1,1 0-1,-1 0 1,0 0-1,0 1 1,0-1-1,0 0 1,0 0-1,0 1 1,0-1-1,0 0 1,0 0-1,0 1 1,0-1-1,0 0 1,0 0-1,0 0 1,0 1-1,-1-1 1,0 9 7,-1 0 1,0 0-1,0 0 1,-1 0-1,0-1 1,-1 0-1,0 1 1,0-1-1,-10 13 1,-5 4 6,-35 34 1,37-41-9,0 1 0,1 0 0,-16 25 0,26-32 7,0 0 0,1 0 1,1 1-1,0-1 0,1 1 1,0 0-1,1 0 0,0 0 0,1 0 1,1 0-1,1 17 0,1 1-1063,2-1 1,2 0-1,12 42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28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447 316 8640,'0'0'7882,"-10"-2"-7665,-28-7 19,34 8-155,0 0 0,0-1-1,0 0 1,1 0 0,-1 0-1,0-1 1,1 1-1,0-1 1,-1 1 0,-4-7-1,-3-1 145,7 6-138,-1 0 0,0 0-1,0 1 1,-1-1 0,1 1-1,0 1 1,-1-1 0,0 1-1,0 0 1,0 0 0,0 1-1,0-1 1,0 1 0,0 1-1,0-1 1,0 1 0,0 0-1,-1 0 1,1 1 0,0 0-1,0 0 1,-10 4 0,6-2 20,0 1 0,1 1 0,-1 0 0,1 0 1,0 1-1,0 0 0,0 0 0,-13 14 0,8-6 88,0 1 0,1 1 0,-18 29 0,26-37-78,1 1 0,0-1 0,0 1 0,1 0 0,0 0 0,1 0 0,0 0 0,0 0 0,1 1 0,0-1 0,1 0 0,0 1 0,2 17 0,0-14-19,0 0-1,1 0 1,0-1-1,1 1 1,9 18 0,-4-4 48,-8-24-119,0 1-1,0 0 1,1-1 0,-1 1 0,1-1 0,-1 1 0,1-1 0,0 0 0,0 0 0,1 0 0,-1 0 0,4 3 0,24 26 116,-26-27-116,1 1 0,0-1 0,0 0-1,0 0 1,0-1 0,1 1 0,0-1 0,0-1 0,0 1-1,11 4 1,-9-6-7,0 0-1,0-1 0,0 0 1,0 0-1,0-1 0,0 0 1,0 0-1,0-1 0,0 0 0,-1 0 1,1-1-1,13-4 0,-3-1 42,1 0-1,-1-2 0,32-19 0,-35 16-34,0 0 0,-1-1 0,0 0 0,-1-1 1,16-23-1,-11 15 19,29-28 1,-22 26-4,-1-1-1,-1 0 1,-1-2-1,-2 0 1,0-2-1,-2 0 1,-1-1-1,14-36 1,-28 54-26,1 0 0,-2 1 0,0-2 0,0 1 0,-1 0 0,-1 0 1,-1-24-1,-2 8 62,-1 0 1,-11-37 0,15 64-77,0 0-1,0 0 1,0 0 0,-1 0 0,1 0 0,0 0-1,-1 1 1,1-1 0,0 0 0,-1 0 0,1 0 0,-1 0-1,0 0 1,1 0 0,-1 1 0,0-1 0,1 0-1,-1 1 1,0-1 0,0 0 0,0 1 0,1-1-1,-1 1 1,0-1 0,0 1 0,0 0 0,0-1-1,0 1 1,0 0 0,0-1 0,0 1 0,0 0-1,0 0 1,0 0 0,0 0 0,0 0 0,0 0-1,0 0 1,0 1 0,0-1 0,0 0 0,0 0-1,0 1 1,0-1 0,0 1 0,0-1 0,0 1-1,1-1 1,-2 2 0,-3 1-14,1 0 0,0 0-1,0 1 1,0-1 0,0 1 0,1 0-1,-1 0 1,-3 7 0,0 4-9,0 0 0,1 0 1,1 1-1,-4 19 0,4-15-19,0 0-1,-10 20 1,8-23-9,1 1 0,1-1 1,-3 23-1,-4 11-38,5-26 68,4-17 21,0 0 0,1 0 0,0 1 0,0-1 0,1 1 0,0 0-1,0-1 1,1 1 0,0 0 0,1-1 0,-1 1 0,5 15 0,2-1 25,-4-13-12,0 0-1,0 0 1,1 0-1,0-1 1,1 0-1,0 1 1,9 10 0,-12-17-10,1 1 0,0-1 0,0-1 0,0 1 0,0 0 1,1-1-1,-1 1 0,8 3 0,2 2 30,-10-6-25,-1 0 0,0 0 0,1-1 0,-1 1 1,1-1-1,-1 0 0,1 0 0,0 0 0,0 0 0,-1 0 0,1 0 1,0-1-1,0 1 0,0-1 0,0 0 0,0 0 0,0 0 0,0 0 0,4-1 1,-3 0 5,1-1 1,0 1-1,0-1 1,-1 0 0,1 0-1,-1-1 1,1 1-1,-1-1 1,0 0 0,0 0-1,0 0 1,0-1-1,-1 1 1,0-1 0,1 0-1,-1 0 1,-1 0 0,1-1-1,0 1 1,-1-1-1,0 1 1,0-1 0,2-9-1,4-15 49,-7 22-41,0 1 0,0-1 0,1 1 0,0-1 0,1 1 0,-1 0 0,1 0 0,0 0-1,1 0 1,-1 1 0,1-1 0,0 1 0,1 0 0,5-6 0,-9 11-22,3-4 10,-1 1 1,1 1 0,0-1-1,0 0 1,1 1 0,-1 0-1,0 0 1,1 0 0,-1 1-1,1-1 1,0 1 0,-1 0-1,9 0 1,-8 1-27,0 0 1,0 1 0,0 0-1,0 0 1,0 0 0,0 0 0,-1 1-1,1-1 1,0 1 0,-1 1-1,1-1 1,-1 1 0,0-1-1,0 1 1,0 1 0,0-1-1,0 0 1,3 5 0,7 9 41,-15-12 63,-12-6 7,-14-5 23,21 4-92,0 1-1,-1-1 1,1 1 0,0 1 0,0-1-1,-1 1 1,1 0 0,0 0 0,-1 1-1,-6 1 1,4 0-16,1 0-1,-1 1 1,1 1 0,-1-1-1,-10 8 1,15-8-16,0-1 0,0 1 1,0 0-1,1 1 0,0-1 0,0 0 1,0 1-1,0 0 0,0 0 0,1 0 1,-1 0-1,-2 6 0,-5 15 11,7-21-5,0 0 0,1 0 0,0 1 0,0-1 0,1 1 0,-1 0 0,1-1 0,0 1 0,0 0 0,0 0 0,1 0 0,0 0 0,0 0 0,0 0 0,1-1 0,-1 1 0,3 8-1,-1-9 5,-1 1 0,1-1-1,0 0 1,0 0-1,1 0 1,-1 0-1,1-1 1,0 1-1,0-1 1,0 1 0,0-1-1,1 0 1,-1 0-1,6 3 1,-6-5-2,0 0 1,0 1-1,0-1 0,1-1 1,-1 1-1,0 0 0,0-1 1,1 0-1,-1 1 0,1-1 1,-1 0-1,0-1 0,1 1 1,-1-1-1,0 0 0,1 1 1,-1-1-1,0-1 0,0 1 1,4-2-1,-3 0 5,1 0 0,-1 0 0,0 0 0,0-1-1,0 1 1,0-1 0,-1 0 0,1 0 0,-1 0 0,0-1 0,0 1-1,-1-1 1,1 0 0,-1 1 0,0-1 0,2-8 0,1-7 72,0 0-1,3-36 1,-7 47-45,3-39 114,-3 44-120,-1 1 0,0-1-1,-1 0 1,1 1 0,-1-1 0,0 1 0,0-1 0,0 1 0,-2-7-1,3 10-26,0 0-1,-1 0 0,1 0 0,0 0 0,0-1 0,0 1 0,0 0 0,0 0 0,0 0 1,0 0-1,0 0 0,0 0 0,0 0 0,0 0 0,0 0 0,0-1 0,0 1 0,-1 0 1,1 0-1,0 0 0,0 0 0,0 0 0,0 0 0,0 0 0,0 0 0,0 0 0,0 0 1,-1 0-1,1 0 0,0 0 0,0 0 0,0 0 0,0 0 0,0 0 0,0 0 1,-1 0-1,1 0 0,0 0 0,0 0 0,0 0 0,0 0 0,0 0 0,0 0 0,0 0 1,0 0-1,-1 0 0,1 0 0,0 0 0,0 1 0,0-1 0,0 0 0,0 0 0,0 0 1,0 0-1,0 0 0,0 0 0,0 0 0,0 0 0,0 1 0,-1-1 0,-3 12 47,1 16-71,2-16 5,2 1 1,-1 0-1,2-1 0,-1 1 0,2-1 0,5 18 1,-6-24-6,0 0 0,1 0 1,0 0-1,0 0 1,0-1-1,1 1 1,0-1-1,0 0 1,0 0-1,1 0 1,0-1-1,-1 1 1,2-1-1,5 4 0,-8-6 6,1 0-1,0 0 0,1 0 1,-1 0-1,0 0 0,0-1 0,1 0 1,7 2-1,-9-3 17,0 0 0,0-1 0,-1 1 0,1 0-1,0-1 1,0 0 0,0 1 0,0-1 0,-1 0 0,1-1 0,0 1 0,-1 0 0,1-1 0,4-3-1,1-2 25,0-1 0,0-1-1,0 1 1,-1-1-1,-1-1 1,0 1 0,0-1-1,0 0 1,-1-1-1,4-13 1,16-28 87,-17 27-43,-7 22-59,-1 0 0,1 0 1,-1 1-1,1-1 1,0 0-1,0 1 1,0-1-1,1 1 0,-1 0 1,1-1-1,-1 1 1,4-4-1,-4 5-11,0 0 1,-1 1-1,1-1 0,0 0 1,0 0-1,0 1 0,0-1 0,0 0 1,0 1-1,1-1 0,-1 1 0,0-1 1,0 1-1,0 0 0,0 0 1,1-1-1,-1 1 0,0 0 0,0 0 1,0 0-1,1 0 0,-1 0 1,0 0-1,0 1 0,0-1 0,1 0 1,-1 1-1,0-1 0,0 1 0,0-1 1,0 1-1,0-1 0,0 1 1,0 0-1,0-1 0,1 2 0,7 5-13,-1 0-1,1 1 0,-1-1 0,-1 1 0,0 1 0,0 0 0,-1 0 1,0 0-1,0 1 0,-1-1 0,0 1 0,-1 1 0,0-1 0,-1 0 1,0 1-1,-1 0 0,0 0 0,0 0 0,-1 0 0,-1 16 0,0-24 18,-1 1-1,1-1 0,-1 0 1,0 0-1,0 1 0,-1-1 1,1 0-1,-1 0 0,1 0 1,-1 0-1,0 0 0,0-1 1,0 1-1,-1 0 0,1-1 1,-5 4-1,5-5 10,1 1-1,-1-1 1,0 0 0,0 1-1,0-1 1,0 0 0,0 0-1,-1-1 1,1 1 0,0 0-1,0-1 1,0 1 0,-1-1-1,1 0 1,0 0 0,-1 0-1,1 0 1,0 0-1,0 0 1,-1-1 0,1 1-1,0-1 1,0 1 0,-1-1-1,-1-1 1,-7-4 58,1-1 1,-16-14-1,17 13 41,0 1 0,-1 0 1,-12-7-1,9 5 266,14 6-294,8 4-92,75 28-131,-59-19 69,0-1 0,1-1 0,39 6 0,-58-14 62,0 0 0,0 0 0,0 0 0,0-1 0,-1 0 0,1-1 0,0 1 0,0-1 0,-1-1 1,1 1-1,-1-1 0,0 0 0,0-1 0,10-6 0,-8 4 29,1-1 0,-1 0 0,0-1 0,-1 0-1,0 0 1,0 0 0,-1-1 0,9-16 0,-9 13 14,-1 1 0,-1-1-1,0 0 1,-1 0 0,0-1 0,-1 1-1,1-24 1,-2 14 95,-2 0 0,-1-1 1,-6-34-1,8 57-130,-3-19 188,5 17-81,5 10-136,6 11-30,-2 0 0,0 1 0,-1 0 0,8 27 0,-13-32 35,-1 0 1,-1-1 0,-1 1 0,0 1-1,0-1 1,-2 0 0,-1 19 0,0-20 20,-5 38-49,5-49 58,0 0 1,1 0-1,-1-1 1,0 1-1,-1 0 1,1 0-1,0 0 1,-1-1-1,0 1 1,1-1-1,-1 1 1,0-1-1,0 0 1,-3 3-1,1-3 17,1-1 1,0 1-1,-1-1 1,1 0-1,-1 0 0,1 0 1,-1 0-1,1 0 0,-1-1 1,0 0-1,1 0 0,-1 0 1,0 0-1,1 0 1,-1-1-1,1 1 0,-1-1 1,0 0-1,1 0 0,-4-2 1,-3-1 36,1 0 0,1-1 0,-1 1 0,1-2 1,0 1-1,-11-10 0,16 13-25,1 0 0,0-1 0,-1 1 0,1-1 0,0 1 0,0-1 0,0 0 0,-1-4 0,3 7-26,-1-1-1,1 1 0,0 0 0,0-1 0,0 1 0,0-1 0,0 1 0,0-1 0,0 1 0,0 0 0,0-1 0,0 1 0,0-1 0,0 1 0,0 0 0,0-1 0,1 1 1,-1-1-1,0 1 0,0 0 0,0-1 0,0 1 0,1 0 0,-1-1 0,0 1 0,1-1 0,0 1-5,0-1 1,0 0-1,1 1 0,-1-1 1,0 1-1,0 0 0,1-1 1,-1 1-1,0 0 0,0 0 0,1 0 1,-1 0-1,2 0 0,96 9-230,-79-6 157,1 0 0,-1-2 1,1 0-1,-1-1 1,1-1-1,24-4 1,-32 2 18,0-1 0,0 0 0,0-1 0,12-6 0,-19 7 44,1 0-1,-1 0 0,0-1 1,0 1-1,-1-2 0,0 1 1,1 0-1,7-12 0,-9 11 27,-1 0 0,1 0 0,-1 0 0,0-1 0,0 1 0,-1-1 0,0 0 0,0 0 0,0 0 0,-1 0 0,0 0 0,0-13 0,-3 0 114,0 1 0,-1-1 0,-8-25 0,7 33 187,3 24-301,0 7-79,-2 5-31,2-1 1,0 1-1,4 42 1,-2-58 60,0 1-1,0-1 1,1 0 0,0 0 0,1 0 0,0 0 0,0 0-1,1-1 1,-1 1 0,2-1 0,-1 0 0,1 0 0,0-1 0,8 9-1,-11-14 27,-1 1 0,1-1 0,-1 0 0,1 0 0,0 0 0,0 0 0,-1 0 0,1 0 0,0 0 0,0-1 0,0 1 0,0-1 0,0 1 0,0-1 0,0 0 0,0 0 0,0 1 0,0-2 0,0 1 0,0 0 0,0 0 0,0-1 0,0 1 0,0-1 0,0 1 0,0-1 0,-1 0 0,1 0 0,0 0 0,0 0 0,2-2 0,4-3 35,0-1 0,-1 0 0,1 0 0,11-17 0,-7 9-10,8-8 114,42-38 0,-54 55-105,0 0-1,0 0 1,0 0-1,1 1 1,0 1-1,0-1 1,1 1-1,-1 1 1,13-3-1,-17 5-25,0 1 1,0 0-1,0 0 1,0 0-1,0 1 0,0-1 1,-1 1-1,1 0 1,0 1-1,0-1 0,-1 1 1,1 0-1,-1 0 1,0 0-1,1 1 0,-1 0 1,0 0-1,0 0 1,4 5-1,-8-8-3,0 0 1,0 0-1,0 0 1,1 0-1,-1 0 0,0 0 1,0 0-1,0 0 1,0 0-1,0 0 0,0 0 1,0 0-1,0 0 1,0 0-1,0 0 0,0 0 1,0 1-1,0-1 1,0 0-1,0 0 0,0 0 1,0 0-1,0 0 1,0 0-1,0 0 0,0 0 1,0 0-1,0 0 0,0 0 1,0 0-1,0 0 1,0 0-1,0 1 0,0-1 1,-1 0-1,1 0 1,0 0-1,0 0 0,0 0 1,0 0-1,0 0 1,0 0-1,0 0 0,0 0 1,0 0-1,0 0 1,0 0-1,0 0 0,0 0 1,0 0-1,0 0 1,0 0-1,0 0 0,-1 0 1,1 0-1,0 0 1,0 0-1,0 0 0,0 0 1,0 0-1,0 0 0,0 0 1,0 0-1,0 0 1,0 0-1,0 0 0,0 0 1,0 0-1,-9-2 64,-8-5 65,14 6-119,-60-24 316,55 22-277,1 1 0,-1 0-1,0 0 1,0 1 0,0 0 0,-11 0-1,17 1-45,-1 0 0,0 1-1,1-1 1,-1 1 0,1-1-1,-1 1 1,1 0 0,-1 0-1,1 0 1,-1 0 0,1 0-1,0 0 1,-1 1 0,1-1 0,0 1-1,0 0 1,0-1 0,0 1-1,1 0 1,-1 0 0,0 0-1,1 0 1,-1 1 0,1-1-1,0 0 1,-1 3 0,1-1-1,0-1 0,0 1 0,1 0 0,0-1 0,-1 1 0,1 0 0,0-1 0,1 1 0,-1-1 0,1 1 0,0 0 0,0-1 0,0 1 0,0-1 0,0 0 0,1 1 0,-1-1 0,3 4 0,7 9-2,-1 0 0,18 19 0,-22-29 0,0 0 0,0 0 0,1-1 0,-1 0 0,1 0 0,0-1 0,15 7 0,-6-4 0,-4-1 0,0-1 0,0-1 0,20 5 0,-27-8 0,-1 0 0,0-1 0,0 0 0,1 0 0,-1 0 0,0 0 0,0-1 0,1 0 0,-1 0 0,0 0 0,0 0 0,0-1 0,0 1 0,0-1 0,4-3 0,8-6 0,-1 0 0,0-2 0,-1 0 0,0 0 0,-1-2 0,0 1 0,-1-2 0,-1 1 0,-1-2 0,10-17 0,-17 28 0,0 1 0,1 0 0,0 0 0,0 0 0,0 1 0,0-1 0,1 1 0,0 0 0,0 0 0,7-3 0,-10 5 0,1 0 0,0 1 0,0 0 0,0-1 0,0 1 0,0 0 0,0 0 0,0 1 0,0-1 0,0 1 0,0 0 0,1-1 0,-1 1 0,0 1 0,0-1 0,0 0 0,1 1 0,-1 0 0,0-1 0,0 1 0,5 3 0,5 4 0,0 0 0,0 1 0,-1 1 0,0 0 0,19 22 0,-17-20 0,-12-10 0,1 0 0,-1 0 0,0 0 0,0 0 0,0 0 0,0 0 0,0 0 0,-1 1 0,3 2 0,-4-5 0,0 0 0,0 1 0,0-1 0,0 0 0,0 0 0,0 0 0,0 0 0,1 0 0,-1 0 0,0 1 0,0-1 0,0 0 0,0 0 0,0 0 0,0 0 0,0 0 0,0 1 0,0-1 0,0 0 0,0 0 0,0 0 0,0 0 0,0 0 0,-1 1 0,1-1 0,0 0 0,0 0 0,0 0 0,0 0 0,0 0 0,0 0 0,0 1 0,0-1 0,0 0 0,0 0 0,0 0 0,-1 0 0,1 0 0,0 0 0,0 0 0,0 0 0,0 0 0,0 0 0,0 0 0,-1 1 0,1-1 0,0 0 0,0 0 0,0 0 0,0 0 0,0 0 0,-1 0 0,1 0 0,0 0 0,0 0 0,0 0 0,0 0 0,0 0 0,-1-1 0,1 1 0,0 0 0,0 0 0,0 0 0,0 0 0,0 0 0,0 0 0,-1 0 0,1 0 0,0 0 0,-11-6 0,-8-8 0,1-1 0,-19-19 0,-8-8 0,42 39 0,0 0 0,-1 1 0,1-1 0,-1 1 0,1 0 0,-1 0 0,0 0 0,0 1 0,0-1 0,0 1 0,0 0 0,0 0 0,-1 0 0,1 1 0,0-1 0,0 1 0,0 0 0,-7 1 0,8 0 0,-1 0 0,1 0 0,0 1 0,0-1 0,-1 1 0,1-1 0,0 1 0,1 0 0,-1 0 0,0 1 0,1-1 0,-1 1 0,1-1 0,-1 1 0,1 0 0,0-1 0,0 1 0,1 0 0,-1 1 0,1-1 0,-3 7 0,2-3 0,0 0 0,0 0 0,1 0 0,0 0 0,1 0 0,-1 1 0,2-1 0,-1 0 0,1 1 0,0-1 0,0 0 0,4 13 0,-3-16 0,-1 1 0,1-1 0,0 0 0,0 1 0,0-1 0,0 0 0,1 0 0,0-1 0,0 1 0,0 0 0,0-1 0,1 0 0,-1 0 0,1 0 0,0 0 0,-1 0 0,1-1 0,1 1 0,-1-1 0,0 0 0,7 1 0,-8-2 0,0-1 0,-1 0 0,1 0 0,0 0 0,-1 0 0,1 0 0,0-1 0,0 1 0,-1-1 0,1 1 0,-1-1 0,1 0 0,0 0 0,-1-1 0,0 1 0,1 0 0,-1-1 0,0 0 0,0 1 0,0-1 0,0 0 0,3-4 0,0 1 0,0-1 0,0 0 0,-1-1 0,0 1 0,0-1 0,-1 0 0,3-8 0,-4 10 0,17-56 0,-18 57 0,0 0 0,0 0 0,-1 0 0,1 0 0,-1-1 0,0 1 0,0 0 0,0 0 0,-1 0 0,0-1 0,1 1 0,-3-5 0,3 9 0,0 0 0,0 0 0,0 0 0,0 0 0,0 0 0,0 0 0,0 0 0,0-1 0,-1 1 0,1 0 0,0 0 0,0 0 0,0 0 0,0 0 0,0 0 0,0 0 0,0 0 0,0 0 0,0 0 0,-1 0 0,1 0 0,0 0 0,0 0 0,0 0 0,0 0 0,0 0 0,0 0 0,0 0 0,-1 0 0,1 0 0,0 0 0,0 0 0,0 0 0,0 0 0,0 0 0,0 0 0,0 0 0,-1 0 0,1 0 0,0 0 0,0 0 0,0 0 0,0 0 0,0 0 0,0 0 0,0 1 0,0-1 0,0 0 0,0 0 0,-1 0 0,1 0 0,0 0 0,0 0 0,0 0 0,0 0 0,0 1 0,0-1 0,0 0 0,0 0 0,0 0 0,-3 7 0,3-6 0,-2 8 0,0 0 0,1 0 0,0 0 0,1 0 0,0 0 0,1 1 0,0-1 0,0 0 0,1 0 0,0 0 0,0 0 0,1 0 0,0-1 0,1 1 0,0-1 0,10 15 0,-11-19 0,0-1 0,0 1 0,0-1 0,0 0 0,1 0 0,-1-1 0,1 1 0,0-1 0,0 1 0,0-1 0,0 0 0,0-1 0,0 1 0,1-1 0,-1 0 0,0 0 0,1 0 0,-1 0 0,1-1 0,-1 0 0,6 0 0,1-1 0,0 0 0,0 0 0,0-2 0,0 1 0,0-1 0,0-1 0,12-5 0,-11 3 0,-1-1 0,0-1 0,0 0 0,-1 0 0,0-1 0,-1 0 0,1-1 0,-2 0 0,0 0 0,0-1 0,0 0 0,-2 0 0,11-22 0,-1-6 0,-1 0 0,-2-1 0,9-42 0,-15 43 0,-2-2 0,-1 1 0,-2-42 0,-2 73 0,0 0 0,-1 1 0,0-1 0,-1 0 0,0 1 0,0-1 0,-1 1 0,0-1 0,0 1 0,-1 0 0,-6-9 0,10 16 0,-1 1 0,1-1 0,-1 1 0,1 0 0,-1-1 0,1 1 0,-1-1 0,1 1 0,-1 0 0,0 0 0,1-1 0,-1 1 0,1 0 0,-1 0 0,0 0 0,1 0 0,-1 0 0,0 0 0,1 0 0,-1 0 0,0 0 0,1 0 0,-1 0 0,1 0 0,-1 0 0,0 0 0,1 1 0,-1-1 0,1 0 0,-2 1 0,0 0 0,0 0 0,0 0 0,0 0 0,0 0 0,0 0 0,0 1 0,0-1 0,-2 3 0,-4 6 0,1 0 0,0 1 0,1-1 0,0 1 0,0 1 0,-7 23 0,4-6 0,-9 54 0,16-65 0,1 1 0,0-1 0,1 1 0,1-1 0,5 27 0,1-6 0,20 56 0,-23-82 0,1 1 0,1-1 0,0 0 0,14 20 0,-16-28 0,-1 1 0,2-1 0,-1-1 0,0 1 0,1 0 0,0-1 0,0 0 0,0 0 0,1-1 0,-1 0 0,1 0 0,10 5 0,15 6 770,-13-2-5829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28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16575,'0'0'4328,"61"37"-4240,-20-9 16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8:52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10344,'0'0'12977,"-5"11"-12632,2-4-296,-17 37 330,18-39-265,1 0-1,0 0 1,-1 0 0,2 0 0,-1 0 0,0 0 0,1 0 0,0 0 0,1 7 0,1-5 110,0 0 0,0 0 0,1-1 1,0 1-1,0-1 0,1 0 0,-1 1 0,1-2 1,1 1-1,5 7 0,-9-13-178,0 1 0,0 0-1,0 0 1,0-1 0,0 1-1,0 0 1,0-1 0,0 1 0,0-1-1,0 1 1,1-1 0,-1 1 0,0-1-1,0 0 1,0 0 0,0 0-1,1 0 1,-1 0 0,0 0 0,0 0-1,0 0 1,1 0 0,-1 0-1,0 0 1,0-1 0,0 1 0,2-1-1,9-6-1956,-6 3-528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29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0 9848,'0'0'6264,"-9"12"-5842,-29 37-37,35-45-295,0 1 0,0-1-1,1 0 1,0 1-1,0 0 1,0 0-1,0-1 1,-1 9-1,2-10 16,0 0 0,0-1 0,0 1 0,0 0 0,0 0 0,0 0 0,-1-1 0,-1 4 0,3-6-125,-1 0-1,1 1 0,0-1 1,0 0-1,0 1 1,0-1-1,0 0 1,0 1-1,0-1 1,0 0-1,0 1 1,0-1-1,0 0 1,0 1-1,0-1 1,0 0-1,0 1 1,1-1-1,-1 0 0,0 1 1,0-1-1,0 0 1,0 0-1,1 1 1,-1-1-1,0 0 1,0 0-1,0 1 1,1-1-1,-1 0 1,0 0-1,0 1 1,1-1-1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30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1 13056,'0'0'1816,"-41"59"-1048,21-28-112,9-7 7,5-7-247,6-2 0,0-4-128,0 0 0,4-6-104,-2 6 16,4 0-96,-3-5 16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31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9536,'0'0'7801,"6"10"-7321,25 54 796,-25-56-325,-6-8-976,0 0 0,0 0 0,0 0 0,0 0 0,0 0 0,0 0-1,0-1 1,0 1 0,0 0 0,1 0 0,-1 0 0,0 0 0,0 0 0,0 0 0,0 0 0,0 0 0,0 0 0,0-1 0,0 1 0,0 0 0,0 0 0,0 0 0,0 0 0,1 0-1,-1 0 1,0 0 0,0 0 0,0 0 0,0 0 0,0 0 0,0 0 0,0 0 0,1 0 0,-1 0 0,0 0 0,0 0 0,0 0 0,0 0 0,0 0 0,0 0 0,0 0-1,1 0 1,-1 0 0,0 0 0,0 0 0,0 0 0,0 0 0,0 0 0,0 0 0,0 0 0,0 0 0,0 0 0,1 0 0,-1 1 0,0-1 0,0 0 0,0 0 0,0 0 0,0 0-1,0 0 1,0 0 0,0 0 0,0 0 0,0 0 0,0 1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31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13768,'0'0'3319,"72"71"-2895,-44-49 8,-9-8-80,-5-6-8,-6-4-16,-5-3 0,-1 3-64,2 2-8,-2-1-96,-2-3 8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37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206 616 8936,'0'0'7645,"-10"-6"-7353,-36-21 9,43 26-261,0 0 0,0 0 0,1 1 0,-1-1 0,0 1 0,0 0 0,0 0 0,0-1 0,0 2 0,0-1 0,1 0 0,-1 1 0,0-1 0,0 1 0,0 0 0,1 0 0,-1 0-1,0 0 1,-4 3 0,3-2 52,-2 2 5,1-1 0,-1 1 1,1 0-1,0 0 0,0 0 0,0 1 1,0 0-1,1 0 0,0 0 0,0 1 0,0-1 1,1 1-1,0 0 0,0 0 0,0 0 1,1 0-1,0 0 0,0 1 0,-1 8 1,1-5 4,1 0 0,0 1 1,0-1-1,1 1 0,0-1 1,1 1-1,0-1 1,1 0-1,0 1 0,1-1 1,6 16-1,-9-24-77,1 0-1,0 0 1,0 0-1,1 0 1,-1-1-1,0 1 1,0 0-1,1 0 1,0-1-1,-1 1 1,1-1-1,0 1 1,-1-1-1,1 0 1,0 0-1,0 0 1,0 0-1,0 0 1,3 1-1,-1-1 0,0-1-1,0 0 1,-1 1-1,1-1 0,0 0 1,0-1-1,-1 1 1,1-1-1,0 1 1,6-3-1,0-1 9,1-1 0,-1 0-1,0 0 1,0-1 0,-1 0 0,15-12 0,-3-3 38,0-1 0,-2-1 0,0-1 0,19-32 0,-29 40-28,0-1-1,0 1 1,-1-2 0,-2 1-1,1-1 1,4-27-1,-3 4 94,3-75 1,-9 63 73,-1 0 1,-9-69 0,8 121-189,0 0-1,-1-1 1,1 1 0,0-1 0,0 1-1,-1 0 1,1-1 0,-1 1 0,1 0-1,-1 0 1,0-1 0,1 1 0,-1 0-1,0 0 1,0 0 0,-2-2 0,3 3-16,0 0 1,-1-1 0,1 1 0,0 0 0,0 0 0,-1 0 0,1 0 0,0 0 0,0 0 0,-1 0 0,1 0 0,0 0 0,-1 0-1,1 0 1,0 0 0,0 0 0,-1 0 0,1 0 0,0 1 0,-1-1 0,1 0 0,0 0 0,0 0 0,-1 0 0,1 0-1,0 1 1,0-1 0,-1 0 0,-7 14 89,-76 254 362,81-253-414,1-1 0,1 1 0,0-1 0,1 1 0,0-1 0,2 1 0,-1-1 0,2 1 0,0-1 1,1 0-1,0 0 0,1 0 0,0 0 0,1-1 0,1 0 0,0 0 0,1-1 0,0 0 0,15 17 0,33 33 311,-54-60-341,0-1 1,0 1 0,1-1 0,-1 1 0,0-1 0,1 0 0,-1 0 0,1 0 0,0 0 0,-1 0-1,1 0 1,0-1 0,-1 0 0,1 1 0,0-1 0,0 0 0,0 0 0,-1 0 0,1-1 0,0 1-1,-1-1 1,1 1 0,0-1 0,-1 0 0,1 0 0,3-2 0,1-1 23,1 0 0,-1 0 0,0 0 0,-1-1 0,1 0 0,-1 0 0,11-12 1,12-21 226,43-72 1,-46 48 229,-26 62-493,0 0-1,0 0 0,0-1 1,0 1-1,0 0 0,0 0 1,0 0-1,0 0 0,0 0 1,0 0-1,0 0 0,0-1 1,0 1-1,0 0 0,0 0 1,0 0-1,0 0 0,0 0 1,0 0-1,0 0 0,0 0 1,1-1-1,-1 1 0,0 0 1,0 0-1,0 0 0,0 0 1,0 0-1,0 0 0,0 0 1,0 0-1,1 0 0,-1 0 1,0 0-1,0 0 0,0 0 1,0 0-1,0 0 0,0 0 1,0 0-1,1 0 0,-1 0 1,0 0-1,0 0 0,0 0 1,0 0-1,0 0 0,0 0 1,0 0-1,1 0 0,-1 0 1,0 0-1,0 0 0,0 0 1,0 0-1,0 1 0,1 8-17,-4 15-37,0-11 36,1-1-1,0 1 0,1 0 1,0-1-1,1 1 0,1 0 1,0-1-1,1 1 0,0 0 1,4 13-1,3 13-52,-8-30 49,1 0 0,0-1 0,7 18 1,-8-23 11,0 0 1,1 0 0,-1 0 0,1-1 0,0 1 0,0 0-1,0-1 1,0 1 0,0-1 0,1 1 0,-1-1 0,4 2-1,-5-3 10,1-1-1,0 1 1,-1-1 0,1 1-1,0-1 1,0 1-1,0-1 1,-1 0-1,1 0 1,0 0-1,0 0 1,0 0-1,-1-1 1,1 1-1,0 0 1,0-1 0,-1 1-1,1-1 1,0 0-1,-1 1 1,1-1-1,0 0 1,-1 0-1,2-2 1,4-2 4,0 0 0,-1-1 0,0 0 1,0 0-1,0 0 0,-1-1 0,5-7 0,29-53 42,-38 66-45,34-69 167,38-105 1,-54 122-54,-3-1 0,-2 0 0,-2-1 0,4-62 0,-14 67 141,-4 45-141,-2 10-33,-4 14-62,-34 77-93,25-60 37,-14 39 1,-29 144-165,24-78 63,15-27-6,17-85 146,-1 0-1,-1-1 1,-10 29 0,14-48 10,0-1 0,0 0 0,1 1 0,-1 13 0,2-17 25,0 0 1,0 0 0,0 0-1,-1 0 1,0 0 0,0 0 0,0 0-1,0 0 1,-1 0 0,0-1-1,0 1 1,-1-1 0,1 1-1,-4 4 1,-33 23 768,22-10-306,68-95-58,1-5-437,94-127-75,64-63 33,-168 209 27,-4-3-1,51-107 1,-77 139 26,11-46 1,-15 50-8,-8 25-10,1-1 0,0 0-1,-1 1 1,1-1-1,-1 0 1,0 1 0,1-1-1,-1 0 1,0 0-1,0 0 1,0 1 0,0-1-1,-1 0 1,1 0-1,0 1 1,-1-1 0,1 0-1,-1 0 1,0 1 0,1-1-1,-1 1 1,0-1-1,0 1 1,0-1 0,0 1-1,-2-3 1,1 5-10,0-1 0,0 1 0,0 0 0,0-1 0,0 1 0,0 0 0,0 0 0,0 0 0,0 0 0,1 1 0,-1-1 0,0 0 0,1 1 0,-1-1 0,-1 3 0,-16 18-52,2-2 21,1 0 0,0 1 0,1 1 0,-18 35 0,-110 246-371,119-246 354,-31 63-84,2-10 24,25-47 20,-40 99-146,63-144 259,4-15-9,1 0 0,-1 0 0,0 0 0,0-1 0,0 1 0,0 0 0,-1 0 0,1-1 0,-1 1 0,1-1 0,-1 0 0,0 1 0,0-1 0,-3 3 0,2-2 75,3-8 185,1 4-259,0-4 19,1 0 1,0 0 0,1 1 0,-1 0-1,1-1 1,0 1 0,5-6-1,8-13 38,-4 4-26,1 0-1,1 1 1,0 1-1,30-28 1,75-54 36,16-15-49,-87 69-24,-25 24-1,-1 0 0,31-39 0,-31 32 31,-18 25-13,-7 16 11,-10 29 26,8-24-44,-21 56-11,18-54 0,1-1 0,0 2 0,2-1 0,0 0 0,-3 42 0,7-61 1,1-1 1,0 1-1,0 0 0,0-1 0,0 1 1,0 0-1,1-1 0,-1 1 0,0-1 1,0 1-1,0 0 0,0-1 0,1 1 1,-1-1-1,0 1 0,1-1 0,-1 1 1,0-1-1,1 1 0,-1-1 0,1 1 1,-1-1-1,0 1 0,1-1 0,-1 0 1,1 1-1,-1-1 0,1 0 1,0 1-1,-1-1 0,1 0 0,-1 0 1,1 0-1,-1 1 0,1-1 0,0 0 1,-1 0-1,1 0 0,0 0 0,-1 0 1,1 0-1,-1 0 0,1 0 0,0 0 1,-1-1-1,1 1 0,-1 0 0,1 0 1,0 0-1,-1-1 0,2 0 0,2 0 11,0-1 0,-1 0-1,1 0 1,0 0 0,0-1-1,4-4 1,5-6 3,-1 0 1,-1-1-1,15-24 0,-9 14 4,7-12 73,28-54 1,-45 70-10,-7 18-56,1 0 1,-1 0-1,1 0 1,0 1-1,-1-1 0,1 0 1,0 0-1,0 1 1,0-1-1,0 0 1,2-1-1,-4 5-17,1 0 0,-1 1 1,1-1-1,0 1 0,-1-1 0,1 1 0,0-1 1,1 0-1,-1 1 0,1 4 0,0-1-3,0 19-4,0-9-26,0 1 0,1 0 0,6 24 0,-8-38 22,1 0-1,0 1 0,1-1 1,-1 0-1,1 1 0,-1-1 1,1 0-1,0 0 0,0 0 1,0 0-1,0-1 0,1 1 1,-1-1-1,1 1 0,-1-1 1,1 0-1,0 0 0,0 0 1,0 0-1,0 0 0,1-1 1,3 2-1,-4-3 9,0 1-1,0-1 1,0-1 0,0 1-1,0 0 1,0-1 0,0 1-1,0-1 1,0 0 0,0 0-1,0 0 1,-1 0 0,1-1-1,0 1 1,-1-1-1,1 1 1,-1-1 0,3-2-1,4-4 38,1-1 0,14-17-1,-13 12 12,-1 0-1,0-1 1,-1 0-1,12-29 1,19-69 442,-28 77-212,-7 25-163,-3 12 63,-1 20 112,-1-16-285,5 175-59,-6-164-10,-1 1-1,0-1 1,-1 1-1,0-1 1,-2 0-1,-8 22 1,13-37 57,-1 0 1,1 0-1,0 0 1,-1 0-1,1 0 1,-1-1-1,1 1 0,-1 0 1,1 0-1,-1-1 1,1 1-1,-1 0 1,0-1-1,1 1 1,-1 0-1,0-1 1,0 1-1,1-1 1,-1 0-1,0 1 1,0-1-1,0 1 1,0-1-1,1 0 1,-1 0-1,0 0 0,0 1 1,0-1-1,-2 0 1,1-1 7,0 1 1,-1-1-1,1 0 1,0 0-1,-1 0 1,1 0-1,0 0 1,0 0 0,0-1-1,0 1 1,-2-3-1,-4-2 49,1-1 0,0-1-1,1 0 1,-9-13 0,13 19-52,0-1 0,1-1 0,-1 1 0,1 0 1,0 0-1,0 0 0,0-5 0,1 7-4,-1 1-1,1 0 0,0-1 0,0 1 1,0-1-1,0 1 0,0 0 0,1-1 1,-1 1-1,0-1 0,0 1 0,0 0 1,0-1-1,0 1 0,0-1 0,1 1 1,-1 0-1,0-1 0,0 1 0,1 0 1,-1-1-1,0 1 0,0 0 0,1-1 1,0 1-1,0 0 0,0 0 0,0-1 0,0 1 0,-1 0 0,1 0 0,0 0 0,0 0 0,0 0 0,0 1 0,0-1 1,-1 0-1,1 0 0,0 1 0,0-1 0,0 0 0,0 1 0,11 4 0,6 3 0,-1-1 0,2 0 0,18 3 0,-11-4 0,-20-4 0,1 0 0,-1-1 0,0 0 0,1 0 0,-1 0 0,1-1 0,-1 0 0,1 0 0,-1 0 0,0-1 0,1 0 0,-1 0 0,7-3 0,-1-1 0,-1 0 0,0-2 0,0 1 0,0-1 0,-1-1 0,0 0 0,0 0 0,14-17 0,-9 8 0,-1-1 0,-1 0 0,-1-1 0,11-23 0,-11 8 0,-14 34 0,-2 12 0,-10 50 0,8-41 0,1 1 0,-2 26 0,6-42 0,1-1 0,0 1 0,0 0 0,0-1 0,1 1 0,0 0 0,0-1 0,1 1 0,-1-1 0,1 1 0,0-1 0,0 0 0,5 7 0,-6-11 0,-1 0 0,1 0 0,0 0 0,0 0 0,0-1 0,-1 1 0,1 0 0,0 0 0,0-1 0,0 1 0,0-1 0,0 1 0,0-1 0,0 1 0,1-1 0,-1 0 0,0 1 0,0-1 0,0 0 0,0 0 0,0 0 0,0 0 0,1 0 0,-1 0 0,0 0 0,0 0 0,0-1 0,0 1 0,0 0 0,0-1 0,0 1 0,0-1 0,2 0 0,4-3 0,0 0 0,0 0 0,11-10 0,-5 4 0,23-18 0,64-61 0,-100 89 0,0 0 0,0 0 0,0 0 0,0 0 0,0 0 0,0 0 0,0 0 0,-1 0 0,1 0 0,0 0 0,0 0 0,0 0 0,0 0 0,0 0 0,0 0 0,0 1 0,0-1 0,0 0 0,0 0 0,0 0 0,0 0 0,0 0 0,1 0 0,-1 0 0,0 0 0,0 0 0,0 0 0,0 0 0,0 0 0,0 0 0,0 0 0,0 0 0,0 0 0,0 0 0,0 1 0,0-1 0,0 0 0,0 0 0,0 0 0,0 0 0,0 0 0,0 0 0,0 0 0,0 0 0,0 0 0,1 0 0,-1 0 0,0 0 0,0 0 0,0 0 0,0 0 0,0 0 0,0 0 0,0 0 0,0 0 0,0 0 0,0 0 0,0 0 0,0 0 0,0 0 0,0 0 0,1 0 0,-3 11 0,-4 10 0,2-9 0,1-1 0,1 1 0,0 0 0,0-1 0,0 15 0,2-22 0,1-1 0,-1 1 0,0 0 0,1-1 0,0 1 0,0-1 0,0 1 0,0-1 0,0 1 0,1-1 0,0 0 0,-1 0 0,1 1 0,0-1 0,1 0 0,-1-1 0,0 1 0,1 0 0,0-1 0,-1 1 0,4 1 0,-4-3 0,0 0 0,0-1 0,-1 1 0,1 0 0,0-1 0,0 1 0,0-1 0,0 0 0,0 1 0,0-1 0,-1 0 0,1 0 0,0-1 0,0 1 0,0 0 0,0-1 0,0 1 0,0-1 0,-1 1 0,1-1 0,0 0 0,2-1 0,-1 1 0,0-1 0,0 0 0,0 0 0,-1 0 0,1 0 0,0 0 0,-1-1 0,1 1 0,-1-1 0,4-5 0,-5 5 0,1 0 0,-1-1 0,0 1 0,0 0 0,-1-1 0,1 1 0,-1 0 0,1-1 0,-1 1 0,0-1 0,0 1 0,-1 0 0,1-1 0,-1 1 0,1 0 0,-1-1 0,0 1 0,0 0 0,-1 0 0,1 0 0,-1 0 0,-2-4 0,-1-2 0,-1 0 0,-1 1 0,0 0 0,0 0 0,0 0 0,-9-6 0,13 12 0,1 1 0,-1 0 0,1-1 0,-1 1 0,1 0 0,-1 0 0,0 0 0,0 0 0,1 1 0,-1-1 0,-6 1 0,17 3 0,14-1 0,259-18 0,-269 16 0,1-1 0,-1 2 0,1 0 0,-1 0 0,23 6 0,-33-6 0,-1 0 0,1 0 0,0 1 0,0-1 0,-1 0 0,1 1 0,-1-1 0,1 1 0,-1-1 0,0 1 0,0-1 0,1 1 0,-1 0 0,0 0 0,-1 0 0,1 0 0,0 0 0,0 0 0,-1 0 0,1 0 0,-1 0 0,0 0 0,0 0 0,1 0 0,-1 0 0,0 0 0,-1 4 0,0 2 0,0 1 0,0-1 0,0 1 0,-1-1 0,-5 12 0,3-8 0,4-8 0,-1-1 0,0 0 0,-1 1 0,1-1 0,0 0 0,-1 0 0,0 0 0,1 0 0,-1 0 0,-5 4 0,33-36 0,9-7 0,-18 17 0,24-20 0,-35 34 0,0 1 0,0-1 0,0 1 0,1 1 0,-1-1 0,1 1 0,0 1 0,13-5 0,-17 7 0,0 0 0,0 0 0,0 0 0,0 0 0,0 0 0,-1 1 0,1-1 0,0 1 0,0 0 0,0 0 0,-1 0 0,1 0 0,0 0 0,-1 1 0,1-1 0,-1 1 0,0 0 0,1 0 0,-1 0 0,3 3 0,4 5 0,1 0 0,13 23 0,-19-28 0,4 6 0,1-1 0,12 12 0,14 15 0,-33-34 0,0 1 0,0-1 0,0 1 0,0-1 0,-1 1 0,0 0 0,1 0 0,-1 0 0,-1-1 0,1 1 0,0 0 0,-1 0 0,0 8 0,0-10 0,0-1 0,-1 1 0,1 0 0,-1 0 0,1 0 0,-1 0 0,1-1 0,-1 1 0,0 0 0,0-1 0,0 1 0,0 0 0,0-1 0,0 1 0,0-1 0,0 0 0,-1 1 0,1-1 0,-1 0 0,1 0 0,-1 0 0,1 0 0,-1 0 0,1 0 0,-1 0 0,0 0 0,0-1 0,1 1 0,-1-1 0,0 1 0,0-1 0,-2 0 0,-17-1-4069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38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18487,'0'0'2992,"56"11"-2848,-40-2 8,1-1-208,-6 3 16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38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16983,'0'0'1080,"55"-28"-712,-20 26 24,8 2 0,-3 2-240,-5 7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45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376 571 8032,'0'0'10421,"-10"-8"-10115,-49-46 320,55 51-538,0 0 1,0 1-1,0-1 0,0 1 1,0 0-1,0 0 0,0 0 1,-6-2-1,-20-9 333,25 11-353,0-1-1,0 1 1,0 0 0,0 0 0,0 1 0,0 0 0,0 0 0,0 0-1,-1 0 1,1 1 0,0 0 0,0 0 0,-1 0 0,-5 2 0,3-1 98,0 1 0,1 0 1,0 1-1,-1 0 1,1 0-1,0 0 0,1 1 1,-1 0-1,-8 7 1,9-6-57,0-1 0,1 1 0,-1 0 0,1 1 0,0 0 0,1-1 0,-1 1 0,1 1 0,0-1 0,1 1 1,0-1-1,0 1 0,0 0 0,1 0 0,0 0 0,0 1 0,1-1 0,0 0 0,0 1 0,1-1 0,0 14 1,3-6-41,1-1 1,0 0 0,1 0-1,1 0 1,0-1 0,1 0-1,0 0 1,1 0 0,0-1-1,1 0 1,18 18 0,-22-26-63,0 0 0,0 0 0,0-1 0,0 0 0,1 0 0,0 0 0,-1-1 0,1 1 0,0-1 0,0-1 0,0 1 0,0-1 0,0 0 0,1 0 0,-1-1 0,0 0 0,0 0 0,8-1 0,7-2 10,0-1 0,-1 0-1,0-2 1,21-8 0,-18 6 31,0-2 0,-1 0 0,0-1-1,-1-2 1,29-21 0,-5-11 367,-42 42-372,0-1 0,0 1-1,-1-1 1,1 1 0,-1-1-1,3-7 1,-2 4 102,-2 15 15,-2 8-83,-1-11-71,1 0 0,-1 1 0,1-1 0,0 1 0,0 0 0,1-1 0,-1 1 0,1-1 0,1 1 0,-1 0 1,1-1-1,0 1 0,0 0 0,0-1 0,1 0 0,0 1 0,0-1 0,0 0 0,6 9 0,-7-13-3,0 0 0,0 0 0,0 0 1,0 0-1,0-1 0,0 1 0,0 0 0,0-1 0,0 1 0,0-1 0,0 1 0,1-1 1,-1 1-1,0-1 0,0 0 0,0 0 0,1 1 0,-1-1 0,0 0 0,0 0 1,1 0-1,-1 0 0,0-1 0,2 1 0,-1-1 4,0 1 1,0-1-1,1 1 0,-1-1 0,0 0 1,-1 0-1,1 0 0,0 0 1,0 0-1,0 0 0,0 0 0,2-4 1,-1 2 9,-1-1 0,0 0 1,0 0-1,0 0 0,-1 0 1,1 0-1,-1-1 0,0 1 1,0 0-1,0-1 0,-1 1 1,0-1-1,0 1 0,0-1 1,0 1-1,-1-1 0,1 1 1,-1 0-1,0-1 0,-3-6 1,-2-6 81,-2 0 0,1 0 0,-15-22 0,19 35-44,0-1-1,0 1 1,-1 0-1,1 0 0,-1 1 1,0-1-1,-7-4 1,10 7-45,0 0 1,1 0-1,-1 1 1,0-1-1,0 1 0,0-1 1,0 0-1,-1 1 1,1 0-1,0-1 0,0 1 1,0 0-1,0-1 1,0 1-1,0 0 0,-1 0 1,1 0-1,0 0 1,0 0-1,0 0 0,0 0 1,-1 1-1,1-1 1,0 0-1,0 1 1,0-1-1,0 0 0,0 1 1,0 0-1,0-1 1,0 1-1,0-1 0,0 1 1,0 0-1,0 0 1,1 0-1,-2 1 0,2 0-20,1 0 0,0 1 0,-1-1 0,1 0 0,0 0-1,0 0 1,1 0 0,-1-1 0,0 1 0,1 0-1,2 3 1,1 0-25,-2 0 15,5 7-32,1 1 0,0-1-1,13 11 1,-19-20 36,1 0-1,-1 0 1,1 0-1,-1-1 1,1 0-1,0 1 1,0-1-1,0-1 1,0 1-1,0-1 1,0 1-1,0-1 1,1 0-1,-1-1 1,8 1-1,4-2-24,0-2-1,-1 1 1,1-2-1,-1 0 1,1-1-1,-1-1 0,-1 0 1,23-13-1,45-17 9,-57 29 47,23-8 8,-45 13-9,0 1 0,0 0 1,0-1-1,0 1 0,-1-1 0,1 0 0,-1 0 1,1 0-1,-1 0 0,0 0 0,0 0 1,2-3-1,-3 4-6,-1 1 0,1-1 1,-1 1-1,0-1 0,0 1 1,1-1-1,-1 1 0,0-1 1,0 0-1,1 1 0,-1-1 1,0 1-1,0-1 0,0 0 1,0 1-1,0-1 0,0 1 1,0-1-1,0 0 0,0 1 1,-1-1-1,1 1 0,0-1 1,0 0-1,0 1 0,-1-2 1,-1-2 11,2 3-1,-1-1 0,1 0 0,-1 1 0,0-1 0,0 0 0,0 1 0,0-1 0,0 1 0,-1 0 0,1-1 0,0 1 0,0 0 0,-1 0 0,1 0 0,-1 0 0,1 0 0,-1 0 1,-2-1-1,0 1 3,0 0 0,1 0 1,-1 0-1,0 0 1,1 1-1,-1 0 1,0 0-1,-6 0 1,0 2 29,1-1 1,-1 1-1,1 1 0,0 0 1,0 0-1,-13 7 1,19-8-51,-1 0 0,0 1 0,1-1 0,-1 1 0,1 0 0,0 0 0,0 0 0,0 1 1,0-1-1,1 1 0,-1-1 0,1 1 0,0 0 0,0 0 0,1 0 0,-1 0 0,1 0 0,-1 0 0,1 0 0,1 1 1,-1-1-1,0 0 0,1 1 0,0-1 0,0 0 0,1 1 0,-1-1 0,1 0 0,1 7 0,7 13-66,1-1-1,1-1 0,18 29 1,-27-48 69,0 0 1,1 0 0,-1-1 0,1 1-1,0-1 1,0 0 0,0 0 0,0 0-1,0 0 1,0 0 0,0-1 0,1 1-1,-1-1 1,1 0 0,-1 0-1,1 0 1,-1-1 0,1 1 0,7-1-1,17 5 330,-15-7-302,1 0 0,0-1-1,-1-1 1,1 0 0,19-10-1,61-39 125,-78 42-120,0-1-1,-1 0 0,0-1 0,-1-1 1,-1-1-1,0 0 0,-1 0 0,0-1 0,-2-1 1,0 0-1,15-34 0,-8 8 85,-2-2-1,-2 1 1,14-88 0,-16 76-20,-6 38-41,-1 0-1,-1 0 1,-1 0 0,0-32 0,1-37 181,-4 93-260,0 1 0,-1-1 0,0 1 1,0-1-1,-3 6 0,-5 17-75,-29 165-213,12-47 134,4-38 76,7-23-86,-51 152-1,54-204 182,-1-1 0,-2 0-1,-21 34 1,3-31 250,11-9-94,18-22-129,0 0 1,1 0-1,0 0 0,0 1 0,-3 6 0,-3 9 3,-9 28-1,16-41-100,12-21 31,43-51 76,63-104-1,30-83 47,-95 162-55,102-217 286,-146 290-285,0 0 1,-1-1-1,-1 0 0,-1 1 0,0-1 1,0-25-1,-7 11-26,4 30 0,0 1 0,0 0 0,0 0 0,0 0 0,0 0 0,0 0 0,0-1 0,0 1 0,0 0 0,0 0 0,-1 0 0,1 0 0,0 0 0,0 0 0,0-1 0,0 1 0,0 0 0,0 0 0,0 0 0,-1 0 0,1 0 0,0 0 0,0 0 0,0 0 0,0 0 0,-1 0 0,1 0 0,0 0 0,0 0 0,0 0 0,0 0 0,0 0 0,-1 0 0,1 0 0,0 0 0,0 0 0,0 0 0,0 0 0,-1 0 0,1 0 0,0 0 0,0 0 0,0 0 0,0 0 0,0 0 0,-1 1 0,1-1 0,0 0 0,0 0 0,0 0 0,0 0 0,0 0 0,0 0 0,0 0 0,0 1 0,0-1 0,-1 0 0,1 0 0,0 0 0,0 0 0,0 0 0,0 1 0,0-1 0,0 0 0,0 0 0,0 0 0,-6 9 0,-16 43-119,2 0 1,-19 78-1,36-120 110,-37 164-290,-1 2 6,-77 161-86,77-245 411,35-85-32,5-6 4,1-1-1,-1 1 1,1-1-1,0 1 0,-1-1 1,1 0-1,0 1 0,-1 0 1,1-1-1,0 1 0,0-1 1,-1 1-1,1-1 0,0 1 1,0-1-1,0 1 0,0 0 1,0-1-1,0 1 0,0 0 1,0-3 41,1-1 0,-1 1 0,1-1 0,0 1 0,0-1 0,0 1 0,0 0 0,1 0 0,-1 0 0,1 0 0,1-3 0,27-29-36,-13 15 59,22-24-23,1 1 0,3 2-1,1 2 1,92-60 0,-122 88-60,0 0 0,-1-1 0,0-1 1,-1 0-1,0-1 0,13-17 0,2-2-1,-19 24 20,-1-1 0,0 0 0,0 0 0,-1-1 0,6-11 0,0-4 7,-3 7 80,-2 0 0,0 0 1,5-19-1,3 4 21,-15 33-112,0 0 0,0-1 0,0 1 0,0 0 0,1 0 0,-1 0 0,0 0 0,0 0 0,0 0 0,0 0 0,0 0 0,1 0 0,-1 0 0,0 0 0,0 0 0,0 0 0,0 0 0,0 0 0,1 0 0,-1 1 0,0-1 0,0 0 0,0 0 0,0 0 0,0 0 0,0 0 0,0 0 0,1 0 0,-1 0 0,0 0 0,0 0 0,0 1 0,0-1 0,0 0 0,0 0 0,0 0 0,0 0 0,0 0 0,0 0 0,0 1 0,1-1 0,-1 0 0,0 0 0,0 0 0,0 0 0,0 0 0,0 0 0,0 1 0,0-1 0,0 0 0,0 0 0,-1 0 0,-6 29 0,0 0 0,-3 39 0,-2 4 0,8-56 0,3-14 0,0-1 0,0 1 0,1 0 0,-1 0 0,0-1 0,1 1 0,0 0 0,-1 0 0,1 0 0,0 0 0,0-1 0,0 1 0,0 0 0,1 0 0,-1 0 0,0 0 0,1 2 0,0-3 0,-1 0 0,1 0 0,0 0 0,-1 1 0,1-1 0,0 0 0,0 0 0,-1 0 0,1 0 0,0 0 0,0 0 0,0-1 0,0 1 0,0 0 0,0 0 0,1-1 0,-1 1 0,0-1 0,0 1 0,0-1 0,1 1 0,-1-1 0,0 0 0,1 1 0,-1-1 0,0 0 0,0 0 0,1 0 0,-1 0 0,0 0 0,1-1 0,-1 1 0,0 0 0,1 0 0,-1-1 0,2 0 0,37-10 0,0-1 0,-1-2 0,73-39 0,-72 32 0,-28 14 0,0 0 0,0 1 0,0 0 0,1 1 0,0 1 0,16-4 0,-13 5 0,27-3 0,-46 7 0,0-1 0,-1 1 0,1 0 0,0 1 0,0-1 0,0 0 0,0 1 0,1 0 0,-1-1 0,0 1 0,1 0 0,-5 4 0,-28 31 0,29-31 0,1 0 0,0 1 0,0 0 0,0 1 0,1-1 0,-5 11 0,8-16 0,1 1 0,-1 0 0,0-1 0,1 1 0,0 0 0,0 0 0,-1-1 0,1 1 0,1 0 0,-1 0 0,0-1 0,1 1 0,-1 0 0,1-1 0,0 1 0,0-1 0,0 1 0,0-1 0,1 1 0,-1-1 0,1 0 0,-1 1 0,4 2 0,0 1 0,0-1 0,0-1 0,1 1 0,0-1 0,0 0 0,0-1 0,0 1 0,0-1 0,1 0 0,-1-1 0,1 1 0,0-1 0,0-1 0,0 1 0,0-1 0,10 0 0,-3 0 0,0-2 0,1 1 0,-1-2 0,0 0 0,0 0 0,0-2 0,17-6 0,-17 6 0,-1-1 0,0 0 0,-1-1 0,0-1 0,0 0 0,0 0 0,0-1 0,-1-1 0,-1 0 0,10-10 0,23-29 0,-41 42 0,-4 10 0,0 3 0,1 0 0,-1 0 0,1 0 0,0 0 0,1 0 0,0 0 0,0 0 0,1 0 0,-1 0 0,1 0 0,1 0 0,0 0 0,0 0 0,0-1 0,0 1 0,1-1 0,0 0 0,1 1 0,4 6 0,2 0 0,-8-9 0,-1-1 0,1 0 0,0 0 0,1 0 0,-1 0 0,0-1 0,1 1 0,0 0 0,-1-1 0,1 0 0,0 0 0,0 0 0,0 0 0,1 0 0,-1 0 0,0-1 0,1 0 0,-1 0 0,1 0 0,-1 0 0,8 1 0,4-2 0,0-1 0,0 0 0,0 0 0,-1-2 0,1 0 0,0-1 0,-1 0 0,0-1 0,0-1 0,0 0 0,-1-1 0,0 0 0,0-1 0,22-18 0,-30 22 0,-1 0 0,1-1 0,-1 1 0,0-1 0,0 0 0,-1 0 0,1 0 0,-1-1 0,0 1 0,-1-1 0,1 0 0,-1 0 0,0 0 0,-1 0 0,1 0 0,-1 0 0,0 0 0,-1-1 0,0 1 0,0 0 0,0-1 0,0 1 0,-1 0 0,-3-11 0,3 15 0,0 1 0,0-1 0,0 1 0,0-1 0,0 0 0,0 1 0,0 0 0,-1-1 0,1 1 0,-1 0 0,1 0 0,-1 0 0,1 0 0,-1 0 0,0 0 0,0 0 0,1 0 0,-1 1 0,0-1 0,0 1 0,0-1 0,0 1 0,1 0 0,-1 0 0,0 0 0,0 0 0,0 0 0,0 0 0,0 0 0,0 1 0,0-1 0,-2 1 0,-1 1 0,1 0 0,-1 0 0,1 1 0,0-1 0,0 1 0,0 0 0,0 0 0,0 0 0,1 1 0,-1-1 0,1 1 0,0 0 0,0 0 0,1 0 0,-5 8 0,2-4 0,2 1 0,-1-1 0,1 1 0,1-1 0,-1 1 0,1 0 0,-1 16 0,3-21 0,0 1 0,0-1 0,0 0 0,1 1 0,0-1 0,0 0 0,0 0 0,0 0 0,0 0 0,1 0 0,0 0 0,0 0 0,0 0 0,0-1 0,1 1 0,-1-1 0,4 4 0,-4-5 0,1 0 0,0 1 0,0-1 0,0 0 0,0-1 0,0 1 0,0 0 0,0-1 0,0 0 0,1 0 0,-1 0 0,0 0 0,1 0 0,-1-1 0,1 1 0,-1-1 0,1 0 0,-1 0 0,1 0 0,-1-1 0,5 0 0,15-4 0,-1-1 0,0-2 0,-1 0 0,0-1 0,0 0 0,-1-2 0,25-17 0,-33 19 0,0 0 0,0 1 0,1 1 0,0 0 0,0 1 0,1 0 0,23-6 0,-36 12 0,1 0 0,-1-1 0,0 1 0,0 0 0,0 0 0,0 0 0,0 0 0,0 0 0,0 0 0,0 0 0,1 1 0,-1-1 0,0 0 0,0 1 0,0-1 0,0 0 0,0 1 0,0-1 0,0 1 0,0 0 0,0-1 0,-1 1 0,1 0 0,0-1 0,0 1 0,0 0 0,-1 0 0,1 0 0,0 0 0,-1 0 0,1 0 0,-1 0 0,1 0 0,-1 0 0,0 0 0,1 0 0,-1 0 0,0 0 0,0 0 0,1 2 0,-1 5 0,1 0 0,-1-1 0,-1 1 0,-1 12 0,1-15 0,-2 19 0,-1 0 0,-9 30 0,44-78 0,-2-8 0,-17 17 0,1 1 0,1 0 0,0 1 0,31-21 0,-42 32 0,8-2 0,-11 5 0,1-1 0,0 1 0,-1-1 0,1 1 0,0 0 0,-1 0 0,1-1 0,-1 1 0,1 0 0,-1 0 0,1-1 0,-1 1 0,1 0 0,-1 0 0,0 0 0,1 1 0,5 20 0,-3-12 0,0-1 0,0 0 0,4 8 0,-6-15 0,0 0 0,0 0 0,1 0 0,-1 0 0,0-1 0,1 1 0,-1-1 0,0 1 0,1-1 0,0 1 0,-1-1 0,1 0 0,0 0 0,0 0 0,0 0 0,0 0 0,0 0 0,3 1 0,0-2 0,-1-1 0,0 1 0,0-1 0,0 0 0,0 0 0,0 0 0,0 0 0,0-1 0,-1 0 0,1 1 0,0-1 0,-1-1 0,5-3 0,8-3 0,-5 2 0,-1 0 0,0 0 0,-1-1 0,0 0 0,0-1 0,0 1 0,-1-2 0,-1 1 0,8-12 0,5-12 0,25-56 0,-20 27 0,-3-2 0,-2 0 0,-3-1 0,11-90 0,-27 148 0,0 0 0,0 0 0,-1 1 0,0-1 0,0 0 0,-1 0 0,0 0 0,-2-7 0,1 14 0,-2 7 0,-2 9 0,-3 20 0,1 1 0,2 1 0,1-1 0,2 1 0,2 0 0,1 0 0,2 0 0,2 0 0,1-1 0,12 41 0,-14-67 0,0 1 0,2-1 0,-1 0 0,1-1 0,1 1 0,0-1 0,0 0 0,1-1 0,9 10 0,-12-14 0,0-1 0,0 0 0,1 0 0,0 0 0,0 0 0,0-1 0,1 0 0,-1 0 0,1 0 0,-1-1 0,1 0 0,0 0 0,0 0 0,0-1 0,0 0 0,0 0 0,0 0 0,13-1 0,-9 0 0,1-1 0,0-1 0,-1 1 0,1-2 0,-1 0 0,1 0 0,-1 0 0,0-1 0,13-8 0,-22 11 26,-1 1 0,1-1 0,-1 1 0,1-1 0,-1 1 0,1-1 0,-1 1 0,1-1 0,-1 1 0,0-1 0,1 1 0,-1-1 0,0 0 0,0 1 0,1-1 0,-1 0 0,0 1 0,0-1 0,0 0 0,0 1 0,0-1 0,0 0 0,0 1 0,0-1 0,0 0 0,0 1 0,0-1 0,0 1 0,-1-1 0,1 0 0,0 1 0,-1-2 0,-6-8-4855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45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19199,'0'0'3888,"61"-20"-3192,-19 12-304,4-1-8,-1 4-104,-9 8-8,-6 5-32,-6-3 0,-7 1-72,-6-1 16,-8 1-152,-6 3 8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46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16879,'0'0'3776,"35"59"-3136,-20-39-352,-4 3 0,-3-3-152,-5-3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8:53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14968,'0'0'3383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46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16983,'0'0'1976,"55"20"-1328,-14-3-504,5 5 16,-4 0-464,-9-7 24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48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194 922 9344,'0'0'5720,"5"-12"-5104,20-39 279,2 2 1,60-84-1,-50 81-251,35-68 0,12-19 160,-70 120-706,20-29 399,-2-1 0,46-97 0,-37 59 282,-35 72-282,-6 15-488,0 0 1,0 0-1,0 0 1,0 0 0,0 0-1,0 0 1,0-1-1,0 1 1,0 0 0,0 0-1,0 0 1,0 0-1,-1 0 1,1 0 0,0 0-1,0 0 1,0 0-1,0 0 1,0 0 0,0 0-1,0 0 1,0 0-1,0 0 1,0-1 0,0 1-1,-1 0 1,1 0-1,0 0 1,0 0 0,0 0-1,0 0 1,0 0-1,0 0 1,0 0 0,0 0-1,0 0 1,-1 0-1,1 0 1,0 1 0,0-1-1,0 0 1,0 0-1,0 0 1,0 0 0,0 0-1,0 0 1,0 0-1,0 0 1,-1 0 0,1 0-1,0 0 1,0 0-1,0 0 1,0 0 0,0 0-1,0 0 1,0 1-1,0-1 1,0 0 0,0 0-1,0 0 1,0 0-1,-23 23 441,-18 29-253,1 2 0,3 1 0,-31 64 1,-78 189 317,120-249-405,-14 22 172,-2-3 0,-4-1 0,-111 140 0,92-148 351,122-135-100,2 3-1,131-105 0,168-87 13,-342 244-497,1 1 0,0 1 1,0 1-1,34-12 0,-51 20-46,0 0 0,0 0-1,0 0 1,0 0 0,0 0 0,0 1-1,-1-1 1,1 0 0,0 0 0,0 0-1,0 0 1,0 0 0,0 0-1,0 0 1,0 0 0,0 0 0,0 0-1,0 0 1,0 0 0,0 0 0,0 0-1,0 0 1,0 1 0,0-1 0,0 0-1,-1 0 1,1 0 0,0 0 0,0 0-1,0 0 1,0 0 0,0 0 0,0 0-1,0 0 1,0 1 0,0-1 0,0 0-1,0 0 1,1 0 0,-1 0 0,0 0-1,0 0 1,0 0 0,0 0-1,0 0 1,0 0 0,0 1 0,0-1-1,0 0 1,0 0 0,0 0 0,0 0-1,0 0 1,0 0 0,0 0 0,0 0-1,0 0 1,1 0 0,-1 0 0,0 0-1,0 0 1,0 0 0,0 0 0,0 0-1,0 0 1,0 0 0,0 0 0,-9 12 40,-15 15-3,-7 2 18,-19 23 26,45-47-58,1 0 0,0 1 0,1 0 0,-1 0 1,1 0-1,0 1 0,0-1 0,-1 9 1,4-15-22,-1 1 1,1 0-1,0 0 0,0 0 1,0 0-1,0 0 0,1 0 1,-1 0-1,0 0 1,0 0-1,0 0 0,1 0 1,-1-1-1,1 1 1,-1 0-1,0 0 0,1 0 1,-1-1-1,1 1 0,0 0 1,-1 0-1,1-1 1,0 1-1,-1 0 0,1-1 1,0 1-1,0-1 1,-1 1-1,1-1 0,0 0 1,0 1-1,0-1 0,0 0 1,0 1-1,0-1 1,-1 0-1,1 0 0,0 0 1,1 0-1,40 3 70,-40-3-71,9-1 17,0 0-1,1 0 1,-1-1 0,0-1 0,0 1-1,0-2 1,-1 0 0,1 0 0,-1-1-1,0 0 1,16-11 0,-24 14 1,1-1 0,-1 0 0,0 0 0,0 1 0,0-1 0,0-1 0,0 1 0,-1 0-1,1 0 1,-1-1 0,0 1 0,0-1 0,0 1 0,-1-1 0,1-6 0,0 5 23,-1 0 0,0-1 0,-1 1 0,1 0 0,-1 0 0,0 0 0,0-1 0,0 1 0,-5-9 0,3 8 16,-1 0 0,0 1 0,1-1 1,-2 1-1,1 0 0,-1 0 0,-7-6 1,-8-7 389,20 18-449,0-1 0,0 1 0,0 0 0,0 0 0,0-1 0,0 1 0,0 0 0,0 0 0,0-1 0,0 1 0,1 0 0,-1 0 0,0-1 0,0 1 0,0 0 0,0 0 0,0 0 1,1-1-1,-1 1 0,0 0 0,0 0 0,0 0 0,1-1 0,-1 1 0,0 0 0,0 0 0,1 0 0,-1 0 0,0 0 0,0 0 0,1 0 0,-1 0 0,0 0 0,0-1 0,1 1 0,-1 0 0,0 0 1,1 0-1,-1 0 0,0 1 0,0-1 0,1 0 0,-1 0 0,24-4 13,-12 2-13,199-51-1,-58 12 0,-133 36 0,1 1 0,0 1 0,0 1 0,0 1 0,23 1 0,-43 0 0,1 0 0,-1 1 0,0-1 0,1 0 0,-1 1 0,0-1 0,1 1 0,-1 0 0,0-1 0,0 1 0,1 0 0,-1 0 0,0 0 0,0 0 0,0-1 0,0 2 0,0-1 0,0 0 0,0 0 0,-1 0 0,1 0 0,0 0 0,-1 1 0,1-1 0,-1 0 0,1 1 0,-1-1 0,1 0 0,-1 1 0,0-1 0,0 1 0,0-1 0,0 0 0,0 1 0,0-1 0,0 1 0,0-1 0,-1 3 0,0 5 0,-1 0 0,-1 1 0,1-1 0,-6 10 0,8-17 0,-14 30 0,-1 0 0,-37 59 0,50-88 0,0 0 0,1 0 0,-1 0 0,1 0 0,-1 0 0,1 0 0,0 1 0,0-1 0,1 1 0,-1-1 0,1 0 0,-1 1 0,1-1 0,1 6 0,-1-7 0,0 0 0,1 0 0,0 0 0,-1 0 0,1-1 0,0 1 0,0 0 0,0 0 0,0 0 0,0-1 0,0 1 0,1-1 0,-1 1 0,1-1 0,-1 1 0,1-1 0,-1 0 0,1 0 0,0 0 0,-1 0 0,1 0 0,0 0 0,0 0 0,0 0 0,0-1 0,3 1 0,6 1 0,1 0 0,0-2 0,0 1 0,0-2 0,0 1 0,0-2 0,19-3 0,-1 0 0,2 0 136,126-20 408,-65 3-5159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50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83 11048,'0'0'10291,"1"-9"-9952,4-41 1132,-6 49-1370,1 0 1,-1 0-1,1 0 1,0 0-1,-1 0 1,0 0-1,1 0 1,-1 0-1,0 0 1,1 1-1,-1-1 1,0 0-1,0 1 1,0-1-1,1 0 1,-1 1-1,0-1 1,0 1-1,0-1 1,0 1-1,0-1 1,0 1-1,0 0 1,0 0-1,0-1 1,0 1-1,-2 0 1,0 0 20,-1-1 0,1 1 0,0-1 0,-1 1 0,1 0 0,0 0 0,-1 1 0,-4 0-1,-9 6 63,0 1-1,0 0 0,1 1 0,0 1 0,1 1 0,0 0 0,0 1 0,1 1 0,1 0 0,-20 25 0,33-38-171,-8 10 156,1 0 1,-9 17-1,14-25-130,1-1 0,0 1-1,0 0 1,1 0 0,-1-1-1,0 1 1,1 0-1,-1 0 1,1 0 0,-1 0-1,1 0 1,0 0 0,0 0-1,0 0 1,0 0 0,0 0-1,0 0 1,1 0 0,-1 0-1,1 0 1,-1 0-1,1-1 1,0 1 0,1 3-1,0-3-8,0-1 0,0 0 0,0 0 0,0 1-1,-1-1 1,2 0 0,-1-1 0,0 1-1,0 0 1,0-1 0,0 1 0,0-1 0,1 1-1,-1-1 1,0 0 0,0 0 0,1 0 0,-1 0-1,0-1 1,0 1 0,0-1 0,5-1 0,2 0 37,1-2 0,0 1 0,14-9 0,-5 1 35,-1-1-1,1 0 1,-2-2-1,28-27 1,-33 30-10,-1-2 0,-1 1 1,0-2-1,0 1 0,-2-1 0,14-29 0,-16 25 8,-6 16-79,0 5-10,-1 5-8,1-3-2,-1-1 0,1 1 0,0-1 0,0 1 0,1-1 0,-1 1 0,1-1 0,0 1 0,0-1 0,1 0 0,-1 0 0,1 0 0,0 1 0,0-1 0,0-1 0,1 1 0,-1 0 0,1-1 0,0 1 0,0-1 0,0 0 0,1 0 0,-1 0 0,1 0 0,-1-1 0,1 1 0,0-1 0,0 0 0,0 0 0,0 0 0,1-1 0,-1 0 0,0 1 0,1-1 0,4 0 0,23 2 0,0-1 0,1-2 0,48-5 0,28-1 0,22 14-468,-103-6-3123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59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1 710 8336,'0'0'11858,"10"-7"-11378,4-3-294,-1-1 0,0 0 0,-1-1-1,17-19 1,5-13 544,-2-1 0,32-59 0,-4-1 557,-41 74-689,7-7 762,-27 37-870,-3 12-200,-4 30 83,-19 57 0,1-5-34,23-79-283,-3 9 73,2 0-1,-2 25 0,5-41-65,1 0 1,0 0-1,1 0 1,0 0-1,0 0 1,0-1-1,1 1 1,0 0-1,0 0 1,1-1-1,4 9 1,-7-14-46,1 0-1,0 0 1,0-1 0,0 1 0,-1 0 0,1-1 0,0 1 0,0-1 0,0 1-1,0-1 1,0 1 0,0-1 0,0 1 0,0-1 0,0 0 0,0 0 0,1 0-1,-1 0 1,2 1 0,21-3 89,-21 2-85,7-1 11,0-1 1,1-1-1,-1 0 0,0 0 0,0-1 0,-1 0 0,1 0 0,-1-1 0,0-1 0,9-6 0,7-9 87,44-43-1,-38 33-4,-25 25-66,1 0 0,-2 0 0,1 0 1,-1-1-1,1 0 0,-2 0 0,1 0 0,-1-1 0,4-10 1,-24 47 468,-9 27-79,20-44-439,1 0 0,0 0 0,1 0 0,0 1 0,1-1 0,-1 16 0,3-25 0,0 0 0,0 0 0,0 1 0,1-1 0,-1 0 0,1 0 0,-1 0 0,1 0 0,0 0 0,0 0 0,0-1 0,1 1 0,-1 0 0,1 0 0,0-1 0,-1 1 0,1-1 0,0 1 0,0-1 0,1 0 0,-1 0 0,0 0 0,1 0 0,-1 0 0,1-1 0,0 1 0,0-1 0,-1 0 0,1 1 0,5 0 0,-2-1 0,-1 0 0,0-1 0,1 0 0,-1 0 0,0 0 0,1 0 0,-1-1 0,0 0 0,1 0 0,-1 0 0,0-1 0,0 0 0,5-2 0,0-1 0,0 0 0,-1 0 0,0-1 0,0 0 0,12-11 0,-16 12 0,0 0 0,0-1 0,-1 1 0,0-1 0,0 0 0,0 0 0,-1-1 0,0 1 0,0-1 0,-1 0 0,0 1 0,0-1 0,0 0 0,-1 0 0,0 0 0,0 0 0,-1-1 0,0 1 0,0 0 0,-2-11 0,0 10 0,1 1 0,-1-1 0,0 1 0,-1-1 0,0 1 0,0 0 0,-1 0 0,0 0 0,0 1 0,0-1 0,-1 1 0,0 0 0,0 0 0,-1 0 0,1 1 0,-1 0 0,0 0 0,-13-7 0,17 11 0,0 0 0,0 1 0,0-1 0,0 0 0,0 1 0,0-1 0,0 1 0,-1 0 0,1-1 0,0 1 0,0 0 0,-1 1 0,1-1 0,0 0 0,0 1 0,0-1 0,-1 1 0,1-1 0,0 1 0,0 0 0,0 0 0,-3 2 0,4-2 0,1-1 0,0 0 0,0 0 0,0 0 0,-1 1 0,1-1 0,0 0 0,0 0 0,0 1 0,0-1 0,0 0 0,0 1 0,0-1 0,0 0 0,0 0 0,0 1 0,0-1 0,0 0 0,0 0 0,0 1 0,0-1 0,0 0 0,0 1 0,0-1 0,0 0 0,0 0 0,0 1 0,0-1 0,0 0 0,0 0 0,1 1 0,-1-1 0,0 0 0,0 0 0,0 0 0,0 1 0,1-1 0,-1 0 0,0 0 0,0 0 0,1 1 0,-1-1 0,0 0 0,0 0 0,1 0 0,-1 0 0,0 0 0,0 0 0,1 0 0,-1 0 0,0 0 0,1 0 0,-1 0 0,19 6 0,-17-6 0,14 3 0,-1-1 0,1 0 0,0-1 0,-1-1 0,31-3 0,-6-3 0,41-13 0,-64 15 0,1 1 0,-1 1 0,1 0 0,0 1 0,-1 1 0,1 1 0,0 0 0,25 6 0,-42-7 0,0 0 0,0 1 0,0-1 0,0 0 0,0 1 0,0-1 0,0 1 0,0-1 0,0 1 0,0 0 0,0-1 0,0 1 0,-1 0 0,1-1 0,0 1 0,0 0 0,-1 0 0,1 0 0,-1 0 0,1 0 0,0 0 0,0 2 0,-1-1 0,1 1 0,-1-1 0,1 1 0,-1-1 0,0 1 0,0-1 0,0 1 0,0-1 0,-1 5 0,-2 4 0,0 0 0,-1-1 0,-6 15 0,-8 8 0,-1-1 0,-40 52 0,43-63 0,4-7 0,15-18 0,-1 1 0,1 0 0,0 0 0,0 0 0,0 0 0,4-2 0,8-8 0,5-5 0,88-80 0,-88 82 0,1 1 0,0 1 0,41-21 0,-46 28 0,-5 1 0,2 1 0,-1 0 0,0 0 0,22-4 0,-33 9 0,1 0 0,-1 0 0,0 0 0,1 0 0,-1 0 0,0 0 0,1 0 0,-1 1 0,0-1 0,1 0 0,-1 1 0,0-1 0,0 1 0,0-1 0,1 1 0,-1-1 0,0 1 0,0 0 0,0 0 0,0 0 0,0 0 0,0 0 0,0 0 0,0 0 0,-1 0 0,1 0 0,0 0 0,0 0 0,-1 0 0,1 0 0,-1 1 0,1-1 0,-1 0 0,0 0 0,1 1 0,-1-1 0,0 0 0,0 1 0,0 1 0,1 8 0,-1 1 0,0-1 0,-4 21 0,2-15 0,1-11 0,1 1 0,0 0 0,1 0 0,0 0 0,0 0 0,0 0 0,1-1 0,0 1 0,0-1 0,5 11 0,-6-16 0,-1-1 0,1 1 0,-1-1 0,1 1 0,0 0 0,-1-1 0,1 1 0,0-1 0,-1 0 0,1 1 0,0-1 0,0 0 0,-1 1 0,1-1 0,0 0 0,0 0 0,0 1 0,0-1 0,-1 0 0,1 0 0,0 0 0,0 0 0,0 0 0,0 0 0,-1-1 0,1 1 0,0 0 0,0 0 0,0-1 0,-1 1 0,1 0 0,0-1 0,0 1 0,-1 0 0,1-1 0,0 1 0,-1-1 0,1 0 0,27-23 0,-27 23 0,18-18 0,-2-1 0,0-1 0,-2-1 0,0 0 0,15-32 0,-8 9 0,-14 33 0,-19 62 0,8-33 0,-3 16 0,-1 43 0,7-67 0,0-1 0,0 1 0,1-1 0,0 1 0,0-1 0,1 0 0,0 0 0,0 1 0,1-1 0,6 12 0,-8-19 0,0 0 0,0 1 0,0-1 0,0 0 0,0 0 0,0 0 0,0 0 0,0 0 0,0-1 0,0 1 0,0 0 0,1 0 0,-1-1 0,0 1 0,0-1 0,1 1 0,-1-1 0,0 0 0,1 1 0,-1-1 0,1 0 0,-1 0 0,0 0 0,1 0 0,-1 0 0,1 0 0,-1 0 0,0-1 0,1 1 0,-1 0 0,1-1 0,1 0 0,4-2 0,1-1 0,0 0 0,-1 0 0,9-7 0,-10 7 0,15-12 0,-2-1 0,0-1 0,26-30 0,19-18 0,-57 60 0,0 1 0,1 0 0,0 0 0,11-5 0,-19 10 0,1 0 0,-1 0 0,0 0 0,1 0 0,-1-1 0,1 1 0,-1 0 0,0 0 0,1 0 0,-1 0 0,0 0 0,1 0 0,-1 0 0,0 1 0,1-1 0,-1 0 0,0 0 0,1 0 0,-1 0 0,0 0 0,1 0 0,-1 1 0,0-1 0,1 0 0,-1 0 0,0 0 0,0 1 0,1-1 0,-1 0 0,0 0 0,0 1 0,1-1 0,-1 0 0,0 1 0,0-1 0,0 0 0,0 1 0,0-1 0,1 0 0,-1 1 0,0-1 0,0 0 0,0 1 0,0-1 0,0 0 0,0 1 0,0-1 0,0 1 0,0-1 0,0 0 0,0 1 0,0-1 0,-1 0 0,1 1 0,0-1 0,0 0 0,0 1 0,-6 26 0,5-24 0,-8 21 0,0 0 0,-2 0 0,0-2 0,-2 1 0,0-1 0,-2-1 0,0-1 0,-1 0 0,-1-1 0,-32 28 0,47-45 0,1-1 0,-1 1 0,0 0 0,1-1 0,-1 1 0,0-1 0,0 0 0,0 1 0,0-1 0,0 0 0,0 0 0,0 0 0,-1-1 0,1 1 0,-3 0 0,-2 3 0,7-4 0,0 0 0,0 0 0,0 0 0,0 1 0,0-1 0,1 0 0,-1 0 0,0 0 0,0 0 0,0 0 0,0 0 0,0 0 0,1 1 0,-1-1 0,0 0 0,0 0 0,0 0 0,0 0 0,1 0 0,-1 0 0,0 0 0,0 0 0,0 0 0,0 0 0,1 0 0,-1 0 0,0 0 0,0 0 0,0 0 0,0 0 0,1 0 0,-1 0 0,0 0 0,0 0 0,0 0 0,0-1 0,1 1 0,-1 0 0,0 0 0,0 0 0,0 0 0,0 0 0,0 0 0,1 0 0,-1-1 0,0 1 0,0 0 0,0 0 0,0-1 0,14-3 0,1 0 0,-1 0 0,1 2 0,27-3 0,-37 5 0,-1-1 0,1 1 0,-1 1 0,1-1 0,-1 0 0,0 1 0,1 0 0,-1 0 0,1 0 0,-1 1 0,0 0 0,0 0 0,0 0 0,0 0 0,0 0 0,-1 1 0,7 5 0,-7-6 0,-1 1 0,0-1 0,0 1 0,-1 0 0,1 0 0,0 0 0,-1 0 0,0 0 0,0 0 0,0 0 0,0 0 0,0 0 0,-1 1 0,1-1 0,-1 0 0,0 1 0,0-1 0,0 0 0,0 0 0,-1 1 0,1-1 0,-1 0 0,0 0 0,-2 6 0,0-1 0,-1 0 0,-1 0 0,1 0 0,-1-1 0,0 1 0,-1-1 0,0 0 0,0-1 0,-1 0 0,1 0 0,-11 7 0,9-7 0,-1 0 0,0-1 0,0 0 0,0 0 0,-1-1 0,1 0 0,-1-1 0,0 0 0,-17 2 0,3-1 0,19-3 0,-1 1 0,1-1 0,-1-1 0,1 1 0,-1-1 0,0 0 0,1 0 0,-1 0 0,1-1 0,-1 0 0,1 0 0,-1 0 0,-8-4 0,13 4 0,0 1 0,0-1 0,0 0 0,0 1 0,0-1 0,0 0 0,0 0 0,1 1 0,-1-1 0,0 0 0,0 0 0,1 0 0,-1 0 0,1 0 0,-1 0 0,1 0 0,-1 0 0,1 0 0,0 0 0,-1 0 0,1 0 0,0 0 0,0 0 0,0 0 0,0-3 0,0 2 0,1 0 0,0 0 0,-1 0 0,1 0 0,0 0 0,0 0 0,1 0 0,-1 0 0,0 0 0,0 1 0,1-1 0,1-2 0,3-1 0,1-1 0,-1 1 0,1 1 0,-1-1 0,1 1 0,9-4 0,122-34 0,104-54 0,-206 81 0,-1-1 0,0-2 0,-2-1 0,0-2 0,-1-2 0,-1 0 0,48-49 0,-76 69 0,-1 1 0,0 0 0,-1-1 0,1 1 0,0-1 0,-1 1 0,1-1 0,-1 0 0,0 0 0,0 0 0,0 1 0,0-1 0,-1 0 0,1 0 0,-1 0 0,1 0 0,-1 0 0,0 0 0,-1 0 0,1-1 0,0 1 0,-1 0 0,1 1 0,-1-1 0,0 0 0,-3-6 0,1 3 0,0 0 0,0 0 0,-1 0 0,0 1 0,-1-1 0,1 1 0,-1 0 0,0 0 0,0 1 0,-10-8 0,13 11 0,0 0 0,0 0 0,0 1 0,0-1 0,0 0 0,0 1 0,0-1 0,0 1 0,0 0 0,0 0 0,0 0 0,0 0 0,0 0 0,0 0 0,0 0 0,-1 1 0,1-1 0,0 1 0,0-1 0,0 1 0,1 0 0,-1 0 0,0 0 0,-2 1 0,-1 1 0,0 0 0,1 1 0,0-1 0,-1 1 0,1 0 0,0 0 0,-4 7 0,3-5 0,1 0 0,0 1 0,0-1 0,1 1 0,0 0 0,-4 10 0,7-13 0,-1-1 0,0 1 0,1-1 0,0 1 0,0-1 0,0 1 0,1-1 0,-1 1 0,1-1 0,-1 1 0,1-1 0,0 0 0,1 1 0,-1-1 0,1 0 0,1 4 0,0-2 0,0-1 0,0 0 0,0 1 0,1-1 0,0-1 0,-1 1 0,1 0 0,0-1 0,1 0 0,-1 0 0,1 0 0,8 4 0,-5-4 0,0 0 0,0-1 0,1 0 0,-1 0 0,1-1 0,-1 0 0,12 0 0,1-2 0,1-1 0,-1-1 0,0-1 0,0 0 0,32-13 0,44-22 0,116-66 0,-159 81 0,-81 35 0,1 2 0,-43 26 0,34-18 0,5-4 0,6-4 0,0 1 0,1 1 0,0 1 0,1 1 0,-34 34 0,44-31 0,14-13 0,11-6 0,11-9 0,-1 0 0,0-2 0,0-1 0,0 0 0,-2-2 0,1 0 0,-2-1 0,0-2 0,-1 0 0,19-20 0,-27 24 0,0-2 0,-1 1 0,0-1 0,-1 0 0,-1-1 0,8-20 0,0-3 0,14-58 0,-20 57 0,-2 1 0,-2-2 0,-1 1 0,-1-66 0,-8 84 0,4 21 0,0-1 0,-1 1 0,1 0 0,0-1 0,0 1 0,-1-1 0,1 1 0,0 0 0,-1-1 0,1 1 0,-1 0 0,1-1 0,0 1 0,-1 0 0,1 0 0,-1-1 0,1 1 0,-1 0 0,1 0 0,-1 0 0,1-1 0,-1 1 0,-1 1 0,1-1 0,-1 0 0,1 1 0,-1 0 0,1-1 0,-1 1 0,1 0 0,0-1 0,-1 1 0,1 0 0,0 0 0,0 0 0,-1 0 0,1 1 0,0-1 0,0 0 0,0 0 0,1 1 0,-2 1 0,-10 16 0,0 0 0,2 1 0,1 1 0,0 0 0,1 0 0,2 0 0,0 1 0,1 0 0,1 0 0,-1 38 0,4-29 0,1 1 0,2-1 0,2 0 0,0 0 0,2-1 0,2 1 0,13 37 0,-19-64 57,-1 0 0,1 0 0,-1 0 0,-1 0 0,1 0-1,0 0 1,-1 0 0,0 1 0,0-1 0,0 0 0,-1 0 0,1 0 0,-1 0 0,-1 5 0,0-6-538,1 1 1,0-1-1,-1 0 0,0 0 1,0 0-1,0-1 1,0 1-1,0 0 1,-4 3-1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59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18591,'0'0'2776,"51"8"-2296,-14-8-376,-2 3 16,-2-1-120,-7 2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0:59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15272,'0'0'1575,"77"16"-1039,-5 1-384,8-6 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1:20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54 7232,'0'0'8168,"-9"-1"-7780,-83-6 2414,91 7-2732,1 0 0,0 0 0,0 1 0,0-1 0,-1 0 0,1 0 0,0 0-1,0 0 1,-1 0 0,1 0 0,0 0 0,0 0 0,0 0 0,-1 1 0,1-1 0,0 0 0,0 0 0,0 0 0,0 0 0,-1 1-1,1-1 1,0 0 0,0 0 0,0 0 0,0 1 0,0-1 0,0 0 0,0 0 0,0 0 0,0 1 0,-1-1 0,1 0 0,0 0 0,0 1-1,0-1 1,0 0 0,1 14 1668,0-3-1476,19 14 1327,-14-16-1274,0-1-1,0 0 1,0 0 0,1 0 0,1-1 0,9 9-1,14 14 228,-7-7-316,-17-17-128,0 1 0,12 14 0,1 1 241,1 2 17,-17-17-274,1-1 0,0-1 0,0 1 0,0-1 0,1 0 0,0 0 0,0 0 1,0-1-1,1 0 0,-1 0 0,1 0 0,0-1 0,13 4 0,-4-3 21,-11-4-61,0 1-1,0 0 1,0 1 0,-1-1 0,1 1 0,0 0 0,-1 0 0,1 0 0,-1 1 0,5 3 0,-3-1 25,-4-4-27,1 1 0,0 0-1,-1 1 1,0-1 0,0 0 0,1 1-1,-1-1 1,-1 1 0,1 0-1,2 4 1,24 30 656,-16-26-531,-7-8 7,-9-8 338,2 2-480,0-1 0,0 1 1,0-1-1,0 1 0,0-1 1,-1-5-1,-3-6 31,3 8-61,1 0 0,0 0 0,0 0 0,1 0 0,0-1 0,0 1 0,0 0 0,2-13 0,-1 19 0,0-4 0,1 1 0,0 0 0,0 0 0,0-1 0,3-6 0,-1 4 0,0-1 0,1 1 0,0 0 0,0 0 0,1 1 0,0-1 0,0 1 0,0 0 0,1 1 0,0-1 0,10-6 0,26-28 0,-35 30 0,-7 8 0,1 1 0,-1 0 0,1 0 0,-1-1 0,1 1 0,0 0 0,0 0 0,0 0 0,0 0 0,0 0 0,0 0 0,0 0 0,0 0 0,0 0 0,0 1 0,0-1 0,1 0 0,-1 1 0,0-1 0,0 1 0,1-1 0,1 1 0,-19 17 0,10-8 0,-3 0 0,0 0 0,0-1 0,-1 0 0,0 0 0,0-1 0,-1-1 0,0 0 0,0 0 0,-1-1 0,0 0 0,1-1 0,-17 3 0,19-4 0,6-2 0,1 0 0,-1 0 0,0 0 0,1-1 0,-1 1 0,0-1 0,1 1 0,-1-1 0,0 0 0,0 0 0,1 0 0,-1-1 0,0 1 0,0-1 0,1 1 0,-1-1 0,0 0 0,1 0 0,-1 0 0,-2-2 0,5 3 0,-1 0 0,0-1 0,1 1 0,-1 0 0,0 0 0,1-1 0,-1 1 0,0 0 0,1 0 0,-1 0 0,0 0 0,0 0 0,1 0 0,-1 0 0,0 0 0,1 0 0,-1 1 0,0-1 0,0 0 0,0 1 0,1-2 0,7-7 0,32-37 0,-18 20 0,32-31 0,-15 23 0,54-65 0,-78 87 13,-14 10-14,0 1-1,1 0 1,-1 0-1,0 0 1,1 0-1,-1 0 1,0 0-1,1 0 1,-1-1-1,1 1 1,-1 0-1,0 0 1,1 0-1,-1 1 1,0-1-1,1 0 1,-1 0-1,1 0 1,-1 0-1,0 0 1,1 0-1,-1 0 0,0 1 1,1-1-1,-1 0 1,0 0-1,0 1 1,1-1-1,-1 0 1,0 0-1,1 1 1,-1-1-1,0 0 1,0 0-1,0 1 1,1-1-1,-1 0 1,0 1-1,0-1 1,0 1-1,0-1 1,0 0-1,0 1 1,3 9-4269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70 131 8840,'0'0'618,"0"-7"33,0-63 1276,0 35 1743,-5 34-2673,3 0-623,4 3 99,-5-5 62,2 2-366,0 0 0,0 1 0,0-1-1,0 0 1,0 0 0,0 0 0,0 0-1,1-1 1,-1 1 0,0 0 0,1 0 0,-2-3 543,2 5-646,-1 0-1,1 0 0,-1 1 0,1-1 0,0 0 1,-1 0-1,1 1 0,0-1 0,0 0 1,0 0-1,0 3 0,7 155 917,0 40-44,-8-171-789,-3 58 271,3-72-270,-1-1 0,-1 0-1,0 0 1,-6 16-1,9-29-153,-8 16 752,3-14-130,0-10-245,2-6-238,0-1 0,2 1 1,0 0-1,1-22 0,0 20-58,2-35 195,13-69 0,0-5 119,-13 88-9,-3-52 0,-3 60 60,3 30-497,0 0-318,5 2 311,72 24-145,-51-18 160,0 0 0,25 13 0,-32-12 21,0 0-1,0 2 1,-1 0 0,-1 1 0,21 20 0,-30-26 16,-1 1 1,0-1-1,0 1 1,-1 0 0,0 1-1,0-1 1,-1 1-1,0 0 1,-1 0-1,0 0 1,0 0-1,-1 1 1,2 17-1,-3-14-7,0 0 0,-1 0-1,-2 14 1,1-20 7,0 0 0,-1-1 0,0 1-1,0-1 1,-1 0 0,0 0 0,-6 11 0,5-11 26,0-1 0,0 1 0,0-1 0,-1 0 0,0-1 0,0 1 0,0-1 1,-1 0-1,1 0 0,-1-1 0,0 1 0,0-1 0,0-1 0,0 1 0,-1-1 0,1 0 0,-12 2 1,-6-1 91,0-2 0,-1 0 0,-39-4 1,38 1 62,0 1 1,-35 4-1,59-3-136,1 0 1,-1 0-1,1 0 0,-1 1 0,1-1 0,-1 1 1,1-1-1,0 1 0,-1 0 0,1-1 0,0 1 1,-1 0-1,1 0 0,-1 1 0,1-2-152,1 1-1,0-1 1,0 1-1,-1 0 0,1-1 1,0 1-1,0-1 1,0 1-1,0-1 1,0 1-1,0 0 0,0-1 1,0 1-1,0-1 1,0 1-1,0-1 1,0 1-1,0 0 1,0-1-1,1 1 0,-1-1 1,0 1-1,0-1 1,1 1-1,-1-1 1,0 1-1,1-1 0,-1 1 1,0-1-1,1 0 1,-1 1-1,1-1 1,-1 1-1,1-1 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0 9536,'0'0'11138,"4"11"-10818,2 3-156,-1 0 0,-1 0 1,0 1-1,-1-1 0,1 20 0,-3 1 1022,-9 62 0,7-86-891,2-9-207,-1-1 0,0 1-1,0-1 1,0 1-1,-1-1 1,1 1-1,0-1 1,0 1-1,-1-1 1,1 0-1,-1 1 1,0 1 0,0-3-23,1 1 1,0-1 0,-1 0 0,1 0 0,0 1-1,0-1 1,-1 0 0,1 1 0,0-1 0,0 0-1,0 1 1,0-1 0,-1 1 0,1-1 0,0 0-1,0 1 1,0-1 0,0 0 0,0 1 0,0-1-1,0 1 1,0-1 0,0 0 0,0 1 0,0 0-1,-11-3 832,-4 3-739,0 1-1,0 0 0,-19 6 1,5-1-68,24-6-49,-1 1 0,0-1 0,1 1-1,-1 1 1,1-1 0,-8 6 0,7-7 71,6-2-108,-1 1-1,1 0 1,0 0-1,0 0 1,0 0-1,-1 0 1,1 0-1,0 0 1,0 0-1,0 0 1,0 0-1,-1 0 1,1 0-1,0 0 1,0 0-1,0 0 1,-1 0-1,1 0 1,0 0-1,0 0 1,0 0-1,0 0 1,-1 1-1,1-1 1,0 0-1,0 0 1,0 0-1,0 0 1,-1 0-1,1 0 1,0 1-1,0-1 1,0 0-1,0 0 1,0 0-1,0 0 1,0 1-1,0-1 1,-1 0-1,1 0 1,0 0-1,0 0 1,0 1-1,0-1 1,0 0-1,13 2 29,4 2-29,0-2 1,0 0-1,1-1 0,-1-1 1,0 0-1,19-4 0,-13 2-2,-6 2 22,1 1 1,-1 0-1,19 4 1,0 0 23,-21-4 13,-5 0 80,1 1-1,12 2 0,-15-5 428,-1 0-4831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9536,'0'0'10747,"9"-3"-10431,5-2-89,1 0 0,0 1-1,25-2 1,-13 3 188,0-1 0,38-10 0,-52 11-202,0 1-1,0 0 0,17 1 1,-25 2-109,-5-1-94,0 0-1,1 1 0,-1-1 1,0 0-1,0 0 0,0 0 1,0 0-1,0 0 0,1 0 1,-1 0-1,0 1 1,0-1-1,0 0 0,0 0 1,1 0-1,-1 0 0,0 0 1,0 0-1,0 0 0,1 0 1,-1 0-1,0 0 0,0 0 1,0 0-1,1 0 0,-1 0 1,0 0-1,0 0 0,0 0 1,0 0-1,1 0 0,-1-1 1,0 1-1,0 0 0,0 0 1,0 0-1,1 0 0,-1 0 1,0 0-1,0 0 0,0-1 1,0 1-1,0 0 1,1 0-1,-1 0 0,0 0 1,0-1-1,0 1 0,0 0 1,0 0-1,0-1 0,1 2 291,-1-1-294,0 0 0,1 0 0,-1 0 0,0 1 0,0-1 0,0 0 0,0 0 0,1 0 1,-1 0-1,0 0 0,0 0 0,0 0 0,0 1 0,0-1 0,0 0 0,0 0 0,1 0 0,-1 0 0,0 0 0,0 1 0,0-1 0,0 0 0,0 0 1,0 0-1,0 0 0,0 1 0,0-1 0,0 0 0,0 0 0,0 0 0,0 0 0,0 1 0,0-1 0,0 0 0,0 0 0,0 0 0,0 0 0,0 1 1,0-1-1,0 0 0,0 0 0,0 0 0,-1 0 0,1 1 0,0-1 0,0 0 0,0 0 0,0 0 0,0 0 0,0 0 0,-1 0 0,1 0 0,0 1 1,0-1-1,-3 5-574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8:54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9 145 8840,'0'0'10805,"-2"-11"-10425,-4-36 0,6 45-254,0 1 1,-1-1-1,1 0 0,0 1 1,1-1-1,-1 0 1,0 1-1,0-1 0,1 1 1,-1-1-1,1 0 1,-1 1-1,1-1 1,0 1-1,0-1 0,-1 1 1,1-1-1,0 1 1,0 0-1,1 0 0,-1-1 1,0 1-1,0 0 1,2-1-1,1 0 122,0 0 0,0 0 1,0 1-1,0-1 0,0 1 0,8-1 0,-2 0-93,1-1-19,-1 0 0,1 2 0,0-1 0,0 1 0,0 1 0,21 1 0,89 7 456,-111-8-539,18 0 164,34-5 1,-41 2-53,2 2 1,-1 0 0,26 3-1,-7 1 133,1-2 1,0-2-1,60-9 0,11 1 224,34 0-204,-120 8-226,31 4-1,-35-1-48,0-1-1,29-3 1,-8-1 60,0 2-1,0 3 1,44 6 0,-16-1 205,-50-4-155,-18-2-116,0-1-1,0 1 0,0 0 0,0-1 0,0 0 1,0 0-1,0 0 0,0-1 0,0 1 0,0-1 0,5-1 1,-3 0-251,6-2 851,-12 4-736,0 0 0,0 0-1,0 0 1,0-1 0,1 1-1,-1 0 1,0 0 0,0 0-1,0-1 1,0 1-1,0 0 1,0 0 0,0 0-1,1-1 1,-1 1 0,0 0-1,0 0 1,0 0-1,0-1 1,0 1 0,0 0-1,0 0 1,0 0 0,0-1-1,0 1 1,0 0 0,0 0-1,0 0 1,-1-1-1,1 1 1,0 0 0,0 0-1,0 0 1,0-1 0,0 1-1,0 0 1,0 0-1,-1 0 1,1-1 0,0 1-1,0 0 1,0 0 0,0 0-1,-1 0 1,1 0 0,0-1-1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13056,'0'0'6227,"11"0"-5927,38 2-2,52-1 644,-83-1-608,1-1 0,0-1 0,23-6 0,-25 5-59,-13 2-172,-1 0 0,1 1-1,0-1 1,0-1 0,-1 1 0,1 0 0,6-4 0,2 0 339,-11 5-393,-1 0 0,1-1 0,0 1 0,0 0 0,-1 0 0,1 0 0,0-1 0,0 1 0,-1 0 0,1-1 0,0 1 0,-1-1 0,1 1 0,-1-1 0,1 1 0,0-1 0,-1 1 0,1-1 0,-1 0 0,0 1 0,1-2 0,2 0 219,-5 2-27,2 0-241,-4 7-3531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9440,'0'0'6841,"7"-1"-6380,26-6 2,13-2 886,74-5-1,-84 10-570,-29 2-472,1 1-1,1 1 1,-1-1-1,11 1 0,-4 6 363,-10-2-3352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2 399 9744,'0'0'10649,"0"-8"-10397,-1 1-199,0 1 0,1 0 1,0-1-1,0 1 0,1 0 1,-1 0-1,1-1 0,4-11 1,1 1 80,0 1 0,0 0 0,2 0 0,0 1 0,1 0 0,0 0 0,2 1 0,17-20 0,2 0 105,-23 26-154,-1 0 0,1 0 0,1 1-1,-1 0 1,15-10 0,-10 9 41,9-4 687,-21 11-795,1 1-1,-1 0 1,0 1 0,1-1-1,-1 0 1,1 0 0,-1 0 0,0 0-1,1 0 1,-1 0 0,0 0-1,1 0 1,-1 1 0,0-1-1,1 0 1,-1 0 0,0 1 0,1-1-1,-1 0 1,0 0 0,0 1-1,1-1 1,-1 0 0,0 1-1,0-1 1,0 0 0,0 1 0,1-1-1,-1 0 1,0 1 0,0-1-1,0 0 1,0 1 0,0 0 0,3 13 158,-3 7-72,-1 0 1,0-1-1,-2 1 0,-1-1 1,0 1-1,-1-1 1,-2-1-1,0 1 0,-18 34 1,19-42 31,-1 0 1,-1-1-1,0 0 1,-15 17 0,41-65 523,27-29-311,76-85 0,-74 104-165,-30 30-86,0 0 1,19-25-1,-27 31 15,-7 11-60,-3 6-79,-3 9 9,1 0 0,-2 16 0,3-18 14,0 1 1,-1-1 0,-6 18 0,-11 10 30,12-25-6,-8 23 0,8-16 57,-9 46 0,16-59-17,0 0 0,0 0-1,1 0 1,0-1 0,1 1-1,0 0 1,4 16 0,-4-23-34,0-1 0,0 1 1,1-1-1,-1 1 1,0-1-1,1 0 0,0 0 1,-1 0-1,1 0 0,0 0 1,0 0-1,0 0 0,1-1 1,-1 1-1,0-1 1,0 1-1,1-1 0,-1 0 1,1 0-1,-1 0 0,1 0 1,0-1-1,4 1 0,-1 1 54,0-1 0,1-1 0,-1 0 0,1 1 0,-1-2 0,1 1-1,-1-1 1,11-3 0,-12 3 161,0 0 0,0 0 0,1 1 0,4-1 0,-9-6 453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23 9344,'0'0'13834,"-7"-4"-13435,-19-14-5,25 18-380,1 0 0,0 0-1,-1 0 1,1 0 0,-1 0-1,1 0 1,0 0 0,-1 0-1,1 0 1,-1 0 0,1 0 0,0 0-1,-1 0 1,1 0 0,-1 0-1,1 0 1,0 1 0,-1-1-1,1 0 1,0 0 0,-1 0-1,1 1 1,0-1 0,-1 0-1,1 0 1,0 1 0,-1-1 0,1 0-1,0 1 1,0-1 0,-1 0-1,1 1 1,0-1 0,0 1-1,0-1 1,0 0 0,-1 1-1,1-1 1,0 1 0,0-1-1,0 0 1,0 1 0,0-1 0,0 1-1,0-1 1,0 0 0,0 2-1,0 0 81,-5 17 364,2 1-1,0-1 1,-1 29 0,3-22-36,-1 0 233,2 31 1,2-48-422,-2-8-204,0 0 0,1-1-1,-1 1 1,0 0 0,0-1-1,0 1 1,0 0 0,0 0-1,0-1 1,0 1 0,0 0-1,0-1 1,0 1 0,0 0-1,0 0 1,0-1 0,0 1-1,-1 0 1,1 0 0,-2 8 863,2-6 562,-8-2-698,-54 3-225,36 1-522,-7 0-12,196-15 2,-109 6 0,64-9 0,-111 14 1020,-6-1-2040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10752,'0'0'8202,"4"-7"-7883,17-34 305,-17 28 1221,-3 12-1778,-1 0 0,0 0 1,0 0-1,0 0 0,1 0 1,-1 0-1,0 1 0,1-1 0,-1 0 1,1 0-1,-1 0 0,1 0 0,-1 1 1,1-1-1,0 0 0,0 1 1,-1-1-1,1 0 0,1 0 0,3-2 1603,-4 17-1292,5 23-68,1 44-1,-5-60-216,-3-2 27,0 0-1,0 0 1,-2 0-1,-5 23 0,3-21 11,-1 18 281,6-27 268,-1-6 344,0-6-374,0-7-618,6-34 242,-1 15-211,0 4 6,7-24 1,3-20 60,-14 62-109,1 0 0,0 0-1,0 1 1,0-1-1,0 0 1,1 1-1,0-1 1,-1 1-1,6-7 1,-2 3-21,1 1 0,0 0 0,7-6-1,-6 7-34,0-4-39,-6 8 61,0 0 1,-1 1 0,1-1-1,0 0 1,-1 0 0,1 1-1,0-1 1,0 0-1,0 1 1,0-1 0,0 1-1,0-1 1,0 1 0,-1-1-1,1 1 1,0 0 0,1 0-1,0-1 1,23-7-201,-21 7 187,-1-1 0,0 1 0,1 0 0,-1 0 0,1 0 0,-1 1 0,6-1 0,-5 1 10,-1 1 0,1-1 0,-1 1-1,0 0 1,0 0 0,0 0 0,1 1-1,-1-1 1,0 1 0,-1 0-1,1 0 1,0 0 0,0 0 0,-1 0-1,1 0 1,-1 1 0,0-1 0,0 1-1,0 0 1,0 0 0,3 5-1,-1 0 5,1 1-1,-1 0 0,-1 0 1,0 0-1,0 0 0,2 15 0,-3 0 39,-1 0-1,-3 40 0,0-3 207,2-34 729,0-30-4855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37 8840,'0'0'14289,"7"-3"-14072,10-3-71,1 0 1,-1 1-1,1 1 1,0 0-1,18 0 1,-23 4-79,123-1 486,17-1 93,-146 2-602,-2-1 7,0 0 0,0 1 0,1 0-1,-1 0 1,0 1 0,8 0 0,-7 1 121,-6-2-145,1 0 0,0 0-1,-1 0 1,1 1 0,-1-1 0,1 0 0,0 0-1,-1 0 1,1 1 0,-1-1 0,1 0 0,-1 0 0,1 1-1,-1-1 1,1 1 0,-1-1 0,1 0 0,-1 1-1,1 0 1,-14 3 314,2-1-300,0 0 0,1-1 0,-1 0 0,0 0 0,0-2 1,0 1-1,0-1 0,-16-2 0,10 1 12,-25-1 72,1 3-1,-71 8 1,-86 21 378,151-23-156,41-4-201,6-2-138,0-1-1,0 0 1,-1 0-1,1 0 0,0 1 1,0-1-1,0 0 1,0 0-1,-1 0 1,1 1-1,0-1 0,0 0 1,0 0-1,-1 0 1,1 0-1,0 0 0,0 0 1,-1 0-1,1 1 1,0-1-1,0 0 1,-1 0-1,1 0 0,0 0 1,0 0-1,-1 0 1,1 0-1,0 0 0,0 0 1,-1 0-1,1-1 1,0 1-1,0 0 1,-1 0-1,1 0 0,0 0 1,-1 0 111,-2-1-137,5 2 700,21 9-353,-4-1-4362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 9744,'0'0'15979,"11"-3"-15749,38-8 169,85-7 0,-14 9 47,43-2 156,-89 15 207,-61-5 439,-13 1-1072,-19-6 416,-14 8-462,23-2-124,1 0 1,-1 1-1,-9 2 0,-19 1-7,36-4 7,1 0 0,-1 0 0,1 1 0,0-1 0,-1 0 1,1 1-1,-1-1 0,1 1 0,0-1 0,-1 1 0,1-1 0,0 1 0,0 0 1,-3 1-1,4-1-3,-1 1-43,7-2 2,-2 0 50,0 0 0,0-1 0,0 1 0,0-1 0,0 0 0,-1-1 0,1 1 0,0 0 0,-1-1 0,1 0 0,4-3 0,-2 1 17,-1 0 0,1-1-1,-1 0 1,0 0-1,7-9 1,-7 6 33,-4 7-44,0-1 0,-1 1 0,1 0 0,0 0 0,0 0 0,0 0 0,0 0 0,0 0 0,0 0 0,1-1 0,3 5 48,-1 9-68,-2-6-19,-1 1-46,1 0 1,-1 0-1,0 8 0,-1-15 66,0 0 0,0 0-1,0 1 1,0-1 0,0 0 0,0 0 0,0 1-1,0-1 1,1 0 0,-1 0 0,0 1-1,0-1 1,0 0 0,0 0 0,0 0 0,0 1-1,0-1 1,1 0 0,-1 0 0,0 0-1,0 1 1,0-1 0,0 0 0,1 0 0,-1 0-1,0 0 1,0 1 0,0-1 0,1 0-1,-1 0 1,0 0 0,0 0 0,1 0 0,-1 0-1,1-15 282,1 11-4205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114 116 9744,'0'0'8586,"-8"5"-8157,-54 39 818,61-43-1201,1-1 1,-1 0-1,1 1 1,-1-1-1,1 1 0,-1-1 1,1 0-1,-1 0 1,1 1-1,-1-1 0,1 0 1,-1 0-1,1 0 1,-1 1-1,0-1 0,1 0 1,-1 0-1,1 0 1,-1 0-1,0 0 0,1 0 1,-1 0-1,1 0 1,-1-1-1,0 1 0,1 0 1,-1 0-1,1 0 1,-1-1-1,1 1 0,-1 0 1,1 0-1,-1-1 1,1 1-1,-1 0 0,1-1 1,-1 1-1,1-1 1,0 1-1,-1-1 0,1 1 1,0-1-1,-1 1 1,1-1-1,0 1 0,0-1 1,-1 1-1,1-1 1,0 1-1,0-1 0,0 0 1,0 0-1,-2-5 137,1-1 0,1 0 0,-1-12 0,1 8-30,-1-14 126,1 8 123,-1 0-1,-5-26 1,3 38 152,1 9 175,0 10-1354,1-10-1865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1 10040,'0'0'8417,"7"1"-7916,24 7-10,-30-7-455,1-1 0,-1 1 0,0 0 0,0-1 0,0 1 0,0 0 0,0 0 0,0 0 0,0 0 0,0 0 0,-1 0 0,1 0 0,0 0 0,0 0 1,-1 0-1,1 1 0,0 1 0,4 22 479,-4-16-350,29 142 2032,-27-144-1979,-1 0-1,1-1 0,0 1 1,0-1-1,8 11 1,-7-11 15,-4-5-192,0 0 1,1-1 0,-1 1-1,1 0 1,0-1 0,-1 1-1,1-1 1,-1 1 0,1-1 0,0 1-1,0-1 1,-1 1 0,1-1-1,0 0 1,0 1 0,-1-1-1,1 0 1,0 0 0,0 0-1,0 1 1,-1-1 0,1 0 0,0 0-1,0 0 1,0 0 0,0 0-1,-1-1 1,1 1 0,0 0-1,0 0 1,0 0 0,-1-1 0,1 1-1,0 0 1,0-1 0,1 0-1,2-2 310,0 1-1,0-1 0,0 0 1,6-7-1,-11 9 425,-4 1-580,-7 3-178,-14 15 49,1 1 0,1 0 1,-25 28-1,-6 4 42,14-20-14,31-24-13,0 0-1,0 1 0,1 0 0,0 1 1,-10 13-1,15-17-39,0 1-1,1-1 1,-1 1 0,1 0-1,1 1 1,-1-1 0,-2 11-1,2 8-3998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0 9344,'0'0'7295,"-6"1"-6892,-21 2-52,15 1 280,12-4-622,0 0 0,0 0 0,0 0 0,-1 0 0,1 0 0,0 0 0,0 0 0,0 0 0,0 0 0,0 0-1,0 0 1,0 0 0,0 0 0,0 0 0,0 0 0,0 0 0,0 0 0,0 1 0,0-1 0,0 0 0,0 0-1,0 0 1,0 0 0,0 0 0,0 0 0,0 0 0,0 0 0,0 0 0,0 0 0,0 0 0,0 0 0,0 0 0,0 0-1,0 0 1,0 1 0,0-1 0,0 0 0,0 0 0,0 0 0,1 0 0,-1 0 0,0 0 0,0 0 0,0 0-1,0 0 1,0 0 0,0 0 0,0 0 0,0 0 0,0 0 0,0 0 0,0 0 0,0 0 0,0 0 0,0 0-1,0 0 1,1 0 0,-1 0 0,0 0 0,0 0 0,0 0 0,0 0 0,0 0 0,0 0 0,17 3 550,-17-3-560,33 3 419,40-3 0,-33-1-223,-7-1-2574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8:56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9536,'0'0'8913,"-9"10"-8396,-28 32-2,33-37-215,0 0-1,1 0 1,0 1 0,-1-1 0,2 1 0,-1 0-1,1 0 1,0 0 0,0 0 0,0 0 0,1 0-1,0 0 1,1 1 0,-1-1 0,1 0 0,0 1-1,1-1 1,0 8 0,1 14 106,-9 116 1364,-1 3-172,6-127-1374,0 11 393,2-30-581,1 0 1,-1 0-1,0 0 0,1 0 1,-1-1-1,0 1 1,1 0-1,-1 0 1,1 0-1,-1 0 1,1 0-1,0-1 1,-1 1-1,1 0 0,0 0 1,-1-1-1,1 1 1,0-1-1,0 1 1,0 0-1,0-1 1,0 0-1,-1 1 1,1-1-1,0 1 0,0-1 1,1 0-1,10 2 59,1-1-1,-1 0 0,0-1 0,1 0 1,-1-1-1,0-1 0,0 0 0,15-4 1,11-2 22,1 2 231,69-4 0,-108 10-364,0 0-1,0 0 1,0 0 0,0 0 0,1 0 0,-1 0 0,0 0 0,0 0 0,0 0-1,0 0 1,1 0 0,-1 0 0,0 0 0,0-1 0,0 1 0,0 0-1,0 0 1,0 0 0,1 0 0,-1 0 0,0 0 0,0-1 0,0 1 0,0 0-1,0 0 1,0 0 0,0 0 0,0-1 0,0 1 0,0 0 0,0 0 0,0 0-1,0 0 1,0-1 0,0 1 0,0 0 0,0 0 0,0 0 0,0 0-1,0-1 1,0 1 0,0 0 0,0 0 0,0 0 0,0 0 0,0 0 0,0-1-1,0 1 1,0 0 0,-1 0 0,1 0 0,0 0 0,0 0 0,0 0 0,0-1-1,0 1 1,0 0 0,-1 0 0,1 0 0,0 0 0,0 0 0,0 0-1,0 0 1,-1 0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 10248,'0'0'14702,"-8"5"-14493,6-3-191,-1 0 1,-1 0 1,1 1-1,0-1 1,0 1-1,1 0 0,-1-1 1,1 1-1,-1 0 1,1 0-1,0 1 1,0-1-1,0 0 0,0 1 1,1-1-1,-1 1 1,1 0-1,0-1 0,-1 8 1,-5 204 834,7-175-685,5 50 237,0-24 14,-6-17 1045,1-48-1286,-5-1 448,0-8-409,1 2-4053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0 10344,'0'0'5100,"-5"9"-4623,-3 4-273,0-1 0,0 1 0,-1-2 1,-1 1-1,-18 16 0,8-14 379,0 0-1,-38 17 1,16-9 409,11-8-30,21-10-428,0 0 0,-11 7 0,19-10-438,0 1-1,-1-1 1,1 1 0,0-1 0,1 1 0,-1 0 0,0 0-1,0 0 1,1 0 0,-1 0 0,1 0 0,0 0 0,0 1-1,-2 2 1,3-3-34,-1 1 0,1 0 1,0 0-1,0-1 0,-1 1 0,2 0 0,-1 0 0,0 0 0,1-1 0,-1 1 0,1 0 0,0-1 0,0 1 1,0-1-1,0 1 0,0-1 0,1 1 0,-1-1 0,1 0 0,-1 1 0,5 3 0,3 4-4,1-1 0,0 0 0,13 9 1,-19-15-2,19 15 97,17 13 387,2-1-1,76 42 1,-104-65-270,-12-5-148,0 0 1,1-1 0,-1 1-1,1-1 1,-1 0-1,1 0 1,0 0 0,-1 0-1,6 1 1,-13-19 419,2 8-4217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0 11352,'0'0'12786,"-2"12"-12373,-3 32 146,0 54 0,9 110 1207,-3-187-1525,-2 21 575,-2-29 913,1-19-1222,0-2-4357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 12760,'0'0'8466,"9"-2"-8059,22-2 153,61 0-1,39 9 261,-13-1-57,70-8 1000,-165 6-895,-23-2-856,0 0 0,0 0 0,0 0 0,0 0 0,0 0 1,0 0-1,0 0 0,0 0 0,0 0 0,0 0 0,0 0 0,1 0 0,-1 0 0,0 0 1,0 0-1,0 0 0,0 0 0,0 1 0,0-1 0,0 0 0,0 0 0,0 0 0,0 0 1,0 0-1,0 0 0,0 0 0,0 0 0,1 0 0,-1 0 0,0 0 0,0 0 0,0 0 1,0 0-1,0 0 0,0 0 0,0 0 0,0 1 0,0-1 0,0 0 0,0 0 0,0 0 1,0 0-1,0 0 0,0 0 0,0 0 0,0 0 0,0 0 0,0 0 0,0 0 0,0 0 1,0 1-1,0-1 0,0 0 0,0 0 0,0 0 0,0 0 0,0 0 0,0 0 1,0 0-1,-1 0 0,1 0 0,-12 3 367,-4-2-3768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82 8936,'0'0'8871,"8"1"-8660,128 23 970,-98-17-818,1-2-1,58 0 0,78-9 527,-135 2-766,115-11 446,5 1 2,62-7 163,20-1-19,-61 14-271,213-5 443,-232 17-628,47-1 22,40-1 16,-40-11-52,-47-1-104,106 3 144,-258 4-269,43 0 43,168 0 189,-176 4-67,-1-3 0,0-1 0,78-13 1,-43 3 486,-78 11-645,8-2 144,-5 0 39,-5 1 142,0 1-337,0 0 1,0 0-1,0-1 1,0 1-1,0 0 0,0 0 1,0 0-1,0 1 1,0-1-1,0 0 1,1 0-1,-1 0 0,0 1 1,-1-1-1,-6 3 11,-40 5-142,23-5-3497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11760,'0'0'7681,"8"9"-7308,-5-4-325,1 0-2,0 0 1,0 0-1,0 1 1,-1-1 0,0 1-1,0 0 1,-1 0-1,0 0 1,0 1 0,0-1-1,-1 0 1,2 8-1,2 115 846,2 23 284,6-29 464,-12-110-1153,0-10 93,0-9 531,1-49-605,-2 0 0,-9-58 1,3 32-75,2 47-112,-9-38-1,0 7 188,8 46-304,4 14-114,-1 0 1,1 0-1,0 0 1,-1-10-1,2 14-76,0-1 0,0 1 0,1 0 0,-1 0 0,0 0 0,0-1-1,1 1 1,-1 0 0,0 0 0,1 0 0,-1 0 0,1 0 0,0 0 0,-1 0 0,1 0 0,0 0-1,-1 0 1,1 0 0,0 0 0,0 1 0,0-1 0,0 0 0,0 1 0,0-1 0,0 0 0,2 0-1,4-2-1,1 1 1,-1 0-1,1 0 0,0 1 0,-1 0 0,1 1 0,0-1 0,9 2 0,6 1 3,36 8-1,-54-9-12,85 22 46,-81-20-40,0 0 0,0 1 1,0 0-1,-1 0 0,0 1 0,0 0 0,12 10 0,-19-14-4,0 0 0,-1 0 0,1-1 0,0 1 1,0 0-1,-1 0 0,1 1 0,-1-1 0,1 0 0,-1 0 0,1 0 0,-1 0 0,0 0 0,0 0 0,1 1 0,-1-1 0,0 0 0,0 0 0,0 0 0,0 1 0,0-1 0,-1 0 0,1 0 0,0 0 0,0 1 0,-1-1 0,1 0 0,-1 0 0,1 0 0,-1 0 0,1 0 0,-1 0 0,0 0 0,1 0 0,-1 0 0,0 0 0,-1 0 0,-4 6 6,0-1 0,0-1 0,-1 1 0,-7 4-1,9-7 3,-26 18 125,0-2 0,-47 21 0,70-37-87,6-2-21,1-1 1,0 0 0,0 1-1,0-1 1,0 1 0,0-1-1,0 1 1,0 0 0,0-1 0,-2 3-1,3-3-19,0 1 0,0-1 0,0 1-1,0-1 1,0 1 0,0-1 0,0 1 0,0 0-1,0-1 1,0 1 0,0-1 0,0 1 0,1-1-1,-1 1 1,0-1 0,0 1 0,1-1 0,-1 1-1,0-1 1,1 0 0,-1 1 0,0-1 0,1 1-1,-1-1 1,1 0 0,-1 1 0,0-1 0,1 0-1,-1 1 1,2-1 0,8 8 15,1-2 0,0 1 0,1-1 0,0-1 0,0 0 0,16 4 0,-1 1-1,27 9 12,-23-9-22,50 24 0,-72-29-8,0 0 0,0 0 0,-1 1 0,0 0 0,0 1 1,0 0-1,-1 0 0,0 1 0,10 13 0,-16-20-1,0 1-1,0-1 1,-1 1 0,1-1 0,0 1 0,-1 0 0,1-1-1,-1 1 1,0-1 0,1 1 0,-1 0 0,0 0 0,0-1-1,0 1 1,0 0 0,0-1 0,-1 1 0,1 0 0,0-1-1,-1 1 1,1 0 0,-1-1 0,0 1 0,1-1 0,-1 1-1,0-1 1,0 1 0,0-1 0,0 0 0,0 1 0,0-1-1,-2 2 1,-2 1 11,0 0-1,0-1 0,0 1 1,0-1-1,0 0 0,-1 0 1,-9 3-1,-8 2 26,0-1 0,-1-2 0,0 0 0,0-2 0,0 0 0,-1-2 0,-29-2 0,47 1-40,-1 0 0,1-1 0,0-1 0,-1 1 0,1-1 0,0 0 0,0-1 0,0 1 0,1-1 0,-1-1 0,0 0 0,1 1 0,0-2 0,-11-9 0,17 14 25,0 0 0,-1 0 0,1 0 0,0-1 1,0 1-1,0 0 0,-1 0 0,1-1 0,0 1 0,0 0 0,0 0 0,0-1 1,0 1-1,-1 0 0,1 0 0,0-1 0,0 1 0,0 0 0,0-1 0,0 1 1,0 0-1,0 0 0,0-1 0,0 1 0,0 0 0,0-1 0,0 1 0,0 0 0,0-1 1,0 1-1,1 0 0,-1 0 0,0-1 0,0 1 0,0 0 0,9-6-2126,-5 5-946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18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13168,'0'0'8489,"8"-2"-8087,2 0-277,0 0 0,0 0 0,0 2 0,0-1 0,0 1 0,0 1 0,0-1-1,13 4 1,-13-1 37,-1-2 58,0 1-1,0 1 0,-1 0 0,1 0 0,-1 1 0,16 9 0,-23-13-183,-1 1-1,1-1 1,-1 1 0,1 0-1,-1-1 1,0 1-1,1 0 1,-1-1 0,0 1-1,0 0 1,1-1-1,-1 1 1,0 0 0,0 0-1,0-1 1,0 1-1,0 0 1,0-1-1,0 1 1,0 0 0,0 0-1,0-1 1,0 1-1,0 0 1,-1 0 0,1-1-1,0 1 1,-1 0-1,1-1 1,0 1 0,-1 0-1,1-1 1,-2 2-1,-16 21 334,16-22-326,-5 5 100,-1 0 0,0 0 1,-1-1-1,1 0 0,-1 0 1,-12 4-1,15-7-8,98-5 2473,-87 3-2550,-1 1 0,0-1 0,1 1 0,-1 0 0,0 0 0,1 0 0,3 3 0,5 2-3823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51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217 64 9536,'0'0'9225,"-2"11"-8932,2-8-285,-2 8 137,0-1 0,-1 1 1,0 0-1,0-1 1,-1 0-1,-1 0 0,-9 17 1,10-20-16,-1 0 0,-1-1 0,1 1 1,-1-1-1,0 0 0,-11 8 0,14-12-80,0 0 0,1-1 0,-1 0 0,0 0 0,0 1 0,0-2 0,0 1 0,0 0 0,0-1 0,0 1-1,-1-1 1,1 0 0,0 0 0,0 0 0,0 0 0,0-1 0,0 1 0,0-1 0,0 0 0,0 0 0,0 0 0,-4-2 0,4 2-7,0-1-1,-1 1 1,1-1 0,0 0 0,0 0 0,0 0 0,0 0 0,0-1-1,0 1 1,1-1 0,-1 0 0,1 1 0,0-1 0,0 0 0,0-1-1,0 1 1,0 0 0,1 0 0,-1-1 0,1 1 0,0-1-1,0 1 1,0-1 0,1 0 0,-1 1 0,1-1 0,0 0 0,0 1-1,0-1 1,0 0 0,1 0 0,-1 1 0,1-1 0,0 1 0,0-1-1,1 1 1,-1-1 0,1 1 0,-1 0 0,1 0 0,0-1 0,0 1-1,1 0 1,-1 1 0,1-1 0,-1 0 0,1 1 0,6-5 0,2 0 2,0-1 0,1 2 0,0 0 0,0 0 0,0 1 1,1 0-1,-1 1 0,1 1 0,0 0 0,1 1 0,-1 0 0,0 1 1,1 0-1,14 2 0,-22-1-26,-1 1-1,1 0 1,-1 0-1,1 1 1,-1 0 0,0-1-1,0 2 1,0-1 0,5 4-1,42 31 250,-42-29-192,1 0 0,0 0 0,0-1-1,14 7 1,-15-10-13,0 1 0,1-1 0,-1-1 1,1 0-1,0 0 0,0-1 0,0 0 0,0-1 0,1-1 0,-1 1 0,0-2 0,0 0 0,0 0 0,0-1 0,18-5 1,-21 5 7,-1 0 1,1 0-1,-1-1 1,0 0-1,0 0 0,0-1 1,0 0-1,-1 0 1,1-1-1,-1 1 1,0-1-1,0-1 1,-1 1-1,0-1 1,7-8-1,-4 1 142,-6 10-144,0 1 1,0-1-1,0 0 1,-1 0 0,1 1-1,-1-1 1,1 0-1,-1-1 1,0 1-1,0 0 1,-1 0 0,1 0-1,0-1 1,-1 1-1,0-3 1,-4 0-1240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52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1 14064,'0'0'8423,"-4"10"-8020,3-8-389,-4 10 134,1 0 0,0 0 0,1 0 0,0 1 0,0 0-1,2-1 1,-1 20 0,10 46 675,4 0 0,28 99 0,-19-87-105,-13-50-279,-8-37-366,1 0 0,-1 0 0,0 0 0,0 0 0,0 0 0,0 0 0,-1 0 0,1 0 1,-1 0-1,0 0 0,-1 3 0,2-6-42,-1 1 0,0 0 0,1-1 0,-1 1 0,0-1-1,0 1 1,0-1 0,0 1 0,0-1 0,1 0 0,-1 1 0,0-1 0,0 0 0,0 0 0,0 0 0,0 1 0,0-1 0,0 0 0,0 0 0,0-1 0,-1 1 0,-26-4 175,17 2-105,-50-6 306,34 3 288,-48-2 0,41 13 562,46-13-1991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52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 14464,'0'0'4823,"13"-5"-4339,0 0-363,6-3 105,-1 1 0,31-7 0,154-31 1911,-166 42-1157,-36 2-1114,1 1 0,0 0-1,-1 0 1,1 0 0,0 1-1,-1-1 1,1 0-1,0 1 1,-1-1 0,1 1-1,0-1 1,-1 1 0,1 0-1,-1 0 1,0 0-1,1 0 1,1 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8:57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12552,'0'0'5327,"12"-2"-4808,218-17 2178,-202 17-2298,1 1 359,0-2 0,44-9-1,-71 11-703,-1 1 0,1-1 0,-1 1-1,1-1 1,-1 0 0,0 0-1,1 0 1,-1 0 0,0 0 0,2-2-1,2-3-2989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55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44 510 9440,'0'0'9905,"-1"15"-9605,-13 66 99,-15 117 1135,29-192-1428,0 1 0,1-1 0,-1 0 0,1 0 1,0 0-1,0 0 0,1 0 0,0 0 0,0-1 0,0 1 0,5 7 0,-7-13-86,1 1 0,0 0 0,0-1 0,-1 1 0,1-1 0,0 0 0,0 1 0,0-1 0,0 0 0,-1 1 0,1-1 1,0 0-1,0 0 0,0 0 0,0 0 0,0 0 0,0 0 0,0 0 0,0 0 0,-1 0 0,1 0 0,0 0 0,0-1 0,0 1 0,0 0 0,0-1 0,0 1 0,-1-1 0,1 1 0,0-1 0,1 0 0,23-20 238,-6 1-45,-2-1 0,-1-1 0,-1 0 0,0-1 0,-2-1 0,-1 0-1,-1-1 1,-1 0 0,13-48 0,-23 59 369,0 14-573,0 0-1,-1 0 1,1 0-1,0 1 1,0-1-1,-1 0 1,1 0-1,0 0 1,0 0-1,-1 0 1,1 0-1,0 0 1,0 1-1,0-1 1,-1 0-1,1 0 1,0 0-1,0 1 1,0-1-1,-1 0 1,1 0 0,0 1-1,0-1 1,0 0-1,0 0 1,0 1-1,0-1 1,0 0-1,0 0 1,-1 1-1,1-1 1,0 0-1,0 0 1,0 1-1,0-1 1,0 0-1,0 0 1,1 1-1,-1-1 1,-7 28 96,1-1 0,2 1 0,1 0 0,1 0 0,2 36 0,7-23 89,-6-39-172,0 1 0,0-1 0,0 1 0,0-1 0,0 1 0,1-1 0,-1 1 0,1-1 1,-1 0-1,1 0 0,0 0 0,0 0 0,2 2 0,-3-4-12,1 1-1,-1-1 1,0 1-1,0-1 1,0 0-1,0 0 1,0 1-1,1-1 0,-1 0 1,0 0-1,0 0 1,0 0-1,1 0 1,-1-1-1,0 1 1,0 0-1,0 0 1,1-1-1,-1 1 1,2-2-1,22-13 65,-22 13-59,17-12 30,-2-1 1,1-1-1,-2-1 0,0-1 1,15-20-1,66-105 195,-64 90-121,-12 20 3,-2-1-1,-2-1 1,-1-1 0,-1 0-1,-2-1 1,13-56 0,-21 64-53,0 12 13,-2-2-1,0 1 1,-2 0-1,0-1 1,-1 1-1,0-1 1,-3-18-1,2 36-65,0 0 0,0 0 0,0 0 1,-1 0-1,1 0 0,0 0 0,0 0 0,-1 0 0,1 0 0,-1 0 1,1 1-1,0-1 0,-1 0 0,0 0 0,0-1 0,0 2-10,1 0-1,-1 1 1,0-1-1,1 0 1,-1 0-1,1 0 1,-1 0-1,1 1 1,-1-1-1,0 0 1,1 0-1,-1 1 1,1-1-1,-1 0 1,1 1-1,-1-1 1,1 1-1,0-1 0,-1 1 1,1-1-1,-1 1 1,1-1-1,0 1 1,-1-1-1,1 1 1,0-1-1,0 1 1,-1 0-1,-14 24 5,0 1-1,2 1 1,1 0-1,-13 44 1,-21 120-134,36-130 12,2 0 0,1 90 0,7-137 68,1-1 0,1 0 0,0 1 0,1-1 0,0 0 0,1 0 0,8 19 0,-12-31 43,1 0 0,-1 0 0,1-1 0,0 1 0,-1 0 0,1 0 0,0 0 0,-1-1 0,1 1 0,0 0 0,0 0 0,0-1-1,0 1 1,0-1 0,0 1 0,-1-1 0,1 1 0,0-1 0,0 0 0,1 1 0,-1-1 0,0 0 0,0 0 0,1 0 0,1 0 6,0 0 1,0 0 0,0-1 0,-1 0 0,1 1 0,0-1 0,0 0-1,-1 0 1,4-2 0,4-3 35,0 0 0,-1-1 0,13-11 0,0-2 83,-2-1-1,-1-1 0,33-48 0,34-79 235,-64 106-280,-3 0 0,-2-2 0,-1 0 0,-2-1 0,11-75 0,-22 105-56,-2 1 0,1-19 0,-2 30-5,-1-1-1,1 1 1,0-1 0,-1 0-1,0 1 1,0-1-1,0 1 1,-1-1 0,0 1-1,0 0 1,-3-7-1,5 11-13,-1 0 0,1 0-1,0-1 1,-1 1-1,1 0 1,0 0 0,-1-1-1,1 1 1,0 0-1,-1 0 1,1 0 0,0-1-1,-1 1 1,1 0-1,-1 0 1,1 0 0,0 0-1,-1 0 1,1 0-1,-1 0 1,1 0 0,0 0-1,-1 0 1,1 0-1,-1 0 1,1 0 0,0 0-1,-1 0 1,1 1-1,-1-1 1,-14 10 21,-8 17-45,14-14 8,1 1-1,0 0 1,2 1-1,-1-1 1,-4 20-1,-17 80-162,22-88 131,-2 27-14,-4 85 0,10-102 78,2 1 24,1 0-1,3 0 1,7 41 0,-7-62 55,1 0 1,6 16 0,-11-31-91,1 0 1,-1 0-1,1 0 1,-1 1-1,1-1 1,0 0 0,-1 0-1,1 0 1,0 0-1,0 0 1,0 0-1,0 0 1,0 0-1,0 0 1,0-1-1,0 1 1,0 0 0,0-1-1,0 1 1,0-1-1,1 1 1,-1-1-1,0 1 1,0-1-1,1 0 1,-1 0 0,0 1-1,0-1 1,1 0-1,-1 0 1,0 0-1,1 0 1,-1-1-1,0 1 1,0 0-1,1-1 1,-1 1 0,0 0-1,0-1 1,1 0-1,-1 1 1,0-1-1,0 0 1,1 0-1,4-3 44,0 0 1,0 0-1,-1 0 0,0-1 0,0 0 0,8-10 0,17-27-52,33-64 0,-62 104 0,7-13 0,-5 11 0,-4 7 0,-2 7 0,1 1 0,-1 0 0,2 1 0,-1 21 0,0 1 0,0-19 0,2-1 0,1 21 0,-1-31 0,1 1 0,-1 0 0,1-1 0,0 1 0,1-1 0,-1 1 0,1-1 0,-1 0 0,1 0 0,1 0 0,3 7 0,-5-10 0,0 0 0,0 0 0,1 0 0,-1 0 0,0 0 0,0 0 0,0-1 0,1 1 0,-1 0 0,0-1 0,1 1 0,-1-1 0,1 1 0,-1-1 0,0 0 0,1 0 0,-1 0 0,1 1 0,-1-1 0,2-1 0,1 1 0,-1-1 0,0 0 0,0 0 0,1 0 0,-1 0 0,0 0 0,0-1 0,4-2 0,1-1 0,0-1 0,-1 0 0,0 0 0,0-1 0,9-12 0,10-18 0,31-61 0,-9 11 0,-38 75 0,-10 12 0,0 0 0,0 0 0,0 0 0,0 0 0,0 0 0,0 0 0,0 0 0,0 0 0,0-1 0,1 1 0,-1 0 0,0 0 0,0 0 0,0 0 0,0 0 0,0 0 0,0 0 0,0 0 0,0 0 0,0 0 0,1 0 0,-1 0 0,0 0 0,0 0 0,0 1 0,0-1 0,0 0 0,0 0 0,0 0 0,0 0 0,0 0 0,0 0 0,1 0 0,-1 0 0,0 0 0,0 0 0,0 0 0,0 0 0,0 0 0,0 0 0,0 0 0,0 1 0,0-1 0,0 0 0,0 0 0,0 0 0,0 0 0,0 0 0,0 0 0,0 0 0,0 0 0,0 0 0,0 1 0,0-1 0,0 0 0,0 0 0,0 0 0,0 0 0,-2 27 0,-1-11 0,-1 43 0,-25 197 0,-40 25 0,62-256 0,-16 32 0,21-51 0,-1 1 0,-1-1 0,1 0 0,-1-1 0,0 1 0,0 0 0,-1-1 0,1 0 0,-1 0 0,-8 5 0,11-8 0,-1-1 0,0-1 0,1 1 0,-1 0 0,0 0 0,1-1 0,-1 0 0,0 1 0,0-1 0,0 0 0,1-1 0,-1 1 0,0 0 0,0-1 0,1 1 0,-1-1 0,0 0 0,1 0 0,-1 0 0,1 0 0,-1-1 0,-4-2 0,2 1 0,-1-1 0,1 0 0,0 0 0,0-1 0,0 1 0,0-1 0,1 0 0,-6-9 0,6 9 0,1 0 0,1 0 0,-1-1 0,1 1 0,0-1 0,0 1 0,1-1 0,-1 0 0,1 0 0,0 1 0,1-1 0,0 0 0,0 0 0,0 0 0,0 0 0,1 0 0,0 0 0,0 1 0,1-1 0,0 0 0,0 1 0,0-1 0,1 1 0,-1 0 0,1-1 0,0 1 0,1 1 0,-1-1 0,1 0 0,0 1 0,0 0 0,1 0 0,-1 0 0,1 0 0,0 1 0,8-5 0,11-4 0,0 1 0,0 1 0,1 1 0,0 1 0,1 2 0,0 0 0,48-3 0,-47 3 970,1 1-5875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59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1 846 8744,'0'0'12905,"6"-11"-12499,53-81 418,-35 58-115,-3-2 0,-1 0 0,-2-1 0,18-50 1,-30 77-73,-1 0 423,-5 9-831,0 1-188,-1 1 0,0-1 0,1 0 1,-1 1-1,0-1 0,1 1 0,-1-1 0,1 1 0,-1-1 0,1 1 0,-1-1 0,1 1 1,-1 0-1,1-1 0,0 1 0,-1 0 0,1 0 0,-7 18 89,2 0 1,0 1-1,1-1 0,-2 29 0,4 81 372,2-124-472,1 1-1,0-1 0,0 0 0,1 1 0,-1-1 0,1 0 0,0 0 0,0 0 0,1 0 1,3 5-1,-5-8-15,0 0-1,0 0 1,1-1 0,-1 1 0,0 0 0,1-1 0,0 1 0,-1-1 0,1 0-1,0 1 1,-1-1 0,1 0 0,0 0 0,0 0 0,0 0 0,0-1 0,0 1-1,0 0 1,0-1 0,1 0 0,-1 1 0,0-1 0,0 0 0,0 0 0,0 0-1,0 0 1,1 0 0,2-2 0,4-1 20,-1 0-1,-1-1 1,1 0 0,0 0-1,-1-1 1,0 0 0,12-11-1,42-48 183,-49 51-166,28-34 336,36-56 1,-77 99-201,-4 9-5,4-3-180,-8 17 20,1 0-1,1 1 0,-9 39 1,15-53-20,0-1 1,1 1 0,-1-1-1,1 1 1,0-1 0,1 1-1,-1-1 1,1 1-1,0-1 1,1 1 0,-1-1-1,1 0 1,0 0 0,0 0-1,1 0 1,0 0-1,0 0 1,0-1 0,0 1-1,6 6 1,-7-9-2,0 0 0,0 0 0,0 0 0,0-1 0,0 1 0,1 0 0,-1-1 0,0 0 0,1 1 0,-1-1 0,1 0 0,-1 0 0,1 0 0,0-1 0,0 1 0,-1-1 0,1 1 0,0-1 0,0 0 0,-1 0 0,1 0 0,0 0 0,0-1 0,-1 1 0,1-1 0,0 1 0,-1-1 0,1 0 0,-1 0 0,5-3 0,-2 1 0,-1 0 0,1-1 0,-1 0 0,0 0 0,0 0 0,-1 0 0,1 0 0,-1-1 0,0 0 0,0 0 0,0 0 0,-1 0 0,0 0 0,2-6 0,-2 5 0,-1 0 0,1 0 0,-2-1 0,1 1 0,-1 0 0,0 0 0,0-1 0,0 1 0,-1 0 0,0 0 0,-1-1 0,-3-10 0,4 13 0,-1 1 0,1 0 0,0 0 0,-1 0 0,0 0 0,0 0 0,0 0 0,0 1 0,0-1 0,-1 1 0,1-1 0,-1 1 0,1 0 0,-1 0 0,0 0 0,0 0 0,0 1 0,0-1 0,0 1 0,0-1 0,-1 1 0,1 0 0,0 1 0,-7-2 0,-6 0 0,14 1 0,-1 0 0,0 1 0,0-1 0,0 1 0,0 0 0,0 0 0,0 0 0,0 0 0,0 1 0,0-1 0,0 1 0,-5 1 0,23-9 0,-1 0 0,18-5 0,2-1 0,11-4 0,1 1 0,68-12 0,-107 26 0,1 1 0,-1-1 0,1 1 0,0 0 0,0 1 0,9 0 0,-16 0 0,1 1 0,-1-1 0,1 0 0,-1 0 0,1 1 0,-1-1 0,0 1 0,1 0 0,-1-1 0,0 1 0,0 0 0,1 0 0,-1-1 0,0 1 0,0 0 0,0 0 0,0 0 0,0 1 0,0-1 0,0 0 0,0 0 0,-1 0 0,1 1 0,0-1 0,-1 0 0,1 1 0,-1-1 0,1 0 0,-1 1 0,0-1 0,0 1 0,1-1 0,-1 3 0,-1 23 0,0-1 0,-2 0 0,-1 0 0,-1-1 0,-14 43 0,16-40 0,32-56 0,96-132 0,-123 158 0,1-1 0,-1 1 0,0-1 0,1 1 0,-1 0 0,1 0 0,-1 0 0,1 0 0,5-2 0,-7 3 0,-1 1 0,1 0 0,-1 0 0,1 0 0,-1 0 0,1 0 0,-1 0 0,1 0 0,-1 0 0,1 0 0,-1 0 0,1 0 0,-1 0 0,1 0 0,-1 0 0,0 0 0,1 0 0,-1 1 0,1-1 0,-1 0 0,1 0 0,-1 1 0,1-1 0,-1 0 0,1 1 0,0 0 0,-1 0 0,1 1 0,0-1 0,-1 0 0,1 0 0,-1 1 0,0-1 0,1 0 0,-1 1 0,0-1 0,0 0 0,0 1 0,0-1 0,0 2 0,0 21 0,0 8 0,3 34 0,-1-56 0,-1-1 0,1 1 0,0-1 0,1 0 0,0 0 0,1 0 0,0 0 0,6 9 0,-9-16 0,0-1 0,0 0 0,0 0 0,0 0 0,0 0 0,0 0 0,1 0 0,-1 0 0,0 0 0,1 0 0,-1 0 0,1-1 0,-1 1 0,1-1 0,-1 1 0,1-1 0,-1 0 0,1 1 0,-1-1 0,1 0 0,0 0 0,-1 0 0,1 0 0,-1 0 0,1-1 0,-1 1 0,1 0 0,-1-1 0,1 1 0,-1-1 0,1 1 0,-1-1 0,1 0 0,1-1 0,5-2 0,-1-1 0,1 0 0,-1 0 0,11-10 0,4-8 0,-1 0 0,-1-1 0,-1 0 0,-1-2 0,-1 0 0,20-43 0,-26 49 0,5-9 0,-19 31 0,-2 7 0,5-9 0,-23 107 0,22-93 0,-1-1 0,2 1 0,0-1 0,0 0 0,2 1 0,2 15 0,-1-14 0,-1-6 0,0 0 0,0-1 0,1 1 0,6 14 0,-8-21 0,0-1 0,1 1 0,-1 0 0,0 0 0,1-1 0,-1 1 0,1 0 0,-1-1 0,1 1 0,0-1 0,-1 0 0,1 0 0,0 0 0,0 0 0,0 0 0,0 0 0,0 0 0,0 0 0,0-1 0,0 1 0,1-1 0,-1 0 0,0 0 0,3 1 0,0-2 0,0 0 0,0 1 0,0-1 0,0-1 0,0 1 0,0-1 0,-1 0 0,1 0 0,0 0 0,-1-1 0,0 0 0,1 0 0,6-6 0,5-6 0,-1 0 0,13-18 0,-23 28 0,85-117 0,-36 47 0,-38 58 0,-16 17 0,0 0 0,0 0 0,1 0 0,-1-1 0,0 1 0,1 0 0,-1 0 0,0 0 0,1 0 0,-1 0 0,0 0 0,1 0 0,-1 0 0,0 0 0,1 0 0,-1 0 0,0 0 0,1 0 0,-1 0 0,0 0 0,1 0 0,-1 1 0,0-1 0,1 0 0,-1 0 0,0 0 0,1 0 0,-1 1 0,0-1 0,0 0 0,1 0 0,-1 1 0,0-1 0,0 0 0,0 0 0,1 1 0,-1-1 0,0 0 0,0 1 0,0-1 0,0 0 0,0 1 0,0-1 0,1 0 0,-1 1 0,0-1 0,0 0 0,0 1 0,0-1 0,0 0 0,0 1 0,0-1 0,0 0 0,-1 1 0,1 0 0,1 11 0,-1 0 0,-1 1 0,0-1 0,-1 0 0,0 0 0,-4 13 0,-42 121 0,21-70 0,27-75 0,0 0 0,0 0 0,-1 0 0,1 0 0,0 0 0,0 0 0,0 0 0,0-1 0,0 1 0,0 0 0,0 0 0,1 0 0,-1 0 0,0 0 0,0 0 0,1 0 0,-1-1 0,1 1 0,-1 0 0,0 0 0,1 0 0,0-1 0,-1 1 0,1 0 0,-1-1 0,1 1 0,0 0 0,-1-1 0,1 1 0,0-1 0,0 1 0,-1-1 0,1 0 0,0 1 0,0-1 0,0 0 0,0 1 0,0-1 0,0 0 0,1 0 0,7 2 0,0 0 0,1-1 0,12 0 0,-3 0 0,-11 0 0,1 0 0,-1 0 0,0 1 0,-1 1 0,1-1 0,0 1 0,8 5 0,-14-7 0,0 0 0,0 1 0,0-1 0,0 1 0,0-1 0,-1 1 0,1 0 0,0 0 0,-1 0 0,0 0 0,1 0 0,-1 0 0,0 0 0,0 1 0,0-1 0,0 0 0,0 1 0,-1-1 0,1 0 0,-1 1 0,1-1 0,-1 1 0,0-1 0,0 1 0,0-1 0,-1 1 0,1-1 0,-1 3 0,-1 2 0,0 0 0,0 0 0,-1 0 0,0 0 0,0-1 0,-1 1 0,0-1 0,0 0 0,0 0 0,-1 0 0,0-1 0,0 0 0,-9 8 0,4-5 0,-1 0 0,1-1 0,-1 0 0,-1-1 0,1 0 0,-25 8 0,31-13 0,-1 0 0,0 0 0,1-1 0,-1 0 0,0 0 0,0 0 0,1-1 0,-1 0 0,1 0 0,-1 0 0,1-1 0,-9-3 0,14 5 0,-1-1 0,0 1 0,1-1 0,-1 1 0,0-1 0,1 0 0,-1 1 0,1-1 0,-1 1 0,1-1 0,-1 0 0,1 1 0,0-1 0,-1 0 0,1 0 0,0 1 0,-1-1 0,1 0 0,0 0 0,0 0 0,0 1 0,0-1 0,0 0 0,0 0 0,0 0 0,0 1 0,0-1 0,0 0 0,0 0 0,0 0 0,1 1 0,-1-1 0,0 0 0,1 0 0,-1 1 0,0-1 0,1 0 0,-1 1 0,1-1 0,0 0 0,20-29 0,10 3 0,1 1 0,1 2 0,1 1 0,40-19 0,-25 14 0,59-45 0,-97 64 0,6-3 0,-2-2 0,1 1 0,13-17 0,-26 25 0,1 1 0,-1-1 0,0 0 0,0 0 0,0 0 0,0 0 0,-1 0 0,0-1 0,0 1 0,-1-1 0,1 0 0,-1 1 0,0-1 0,-1 0 0,1-9 0,-1 13 0,-1 1 0,1-1 0,0 0 0,0 0 0,-1 0 0,1 1 0,-1-1 0,1 0 0,-1 0 0,0 1 0,0-1 0,0 1 0,0-1 0,0 1 0,0-1 0,0 1 0,0-1 0,0 1 0,-1 0 0,1 0 0,-1 0 0,1 0 0,-1 0 0,1 0 0,-3-1 0,2 1 0,0 1 0,0-1 0,-1 1 0,1 0 0,0-1 0,-1 1 0,1 0 0,0 0 0,0 0 0,-1 1 0,1-1 0,0 1 0,0-1 0,-1 1 0,1 0 0,0 0 0,0 0 0,0 0 0,-2 1 0,-1 1 0,0 0 0,0 1 0,1 0 0,0-1 0,-1 2 0,1-1 0,0 0 0,1 1 0,-1 0 0,-3 7 0,6-10 0,0 1 0,0-1 0,0 0 0,0 0 0,1 1 0,-1-1 0,1 0 0,0 1 0,-1-1 0,1 0 0,0 1 0,0-1 0,1 0 0,-1 1 0,0-1 0,1 0 0,0 1 0,-1-1 0,1 0 0,0 0 0,0 0 0,0 1 0,0-1 0,1 0 0,-1 0 0,1-1 0,-1 1 0,1 0 0,2 2 0,3 2 0,0-1 0,1 0 0,-1-1 0,1 1 0,0-1 0,0-1 0,0 1 0,1-2 0,-1 1 0,1-1 0,0 0 0,0-1 0,-1 0 0,1 0 0,0-1 0,0 0 0,0-1 0,14-2 0,-2-1 0,0 0 0,0-2 0,-1 0 0,0-1 0,0-1 0,32-19 0,106-79 0,-172 116 0,0 0 0,0 1 0,1 0 0,-19 22 0,24-24 0,1 1 0,-1-1 0,1 1 0,1 1 0,0-1 0,0 1 0,1 0 0,-4 15 0,8-23 0,0-1 0,0 1 0,1-1 0,-1 1 0,1 0 0,0-1 0,0 1 0,0 0 0,0-1 0,0 1 0,1-1 0,-1 1 0,1 0 0,0-1 0,-1 1 0,1-1 0,0 0 0,3 5 0,-3-6 0,1 0 0,-1 0 0,0 0 0,1 0 0,-1 0 0,1 0 0,0 0 0,-1 0 0,1-1 0,0 1 0,-1-1 0,1 1 0,0-1 0,0 0 0,0 0 0,-1 1 0,1-1 0,0 0 0,0-1 0,0 1 0,-1 0 0,1 0 0,0-1 0,0 1 0,-1-1 0,1 0 0,2-1 0,5-2 0,0 0 0,0-1 0,-1 0 0,0-1 0,0 0 0,0 0 0,-1-1 0,0 1 0,0-2 0,-1 1 0,8-11 0,-2 0 0,0-1 0,-1-1 0,-1 1 0,7-22 0,-6 9 0,-2 0 0,10-67 0,-3-65 0,-12 119 0,-2 1 0,-2-1 0,-2 0 0,-8-45 0,10 88 0,0 0 0,-1 0 0,1 0 0,-1 0 0,0 0 0,1 0 0,-1 1 0,0-1 0,0 0 0,0 0 0,-1 1 0,1-1 0,0 1 0,-1-1 0,1 1 0,-3-2 0,4 3 0,-1-1 0,1 1 0,-1 0 0,1 0 0,-1-1 0,0 1 0,1 0 0,-1 0 0,1 0 0,-1 0 0,0 0 0,1 0 0,-1 0 0,1 0 0,-1 0 0,0 0 0,1 0 0,-1 1 0,1-1 0,-1 0 0,0 1 0,0-1 0,-1 1 0,1 0 0,0 0 0,0 0 0,-1 1 0,1-1 0,0 0 0,0 0 0,0 1 0,0-1 0,0 2 0,-6 12 0,0 0 0,1 0 0,1 1 0,1-1 0,0 1 0,-1 16 0,0 7 0,1 54 0,5-50 0,3 0 0,13 71 0,33 82 0,-46-181 0,-3-13 98,-1 0 1,1 0-1,-1 0 0,1 0 1,-1 0-1,0 0 1,0 0-1,0 0 0,-1 3 1,1-5-313,0 1 0,0 0 0,-1 0 0,1-1 0,0 1 1,-1 0-1,1-1 0,-1 1 0,1-1 0,-1 1 0,1 0 1,-1-1-1,1 1 0,-1-1 0,1 0 0,-1 1 0,0-1 1,1 1-1,-1-1 0,0 0 0,1 1 0,-3-1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59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18295,'0'0'4424,"68"-39"-4248,-51 41 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2:59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15976,'0'0'4279,"70"-24"-3927,-20 21-120,3-3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02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322 98 10040,'0'0'8770,"-13"0"-8301,12 1-464,-17-1 212,0 2-1,0 0 0,0 1 0,0 0 1,-32 13-1,37-10-55,-1 1 0,1 0 0,0 1 1,0 1-1,1 0 0,-20 20 0,26-22-69,0-1 0,0 1 0,1 1 0,1-1 0,-1 1 0,1-1 0,0 1 0,1 1 0,0-1 0,0 0 0,0 1 0,1 0 0,-1 10 0,3-16-41,-1 0 0,1 0 0,0 0-1,0 0 1,0 0 0,1 0 0,-1 1 0,1-2 0,-1 1 0,1 0 0,0 0-1,0 0 1,0 0 0,0 0 0,1-1 0,-1 1 0,1 0 0,0-1 0,0 0-1,2 3 1,-1-3-2,0 0-1,-1 0 0,1 0 1,0-1-1,1 1 0,-1-1 1,0 0-1,0 0 0,1 0 1,-1 0-1,0-1 0,1 0 1,-1 1-1,0-1 1,1 0-1,-1 0 0,5-1 1,0-1 18,-1 1 0,0-1 0,0 0 1,0 0-1,0-1 0,0 0 0,-1 0 0,1-1 1,-1 0-1,0 0 0,9-8 0,4-6 148,-1 0-1,16-21 0,-23 25-99,4-4 185,-1-1 0,-1 0 0,17-37-1,-28 52-140,0 0-1,0 0 1,0-1-1,-1 1 1,0-1-1,1-8 1,-3 8 373,-3 11-232,-6 15-50,7-16-182,-7 26 71,0 0 1,2 0-1,-7 62 0,10-60-72,-9 70 122,-20 103 64,29-182-176,-2-1-1,-1 1 0,-1-1 1,-1-1-1,-1 0 0,-18 28 0,28-49-56,0 1 0,-1 0 0,1 0 0,0-1 0,-1 1 0,1-1 0,0 1 0,-1-1 0,0 0 0,1 0 0,-1 0 0,0 0 0,0 0 0,0 0 0,1 0 0,-1 0 0,0-1 0,0 1 0,0-1 0,0 1 0,0-1 0,-1 0 0,1 0 0,0 0 0,0 0 0,0 0 0,0 0 0,0-1 0,0 1 0,0 0-1,0-1 1,0 0 0,0 0 0,0 1 0,1-1 0,-1 0 0,0-1 0,0 1 0,1 0 0,-1 0 0,1-1 0,-1 1 0,1-1 0,-1 1 0,1-1 0,0 0 0,-1-1 0,-4-6-12,1 1 0,0-1 0,0 0 0,1 0 0,0 0 0,1-1 0,0 1 0,1-1 0,0 0 0,0 0 0,1 0 0,0 0 0,1 0 0,0 0 0,1 0 0,0 0 0,0 1 0,1-1 0,0 0 0,1 0 0,0 1 0,0-1 0,1 1 0,1 0 0,-1 0 0,2 1 0,-1-1 0,1 1 0,7-8 0,6-3-8,1 1 0,0 0 0,37-23 0,73-35 0,15-10 0,14-11 0,-11 8 0,-147 89 0,1-1 0,-1 0 0,0-1 0,0 1 0,0 0 0,0 0 0,0 0 0,0-1 0,0 1 0,0 0 0,-1-1 0,2-1 0,-2 3 0,0 0 0,0-1 0,0 1 0,0 0 0,-1 0 0,1 0 0,0 0 0,0 0 0,0-1 0,0 1 0,0 0 0,0 0 0,0 0 0,-1 0 0,1 0 0,0 0 0,0 0 0,0 0 0,0-1 0,0 1 0,-1 0 0,1 0 0,0 0 0,0 0 0,0 0 0,0 0 0,-1 0 0,1 0 0,0 0 0,0 0 0,0 0 0,0 0 0,-1 0 0,1 0 0,0 0 0,0 0 0,0 1 0,0-1 0,-1 0 0,1 0 0,0 0 0,0 0 0,0 0 0,0 0 0,0 0 0,-1 0 0,1 1 0,0-1 0,0 0 0,0 0 0,0 0 0,0 0 0,-11 5 0,-5 7 0,0 0 0,0 1 0,1 1 0,0 1 0,-22 28 0,28-30 0,1-1 0,0 1 0,0 0 0,1 1 0,1 0 0,0 0 0,1 0 0,-5 23 0,9-31 0,0 1 0,1-1 0,0 1 0,0 0 0,0-1 0,1 1 0,2 10 0,-2-14 0,0 0 0,0 0 0,0 0 0,0 0 0,0 0 0,1 0 0,-1 0 0,1-1 0,0 1 0,0-1 0,0 1 0,0-1 0,1 0 0,-1 1 0,1-1 0,-1 0 0,6 2 0,-6-3 0,0 0 0,0-1 0,0 1 0,0-1 0,0 1 0,0-1 0,0 0 0,0 0 0,1 0 0,-1 0 0,0-1 0,0 1 0,0 0 0,0-1 0,0 1 0,0-1 0,0 0 0,0 0 0,0 0 0,0 0 0,2-1 0,2-3 0,0 1 0,0 0 0,-1-1 0,11-11 0,0-5 0,-2 0 0,0-1 0,-1 0 0,12-28 0,1-2 0,-3-5 0,-24 63 0,0 1 0,0-1 0,1 0 0,0 1 0,1-1 0,-1 1 0,1-1 0,1 0 0,-1 1 0,1-1 0,0 0 0,0 0 0,1 0 0,5 10 0,-6-13 0,0 0 0,0 0 0,0 0 0,1 0 0,-1 0 0,1 0 0,0 0 0,0-1 0,0 1 0,0-1 0,0 0 0,5 2 0,-5-3 0,-1 0 0,1 0 0,-1-1 0,1 1 0,-1-1 0,1 0 0,0 1 0,-1-1 0,1-1 0,-1 1 0,1 0 0,0 0 0,-1-1 0,1 0 0,-1 1 0,1-1 0,-1 0 0,1 0 0,-1-1 0,2 0 0,13-9 0,-1 0 0,0-1 0,-1 0 0,18-20 0,50-62 0,-80 90 0,10-16 0,-12 17 0,0 0 0,1 0 0,-1 0 0,1 0 0,0 0 0,0 1 0,0-1 0,1 1 0,-1-1 0,0 1 0,1 0 0,0 0 0,3-3 0,-5 6 0,-1-1 0,1 0 0,-1 0 0,0 0 0,1 1 0,-1-1 0,1 0 0,-1 1 0,1-1 0,-1 0 0,0 1 0,1-1 0,-1 1 0,0-1 0,1 0 0,-1 1 0,0-1 0,0 1 0,1-1 0,-1 1 0,0-1 0,0 1 0,0-1 0,0 1 0,0-1 0,0 1 0,1-1 0,-2 2 0,4 19 0,-2-17 0,1 20 0,-1 1 0,-1-1 0,-1 1 0,-2-1 0,0 0 0,-10 38 0,12-59 0,1 0 0,-1-1 0,0 0 0,0 1 0,0-1 0,0 1 0,0-1 0,0 0 0,-1 0 0,1 0 0,-1 0 0,1 0 0,-1 0 0,0 0 0,0 0 0,0 0 0,0-1 0,0 1 0,0-1 0,0 0 0,-4 2 0,1-2 0,0 0 0,0-1 0,0 1 0,0-1 0,0 0 0,0-1 0,0 1 0,0-1 0,0 0 0,-5-1 0,8 1 0,-1 1 0,0-1 0,0 1 0,0-1 0,0 0 0,0 0 0,0 0 0,1 0 0,-1-1 0,0 1 0,-4-4 0,7 4 0,0 1 0,1 0 0,-1-1 0,0 1 0,1 0 0,-1-1 0,0 1 0,1 0 0,-1-1 0,0 1 0,1 0 0,-1 0 0,1-1 0,-1 1 0,1 0 0,-1 0 0,0 0 0,1 0 0,-1 0 0,1 0 0,-1 0 0,1 0 0,-1 0 0,1 0 0,0 0 0,18-1 0,-15 2 0,38-2 0,47-5 0,-73 4 0,1-2 0,-1 1 0,1-2 0,-1 0 0,28-14 0,-23 7 0,0 0 0,-1-1 0,-1 0 0,0-2 0,0-1 0,-2 0 0,0-1 0,-1 0 0,-1-2 0,0 0 0,-2-1 0,0 0 0,-1-1 0,13-30 0,-23 44 0,2 0 0,-1 0 0,8-11 0,-6 60 0,0 12 0,-3-1 0,-3 1 0,-10 80 0,11-131 0,0-1 0,-1 0 0,1 0 0,-1 0 0,1 1 0,-1-1 0,0 0 0,1 0 0,-1 0 0,0 0 0,-1 0 0,1-1 0,0 1 0,0 0 0,-1 0 0,1-1 0,-1 1 0,1-1 0,-1 1 0,0-1 0,0 0 0,-2 2 0,1-2 0,1-1 0,0 1 0,0-1 0,0 0 0,-1 0 0,1 0 0,0 0 0,0 0 0,-1 0 0,1-1 0,0 1 0,0-1 0,0 1 0,0-1 0,0 0 0,0 0 0,0 0 0,0 0 0,0 0 0,0-1 0,0 1 0,-1-2 0,-5-5 0,0 0 0,1 0 0,0-1 0,1 0 0,-1 0 0,2-1 0,0 0 0,-8-19 0,12 28 0,1 0 0,-1 0 0,1 1 0,0-1 0,-1 0 0,1 0 0,0 0 0,-1 0 0,1 0 0,0 0 0,0 0 0,0 0 0,0 0 0,0 0 0,0 0 0,0 0 0,1 0 0,-1 0 0,0 0 0,0 0 0,1 0 0,-1 0 0,1 0 0,-1 0 0,1 0 0,-1 0 0,1 0 0,-1 1 0,1-1 0,0 0 0,0 0 0,-1 1 0,1-1 0,0 0 0,0 1 0,0-1 0,0 1 0,-1-1 0,1 1 0,0 0 0,0-1 0,0 1 0,0 0 0,0-1 0,2 1 0,5-1 0,0 0 0,0 1 0,0-1 0,14 3 0,-14-2 0,29 5 0,-1 1 0,66 20 0,-81-20 0,110 39 0,-129-45 200,3 2 227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09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195 578 10248,'0'0'10891,"-10"11"-10589,-2 4-229,-12 10 321,2 2-1,1 1 1,-30 53 0,39-55-91,2 0 0,-13 55-1,20-66-141,0 0 0,1 0 0,1 1 0,0-1 0,1 1 0,1-1 0,3 18 0,-3-30-117,-1 0 0,1-1 0,-1 1 0,1 0 0,0 0 1,0-1-1,0 1 0,1-1 0,-1 1 0,1-1 0,-1 0 0,1 0 1,0 1-1,0-1 0,0 0 0,0 0 0,0-1 0,4 4 1,-3-4-12,-1 0-1,1 0 1,0-1 0,0 1 0,0-1 0,-1 1 0,1-1 0,0 0 0,0 0 0,0 0 0,0 0 0,0-1 0,-1 1 0,1-1 0,0 0 0,0 1 0,-1-1 0,4-2 0,8-4 48,0 0-1,0-1 1,0-1 0,-2 0 0,1-1 0,-1 0-1,18-20 1,69-92 381,-69 82-264,19-33 318,-24 33 243,-27 45-574,1 0 0,-1 1 0,1-1 0,0 0 0,0 0 0,1 1 0,-1 9 0,3 44-86,0-47-70,0 0 0,0 0 0,1 0 1,1-1-1,0 1 0,0-1 0,1 0 1,0 0-1,8 11 0,-11-19-17,0 0 0,0 0 1,0-1-1,1 1 0,-1-1 0,1 1 1,-1-1-1,1 0 0,0 0 0,0 0 0,0 0 1,0-1-1,0 1 0,0-1 0,1 0 0,-1 0 1,0 0-1,1 0 0,-1 0 0,1-1 1,-1 0-1,1 1 0,-1-1 0,1-1 0,-1 1 1,1 0-1,-1-1 0,0 0 0,1 1 0,-1-2 1,0 1-1,1 0 0,-1 0 0,0-1 0,4-2 1,3-3 25,1 0 0,-1-1 0,-1 0 0,1 0 0,-2-1 0,11-12 0,44-64 275,-58 77-276,6-8 58,0-2-1,13-29 1,-20 39-71,-2 0 0,1 0 1,-1 0-1,0 0 0,0 0 0,-1 0 0,0-1 0,-1-15 0,-1 20-24,1 1 0,-1 0 0,1-1 0,-1 1 0,0 0 0,-1-1 0,1 1 0,-2-3 0,11 19 0,2-1 0,-1 0 0,2-1 0,-1 0 0,2 0 0,-1-1 0,1-1 0,1 0 0,20 11 0,-22-15 0,-1 0 0,0-1 0,1 0 0,0-1 0,0 0 0,0-1 0,0 0 0,0-1 0,0 0 0,1-1 0,-1 0 0,0 0 0,22-5 0,-21 2 0,1-1 0,-1 0 0,1-1 0,-2 0 0,1 0 0,0-2 0,-1 1 0,0-1 0,-1-1 0,1 0 0,16-18 0,-22 21 0,-1 0 0,0 0 0,0-1 0,0 1 0,0-1 0,-1 0 0,0 0 0,0-1 0,-1 1 0,0 0 0,0-1 0,-1 1 0,1-1 0,-1 0 0,-1 0 0,1 1 0,-1-1 0,0 0 0,-1 0 0,0 1 0,0-1 0,0 0 0,-1 1 0,-3-10 0,4 13 0,0 0 0,0 0 0,0 1 0,-1-1 0,1 0 0,-1 1 0,0-1 0,0 1 0,0-1 0,0 1 0,0 0 0,0 0 0,0 0 0,-1 0 0,1 1 0,-1-1 0,0 0 0,1 1 0,-4-2 0,3 3 0,-1-1 0,1 1 0,0-1 0,-1 1 0,1 0 0,0 1 0,0-1 0,-1 0 0,1 1 0,0 0 0,0-1 0,-1 1 0,1 1 0,0-1 0,0 0 0,0 1 0,-4 2 0,-1 2 0,0 0 0,1 0 0,0 0 0,0 1 0,0 0 0,1 0 0,0 1 0,0 0 0,1 0 0,0 0 0,0 1 0,1 0 0,0 0 0,1 0 0,-1 0 0,2 0 0,0 1 0,0-1 0,-1 19 0,2-20 0,1 1 0,0-1 0,1 1 0,-1-1 0,2 0 0,-1 1 0,1-1 0,1 0 0,-1 0 0,1 0 0,0-1 0,1 1 0,0-1 0,0 1 0,1-1 0,0 0 0,0-1 0,1 1 0,-1-1 0,1-1 0,1 1 0,-1-1 0,9 6 0,-10-9 0,1 1 0,0-1 0,0 0 0,0 0 0,1-1 0,-1 1 0,0-1 0,1-1 0,-1 1 0,0-1 0,1 0 0,-1-1 0,0 0 0,1 0 0,8-2 0,8-3 0,-1-1 0,39-18 0,311-174 0,-327 167 0,-97 73 0,24-20 0,-38 36 0,41-32 0,-38 52 0,56-68 0,1 1 0,0 0 0,1 0 0,0 1 0,0-1 0,1 1 0,1 0 0,0 0 0,-3 20 0,6-30 0,0 0 0,-1 0 0,1 0 0,0 0 0,0 1 0,0-1 0,0 0 0,0 0 0,0 0 0,0 0 0,1 1 0,-1-1 0,0 0 0,0 0 0,1 0 0,-1 0 0,1 0 0,-1 0 0,1 0 0,0 0 0,-1 0 0,1 0 0,0 0 0,0 0 0,-1 0 0,1 0 0,0-1 0,0 1 0,0 0 0,0-1 0,0 1 0,0-1 0,0 1 0,0-1 0,1 1 0,-1-1 0,0 0 0,0 1 0,0-1 0,0 0 0,0 0 0,1 0 0,-1 0 0,0 0 0,0 0 0,0 0 0,0 0 0,1-1 0,-1 1 0,0 0 0,1-1 0,5-1 0,0 0 0,-1-1 0,1 1 0,-1-1 0,0-1 0,0 1 0,8-6 0,8-11 0,-1 0 0,-1-1 0,-1-1 0,-1-1 0,-1-1 0,-1 0 0,-1-1 0,-1-1 0,12-32 0,-25 56 0,0 1 0,-1 0 0,1 1 0,-1-1 0,0 0 0,1 0 0,-1 1 0,0-1 0,1 0 0,-1 0 0,0 1 0,0-1 0,0 0 0,0 0 0,0 0 0,0 1 0,0-1 0,0-1 0,-7 15 0,5-4 0,1 1 0,0 0 0,0 0 0,1 0 0,1 0 0,-1 0 0,2 0 0,2 14 0,-2-20 0,-1 1 0,0-1 0,1 0 0,0 0 0,0 0 0,0 0 0,0 0 0,1 0 0,-1 0 0,1-1 0,0 1 0,0-1 0,0 0 0,1 0 0,-1 0 0,1 0 0,0-1 0,0 0 0,0 1 0,0-1 0,4 1 0,-3-2 0,1 0 0,-1 0 0,0-1 0,0 0 0,0 0 0,1 0 0,-1 0 0,0-1 0,0 0 0,0 0 0,0-1 0,0 1 0,8-5 0,0 1 0,0-2 0,-1 1 0,-1-2 0,12-8 0,-2-1 0,-1-1 0,-1-1 0,-1 0 0,0-1 0,-2-1 0,0-1 0,-2-1 0,0 1 0,-2-2 0,13-32 0,3-12 0,-2-1 0,-4-1 0,-3-1 0,-3-1 0,6-74 0,-22 145 0,0-1 0,1 0 0,-1 1 0,0-1 0,0 1 0,0-1 0,-1 0 0,1 1 0,0-1 0,-1 0 0,1 1 0,-1-2 0,0 2 0,1 1 0,0 0 0,0 0 0,0 0 0,-1-1 0,1 1 0,0 0 0,0 0 0,-1 0 0,1 0 0,0 0 0,-1 0 0,1 0 0,0-1 0,0 1 0,-1 0 0,1 0 0,0 0 0,-1 0 0,1 0 0,0 0 0,0 0 0,-1 1 0,1-1 0,0 0 0,0 0 0,-1 0 0,1 0 0,0 0 0,-1 0 0,1 0 0,0 1 0,0-1 0,0 0 0,-1 0 0,1 0 0,0 1 0,0-1 0,-4 3 0,2 0 0,-1 0 0,0 1 0,1-1 0,-1 1 0,1-1 0,0 1 0,-2 5 0,-18 54 0,3 2 0,-20 131 0,18-85 0,-29 245 0,50-351 0,-7 36 0,4-29 0,1 0 0,-1 21 0,25-75 0,-10 15 0,2 2 0,0-1 0,2 2 0,1 0 0,1 1 0,0 1 0,2 1 0,27-23 0,-45 42 0,1-1 0,-1 1 0,1 1 0,0-1 0,0 0 0,0 1 0,0-1 0,0 1 0,0 0 0,0 0 0,1 0 0,-1 0 0,0 1 0,0-1 0,1 1 0,-1 0 0,1 0 0,-1 0 0,0 0 0,1 1 0,-1-1 0,5 2 0,-6-1 0,1 1 0,-1-1 0,0 0 0,0 0 0,-1 1 0,1 0 0,0-1 0,0 1 0,-1 0 0,1-1 0,-1 1 0,1 0 0,-1 0 0,0 0 0,0 1 0,0-1 0,0 0 0,0 0 0,-1 0 0,1 1 0,0-1 0,-1 0 0,0 1 0,0-1 0,0 1 0,0-1 0,0 0 0,0 1 0,0-1 0,-1 0 0,-1 5 0,1-3 0,0 1 0,0-1 0,-1 0 0,0 1 0,0-1 0,0 0 0,0 0 0,-1-1 0,1 1 0,-6 6 0,-3 0 0,1-1 0,-14 10 0,-13 12 0,32-28 0,14-4 0,4 1 0,48 0 0,92-11 0,-134 8 0,0 0 0,0-2 0,-1 0 0,0-1 0,0-1 0,0 0 0,-1-2 0,0 0 0,19-14 0,-25 14 0,-1-1 0,0 0 0,0-1 0,-1 0 0,0-1 0,-1 0 0,0 0 0,11-26 0,-4 5 0,-3 0 0,13-51 0,-14 42 0,-3 0 0,-1 0 0,-2-1 0,-3 1 0,0-1 0,-3 0 0,-8-53 0,9 95 0,0 0 0,0 0 0,0 0 0,0 1 0,0-1 0,0 0 0,0 0 0,0 0 0,0 1 0,-1-1 0,1 0 0,0 0 0,-1 1 0,1-1 0,0 0 0,-1 0 0,1 1 0,-1-1 0,1 1 0,-1-1 0,1 0 0,-1 1 0,1-1 0,-1 1 0,0-1 0,1 1 0,-1-1 0,0 1 0,0 0 0,1-1 0,-1 1 0,0 0 0,0 0 0,1-1 0,-1 1 0,0 0 0,0 0 0,0 0 0,1 0 0,-1 0 0,0 0 0,0 0 0,0 0 0,1 1 0,-1-1 0,0 0 0,0 0 0,0 1 0,1-1 0,-1 0 0,0 1 0,1-1 0,-1 1 0,0-1 0,0 2 0,-4 1 0,1 0 0,0 0 0,0 1 0,1-1 0,-1 1 0,1 0 0,-5 8 0,-2 7 0,1 1 0,1 0 0,0 0 0,2 0 0,-6 31 0,-9 108 0,18-94 0,3 1 0,16 126 0,-14-178 0,1 1 0,0 0 0,9 25 0,-9-33 0,-1-1 0,2 0 0,-1 0 0,1 0 0,-1 0 0,2-1 0,-1 0 0,1 0 0,-1 0 0,9 6 0,-12-10 0,1 0 0,-1 0 0,1-1 0,0 1 0,-1 0 0,1-1 0,0 1 0,0-1 0,-1 0 0,1 1 0,0-1 0,0 0 0,0 0 0,-1 0 0,1 0 0,0 0 0,0-1 0,0 1 0,-1-1 0,1 1 0,2-2 0,6-2 0,-1 0 0,16-11 0,-2 3 0,-11 8 0,-11 4 0,0 0 0,0 0 0,1-1 0,-1 1 0,0 0 0,0-1 0,1 1 0,-1-1 0,0 0 0,0 1 0,0-1 0,0 0 0,0 0 0,0 1 0,0-1 0,0 0 0,1-2 0,-1 3 0,-1-1 0,1 1 0,0-1 0,0 1 0,0-1 0,0 1 0,0 0 0,0 0 0,0-1 0,0 1 0,0 0 0,0 0 0,0 0 0,0 0 0,0 0 0,2 0 0,9-2 0,4-7 0,-1-1 0,-1-1 0,0-1 0,0 0 0,-1-1 0,-1 0 0,17-22 0,13-20 0,-42 55 0,0 0 0,0 0 0,0 0 0,0 0 0,0 0 0,0 0 0,0 0 0,0 0 0,-1 0 0,1 0 0,0 0 0,0 0 0,0 0 0,0 0 0,0 0 0,0 0 0,0 0 0,0 0 0,0 0 0,0 0 0,0 0 0,0 0 0,0 0 0,0 0 0,0 0 0,0 0 0,0 0 0,0 0 0,0 0 0,0 0 0,0 0 0,0 0 0,0 0 0,-5 7 0,-3 17 0,-1 2 0,-6 29 0,13-48 0,1 1 0,0-1 0,0 0 0,1 1 0,0-1 0,0 0 0,1 1 0,0-1 0,2 8 0,-3-14 0,0 0 0,1 0 0,-1 0 0,0 0 0,1 0 0,-1 0 0,1 0 0,-1 0 0,1 0 0,0 0 0,-1-1 0,1 1 0,0 0 0,-1 0 0,1-1 0,0 1 0,0 0 0,0-1 0,0 1 0,0-1 0,-1 1 0,1-1 0,0 1 0,1-1 0,0 0 0,0 1 0,0-1 0,0 0 0,0-1 0,0 1 0,0 0 0,0 0 0,-1-1 0,1 1 0,0-1 0,0 0 0,2-1 0,4-2 0,-1-1 0,1 0 0,-1 0 0,9-9 0,9-10 0,-2-1 0,34-49 0,-56 73 0,-1-1 0,1 1 0,0 0 0,1-1 0,-1 1 0,0 0 0,0-1 0,0 1 0,1 0 0,-1 0 0,3-1 0,-4 2 0,0 0 0,0 0 0,1 1 0,-1-1 0,0 0 0,0 0 0,1 0 0,-1 0 0,0 1 0,0-1 0,0 0 0,1 0 0,-1 0 0,0 1 0,0-1 0,0 0 0,0 0 0,1 1 0,-1-1 0,0 0 0,0 0 0,0 1 0,0-1 0,0 0 0,0 0 0,0 1 0,0-1 0,0 0 0,0 1 0,0-1 0,0 0 0,0 0 0,0 1 0,0-1 0,0 0 0,0 1 0,-1-1 0,-8 46 0,-34 97 0,-119 265 0,152-388 0,-39 73 0,44-86 0,0 1 0,-1 0 0,0-1 0,0 0 0,-1-1 0,1 1 0,-1-1 0,-13 8 0,18-13 0,0 0 0,1 0 0,-1-1 0,0 1 0,0-1 0,0 1 0,1-1 0,-1 0 0,0 0 0,0 0 0,0 0 0,0 0 0,0 0 0,1 0 0,-1-1 0,0 1 0,0-1 0,0 1 0,1-1 0,-1 0 0,0 1 0,1-1 0,-1 0 0,0 0 0,1 0 0,0-1 0,-1 1 0,1 0 0,-1 0 0,1-1 0,0 1 0,0-1 0,-2-2 0,-2-3 0,1 0 0,-1 0 0,1-1 0,1 0 0,-1 1 0,-1-10 0,2 8 0,1 0 0,0 0 0,1 0 0,0 0 0,0 0 0,1 0 0,0 0 0,1 0 0,0 0 0,0 0 0,1 0 0,0 0 0,1 0 0,0 1 0,0-1 0,1 1 0,0 0 0,0 0 0,1 0 0,0 0 0,0 1 0,1 0 0,0 0 0,12-10 0,2 3 0,1 0 0,0 2 0,1 0 0,0 2 0,45-16 0,-16 12 0,90-15 0,-132 28 197,1 0-1,-1 0 1,0 1 0,13 1 0,-19-1-549,1 1 1,-1 0 0,1-1-1,-1 1 1,1 1 0,-1-1 0,0 0-1,0 1 1,1 0 0,-1 0-1,0 0 1,0 0 0,3 4-1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12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0 877 10848,'0'0'9529,"13"1"-9085,-5-1-367,-2 1-15,1 0 1,-1-1 0,0 0 0,1-1 0,-1 1-1,1-1 1,-1 0 0,0-1 0,0 0 0,0 0-1,0 0 1,0 0 0,8-6 0,13-12 344,0-2 0,-2-1 1,33-39-1,-31 33-103,12-13 451,-2-1 0,61-95 0,-91 124-33,0 0 1,10-26-1,-17 40-697,0 0 0,0 0 0,0 0 1,0 0-1,0 0 0,0 0 0,0 0 1,0 0-1,0 0 0,0 0 0,0 0 1,0 0-1,-1 0 0,1 0 0,0 0 0,0 0 1,0 0-1,0 0 0,0 0 0,0 0 1,0 0-1,0 0 0,0 0 0,0 0 0,0 0 1,0 0-1,0 0 0,0 0 0,0 0 1,0-1-1,0 1 0,-1 0 0,1 0 1,0 0-1,0 0 0,0 0 0,0 0 0,0 0 1,0 0-1,0 0 0,0 0 0,0 0 1,0 0-1,0 0 0,0 0 0,0 0 1,0-1-1,0 1 0,0 0 0,0 0 0,0 0 1,0 0-1,0 0 0,0 0 0,0 0 1,0 0-1,0 0 0,0 0 0,0 0 0,0 0 1,1 0-1,-1 0 0,0 0 0,0 0 1,0-1-1,0 1 0,0 0 0,-7 6 566,-8 11-167,9-8-388,-16 26 323,2 1 0,-18 42 0,33-68-300,1 1 1,1 0 0,0 0-1,0 0 1,1 0-1,0 1 1,1-1-1,1 0 1,-1 1-1,2-1 1,0 0-1,4 22 1,-5-31-60,1 1 0,-1-1 0,1 0 0,0 0 0,0 1 0,0-1 0,0 0 0,0 0 0,1 0 0,-1 0 0,0 0 0,1 0 0,0 0 0,-1-1 0,1 1 0,0 0 0,0-1 0,0 0 0,0 1 0,0-1 0,0 0 0,0 0 0,1 0 0,-1 0 0,0 0 0,0-1 0,1 1 0,-1-1 0,1 1 0,-1-1 0,0 0 0,1 0 0,-1 0 0,1 0 0,-1-1 0,0 1 0,3-1 0,9-3 0,-1 0 0,0-1 0,-1 0 0,1-1 0,13-9 0,-20 12 0,56-35 0,-2-3 0,-2-2 0,100-97 0,-118 104 0,-50 54 0,0-1 0,2 2 0,0-1 0,1 1 0,0 0 0,-5 31 0,11-46 0,1 0 0,-1 0 0,1 0 0,0 0 0,0 0 0,0-1 0,1 1 0,-1 0 0,1 0 0,0 0 0,0 0 0,0 0 0,1-1 0,-1 1 0,1-1 0,0 1 0,0-1 0,0 0 0,1 1 0,-1-1 0,1 0 0,-1 0 0,1-1 0,0 1 0,0-1 0,1 1 0,-1-1 0,0 0 0,1 0 0,-1 0 0,1-1 0,-1 1 0,1-1 0,0 0 0,0 0 0,0 0 0,0-1 0,0 1 0,-1-1 0,7 0 0,0-1 0,1 0 0,-1-1 0,0 0 0,-1-1 0,1 0 0,0 0 0,-1-1 0,0 0 0,0-1 0,0 0 0,0 0 0,-1-1 0,0 0 0,0 0 0,0-1 0,-1 0 0,0-1 0,0 0 0,8-13 0,-14 19 0,1-1 0,-1 1 0,0 0 0,0-1 0,0 1 0,0-1 0,0 0 0,-1 1 0,1-1 0,-1 0 0,0 1 0,0-1 0,0 0 0,0 1 0,0-1 0,-1 0 0,1 1 0,-1-1 0,1 0 0,-1 1 0,-2-4 0,2 3 0,-1 0 0,0 0 0,-1 0 0,1 0 0,0 0 0,-1 1 0,0-1 0,1 1 0,-1 0 0,0-1 0,0 1 0,0 1 0,-1-1 0,-5-2 0,0 1 0,-1 0 0,0 1 0,0 0 0,0 1 0,0 0 0,0 0 0,0 1 0,-17 2 0,-14-1 0,41 0 0,0-1 0,0 0 0,0 0 0,0 0 0,0 0 0,0 0 0,0 0 0,0 0 0,0 0 0,0 0 0,0 0 0,0 0 0,0 0 0,0 1 0,0-1 0,0 0 0,0 0 0,0 0 0,0 0 0,0 0 0,0 0 0,0 0 0,0 0 0,0 0 0,0 0 0,0 0 0,0 0 0,0 0 0,0 1 0,0-1 0,0 0 0,0 0 0,0 0 0,-1 0 0,1 0 0,0 0 0,0 0 0,0 0 0,0 0 0,0 0 0,0 0 0,0 0 0,0 0 0,0 0 0,0 0 0,0 0 0,0 0 0,-1 0 0,1 0 0,0 0 0,0 0 0,0 0 0,0 0 0,0 0 0,0 0 0,0 0 0,6 2 0,5-1 0,0-1 0,0-1 0,0 0 0,0 0 0,11-4 0,3 1 0,76-15 0,37-5 0,-126 23 0,13-2 0,1 0 0,26 3 0,-45 0 0,1 1 0,0 0 0,-1 0 0,1 1 0,-1 0 0,0 0 0,0 1 0,0 0 0,0 0 0,0 1 0,8 5 0,-12-6 0,0 0 0,0 0 0,0 0 0,-1 0 0,1 1 0,-1-1 0,0 1 0,0 0 0,0-1 0,0 1 0,-1 0 0,0 0 0,0 0 0,0 0 0,0 0 0,0 0 0,-1 0 0,0 0 0,0 5 0,0 4 0,-1 0 0,0 1 0,-2-1 0,-4 20 0,-2-5 0,-6 29 0,15-57 0,0 0 0,0 0 0,1 0 0,-1 0 0,0 0 0,0 0 0,0 0 0,1 0 0,-1 0 0,0 0 0,0 0 0,0 0 0,1 0 0,-1 0 0,0 0 0,0 0 0,0 0 0,1 0 0,-1 0 0,0 0 0,0 0 0,0-1 0,0 1 0,1 0 0,-1 0 0,0 0 0,0 0 0,0 0 0,0-1 0,0 1 0,1 0 0,-1 0 0,0 0 0,0-1 0,0 1 0,0 0 0,0 0 0,0 0 0,0-1 0,0 1 0,29-38 0,1 2 0,2 1 0,2 2 0,60-48 0,-90 78 0,0 0 0,0 0 0,0 1 0,1-1 0,-1 1 0,1 0 0,0 0 0,-1 0 0,1 0 0,9-1 0,-13 4 0,-1-1 0,1 0 0,-1 0 0,1 1 0,-1-1 0,1 0 0,-1 1 0,0-1 0,1 1 0,-1-1 0,1 0 0,-1 1 0,0-1 0,1 1 0,-1-1 0,0 1 0,1-1 0,-1 1 0,0-1 0,0 1 0,0 0 0,0-1 0,1 1 0,-1-1 0,0 1 0,0-1 0,0 1 0,0 0 0,0-1 0,-1 1 0,1 25 0,0-19 0,0 5 0,0-1 0,1 1 0,0 0 0,1-1 0,0 1 0,6 16 0,-6-24 0,-1-1 0,0 0 0,1 0 0,0 0 0,0 0 0,0 0 0,0 0 0,1 0 0,-1 0 0,1-1 0,-1 1 0,1-1 0,0 0 0,0 0 0,0 0 0,0 0 0,0-1 0,0 1 0,1-1 0,-1 0 0,1 0 0,-1 0 0,1 0 0,-1 0 0,7 0 0,0-2 0,0 1 0,0-1 0,0 0 0,-1-1 0,1 0 0,0-1 0,-1 0 0,0-1 0,1 0 0,-1 0 0,-1-1 0,1 0 0,-1 0 0,15-13 0,1-2 0,-1-2 0,-2 0 0,29-39 0,-31 36 0,-2-1 0,27-51 0,-42 73 0,0 1 0,0-1 0,1 1 0,-1-1 0,1 1 0,4-4 0,-14 46 0,2-18 0,2-1 0,0 1 0,1-1 0,1 22 0,1-36 0,0-1 0,0 1 0,1-1 0,0 1 0,0-1 0,0 0 0,1 0 0,-1 1 0,1-1 0,1 0 0,-1-1 0,1 1 0,0 0 0,0-1 0,0 1 0,0-1 0,1 0 0,0 0 0,0 0 0,8 6 0,-7-8 0,1 0 0,-1 0 0,0 0 0,1 0 0,-1-1 0,1 0 0,-1 0 0,1-1 0,-1 1 0,1-1 0,0 0 0,-1-1 0,1 0 0,7-1 0,3-2 0,0 0 0,0-1 0,25-12 0,-13 3 0,0-1 0,-2-2 0,0-1 0,-1-1 0,0-1 0,-2-1 0,24-28 0,-39 42 0,-6 9 0,-9 15 0,-11 9 0,-1-1 0,-32 32 0,13-15 0,19-22 0,-11 16 0,29-36 0,1 0 0,0 1 0,0-1 0,0 0 0,0 0 0,0 0 0,0 0 0,-1 1 0,1-1 0,0 0 0,0 0 0,0 0 0,0 1 0,0-1 0,0 0 0,0 0 0,0 0 0,0 1 0,0-1 0,0 0 0,0 0 0,0 1 0,0-1 0,0 0 0,0 0 0,1 0 0,-1 1 0,0-1 0,0 0 0,0 0 0,0 0 0,0 0 0,0 1 0,0-1 0,1 0 0,-1 0 0,10 3 0,16-3 0,-23-1 0,43-3 0,62-2 0,-98 6 0,0 1 0,0 0 0,0 0 0,0 1 0,-1 0 0,1 1 0,0 0 0,12 6 0,-19-7 0,0 0 0,0 1 0,-1-1 0,1 0 0,0 1 0,-1 0 0,1 0 0,-1-1 0,0 1 0,0 1 0,0-1 0,-1 0 0,1 0 0,-1 1 0,1-1 0,-1 1 0,0-1 0,0 1 0,-1-1 0,1 1 0,-1 0 0,0-1 0,0 1 0,0 0 0,0-1 0,-2 5 0,1 2 0,-1 0 0,0 0 0,0 0 0,-1 0 0,-1 0 0,0-1 0,0 1 0,-7 10 0,0-4 0,-1-1 0,0-1 0,-1 0 0,0 0 0,-1-2 0,-1 1 0,-25 15 0,14-12 0,-1-1 0,-1-1 0,-55 19 0,79-32 0,-1 1 0,0-1 0,0-1 0,1 1 0,-1-1 0,0 1 0,0-1 0,0-1 0,-6 0 0,10 1 0,0 0 0,0-1 0,0 1 0,0 0 0,0-1 0,0 1 0,0 0 0,0-1 0,0 0 0,0 1 0,0-1 0,0 1 0,1-1 0,-1 0 0,0 0 0,0 1 0,1-1 0,-1 0 0,0 0 0,1 0 0,-1 0 0,1 0 0,-1 0 0,1 0 0,0 0 0,-1 0 0,1 0 0,0 0 0,0 0 0,-1 0 0,1 0 0,0 0 0,0 0 0,0 0 0,0 0 0,1-1 0,-1 1 0,0 0 0,0 0 0,1 0 0,-1 0 0,0 0 0,1 0 0,-1 0 0,1 0 0,0 1 0,0-2 0,2-4 0,0 0 0,1 1 0,0 0 0,0 0 0,0 0 0,1 0 0,-1 1 0,1 0 0,10-7 0,56-31 0,-45 27 0,194-99 0,-54 29 0,-128 65 0,68-51 0,-93 62 0,-1-2 0,0 0 0,-1 0 0,0-1 0,-1 0 0,0-1 0,-1 0 0,12-23 0,-18 30 0,-1-1 0,1 1 0,-1-1 0,0 0 0,-1 0 0,0 1 0,1-14 0,-2 18 0,0 0 0,0 0 0,0 0 0,0 1 0,0-1 0,-1 0 0,1 0 0,-1 0 0,1 1 0,-1-1 0,0 0 0,1 1 0,-1-1 0,0 1 0,0-1 0,0 0 0,0 1 0,-1 0 0,1-1 0,0 1 0,0 0 0,-1 0 0,1 0 0,-1 0 0,1 0 0,-1 0 0,0 0 0,1 0 0,-1 0 0,0 1 0,1-1 0,-1 1 0,0 0 0,-2-1 0,-2 1 0,1 0 0,-1 0 0,1 1 0,-1 0 0,0 0 0,1 0 0,-1 1 0,1-1 0,0 2 0,0-1 0,0 0 0,0 1 0,0 0 0,0 0 0,-5 5 0,7-6 0,1 0 0,-1 0 0,0 0 0,1 0 0,0 1 0,-1-1 0,1 1 0,0 0 0,0 0 0,1 0 0,-1 0 0,1 0 0,-1 0 0,1 0 0,0 0 0,0 1 0,0-1 0,0 0 0,1 1 0,0-1 0,-1 0 0,1 1 0,0-1 0,1 1 0,-1-1 0,2 5 0,-1-5 0,1 0 0,0-1 0,0 1 0,0 0 0,0-1 0,0 1 0,0-1 0,1 0 0,-1 0 0,1 0 0,-1 0 0,1 0 0,0-1 0,0 1 0,0-1 0,0 0 0,0 0 0,0 0 0,4 1 0,10 2 0,0 0 0,21 1 0,0-3 0,1-2 0,-1-1 0,1-2 0,-1-2 0,0-2 0,0-1 0,58-20 0,7-5 0,-196 108 0,91-73 0,-12 11 0,-23 28 0,34-38 0,0 0 0,1 1 0,0-1 0,0 0 0,0 1 0,0-1 0,1 1 0,-1 0 0,1-1 0,0 1 0,0 0 0,0 0 0,0 0 0,1 0 0,0 0 0,0 5 0,0-7 0,0-1 0,1 1 0,-1-1 0,1 1 0,-1-1 0,1 1 0,-1-1 0,1 1 0,0-1 0,0 0 0,0 1 0,0-1 0,0 0 0,0 0 0,0 0 0,0 1 0,0-1 0,1 0 0,-1-1 0,0 1 0,1 0 0,-1 0 0,1-1 0,-1 1 0,1 0 0,-1-1 0,1 0 0,-1 1 0,1-1 0,-1 0 0,1 0 0,0 0 0,-1 0 0,1 0 0,-1 0 0,1 0 0,0 0 0,2-1 0,3-1 0,0 0 0,0 0 0,0-1 0,0 0 0,0 0 0,-1 0 0,9-6 0,5-7 0,0 0 0,-1-2 0,-1 0 0,0-1 0,-2-1 0,0 0 0,23-42 0,-3-3 0,38-99 0,-59 128 0,5-11 0,22-80 0,-39 103 0,-5 13 0,2 11 0,0 0 0,0-1 0,0 1 0,0 0 0,0 0 0,-1 0 0,1 0 0,0 0 0,0 0 0,0 0 0,0 0 0,-1-1 0,1 1 0,0 0 0,0 0 0,0 0 0,-1 0 0,1 0 0,0 0 0,0 0 0,0 0 0,0 0 0,-1 0 0,1 0 0,0 0 0,0 0 0,0 0 0,-1 0 0,1 1 0,0-1 0,0 0 0,0 0 0,0 0 0,-1 0 0,1 0 0,0 0 0,0 0 0,0 0 0,0 1 0,0-1 0,-1 0 0,1 0 0,-7 7 0,0 0 0,1 0 0,0 1 0,0-1 0,0 1 0,-7 16 0,-26 60 0,29-62 0,-15 42 0,2 1 0,2 1 0,4 1 0,3 0 0,-10 121 0,18-126 850,1-26-5635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1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18295,'0'0'1272,"59"37"-1272,-39-26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13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15272,'0'0'1855,"79"-6"-1183,21 1-480,-1 3 8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1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62 10656,'0'0'8057,"-10"-7"-7456,4 2-496,4 2-54,-1 1 0,0-1 1,0 1-1,0 0 0,0 0 0,-1 0 0,1 0 1,0 0-1,-1 1 0,0-1 0,1 1 1,-1 0-1,0 0 0,1 1 0,-1-1 1,0 1-1,0 0 0,0 0 0,1 0 1,-1 0-1,-7 2 0,-7 4 233,0 0 1,1 2-1,0 0 1,0 0-1,1 2 1,-28 21-1,33-23-98,1 0 0,1 1 0,0 0 1,0 1-1,1 0 0,0 0 0,0 1 0,2 0 0,-1 0 0,-9 24 1,15-31-123,0-1 0,0 1 0,0 0 1,0 0-1,1 0 0,0 0 0,-1 0 1,2 0-1,-1 0 0,0 0 0,1 0 1,0-1-1,0 1 0,0 0 0,0 0 1,0-1-1,1 1 0,0 0 0,0-1 1,0 0-1,2 4 0,-1-4-17,-1-1-1,0 0 1,1 1-1,-1-1 1,1 0-1,0 0 1,-1-1-1,1 1 1,0-1-1,0 1 1,0-1-1,1 0 1,-1 0-1,0 0 1,0 0-1,0-1 1,1 1-1,-1-1 1,0 0-1,1 0 1,-1 0-1,0-1 0,1 1 1,5-2-1,2-2 75,0 0 0,0-1 0,0 0 0,0-1 0,-1 0-1,0 0 1,0-1 0,0-1 0,8-8 0,5-7 348,-1-1 0,21-28 0,-41 48-351,1 1-1,-1-1 0,0 1 1,-1-1-1,1 0 0,0 0 1,0-5-1,1-1 259,0-4 1027,-3 13-1193,0 18-155,0-6-55,0-8 0,0-1 0,-1 1 0,1 0 0,0 0 0,1 0 0,-1-1 0,1 1 0,-1 0 0,1 0 0,0-1 0,1 5 0,-1-5 0,-1 7 0,-1 1 0,0-1 0,0 0 0,-6 17 0,0 2 0,-1 19 0,-3 1 0,-2-2 0,-22 54 0,23-72 0,-2-1 0,0 0 0,-2 0 0,-1-2 0,0 0 0,-24 25 0,34-43 0,-1 0 0,1-1 0,-1 0 0,0 0 0,-13 6 0,18-10 0,1-1 0,-1 0 0,1 0 0,-1 0 0,0-1 0,0 1 0,1 0 0,-1-1 0,0 0 0,-4 0 0,5 0 0,1 0 0,0 0 0,0-1 0,-1 1 0,1-1 0,0 1 0,0-1 0,0 1 0,0-1 0,-1 0 0,1 1 0,0-1 0,0 0 0,0 0 0,1 0 0,-1 0 0,0 0 0,0 0 0,0 0 0,1 0 0,-1 0 0,0 0 0,0-3 0,0 2 0,1 0 0,-1-1 0,1 1 0,0 0 0,0-1 0,0 1 0,0-1 0,0 1 0,0 0 0,0-1 0,1 1 0,-1 0 0,1-1 0,0 1 0,0 0 0,2-5 0,22-33 0,-25 40 0,11-14 0,0 1 0,1 1 0,0 0 0,27-20 0,63-34 0,495-242 0,-549 286 0,-2-2 0,0-3 0,83-63 0,-129 90 0,0 0 0,1 0 0,-1 0 0,0 0 0,0 0 0,1-1 0,-1 1 0,0 0 0,0 0 0,0 0 0,0 0 0,1-1 0,-1 1 0,0 0 0,0 0 0,0 0 0,0-1 0,0 1 0,0 0 0,0 0 0,0-1 0,1 1 0,-1 0 0,0 0 0,0-1 0,0 1 0,0 0 0,0 0 0,0 0 0,0-1 0,0 1 0,0 0 0,-1 0 0,1-1 0,0 1 0,0 0 0,0 0 0,0-1 0,0 1 0,0 0 0,0 0 0,0 0 0,-1-1 0,1 1 0,0 0 0,0 0 0,0 0 0,0 0 0,-1-1 0,1 1 0,0 0 0,0 0 0,-1 0 0,1 0 0,0 0 0,-15-3 0,6 4 0,0 1 0,1 0 0,-1 0 0,1 1 0,0 0 0,0 1 0,-12 6 0,-3 2 0,-20 8 0,2 1 0,1 3 0,1 1 0,-54 45 0,89-67 0,1 0 0,0 0 0,1 1 0,-1-1 0,1 1 0,-1-1 0,1 1 0,0 0 0,1 0 0,-1 0 0,1 0 0,-1 0 0,1 0 0,0 0 0,1 1 0,-1-1 0,1 8 0,0-10 0,0 1 0,0-1 0,1 0 0,-1 0 0,1 0 0,-1 0 0,1 0 0,0 0 0,0 0 0,0 0 0,0 0 0,0 0 0,0-1 0,0 1 0,1 0 0,-1-1 0,1 1 0,-1-1 0,1 1 0,0-1 0,-1 0 0,1 0 0,0 0 0,0 0 0,0 0 0,0 0 0,0 0 0,0-1 0,0 1 0,0-1 0,0 1 0,0-1 0,0 0 0,1 0 0,1 0 0,4 0 0,0 0 0,0-1 0,-1-1 0,1 1 0,-1-1 0,1 0 0,-1-1 0,0 0 0,9-4 0,10-7 0,26-20 0,-31 19 0,-4 3 0,-1-2 0,22-22 0,-22 20 0,32-25 0,-48 41 0,1 0 0,-1-1 0,0 1 0,1 0 0,-1 0 0,0 0 0,0 0 0,1-1 0,-1 1 0,1 0 0,-1 0 0,0 0 0,1 0 0,-1 0 0,0 0 0,1 0 0,-1 0 0,1 0 0,-1 0 0,0 0 0,1 0 0,-1 0 0,0 0 0,1 0 0,-1 0 0,0 0 0,1 0 0,-1 1 0,0-1 0,1 0 0,-1 0 0,0 0 0,1 1 0,-1-1 0,0 0 0,1 0 0,-1 1 0,0-1 0,0 0 0,0 1 0,1-1 0,-1 0 0,0 1 0,0-1 0,0 0 0,0 1 0,1-1 0,-1 0 0,0 1 0,0-1 0,0 1 0,0-1 0,0 0 0,0 1 0,0 0 0,2 30 0,-2-20 0,1-1 0,1 0 0,0-1 0,0 1 0,1-1 0,0 0 0,0 1 0,1-2 0,8 14 0,-10-19 0,0 0 0,0-1 0,0 1 0,0-1 0,0 1 0,1-1 0,-1 0 0,1 0 0,-1 0 0,1 0 0,0-1 0,0 1 0,0-1 0,0 1 0,0-1 0,0 0 0,1 0 0,-1 0 0,0-1 0,0 1 0,1-1 0,-1 0 0,0 0 0,1 0 0,-1 0 0,0-1 0,0 1 0,5-2 0,9-4 0,0 0 0,0-1 0,-1 0 0,-1-2 0,1 0 0,-1 0 0,-1-2 0,1 0 0,22-23 0,8-14 0,50-68 0,-83 101 0,29-38 0,-41 53 0,0 0 0,0-1 0,0 1 0,0 0 0,0 0 0,0 0 0,0 0 0,0 0 0,0 0 0,0 0 0,0 0 0,0 0 0,1 0 0,-1 0 0,0 0 0,0 0 0,0 0 0,0 0 0,0 0 0,0 0 0,0 0 0,0 0 0,0 0 0,1 0 0,-1 0 0,0 0 0,0 0 0,0 0 0,0 0 0,0 0 0,0 0 0,0 0 0,0 0 0,0 0 0,1 0 0,-1 0 0,0 0 0,0 0 0,0 0 0,0 0 0,0 0 0,0 0 0,0 0 0,0 0 0,0 0 0,0 0 0,0 0 0,0 1 0,0-1 0,0 0 0,0 0 0,1 0 0,-1 0 0,0 0 0,1 9 0,-1 13 0,0-21 0,-14 158 0,10-136 0,-1 0 0,-1 0 0,-1-1 0,-18 40 0,24-60 0,-1 1 0,0-1 0,0 0 0,0 1 0,0-1 0,0 0 0,-1 0 0,1-1 0,-1 1 0,1 0 0,-1-1 0,1 0 0,-1 1 0,0-1 0,0 0 0,0-1 0,0 1 0,0 0 0,1-1 0,-1 1 0,0-1 0,0 0 0,0 0 0,0 0 0,0-1 0,0 1 0,0-1 0,0 1 0,0-1 0,0 0 0,0 0 0,1 0 0,-1-1 0,0 1 0,1-1 0,-1 1 0,-2-4 0,3 4 0,1-1 0,0 1 0,0-1 0,0 1 0,0-1 0,0 0 0,0 1 0,0-1 0,0 0 0,1 0 0,-1-2 0,1 4 0,0-1 0,0 1 0,0 0 0,-1 0 0,1 0 0,0-1 0,0 1 0,0 0 0,0 0 0,0 0 0,0-1 0,0 1 0,0 0 0,0 0 0,1-1 0,-1 1 0,0 0 0,0 0 0,0 0 0,0-1 0,0 1 0,0 0 0,0 0 0,0 0 0,1-1 0,-1 1 0,0 0 0,0 0 0,0 0 0,0 0 0,1 0 0,-1-1 0,12 8 0,15 19 850,-13-9-5635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1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25127,'0'0'5216,"82"-24"-5752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03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9240,'0'0'13926,"12"3"-13643,-1 0-164,1-1 1,0 0 0,0-1 0,0 0 0,0-1-1,23-2 1,17-8 346,84-11 688,-120 20-952,1 0 0,-1 2 0,1 0 0,-1 0 0,0 2 0,23 6 0,-28-6 207,0 0 0,0-1 0,0 0 1,21 0-1,-28-4-959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19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54 115 10040,'0'0'15695,"-3"16"-15268,-2 12-225,1 0 0,2 0 0,0 38 0,29 177 975,-13-151 1124,0 98-1,-14-204-2298,-7-341 10,1 276-13,-4 0 0,-28-113 0,34 174 1,-2 0 0,-11-25 0,14 38 0,2 2 0,2 4 0,9 6 0,333 152 0,-322-149 0,34 16 0,55 36 0,-95-53 0,-1 1 0,0 1 0,0 0 0,-1 1 0,-1 1 0,0 0 0,0 0 0,13 22 0,-21-28 0,1 1 0,-1 0 0,-1 0 0,0 0 0,0 0 0,0 1 0,-1-1 0,0 1 0,-1-1 0,0 1 0,0 0 0,-1-1 0,0 1 0,-1 0 0,1-1 0,-2 1 0,1 0 0,-1-1 0,-1 1 0,1-1 0,-2 0 0,1 0 0,-1 0 0,0 0 0,0-1 0,-1 0 0,0 0 0,-1 0 0,1 0 0,-1-1 0,-14 12 0,4-6 0,-1-1 0,0-1 0,0 0 0,-1-1 0,-1-1 0,1-1 0,-1 0 0,-1-2 0,1 0 0,-1-1 0,0-1 0,0-1 0,0 0 0,0-2 0,-32-3 0,24-4 0,27 7 0,0 0 0,0-1 0,0 1 0,0-1 0,0 1 0,0-1 0,0 1 0,1-1 0,-1 1 0,0-1 0,0 0 0,0 1 0,1-1 0,-1 0 0,0 0 0,1 1 0,-1-1 0,0 0 0,1 0 0,-1 0 0,1 0 0,0 0 0,-1 0 0,1-1 0,0 1 40,0 0 1,0 1-1,1-1 0,-1 0 1,0 1-1,1-1 0,-1 1 1,1-1-1,-1 0 1,1 1-1,-1-1 0,1 1 1,-1-1-1,1 1 0,-1 0 1,1-1-1,-1 1 0,1-1 1,0 1-1,-1 0 0,1 0 1,0-1-1,0 1 0,10-3-2783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2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12160,'0'0'14993,"0"16"-14448,2 50 695,2 0 0,18 87 0,-16-130-744,-3-16-327,0 1 0,-1 0 0,-1 0 0,2 10 0,-3-17-169,0 0 0,0 0 0,1 0 0,-1 0 0,0 0 0,0 0 0,1 0 0,-1 0 0,1 0 0,-1-1 0,0 1 0,1 0 0,0 0 0,-1 0 0,1-1 0,0 1 0,-1 0 0,2 0 0,0 1 0,-4-9 0,-5 4 0,0 0 0,0 1 0,1 0 0,-1 1 0,0-1 0,-1 1 0,1 1 0,0-1 0,0 1 0,-11 2 0,-34 3 0,52-5 0,0 0 0,0 1 0,0-1 0,0 0 0,1 0 0,-1 0 0,0 0 0,0 0 0,0 0 0,0 0 0,0 0 0,0 0 0,0 0 0,0 0 0,0 0 0,0 1 0,0-1 0,0 0 0,0 0 0,0 0 0,0 0 0,0 0 0,0 0 0,-1 0 0,1 0 0,0 0 0,0 0 0,0 0 0,0 1 0,0-1 0,0 0 0,0 0 0,0 0 0,0 0 0,0 0 0,0 0 0,0 0 0,0 0 0,0 0 0,0 0 0,0 0 0,-1 0 0,1 0 0,0 0 0,0 0 0,0 0 0,0 0 0,0 0 0,0 0 0,0 0 0,0 0 0,0 0 0,0 0 0,0 0 0,-1 0 0,1 0 0,0 0 0,0 0 0,0 0 0,11 3 0,17 2 0,25-3 0,80-5 0,-19-1 0,-49-2 0,-60 4 850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21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10544,'0'0'19311,"12"-8"-19050,-8 5-234,5-4 34,0 1 1,1 0-1,0 0 0,0 1 0,1 1 0,0-1 0,-1 2 1,16-4-1,78-7 961,172 0 1,-191 19-1003,-75-3 783,2 1-1554,2-3-3272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2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40 10848,'0'0'7695,"-9"4"-7300,-27 12 14,27-12 423,0-1-1,0 0 1,0 0-1,-13 1 0,18-3-530,-2 1 231,6-1 508,14-4 342,10-6-987,1 1 0,41-8 0,-21 5-45,13 0 370,1 1 0,-1 3 1,102 2-1,-146 5-494,0 1 1,1 0-1,-1 1 0,-1 0 0,1 2 1,19 6-1,-17 2 462,-9-6-5372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24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31 129 9144,'0'0'7009,"-2"-9"-6421,1 1-480,-3-18 1525,-11-38-1,13 72 2915,1 50-3682,48 508 3472,-30-456-1660,-17-110-2673,0 0-1,0 0 0,0 0 1,0-1-1,0 1 1,0 0-1,0 0 0,1 0 1,-1 0-1,0 0 1,0 0-1,0 0 0,0 0 1,0 0-1,0 0 0,0 0 1,0 0-1,0 0 1,0 0-1,0 0 0,1 0 1,-1 0-1,0 0 0,0 0 1,0 0-1,0 0 1,0 0-1,0 0 0,0 0 1,0 0-1,0 0 1,0 0-1,0 0 0,1 0 1,-1 1-1,0-1 0,0 0 1,0 0-1,0 0 1,0 0-1,0 0 0,0 0 1,0 0-1,0 0 0,0 0 1,0 0-1,0 0 1,0 0-1,0 0 0,0 1 1,0-1-1,0 0 1,0 0-1,0 0 0,0 0 1,2-7 25,-5-147-29,-33-229 0,6 197 0,30 176 0,0 9 0,0-1 0,0 1 0,0-1 0,0 1 0,0 0 0,0-1 0,0 1 0,0-1 0,-1 1 0,1-1 0,-1 1 0,1 0 0,-1-1 0,1 1 0,-1 0 0,-1-2 0,7 9 0,-1-1 0,1 0 0,0 0 0,0 0 0,1 0 0,0-1 0,0 0 0,0 0 0,0-1 0,0 1 0,1-1 0,-1-1 0,11 4 0,12 1 0,58 8 0,-61-11 0,7 1 0,-2 1 0,1 2 0,-1 1 0,47 20 0,-61-21 0,0 1 0,-1 0 0,0 1 0,-1 1 0,0 1 0,-1 0 0,0 0 0,-1 1 0,17 23 0,-23-27 0,-1 1 0,-1 0 0,0 0 0,0 1 0,-1-1 0,0 1 0,-1 0 0,0 0 0,-1 0 0,0 0 0,-1 1 0,0-1 0,-1 1 0,0-1 0,0 0 0,-2 1 0,1-1 0,-1 0 0,-1 0 0,-6 16 0,3-11 0,0 0 0,-1-1 0,-1 0 0,-1 0 0,0-1 0,0 0 0,-2 0 0,0-1 0,0-1 0,-1 0 0,-1 0 0,0-1 0,-16 10 0,14-11 0,-1 0 0,1-2 0,-1 0 0,-1-1 0,1 0 0,-1-1 0,-1-1 0,-22 3 0,39-7 23,-1-1 0,1 0 0,-1 0-1,1 0 1,0 1 0,-1-1 0,1-1 0,0 1 0,-1 0 0,1 0 0,0 0-1,-1-1 1,1 1 0,0-1 0,-1 1 0,1-1 0,0 1 0,0-1 0,-1 0-1,1 0 1,0 1 0,0-1 0,0 0 0,0 0 0,0 0 0,0 0 0,1 0-1,-1 0 1,0-1 0,0 1 0,1 0 0,-1 0 0,1-1 0,-1 1 0,1 0-1,-1-1 1,1 1 0,0 0 0,0-1 0,0 1 0,-1 0 0,2-3 0,-1-2-726,1-1 0,0 0 1,0 1-1,0-1 1,1 1-1,3-8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26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1 232 9536,'0'0'9977,"8"-1"-9684,4-1-164,28-2 895,-39 4-964,0 0 1,0 0-1,0 1 0,0-1 0,-1 0 0,1 0 0,0 1 0,0-1 0,0 1 0,-1-1 0,1 1 1,0-1-1,-1 1 0,1-1 0,0 1 0,0 1 0,0-1-21,-1-1-1,1 1 1,0 0 0,0-1-1,-1 1 1,1 0 0,0-1-1,0 1 1,0-1-1,0 0 1,0 1 0,0-1-1,-1 1 1,1-1 0,0 0-1,2 0 1,11 2 260,-1-1 0,0 1-1,0 1 1,0 1 0,22 8 0,-21-6-186,1-2-1,-1 1 1,1-2-1,17 3 1,-2-6 27,0-1 1,0-2-1,0-1 1,30-7-1,44-6 134,295-15 375,-379 31-611,336-1 614,-70 3-187,161-38 77,-117 6 101,592-55 984,-813 74-1422,149-4 488,-78 6-55,-19 4-302,43-4-35,-189 10-301,-13 0 0,1 0 0,-1 0 0,1 0 0,-1 0 0,1 0 0,-1-1 0,1 1 0,-1-1 0,1 1 0,-1-1 0,4-2 0,-4-2 992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29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8640,'0'0'6864,"3"-8"-6222,8-48 566,-8 29 4432,-3 28-5516,0 0 0,1 0 0,-1 0 0,1 0 0,0 0 1,-1 0-1,1 0 0,0 0 0,-1-1 0,1 1 0,0 0 0,0 0 0,0-1 0,1 2 1,6 5 212,15 24 461,-2 1 0,-1 1 1,-2 0-1,26 65 0,-33-66-202,0 0 0,-3 0 0,0 1-1,-2 0 1,2 41 0,-8-31-596,6-53 550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3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10344,'0'0'15657,"9"11"-15187,27 36 5,-34-44-407,0 1 0,-1-1 0,1 1-1,-1-1 1,0 1 0,1-1 0,-2 1 0,1 0 0,0 0 0,-1 0 0,0-1 0,0 1 0,0 0 0,-1 6-1,0 11 319,3 12 959,-1 0 0,-5 36 1,-2-47-593,1-12-1344,4 2-3481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30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15176,'0'0'4929,"14"-1"-4440,212-11 2684,-158 10-938,-2 0-3360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32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138 126 9144,'0'0'12622,"-11"7"-12163,-35 27-7,39-28-308,0 0 0,0 1 0,1 0 0,0 0 1,0 1-1,1-1 0,0 1 0,0 1 0,1-1 1,0 0-1,0 1 0,1 0 0,-3 13 0,4-16-36,1-1 1,0 0-1,0 1 0,1-1 0,-1 1 0,1-1 0,1 1 0,-1-1 1,1 1-1,0-1 0,0 1 0,2 6 0,-2-10-58,0 0 0,0 1 0,0-1-1,1 0 1,-1 0 0,0 1 0,1-1 0,0 0 0,-1-1-1,1 1 1,0 0 0,0 0 0,0-1 0,0 1 0,1-1-1,-1 0 1,0 1 0,1-1 0,-1 0 0,0 0 0,1-1-1,-1 1 1,1 0 0,-1-1 0,1 0 0,0 0 0,3 1-1,2-2 70,0 0-1,-1 0 0,1-1 0,-1 0 0,0 0 0,1-1 0,-1 0 0,0 0 0,-1 0 0,1-1 0,0 0 0,-1 0 0,8-7 0,5-7 389,0 1 1,25-33-1,-39 44-345,-1 0-1,0 0 1,-1 0-1,5-11 1,-5 10 84,0 0-1,1 1 1,-1 0 0,7-8 0,-5 6-182,-4 20-77,1-8 13,0 1 0,-1-1 0,2 0 0,-1 1 0,0-1 0,1 0 0,0-1 0,0 1 0,0 0 0,0-1 0,1 1 0,-1-1 0,1 0 0,0-1 0,0 1 0,0 0 0,0-1 0,6 2 0,-7-2 0,1-1 0,0 1 0,-1-1 0,1 0 0,0 0 0,0-1 0,0 1 0,0-1 0,-1 0 0,1 0 0,0 0 0,0-1 0,0 1 0,0-1 0,-1 0 0,1 0 0,0 0 0,0 0 0,-1-1 0,1 1 0,-1-1 0,6-4 0,-4 2 0,1 0 0,-1 0 0,0-1 0,-1 0 0,1 0 0,-1 0 0,0-1 0,0 1 0,0-1 0,-1 0 0,0 0 0,0 0 0,-1 0 0,1 0 0,-2-1 0,1 1 0,0-1 0,-1 0 0,-1 1 0,1-1 0,-1 0 0,0 1 0,-1-10 0,0 8 0,0 0 0,0 0 0,-1 0 0,0 0 0,-1 0 0,-5-12 0,7 17 0,0 0 0,-1 0 0,0 1 0,1-1 0,-1 0 0,0 1 0,0 0 0,0-1 0,-1 1 0,1 0 0,-1 0 0,1 0 0,-1 0 0,1 1 0,-1-1 0,0 1 0,0 0 0,0-1 0,0 1 0,-5-1 0,-4 4 864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11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8432,'0'0'16145,"10"4"-16035,0 0-77,-6-2-18,0 0 0,0 0 0,1-1 0,-1 1 0,1-1 0,-1 0 0,1 0 0,-1-1 0,1 1 0,0-1 0,-1 0 0,8-1 0,178-11 741,-56 24 135,-98-10-452,-26-1-299,0-1 0,0 0 0,0 0 1,13-2-1,-11 0 204,1 1 1,24 2 0,-11 0 397,-25-1-670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32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0 11856,'0'0'7711,"-13"5"-7205,-2 0-267,1 0-1,-1 2 1,1 0 0,0 0 0,1 1 0,0 1 0,-18 16-1,28-23-120,0 1-1,0 0 1,0 0-1,1 0 1,-1 1-1,1-1 1,0 0 0,0 1-1,-2 4 1,4-6-61,-1 0 1,1 1-1,0-1 1,0 0 0,0 0-1,0 0 1,1 0 0,-1 0-1,1 0 1,-1 0-1,1 0 1,0 0 0,-1 0-1,1 0 1,0 0-1,0 0 1,0 0 0,1-1-1,-1 1 1,2 1 0,2 3 73,0-1 1,0 0 0,1 0 0,0-1-1,0 1 1,0-1 0,0 0-1,1-1 1,0 0 0,-1 0 0,1 0-1,0-1 1,0 0 0,1 0 0,-1-1-1,0 0 1,1 0 0,13-1 0,-11 0 60,-1 0 0,0-1 1,1 0-1,-1-1 1,0 0-1,0 0 0,0-1 1,0 0-1,0-1 1,-1 1-1,1-2 1,-1 1-1,0-1 0,10-9 1,1-10 20,-14 14-4047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33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10152,'0'0'9737,"12"-8"-9187,40-24-30,-49 31-456,0-1-1,1 1 1,-1 0-1,0 0 1,0 0-1,1 0 0,-1 0 1,0 1-1,1 0 1,-1-1-1,6 2 1,-7-1-1,0 0 1,0 1 0,0-1-1,-1 1 1,1-1 0,0 1-1,-1 0 1,1 0 0,0 0-1,-1 0 1,1 0 0,-1 0-1,1 0 1,-1 1 0,0-1 0,2 2-1,-2 0 23,1-1 0,0 1-1,-1 0 1,0 0-1,0 0 1,0 0 0,0 0-1,0 0 1,-1 0 0,1 1-1,-1-1 1,0 0 0,0 0-1,0 0 1,0 1 0,-1-1-1,1 0 1,-1 0 0,0 0-1,-1 4 1,-1 2 72,-1-1 0,-1 1 0,1-1 0,-1 1 0,-1-1 0,0-1 0,0 1 0,0-1 0,-1 0 0,-12 10 1,17-16-104,1 0 1,-1 0 0,1 0-1,0 0 1,-1 0 0,1 1-1,0-1 1,0 0 0,0 1-1,0-1 1,0 1 0,0-1-1,0 4 1,1-5-15,-1 1 0,1-1 1,0 1-1,0 0 0,0-1 0,0 1 0,1 0 1,-1-1-1,0 1 0,0 0 0,0-1 0,0 1 0,1 0 1,-1-1-1,0 1 0,1-1 0,-1 1 0,0-1 1,1 1-1,-1-1 0,1 1 0,-1-1 0,1 1 1,0 0-1,2 1 87,1 0 1,-1 0-1,1-1 0,-1 1 1,1-1-1,0 0 1,0 1-1,0-2 0,7 2 1,15 2 253,6 0 584,38 1 0,-59-3-1170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33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13672,'0'0'9398,"2"11"-8806,4 37 374,-3 1-1,-2 60 1,-4-73-277,-4 57 674,5-32 2456,3-67-3749,-1 1 0,1-1 0,1 1 0,2-10 0,2-12-123,-3-4-4147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34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16687,'0'0'3848,"12"-7"-3412,-8 4-386,17-9 241,0 2 0,31-13 0,-17 9 251,-26 10-230,1 0 0,-1 0 1,1 1-1,0 0 1,0 0-1,0 1 1,16-1-1,-19 4 104,0-1 0,0 1 0,0 0 0,0 0 0,0 1 0,0-1 0,-1 2 0,1-1 0,-1 1 0,1 0 0,8 5 0,-7-3-214,1-1 1,-1 0-1,1-1 0,0 0 0,0 0 1,1-1-1,-1 0 0,1 0 1,-1-1-1,1-1 0,-1 1 0,1-2 1,16-2-1,-23 3-144,-1-1-1,1 0 1,-1 0-1,1 0 1,-1-1 0,0 1-1,1 0 1,-1-1-1,0 0 1,0 1 0,0-1-1,0 0 1,-1 0-1,1 0 1,0 0-1,2-5 1,17-38-4056,-19 42 3081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35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14872,'0'0'6717,"11"-8"-6203,34-22-3,-43 29-432,0-1 0,0 1-1,0 0 1,1 0 0,-1 0 0,0 0 0,1 0-1,-1 0 1,1 1 0,-1-1 0,0 1 0,1 0-1,-1 0 1,1 0 0,0 0 0,-1 0 0,1 0-1,-1 1 1,0-1 0,1 1 0,-1-1 0,1 1-1,-1 0 1,0 0 0,1 0 0,-1 0 0,0 1-1,0-1 1,0 1 0,0-1 0,0 1 0,0 0 0,-1 0-1,1-1 1,0 1 0,-1 0 0,0 1 0,1-1-1,-1 0 1,0 0 0,0 0 0,0 1 0,0-1-1,-1 1 1,1-1 0,-1 1 0,1-1 0,-1 1-1,0-1 1,0 1 0,0-1 0,0 1 0,0-1-1,-1 1 1,1-1 0,-2 3 0,-2 8 247,-1 0 1,0 0-1,-1 0 1,-8 12-1,-7 14 560,20-37-793,0 0 0,0 0-1,0 0 1,1 0 0,-1 0-1,0 0 1,1 0 0,0 0-1,-1 0 1,1 0 0,0 0-1,0 0 1,1 1-1,-1-1 1,1 3 0,-1-4-28,1 1 0,0-1 0,0 0 0,0 1 0,-1-1 0,1 0 0,0 0 0,0 0 0,1 0 0,-1 0 0,0 0 0,0 0 0,0 0 1,1-1-1,-1 1 0,0 0 0,1-1 0,-1 1 0,1-1 0,-1 1 0,0-1 0,4 0 0,29 5-334,0-2 0,47-2 0,-50-2-2720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36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9536,'0'0'11658,"9"-3"-11149,84-37 678,20-7 741,-96 40-1424,-14 5-291,0 1 0,0-1 0,0 1 0,0 0 0,0 0 0,1 0 0,-1 0 0,0 1 0,1 0 0,-1-1 0,0 1 0,1 0 0,4 1 0,-7 1-101,-1 0 0,1 1 0,-1-1 0,1 0 0,-1 0 0,0 1 0,0-1 0,0 0 0,0 1 0,-1 3 0,1-4 14,-7 52 799,3-34-404,0 38 0,4-53-452,0 0 0,0 0-1,1 0 1,-1 0 0,1 0-1,1-1 1,-1 1 0,1 0-1,0 0 1,0-1-1,0 1 1,4 5 0,-4-8-63,-1 0 0,1 0-1,0 0 1,0 0 0,0-1 0,0 1 0,0-1 0,1 1 0,-1-1 0,0 0 0,0 0 0,1 0 0,-1 0-1,1 0 1,-1-1 0,1 1 0,-1-1 0,1 1 0,0-1 0,-1 0 0,1 0 0,-1 0 0,1-1 0,0 1 0,-1 0-1,5-2 1,5-2 9,0 0 0,0-1-1,0-1 1,12-6 0,-7 2-11,48-22-4,-58 29 0,-2 2 0,-1-1 0,0 0 0,0 0 0,0-1 0,-1 1 0,1-1 0,0 0 0,4-4 0,-1 0 38,1 1-1,-1 1 1,10-6-1,-3 3-4122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37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0 148 14568,'0'0'5289,"10"-8"-4753,5-5-98,0 1 0,1 0 1,35-18-1,-45 26-125,1 1 0,0 1 0,0-1 0,0 1 0,0 0-1,0 1 1,9-2 0,-12 3-130,-1 1 0,0-1-1,1 0 1,-1 1-1,0-1 1,1 1 0,-1 0-1,0 0 1,0 0 0,0 1-1,0-1 1,0 1-1,0 0 1,0 0 0,-1 0-1,1 0 1,4 4-1,22 29 932,-24-28-636,0 0 1,1 0-1,-1-1 1,9 7-1,-11-11-384,0 0 0,0 0 0,0 0 0,0 0 1,0-1-1,1 0 0,-1 1 0,1-1 0,-1 0 0,1-1 0,-1 1 0,1-1 0,6 1 0,2-2-94,0 0 0,0 0 0,-1-1 0,1-1 0,-1 0 0,1-1 0,-1 0 0,19-10 0,4-4 0,42-33 0,-56 37 0,16-16 987,-15 12-3219,-14 11-479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39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87 11048,'0'0'16119,"-5"13"-15759,4-10-339,-4 12 94,-1 0 1,2 0-1,0 1 1,1 0-1,-1 23 0,5 75 967,26 170-1,-25-265-940,26 147 2045,-56-294-2157,-6-83-29,-5-18 0,9 105 0,24 105 0,5 16 0,-1-1 0,1 0 0,0 0 0,0 0 0,0-8 0,1 11 0,0 0 0,0 0 0,1-1 0,-1 1 0,0 0 0,1 0 0,-1 0 0,0 0 0,1 0 0,-1 0 0,1 0 0,0 0 0,-1 0 0,1 0 0,0 0 0,0 0 0,-1 0 0,1 1 0,0-1 0,0 0 0,0 0 0,0 1 0,0-1 0,2 0 0,11-6 0,1 2 0,-1-1 0,1 2 0,0 0 0,0 1 0,0 0 0,0 1 0,0 1 0,1 1 0,-1 0 0,0 0 0,20 5 0,-13-1 0,-1 1 0,0 1 0,0 1 0,0 0 0,-1 2 0,0 1 0,37 23 0,-37-19 0,-1 0 0,0 1 0,-1 1 0,0 1 0,-2 0 0,16 21 0,-26-29 0,1 1 0,-1-1 0,-1 1 0,0 1 0,0-1 0,-1 1 0,-1 0 0,0 0 0,0 0 0,-1 0 0,0 0 0,-1 0 0,0 1 0,-1-1 0,-1 14 0,0-16 0,-1 0 0,0 0 0,0 0 0,-1 0 0,0-1 0,-1 1 0,0-1 0,0 0 0,-10 14 0,6-11 0,-1 0 0,-1-1 0,1 0 0,-2-1 0,-21 16 0,6-9 0,0-1 0,-2-1 0,0-1 0,0-2 0,-36 10 0,49-17 0,1-1 0,-1 0 0,1-1 0,-20 1 0,30-3 0,-1 0 0,0 0 0,1-1 0,-1 1 0,0-1 0,1 0 0,-1 0 0,1-1 0,-1 1 0,1-1 0,0 0 0,-1 0 0,1 0 0,0-1 0,0 1 0,1-1 0,-5-3 0,8 5 34,-1 0 0,1 1 0,-1-1 0,1 0 0,-1 1 0,1-1 0,0 0 0,-1 1 0,1-1 0,0 0 0,0 0 0,0 1 0,-1-1 0,1 0 0,0 0 0,0 1 0,0-1 0,0 0 0,0 0 0,0 0 0,0 1 0,1-1 0,-1 0 0,0-1 0,6-8-4819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40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0 240 11952,'0'0'10423,"11"-4"-10124,11-5-140,0 2-1,0 0 1,28-4-1,85-10 343,-97 16-399,762-98 1194,102 34 155,-748 66-398,210 23 0,-279-11 1423,-108-27-1842,10 7-4610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4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218 109 9848,'0'0'13399,"-11"6"-12856,-3 2-311,1 1 1,0 0-1,0 1 0,1 0 0,0 1 1,0 0-1,1 1 0,-12 18 1,18-23-123,-13 22 519,-21 45 0,35-66-470,1 1 0,-1-1 1,2 1-1,-1 0 0,1 0 0,1 0 1,0 1-1,0-1 0,0 0 0,2 15 0,-1-22-117,1-1 0,-1 1-1,0 0 1,0 0 0,1 0 0,-1 0-1,1 0 1,0 0 0,0-1-1,0 1 1,-1 0 0,1-1-1,1 1 1,-1 0 0,0-1-1,0 1 1,1-1 0,-1 0-1,0 1 1,1-1 0,0 0-1,-1 0 1,1 0 0,0 0-1,-1 0 1,1 0 0,0-1-1,0 1 1,0-1 0,0 1-1,-1-1 1,1 0 0,0 1 0,0-1-1,0 0 1,0 0 0,0 0-1,0-1 1,0 1 0,2-1-1,5-1 59,0-1-1,0 1 0,0-2 0,0 1 1,0-2-1,13-7 0,-1-4 98,-1 0 0,0-1 0,-1-1 0,-1-1 0,32-41 0,-7 7-24,-23 30-173,-25 32 0,1 0 0,0 1 0,0 0 0,1-1 0,0 1 0,1 0 0,0 1 0,0-1 0,1 0 0,1 0 0,0 1 0,0-1 0,1 0 0,0 1 0,3 11 0,-2-18 0,-1 1 0,1-1 0,0 0 0,1 0 0,-1 0 0,0 0 0,1 0 0,0 0 0,0-1 0,0 1 0,1-1 0,-1 0 0,1 0 0,0 0 0,0 0 0,0-1 0,0 0 0,0 1 0,0-2 0,0 1 0,1 0 0,-1-1 0,1 0 0,7 1 0,-5-1 0,0-1 0,0 0 0,0 0 0,0 0 0,1-1 0,-1 0 0,0-1 0,0 0 0,0 0 0,-1 0 0,1-1 0,0 0 0,-1 0 0,0 0 0,9-7 0,-1-1 0,1-1 0,-2 0 0,0-1 0,0-1 0,-1 0 0,-1 0 0,0-1 0,-1-1 0,0 0 0,-2 0 0,0-1 0,-1 0 0,0 0 0,-1-1 0,-2 1 0,1-1 0,-2-1 0,0 1 0,-2 0 0,0-27 0,-1 38 0,0-3 0,0-1 0,-1 1 0,-4-20 0,5 29 0,-1 0 0,1-1 0,0 1 0,0 0 0,-1 0 0,1 0 0,-1-1 0,1 1 0,-1 0 0,1 0 0,-1 0 0,0 0 0,0 0 0,1 0 0,-1 0 0,0 0 0,0 0 0,0 0 0,0 1 0,0-1 0,0 0 0,0 1 0,0-1 0,-1 0 0,1 1 0,0 0 0,0-1 0,0 1 0,-1 0 0,1-1 0,0 1 0,0 0 0,-1 0 0,1 0 0,0 0 0,0 0 0,-1 0 0,1 1 0,0-1 0,-2 1 0,1 0 0,1 0 0,0 0 0,-1 0 0,1 0 0,0 1 0,0-1 0,0 0 0,0 1 0,0-1 0,0 1 0,0-1 0,1 1 0,-1-1 0,0 1 0,1 0 0,-1-1 0,1 1 0,0 0 0,-1 2 0,-2 35 0,9 2 964,-1-19-4337,-5-19 1770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1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8936,'0'0'15546,"10"-5"-15355,2-2-127,-7 4-37,0 0 0,0 1 0,0-1 1,0 1-1,1 0 0,-1 0 0,1 1 0,0 0 0,11-2 1,32 1 330,59 3 1,-79 1-248,53 2 766,98 19 0,-169-22-652,-1 0 0,0-1 0,19-1 0,-3 0 134,-25 1-325,0 0 1,-1 0-1,1 0 0,0-1 1,-1 1-1,1 0 1,-1 0-1,1-1 1,0 1-1,-1 0 0,1-1 1,-1 1-1,1 0 1,-1-1-1,1 1 0,-1-1 1,1 0-1,5-3-4189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42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 12664,'0'0'5927,"-11"1"-5303,3 1-450,-1-1-1,1 1 1,0 0-1,0 1 1,0 0-1,0 0 0,0 1 1,1 0-1,0 1 1,-1-1-1,-9 10 1,12-9 62,0 0 0,0 0 1,1 0-1,0 1 1,0-1-1,1 1 0,-5 9 1,8-14-156,-1 1-1,0-1 1,1 1 0,-1 0 0,1-1 0,0 1-1,-1-1 1,1 1 0,0 0 0,0-1 0,0 1-1,0 0 1,0-1 0,1 1 0,-1-1 0,0 1-1,1 0 1,-1-1 0,1 1 0,0-1 0,-1 1-1,1-1 1,0 1 0,0-1 0,0 0 0,0 1-1,0-1 1,0 0 0,0 0 0,1 0 0,-1 0-1,0 0 1,1 0 0,-1 0 0,3 1 0,3 1 90,1 0 1,-1 0-1,1-1 0,-1 0 1,1 0-1,0-1 1,0 0-1,0 0 1,0-1-1,0 0 1,12-2-1,10-2 244,49-14 0,-47 10-123,-13 2 58,0-1 0,30-14 0,-14 4-2349,-23 10-122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43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15376,'0'0'3903,"9"-6"-3231,13-7-367,0 1 0,1 1 0,0 1 0,1 1 0,25-7 0,-41 14-164,0 1 0,-1 0 1,1 0-1,0 1 1,-1 0-1,11 1 1,-16-1-98,0 0 0,-1 1 0,1-1 0,-1 1 0,1-1 0,-1 1 0,0 0 0,1-1 0,-1 1 0,1 0 1,-1 0-1,0 0 0,0 0 0,0 0 0,0 0 0,1 0 0,-2 1 0,1-1 0,0 0 0,0 1 0,0-1 1,0 0-1,-1 1 0,1-1 0,-1 1 0,1-1 0,-1 1 0,0-1 0,1 1 0,-1-1 0,0 1 0,0 0 0,0-1 1,0 1-1,0-1 0,0 1 0,-2 2 0,1 4 62,-1-1 0,0 1-1,0-1 1,0 1 0,-1-1 0,-1 0 0,1 0-1,-6 8 1,-6 6 326,-20 21 1,27-32-234,6-9-142,1 1-1,0-1 1,0 1 0,0 0 0,0-1 0,0 1-1,0 0 1,0-1 0,0 4 0,1-4-29,-1-1 0,1 0 0,0 1 0,0-1 0,0 1 0,0-1 0,1 1 0,-1-1 1,0 0-1,0 1 0,0-1 0,0 1 0,0-1 0,0 0 0,1 1 0,-1-1 0,0 1 0,0-1 0,0 0 0,1 1 1,-1-1-1,0 0 0,1 0 0,-1 1 0,0-1 0,1 1 0,3 0 122,-1 0-1,1 0 1,-1 0 0,1 0-1,0 0 1,-1-1 0,8 0-1,4 2-95,7-1 359,0-1 0,40-5-1,-41 3-141,0 0 0,0 2 1,32 2-1,-42 1-4279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43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13768,'0'0'8729,"-3"14"-8211,-8 35 79,2 1-1,-2 67 1,10-84-278,0-2 416,1 1 1,6 51-1,-5-49 3190,-1-28-2421,-1-10-1540,0 0 0,0 0-1,0 1 1,0-1 0,-1 0 0,1 1-1,-3-4 1,-4-11-377,3 5-4072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4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17079,'0'0'3991,"3"-8"-3468,-2 0-441,1 1 1,1 0 0,-1 0-1,1 1 1,0-1 0,1 0-1,0 1 1,0 0 0,0 0-1,6-6 1,8-6 151,1 0 0,1 2-1,0 0 1,27-15 0,-36 24-19,1 0 1,0 1-1,0 1 0,0 0 0,1 1 0,0 0 1,0 1-1,0 0 0,26-2 0,-35 6-76,0-1 0,0 0-1,0 1 1,1 0 0,-1 0 0,-1 0-1,1 0 1,0 1 0,0 0 0,0-1-1,-1 1 1,1 1 0,-1-1 0,1 0-1,-1 1 1,0 0 0,0 0 0,0 0-1,-1 0 1,3 3 0,4 8 777,-1-1-1,0 1 1,10 28 0,-6-16-557,-12-25-359,0 0 0,0 0 0,1 0 0,-1-1 0,1 1 0,-1 0 0,0 0 0,1-1 0,-1 1 0,1 0 0,0-1 0,-1 1 0,1-1 0,0 1 0,-1-1 0,1 1 0,0-1 0,-1 1 0,1-1 0,0 1 0,0-1 0,0 0 0,-1 0 0,1 1 0,0-1 0,1 0 0,-1 0 0,0 0 0,1-1 0,-1 1 0,0-1 0,1 1 0,-1-1 0,0 1 0,0-1 0,0 0 0,0 1 0,0-1 0,0 0 0,0 0 0,2-2 0,3-4 0,-1 1 0,0-1 0,7-15 0,-5 11 214,-1 0 1,1 1-1,10-11 0,12-10-5040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44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17487,'0'0'5368,"10"-6"-4704,31-18 0,-40 23-601,1 0 0,0 0 1,-1 1-1,1-1 0,0 1 0,-1-1 0,1 1 0,0-1 0,0 1 0,-1 0 0,1 0 1,0 0-1,0 0 0,0 0 0,-1 1 0,1-1 0,0 0 0,0 1 0,-1-1 0,1 1 1,0 0-1,-1-1 0,1 1 0,-1 0 0,1 0 0,-1 0 0,1 0 0,-1 1 0,0-1 1,2 1-1,-1 1 76,1 0 1,-1 0 0,0 1 0,0-1-1,0 0 1,-1 1 0,1-1 0,-1 1-1,0 0 1,0-1 0,1 5-1,-2 33 882,-1-33-597,1-1 1,0 1 0,0 0 0,4 15-1,-4-22-375,1 0 0,0 0 0,-1 0 0,1 0 0,0 0 0,0 0 0,0 0 0,0 0 0,0 0 0,0 0 0,0-1 0,0 1 0,0 0 0,0-1 0,1 1 0,1 0 0,24 8 817,-19-7-766,2 1 95,0-1 0,1-1 0,-1 0 0,21 0 0,-20-1-1426,1 0 1,-1 1 0,18 3-1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47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 8640,'0'0'11551,"-12"12"-11160,-7 7-251,-16 15 410,-46 60 0,68-75-356,-12 15 266,-29 54 0,48-78-290,1 1 0,1-1 0,0 1 0,0 0 0,1 0 1,1 0-1,-1 0 0,2 0 0,0 1 0,0 16 0,1-27-133,0 0 0,1 0 0,-1 1 0,0-1 0,1 0 0,-1 0 0,1 0 0,-1 0 0,1 0 0,0 0 0,-1 0 0,1 0 0,0 0 0,0 0 0,-1 0 0,1 0 0,0-1 0,0 1 0,0 0 0,0-1 0,0 1 0,0 0 0,1-1 0,-1 1 0,0-1 0,0 0 0,0 1 0,0-1 0,1 0 0,-1 0 0,0 0 0,0 0 0,0 0 0,1 0 0,-1 0 0,0 0 0,2-1 0,5 1 91,1-2 0,-1 1 0,1-1 0,8-4 0,24-11 381,0-2 1,-1-1 0,37-27 0,-71 44-416,10-5 467,-8 10 198,-7-1-654,-1 1 0,1 0 0,-1-1-1,0 1 1,0 0 0,1 0 0,-1-1 0,-1 1 0,1 0-1,0 0 1,-1 2 0,0 19-115,1-9 84,1 1 0,0-1 0,2 0 0,-1 1 0,2-1 0,0 0 0,1-1 0,12 26 0,-14-32-45,1 0-1,0 0 0,1-1 1,-1 1-1,1-1 0,0 0 1,1-1-1,0 1 1,0-1-1,0 0 0,0-1 1,1 0-1,0 0 0,-1 0 1,2-1-1,-1 1 0,0-2 1,10 3-1,-11-4-28,0 0 0,0-1 0,-1 0 0,1 0 0,0-1 0,-1 0 0,1 0 0,-1 0 0,1 0 0,-1-1 0,1 0 0,-1 0 0,0 0 0,0-1 0,0 0 0,5-4 0,4-2 0,-1-2 0,0 0 0,-1 0 0,12-15 0,-2 1 0,-1-1 0,34-56 0,-46 65 0,0-1 0,-1 0 0,-1-1 0,-1 1 0,-1-1 0,4-27 0,-8 42 0,1-6 0,-1 1 0,0-1 0,-1-11 0,0 19 0,0 0 0,0 1 0,-1-1 0,1 0 0,0 0 0,-1 1 0,1-1 0,-1 0 0,1 1 0,-1-1 0,0 1 0,0-1 0,1 0 0,-1 1 0,0 0 0,-1-1 0,1 1 0,0 0 0,0-1 0,0 1 0,-1 0 0,1 0 0,-1 0 0,-2-1 0,3 1 0,0 1 0,0 0 0,0 0 0,0 0 0,0 0 0,-1 0 0,1 0 0,0 0 0,0 0 0,0 1 0,0-1 0,0 0 0,0 1 0,0-1 0,0 0 0,0 1 0,0 0 0,0-1 0,0 1 0,1-1 0,-1 1 0,0 0 0,0 0 0,1-1 0,-1 1 0,0 0 0,1 0 0,-1 0 0,0 0 0,1 0 0,-1 0 0,1 1 0,-2 2 0,0 0 0,0 0 0,0 0 0,1 1 0,0-1 0,-1 9 0,1 7-4060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47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0 14968,'0'0'6377,"-14"7"-5719,1-1-487,5-2-61,-1 0 0,1 0 0,0 1 0,1 0 1,-1 0-1,1 1 0,0-1 0,1 2 0,-10 10 0,10-11 100,1 1-1,1 0 1,0-1-1,-1 2 1,-3 9-1,7-15-143,1 0-1,-1 1 0,1-1 1,-1 0-1,1 0 0,0 0 1,0 0-1,0 1 0,0-1 1,0 0-1,0 0 0,0 0 1,1 0-1,-1 1 0,1-1 1,0 0-1,0 0 0,0 0 1,0 0-1,0 0 0,0-1 1,0 1-1,0 0 1,4 3-1,0-1 34,-1 0 1,1-1 0,1 1-1,-1-1 1,0 0-1,1-1 1,0 1 0,-1-1-1,1 0 1,0-1-1,0 1 1,0-1 0,0 0-1,0-1 1,0 1-1,1-1 1,-1-1 0,6 0-1,17-2 346,-1-1 0,42-13 0,-54 13-199,38-14 629,-34 9-4456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49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14 10752,'0'0'8905,"-9"-3"-8487,-28-5-11,27 6 6,5 2 1748,13 0-1027,366 61 2236,-340-55-2624,-1 2 0,0 1 0,59 26 0,-91-34-726,0-1-1,0 0 0,-1 1 0,1-1 0,0 1 0,0-1 0,-1 1 0,1-1 0,0 1 1,-1-1-1,1 1 0,0 0 0,-1-1 0,1 1 0,-1 0 0,1 0 0,-1-1 0,1 3 1,-1-3 8,0 1 1,0-1 0,0 1 0,0-1 0,0 1 0,0 0 0,-1-1-1,1 1 1,0-1 0,0 1 0,-1-1 0,1 1 0,0-1 0,-1 0 0,1 1-1,0-1 1,-1 1 0,1-1 0,0 0 0,-1 1 0,1-1 0,-2 1 0,-4 3 255,-1 0 1,0-1-1,-14 5 1,13-5-236,-164 52-49,-35 13 0,183-57 0,23-11 0,1 0 0,-1 1 0,0-1 0,0 0 0,0 1 0,1-1 0,-1 0 0,0 1 0,1-1 0,-1 1 0,0-1 0,1 1 0,-1-1 0,1 1 0,-1 0 0,0-1 0,1 1 0,0 0 0,-1-1 0,1 1 0,-1 0 0,1 0 0,0-1 0,-1 2 0,2-1 40,0-1 0,0 0-1,0 1 1,-1-1 0,1 0 0,0 1 0,0-1 0,0 0-1,0 0 1,0 0 0,0 0 0,0 0 0,0 0-1,0 0 1,0 0 0,1 0 0,8-2-3307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50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14776,'0'0'7047,"15"7"-6391,-4-2-561,197 75 2256,-108-55-1237,56 18 639,-144-39-1350,0 1 0,17 11-1,-4-2 1000,-25-13-1363,1-1 1,-1 0-1,0 1 1,0-1-1,0 1 1,0-1-1,0 0 1,0 1-1,0-1 0,0 1 1,0-1-1,0 0 1,0 1-1,0-1 1,0 1-1,0-1 1,0 0-1,-1 1 1,1-1-1,0 0 1,0 1-1,0-1 1,-1 1-1,1-1 1,0 0-1,0 0 1,-1 1-1,1-1 0,0 0 1,-1 1-1,1-1 1,-1 0-1,-12 13 216,13-12-224,-27 21 105,-1-2 0,-1 0 1,-1-2-1,-43 19 0,11-4-48,40-21-88,-92 55 0,99-57 0,1 1 0,0 0 0,1 1 0,0 0 0,-15 20 0,25-28 104,0 1 0,0 0 0,0 0 1,1 0-1,0 0 0,-2 7 0,3-11-274,1 0-1,-1 0 1,1 1-1,0-1 1,-1 0 0,1 0-1,0 1 1,0-1-1,0 0 1,0 0 0,0 1-1,0-1 1,0 0-1,1 0 1,-1 1 0,0-1-1,1 0 1,-1 0-1,1 0 1,-1 1 0,1-1-1,-1 0 1,1 0-1,0 0 1,0 0 0,-1 0-1,1 0 1,0 0-1,0-1 1,0 1 0,1 1-1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50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16280,'0'0'2479,"3"11"-1483,2 28 27,-1 0 1,-2 60-1,-10 358 3946,9-420-4074,12 68 1,2-49-3904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2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7832,'0'0'16198,"5"12"-16010,2 11-6,0 0-1,7 42 1,2 173 2057,-13-226-1851,-2-11-324,-1 1 1,1-1-1,-1 0 1,1 1-1,-1-1 1,1 0 0,-1 1-1,0-1 1,0 0-1,0 1 1,0-1-1,0 1 1,0-1-1,0 0 1,0 1-1,0-1 1,-1 1-1,1-1 1,-1 2-1,5-18-20,0 1 0,9-18 0,0 2-24,-2 0 0,13-52 0,4-12 56,-20 71-76,15-38 83,-21 56-80,1 0 0,-1 1 0,1-1 0,0 1-1,0 0 1,0 0 0,1 0 0,-1 1-1,9-7 1,-11 9 4,0 1 0,0-1-1,0 1 1,0-1 0,0 1 0,0 0 0,0-1-1,0 1 1,0 0 0,1 0 0,-1 0-1,0 0 1,0 0 0,0 0 0,0 0-1,0 0 1,1 1 0,-1-1 0,0 0 0,0 1-1,0-1 1,1 1 0,24 16 117,-10-6-57,-11-8-41,0 1 0,-1-1 0,1 1 0,-1-1 0,0 1 0,0 0 0,-1 1 0,1-1 0,-1 1 0,0 0 0,0-1 0,3 7 0,3 10 232,12 34 0,-21-52-242,30 111 963,-24-96-751,-1 0 0,0 0-1,-1 0 1,-1 0 0,0 27 0,-3-45-172,-1-12-143,0-26-1059,1 27-2772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3:52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4 10656,'0'0'6630,"10"-1"-6213,18-1 40,0 2 0,0 0 0,45 8 0,-19 3 166,-10-3 122,70 23 1,-100-26-628,0 1 0,0 0 0,0 1 0,-1 1 0,-1 0 0,1 1 0,-1 0 0,19 20 0,-18-14-37,0 0-1,-1 1 1,-1 0-1,0 1 0,-2 0 1,0 1-1,-1 0 1,0 0-1,-2 1 0,0 0 1,-1 0-1,-1 1 1,-1-1-1,0 1 0,-1 32 1,-4-18 10,0-1 0,-2 0 1,-2 0-1,-1 0 0,-1 0 0,-2-1 1,-1-1-1,-23 46 0,-5 1 311,-4-3 0,-73 101-1,86-138-43,-1-2 0,-2 0 0,-1-3 0,-2 0 0,-77 53 0,81-65-125,-62 37 528,62-43-573,20-10-56,1 0-1,-21 14 0,21-13 888,14-15-527,17-21-233,-15 24-145,7-15 75,-1 0-1,0 0 1,-2-1-1,-1 0 1,10-39-1,-18 50-188,-7 11 0,-11 14 0,17-13 0,-9 8 0,1 1 0,0 0 0,1 1 0,0 0 0,-11 20 0,-26 66 0,36-76 0,3-7 0,0 0 0,2 0 0,0 0 0,0 0 0,1 1 0,-2 28 0,5-42 0,0-1 0,0 1 0,0-1 0,0 0 0,0 1 0,0-1 0,0 1 0,0-1 0,1 0 0,-1 1 0,0-1 0,0 0 0,0 1 0,0-1 0,0 0 0,1 1 0,-1-1 0,0 0 0,0 1 0,1-1 0,-1 0 0,0 1 0,1-1 0,-1 0 0,0 0 0,1 0 0,-1 1 0,0-1 0,1 0 0,-1 0 0,16-1 0,18-13 0,-29 11 0,15-7 0,156-83 0,-122 59 0,1 3 0,65-27 0,-105 51-3947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00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910 1 8744,'0'0'12303,"-9"1"-12036,-76 5 1509,72-5-1591,0 1 0,0 0 0,0 0 0,-13 6 1,-20 3 149,27-5-188,-1 0 0,1 1 0,0 1 0,0 0 0,-17 12 0,16-9-21,-2 2 169,-24 17 1,43-28-253,0 1-1,1-1 1,-1 1 0,1 0-1,-1 0 1,1 0 0,0 0-1,0 0 1,1 1 0,-1-1-1,1 1 1,-2 4 0,-8 49 217,9-45-182,0 1 0,-5 17 0,1-17-25,0-1 0,0 1 0,-1-1 1,-1 0-1,0-1 0,-1 1 0,0-2 0,-1 1 0,0-1 0,0-1 0,-1 0 0,-1 0 0,1-1 0,-1-1 1,-1 0-1,1 0 0,-1-2 0,0 1 0,-1-2 0,1 1 0,-21 2 0,27-6 15,0-1-1,0 0 0,0-1 1,0 0-1,0 0 1,0 0-1,1-1 0,-1 0 1,0 0-1,1-1 1,-1 1-1,1-2 0,0 1 1,0-1-1,0 1 1,1-2-1,-1 1 0,1-1 1,0 1-1,0-1 1,0-1-1,1 1 1,0-1-1,0 0 0,0 0 1,1 0-1,0 0 1,0 0-1,1-1 0,0 0 1,0 1-1,0-1 1,1 0-1,0 0 0,0 0 1,0 0-1,1 0 1,0 0-1,1 0 0,0 0 1,0 0-1,2-8 1,-1 11-22,0-1 0,0 1 1,1 0-1,-1-1 0,1 1 1,0 0-1,0 1 0,1-1 1,-1 0-1,1 1 0,-1 0 1,1 0-1,0 0 0,0 0 0,1 1 1,5-3-1,-3 1-15,0 1 0,1 0 0,-1 1 0,1 0-1,0 0 1,-1 0 0,1 1 0,0 0 0,11 1 0,-14 0-28,1 1 0,0 1 0,0-1 0,-1 1 0,1 0 0,-1 0 0,11 6 0,34 25 11,-44-28-7,0 0-1,0 0 1,-1 1-1,1 0 1,-1 0-1,-1 1 0,5 7 1,27 55 32,-3-6-26,42 46 61,-71-104-24,0-1 1,0 0 0,1 0-1,0 0 1,9 6 0,8 5 23,-10-5-73,0-1-1,1 0 0,0-1 1,0 0-1,1-1 0,0-1 1,29 10-1,-38-15 0,-1 0 0,0 1 0,1-1 0,-1-1 0,0 1 0,1-1 0,-1 0 0,1 0 0,-1 0 0,0 0 0,1-1 0,-1 0 0,1 0 0,-1 0 0,0 0 0,0-1 0,0 0 0,0 1 0,0-2 0,5-2 0,-7 3 107,0 0 1,0 0-1,0 0 0,-1-1 1,1 1-1,-1-1 0,2-3 1,3-8-4942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0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69 7736,'0'0'8466,"-1"-9"-7866,0-4-275,-1-34 3787,2 66-2773,8 212 797,-1 5 2810,1-237-4147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05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13968,'0'0'3935,"15"3"-3556,-9-2-334,12 3 103,1-1 0,-1 0-1,1-2 1,29 0 0,324-37 1755,309 3 1066,-626 30-2221,0 3 0,87 10 0,-141-10-721,-1 0 1,1 0-1,0 0 1,-1 0-1,1 0 1,0 0-1,-1 0 1,1 0-1,0 0 1,-1 1-1,1-1 1,-1 0-1,1 0 1,0 1-1,-1-1 1,1 1-1,-1-1 1,1 0-1,-1 1 1,1-1-1,-1 1 1,1-1-1,-1 1 1,0-1-1,1 1 1,-1-1-1,1 1 1,-1 1-1,0-1 0,0 0 0,0-1-1,-1 1 1,1 0 0,0 0 0,-1 0 0,1 0-1,-1 0 1,1 0 0,-1 0 0,1 0 0,-1-1-1,0 1 1,1 0 0,-1 0 0,-1 0 0,-37 27 326,37-27-341,-119 61 208,82-44-3581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06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14872,'0'0'5214,"-2"14"-4619,-7 235 1109,9-172-1287,5 194 1322,-5-210 855,-8-84-1371,-31-305 1523,36 304-2470,2 0 0,1 0 0,1-1-1,0 1 1,7-26 0,-7 46-276,0 1 0,0-1 0,0 1 0,1-1 0,0 1 0,0 0 0,0-1 0,0 1 0,0 0 0,1 0 0,-1 1 0,1-1 0,4-3 0,-1 2 0,0 0 0,0 0 0,1 0 0,0 1 0,-1 0 0,11-3 0,1 1 0,0 1 0,1 1 0,-1 1 0,30 0 0,-31 3 0,-1 0 0,1 2 0,-1 0 0,0 1 0,0 0 0,20 9 0,-33-12 0,-1 0 0,1 0 0,0 1 0,-1-1 0,0 0 0,1 1 0,-1 0 0,0 0 0,0-1 0,0 1 0,0 1 0,0-1 0,0 0 0,-1 0 0,1 1 0,-1-1 0,1 1 0,-1-1 0,0 1 0,0-1 0,0 1 0,0 0 0,-1 0 0,1-1 0,-1 1 0,1 0 0,-1 0 0,0 0 0,0 0 0,-1-1 0,1 1 0,-2 5 0,0 2 0,-1 0 0,0 0 0,0-1 0,-1 1 0,-1-1 0,1 0 0,-13 16 0,-2-1 0,-2-1 0,-1-1 0,0 0 0,-39 26 0,0 2 0,60-50 0,1 1 0,-1-1 0,1 0 0,-1 1 0,1-1 0,-1 1 0,1 0 0,0-1 0,-1 1 0,1-1 0,0 1 0,-1 0 0,1-1 0,0 1 0,0 0 0,-1-1 0,1 1 0,0 0 0,0-1 0,0 1 0,0 0 0,0-1 0,0 1 0,0 0 0,0 0 0,0-1 0,0 1 0,1 0 0,-1-1 0,0 1 0,0 0 0,1-1 0,-1 1 0,0-1 0,1 1 0,-1 0 0,1-1 0,-1 1 0,1-1 0,-1 1 0,1-1 0,-1 1 0,1-1 0,-1 0 0,2 1 0,4 4 0,0-1 0,0 0 0,12 5 0,-7-4 0,33 16 0,51 17 0,-64-27 0,0 1 0,-1 1 0,0 2 0,-1 0 0,33 25 0,-60-39 0,-1 1 0,1-1 0,0 0 0,-1 1 0,0-1 0,1 1 0,-1-1 0,0 1 0,1-1 0,-1 1 0,0 0 0,0 0 0,-1 0 0,1-1 0,0 1 0,-1 0 0,1 0 0,-1 0 0,1 0 0,-1 0 0,0 0 0,0 0 0,0 0 0,0 0 0,0 0 0,0 0 0,-1 0 0,1 0 0,-1 0 0,1 0 0,-1 0 0,0 0 0,0 0 0,0 0 0,0-1 0,0 1 0,0 0 0,0-1 0,-3 3 0,-2 3 0,0-1 0,-1 0 0,0 0 0,0-1 0,0 0 0,-1 0 0,1-1 0,-11 5 0,-5 0 0,-1-1 0,0-1 0,-1-1 0,-42 4 0,11-5 0,-59-2 0,72-4 0,0-1 0,-64-12 0,107 14 24,-1 0 1,1 0-1,-1 0 1,1 0-1,-1 0 1,1 0-1,0 0 0,-1-1 1,1 1-1,-1 0 1,1 0-1,-1 0 1,1-1-1,0 1 0,-1 0 1,1 0-1,0-1 1,-1 1-1,1 0 1,0-1-1,-1 1 0,1 0 1,0-1-1,-1 1 1,1 0-1,0-1 1,0 1-1,0-1 0,-1 1 1,1-1-1,0 1 1,0 0-1,0-1 1,0 1-1,0-1 0,0 1 1,0-1-1,0 1 1,0-1-1,0 0 1,8-11-4978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07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11352,'0'0'9671,"11"1"-9224,11 1-252,52 4 475,-65-4-496,0-1 0,0 1-1,0 1 1,0 0 0,0 0 0,12 7-1,-19-8-122,0-1-1,0 1 0,0-1 0,-1 1 1,1 0-1,0 0 0,-1 0 1,1 0-1,-1 0 0,1 0 0,-1 0 1,0 0-1,0 1 0,0-1 0,0 0 1,0 1-1,-1-1 0,1 1 1,-1-1-1,1 1 0,-1-1 0,0 1 1,0-1-1,0 1 0,-1-1 1,1 1-1,0-1 0,-1 0 0,0 1 1,1-1-1,-3 4 0,0 2 18,0-1-1,-1 1 1,1-1 0,-2 0-1,1 0 1,-1 0-1,0-1 1,-8 8 0,-101 82 994,100-87-857,12-9-113,0 1 0,0 0 0,0 0 0,1 0 0,-1 0 0,0 1 0,1-1 0,-1 0 0,1 1 0,-3 1 0,4-2-65,0-1-1,1 0 0,-1 1 0,0-1 0,0 0 0,0 0 0,0 1 0,0-1 0,1 0 0,-1 0 0,0 1 0,0-1 0,0 0 0,1 0 0,-1 1 0,0-1 0,0 0 0,1 0 0,-1 0 1,0 1-1,1-1 0,-1 0 0,0 0 0,1 0 0,-1 0 0,0 0 0,0 0 0,1 0 0,-1 0 0,0 0 0,1 0 0,-1 0 0,0 0 0,1 0 0,-1 0 0,0 0 0,1 0 1,-1 0-1,0 0 0,1 0 0,-1-1 0,23-1 156,-18 1-67,390-38 1941,-361 37-5921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10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1 8136,'0'0'14230,"6"11"-13875,104 195 1627,-100-188-1821,0-1-1,-1 2 0,-1-1 1,-1 1-1,-1 1 0,0-1 1,-2 1-1,0 0 1,-1 0-1,-1 0 0,-1 1 1,-1-1-1,-3 28 0,-2-9 96,-2 0 0,-2-1-1,-1 0 1,-2-1-1,-32 70 1,23-66 29,-1-2 0,-2 0 0,-2-2 1,-40 45-1,18-30 410,-110 92 0,64-72-30,-28 23 131,85-64-796,129-135 0,-20 21 0,-61 71 0,-3 4 0,0-1 0,12-18 0,-18 25 0,-1 0 0,0-1 0,1 0 0,-1 1 0,0-1 0,0 0 0,0 1 0,-1-1 0,1 0 0,-1 0 0,0 0 0,1 0 0,-1 0 0,0 0 0,-1 1 0,0-6 0,0 3 0,-6-31 0,7 34 0,0 0 0,1 0 0,-1 0 0,0 1 0,1-1 0,-1 0 0,1 0 0,-1 1 0,1-1 0,0 0 0,-1 1 0,1-1 0,0 1 0,0-1 0,3-1 0,-4 2 0,1 0 0,-1 0 0,1 0 0,0 0 0,-1 0 0,0 0 0,1 0 0,-1 0 0,1 0 0,-1 0 0,0 0 0,0 0 0,0 0 0,0 0 0,0 0 0,0 0 0,0-2 0,1-9 0,-5 26 0,-1-1 0,0 0 0,-1 0 0,-10 18 0,-39 52 0,-8 13 0,58-85 0,3-6 0,0-1 0,1 0 0,-2 0 0,1 0 0,0-1 0,-1 1 0,0 0 0,0-1 0,-3 4 0,6-7 0,0 0 0,0 0 0,0-1 0,0 1 0,0 0 0,1 0 0,-1 0 0,0 0 0,0 0 0,0 0 0,0 0 0,1 0 0,-1 0 0,0 0 0,0 0 0,0 0 0,0 0 0,1 0 0,-1 0 0,0 0 0,0 0 0,0 0 0,0 0 0,1 0 0,-1 1 0,0-1 0,0 0 0,0 0 0,0 0 0,0 0 0,1 0 0,-1 0 0,0 0 0,0 1 0,0-1 0,0 0 0,0 0 0,0 0 0,0 0 0,0 0 0,1 1 0,-1-1 0,0 0 0,0 0 0,0 0 0,0 0 0,0 1 0,0-1 0,0 0 0,0 0 0,0 0 0,0 0 0,0 1 0,0-1 0,0 0 0,0 0 0,0 0 0,0 0 0,-1 1 0,5-3 0,-1 0 0,0 1 0,1 0 0,-1-1 0,1 1 0,6-1 0,8-2 0,9-5 0,1 0 0,0 2 0,0 1 0,0 2 0,32-2 0,-50 7 0,-1 0 0,0 1 0,1 0 0,-1 0 0,0 1 0,0 0 0,9 5 0,-15-7 0,0 0 0,0-1 0,-1 1 0,1-1 0,0 1 0,0-1 0,0 0 0,0 0 0,0 0 0,-1-1 0,1 1 0,0-1 0,0 0 0,-1 1 0,1-1 0,0 0 0,-1-1 0,1 1 0,3-2 0,6-4 0,-1-1 0,20-16 0,9-15-3935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1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 12160,'0'0'10319,"-12"8"-9749,-1 1-399,4-5-67,1 1 0,1 1-1,-1 0 1,1 0-1,0 0 1,0 1-1,1 0 1,-6 8 0,-10 19 481,2 1 0,1 1 1,2 1-1,-21 64 0,31-80-210,1-1-1,1 1 1,0 0 0,2 1-1,-1 24 1,4-44-321,0-1 0,0 1 0,0-1 0,0 1 0,0-1 0,0 1 0,1-1 0,-1 1 0,1-1 0,-1 0 0,1 1 0,-1-1 0,1 0 0,0 1 0,0-1 0,0 0 0,-1 0 0,1 0 0,0 0 0,0 0 0,3 2 0,-2-2 12,0 0 1,0 0-1,0 0 1,1 0 0,-1-1-1,0 1 1,0-1-1,1 1 1,-1-1 0,0 0-1,1 0 1,2 0-1,6-2 108,0 0 0,-1 0 0,1-1 0,12-4 0,-22 6-169,17-7 47,-1 0 0,0-2-1,-1 0 1,1-1 0,-2 0 0,0-2-1,16-16 1,-7 7-7,37-25 0,-58 45-45,-3 2 0,1-1 0,-1 1 0,1-1 0,-1 1 0,1-1 0,-1 1 0,1 0 0,0-1 0,-1 1 0,1 0 0,-1 0 0,1-1 0,0 1 0,-1 0 0,1 0 0,0 0 0,0 0 0,0 0 0,7 17 0,-4 0 0,0-1 0,2 0 0,0 0 0,1 0 0,0 0 0,2-1 0,0-1 0,14 19 0,-22-31 0,1 0 0,0 0 0,0 0 0,0-1 0,1 1 0,-1 0 0,0-1 0,1 0 0,-1 1 0,1-1 0,-1 0 0,1 0 0,-1-1 0,1 1 0,0 0 0,3-1 0,-1 0 0,0 0 0,0 0 0,0 0 0,0-1 0,0 0 0,-1 0 0,1-1 0,7-2 0,-1-1 0,-1 0 0,0-1 0,0 0 0,-1 0 0,1-1 0,-1-1 0,9-9 0,-4 2 0,-1-1 0,-1-1 0,0 0 0,-1 0 0,0-1 0,11-30 0,-16 34 0,-1-1 0,-1 0 0,0-1 0,-1 1 0,-1 0 0,0-1 0,-1 0 0,-1 1 0,-2-22 0,2 34 0,0 1 0,0 0 0,0-1 0,-1 1 0,1 0 0,-1-1 0,0 1 0,0 0 0,0 0 0,0 0 0,0 0 0,0 0 0,0 0 0,-1 0 0,1 0 0,-1 0 0,1 0 0,-1 1 0,0-1 0,0 1 0,0-1 0,0 1 0,-2-2 0,-1 2 0,0-1 0,0 1 0,-1 0 0,1 0 0,0 1 0,-1-1 0,1 1 0,-11 1 0,14 0 0,-1 0 0,1-1 0,0 1 0,-1 0 0,1 0 0,0 1 0,0-1 0,-1 0 0,1 1 0,0-1 0,0 1 0,1 0 0,-1 0 0,0 0 0,1 0 0,-1 0 0,1 0 0,-1 0 0,1 0 0,0 0 0,0 1 0,0-1 0,0 0 0,0 1 0,1-1 0,-1 1 0,1-1 0,-1 1 0,1-1 0,0 1 0,0 0 0,0-1 0,1 1 0,-1-1 0,0 1 0,1-1 0,0 1 0,0-1 0,1 5 0,6 2-33,1 1-1,0-1 1,10 7-1,-8-6-3868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1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17183,'0'0'1763,"10"2"-1136,185 2 1243,-55-4-839,88 7 1912,-208-5-2063,0 0-3774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1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81 10448,'0'0'10369,"10"5"-9904,1 1-258,0-1-1,1 0 1,0-1 0,-1 0-1,2 0 1,16 2 0,-10-4 169,0 0 1,0-1-1,0 0 1,0-2-1,0-1 1,0 0-1,23-6 1,-40 7-298,1 1 1,-1-1-1,1-1 1,-1 1-1,0 0 1,1 0 0,-1-1-1,0 0 1,0 1-1,0-1 1,0 0-1,0 0 1,0 0-1,-1 0 1,1 0 0,-1 0-1,1-1 1,-1 1-1,0 0 1,0-1-1,2-4 1,-3 5-33,0 0 0,0 0 0,0 0 1,0-1-1,0 1 0,-1 0 0,1 0 0,0 0 0,-1 0 0,0 0 0,1 0 1,-1 0-1,0 0 0,0 1 0,0-1 0,0 0 0,0 0 0,-1 1 0,1-1 1,0 0-1,-1 1 0,0 0 0,1-1 0,-1 1 0,0 0 0,1 0 1,-1 0-1,-3-2 0,-3 0 32,0 0 0,0 0 0,0 1 1,0 0-1,0 0 0,-1 1 0,1 0 0,0 1 1,-1-1-1,1 2 0,-1-1 0,1 1 0,0 0 1,-1 1-1,1 0 0,-11 4 0,5 0 60,0-1 0,0 2 0,0-1 0,1 2-1,0 0 1,1 1 0,0 0 0,-15 14 0,23-19-102,1 0 1,-1-1 0,1 1 0,0 0 0,0 1-1,1-1 1,-1 0 0,1 1 0,0-1-1,0 1 1,1 0 0,-1 0 0,1 0-1,0 0 1,0 0 0,1 0 0,-1 0 0,2 9-1,0-8 0,0-1 0,0 1 0,1 0-1,0-1 1,0 1 0,0-1-1,1 0 1,0 0 0,0 0 0,0 0-1,0 0 1,1-1 0,0 1 0,0-1-1,9 7 1,-2-3-37,0 0 0,0-1 0,1-1 0,0 0 0,0-1 0,1 0 0,-1 0 0,1-2 0,0 1 0,0-2 0,0 0 0,0 0 0,20-1 0,15-2 0,1-3 0,65-12 0,-39 4 0,-72 12 123,0-1 0,1 1 0,-1-1 0,0 0 0,0 0 0,0 0 0,5-2 0,-7 2-337,0 1 0,-1-1 0,1 0 0,0 0 0,0 0 1,-1 0-1,1 0 0,-1 0 0,1 0 0,-1 0 0,1 0 1,-1 0-1,1 0 0,-1 0 0,0 0 0,0 0 0,1 0 1,-1 0-1,0-1 0,0 1 0,0 0 0,0-1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22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1 253 10152,'0'0'10737,"10"6"-10357,0 1-238,0 1 134,0-1 0,1-1 0,-1 0 0,15 6 0,-20-11-137,0 0-1,0 0 0,0-1 1,0 1-1,0-1 1,0 0-1,1-1 0,-1 1 1,0-1-1,0 0 1,0 0-1,-1-1 0,1 1 1,0-1-1,0 0 1,-1 0-1,1-1 0,-1 0 1,0 1-1,0-1 1,5-5-1,-2 2-22,0 0 0,-1-1 0,1 1 0,-1-2 0,-1 1 0,1-1-1,-1 0 1,-1 0 0,1 0 0,5-15 0,-8 14-37,0 0-1,-1 0 0,0 0 1,0 0-1,-1 0 0,0 0 0,0 0 1,-1 0-1,-1 0 0,1 0 1,-1 0-1,-1 0 0,0 0 1,0 1-1,-8-14 0,10 20-39,0 0 0,-1 0 0,0 0-1,1 0 1,-1 1 0,0-1-1,0 0 1,0 1 0,0 0-1,0-1 1,0 1 0,-1 0 0,1 0-1,0 0 1,0 0 0,-1 1-1,-3-1 1,2 0 22,0 1 0,0 0-1,0 0 1,0 1 0,0-1 0,0 1-1,0 0 1,0 0 0,-7 3 0,1 1 35,0 0 0,1 1 1,-1-1-1,2 2 0,-1 0 0,0 0 1,-8 9-1,12-9-52,0-1 0,0 1 0,1 0 0,0 0 0,0 1-1,0-1 1,-2 11 0,-15 57 317,20-71-340,-5 51 358,3-17-59,2-33-278,1 0 1,0 0-1,0 1 0,0-1 0,1 0 1,0 1-1,0-1 0,0 0 1,1 0-1,0 0 0,0 0 0,0 0 1,0 0-1,1-1 0,0 1 1,0-1-1,0 1 0,0-1 0,1 0 1,6 5-1,9 7-42,-16-13 0,0-1 0,1 1 0,-1 0 0,1-1 0,-1 0 0,1 0 0,0 0 0,0 0 0,0 0 0,0-1 0,6 2 0,19 2 0,0-1 0,0-2 0,0 0 0,0-2 0,30-4 0,-44 1 0,0 0 0,0-1 0,20-9 0,-22 9 0,12 1-832,-20 3-2367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1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94 12960,'0'0'9598,"-4"14"-9081,-6 32-25,2 1 0,-3 52 0,12 10 420,-2 32 450,-1-124-872,2-1 0,-1 1 1,2 0-1,4 27 0,-3-38-46,-2-5-362,1-1 0,-1 1-1,0-1 1,0 1 0,1-1-1,-1 1 1,0-1 0,0 1-1,0 0 1,0-1 0,0 1 0,0-1-1,0 1 1,0-1 0,0 1-1,0-1 1,0 1 0,0 0-1,0-1 1,0 1 0,-1-1-1,1 1 1,4-18 841,-2 5-686,6-46-237,-2-1 0,-5-117 0,-2 86 0,2 39 0,0 20 0,-1 1 0,-2-1 0,-7-44 0,8 73 0,1 1 0,0 0 0,0 0 0,-1 0 0,1-1 0,0 1 0,0 0 0,0 0 0,0-1 0,1 1 0,-1 0 0,0 0 0,0 0 0,1-1 0,-1 1 0,1 0 0,-1 0 0,1-1 0,1-3 0,-2 5 0,0 0 0,0-1 0,0 1 0,0 0 0,0-1 0,0 1 0,0 0 0,0 0 0,0-1 0,0 1 0,1 0 0,-1 0 0,0-1 0,0 1 0,0 0 0,0 0 0,1 0 0,-1-1 0,0 1 0,0 0 0,1 0 0,-1 0 0,0 0 0,0-1 0,1 1 0,-1 0 0,0 0 0,0 0 0,1 0 0,-1 0 0,0 0 0,0 0 0,1 0 0,-1 0 0,0 0 0,1 0 0,-1 0 0,15-4 0,0 0 0,0 1 0,0 1 0,0 1 0,29 0 0,73 13 0,-102-9 0,0 0 0,0 0 0,0 2 0,26 11 0,-36-14 0,0 1 0,0 0 0,0 0 0,0 0 0,-1 0 0,1 1 0,-1 0 0,0 0 0,0 0 0,0 0 0,-1 1 0,1-1 0,-1 1 0,0 0 0,4 10 0,-6-11 0,-1-1 0,1 0 0,-1 1 0,1-1 0,-1 0 0,0 1 0,0-1 0,-1 0 0,1 1 0,-1-1 0,0 0 0,1 1 0,-1-1 0,-1 0 0,1 0 0,-3 5 0,-2 3 0,-1-1 0,0 1 0,-9 8 0,4-5 0,-1 0 0,-1-1 0,0-1 0,-1 0 0,-32 19 0,-87 36 0,92-48 0,41-19 0,1 0 0,0 0 0,-1 0 0,1 0 0,-1 1 0,1-1 0,0 0 0,-1 0 0,1 0 0,0 0 0,-1 1 0,1-1 0,0 0 0,-1 0 0,1 1 0,0-1 0,0 0 0,-1 1 0,1-1 0,0 0 0,0 1 0,-1-1 0,1 0 0,0 1 0,0-1 0,0 0 0,0 1 0,4 2 0,-3-3 0,34 12 0,0-1 0,66 11 0,-71-18 0,-1 2 0,0 1 0,0 1 0,-1 2 0,41 19 0,42 27 0,-110-55 0,0-1 0,-1 0 0,1 0 0,0 0 0,-1 1 0,1-1 0,-1 0 0,1 1 0,0-1 0,-1 1 0,1-1 0,-1 0 0,1 1 0,-1-1 0,1 1 0,-1 0 0,1-1 0,-1 1 0,0-1 0,1 1 0,-1 0 0,0-1 0,0 1 0,1-1 0,-1 1 0,0 0 0,0 0 0,0-1 0,0 2 0,0-1 0,-1 1 0,1-1 0,-1 0 0,1 0 0,-1 0 0,0 1 0,0-1 0,0 0 0,1 0 0,-1 0 0,0 0 0,0 0 0,0-1 0,-2 2 0,-5 3 0,0 1 0,-18 7 0,25-13 0,-15 6 0,0 0 0,-1-1 0,0-1 0,-28 4 0,-74 1 0,26-3 0,62-4 0,0-2 0,0 0 0,0-2 0,-43-8 0,73 9 31,0 1 0,1 0 0,-1 0 1,0 0-1,1 0 0,-1 0 0,0 0 0,1 0 0,-1 0 1,0 0-1,0 0 0,1 0 0,-1 1 0,0-1 0,1 0 1,-1 0-1,1 1 0,-1-1 0,0 0 0,1 1 0,-1-1 1,1 1-1,-1-1 0,1 1 0,-1-1 0,1 1 0,-1 0 1,-4 10-4516,5-11 4160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16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10848,'0'0'11554,"15"5"-11069,1 0-363,0-1 1,0-1-1,1 0 0,-1-2 0,1 1 0,-1-2 0,28-3 1,452-22 1802,-417 25-1688,492 14 1454,33-21 1391,-559 5-2571,-41 2-287,10-1 556,-15 1-772,1 0 1,0 0-1,0 0 0,0 0 0,0 0 0,0 1 1,0-1-1,0 0 0,0 0 0,0 0 1,0 0-1,0 0 0,0 0 0,0 0 0,0 0 1,-1 0-1,1 1 0,0-1 0,0 0 1,0 0-1,0 0 0,0 0 0,0 0 0,0 0 1,0 0-1,0 0 0,0 1 0,0-1 1,0 0-1,1 0 0,-1 0 0,0 0 0,0 0 1,0 0-1,0 0 0,0 0 0,0 1 1,0-1-1,0 0 0,0 0 0,0 0 0,0 0 1,0 0-1,0 0 0,0 0 0,1 0 1,-1 0-1,0 0 0,0 0 0,0 0 0,0 0 1,0 0-1,0 0 0,-1 1-8,0-1 0,-1-1 0,1 1 0,0 0 0,0 0 0,-1 0 0,1-1 0,0 1 0,0-1 0,-1 1 0,1-1 0,-2-1 0,-5-1 0,-111-32 860,45 16-5700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17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14272,'0'0'6353,"7"12"-5721,-2-3-490,1-1-18,-1 0 1,-1 0-1,0 0 1,0 1-1,0 0 1,-1 0-1,-1 0 1,3 13-1,0 25 739,-2 50 0,4 43 1282,-6-132-1786,-1 1 0,0-1 0,-1 1 0,1-1 0,-4 12 0,2-10 968,1-14 440,3-18-801,8-20-921,1 0-1,30-74 1,-29 91-42,1-1 1,1 2-1,1 0 1,1 0-1,27-29 1,-24 29-4,-15 18 0,1 1 0,-1-1 0,1 1 0,0-1 0,1 1 0,-1 1 0,1-1 0,0 1 0,0 0 0,0 0 0,9-3 0,-13 6 0,1 0 0,-1 0 0,1 1 0,-1-1 0,1 0 0,-1 1 0,1 0 0,0 0 0,-1 0 0,1 0 0,-1 0 0,1 0 0,4 1 0,-5 1 0,0-1 0,0 1 0,0-1 0,0 1 0,-1-1 0,1 1 0,0 0 0,-1 0 0,1 0 0,-1 0 0,0 0 0,0 0 0,0 0 0,0 0 0,1 4 0,1 2 0,0 1 0,-1 0 0,0 0 0,0 0 0,-1 0 0,0 0 0,-1 1 0,0-1 0,-2 11 0,-15 83 0,16-100 0,-10 35 0,23-50 0,15-29 0,2 1 0,40-44 0,-57 72 0,0 0 0,0 1 0,1 0 0,1 1 0,0 0 0,0 1 0,1 1 0,0 0 0,0 1 0,24-8 0,-34 14 0,-1 0 0,1 0 0,-1 0 0,1 1 0,0 0 0,-1-1 0,1 2 0,0-1 0,-1 0 0,1 1 0,0 0 0,-1 0 0,1 1 0,-1-1 0,8 4 0,-6-1 0,-1-1 0,0 1 0,0 0 0,0 0 0,-1 0 0,0 1 0,1 0 0,-2-1 0,1 2 0,5 7 0,-2 3 0,1 0 0,-2 0 0,0 0 0,-1 0 0,-1 1 0,-1 0 0,3 28 0,-5-37 0,0 1 0,0-1 0,-1 0 0,0 0 0,0 0 0,-1 0 0,0 0 0,-1 0 0,0 0 0,0 0 0,0-1 0,-1 1 0,-7 12 0,9-18 77,0 0 1,0-1-1,0 1 0,-1-1 0,1 1 1,0-1-1,-1 0 0,1 1 0,-1-1 1,-2 2-1,-10-2-4862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19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10656,'0'0'14663,"15"3"-14351,-8-1-271,10 2 55,-1 0 0,1-1-1,0-1 1,0-1-1,18 0 1,331-12 1944,-263 7 284,-103 4-2298,0 0 0,1 0 0,-1 0 1,0 0-1,0-1 0,1 1 0,-1 0 0,0 0 1,0 0-1,0-1 0,1 1 0,-1 0 0,0 0 0,0 0 1,0-1-1,1 1 0,-1 0 0,0 0 0,0-1 1,0 1-1,0 0 0,0-1 0,0 1 0,0 0 1,0 0-1,0-1 0,0 1 0,0 0 0,0-1 1,0 1-1,0 0 0,0 0 0,0-1 0,0 1 1,0 0-1,0-1 0,0 1 0,0 0 0,0-1 1,-5-15-830,4 11-2550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2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18 8744,'0'0'15879,"-10"-3"-15609,5 1-222,-1-1 43,1 1 0,0 0 1,-1 1-1,1 0 1,-1-1-1,0 2 0,1-1 1,-1 1-1,0-1 0,1 2 1,-1-1-1,-11 3 1,11-2-2,0 1 0,-1 0 1,1 0-1,0 1 1,0 0-1,1 0 1,-1 0-1,1 1 1,-1 0-1,1 0 1,0 0-1,1 1 1,-1 0-1,1 0 0,0 0 1,0 0-1,0 0 1,1 1-1,-1 0 1,2 0-1,-1 0 1,1 0-1,-1 0 1,2 0-1,-3 9 0,4-9-56,-2 0 6,1 0 1,0 0-1,1 0 1,0 1-1,0-1 0,0 0 1,0 0-1,1 0 1,0 0-1,1 1 0,-1-1 1,4 8-1,1-1 95,0-1 0,13 16 1,-16-23-93,0-1 0,1 0 1,0 0-1,0 0 0,0-1 0,1 1 1,-1-1-1,1 0 0,6 3 1,-2-1 48,1-1 1,0 0-1,0 0 1,0-1-1,0 0 0,1-1 1,-1 0-1,1-1 1,-1 0-1,1 0 1,0-1-1,-1-1 1,1 0-1,0 0 0,-1-1 1,0 0-1,1-1 1,-1 0-1,0-1 1,0 0-1,-1 0 0,1-1 1,13-10-1,1-1 260,30-26 1,-29 14-4486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29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13168,'0'0'2952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32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690 115 8640,'0'0'10475,"-2"-10"-10245,-5-29-2,7 37-176,-1 0 0,0 0 0,1 1 0,-1-1 0,0 0 0,0 0 0,0 0 0,-1 1 0,1-1 0,0 1 0,-1-1 0,1 1 0,0-1 0,-1 1 0,0 0 0,1 0 0,-1 0 0,0 0 0,0 0 0,1 0 0,-1 0 0,-3 0 0,-12-10 366,14 9-337,0 0-1,0 0 0,0-1 0,0 2 0,0-1 1,-1 0-1,1 1 0,0-1 0,-1 1 0,1 0 0,-1 0 1,0 1-1,1-1 0,-1 1 0,0-1 0,1 1 1,-1 0-1,0 1 0,1-1 0,-6 2 0,1-1-15,-1 2-1,1-1 0,0 1 0,-1 0 0,1 1 0,1 0 0,-13 8 1,7-3-3,6-5 0,0 1 0,1 0-1,-1 0 1,-9 10-1,12-11-11,0 1 0,0-1-1,0 1 1,1 0-1,-1 0 1,1 1 0,0-1-1,1 0 1,-1 1 0,1 0-1,0-1 1,-2 13 0,-1 82 418,5-93-442,-1-1 1,1 1-1,-1-1 1,-1 0-1,1 1 1,-1-1-1,0 0 1,-1 0-1,0 0 1,-6 10-1,-1-1 44,-1-1-1,-20 22 1,17-25-33,1 1 1,-2-1 0,0-1-1,0-1 1,0 0 0,-26 10-1,11-5 49,26-12-60,-1-1 0,0 0 0,0 0 0,0 0 1,0-1-1,0 1 0,0-1 0,0 0 0,0-1 0,0 1 0,0-1 1,0 0-1,0 0 0,1-1 0,-1 0 0,0 1 0,1-1 0,-6-4 0,6 4 10,1 0 0,0 0 0,-1 0 0,1-1 0,1 1 0,-1-1 0,0 0 0,0 0-1,1 0 1,-4-6 0,5 7-20,0 0-1,0 0 1,0-1-1,0 1 1,1 0 0,-1 0-1,1 0 1,0-1-1,-1 1 1,1 0-1,0-1 1,1 1 0,-1 0-1,0 0 1,0-1-1,1 1 1,0 0-1,-1 0 1,2-3 0,0 1-8,1 0 0,0 0 0,-1 0 0,1 1 0,0 0 0,0-1 0,1 1 1,-1 0-1,1 0 0,0 1 0,0-1 0,-1 1 0,2 0 0,-1 0 0,0 0 1,0 0-1,1 1 0,-1 0 0,0-1 0,1 2 0,8-2 0,1 1-31,-1 0 0,1 1 0,0 1 0,-1 0 0,1 0 0,16 5 0,38 7-25,-49-10 85,-1 0 0,1 1-1,-1 1 1,24 10 0,-35-12-17,3 1 27,0 1 0,0 0 0,-1 0-1,0 1 1,14 12 0,-9-5 138,0-1 1,1-1-1,18 12 0,-26-19-47,0-1 0,0 0 0,0 0 0,0 0-1,1-1 1,-1 0 0,1-1 0,-1 0 0,1 0 0,9 0-1,-13-1-133,2 0 127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35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0 9144,'0'0'9151,"-5"11"-8909,4-9-230,-5 9 93,1 0 1,1 0-1,0 0 1,1 1-1,0-1 1,-2 17-1,1 33 525,4 1-1,8 77 0,-5-106-308,-2-1 0,-4 33 0,1 5 1308,-3-65-685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35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 10656,'0'0'8903,"15"-10"-8535,-4 3-291,-5 2-27,1 0 1,1 1-1,-1 0 0,1 0 0,0 0 0,0 1 1,0 0-1,0 1 0,0 0 0,1 0 0,-1 1 1,15-1-1,186-1 969,186 4 322,-291 5-980,134 14 787,-225-20-1047,-2 1 455,-11 0-546,0-1 1,0 0-1,1 1 0,-1-1 1,0 0-1,0 1 1,0-1-1,0 0 0,0 1 1,0-1-1,0 0 1,0 1-1,0-1 1,0 0-1,0 1 0,-1-1 1,1 0-1,0 1 1,0-1-1,0 0 0,0 1 1,0-1-1,-1 0 1,1 0-1,0 1 0,0-1 1,-1 0-1,1 0 1,0 1-1,0-1 0,-1 0 1,1 0-1,-1 1 1,-4 4-109,-1 0 1,0 0-1,0 0 1,0-1 0,-11 6-1,8-5-2332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36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67 12456,'0'0'6266,"11"13"-5895,-2-4-290,-3-2-30,1 0 1,-1 0-1,-1 1 1,1-1 0,-1 1-1,-1 0 1,1 1-1,-1-1 1,-1 1-1,3 9 1,9 39 428,-2 1 1,-3 1-1,-3 0 1,-2 0 0,-3 1-1,-5 61 1,2-116-257,0 15 201,-1-14 37,0-9 381,-18-68 1033,6-123-1057,12 121-621,1 45-119,1 0-1,1 0 0,2 0 0,1 0 0,1 0 0,1 1 0,1 0 1,2 0-1,15-32 0,-23 56-71,1 1 1,0-1 0,0 0-1,1 0 1,-1 1 0,1-1-1,-1 1 1,1 0-1,0 0 1,-1 0 0,1 0-1,0 0 1,0 1 0,1-1-1,-1 1 1,0 0-1,0 0 1,1 0 0,-1 0-1,1 1 1,-1-1 0,0 1-1,1 0 1,-1 0-1,1 0 1,-1 1 0,7 0-1,0 1-2,0 0-1,0 1 1,0 0 0,-1 0-1,1 1 1,-1 0-1,1 1 1,8 6-1,-10-6-5,0 1 0,0 0 0,-1 1 0,0 0-1,0 0 1,-1 0 0,1 1 0,-2 0 0,1 0 0,-1 1-1,-1 0 1,1-1 0,4 16 0,-7-18 3,-1 1 0,1 0-1,-1 0 1,-1 0 0,1 0 0,-1 0 0,0 0 0,-1 0 0,0 0 0,0 0 0,0 0 0,-1-1-1,0 1 1,0 0 0,-1-1 0,0 0 0,0 1 0,0-1 0,-8 10 0,2-5 19,-1 0 0,0 0 0,-1-1 0,-21 17 0,-53 29 106,63-42-73,-13 5 409,51-18-431,-1 0 0,0 2 0,0 0 0,19 6 0,11 3 17,-30-9-31,0 1 0,0 0 0,-1 2 0,1-1-1,-1 2 1,-1 0 0,1 0 0,-1 2-1,0-1 1,-1 2 0,22 20 0,-33-29-14,0 0 0,0 0 0,1 0-1,-1 0 1,0 1 0,0-1 0,0 1 0,-1-1 0,1 1 0,0-1 0,0 1 0,-1-1 0,1 1 0,-1 0 0,1-1 0,-1 1 0,0 0 0,0-1 0,0 1-1,0 0 1,0-1 0,0 1 0,0 0 0,0-1 0,-1 1 0,1 0 0,-1-1 0,1 1 0,-1-1 0,0 1 0,1 0 0,-1-1 0,0 0 0,0 1-1,0-1 1,0 0 0,0 1 0,0-1 0,-1 0 0,1 0 0,0 0 0,-1 0 0,1 0 0,-2 1 0,-8 4 20,0 0 1,0 0-1,0-1 0,-20 6 1,30-11-24,-28 9 48,-1-2 0,-55 7 1,-62-4 167,62-6-21,66-4-144,16-1-43,0 1 1,0 0 0,0-1 0,0 1-1,0 1 1,0-1 0,1 0-1,-1 1 1,0-1 0,-5 3 0,7-3-17,1 1 0,0-1 0,0 0 0,0 0 0,0 1 0,0-1 0,0 0 0,0 1 1,0-1-1,0 0 0,0 1 0,0-1 0,0 0 0,0 1 0,0-1 0,0 0 0,0 0 0,0 1 0,1-1 1,-1 0-1,0 1 0,0-1 0,0 0 0,0 0 0,1 1 0,-1-1 0,0 0 0,0 0 0,1 0 0,-1 1 0,0-1 1,0 0-1,1 0 0,-1 0 0,0 0 0,0 1 0,1-1 0,-1 0 0,0 0 0,1 0 0,-1 0 0,1 0 1,14 8-209,6-3-3812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23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 8136,'0'0'8489,"0"9"-8192,-1 31 15,0-36-190,1 0 0,0 0 0,-1 0-1,0-1 1,0 1 0,0 0 0,0 0 0,-1-1-1,0 1 1,1-1 0,-1 1 0,0-1-1,-1 0 1,1 0 0,-1 0 0,-2 3 0,-11 14 255,-59 102 1151,68-108-1413,0 0 1,1 1-1,1 0 0,1-1 0,0 1 0,0 1 1,0 16-1,-2 1 52,-9 40 411,4 1-1,-3 126 0,23 14 674,-4-169-724,2 1 0,21 72 0,-27-113-475,23 59 558,-22-59-517,0 0 0,1-1 0,0 1-1,0-1 1,0 1 0,1-1 0,0 0 0,-1 0-1,1 0 1,6 3 0,-6-4 35,0 0 0,0-1 0,1 1-1,0-1 1,-1 0 0,1 0 0,0-1 0,0 1 0,5 0 0,-7-2-99,-1 0 1,0 0-1,1 0 0,-1 0 0,0-1 1,1 1-1,-1-1 0,0 0 1,1 1-1,-1-1 0,0 0 1,0 0-1,0 0 0,0-1 1,0 1-1,0 0 0,0-1 1,0 1-1,0-1 0,-1 0 0,1 1 1,-1-1-1,2-2 0,3-6-335,-1-1-1,0 1 0,-1-1 1,0 0-1,-1 0 0,3-18 1,-4 21-1602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37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 11256,'0'0'7985,"12"-6"-7584,1-1-242,1 1-1,0 0 1,1 1 0,-1 0-1,1 1 1,26-3 0,-23 5 24,-9 1-9,1 0 1,-1 0-1,0 1 0,1 0 1,13 2-1,-21-1-147,0-1 0,-1 0 0,1 1 0,-1-1-1,1 1 1,-1 0 0,1 0 0,-1-1 0,0 1 0,1 0-1,-1 0 1,0 0 0,1 1 0,-1-1 0,0 0 0,0 0-1,0 1 1,0-1 0,0 0 0,-1 1 0,1-1 0,0 1-1,-1-1 1,1 1 0,-1-1 0,1 1 0,-1-1 0,0 1-1,1 0 1,-1-1 0,0 1 0,0 0 0,0-1 0,0 1-1,-1 0 1,1-1 0,-1 3 0,0 3 24,-1 0 1,0-1-1,0 1 1,-1-1-1,0 1 1,0-1-1,0 0 1,-1 0-1,0 0 1,-7 8-1,-5 4 184,-32 26 0,17-17 81,9-10-8,18-15-105,1 0 1,-1 1-1,1-1 0,-1 1 1,-4 6-1,34-15 938,-10 0-992,-1 2-1,1-1 1,0 2-1,0 0 1,0 1 0,30 0-1,-34 3-109,0 0-1,-1 0 1,1 1-1,0 0 1,-1 1-1,0 1 1,0-1-1,0 2 1,0 0 0,11 6-1,11 11-3543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4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7 565 8936,'0'0'11565,"-2"-10"-11267,1 5-263,0 2-9,0 0 0,1 0 0,-1-1 0,1 1 0,0 0 0,0 0 0,0-1 0,1-4 0,-1 7-10,1-1-1,0 0 1,-1 0-1,1 0 1,0 1-1,0-1 1,0 1-1,1-1 1,-1 1-1,0-1 1,1 1-1,-1-1 0,0 1 1,1 0-1,0 0 1,-1 0-1,1 0 1,0 0-1,-1 0 1,1 1-1,3-2 1,74-24 579,134-25-1,-208 50-582,456-55 1175,-224 34-687,42 2 48,-9 0-66,-235 16-431,447-41 861,-383 47-654,4 0 49,83-7 321,-172 4-525,-1 0 0,1 0 0,-1-2 0,0 1-1,1-2 1,19-7 0,-22 8 502,-7 2-186,-12-8-287,-18-13 6,-1 1 0,-1 2 0,-48-27 0,-99-33 505,158 74-523,-10-6 248,35 11-210,106 12-91,47 7-43,-114-12 0,17 4 112,103 29-1,-167-40-133,0 0 0,1 0 0,-1 0 0,0 0 0,0 0 1,1 1-1,-1-1 0,0 0 0,0 0 0,0 0 0,1 0 1,-1 0-1,0 0 0,0 0 0,0 0 0,1 1 0,-1-1 0,0 0 1,0 0-1,0 0 0,0 0 0,1 1 0,-1-1 0,0 0 1,0 0-1,0 0 0,0 1 0,0-1 0,0 0 0,0 0 1,0 0-1,0 1 0,0-1 0,0 0 0,0 0 0,0 1 0,0-1 1,0 0-1,0 0 0,0 0 0,0 1 0,0-1 0,0 0 1,0 0-1,0 1 0,0-1 0,0 0 0,0 0 0,0 0 0,0 0 1,-1 1-1,1-1 0,0 0 0,0 0 0,0 0 0,-1 1 0,-14 10 67,13-9-62,-21 11 17,0 0-1,-1-2 1,0-1-1,-32 9 1,12-4-4,-32 11 5,-179 73 180,227-85-190,0 1 1,1 2-1,0 0 0,2 2 0,0 0 1,-35 37-1,11 0-27,18-21-4284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4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10544,'0'0'11031,"13"-4"-10675,278-63 1296,-224 54-1425,133-35 723,230-88 0,-368 116-703,-40 14-72,0 0 0,-1-2 0,0-1 0,25-14 1,-6 6 1431,-40 16-1568,0 1 0,1 0-1,-1-1 1,1 1 0,-1 0-1,0 0 1,1-1 0,-1 1-1,1 0 1,-1 0-1,1-1 1,-1 1 0,1 0-1,-1 0 1,1 0 0,-1 0-1,1 0 1,0 0 0,-1 0-1,1 0 1,-1 0-1,1 0 1,-1 0 0,1 0-1,-1 0 1,1 1 0,-1-1-1,1 0 1,-1 0 0,1 0-1,-1 1 1,1-1 0,-1 0-1,0 1 1,1-1-1,-1 0 1,1 1 0,-1-1-1,0 1 1,1 0 0,-1 0-20,1 0 1,-1 0 0,0 0 0,1 0-1,-1 0 1,0 0 0,0 0 0,0 0-1,0 0 1,0 0 0,0 0-1,0 0 1,0 0 0,0 0 0,-1 0-1,1 0 1,0 0 0,-1 0 0,1 0-1,-2 2 1,-3 5-1,-1 0-1,0-1 1,-1 1 0,0-1-1,0-1 1,0 1 0,-14 8-1,-3 0 6,-38 18-1,-359 140 117,322-142-83,-1-4-1,-142 20 0,215-43-31,-1 0 66,-35 0 0,97-18 292,2 5-294,0 2 1,0 0-1,53-1 1,117 10 197,-69 7-15,203 40 0,-178-2-234,-89-24-40,-30-5 2,-43-18 0,0 1 0,0-1 0,0 0 0,1 0 0,-1 0 0,0 0 0,0 0 0,0 0 0,1 0 0,-1 0 0,0 0 0,0 0 0,0 0 0,0 0 0,1 0 0,-1 0 0,0 0 0,0-1 0,0 1 0,1 0 0,-1 0 0,0 0 0,0 0 0,0 0 0,0 0 0,0 0 0,1 0 0,-1-1 0,0 1 0,0 0 0,0 0 0,0 0 0,0 0 0,0-1 0,0 1 0,0 0 0,1 0 0,-1 0 0,0 0 0,0-1 0,0 1 0,0 0 0,0 0 0,0 0 0,0-1 0,0 1 0,0 0 0,0 0 0,0 0 0,0 0 0,0-1 0,-3-11 0,2 10 0,-45-130 0,27 85 0,3-2 0,-13-57 0,28 98 213,0 0-1,1 1 1,0-14 0,4-2-5003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5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292 788 10344,'0'0'8227,"-10"8"-7789,-43 27 49,25-17 28,0 0 0,-39 36 0,57-44-336,-6 5 273,1 2-1,-24 32 1,35-45-354,2 0 1,-1 1-1,0-1 1,1 1-1,0 0 1,0-1 0,0 1-1,1 0 1,0 0-1,0 1 1,0-1-1,0 0 1,1 0-1,0 0 1,0 0-1,0 1 1,3 9 0,-3-12-49,1 0 0,0-1 1,1 1-1,-1 0 0,0-1 1,1 1-1,0-1 0,-1 1 1,1-1-1,0 0 0,0 0 0,0 1 1,0-2-1,1 1 0,-1 0 1,1 0-1,-1-1 0,1 1 1,-1-1-1,1 0 0,0 0 1,0 0-1,0 0 0,-1 0 1,1-1-1,0 1 0,0-1 1,0 0-1,0 0 0,4 0 1,2 0 30,0-1 0,1-1 1,-1 1-1,0-2 0,0 1 1,0-1-1,-1 0 0,12-7 1,-4 1 30,0 0 1,-1-1 0,0-1 0,-1 0 0,-1-1 0,0-1 0,0 0 0,18-26 0,-13 13 39,-2-1 0,-1 0 1,-1-1-1,13-41 0,-10 23-1,-2-1 0,-2-1 1,7-52-1,-10 26 37,8-88 209,-16 133-265,-2 0 0,-1 1 0,-7-46 0,7 67-64,-1 0 0,0 0 0,0 0 0,-1 0 0,1 0 0,-2 1-1,1-1 1,-1 1 0,-4-7 0,7 13-60,1-1 0,-1 1 0,1 0 0,-1 0 0,1 0 0,-1 0-1,1 0 1,-1-1 0,0 1 0,1 0 0,-1 0 0,1 0 0,-1 0 0,1 0 0,-1 1 0,1-1 0,-1 0 0,1 0-1,-1 0 1,1 0 0,-1 1 0,1-1 0,-1 0 0,1 0 0,-1 1 0,1-1 0,-1 0 0,1 1 0,-1-1-1,1 0 1,0 1 0,-1-1 0,1 1 0,0-1 0,0 1 0,-1-1 0,1 1 0,0-1 0,0 1 0,-1-1 0,1 1-1,-12 25 42,0 7-38,2 1-1,2 0 1,1 0-1,-3 43 0,5 146 21,6-188-12,2 0 0,9 43 0,-8-62 21,0 0 1,1-1 0,1 0 0,0 0-1,1 0 1,0-1 0,12 15 0,-15-23-11,0-1 1,0 1-1,1-1 1,-1-1-1,1 1 1,0-1-1,1 0 1,-1 0-1,1 0 1,0-1-1,0 0 1,0 0-1,0 0 1,1-1-1,-1 0 1,1 0-1,-1-1 1,13 2-1,-8-3 13,-1 0 1,0-1-1,0 0 0,0 0 0,0-1 0,0-1 0,0 0 0,0 0 1,-1 0-1,0-2 0,17-8 0,-5 0-43,3-1 0,30-22 0,-48 32 0,0-1 0,0-1 0,0 1 0,-1-1 0,0 0 0,0 0 0,-1-1 0,1 1 0,4-11 0,-7 11 0,-1 1 0,0 0 0,0-1 0,0 1 0,-1 0 0,0-1 0,0 1 0,0-1 0,-1 1 0,1 0 0,-1-1 0,-1 1 0,1 0 0,-1-1 0,-3-5 0,5 10 0,-1 0 0,1 0 0,-1 1 0,1-1 0,-1 1 0,0-1 0,1 0 0,-1 1 0,0-1 0,1 1 0,-1-1 0,0 1 0,0 0 0,1-1 0,-1 1 0,0 0 0,0-1 0,0 1 0,0 0 0,0 0 0,1 0 0,-1 0 0,-1 0 0,0 0 0,-1 0 0,1 1 0,0-1 0,0 1 0,-1 0 0,1 0 0,0 0 0,-4 2 0,1 0 0,0 1 0,-1-1 0,1 2 0,1-1 0,-9 9 0,5-2 0,-1 2 0,2-1 0,-1 1 0,2 0 0,0 1 0,-8 25 0,12-33 0,0 0 0,1 0 0,0 0 0,0 1 0,0-1 0,1 0 0,0 1 0,0-1 0,0 0 0,1 1 0,0-1 0,0 0 0,1 1 0,0-1 0,0 0 0,0 0 0,1-1 0,4 9 0,-3-10 0,-1 0 0,1 0 0,0 0 0,0-1 0,1 1 0,-1-1 0,1 0 0,-1-1 0,1 1 0,0-1 0,0 0 0,0 0 0,0 0 0,0-1 0,1 0 0,-1 0 0,0 0 0,1-1 0,-1 1 0,1-1 0,-1-1 0,7 0 0,5-1 0,1-1 0,-1-1 0,0 0 0,0-1 0,24-12 0,-11 2 0,-21 10 0,0 1 0,0-1 0,1 1 0,12-3 0,-21 7 0,-1 0 0,1 0 0,0 0 0,0 0 0,0 0 0,0 0 0,-1 0 0,1 0 0,0 0 0,0 0 0,0 1 0,0-1 0,-1 0 0,1 1 0,0-1 0,0 0 0,-1 1 0,1-1 0,0 1 0,-1-1 0,1 1 0,0-1 0,-1 1 0,1 0 0,-1-1 0,1 1 0,-1 0 0,1 0 0,-1-1 0,1 1 0,-1 0 0,0 0 0,0-1 0,1 1 0,-1 0 0,0 0 0,0 0 0,0 0 0,0-1 0,0 2 0,1 7 0,0-1 0,-1 0 0,-1 12 0,1-8 0,0 30 0,-2-1 0,-2 0 0,-1 0 0,-13 50 0,-16 45 0,-11 37 0,37-158 0,8-15 0,0 0 0,0 0 0,0 0 0,0 0 0,0 0 0,0 0 0,-1 1 0,1-1 0,0 0 0,0 0 0,0 0 0,0 0 0,0 0 0,0 0 0,-1 0 0,1 0 0,0 0 0,0 0 0,0 0 0,0 0 0,0 0 0,-1 0 0,1 0 0,0 0 0,0 0 0,0-1 0,0 1 0,0 0 0,0 0 0,0 0 0,-1 0 0,1 0 0,0 0 0,0 0 0,0 0 0,0 0 0,0 0 0,0-1 0,0 1 0,0 0 0,0 0 0,-1 0 0,1 0 0,0 0 0,0 0 0,0-1 0,0 1 0,0 0 0,-5-29 0,3-22 0,3 1 0,1-1 0,3 0 0,20-87 0,-9 82 0,3 0 0,2 0 0,3 2 0,37-62 0,-51 96 0,2 0 0,0 1 0,2 0 0,0 1 0,1 1 0,0 0 0,2 1 0,22-17 0,-38 32 0,0 0 0,0 0 0,0 1 0,0-1 0,0 0 0,0 1 0,0-1 0,0 1 0,1-1 0,-1 1 0,0-1 0,1 1 0,-1 0 0,0 0 0,0 0 0,1 0 0,-1 0 0,0 0 0,1 0 0,-1 0 0,0 0 0,1 0 0,-1 1 0,0-1 0,2 1 0,0 1 0,0 1 0,-1-1 0,1 1 0,0 0 0,-1-1 0,0 1 0,0 0 0,3 6 0,2 2 0,0 2 0,-2-1 0,1 1 0,-2 0 0,1 0 0,-2 0 0,0 0 0,0 1 0,-2-1 0,1 15 0,-1-20 0,-1 0 0,0 0 0,-1 0 0,0 0 0,0 0 0,-1 0 0,0 0 0,0 0 0,-1-1 0,0 1 0,0-1 0,-1 0 0,0 0 0,0 0 0,-1 0 0,0 0 0,0-1 0,-9 9 0,10-13 0,0 1 0,1-1 0,-1-1 0,0 1 0,0 0 0,0-1 0,-1 0 0,1 0 0,0 0 0,0-1 0,-1 1 0,1-1 0,-7 0 0,0-1 0,0 0 0,1 0 0,-1-1 0,-13-4 0,23 6 0,-1-1 0,0 0 0,1 0 0,-1 0 0,1 0 0,-1 0 0,1 0 0,-1 0 0,1 0 0,0 0 0,-1-1 0,1 1 0,0-1 0,0 1 0,0-1 0,0 1 0,0-1 0,1 1 0,-1-1 0,0 0 0,0-3 0,1 5 0,0-1 0,1 1 0,-1-1 0,0 1 0,0-1 0,1 1 0,-1-1 0,0 1 0,1-1 0,-1 1 0,1 0 0,-1-1 0,0 1 0,1 0 0,-1-1 0,1 1 0,-1 0 0,1 0 0,-1-1 0,1 1 0,-1 0 0,1 0 0,-1 0 0,1 0 0,0 0 0,-1 0 0,1 0 0,19-2 0,-20 2 0,105 1 0,35-1 0,-109-3 0,-2 2 0,1-3 0,0 0 0,31-10 0,-54 12 0,0 0 0,-1-1 0,1 0 0,-1 0 0,0 0 0,0-1 0,0 0 0,0-1 0,-1 1 0,0-1 0,0 0 0,0 0 0,0 0 0,-1-1 0,0 0 0,0 0 0,-1 0 0,6-12 0,-5 8 0,-2 1 0,1-1 0,-1 0 0,-1 0 0,1 0 0,-2-1 0,1 1 0,-2 0 0,1 0 0,-1 0 0,-1 0 0,-4-15 0,3 14 0,0 0 0,-1 1 0,0 0 0,-1 0 0,0 0 0,-1 0 0,0 1 0,0 0 0,-1 0 0,-14-14 0,20 22 0,0 0 0,0 1 0,1-1 0,-1 1 0,0-1 0,0 1 0,0-1 0,0 1 0,0-1 0,0 1 0,0 0 0,1 0 0,-1-1 0,0 1 0,0 0 0,0 0 0,0 0 0,0 0 0,0 0 0,0 0 0,0 0 0,0 1 0,0-1 0,0 0 0,0 0 0,0 1 0,0-1 0,0 1 0,0-1 0,1 1 0,-1-1 0,0 1 0,0-1 0,0 1 0,1 0 0,-1-1 0,0 1 0,1 0 0,-1 0 0,0 1 0,-3 3 0,1-1 0,-1 1 0,1 1 0,0-1 0,-2 7 0,1-2 0,1 1 0,0-1 0,1 1 0,0 0 0,1 0 0,0 0 0,1 0 0,0 0 0,0 0 0,1 1 0,1-1 0,5 19 0,-5-23 0,0 0 0,0-1 0,1 1 0,0-1 0,0 0 0,1 0 0,-1 0 0,1 0 0,1-1 0,-1 1 0,1-1 0,0 0 0,0-1 0,0 1 0,1-1 0,-1 0 0,1 0 0,0-1 0,1 0 0,-1 0 0,10 3 0,-10-5 0,0 0 0,0 0 0,0-1 0,0 0 0,0 0 0,0-1 0,0 0 0,0 0 0,0 0 0,0-1 0,0 0 0,-1 0 0,1 0 0,-1-1 0,8-4 0,7-5 0,-1-1 0,29-24 0,46-51 0,-93 88 0,-1-1 0,1 0 0,0 0 0,0 1 0,0-1 0,-1 1 0,1-1 0,0 1 0,0-1 0,0 1 0,0 0 0,0-1 0,0 1 0,0 0 0,0 0 0,0 0 0,0-1 0,2 1 0,-2 1 0,-1-1 0,1 0 0,0 1 0,-1-1 0,1 0 0,-1 1 0,1-1 0,-1 1 0,0-1 0,1 1 0,-1-1 0,1 1 0,-1-1 0,0 1 0,0-1 0,1 1 0,-1 0 0,0-1 0,0 1 0,1-1 0,-1 1 0,0 0 0,1 6 0,-1-1 0,0 1 0,0-1 0,-1 10 0,1-13 0,-2 22 0,1-8 0,-1 1 0,0 0 0,-1-1 0,-8 24 0,19-46 0,-1 0 0,0-1 0,10-9 0,16-27 0,-20 25 0,0 0 0,1 1 0,30-26 0,-43 41 0,0 0 0,0 0 0,0 0 0,0 0 0,1 1 0,-1-1 0,0 0 0,0 0 0,1 1 0,-1-1 0,1 1 0,-1 0 0,1-1 0,-1 1 0,1 0 0,-1 0 0,1-1 0,-1 1 0,1 1 0,-1-1 0,1 0 0,-1 0 0,0 0 0,1 1 0,-1-1 0,1 1 0,-1-1 0,1 1 0,-1 0 0,0-1 0,0 1 0,1 0 0,-1 0 0,0 0 0,0 0 0,0 0 0,0 0 0,0 0 0,0 0 0,0 1 0,0-1 0,0 0 0,-1 0 0,1 1 0,0 1 0,3 6 0,0 1 0,0 0 0,-1-1 0,-1 1 0,3 12 0,-4-10 0,1 0 0,0-1 0,1 0 0,0 1 0,1-1 0,0 0 0,1-1 0,0 1 0,9 12 0,-11-21 0,-1 0 0,1 0 0,0 0 0,-1 0 0,1 0 0,0-1 0,1 1 0,-1-1 0,0 0 0,0 0 0,0 0 0,1 0 0,-1 0 0,1-1 0,-1 0 0,0 0 0,1 0 0,-1 0 0,1 0 0,-1 0 0,6-2 0,9-2 0,0-1 0,28-10 0,-42 14 0,21-10 0,0 0 0,-1-1 0,-1-2 0,0 0 0,23-19 0,-16 8 0,0-2 0,48-56 0,-70 68 0,-8 15 0,0-1 0,0 1 0,0 0 0,0 0 0,0 0 0,-1-1 0,1 1 0,0 0 0,0 0 0,0 0 0,0 0 0,-1-1 0,1 1 0,0 0 0,0 0 0,-1 0 0,1 0 0,0 0 0,0 0 0,-1 0 0,1 0 0,0 0 0,0 0 0,-1 0 0,1 0 0,0 0 0,0 0 0,0 0 0,-1 0 0,1 0 0,0 0 0,0 0 0,-1 0 0,1 0 0,0 0 0,-35 14 0,10 2 0,0 1 0,1 0 0,1 2 0,-40 42 0,52-50 0,0 1 0,1 0 0,0 0 0,1 1 0,1 0 0,0 1 0,0 0 0,2 0 0,-7 19 0,13-32 0,-1 0 0,1 0 0,0 0 0,-1-1 0,1 1 0,0 0 0,0 0 0,0 0 0,0 0 0,0 0 0,0 0 0,0 0 0,0 0 0,0-1 0,0 1 0,1 0 0,-1 0 0,0 0 0,0 0 0,1 0 0,-1-1 0,1 1 0,-1 0 0,1 0 0,-1-1 0,1 1 0,0 0 0,0 1 0,1-2 0,0 1 0,-1 0 0,1-1 0,0 0 0,0 1 0,0-1 0,-1 0 0,1 0 0,0 1 0,0-1 0,0-1 0,-1 1 0,4-1 0,5-1 0,0 0 0,0-1 0,-1-1 0,12-5 0,-4 0 0,-1-1 0,-1-1 0,0-1 0,-1 0 0,0 0 0,-1-2 0,0 1 0,-1-2 0,-1 0 0,0 0 0,-1-1 0,12-25 0,-2 0 0,-3-2 0,-1 0 0,19-89 0,-24 77 0,-2-1 0,-3 0 0,-3 0 0,-2-1 0,-2 1 0,-16-101 0,16 151 0,-7-32 0,7 36 0,1 0 0,-1 0 0,0 0 0,1 1 0,-1-1 0,0 0 0,0 1 0,0-1 0,0 0 0,0 1 0,-1-1 0,1 1 0,0 0 0,-1-1 0,1 1 0,-3-1 0,3 2 0,0-1 0,0 1 0,0 1 0,0-1 0,0 0 0,0 0 0,-1 0 0,1 1 0,0-1 0,0 0 0,0 1 0,0-1 0,0 1 0,0-1 0,0 1 0,1 0 0,-1-1 0,0 1 0,0 0 0,0-1 0,1 1 0,-1 0 0,0 0 0,1 0 0,-1 0 0,-1 2 0,-15 26 0,1 10 0,2 0 0,1 0 0,2 1 0,2 1 0,1 0 0,-3 57 0,8-26 0,3 0 0,18 135 0,-14-179 0,1 10 0,13 49 0,-16-77 0,1 0 0,1 0 0,0-1 0,1 1 0,-1-1 0,2 0 0,-1 0 0,1 0 0,12 12 0,-14-18 0,0 0 0,0 0 0,0 0 0,0-1 0,0 1 0,1-1 0,-1 0 0,1-1 0,0 1 0,-1-1 0,1 0 0,0 0 0,0 0 0,0-1 0,0 1 0,-1-1 0,1 0 0,0-1 0,9-1 0,4-2 0,-1 0 0,0-1 0,0-1 0,17-8 0,-21 7 0,-1 1 0,0-2 0,0 0 0,0 0 0,-1-1 0,0 0 0,-1-1 0,0-1 0,-1 1 0,13-19 0,-16 20 0,0 0 0,-1-1 0,0 1 0,0-2 0,-1 1 0,-1 0 0,1-1 0,-2 1 0,1-1 0,-2 0 0,1 0 0,-1 0 0,-1 0 0,-1-13 0,1 23 0,0-1 0,0 0 0,0 0 0,-1 0 0,1 1 0,-1-1 0,1 0 0,-1 1 0,0-1 0,0 0 0,1 1 0,-1-1 0,0 1 0,0-1 0,0 1 0,-1-1 0,1 1 0,0 0 0,-1 0 0,1 0 0,0 0 0,-1 0 0,1 0 0,-1 0 0,-2-1 0,2 2 0,-1-1 0,1 1 0,-1 0 0,1 0 0,-1 0 0,1 0 0,-1 0 0,1 0 0,0 1 0,-1-1 0,1 1 0,-1 0 0,1 0 0,0 0 0,-1 0 0,1 0 0,0 0 0,-2 2 0,-4 3 0,1 0 0,0 1 0,0 0 0,0 0 0,1 0 0,0 1 0,1 0 0,0 0 0,0 1 0,0-1 0,1 1 0,1 0 0,-1 0 0,-2 16 0,4-18 0,0 0 0,1 0 0,0 0 0,0 0 0,1 0 0,0 0 0,0 0 0,0 0 0,1 0 0,0 0 0,1 0 0,0 0 0,0 0 0,0 0 0,1-1 0,0 1 0,0-1 0,0 0 0,1 0 0,7 9 0,-7-11 0,-1-1 0,1 0 0,0 0 0,0 0 0,0-1 0,1 1 0,-1-1 0,1 0 0,-1 0 0,1-1 0,0 1 0,-1-1 0,1 0 0,0 0 0,0-1 0,0 0 0,0 1 0,0-2 0,0 1 0,-1 0 0,1-1 0,0 0 0,0 0 0,0-1 0,7-2 0,5-3 0,0-1 0,-1 0 0,0-1 0,-1-1 0,23-18 0,4-7 0,38-27 0,-80 61 0,0 1 0,0 0 0,1-1 0,-1 1 0,0 0 0,1 0 0,-1-1 0,0 1 0,1 0 0,-1 0 0,1 0 0,-1 0 0,0 0 0,1-1 0,-1 1 0,1 0 0,-1 0 0,1 0 0,-1 0 0,0 0 0,1 0 0,-1 0 0,1 0 0,-1 0 0,0 1 0,1-1 0,-1 0 0,1 0 0,-1 0 0,0 0 0,1 0 0,-1 1 0,1-1 0,-1 0 0,1 1 0,4 16 0,-8 31 0,3-43 0,-7 31 0,5-26 0,0 0 0,-1 20 0,3-30 0,0 1 0,0-1 0,0 0 0,0 0 0,0 0 0,0 0 0,0 0 0,0 1 0,0-1 0,0 0 0,0 0 0,0 0 0,0 0 0,0 0 0,0 1 0,0-1 0,1 0 0,-1 0 0,0 0 0,0 0 0,0 0 0,0 0 0,0 0 0,0 1 0,0-1 0,1 0 0,-1 0 0,0 0 0,0 0 0,0 0 0,0 0 0,0 0 0,0 0 0,1 0 0,-1 0 0,0 0 0,0 0 0,0 0 0,0 0 0,0 0 0,1 0 0,-1 0 0,0 0 0,0 0 0,0 0 0,11-4 0,11-12 0,-20 14 0,95-83 0,-5 5 0,-51 54 0,-38 25 0,-1-1 0,1 1 0,-1 0 0,1 0 0,0 0 0,-1 1 0,1-1 0,0 1 0,0-1 0,0 1 0,-1 0 0,1 0 0,0 0 0,0 1 0,2 0 0,-3-1 0,-1 1 0,0 0 0,1 0 0,-1-1 0,0 1 0,0 0 0,1 0 0,-1 0 0,0 0 0,0 1 0,0-1 0,0 0 0,-1 0 0,1 1 0,0-1 0,0 0 0,0 4 0,8 27 0,-7-22 0,20 114 0,-13-89 0,-8-34 0,-1 1 0,1 0 0,0-1 0,-1 1 0,1-1 0,0 1 0,0-1 0,0 0 0,0 1 0,0-1 0,0 0 0,1 0 0,-1 0 0,0 0 0,1 0 0,-1 0 0,1 0 0,1 1 0,1-1 0,1 0 0,-1-1 0,1 1 0,-1-1 0,1 0 0,-1 0 0,1 0 0,-1 0 0,1-1 0,-1 0 0,1 0 0,-1 0 0,0 0 0,1-1 0,-1 0 0,7-4 0,38-17 0,61-40 0,-56 18 0,-45 38 0,-14 10 0,-16 11 0,-2 7 0,1 0 0,-28 35 0,44-48 0,1-1 0,0 1 0,0 0 0,1 0 0,0 0 0,0 1 0,1-1 0,0 1 0,0 0 0,1 0 0,1 0 0,-2 18 0,3-24 0,1 1 0,0-1 0,-1 1 0,1-1 0,0 1 0,1-1 0,-1 0 0,1 0 0,-1 1 0,1-1 0,0 0 0,0 0 0,0-1 0,1 1 0,4 4 0,-3-3 0,0-1 0,0 1 0,0-1 0,0-1 0,1 1 0,-1 0 0,1-1 0,0 0 0,-1 0 0,8 1 0,4 0 0,0-1 0,0-1 0,0-1 0,0 0 0,0-1 0,0-1 0,0 0 0,0-1 0,-1-1 0,1-1 0,-1 0 0,17-8 0,16-11 0,-2-2 0,57-41 0,-93 60 0,-5 3 0,-1 1 0,0-1 0,1 0 0,-2-1 0,1 1 0,0-1 0,4-9 0,-6 11 0,0 0 0,0 0 0,-1-1 0,0 1 0,1-1 0,-1 1 0,0-1 0,-1 1 0,1-1 0,-1 1 0,0-1 0,1 0 0,-1 1 0,-1-5 0,0 6 0,0 0 0,0 0 0,0 0 0,0 0 0,0 0 0,0 0 0,-1 0 0,1 0 0,-1 0 0,1 1 0,-1-1 0,0 1 0,0-1 0,0 1 0,0 0 0,0-1 0,0 1 0,0 0 0,0 0 0,0 0 0,-5 0 0,3-1 0,0 1 0,0 0 0,-1 1 0,1-1 0,0 1 0,-1 0 0,1 0 0,0 0 0,-1 0 0,-5 2 0,-5 3 0,1 0 0,0 0 0,0 2 0,1 0 0,-22 14 0,30-17 0,0-1 0,1 1 0,-1 0 0,1 0 0,0 1 0,0-1 0,0 1 0,0 0 0,1 0 0,0 0 0,0 0 0,0 1 0,1-1 0,0 1 0,0 0 0,0 0 0,0 5 0,1-6 0,1-1 0,0 1 0,0-1 0,1 0 0,-1 1 0,1-1 0,0 0 0,0 1 0,0-1 0,0 0 0,1 0 0,0 0 0,0 0 0,0 0 0,0-1 0,1 1 0,-1 0 0,1-1 0,0 0 0,0 0 0,0 0 0,7 5 0,-4-4 0,0 0 0,1 0 0,0-1 0,0 1 0,0-1 0,0-1 0,0 0 0,1 0 0,-1 0 0,1-1 0,15 1 0,-1-3 0,-1-1 0,1-1 0,0-2 0,-1 0 0,0 0 0,40-18 0,44-12 0,-78 29 738,5-1-1346,-14 2-3457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5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7024,'0'0'560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5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3 9440,'0'0'10807,"-10"0"-10375,5-1-347,0 0 0,-1 1 0,1 0 0,-1 0 0,1 1 0,-1-1-1,1 1 1,0 0 0,0 1 0,-1-1 0,1 1 0,0 0 0,0 0-1,0 1 1,1 0 0,-1-1 0,1 1 0,-1 1 0,-4 4 0,-22 24 426,-156 171 1703,108-125-1495,59-61-485,1 1 0,1 1-1,1 1 1,1 0 0,-17 27-1,18-17 1802,107-103-573,191-113 1,-246 165-1271,41-17 0,-65 33-165,1 0 1,0 1-1,-1 0 1,2 1-1,-1 1 1,27-2-1,1 0-27,10 1 0,-49 4 0,0 0 0,0 0 0,0 0 0,0 0 0,0 0 0,-1 1 0,1-1 0,0 1 0,-1 0 0,6 4 0,14 9 0,1-6-3983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6:4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370 327 8744,'0'0'8417,"-9"1"-8084,-20 5-118,-115 25 1919,134-27-1899,0 0-1,-1 1 0,-10 7 0,-21 9 329,35-18-460,1 0 0,-1 0 0,1 1 0,0 0 0,0 0 0,1 1 0,-1-1 0,1 1-1,0 0 1,0 1 0,1-1 0,0 1 0,0 0 0,0 0 0,0 0 0,-3 9 0,7-12-69,-1 0 1,0 0 0,1 0 0,-1 0 0,1 0-1,0 0 1,0 0 0,1 0 0,-1 0 0,0 0 0,1 1-1,0-1 1,0 0 0,0-1 0,0 1 0,0 0-1,0 0 1,1 0 0,0-1 0,-1 1 0,1-1-1,0 1 1,0-1 0,0 0 0,1 1 0,-1-1-1,0 0 1,1-1 0,-1 1 0,1 0 0,0-1 0,0 1-1,-1-1 1,1 0 0,0 0 0,6 1 0,-4-2 4,-1 1 0,1-1 0,-1-1 0,1 1 0,0 0 1,-1-1-1,1 0 0,-1 0 0,0-1 0,1 1 0,-1-1 1,0 0-1,0 0 0,0 0 0,0-1 0,0 1 0,-1-1 0,1 0 1,-1 0-1,1 0 0,-1-1 0,0 1 0,-1-1 0,1 0 1,0 0-1,3-8 0,7-10 126,0-2-1,-1 0 1,-2 0 0,0-1-1,-2-1 1,-1 1 0,-1-1-1,-1-1 1,2-34 0,-7 29 63,-5-37 0,0 14 13,-2-28 80,6 77-301,-2 9-136,-29 255-536,24-104 495,8-143 155,0 1 0,0-1 0,1 0 0,1 0 0,4 17 0,-5-24 19,0-1 0,0 0 0,0 0 0,1 0 0,-1 0-1,1 0 1,0 0 0,-1 0 0,1-1 0,1 1 0,-1-1 0,0 1-1,1-1 1,-1 0 0,1 0 0,-1 0 0,1 0 0,0 0-1,0-1 1,0 1 0,0-1 0,5 2 0,-6-3 5,0 0 1,0 0 0,1 0 0,-1 0-1,0 0 1,0 0 0,0-1-1,1 1 1,-1-1 0,0 1-1,0-1 1,0 0 0,0 0-1,0 0 1,0 0 0,0 0-1,0 0 1,1-3 0,33-30 326,-25 22-240,33-45 431,-42 54-482,1-1-1,-1 0 1,0 1 0,0-1 0,-1 0-1,1 0 1,-1 0 0,0 0-1,0-5 1,4-9 197,-4 6-37,-1 10-200,-1 1 1,1 0-1,0 0 0,0-1 1,0 1-1,0 0 0,0 0 1,1-1-1,-1 1 1,0 0-1,0 0 0,1-1 1,-1 1-1,1 0 0,-1 0 1,1 0-1,0 0 0,0-1 1,0-1 8,0 1 1,0-1 0,-1 1-1,1-1 1,0 1 0,-1-1-1,0-4 1,1 4-113,-1 17 7,-2 41-45,-1 26-42,4-72 130,0 1 0,0-1 1,0 0-1,1 1 0,1-1 0,4 11 0,-7-19 38,1 0 0,-1 0 0,1 0-1,0 0 1,-1 0 0,1-1 0,0 1 0,0 0-1,0 0 1,-1 0 0,1-1 0,0 1-1,0 0 1,0-1 0,0 1 0,0-1-1,1 1 1,-1-1 0,0 0 0,0 1-1,0-1 1,0 0 0,0 0 0,1 0-1,-1 0 1,0 0 0,0 0 0,0 0-1,0 0 1,1 0 0,-1 0 0,0-1 0,0 1-1,0 0 1,0-1 0,0 1 0,0-1-1,1 0 1,5-3 45,-1 1 0,0-1 0,0 0 0,10-8 0,-2-1 31,0 0-1,-2-1 0,22-30 0,-28 35 7,0 0 0,-1 0-1,0 0 1,-1-1 0,0 1 0,0-1 0,-1 0 0,3-19-1,-5 4 535,-7 61-767,4-30 130,1 0 1,-1 1-1,1-1 0,1 1 1,-1-1-1,1 1 0,0-1 0,0 1 1,1-1-1,0 1 0,0-1 1,1 1-1,-1-1 0,2 0 0,-1 0 1,0 0-1,6 9 0,-5-12 19,-1 0 0,1 0 0,0-1 0,0 1 0,0-1 0,0 0 0,1 0 0,-1 0 0,0 0 0,1 0 0,-1-1 0,1 0 0,5 2 0,-3-2 8,1 0-1,-1 0 0,1 0 0,-1-1 0,1 0 0,11-1 0,12 0 12,-25 1-12,-1 1 1,1-2-1,0 1 0,-1 0 0,1-1 1,0 0-1,-1 0 0,7-3 1,-2 0-6,10-3 42,0-2 1,-1 0-1,22-15 0,-39 22-31,1 0 0,-1 1 0,0-1 0,0 0 0,1 0 1,-1 1-1,0-1 0,-1 0 0,1 0 0,0 0 0,-1-1 1,1 1-1,-1 0 0,1 0 0,-1 0 0,0 0 0,0 0 1,0 0-1,0-1 0,-1 1 0,1 0 0,0 0 0,-1 0 1,0 0-1,1 0 0,-1 0 0,0 0 0,0 0 0,0 0 1,0 0-1,0 1 0,-1-1 0,1 0 0,0 1 0,-1-1 1,-2-2-1,2 4-9,-1 0-1,1 0 1,0 0 0,-1 1 0,1-1 0,0 0 0,-1 1 0,1 0 0,0-1 0,0 1-1,0 0 1,-1 0 0,1 0 0,0 0 0,0 1 0,1-1 0,-4 3 0,2-1-12,1 0 0,0 0 1,0 0-1,0 0 0,1 0 1,-1 0-1,1 0 0,0 1 1,0-1-1,0 0 1,0 1-1,0-1 0,1 1 1,-1-1-1,1 1 0,0-1 1,0 1-1,0 0 0,1-1 1,-1 1-1,1-1 0,0 0 1,0 1-1,0-1 0,1 0 1,-1 1-1,1-1 0,-1 0 1,1 0-1,0 0 1,0 0-1,1-1 0,-1 1 1,5 4-1,1 0 15,0-1 0,1 0 1,-1 0-1,1 0 0,0-1 0,1 0 0,0-1 0,-1 0 1,1-1-1,16 4 0,-19-5 16,1-1 0,-1 0 1,1 0-1,-1 0 0,1-1 0,-1 0 1,1 0-1,0-1 0,-1 0 0,1 0 0,-1-1 1,0 0-1,1 0 0,-1-1 0,0 0 1,0 0-1,9-6 0,2-1 311,24-15 223,-39 23-1056,0 0 1,-1 0 0,1-1 0,0 1 0,-1-1 0,1 0 0,-1 1 0,0-1 0,4-6-1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6:4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1061 10752,'0'0'6433,"12"-13"-5723,-3 4-604,9-9 115,-1-1 0,0-1 0,20-32 0,0-8 203,138-248 1252,-146 248-1347,-2 6 215,26-78 1,-47 113-391,-1 1 1,-1-1-1,0 0 1,-2 0-1,0 0 0,-1 0 1,-1 0-1,-3-29 1,0 38-18,1 0 0,-1 0 0,-1 0 1,0 0-1,0 1 0,-1 0 1,-9-14-1,7 11 82,7 11-191,-1 0 0,1 0 0,0 0 0,-1 1 0,1-1 0,0 0 0,-1 1 0,1-1 0,-1 0 0,0 1 0,1-1 0,-1 1 0,1-1 0,-1 1 0,0-1 0,1 1 0,-1-1 0,0 1 0,0 0-1,1-1 1,-1 1 0,0 0 0,0 0 0,0-1 0,1 1 0,-2 0 0,1 1-9,0-1 0,0 1 0,0-1 0,0 1 0,0-1 0,0 1 0,0 0 0,0 0-1,1-1 1,-1 1 0,0 0 0,1 0 0,-1 0 0,0 0 0,1 0 0,-1 0 0,1 1 0,-5 9 34,1-1 0,-5 23 1,8-26-2,-13 61 73,3 1 0,-2 129 0,9-116-72,0-23 2,3-1-1,10 81 1,-8-128-24,1 0 0,0 1 0,1-1 1,0 0-1,1-1 0,0 1 0,1-1 0,0 1 1,12 16-1,-16-25-12,1-1 1,0 1-1,0-1 0,0 0 1,0 1-1,0-1 1,0 0-1,0 0 0,0 0 1,0-1-1,1 1 1,-1 0-1,0-1 0,0 0 1,1 1-1,-1-1 1,0 0-1,1 0 0,-1 0 1,1-1-1,-1 1 1,0 0-1,0-1 0,4-1 1,3-1 29,0 0 1,-1 0-1,1-1 0,-1 0 1,8-6-1,16-12 239,-2-2 0,-1-2-1,-1 0 1,42-53 0,-63 72-120,3-2 223,-8 6-142,-3 2 20,-1 3-244,0-1 0,1 1-1,0-1 1,-1 1 0,1 0-1,0-1 1,0 1 0,0 0 0,0 0-1,0 0 1,0 0 0,0 3-1,-3 3 22,0 2-28,-1 0 1,1 1 0,1-1 0,0 1 0,0 0-1,-1 11 1,4-18-16,-1 1-1,1-1 0,0 1 1,0 0-1,1-1 0,-1 1 1,1-1-1,0 1 1,0-1-1,0 1 0,1-1 1,0 1-1,0-1 1,0 0-1,0 0 0,5 7 1,0-3-2,-4-5 4,-1 1 0,1-1 0,0 0 1,0 0-1,0-1 0,0 1 0,4 2 0,-6-4 1,0-1 0,0 0 0,1 1 1,-1-1-1,0 0 0,0 0 0,0 1 0,1-1 0,-1 0 0,0 0 0,0 0 0,1-1 0,-1 1 1,0 0-1,0 0 0,0-1 0,0 1 0,1-1 0,-1 1 0,0-1 0,0 1 0,0-1 0,0 1 0,0-1 1,0 0-1,0 0 0,0 0 0,-1 1 0,3-3 0,-1-1 14,1 0 0,0 0 0,-1 0 0,0 0 1,0-1-1,0 1 0,-1-1 0,1 1 0,-1-1 0,0 1 0,0-1 0,-1 0 0,0 0 0,1 1 1,-1-1-1,-2-7 0,2 2 23,-2 0 1,1 0-1,-1 0 1,-1 0 0,0 0-1,-7-16 1,3 15 78,1 1-1,-1-1 1,-1 2 0,-11-13 0,13 18-69,-2-2-4,8 4-36,7 2-8,190 10-5,-152-7 0,-27-2 0,1 0 0,-1-1 0,33-4 0,-13 2 0,-37 2 880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6:4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16575,'0'0'4000,"88"9"-3184,-27-7-336,6-2 8,7 0-264,1 0 0,5-2-56,-1-1 8,4-3-64,-7-5 8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6:5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1 787 9040,'0'0'7161,"5"-9"-6704,16-30 254,19-52-1,32-150 1732,-52 167-1546,-17 66-775,-1-4 463,2 1 0,0 0 0,0 0 0,7-12 0,-11 22-257,45 56 1506,-39-45-1799,0 0 0,0 0 0,-1 1 0,-1 0 0,0 0 0,0 1 0,-1-1 0,0 1 0,-1-1 0,1 18 1,0 94 221,-4-94-139,3 0 1,4 35 0,-5-61-100,0 0-1,-1 0 1,1 0 0,0 0-1,0-1 1,1 1 0,-1 0-1,1-1 1,-1 1 0,1-1-1,0 1 1,0-1 0,0 0 0,0 1-1,0-1 1,0-1 0,1 1-1,-1 0 1,1 0 0,-1-1-1,1 1 1,0-1 0,0 0-1,-1 0 1,1 0 0,0 0 0,0-1-1,0 1 1,0-1 0,0 1-1,0-1 1,0 0 0,0 0-1,0-1 1,0 1 0,5-2-1,0 0 22,1 0 0,-1-1 0,0 0 0,0-1 0,-1 0 0,1 0 0,-1-1-1,1 1 1,-2-2 0,1 1 0,0-1 0,-1 0 0,0 0 0,-1-1-1,1 1 1,-1-1 0,0-1 0,-1 1 0,5-10 0,37-126 552,-31 93-233,-15 48-335,1 0-1,-1 0 1,1 0 0,0 0 0,0 0-1,0 1 1,0-1 0,0 0-1,0 1 1,0-1 0,1 0-1,-1 1 1,1 0 0,-1-1-1,1 1 1,-1 0 0,1 0-1,0 0 1,0 0 0,2-1-1,0 1-5,-1 0 0,0 0-1,1 1 1,-1 0-1,1-1 1,-1 1-1,1 1 1,-1-1 0,1 0-1,-1 1 1,4 1-1,8 3 14,0 0 0,0 1-1,0 1 1,13 9 0,-24-14-10,104 65 15,-161-132 95,43 57-104,1 0 1,-1 0-1,0 1 0,-1 0 0,0 1 0,-21-9 0,28 13-11,-1 1 1,1 0 0,-1-1-1,1 1 1,-1 1-1,1-1 1,-1 1-1,0 0 1,1 0 0,-1 0-1,1 1 1,-1-1-1,1 1 1,-1 0 0,1 0-1,-1 1 1,1-1-1,0 1 1,0 0 0,-1 0-1,-6 6 1,5-3-20,0 1 0,0 0-1,1 0 1,0 0 0,0 1 0,0 0 0,1 0 0,0 0 0,0 0 0,1 1 0,0 0 0,0-1 0,1 1 0,0 0 0,0 0-1,1 0 1,0 1 0,0-1 0,1 11 0,1-5-21,0-1 0,0 1 0,1-1 0,1 1 0,0-1 0,1 0 0,1 0 0,0 0 0,0-1-1,14 22 1,-15-28 15,0 0 0,1 0-1,0-1 1,0 0 0,0 0-1,1 0 1,0 0 0,0-1-1,0 0 1,0-1 0,1 1-1,-1-1 1,1 0 0,7 2 0,-10-4 15,0 0 0,1 0 1,-1 0-1,0-1 1,0 0-1,1 0 1,-1 0-1,0 0 1,1 0-1,-1-1 0,0 0 1,1 0-1,-1 0 1,0 0-1,0-1 1,0 0-1,0 0 1,0 0-1,-1 0 0,1 0 1,-1-1-1,1 0 1,-1 1-1,5-6 1,-1-1 27,-1-1 1,0 1 0,0-1 0,-1 0-1,0-1 1,0 1 0,-2-1 0,1 0-1,-1 0 1,-1 0 0,2-19-1,-1 7 68,-2-1 0,-1 0 0,-1 1 0,-5-39 0,3 51 56,0 0-1,0 0 1,-6-12 0,12 68-76,-1-29-81,1-1 0,1 1 0,0-1 0,1 0 0,1 0 0,0 0 0,9 14 0,-11-21 0,1 0 0,0-1 0,1 0 0,-1 0 0,1-1 0,1 1 0,-1-1 0,1-1 0,0 1 0,0-1 0,1 0 0,-1-1 0,1 0 0,10 4 0,2 0 0,-15-5 0,0-1 0,0 0 0,1-1 0,-1 1 0,9 1 0,-11-3 0,-1 0 0,0 0 0,0-1 0,0 1 0,1 0 0,-1-1 0,0 1 0,0-1 0,0 0 0,0 0 0,0 0 0,0 0 0,0 0 0,0 0 0,0 0 0,0-1 0,-1 1 0,3-2 0,6-8 0,1-1 0,-2 0 0,1 0 0,-2-1 0,0 0 0,10-22 0,-1-4 0,12-45 0,-27 76 0,0 1 0,1 0 0,0 0 0,1 0 0,-1 0 0,1 0 0,1 1 0,7-10 0,-12 16 0,1 0 0,-1-1 0,0 1 0,0 0 0,0 0 0,1 0 0,-1 0 0,0 0 0,0 0 0,1 0 0,-1-1 0,0 1 0,0 0 0,0 0 0,1 0 0,-1 0 0,0 0 0,0 0 0,1 0 0,-1 0 0,0 0 0,0 0 0,1 1 0,-1-1 0,0 0 0,0 0 0,1 0 0,-1 0 0,0 0 0,0 0 0,0 0 0,1 1 0,-1-1 0,0 0 0,0 0 0,0 0 0,0 0 0,1 1 0,-1-1 0,0 0 0,0 0 0,0 0 0,0 1 0,0-1 0,0 0 0,1 0 0,-1 1 0,0-1 0,0 0 0,0 0 0,0 1 0,6 17 0,-5-12 0,6 21 0,-1 0 0,-1 1 0,-1 0 0,-1 45 0,-3-68 0,-2 8 0,5-11 0,3-6 0,54-68 0,-41 48 0,29-29 0,-40 45 0,-2 2 0,-1 0 0,2 1 0,-1-1 0,9-5 0,-14 11 0,0-1 0,0 1 0,0-1 0,0 1 0,-1-1 0,1 1 0,0-1 0,0 1 0,0 0 0,0-1 0,0 1 0,0 0 0,0 0 0,0 0 0,0 0 0,0 0 0,0 0 0,0 0 0,0 0 0,0 1 0,0-1 0,0 0 0,0 1 0,0-1 0,0 0 0,0 1 0,0-1 0,0 1 0,0-1 0,0 1 0,-1 0 0,1-1 0,0 1 0,0 0 0,-1 0 0,1-1 0,0 1 0,-1 0 0,1 0 0,-1 0 0,1 1 0,6 14 0,-2 0 0,0 1 0,0 0 0,-2-1 0,0 1 0,1 28 0,-1-16 0,6 29 0,-9-56 0,1-1 0,-1 0 0,1 1 0,-1-1 0,1 0 0,-1 1 0,1-1 0,0 0 0,-1 0 0,1 0 0,0 0 0,0 0 0,0 0 0,0 0 0,0 0 0,0 0 0,0 0 0,0 0 0,0 0 0,0-1 0,1 1 0,-1-1 0,0 1 0,1-1 0,-1 1 0,0-1 0,1 0 0,-1 1 0,0-1 0,1 0 0,-1 0 0,0 0 0,1 0 0,-1 0 0,1 0 0,-1-1 0,2 0 0,6-1 0,-1 0 0,0-1 0,0 0 0,13-7 0,-21 10 0,21-12 0,-2-1 0,1-1 0,28-26 0,-22 17 0,-9 9 0,-1-2 0,0 0 0,-2-1 0,1 0 0,15-26 0,-26 34 0,-9 13 0,-11 17 0,-2 4 0,2 1 0,1 0 0,1 1 0,-13 38 0,24-56 0,0 0 0,1 0 0,0 0 0,1 1 0,0 12 0,1-18 0,0 0 0,0-1 0,0 1 0,1 0 0,0 0 0,0-1 0,0 1 0,0 0 0,0-1 0,1 1 0,-1-1 0,1 1 0,0-1 0,0 0 0,5 6 0,-6-9 0,-1 1 0,1-1 0,-1 0 0,1 1 0,-1-1 0,1 0 0,-1 0 0,1 0 0,0 1 0,-1-1 0,1 0 0,-1 0 0,1 0 0,-1 0 0,1 0 0,0 0 0,-1 0 0,1 0 0,-1 0 0,1 0 0,-1-1 0,1 1 0,0 0 0,-1 0 0,1 0 0,-1-1 0,1 1 0,-1 0 0,1-1 0,-1 1 0,0 0 0,1-1 0,0 0 0,14-15 0,-6 3 0,-1 0 0,0 0 0,-1 0 0,0-1 0,-1 0 0,6-24 0,17-94 0,-19 80 0,23-172 0,-17 96 0,-12 105 0,-1 5 0,2-32 0,-10 57 0,-2 11 0,-1 12 0,1 1 0,1 1 0,1-1 0,2 1 0,2 0 0,0 0 0,3 0 0,0 0 0,2-1 0,9 37 0,49 134 0,-59-196 0,-1-1 0,1 0 0,-1 0 0,1 0 0,1 0 0,-1 0 0,1 0 0,0-1 0,0 0 0,0 0 0,0 0 0,1 0 0,8 5 0,-9-7 0,0 0 0,0 0 0,0-1 0,0 1 0,0-1 0,0 0 0,0 0 0,1 0 0,-1 0 0,0-1 0,1 0 0,-1 0 0,0 0 0,0 0 0,1-1 0,-1 0 0,0 1 0,8-4 0,2-2 0,-1-1 0,0 0 0,0-1 0,0 0 0,-1-1 0,-1-1 0,1 1 0,-2-2 0,1 0 0,-1 0 0,-1-1 0,9-14 0,-15 22 0,-1 0 0,0 0 0,0 0 0,0-1 0,0 1 0,-1 0 0,0-1 0,1-6 0,-2 11 0,1 0 0,-1-1 0,0 1 0,0-1 0,0 1 0,0 0 0,0-1 0,0 1 0,0 0 0,0-1 0,-1 1 0,1-1 0,0 1 0,0 0 0,0-1 0,0 1 0,0 0 0,-1-1 0,1 1 0,0 0 0,0 0 0,-1-1 0,1 1 0,0 0 0,0-1 0,-1 1 0,1 0 0,0 0 0,-1 0 0,1-1 0,0 1 0,-1 0 0,1 0 0,0 0 0,-1 0 0,1 0 0,0 0 0,-1-1 0,1 1 0,0 0 0,-1 0 0,1 0 0,-1 0 0,1 0 0,0 1 0,-1-1 0,1 0 0,0 0 0,-1 0 0,1 0 0,0 0 0,-1 0 0,1 1 0,0-1 0,-1 0 0,1 0 0,-19 13 0,13-7 0,0 0 0,0 0 0,1 0 0,0 0 0,0 1 0,1 0 0,0 0 0,0 0 0,1 1 0,0-1 0,-3 10 0,5-11 0,0-1 0,0 1 0,1 0 0,-1 0 0,1 0 0,1 0 0,-1 0 0,1 0 0,0 0 0,1-1 0,-1 1 0,1 0 0,0-1 0,0 1 0,1-1 0,4 8 0,-2-5 0,0-1 0,1 0 0,-1 0 0,1-1 0,1 1 0,-1-1 0,8 5 0,-12-10 0,1 1 0,-1-1 0,1 0 0,-1 1 0,1-1 0,-1 0 0,1 0 0,-1-1 0,1 1 0,0-1 0,-1 1 0,4-1 0,-4 0 0,0 0 0,-1-1 0,1 1 0,0 0 0,-1-1 0,1 1 0,0-1 0,-1 0 0,1 0 0,0 0 0,-1 0 0,1 0 0,-1 0 0,0 0 0,1 0 0,-1 0 0,0-1 0,0 1 0,0 0 0,2-3 0,-2 1 0,1-1 0,-1 1 0,0 0 0,1-1 0,-2 0 0,1 1 0,0-1 0,-1 1 0,0-1 0,1 0 0,-1 0 0,-1 1 0,1-1 0,-1 0 0,1 1 0,-1-1 0,0 1 0,0-1 0,-2-3 0,-1-4 0,-1 1 0,0-1 0,-1 1 0,-11-17 0,12 21 0,0 0 0,-1 0 0,0 1 0,1 0 0,-2 0 0,1 1 0,0 0 0,-1 0 0,0 0 0,0 1 0,-12-5 0,17 8 0,2-1 0,0 1 0,1 0 0,-1 0 0,0 0 0,0 0 0,1 0 0,-1 0 0,0 0 0,0-1 0,1 1 0,-1 0 0,0 0 0,0 0 0,1-1 0,-1 1 0,0 0 0,0 0 0,0 0 0,0-1 0,1 1 0,-1 0 0,0-1 0,0 1 0,0 0 0,0 0 0,0-1 0,0 1 0,0 0 0,0-1 0,0 1 0,0 0 0,0 0 0,0-1 0,0 1 0,0 0 0,0-1 0,0 1 0,0 0 0,0 0 0,0-1 0,0 1 0,0 0 0,0-1 0,-1 1 0,1 0 0,0 0 0,0-1 0,0 1 0,-1 0 0,1 0 0,0 0 0,0-1 0,0 1 0,-1 0 0,1 0 0,0 0 0,0 0 0,-1-1 0,1 1 0,0 0 0,-1 0 0,1 0 0,36-9 0,-22 6 0,210-44 0,-126 30 0,-96 16 0,0 0 0,1 1 0,-1 0 0,1-1 0,-1 1 0,1 0 0,-1 0 0,0 1 0,1-1 0,-1 0 0,1 1 0,-1-1 0,0 1 0,1 0 0,-1 0 0,0 0 0,0 0 0,1 0 0,-1 0 0,3 4 0,-3-3 0,0 1 0,0-1 0,0 1 0,-1 0 0,1-1 0,-1 1 0,0 0 0,1 0 0,-1 0 0,-1 0 0,1 0 0,0 0 0,-1 0 0,1 4 0,-1 4 0,-1-1 0,1 1 0,-1-1 0,-1 1 0,0-1 0,-1 0 0,0 0 0,-7 17 0,-33 49 0,33-65 0,15-19 0,11-9 0,2 1 0,0 0 0,1 2 0,1 0 0,0 1 0,1 1 0,26-11 0,-44 21 0,0 0 0,1 1 0,-1 0 0,0 0 0,0 0 0,1 0 0,-1 1 0,1-1 0,-1 1 0,0 0 0,1 0 0,-1 0 0,6 1 0,-8-1 0,1 1 0,0-1 0,0 1 0,-1 0 0,1 0 0,-1 0 0,1 0 0,-1 0 0,1 0 0,-1 1 0,0-1 0,1 0 0,-1 1 0,0-1 0,0 1 0,0-1 0,0 1 0,0 0 0,-1-1 0,1 1 0,0 0 0,-1 0 0,1-1 0,-1 1 0,0 0 0,1 2 0,0 8 0,-1 0 0,0 1 0,-1-1 0,0 0 0,-1 0 0,0 0 0,-1 0 0,0 0 0,-1 0 0,0-1 0,-10 20 0,34-43 0,30-32 0,-31 26 0,0 2 0,1 0 0,0 1 0,1 0 0,38-18 0,-57 32 0,0 1 0,0-1 0,0 0 0,0 1 0,1-1 0,-1 1 0,0 0 0,0 0 0,1 0 0,-1 0 0,0 0 0,0 0 0,0 1 0,1-1 0,-1 1 0,0-1 0,0 1 0,0 0 0,0 0 0,0 0 0,0 0 0,0 0 0,0 1 0,0-1 0,-1 0 0,1 1 0,0-1 0,-1 1 0,1 0 0,-1 0 0,2 2 0,3 6 0,1 1 0,-1 0 0,-1 1 0,6 17 0,-2-7 0,-3-7 0,2 0 0,0 0 0,0-1 0,1 0 0,15 17 0,-21-29 0,-1 0 0,0-1 0,1 1 0,-1-1 0,1 1 0,-1-1 0,1 0 0,0 0 0,-1 0 0,1-1 0,0 1 0,0-1 0,0 1 0,-1-1 0,1 0 0,0 0 0,5-1 0,8 0 0,31-8 0,-31 6 0,27-4 521,37-8-683,-73 13-911,1 0-1,-1-1 1,14-6-1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25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9944,'0'0'12937,"1"10"-12556,1 29 366,-5 66-1,-4 5 437,6-59-557,-10 49 1,6-60 129,1 0 0,2 0 0,4 59 0,1-52 653,14-50-694,-3-6-655,1-1 0,0 2 0,0 0 0,1 1 0,0 1 0,25-8 0,-20 10-60,0 0 0,0 1 0,0 0 0,0 2 0,39 3 0,-56-2 0,0 1 0,-1-1 0,1 1 0,0 0 0,0 1 0,-1-1 0,1 0 0,3 3 0,-6-2 0,-8-2 882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5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0 736 10152,'0'0'7638,"9"4"-7107,-1 0-409,-5-3-82,0 1 1,0-1-1,0 1 0,0-1 0,1 0 1,-1 0-1,0 0 0,1-1 0,-1 1 1,1-1-1,-1 0 0,1 0 0,-1 0 0,0 0 1,1-1-1,-1 1 0,6-3 0,11-5 171,-1-1 0,0-2-1,0 0 1,-1 0 0,0-2-1,-1 0 1,-1-1 0,0-1-1,-1-1 1,0 0 0,12-18-1,-12 13-39,-1-2 0,-1 1 1,-1-2-1,-1 0 0,-1 0 0,-2-1 0,7-26 0,-3-6 382,-2-1-1,3-61 1,-2 16 1438,-11 101-1881,1 0 1,-1 1 0,0-1 0,1 0 0,-1 1 0,1-1 0,0 1 0,-1-1 0,1 1 0,0-1 0,0 1 0,0-1 0,0 1-1,1-2 1,-1 3-61,-1 0-1,1-1 1,0 1-1,-1-1 0,1 1 1,0 0-1,0 0 1,-1-1-1,1 1 0,0 0 1,-1 0-1,1 0 1,0 0-1,0 0 0,-1 0 1,1 0-1,0 0 1,0 0-1,-1 0 0,1 0 1,0 0-1,1 1 0,0 0-3,1 1-1,0 0 0,0-1 0,-1 1 0,1 0 0,-1 0 0,1 1 1,-1-1-1,0 0 0,0 1 0,0 0 0,0-1 0,1 5 0,10 16 3,-1 1 0,-1 0 0,-1 1 0,-1 0 0,-2 1 0,0-1 0,-2 2 0,0-1 0,0 49 0,-4-20 17,-13 96 0,8-123-34,-2 0 1,-1-1-1,-1 0 0,-2 0 0,-15 32 1,16-40-13,5-10 7,0 0 1,-1-1-1,0 1 0,0-1 0,-1 0 1,-7 8-1,11-14-10,0 0 1,-1 0 0,1 0-1,-1 0 1,1-1-1,-1 1 1,1-1 0,-1 0-1,0 0 1,0 0-1,0 0 1,0-1 0,1 1-1,-1-1 1,0 1-1,0-1 1,0 0 0,0 0-1,0 0 1,0-1-1,0 1 1,0-1 0,0 0-1,0 1 1,-4-3-1,-4-2 43,1 0-1,-1-1 1,2 0-1,-1-1 0,1 0 1,0 0-1,0-1 0,1 0 1,0 0-1,0-1 1,1 0-1,0-1 0,-8-15 1,14 23-51,0 1 0,0-1 0,0 1-1,1-1 1,-1 1 0,1-1 0,-1 0 0,1 0 0,0 1 0,-1-1 0,1 0 0,0 1 0,0-1 0,0 0 0,0 0 0,1 1 0,-1-1 0,0 0 0,1 1 0,-1-1-1,1 0 1,0 1 0,0-1 0,-1 1 0,1-1 0,0 1 0,0-1 0,0 1 0,0 0 0,1-1 0,-1 1 0,0 0 0,1 0 0,-1 0 0,0 0 0,1 0 0,-1 0-1,1 0 1,-1 1 0,1-1 0,0 0 0,-1 1 0,1 0 0,0-1 0,1 1 0,10-2-8,0 1 0,0 0 0,-1 1 0,1 1 0,0 0 0,0 1 0,24 6 0,86 35 0,-117-40 0,0-1 0,0-1 0,1 1 0,-1-1 0,0 0 0,0-1 0,1 1 0,-1-1 0,0 0 0,1-1 0,10-2 0,13 0 0,-26 2 0,0 1 0,-1-1 0,1-1 0,0 1 0,-1 0 0,1-1 0,-1 0 0,1 0 0,-1 0 0,0 0 0,0 0 0,0-1 0,0 1 0,0-1 0,-1 0 0,3-3 0,4-6 0,0 0 0,12-24 0,-9 10 0,12-33 0,-19 42 0,2-1 0,0 1 0,1 0 0,1 1 0,17-25 0,-25 39 0,1 0 0,0 1 0,0-1 0,0 1 0,0-1 0,1 1 0,-1 0 0,0 0 0,1 0 0,-1 0 0,0 0 0,1 0 0,-1 1 0,1-1 0,-1 1 0,1 0 0,-1 0 0,1 0 0,-1 0 0,1 0 0,-1 0 0,1 1 0,-1-1 0,1 1 0,3 1 0,4 2 0,0 0 0,0 0 0,0 1 0,13 8 0,-10-4 0,-1 0 0,0 1 0,-1 0 0,0 1 0,0 0 0,-1 1 0,12 18 0,-15-18 0,-8-8 0,-15-14 0,-1-1 0,-4-1 0,-56-26 0,69 35 0,0 0 0,0 0 0,0 1 0,-1 0 0,1 1 0,0 0 0,-17-1 0,22 3 0,0-1 0,0 1 0,0 0 0,0 0 0,0 0 0,0 0 0,0 1 0,0-1 0,0 1 0,1 0 0,-1-1 0,0 1 0,1 0 0,0 1 0,-1-1 0,1 0 0,0 1 0,0-1 0,1 1 0,-1 0 0,0-1 0,1 1 0,0 0 0,-1 0 0,1 0 0,0 0 0,1 0 0,-2 3 0,0 5 0,0 0 0,0 0 0,1 1 0,0-1 0,1 0 0,3 19 0,-2-20 0,1-1 0,0 0 0,1 0 0,0 0 0,1 0 0,0 0 0,0-1 0,1 1 0,0-1 0,7 8 0,-10-13 0,0-1 0,0 0 0,0 1 0,0-1 0,0 0 0,1 0 0,-1 0 0,1 0 0,-1-1 0,1 1 0,0-1 0,0 1 0,0-1 0,0 0 0,0 0 0,0 0 0,0-1 0,0 1 0,0-1 0,0 0 0,0 1 0,0-1 0,0-1 0,0 1 0,0 0 0,1-1 0,-1 0 0,0 1 0,0-1 0,0 0 0,-1-1 0,1 1 0,5-4 0,-1 1 0,-1-2 0,0 1 0,0-1 0,0 0 0,-1 0 0,0-1 0,0 1 0,0-1 0,-1-1 0,0 1 0,5-14 0,4-12 0,11-49 0,-20 65 0,-2-2 0,1 19 0,4 7 0,4 9 0,15 20 0,2-2 0,36 36 0,-63-68 0,1 0 0,0 0 0,0 0 0,0 0 0,0 0 0,1 0 0,-1 0 0,1 0 0,-1-1 0,1 0 0,-1 1 0,1-1 0,0 0 0,-1 0 0,1 0 0,0-1 0,0 1 0,0-1 0,0 1 0,0-1 0,0 0 0,-1 0 0,1-1 0,0 1 0,0 0 0,0-1 0,0 0 0,0 1 0,-1-1 0,1 0 0,0-1 0,-1 1 0,1 0 0,-1-1 0,1 0 0,-1 1 0,0-1 0,1 0 0,-1 0 0,2-3 0,10-10 0,0-1 0,0 0 0,18-31 0,-19 27 0,0 1 0,27-28 0,-40 46 0,1 0 0,0 0 0,0 1 0,-1-1 0,1 1 0,0-1 0,0 0 0,0 1 0,0-1 0,0 1 0,0 0 0,0-1 0,0 1 0,0 0 0,0 0 0,0-1 0,0 1 0,0 0 0,0 0 0,0 0 0,0 0 0,0 0 0,2 1 0,-2 0 0,1-1 0,0 1 0,0 0 0,-1 0 0,1 0 0,0 1 0,-1-1 0,1 0 0,-1 1 0,1-1 0,1 3 0,1 3 0,1-1 0,-1 1 0,0 1 0,5 13 0,-3-6 0,-1 0 0,0 0 0,-1 1 0,-1-1 0,2 29 0,-5-43 0,0 0 0,0 0 0,0 0 0,0 0 0,0 0 0,0 0 0,0-1 0,0 1 0,1 0 0,-1 0 0,0 0 0,1 0 0,-1 0 0,0-1 0,1 1 0,-1 0 0,2 1 0,-2-2 0,1 0 0,-1 0 0,0 0 0,1 1 0,-1-1 0,1 0 0,-1 0 0,1 0 0,-1 0 0,0 0 0,1 0 0,-1 0 0,1 0 0,-1 0 0,1 0 0,-1 0 0,1 0 0,-1 0 0,0-1 0,1 1 0,-1 0 0,1 0 0,-1 0 0,1-1 0,27-24 0,-22 20 0,17-19 0,-12 11 0,1 1 0,0 0 0,1 1 0,0 0 0,1 1 0,0 1 0,30-16 0,-43 25 0,0-1 0,0 1 0,0 0 0,1 0 0,-1-1 0,0 1 0,0 0 0,0 0 0,0 0 0,1 0 0,-1 0 0,0 0 0,0 0 0,0 1 0,0-1 0,0 0 0,1 1 0,-1-1 0,0 1 0,0-1 0,0 1 0,0-1 0,0 1 0,0 0 0,0-1 0,0 1 0,-1 0 0,1 0 0,0 0 0,0 0 0,-1 0 0,1 0 0,0 0 0,-1 0 0,1 0 0,-1 0 0,0 0 0,1 2 0,2 6 0,0 0 0,-1 0 0,0 0 0,0 9 0,-1-7 0,2 10 0,-2 36 0,-1-47 0,2 2 0,9-24 0,-6 5 0,17-21 0,1 1 0,1 0 0,1 2 0,38-30 0,-63 54 0,1 0 0,0 1 0,0-1 0,0 0 0,0 0 0,0 1 0,0-1 0,0 1 0,0-1 0,0 1 0,0-1 0,1 1 0,-1 0 0,0-1 0,0 1 0,0 0 0,0 0 0,1 0 0,-1 0 0,0 0 0,0 0 0,0 0 0,1 1 0,-1-1 0,0 0 0,0 1 0,0-1 0,0 0 0,0 1 0,0 0 0,0-1 0,0 1 0,0 0 0,0-1 0,0 1 0,0 0 0,0 0 0,0 0 0,1 1 0,1 4 0,0 1 0,0-1 0,-1 0 0,1 1 0,1 12 0,3 4 0,-4-15 0,1 0 0,0-1 0,1 0 0,-1 0 0,1 0 0,1 0 0,-1-1 0,1 0 0,0 0 0,1 0 0,-1-1 0,1 0 0,0 0 0,1-1 0,-1 0 0,15 6 0,-17-8 0,1 0 0,0 0 0,0 0 0,0-1 0,0 0 0,0 0 0,0-1 0,0 1 0,0-2 0,0 1 0,0 0 0,0-1 0,0 0 0,0-1 0,0 1 0,0-1 0,0 0 0,-1-1 0,1 1 0,-1-1 0,0 0 0,0 0 0,9-7 0,-10 5 0,1 1 0,0 0 0,-1-1 0,0 0 0,0 0 0,-1 0 0,1-1 0,-1 1 0,0-1 0,4-10 0,-6 11 0,0 1 0,-1-1 0,1 1 0,-1-1 0,0 1 0,0 0 0,-1-1 0,1 1 0,-1-1 0,0 1 0,0 0 0,0-1 0,-1 1 0,1 0 0,-5-8 0,4 9 0,0 0 0,0 0 0,0 0 0,-1 0 0,1 0 0,-1 0 0,1 0 0,-1 1 0,0 0 0,0-1 0,0 1 0,0 0 0,0 0 0,-1 1 0,1-1 0,-1 1 0,-4-2 0,6 3 0,0-1 0,0 1 0,-1 0 0,1 0 0,0 0 0,-1 0 0,1 0 0,0 1 0,-1-1 0,1 1 0,0-1 0,0 1 0,0 0 0,0 0 0,-1 0 0,1 0 0,0 0 0,0 0 0,1 0 0,-1 1 0,0-1 0,0 1 0,1 0 0,-1-1 0,1 1 0,-1 0 0,1 0 0,0 0 0,-2 3 0,1-1 0,-1 1 0,1-1 0,1 0 0,-1 1 0,1-1 0,0 1 0,0-1 0,0 1 0,0 0 0,1-1 0,0 1 0,0 0 0,0-1 0,1 1 0,-1 0 0,1-1 0,0 1 0,0 0 0,1-1 0,-1 0 0,1 1 0,0-1 0,1 0 0,-1 0 0,1 0 0,-1 0 0,1 0 0,5 4 0,0 1 0,1-1 0,1 0 0,-1-1 0,1 0 0,1 0 0,-1-1 0,1 0 0,0-1 0,21 7 0,0-2 0,0-2 0,0-1 0,1-2 0,-1-1 0,1-1 0,0-2 0,0-2 0,0 0 0,56-12 0,-49 10 879,-5 0-1844,-16-3-2884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4:5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14 131 10152,'0'0'6086,"-2"-11"-5129,0 2-566,-5-35 103,5 16 3355,3 35-3627,0-1 0,0 1 0,1 0 0,0 0 0,0 0 0,0-1 1,7 11-1,4 16 166,20 72 867,-5 1 0,18 134 0,-25-127 1404,-22-101-1434,-8-28-209,-12-44-1016,2 0 0,-15-88 0,6-29 0,17 49 0,7 104 0,3 17 0,0 1 0,0-1 0,0 1 0,1-1 0,0-10 0,1 15 0,-1 0 0,1 1 0,-1-1 0,1 0 0,-1 1 0,1-1 0,0 0 0,0 1 0,0-1 0,-1 1 0,2 0 0,-1-1 0,0 1 0,0 0 0,0-1 0,1 1 0,-1 0 0,0 0 0,1 0 0,-1 0 0,1 1 0,0-1 0,-1 0 0,1 0 0,-1 1 0,4-1 0,8-3 0,0 1 0,1 0 0,-1 1 0,1 0 0,0 1 0,0 1 0,-1 0 0,1 1 0,0 1 0,-1 0 0,1 1 0,-1 0 0,0 1 0,1 0 0,-2 1 0,1 1 0,18 10 0,-17-8 0,-1 0 0,0 1 0,-1 1 0,19 17 0,-28-23 0,0-1 0,0 1 0,-1-1 0,1 1 0,-1 0 0,0 0 0,0 0 0,0 0 0,0 0 0,-1 1 0,0-1 0,0 1 0,0-1 0,0 0 0,-1 1 0,0-1 0,0 1 0,0-1 0,0 1 0,-2 5 0,0 0 0,-1 0 0,0-1 0,-1 0 0,0 1 0,0-1 0,-1-1 0,0 1 0,-1-1 0,0 0 0,-10 11 0,1-3 0,-1-1 0,-1-1 0,-30 20 0,33-26 0,12-7 0,-1 0 0,1 0 0,0 0 0,-1 1 0,1-1 0,0 1 0,0-1 0,-3 4 0,5-5 0,0 0 0,0 1 0,0-1 0,0 0 0,0 1 0,0-1 0,0 0 0,0 1 0,0-1 0,0 0 0,0 1 0,0-1 0,0 0 0,1 1 0,-1-1 0,0 0 0,0 1 0,0-1 0,0 0 0,1 0 0,-1 1 0,0-1 0,0 0 0,0 0 0,1 1 0,-1-1 0,0 0 0,1 0 0,-1 0 0,0 1 0,0-1 0,1 0 0,-1 0 0,0 0 0,1 0 0,0 0 0,15 7 0,-13-6 0,99 33 0,11 4 0,-95-30 0,0 0 0,0 1 0,31 23 0,-44-28 0,0 0 0,0 0 0,-1 1 0,1 0 0,-1 0 0,0 0 0,-1 0 0,1 0 0,3 9 0,-6-12 0,0 0 0,0 0 0,-1 0 0,1 0 0,-1 0 0,1 0 0,-1 0 0,1 1 0,-1-1 0,0 0 0,0 0 0,0 0 0,-1 1 0,1-1 0,0 0 0,-1 0 0,0 0 0,1 0 0,-1 0 0,0 0 0,0 0 0,0 0 0,0 0 0,0 0 0,-1 0 0,1 0 0,-1-1 0,1 1 0,-1-1 0,-3 3 0,-11 7 0,-1-1 0,-1-2 0,0 1 0,0-2 0,0 0 0,-24 4 0,28-8 0,0 0 0,-1-1 0,1-1 0,0 0 0,-18-2 0,-70-12 0,18 1 0,81 11 0,-1 1 0,1 0 0,0 0 0,0 0 0,0 0 0,-1 1 0,1-1 0,0 1 0,0 0 0,0 0 0,0 0 0,0 0 0,-5 3 0,6-2 0,0-1 0,1 1 0,-1-1 0,1 1 0,-1 0 0,1-1 0,0 1 0,0 0 0,0 0 0,0 0 0,0 0 0,0 0 0,0 0 0,1 1 0,-1-1 0,1 0 0,-1 0 0,1 0 0,0 5 0,0 9-3935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6:5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153 600 8536,'0'0'11145,"-9"4"-10721,0 0-321,1 0 0,0 1 0,0 0 0,1 0 0,-1 0 0,1 1 0,0 0 0,1 1 0,0 0 0,0 0 0,-6 8 0,3 0 132,2-1 0,-1 2 0,2-1 0,-8 25 0,12-30-46,0 1 0,0-1 0,1 0-1,0 1 1,1-1 0,0 1 0,1-1-1,3 16 1,-3-24-126,0 1-1,0-1 1,0 0-1,0 1 1,0-1-1,0 0 1,1 0-1,-1 0 1,1 0-1,0 0 1,0 0-1,-1 0 1,1-1-1,0 1 1,1-1-1,-1 1 1,0-1-1,0 0 1,0 0-1,1 0 1,-1 0-1,5 1 1,-2 0 12,0-1 0,1 0 0,-1 0 0,0-1 1,1 1-1,-1-1 0,0 0 0,0-1 0,1 1 0,4-2 0,-3-1 1,1 0 0,-1 0 0,-1 0 0,1-1 0,-1 0 0,1 0 0,-1-1 1,0 0-1,-1 0 0,1 0 0,-1-1 0,6-8 0,7-9 375,24-47 1,-38 63-359,5-8 304,0 0 0,-2-1 0,0 0 0,6-20-1,-13 36-375,0-1 0,0 1-1,0 0 1,0 0 0,0 0 0,0 0-1,0 0 1,0 0 0,0 0-1,0 0 1,0 0 0,1-1-1,-1 1 1,0 0 0,0 0-1,0 0 1,0 0 0,0 0-1,0 0 1,0 0 0,1 0 0,-1 0-1,0 0 1,0 0 0,0 0-1,0 0 1,0 0 0,0 0-1,1 0 1,-1 0 0,0 0-1,0 0 1,0 0 0,0 0 0,0 0-1,0 0 1,0 0 0,1 0-1,-1 0 1,0 0 0,0 0-1,0 0 1,0 1 0,0-1-1,0 0 1,0 0 0,0 0-1,0 0 1,1 0 0,-1 0 0,0 0-1,10 10 422,14 21-429,-15-19 88,-2-4-65,0 0-1,0 0 0,1 0 0,0-1 0,1 0 1,-1-1-1,1 0 0,1 0 0,-1-1 1,1 0-1,16 6 0,-25-11-31,1 0 1,-1 0-1,1 0 1,-1 0-1,1 0 1,-1 0-1,1-1 0,-1 1 1,1 0-1,-1-1 1,1 1-1,-1-1 1,0 0-1,1 1 0,-1-1 1,0 0-1,0 0 1,1 0-1,-1 0 0,0 0 1,0 0-1,0 0 1,0 0-1,0 0 1,0-1-1,-1 1 0,1 0 1,0 0-1,-1-1 1,1 1-1,-1-1 1,1-2-1,2-4 18,0 0 0,-1 0 0,-1 0 0,2-12 0,-2 2-22,1 1 0,-2-1 0,-1 1 0,0-1 0,-1 1 0,0-1 0,-2 1 0,-6-18 0,5 25 0,4 9 0,1 1 0,-1-1 0,0 0 0,1 0 0,-1 1 0,1-1 0,-1 0 0,1 0 0,0 0 0,-1 0 0,1 0 0,0 0 0,-1 0 0,1 0 0,0 0 0,0 0 0,0 0 0,0 0 0,0 0 0,0 0 0,1-1 0,1 0 0,1 0 0,0 0 0,0 0 0,0 0 0,1 1 0,-1-1 0,0 1 0,1 0 0,-1 0 0,1 0 0,-1 1 0,1-1 0,-1 1 0,7 0 0,7-3 0,25-1 0,1 2 0,0 1 0,57 7 0,-26-1 0,-45-3 0,0 1 0,30 9 0,-54-11 0,0 0 0,-9 2 0,-2 1 0,-20 16 0,-23 23 0,9-7 0,30-28 0,1 0 0,-1 1 0,2 0 0,-1 0 0,1 1 0,1 0 0,0 1 0,0-1 0,1 1 0,-8 19 0,14-28 0,-1-1 0,1 1 0,-1 0 0,1-1 0,0 1 0,0 0 0,-1-1 0,1 1 0,0 0 0,1-1 0,-1 1 0,1 3 0,-1-5 0,0 1 0,1 0 0,-1 0 0,0-1 0,1 1 0,-1-1 0,1 1 0,-1 0 0,0-1 0,1 1 0,0-1 0,-1 1 0,1-1 0,-1 1 0,1-1 0,0 0 0,-1 1 0,1-1 0,0 0 0,1 1 0,0-1 0,1 0 0,-1 1 0,1-1 0,-1-1 0,1 1 0,-1 0 0,1-1 0,-1 1 0,0-1 0,1 0 0,-1 1 0,0-1 0,1-1 0,-1 1 0,0 0 0,4-3 0,8-8 0,-1 0 0,1-1 0,-2 0 0,0-1 0,-1-1 0,0 1 0,13-26 0,-24 40 0,0 0 0,0 0 0,0 0 0,0 0 0,0-1 0,1 1 0,-1 0 0,0 0 0,0 0 0,0 0 0,0 0 0,1 0 0,-1 0 0,0-1 0,0 1 0,0 0 0,1 0 0,-1 0 0,0 0 0,0 0 0,0 0 0,1 0 0,-1 0 0,0 0 0,0 0 0,0 0 0,1 0 0,-1 0 0,0 0 0,0 0 0,0 0 0,1 0 0,-1 1 0,0-1 0,0 0 0,0 0 0,0 0 0,1 0 0,-1 0 0,0 0 0,0 1 0,0-1 0,0 0 0,1 0 0,-1 0 0,0 0 0,0 1 0,0-1 0,0 0 0,0 0 0,0 0 0,0 0 0,0 1 0,0-1 0,0 0 0,0 0 0,0 0 0,0 1 0,0-1 0,0 0 0,0 0 0,0 1 0,0-1 0,6 17 0,-6-15 0,4 12 0,1-1 0,0-1 0,1 1 0,0-1 0,1 0 0,0 0 0,1-1 0,0 0 0,1-1 0,0 0 0,21 18 0,-28-27 0,1 1 0,-1-1 0,1 1 0,-1-1 0,1 0 0,-1 0 0,1 0 0,0 0 0,0 0 0,0-1 0,-1 1 0,1-1 0,0 0 0,0 0 0,0 0 0,0 0 0,0 0 0,0-1 0,-1 1 0,1-1 0,0 0 0,0 0 0,4-2 0,0 0 0,0-1 0,0 1 0,-1-2 0,1 1 0,-1-1 0,0 1 0,9-11 0,-3 1 0,-1 0 0,0-1 0,-1 0 0,-1-1 0,0 0 0,9-26 0,29-109 0,-34 102 0,-5 17 0,-1-1 0,4-62 0,-8-67 0,-3 139 0,0 15 0,1-6 0,-1 1 0,-1 0 0,0-1 0,-1 1 0,-5-19 0,7 32 0,0 0 0,0 0 0,0-1 0,0 1 0,0 0 0,0 0 0,0-1 0,0 1 0,0 0 0,0 0 0,-1-1 0,1 1 0,0 0 0,0 0 0,0 0 0,0-1 0,-1 1 0,1 0 0,0 0 0,0 0 0,0 0 0,-1-1 0,1 1 0,0 0 0,0 0 0,-1 0 0,1 0 0,0 0 0,0 0 0,-1 0 0,1 0 0,0 0 0,0-1 0,-1 1 0,1 0 0,0 0 0,0 1 0,-1-1 0,1 0 0,0 0 0,0 0 0,-1 0 0,1 0 0,0 0 0,0 0 0,-1 0 0,1 0 0,0 0 0,0 1 0,-1-1 0,1 0 0,0 0 0,0 0 0,0 0 0,-1 1 0,1-1 0,0 0 0,0 0 0,0 1 0,0-1 0,-12 18 0,1 6 0,2 2 0,0-1 0,2 1 0,0 1 0,2-1 0,1 1 0,1 0 0,2 42 0,3-11 0,2-1 0,3 0 0,15 57 0,-19-101 0,1 0 0,0-1 0,1 1 0,1-1 0,0 0 0,0-1 0,1 1 0,0-1 0,1-1 0,0 1 0,14 12 0,-20-22 0,0 0 0,0 1 0,0-1 0,0 0 0,1 0 0,-1-1 0,0 1 0,1 0 0,-1-1 0,0 1 0,1-1 0,-1 0 0,1 0 0,-1 0 0,0 0 0,1 0 0,-1 0 0,0-1 0,4 0 0,-2 0 0,0 0 0,-1 0 0,1-1 0,-1 1 0,1-1 0,-1 0 0,0 0 0,1 0 0,-1 0 0,0 0 0,4-5 0,4-8 0,-1 0 0,-1 0 0,0-1 0,-1 0 0,-1 0 0,0-1 0,8-31 0,-7 10 0,-1 1 0,4-64 0,-17-83 0,1 107 0,5 75 0,-1-35 0,1 29 0,3 23 0,13 277 0,-16-267 0,3 197 0,-13-97 0,5-86 0,2-26 0,3-13 0,0 0 0,0 0 0,0 0 0,0 0 0,0 0 0,0 0 0,0 0 0,-1 0 0,1 1 0,0-1 0,0 0 0,0 0 0,0 0 0,0 0 0,0 0 0,0 0 0,0 0 0,0 0 0,0 0 0,0 0 0,0 0 0,-1 0 0,1 0 0,0 0 0,0 0 0,0 0 0,0 0 0,0 0 0,0 0 0,0 0 0,0 0 0,0 0 0,0 0 0,0 0 0,-1 0 0,1 0 0,0 0 0,0 0 0,0 0 0,0 0 0,0 0 0,0-1 0,0 1 0,0 0 0,0 0 0,0 0 0,0 0 0,0 0 0,0 0 0,0 0 0,0 0 0,0 0 0,0 0 0,-1 0 0,1 0 0,0 0 0,0-1 0,0 1 0,0 0 0,-4-25 0,3 5 0,-1-19 0,5-50 0,-2 78 0,1 1 0,-1-1 0,2 1 0,-1 0 0,2 0 0,-1 0 0,1 0 0,1 1 0,-1-1 0,8-8 0,-5 8 0,1 0 0,0 1 0,0 0 0,1 1 0,1 0 0,-1 0 0,1 1 0,13-7 0,-20 12 0,1 0 0,0 1 0,-1-1 0,1 1 0,0-1 0,0 1 0,0 0 0,0 1 0,0-1 0,1 1 0,-1 0 0,0 0 0,0 0 0,0 0 0,0 1 0,0-1 0,0 1 0,0 0 0,0 1 0,0-1 0,0 1 0,0-1 0,-1 1 0,1 0 0,-1 1 0,1-1 0,3 4 0,-5-4 0,1-1 0,-1 1 0,0 0 0,0 0 0,0 0 0,-1 0 0,1 0 0,0 0 0,-1 1 0,0-1 0,1 0 0,-1 1 0,0-1 0,0 1 0,0-1 0,-1 1 0,1 0 0,-1-1 0,1 1 0,-1 0 0,0-1 0,0 1 0,0 0 0,0 0 0,0-1 0,-1 1 0,1 0 0,-1-1 0,0 1 0,0-1 0,0 1 0,0-1 0,0 1 0,-1-1 0,1 1 0,-1-1 0,1 0 0,-4 3 0,2-1 0,-5 6 0,-1 0 0,-13 11 0,19-18 0,1-1 0,-1 0 0,0 1 0,-1-1 0,1-1 0,0 1 0,-1 0 0,1-1 0,-1 0 0,1 0 0,-1 0 0,1 0 0,-8 0 0,6 0 0,5 0 0,11 3 0,-5-1 0,21 11 0,-18-8 0,1-1 0,-1 0 0,1-1 0,0 0 0,1-1 0,-1 0 0,18 3 0,48 0 0,-75-6 18,0 0-1,-1 0 1,1 0-1,0 0 1,0 1-1,0-1 1,0 0 0,0 1-1,0-1 1,-1 0-1,1 1 1,0-1-1,0 1 1,0-1-1,-1 1 1,1-1 0,0 1-1,-1 0 1,1-1-1,-1 1 1,1 0-1,0-1 1,-1 1 0,0 0-1,1 0 1,-1 0-1,1 1 1,0 1 31,-1 0 0,1-1 0,-1 1 1,0 0-1,0 0 0,0-1 0,-1 1 0,1 0 0,-2 3 1,0 4-1280,-1-1 1,-1 0-1,-7 16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7:0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113 546 9648,'0'0'13286,"-6"11"-12951,-8 12-187,-3 2 275,2 1 1,0 1-1,-17 48 0,28-61-71,1 1 0,-3 28 0,5-37-227,1 1 0,0-1-1,1 0 1,-1 1 0,1-1-1,0 1 1,1-1 0,4 12-1,-6-18-101,1 1 0,-1 0 0,0 0-1,1 0 1,0-1 0,-1 1 0,1 0-1,-1-1 1,1 1 0,0 0-1,0-1 1,-1 1 0,1-1 0,0 1-1,0-1 1,0 1 0,-1-1 0,1 0-1,0 0 1,0 1 0,0-1-1,0 0 1,0 0 0,0 0 0,0 0-1,0 0 1,0 0 0,0 0 0,-1 0-1,1 0 1,0 0 0,0-1-1,0 1 1,0 0 0,1-1 0,4-1 71,-1-1 1,0 1 0,-1-1 0,9-5-1,-1-2 23,1-1 0,-1 0 0,-1-1 0,0 0 0,14-21 0,40-73 535,-64 104-635,7-21 586,-7 21-139,-1 8-119,0 4-262,1 5-5,0-1 0,2 1 0,0-1 0,0 0 0,2 0 0,6 16 0,-9-25-64,-2-3-8,1 0 0,-1 0 1,1-1-1,0 1 0,-1 0 0,1-1 1,0 1-1,0 0 0,0-1 1,0 1-1,0-1 0,0 0 1,1 1-1,-1-1 0,0 0 1,1 0-1,-1 0 0,1 0 0,-1 0 1,1 0-1,1 1 0,-1-3 11,0 0-1,0 0 1,0 0-1,0-1 1,-1 1-1,1 0 1,0-1-1,-1 1 1,1-1-1,-1 0 1,2-2-1,-2 2 2,7-7 11,0-1-1,-2 0 1,1 0-1,-1-1 1,-1 0-1,1 0 1,-2 0-1,0 0 1,0-1-1,-1 0 1,-1 0-1,1 0 1,-1-22-1,-2 33-28,0 0 0,0 1 0,0-1 0,0 0 0,0 0 0,0 1 0,0-1 0,0 0 0,0 0 0,0 1 0,0-1 0,1 0 0,-1 0 0,0 1 0,1-1 0,-1 0 0,0 1 0,1-1 0,-1 0 0,1 1 0,-1-1 0,1 0 0,-1 1 0,1-1 0,-1 1 0,1-1 0,-1 1 0,1-1 0,0 1 0,-1 0 0,1-1 0,0 1 0,0 0 0,-1 0 0,1-1 0,1 1 0,1 0 0,1 0 0,-1 1 0,1-1 0,-1 1 0,0 0 0,7 2 0,4 2 0,-1-3 0,0 1 0,0-2 0,0 1 0,0-2 0,0 0 0,0 0 0,-1-2 0,1 1 0,0-2 0,0 1 0,20-9 0,-24 8 0,-3 0 0,0 1 0,1-1 0,-1 2 0,1-1 0,9-1 0,-16 4 0,0-1 0,0 1 0,0 0 0,0-1 0,1 1 0,-1-1 0,0 1 0,0-1 0,0 1 0,0 0 0,0-1 0,0 1 0,0-1 0,-1 1 0,1 0 0,0-1 0,0 1 0,0-1 0,-1 1 0,1-1 0,0 1 0,0-1 0,-1 1 0,1-1 0,-1 1 0,1 0 0,-1 1 0,-7 14 0,1 0 0,1 0 0,0 1 0,-3 18 0,8-32 0,0 1 0,0-1 0,1 0 0,0 1 0,0-1 0,-1 1 0,2-1 0,-1 1 0,0-1 0,1 1 0,0-1 0,0 0 0,0 1 0,0-1 0,0 0 0,0 0 0,1 0 0,0 0 0,0 0 0,0 0 0,0 0 0,0 0 0,0-1 0,1 1 0,-1-1 0,1 0 0,5 4 0,-5-4 0,0-1 0,0 0 0,0 0 0,0-1 0,1 1 0,-1-1 0,0 1 0,0-1 0,0 0 0,1 0 0,-1 0 0,0 0 0,0-1 0,0 0 0,0 1 0,0-1 0,1 0 0,2-2 0,9-4 0,-1 0 0,20-13 0,-22 13 0,10-7 0,-1-1 0,0-1 0,-1 0 0,0-2 0,-2 0 0,0-1 0,25-35 0,-26 29 0,120-185 0,-122 183 0,-1 0 0,-1-1 0,-1-1 0,-2 0 0,12-59 0,-21 87 0,5-53 0,-6 51 0,0-1 0,0 1 0,0-1 0,0 1 0,-1-1 0,1 1 0,-1-1 0,0 1 0,0 0 0,0-1 0,-1 1 0,-2-5 0,4 8 0,0 0 0,0 0 0,0 0 0,-1 0 0,1 0 0,0 0 0,0 0 0,-1 0 0,1 0 0,0 0 0,0 0 0,-1 0 0,1 0 0,0 0 0,0 0 0,-1 0 0,1 0 0,0 0 0,0 0 0,-1 0 0,1 0 0,0 0 0,0 0 0,0 1 0,-1-1 0,1 0 0,0 0 0,0 0 0,0 0 0,-1 1 0,1-1 0,0 0 0,0 0 0,0 0 0,0 1 0,0-1 0,-1 0 0,1 0 0,0 0 0,0 1 0,0-1 0,0 0 0,0 0 0,0 1 0,-8 15 0,6-13 0,-30 68 0,3 1 0,-40 152 0,10 77 0,51-248 0,4-33 0,1 1 0,0 24 0,15-66 0,3-15 0,74-162 0,-62 144 0,55-80 0,-16 39 0,63-87 0,-118 166 0,0-1 0,8-20 0,1 0 0,-12 26 0,-7 11 0,-7 21 0,1-6 0,-69 181 0,53-146 0,-14 57 0,-11 27 0,22-67 0,-17 73 0,38-129 0,-1 5 0,3-12 0,1-1 0,-1 1 0,0 0 0,0-1 0,0 1 0,-1-1 0,1 0 0,-1 1 0,0-1 0,-3 4 0,10-13 0,-1 0 0,-1 0 0,1 0 0,2-8 0,7-12 0,-6 13 0,2-5 0,1 0 0,1 1 0,0 1 0,15-17 0,-18 24 0,18-18 0,-25 26 0,0 0 0,0 0 0,1 0 0,-1 0 0,0 1 0,0-1 0,0 0 0,1 1 0,-1-1 0,1 0 0,-1 1 0,0 0 0,1-1 0,-1 1 0,1 0 0,-1 0 0,0 0 0,1 0 0,-1 0 0,3 0 0,-1 2 0,-1 1 0,0-1 0,1 1 0,-1 0 0,0-1 0,0 1 0,-1 0 0,1 0 0,-1 0 0,1 1 0,0 2 0,2 3 0,1 3 0,0-1 0,6 26 0,-9-27 0,1 0 0,0-1 0,1 1 0,0 0 0,7 12 0,-6-14 0,1 0 0,-1-1 0,1 0 0,1 0 0,13 12 0,-17-16 0,1-1 0,0 0 0,0 0 0,0 0 0,1 0 0,-1-1 0,0 1 0,1-1 0,-1 0 0,1 0 0,-1-1 0,1 0 0,-1 1 0,7-2 0,-8 1 0,0 0 0,0 0 0,1 0 0,-1 0 0,0 0 0,1-1 0,-1 1 0,0-1 0,0 0 0,0 0 0,0 0 0,0-1 0,0 1 0,5-4 0,-13-7 850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7:0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17687,'0'0'3235,"14"0"-2676,171-14 351,-87 7 302,117 6 0,-213 1-1316,33 5 1088,-34-5-1088,0 0 0,0 0 0,0 1 0,0-1 0,0 1 0,0-1 0,0 1 0,-1-1 0,1 1-1,0 0 1,0-1 0,-1 1 0,1 0 0,0-1 0,-1 1 0,1 0 0,-1 0 0,1 0 0,-1 0 0,1 0-1,-1-1 1,0 1 0,1 0 0,-1 0 0,0 0 0,0 0 0,1 0 0,-1 0 0,0 2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7:0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15376,'0'0'2439,"77"28"-2727,-27-28 8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7:1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1 920 10448,'0'0'10806,"9"0"-10338,-3-1-373,0 1 0,0-1 0,0 0 0,0-1 0,0 1 0,0-1 0,0-1 0,0 1 0,-1-1 0,1 0 0,-1 0 0,0 0 0,0-1 0,0 0 0,6-5 0,1-5 150,0 0 0,-2-1 1,1 0-1,-2-1 0,0 0 0,-1 0 1,8-25-1,2-12 685,11-61-1,-5-12 1591,-23 137-1654,0 1 1,6 22-1,2 7-705,5 138 150,-7-57-206,-6-109-105,0-1 0,-1 1 0,0-1 0,-1 1 0,-1-1 0,1 0 0,-2 1 0,0-1 0,-7 18 0,9-29 0,1 0 0,-1 1 0,0-1 0,1 0 0,-1 1 0,0-1 0,0 0 0,0 0 0,0 0 0,0 0 0,0 0 0,-1 0 0,1 0 0,0 0 0,0 0 0,-1-1 0,1 1 0,-1 0 0,1-1 0,0 1 0,-3 0 0,1-1 0,0 0 0,0 0 0,0 0 0,0 0 0,0 0 0,0 0 0,0-1 0,0 0 0,0 1 0,-3-3 0,-2 0 0,0-1 0,0 0 0,0 0 0,1-1 0,-1 0 0,-8-8 0,5 3 0,0 1 0,1-1 0,1 0 0,-12-14 0,20 22 0,-1-1 0,0 1 0,1-1 0,-1 1 0,1-1 0,0 0 0,0 0 0,0 1 0,0-1 0,0 0 0,1 0 0,-1 0 0,1 0 0,0 0 0,0 0 0,0 0 0,0 0 0,0 0 0,1 0 0,1-6 0,-1 7 0,0 1 0,0-1 0,0 0 0,1 1 0,-1-1 0,0 1 0,1-1 0,0 1 0,-1 0 0,1 0 0,0-1 0,-1 1 0,1 0 0,0 1 0,0-1 0,0 0 0,0 0 0,0 1 0,0-1 0,0 1 0,0 0 0,0-1 0,0 1 0,0 0 0,3 1 0,8-1 0,0 1 0,22 4 0,-26-4 0,19 4 0,0-2 0,35 1 0,-50-5 0,-1 0 0,1-1 0,-1 0 0,0 0 0,0-2 0,0 1 0,18-9 0,-15 4 0,0 0 0,-1-1 0,-1-1 0,25-22 0,44-52 0,-66 66 0,-1 0 0,-1-1 0,0 0 0,13-27 0,-9 11 0,8-14 0,34-95 0,-57 135 0,11-32 0,9-55 0,-20 83 0,-2 1 0,0-1 0,0 1 0,-1-1 0,-1 0 0,0 1 0,0-1 0,-1 1 0,-5-15 0,7 26 0,0 1 0,0-1 0,0 1 0,0-1 0,0 1 0,0-1 0,0 1 0,0-1 0,-1 1 0,1-1 0,0 1 0,0 0 0,0-1 0,-1 1 0,1-1 0,0 1 0,0-1 0,-1 1 0,1 0 0,0-1 0,-1 1 0,1 0 0,-1-1 0,1 1 0,0 0 0,-1 0 0,1-1 0,-1 1 0,1 0 0,-1 0 0,1 0 0,-1 0 0,1-1 0,-1 1 0,1 0 0,-1 0 0,1 0 0,-1 0 0,1 0 0,-1 0 0,1 0 0,-1 0 0,1 1 0,-1-1 0,1 0 0,-1 0 0,1 0 0,0 0 0,-1 1 0,1-1 0,-1 0 0,1 0 0,-1 1 0,1-1 0,0 0 0,-1 1 0,1-1 0,0 1 0,-1-1 0,1 0 0,0 1 0,0-1 0,-1 1 0,1-1 0,0 1 0,-21 36 0,18-31 0,-7 20 0,0 0 0,2 1 0,1 1 0,1-1 0,-4 38 0,-10 49 0,14-84 0,0 0 0,2 0 0,2 1 0,1-1 0,1 1 0,6 47 0,-1-30 0,-5-38 0,0 1 0,2 0 0,-1 0 0,1 0 0,1-1 0,0 1 0,9 18 0,-9-23 0,3 6 0,0 0 0,1-1 0,14 17 0,-18-24 0,0-1 0,0 0 0,1 0 0,-1 0 0,1-1 0,0 1 0,0-1 0,0 0 0,0 0 0,0 0 0,0-1 0,1 0 0,-1 1 0,8 0 0,5-1 0,0-1 0,0 0 0,1-1 0,-1-1 0,0-1 0,0 0 0,0-1 0,18-7 0,-30 9 0,-1-1 0,1 1 0,0-1 0,-1 0 0,0 0 0,1-1 0,-1 1 0,-1-1 0,1 0 0,0 0 0,-1 0 0,0 0 0,0-1 0,4-7 0,-5 8 0,0-1 0,0 1 0,0-1 0,0 1 0,-1-1 0,1 0 0,-1 0 0,0 0 0,-1 0 0,1 1 0,-1-1 0,0 0 0,0 0 0,-1 0 0,-1-8 0,1 10 0,0 0 0,-1 1 0,1-1 0,-1 1 0,1-1 0,-1 1 0,0 0 0,0-1 0,0 1 0,0 0 0,0 0 0,0 1 0,-3-3 0,4 3 0,0 1 0,0-1 0,0 1 0,0-1 0,0 1 0,0-1 0,0 1 0,0 0 0,0-1 0,-1 1 0,1 0 0,0 0 0,0 0 0,0 0 0,0 0 0,0 0 0,0 0 0,0 0 0,-1 0 0,1 1 0,0-1 0,0 0 0,0 1 0,0-1 0,0 1 0,0-1 0,0 1 0,0-1 0,0 1 0,0 0 0,1-1 0,-1 1 0,0 0 0,-1 1 0,-1 1 0,0 0 0,1 1 0,-1-1 0,0 1 0,1-1 0,0 1 0,0 0 0,0 0 0,0 0 0,1 0 0,0 0 0,-1 0 0,2 1 0,-1-1 0,0 0 0,1 1 0,0-1 0,0 0 0,0 1 0,0-1 0,1 1 0,0-1 0,0 0 0,0 0 0,0 1 0,2 3 0,0 1 0,1 0 0,0 0 0,0-1 0,1 1 0,9 11 0,-11-16 0,0 0 0,1 0 0,-1-1 0,1 0 0,0 1 0,0-1 0,0-1 0,0 1 0,0 0 0,1-1 0,-1 0 0,10 3 0,-10-4 0,-1-1 0,1 0 0,-1 0 0,1 0 0,-1 0 0,1 0 0,-1 0 0,1-1 0,-1 0 0,1 0 0,-1 0 0,0 0 0,1 0 0,-1-1 0,0 1 0,0-1 0,0 0 0,5-4 0,4-4 0,0-1 0,19-22 0,-17 18 0,25-31 0,-28 31 0,1 1 0,27-26 0,-38 40 0,-1-1 0,1 1 0,-1-1 0,0 1 0,1 0 0,-1-1 0,1 1 0,-1 0 0,1-1 0,-1 1 0,1 0 0,0-1 0,-1 1 0,1 0 0,-1 0 0,1 0 0,-1-1 0,1 1 0,0 0 0,-1 0 0,1 0 0,-1 0 0,1 0 0,0 0 0,-1 0 0,1 1 0,-1-1 0,1 0 0,0 0 0,-1 0 0,1 0 0,-1 1 0,1-1 0,-1 0 0,1 1 0,-1-1 0,1 0 0,-1 1 0,1-1 0,-1 1 0,1-1 0,-1 1 0,0-1 0,1 1 0,-1-1 0,0 1 0,1 0 0,1 3 0,0 1 0,-1-1 0,0 1 0,0 0 0,1 5 0,6 47 0,-3 0 0,-3 1 0,-2-1 0,-10 78 0,6-104 0,-3 0 0,-17 54 0,24-84 0,0-1 0,0 1 0,0-1 0,0 1 0,0-1 0,0 1 0,0-1 0,-1 1 0,1-1 0,0 1 0,0-1 0,0 0 0,-1 1 0,1-1 0,0 1 0,0-1 0,-1 0 0,1 1 0,0-1 0,-1 0 0,1 1 0,-1-1 0,1 0 0,0 0 0,-1 1 0,1-1 0,-1 0 0,1 0 0,-1 0 0,0 1 0,-7-13 0,-2-25 0,5 8 0,0-1 0,3 0 0,0 0 0,2 0 0,1 0 0,1 0 0,2 0 0,1 0 0,10-35 0,-12 57 0,9-28 0,1 1 0,24-47 0,-31 71 0,0 1 0,0 1 0,1-1 0,1 1 0,-1 1 0,1-1 0,1 1 0,0 0 0,0 1 0,0 0 0,1 1 0,13-8 0,-19 13 0,-1-1 0,1 1 0,-1 0 0,1 0 0,0 0 0,-1 1 0,1-1 0,0 1 0,0 0 0,-1 0 0,1 0 0,0 0 0,0 1 0,-1 0 0,7 1 0,-4 0 0,0 1 0,0 0 0,-1 0 0,1 0 0,-1 0 0,0 1 0,0 0 0,9 8 0,-8-6 0,0 1 0,-1-1 0,0 1 0,0 0 0,0 1 0,-1-1 0,0 1 0,0 0 0,-1 0 0,0 0 0,-1 0 0,0 0 0,3 16 0,-5-18 0,0 0 0,-1 0 0,1-1 0,-1 1 0,0 0 0,0 0 0,-1-1 0,0 1 0,0-1 0,0 1 0,-5 8 0,5-11 0,0 0 0,-1 0 0,1-1 0,-1 1 0,1 0 0,-1-1 0,0 0 0,0 0 0,0 1 0,0-2 0,0 1 0,0 0 0,0-1 0,-1 1 0,1-1 0,-1 0 0,1 0 0,-1 0 0,-3 0 0,-5 0 0,0 0 0,1-1 0,-1 0 0,0-1 0,1-1 0,-1 1 0,1-2 0,0 1 0,-17-8 0,16 6 0,5 2 0,0-1 0,1 0 0,-12-7 0,16 11 980,2 2-3258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7:1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12456,'0'0'7119,"15"-6"-6511,-4 0-492,1 1-1,0 1 0,1 0 0,-1 1 0,1 0 1,-1 1-1,1 0 0,0 1 0,16 1 0,247 24 1585,-27-1-240,-186-18-1291,53 2 702,-50-7-3785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7:1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11256,'0'0'9470,"13"1"-8897,-5 1-456,-2-1-33,0 0-1,0 0 1,0 0 0,0-1-1,0 0 1,0 0-1,0-1 1,0 0 0,0 0-1,0 0 1,0-1 0,10-3-1,5-7 249,-1 0-1,-1-1 1,0-1-1,-1 0 1,0-2-1,-1 0 1,-1-1-1,0 0 1,-2-2-1,16-23 0,6-16 731,-3-1-1,31-79 1,-58 123-496,-2 0 0,6-30 1,-8 36-26,3-1 7,0 21 0,0-1-459,12 28-89,-1 0 0,16 62 0,-28-86 0,-2 0 0,1 1 0,-1-1 0,-1 1 0,-1-1 0,0 1 0,-1-1 0,0 1 0,-2-1 0,-6 29 0,8-40 0,-1 1 0,1-1 0,0 1 0,-1-1 0,0 1 0,0-1 0,0 0 0,0 0 0,0 0 0,0 0 0,-1 0 0,0 0 0,1-1 0,-1 0 0,0 1 0,0-1 0,-1 0 0,1 0 0,0 0 0,-1-1 0,1 1 0,-1-1 0,1 0 0,-1 0 0,0 0 0,1-1 0,-1 1 0,0-1 0,0 0 0,1 0 0,-1 0 0,0 0 0,0-1 0,1 1 0,-1-1 0,0 0 0,-5-3 0,-1 1 0,0 0 0,1-2 0,-1 1 0,1-1 0,0 0 0,1-1 0,-10-7 0,-29-21 0,47 34 0,0 0 0,0 0 0,0 0 0,0 0 0,0 0 0,1 0 0,-1 0 0,0 0 0,0 0 0,0 0 0,0 0 0,0 0 0,1 0 0,-1 0 0,0 0 0,0 0 0,0 0 0,0 0 0,0-1 0,0 1 0,0 0 0,1 0 0,-1 0 0,0 0 0,0 0 0,0 0 0,0-1 0,0 1 0,0 0 0,0 0 0,0 0 0,0 0 0,0 0 0,0 0 0,0-1 0,0 1 0,0 0 0,0 0 0,0 0 0,0 0 0,0 0 0,0-1 0,0 1 0,0 0 0,0 0 0,0 0 0,0 0 0,0 0 0,0-1 0,0 1 0,0 0 0,0 0 0,0 0 0,-1 0 0,1 0 0,0 0 0,0 0 0,0-1 0,0 1 0,0 0 0,0 0 0,0 0 0,-1 0 0,1 0 0,0 0 0,0 0 0,0 0 0,0 0 0,-1 0 0,12 0 0,34 10 0,0-2 0,1-2 0,-1-2 0,1-3 0,65-5 0,-100 2 0,0 0 0,0-1 0,0 0 0,0-1 0,0 0 0,-1-1 0,0 0 0,0-1 0,0 0 0,-1 0 0,0-1 0,0-1 0,0 1 0,-1-1 0,0-1 0,-1 1 0,0-1 0,0-1 0,-1 1 0,0-1 0,-1 0 0,0-1 0,4-13 0,-1-1 0,-3 12 0,-1-2 0,0 1 0,-1 0 0,2-29 0,-3 15 0,-2 28 0,0 0 0,0 0 0,-1-1 0,1 1 0,0 0 0,0 0 0,0-1 0,0 1 0,0 0 0,0 0 0,0-1 0,0 1 0,0 0 0,0 0 0,0-1 0,0 1 0,0 0 0,0 0 0,0 0 0,0-1 0,0 1 0,0 0 0,0 0 0,0-1 0,0 1 0,0 0 0,0 0 0,1 0 0,-1-1 0,0 1 0,0 0 0,0-1 0,1 1 0,-1 0 0,0 0 0,0 0 0,0-1 0,0 1 0,0 0 0,0 0 0,0-1 0,0 1 0,0 0 0,1-1 0,-1 1 0,0 0 0,0 0 0,0-1 0,-1 1 0,1 0 0,0 0 0,0-1 0,0 1 0,0 0 0,0 0 0,0-1 0,0 1 0,0 0 0,0 0 0,-1-1 0,1 1 0,1 3 0,-1 0 0,1 0 0,-1 0 0,0 0 0,0 0 0,0 0 0,0 0 0,0 0 0,-2 6 0,0 8 0,4 22 0,2-1 0,2 1 0,1-1 0,1 0 0,20 51 0,-27-86 0,0 0 0,1 0 0,-1 0 0,0 0 0,1 0 0,0 0 0,0 0 0,0-1 0,0 1 0,0-1 0,0 0 0,1 1 0,3 2 0,-4-4 0,-1-1 0,1 1 0,-1 0 0,1-1 0,-1 1 0,1-1 0,0 1 0,-1-1 0,1 0 0,0 0 0,0 0 0,-1 0 0,1 0 0,0 0 0,-1 0 0,1 0 0,0-1 0,-1 1 0,1-1 0,0 1 0,-1-1 0,1 0 0,-1 1 0,1-1 0,-1 0 0,3-2 0,8-6 0,-1 0 0,-1-1 0,0 0 0,0-1 0,-1 0 0,0 0 0,-1-1 0,11-19 0,-2-7 0,24-67 0,-36 91 0,0 0 0,1 0 0,1 1 0,1 0 0,14-21 0,-22 34 0,0 1 0,0-1 0,0 0 0,0 0 0,0 0 0,0 0 0,0 1 0,0-1 0,0 0 0,0 0 0,0 0 0,0 0 0,1 0 0,-1 1 0,0-1 0,0 0 0,0 0 0,0 0 0,0 0 0,0 0 0,0 0 0,0 0 0,1 1 0,-1-1 0,0 0 0,0 0 0,0 0 0,0 0 0,0 0 0,0 0 0,1 0 0,-1 0 0,0 0 0,0 0 0,0 0 0,0 0 0,0 0 0,1 0 0,-1 0 0,0 0 0,0 0 0,0 0 0,0 0 0,1 0 0,-1 0 0,0 0 0,0 0 0,0 0 0,0 0 0,0 0 0,0 0 0,1 0 0,-1-1 0,0 1 0,0 0 0,0 0 0,0 0 0,0 0 0,0 0 0,0 0 0,1 0 0,-1-1 0,0 1 0,0 0 0,0 0 0,0 0 0,1 13 0,-1-12 0,-1 17 0,-1 1 0,-1-1 0,-5 19 0,4-18 0,0-1 0,1 1 0,0 19 0,3-36 0,0 1 0,1-1 0,-1 0 0,1 1 0,-1-1 0,1 0 0,0 0 0,0 1 0,0-1 0,0 0 0,0 0 0,0 0 0,0 0 0,1 0 0,1 2 0,31 24 0,-28-24 0,1 1 0,-1 0 0,8 9 0,-8-8 0,-1 1 0,0-1 0,0 1 0,-1 0 0,0 1 0,0-1 0,-1 1 0,4 9 0,-6-13 0,-1-1 0,1 1 0,-1 0 0,0 0 0,0-1 0,0 1 0,-1 0 0,1 0 0,-1 0 0,0-1 0,0 1 0,0-1 0,0 1 0,-1 0 0,0-1 0,1 0 0,-1 1 0,0-1 0,-1 0 0,-3 5 0,1-3 0,1 1 0,-1-1 0,0 0 0,-1 0 0,1 0 0,-1-1 0,0 0 0,0 0 0,0 0 0,0-1 0,-1 0 0,0 0 0,-7 2 0,9-3 0,4-1 0,0-1 0,0 1 0,0-1 0,-1 1 0,1-1 0,0 1 0,0-1 0,0 0 0,-1 1 0,1-1 0,0 0 0,-1 0 0,1 0 0,0 0 0,0 0 0,-1 0 0,1 0 0,0-1 0,-1 1 0,1 0 0,0-1 0,0 1 0,0-1 0,-1 1 0,-1-2 0,42-6 0,-28 7 0,-1 0 0,1 0 0,-1 1 0,1 0 0,16 3 0,-22-1 0,0-1 0,0 1 0,0-1 0,0 1 0,0 1 0,0-1 0,0 1 0,-1 0 0,1 0 0,-1 0 0,0 1 0,6 6 0,-8-8 0,1 0 0,-1 0 0,-1 0 0,1 0 0,0 0 0,0 1 0,-1-1 0,1 0 0,-1 1 0,0 0 0,0-1 0,0 1 0,0 0 0,0-1 0,-1 1 0,1 0 0,-1 0 0,0 0 0,0 0 0,0-1 0,0 1 0,0 0 0,0 0 0,-1 0 0,0 0 0,1-1 0,-1 1 0,0 0 0,0-1 0,-2 4 0,-1 3 0,-1 0 0,1 0 0,-2-1 0,1 1 0,-1-1 0,-1 0 0,1-1 0,-1 1 0,-1-2 0,1 1 0,-1-1 0,0 0 0,-1 0 0,1-1 0,-1 0 0,0-1 0,0 1 0,-1-2 0,1 0 0,-1 0 0,-14 2 0,9-2 0,-87 14 0,91-17 0,0 1 0,0-1 0,0-1 0,0 0 0,0-1 0,1 0 0,-15-4 0,14 2 0,5 3 0,1-1 0,0 0 0,0 0 0,-8-5 0,11 6 0,1 1 0,0-1 0,0 0 0,0 0 0,0 0 0,0-1 0,0 1 0,0 0 0,0 0 0,0 0 0,0-1 0,1 1 0,-1 0 0,0-1 0,1 1 0,0-1 0,-1 1 0,1-1 0,0 1 0,-1-1 0,1-2 0,2-1 0,0-1 0,0 1 0,1 0 0,-1 0 0,1 1 0,0-1 0,1 0 0,-1 1 0,1 0 0,0 0 0,7-6 0,0 2 0,2-1 0,-1 2 0,1 0 0,0 0 0,21-7 0,73-18 0,-75 23 0,-26 7 0,152-46 0,-123 35 0,0-1 0,44-27 0,-66 35 0,-1-1 0,0-1 0,0 0 0,-1-1 0,0 0 0,-1-1 0,0 0 0,0 0 0,-1-1 0,-1 0 0,0-1 0,0 0 0,11-24 0,-16 29 0,-1-1 0,1 0 0,-1 1 0,-1-1 0,1 0 0,-1 0 0,-1 0 0,0 0 0,0 0 0,0 0 0,-3-12 0,2 10 0,-3-15 0,3 24 0,1 0 0,0 1 0,-1-1 0,1 0 0,0 0 0,-1 1 0,1-1 0,-1 0 0,0 1 0,1-1 0,-1 1 0,1-1 0,-1 0 0,0 1 0,0-1 0,1 1 0,-1 0 0,0-1 0,0 1 0,1 0 0,-1-1 0,0 1 0,0 0 0,-1-1 0,-8 0 0,-16-3 0,25 4 0,1 0 0,-1 0 0,1 0 0,-1 0 0,1 0 0,-1 0 0,0 0 0,1 0 0,-1 1 0,1-1 0,-1 0 0,1 0 0,-1 0 0,1 1 0,-1-1 0,1 0 0,-1 1 0,1-1 0,0 0 0,-1 1 0,1-1 0,-1 1 0,1-1 0,0 0 0,0 1 0,-1-1 0,1 1 0,0-1 0,-1 1 0,1-1 0,0 1 0,0-1 0,0 1 0,0 0 0,0-1 0,0 1 0,0 0 0,3 106 0,-3-79 0,0-21 0,0 0 0,0 0 0,0 0 0,1-1 0,3 13 0,-1 11 0,-3-23 0,17 4 0,-15-10 0,0 0 0,0 0 0,0 0 0,0 0 0,0-1 0,0 1 0,0 0 0,0-1 0,0 0 0,0 1 0,1-1 0,-1 0 0,0 0 0,3 0 0,16 2 0,-2 2 0,-1-1 0,1-1 0,0 0 0,0-1 0,0-2 0,0 1 0,0-2 0,0-1 0,-1 0 0,1-1 0,33-13 0,-39 13 0,0-1 0,0-1 0,-1 1 0,0-2 0,0 0 0,0 0 0,-1-1 0,18-17 0,-29 25 0,1-1 0,-1 1 0,0-1 0,0 1 0,1-1 0,-1 0 0,0 1 0,0-1 0,0 1 0,0-1 0,0 0 0,0 1 0,0-1 0,0 1 0,0-1 0,0 0 0,0 1 0,0-1 0,0 0 0,0 1 0,0-1 0,-1 1 0,1-1 0,0 1 0,-1-1 0,1 1 0,0-1 0,-1 1 0,0-2 0,-15-13 0,2 6-77,-1 1 0,0 1 0,0 0 0,-20-5 0,15 5-3473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7:1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11352,'0'0'3896,"9"-12"-2790,32-41 135,0 9 2581,-41 44-3761,3-2 557,-1-1 0,1 1 0,-1 0 0,0-1 1,0 1-1,0-1 0,0 0 0,0 0 0,0 0 0,-1 0 0,1 0 1,-1 0-1,0 0 0,0 0 0,0 0 0,0-1 0,0-3 0,-2 6-471,1 1-147,0 1 1,-1-1-1,1 1 0,0-1 0,-1 1 1,1-1-1,0 1 0,0-1 0,-1 1 1,1 0-1,0-1 0,0 1 1,0-1-1,0 1 0,0-1 0,0 1 1,0 0-1,0-1 0,0 1 1,0-1-1,0 1 0,0-1 0,0 1 1,1 0-1,-1-1 0,0 1 0,0-1 1,1 2-1,7 17-153,0 0 1,15 22-1,-14-24-3354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25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14464,'0'0'4903,"11"2"-4521,170 8 2947,-170-10-2942,0 1 1,0 0-1,-1 0 1,1 1-1,-1 0 1,1 1-1,-1 0 1,0 1-1,19 9 1,-19-10 73,-9-3-417,-1 0 0,0 0-1,1 0 1,-1 0-1,1 0 1,-1 0-1,0 0 1,1 0-1,-1 0 1,0 1 0,1-1-1,-1 0 1,0 0-1,1 0 1,-1 0-1,0 0 1,1 1-1,-1-1 1,0 0-1,1 0 1,-1 1 0,0-1-1,0 0 1,1 0-1,-1 1 1,0-1-1,0 0 1,0 1-1,1-1 1,-1 0-1,0 1 1,0-1 0,0 1-1,-9 0-1268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7:1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10344,'0'0'7526,"9"-7"-6949,72-59 1069,-63 51-884,-1 0 0,0-1 0,-1 0 1,-1-2-1,20-28 0,-28 37-458,-6 8-207,-1 0 0,1 0 0,0 0 0,0 0 0,-1 0-1,1-1 1,-1 1 0,1 0 0,-1 0 0,1-1 0,-1 1 0,0 0 0,1 0 0,-1-1 0,0 1 0,0 0 0,0-1-1,0 1 1,0 0 0,0-1 0,-1 1 0,1 0 0,0-1 0,-1 1 0,0-2 0,0 2-43,0 0 1,1 1-1,-1-1 1,0 1-1,0-1 0,0 1 1,0-1-1,1 1 1,-1-1-1,0 1 1,0 0-1,0-1 1,0 1-1,0 0 0,0 0 1,0 0-1,0 0 1,0 0-1,0 0 1,0 0-1,0 0 1,0 0-1,0 1 0,0-1 1,0 0-1,0 0 1,0 1-1,1-1 1,-1 1-1,0-1 1,0 1-1,0-1 0,0 1 1,1 0-1,-2 0 1,0 0-8,0 0 1,0 0 0,0 0-1,0 0 1,0 0 0,0-1-1,0 1 1,0-1 0,-1 0-1,1 1 1,0-1-1,0 0 1,0 0 0,-1-1-1,1 1 1,0 0 0,-4-2-1,1 1 104,0-1 0,1 0-1,-1 0 1,1-1-1,-1 1 1,-5-5 0,1 1 428,7 8-107,16 11-253,-3-6-4352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7:2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10152,'0'0'8543,"0"-10"-7873,5-75 1607,-6 70 1083,0 8 1746,7 14-2455,1 11-2651,0 0 0,-1 0 0,-1 1 0,-1-1 0,3 24 0,3 12 0,-1-19 0,1 1 0,2-1 0,1-1 0,24 44 0,-34-69 0,-3-8 0,0 0 0,1 0 0,-1 0 0,0 0 0,1 0 0,-1 0 0,1 0 0,-1 0 0,1 0 0,-1 0 0,1 0 0,0 0 0,-1-1 0,1 1 0,0 0 0,0 0 0,-1 0 0,3 0 0,-3-1 0,1 0 0,-1 0 0,0 0 0,1 0 0,-1 0 0,0-1 0,0 1 0,1 0 0,-1 0 0,0 0 0,0-1 0,1 1 0,-1 0 0,0 0 0,0-1 0,0 1 0,1 0 0,-1-1 0,0 1 0,0 0 0,0-1 0,0 1 0,0 0 0,0 0 0,1-1 0,-1 1 0,0 0 0,0-1 0,0 1 0,0 0 0,0-1 0,0 1 0,-1 0 0,1-1 0,3-19 0,-3 15 0,8-118 0,-7 88 0,5-99 0,-6 129 0,0-1 0,1 1 0,0 0 0,0-1 0,0 1 0,1 0 0,-1 0 0,1 0 0,1 0 0,-1 0 0,1 0 0,-1 1 0,1-1 0,1 1 0,-1 0 0,6-6 0,8-3 0,-10 7 0,0 0 0,1 1 0,-1 0 0,1 0 0,10-4 0,-15 8 0,-1 0 0,1 0 0,-1 0 0,1 1 0,0 0 0,-1-1 0,1 1 0,0 0 0,-1 0 0,1 0 0,-1 1 0,1-1 0,0 1 0,-1-1 0,1 1 0,-1 0 0,1 0 0,-1 0 0,1 0 0,-1 0 0,0 1 0,0-1 0,3 3 0,5 3 0,1-1 0,0 0 0,14 6 0,-15-7 0,0-1 0,0 2 0,-1-1 0,13 10 0,-19-12 0,-2-2 0,0 0 0,0 0 0,0 0 0,0 0 0,0 0 0,1 0 0,-1 0 0,0-1 0,1 1 0,-1 0 0,3 0 0,0-1 984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7:2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 8032,'0'0'19103,"-2"-9"-18599,-1-1-312,2 6 0,0 0 0,0-1 0,0 1-1,0-1 1,1 1 0,-1-8 0,-2 10 1733,1 9-265,8 23-1660,24 116 0,-29-140 0,0-1 0,0 1 0,-1-1 0,0 10 0,2 20 0,-1-23 0,-1-11 0,0 0 0,0 1 0,0-1 0,0 0 0,0 1 0,1-1 0,-1 0 0,0 0 0,1 1 0,-1-1 0,1 0 0,-1 0 0,1 0 0,0 2 0,0 0 0,-1 0 0,0 0 0,0 0 0,0 0 0,0 1 0,0-1 0,0 0 0,-1 0 0,0 3 0,-1 7 0,3-12 0,0 0 0,1-1 0,-1 1 0,1-1 0,-1 1 0,0-1 0,1 0 0,-1 1 0,1-1 0,-1 0 0,1 0 0,-1 0 0,0 0 0,1 0 0,-1 0 0,2-1 0,0 1 0,10-1 0,1 0 0,0 0 0,-1-2 0,1 0 0,-1 0 0,19-8 0,-17 6 0,1 2 0,-1 0 0,27-2 0,-17 3 0,-23 2 0,0-1 0,0 1 0,0-1 0,1 0 0,-1 0 0,0 0 0,0 0 0,0 0 0,-1 0 0,4-3 0,1 0 0,-6 4 0,0 0 0,1 0 0,-1 0 0,0 0 0,1 0 0,-1 1 0,0-1 0,1 0 0,-1 0 0,0 0 0,1 0 0,-1 0 0,0 0 0,0 1 0,1-1 0,-1 0 0,0 0 0,0 0 0,1 1 0,-1-1 0,0 0 0,0 0 0,1 1 0,-1-1 0,0 0 0,0 0 0,0 1 0,1 0 0,-1-1 0,-1 0 0,1 0 0,0 0 0,0 0 0,0 0 0,0 0 0,0 0 0,0 0 0,0 0 0,0 0 0,-1 0 0,1 0 0,0 0 0,0 0 0,0 0 0,0 0 0,0 0 0,0 0 0,0 0 0,0 0 0,0 0 0,0 0 0,-1 0 0,1 0 0,0 0 0,0 1 0,0-1 0,0 0 0,0 0 0,0 0 0,0 0 0,0 0 0,0 0 0,0 0 0,0 0 0,0 0 0,0 1 0,0-1 0,0 0 0,0 0 0,0 0 0,0 0 0,0 0 0,0 0 0,-1 0 0,0 0 0,0 0 0,-1 0 0,1 0 0,0 0 0,0 0 0,0 0 0,-1 1 0,1-1 0,0 0 0,0 1 0,0-1 0,0 1 0,0-1 0,0 1 0,0-1 0,0 1 0,-1 1 0,-16 5 0,-38 5 0,14-2 0,-50 5 0,71-11 0,18-4 0,1 1 0,-1 0 0,1-1 0,-1 1 0,0-1 0,1 0 0,-1 0 0,0 0 0,1 0 0,-6-1 0,1 2 957,3 0-1711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70 131 8840,'0'0'618,"0"-7"33,0-63 1276,0 35 1743,-5 34-2673,3 0-623,4 3 99,-5-5 62,2 2-366,0 0 0,0 1 0,0-1-1,0 0 1,0 0 0,0 0 0,0 0-1,1-1 1,-1 1 0,0 0 0,1 0 0,-2-3 543,2 5-646,-1 0-1,1 0 0,-1 1 0,1-1 0,0 0 1,-1 0-1,1 1 0,0-1 0,0 0 1,0 0-1,0 3 0,7 155 917,0 40-44,-8-171-789,-3 58 271,3-72-270,-1-1 0,-1 0-1,0 0 1,-6 16-1,9-29-153,-8 16 752,3-14-130,0-10-245,2-6-238,0-1 0,2 1 1,0 0-1,1-22 0,0 20-58,2-35 195,13-69 0,0-5 119,-13 88-9,-3-52 0,-3 60 60,3 30-497,0 0-318,5 2 311,72 24-145,-51-18 160,0 0 0,25 13 0,-32-12 21,0 0-1,0 2 1,-1 0 0,-1 1 0,21 20 0,-30-26 16,-1 1 1,0-1-1,0 1 1,-1 0 0,0 1-1,0-1 1,-1 1-1,0 0 1,-1 0-1,0 0 1,0 0-1,-1 1 1,2 17-1,-3-14-7,0 0 0,-1 0-1,-2 14 1,1-20 7,0 0 0,-1-1 0,0 1-1,0-1 1,-1 0 0,0 0 0,-6 11 0,5-11 26,0-1 0,0 1 0,0-1 0,-1 0 0,0-1 0,0 1 0,0-1 1,-1 0-1,1 0 0,-1-1 0,0 1 0,0-1 0,0-1 0,0 1 0,-1-1 0,1 0 0,-12 2 1,-6-1 91,0-2 0,-1 0 0,-39-4 1,38 1 62,0 1 1,-35 4-1,59-3-136,1 0 1,-1 0-1,1 0 0,-1 1 0,1-1 0,-1 1 1,1-1-1,0 1 0,-1 0 0,1-1 0,0 1 1,-1 0-1,1 0 0,-1 1 0,1-2-152,1 1-1,0-1 1,0 1-1,-1 0 0,1-1 1,0 1-1,0-1 1,0 1-1,0-1 1,0 1-1,0 0 0,0-1 1,0 1-1,0-1 1,0 1-1,0-1 1,0 1-1,0 0 1,0-1-1,1 1 0,-1-1 1,0 1-1,0-1 1,1 1-1,-1-1 1,0 1-1,1-1 0,-1 1 1,0-1-1,1 0 1,-1 1-1,1-1 1,-1 1-1,1-1 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0 9536,'0'0'11138,"4"11"-10818,2 3-156,-1 0 0,-1 0 1,0 1-1,-1-1 0,1 20 0,-3 1 1022,-9 62 0,7-86-891,2-9-207,-1-1 0,0 1-1,0-1 1,0 1-1,-1-1 1,1 1-1,0-1 1,0 1-1,-1-1 1,1 0-1,-1 1 1,0 1 0,0-3-23,1 1 1,0-1 0,-1 0 0,1 0 0,0 1-1,0-1 1,-1 0 0,1 1 0,0-1 0,0 0-1,0 1 1,0-1 0,-1 1 0,1-1 0,0 0-1,0 1 1,0-1 0,0 0 0,0 1 0,0-1-1,0 1 1,0-1 0,0 0 0,0 1 0,0 0-1,-11-3 832,-4 3-739,0 1-1,0 0 0,-19 6 1,5-1-68,24-6-49,-1 1 0,0-1 0,1 1-1,-1 1 1,1-1 0,-8 6 0,7-7 71,6-2-108,-1 1-1,1 0 1,0 0-1,0 0 1,0 0-1,-1 0 1,1 0-1,0 0 1,0 0-1,0 0 1,0 0-1,-1 0 1,1 0-1,0 0 1,0 0-1,0 0 1,-1 0-1,1 0 1,0 0-1,0 0 1,0 0-1,0 0 1,-1 1-1,1-1 1,0 0-1,0 0 1,0 0-1,0 0 1,-1 0-1,1 0 1,0 1-1,0-1 1,0 0-1,0 0 1,0 0-1,0 0 1,0 1-1,0-1 1,-1 0-1,1 0 1,0 0-1,0 0 1,0 1-1,0-1 1,0 0-1,13 2 29,4 2-29,0-2 1,0 0-1,1-1 0,-1-1 1,0 0-1,19-4 0,-13 2-2,-6 2 22,1 1 1,-1 0-1,19 4 1,0 0 23,-21-4 13,-5 0 80,1 1-1,12 2 0,-15-5 428,-1 0-4831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9536,'0'0'10747,"9"-3"-10431,5-2-89,1 0 0,0 1-1,25-2 1,-13 3 188,0-1 0,38-10 0,-52 11-202,0 1-1,0 0 0,17 1 1,-25 2-109,-5-1-94,0 0-1,1 1 0,-1-1 1,0 0-1,0 0 0,0 0 1,0 0-1,0 0 0,1 0 1,-1 0-1,0 1 1,0-1-1,0 0 0,0 0 1,1 0-1,-1 0 0,0 0 1,0 0-1,0 0 0,1 0 1,-1 0-1,0 0 0,0 0 1,0 0-1,1 0 0,-1 0 1,0 0-1,0 0 0,0 0 1,0 0-1,1 0 0,-1-1 1,0 1-1,0 0 0,0 0 1,0 0-1,1 0 0,-1 0 1,0 0-1,0 0 0,0-1 1,0 1-1,0 0 1,1 0-1,-1 0 0,0 0 1,0-1-1,0 1 0,0 0 1,0 0-1,0-1 0,1 2 291,-1-1-294,0 0 0,1 0 0,-1 0 0,0 1 0,0-1 0,0 0 0,0 0 0,1 0 1,-1 0-1,0 0 0,0 0 0,0 0 0,0 1 0,0-1 0,0 0 0,0 0 0,1 0 0,-1 0 0,0 0 0,0 1 0,0-1 0,0 0 0,0 0 1,0 0-1,0 0 0,0 1 0,0-1 0,0 0 0,0 0 0,0 0 0,0 0 0,0 1 0,0-1 0,0 0 0,0 0 0,0 0 0,0 0 0,0 1 1,0-1-1,0 0 0,0 0 0,0 0 0,-1 0 0,1 1 0,0-1 0,0 0 0,0 0 0,0 0 0,0 0 0,0 0 0,-1 0 0,1 0 0,0 1 1,0-1-1,-3 5-574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13056,'0'0'6227,"11"0"-5927,38 2-2,52-1 644,-83-1-608,1-1 0,0-1 0,23-6 0,-25 5-59,-13 2-172,-1 0 0,1 1-1,0-1 1,0-1 0,-1 1 0,1 0 0,6-4 0,2 0 339,-11 5-393,-1 0 0,1-1 0,0 1 0,0 0 0,-1 0 0,1 0 0,0-1 0,0 1 0,-1 0 0,1-1 0,0 1 0,-1-1 0,1 1 0,-1-1 0,1 1 0,0-1 0,-1 1 0,1-1 0,-1 0 0,0 1 0,1-2 0,2 0 219,-5 2-27,2 0-241,-4 7-3531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9440,'0'0'6841,"7"-1"-6380,26-6 2,13-2 886,74-5-1,-84 10-570,-29 2-472,1 1-1,1 1 1,-1-1-1,11 1 0,-4 6 363,-10-2-3352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2 399 9744,'0'0'10649,"0"-8"-10397,-1 1-199,0 1 0,1 0 1,0-1-1,0 1 0,1 0 1,-1 0-1,1-1 0,4-11 1,1 1 80,0 1 0,0 0 0,2 0 0,0 1 0,1 0 0,0 0 0,2 1 0,17-20 0,2 0 105,-23 26-154,-1 0 0,1 0 0,1 1-1,-1 0 1,15-10 0,-10 9 41,9-4 687,-21 11-795,1 1-1,-1 0 1,0 1 0,1-1-1,-1 0 1,1 0 0,-1 0 0,0 0-1,1 0 1,-1 0 0,0 0-1,1 0 1,-1 1 0,0-1-1,1 0 1,-1 0 0,0 1 0,1-1-1,-1 0 1,0 0 0,0 1-1,1-1 1,-1 0 0,0 1-1,0-1 1,0 0 0,0 1 0,1-1-1,-1 0 1,0 1 0,0-1-1,0 0 1,0 1 0,0 0 0,3 13 158,-3 7-72,-1 0 1,0-1-1,-2 1 0,-1-1 1,0 1-1,-1-1 1,-2-1-1,0 1 0,-18 34 1,19-42 31,-1 0 1,-1-1-1,0 0 1,-15 17 0,41-65 523,27-29-311,76-85 0,-74 104-165,-30 30-86,0 0 1,19-25-1,-27 31 15,-7 11-60,-3 6-79,-3 9 9,1 0 0,-2 16 0,3-18 14,0 1 1,-1-1 0,-6 18 0,-11 10 30,12-25-6,-8 23 0,8-16 57,-9 46 0,16-59-17,0 0 0,0 0-1,1 0 1,0-1 0,1 1-1,0 0 1,4 16 0,-4-23-34,0-1 0,0 1 1,1-1-1,-1 1 1,0-1-1,1 0 0,0 0 1,-1 0-1,1 0 0,0 0 1,0 0-1,0 0 0,1-1 1,-1 1-1,0-1 1,0 1-1,1-1 0,-1 0 1,1 0-1,-1 0 0,1 0 1,0-1-1,4 1 0,-1 1 54,0-1 0,1-1 0,-1 0 0,1 1 0,-1-2 0,1 1-1,-1-1 1,11-3 0,-12 3 161,0 0 0,0 0 0,1 1 0,4-1 0,-9-6 453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23 9344,'0'0'13834,"-7"-4"-13435,-19-14-5,25 18-380,1 0 0,0 0-1,-1 0 1,1 0 0,-1 0-1,1 0 1,0 0 0,-1 0-1,1 0 1,-1 0 0,1 0 0,0 0-1,-1 0 1,1 0 0,-1 0-1,1 0 1,0 1 0,-1-1-1,1 0 1,0 0 0,-1 0-1,1 1 1,0-1 0,-1 0-1,1 0 1,0 1 0,-1-1 0,1 0-1,0 1 1,0-1 0,-1 0-1,1 1 1,0-1 0,0 1-1,0-1 1,0 0 0,-1 1-1,1-1 1,0 1 0,0-1-1,0 0 1,0 1 0,0-1 0,0 1-1,0-1 1,0 0 0,0 2-1,0 0 81,-5 17 364,2 1-1,0-1 1,-1 29 0,3-22-36,-1 0 233,2 31 1,2-48-422,-2-8-204,0 0 0,1-1-1,-1 1 1,0 0 0,0-1-1,0 1 1,0 0 0,0 0-1,0-1 1,0 1 0,0 0-1,0-1 1,0 1 0,0 0-1,0 0 1,0-1 0,0 1-1,-1 0 1,1 0 0,-2 8 863,2-6 562,-8-2-698,-54 3-225,36 1-522,-7 0-12,196-15 2,-109 6 0,64-9 0,-111 14 1020,-6-1-2040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26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13168,'0'0'5193,"11"-1"-4723,28-1-76,-11-1 196,-1 2 1,1 0-1,0 2 0,31 6 1,-28 1 209,-18-4 90,0 0 0,0-2-1,0 1 1,17 0 0,-33-4-662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10752,'0'0'8202,"4"-7"-7883,17-34 305,-17 28 1221,-3 12-1778,-1 0 0,0 0 1,0 0-1,0 0 0,1 0 1,-1 0-1,0 1 0,1-1 0,-1 0 1,1 0-1,-1 0 0,1 0 0,-1 1 1,1-1-1,0 0 0,0 1 1,-1-1-1,1 0 0,1 0 0,3-2 1603,-4 17-1292,5 23-68,1 44-1,-5-60-216,-3-2 27,0 0-1,0 0 1,-2 0-1,-5 23 0,3-21 11,-1 18 281,6-27 268,-1-6 344,0-6-374,0-7-618,6-34 242,-1 15-211,0 4 6,7-24 1,3-20 60,-14 62-109,1 0 0,0 0-1,0 1 1,0-1-1,0 0 1,1 1-1,0-1 1,-1 1-1,6-7 1,-2 3-21,1 1 0,0 0 0,7-6-1,-6 7-34,0-4-39,-6 8 61,0 0 1,-1 1 0,1-1-1,0 0 1,-1 0 0,1 1-1,0-1 1,0 0-1,0 1 1,0-1 0,0 1-1,0-1 1,0 1 0,-1-1-1,1 1 1,0 0 0,1 0-1,0-1 1,23-7-201,-21 7 187,-1-1 0,0 1 0,1 0 0,-1 0 0,1 0 0,-1 1 0,6-1 0,-5 1 10,-1 1 0,1-1 0,-1 1-1,0 0 1,0 0 0,0 0 0,1 1-1,-1-1 1,0 1 0,-1 0-1,1 0 1,0 0 0,0 0 0,-1 0-1,1 0 1,-1 1 0,0-1 0,0 1-1,0 0 1,0 0 0,3 5-1,-1 0 5,1 1-1,-1 0 0,-1 0 1,0 0-1,0 0 0,2 15 0,-3 0 39,-1 0-1,-3 40 0,0-3 207,2-34 729,0-30-4855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37 8840,'0'0'14289,"7"-3"-14072,10-3-71,1 0 1,-1 1-1,1 1 1,0 0-1,18 0 1,-23 4-79,123-1 486,17-1 93,-146 2-602,-2-1 7,0 0 0,0 1 0,1 0-1,-1 0 1,0 1 0,8 0 0,-7 1 121,-6-2-145,1 0 0,0 0-1,-1 0 1,1 1 0,-1-1 0,1 0 0,0 0-1,-1 0 1,1 1 0,-1-1 0,1 0 0,-1 0 0,1 1-1,-1-1 1,1 1 0,-1-1 0,1 0 0,-1 1-1,1 0 1,-14 3 314,2-1-300,0 0 0,1-1 0,-1 0 0,0 0 0,0-2 1,0 1-1,0-1 0,-16-2 0,10 1 12,-25-1 72,1 3-1,-71 8 1,-86 21 378,151-23-156,41-4-201,6-2-138,0-1-1,0 0 1,-1 0-1,1 0 0,0 1 1,0-1-1,0 0 1,0 0-1,-1 0 1,1 1-1,0-1 0,0 0 1,0 0-1,-1 0 1,1 0-1,0 0 0,0 0 1,-1 0-1,1 1 1,0-1-1,0 0 1,-1 0-1,1 0 0,0 0 1,0 0-1,-1 0 1,1 0-1,0 0 0,0 0 1,-1 0-1,1-1 1,0 1-1,0 0 1,-1 0-1,1 0 0,0 0 1,-1 0 111,-2-1-137,5 2 700,21 9-353,-4-1-4362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 9744,'0'0'15979,"11"-3"-15749,38-8 169,85-7 0,-14 9 47,43-2 156,-89 15 207,-61-5 439,-13 1-1072,-19-6 416,-14 8-462,23-2-124,1 0 1,-1 1-1,-9 2 0,-19 1-7,36-4 7,1 0 0,-1 0 0,1 1 0,0-1 0,-1 0 1,1 1-1,-1-1 0,1 1 0,0-1 0,-1 1 0,1-1 0,0 1 0,0 0 1,-3 1-1,4-1-3,-1 1-43,7-2 2,-2 0 50,0 0 0,0-1 0,0 1 0,0-1 0,0 0 0,-1-1 0,1 1 0,0 0 0,-1-1 0,1 0 0,4-3 0,-2 1 17,-1 0 0,1-1-1,-1 0 1,0 0-1,7-9 1,-7 6 33,-4 7-44,0-1 0,-1 1 0,1 0 0,0 0 0,0 0 0,0 0 0,0 0 0,0 0 0,0 0 0,1-1 0,3 5 48,-1 9-68,-2-6-19,-1 1-46,1 0 1,-1 0-1,0 8 0,-1-15 66,0 0 0,0 0-1,0 1 1,0-1 0,0 0 0,0 0 0,0 1-1,0-1 1,1 0 0,-1 0 0,0 1-1,0-1 1,0 0 0,0 0 0,0 0 0,0 1-1,0-1 1,1 0 0,-1 0 0,0 0-1,0 1 1,0-1 0,0 0 0,1 0 0,-1 0-1,0 0 1,0 1 0,0-1 0,1 0-1,-1 0 1,0 0 0,0 0 0,1 0 0,-1 0-1,1-15 282,1 11-4205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114 116 9744,'0'0'8586,"-8"5"-8157,-54 39 818,61-43-1201,1-1 1,-1 0-1,1 1 1,-1-1-1,1 1 0,-1-1 1,1 0-1,-1 0 1,1 1-1,-1-1 0,1 0 1,-1 0-1,1 0 1,-1 1-1,0-1 0,1 0 1,-1 0-1,1 0 1,-1 0-1,0 0 0,1 0 1,-1 0-1,1 0 1,-1-1-1,0 1 0,1 0 1,-1 0-1,1 0 1,-1-1-1,1 1 0,-1 0 1,1 0-1,-1-1 1,1 1-1,-1 0 0,1-1 1,-1 1-1,1-1 1,0 1-1,-1-1 0,1 1 1,0-1-1,-1 1 1,1-1-1,0 1 0,0-1 1,-1 1-1,1-1 1,0 1-1,0-1 0,0 0 1,0 0-1,-2-5 137,1-1 0,1 0 0,-1-12 0,1 8-30,-1-14 126,1 8 123,-1 0-1,-5-26 1,3 38 152,1 9 175,0 10-1354,1-10-1865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1 10040,'0'0'8417,"7"1"-7916,24 7-10,-30-7-455,1-1 0,-1 1 0,0 0 0,0-1 0,0 1 0,0 0 0,0 0 0,0 0 0,0 0 0,0 0 0,-1 0 0,1 0 0,0 0 0,0 0 1,-1 0-1,1 1 0,0 1 0,4 22 479,-4-16-350,29 142 2032,-27-144-1979,-1 0-1,1-1 0,0 1 1,0-1-1,8 11 1,-7-11 15,-4-5-192,0 0 1,1-1 0,-1 1-1,1 0 1,0-1 0,-1 1-1,1-1 1,-1 1 0,1-1 0,0 1-1,0-1 1,-1 1 0,1-1-1,0 0 1,0 1 0,-1-1-1,1 0 1,0 0 0,0 0-1,0 1 1,-1-1 0,1 0 0,0 0-1,0 0 1,0 0 0,0 0-1,-1-1 1,1 1 0,0 0-1,0 0 1,0 0 0,-1-1 0,1 1-1,0 0 1,0-1 0,1 0-1,2-2 310,0 1-1,0-1 0,0 0 1,6-7-1,-11 9 425,-4 1-580,-7 3-178,-14 15 49,1 1 0,1 0 1,-25 28-1,-6 4 42,14-20-14,31-24-13,0 0-1,0 1 0,1 0 0,0 1 1,-10 13-1,15-17-39,0 1-1,1-1 1,-1 1 0,1 0-1,1 1 1,-1-1 0,-2 11-1,2 8-3998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0 9344,'0'0'7295,"-6"1"-6892,-21 2-52,15 1 280,12-4-622,0 0 0,0 0 0,0 0 0,-1 0 0,1 0 0,0 0 0,0 0 0,0 0 0,0 0 0,0 0-1,0 0 1,0 0 0,0 0 0,0 0 0,0 0 0,0 0 0,0 0 0,0 1 0,0-1 0,0 0 0,0 0-1,0 0 1,0 0 0,0 0 0,0 0 0,0 0 0,0 0 0,0 0 0,0 0 0,0 0 0,0 0 0,0 0 0,0 0-1,0 0 1,0 1 0,0-1 0,0 0 0,0 0 0,0 0 0,1 0 0,-1 0 0,0 0 0,0 0 0,0 0-1,0 0 1,0 0 0,0 0 0,0 0 0,0 0 0,0 0 0,0 0 0,0 0 0,0 0 0,0 0 0,0 0-1,0 0 1,1 0 0,-1 0 0,0 0 0,0 0 0,0 0 0,0 0 0,0 0 0,0 0 0,17 3 550,-17-3-560,33 3 419,40-3 0,-33-1-223,-7-1-2574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 10248,'0'0'14702,"-8"5"-14493,6-3-191,-1 0 1,-1 0 1,1 1-1,0-1 1,0 1-1,1 0 0,-1-1 1,1 1-1,-1 0 1,1 0-1,0 1 1,0-1-1,0 0 0,0 1 1,1-1-1,-1 1 1,1 0-1,0-1 0,-1 8 1,-5 204 834,7-175-685,5 50 237,0-24 14,-6-17 1045,1-48-1286,-5-1 448,0-8-409,1 2-4053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0 10344,'0'0'5100,"-5"9"-4623,-3 4-273,0-1 0,0 1 0,-1-2 1,-1 1-1,-18 16 0,8-14 379,0 0-1,-38 17 1,16-9 409,11-8-30,21-10-428,0 0 0,-11 7 0,19-10-438,0 1-1,-1-1 1,1 1 0,0-1 0,1 1 0,-1 0 0,0 0-1,0 0 1,1 0 0,-1 0 0,1 0 0,0 0 0,0 1-1,-2 2 1,3-3-34,-1 1 0,1 0 1,0 0-1,0-1 0,-1 1 0,2 0 0,-1 0 0,0 0 0,1-1 0,-1 1 0,1 0 0,0-1 0,0 1 1,0-1-1,0 1 0,0-1 0,1 1 0,-1-1 0,1 0 0,-1 1 0,5 3 0,3 4-4,1-1 0,0 0 0,13 9 1,-19-15-2,19 15 97,17 13 387,2-1-1,76 42 1,-104-65-270,-12-5-148,0 0 1,1-1 0,-1 1-1,1-1 1,-1 0-1,1 0 1,0 0 0,-1 0-1,6 1 1,-13-19 419,2 8-4217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0 11352,'0'0'12786,"-2"12"-12373,-3 32 146,0 54 0,9 110 1207,-3-187-1525,-2 21 575,-2-29 913,1-19-1222,0-2-4357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 12760,'0'0'8466,"9"-2"-8059,22-2 153,61 0-1,39 9 261,-13-1-57,70-8 1000,-165 6-895,-23-2-856,0 0 0,0 0 0,0 0 0,0 0 0,0 0 1,0 0-1,0 0 0,0 0 0,0 0 0,0 0 0,0 0 0,1 0 0,-1 0 0,0 0 1,0 0-1,0 0 0,0 0 0,0 1 0,0-1 0,0 0 0,0 0 0,0 0 0,0 0 1,0 0-1,0 0 0,0 0 0,0 0 0,1 0 0,-1 0 0,0 0 0,0 0 0,0 0 1,0 0-1,0 0 0,0 0 0,0 0 0,0 1 0,0-1 0,0 0 0,0 0 0,0 0 1,0 0-1,0 0 0,0 0 0,0 0 0,0 0 0,0 0 0,0 0 0,0 0 0,0 0 1,0 1-1,0-1 0,0 0 0,0 0 0,0 0 0,0 0 0,0 0 0,0 0 1,0 0-1,-1 0 0,1 0 0,-12 3 367,-4-2-3768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2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12056,'0'0'7118,"10"5"-6763,-8-3-330,4 1 76,1 0 1,-1 0-1,1 0 1,0 0-1,0-1 1,-1-1-1,1 1 1,0-1-1,1 0 1,13 0-1,1-3 360,-1 2 1,1 0-1,-1 2 0,1 0 1,35 9-1,-19-4 376,23 7 1181,-57-13-1819,-1 0 1,1-1 0,-1 1-1,1-1 1,0 0 0,0 0-1,6-1 1,5 0-3595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82 8936,'0'0'8871,"8"1"-8660,128 23 970,-98-17-818,1-2-1,58 0 0,78-9 527,-135 2-766,115-11 446,5 1 2,62-7 163,20-1-19,-61 14-271,213-5 443,-232 17-628,47-1 22,40-1 16,-40-11-52,-47-1-104,106 3 144,-258 4-269,43 0 43,168 0 189,-176 4-67,-1-3 0,0-1 0,78-13 1,-43 3 486,-78 11-645,8-2 144,-5 0 39,-5 1 142,0 1-337,0 0 1,0 0-1,0-1 1,0 1-1,0 0 0,0 0 1,0 0-1,0 1 1,0-1-1,0 0 1,1 0-1,-1 0 0,0 1 1,-1-1-1,-6 3 11,-40 5-142,23-5-3497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11760,'0'0'7681,"8"9"-7308,-5-4-325,1 0-2,0 0 1,0 0-1,0 1 1,-1-1 0,0 1-1,0 0 1,-1 0-1,0 0 1,0 1 0,0-1-1,-1 0 1,2 8-1,2 115 846,2 23 284,6-29 464,-12-110-1153,0-10 93,0-9 531,1-49-605,-2 0 0,-9-58 1,3 32-75,2 47-112,-9-38-1,0 7 188,8 46-304,4 14-114,-1 0 1,1 0-1,0 0 1,-1-10-1,2 14-76,0-1 0,0 1 0,1 0 0,-1 0 0,0 0 0,0-1-1,1 1 1,-1 0 0,0 0 0,1 0 0,-1 0 0,1 0 0,0 0 0,-1 0 0,1 0 0,0 0-1,-1 0 1,1 0 0,0 0 0,0 1 0,0-1 0,0 0 0,0 1 0,0-1 0,0 0 0,2 0-1,4-2-1,1 1 1,-1 0-1,1 0 0,0 1 0,-1 0 0,1 1 0,0-1 0,9 2 0,6 1 3,36 8-1,-54-9-12,85 22 46,-81-20-40,0 0 0,0 1 1,0 0-1,-1 0 0,0 1 0,0 0 0,12 10 0,-19-14-4,0 0 0,-1 0 0,1-1 0,0 1 1,0 0-1,-1 0 0,1 1 0,-1-1 0,1 0 0,-1 0 0,1 0 0,-1 0 0,0 0 0,0 0 0,1 1 0,-1-1 0,0 0 0,0 0 0,0 0 0,0 1 0,0-1 0,-1 0 0,1 0 0,0 0 0,0 1 0,-1-1 0,1 0 0,-1 0 0,1 0 0,-1 0 0,1 0 0,-1 0 0,0 0 0,1 0 0,-1 0 0,0 0 0,-1 0 0,-4 6 6,0-1 0,0-1 0,-1 1 0,-7 4-1,9-7 3,-26 18 125,0-2 0,-47 21 0,70-37-87,6-2-21,1-1 1,0 0 0,0 1-1,0-1 1,0 1 0,0-1-1,0 1 1,0 0 0,0-1 0,-2 3-1,3-3-19,0 1 0,0-1 0,0 1-1,0-1 1,0 1 0,0-1 0,0 1 0,0 0-1,0-1 1,0 1 0,0-1 0,0 1 0,1-1-1,-1 1 1,0-1 0,0 1 0,1-1 0,-1 1-1,0-1 1,1 0 0,-1 1 0,0-1 0,1 1-1,-1-1 1,1 0 0,-1 1 0,0-1 0,1 0-1,-1 1 1,2-1 0,8 8 15,1-2 0,0 1 0,1-1 0,0-1 0,0 0 0,16 4 0,-1 1-1,27 9 12,-23-9-22,50 24 0,-72-29-8,0 0 0,0 0 0,-1 1 0,0 0 0,0 1 1,0 0-1,-1 0 0,0 1 0,10 13 0,-16-20-1,0 1-1,0-1 1,-1 1 0,1-1 0,0 1 0,-1 0 0,1-1-1,-1 1 1,0-1 0,1 1 0,-1 0 0,0 0 0,0-1-1,0 1 1,0 0 0,0-1 0,-1 1 0,1 0 0,0-1-1,-1 1 1,1 0 0,-1-1 0,0 1 0,1-1 0,-1 1-1,0-1 1,0 1 0,0-1 0,0 0 0,0 1 0,0-1-1,-2 2 1,-2 1 11,0 0-1,0-1 0,0 1 1,0-1-1,0 0 0,-1 0 1,-9 3-1,-8 2 26,0-1 0,-1-2 0,0 0 0,0-2 0,0 0 0,-1-2 0,-29-2 0,47 1-40,-1 0 0,1-1 0,0-1 0,-1 1 0,1-1 0,0 0 0,0-1 0,0 1 0,1-1 0,-1-1 0,0 0 0,1 1 0,0-2 0,-11-9 0,17 14 25,0 0 0,-1 0 0,1 0 0,0-1 1,0 1-1,0 0 0,-1 0 0,1-1 0,0 1 0,0 0 0,0 0 0,0-1 1,0 1-1,-1 0 0,1 0 0,0-1 0,0 1 0,0 0 0,0-1 0,0 1 1,0 0-1,0 0 0,0-1 0,0 1 0,0 0 0,0-1 0,0 1 0,0 0 0,0-1 1,0 1-1,1 0 0,-1 0 0,0-1 0,0 1 0,0 0 0,9-6-2126,-5 5-946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13168,'0'0'8489,"8"-2"-8087,2 0-277,0 0 0,0 0 0,0 2 0,0-1 0,0 1 0,0 1 0,0-1-1,13 4 1,-13-1 37,-1-2 58,0 1-1,0 1 0,-1 0 0,1 0 0,-1 1 0,16 9 0,-23-13-183,-1 1-1,1-1 1,-1 1 0,1 0-1,-1-1 1,0 1-1,1 0 1,-1-1 0,0 1-1,0 0 1,1-1-1,-1 1 1,0 0 0,0 0-1,0-1 1,0 1-1,0 0 1,0-1-1,0 1 1,0 0 0,0 0-1,0-1 1,0 1-1,0 0 1,-1 0 0,1-1-1,0 1 1,-1 0-1,1-1 1,0 1 0,-1 0-1,1-1 1,-2 2-1,-16 21 334,16-22-326,-5 5 100,-1 0 0,0 0 1,-1-1-1,1 0 0,-1 0 1,-12 4-1,15-7-8,98-5 2473,-87 3-2550,-1 1 0,0-1 0,1 1 0,-1 0 0,0 0 0,1 0 0,3 3 0,5 2-3823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217 64 9536,'0'0'9225,"-2"11"-8932,2-8-285,-2 8 137,0-1 0,-1 1 1,0 0-1,0-1 1,-1 0-1,-1 0 0,-9 17 1,10-20-16,-1 0 0,-1-1 0,1 1 1,-1-1-1,0 0 0,-11 8 0,14-12-80,0 0 0,1-1 0,-1 0 0,0 0 0,0 1 0,0-2 0,0 1 0,0 0 0,0-1 0,0 1-1,-1-1 1,1 0 0,0 0 0,0 0 0,0 0 0,0-1 0,0 1 0,0-1 0,0 0 0,0 0 0,0 0 0,-4-2 0,4 2-7,0-1-1,-1 1 1,1-1 0,0 0 0,0 0 0,0 0 0,0 0 0,0-1-1,0 1 1,1-1 0,-1 0 0,1 1 0,0-1 0,0 0 0,0-1-1,0 1 1,0 0 0,1 0 0,-1-1 0,1 1 0,0-1-1,0 1 1,0-1 0,1 0 0,-1 1 0,1-1 0,0 0 0,0 1-1,0-1 1,0 0 0,1 0 0,-1 1 0,1-1 0,0 1 0,0-1-1,1 1 1,-1-1 0,1 1 0,-1 0 0,1 0 0,0-1 0,0 1-1,1 0 1,-1 1 0,1-1 0,-1 0 0,1 1 0,6-5 0,2 0 2,0-1 0,1 2 0,0 0 0,0 0 0,0 1 1,1 0-1,-1 1 0,1 1 0,0 0 0,1 1 0,-1 0 0,0 1 1,1 0-1,14 2 0,-22-1-26,-1 1-1,1 0 1,-1 0-1,1 1 1,-1 0 0,0-1-1,0 2 1,0-1 0,5 4-1,42 31 250,-42-29-192,1 0 0,0 0 0,0-1-1,14 7 1,-15-10-13,0 1 0,1-1 0,-1-1 1,1 0-1,0 0 0,0-1 0,0 0 0,0-1 0,1-1 0,-1 1 0,0-2 0,0 0 0,0 0 0,0-1 0,18-5 1,-21 5 7,-1 0 1,1 0-1,-1-1 1,0 0-1,0 0 0,0-1 1,0 0-1,-1 0 1,1-1-1,-1 1 1,0-1-1,0-1 1,-1 1-1,0-1 1,7-8-1,-4 1 142,-6 10-144,0 1 1,0-1-1,0 0 1,-1 0 0,1 1-1,-1-1 1,1 0-1,-1-1 1,0 1-1,0 0 1,-1 0 0,1 0-1,0-1 1,-1 1-1,0-3 1,-4 0-1240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1 14064,'0'0'8423,"-4"10"-8020,3-8-389,-4 10 134,1 0 0,0 0 0,1 0 0,0 1 0,0 0-1,2-1 1,-1 20 0,10 46 675,4 0 0,28 99 0,-19-87-105,-13-50-279,-8-37-366,1 0 0,-1 0 0,0 0 0,0 0 0,0 0 0,0 0 0,-1 0 0,1 0 1,-1 0-1,0 0 0,-1 3 0,2-6-42,-1 1 0,0 0 0,1-1 0,-1 1 0,0-1-1,0 1 1,0-1 0,0 1 0,0-1 0,1 0 0,-1 1 0,0-1 0,0 0 0,0 0 0,0 0 0,0 1 0,0-1 0,0 0 0,0 0 0,0-1 0,-1 1 0,-26-4 175,17 2-105,-50-6 306,34 3 288,-48-2 0,41 13 562,46-13-1991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 14464,'0'0'4823,"13"-5"-4339,0 0-363,6-3 105,-1 1 0,31-7 0,154-31 1911,-166 42-1157,-36 2-1114,1 1 0,0 0-1,-1 0 1,1 0 0,0 1-1,-1-1 1,1 0-1,0 1 1,-1-1 0,1 1-1,0-1 1,-1 1 0,1 0-1,-1 0 1,0 0-1,1 0 1,1 1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44 510 9440,'0'0'9905,"-1"15"-9605,-13 66 99,-15 117 1135,29-192-1428,0 1 0,1-1 0,-1 0 0,1 0 1,0 0-1,0 0 0,1 0 0,0 0 0,0-1 0,0 1 0,5 7 0,-7-13-86,1 1 0,0 0 0,0-1 0,-1 1 0,1-1 0,0 0 0,0 1 0,0-1 0,0 0 0,-1 1 0,1-1 1,0 0-1,0 0 0,0 0 0,0 0 0,0 0 0,0 0 0,0 0 0,0 0 0,-1 0 0,1 0 0,0 0 0,0-1 0,0 1 0,0 0 0,0-1 0,0 1 0,-1-1 0,1 1 0,0-1 0,1 0 0,23-20 238,-6 1-45,-2-1 0,-1-1 0,-1 0 0,0-1 0,-2-1 0,-1 0-1,-1-1 1,-1 0 0,13-48 0,-23 59 369,0 14-573,0 0-1,-1 0 1,1 0-1,0 1 1,0-1-1,-1 0 1,1 0-1,0 0 1,0 0-1,-1 0 1,1 0-1,0 0 1,0 1-1,0-1 1,-1 0-1,1 0 1,0 0-1,0 1 1,0-1-1,-1 0 1,1 0 0,0 1-1,0-1 1,0 0-1,0 0 1,0 1-1,0-1 1,0 0-1,0 0 1,-1 1-1,1-1 1,0 0-1,0 0 1,0 1-1,0-1 1,0 0-1,0 0 1,1 1-1,-1-1 1,-7 28 96,1-1 0,2 1 0,1 0 0,1 0 0,2 36 0,7-23 89,-6-39-172,0 1 0,0-1 0,0 1 0,0-1 0,0 1 0,1-1 0,-1 1 0,1-1 1,-1 0-1,1 0 0,0 0 0,0 0 0,2 2 0,-3-4-12,1 1-1,-1-1 1,0 1-1,0-1 1,0 0-1,0 0 1,0 1-1,1-1 0,-1 0 1,0 0-1,0 0 1,0 0-1,1 0 1,-1-1-1,0 1 1,0 0-1,0 0 1,1-1-1,-1 1 1,2-2-1,22-13 65,-22 13-59,17-12 30,-2-1 1,1-1-1,-2-1 0,0-1 1,15-20-1,66-105 195,-64 90-121,-12 20 3,-2-1-1,-2-1 1,-1-1 0,-1 0-1,-2-1 1,13-56 0,-21 64-53,0 12 13,-2-2-1,0 1 1,-2 0-1,0-1 1,-1 1-1,0-1 1,-3-18-1,2 36-65,0 0 0,0 0 0,0 0 1,-1 0-1,1 0 0,0 0 0,0 0 0,-1 0 0,1 0 0,-1 0 1,1 1-1,0-1 0,-1 0 0,0 0 0,0-1 0,0 2-10,1 0-1,-1 1 1,0-1-1,1 0 1,-1 0-1,1 0 1,-1 0-1,1 1 1,-1-1-1,0 0 1,1 0-1,-1 1 1,1-1-1,-1 0 1,1 1-1,-1-1 1,1 1-1,0-1 0,-1 1 1,1-1-1,-1 1 1,1-1-1,0 1 1,-1-1-1,1 1 1,0-1-1,0 1 1,-1 0-1,-14 24 5,0 1-1,2 1 1,1 0-1,-13 44 1,-21 120-134,36-130 12,2 0 0,1 90 0,7-137 68,1-1 0,1 0 0,0 1 0,1-1 0,0 0 0,1 0 0,8 19 0,-12-31 43,1 0 0,-1 0 0,1-1 0,0 1 0,-1 0 0,1 0 0,0 0 0,-1-1 0,1 1 0,0 0 0,0 0 0,0-1-1,0 1 1,0-1 0,0 1 0,-1-1 0,1 1 0,0-1 0,0 0 0,1 1 0,-1-1 0,0 0 0,0 0 0,1 0 0,1 0 6,0 0 1,0 0 0,0-1 0,-1 0 0,1 1 0,0-1 0,0 0-1,-1 0 1,4-2 0,4-3 35,0 0 0,-1-1 0,13-11 0,0-2 83,-2-1-1,-1-1 0,33-48 0,34-79 235,-64 106-280,-3 0 0,-2-2 0,-1 0 0,-2-1 0,11-75 0,-22 105-56,-2 1 0,1-19 0,-2 30-5,-1-1-1,1 1 1,0-1 0,-1 0-1,0 1 1,0-1-1,0 1 1,-1-1 0,0 1-1,0 0 1,-3-7-1,5 11-13,-1 0 0,1 0-1,0-1 1,-1 1-1,1 0 1,0 0 0,-1-1-1,1 1 1,0 0-1,-1 0 1,1 0 0,0-1-1,-1 1 1,1 0-1,-1 0 1,1 0 0,0 0-1,-1 0 1,1 0-1,-1 0 1,1 0 0,0 0-1,-1 0 1,1 0-1,-1 0 1,1 0 0,0 0-1,-1 0 1,1 1-1,-1-1 1,-14 10 21,-8 17-45,14-14 8,1 1-1,0 0 1,2 1-1,-1-1 1,-4 20-1,-17 80-162,22-88 131,-2 27-14,-4 85 0,10-102 78,2 1 24,1 0-1,3 0 1,7 41 0,-7-62 55,1 0 1,6 16 0,-11-31-91,1 0 1,-1 0-1,1 0 1,-1 1-1,1-1 1,0 0 0,-1 0-1,1 0 1,0 0-1,0 0 1,0 0-1,0 0 1,0 0-1,0 0 1,0-1-1,0 1 1,0 0 0,0-1-1,0 1 1,0-1-1,1 1 1,-1-1-1,0 1 1,0-1-1,1 0 1,-1 0 0,0 1-1,0-1 1,1 0-1,-1 0 1,0 0-1,1 0 1,-1-1-1,0 1 1,0 0-1,1-1 1,-1 1 0,0 0-1,0-1 1,1 0-1,-1 1 1,0-1-1,0 0 1,1 0-1,4-3 44,0 0 1,0 0-1,-1 0 0,0-1 0,0 0 0,8-10 0,17-27-52,33-64 0,-62 104 0,7-13 0,-5 11 0,-4 7 0,-2 7 0,1 1 0,-1 0 0,2 1 0,-1 21 0,0 1 0,0-19 0,2-1 0,1 21 0,-1-31 0,1 1 0,-1 0 0,1-1 0,0 1 0,1-1 0,-1 1 0,1-1 0,-1 0 0,1 0 0,1 0 0,3 7 0,-5-10 0,0 0 0,0 0 0,1 0 0,-1 0 0,0 0 0,0 0 0,0-1 0,1 1 0,-1 0 0,0-1 0,1 1 0,-1-1 0,1 1 0,-1-1 0,0 0 0,1 0 0,-1 0 0,1 1 0,-1-1 0,2-1 0,1 1 0,-1-1 0,0 0 0,0 0 0,1 0 0,-1 0 0,0 0 0,0-1 0,4-2 0,1-1 0,0-1 0,-1 0 0,0 0 0,0-1 0,9-12 0,10-18 0,31-61 0,-9 11 0,-38 75 0,-10 12 0,0 0 0,0 0 0,0 0 0,0 0 0,0 0 0,0 0 0,0 0 0,0 0 0,0-1 0,1 1 0,-1 0 0,0 0 0,0 0 0,0 0 0,0 0 0,0 0 0,0 0 0,0 0 0,0 0 0,0 0 0,1 0 0,-1 0 0,0 0 0,0 0 0,0 1 0,0-1 0,0 0 0,0 0 0,0 0 0,0 0 0,0 0 0,0 0 0,1 0 0,-1 0 0,0 0 0,0 0 0,0 0 0,0 0 0,0 0 0,0 0 0,0 0 0,0 1 0,0-1 0,0 0 0,0 0 0,0 0 0,0 0 0,0 0 0,0 0 0,0 0 0,0 0 0,0 0 0,0 1 0,0-1 0,0 0 0,0 0 0,0 0 0,0 0 0,-2 27 0,-1-11 0,-1 43 0,-25 197 0,-40 25 0,62-256 0,-16 32 0,21-51 0,-1 1 0,-1-1 0,1 0 0,-1-1 0,0 1 0,0 0 0,-1-1 0,1 0 0,-1 0 0,-8 5 0,11-8 0,-1-1 0,0-1 0,1 1 0,-1 0 0,0 0 0,1-1 0,-1 0 0,0 1 0,0-1 0,0 0 0,1-1 0,-1 1 0,0 0 0,0-1 0,1 1 0,-1-1 0,0 0 0,1 0 0,-1 0 0,1 0 0,-1-1 0,-4-2 0,2 1 0,-1-1 0,1 0 0,0 0 0,0-1 0,0 1 0,0-1 0,1 0 0,-6-9 0,6 9 0,1 0 0,1 0 0,-1-1 0,1 1 0,0-1 0,0 1 0,1-1 0,-1 0 0,1 0 0,0 1 0,1-1 0,0 0 0,0 0 0,0 0 0,0 0 0,1 0 0,0 0 0,0 1 0,1-1 0,0 0 0,0 1 0,0-1 0,1 1 0,-1 0 0,1-1 0,0 1 0,1 1 0,-1-1 0,1 0 0,0 1 0,0 0 0,1 0 0,-1 0 0,1 0 0,0 1 0,8-5 0,11-4 0,0 1 0,0 1 0,1 1 0,0 1 0,1 2 0,0 0 0,48-3 0,-47 3 970,1 1-5875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1 846 8744,'0'0'12905,"6"-11"-12499,53-81 418,-35 58-115,-3-2 0,-1 0 0,-2-1 0,18-50 1,-30 77-73,-1 0 423,-5 9-831,0 1-188,-1 1 0,0-1 0,1 0 1,-1 1-1,0-1 0,1 1 0,-1-1 0,1 1 0,-1-1 0,1 1 0,-1-1 0,1 1 1,-1 0-1,1-1 0,0 1 0,-1 0 0,1 0 0,-7 18 89,2 0 1,0 1-1,1-1 0,-2 29 0,4 81 372,2-124-472,1 1-1,0-1 0,0 0 0,1 1 0,-1-1 0,1 0 0,0 0 0,0 0 0,1 0 1,3 5-1,-5-8-15,0 0-1,0 0 1,1-1 0,-1 1 0,0 0 0,1-1 0,0 1 0,-1-1 0,1 0-1,0 1 1,-1-1 0,1 0 0,0 0 0,0 0 0,0 0 0,0-1 0,0 1-1,0 0 1,0-1 0,1 0 0,-1 1 0,0-1 0,0 0 0,0 0 0,0 0-1,0 0 1,1 0 0,2-2 0,4-1 20,-1 0-1,-1-1 1,1 0 0,0 0-1,-1-1 1,0 0 0,12-11-1,42-48 183,-49 51-166,28-34 336,36-56 1,-77 99-201,-4 9-5,4-3-180,-8 17 20,1 0-1,1 1 0,-9 39 1,15-53-20,0-1 1,1 1 0,-1-1-1,1 1 1,0-1 0,1 1-1,-1-1 1,1 1-1,0-1 1,1 1 0,-1-1-1,1 0 1,0 0 0,0 0-1,1 0 1,0 0-1,0 0 1,0-1 0,0 1-1,6 6 1,-7-9-2,0 0 0,0 0 0,0 0 0,0-1 0,0 1 0,1 0 0,-1-1 0,0 0 0,1 1 0,-1-1 0,1 0 0,-1 0 0,1 0 0,0-1 0,0 1 0,-1-1 0,1 1 0,0-1 0,0 0 0,-1 0 0,1 0 0,0 0 0,0-1 0,-1 1 0,1-1 0,0 1 0,-1-1 0,1 0 0,-1 0 0,5-3 0,-2 1 0,-1 0 0,1-1 0,-1 0 0,0 0 0,0 0 0,-1 0 0,1 0 0,-1-1 0,0 0 0,0 0 0,0 0 0,-1 0 0,0 0 0,2-6 0,-2 5 0,-1 0 0,1 0 0,-2-1 0,1 1 0,-1 0 0,0 0 0,0-1 0,0 1 0,-1 0 0,0 0 0,-1-1 0,-3-10 0,4 13 0,-1 1 0,1 0 0,0 0 0,-1 0 0,0 0 0,0 0 0,0 0 0,0 1 0,0-1 0,-1 1 0,1-1 0,-1 1 0,1 0 0,-1 0 0,0 0 0,0 0 0,0 1 0,0-1 0,0 1 0,0-1 0,-1 1 0,1 0 0,0 1 0,-7-2 0,-6 0 0,14 1 0,-1 0 0,0 1 0,0-1 0,0 1 0,0 0 0,0 0 0,0 0 0,0 0 0,0 1 0,0-1 0,0 1 0,-5 1 0,23-9 0,-1 0 0,18-5 0,2-1 0,11-4 0,1 1 0,68-12 0,-107 26 0,1 1 0,-1-1 0,1 1 0,0 0 0,0 1 0,9 0 0,-16 0 0,1 1 0,-1-1 0,1 0 0,-1 0 0,1 1 0,-1-1 0,0 1 0,1 0 0,-1-1 0,0 1 0,0 0 0,1 0 0,-1-1 0,0 1 0,0 0 0,0 0 0,0 0 0,0 1 0,0-1 0,0 0 0,0 0 0,-1 0 0,1 1 0,0-1 0,-1 0 0,1 1 0,-1-1 0,1 0 0,-1 1 0,0-1 0,0 1 0,1-1 0,-1 3 0,-1 23 0,0-1 0,-2 0 0,-1 0 0,-1-1 0,-14 43 0,16-40 0,32-56 0,96-132 0,-123 158 0,1-1 0,-1 1 0,0-1 0,1 1 0,-1 0 0,1 0 0,-1 0 0,1 0 0,5-2 0,-7 3 0,-1 1 0,1 0 0,-1 0 0,1 0 0,-1 0 0,1 0 0,-1 0 0,1 0 0,-1 0 0,1 0 0,-1 0 0,1 0 0,-1 0 0,1 0 0,-1 0 0,0 0 0,1 0 0,-1 1 0,1-1 0,-1 0 0,1 0 0,-1 1 0,1-1 0,-1 0 0,1 1 0,0 0 0,-1 0 0,1 1 0,0-1 0,-1 0 0,1 0 0,-1 1 0,0-1 0,1 0 0,-1 1 0,0-1 0,0 0 0,0 1 0,0-1 0,0 2 0,0 21 0,0 8 0,3 34 0,-1-56 0,-1-1 0,1 1 0,0-1 0,1 0 0,0 0 0,1 0 0,0 0 0,6 9 0,-9-16 0,0-1 0,0 0 0,0 0 0,0 0 0,0 0 0,0 0 0,1 0 0,-1 0 0,0 0 0,1 0 0,-1 0 0,1-1 0,-1 1 0,1-1 0,-1 1 0,1-1 0,-1 0 0,1 1 0,-1-1 0,1 0 0,0 0 0,-1 0 0,1 0 0,-1 0 0,1-1 0,-1 1 0,1 0 0,-1-1 0,1 1 0,-1-1 0,1 1 0,-1-1 0,1 0 0,1-1 0,5-2 0,-1-1 0,1 0 0,-1 0 0,11-10 0,4-8 0,-1 0 0,-1-1 0,-1 0 0,-1-2 0,-1 0 0,20-43 0,-26 49 0,5-9 0,-19 31 0,-2 7 0,5-9 0,-23 107 0,22-93 0,-1-1 0,2 1 0,0-1 0,0 0 0,2 1 0,2 15 0,-1-14 0,-1-6 0,0 0 0,0-1 0,1 1 0,6 14 0,-8-21 0,0-1 0,1 1 0,-1 0 0,0 0 0,1-1 0,-1 1 0,1 0 0,-1-1 0,1 1 0,0-1 0,-1 0 0,1 0 0,0 0 0,0 0 0,0 0 0,0 0 0,0 0 0,0 0 0,0-1 0,0 1 0,1-1 0,-1 0 0,0 0 0,3 1 0,0-2 0,0 0 0,0 1 0,0-1 0,0-1 0,0 1 0,0-1 0,-1 0 0,1 0 0,0 0 0,-1-1 0,0 0 0,1 0 0,6-6 0,5-6 0,-1 0 0,13-18 0,-23 28 0,85-117 0,-36 47 0,-38 58 0,-16 17 0,0 0 0,0 0 0,1 0 0,-1-1 0,0 1 0,1 0 0,-1 0 0,0 0 0,1 0 0,-1 0 0,0 0 0,1 0 0,-1 0 0,0 0 0,1 0 0,-1 0 0,0 0 0,1 0 0,-1 0 0,0 0 0,1 0 0,-1 1 0,0-1 0,1 0 0,-1 0 0,0 0 0,1 0 0,-1 1 0,0-1 0,0 0 0,1 0 0,-1 1 0,0-1 0,0 0 0,0 0 0,1 1 0,-1-1 0,0 0 0,0 1 0,0-1 0,0 0 0,0 1 0,0-1 0,1 0 0,-1 1 0,0-1 0,0 0 0,0 1 0,0-1 0,0 0 0,0 1 0,0-1 0,0 0 0,-1 1 0,1 0 0,1 11 0,-1 0 0,-1 1 0,0-1 0,-1 0 0,0 0 0,-4 13 0,-42 121 0,21-70 0,27-75 0,0 0 0,0 0 0,-1 0 0,1 0 0,0 0 0,0 0 0,0 0 0,0-1 0,0 1 0,0 0 0,0 0 0,1 0 0,-1 0 0,0 0 0,0 0 0,1 0 0,-1-1 0,1 1 0,-1 0 0,0 0 0,1 0 0,0-1 0,-1 1 0,1 0 0,-1-1 0,1 1 0,0 0 0,-1-1 0,1 1 0,0-1 0,0 1 0,-1-1 0,1 0 0,0 1 0,0-1 0,0 0 0,0 1 0,0-1 0,0 0 0,1 0 0,7 2 0,0 0 0,1-1 0,12 0 0,-3 0 0,-11 0 0,1 0 0,-1 0 0,0 1 0,-1 1 0,1-1 0,0 1 0,8 5 0,-14-7 0,0 0 0,0 1 0,0-1 0,0 1 0,0-1 0,-1 1 0,1 0 0,0 0 0,-1 0 0,0 0 0,1 0 0,-1 0 0,0 0 0,0 1 0,0-1 0,0 0 0,0 1 0,-1-1 0,1 0 0,-1 1 0,1-1 0,-1 1 0,0-1 0,0 1 0,0-1 0,-1 1 0,1-1 0,-1 3 0,-1 2 0,0 0 0,0 0 0,-1 0 0,0 0 0,0-1 0,-1 1 0,0-1 0,0 0 0,0 0 0,-1 0 0,0-1 0,0 0 0,-9 8 0,4-5 0,-1 0 0,1-1 0,-1 0 0,-1-1 0,1 0 0,-25 8 0,31-13 0,-1 0 0,0 0 0,1-1 0,-1 0 0,0 0 0,0 0 0,1-1 0,-1 0 0,1 0 0,-1 0 0,1-1 0,-9-3 0,14 5 0,-1-1 0,0 1 0,1-1 0,-1 1 0,0-1 0,1 0 0,-1 1 0,1-1 0,-1 1 0,1-1 0,-1 0 0,1 1 0,0-1 0,-1 0 0,1 0 0,0 1 0,-1-1 0,1 0 0,0 0 0,0 0 0,0 1 0,0-1 0,0 0 0,0 0 0,0 0 0,0 1 0,0-1 0,0 0 0,0 0 0,0 0 0,1 1 0,-1-1 0,0 0 0,1 0 0,-1 1 0,0-1 0,1 0 0,-1 1 0,1-1 0,0 0 0,20-29 0,10 3 0,1 1 0,1 2 0,1 1 0,40-19 0,-25 14 0,59-45 0,-97 64 0,6-3 0,-2-2 0,1 1 0,13-17 0,-26 25 0,1 1 0,-1-1 0,0 0 0,0 0 0,0 0 0,0 0 0,-1 0 0,0-1 0,0 1 0,-1-1 0,1 0 0,-1 1 0,0-1 0,-1 0 0,1-9 0,-1 13 0,-1 1 0,1-1 0,0 0 0,0 0 0,-1 0 0,1 1 0,-1-1 0,1 0 0,-1 0 0,0 1 0,0-1 0,0 1 0,0-1 0,0 1 0,0-1 0,0 1 0,0-1 0,0 1 0,-1 0 0,1 0 0,-1 0 0,1 0 0,-1 0 0,1 0 0,-3-1 0,2 1 0,0 1 0,0-1 0,-1 1 0,1 0 0,0-1 0,-1 1 0,1 0 0,0 0 0,0 0 0,-1 1 0,1-1 0,0 1 0,0-1 0,-1 1 0,1 0 0,0 0 0,0 0 0,0 0 0,-2 1 0,-1 1 0,0 0 0,0 1 0,1 0 0,0-1 0,-1 2 0,1-1 0,0 0 0,1 1 0,-1 0 0,-3 7 0,6-10 0,0 1 0,0-1 0,0 0 0,0 0 0,1 1 0,-1-1 0,1 0 0,0 1 0,-1-1 0,1 0 0,0 1 0,0-1 0,1 0 0,-1 1 0,0-1 0,1 0 0,0 1 0,-1-1 0,1 0 0,0 0 0,0 0 0,0 1 0,0-1 0,1 0 0,-1 0 0,1-1 0,-1 1 0,1 0 0,2 2 0,3 2 0,0-1 0,1 0 0,-1-1 0,1 1 0,0-1 0,0-1 0,0 1 0,1-2 0,-1 1 0,1-1 0,0 0 0,0-1 0,-1 0 0,1 0 0,0-1 0,0 0 0,0-1 0,14-2 0,-2-1 0,0 0 0,0-2 0,-1 0 0,0-1 0,0-1 0,32-19 0,106-79 0,-172 116 0,0 0 0,0 1 0,1 0 0,-19 22 0,24-24 0,1 1 0,-1-1 0,1 1 0,1 1 0,0-1 0,0 1 0,1 0 0,-4 15 0,8-23 0,0-1 0,0 1 0,1-1 0,-1 1 0,1 0 0,0-1 0,0 1 0,0 0 0,0-1 0,0 1 0,1-1 0,-1 1 0,1 0 0,0-1 0,-1 1 0,1-1 0,0 0 0,3 5 0,-3-6 0,1 0 0,-1 0 0,0 0 0,1 0 0,-1 0 0,1 0 0,0 0 0,-1 0 0,1-1 0,0 1 0,-1-1 0,1 1 0,0-1 0,0 0 0,0 0 0,-1 1 0,1-1 0,0 0 0,0-1 0,0 1 0,-1 0 0,1 0 0,0-1 0,0 1 0,-1-1 0,1 0 0,2-1 0,5-2 0,0 0 0,0-1 0,-1 0 0,0-1 0,0 0 0,0 0 0,-1-1 0,0 1 0,0-2 0,-1 1 0,8-11 0,-2 0 0,0-1 0,-1-1 0,-1 1 0,7-22 0,-6 9 0,-2 0 0,10-67 0,-3-65 0,-12 119 0,-2 1 0,-2-1 0,-2 0 0,-8-45 0,10 88 0,0 0 0,-1 0 0,1 0 0,-1 0 0,0 0 0,1 0 0,-1 1 0,0-1 0,0 0 0,0 0 0,-1 1 0,1-1 0,0 1 0,-1-1 0,1 1 0,-3-2 0,4 3 0,-1-1 0,1 1 0,-1 0 0,1 0 0,-1-1 0,0 1 0,1 0 0,-1 0 0,1 0 0,-1 0 0,0 0 0,1 0 0,-1 0 0,1 0 0,-1 0 0,0 0 0,1 0 0,-1 1 0,1-1 0,-1 0 0,0 1 0,0-1 0,-1 1 0,1 0 0,0 0 0,0 0 0,-1 1 0,1-1 0,0 0 0,0 0 0,0 1 0,0-1 0,0 2 0,-6 12 0,0 0 0,1 0 0,1 1 0,1-1 0,0 1 0,-1 16 0,0 7 0,1 54 0,5-50 0,3 0 0,13 71 0,33 82 0,-46-181 0,-3-13 98,-1 0 1,1 0-1,-1 0 0,1 0 1,-1 0-1,0 0 1,0 0-1,0 0 0,-1 3 1,1-5-313,0 1 0,0 0 0,-1 0 0,1-1 0,0 1 1,-1 0-1,1-1 0,-1 1 0,1-1 0,-1 1 0,1 0 1,-1-1-1,1 1 0,-1-1 0,1 0 0,-1 1 0,0-1 1,1 1-1,-1-1 0,0 0 0,1 1 0,-3-1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18295,'0'0'4424,"68"-39"-4248,-51 41 8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15976,'0'0'4279,"70"-24"-3927,-20 21-120,3-3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299 479 16280,'0'0'4823,"-15"11"-4603,-97 73 255,87-68-230,1 2 0,0 1 0,2 0 0,-33 38 0,53-55-213,-1 1 0,1 0 0,0 1 0,0-1 0,0 0 0,1 0 0,-1 1 0,1-1 0,0 1-1,0 0 1,0-1 0,0 1 0,1 0 0,-1-1 0,1 1 0,0 0 0,0-1 0,1 1 0,-1 0 0,1 0-1,-1-1 1,1 1 0,0-1 0,2 5 0,-1-4 2,1 0-1,-1 0 0,1 0 1,0-1-1,0 1 1,0-1-1,1 0 1,-1 0-1,1 0 1,-1 0-1,1 0 0,0-1 1,0 1-1,1-1 1,-1 0-1,0-1 1,1 1-1,7 1 1,-2-1 23,0-1 1,1 0 0,-1 0 0,0-1 0,1 0 0,-1-1 0,1 0 0,-1-1 0,0 0 0,14-5-1,-16 5-15,-1-1-1,1 0 0,0-1 1,-1 0-1,0 0 0,0-1 0,0 0 1,-1 0-1,1 0 0,-1-1 0,0 0 1,-1 0-1,8-10 0,-6 4 25,0 0-1,-1 0 0,0-1 1,-1 1-1,-1-1 1,6-23-1,-9 31-27,0-1 0,0 0 0,-1 1-1,0-1 1,0 0 0,0 0 0,-1 1-1,1-1 1,-1 0 0,-1 1 0,1-1 0,-1 1-1,0-1 1,0 1 0,-1 0 0,1 0 0,-1 0-1,-6-8 1,7 12-14,1-1 0,-1 1-1,0 0 1,0-1 0,1 1-1,-1 0 1,0 0 0,0 0-1,0 1 1,0-1 0,0 0-1,0 1 1,0-1 0,0 1 0,-1 0-1,1 0 1,0 0 0,0 0-1,-3 0 1,1 0 40,-1 1 0,1 0 0,-1 0 0,1 0 0,0 0 1,-1 1-1,1 0 0,-5 2 0,9-4-53,-1 1 0,1-1 0,0 0 1,-1 0-1,1 0 0,0 0 0,0 1 1,-1-1-1,1 0 0,0 0 0,0 0 0,-1 1 1,1-1-1,0 0 0,0 0 0,0 1 0,0-1 1,0 0-1,-1 1 0,1-1 0,0 0 0,0 1 1,0-1-1,0 0 0,0 0 0,0 1 1,0-1-1,0 0 0,0 1 0,0-1 0,0 0 1,0 1-1,0-1 0,0 0 0,0 1 0,0-1 1,1 0-1,-1 0 0,0 1 0,0 0 0,1-1-1,-1 0 1,1 1-1,-1-1 1,0 0-1,1 1 1,-1-1 0,1 0-1,-1 1 1,1-1-1,-1 0 1,1 0-1,0 0 1,-1 0-1,1 1 1,-1-1-1,1 0 1,-1 0-1,1 0 1,-1 0-1,1 0 1,0 0 0,0-1-1,8-1 31,0 0 0,0-1 1,0 0-1,-1-1 0,1 0 0,-1 0 0,0-1 0,9-7 1,57-51 111,-72 61-148,221-233 380,-84 84-50,-80 81 143,-67 102-6,-82 209-50,15-51-178,-76 219 228,105-290-329,21-52 46,-37 71 1,60-133-171,0-2 3,1 1 0,-1-1 1,0 0-1,0 0 1,0 0-1,0 0 1,-1 0-1,1 0 0,-1-1 1,0 1-1,-4 2 1,7-5-23,0 1 0,0-1 1,-1 0-1,1 0 0,0 0 1,-1 0-1,1 0 1,0 0-1,0 0 0,-1 0 1,1 0-1,0 0 0,-1 0 1,1 0-1,0 0 0,0 0 1,-1 0-1,1 0 0,0 0 1,-1 0-1,1 0 0,0 0 1,0 0-1,-1 0 1,1-1-1,0 1 0,0 0 1,-1 0-1,1 0 0,0 0 1,0-1-1,0 1 0,-1 0 1,1 0-1,0-1 0,0 1 1,0 0-1,0 0 1,-1-1-1,1 1 0,0 0 1,0 0-1,0-1 0,0 1 1,0 0-1,0-1 0,-1-16-3,3 7 3,0-1 0,1 0 0,0 1 0,0 0 0,1-1 0,1 1 0,0 1 0,0-1 0,10-13 0,-4 10 0,-1 1 0,2 0 0,0 0 0,0 1 0,23-15 0,6 1 0,1 2 0,1 2 0,62-22 0,47-7 987,-126 43-2221,1 1 1,-1 2 0,49-2-1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28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9040,'0'0'16686,"0"12"-16354,15 254 1870,-14-225-1700,-1-27-87,0 0 0,5 28 0,-5-34 86,0 0-1,0 0 1,-1 0-1,-2 9 1,3-16-428,0-1-69,0 0-1,0 0 0,0 0 1,-1 0-1,1 0 0,0 0 1,0 0-1,0 0 0,0 0 1,0 0-1,0 0 0,-1 1 1,1-1-1,0 0 0,0 0 0,0 0 1,0 0-1,0 0 0,0 0 1,0 0-1,0 1 0,0-1 1,0 0-1,0 0 0,0 0 1,0 0-1,0 0 0,0 0 1,0 1-1,0-1 0,0 0 0,0 0 1,0 0-1,0 0 0,0 0 1,0 1-1,0-1 0,0 0 1,0 0-1,0 0 0,0 0 1,0 0-1,0 0 0,0 1 1,0-1-1,0 0 0,0 0 0,0 0 1,1 0-1,-1 0 0,0 0 1,0 1-1,0-4 180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322 98 10040,'0'0'8770,"-13"0"-8301,12 1-464,-17-1 212,0 2-1,0 0 0,0 1 0,0 0 1,-32 13-1,37-10-55,-1 1 0,1 0 0,0 1 1,0 1-1,1 0 0,-20 20 0,26-22-69,0-1 0,0 1 0,1 1 0,1-1 0,-1 1 0,1-1 0,0 1 0,1 1 0,0-1 0,0 0 0,0 1 0,1 0 0,-1 10 0,3-16-41,-1 0 0,1 0 0,0 0-1,0 0 1,0 0 0,1 0 0,-1 1 0,1-2 0,-1 1 0,1 0 0,0 0-1,0 0 1,0 0 0,0 0 0,1-1 0,-1 1 0,1 0 0,0-1 0,0 0-1,2 3 1,-1-3-2,0 0-1,-1 0 0,1 0 1,0-1-1,1 1 0,-1-1 1,0 0-1,0 0 0,1 0 1,-1 0-1,0-1 0,1 0 1,-1 1-1,0-1 1,1 0-1,-1 0 0,5-1 1,0-1 18,-1 1 0,0-1 0,0 0 1,0 0-1,0-1 0,0 0 0,-1 0 0,1-1 1,-1 0-1,0 0 0,9-8 0,4-6 148,-1 0-1,16-21 0,-23 25-99,4-4 185,-1-1 0,-1 0 0,17-37-1,-28 52-140,0 0-1,0 0 1,0-1-1,-1 1 1,0-1-1,1-8 1,-3 8 373,-3 11-232,-6 15-50,7-16-182,-7 26 71,0 0 1,2 0-1,-7 62 0,10-60-72,-9 70 122,-20 103 64,29-182-176,-2-1-1,-1 1 0,-1-1 1,-1-1-1,-1 0 0,-18 28 0,28-49-56,0 1 0,-1 0 0,1 0 0,0-1 0,-1 1 0,1-1 0,0 1 0,-1-1 0,0 0 0,1 0 0,-1 0 0,0 0 0,0 0 0,0 0 0,1 0 0,-1 0 0,0-1 0,0 1 0,0-1 0,0 1 0,0-1 0,-1 0 0,1 0 0,0 0 0,0 0 0,0 0 0,0 0 0,0-1 0,0 1 0,0 0-1,0-1 1,0 0 0,0 0 0,0 1 0,1-1 0,-1 0 0,0-1 0,0 1 0,1 0 0,-1 0 0,1-1 0,-1 1 0,1-1 0,-1 1 0,1-1 0,0 0 0,-1-1 0,-4-6-12,1 1 0,0-1 0,0 0 0,1 0 0,0 0 0,1-1 0,0 1 0,1-1 0,0 0 0,0 0 0,1 0 0,0 0 0,1 0 0,0 0 0,1 0 0,0 0 0,0 1 0,1-1 0,0 0 0,1 0 0,0 1 0,0-1 0,1 1 0,1 0 0,-1 0 0,2 1 0,-1-1 0,1 1 0,7-8 0,6-3-8,1 1 0,0 0 0,37-23 0,73-35 0,15-10 0,14-11 0,-11 8 0,-147 89 0,1-1 0,-1 0 0,0-1 0,0 1 0,0 0 0,0 0 0,0 0 0,0-1 0,0 1 0,0 0 0,-1-1 0,2-1 0,-2 3 0,0 0 0,0-1 0,0 1 0,0 0 0,-1 0 0,1 0 0,0 0 0,0 0 0,0-1 0,0 1 0,0 0 0,0 0 0,0 0 0,-1 0 0,1 0 0,0 0 0,0 0 0,0 0 0,0-1 0,0 1 0,-1 0 0,1 0 0,0 0 0,0 0 0,0 0 0,0 0 0,-1 0 0,1 0 0,0 0 0,0 0 0,0 0 0,0 0 0,-1 0 0,1 0 0,0 0 0,0 0 0,0 1 0,0-1 0,-1 0 0,1 0 0,0 0 0,0 0 0,0 0 0,0 0 0,0 0 0,-1 0 0,1 1 0,0-1 0,0 0 0,0 0 0,0 0 0,0 0 0,-11 5 0,-5 7 0,0 0 0,0 1 0,1 1 0,0 1 0,-22 28 0,28-30 0,1-1 0,0 1 0,0 0 0,1 1 0,1 0 0,0 0 0,1 0 0,-5 23 0,9-31 0,0 1 0,1-1 0,0 1 0,0 0 0,0-1 0,1 1 0,2 10 0,-2-14 0,0 0 0,0 0 0,0 0 0,0 0 0,0 0 0,1 0 0,-1 0 0,1-1 0,0 1 0,0-1 0,0 1 0,0-1 0,1 0 0,-1 1 0,1-1 0,-1 0 0,6 2 0,-6-3 0,0 0 0,0-1 0,0 1 0,0-1 0,0 1 0,0-1 0,0 0 0,0 0 0,1 0 0,-1 0 0,0-1 0,0 1 0,0 0 0,0-1 0,0 1 0,0-1 0,0 0 0,0 0 0,0 0 0,0 0 0,2-1 0,2-3 0,0 1 0,0 0 0,-1-1 0,11-11 0,0-5 0,-2 0 0,0-1 0,-1 0 0,12-28 0,1-2 0,-3-5 0,-24 63 0,0 1 0,0-1 0,1 0 0,0 1 0,1-1 0,-1 1 0,1-1 0,1 0 0,-1 1 0,1-1 0,0 0 0,0 0 0,1 0 0,5 10 0,-6-13 0,0 0 0,0 0 0,0 0 0,1 0 0,-1 0 0,1 0 0,0 0 0,0-1 0,0 1 0,0-1 0,0 0 0,5 2 0,-5-3 0,-1 0 0,1 0 0,-1-1 0,1 1 0,-1-1 0,1 0 0,0 1 0,-1-1 0,1-1 0,-1 1 0,1 0 0,0 0 0,-1-1 0,1 0 0,-1 1 0,1-1 0,-1 0 0,1 0 0,-1-1 0,2 0 0,13-9 0,-1 0 0,0-1 0,-1 0 0,18-20 0,50-62 0,-80 90 0,10-16 0,-12 17 0,0 0 0,1 0 0,-1 0 0,1 0 0,0 0 0,0 1 0,0-1 0,1 1 0,-1-1 0,0 1 0,1 0 0,0 0 0,3-3 0,-5 6 0,-1-1 0,1 0 0,-1 0 0,0 0 0,1 1 0,-1-1 0,1 0 0,-1 1 0,1-1 0,-1 0 0,0 1 0,1-1 0,-1 1 0,0-1 0,1 0 0,-1 1 0,0-1 0,0 1 0,1-1 0,-1 1 0,0-1 0,0 1 0,0-1 0,0 1 0,0-1 0,0 1 0,1-1 0,-2 2 0,4 19 0,-2-17 0,1 20 0,-1 1 0,-1-1 0,-1 1 0,-2-1 0,0 0 0,-10 38 0,12-59 0,1 0 0,-1-1 0,0 0 0,0 1 0,0-1 0,0 1 0,0-1 0,0 0 0,-1 0 0,1 0 0,-1 0 0,1 0 0,-1 0 0,0 0 0,0 0 0,0 0 0,0-1 0,0 1 0,0-1 0,0 0 0,-4 2 0,1-2 0,0 0 0,0-1 0,0 1 0,0-1 0,0 0 0,0-1 0,0 1 0,0-1 0,0 0 0,-5-1 0,8 1 0,-1 1 0,0-1 0,0 1 0,0-1 0,0 0 0,0 0 0,0 0 0,1 0 0,-1-1 0,0 1 0,-4-4 0,7 4 0,0 1 0,1 0 0,-1-1 0,0 1 0,1 0 0,-1-1 0,0 1 0,1 0 0,-1-1 0,0 1 0,1 0 0,-1 0 0,1-1 0,-1 1 0,1 0 0,-1 0 0,0 0 0,1 0 0,-1 0 0,1 0 0,-1 0 0,1 0 0,-1 0 0,1 0 0,0 0 0,18-1 0,-15 2 0,38-2 0,47-5 0,-73 4 0,1-2 0,-1 1 0,1-2 0,-1 0 0,28-14 0,-23 7 0,0 0 0,-1-1 0,-1 0 0,0-2 0,0-1 0,-2 0 0,0-1 0,-1 0 0,-1-2 0,0 0 0,-2-1 0,0 0 0,-1-1 0,13-30 0,-23 44 0,2 0 0,-1 0 0,8-11 0,-6 60 0,0 12 0,-3-1 0,-3 1 0,-10 80 0,11-131 0,0-1 0,-1 0 0,1 0 0,-1 0 0,1 1 0,-1-1 0,0 0 0,1 0 0,-1 0 0,0 0 0,-1 0 0,1-1 0,0 1 0,0 0 0,-1 0 0,1-1 0,-1 1 0,1-1 0,-1 1 0,0-1 0,0 0 0,-2 2 0,1-2 0,1-1 0,0 1 0,0-1 0,0 0 0,-1 0 0,1 0 0,0 0 0,0 0 0,-1 0 0,1-1 0,0 1 0,0-1 0,0 1 0,0-1 0,0 0 0,0 0 0,0 0 0,0 0 0,0 0 0,0-1 0,0 1 0,-1-2 0,-5-5 0,0 0 0,1 0 0,0-1 0,1 0 0,-1 0 0,2-1 0,0 0 0,-8-19 0,12 28 0,1 0 0,-1 0 0,1 1 0,0-1 0,-1 0 0,1 0 0,0 0 0,-1 0 0,1 0 0,0 0 0,0 0 0,0 0 0,0 0 0,0 0 0,0 0 0,0 0 0,1 0 0,-1 0 0,0 0 0,0 0 0,1 0 0,-1 0 0,1 0 0,-1 0 0,1 0 0,-1 0 0,1 0 0,-1 1 0,1-1 0,0 0 0,0 0 0,-1 1 0,1-1 0,0 0 0,0 1 0,0-1 0,0 1 0,-1-1 0,1 1 0,0 0 0,0-1 0,0 1 0,0 0 0,0-1 0,2 1 0,5-1 0,0 0 0,0 1 0,0-1 0,14 3 0,-14-2 0,29 5 0,-1 1 0,66 20 0,-81-20 0,110 39 0,-129-45 200,3 2 227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195 578 10248,'0'0'10891,"-10"11"-10589,-2 4-229,-12 10 321,2 2-1,1 1 1,-30 53 0,39-55-91,2 0 0,-13 55-1,20-66-141,0 0 0,1 0 0,1 1 0,0-1 0,1 1 0,1-1 0,3 18 0,-3-30-117,-1 0 0,1-1 0,-1 1 0,1 0 0,0 0 1,0-1-1,0 1 0,1-1 0,-1 1 0,1-1 0,-1 0 0,1 0 1,0 1-1,0-1 0,0 0 0,0 0 0,0-1 0,4 4 1,-3-4-12,-1 0-1,1 0 1,0-1 0,0 1 0,0-1 0,-1 1 0,1-1 0,0 0 0,0 0 0,0 0 0,0 0 0,0-1 0,-1 1 0,1-1 0,0 0 0,0 1 0,-1-1 0,4-2 0,8-4 48,0 0-1,0-1 1,0-1 0,-2 0 0,1-1 0,-1 0-1,18-20 1,69-92 381,-69 82-264,19-33 318,-24 33 243,-27 45-574,1 0 0,-1 1 0,1-1 0,0 0 0,0 0 0,1 1 0,-1 9 0,3 44-86,0-47-70,0 0 0,0 0 0,1 0 1,1-1-1,0 1 0,0-1 0,1 0 1,0 0-1,8 11 0,-11-19-17,0 0 0,0 0 1,0-1-1,1 1 0,-1-1 0,1 1 1,-1-1-1,1 0 0,0 0 0,0 0 0,0 0 1,0-1-1,0 1 0,0-1 0,1 0 0,-1 0 1,0 0-1,1 0 0,-1 0 0,1-1 1,-1 0-1,1 1 0,-1-1 0,1-1 0,-1 1 1,1 0-1,-1-1 0,0 0 0,1 1 0,-1-2 1,0 1-1,1 0 0,-1 0 0,0-1 0,4-2 1,3-3 25,1 0 0,-1-1 0,-1 0 0,1 0 0,-2-1 0,11-12 0,44-64 275,-58 77-276,6-8 58,0-2-1,13-29 1,-20 39-71,-2 0 0,1 0 1,-1 0-1,0 0 0,0 0 0,-1 0 0,0-1 0,-1-15 0,-1 20-24,1 1 0,-1 0 0,1-1 0,-1 1 0,0 0 0,-1-1 0,1 1 0,-2-3 0,11 19 0,2-1 0,-1 0 0,2-1 0,-1 0 0,2 0 0,-1-1 0,1-1 0,1 0 0,20 11 0,-22-15 0,-1 0 0,0-1 0,1 0 0,0-1 0,0 0 0,0-1 0,0 0 0,0-1 0,0 0 0,1-1 0,-1 0 0,0 0 0,22-5 0,-21 2 0,1-1 0,-1 0 0,1-1 0,-2 0 0,1 0 0,0-2 0,-1 1 0,0-1 0,-1-1 0,1 0 0,16-18 0,-22 21 0,-1 0 0,0 0 0,0-1 0,0 1 0,0-1 0,-1 0 0,0 0 0,0-1 0,-1 1 0,0 0 0,0-1 0,-1 1 0,1-1 0,-1 0 0,-1 0 0,1 1 0,-1-1 0,0 0 0,-1 0 0,0 1 0,0-1 0,0 0 0,-1 1 0,-3-10 0,4 13 0,0 0 0,0 0 0,0 1 0,-1-1 0,1 0 0,-1 1 0,0-1 0,0 1 0,0-1 0,0 1 0,0 0 0,0 0 0,0 0 0,-1 0 0,1 1 0,-1-1 0,0 0 0,1 1 0,-4-2 0,3 3 0,-1-1 0,1 1 0,0-1 0,-1 1 0,1 0 0,0 1 0,0-1 0,-1 0 0,1 1 0,0 0 0,0-1 0,-1 1 0,1 1 0,0-1 0,0 0 0,0 1 0,-4 2 0,-1 2 0,0 0 0,1 0 0,0 0 0,0 1 0,0 0 0,1 0 0,0 1 0,0 0 0,1 0 0,0 0 0,0 1 0,1 0 0,0 0 0,1 0 0,-1 0 0,2 0 0,0 1 0,0-1 0,-1 19 0,2-20 0,1 1 0,0-1 0,1 1 0,-1-1 0,2 0 0,-1 1 0,1-1 0,1 0 0,-1 0 0,1 0 0,0-1 0,1 1 0,0-1 0,0 1 0,1-1 0,0 0 0,0-1 0,1 1 0,-1-1 0,1-1 0,1 1 0,-1-1 0,9 6 0,-10-9 0,1 1 0,0-1 0,0 0 0,0 0 0,1-1 0,-1 1 0,0-1 0,1-1 0,-1 1 0,0-1 0,1 0 0,-1-1 0,0 0 0,1 0 0,8-2 0,8-3 0,-1-1 0,39-18 0,311-174 0,-327 167 0,-97 73 0,24-20 0,-38 36 0,41-32 0,-38 52 0,56-68 0,1 1 0,0 0 0,1 0 0,0 1 0,0-1 0,1 1 0,1 0 0,0 0 0,-3 20 0,6-30 0,0 0 0,-1 0 0,1 0 0,0 0 0,0 1 0,0-1 0,0 0 0,0 0 0,0 0 0,0 0 0,1 1 0,-1-1 0,0 0 0,0 0 0,1 0 0,-1 0 0,1 0 0,-1 0 0,1 0 0,0 0 0,-1 0 0,1 0 0,0 0 0,0 0 0,-1 0 0,1 0 0,0-1 0,0 1 0,0 0 0,0-1 0,0 1 0,0-1 0,0 1 0,0-1 0,1 1 0,-1-1 0,0 0 0,0 1 0,0-1 0,0 0 0,0 0 0,1 0 0,-1 0 0,0 0 0,0 0 0,0 0 0,0 0 0,1-1 0,-1 1 0,0 0 0,1-1 0,5-1 0,0 0 0,-1-1 0,1 1 0,-1-1 0,0-1 0,0 1 0,8-6 0,8-11 0,-1 0 0,-1-1 0,-1-1 0,-1-1 0,-1-1 0,-1 0 0,-1-1 0,-1-1 0,12-32 0,-25 56 0,0 1 0,-1 0 0,1 1 0,-1-1 0,0 0 0,1 0 0,-1 1 0,0-1 0,1 0 0,-1 0 0,0 1 0,0-1 0,0 0 0,0 0 0,0 0 0,0 1 0,0-1 0,0-1 0,-7 15 0,5-4 0,1 1 0,0 0 0,0 0 0,1 0 0,1 0 0,-1 0 0,2 0 0,2 14 0,-2-20 0,-1 1 0,0-1 0,1 0 0,0 0 0,0 0 0,0 0 0,0 0 0,1 0 0,-1 0 0,1-1 0,0 1 0,0-1 0,0 0 0,1 0 0,-1 0 0,1 0 0,0-1 0,0 0 0,0 1 0,0-1 0,4 1 0,-3-2 0,1 0 0,-1 0 0,0-1 0,0 0 0,0 0 0,1 0 0,-1 0 0,0-1 0,0 0 0,0 0 0,0-1 0,0 1 0,8-5 0,0 1 0,0-2 0,-1 1 0,-1-2 0,12-8 0,-2-1 0,-1-1 0,-1-1 0,-1 0 0,0-1 0,-2-1 0,0-1 0,-2-1 0,0 1 0,-2-2 0,13-32 0,3-12 0,-2-1 0,-4-1 0,-3-1 0,-3-1 0,6-74 0,-22 145 0,0-1 0,1 0 0,-1 1 0,0-1 0,0 1 0,0-1 0,-1 0 0,1 1 0,0-1 0,-1 0 0,1 1 0,-1-2 0,0 2 0,1 1 0,0 0 0,0 0 0,0 0 0,-1-1 0,1 1 0,0 0 0,0 0 0,-1 0 0,1 0 0,0 0 0,-1 0 0,1 0 0,0-1 0,0 1 0,-1 0 0,1 0 0,0 0 0,-1 0 0,1 0 0,0 0 0,0 0 0,-1 1 0,1-1 0,0 0 0,0 0 0,-1 0 0,1 0 0,0 0 0,-1 0 0,1 0 0,0 1 0,0-1 0,0 0 0,-1 0 0,1 0 0,0 1 0,0-1 0,-4 3 0,2 0 0,-1 0 0,0 1 0,1-1 0,-1 1 0,1-1 0,0 1 0,-2 5 0,-18 54 0,3 2 0,-20 131 0,18-85 0,-29 245 0,50-351 0,-7 36 0,4-29 0,1 0 0,-1 21 0,25-75 0,-10 15 0,2 2 0,0-1 0,2 2 0,1 0 0,1 1 0,0 1 0,2 1 0,27-23 0,-45 42 0,1-1 0,-1 1 0,1 1 0,0-1 0,0 0 0,0 1 0,0-1 0,0 1 0,0 0 0,0 0 0,1 0 0,-1 0 0,0 1 0,0-1 0,1 1 0,-1 0 0,1 0 0,-1 0 0,0 0 0,1 1 0,-1-1 0,5 2 0,-6-1 0,1 1 0,-1-1 0,0 0 0,0 0 0,-1 1 0,1 0 0,0-1 0,0 1 0,-1 0 0,1-1 0,-1 1 0,1 0 0,-1 0 0,0 0 0,0 1 0,0-1 0,0 0 0,0 0 0,-1 0 0,1 1 0,0-1 0,-1 0 0,0 1 0,0-1 0,0 1 0,0-1 0,0 0 0,0 1 0,0-1 0,-1 0 0,-1 5 0,1-3 0,0 1 0,0-1 0,-1 0 0,0 1 0,0-1 0,0 0 0,0 0 0,-1-1 0,1 1 0,-6 6 0,-3 0 0,1-1 0,-14 10 0,-13 12 0,32-28 0,14-4 0,4 1 0,48 0 0,92-11 0,-134 8 0,0 0 0,0-2 0,-1 0 0,0-1 0,0-1 0,0 0 0,-1-2 0,0 0 0,19-14 0,-25 14 0,-1-1 0,0 0 0,0-1 0,-1 0 0,0-1 0,-1 0 0,0 0 0,11-26 0,-4 5 0,-3 0 0,13-51 0,-14 42 0,-3 0 0,-1 0 0,-2-1 0,-3 1 0,0-1 0,-3 0 0,-8-53 0,9 95 0,0 0 0,0 0 0,0 0 0,0 1 0,0-1 0,0 0 0,0 0 0,0 0 0,0 1 0,-1-1 0,1 0 0,0 0 0,-1 1 0,1-1 0,0 0 0,-1 0 0,1 1 0,-1-1 0,1 1 0,-1-1 0,1 0 0,-1 1 0,1-1 0,-1 1 0,0-1 0,1 1 0,-1-1 0,0 1 0,0 0 0,1-1 0,-1 1 0,0 0 0,0 0 0,1-1 0,-1 1 0,0 0 0,0 0 0,0 0 0,1 0 0,-1 0 0,0 0 0,0 0 0,0 0 0,1 1 0,-1-1 0,0 0 0,0 0 0,0 1 0,1-1 0,-1 0 0,0 1 0,1-1 0,-1 1 0,0-1 0,0 2 0,-4 1 0,1 0 0,0 0 0,0 1 0,1-1 0,-1 1 0,1 0 0,-5 8 0,-2 7 0,1 1 0,1 0 0,0 0 0,2 0 0,-6 31 0,-9 108 0,18-94 0,3 1 0,16 126 0,-14-178 0,1 1 0,0 0 0,9 25 0,-9-33 0,-1-1 0,2 0 0,-1 0 0,1 0 0,-1 0 0,2-1 0,-1 0 0,1 0 0,-1 0 0,9 6 0,-12-10 0,1 0 0,-1 0 0,1-1 0,0 1 0,-1 0 0,1-1 0,0 1 0,0-1 0,-1 0 0,1 1 0,0-1 0,0 0 0,0 0 0,-1 0 0,1 0 0,0 0 0,0-1 0,0 1 0,-1-1 0,1 1 0,2-2 0,6-2 0,-1 0 0,16-11 0,-2 3 0,-11 8 0,-11 4 0,0 0 0,0 0 0,1-1 0,-1 1 0,0 0 0,0-1 0,1 1 0,-1-1 0,0 0 0,0 1 0,0-1 0,0 0 0,0 0 0,0 1 0,0-1 0,0 0 0,1-2 0,-1 3 0,-1-1 0,1 1 0,0-1 0,0 1 0,0-1 0,0 1 0,0 0 0,0 0 0,0-1 0,0 1 0,0 0 0,0 0 0,0 0 0,0 0 0,0 0 0,2 0 0,9-2 0,4-7 0,-1-1 0,-1-1 0,0-1 0,0 0 0,-1-1 0,-1 0 0,17-22 0,13-20 0,-42 55 0,0 0 0,0 0 0,0 0 0,0 0 0,0 0 0,0 0 0,0 0 0,0 0 0,-1 0 0,1 0 0,0 0 0,0 0 0,0 0 0,0 0 0,0 0 0,0 0 0,0 0 0,0 0 0,0 0 0,0 0 0,0 0 0,0 0 0,0 0 0,0 0 0,0 0 0,0 0 0,0 0 0,0 0 0,0 0 0,0 0 0,0 0 0,0 0 0,0 0 0,-5 7 0,-3 17 0,-1 2 0,-6 29 0,13-48 0,1 1 0,0-1 0,0 0 0,1 1 0,0-1 0,0 0 0,1 1 0,0-1 0,2 8 0,-3-14 0,0 0 0,1 0 0,-1 0 0,0 0 0,1 0 0,-1 0 0,1 0 0,-1 0 0,1 0 0,0 0 0,-1-1 0,1 1 0,0 0 0,-1 0 0,1-1 0,0 1 0,0 0 0,0-1 0,0 1 0,0-1 0,-1 1 0,1-1 0,0 1 0,1-1 0,0 0 0,0 1 0,0-1 0,0 0 0,0-1 0,0 1 0,0 0 0,0 0 0,-1-1 0,1 1 0,0-1 0,0 0 0,2-1 0,4-2 0,-1-1 0,1 0 0,-1 0 0,9-9 0,9-10 0,-2-1 0,34-49 0,-56 73 0,-1-1 0,1 1 0,0 0 0,1-1 0,-1 1 0,0 0 0,0-1 0,0 1 0,1 0 0,-1 0 0,3-1 0,-4 2 0,0 0 0,0 0 0,1 1 0,-1-1 0,0 0 0,0 0 0,1 0 0,-1 0 0,0 1 0,0-1 0,0 0 0,1 0 0,-1 0 0,0 1 0,0-1 0,0 0 0,0 0 0,1 1 0,-1-1 0,0 0 0,0 0 0,0 1 0,0-1 0,0 0 0,0 0 0,0 1 0,0-1 0,0 0 0,0 1 0,0-1 0,0 0 0,0 0 0,0 1 0,0-1 0,0 0 0,0 1 0,-1-1 0,-8 46 0,-34 97 0,-119 265 0,152-388 0,-39 73 0,44-86 0,0 1 0,-1 0 0,0-1 0,0 0 0,-1-1 0,1 1 0,-1-1 0,-13 8 0,18-13 0,0 0 0,1 0 0,-1-1 0,0 1 0,0-1 0,0 1 0,1-1 0,-1 0 0,0 0 0,0 0 0,0 0 0,0 0 0,0 0 0,1 0 0,-1-1 0,0 1 0,0-1 0,0 1 0,1-1 0,-1 0 0,0 1 0,1-1 0,-1 0 0,0 0 0,1 0 0,0-1 0,-1 1 0,1 0 0,-1 0 0,1-1 0,0 1 0,0-1 0,-2-2 0,-2-3 0,1 0 0,-1 0 0,1-1 0,1 0 0,-1 1 0,-1-10 0,2 8 0,1 0 0,0 0 0,1 0 0,0 0 0,0 0 0,1 0 0,0 0 0,1 0 0,0 0 0,0 0 0,1 0 0,0 0 0,1 0 0,0 1 0,0-1 0,1 1 0,0 0 0,0 0 0,1 0 0,0 0 0,0 1 0,1 0 0,0 0 0,12-10 0,2 3 0,1 0 0,0 2 0,1 0 0,0 2 0,45-16 0,-16 12 0,90-15 0,-132 28 197,1 0-1,-1 0 1,0 1 0,13 1 0,-19-1-549,1 1 1,-1 0 0,1-1-1,-1 1 1,1 1 0,-1-1 0,0 0-1,0 1 1,1 0 0,-1 0-1,0 0 1,0 0 0,3 4-1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0 877 10848,'0'0'9529,"13"1"-9085,-5-1-367,-2 1-15,1 0 1,-1-1 0,0 0 0,1-1 0,-1 1-1,1-1 1,-1 0 0,0-1 0,0 0 0,0 0-1,0 0 1,0 0 0,8-6 0,13-12 344,0-2 0,-2-1 1,33-39-1,-31 33-103,12-13 451,-2-1 0,61-95 0,-91 124-33,0 0 1,10-26-1,-17 40-697,0 0 0,0 0 0,0 0 1,0 0-1,0 0 0,0 0 0,0 0 1,0 0-1,0 0 0,0 0 0,0 0 1,0 0-1,-1 0 0,1 0 0,0 0 0,0 0 1,0 0-1,0 0 0,0 0 0,0 0 1,0 0-1,0 0 0,0 0 0,0 0 0,0 0 1,0 0-1,0 0 0,0 0 0,0 0 1,0-1-1,0 1 0,-1 0 0,1 0 1,0 0-1,0 0 0,0 0 0,0 0 0,0 0 1,0 0-1,0 0 0,0 0 0,0 0 1,0 0-1,0 0 0,0 0 0,0 0 1,0-1-1,0 1 0,0 0 0,0 0 0,0 0 1,0 0-1,0 0 0,0 0 0,0 0 1,0 0-1,0 0 0,0 0 0,0 0 0,0 0 1,1 0-1,-1 0 0,0 0 0,0 0 1,0-1-1,0 1 0,0 0 0,-7 6 566,-8 11-167,9-8-388,-16 26 323,2 1 0,-18 42 0,33-68-300,1 1 1,1 0 0,0 0-1,0 0 1,1 0-1,0 1 1,1-1-1,1 0 1,-1 1-1,2-1 1,0 0-1,4 22 1,-5-31-60,1 1 0,-1-1 0,1 0 0,0 0 0,0 1 0,0-1 0,0 0 0,0 0 0,1 0 0,-1 0 0,0 0 0,1 0 0,0 0 0,-1-1 0,1 1 0,0 0 0,0-1 0,0 0 0,0 1 0,0-1 0,0 0 0,0 0 0,1 0 0,-1 0 0,0 0 0,0-1 0,1 1 0,-1-1 0,1 1 0,-1-1 0,0 0 0,1 0 0,-1 0 0,1 0 0,-1-1 0,0 1 0,3-1 0,9-3 0,-1 0 0,0-1 0,-1 0 0,1-1 0,13-9 0,-20 12 0,56-35 0,-2-3 0,-2-2 0,100-97 0,-118 104 0,-50 54 0,0-1 0,2 2 0,0-1 0,1 1 0,0 0 0,-5 31 0,11-46 0,1 0 0,-1 0 0,1 0 0,0 0 0,0 0 0,0-1 0,1 1 0,-1 0 0,1 0 0,0 0 0,0 0 0,0 0 0,1-1 0,-1 1 0,1-1 0,0 1 0,0-1 0,0 0 0,1 1 0,-1-1 0,1 0 0,-1 0 0,1-1 0,0 1 0,0-1 0,1 1 0,-1-1 0,0 0 0,1 0 0,-1 0 0,1-1 0,-1 1 0,1-1 0,0 0 0,0 0 0,0 0 0,0-1 0,0 1 0,-1-1 0,7 0 0,0-1 0,1 0 0,-1-1 0,0 0 0,-1-1 0,1 0 0,0 0 0,-1-1 0,0 0 0,0-1 0,0 0 0,0 0 0,-1-1 0,0 0 0,0 0 0,0-1 0,-1 0 0,0-1 0,0 0 0,8-13 0,-14 19 0,1-1 0,-1 1 0,0 0 0,0-1 0,0 1 0,0-1 0,0 0 0,-1 1 0,1-1 0,-1 0 0,0 1 0,0-1 0,0 0 0,0 1 0,0-1 0,-1 0 0,1 1 0,-1-1 0,1 0 0,-1 1 0,-2-4 0,2 3 0,-1 0 0,0 0 0,-1 0 0,1 0 0,0 0 0,-1 1 0,0-1 0,1 1 0,-1 0 0,0-1 0,0 1 0,0 1 0,-1-1 0,-5-2 0,0 1 0,-1 0 0,0 1 0,0 0 0,0 1 0,0 0 0,0 0 0,0 1 0,-17 2 0,-14-1 0,41 0 0,0-1 0,0 0 0,0 0 0,0 0 0,0 0 0,0 0 0,0 0 0,0 0 0,0 0 0,0 0 0,0 0 0,0 0 0,0 0 0,0 1 0,0-1 0,0 0 0,0 0 0,0 0 0,0 0 0,0 0 0,0 0 0,0 0 0,0 0 0,0 0 0,0 0 0,0 0 0,0 0 0,0 0 0,0 1 0,0-1 0,0 0 0,0 0 0,0 0 0,-1 0 0,1 0 0,0 0 0,0 0 0,0 0 0,0 0 0,0 0 0,0 0 0,0 0 0,0 0 0,0 0 0,0 0 0,0 0 0,0 0 0,-1 0 0,1 0 0,0 0 0,0 0 0,0 0 0,0 0 0,0 0 0,0 0 0,0 0 0,6 2 0,5-1 0,0-1 0,0-1 0,0 0 0,0 0 0,11-4 0,3 1 0,76-15 0,37-5 0,-126 23 0,13-2 0,1 0 0,26 3 0,-45 0 0,1 1 0,0 0 0,-1 0 0,1 1 0,-1 0 0,0 0 0,0 1 0,0 0 0,0 0 0,0 1 0,8 5 0,-12-6 0,0 0 0,0 0 0,0 0 0,-1 0 0,1 1 0,-1-1 0,0 1 0,0 0 0,0-1 0,0 1 0,-1 0 0,0 0 0,0 0 0,0 0 0,0 0 0,0 0 0,-1 0 0,0 0 0,0 5 0,0 4 0,-1 0 0,0 1 0,-2-1 0,-4 20 0,-2-5 0,-6 29 0,15-57 0,0 0 0,0 0 0,1 0 0,-1 0 0,0 0 0,0 0 0,0 0 0,1 0 0,-1 0 0,0 0 0,0 0 0,0 0 0,1 0 0,-1 0 0,0 0 0,0 0 0,0 0 0,1 0 0,-1 0 0,0 0 0,0 0 0,0-1 0,0 1 0,1 0 0,-1 0 0,0 0 0,0 0 0,0 0 0,0-1 0,0 1 0,1 0 0,-1 0 0,0 0 0,0-1 0,0 1 0,0 0 0,0 0 0,0 0 0,0-1 0,0 1 0,29-38 0,1 2 0,2 1 0,2 2 0,60-48 0,-90 78 0,0 0 0,0 0 0,0 1 0,1-1 0,-1 1 0,1 0 0,0 0 0,-1 0 0,1 0 0,9-1 0,-13 4 0,-1-1 0,1 0 0,-1 0 0,1 1 0,-1-1 0,1 0 0,-1 1 0,0-1 0,1 1 0,-1-1 0,1 0 0,-1 1 0,0-1 0,1 1 0,-1-1 0,0 1 0,1-1 0,-1 1 0,0-1 0,0 1 0,0 0 0,0-1 0,1 1 0,-1-1 0,0 1 0,0-1 0,0 1 0,0 0 0,0-1 0,-1 1 0,1 25 0,0-19 0,0 5 0,0-1 0,1 1 0,0 0 0,1-1 0,0 1 0,6 16 0,-6-24 0,-1-1 0,0 0 0,1 0 0,0 0 0,0 0 0,0 0 0,0 0 0,1 0 0,-1 0 0,1-1 0,-1 1 0,1-1 0,0 0 0,0 0 0,0 0 0,0 0 0,0-1 0,0 1 0,1-1 0,-1 0 0,1 0 0,-1 0 0,1 0 0,-1 0 0,7 0 0,0-2 0,0 1 0,0-1 0,0 0 0,-1-1 0,1 0 0,0-1 0,-1 0 0,0-1 0,1 0 0,-1 0 0,-1-1 0,1 0 0,-1 0 0,15-13 0,1-2 0,-1-2 0,-2 0 0,29-39 0,-31 36 0,-2-1 0,27-51 0,-42 73 0,0 1 0,0-1 0,1 1 0,-1-1 0,1 1 0,4-4 0,-14 46 0,2-18 0,2-1 0,0 1 0,1-1 0,1 22 0,1-36 0,0-1 0,0 1 0,1-1 0,0 1 0,0-1 0,0 0 0,1 0 0,-1 1 0,1-1 0,1 0 0,-1-1 0,1 1 0,0 0 0,0-1 0,0 1 0,0-1 0,1 0 0,0 0 0,0 0 0,8 6 0,-7-8 0,1 0 0,-1 0 0,0 0 0,1 0 0,-1-1 0,1 0 0,-1 0 0,1-1 0,-1 1 0,1-1 0,0 0 0,-1-1 0,1 0 0,7-1 0,3-2 0,0 0 0,0-1 0,25-12 0,-13 3 0,0-1 0,-2-2 0,0-1 0,-1-1 0,0-1 0,-2-1 0,24-28 0,-39 42 0,-6 9 0,-9 15 0,-11 9 0,-1-1 0,-32 32 0,13-15 0,19-22 0,-11 16 0,29-36 0,1 0 0,0 1 0,0-1 0,0 0 0,0 0 0,0 0 0,0 0 0,-1 1 0,1-1 0,0 0 0,0 0 0,0 0 0,0 1 0,0-1 0,0 0 0,0 0 0,0 0 0,0 1 0,0-1 0,0 0 0,0 0 0,0 1 0,0-1 0,0 0 0,0 0 0,1 0 0,-1 1 0,0-1 0,0 0 0,0 0 0,0 0 0,0 0 0,0 1 0,0-1 0,1 0 0,-1 0 0,10 3 0,16-3 0,-23-1 0,43-3 0,62-2 0,-98 6 0,0 1 0,0 0 0,0 0 0,0 1 0,-1 0 0,1 1 0,0 0 0,12 6 0,-19-7 0,0 0 0,0 1 0,-1-1 0,1 0 0,0 1 0,-1 0 0,1 0 0,-1-1 0,0 1 0,0 1 0,0-1 0,-1 0 0,1 0 0,-1 1 0,1-1 0,-1 1 0,0-1 0,0 1 0,-1-1 0,1 1 0,-1 0 0,0-1 0,0 1 0,0 0 0,0-1 0,-2 5 0,1 2 0,-1 0 0,0 0 0,0 0 0,-1 0 0,-1 0 0,0-1 0,0 1 0,-7 10 0,0-4 0,-1-1 0,0-1 0,-1 0 0,0 0 0,-1-2 0,-1 1 0,-25 15 0,14-12 0,-1-1 0,-1-1 0,-55 19 0,79-32 0,-1 1 0,0-1 0,0-1 0,1 1 0,-1-1 0,0 1 0,0-1 0,0-1 0,-6 0 0,10 1 0,0 0 0,0-1 0,0 1 0,0 0 0,0-1 0,0 1 0,0 0 0,0-1 0,0 0 0,0 1 0,0-1 0,0 1 0,1-1 0,-1 0 0,0 0 0,0 1 0,1-1 0,-1 0 0,0 0 0,1 0 0,-1 0 0,1 0 0,-1 0 0,1 0 0,0 0 0,-1 0 0,1 0 0,0 0 0,0 0 0,-1 0 0,1 0 0,0 0 0,0 0 0,0 0 0,0 0 0,1-1 0,-1 1 0,0 0 0,0 0 0,1 0 0,-1 0 0,0 0 0,1 0 0,-1 0 0,1 0 0,0 1 0,0-2 0,2-4 0,0 0 0,1 1 0,0 0 0,0 0 0,0 0 0,1 0 0,-1 1 0,1 0 0,10-7 0,56-31 0,-45 27 0,194-99 0,-54 29 0,-128 65 0,68-51 0,-93 62 0,-1-2 0,0 0 0,-1 0 0,0-1 0,-1 0 0,0-1 0,-1 0 0,12-23 0,-18 30 0,-1-1 0,1 1 0,-1-1 0,0 0 0,-1 0 0,0 1 0,1-14 0,-2 18 0,0 0 0,0 0 0,0 0 0,0 1 0,0-1 0,-1 0 0,1 0 0,-1 0 0,1 1 0,-1-1 0,0 0 0,1 1 0,-1-1 0,0 1 0,0-1 0,0 0 0,0 1 0,-1 0 0,1-1 0,0 1 0,0 0 0,-1 0 0,1 0 0,-1 0 0,1 0 0,-1 0 0,0 0 0,1 0 0,-1 0 0,0 1 0,1-1 0,-1 1 0,0 0 0,-2-1 0,-2 1 0,1 0 0,-1 0 0,1 1 0,-1 0 0,0 0 0,1 0 0,-1 1 0,1-1 0,0 2 0,0-1 0,0 0 0,0 1 0,0 0 0,0 0 0,-5 5 0,7-6 0,1 0 0,-1 0 0,0 0 0,1 0 0,0 1 0,-1-1 0,1 1 0,0 0 0,0 0 0,1 0 0,-1 0 0,1 0 0,-1 0 0,1 0 0,0 0 0,0 1 0,0-1 0,0 0 0,1 1 0,0-1 0,-1 0 0,1 1 0,0-1 0,1 1 0,-1-1 0,2 5 0,-1-5 0,1 0 0,0-1 0,0 1 0,0 0 0,0-1 0,0 1 0,0-1 0,1 0 0,-1 0 0,1 0 0,-1 0 0,1 0 0,0-1 0,0 1 0,0-1 0,0 0 0,0 0 0,0 0 0,4 1 0,10 2 0,0 0 0,21 1 0,0-3 0,1-2 0,-1-1 0,1-2 0,-1-2 0,0-2 0,0-1 0,58-20 0,7-5 0,-196 108 0,91-73 0,-12 11 0,-23 28 0,34-38 0,0 0 0,1 1 0,0-1 0,0 0 0,0 1 0,0-1 0,1 1 0,-1 0 0,1-1 0,0 1 0,0 0 0,0 0 0,0 0 0,1 0 0,0 0 0,0 5 0,0-7 0,0-1 0,1 1 0,-1-1 0,1 1 0,-1-1 0,1 1 0,-1-1 0,1 1 0,0-1 0,0 0 0,0 1 0,0-1 0,0 0 0,0 0 0,0 0 0,0 1 0,0-1 0,1 0 0,-1-1 0,0 1 0,1 0 0,-1 0 0,1-1 0,-1 1 0,1 0 0,-1-1 0,1 0 0,-1 1 0,1-1 0,-1 0 0,1 0 0,0 0 0,-1 0 0,1 0 0,-1 0 0,1 0 0,0 0 0,2-1 0,3-1 0,0 0 0,0 0 0,0-1 0,0 0 0,0 0 0,-1 0 0,9-6 0,5-7 0,0 0 0,-1-2 0,-1 0 0,0-1 0,-2-1 0,0 0 0,23-42 0,-3-3 0,38-99 0,-59 128 0,5-11 0,22-80 0,-39 103 0,-5 13 0,2 11 0,0 0 0,0-1 0,0 1 0,0 0 0,0 0 0,-1 0 0,1 0 0,0 0 0,0 0 0,0 0 0,0 0 0,-1-1 0,1 1 0,0 0 0,0 0 0,0 0 0,-1 0 0,1 0 0,0 0 0,0 0 0,0 0 0,0 0 0,-1 0 0,1 0 0,0 0 0,0 0 0,0 0 0,-1 0 0,1 1 0,0-1 0,0 0 0,0 0 0,0 0 0,-1 0 0,1 0 0,0 0 0,0 0 0,0 0 0,0 1 0,0-1 0,-1 0 0,1 0 0,-7 7 0,0 0 0,1 0 0,0 1 0,0-1 0,0 1 0,-7 16 0,-26 60 0,29-62 0,-15 42 0,2 1 0,2 1 0,4 1 0,3 0 0,-10 121 0,18-126 850,1-26-5635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18295,'0'0'1272,"59"37"-1272,-39-26 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15272,'0'0'1855,"79"-6"-1183,21 1-480,-1 3 8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62 10656,'0'0'8057,"-10"-7"-7456,4 2-496,4 2-54,-1 1 0,0-1 1,0 1-1,0 0 0,0 0 0,-1 0 0,1 0 1,0 0-1,-1 1 0,0-1 0,1 1 1,-1 0-1,0 0 0,1 1 0,-1-1 1,0 1-1,0 0 0,0 0 0,1 0 1,-1 0-1,-7 2 0,-7 4 233,0 0 1,1 2-1,0 0 1,0 0-1,1 2 1,-28 21-1,33-23-98,1 0 0,1 1 0,0 0 1,0 1-1,1 0 0,0 0 0,0 1 0,2 0 0,-1 0 0,-9 24 1,15-31-123,0-1 0,0 1 0,0 0 1,0 0-1,1 0 0,0 0 0,-1 0 1,2 0-1,-1 0 0,0 0 0,1 0 1,0-1-1,0 1 0,0 0 0,0 0 1,0-1-1,1 1 0,0 0 0,0-1 1,0 0-1,2 4 0,-1-4-17,-1-1-1,0 0 1,1 1-1,-1-1 1,1 0-1,0 0 1,-1-1-1,1 1 1,0-1-1,0 1 1,0-1-1,1 0 1,-1 0-1,0 0 1,0 0-1,0-1 1,1 1-1,-1-1 1,0 0-1,1 0 1,-1 0-1,0-1 0,1 1 1,5-2-1,2-2 75,0 0 0,0-1 0,0 0 0,0-1 0,-1 0-1,0 0 1,0-1 0,0-1 0,8-8 0,5-7 348,-1-1 0,21-28 0,-41 48-351,1 1-1,-1-1 0,0 1 1,-1-1-1,1 0 0,0 0 1,0-5-1,1-1 259,0-4 1027,-3 13-1193,0 18-155,0-6-55,0-8 0,0-1 0,-1 1 0,1 0 0,0 0 0,1 0 0,-1-1 0,1 1 0,-1 0 0,1 0 0,0-1 0,1 5 0,-1-5 0,-1 7 0,-1 1 0,0-1 0,0 0 0,-6 17 0,0 2 0,-1 19 0,-3 1 0,-2-2 0,-22 54 0,23-72 0,-2-1 0,0 0 0,-2 0 0,-1-2 0,0 0 0,-24 25 0,34-43 0,-1 0 0,1-1 0,-1 0 0,0 0 0,-13 6 0,18-10 0,1-1 0,-1 0 0,1 0 0,-1 0 0,0-1 0,0 1 0,1 0 0,-1-1 0,0 0 0,-4 0 0,5 0 0,1 0 0,0 0 0,0-1 0,-1 1 0,1-1 0,0 1 0,0-1 0,0 1 0,0-1 0,-1 0 0,1 1 0,0-1 0,0 0 0,0 0 0,1 0 0,-1 0 0,0 0 0,0 0 0,0 0 0,1 0 0,-1 0 0,0 0 0,0-3 0,0 2 0,1 0 0,-1-1 0,1 1 0,0 0 0,0-1 0,0 1 0,0-1 0,0 1 0,0 0 0,0-1 0,1 1 0,-1 0 0,1-1 0,0 1 0,0 0 0,2-5 0,22-33 0,-25 40 0,11-14 0,0 1 0,1 1 0,0 0 0,27-20 0,63-34 0,495-242 0,-549 286 0,-2-2 0,0-3 0,83-63 0,-129 90 0,0 0 0,1 0 0,-1 0 0,0 0 0,0 0 0,1-1 0,-1 1 0,0 0 0,0 0 0,0 0 0,0 0 0,1-1 0,-1 1 0,0 0 0,0 0 0,0 0 0,0-1 0,0 1 0,0 0 0,0 0 0,0-1 0,1 1 0,-1 0 0,0 0 0,0-1 0,0 1 0,0 0 0,0 0 0,0 0 0,0-1 0,0 1 0,0 0 0,-1 0 0,1-1 0,0 1 0,0 0 0,0 0 0,0-1 0,0 1 0,0 0 0,0 0 0,0 0 0,-1-1 0,1 1 0,0 0 0,0 0 0,0 0 0,0 0 0,-1-1 0,1 1 0,0 0 0,0 0 0,-1 0 0,1 0 0,0 0 0,-15-3 0,6 4 0,0 1 0,1 0 0,-1 0 0,1 1 0,0 0 0,0 1 0,-12 6 0,-3 2 0,-20 8 0,2 1 0,1 3 0,1 1 0,-54 45 0,89-67 0,1 0 0,0 0 0,1 1 0,-1-1 0,1 1 0,-1-1 0,1 1 0,0 0 0,1 0 0,-1 0 0,1 0 0,-1 0 0,1 0 0,0 0 0,1 1 0,-1-1 0,1 8 0,0-10 0,0 1 0,0-1 0,1 0 0,-1 0 0,1 0 0,-1 0 0,1 0 0,0 0 0,0 0 0,0 0 0,0 0 0,0 0 0,0-1 0,0 1 0,1 0 0,-1-1 0,1 1 0,-1-1 0,1 1 0,0-1 0,-1 0 0,1 0 0,0 0 0,0 0 0,0 0 0,0 0 0,0 0 0,0-1 0,0 1 0,0-1 0,0 1 0,0-1 0,0 0 0,1 0 0,1 0 0,4 0 0,0 0 0,0-1 0,-1-1 0,1 1 0,-1-1 0,1 0 0,-1-1 0,0 0 0,9-4 0,10-7 0,26-20 0,-31 19 0,-4 3 0,-1-2 0,22-22 0,-22 20 0,32-25 0,-48 41 0,1 0 0,-1-1 0,0 1 0,1 0 0,-1 0 0,0 0 0,0 0 0,1-1 0,-1 1 0,1 0 0,-1 0 0,0 0 0,1 0 0,-1 0 0,0 0 0,1 0 0,-1 0 0,1 0 0,-1 0 0,0 0 0,1 0 0,-1 0 0,0 0 0,1 0 0,-1 0 0,0 0 0,1 0 0,-1 1 0,0-1 0,1 0 0,-1 0 0,0 0 0,1 1 0,-1-1 0,0 0 0,1 0 0,-1 1 0,0-1 0,0 0 0,0 1 0,1-1 0,-1 0 0,0 1 0,0-1 0,0 0 0,0 1 0,1-1 0,-1 0 0,0 1 0,0-1 0,0 1 0,0-1 0,0 0 0,0 1 0,0 0 0,2 30 0,-2-20 0,1-1 0,1 0 0,0-1 0,0 1 0,1-1 0,0 0 0,0 1 0,1-2 0,8 14 0,-10-19 0,0 0 0,0-1 0,0 1 0,0-1 0,0 1 0,1-1 0,-1 0 0,1 0 0,-1 0 0,1 0 0,0-1 0,0 1 0,0-1 0,0 1 0,0-1 0,0 0 0,1 0 0,-1 0 0,0-1 0,0 1 0,1-1 0,-1 0 0,0 0 0,1 0 0,-1 0 0,0-1 0,0 1 0,5-2 0,9-4 0,0 0 0,0-1 0,-1 0 0,-1-2 0,1 0 0,-1 0 0,-1-2 0,1 0 0,22-23 0,8-14 0,50-68 0,-83 101 0,29-38 0,-41 53 0,0 0 0,0-1 0,0 1 0,0 0 0,0 0 0,0 0 0,0 0 0,0 0 0,0 0 0,0 0 0,0 0 0,0 0 0,1 0 0,-1 0 0,0 0 0,0 0 0,0 0 0,0 0 0,0 0 0,0 0 0,0 0 0,0 0 0,0 0 0,1 0 0,-1 0 0,0 0 0,0 0 0,0 0 0,0 0 0,0 0 0,0 0 0,0 0 0,0 0 0,0 0 0,1 0 0,-1 0 0,0 0 0,0 0 0,0 0 0,0 0 0,0 0 0,0 0 0,0 0 0,0 0 0,0 0 0,0 0 0,0 0 0,0 1 0,0-1 0,0 0 0,0 0 0,1 0 0,-1 0 0,0 0 0,1 9 0,-1 13 0,0-21 0,-14 158 0,10-136 0,-1 0 0,-1 0 0,-1-1 0,-18 40 0,24-60 0,-1 1 0,0-1 0,0 0 0,0 1 0,0-1 0,0 0 0,-1 0 0,1-1 0,-1 1 0,1 0 0,-1-1 0,1 0 0,-1 1 0,0-1 0,0 0 0,0-1 0,0 1 0,0 0 0,1-1 0,-1 1 0,0-1 0,0 0 0,0 0 0,0 0 0,0-1 0,0 1 0,0-1 0,0 1 0,0-1 0,0 0 0,0 0 0,1 0 0,-1-1 0,0 1 0,1-1 0,-1 1 0,-2-4 0,3 4 0,1-1 0,0 1 0,0-1 0,0 1 0,0-1 0,0 0 0,0 1 0,0-1 0,0 0 0,1 0 0,-1-2 0,1 4 0,0-1 0,0 1 0,0 0 0,-1 0 0,1 0 0,0-1 0,0 1 0,0 0 0,0 0 0,0 0 0,0-1 0,0 1 0,0 0 0,0 0 0,1-1 0,-1 1 0,0 0 0,0 0 0,0 0 0,0-1 0,0 1 0,0 0 0,0 0 0,0 0 0,1-1 0,-1 1 0,0 0 0,0 0 0,0 0 0,0 0 0,1 0 0,-1-1 0,12 8 0,15 19 850,-13-9-5635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54 115 10040,'0'0'15695,"-3"16"-15268,-2 12-225,1 0 0,2 0 0,0 38 0,29 177 975,-13-151 1124,0 98-1,-14-204-2298,-7-341 10,1 276-13,-4 0 0,-28-113 0,34 174 1,-2 0 0,-11-25 0,14 38 0,2 2 0,2 4 0,9 6 0,333 152 0,-322-149 0,34 16 0,55 36 0,-95-53 0,-1 1 0,0 1 0,0 0 0,-1 1 0,-1 1 0,0 0 0,0 0 0,13 22 0,-21-28 0,1 1 0,-1 0 0,-1 0 0,0 0 0,0 0 0,0 1 0,-1-1 0,0 1 0,-1-1 0,0 1 0,0 0 0,-1-1 0,0 1 0,-1 0 0,1-1 0,-2 1 0,1 0 0,-1-1 0,-1 1 0,1-1 0,-2 0 0,1 0 0,-1 0 0,0 0 0,0-1 0,-1 0 0,0 0 0,-1 0 0,1 0 0,-1-1 0,-14 12 0,4-6 0,-1-1 0,0-1 0,0 0 0,-1-1 0,-1-1 0,1-1 0,-1 0 0,-1-2 0,1 0 0,-1-1 0,0-1 0,0-1 0,0 0 0,0-2 0,-32-3 0,24-4 0,27 7 0,0 0 0,0-1 0,0 1 0,0-1 0,0 1 0,0-1 0,0 1 0,1-1 0,-1 1 0,0-1 0,0 0 0,0 1 0,1-1 0,-1 0 0,0 0 0,1 1 0,-1-1 0,0 0 0,1 0 0,-1 0 0,1 0 0,0 0 0,-1 0 0,1-1 0,0 1 40,0 0 1,0 1-1,1-1 0,-1 0 1,0 1-1,1-1 0,-1 1 1,1-1-1,-1 0 1,1 1-1,-1-1 0,1 1 1,-1-1-1,1 1 0,-1 0 1,1-1-1,-1 1 0,1-1 1,0 1-1,-1 0 0,1 0 1,0-1-1,0 1 0,10-3-2783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12160,'0'0'14993,"0"16"-14448,2 50 695,2 0 0,18 87 0,-16-130-744,-3-16-327,0 1 0,-1 0 0,-1 0 0,2 10 0,-3-17-169,0 0 0,0 0 0,1 0 0,-1 0 0,0 0 0,0 0 0,1 0 0,-1 0 0,1 0 0,-1-1 0,0 1 0,1 0 0,0 0 0,-1 0 0,1-1 0,0 1 0,-1 0 0,2 0 0,0 1 0,-4-9 0,-5 4 0,0 0 0,0 1 0,1 0 0,-1 1 0,0-1 0,-1 1 0,1 1 0,0-1 0,0 1 0,-11 2 0,-34 3 0,52-5 0,0 0 0,0 1 0,0-1 0,0 0 0,1 0 0,-1 0 0,0 0 0,0 0 0,0 0 0,0 0 0,0 0 0,0 0 0,0 0 0,0 0 0,0 0 0,0 1 0,0-1 0,0 0 0,0 0 0,0 0 0,0 0 0,0 0 0,0 0 0,-1 0 0,1 0 0,0 0 0,0 0 0,0 0 0,0 1 0,0-1 0,0 0 0,0 0 0,0 0 0,0 0 0,0 0 0,0 0 0,0 0 0,0 0 0,0 0 0,0 0 0,0 0 0,-1 0 0,1 0 0,0 0 0,0 0 0,0 0 0,0 0 0,0 0 0,0 0 0,0 0 0,0 0 0,0 0 0,0 0 0,0 0 0,-1 0 0,1 0 0,0 0 0,0 0 0,0 0 0,11 3 0,17 2 0,25-3 0,80-5 0,-19-1 0,-49-2 0,-60 4 850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10544,'0'0'19311,"12"-8"-19050,-8 5-234,5-4 34,0 1 1,1 0-1,0 0 0,0 1 0,1 1 0,0-1 0,-1 2 1,16-4-1,78-7 961,172 0 1,-191 19-1003,-75-3 783,2 1-1554,2-3-3272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40 10848,'0'0'7695,"-9"4"-7300,-27 12 14,27-12 423,0-1-1,0 0 1,0 0-1,-13 1 0,18-3-530,-2 1 231,6-1 508,14-4 342,10-6-987,1 1 0,41-8 0,-21 5-45,13 0 370,1 1 0,-1 3 1,102 2-1,-146 5-494,0 1 1,1 0-1,-1 1 0,-1 0 0,1 2 1,19 6-1,-17 2 462,-9-6-5372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29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11448,'0'0'9126,"10"3"-8742,2 1-253,-8-2-80,0-1 1,0 1-1,1-1 0,-1 0 1,1 0-1,-1-1 1,1 1-1,-1-1 1,1 0-1,-1 0 1,8-2-1,216-10 1968,-149 10-1115,56-8 3547,-135 8-4649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31 129 9144,'0'0'7009,"-2"-9"-6421,1 1-480,-3-18 1525,-11-38-1,13 72 2915,1 50-3682,48 508 3472,-30-456-1660,-17-110-2673,0 0-1,0 0 0,0 0 1,0-1-1,0 1 1,0 0-1,0 0 0,1 0 1,-1 0-1,0 0 1,0 0-1,0 0 0,0 0 1,0 0-1,0 0 0,0 0 1,0 0-1,0 0 1,0 0-1,0 0 0,1 0 1,-1 0-1,0 0 0,0 0 1,0 0-1,0 0 1,0 0-1,0 0 0,0 0 1,0 0-1,0 0 1,0 0-1,0 0 0,1 0 1,-1 1-1,0-1 0,0 0 1,0 0-1,0 0 1,0 0-1,0 0 0,0 0 1,0 0-1,0 0 0,0 0 1,0 0-1,0 0 1,0 0-1,0 0 0,0 1 1,0-1-1,0 0 1,0 0-1,0 0 0,0 0 1,2-7 25,-5-147-29,-33-229 0,6 197 0,30 176 0,0 9 0,0-1 0,0 1 0,0-1 0,0 1 0,0 0 0,0-1 0,0 1 0,0-1 0,-1 1 0,1-1 0,-1 1 0,1 0 0,-1-1 0,1 1 0,-1 0 0,-1-2 0,7 9 0,-1-1 0,1 0 0,0 0 0,0 0 0,1 0 0,0-1 0,0 0 0,0 0 0,0-1 0,0 1 0,1-1 0,-1-1 0,11 4 0,12 1 0,58 8 0,-61-11 0,7 1 0,-2 1 0,1 2 0,-1 1 0,47 20 0,-61-21 0,0 1 0,-1 0 0,0 1 0,-1 1 0,0 1 0,-1 0 0,0 0 0,-1 1 0,17 23 0,-23-27 0,-1 1 0,-1 0 0,0 0 0,0 1 0,-1-1 0,0 1 0,-1 0 0,0 0 0,-1 0 0,0 0 0,-1 1 0,0-1 0,-1 1 0,0-1 0,0 0 0,-2 1 0,1-1 0,-1 0 0,-1 0 0,-6 16 0,3-11 0,0 0 0,-1-1 0,-1 0 0,-1 0 0,0-1 0,0 0 0,-2 0 0,0-1 0,0-1 0,-1 0 0,-1 0 0,0-1 0,-16 10 0,14-11 0,-1 0 0,1-2 0,-1 0 0,-1-1 0,1 0 0,-1-1 0,-1-1 0,-22 3 0,39-7 23,-1-1 0,1 0 0,-1 0-1,1 0 1,0 1 0,-1-1 0,1-1 0,0 1 0,-1 0 0,1 0 0,0 0-1,-1-1 1,1 1 0,0-1 0,-1 1 0,1-1 0,0 1 0,0-1 0,-1 0-1,1 0 1,0 1 0,0-1 0,0 0 0,0 0 0,0 0 0,0 0 0,1 0-1,-1 0 1,0-1 0,0 1 0,1 0 0,-1 0 0,1-1 0,-1 1 0,1 0-1,-1-1 1,1 1 0,0 0 0,0-1 0,0 1 0,-1 0 0,2-3 0,-1-2-726,1-1 0,0 0 1,0 1-1,0-1 1,1 1-1,3-8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1 232 9536,'0'0'9977,"8"-1"-9684,4-1-164,28-2 895,-39 4-964,0 0 1,0 0-1,0 1 0,0-1 0,-1 0 0,1 0 0,0 1 0,0-1 0,0 1 0,-1-1 0,1 1 1,0-1-1,-1 1 0,1-1 0,0 1 0,0 1 0,0-1-21,-1-1-1,1 1 1,0 0 0,0-1-1,-1 1 1,1 0 0,0-1-1,0 1 1,0-1-1,0 0 1,0 1 0,0-1-1,-1 1 1,1-1 0,0 0-1,2 0 1,11 2 260,-1-1 0,0 1-1,0 1 1,0 1 0,22 8 0,-21-6-186,1-2-1,-1 1 1,1-2-1,17 3 1,-2-6 27,0-1 1,0-2-1,0-1 1,30-7-1,44-6 134,295-15 375,-379 31-611,336-1 614,-70 3-187,161-38 77,-117 6 101,592-55 984,-813 74-1422,149-4 488,-78 6-55,-19 4-302,43-4-35,-189 10-301,-13 0 0,1 0 0,-1 0 0,1 0 0,-1 0 0,1 0 0,-1-1 0,1 1 0,-1-1 0,1 1 0,-1-1 0,4-2 0,-4-2 992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8640,'0'0'6864,"3"-8"-6222,8-48 566,-8 29 4432,-3 28-5516,0 0 0,1 0 0,-1 0 0,1 0 0,0 0 1,-1 0-1,1 0 0,0 0 0,-1-1 0,1 1 0,0 0 0,0 0 0,0-1 0,1 2 1,6 5 212,15 24 461,-2 1 0,-1 1 1,-2 0-1,26 65 0,-33-66-202,0 0 0,-3 0 0,0 1-1,-2 0 1,2 41 0,-8-31-596,6-53 550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10344,'0'0'15657,"9"11"-15187,27 36 5,-34-44-407,0 1 0,-1-1 0,1 1-1,-1-1 1,0 1 0,1-1 0,-2 1 0,1 0 0,0 0 0,-1 0 0,0-1 0,0 1 0,0 0 0,-1 6-1,0 11 319,3 12 959,-1 0 0,-5 36 1,-2-47-593,1-12-1344,4 2-3481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15176,'0'0'4929,"14"-1"-4440,212-11 2684,-158 10-938,-2 0-3360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138 126 9144,'0'0'12622,"-11"7"-12163,-35 27-7,39-28-308,0 0 0,0 1 0,1 0 0,0 0 1,0 1-1,1-1 0,0 1 0,0 1 0,1-1 1,0 0-1,0 1 0,1 0 0,-3 13 0,4-16-36,1-1 1,0 0-1,0 1 0,1-1 0,-1 1 0,1-1 0,1 1 0,-1-1 1,1 1-1,0-1 0,0 1 0,2 6 0,-2-10-58,0 0 0,0 1 0,0-1-1,1 0 1,-1 0 0,0 1 0,1-1 0,0 0 0,-1-1-1,1 1 1,0 0 0,0 0 0,0-1 0,0 1 0,1-1-1,-1 0 1,0 1 0,1-1 0,-1 0 0,0 0 0,1-1-1,-1 1 1,1 0 0,-1-1 0,1 0 0,0 0 0,3 1-1,2-2 70,0 0-1,-1 0 0,1-1 0,-1 0 0,0 0 0,1-1 0,-1 0 0,0 0 0,-1 0 0,1-1 0,0 0 0,-1 0 0,8-7 0,5-7 389,0 1 1,25-33-1,-39 44-345,-1 0-1,0 0 1,-1 0-1,5-11 1,-5 10 84,0 0-1,1 1 1,-1 0 0,7-8 0,-5 6-182,-4 20-77,1-8 13,0 1 0,-1-1 0,2 0 0,-1 1 0,0-1 0,1 0 0,0-1 0,0 1 0,0 0 0,0-1 0,1 1 0,-1-1 0,1 0 0,0-1 0,0 1 0,0 0 0,0-1 0,6 2 0,-7-2 0,1-1 0,0 1 0,-1-1 0,1 0 0,0 0 0,0-1 0,0 1 0,0-1 0,-1 0 0,1 0 0,0 0 0,0-1 0,0 1 0,0-1 0,-1 0 0,1 0 0,0 0 0,0 0 0,-1-1 0,1 1 0,-1-1 0,6-4 0,-4 2 0,1 0 0,-1 0 0,0-1 0,-1 0 0,1 0 0,-1 0 0,0-1 0,0 1 0,0-1 0,-1 0 0,0 0 0,0 0 0,-1 0 0,1 0 0,-2-1 0,1 1 0,0-1 0,-1 0 0,-1 1 0,1-1 0,-1 0 0,0 1 0,-1-10 0,0 8 0,0 0 0,0 0 0,-1 0 0,0 0 0,-1 0 0,-5-12 0,7 17 0,0 0 0,-1 0 0,0 1 0,1-1 0,-1 0 0,0 1 0,0 0 0,0-1 0,-1 1 0,1 0 0,-1 0 0,1 0 0,-1 0 0,1 1 0,-1-1 0,0 1 0,0 0 0,0-1 0,0 1 0,-5-1 0,-4 4 864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0 11856,'0'0'7711,"-13"5"-7205,-2 0-267,1 0-1,-1 2 1,1 0 0,0 0 0,1 1 0,0 1 0,-18 16-1,28-23-120,0 1-1,0 0 1,0 0-1,1 0 1,-1 1-1,1-1 1,0 0 0,0 1-1,-2 4 1,4-6-61,-1 0 1,1 1-1,0-1 1,0 0 0,0 0-1,0 0 1,1 0 0,-1 0-1,1 0 1,-1 0-1,1 0 1,0 0 0,-1 0-1,1 0 1,0 0-1,0 0 1,0 0 0,1-1-1,-1 1 1,2 1 0,2 3 73,0-1 1,0 0 0,1 0 0,0-1-1,0 1 1,0-1 0,0 0-1,1-1 1,0 0 0,-1 0 0,1 0-1,0-1 1,0 0 0,1 0 0,-1-1-1,0 0 1,1 0 0,13-1 0,-11 0 60,-1 0 0,0-1 1,1 0-1,-1-1 1,0 0-1,0 0 0,0-1 1,0 0-1,0-1 1,-1 1-1,1-2 1,-1 1-1,0-1 0,10-9 1,1-10 20,-14 14-4047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10152,'0'0'9737,"12"-8"-9187,40-24-30,-49 31-456,0-1-1,1 1 1,-1 0-1,0 0 1,0 0-1,1 0 0,-1 0 1,0 1-1,1 0 1,-1-1-1,6 2 1,-7-1-1,0 0 1,0 1 0,0-1-1,-1 1 1,1-1 0,0 1-1,-1 0 1,1 0 0,0 0-1,-1 0 1,1 0 0,-1 0-1,1 0 1,-1 1 0,0-1 0,2 2-1,-2 0 23,1-1 0,0 1-1,-1 0 1,0 0-1,0 0 1,0 0 0,0 0-1,0 0 1,-1 0 0,1 1-1,-1-1 1,0 0 0,0 0-1,0 0 1,0 1 0,-1-1-1,1 0 1,-1 0 0,0 0-1,-1 4 1,-1 2 72,-1-1 0,-1 1 0,1-1 0,-1 1 0,-1-1 0,0-1 0,0 1 0,0-1 0,-1 0 0,-12 10 1,17-16-104,1 0 1,-1 0 0,1 0-1,0 0 1,-1 0 0,1 1-1,0-1 1,0 0 0,0 1-1,0-1 1,0 1 0,0-1-1,0 4 1,1-5-15,-1 1 0,1-1 1,0 1-1,0 0 0,0-1 0,0 1 0,1 0 1,-1-1-1,0 1 0,0 0 0,0-1 0,0 1 0,1 0 1,-1-1-1,0 1 0,1-1 0,-1 1 0,0-1 1,1 1-1,-1-1 0,1 1 0,-1-1 0,1 1 1,0 0-1,2 1 87,1 0 1,-1 0-1,1-1 0,-1 1 1,1-1-1,0 0 1,0 1-1,0-2 0,7 2 1,15 2 253,6 0 584,38 1 0,-59-3-1170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13672,'0'0'9398,"2"11"-8806,4 37 374,-3 1-1,-2 60 1,-4-73-277,-4 57 674,5-32 2456,3-67-3749,-1 1 0,1-1 0,1 1 0,2-10 0,2-12-123,-3-4-4147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16687,'0'0'3848,"12"-7"-3412,-8 4-386,17-9 241,0 2 0,31-13 0,-17 9 251,-26 10-230,1 0 0,-1 0 1,1 1-1,0 0 1,0 0-1,0 1 1,16-1-1,-19 4 104,0-1 0,0 1 0,0 0 0,0 0 0,0 1 0,0-1 0,-1 2 0,1-1 0,-1 1 0,1 0 0,8 5 0,-7-3-214,1-1 1,-1 0-1,1-1 0,0 0 0,0 0 1,1-1-1,-1 0 0,1 0 1,-1-1-1,1-1 0,-1 1 0,1-2 1,16-2-1,-23 3-144,-1-1-1,1 0 1,-1 0-1,1 0 1,-1-1 0,0 1-1,1 0 1,-1-1-1,0 0 1,0 1 0,0-1-1,0 0 1,-1 0-1,1 0 1,0 0-1,2-5 1,17-38-4056,-19 42 3081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30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10344,'0'0'10281,"10"-9"-9912,3-5-235,-7 7-23,1 0 0,0 1 0,0 0 0,15-10 0,-16 11 116,33-18 680,-37 22-806,1-1-1,0 1 1,0 0 0,0 0 0,0 0-1,0 0 1,0 1 0,0-1 0,0 1-1,0 0 1,5 0 0,-7 0-67,0 1-1,0-1 1,0 1 0,-1-1-1,1 1 1,0-1 0,0 1-1,0 0 1,0-1 0,-1 1 0,1 0-1,0 0 1,-1 0 0,1-1-1,-1 1 1,1 0 0,-1 0-1,1 0 1,-1 0 0,0 0-1,1 0 1,-1 0 0,0 0 0,0 1-1,5 31 423,-4-24-266,2 79 538,-3-31-283,2-41-214,0 1 0,0-1 0,2 0 0,0 0 0,1-1 0,0 1 0,13 25 0,-15-37-156,0 0 0,0 0 0,0 0 0,0 0 0,1-1 0,0 0 1,-1 1-1,1-1 0,0-1 0,0 1 0,1 0 0,-1-1 0,1 0 0,-1 0 0,10 2 0,-11-3-24,0 0 1,-1-1-1,1 1 1,0-1-1,0 1 1,0-1-1,0 0 1,1 0-1,-1-1 1,0 1-1,0-1 1,-1 1-1,1-1 1,0 0-1,0 0 1,0 0-1,0 0 0,-1-1 1,1 1-1,-1-1 1,1 0-1,-1 0 1,1 0-1,-1 0 1,0 0-1,3-4 1,1-3 94,-1-1 0,0 1 0,-1-1 0,0 0 1,0-1-1,3-19 0,-3 12 2,-2 0 1,0 0-1,-1-23 1,0 19-147,-2 0 1,-1 1-1,0-1 0,-2 1 0,0-1 1,-9-25-1,7 27-2,-1-4 0,7 24 0,0-1 0,0 1 0,0 0 0,0-1 0,0 1 0,0 0 0,1 0 0,-1-1 0,0 1 0,0 0 0,0-1 0,0 1 0,0 0 0,0 0 0,1 0 0,-1-1 0,0 1 0,0 0 0,0 0 0,1 0 0,-1-1 0,0 1 0,0 0 0,1 0 0,-1 0 0,0 0 0,0 0 0,1-1 0,-1 1 0,0 0 0,1 0 0,-1 0 0,0 0 0,0 0 0,1 0 0,-1 0 0,0 0 0,1 0 0,-1 0 0,0 0 0,0 0 0,1 0 0,-1 0 0,1 1 0,14-1 0,-1 2 0,0 0 0,0 2 0,0 0 0,20 8 0,16 5 0,-47-16 0,0 0 0,0-1 0,0 1 0,1-1 0,-1 0 0,0 0 0,0 0 0,0 0 0,0-1 0,3 0 0,-5 1 0,0 0 0,1-1 0,-1 1 0,0-1 0,0 1 0,0-1 0,0 0 0,0 0 0,0 1 0,0-1 0,0 0 0,0 0 0,0 0 0,0 0 0,0 0 0,0 0 0,-1 0 0,1 0 0,0 0 0,-1 0 0,1-1 0,-1 1 0,1 0 0,-1 0 0,1-2 0,1-2 878,1 0-1807,-3-1-3041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8:36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14872,'0'0'6717,"11"-8"-6203,34-22-3,-43 29-432,0-1 0,0 1-1,0 0 1,1 0 0,-1 0 0,0 0 0,1 0-1,-1 0 1,1 1 0,-1-1 0,0 1 0,1 0-1,-1 0 1,1 0 0,0 0 0,-1 0 0,1 0-1,-1 1 1,0-1 0,1 1 0,-1-1 0,1 1-1,-1 0 1,0 0 0,1 0 0,-1 0 0,0 1-1,0-1 1,0 1 0,0-1 0,0 1 0,0 0 0,-1 0-1,1-1 1,0 1 0,-1 0 0,0 1 0,1-1-1,-1 0 1,0 0 0,0 0 0,0 1 0,0-1-1,-1 1 1,1-1 0,-1 1 0,1-1 0,-1 1-1,0-1 1,0 1 0,0-1 0,0 1 0,0-1-1,-1 1 1,1-1 0,-2 3 0,-2 8 247,-1 0 1,0 0-1,-1 0 1,-8 12-1,-7 14 560,20-37-793,0 0 0,0 0-1,0 0 1,1 0 0,-1 0-1,0 0 1,1 0 0,0 0-1,-1 0 1,1 0 0,0 0-1,0 0 1,1 1-1,-1-1 1,1 3 0,-1-4-28,1 1 0,0-1 0,0 0 0,0 1 0,-1-1 0,1 0 0,0 0 0,0 0 0,1 0 0,-1 0 0,0 0 0,0 0 0,0 0 1,1-1-1,-1 1 0,0 0 0,1-1 0,-1 1 0,1-1 0,-1 1 0,0-1 0,4 0 0,29 5-334,0-2 0,47-2 0,-50-2-2720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9:1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228 361 9440,'0'0'10659,"-1"14"-10392,1-10-240,-1 11 69,-1 0 0,0-1-1,-1 1 1,-8 25-1,-85 189 1337,16-41-294,73-170-843,1-1 0,1 1 1,-4 28-1,6-31 341,2-24-54,2-31-164,0 31-381,7-76 525,32-138 0,-18 135-379,-8 29-3,24-63 0,-19 70-116,-5 12-14,36-70 0,-46 103-39,0-1 0,1 1 0,0 0 0,1 0 0,-1 1 0,12-10 0,-16 14-8,1 1-1,0 0 1,0-1-1,0 1 1,0 0 0,0 0-1,0 0 1,0 1-1,0-1 1,0 0-1,0 1 1,0 0-1,1-1 1,-1 1-1,0 0 1,0 0-1,1 0 1,-1 0 0,0 0-1,0 1 1,0-1-1,0 1 1,1-1-1,-1 1 1,0 0-1,0 0 1,0 0-1,0 0 1,0 0-1,-1 1 1,3 0-1,2 3-1,-1 1 0,0-1 0,0 1 0,0 0 0,0 0 0,-1 0-1,5 11 1,23 52 3,-28-58-4,11 27 0,-2 1 0,-1 0-1,12 81 1,-21-97 1,-1 0-1,-1 0 1,-1 0-1,-1 0 1,-2 0-1,0 0 1,-1 0 0,-10 33-1,9-45 22,0 0 1,0 0-1,-1 0 0,-1 0 1,1-1-1,-2 0 0,1 0 0,-2-1 1,1 0-1,-1-1 0,0 0 1,-12 8-1,4-4 67,0-2 1,-1 0-1,-1-1 1,1 0-1,-2-2 1,-26 7-1,10 0 130,30-11-148,-1 0 1,0 0-1,0-1 1,-13 3-1,8-3 53,11-1-98,-1-1 1,1 1 0,0-1 0,0 0 0,-1 1-1,1-1 1,0 0 0,-1 0 0,1 0-1,0 0 1,-1 0 0,1 0 0,0 0-1,-1-1 1,1 1 0,0 0 0,-1-1-1,-1 0 1,2 0-10,-2-2 132,9 2-97,-4 0-71,95-20-69,186-69 0,-245 77 106,-27 9-11,44-16 61,84-41 0,-110 48-69,-22 11 11,-1-1-1,0 0 0,1 0 0,-1-1 1,-1 0-1,1 0 0,0 0 0,5-6 1,0-1 48,-9 10-34,0-1 0,0 1-1,-1-1 1,1 0-1,0 0 1,-1 0 0,1 0-1,-1 0 1,1 0-1,-1 0 1,0-1 0,0 1-1,0 0 1,0-1 0,0 1-1,0-5 1,3-7 219,-3 11-95,-6 11-194,0 6 35,0 0 0,-6 27 1,5-18 10,5-20 5,0 0 0,1 0 0,-1 0 0,1-1 0,0 1 0,0 0 0,0 0 0,0 0 0,1 0 0,-1 0 0,1 0 0,-1 0 0,1 0 0,0-1 0,0 1 0,1 0 0,-1-1 0,0 1 0,1-1 0,0 1 0,-1-1 0,1 0 0,0 0 0,0 1 0,0-1 0,1-1 0,-1 1 0,0 0 0,5 2 0,-2-1 3,0-1-1,0 1 1,1-1-1,-1 0 1,1 0-1,0-1 1,0 1 0,-1-1-1,1-1 1,0 1-1,0-1 1,0 0-1,9-1 1,6-3 44,0-1 0,0-1 0,0-1 1,-1-1-1,0 0 0,-1-2 0,0 0 0,-1-1 0,29-22 0,-33 20-18,-1 0 0,0 0 0,-1-1 1,0-1-1,-1 0 0,-1 0 0,15-31 0,-7 7 48,-2-1 0,13-51 0,-23 64-82,-1 1 0,1-55 0,-1 16 0,-4-3 0,4 97 0,-10 33 0,-21 163 0,-122 325-16,104-422-9,37-118 54,6-11-20,3-6-6,8-12-3,1 1 0,0 1 0,2-1 0,20-22 0,-9 11 0,40-51 0,-4-3 0,-4-2 0,-3-3 0,42-99 0,-70 130 0,19-41 0,61-203 0,-102 288 0,0 4 0,-5 21 0,-27 140 0,-15 74 0,-22-5 0,29-111 0,-64 181 0,43-143 0,58-147 0,0 0 0,-1-1 0,1 1 0,-1 0 0,1-1 0,-1 1 0,0-1 0,1 1 0,-1-1 0,1 1 0,-1-1 0,0 1 0,0-1 0,1 0 0,-2 1 0,-3-2 0,7-7 0,4-5 0,0 1 0,1 0 0,1 0 0,0 0 0,1 1 0,0 1 0,1-1 0,14-11 0,8-4 0,55-35 0,-35 28 0,102-49 0,-100 58 0,86-53 0,-137 75 0,0 0 0,-1-1 0,1 1 0,-1 0 0,0-1 0,1 0 0,-1 1 0,0-1 0,-1 0 0,1 0 0,0 0 0,-1-1 0,0 1 0,0 0 0,0 0 0,0-1 0,0 1 0,0-1 0,-1-5 0,1 0 0,-1 0 0,-1-1 0,0 1 0,0 0 0,-1 0 0,-2-10 0,3 17 0,1 0 0,-1 0 0,1 0 0,-1 0 0,0 1 0,0-1 0,0 0 0,0 1 0,0-1 0,0 0 0,0 1 0,0-1 0,0 1 0,-1 0 0,1-1 0,-1 1 0,1 0 0,-1 0 0,0 0 0,1 0 0,-1 0 0,0 0 0,1 0 0,-1 1 0,0-1 0,0 1 0,0-1 0,0 1 0,0 0 0,0-1 0,0 1 0,0 0 0,0 0 0,1 1 0,-1-1 0,-3 1 0,1 0 0,0 0 0,0 1 0,0-1 0,0 1 0,0 0 0,1 0 0,-1 1 0,1-1 0,0 1 0,-1-1 0,1 1 0,0 0 0,1 0 0,-1 1 0,0-1 0,-2 5 0,2 0 0,-1 0 0,1 1 0,1-1 0,0 1 0,0 0 0,1-1 0,0 1 0,0 0 0,1 0 0,0 0 0,0 0 0,1 0 0,1-1 0,-1 1 0,1 0 0,1-1 0,0 1 0,6 13 0,-7-18 0,1-1 0,-1 0 0,0 0 0,1 0 0,0 0 0,0 0 0,0 0 0,0-1 0,0 0 0,0 1 0,0-1 0,1 0 0,0-1 0,4 3 0,-2-2 0,0-1 0,0 1 0,0-1 0,1-1 0,-1 1 0,0-1 0,1 0 0,6-1 0,5-1 0,-1-2 0,0 0 0,0-1 0,0-1 0,23-11 0,-21 8 0,0-2 0,0 0 0,-1-1 0,-1-1 0,0 0 0,0-1 0,-1-1 0,21-26 0,-28 26 0,-8 12 0,0 0 0,1 1 0,-1-1 0,1 1 0,-1 0 0,1-1 0,0 1 0,4-4 0,-2 8 0,0 0 0,0 0 0,-1 0 0,1 0 0,-1 1 0,5 3 0,0 2 0,0 1 0,0-1 0,11 19 0,16 17 0,-24-31 0,-1-1 0,-1 1 0,9 16 0,-8-13 0,0 1 0,20 21 0,-27-34 0,1-1 0,0 1 0,-1-1 0,1 0 0,1 0 0,-1 0 0,0 0 0,1-1 0,-1 0 0,1 0 0,0 0 0,0 0 0,0-1 0,5 1 0,-4-1 0,0-1 0,0-1 0,0 1 0,0-1 0,0 0 0,-1 0 0,1-1 0,0 0 0,-1 0 0,1 0 0,-1 0 0,7-5 0,10-6 0,30-24 0,-38 26 0,-2 3 0,0-1 0,-1-1 0,0 0 0,-1-1 0,0 0 0,-1-1 0,0 1 0,8-16 0,-16 25 0,0 0 0,0-1 0,-1 1 0,1 0 0,-1 0 0,0 0 0,1 0 0,-1 0 0,0-1 0,0 1 0,-1 0 0,1 0 0,0 0 0,-1-1 0,1 1 0,-1 0 0,0 0 0,-1-3 0,2 4 0,-1 0 0,0 1 0,1-1 0,-1 0 0,0 0 0,1 1 0,-1-1 0,0 0 0,0 1 0,1-1 0,-1 1 0,0-1 0,0 1 0,0-1 0,0 1 0,0 0 0,0-1 0,0 1 0,0 0 0,0 0 0,0 0 0,0-1 0,0 1 0,0 0 0,0 1 0,0-1 0,0 0 0,0 0 0,0 0 0,0 0 0,0 1 0,0-1 0,0 1 0,0-1 0,0 0 0,1 1 0,-1 0 0,0-1 0,0 1 0,-1 0 0,-1 2 0,0 0 0,-1 0 0,1 0 0,0 1 0,0-1 0,0 1 0,1-1 0,0 1 0,-1 0 0,1 0 0,0 0 0,1 0 0,-1 1 0,1-1 0,0 0 0,0 1 0,0-1 0,0 1 0,1-1 0,0 1 0,0-1 0,0 1 0,2 8 0,-1-9 0,-1-1 0,1 1 0,0-1 0,0 1 0,0-1 0,1 0 0,-1 0 0,1 1 0,0-1 0,0 0 0,0 0 0,0 0 0,0-1 0,1 1 0,-1 0 0,1-1 0,0 0 0,-1 0 0,1 1 0,0-2 0,1 1 0,-1 0 0,0-1 0,0 1 0,1-1 0,-1 0 0,1 0 0,-1 0 0,1-1 0,5 1 0,5-1 0,0-1 0,0 0 0,0-1 0,0-1 0,0 0 0,-1-1 0,21-8 0,91-49 0,-74 33 0,-25 14 0,25-20 0,-33 21 0,0 1 0,0 1 0,33-14 0,-30 16 0,-16 6 0,0 1 0,0 0 0,0 0 0,0 1 0,0-1 0,0 1 0,0 0 0,1 0 0,-1 1 0,9 0 0,-12 0 0,-1 1 0,1 0 0,0 0 0,-1 0 0,0 0 0,1 0 0,-1 0 0,1 0 0,-1 1 0,0-1 0,0 0 0,0 1 0,0-1 0,0 1 0,0-1 0,0 1 0,0 0 0,-1-1 0,2 3 0,9 35 0,-9-12 0,-1 0 0,-1 0 0,-1 0 0,-9 44 0,10-68 0,-2 21 0,5-20 0,6-12 0,18-28 0,2 2 0,46-43 0,-54 58 0,1 2 0,0 0 0,2 1 0,0 2 0,28-13 0,-51 26 0,0 0 0,1 1 0,-1-1 0,1 1 0,-1 0 0,0-1 0,1 1 0,-1 0 0,1 0 0,-1 0 0,1 0 0,-1 0 0,1 0 0,-1 0 0,1 0 0,-1 1 0,1-1 0,-1 1 0,0-1 0,1 1 0,2 1 0,-2-1 0,0 1 0,0 0 0,0 0 0,0 0 0,0 0 0,0 1 0,0-1 0,-1 1 0,1-1 0,1 5 0,1 3 0,0 0 0,-1 1 0,0 0 0,2 18 0,-4-25 0,0 12 0,2-1 0,0 1 0,0 0 0,1-1 0,8 18 0,-10-29 0,-1-1 0,1 0 0,0 0 0,0 0 0,0 0 0,0 0 0,1-1 0,-1 1 0,1-1 0,-1 1 0,1-1 0,0 0 0,0 0 0,0 0 0,0-1 0,0 1 0,1-1 0,-1 1 0,0-1 0,1 0 0,-1 0 0,1-1 0,-1 1 0,1-1 0,-1 1 0,1-1 0,0 0 0,-1-1 0,5 0 0,33-6 0,-1-2 0,51-17 0,-13 2 0,27-8 0,60-15 0,17 3 0,-162 41 0,-18 3 0,1-1 0,-1 1 0,1 0 0,-1 0 0,0-1 0,1 0 0,-1 1 0,0-1 0,0 0 0,0 0 0,1 0 0,-1 0 0,0-1 0,0 1 0,0 0 0,3-4 0,-26 8 0,7 1 0,-1 0 0,1 1 0,0 1 0,0 0 0,1 1 0,0 0 0,-13 10 0,14-9 0,-28 24 0,36-26 0,0-1 0,0 1 0,0 0 0,0 0 0,1 0 0,0 0 0,1 1 0,-1-1 0,1 1 0,0 0 0,1-1 0,0 1 0,0 0 0,0 0 0,1 0 0,0 0 0,0 0 0,3 12 0,-2-14 0,1 1 0,-1-1 0,1 0 0,1 0 0,-1 0 0,1 0 0,0-1 0,0 1 0,0-1 0,0 1 0,1-1 0,0 0 0,6 5 0,-3-4 0,1 0 0,-1 0 0,1-1 0,-1 0 0,1-1 0,0 0 0,17 4 0,-3-2 0,0-2 0,0-1 0,0-1 0,0 0 0,42-6 0,-32 0 0,-1-1 0,1-2 0,-1-1 0,49-21 0,-39 11 0,-1-2 0,66-46 0,-96 60 0,0-1 0,-1 0 0,-1 0 0,1-1 0,9-14 0,-15 19 0,0 0 0,0 0 0,-1 0 0,1-1 0,-1 1 0,0-1 0,-1 0 0,1 1 0,-1-1 0,0 0 0,0 0 0,0 0 0,-1 0 0,1 0 0,-2-9 0,1 12 0,0 1 0,-1 0 0,1-1 0,0 1 0,-1 0 0,1-1 0,-1 1 0,1 0 0,-1 0 0,1-1 0,-1 1 0,0 0 0,0 0 0,0 0 0,0 0 0,0 0 0,0 0 0,0 0 0,0 0 0,0 1 0,0-1 0,-1-1 0,0 2 0,0-1 0,0 1 0,-1-1 0,1 1 0,0 0 0,0 0 0,0 0 0,0 0 0,0 0 0,0 0 0,0 1 0,0-1 0,-2 2 0,-4 0 0,0 2 0,0-1 0,0 1 0,1 0 0,-14 11 0,15-11 0,1 1 0,0-1 0,1 1 0,-1 0 0,1 1 0,0-1 0,0 1 0,1 0 0,0 0 0,0 0 0,0 0 0,1 0 0,0 1 0,0-1 0,0 1 0,1 0 0,0-1 0,0 1 0,1 0 0,0 0 0,0-1 0,0 1 0,1 0 0,0 0 0,3 7 0,-3-11 0,0 1 0,0-1 0,1 0 0,-1 0 0,1 1 0,0-1 0,0 0 0,0-1 0,1 1 0,-1 0 0,1-1 0,-1 1 0,1-1 0,0 0 0,3 2 0,-1-1 0,1 0 0,-1-1 0,1 1 0,-1-1 0,1-1 0,0 1 0,0-1 0,8 1 0,0-2 0,-1 1 0,0-2 0,1 0 0,-1-1 0,0 0 0,0-1 0,19-6 0,-2-4 0,-1-1 0,-1-2 0,0-1 0,36-29 0,-13 4 0,53-55 0,13-12 0,-110 103 0,0 0 0,0 1 0,0 0 0,0 0 0,1 1 0,10-5 0,-16 9 0,0-1 0,0 1 0,-1-1 0,1 1 0,0 0 0,0 0 0,0 0 0,0 0 0,0 0 0,0 0 0,-1 1 0,1-1 0,0 1 0,0-1 0,0 1 0,-1-1 0,1 1 0,0 0 0,-1 0 0,1 0 0,0 0 0,-1 0 0,1 0 0,-1 1 0,0-1 0,1 0 0,-1 1 0,0-1 0,0 1 0,0-1 0,0 1 0,0 0 0,0-1 0,0 1 0,0 2 0,4 9 0,0 0 0,-1 0 0,0 1 0,-1-1 0,-1 1 0,0 0 0,-1 0 0,0-1 0,-1 1 0,-1 0 0,0 0 0,-1 0 0,0-1 0,-2 1 0,-4 15 0,5-19 0,-1 0 0,0 0 0,-1 0 0,1-1 0,-2 0 0,1 0 0,-1 0 0,-1-1 0,0 0 0,0 0 0,0-1 0,-1 0 0,0 0 0,0 0 0,-1-1 0,0-1 0,0 1 0,0-1 0,-1-1 0,-15 5 0,16-6 0,0-1 0,0-1 0,0 0 0,0 0 0,0-1 0,0 0 0,0 0 0,-1-1 0,1 0 0,0-1 0,-14-4 0,21 4 0,-1 1 0,2 0 0,-1-1 0,0 0 0,0 1 0,0-1 0,1 0 0,-1 0 0,1 0 0,-1 0 0,1 0 0,0 0 0,0 0 0,0 0 0,-2-5 0,3 5 0,-1 1 0,1-1 0,-1 0 0,1 1 0,0-1 0,0 0 0,-1 0 0,1 1 0,0-1 0,1 0 0,-1 0 0,0 1 0,0-1 0,1 0 0,-1 0 0,1 1 0,-1-1 0,1 0 0,0 1 0,0-1 0,0 1 0,2-3 0,-2 3 0,1 0 0,-1 0 0,1 0 0,0 0 0,0 0 0,-1 0 0,1 0 0,0 1 0,0-1 0,0 1 0,0 0 0,0-1 0,0 1 0,0 0 0,0 0 0,0 0 0,2 1 0,39 7 0,-28-4 0,235 35 0,-211-36 0,0-1 0,0-2 0,0-2 0,57-10 0,-53 2 0,52-20 0,-27 7 0,-4 1 850,-25 2-5635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9:1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76 15272,'0'0'7903,"-35"-59"-7015,26 48-256,3 5-8,5 10-216,-3 2 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9:1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9536,'0'0'12234,"3"-11"-11813,1-2-240,0 0-1,0 1 1,1 0 0,1 0-1,0 0 1,14-19-1,-13 21 103,0 0-1,1 1 0,1 0 1,-1 1-1,1 0 1,0 0-1,1 1 0,0 0 1,17-9-1,-26 16-237,-1 0-1,0 0 0,0 0 0,0 0 1,0 0-1,1 0 0,-1 0 1,0 0-1,0 0 0,0 0 1,1 0-1,-1 0 0,0 0 1,0 0-1,0 0 0,0 0 0,1 0 1,-1 0-1,0 0 0,0 0 1,0 0-1,1 0 0,-1 0 1,0 0-1,0 1 0,0-1 1,0 0-1,0 0 0,1 0 0,-1 0 1,0 0-1,0 0 0,0 1 1,0-1-1,0 0 0,0 0 1,0 0-1,2 11 634,-6 17-555,3-21 109,-1 7-86,0 0 0,1 0-1,1 0 1,0 0-1,1 0 1,0 0-1,1 0 1,1-1-1,0 1 1,1 0 0,10 23-1,-12-31-77,1-1 1,1 1-1,-1 0 0,1-1 1,0 0-1,0 0 1,1 0-1,0-1 0,-1 1 1,12 6-1,-14-9-39,1-1 1,0 1-1,-1-1 0,1 0 1,0 0-1,0 0 0,0-1 1,0 1-1,0-1 0,0 1 1,0-1-1,-1 0 0,1 0 1,0 0-1,0-1 0,0 1 1,0-1-1,0 1 0,0-1 1,0 0-1,-1 0 0,1 0 1,0-1-1,-1 1 0,1-1 1,-1 1-1,3-3 0,3-3-11,0 0-1,-1 0 0,0 0 1,0-1-1,-1 0 1,0 0-1,0-1 0,-1 0 1,0 0-1,-1 0 0,0-1 1,4-14-1,1-10 51,-1-1 0,3-45-1,-6 40-53,-4 31-14,-1 6 0,0-1 0,1 1 0,-1 0 0,1-1 0,0 1 0,0 0 0,0 0 0,3-6 0,-3 8 0,0 0 0,0 0 0,1-1 0,-1 2 0,0-1 0,1 0 0,-1 0 0,1 0 0,-1 1 0,1-1 0,-1 0 0,1 1 0,0 0 0,-1-1 0,1 1 0,0 0 0,-1 0 0,1 0 0,0 0 0,-1 0 0,4 0 0,15 3 0,0 0 0,0 1 0,36 13 0,27 6 0,-74-22 0,0 1 0,0-1 0,0-1 0,1 0 0,-1 0 0,0-1 0,10-2 0,0 1 0,-17 2 0,-1 0 0,1 0 0,0 0 0,-1 0 0,1-1 0,0 1 0,-1 0 0,1-1 0,0 1 0,-1-1 0,1 0 0,-1 1 0,1-1 0,-1 0 0,1 0 0,-1 0 0,0 0 0,1 0 0,-1 0 0,0 0 0,0-1 0,0 1 0,0 0 0,1-3 0,0 1 72,0 0-1,0 0 1,0 0-1,0 0 1,1 1-1,-1-1 1,1 1-1,0-1 1,-1 1-1,1 0 1,4-2-1,19-7-4902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9:1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14872,'0'0'6270,"-11"5"-5870,-46 20 823,-84 25-1,136-49-1092,2 0 14,0 0-1,0-1 0,0 1 0,-1 0 0,1 0 1,0 1-1,1-1 0,-1 1 0,0-1 1,0 1-1,1 0 0,-1 0 0,1 0 0,-1 1 1,1-1-1,0 0 0,-2 3 0,4-4-90,0 0 1,0 0-1,0-1 0,0 1 1,0 0-1,0 0 0,1-1 0,-1 1 1,0 0-1,0-1 0,1 1 1,-1 0-1,0-1 0,1 1 0,-1 0 1,1-1-1,-1 1 0,1-1 0,-1 1 1,1-1-1,-1 1 0,1-1 1,0 1-1,-1-1 0,2 1 0,22 13 285,-18-11-196,32 18 435,57 21 0,-32-16 4,-54-23-516,10 6 697,-19-8-742,1-1 0,-1 0 0,0 1 0,0-1 0,1 1 0,-1-1 0,0 0 0,0 1 0,0-1 0,0 1 0,0-1 0,0 1 0,0-1 0,0 1 0,0-1 0,0 1 0,0-1 0,0 0 0,0 1 0,0-1 0,0 1 0,0-1 0,0 1 0,0-1 0,-1 0 0,1 1 0,0-1 0,0 1 0,-1-1 0,1 0 0,0 1 0,0-1 0,-1 0 0,1 1 0,0-1 0,-1 0 0,1 1 0,-1-1 0,1 0 0,0 0 0,-1 0 0,0 1 0,-7 5 39,0-1 1,0 0-1,0 0 1,-1-1-1,0 0 0,-12 4 1,-61 14 284,64-17-327,-5 1-17,13-3 0,1-1 0,-1 1 0,1-2 0,-1 1 0,-18-1 0,28-1 37,0 0 1,-1 0-1,1 0 1,-1 0-1,1 0 0,-1 0 1,1 0-1,0 0 0,-1 0 1,1 0-1,-1 0 1,1 0-1,0 0 0,-1 0 1,1-1-1,-1 1 0,1 0 1,0 0-1,-1-1 1,1 1-1,0 0 0,-1 0 1,1-1-1,0 1 1,0 0-1,-1-1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9:1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20095,'0'0'5400,"-39"53"-4824,34-47 24,-1-4-176,0-2 16,1 0-192,1-2-8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9:40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0 11048,'0'0'13946,"-4"14"-13859,-11 37 73,-10 72 0,12 25 353,11-123-247,1 0-1,4 43 1,2 13 506,-4-66-619,-2-13-129,1-1 0,0 0 0,0 1 0,0-1 0,0 1-1,0-1 1,0 1 0,1-1 0,-1 1 0,0-1 0,1 0 0,-1 1 0,1-1 0,-1 0 0,1 1 0,1 0 0,1-13 21,1-5-3603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9:44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 10752,'0'0'9173,"4"10"-8859,1 1-167,1 0-1,0 0 0,1-1 0,0 1 0,14 15 1,-5-8 59,1 1 1,-2 0 0,-1 2 0,0-1 0,10 25 0,-17-31-129,-1 0 0,-1 1 1,0-1-1,-1 1 1,-1 0-1,0 1 1,-1-1-1,0 0 1,-2 21-1,-2-4 57,-2 1 0,-2-1 0,-1 0 0,-1 0 0,-2-1 0,-1 0 0,-16 30 0,-1-6 370,-2-2-1,-67 91 0,64-104-111,23-30-240,0 1-1,1 1 1,1 0-1,0 0 1,0 0-1,2 1 1,-8 16-1,12-10-178,3-13-3250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9:48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80 120 10040,'0'0'8111,"-2"-10"-7765,-2-1-208,2 7-37,1 0 1,0 0 0,-1-1-1,1 1 1,1-1 0,-1 1 0,1 0-1,0-6 348,-1-7 2438,-1 14-1039,-1 12-1314,-1 44-287,1 0 0,3 0 0,10 76 1,-4-50 20,3 3 65,1 37 1565,-10-118-1776,-9-33 777,-7-27-531,3-1-1,-9-99 1,2 16 309,20 140-664,-3-7 68,1-1 1,1 1-1,0-1 0,0 0 1,1 0-1,0 0 1,1 1-1,4-22 0,-4 30-76,-1 0 1,1 0-1,0 0 0,-1 0 0,1 0 0,0 0 0,0 0 0,0 1 0,1-1 0,-1 0 1,0 0-1,1 1 0,-1-1 0,1 1 0,-1 0 0,1-1 0,0 1 0,0 0 0,0 0 1,-1 0-1,1 0 0,0 0 0,0 0 0,0 1 0,0-1 0,0 1 0,1-1 0,-1 1 1,0 0-1,0 0 0,0 0 0,0 0 0,0 0 0,0 0 0,4 2 0,13 1-18,1 0 0,-1 2 0,0 0 0,0 2 0,-1 0-1,0 1 1,24 14 0,-18-6-7,-1 0 0,0 2 0,-1 1-1,28 31 1,-37-35 9,-1 1 0,0 0 0,-2 1 0,1 0 0,-2 1 0,0 0 0,7 23 0,-12-28 14,0 0 1,0 0-1,2 26 1,-5-34-3,-1 0 1,0-1 0,-1 1-1,1 0 1,-1-1-1,0 1 1,0 0 0,0-1-1,-1 0 1,0 1 0,1-1-1,-2 0 1,1 0-1,0 0 1,-4 4 0,-1 1 19,0-1 1,-1 0-1,0-1 0,-1 1 1,0-1-1,0-1 1,-16 9-1,-7 1 55,-36 12 0,-17 8 119,69-29-158,-1 0 0,-32 9 0,47-16 987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9:50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 10752,'0'0'18982,"2"10"-18950,23 158 361,-23-151-285,-2-15-69,0 0-1,0 0 1,0 1-1,0-1 1,1 0-1,-1 0 1,1 1-1,1 2 1,2 16 383,-3-19-390,-1 1 0,0-1-1,1 0 1,-1 1 0,1-1 0,-1 0-1,1 0 1,2 4 0,-3-5-27,1 0 0,-1 0 1,0 0-1,0-1 0,0 1 1,0 0-1,0 0 0,0 0 0,0 0 1,0 0-1,0 0 0,0-1 1,0 1-1,0 0 0,0 0 1,-1 0-1,1 0 0,0-1 1,-1 1-1,1 0 0,-1 0 0,1-1 1,-1 1-1,1 0 0,-1 0 1,1-1-1,-1 1 0,0-1 1,1 1-1,-1-1 0,0 1 0,0-1 1,1 1-1,-1-1 0,0 1 1,-1-1-1,-32 17 95,31-16-90,-34 7 211,31-7-147,0 0-1,0 1 1,-1-1 0,1 1-1,-6 3 1,3-3 42,5-1-79,4 7 26,0-8 164,11 0-202,90-9-25,43 9 0,-143 0 62,0 0 0,1 0 1,-1 0-1,0 1 0,0-1 0,1 0 0,-1 1 0,0-1 1,0 1-1,0-1 0,1 1 0,-1-1 0,1 2 1,7 6-4965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3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8536,'0'0'11697,"-1"14"-11153,-1 5-342,-7 80 1250,9-93-1243,1 0 1,-1 0-1,1 0 0,0-1 0,0 1 0,1-1 0,0 1 1,0-1-1,0 1 0,0-1 0,1 0 0,0 0 0,0 0 1,0 0-1,5 4 0,-8-9-166,1 1 0,-1-1 0,0 1 0,1-1 0,-1 0-1,1 1 1,-1-1 0,1 0 0,-1 1 0,1-1 0,-1 0 0,1 1 0,-1-1 0,1 0 0,-1 0 0,1 0 0,-1 0 0,1 1 0,0-1 0,-1 0 0,1 0-1,-1 0 1,1 0 0,-1 0 0,1 0 0,0-1 0,-1 1 0,1 0 0,-1 0 0,1 0 0,-1 0 0,1-1 0,-1 1 0,1 0 0,-1 0 0,1-1-1,-1 1 1,1-1 0,-1 1 0,1 0 0,-1-1 0,0 1 0,1-1 0,9-18-3817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9:54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269 484 9144,'0'0'9366,"-12"1"-8917,4 0-359,0 0 3,0 1 1,-1-1-1,1 1 0,0 1 1,1-1-1,-1 1 0,0 1 0,-10 5 1,3 2 135,0 0 1,1 1-1,1 0 1,0 1-1,0 0 1,1 1 0,1 1-1,0 0 1,1 0-1,1 1 1,-14 31-1,22-41-168,-1 0 0,0 0 0,1 0 0,0 0-1,1 0 1,0 1 0,0-1 0,0 0 0,0 0-1,1 1 1,0-1 0,0 0 0,1 0-1,0 0 1,0 0 0,0 0 0,1-1 0,4 8 0,-5-9-37,0-1 0,0 0 0,0-1 0,1 1 0,-1 0 0,1-1 0,0 1 0,-1-1 0,1 0 0,0 0 0,0 0 0,1 0 0,-1 0 0,0-1 0,1 1 0,-1-1 0,1 0 0,-1 0 0,1 0 0,-1-1 0,1 1 0,0-1 0,-1 0 0,1 0 0,-1 0 0,1 0 0,0-1 0,-1 0 0,1 0 0,-1 1 0,1-2 0,4-1 0,2-2 22,1-1-1,-1 0 0,-1 0 1,1-1-1,-1-1 0,0 1 1,-1-1-1,0-1 0,0 0 1,-1 0-1,0 0 0,11-20 0,2-10 144,32-84-1,-51 120-179,12-30 71,-2 0 1,-1 0-1,-2-1 0,-1 0 1,-1-1-1,-2 1 0,-1-36 1,-3 60-53,-9-122 273,7 118-227,-1 0 0,0 0 1,-1-1-1,-1 2 0,0-1 1,-13-25-1,18 39-64,0-1 0,-1 1 0,1-1 1,0 1-1,-1-1 0,1 1 0,0-1 1,-1 1-1,1-1 0,-1 1 0,1-1 0,-1 1 1,1 0-1,-1-1 0,1 1 0,-1 0 0,1-1 1,-1 1-1,0 0 0,1 0 0,-1-1 0,1 1 1,-1 0-1,0 0 0,1 0 0,-1 0 0,0 0 1,0 0-1,0 0-1,0 1 1,0-1-1,0 1 1,0 0-1,0-1 0,0 1 1,0 0-1,0-1 1,0 1-1,0 0 1,0 0-1,0 0 0,0 1 1,-19 36 70,13-19-85,0 1 1,2 1 0,0-1-1,2 1 1,0-1 0,1 1-1,1 0 1,2 28-1,5 9-50,23 99 1,-25-142 54,0 0 1,1 0 0,0 0 0,1 0 0,1-1 0,0 0-1,1-1 1,1 1 0,0-2 0,1 1 0,11 10 0,-15-17 5,0 0 1,1 0 0,0-1 0,0 0-1,0-1 1,1 0 0,-1 0 0,1 0-1,0-1 1,0 0 0,0-1 0,1 1-1,-1-2 1,1 1 0,-1-1 0,1-1-1,-1 1 1,1-1 0,-1-1 0,1 0-1,12-2 1,-8-1 47,0 0 1,1-1-1,-2 0 0,1 0 1,-1-2-1,0 0 0,0 0 1,-1-1-1,1 0 0,9-11 1,-15 14-2,-1 0 0,0 0 0,0-1 0,0 0 0,-1 0 0,1 0 0,-1 0 0,-1-1 0,1 0 0,-1 0 0,-1 0 0,1 0 0,-1 0 0,0 0 1,-1 0-1,0-1 0,0 1 0,0-1 0,-2-13 0,1 18-29,0 1 0,-1-1 0,1 0 1,-1 1-1,1-1 0,-1 1 0,0-1 0,0 1 0,-1 0 1,1-1-1,0 1 0,-1 0 0,1 0 0,-1 0 1,0 0-1,1 0 0,-1 0 0,0 0 0,0 0 1,-1 1-1,1-1 0,0 1 0,0 0 0,-1 0 1,1 0-1,-1 0 0,1 0 0,-1 0 0,1 0 0,-1 1 1,-3-1-1,1 1 0,0 0 1,0 0-1,0 1 1,-1-1 0,1 1-1,0 0 1,1 1-1,-1-1 1,0 1-1,0 0 1,0 0-1,1 1 1,0-1-1,-1 1 1,-5 5-1,3-2-7,0 1 0,0 1 0,1-1 0,0 1 0,0 0-1,1 0 1,0 1 0,1 0 0,-1-1 0,2 2 0,-1-1-1,1 0 1,1 1 0,-3 15 0,4-19-16,0 1 0,1-1-1,0 1 1,0-1 0,1 1 0,-1-1-1,1 0 1,1 1 0,-1-1 0,1 0-1,0 0 1,1 1 0,-1-2 0,1 1-1,0 0 1,1-1 0,-1 1 0,1-1-1,0 0 1,0 0 0,1 0 0,0-1-1,5 5 1,-5-6-1,-1 0 0,1 0-1,0 0 1,0 0 0,1-1 0,-1 0 0,1 0-1,-1-1 1,1 1 0,-1-1 0,1 0-1,0-1 1,-1 1 0,1-1 0,0 0 0,-1-1-1,1 1 1,0-1 0,-1 0 0,11-4-1,3-2 34,0-2-1,0 0 0,-1-1 0,24-19 0,19-9 196,-61 37-219,1 1 0,0-1 0,-1 1 0,1-1-1,0 1 1,-1 0 0,1-1 0,0 1 0,0 0 0,-1-1 0,1 1-1,0 0 1,0 0 0,-1 0 0,1-1 0,0 1 0,0 0 0,0 0 0,-1 0-1,1 0 1,0 1 0,0-1 0,0 0 0,-1 0 0,1 0 0,0 1 0,0-1-1,-1 0 1,1 1 0,0-1 0,-1 1 0,1-1 0,0 0 0,-1 1-1,1 0 1,1 2 10,-1 1-1,0-1 0,0 0 0,0 0 0,0 1 1,0-1-1,-1 6 0,1-2-20,22 240 225,-22-201-32,-2 0 0,-2-1 0,-13 69 1,9-97-102,7-17-88,0 1 0,0-1 0,0 0 0,-1 0 0,1 0 0,0 0 0,0 0 0,0 0-1,-1 0 1,1-1 0,0 1 0,0 0 0,0 0 0,0 0 0,-1 0 0,1 0-1,0 0 1,0 0 0,0 0 0,0 0 0,-1 0 0,1-1 0,0 1 0,0 0 0,0 0-1,0 0 1,0 0 0,0 0 0,-1-1 0,1 1 0,0 0 0,0 0 0,0 0 0,0 0-1,0-1 1,0 1 0,0 0 0,0 0 0,0 0 0,0-1 0,0 1 0,0 0-1,-8-36 81,8 36-82,-8-53 0,2 0 0,3-89 0,4 108 0,2-1 0,2 0 0,1 1 0,1 0 0,14-37 0,-15 56 0,0 1 0,1 1 0,0-1 0,1 1 0,0 0 0,1 1 0,0 0 0,1 0 0,17-14 0,-22 22 0,-1 0 0,1 0 0,0 1 0,0 0 0,0 0 0,0 0 0,1 0 0,-1 1 0,1 0 0,0 0 0,0 1 0,0-1 0,-1 1 0,1 0 0,0 1 0,0 0 0,0 0 0,0 0 0,0 0 0,0 1 0,0 0 0,0 1 0,0-1 0,0 1 0,-1 0 0,8 4 0,-7-3 0,-1 1 0,1 0 0,-1 0 0,0 0 0,0 1 0,-1-1 0,1 1 0,-1 1 0,0-1 0,0 0 0,-1 1 0,1 0 0,-1 0 0,-1 0 0,1 0 0,2 11 0,-3-12 0,-1-1 0,0 0 0,-1 0 0,1 1 0,-1-1 0,1 0 0,-1 1 0,-1-1 0,1 0 0,-1 1 0,1-1 0,-1 0 0,0 0 0,-1 1 0,1-1 0,-1 0 0,0 0 0,0-1 0,0 1 0,0 0 0,-1-1 0,1 1 0,-1-1 0,0 0 0,0 0 0,-5 4 0,1-2 0,-1 0 0,-1-1 0,1 0 0,-1 0 0,0-1 0,0 0 0,0-1 0,0 0 0,-13 2 0,-12-1 0,-42-2 0,45-2 0,29 3 0,8 1 0,10 3 0,21 2 0,-1-2 0,2-1 0,-1-2 0,1-2 0,-1-1 0,64-9 0,-90 7 0,0 0 0,0 0 0,0-1 0,0-1 0,0 1 0,-1-2 0,1 0 0,-1 0 0,14-11 0,-18 12 0,-1-1 0,0 1 0,0-2 0,0 1 0,0 0 0,-1-1 0,0 0 0,0 0 0,-1 0 0,0 0 0,0-1 0,0 0 0,-1 1 0,0-1 0,0 0 0,1-9 0,-2 9 0,5-50 0,-6 53 0,0 1 0,0 0 0,0 0 0,-1 0 0,1 0 0,-1 0 0,0 0 0,0 0 0,0 0 0,0 0 0,0 0 0,0 0 0,-1 0 0,0 1 0,-2-4 0,4 6 0,-1-1 0,1 1 0,-1-1 0,0 1 0,1 0 0,-1-1 0,0 1 0,0 0 0,1 0 0,-1-1 0,0 1 0,0 0 0,1 0 0,-1 0 0,0 0 0,0 0 0,0 0 0,1 0 0,-1 0 0,0 0 0,0 0 0,1 1 0,-1-1 0,0 0 0,0 0 0,1 1 0,-1-1 0,0 0 0,1 1 0,-1-1 0,0 1 0,1-1 0,-1 1 0,1-1 0,-1 1 0,1 0 0,-1-1 0,1 1 0,-2 1 0,0 0 0,0 1 0,0 0 0,0 0 0,1 0 0,-1 0 0,1 0 0,-2 5 0,1 0 0,1-1 0,0 1 0,1 0 0,0-1 0,0 1 0,0 0 0,1-1 0,0 1 0,1-1 0,-1 1 0,1-1 0,5 10 0,-6-14 0,1 0 0,-1 0 0,1 0 0,0-1 0,0 1 0,0 0 0,0-1 0,1 0 0,-1 1 0,1-1 0,-1 0 0,1 0 0,0-1 0,0 1 0,0 0 0,0-1 0,0 0 0,0 0 0,0 0 0,0 0 0,0 0 0,1 0 0,-1-1 0,0 0 0,0 1 0,1-1 0,-1-1 0,0 1 0,1 0 0,4-2 0,3-1 0,0-1 0,-1-1 0,1 1 0,-1-2 0,0 1 0,15-12 0,2-1 0,3-2 0,-25 15 0,1 1 0,-1 0 0,1 0 0,-1 1 0,1-1 0,0 1 0,1 1 0,-1-1 0,0 1 0,1 0 0,10-1 0,-17 3 0,1 0 0,-1 0 0,1 0 0,0 0 0,-1 0 0,1 0 0,-1 0 0,1 0 0,0 0 0,-1 1 0,1-1 0,-1 0 0,1 0 0,-1 1 0,1-1 0,0 0 0,-1 1 0,0-1 0,1 1 0,-1-1 0,1 1 0,-1-1 0,1 1 0,-1-1 0,0 1 0,1 0 0,0 1 0,-1-1 0,0 1 0,1 0 0,-1 0 0,0-1 0,0 1 0,0 0 0,0-1 0,0 1 0,-1 2 0,-13 40 0,13-39 0,-3 5 0,6-7 0,8-13 0,4-3 0,-9 9 0,-2 1 0,1 0 0,-1 1 0,1 0 0,-1 0 0,1 0 0,0 0 0,5-2 0,-8 4 0,0 0 0,0 0 0,0 0 0,0 0 0,0 0 0,0 0 0,0 0 0,0 1 0,0-1 0,0 0 0,0 1 0,0-1 0,0 1 0,0-1 0,0 1 0,0-1 0,0 1 0,0-1 0,0 1 0,-1 0 0,1 0 0,0-1 0,-1 1 0,1 0 0,0 0 0,-1 0 0,1 0 0,-1 0 0,1 0 0,-1 0 0,0 0 0,1 0 0,-1 0 0,0 2 0,31 85 0,-31-86 0,1 0 0,0 0 0,0 0 0,0 0 0,0 0 0,1-1 0,-1 1 0,0 0 0,1-1 0,-1 1 0,1-1 0,-1 0 0,1 1 0,0-1 0,0 0 0,-1 0 0,1 0 0,0 0 0,0 0 0,0-1 0,0 1 0,0 0 0,0-1 0,0 0 0,1 1 0,-1-1 0,0 0 0,0 0 0,0 0 0,3-1 0,6-1 0,0 0 0,1 0 0,-1-1 0,14-6 0,-15 5 0,20-9 0,-1-2 0,0-1 0,-1-1 0,45-37 0,-44 31 0,48-47 0,-110 97 0,-48 51 0,67-62 0,1 0 0,0 1 0,1 0 0,1 1 0,-15 30 0,24-42 0,0 0 0,0 0 0,0-1 0,1 1 0,-2 12 0,3-17 0,0 0 0,0 0 0,0 1 0,0-1 0,0 0 0,0 0 0,0 0 0,1 1 0,-1-1 0,0 0 0,1 0 0,-1 0 0,0 0 0,1 0 0,0 0 0,-1 0 0,1 0 0,0 0 0,-1 0 0,1 0 0,0 0 0,0 0 0,0 0 0,0-1 0,0 1 0,0 0 0,0 0 0,0-1 0,0 1 0,0-1 0,0 1 0,0-1 0,0 0 0,0 1 0,1-1 0,1 0 0,2 1 0,1-1 0,-1 0 0,0 0 0,0 0 0,0-1 0,1 0 0,-1 0 0,0 0 0,0-1 0,0 1 0,-1-1 0,1 0 0,0-1 0,4-2 0,-2 0 0,-1 0 0,1 0 0,-1-1 0,-1 0 0,1 0 0,-1 0 0,0-1 0,5-9 0,0-3 0,0-1 0,-2 0 0,0-1 0,-1 0 0,8-42 0,-9 22 0,-1 0 0,-2-1 0,-2 1 0,-2 0 0,-2-1 0,-14-76 0,8 94 0,9 24 0,0-1 0,0 1 0,0 0 0,0-1 0,0 1 0,-1 0 0,1-1 0,0 1 0,0 0 0,0 0 0,-1-1 0,1 1 0,0 0 0,0 0 0,0-1 0,-1 1 0,1 0 0,0 0 0,-1 0 0,1 0 0,0-1 0,0 1 0,-1 0 0,1 0 0,0 0 0,-1 0 0,1 0 0,0 0 0,-1 0 0,1 0 0,0 0 0,-1 0 0,1 0 0,0 0 0,-1 0 0,1 0 0,0 0 0,-1 0 0,1 0 0,0 1 0,-1-1 0,1 0 0,0 0 0,0 0 0,-1 0 0,1 1 0,0-1 0,0 0 0,-1 0 0,1 1 0,0-1 0,0 0 0,0 0 0,-1 1 0,1-1 0,0 0 0,0 1 0,0-1 0,0 0 0,0 1 0,0-1 0,-1 0 0,1 0 0,0 1 0,0-1 0,0 1 0,-2 5 0,0 0 0,1 1 0,-1-1 0,1 1 0,0-1 0,1 1 0,0 12 0,6 48 0,0-27 0,2-1 0,20 64 0,-22-86 0,1 0 0,0 0 0,1-1 0,1 0 0,1 0 0,0-1 0,1 0 0,15 14 0,-25-27 0,0-1 0,0 0 0,0 0 0,0 0 0,0 0 0,1 0 0,-1 0 0,0-1 0,1 1 0,-1 0 0,1 0 0,-1-1 0,0 1 0,1-1 0,0 0 0,-1 1 0,1-1 0,-1 0 0,1 0 0,-1 0 0,1 0 0,-1 0 0,1 0 0,0-1 0,-1 1 0,1 0 0,-1-1 0,1 1 0,-1-1 0,0 1 0,1-1 0,-1 0 0,1 0 0,-1 0 0,0 0 0,0 0 0,0 0 0,1 0 0,-1 0 0,1-2 0,5-6 0,1 0 0,-2-1 0,0 0 0,8-16 0,-4 8 0,19-40 0,-21 40 0,0 0 0,1 1 0,1 0 0,19-23 0,-29 39 0,1 1 0,-1-1 0,1 1 0,-1-1 0,1 1 0,-1-1 0,1 1 0,-1-1 0,1 1 0,0-1 0,-1 1 0,1 0 0,0-1 0,-1 1 0,1 0 0,0 0 0,-1-1 0,1 1 0,0 0 0,0 0 0,-1 0 0,1 0 0,0 0 0,0 0 0,-1 0 0,2 0 0,-1 1 0,0 0 0,0-1 0,0 1 0,0 0 0,0 0 0,0-1 0,0 1 0,0 0 0,0 0 0,-1 0 0,1 0 0,0 0 0,-1 0 0,2 2 0,1 5 0,0 0 0,0 1 0,2 12 0,-5-20 0,4 17 0,-1 1 0,-1 1 0,-1 19 0,-1-28 0,0 0 0,-1 0 0,-1-1 0,0 1 0,0-1 0,-1 1 0,-5 10 0,7-18 0,0-1 0,-1 0 0,1 1 0,-1-1 0,0 0 0,1 0 0,-1 0 0,0 0 0,0 0 0,-1 0 0,1 0 0,0-1 0,0 1 0,-1-1 0,1 0 0,-1 0 0,1 0 0,-1 0 0,0 0 0,1 0 0,-1-1 0,0 1 0,0-1 0,0 0 0,1 0 0,-1 0 0,0 0 0,0 0 0,1-1 0,-1 1 0,0-1 0,0 1 0,1-1 0,-1 0 0,1 0 0,-1-1 0,1 1 0,-1 0 0,1-1 0,0 0 0,0 1 0,-1-1 0,-2-4 0,5 6 0,-1-1 0,1 1 0,-1-1 0,1 1 0,0-1 0,-1 1 0,1-1 0,0 0 0,-1 1 0,1-1 0,0 0 0,0 1 0,0-1 0,-1 0 0,1 1 0,0-1 0,0 0 0,0 1 0,0-1 0,0 0 0,0 1 0,1-1 0,-1 0 0,0 1 0,0-1 0,0 0 0,1 1 0,-1-1 0,0 0 0,1 1 0,-1-1 0,0 1 0,1-1 0,-1 0 0,1 1 0,-1-1 0,1 1 0,-1 0 0,1-1 0,-1 1 0,1-1 0,-1 1 0,1 0 0,0-1 0,-1 1 0,1 0 0,0 0 0,0-1 0,4-1 0,-1 1 0,0-1 0,1 1 0,0 0 0,7-1 0,21 1 0,1 2 0,35 4 0,-9 0 0,-4 1 0,-56-6 19,0 0 0,0 0 0,1 0 0,-1 1 0,0-1 0,0 0-1,1 0 1,-1 0 0,0 0 0,0 0 0,0 1 0,1-1 0,-1 0 0,0 0 0,0 0 0,0 0 0,0 1 0,0-1-1,1 0 1,-1 0 0,0 1 0,0-1 0,0 0 0,0 0 0,0 0 0,0 1 0,0-1 0,0 0 0,0 0 0,0 1-1,0-1 1,0 0 0,0 0 0,0 1 0,0-1 0,0 0 0,0 0 0,0 1 0,0-1 0,0 0 0,0 0 0,0 1-1,-1-1 1,1 0 0,0 0 0,0 0 0,0 1 0,0-1 0,0 0 0,-1 0 0,1 1 0,-6 9-4938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9:56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71 176 11656,'0'0'10001,"-10"4"-9564,-32 14-2,41-17-395,-1 0 0,1 1 1,-1-1-1,1 1 0,0-1 1,-1 1-1,1-1 0,0 1 1,0 0-1,0 0 0,0-1 1,1 1-1,-1 0 0,0 0 1,1 0-1,-1 0 0,1 0 1,0 0-1,0 0 0,-1 0 1,1 0-1,0 0 0,1 0 1,-1 2-1,1 2 106,0 0 0,1 0 1,-1 0-1,1-1 0,1 1 0,2 5 1,-4-7-41,1-1 1,0 0 0,0 0 0,1 0 0,-1 0 0,0 0 0,1 0-1,0-1 1,0 1 0,0-1 0,0 0 0,5 3 0,-7-4-54,1 0 1,0-1-1,0 1 1,1-1-1,-1 1 1,0-1 0,0 0-1,0 0 1,0 0-1,0 0 1,0 0-1,0 0 1,0-1-1,0 1 1,0-1 0,0 1-1,0-1 1,0 0-1,0 0 1,0 0-1,0 0 1,0 0-1,-1 0 1,3-2-1,-1 0 7,0 0 0,0 0 0,-1 0 0,1-1 0,-1 1 0,0-1 0,0 1 0,0-1 0,0 0 0,-1 0 0,0 0 0,1 0 0,-1 0 0,-1 0 0,1 0 0,0 0 0,-1 0 0,0-6 0,0 2 26,-1 0 0,1 0 1,-1 0-1,-1 1 0,1-1 0,-1 1 1,-1-1-1,-5-12 0,2 10 92,0 2 0,-1-1-1,0 1 1,0 0-1,0 0 1,-1 1-1,-11-8 1,12 9 48,1 3-2,0-1 391,15-1-146,69-17-269,2 3 0,84-9 0,-153 27-200,1 0 0,-1 0 0,0 2 0,0-1 0,1 1 0,-1 1 0,0 0 0,0 1 0,21 7 0,-30-9 0,0 0 0,0 0 0,0 1 0,0-1 0,-1 0 0,1 1 0,0-1 0,0 1 0,-1-1 0,1 1 0,-1 0 0,1 0 0,-1 0 0,0-1 0,0 1 0,0 1 0,0-1 0,1 4 0,-1-3 0,0 1 0,-1 0 0,0-1 0,0 1 0,0 0 0,0 0 0,0-1 0,-1 1 0,0 0 0,-1 5 0,-3 4 0,0 0 0,-1 0 0,-1-1 0,-14 21 0,18-29 0,1 1 0,-1-1 0,0 0 0,0 0 0,0-1 0,0 1 0,0-1 0,-1 1 0,0-1 0,-5 4 0,42-49 0,-23 30 0,0 1 0,1 1 0,0 0 0,1 1 0,17-11 0,-22 15 0,1 0 0,-1 1 0,1 0 0,1 1 0,-1 0 0,0 0 0,1 1 0,0 0 0,-1 0 0,14 0 0,-21 2 0,0 1 0,1-1 0,-1 0 0,0 1 0,0-1 0,1 1 0,-1 0 0,0-1 0,0 1 0,0 0 0,1 0 0,-1-1 0,0 1 0,0 0 0,0 0 0,-1 0 0,1 0 0,1 2 0,15 24 0,-14-20 0,15 29 0,-13-27 0,-1 1 0,1-1 0,1 1 0,11 14 0,-14-21 0,0-1 0,0 1 0,0 0 0,0-1 0,0 0 0,1 0 0,-1 0 0,1 0 0,-1 0 0,1-1 0,0 0 0,0 1 0,-1-1 0,1-1 0,0 1 0,0 0 0,4-1 0,-1 0 0,0 0 0,0 0 0,0-1 0,0 0 0,0 0 0,0 0 0,0-1 0,-1 0 0,1-1 0,-1 1 0,1-1 0,-1 0 0,0-1 0,0 0 0,-1 0 0,10-7 0,-15 11 19,0 0 1,0-1-1,1 1 0,-1 0 1,0 0-1,0 0 0,0 0 1,1-1-1,-1 1 0,0 0 0,0 0 1,0-1-1,1 1 0,-1 0 1,0 0-1,0-1 0,0 1 1,0 0-1,0 0 0,0-1 1,0 1-1,0 0 0,0-1 1,0 1-1,0 0 0,0 0 1,0-1-1,0 1 0,0 0 0,0-1 1,0 1-1,0 0 0,0 0 1,0-1-1,0 1 0,0 0 1,0 0-1,0-1 0,-1 1 1,1 0-1,0 0 0,0-1 1,-1 1-1,-6-1-4804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09:57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12256,'0'0'10477,"8"11"-9897,1 2-379,-5-8-112,0 0-1,0 0 1,-1 1 0,0-1-1,0 1 1,0 0-1,-1 0 1,0 0-1,0 0 1,1 10 0,29 215 4998,-32-229-5052,4 26 1714,-4-27-1718,0-1 0,0 0 1,0 0-1,1 1 0,-1-1 1,0 0-1,0 0 1,0 1-1,0-1 0,0 0 1,1 0-1,-1 0 1,0 1-1,0-1 0,0 0 1,1 0-1,-1 0 1,0 0-1,0 1 0,0-1 1,1 0-1,-1 0 0,0 0 1,0 0-1,1 0 1,-1 0-1,0 0 0,1 0 1,-1 0-1,1 0 1,10-10 394,0-7-426,-1-1 0,-1-1 0,12-36 0,-7 20 0,0-1 0,2 0 0,1 1 0,34-50 0,-50 82 0,1 0 0,1 1 0,-1 0 0,0-1 0,0 1 0,1 0 0,0 0 0,-1 0 0,1 1 0,0-1 0,4-1 0,-6 2 0,1 1 0,-1 0 0,1-1 0,-1 1 0,1 0 0,0 0 0,-1 0 0,1 0 0,-1 0 0,1 0 0,-1 0 0,1 0 0,-1 1 0,1-1 0,-1 1 0,1-1 0,-1 1 0,0 0 0,1-1 0,-1 1 0,0 0 0,1 0 0,-1 0 0,0 0 0,2 1 0,1 4 0,1-1 0,-1 1 0,0 0 0,0 0 0,0 0 0,-1 1 0,5 13 0,11 51 0,-14-51 0,-2-6 161,-1 1-1,-1-1 1,0 1 0,-1 0 0,-4 24-1,-14 67-3326,15-91 1433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0:27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8336,'0'0'12311,"12"7"-12049,0 1-181,-8-4-52,1-1 1,-1 0-1,1 0 1,-1-1-1,1 1 1,0-1-1,0 0 1,0 0 0,0-1-1,0 0 1,1 0-1,-1 0 1,10 0-1,86 4 686,43 1 542,-63 0 1881,-81-6-2804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0:28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 10448,'0'0'11913,"13"-3"-11613,33-8-65,8-2 376,90-10 1,-142 23-599,35-3 486,1 1 0,-1 3 0,69 8-1,-95-8-218,-10-1-217,0 0 1,0 0-1,0 0 0,0 0 0,0 0 0,0 0 1,1 0-1,-1 0 0,0 0 0,0 0 0,0 1 1,0-1-1,0 0 0,0 1 0,0-1 1,0 1-1,0-1 0,0 1 0,0 0 0,-1-1 1,2 2-1,-2-2 163,-6 7 447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0:34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329 651 9040,'0'0'8138,"-11"6"-7827,-25 10-88,-50 26 532,71-34-545,1 0 0,0 1-1,-23 21 1,29-22-134,-52 53 635,54-53-581,-1 0 0,1 1 0,1-1 0,-1 1-1,2 1 1,-6 10 0,10-18-104,-1-1-1,0 1 1,1-1-1,-1 1 1,1-1 0,0 1-1,0-1 1,-1 1-1,1 0 1,0-1 0,0 1-1,0 0 1,1-1-1,-1 1 1,0-1-1,1 1 1,-1-1 0,1 1-1,-1-1 1,1 1-1,0-1 1,-1 1 0,1-1-1,0 0 1,0 1-1,0-1 1,0 0 0,0 0-1,1 0 1,-1 0-1,0 0 1,0 0-1,1 0 1,-1 0 0,3 1-1,0 0 27,0-1 0,0 0 0,0 0 0,1 0 0,-1 0 0,1-1 0,-1 1 0,0-1 0,1 0 0,-1 0 0,0-1 0,5 0 0,1-2 29,-1 1-1,0-1 1,0-1-1,-1 1 1,1-1-1,-1-1 1,0 0-1,0 0 1,10-9-1,-6 4 55,-1-1 0,0-1 1,-1 0-1,17-26 0,-3-4 211,-2 0 0,26-76 0,-45 109-305,23-57 394,17-77 0,-38 122-331,-1 0 0,0-1 0,-2 0 0,-1 0 0,0 1 0,-2-1 0,0 0 0,-5-22 0,5 42-93,-5-24 147,6 25-152,0 0 0,-1 0 1,1 1-1,0-1 0,0 0 0,-1 0 1,1 0-1,-1 0 0,1 0 0,-1 1 1,1-1-1,-1 0 0,1 0 0,-1 1 0,0-1 1,1 0-1,-1 1 0,0-1 0,0 1 1,1-1-1,-2 0 0,0 3-6,0 0 0,0 0 0,0 0 0,0 1 0,0-1 0,1 0 0,-1 1 0,-2 4 0,3-4-9,-11 18-27,2 0-1,0 1 1,2 0 0,0 0-1,2 1 1,0 0 0,-4 45-1,5 3-101,4 93 0,2-138 197,6 37 0,-5-54-42,0-1 0,0 0 1,0 1-1,1-1 0,1-1 1,-1 1-1,1 0 0,7 9 1,-10-16-6,0 0 0,0 0 0,0 0 0,0 0 1,1-1-1,-1 1 0,0 0 0,0-1 1,1 1-1,-1-1 0,0 1 0,1-1 1,-1 0-1,1 0 0,-1 1 0,0-1 1,1 0-1,-1 0 0,3-1 0,30-4 127,-24 3-88,3 0-4,0-1-1,-1-1 0,1 0 1,-1-1-1,0 0 1,-1-1-1,1 0 0,-1-1 1,0 0-1,-1-1 1,1 0-1,-2 0 0,1-1 1,-1-1-1,0 0 1,-1 0-1,-1 0 0,1-1 1,9-21-1,-15 27-10,0-1 0,-1 1 1,0 0-1,0-1 0,-1 1 0,0 0 0,0-1 0,0 1 0,0-1 1,-1 1-1,0 0 0,0-1 0,-2-5 0,3 9-24,-1 0 0,1 1 0,-1-1 0,0 0 0,0 0 0,1 1 0,-1-1-1,0 0 1,0 1 0,-1-1 0,1 1 0,0-1 0,0 1 0,-1 0 0,1 0 0,-1-1 0,1 1 0,-1 0 0,1 0-1,-1 0 1,0 1 0,0-1 0,1 0 0,-1 1 0,0-1 0,0 1 0,0-1 0,0 1 0,1 0 0,-1 0 0,0 0 0,0 0-1,0 0 1,0 0 0,0 0 0,0 1 0,1-1 0,-1 1 0,0-1 0,-2 2 0,0 0-6,1 0 0,-1 0 0,1 0 0,0 0 0,0 1 0,0-1 0,0 1 0,0 0 0,0 0-1,1 0 1,0 0 0,-1 0 0,1 1 0,0-1 0,0 1 0,1-1 0,-1 1 0,1 0 0,0-1 0,0 1 0,0 0 0,0 0 0,1 0 0,-1 7 0,1-4-5,0-1 1,1 1-1,-1 0 1,1-1-1,0 1 1,1 0-1,-1-1 1,1 0-1,1 1 0,-1-1 1,1 0-1,0 0 1,8 10-1,-2-3-5,-4-7 4,0 0 0,0 0 0,0 0 0,8 6 0,-12-11 12,1 0 0,0 1 0,0-1 0,0 0 1,0 0-1,1 0 0,-1 0 0,0-1 0,0 1 0,0-1 0,1 1 0,-1-1 0,0 0 0,1 1 0,-1-1 0,0-1 0,1 1 0,3-1 0,11-4 108,-1-2 0,1 1 0,-1-2 0,-1 0 0,1-1 0,-1-1-1,21-19 1,3 1 88,-21 14-90,-14 10-57,0 1 0,0-1 0,1 1 0,-1 0-1,1 0 1,9-4 0,-14 7-49,1 0-1,-1 0 0,1 0 1,-1 0-1,0 0 1,1 0-1,-1 0 1,1 0-1,-1 0 1,1 0-1,-1 0 1,0 0-1,1 0 1,-1 1-1,1-1 1,-1 0-1,0 0 1,1 0-1,-1 1 1,0-1-1,1 0 0,-1 0 1,0 1-1,1-1 1,-1 0-1,0 0 1,1 1-1,-1-1 1,0 0-1,0 1 1,1-1-1,-1 1 1,4 19 134,-8 28-69,3-41-20,0 2-40,-9 124 635,10-133-652,0 0 0,0 1 0,0-1 0,0 0 0,0 0 0,0 0 0,0 0 0,0 0 0,0 1 0,0-1 0,0 0 0,0 0 0,0 0 0,0 0 0,0 0 0,0 1 0,0-1 0,0 0 0,0 0 0,0 0 0,0 0 0,0 0 0,0 1 0,0-1 0,0 0 0,0 0 0,1 0 0,-1 0 0,0 0 0,0 0 0,0 0 0,0 0 0,0 0 0,0 1 0,1-1 0,-1 0 0,0 0 0,0 0 0,0 0 0,0 0 0,0 0 0,0 0 0,1 0 0,-1 0 0,0 0 0,0 0 0,0 0 0,0 0 0,1 0 0,7-6 0,8-12 0,4-11 0,22-40 0,-29 44 0,2 1 0,0 0 0,23-25 0,-35 46 0,-1 0 0,1 0 0,0 1 0,0-1 0,0 1 0,0 0 0,6-4 0,-8 6 0,0 0 0,0 0 0,-1 0 0,1 0 0,0-1 0,0 1 0,0 0 0,0 0 0,0 1 0,0-1 0,-1 0 0,1 0 0,0 0 0,0 0 0,0 1 0,0-1 0,-1 0 0,1 1 0,0-1 0,0 1 0,-1-1 0,1 1 0,0-1 0,-1 1 0,1 0 0,0-1 0,-1 1 0,1 0 0,-1-1 0,1 1 0,-1 0 0,1 0 0,-1-1 0,0 1 0,1 0 0,-1 0 0,0 0 0,1 1 0,13 36 0,-4-12 0,18 33 0,-27-57 0,0 0 0,0 1 0,1-1 0,-1 0 0,1 0 0,-1-1 0,1 1 0,0 0 0,0 0 0,-1-1 0,1 1 0,0-1 0,1 0 0,-1 0 0,0 1 0,0-1 0,0 0 0,1-1 0,-1 1 0,0 0 0,1-1 0,-1 1 0,1-1 0,-1 0 0,1 0 0,2 0 0,-1-1 0,-1 0 0,1 0 0,0 0 0,0 0 0,-1-1 0,1 1 0,-1-1 0,1 0 0,-1 0 0,0 0 0,0-1 0,1 1 0,-2-1 0,1 0 0,4-5 0,7-11 0,-1 0 0,-2-1 0,16-35 0,15-25 0,-32 67 0,-2 12 0,-6 3 0,0 0 0,-1-1 0,1 1 0,-1 0 0,1 0 0,-1 0 0,0 1 0,0-1 0,0 0 0,1 3 0,7 20 0,-2 1 0,0 0 0,-2 0 0,5 47 0,-10-70 0,0 0 0,0 0 0,0 0 0,0 0 0,0 0 0,0 0 0,-1 0 0,1 0 0,-1 0 0,0 0 0,0 0 0,0 0 0,-1-1 0,1 1 0,-3 3 0,3-5 0,0 1 0,0-1 0,0 0 0,-1 0 0,1 0 0,-1 0 0,1 0 0,-1 0 0,1 0 0,-1-1 0,1 1 0,-1-1 0,0 1 0,1-1 0,-1 1 0,0-1 0,1 0 0,-1 0 0,0 0 0,0 0 0,1 0 0,-1 0 0,0 0 0,1-1 0,-1 1 0,0 0 0,-2-2 0,-21-7 0,-41-20 0,57 27 0,18 12 0,19 13 0,-18-17 0,0-1 0,0 0 0,1 0 0,0-1 0,0 0 0,19 3 0,-25-6 0,1 0 0,0-1 0,0 0 0,-1 0 0,1 0 0,0-1 0,0 1 0,-1-1 0,1-1 0,-1 1 0,1-1 0,-1 0 0,1 0 0,9-7 0,-2 1 0,-1-1 0,0 0 0,-1-1 0,0-1 0,-1 0 0,18-23 0,14-14 0,-42 48 0,0 0 0,0 0 0,0 0 0,0 0 0,0 0 0,1 0 0,-1 0 0,0-1 0,0 1 0,0 0 0,0 0 0,1 0 0,-1 0 0,0 0 0,0 0 0,0 0 0,0 0 0,1 0 0,-1 0 0,0 0 0,0 0 0,0 0 0,0 0 0,1 0 0,-1 0 0,0 0 0,0 0 0,0 0 0,0 0 0,1 0 0,-1 0 0,0 0 0,0 1 0,0-1 0,0 0 0,0 0 0,1 0 0,-1 0 0,0 0 0,0 0 0,0 0 0,0 1 0,0-1 0,0 0 0,0 0 0,0 0 0,1 0 0,-1 1 0,0-1 0,0 0 0,0 0 0,0 0 0,0 0 0,0 1 0,0-1 0,0 0 0,0 0 0,0 0 0,0 0 0,0 1 0,0-1 0,0 0 0,0 0 0,1 18 0,-1-13 0,2 14 0,0 6 0,1-1 0,12 44 0,-15-66 0,0-1 0,0 0 0,1 0 0,-1 0 0,1 0 0,-1 0 0,0 0 0,1 0 0,0 0 0,-1 0 0,1 0 0,-1-1 0,1 1 0,0 0 0,0 0 0,-1 0 0,1-1 0,0 1 0,0 0 0,0-1 0,0 1 0,0-1 0,0 1 0,0-1 0,0 0 0,0 1 0,0-1 0,0 0 0,0 0 0,0 1 0,1-1 0,-1 0 0,0 0 0,0 0 0,0-1 0,0 1 0,0 0 0,0 0 0,0 0 0,0-1 0,0 1 0,0-1 0,0 1 0,0-1 0,0 1 0,1-1 0,3-3 0,0 1 0,0-1 0,-1 1 0,1-1 0,-1 0 0,8-10 0,19-31 0,-1 0 0,-2-3 0,-2 0 0,-2-1 0,-3-2 0,-2 0 0,-2-1 0,-2-1 0,-3 0 0,-1-1 0,3-69 0,-14 92 0,-5-45 0,4 68 0,1 8 0,0-1 0,0 1 0,0-1 0,0 0 0,0 1 0,0-1 0,0 1 0,0-1 0,0 1 0,0-1 0,0 1 0,-1 0 0,1-1 0,0 1 0,0-1 0,-1 1 0,1-1 0,0 1 0,-1 0 0,1-1 0,-1 0 0,-6 5 0,-8 18 0,14-20 0,-6 12 0,0-1 0,1 1 0,1 1 0,-6 26 0,-7 63 0,9-41 0,3-16 0,2 1 0,2-1 0,2 1 0,9 67 0,6-34 0,-14-73 0,0 0 0,1 0 0,0-1 0,0 1 0,1-1 0,0 1 0,1-1 0,-1 0 0,1 0 0,1-1 0,-1 1 0,8 7 0,-11-13 0,0 0 0,1-1 0,-1 1 0,0 0 0,1-1 0,-1 1 0,0-1 0,1 0 0,-1 1 0,1-1 0,-1 0 0,0 0 0,1 0 0,-1 0 0,1 0 0,-1 0 0,1 0 0,-1 0 0,1 0 0,-1-1 0,0 1 0,1-1 0,-1 1 0,0-1 0,3-1 0,38-23 0,-29 16 0,-5 5 0,-1-1 0,1 0 0,-1-1 0,-1 1 0,1-1 0,8-10 0,4-1 0,-16 15 0,1 0 0,-1-1 0,-1 1 0,1-1 0,0 1 0,2-4 0,-5 5 0,0 1 0,0 0 0,0 0 0,0-1 0,0 1 0,0 0 0,1 0 0,-1 0 0,0-1 0,0 1 0,0 0 0,0 0 0,1 0 0,-1-1 0,0 1 0,0 0 0,0 0 0,1 0 0,-1 0 0,0 0 0,0-1 0,0 1 0,1 0 0,-1 0 0,0 0 0,0 0 0,1 0 0,-1 0 0,0 0 0,0 0 0,1 0 0,-1 0 0,0 0 0,0 0 0,1 0 0,4 9 0,-1 15 0,-3-8 0,-1-1 0,-3 18 0,0 15 0,4 16 0,-1-64 0,0 0 0,0 1 0,0-1 0,0 1 0,0-1 0,0 0 0,0 1 0,0-1 0,0 1 0,0-1 0,0 0 0,1 1 0,-1-1 0,0 0 0,0 1 0,1-1 0,-1 0 0,0 1 0,0-1 0,1 0 0,-1 0 0,0 1 0,1-1 0,-1 0 0,0 0 0,1 1 0,-1-1 0,0 0 0,1 0 0,-1 0 0,1 0 0,14-4 0,11-17 0,-25 20 0,15-15 0,-2 0 0,14-20 0,-15 19 0,1 0 0,19-18 0,-33 34 0,1 1 0,0-1 0,-1 0 0,1 1 0,0-1 0,0 1 0,-1-1 0,1 1 0,0-1 0,0 1 0,0-1 0,0 1 0,0 0 0,0-1 0,0 1 0,-1 0 0,1 0 0,0 0 0,2 0 0,-2 0 0,-1 0 0,1 1 0,-1-1 0,1 0 0,-1 1 0,1-1 0,-1 1 0,1-1 0,-1 0 0,1 1 0,-1-1 0,0 1 0,1-1 0,-1 1 0,0 0 0,1-1 0,-1 1 0,0-1 0,0 1 0,1 0 0,-1 0 0,1 5 0,0-1 0,-1 0 0,0 1 0,0-1 0,0 9 0,-5 22 0,-2 0 0,-1 0 0,-1-1 0,-18 41 0,5-24 0,-1-1 0,-34 51 0,50-91 0,-33 49 0,37-55 0,-1-1 0,0 1 0,0-1 0,-1 0 0,1 0 0,-1-1 0,0 1 0,1-1 0,-11 5 0,14-8 0,0 1 0,-1-1 0,1 1 0,0-1 0,-1 1 0,1-1 0,-1 0 0,1 0 0,-1 0 0,1 0 0,-1 0 0,1 0 0,0 0 0,-1 0 0,1-1 0,-1 1 0,1 0 0,0-1 0,-1 0 0,1 1 0,0-1 0,-2-1 0,1 1 0,0-1 0,0 0 0,1 0 0,-1 0 0,0 0 0,1 0 0,0 0 0,0 0 0,-1-1 0,1 1 0,-1-5 0,0-1 0,0 0 0,1 0 0,0-1 0,0 1 0,1 0 0,1-17 0,0 18 0,1 0 0,0-1 0,0 1 0,1 0 0,-1 0 0,2 0 0,-1 0 0,1 1 0,0 0 0,0-1 0,1 1 0,0 1 0,0-1 0,0 1 0,9-7 0,7-4 0,1 1 0,0 2 0,25-13 0,-25 15 0,-4 3 0,1 0 0,33-9 0,15-6 0,-58 19 988,2-3-5929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0:35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16184,'0'0'4103,"16"11"-3621,-6-3-395,3 1 20,0 0 0,0 0 0,1-1 0,0-1 0,1 0 0,-1-1-1,18 4 1,67 13 1406,187 19 0,-282-42-1728,15 1 953,-8-5-3892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0:35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16184,'0'0'3103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0:46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219 457 8536,'0'0'10505,"-12"1"-10060,3 0-199,-1 0 0,1 0 0,-1 1-1,1 0 1,-1 1 0,1 0 0,0 0 0,0 1 0,0 0-1,1 1 1,-1 0 0,-10 8 0,-23 26 1618,39-37-1732,0 0 0,0 1 0,0 0 0,1-1 0,0 1 0,-1 0 0,1 0 0,0 0 0,0 0 1,1 0-1,-1 1 0,1-1 0,-1 1 0,1-1 0,0 1 0,0-1 0,1 1 0,-1-1 0,1 1 0,0 5 0,0-6-75,0 0-1,0 0 0,1 1 1,0-1-1,-1 0 1,1 0-1,0 0 1,1 0-1,-1 0 0,1 0 1,-1 0-1,1 0 1,0-1-1,0 1 0,0 0 1,0-1-1,0 0 1,0 1-1,1-1 1,0 0-1,-1 0 0,1-1 1,0 1-1,0 0 1,0-1-1,0 0 1,0 0-1,0 1 0,0-2 1,0 1-1,0 0 1,4 0-1,0 0 9,1 0 0,-1-1 0,0 1 0,1-1 0,-1-1 0,1 1 0,-1-2 0,0 1 0,1-1 0,-1 1 0,0-2 0,0 1 0,7-5 0,-4 1 10,-1 0 1,0 0-1,-1-1 0,0 0 1,0-1-1,0 1 0,6-11 1,-12 16-38,-1 0 1,0 0-1,0-1 0,0 1 1,0-1-1,0 1 1,-1-1-1,1 1 1,-1-1-1,1 0 0,-1 1 1,0-1-1,0 0 1,0 1-1,-1-1 0,1 1 1,-1-1-1,1 0 1,-1 1-1,0-1 1,0 1-1,0 0 0,0-1 1,0 1-1,0 0 1,-1-1-1,1 1 1,-1 0-1,0 0 0,0 0 1,0 1-1,0-1 1,0 0-1,0 1 1,0-1-1,0 1 0,0-1 1,-1 1-1,1 0 1,-1 0-1,1 0 0,-1 1 1,-4-2-1,-1-1 56,-9 0 184,17 3-278,0 0 0,0 0 0,0 0 0,0 0 1,0 1-1,0-1 0,0 0 0,0 0 0,0 0 0,-1 0 0,1 0 0,0 0 0,0 1 0,0-1 0,0 0 0,0 0 0,0 0 0,0 0 0,0 0 0,-1 0 0,1 0 0,0 0 0,0 0 0,0 0 0,0 0 0,0 1 0,0-1 0,-1 0 0,1 0 1,0 0-1,0 0 0,0 0 0,0 0 0,0 0 0,-1 0 0,1 0 0,0 0 0,0 0 0,0 0 0,0 0 0,0-1 0,-1 1 0,1 0 0,0 0 0,0 0 0,0 0 0,0 0 0,0 0 0,0 0 0,0 0 0,-1 0 0,1 0 0,0-1 0,0 1 0,0 0 1,0 0-1,0 0 0,0 0 0,0 0 0,0 0 0,0 0 0,0-1 0,0 1 0,0 0 0,0 0 0,0 0 0,-1-1 0,1 1 0,0-1 0,0 0 0,-1 0 0,1 1 0,0-1 0,0 0 0,0 0 0,0 0 0,-1 1 0,1-1 0,0 0 0,1 0 0,-1 0 0,0 0 0,0 1 0,0-1 0,0 0 0,1 0 0,-1 1 0,0-1 0,1 0 0,-1 0 0,0 1 0,1-1 0,-1 0 0,1 1 0,-1-1 0,1 1 0,0-1 0,-1 0 0,1 1 0,0-1 0,-1 1 0,1 0 0,1-1 0,3-5 0,-5 5 0,1 0 0,-1 0 0,0 0 0,1 1 0,-1-1 0,1 0 0,-1 0 0,1 1 0,-1-1 0,1 0 0,-1 1 0,1-1 0,-1 0 0,1 1 0,0-1 0,-1 1 0,1-1 0,0 1 0,0 0 0,0-1 0,-1 1 0,1 0 0,0-1 0,0 1 0,1 0 0,-2 0 0,11-11 0,1 0 0,-11 10 0,1-1 0,-1 0 0,1 1 0,0-1 0,0 1 0,-1 0 0,1-1 0,0 1 0,0 0 0,0 0 0,0 0 0,1 0 0,-1 1 0,3-2 0,-3 2 0,0-1 0,0 0 0,0 0 0,0 1 0,0-1 0,-1-1 0,1 1 0,0 0 0,2-3 0,-2 3 0,-1-1 0,1 1 0,0 0 0,-1 0 0,1 0 0,0 0 0,0 0 0,0 0 0,3-1 0,14-3 0,-5-12 0,-9 12 0,0-1 0,0 1 0,-1-1 0,1 0 0,-1 0 0,-1-1 0,4-7 0,5-7 0,2-6 0,-1 0 0,-2-1 0,12-39 0,10-27 0,-27 70 0,-6 20 0,1 1 0,0 0 0,-1-1 0,1 1 0,1 0 0,-1 0 0,0 0 0,3-4 0,1 29 0,3 81 0,-13 205 0,2-259 0,-2 6 0,-3 0 0,-22 80 0,14-71 0,12-49 0,0-1 0,-7 16 0,10-27 0,-1 1 0,1 0 0,-1-1 0,0 1 0,-1-1 0,1 1 0,0-1 0,-1 0 0,0 0 0,0 0 0,0 0 0,-5 3 0,7-9 0,1 1 0,-1-1 0,1 0 0,0 0 0,0 0 0,0 0 0,1 1 0,0-5 0,1-2 0,2 0 0,-1 0 0,1 0 0,0 0 0,1 1 0,0 0 0,1 0 0,-1 0 0,1 1 0,1 0 0,8-8 0,11-8 0,50-32 0,-72 52 0,13-8 0,0 0 0,0 2 0,32-13 0,-38 14 983,0 2-5901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0:51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0 894 9744,'0'0'10591,"12"-8"-10075,-2 2-384,-4 3-60,-1-1-1,0 1 1,1-1 0,-1 0 0,-1-1 0,1 1 0,0-1-1,-1 0 1,0 0 0,0 0 0,-1 0 0,6-12 0,6-19 678,-2-1 0,-2-1 1,-1 0-1,-2 0 0,-2 0 1,-1-1-1,-1-44 0,-4 83-735,0 0-1,0 0 1,0 1-1,1-1 1,-1 0 0,0 0-1,0 0 1,0 0-1,0 0 1,0 0-1,0 0 1,0 0 0,0 0-1,1 0 1,-1 0-1,0 0 1,0 0-1,0 0 1,0 0 0,0 0-1,0 0 1,1 0-1,-1 0 1,0 0-1,0 0 1,0 0 0,0 0-1,0 0 1,0 0-1,0 0 1,1 0 0,-1 0-1,0 0 1,0 0-1,0 0 1,0-1-1,0 1 1,0 0 0,0 0-1,0 0 1,0 0-1,0 0 1,1 0-1,-1 0 1,0 0 0,0 0-1,0-1 1,0 1-1,0 0 1,0 0-1,0 0 1,0 0 0,0 0-1,0 0 1,0 0-1,0-1 1,0 1-1,0 0 1,0 0 0,0 0-1,0 0 1,0 0-1,0 0 1,0-1-1,6 12 352,21 61 340,-3 2-1,24 128 0,-46-191-630,4 35 279,-6-44-303,0 1 0,0-1 0,0 0 0,0 0-1,0 1 1,-1-1 0,1 0 0,-1 0 0,1 1 0,-1-1 0,0 0-1,0 0 1,0 0 0,0 0 0,0 0 0,-2 2 0,2-4-48,0 1 1,0-1-1,1 1 1,-1-1-1,0 1 1,0-1-1,0 0 1,0 1-1,0-1 1,0 0-1,0 0 1,0 0-1,0 0 1,0 1-1,0-1 1,0-1-1,1 1 1,-1 0-1,0 0 1,0 0-1,0 0 1,0-1-1,0 1 1,0 0-1,0-1 1,0 1-1,-1-2 0,-22-14 17,23 15-20,-11-8 0,1 0 0,0-1 0,1-1 0,0 1 0,0-2 0,1 1 0,-9-17 0,17 27 0,1 0 0,-1 0 0,1 1 0,-1-1 0,1 0 0,0 0 0,-1 0 0,1 0 0,0 0 0,0 1 0,0-1 0,-1 0 0,1 0 0,0 0 0,0 0 0,0 0 0,0 0 0,1 0 0,-1 0 0,0 0 0,0 1 0,1-2 0,0 1 0,-1 1 0,1-1 0,-1 1 0,1-1 0,0 1 0,0 0 0,-1-1 0,1 1 0,0 0 0,0 0 0,-1-1 0,1 1 0,0 0 0,0 0 0,-1 0 0,1 0 0,0 0 0,0 0 0,0 0 0,1 1 0,8 1 0,1 1 0,-1 0 0,12 5 0,-6-2 0,4-1 0,1-1 0,-1-1 0,1 0 0,-1-1 0,1-2 0,0 0 0,38-5 0,-50 3 0,0 0 0,0 0 0,-1-1 0,1 0 0,-1-1 0,1 1 0,-1-2 0,0 1 0,-1-1 0,1 0 0,-1-1 0,0 0 0,0 0 0,0 0 0,-1-1 0,0 0 0,-1 0 0,1-1 0,-2 1 0,6-11 0,-5 8 0,0 0 0,-1 0 0,0 0 0,-1-1 0,0 1 0,0-1 0,-1 0 0,-1 0 0,0 1 0,0-1 0,-2-14 0,1 22 0,-1 2 0,1 0 0,0 0 0,-1-1 0,1 1 0,0 0 0,0 0 0,0 0 0,0-1 0,0 1 0,0 0 0,0 0 0,0 0 0,1-1 0,-1 1 0,0 0 0,1-1 0,0 1 0,-1 1 0,0 0 0,1 0 0,-1 0 0,1-1 0,-1 1 0,1 0 0,-1 0 0,1 0 0,-1 0 0,1 0 0,-1 0 0,1 0 0,-1 0 0,0 0 0,1 0 0,-1 1 0,1-1 0,-1 0 0,1 0 0,-1 0 0,1 0 0,-1 1 0,0-1 0,1 0 0,-1 0 0,0 1 0,1-1 0,0 1 0,13 10 0,-14-11 0,7 7 0,0 0 0,11 16 0,-13-16 0,0-1 0,0 1 0,1-1 0,10 9 0,-9-8 0,-11-6 0,-16-8 0,17 6 0,-5-2 0,0 1 0,0 0 0,0 0 0,0 1 0,-1 0 0,1 0 0,0 1 0,-1 0 0,1 0 0,0 1 0,-1 0 0,1 1 0,0 0 0,0 0 0,0 1 0,0 0 0,-11 6 0,16-7 0,1 0 0,0 0 0,0 1 0,0-1 0,1 0 0,-1 1 0,1-1 0,-1 1 0,1 0 0,0-1 0,0 1 0,0 0 0,0 0 0,-1 4 0,0 3 0,0-1 0,1 1 0,-1 11 0,2-13 0,0-1 0,1 1 0,0-1 0,0 0 0,1 1 0,0-1 0,0 0 0,0 0 0,1 0 0,0 0 0,1 0 0,-1-1 0,1 1 0,1-1 0,-1 0 0,1 0 0,0-1 0,0 1 0,1-1 0,-1 0 0,1-1 0,0 1 0,1-1 0,-1 0 0,1-1 0,0 1 0,0-2 0,0 1 0,0-1 0,0 0 0,0 0 0,1 0 0,-1-1 0,1-1 0,-1 1 0,1-1 0,-1 0 0,1-1 0,8-2 0,3-1 0,-1-1 0,0 0 0,0-2 0,25-12 0,63-43 0,-102 59 0,48-26 0,-38 22 0,0 0 0,0-1 0,-1-1 0,0 0 0,-1-1 0,19-18 0,-31 27 0,0 1 0,1 0 0,-1 0 0,0 0 0,0 0 0,0 0 0,0 0 0,1-1 0,-1 1 0,0 0 0,0 0 0,0 0 0,0 0 0,0-1 0,1 1 0,-1 0 0,0 0 0,0 0 0,0-1 0,0 1 0,0 0 0,0 0 0,0 0 0,0-1 0,0 1 0,0 0 0,0 0 0,0-1 0,0 1 0,0 0 0,0 0 0,0 0 0,0-1 0,0 1 0,0 0 0,0 0 0,0 0 0,-1-1 0,-8 2 0,-14 8 0,20-7 0,-19 10 0,0 1 0,-34 26 0,51-34 0,-1-1 0,1 1 0,0 1 0,1-1 0,-1 1 0,1-1 0,0 1 0,1 1 0,-1-1 0,1 0 0,0 1 0,1-1 0,-1 1 0,-1 11 0,4-16 0,-1-1 0,1 1 0,0-1 0,0 1 0,0 0 0,0-1 0,0 1 0,0-1 0,0 1 0,0-1 0,1 1 0,-1 0 0,1-1 0,-1 1 0,1-1 0,-1 0 0,1 1 0,0-1 0,0 1 0,0-1 0,0 0 0,0 0 0,0 1 0,0-1 0,0 0 0,0 0 0,0 0 0,1 0 0,-1-1 0,1 1 0,-1 0 0,0 0 0,1-1 0,-1 1 0,1-1 0,-1 1 0,1-1 0,-1 0 0,1 0 0,0 1 0,-1-1 0,1 0 0,1-1 0,2 1 0,0 0 0,1 0 0,-1-1 0,0 0 0,0 0 0,0 0 0,0-1 0,-1 0 0,1 0 0,0 0 0,-1 0 0,7-5 0,-5 2 0,0 0 0,-1-1 0,1 0 0,-1 0 0,0-1 0,-1 1 0,1-1 0,-1 0 0,-1-1 0,4-8 0,1-7 0,-1-1 0,4-25 0,-11 48 0,0 1 0,1-1 0,-1 1 0,0-1 0,0 1 0,0-1 0,0 1 0,0-1 0,1 1 0,-1-1 0,0 1 0,0-1 0,0 1 0,0-1 0,0 1 0,-1-1 0,1 1 0,0-1 0,0 1 0,0-1 0,0 1 0,0-1 0,-1 1 0,1-1 0,0 1 0,-1 0 0,1-1 0,0 1 0,0-1 0,-1 1 0,0-1 0,1 2 0,-1-1 0,1 0 0,-1 1 0,1-1 0,-1 0 0,1 1 0,-1-1 0,1 1 0,-1-1 0,1 1 0,0-1 0,-1 1 0,1-1 0,0 1 0,-1-1 0,1 1 0,0-1 0,0 1 0,0 0 0,-1-1 0,1 1 0,0-1 0,0 1 0,0 0 0,-1 5 0,0 1 0,0-1 0,1 0 0,-1 0 0,2 0 0,-1 1 0,1-1 0,0 0 0,0 0 0,0 0 0,1 0 0,0 0 0,0 0 0,1 0 0,-1-1 0,1 1 0,1-1 0,-1 0 0,1 0 0,4 5 0,-6-8 0,-1 0 0,1 0 0,0 0 0,0 0 0,0-1 0,0 1 0,1-1 0,-1 1 0,0-1 0,1 0 0,-1 0 0,1 0 0,-1 0 0,1 0 0,-1-1 0,5 1 0,-2 0 0,-1-1 0,1 0 0,0-1 0,0 1 0,0-1 0,-1 0 0,1 0 0,6-3 0,2-2 0,0 0 0,-1 0 0,0-1 0,0-1 0,13-11 0,-9 5 0,-2-1 0,1 0 0,-2-1 0,0 0 0,-1-1 0,-1-1 0,11-22 0,4-14 0,21-69 0,-27 56 0,-4-1 0,16-134 0,-33 186 0,1 15 0,0 1 0,0 0 0,0 0 0,-1 0 0,1-1 0,0 1 0,0 0 0,0 0 0,0 0 0,0-1 0,-1 1 0,1 0 0,0 0 0,0 0 0,0 0 0,0 0 0,-1-1 0,1 1 0,0 0 0,0 0 0,0 0 0,-1 0 0,1 0 0,0 0 0,0 0 0,-1 0 0,1 0 0,0 0 0,0 0 0,-1 0 0,1 0 0,0 0 0,-2 0 0,1 1 0,-1 0 0,1 0 0,0 0 0,0 0 0,-1 0 0,1 0 0,0 0 0,0 0 0,0 1 0,0-1 0,0 0 0,0 0 0,1 1 0,-2 2 0,-9 19 0,1 0 0,2 1 0,0 1 0,1-1 0,-4 33 0,5-5 0,-1 84 0,6-109 0,2 0 0,0 0 0,2 0 0,1 0 0,13 46 0,-17-71 0,1 0 0,0 0 0,-1 0 0,1 0 0,0 0 0,0 0 0,0 0 0,1 0 0,-1-1 0,0 1 0,1 0 0,-1-1 0,1 1 0,-1-1 0,1 0 0,0 1 0,0-1 0,-1 0 0,1 0 0,0 0 0,0 0 0,0 0 0,0-1 0,0 1 0,1-1 0,-1 1 0,0-1 0,0 0 0,0 0 0,0 0 0,0 0 0,1 0 0,2-1 0,1 0 0,-1-1 0,1 0 0,-1 0 0,1 0 0,-1-1 0,0 0 0,1 0 0,-1 0 0,-1-1 0,1 0 0,4-4 0,8-10 0,0-1 0,-2 0 0,26-42 0,27-71 0,-52 88 0,-1-1 0,-3 0 0,-1-1 0,-3 0 0,5-82 0,-12 120 0,1-38 0,-2 43 0,-1 0 0,1 0 0,0 0 0,-1 0 0,0-1 0,1 1 0,-1 0 0,0 0 0,-1 0 0,-2-5 0,4 8 0,0 0 0,-1 0 0,1 0 0,0 0 0,0 0 0,-1 0 0,1 0 0,0 0 0,0 0 0,0 0 0,-1 0 0,1 0 0,0 0 0,0 0 0,0 0 0,-1 1 0,1-1 0,0 0 0,0 0 0,0 0 0,-1 0 0,1 0 0,0 0 0,0 1 0,0-1 0,0 0 0,-1 0 0,1 0 0,0 1 0,0-1 0,0 0 0,0 0 0,0 0 0,0 1 0,0-1 0,0 0 0,-1 1 0,-5 11 0,5-11 0,-12 28 0,1 1 0,1 0 0,-14 62 0,-1 99 0,24-164 0,1 1 0,2 0 0,0-1 0,2 1 0,1-1 0,2 0 0,9 31 0,-13-52 0,0 0 0,1 0 0,-1 0 0,1-1 0,1 1 0,-1-1 0,1 1 0,-1-1 0,2-1 0,-1 1 0,0 0 0,1-1 0,0 0 0,0 0 0,0 0 0,1-1 0,7 4 0,-5-3 0,1-1 0,1 0 0,-1-1 0,0 0 0,1 0 0,-1-1 0,1 0 0,-1-1 0,1 0 0,18-2 0,-18 1 0,0-1 0,0 1 0,0-2 0,0 1 0,15-7 0,-21 7 0,0-1 0,-1 1 0,0 0 0,1-1 0,-1 1 0,0-1 0,0 0 0,-1 0 0,1 0 0,0-1 0,-1 1 0,0-1 0,0 1 0,0-1 0,0 0 0,1-6 0,0 2 0,-2 0 0,1 0 0,-1 0 0,0 0 0,-1 0 0,0-1 0,0 1 0,-1 0 0,0 0 0,0 0 0,-1 0 0,0 0 0,0 0 0,-1 0 0,0 1 0,0-1 0,-1 1 0,0 0 0,-1 0 0,1 0 0,-1 0 0,0 1 0,-1 0 0,0 0 0,0 0 0,-10-7 0,15 13 0,0-1 0,0 0 0,-1 0 0,1 0 0,0 1 0,-1-1 0,1 1 0,0-1 0,-1 1 0,1-1 0,0 1 0,-1 0 0,1-1 0,-1 1 0,1 0 0,-1 0 0,1 0 0,-3 1 0,3-1 0,1 1 0,-1-1 0,0 1 0,0-1 0,0 1 0,1-1 0,-1 1 0,0 0 0,0 0 0,1-1 0,-1 1 0,1 0 0,-1 0 0,1 0 0,-1-1 0,1 1 0,-1 0 0,1 0 0,0 0 0,-1 1 0,0 3 0,0 0 0,1 0 0,-1 0 0,1-1 0,0 1 0,1 0 0,-1 0 0,3 9 0,5 15 0,18 46 0,-20-62 0,1 0 0,-1-1 0,2 0 0,0 0 0,15 17 0,-20-25 0,1-1 0,-1 0 0,0 1 0,1-2 0,0 1 0,0 0 0,0-1 0,0 0 0,0 0 0,0 0 0,1 0 0,-1-1 0,1 1 0,-1-1 0,1 0 0,-1-1 0,1 1 0,0-1 0,-1 0 0,1 0 0,0 0 0,-1-1 0,6 0 0,-3-2 0,1 1 0,0-1 0,-1 0 0,0-1 0,0 0 0,0 0 0,0-1 0,0 1 0,-1-1 0,0-1 0,0 1 0,7-10 0,2-2 0,-1-1 0,-1 0 0,-1-1 0,0-1 0,-2 0 0,16-39 0,-25 57 0,-1 0 0,1 0 0,-1 0 0,0-1 0,0 1 0,0 0 0,0 0 0,0 0 0,-1-3 0,0-13 0,14 36 0,-9-9 0,0 0 0,-1-1 0,0 2 0,0-1 0,-1 0 0,0 0 0,-1 1 0,0-1 0,-1 1 0,-1 17 0,1-15 0,0 3 0,0 2 0,0 0 0,1 0 0,6 30 0,-6-43 0,0 0 0,0 0 0,1 0 0,-1 0 0,1 0 0,0 0 0,1 0 0,-1 0 0,0-1 0,1 1 0,0-1 0,0 1 0,0-1 0,0 0 0,1-1 0,-1 1 0,1 0 0,-1-1 0,8 4 0,-5-4 0,-1 0 0,1 0 0,0 0 0,0-1 0,0 1 0,0-2 0,0 1 0,0-1 0,1 1 0,-1-2 0,0 1 0,0-1 0,7-1 0,-4-1 0,-1 1 0,1-2 0,-1 1 0,0-1 0,0 0 0,0-1 0,-1 0 0,9-7 0,1-3 0,-1-2 0,0 0 0,-1 0 0,-1-1 0,-1-1 0,13-24 0,-24 40 0,-1-1 0,0 0 0,1 1 0,-1-1 0,-1 0 0,1 0 0,-1 0 0,1 0 0,-1 0 0,0 0 0,0 1 0,-2-7 0,2 8 0,0 1 0,0-1 0,-1 0 0,1 1 0,0-1 0,-1 0 0,0 1 0,1-1 0,-1 1 0,0-1 0,0 1 0,0-1 0,0 1 0,0-1 0,0 1 0,0 0 0,0 0 0,0 0 0,-1-1 0,1 1 0,-1 0 0,1 1 0,0-1 0,-1 0 0,0 0 0,1 1 0,-1-1 0,1 0 0,-3 1 0,-1-1 0,0 1 0,0 0 0,0 0 0,0 0 0,1 1 0,-1 0 0,0 0 0,0 0 0,1 1 0,-1-1 0,1 1 0,-1 0 0,1 0 0,-5 3 0,7-2 0,-1-1 0,0 0 0,1 1 0,0-1 0,-1 1 0,1 0 0,0 0 0,0 0 0,1 0 0,-1 0 0,1 1 0,-1-1 0,1 0 0,0 1 0,0-1 0,1 1 0,-1-1 0,1 1 0,-1-1 0,1 6 0,0-4 0,1 0 0,-1 1 0,1-1 0,0 0 0,0 1 0,1-1 0,-1 0 0,1 0 0,0 0 0,0 0 0,1 0 0,0 0 0,0-1 0,0 1 0,7 7 0,-5-7 0,1 0 0,0-1 0,0 1 0,0-1 0,1 0 0,-1-1 0,1 1 0,0-1 0,0-1 0,13 4 0,-11-3 0,0-2 0,0 1 0,0-1 0,0 0 0,0-1 0,0 0 0,0-1 0,0 0 0,0 0 0,0-1 0,0 0 0,0 0 0,0-1 0,-1 0 0,1-1 0,-1 0 0,0 0 0,0-1 0,10-7 0,-11 5 0,-1 0 0,1-1 0,-1 0 0,-1 0 0,1 0 0,-1 0 0,-1-1 0,0 0 0,4-9 0,2-12 0,8-46 0,-13 51 0,-4 22 0,5-14 0,-1 16 0,2 11 0,-2 1 0,0 2 0,-1-1 0,-1 0 0,0 1 0,-1 0 0,0-1 0,-1 1 0,0 0 0,-2 21 0,0-20 0,1 0 0,1 1 0,0-1 0,1 0 0,0 1 0,1-1 0,7 17 0,-9-28 0,0-1 0,0 0 0,0 0 0,0 1 0,1-1 0,-1 0 0,1 0 0,-1 0 0,1-1 0,0 1 0,0 0 0,-1-1 0,1 1 0,1-1 0,-1 1 0,0-1 0,0 0 0,0 0 0,5 2 0,-3-3 0,0 1 0,0-1 0,0 0 0,0 0 0,0 0 0,0 0 0,0-1 0,0 0 0,0 1 0,0-1 0,5-3 0,3-1 0,-1-1 0,1 0 0,-2 0 0,1-1 0,-1-1 0,19-17 0,-11 4 0,-1 0 0,27-45 0,-26 37 0,56-96 0,-74 125 0,0 0 0,0 0 0,0-1 0,1 1 0,-1 0 0,0 0 0,0 0 0,0 0 0,0-1 0,0 1 0,0 0 0,0 0 0,1 0 0,-1 0 0,0 0 0,0-1 0,0 1 0,0 0 0,0 0 0,1 0 0,-1 0 0,0 0 0,0 0 0,0 0 0,1 0 0,-1 0 0,0 0 0,0-1 0,0 1 0,1 0 0,-1 0 0,0 0 0,0 0 0,0 0 0,1 0 0,-1 1 0,0-1 0,0 0 0,0 0 0,0 0 0,1 0 0,-1 0 0,0 0 0,0 0 0,1 0 0,4 12 0,-1 19 0,-4-29 0,8 84 0,-3 116 0,-5-199 0,0 1 0,0-1 0,-1 0 0,1 1 0,-1-1 0,0 0 0,1 0 0,-2 0 0,1 0 0,0 0 0,-2 4 0,1-8 0,1 0 0,-1 1 0,1-1 0,0 0 0,-1 0 0,1 0 0,0 0 0,0 0 0,-1 0 0,0-2 0,0 2 0,-6-7 0,0-1 0,1 1 0,0-1 0,0-1 0,1 1 0,0-1 0,-9-20 0,53 24 0,32 6 0,0-4 0,98-16 0,-155 16 728,-8 3-5391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31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16184,'0'0'3847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0:52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0 163 10656,'0'0'9097,"9"-5"-8600,-6 3-469,7-5 308,0 1 1,0 0 0,1 1 0,0 0-1,19-5 1,-15 6 138,-8 2 85,0 0-1,0 1 1,1-1-1,-1 1 1,0 1-1,1-1 1,-1 2-1,1-1 1,13 3-1,3 1 108,1 0-1,-1-2 0,0 0 0,1-2 1,35-4-1,-17 2-273,275-33-393,-4-26 0,-244 49 851,-31 6-5641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09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74 184 8536,'0'0'14551,"-3"9"-14324,-11 55 339,-7 80 0,9-58-53,-4 44 1070,14-121-877,1-14 47,0-7-696,-2-164 738,4 111-554,-2 6 189,2 1 0,3 0 1,19-94-1,-22 150-414,-1 0 1,1 0-1,0 0 0,0 0 1,0 0-1,0 0 0,0 0 1,1 0-1,-1 0 0,0 0 1,1 1-1,0-1 0,-1 0 1,1 1-1,0-1 0,0 1 1,-1 0-1,1 0 0,0 0 1,0 0-1,1 0 0,-1 0 1,0 0-1,0 1 0,0-1 1,0 1-1,1-1 0,-1 1 1,0 0-1,0 0 0,1 0 1,-1 0-1,0 0 0,1 1 1,3 0-1,4 2 5,0-1 0,-1 1 0,1 0 1,-1 1-1,0 0 0,17 11 0,-10-4 8,-2 1 0,0 0-1,0 1 1,-1 1 0,-1 0 0,0 1-1,19 30 1,-15-17 17,0 1 0,-2 1 1,17 52-1,-24-60-20,-1 0 1,-1 0 0,0 1 0,-2 0 0,-1 0-1,0 0 1,-2 0 0,-1 0 0,-6 39 0,6-59-20,0 1 0,0 0 0,0-1 0,0 1 0,0-1 0,-1 0 0,0 1 0,0-1 0,0 0 0,0 0 0,0 0 0,0 0 0,-1-1 0,0 1 0,1-1 0,-1 1 0,-4 1 0,3-1-1,0-1 0,-1 0 1,1-1-1,-1 1 0,0-1 1,1 0-1,-1 0 0,0 0 1,0-1-1,0 0 0,-8 0 1,1-2 10,-1 0 1,1 0-1,-1-1 0,1-1 1,0 0-1,0-1 1,0 0-1,-22-13 0,23 11 7,-1-1 0,1-1 0,1 0 0,0 0-1,0-1 1,-14-17 0,23 26-18,-5-10 997,6 10-1106,0 1 1,0 0-1,0 0 0,0 0 1,0 0-1,0-1 0,0 1 1,0 0-1,0 0 0,0 0 1,0-1-1,0 1 0,0 0 1,0 0-1,1 0 0,-1 0 1,0-1-1,0 1 0,0 0 1,0 0-1,0 0 0,0 0 1,0 0-1,1 0 1,-1-1-1,0 1 0,0 0 1,0 0-1,0 0 0,0 0 1,1 0-1,-1 0 0,0 0 1,0 0-1,0 0 0,0 0 1,1 0-1,-1 0 0,0 0 1,0 0-1,0 0 0,1 0 1,-1 0-1,0 0 0,0 0 1,0 0-1,0 0 0,1 0 1,-1 0-1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50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60 482 10752,'0'0'5198,"0"18"-4571,-7 233 1827,5-211-1541,-1 0-1,-2-1 0,-16 64 1,20-97-524,-2 13 351,0-17 226,-1-10 797,0-14-1486,1 0-1,1-1 1,0 0 0,2 1-1,5-40 1,-4 49-157,25-176 1037,-25 181-1111,2-10 133,1 1 0,1 0 0,0 0-1,1 1 1,0 0 0,2 0 0,0 0 0,0 1 0,17-21 0,-21 31-117,0 1 0,1-1 0,0 1-1,-1 0 1,2 0 0,-1 0 0,0 1 0,1 0 0,0 0 0,-1 0-1,1 1 1,10-3 0,-13 4-35,1 0 0,-1 1 0,1-1-1,-1 1 1,1-1 0,-1 1 0,1 0 0,-1 1 0,1-1-1,0 1 1,-1-1 0,0 1 0,1 0 0,-1 0-1,1 1 1,-1-1 0,0 1 0,0-1 0,0 1 0,0 0-1,0 0 1,0 1 0,4 3 0,0 4-27,1 0 0,-1 0 0,0 1 0,-1 0 0,-1 0 0,0 1 0,6 17 0,-8-19 0,0-1 0,-1 1 0,0 0 0,-1 0 0,0 0 0,-1 0 0,0-1 0,0 1 0,-1 0 0,-2 11 0,3-19 0,-1 1 0,0 0 0,0-1 0,0 1 0,0-1 0,0 1 0,0-1 0,-1 1 0,1-1 0,-1 0 0,1 0 0,-1 0 0,0 0 0,0 0 0,0 0 0,0 0 0,0 0 0,-1-1 0,1 1 0,-1-1 0,1 0 0,0 0 0,-1 0 0,0 0 0,1 0 0,-1 0 0,0-1 0,1 1 0,-1-1 0,0 0 0,0 0 0,1 0 0,-1 0 0,-4-1 0,-5-1 0,0 0 0,0-1 0,1-1 0,-1 0 0,1 0 0,-14-8 0,135 12 0,-78 2 0,-1-1 0,1-2 0,41-5 0,-63 4 0,1 0 0,-1-1 0,0-1 0,1 1 0,-1-1 0,-1-1 0,1 0 0,-1 0 0,0-1 0,0 0 0,0-1 0,-1 0 0,12-13 0,-9 8 0,0-1 0,-1-1 0,0 0 0,-1 0 0,-1-1 0,0 0 0,-1 0 0,-1-1 0,0 0 0,-1 0 0,-1 0 0,0-1 0,2-31 0,-3 4 0,-2 1 0,-3-1 0,-11-78 0,11 114 0,0 1 0,0-1 0,-1 0 0,-3-7 0,0 1 0,6 14 0,0 0 0,0 0 0,0-1 0,0 1 0,0 0 0,0 0 0,0 0 0,0 0 0,0 0 0,0 0 0,0 0 0,0 0 0,0 0 0,0 0 0,-1 0 0,1-1 0,0 1 0,0 0 0,0 0 0,0 0 0,0 0 0,0 0 0,0 0 0,0 0 0,0 0 0,0 0 0,0 0 0,0 0 0,0 0 0,-1 0 0,1 0 0,0 0 0,0 0 0,0 0 0,0 0 0,0 0 0,0 0 0,0 0 0,0 0 0,0 0 0,0 0 0,-1 0 0,1 0 0,0 0 0,0 0 0,0 0 0,0 0 0,0 0 0,0 0 0,0 0 0,0 0 0,0 0 0,0 0 0,0 0 0,0 0 0,-1 0 0,1 0 0,0 1 0,-4 7 0,-5 20 0,6-16 0,-6 18 0,2 1 0,1 1 0,2-1 0,1 1 0,1 0 0,2 0 0,1 0 0,1 0 0,2-1 0,1 1 0,11 34 0,-14-59 0,1 0 0,0-1 0,0 1 0,1 0 0,-1-1 0,1 0 0,9 10 0,-11-13 0,0-1 0,1 1 0,-1-1 0,1 0 0,-1 0 0,1 0 0,0 0 0,0 0 0,0-1 0,0 1 0,0-1 0,0 0 0,0 0 0,0 0 0,1 0 0,-1-1 0,0 1 0,0-1 0,4 0 0,15-2 0,-1-1 0,1-2 0,-1 0 0,30-12 0,81-41 0,10-4 0,-131 59 0,-9 3 0,-1 0 0,0-1 0,0 1 0,0 0 0,0 0 0,1-1 0,-1 1 0,0-1 0,0 1 0,0-1 0,0 0 0,0 1 0,0-1 0,0 0 0,0 1 0,-1-1 0,1 0 0,0 0 0,0-1 0,-3 4 0,-1-1 0,1 0 0,-1 1 0,1-1 0,-1 0 0,0 0 0,-5 1 0,-8 2 0,-5 4 0,1 1 0,0 1 0,0 0 0,-28 20 0,43-26 0,0 1 0,-1-1 0,2 1 0,-1 0 0,0 0 0,1 0 0,0 0 0,0 1 0,0 0 0,1 0 0,0 0 0,0 0 0,1 0 0,0 1 0,0-1 0,0 1 0,1-1 0,-1 1 0,1 11 0,1-16 0,0-1 0,0 0 0,0 0 0,0 1 0,0-1 0,1 0 0,-1 0 0,0 0 0,1 0 0,-1 1 0,1-1 0,-1 0 0,1 0 0,0 0 0,-1 0 0,1 0 0,0 0 0,0 0 0,0 0 0,-1-1 0,1 1 0,0 0 0,0 0 0,0-1 0,0 1 0,1-1 0,-1 1 0,0-1 0,0 1 0,0-1 0,0 1 0,0-1 0,1 0 0,-1 0 0,0 0 0,0 0 0,1 0 0,-1 0 0,0 0 0,0 0 0,0 0 0,1 0 0,0-1 0,7-1 0,-1 0 0,1 0 0,-1-1 0,16-6 0,-12 2 0,-1 0 0,1-1 0,-1 0 0,0-1 0,-1 0 0,0-1 0,-1 0 0,0 0 0,0-1 0,-1 0 0,12-22 0,-20 32 0,0 1 0,0 0 0,0 0 0,0 0 0,0-1 0,0 1 0,1 0 0,-1 0 0,0 0 0,0 0 0,0-1 0,0 1 0,0 0 0,1 0 0,-1 0 0,0 0 0,0 0 0,0 0 0,1-1 0,-1 1 0,0 0 0,0 0 0,0 0 0,1 0 0,-1 0 0,0 0 0,0 0 0,1 0 0,-1 0 0,0 0 0,0 0 0,0 0 0,1 0 0,-1 0 0,0 0 0,0 0 0,0 0 0,1 1 0,-1-1 0,0 0 0,0 0 0,0 0 0,1 0 0,-1 0 0,8 10 0,-4-5 0,27 33 0,-24-29 0,0 0 0,13 13 0,-18-20 0,0-1 0,0 0 0,0 0 0,0 0 0,0-1 0,0 1 0,0 0 0,0-1 0,0 1 0,0-1 0,0 0 0,0 0 0,1 0 0,-1 0 0,0 0 0,0 0 0,0 0 0,0-1 0,0 1 0,1-1 0,-1 0 0,2-1 0,4-1 0,-1 0 0,1-1 0,-1 0 0,10-7 0,-10 6 0,0-1 0,0-1 0,0 0 0,-1 0 0,0 0 0,9-13 0,23-52 0,-23 41 0,-15 31 0,0 0 0,0 0 0,0 0 0,0-1 0,0 1 0,0 0 0,0 0 0,0 0 0,0 0 0,0 0 0,0 0 0,0-1 0,0 1 0,0 0 0,0 0 0,0 0 0,0 0 0,0 0 0,0 0 0,0 0 0,0 0 0,1 0 0,-1-1 0,0 1 0,0 0 0,0 0 0,0 0 0,0 0 0,0 0 0,0 0 0,1 0 0,-1 0 0,0 0 0,0 0 0,0 0 0,0 0 0,0 0 0,0 0 0,1 0 0,-1 0 0,0 0 0,0 0 0,0 0 0,0 0 0,0 0 0,0 0 0,0 0 0,1 0 0,-1 0 0,0 0 0,0 0 0,0 0 0,0 0 0,0 1 0,0-1 0,0 0 0,0 0 0,1 0 0,-1 0 0,0 0 0,4 13 0,2 29 0,-4-29 0,2 15 0,2 13 0,2 62 0,-8-103 0,0 0 0,0 1 0,0-1 0,0 0 0,0 0 0,0 0 0,0 0 0,0 0 0,0 0 0,0 1 0,0-1 0,0 0 0,0 0 0,0 0 0,0 0 0,0 0 0,0 0 0,0 0 0,0 1 0,0-1 0,0 0 0,0 0 0,0 0 0,-1 0 0,1 0 0,0 0 0,0 0 0,0 0 0,0 1 0,0-1 0,0 0 0,0 0 0,0 0 0,0 0 0,-1 0 0,1 0 0,0 0 0,0 0 0,0 0 0,0 0 0,0 0 0,0 0 0,-1 0 0,1 0 0,0 0 0,0 0 0,0 0 0,0 0 0,0 0 0,0 0 0,-1 0 0,1 0 0,0 0 0,0 0 0,0 0 0,0 0 0,-10-8 0,-6-10 0,-14-18 0,29 35 0,0-1 0,0 1 0,1 0 0,-1 0 0,1-1 0,-1 1 0,1 0 0,-1-1 0,1 1 0,0 0 0,-1-3 0,34 12 0,-22-7 0,0 0 0,0-1 0,0-1 0,0 1 0,0-2 0,0 0 0,14-4 0,76-30 0,-46 15 0,119-42 0,-173 63 0,-1 0 0,1-1 0,-1 1 0,1 0 0,-1 0 0,1 0 0,-1 0 0,1 0 0,-1 0 0,1 0 0,-1 0 0,1 0 0,-1 0 0,1 0 0,-1 0 0,1 0 0,-1 0 0,1 0 0,-1 1 0,1-1 0,-1 0 0,1 0 0,-1 1 0,1-1 0,-1 0 0,1 0 0,-1 1 0,0-1 0,1 1 0,-1-1 0,0 0 0,1 1 0,-1-1 0,0 1 0,1 0 0,0 1 0,-1 0 0,1 1 0,-1-1 0,1 0 0,-1 1 0,0-1 0,0 1 0,0 3 0,-8 45 0,1-28 0,5-16 0,0 0 0,0 0 0,0 0 0,0 13 0,2-20 0,0 0 0,0 0 0,0 0 0,0 0 0,0 0 0,0 0 0,1 0 0,-1 0 0,0 1 0,0-1 0,0 0 0,0 0 0,0 0 0,0 0 0,0 0 0,0 0 0,0 0 0,1 0 0,-1 0 0,0 0 0,0 0 0,0 0 0,0 0 0,0 0 0,0 0 0,1 0 0,-1 0 0,0 0 0,0 0 0,0 0 0,0 0 0,0 0 0,0 0 0,0 0 0,1 0 0,-1 0 0,0 0 0,0 0 0,0 0 0,0 0 0,0 0 0,0 0 0,0 0 0,0 0 0,1 0 0,-1 0 0,0-1 0,0 1 0,0 0 0,0 0 0,0 0 0,0 0 0,0 0 0,0 0 0,0 0 0,0 0 0,0-1 0,0 1 0,0 0 0,0 0 0,0 0 0,0 0 0,0 0 0,0 0 0,0-1 0,0 1 0,7-9 0,4-8 0,0 1 0,1 0 0,1 1 0,1 0 0,0 1 0,24-19 0,-37 32 0,0 0 0,0 0 0,0 1 0,0-1 0,0 0 0,0 0 0,0 1 0,1-1 0,-1 1 0,0-1 0,0 1 0,1 0 0,-1 0 0,0-1 0,1 1 0,-1 0 0,0 0 0,1 0 0,1 0 0,-3 1 0,1-1 0,0 1 0,0-1 0,0 1 0,-1-1 0,1 1 0,0 0 0,-1-1 0,1 1 0,0 0 0,-1 0 0,1-1 0,-1 1 0,1 0 0,-1 0 0,0 0 0,1-1 0,-1 1 0,0 0 0,1 2 0,0 5 0,0 1 0,0 0 0,-1 0 0,-1 13 0,0-9 0,1-13 0,0 1 0,0-1 0,0 1 0,0 0 0,0-1 0,0 1 0,0 0 0,0-1 0,0 1 0,0 0 0,0-1 0,0 1 0,0 0 0,0-1 0,1 1 0,-1 0 0,0-1 0,0 1 0,1-1 0,-1 1 0,0-1 0,1 1 0,-1-1 0,1 1 0,-1-1 0,1 1 0,-1-1 0,1 1 0,-1-1 0,1 0 0,-1 1 0,1-1 0,0 0 0,-1 1 0,1-1 0,-1 0 0,1 0 0,0 0 0,-1 0 0,1 1 0,0-1 0,-1 0 0,1 0 0,0 0 0,-1 0 0,1 0 0,0-1 0,-1 1 0,1 0 0,0 0 0,-1 0 0,1-1 0,-1 1 0,1 0 0,0-1 0,-1 1 0,2-1 0,5-3 0,0 0 0,0-1 0,11-9 0,-11 9 0,3-3 0,-1 1 0,1 0 0,21-12 0,-30 18 0,1 0 0,0 0 0,0 0 0,0 0 0,0 1 0,0-1 0,0 1 0,1-1 0,-1 1 0,0 0 0,0 0 0,0 0 0,0 0 0,0 0 0,1 0 0,-1 0 0,0 1 0,0-1 0,0 1 0,0 0 0,0 0 0,0-1 0,3 3 0,18 20 0,-21-20 0,-1-1 0,1 0 0,0 0 0,0 0 0,0 0 0,0 0 0,0 0 0,1-1 0,-1 1 0,0-1 0,1 1 0,-1-1 0,1 0 0,-1 0 0,1 0 0,0 0 0,0-1 0,-1 1 0,1-1 0,0 1 0,0-1 0,3 0 0,35-2 0,-1-2 0,0-2 0,0-1 0,0-2 0,-1-2 0,0-1 0,-1-2 0,55-29 0,-84 36 0,-14 5 0,-18 5 0,-1 4 0,1 1 0,-1 1 0,2 1 0,-1 2 0,1 0 0,1 1 0,-31 24 0,48-34 0,0 1 0,1-1 0,-1 0 0,1 1 0,0 0 0,0 0 0,0 0 0,0 0 0,1 0 0,0 1 0,0-1 0,0 1 0,0-1 0,-1 10 0,3-14 0,1 1 0,-1-1 0,1 1 0,-1-1 0,0 1 0,1-1 0,-1 1 0,1-1 0,0 0 0,-1 1 0,1-1 0,-1 0 0,1 1 0,0-1 0,-1 0 0,1 0 0,-1 1 0,1-1 0,0 0 0,-1 0 0,1 0 0,0 0 0,-1 0 0,1 0 0,0 0 0,0 0 0,-1 0 0,1 0 0,-1-1 0,1 1 0,0 0 0,1-1 0,25-5 0,-26 6 0,16-6 0,0-2 0,0 0 0,-1 0 0,0-2 0,18-12 0,-8 4 0,-24 17 0,-1 0 0,1 0 0,-1 0 0,1 0 0,0 0 0,0 0 0,-1 0 0,1 1 0,0-1 0,0 1 0,0 0 0,0-1 0,-1 1 0,1 0 0,0 0 0,0 0 0,0 0 0,0 0 0,2 1 0,0 1 0,0 0 0,0 0 0,-1 0 0,1 1 0,0-1 0,6 7 0,-4-3 0,-4-5 0,47 37 0,-44-35 0,1 0 0,-1 0 0,1 0 0,-1-1 0,1 0 0,0 0 0,0 0 0,8 1 0,103 13 0,-106-15-192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2:00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93 8536,'0'0'10321,"-9"2"-10003,4-2-316,1 2 91,-1-1 0,0-1 0,0 1 0,1-1 0,-1 0 0,0 0 0,0 0 0,0 0 1,0-1-1,1 0 0,-1 0 0,0 0 0,1-1 0,-1 0 0,1 0 0,-6-3 0,9 5-49,0-1-1,0 1 0,1-1 1,-1 1-1,0-1 0,0 0 0,1 1 1,-1-1-1,1 0 0,-1 1 1,1-1-1,-1 0 0,1 0 0,-1 0 1,1 1-1,0-1 0,-1 0 1,1 0-1,0 0 0,0 0 0,-1 0 1,1 0-1,0 0 0,0 1 1,0-1-1,0 0 0,0 0 0,1-2 1,0 2 6,-1-1 1,1 1 0,0 0-1,0-1 1,1 1-1,-1 0 1,0-1 0,0 1-1,1 0 1,-1 0-1,0 0 1,1 0 0,-1 0-1,3 0 1,0-1 52,0 0 0,1 0 0,-1 0 0,1 1 0,0 0 0,-1 0 0,1 0 0,0 0 0,-1 1 0,1 0 0,5 0 0,-10 0-85,1 0 1,-1 0-1,0 0 1,1 0-1,-1 1 1,0-1-1,1 0 1,-1 0-1,0 0 1,1 0-1,-1 1 0,0-1 1,1 0-1,-1 0 1,0 0-1,1 1 1,-1-1-1,0 0 1,0 1-1,0-1 1,1 0-1,-1 0 0,0 1 1,0-1-1,0 0 1,1 1-1,-1-1 1,0 0-1,0 1 1,0-1-1,0 1 1,0-1-1,0 0 1,0 1-1,0-1 0,0 0 1,0 1-1,0-1 1,0 0-1,0 1 1,0-1-1,-1 1 1,1-1-1,0 0 1,0 1-1,0-1 0,0 0 1,-1 1-1,1-1 1,0 0-1,0 0 1,-1 1-1,1-1 1,0 0-1,0 0 1,-1 1-1,1-1 1,0 0-1,-1 0 0,-21 17 392,8-8-236,0-1 0,-21 8 0,29-14-105,0 1 1,0-1-1,0-1 0,0 1 0,-1-1 0,1 0 0,0-1 0,-1 1 0,-8-2 1,15 1-52,-1 0 1,1 0 0,-1 0 0,1 0-1,-1 0 1,1 0 0,0 0 0,-1 0-1,1 0 1,-1 0 0,1 0 0,0-1-1,-1 1 1,1 0 0,-1 0 0,1-1-1,0 1 1,-1 0 0,1 0 0,0-1 0,-1 1-1,1 0 1,0-1 0,0 1 0,-1 0-1,1-1 1,0 1 0,0-1 0,0 1-1,-1 0 1,1-1 0,0 1 0,0-1-1,0 0 1,8-15 280,22-11-60,-22 21-185,-1 0 0,1 0 0,0 1 1,1 1-1,-1-1 0,1 1 0,0 0 0,0 1 0,1 0 0,-1 1 0,0 0 0,1 0 0,10 0 0,-16 2-46,0 0 59,1 0-1,0 0 1,0 0-1,0 0 1,8 3 0,-12-3-52,0 0 0,-1 1 1,1-1-1,0 0 1,-1 1-1,1-1 1,-1 0-1,1 1 1,0-1-1,-1 1 1,1-1-1,-1 1 1,0-1-1,1 1 0,-1-1 1,1 1-1,-1-1 1,0 1-1,1 1 1,-1-1 2,0 0 0,1 0 0,-1 0 0,0 1 0,-1-1 0,1 0 0,0 0 0,0 0 0,0 0 0,-1 1 0,1-1 1,-1 0-1,1 0 0,-1 0 0,0 2 0,-3 2 28,0-1 0,0 1 0,0-1 0,0 0 0,-1 0 0,-8 6 0,3-2 14,4-4-20,0 0 0,0 0 0,0-1 0,0 1 0,-1-1 0,0-1 0,1 1 0,-1-1 0,0 0 0,0-1 0,0 0 0,-1 0 0,1 0 0,0-1 0,0 0 0,0 0 0,0-1 0,-1 0 0,-7-2 0,14 2-20,0 1 0,-1-1 0,1 1 0,-1-1 0,1 0 0,0 1 0,0-1 0,-1 0 0,1 0 0,0 0 0,0 0 0,0 0 0,0 0-1,0 0 1,0 0 0,0-1 0,1 1 0,-1 0 0,0 0 0,1-1 0,-1 1 0,1 0 0,-1-1 0,1 1 0,-1-1 0,1 1 0,0-1 0,0 1 0,0-1-1,0 1 1,0-1 0,0 1 0,0 0 0,1-1 0,-1 1 0,0-1 0,1 1 0,-1-1 0,1 1 0,-1 0 0,2-2 0,-1 0 253,0 4-73,6 13-57,-2-4-137,54 113 228,-53-109-208,0 1 1,-1 1-1,-1-1 1,-1 0-1,0 1 1,0 25-1,-3-31-26,-1-1 0,0 0 0,0 0 0,-1 0 0,-1 0 0,1 0 0,-1 0 0,-1-1 0,-7 15 0,7-17 0,1-1 0,-1 1 0,0-1 0,0 1 0,-1-1 0,0 0 0,0-1 0,0 1 0,0-1 0,-1 0 0,1 0 0,-1-1 0,-10 5 0,14-7 61,0-1 0,0 1-1,1-1 1,-1 1 0,0-1 0,0 0-1,1 0 1,-1 0 0,0 0 0,0 0-1,0 0 1,1 0 0,-4-1 0,5 1-313,-1-1 0,0 1 0,0 0-1,1-1 1,-1 1 0,0-1 0,1 1 0,-1-1 0,0 1 0,1-1 0,-1 1 0,1-1 0,-1 0 0,1 1 0,-1-1 0,1 0 0,0 1 0,-1-2-1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2:02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171 194 8936,'0'0'10273,"-4"-9"-9923,-3-2-226,4 6-9,0 0 0,0 0 0,0 0 0,-3-12 0,5 14 132,0-1 0,-1 1 1,1 0-1,-1 0 0,1 0 0,-1 0 1,0 0-1,0 0 0,-1 1 0,1-1 0,-5-3 1,5-4 1173,2 10-1366,0 0-1,0 0 1,0-1 0,0 1-1,1 0 1,-1 0 0,0-1 0,0 1-1,0 0 1,0-1 0,0 1-1,0 0 1,0 0 0,-1-1-1,1 1 1,0 0 0,0 0-1,0-1 1,0 1 0,0 0 0,0 0-1,0-1 1,0 1 0,-1 0-1,1 0 1,0-1 0,0 1-1,0 0 1,-1 0 0,1 0-1,0 0 1,0-1 0,0 1 0,-1 0-1,1 0 1,0 0 0,0 0-1,-3-1 1596,-3 9-896,-3 23-500,1 1 0,-6 50-1,2 70 264,2-29 25,0 65 734,11-171-1003,0-17-259,-1 1 1,0 0-1,0 0 1,0 0-1,1 0 1,-1 0 0,0 0-1,0 0 1,0 0-1,-1 0 1,1 0 0,0 0-1,0 0 1,0 0-1,-1 0 1,1-1-1,-1 3 1,0 0-15,1-4 0,-1-12 0,0 0 0,2 0 0,-1 1 0,1-1 0,4-14 0,1-24 0,8-363 0,-14 404 0,-3-65 0,2 68 0,0 0 0,0 1 0,-1-1 0,1 0 0,-2 1 0,1 0 0,-1-1 0,-5-8 0,8 14 0,-1-1 0,0 1 0,0-1 0,0 1 0,0-1 0,0 1 0,-1 0 0,1 0 0,0-1 0,0 1 0,-1 0 0,1 0 0,-1 1 0,1-1 0,-1 0 0,1 0 0,-1 1 0,0-1 0,1 1 0,-1-1 0,0 1 0,-1-1 0,2 2 0,1-1 0,-1 0 0,1 1 0,0-1 0,-1 1 0,1-1 0,-1 1 0,1-1 0,0 1 0,0-1 0,-1 1 0,1-1 0,0 1 0,0 0 0,0-1 0,-1 1 0,1-1 0,0 1 0,0 0 0,0-1 0,0 1 0,0-1 0,0 1 0,0 0 0,1-1 0,-1 1 0,0-1 0,0 1 0,0-1 0,0 1 0,1 0 0,-1-1 0,0 1 0,1-1 0,-1 1 0,0-1 0,1 1 0,-1-1 0,1 0 0,-1 1 0,0-1 0,1 1 0,-1-1 0,2 1 0,197 73 0,-67-29 0,-112-37 0,0 0 0,0 1 0,-1 1 0,0 1 0,0 1 0,-1 1 0,24 22 0,-28-22 0,0 1 0,-1 0 0,19 29 0,-28-36 0,1 0 0,-2 1 0,1-1 0,-1 1 0,0 0 0,-1 0 0,0 0 0,0 1 0,-1-1 0,0 0 0,0 10 0,-1 2 0,-2-1 0,0 0 0,-1 0 0,-1 0 0,-1-1 0,0 1 0,-2-1 0,0 0 0,-1-1 0,-19 33 0,18-40 0,0 0 0,-1 0 0,0 0 0,0-1 0,-1-1 0,0 0 0,-21 11 0,5-4 0,-2-2 0,-36 13 0,46-20 0,0-2 0,-1 0 0,1 0 0,-29 0 0,-79-6 0,111 1 0,-6-1 0,22 2 0,0 0 0,0 0 0,0 0 0,0 0 0,0 0 0,-1 0 0,1 0 0,0 0 0,0 0 0,0 0 0,0 0 0,0 0 0,0 0 0,0 0 0,-1 0 0,1 0 0,0-1 0,0 1 0,0 0 0,0 0 0,0 0 0,0 0 0,0 0 0,0 0 0,0 0 0,0 0 0,0 0 0,0 0 0,-1 0 0,1-1 0,0 1 0,0 0 0,0 0 0,0 0 0,0 0 0,0 0 0,0 0 0,0 0 0,0 0 0,0-1 0,0 1 0,0 0 0,0 0 0,0 0 0,0 0 0,0 0 0,0 0 0,0 0 0,0 0 0,0-1 0,0 1 0,0 0 0,1 0 0,-1 0 0,0 0 0,0 0 0,0 0 0,0 0 0,0 0 0,0 0 0,0 0 0,0-1 0,0 1 0,0 0 0,32-12 0,-9 4 0,24-14-3935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2:03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8936,'0'0'18563,"13"-1"-18255,41-4 272,80-20 0,-111 21-390,-1 1 0,1 1 0,-1 1 0,1 0 0,34 6 0,-17-3 1229,-40-2-1401,1 0-1,-1 0 1,0 1 0,1-1 0,-1 0 0,1 0 0,-1 0-1,0 0 1,1 0 0,-1 0 0,0 0 0,1 0 0,-1 0-1,1 0 1,-1 0 0,0 0 0,1 0 0,-1-1 0,0 1-1,1 0 1,-1 0 0,0 0 0,1 0 0,-1-1 0,0 1-1,1 0 1,-1 0 0,0-1 0,0 1 0,1 0 0,-1 0-1,0-1 1,0 1 0,0 0 0,1-1 0,-1 1 0,0 0-1,0-1 1,0 1 0,0 0 0,0-1 0,0 1 0,1 0-1,-1-1 1,0 1 0,0-1 0,0 1 0,0 0 0,0-1-1,-1 1 1,1 0 0,0-1 0,0 1 0,0-1 0,0 1-1,0 0 1,0-1 0,-1 1 0,1 0 0,0 0 0,0-1-1,0 1 1,-1-1 0,-1-6-3915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2:04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9536,'0'0'13337,"6"-10"-12848,-3 4-405,-1 2-43,-1 1 0,1 0 0,0 0 0,0 0 0,0 0-1,0 0 1,0 1 0,1-1 0,-1 1 0,1-1 0,0 1 0,0 0 0,0 0-1,0 0 1,0 0 0,0 1 0,0-1 0,0 1 0,1 0 0,5-2 0,50-10 588,-22 3-2,74-8 1,-57 14-145,54-3 873,-88 10-908,-18-3-331,0 0 0,0 1-1,0-1 1,0 0 0,0 0 0,0 0 0,1 0 0,-1 0-1,0 0 1,0-1 0,3 0 0,-1 0 1665,-5 1-2078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2:0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8536,'0'0'13418,"-2"12"-13014,-3 10-245,-21 132 815,13-38-251,-11 181 1894,24-251-524,0-34-3875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2:0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1 11656,'0'0'3561,"-11"13"-3258,-14 18 6,-1-2 0,-2 0 0,-1-2 1,-43 31-1,51-45 71,-1 0-1,-1-2 1,0-1-1,-1-1 1,-32 9-1,26-9 676,-47 20 0,76-29-978,0 0 1,1 1 0,-1-1-1,1 0 1,-1 0 0,0 0 0,1 0-1,-1 1 1,1-1 0,-1 0-1,1 1 1,-1-1 0,1 0-1,-1 1 1,1-1 0,-1 1-1,1-1 1,-1 0 0,1 1 0,0-1-1,-1 1 1,1 0 0,0-1-1,-1 1 1,1-1 0,0 2-1,15 4 1394,-2-2-1451,120 44 1338,-122-44-1215,-1 0 0,1 0 1,-1 1-1,0 0 0,-1 1 0,1 0 0,-1 0 0,-1 1 0,1 0 0,-1 1 0,0 0 0,-1 0 1,0 1-1,10 14 0,34 71 1894,-50-93-1967,0 0 0,-1 0-1,1 0 1,0 0 0,0 0-1,-1 0 1,1 0 0,0 0 0,0-1-1,0 1 1,0 0 0,0 0 0,0-1-1,1 1 1,-1-1 0,0 1-1,0-1 1,0 1 0,1-1 0,-1 0-1,0 0 1,0 1 0,1-1 0,-1 0-1,0 0 1,0 0 0,1 0-1,-1-1 1,0 1 0,0 0 0,1 0-1,-1-1 1,2 0 0,17-10-410,-6-1-3608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2:07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11552,'0'0'8402,"6"13"-7914,0-3-371,-1-1-17,-1-1 0,1 1 0,-2 0 0,1 0-1,-1 0 1,-1 0 0,1 0 0,1 19 0,-5 0 343,-1 0-1,-1 0 1,-9 40-1,-3 14 467,-18 74 1896,28-137-1936,6-1 940,3-16-775,0-12-485,20-82-534,-15 60-4051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3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10448,'0'0'8039,"13"-1"-7607,16-1-242,162-2 1918,-84 15-640,-92-8-851,1 0 0,-1 1 0,0 1 0,27 12 0,-40-17-495,-1 0 0,1 1 0,0-1 0,0 0 0,-1 0 0,1 0 0,0 0 0,0 0 0,-1 0 0,1 0 0,2-1 0,-3 1-221,0-1 1,0 1-1,-1 0 1,1 0-1,0-1 1,0 1-1,0 0 1,-1 0-1,1 0 1,0 0-1,0 0 1,0 0-1,0 0 1,-1 1-1,1-1 1,0 0-1,0 0 1,0 0-1,-1 1 1,1-1-1,0 1 1,0-1-1,-1 0 1,1 1-1,1 0 1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2:0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15776,'0'0'2163,"9"-2"-1532,75-11 584,0 5-1,146 2 1,-76 4 449,-37-1 380,-108 3-1802,5-1 774,-21 5-252,-4-2-4190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2:08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1 209 10448,'0'0'7705,"16"-5"-7189,103-29 182,2 6 1,0 5-1,1 6 0,164-3 1,-196 19-323,365-20 2498,-276-5-478,-178 26-2332,0 0 1,-1 0-1,1 0 0,0 0 1,0 0-1,-1-1 0,1 1 0,0 0 1,0 0-1,-1 0 0,1-1 0,0 1 1,-1 0-1,1-1 0,0 1 1,-1-1-1,1 1 0,-1 0 0,2-2 1,-12-4 663,-30-4-131,36 9-504,-54-7 199,35 6-4366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2:11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8744,'0'0'5464,"9"-8"-5042,3-1-271,-8 5-61,1 0 1,0 0-1,0 0 0,0 1 0,0 0 0,0 0 0,9-3 0,-13 6 52,1-1 0,-1 1 0,0-1 1,0 1-1,1 0 0,-1 0 0,0-1 0,1 1 0,-1 0 0,0 0 0,0 0 0,1 0 0,-1 1 1,0-1-1,1 0 0,-1 1 0,0-1 0,0 0 0,1 1 0,-1-1 0,0 1 0,0 0 0,0 0 1,0-1-1,0 1 0,0 0 0,0 0 0,0 0 0,0 0 0,0 0 0,-1 0 0,1 0 0,0 0 1,0 0-1,-1 0 0,1 0 0,0 3 0,2 4-15,0 1 0,-1 0 0,0 0 0,2 12 0,-2-9 218,1 12 59,0-1 0,-2 1 0,-2 42 0,3-24 315,-1-36-556,0-1 1,-1 1-1,1 0 1,-2 0-1,1 0 1,0 0 0,-1-1-1,-2 9 1,-2 12 1149,6-22-311,4-20-387,77-313 876,-80 318-1413,0 4-3,0 0 1,0 1 0,0-1 0,0 0-1,1 1 1,4-7 0,-7 13-66,0 0 1,0-1-1,1 1 0,-1 0 1,0 0-1,0-1 1,0 1-1,1 0 1,-1 0-1,0 0 0,0-1 1,1 1-1,-1 0 1,0 0-1,0 0 1,1 0-1,-1-1 0,0 1 1,0 0-1,1 0 1,-1 0-1,0 0 1,1 0-1,-1 0 0,0 0 1,1 0-1,-1 0 1,0 0-1,1 0 0,-1 0 1,0 0-1,0 0 1,1 0-1,-1 0 1,0 0-1,1 1 0,-1-1 1,0 0-1,0 0 1,1 0-1,-1 0 1,0 1-1,0-1 0,1 0 1,-1 0-1,0 0 1,0 1-1,0-1 1,1 0-1,-1 0 0,0 1 1,0-1-1,0 0 1,0 1-1,0-1 1,0 0-1,0 0 0,1 1 1,-1-1-1,0 0 1,0 1-1,5 23 192,-5-21-188,4 45 223,-3 1-1,-7 81 0,5-115-147,1-5 97,8-15-6,-4 1-165,50-51-15,48-63 0,-33 36 0,-60 71 0,21-21 0,-29 30 0,0 1 0,1 0 0,-1 0 0,1 0 0,-1 0 0,1 0 0,-1 0 0,1 1 0,-1-1 0,1 0 0,0 1 0,-1-1 0,1 1 0,0 0 0,0 0 0,0-1 0,-1 1 0,1 0 0,3 1 0,-4-1 0,-1 1 0,1-1 0,0 1 0,0-1 0,-1 1 0,1 0 0,0-1 0,-1 1 0,1 0 0,0 0 0,-1 0 0,1-1 0,-1 1 0,1 0 0,-1 0 0,0 0 0,1 0 0,-1 0 0,0 0 0,0 1 0,5 23 0,-5-22 0,2 27 0,-1 1 0,-2-1 0,-9 53 0,3-16 0,7-66 0,0 0 0,0 0 0,1 1 0,-1-1 0,0 0 0,1 0 0,-1 0 0,1 0 0,-1 0 0,1 0 0,0 0 0,-1-1 0,1 1 0,0 0 0,0 0 0,-1 0 0,1-1 0,0 1 0,0 0 0,0-1 0,0 1 0,0-1 0,0 1 0,0-1 0,0 1 0,0-1 0,0 0 0,1 0 0,-1 1 0,0-1 0,1 0 0,44 5 0,-39-5 0,32-3 861,-18-1-5710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2:13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1 230 10344,'0'0'14343,"11"-3"-14085,-6 2-227,3-1 38,0 0 1,0 0-1,0 1 0,0 0 1,1 0-1,-1 1 1,0 0-1,1 0 0,-1 1 1,12 3-1,0 2 185,64 23 570,-73-24-672,0 0 0,0 1 0,0 0 1,-1 0-1,11 9 0,-13-6-34,0 0 0,0 1 0,-1 0 1,0 0-1,9 18 0,-14-22-71,1 0-1,-1 0 1,0 0-1,-1 0 1,1 0 0,-1 0-1,-1 0 1,1 0-1,-1 1 1,0-1-1,-1 9 1,-2 6 94,-10 39-1,10-47-101,0-5-1,0 0 1,0-1-1,0 1 0,-1-1 1,-1 0-1,-5 9 0,-14 25 122,5-11 6,16-27-132,1 0 0,-1 0 0,1 1 0,0-1 0,0 1 0,0 0 0,-2 7 0,4-11-34,0 1 18,0 0-1,0 0 1,0 0-1,0 0 0,0 0 1,-1 0-1,1 0 1,0 0-1,0 0 0,-1-1 1,1 1-1,-1 0 0,1 0 1,-1 0-1,1 0 1,-1-1-1,0 1 0,1 0 1,-1-1-1,0 1 0,1 0 1,-1-1-1,0 1 1,0-1-1,0 1 0,0-1 1,1 1-1,-3 0 0,-11 4 542,14-5-554,-1 0 0,1 1 0,0-1 0,-1 0 1,1 0-1,0 1 0,-1-1 0,1 0 0,0 1 0,0-1 0,-1 0 0,1 1 0,0-1 1,0 0-1,0 1 0,-1-1 0,1 0 0,0 1 0,0-1 0,0 1 0,0-1 0,0 0 1,0 1-1,0-1 0,0 1 0,0-1 30,0-1-4,0 0-1,7-4 21,80-37 104,1 5 0,121-36 0,-197 70-120,0-2 0,-1 1 0,0-1 0,1-1 0,-2 0 0,11-8 0,-15 9 5,0 0 0,-1 0 0,0 0 0,0 0 0,0-1 1,-1 0-1,0 0 0,0 0 0,0 0 0,-1-1 0,3-7 0,-1 2-35,-1 0 0,-1 0 0,0 0 0,0 0 1,-1-1-1,-1 1 0,0-22 0,-3-19-5,-2 1 0,-2 0 0,-2 0 0,-18-59 0,19 97 870,-1-1-1776,6 5-3081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12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1 454 11656,'0'0'7651,"11"8"-7336,35 24-11,-43-31-262,-1 1-1,0-1 1,0 0 0,1 0-1,-1-1 1,1 1 0,-1 0 0,0-1-1,1 1 1,-1-1 0,1 0-1,0 0 1,-1 0 0,1 0-1,-1 0 1,1-1 0,-1 1-1,1-1 1,-1 1 0,0-1-1,5-2 1,2 0 208,-6 2-197,0-1 0,0 0 1,0 1-1,0-1 1,0 0-1,-1 0 0,1-1 1,-1 1-1,1 0 0,-1-1 1,0 0-1,0 1 1,0-1-1,0 0 0,-1 0 1,1 0-1,-1 0 0,2-4 1,-2 4-4,0 0 1,0 0 0,0-1-1,0 1 1,-1 0 0,1 0-1,-1 0 1,0 0-1,0-1 1,0 1 0,0 0-1,0 0 1,-1-1 0,0 1-1,1 0 1,-1 0-1,0 0 1,-1 0 0,-2-5-1,4 7-25,-1 0-1,0 0 0,0 0 0,0 0 0,0 0 1,0 0-1,0 0 0,0 0 0,0 1 0,0-1 1,0 0-1,0 1 0,-1-1 0,1 1 1,0-1-1,0 1 0,-1 0 0,1-1 0,0 1 1,0 0-1,-1 0 0,-1 0 0,0 0 17,0 1 1,0 0-1,1-1 0,-1 1 0,0 0 0,1 1 0,-1-1 0,0 0 0,-4 4 0,0 1 51,-1 0-1,1 1 0,0 0 1,1 0-1,-7 9 0,7-8-11,1 1-1,1-1 0,0 1 0,0 0 1,0 0-1,1 0 0,1 1 0,0-1 1,0 1-1,0-1 0,2 1 1,-1 0-1,1 0 0,0-1 0,1 1 1,0 0-1,1-1 0,0 1 1,0-1-1,1 1 0,0-1 0,1 0 1,0 0-1,0-1 0,9 12 1,-11-16-40,0 0 1,1-1 0,0 0 0,0 0 0,0 0 0,0 0 0,0 0 0,1 0 0,-1-1 0,1 0 0,-1 1 0,1-1 0,0-1 0,0 1 0,0-1 0,0 1 0,5 0-1,-3-2 12,0 0 0,-1 0 0,1 0-1,0 0 1,0-1 0,-1 0-1,1 0 1,0-1 0,-1 0-1,1 0 1,9-5 0,4-3 90,-1-1 0,0-1 0,0-1-1,-2 0 1,0-1 0,22-25 0,-37 38-109,0 0 1,0 0-1,1 0 0,-1 0 1,0 0-1,0 0 0,0 0 1,1 1-1,-1-1 0,0 0 1,3 0-1,-4 1-24,0 0 0,1 0-1,-1 0 1,0 0 0,1 0 0,-1 0 0,0 0 0,1 0 0,-1 0 0,0 1-1,1-1 1,-1 0 0,0 0 0,1 0 0,-1 0 0,0 0 0,0 1-1,1-1 1,-1 0 0,0 0 0,0 1 0,1-1 0,-1 0 0,0 0-1,0 1 1,0-1 0,1 0 0,-1 0 0,0 1 0,0-1 0,0 0 0,0 1-1,0-1 1,0 0 0,0 1 0,0-1 0,0 0 0,0 1 0,0-1-1,0 0 1,0 1 0,0-1 0,0 0 0,0 1 0,0-1 0,0 0 0,0 1-1,-8 63 307,-24 101-1,20-109-197,-33 95 160,25-111-6,16-35 101,1-14-226,0-15-48,0-52 156,13-146-1,36-75 217,-42 278-470,0 0 0,10-21 0,-12 34 0,1 0 0,0 0 0,0 0 0,0 0 0,1 1 0,0 0 0,0 0 0,0 0 0,1 0 0,6-5 0,-9 9 0,0 0 0,0 0 0,0 0 0,0 0 0,0 1 0,0-1 0,0 1 0,0-1 0,0 1 0,0 0 0,0 0 0,0 0 0,0 0 0,0 0 0,0 1 0,0-1 0,0 0 0,0 1 0,0 0 0,0-1 0,0 1 0,3 2 0,3 1 0,1 1 0,-1 0 0,12 9 0,-3 1 0,-1 0 0,-1 1 0,0 1 0,-2 0 0,0 1 0,0 0 0,-2 1 0,0 1 0,-1 0 0,12 37 0,-21-55 0,0 0 0,0 0 0,0 1 0,-1-1 0,1 1 0,-1-1 0,0 1 0,0-1 0,1 1 0,-2-1 0,1 1 0,0-1 0,0 0 0,-1 1 0,1-1 0,-1 1 0,0-1 0,0 0 0,0 1 0,0-1 0,0 0 0,0 0 0,-1 0 0,1 0 0,-1 0 0,0 0 0,1 0 0,-5 3 0,2-3 0,0 1 0,-1-1 0,1 0 0,-1 0 0,0 0 0,1-1 0,-1 0 0,0 0 0,0 0 0,0 0 0,0-1 0,0 0 0,-7 0 0,-8-1 0,-1-1 0,1-1 0,0-1 0,1-1 0,-31-11 0,49 16 0,0 0 0,0-1 0,0 1 0,0 0 0,0-1 0,0 0 0,0 1 0,0-1 0,1 1 0,-1-1 0,0 0 0,0 0 0,0 1 0,0-3 0,1 3 0,0 0 0,0-1 0,0 1 0,0 0 0,0 0 0,0-1 0,0 1 0,0 0 0,0 0 0,0-1 0,0 1 0,0 0 0,1 0 0,-1-1 0,0 1 0,0 0 0,0 0 0,0-1 0,1 1 0,-1 0 0,0 0 0,0 0 0,0-1 0,1 1 0,-1 0 0,0 0 0,0 0 0,1 0 0,-1 0 0,0 0 0,0-1 0,1 1 0,3-1 0,-1 0 0,1 0 0,-1 0 0,1 1 0,0 0 0,6-1 0,59 5 0,-25-1 0,87-4 0,-114-1 0,-1 0 0,1-1 0,-1-1 0,1-1 0,-1 0 0,21-10 0,-32 13 0,-1-1 0,1 1 0,0-1 0,-1-1 0,0 1 0,0 0 0,0-1 0,0 0 0,0 0 0,-1 0 0,0 0 0,0-1 0,0 1 0,0-1 0,-1 0 0,1 0 0,-1 0 0,-1 0 0,1 0 0,-1 0 0,1 0 0,-2-1 0,2-7 0,-2 9 0,-1-1 0,1 0 0,-1 1 0,0-1 0,0 0 0,0 1 0,0-1 0,-1 1 0,0 0 0,0-1 0,-3-4 0,4 8 0,0-1 0,1 1 0,-1 0 0,0 0 0,0 0 0,0 0 0,0 0 0,0 0 0,0 0 0,0 0 0,0 1 0,-1-1 0,1 0 0,0 1 0,0-1 0,-1 0 0,1 1 0,0 0 0,-1-1 0,1 1 0,0 0 0,-1 0 0,1 0 0,-1 0 0,1 0 0,0 0 0,-1 0 0,1 0 0,-1 0 0,1 1 0,0-1 0,-1 0 0,1 1 0,0 0 0,0-1 0,-1 1 0,1 0 0,0-1 0,0 1 0,0 0 0,-2 1 0,1 1 0,0-1 0,-1 1 0,1 0 0,0 0 0,1 0 0,-1 0 0,0 0 0,1 0 0,0 0 0,0 1 0,0-1 0,0 0 0,0 1 0,1-1 0,-1 1 0,1-1 0,0 5 0,0 2 0,0 0 0,1-1 0,0 1 0,1 0 0,3 10 0,-3-12 0,1 0 0,0 0 0,1-1 0,-1 1 0,1-1 0,1 0 0,0 0 0,6 8 0,-9-13 0,0 0 0,0 0 0,0 0 0,1 0 0,-1 0 0,1-1 0,-1 1 0,1-1 0,-1 1 0,1-1 0,0 0 0,0 0 0,-1 0 0,1 0 0,0-1 0,0 1 0,0-1 0,0 0 0,0 0 0,0 0 0,0 0 0,0 0 0,0-1 0,0 1 0,-1-1 0,6-2 0,9-5 0,0-2 0,-1 0 0,0 0 0,-1-2 0,0 0 0,25-27 0,8-5 0,-33 29 0,-5 6 0,0 0 0,16-11 0,-24 18 0,0 1 0,0 0 0,0-1 0,0 1 0,0 0 0,0 0 0,0 1 0,0-1 0,1 0 0,-1 1 0,0-1 0,0 1 0,1 0 0,-1 0 0,0 0 0,1 0 0,-1 0 0,0 0 0,1 1 0,3 0 0,-5 0 0,1 0 0,-1 1 0,1-1 0,-1 1 0,0-1 0,0 0 0,1 1 0,-1 0 0,0-1 0,0 1 0,-1 0 0,1 0 0,0-1 0,-1 1 0,1 0 0,-1 0 0,1 0 0,-1 0 0,0 0 0,0 0 0,0 0 0,0-1 0,0 1 0,0 3 0,-1 9 0,-1-1 0,-3 16 0,3-23 0,-11 44 0,12-50 0,1 1 0,0-1 0,0 0 0,0 0 0,0 1 0,0-1 0,0 0 0,-1 0 0,1 1 0,0-1 0,0 0 0,0 0 0,0 1 0,0-1 0,0 0 0,0 0 0,0 1 0,0-1 0,0 0 0,0 0 0,0 1 0,0-1 0,0 0 0,1 0 0,-1 0 0,0 1 0,0-1 0,0 0 0,0 0 0,0 1 0,0-1 0,1 0 0,-1 0 0,0 0 0,0 1 0,0-1 0,1 0 0,-1 0 0,0 0 0,11-4 0,10-12 0,-3-1 0,-5 3 0,1 1 0,1 1 0,-1 0 0,2 0 0,25-13 0,-39 24 0,-1 1 0,0-1 0,0 1 0,0-1 0,0 1 0,0 0 0,1 0 0,-1-1 0,0 1 0,0 0 0,0 0 0,1 0 0,-1 0 0,0 1 0,0-1 0,0 0 0,1 0 0,-1 1 0,0-1 0,0 1 0,0-1 0,2 2 0,-2-1 0,1 0 0,-1 1 0,1-1 0,-1 1 0,0 0 0,1-1 0,-1 1 0,0 0 0,0 0 0,0 0 0,1 4 0,1 5 0,0 1 0,-1 0 0,1 20 0,-2-21 0,-1-10 0,0 0 0,0 0 0,0 0 0,0 0 0,0 0 0,1 0 0,-1 1 0,0-1 0,1 0 0,-1 0 0,1-1 0,-1 1 0,1 0 0,-1 0 0,1 0 0,0 0 0,-1 0 0,1-1 0,0 1 0,0 0 0,-1 0 0,1-1 0,0 1 0,0-1 0,0 1 0,0-1 0,0 1 0,0-1 0,0 1 0,0-1 0,0 0 0,0 0 0,0 0 0,0 1 0,0-1 0,0 0 0,0 0 0,1 0 0,-1-1 0,0 1 0,0 0 0,0 0 0,0-1 0,0 1 0,1-1 0,7-2 0,-1 0 0,0-1 0,0 0 0,10-6 0,-13 7 0,44-25 0,0-3 0,-2-2 0,68-62 0,-89 70 0,-53 46 0,-29 25 0,47-36 0,-10 8 0,-28 37 0,43-50 0,0 1 0,0-1 0,1 1 0,0 0 0,0 0 0,0 1 0,1-1 0,0 0 0,0 1 0,1 0 0,0-1 0,-1 9 0,2-14 0,1 0 0,-1 0 0,0 0 0,0 0 0,1 0 0,-1 0 0,0 0 0,1 0 0,-1-1 0,1 1 0,-1 0 0,1 0 0,0 0 0,-1-1 0,1 1 0,0 0 0,-1-1 0,1 1 0,0 0 0,0-1 0,0 1 0,0-1 0,-1 1 0,1-1 0,0 0 0,0 1 0,0-1 0,0 0 0,0 0 0,0 0 0,0 0 0,0 1 0,0-1 0,0-1 0,2 1 0,36-4 0,-30 2 0,-1-1 0,1-1 0,-1 1 0,0-1 0,0-1 0,0 1 0,0-2 0,-1 1 0,0-1 0,7-7 0,5-5 0,-2-1 0,21-28 0,-16 15 0,-1-2 0,-2 0 0,-1-1 0,-2 0 0,-1-1 0,-2-1 0,-1-1 0,12-73 0,-22 77 0,-2 33 0,0 0 0,0 0 0,0 0 0,0 0 0,0 0 0,0 0 0,0 0 0,0 0 0,0 0 0,0 0 0,-1 1 0,1-1 0,0 0 0,-1 0 0,1 0 0,-1 0 0,1 0 0,-1 1 0,1-1 0,-1 0 0,1 0 0,-1 1 0,0-1 0,1 0 0,-1 1 0,0-1 0,0 1 0,1-1 0,-1 1 0,-2-1 0,2 1 0,-1 1 0,0 0 0,1 0 0,-1 0 0,1 0 0,-1 0 0,1 0 0,0 0 0,-1 0 0,1 1 0,0-1 0,0 1 0,0-1 0,0 1 0,0-1 0,-1 3 0,-15 29 0,12-20 0,1 0 0,1 0 0,0 0 0,1 0 0,0 1 0,1 21 0,8 84 0,-3-83 0,-3-18 0,2 1 0,0-1 0,1 0 0,1 0 0,0 0 0,1-1 0,17 31 0,-22-46 0,0-1 0,0 1 0,0-1 0,0 1 0,1-1 0,-1 0 0,0 1 0,1-1 0,-1 0 0,1 0 0,-1 0 0,1 0 0,0 0 0,0-1 0,-1 1 0,1 0 0,0-1 0,0 1 0,0-1 0,-1 0 0,1 1 0,0-1 0,0 0 0,0 0 0,0 0 0,0-1 0,-1 1 0,1 0 0,0-1 0,0 1 0,0-1 0,-1 0 0,4-1 0,1-1 0,-1 1 0,0-1 0,0 0 0,0-1 0,0 1 0,-1-1 0,0 0 0,1 0 0,5-8 0,13-22 0,-1-1 0,19-40 0,-25 45 0,-15 28 0,0 0 0,0 0 0,1 0 0,-1 0 0,1 0 0,0 0 0,-1 1 0,1-1 0,0 0 0,0 1 0,3-2 0,-4 3 0,0 0 0,-1 0 0,1 0 0,-1 0 0,1 0 0,0 0 0,-1 0 0,1 0 0,-1 0 0,1 1 0,-1-1 0,1 0 0,-1 0 0,1 1 0,-1-1 0,1 0 0,-1 1 0,1-1 0,-1 1 0,1-1 0,-1 1 0,1-1 0,-1 1 0,0-1 0,1 1 0,-1-1 0,0 1 0,0-1 0,1 1 0,-1-1 0,0 2 0,7 22 0,-1-2 0,-2 1 0,-1 1 0,-1-1 0,0 0 0,-2 0 0,-1 1 0,-1-1 0,-1 0 0,-10 39 0,13-61 0,0 0 0,0 0 0,-1 0 0,1 0 0,-1 0 0,1-1 0,0 1 0,-1 0 0,0 0 0,1 0 0,-1-1 0,1 1 0,-1 0 0,0-1 0,0 1 0,1 0 0,-1-1 0,0 1 0,0-1 0,0 1 0,0-1 0,1 0 0,-1 1 0,0-1 0,0 0 0,0 1 0,-2-1 0,1 0 0,0 0 0,-1-1 0,1 1 0,0-1 0,0 1 0,-1-1 0,1 0 0,0 0 0,0 0 0,0 0 0,-3-2 0,0-1 0,0 1 0,1-1 0,-1 0 0,1 0 0,0-1 0,0 1 0,0-1 0,-5-9 0,14 15 0,-1 0 0,1 0 0,-1 0 0,1 0 0,-1 1 0,1 0 0,6 4 0,29 9 0,-25-11 0,1-1 0,0 0 0,1-1 0,-1-1 0,23-1 0,-4-2 0,50-11 0,-74 10-3935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14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237 107 8840,'0'0'8885,"-10"-2"-8595,-32-9 10,37 9-189,-1 2-1,1-1 0,-1 1 1,1 0-1,-1 0 0,1 0 0,-1 1 1,1 0-1,0 0 0,-1 0 1,-8 4-1,2 1 301,-1 0-1,2 0 1,-12 9 0,22-14-383,-3 2 78,0 0 1,0 0-1,0 0 0,1 1 0,0 0 1,-1-1-1,1 1 0,0 0 0,1 1 1,-1-1-1,1 0 0,0 1 0,0 0 1,0-1-1,1 1 0,0 0 0,-1 0 1,2 0-1,-1 0 0,1 0 0,-1 5 1,2-3 14,-1 0 1,1 0-1,0 0 1,1 0-1,-1 0 1,1 0-1,1 0 1,-1 0-1,1-1 1,1 1-1,-1-1 0,1 0 1,0 0-1,5 6 1,-2-4 48,0-1 0,1 0-1,0 0 1,0-1 0,0 0 0,1 0 0,0-1 0,0 0 0,0-1-1,20 7 1,-24-9-88,-1-1 0,0 0 0,1-1 0,0 1-1,-1-1 1,1 0 0,-1 0 0,1 0 0,-1 0 0,1-1-1,-1 0 1,1 0 0,-1 0 0,1 0 0,-1-1 0,0 0 0,0 0-1,0 0 1,0 0 0,0-1 0,0 1 0,-1-1 0,1 0-1,-1 0 1,0-1 0,0 1 0,3-5 0,0-2 75,0 0 0,-2-1 1,1 1-1,-1-1 0,-1 0 1,0 0-1,0-1 0,-1 1 1,-1-1-1,0 1 0,0-1 1,-1 0-1,-2-13 0,1 17-89,0 1-1,-1-1 1,0 1 0,0-1-1,-1 1 1,0 0-1,-5-10 1,7 15-52,-1-1 1,1 0 0,-1 1 0,0 0 0,1-1-1,-1 1 1,0 0 0,-1 0 0,1 0 0,0 0-1,0 0 1,-1 1 0,1-1 0,-1 1 0,0 0-1,1-1 1,-1 1 0,0 0 0,0 1 0,0-1-1,1 0 1,-5 0 0,6 1-17,-1 0 0,1 0 0,0 1 0,0-1 0,-1 0 0,1 0 0,0 0 0,0 1 0,0-1 0,-1 1 0,1-1 0,-2 2 0,3-2 0,-1 1 0,1-1 0,0 0 0,-1 0 0,1 1 0,0-1 0,0 0 0,-1 1 0,1-1 0,0 1 0,0-1 0,0 0 0,0 1 0,-1-1 0,1 1 0,0-1 0,0 0 0,0 1 0,0-1 0,0 1 0,0-1 0,0 1 0,0-1 0,0 1 0,1 0 0,-1 0 0,1 0 0,-1 0 0,1 0 0,0 0 0,0 0 0,-1 0 0,1 0 0,0 0 0,0 0 0,0-1 0,0 1 0,0 0 0,0-1 0,0 1 0,0 0 0,0-1 0,0 0 0,0 1 0,0-1 0,0 0 0,1 1 0,-1-1 0,2 0 0,6 1 0,1-1 0,-1 0 0,0-1 0,0 0 0,0-1 0,0 0 0,0 0 0,0-1 0,-1 0 0,14-6 0,6-6 0,43-30 0,-53 33 0,-12 8 0,1 0 0,-1 1 0,1-1 0,0 1 0,0 0 0,0 1 0,0 0 0,0 0 0,9-1 0,-4 2 0,-1 1 0,-10 1 0,0 0 0,0-1 0,0 1 0,0 0 0,0 0 0,0 0 0,-1 0 0,1 1 0,0-1 0,-1 0 0,1 0 0,0 2 0,5 13 0,-1 0 0,-1 0 0,-1 0 0,0 1 0,0-1 0,-2 1 0,0-1 0,-3 26 0,2 10 0,2-52 0,0-1 0,-1 1 0,1-1 0,0 0 0,-1 1 0,1-1 0,-1 0 0,1 0 0,-1 0 0,1 0 0,-1 0 0,1 0 0,0-2 0,46-52 0,30-31 0,-68 77 0,21-17 0,-29 25 0,0-1 0,0 1 0,0 0 0,1 0 0,-1 0 0,0 0 0,1 1 0,-1-1 0,0 1 0,1-1 0,-1 1 0,1 0 0,4 0 0,-6 0 0,0 1 0,0-1 0,0 0 0,0 1 0,0-1 0,-1 0 0,1 1 0,0-1 0,0 1 0,0-1 0,0 1 0,-1 0 0,1-1 0,0 1 0,-1 0 0,1 0 0,0-1 0,-1 1 0,1 0 0,-1 0 0,1 0 0,-1 0 0,0 0 0,1 1 0,5 27 0,-5-21 0,-1-5 0,5 29 0,0 35 0,-5-61 0,0-1 0,1 0 0,-1 0 0,1 1 0,0-1 0,3 7 0,-4-11 0,1 0 0,-1 0 0,0 0 0,1 0 0,0 0 0,-1 0 0,1 0 0,0 0 0,-1 0 0,1 0 0,0 0 0,0 0 0,0-1 0,0 1 0,0 0 0,0-1 0,0 1 0,0 0 0,0-1 0,0 1 0,0-1 0,0 0 0,0 1 0,1-1 0,-1 0 0,0 0 0,0 0 0,0 0 0,1 0 0,-1 0 0,0 0 0,0 0 0,0 0 0,2-1 0,8-2 142,1-1-1,-1 0 1,0-1 0,0 0-1,13-9 1,19-17-4927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15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9040,'0'0'12423,"1"13"-11920,18 235 2305,-17-228-2511,-1-2 538,7 32 0,-5-42-136,-1-7 177,4-16 57,-5 12-990,27-120 1120,-20 82-675,1 1 1,19-50-1,-19 64-163,12-22 480,-20 44-671,1 1 0,0 0 0,1 0 0,-1 1 0,0-1 1,1 0-1,0 1 0,-1-1 0,1 1 0,0 0 0,6-3 0,-8 4-34,0 1 0,-1 0 0,1 0 0,0 0 0,0 0 0,0 0 0,-1 0 0,1 0 0,0 0 0,0 0 0,0 0 0,-1 0 0,1 0 0,0 0 0,0 1 0,-1-1 0,1 0 0,0 1 0,0-1 0,-1 0 0,1 1 0,0-1 0,-1 1 0,1-1 0,-1 1 0,1 0 0,0-1 0,-1 1 0,0-1 0,2 2 0,13 25 0,-12-23 0,13 34 0,-1 0 0,-2 1 0,13 63 0,-6-20 0,-19-78 0,1 1 0,-1-1 0,1 0 0,-1 0 0,1 0 0,3 5 0,-5-9 0,1 0 0,-1 1 0,0-1 0,0 0 0,0 1 0,0-1 0,1 0 0,-1 0 0,0 0 0,0 1 0,1-1 0,-1 0 0,0 0 0,0 0 0,1 0 0,-1 1 0,0-1 0,1 0 0,-1 0 0,0 0 0,0 0 0,1 0 0,-1 0 0,0 0 0,1 0 0,-1 0 0,0 0 0,1 0 0,-1 0 0,0 0 0,1 0 0,-1 0 0,10-9 0,6-19 0,-14 23 0,6-9 219,1 0 0,1 0 0,16-18 0,16-12-5152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16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34 10040,'0'0'10271,"-5"9"-9669,-16 30-28,20-38-505,0 1 0,0-1 0,1 1-1,-1 0 1,1-1 0,-1 1 0,1 0-1,0-1 1,-1 1 0,1 0-1,0 0 1,0-1 0,0 1 0,0 0-1,1 0 1,-1-1 0,0 1 0,1 0-1,-1-1 1,1 1 0,0 0 0,-1-1-1,1 1 1,0-1 0,0 1-1,0-1 1,0 0 0,0 1 0,0-1-1,1 0 1,-1 0 0,0 0 0,3 2-1,0 0 64,0-1 0,1 0 0,-1 0-1,0 0 1,1-1 0,-1 1 0,1-1-1,-1 0 1,9 0 0,-6-1-19,0 0 0,0-1 0,0 0 0,0-1 0,0 0 0,0 0 0,-1 0 0,1-1 0,-1 0 1,0 0-1,1 0 0,6-6 0,-10 7-50,0 0 1,0 0-1,1-1 1,-1 1 0,-1-1-1,1 0 1,0 0-1,-1 0 1,1 0-1,-1 0 1,0-1 0,0 1-1,0-1 1,-1 1-1,1-1 1,-1 0-1,0 0 1,0 1 0,0-1-1,-1 0 1,1 0-1,-1-8 1,0 10-31,-1 0 0,1 0 0,-1 1 0,0-1 0,1 0 1,-1 0-1,0 0 0,0 1 0,0-1 0,-1 0 0,1 1 0,0-1 0,-1 1 0,1 0 1,-1-1-1,1 1 0,-1 0 0,1 0 0,-1 0 0,0 0 0,0 0 0,1 0 1,-1 0-1,0 1 0,0-1 0,0 1 0,0-1 0,-2 1 0,-3-1 19,-1 0-1,1 0 0,0 1 1,-1 0-1,1 1 0,-9 1 1,3 1 38,1 0-1,-1 0 1,-23 11 0,30-11-65,0 0 1,0 0-1,0 1 1,0 0 0,1 0-1,0 0 1,0 1-1,0-1 1,-6 9-1,10-12-28,0 1 0,0 0 0,0 0 0,0 0 0,1 0-1,-1 0 1,0 0 0,1 0 0,0 0 0,-1 0 0,1 0-1,0 0 1,0 0 0,0 0 0,0 0 0,0 0 0,1 0-1,-1 0 1,1 0 0,-1 0 0,1 0 0,0 0 0,0 0-1,0 0 1,0 0 0,0-1 0,0 1 0,2 2 0,15 12-3997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2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9648,'0'0'11274,"11"6"-10935,-5-2-283,0 0-8,-1-1 1,0 0-1,1 0 0,0-1 1,-1 1-1,1-1 1,0 0-1,0-1 0,0 1 1,1-1-1,-1-1 0,0 1 1,8-1-1,98-5 1182,-68 5-484,1-2 0,-1-2-1,69-15 1,-102 15-500,9-1 1252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21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12160,'0'0'12271,"11"5"-12024,-1-1-184,-1-1 0,1 0-1,0 0 1,0-1 0,0 0 0,0 0 0,1-1-1,14-1 1,7-4 252,1-2 0,37-11 0,14-4 379,-75 19-610,8 0 199,0-2-1,0 0 1,-1-1 0,1 0-1,15-9 1,-24 10 394,-11 6 84,-14 4-5083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33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10152,'0'0'10666,"2"14"-10259,3 18-9,1 0 1,2-1 0,1 0-1,1 0 1,16 31 0,-10-33 24,5 10 1401,51 71 0,-62-100-628,-10-10-1295,0 0 1,0 0 0,1 0 0,-1 0 0,0 0 0,0 0 0,1 0 0,-1 0 0,0 0 0,0 0 0,1 0 0,-1 0 0,0 0 0,0 0 0,1 0 0,-1 0 0,0 0 0,0 0 0,1 0 0,-1 0 0,0-1 0,0 1 0,0 0 0,1 0 0,-1 0-1,0 0 1,0-1 0,0 1 0,1 0 0,-1 0 0,0 0 0,0-1 0,0 1 0,0 0 0,0 0 0,0 0 0,1-1 0,-1 1 0,0 0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24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329 677 10152,'0'0'5753,"-12"-3"-5385,-41-12-10,46 15-251,0-1-1,-1 1 1,1 1-1,0-1 0,0 1 1,0 0-1,1 1 0,-1-1 1,0 1-1,0 1 0,1-1 1,-1 1-1,-6 5 0,-3-1 191,6-2-74,-1 0 1,1 1 0,0 0 0,0 1-1,1 0 1,0 0 0,0 1-1,1 0 1,0 1 0,-11 15 0,15-18-78,0 0 1,1 1 0,-1-1-1,1 1 1,0 0 0,1 0-1,0 0 1,0 0 0,0 0-1,1 0 1,0 1 0,0-1-1,1 0 1,0 1 0,0-1 0,1 1-1,3 11 1,-3-14-66,0-1-1,0 1 1,1-1-1,-1 0 1,1 1-1,0-1 1,1 0-1,-1 0 1,1 0 0,-1 0-1,1-1 1,0 1-1,1-1 1,6 6-1,-6-7-25,-1 0-1,1 0 1,-1-1-1,1 0 1,0 1-1,0-1 1,0-1-1,0 1 1,0-1-1,0 1 1,0-1-1,0 0 1,0 0-1,0-1 1,-1 1-1,1-1 1,0 0-1,6-2 1,-2 0 5,1 0 0,-1 0 0,0-1 0,0-1 0,0 1 0,-1-1 0,1 0 0,-1-1 0,6-6 0,-2 1 14,0-1 0,-1 0 1,-1 0-1,13-22 0,-1-8 84,-2-1 0,20-62 0,-37 99-140,0-1 1,63-200 473,-55 168-353,-2 0 1,-2 0 0,2-57 0,-8 76-70,1 6 11,0 0-1,-2 0 1,0 0-1,0 0 1,-1 0-1,-6-20 0,8 34-72,0-1-1,0 1 0,0 0 1,0 0-1,0-1 0,0 1 0,0 0 1,0-1-1,-1 1 0,1 0 0,0 0 1,0-1-1,0 1 0,0 0 1,-1 0-1,1-1 0,0 1 0,0 0 1,0 0-1,-1 0 0,1-1 0,0 1 1,0 0-1,-1 0 0,1 0 1,0 0-1,-1 0 0,1 0 0,0 0 1,0-1-1,-1 1 0,1 0 0,0 0 1,-1 0-1,1 0 0,0 0 1,-1 0-1,1 1 0,-11 9 84,-5 24-83,15-33-1,-11 31-21,2 1 0,0 0 0,3 1 0,-7 60 0,7 142 32,8-213 38,0 0 1,1-1-1,1 1 1,2-1-1,0 0 1,1 0-1,15 36 1,-20-56-35,1 1 0,-1-1 1,0 0-1,1 0 1,-1 1-1,1-1 0,0 0 1,0 0-1,0-1 0,0 1 1,0 0-1,0-1 1,0 1-1,1-1 0,-1 1 1,0-1-1,6 2 0,-4-3 9,-1 1-1,1-1 1,0 0-1,-1 1 1,1-1-1,0-1 1,-1 1-1,1-1 0,0 1 1,-1-1-1,6-2 1,5-3 50,-1 0 0,0-1 1,0-1-1,-1 0 0,13-10 1,-17 11-27,-1 0-1,0 0 1,0 0 0,-1-1 0,0 0 0,0 0-1,-1-1 1,0 1 0,0-1 0,-1 0 0,0-1 0,-1 1-1,0-1 1,0 1 0,-1-1 0,1-11 0,-3 17-27,1 1 0,-1-1 0,0 1 0,0 0 1,-1-1-1,1 1 0,-1-1 0,1 1 0,-1-1 1,0 1-1,0 0 0,-1 0 0,-2-6 0,3 8-21,0 0 0,0-1 0,0 1 0,-1 1 0,1-1 0,0 0 0,0 0 0,-1 0 0,1 1 0,-1-1 0,1 1 0,-1-1 0,1 1 0,0-1 0,-1 1 0,0 0 0,1 0 0,-1 0 0,1 0 0,-1 0 0,1 0 0,-1 0 0,1 0 0,-1 1 0,1-1 0,-1 0 0,1 1 0,-1-1 0,1 1 0,0 0 0,-1 0 0,1-1 0,-2 2 0,-1 1-10,0 0 1,0 0 0,0 0 0,1 0-1,-1 0 1,1 1 0,-1 0 0,1 0-1,0 0 1,1 0 0,-1 0 0,1 0-1,0 1 1,0-1 0,0 1 0,1 0-1,-1-1 1,1 1 0,-1 7 0,0 5-16,0-1 1,2 1-1,0 0 1,2 22 0,-1-34 12,0 0 1,-1 0 0,2-1 0,-1 1 0,1 0 0,-1 0-1,1-1 1,0 1 0,1-1 0,-1 0 0,1 1-1,5 5 1,-7-9 12,1 1 1,-1-1-1,1 0 0,0 0 0,-1 0 0,1 1 1,0-2-1,0 1 0,0 0 0,-1 0 0,1 0 1,0-1-1,0 1 0,0-1 0,0 0 0,0 0 1,0 1-1,1-1 0,-1 0 0,0-1 0,0 1 1,0 0-1,0-1 0,0 1 0,0-1 0,0 1 0,0-1 1,-1 0-1,1 0 0,0 0 0,0 0 0,1-2 1,16-10 11,-1-2 1,0 0 0,-2-1-1,0-1 1,21-27 0,-1 1-8,-6 14-13,-28 28 0,-1-1 0,1 1 0,-1 0 0,1 0 0,0 0 0,0 0 0,-1 0 0,1 0 0,0 0 0,0 1 0,0-1 0,0 1 0,0-1 0,0 1 0,0 0 0,0 0 0,3 0 0,-4 1 0,-1-1 0,1 1 0,0 0 0,-1-1 0,1 1 0,-1 0 0,1 0 0,0-1 0,-1 1 0,0 0 0,1 0 0,-1 0 0,0 0 0,1 0 0,-1-1 0,0 1 0,0 0 0,0 2 0,3 19 0,-3-21 0,1 33 0,-4 35 0,0 5 0,5-64 0,6-21 0,-4 5 0,12-18 0,-3 3 0,1 0 0,0 1 0,2 0 0,0 2 0,2 0 0,23-20 0,-38 35 0,0 1 0,1 0 0,-1 0 0,0 1 0,1-1 0,-1 1 0,1-1 0,0 1 0,7-1 0,-10 2 0,0 0 0,0 0 0,0 0 0,0 0 0,0 0 0,0 0 0,0 0 0,0 1 0,0-1 0,0 0 0,0 1 0,-1-1 0,1 1 0,0-1 0,0 1 0,0-1 0,0 1 0,0 0 0,-1 0 0,1-1 0,0 1 0,-1 0 0,1 0 0,-1 0 0,1-1 0,-1 1 0,1 0 0,-1 0 0,1 0 0,-1 0 0,0 0 0,1 0 0,-1 0 0,0 0 0,0 0 0,0 0 0,0 0 0,0 0 0,0 0 0,0 2 0,-1 60 0,0-47 0,1 1 0,0-1 0,1 1 0,1 0 0,0-1 0,6 19 0,-8-34 0,1 0 0,-1 0 0,0 0 0,0-1 0,0 1 0,1 0 0,-1 0 0,0 0 0,1-1 0,-1 1 0,1 0 0,-1-1 0,1 1 0,-1 0 0,1-1 0,-1 1 0,1-1 0,0 1 0,-1-1 0,1 1 0,0-1 0,-1 1 0,1-1 0,0 0 0,0 1 0,-1-1 0,1 0 0,0 0 0,0 1 0,-1-1 0,1 0 0,0 0 0,0 0 0,0 0 0,0 0 0,-1 0 0,1 0 0,0-1 0,0 1 0,0 0 0,-1 0 0,1-1 0,0 1 0,0 0 0,-1-1 0,1 1 0,0 0 0,-1-1 0,1 1 0,0-1 0,-1 0 0,1 1 0,-1-1 0,1 1 0,0-2 0,6-5 0,0-1 0,0 1 0,8-14 0,-11 15 0,34-44 0,-4-2 0,54-105 0,-87 154 0,0 0 0,1 0 0,0 0 0,-1 0 0,1 0 0,0 1 0,1-1 0,-1 1 0,0-1 0,1 1 0,-1 0 0,6-3 0,-8 5 0,1 0 0,-1 0 0,1 0 0,-1 0 0,1 0 0,-1 1 0,1-1 0,-1 0 0,1 0 0,-1 1 0,1-1 0,-1 0 0,1 1 0,-1-1 0,1 0 0,-1 1 0,0-1 0,1 1 0,-1-1 0,0 1 0,1-1 0,-1 1 0,0-1 0,0 1 0,1-1 0,-1 1 0,0-1 0,0 1 0,0-1 0,0 2 0,8 19 0,-8-21 0,11 47 0,-3-1 0,-1 2 0,-3-1 0,-1 67 0,-3-113 0,0 1 0,0 0 0,0-1 0,0 1 0,0-1 0,0 1 0,-1-1 0,1 1 0,0-1 0,-1 1 0,1-1 0,-1 1 0,0-1 0,1 1 0,-1-1 0,0 0 0,0 1 0,0-1 0,-1 1 0,1-1 0,0-1 0,0 0 0,0 0 0,0 0 0,0 0 0,0 0 0,0 0 0,0 0 0,0 0 0,0 0 0,0 0 0,0-1 0,0 1 0,0 0 0,0-1 0,0 1 0,0-1 0,0 1 0,0-1 0,1 1 0,-1-1 0,0 0 0,0 1 0,0-1 0,1 0 0,-1 0 0,0 0 0,0 0 0,-7-9 0,0 1 0,0-2 0,1 1 0,0-1 0,-8-19 0,-2-2 0,12 20 0,16 22 0,-10-9 0,3 3 0,0 0 0,0-1 0,1 1 0,-1-1 0,0 0 0,1-1 0,0 1 0,0-1 0,0 0 0,0 0 0,0 0 0,0-1 0,0 0 0,1 0 0,-1 0 0,0-1 0,1 0 0,-1 0 0,0 0 0,1 0 0,-1-1 0,0 0 0,0 0 0,10-3 0,-3-1 0,1 0 0,-1 0 0,-1-1 0,1-1 0,-1 0 0,0 0 0,-1-1 0,0-1 0,0 0 0,-1 0 0,0 0 0,0-1 0,12-21 0,-1 11 0,-10 10 0,-8 17 0,-4 4 0,-2 14 0,2 0 0,0 0 0,3 33 0,-1-57 0,0 0 0,0 0 0,0 0 0,0 0 0,0-1 0,1 1 0,-1 0 0,0 0 0,0 0 0,1 0 0,-1-1 0,1 1 0,-1 0 0,1 0 0,-1 0 0,1-1 0,-1 1 0,1 0 0,0-1 0,-1 1 0,1-1 0,0 1 0,0-1 0,-1 1 0,1-1 0,0 1 0,0-1 0,0 0 0,0 1 0,-1-1 0,1 0 0,0 0 0,0 0 0,0 0 0,0 0 0,0 0 0,0 0 0,0 0 0,0 0 0,-1 0 0,1 0 0,0 0 0,1-1 0,5-1 0,0 0 0,0-1 0,0 0 0,8-5 0,-10 5 0,12-7 0,0-1 0,0-1 0,-1-1 0,-1-1 0,0 0 0,21-26 0,67-103 0,-79 105 0,-2-2 0,25-63 0,21-89 0,-50 129 0,14-40 0,-30 96 0,-5 9 0,-7 13 0,-15 37 0,3 1 0,1 2 0,-13 61 0,7 32 0,13-60 0,11-63 0,1-1 0,1 1 0,2-1 0,0 1 0,5 25 0,2-22 0,-6-23 0,-1-1 0,1 0 0,-1 1 0,0-1 0,0 10 0,-1-13 0,0 0 0,0 0 0,1 0 0,-1 1 0,0-1 0,0 0 0,1 0 0,-1 0 0,1 0 0,-1 0 0,1 0 0,-1 0 0,1 0 0,0 0 0,0 0 0,-1 0 0,1 0 0,0 0 0,0 0 0,0 0 0,0-1 0,0 1 0,0 0 0,0-1 0,0 1 0,0-1 0,0 1 0,0-1 0,1 0 0,-1 1 0,0-1 0,0 0 0,0 0 0,1 0 0,-1 0 0,0 0 0,0 0 0,0 0 0,1 0 0,-1 0 0,1-1 0,5 0 0,0 0 0,0 0 0,-1-1 0,1 0 0,10-5 0,0-3 0,0-1 0,-1-1 0,0 0 0,-1-1 0,27-29 0,-20 19 0,-12 12 0,6-4 0,-13 19 0,-4 13 0,-12 48 0,6-31 0,1 1 0,-3 55 0,9-90 0,0 1 0,0-1 0,0 0 0,0 0 0,0 1 0,0-1 0,0 0 0,0 0 0,0 1 0,0-1 0,0 0 0,0 0 0,0 1 0,0-1 0,0 0 0,1 0 0,-1 0 0,0 1 0,0-1 0,0 0 0,0 0 0,0 1 0,0-1 0,1 0 0,-1 0 0,0 0 0,0 0 0,0 1 0,1-1 0,-1 0 0,0 0 0,0 0 0,0 0 0,1 0 0,-1 0 0,0 0 0,0 0 0,1 1 0,-1-1 0,0 0 0,1 0 0,11-6 0,9-14 0,11-20 0,-23 28 0,0 0 0,1 0 0,1 1 0,-1 0 0,2 1 0,20-15 0,-31 24 0,0 1 0,0-1 0,0 0 0,0 1 0,0-1 0,-1 1 0,1-1 0,0 1 0,0-1 0,0 1 0,0 0 0,1-1 0,-1 1 0,0 0 0,0 0 0,0 0 0,0 0 0,0 0 0,0 0 0,0 0 0,0 0 0,0 1 0,0-1 0,0 0 0,0 0 0,0 1 0,0-1 0,0 1 0,0-1 0,0 1 0,0-1 0,0 1 0,0 0 0,0 0 0,-1-1 0,1 1 0,1 1 0,1 3 0,0 1 0,1 0 0,-2 0 0,1 0 0,-1 0 0,0 1 0,0-1 0,-1 1 0,2 10 0,-2-4 0,-1 1 0,0-1 0,0 0 0,-3 13 0,-1-8 0,0-1 0,-1 0 0,-1 0 0,-1-1 0,0 0 0,-2 0 0,1-1 0,-17 23 0,6-14 0,0-1 0,-2-1 0,0 0 0,-30 23 0,40-37 0,-1 0 0,0-1 0,0 0 0,-20 8 0,31-14 0,0-1 0,0 1 0,0-1 0,0 0 0,0 1 0,0-1 0,1 0 0,-1 0 0,0 1 0,0-1 0,0 0 0,0 0 0,0 0 0,0 0 0,0-1 0,0 1 0,0 0 0,0 0 0,0 0 0,0-1 0,0 1 0,0-1 0,0 1 0,0 0 0,0-1 0,1 0 0,-2 0 0,1 0 0,0-1 0,0 1 0,1-1 0,-1 1 0,0-1 0,1 0 0,-1 1 0,1-1 0,0 0 0,-1 1 0,1-1 0,0 0 0,0 1 0,0-3 0,1-6 0,1 0 0,-1 1 0,1-1 0,5-11 0,-2 8 0,1 0 0,1 0 0,0 1 0,0-1 0,1 2 0,1-1 0,0 1 0,1 1 0,0-1 0,12-8 0,-6 6 0,1 1 0,0 1 0,0 0 0,1 1 0,0 2 0,31-11 0,-33 13 0,109-33 0,-100 33 0,0 1 0,0 1 0,28-1 0,8-1 0,-61 6 0,1 0 0,-1 0 0,0 0 0,0 0 0,0 0 0,1 0 0,-1 0 0,0 0 0,0 0 0,0 0 0,1 0 0,-1 0 0,0 0 0,0 0 0,0 0 0,1 0 0,-1 0 0,0 0 0,0 0 0,0 1 0,1-1 0,-1 0 0,0 0 0,0 0 0,0 0 0,0 0 0,1 0 0,-1 1 0,0-1 0,0 0 0,0 0 0,0 0 0,0 1 0,0-1 0,0 0 0,0 0 0,0 0 0,1 1 0,-1-1 0,0 0 0,0 0 0,-1 0 0,1 1 0,0-1 0,0 0 0,0 0 0,0 0 0,0 0 0,0 0 0,-1 0 0,1 0 0,0 1 0,0-1 0,0 0 0,0 0 0,-1 0 0,1 0 0,0 0 0,0 0 0,0 0 0,0 0 0,-1 0 0,1 0 0,0 0 0,0 0 0,0 0 0,0 0 0,-1 0 0,1 0 0,0 0 0,0 0 0,0 0 0,0-1 0,0 1 0,-1 0 0,1 0 0,0 0 0,0 0 0,0 0 0,0 0 0,0 0 0,-1 0 0,1-1 0,0 1 0,0 0 0,0 0 0,-8-8-3935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25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16783,'0'0'3539,"14"8"-2868,-4-1-562,3 2 38,1-1 0,1 0 0,0 0 0,0-2 1,28 9-1,47 3 979,169 11-1,-123-17 157,-134-12-1498,12 1 1086,-14-1-921,0 0 0,0 0-1,0 0 1,0 0 0,0 0-1,0 0 1,-1 0-1,1 0 1,0 0 0,0-1-1,0 1 1,0 0 0,0 0-1,0 0 1,0 0 0,0 0-1,0 0 1,0 0 0,0 0-1,0-1 1,0 1 0,0 0-1,0 0 1,0 0 0,0 0-1,0 0 1,0 0 0,0 0-1,0 0 1,0-1-1,1 1 1,-1 0 0,0 0-1,0 0 1,0 0 0,0 0-1,0 0 1,0 0 0,0 0-1,0 0 1,0 0 0,0 0-1,0 0 1,1-1 0,-1 1-1,0 0 1,0 0 0,0 0-1,0 0 1,0 0-1,0 0 1,0 0 0,0 0-1,1 0 1,-1 0 0,0 0-1,0 0 1,0 0 0,0 0-1,0 0 1,0 0 0,0 0-1,0 0 1,1 0 0,-1 1-1,0-1 1,0 0 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25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16879,'0'0'2152,"66"38"-1976,-23-15 16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2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153 489 7736,'0'0'7696,"-9"9"-7158,6-6-478,-20 19 471,-25 19-1,42-36-367,1-1 0,-1 1-1,1-1 1,0 2 0,1-1-1,-1 0 1,1 1 0,0 0-1,0 0 1,1 0 0,0 1-1,0-1 1,0 1 0,1-1-1,0 1 1,0 0 0,1 0-1,0 0 1,0 0 0,0 0-1,1 0 1,0 0 0,1 1-1,2 12 1,-3-17-75,1 0 0,-1 0 1,1 0-1,0 0 0,0-1 0,0 1 0,1 0 1,-1-1-1,0 1 0,1-1 0,0 0 0,0 1 1,-1-1-1,1 0 0,1 0 0,-1 0 1,0 0-1,0 0 0,6 2 0,-5-2 2,1-1 0,-1 1 0,1-1 0,0 0 0,0-1 0,0 1 0,0-1 0,-1 1 0,1-1 0,0 0-1,0-1 1,0 1 0,0-1 0,7-1 0,-4-1 64,-1 0-1,1 0 0,-1 0 0,0-1 0,1 0 1,-2 0-1,1 0 0,0-1 0,-1 0 1,0 0-1,0 0 0,8-12 0,-11 14-40,0-1-1,0 0 1,0 0 0,0 1-1,0-1 1,-1 0-1,0-1 1,1 1-1,-2 0 1,2-6-1,-2 7-24,0 0 0,0 1 0,-1-1-1,1 0 1,-1 1 0,1-1 0,-1 0 0,0 1-1,0-1 1,0 1 0,0-1 0,-1 1 0,1 0 0,0-1-1,-1 1 1,0 0 0,-3-3 0,4 4-34,-1 0 0,0 0-1,0 0 1,0 0 0,0 1 0,0-1 0,0 0 0,0 1 0,0 0-1,0-1 1,0 1 0,0 0 0,0 0 0,0 0 0,0 0 0,0 1 0,0-1-1,0 1 1,-3 0 0,-3 1 119,0 1-1,0 0 1,-12 5 0,17-6-130,-3 1 79,-1 1 1,0-1 0,1 1 0,0 1 0,0-1 0,-6 7-1,12-11-109,0 1-1,-1-1 0,1 1 1,0-1-1,0 0 1,-1 1-1,1-1 0,0 1 1,0-1-1,0 1 0,0-1 1,0 1-1,0-1 1,0 1-1,0-1 0,0 1 1,0-1-1,0 1 0,0-1 1,0 1-1,0-1 0,0 1 1,0-1-1,1 1 1,-1-1-1,0 1 0,0-1 1,0 0-1,1 1 0,-1-1 1,0 1-1,1-1 0,-1 0 1,0 1-1,1-1 1,-1 0-1,1 1 0,0-1 1,18 10 230,-13-9-231,0 0 0,0-1 0,0 1 1,0-2-1,0 1 0,-1 0 0,1-1 1,0 0-1,0-1 0,0 1 0,-1-1 1,1 0-1,-1-1 0,10-4 1,6-6 19,0-1 0,21-17 1,-38 28-33,34-28 0,-1-3 0,-1-1 0,-2-1 0,-1-2 0,-3-1 0,-1-1 0,-1-2 0,-3-1 0,-1-1 0,29-80 0,-12 20 0,-37 92 0,-27 58 0,-7 51 0,-33 190 0,45-191 0,-82 380 0,91-435 0,-1 0 0,-2-1 0,-2 0 0,-29 58 0,42-94 0,-1 0 0,0 0 0,0-1 0,-1 1 0,1 0 0,-1-1 0,0 0 0,1 1 0,-2-1 0,1 0 0,0-1 0,0 1 0,-1 0 0,0-1 0,1 0 0,-7 3 0,9-5 0,0 0 0,0 0 0,1 0 0,-1 0 0,0-1 0,0 1 0,0 0 0,1 0 0,-1-1 0,0 1 0,0 0 0,1-1 0,-1 1 0,0-1 0,0 1 0,1-1 0,-1 1 0,1-1 0,-1 1 0,0-1 0,1 0 0,-1 1 0,1-1 0,-1 0 0,1 1 0,0-1 0,-1 0 0,1-1 0,-9-23 0,9 25 0,-3-13 0,1 0 0,1 0 0,0 0 0,1-1 0,0 1 0,3-15 0,15-79 0,-16 96 0,1-2 0,2-14 0,2 0 0,16-45 0,-21 65 0,1 1 0,1-1 0,-1 1 0,1 0 0,0 0 0,0 0 0,1 0 0,-1 1 0,1 0 0,1 0 0,-1 0 0,1 1 0,0-1 0,0 1 0,11-5 0,-4 3 0,1 1 0,0 1 0,-1 0 0,2 1 0,-1 0 0,0 1 0,1 1 0,-1 0 0,16 2 0,-20 0 0,1 0 0,-1 1 0,0 0 0,1 1 0,-1 0 0,0 1 0,-1 0 0,1 1 0,-1 0 0,1 0 0,-2 1 0,1 0 0,9 9 0,9 15 850,-13-12-5635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38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0 865 8936,'0'0'12025,"3"-10"-11665,50-171 1544,-47 166-1760,0 0 1,1 0-1,0 1 1,1 0-1,1 0 1,0 1-1,15-17 1,-7 9 212,18-32 0,-32 49-276,-1 0 1,1 1-1,0 0 0,0-1 1,0 1-1,0 0 0,0 0 0,1 0 1,-1 1-1,1-1 0,7-3 0,-9 6-53,-1-1-1,1 0 0,-1 1 0,1-1 0,0 1 0,-1 0 0,1-1 0,0 1 0,-1 0 1,1 0-1,0 0 0,-1 0 0,1 0 0,0 0 0,-1 1 0,1-1 0,0 1 1,-1-1-1,1 1 0,0-1 0,-1 1 0,1 0 0,-1 0 0,0 0 0,1 0 1,-1 0-1,1 0 0,-1 0 0,0 0 0,0 1 0,0-1 0,0 0 0,2 4 0,3 7 22,-1 1-1,0 1 0,0-1 1,-1 1-1,-1 0 0,-1 0 0,0 0 1,0 0-1,-2 19 0,-1-10 28,-2 1 0,0-1 0,-2 1 0,-8 25 0,12-38 304,9-23-191,14-40-21,3 1-1,52-79 0,-65 113 29,28-32 0,-39 49-190,-1 0 0,0-1 0,0 1 0,1 0 0,-1-1 0,0 1 0,1 0 0,-1-1 0,0 1 0,1 0 0,-1-1-1,0 1 1,1 0 0,-1 0 0,1 0 0,-1 0 0,1-1 0,-1 1 0,0 0 0,1 0 0,-1 0 0,1 0 0,-1 0 0,1 0 0,-1 0 0,1 0 0,-1 0 0,0 0 0,1 0 0,4 12 53,-7 26-70,2-32 25,-4 36-8,2 0 0,2 1 0,2-1 0,7 49-1,-8-89 6,-1-1 0,0 0 0,0 1-1,0-1 1,1 1 0,-1-1 0,1 1-1,-1-1 1,1 0 0,0 1 0,-1-1-1,1 0 1,0 0 0,0 1 0,0-1-1,0 0 1,0 0 0,0 0-1,0 0 1,0 0 0,1 0 0,-1-1-1,0 1 1,1 0 0,1 0 0,0-1 12,0 0 1,0 0-1,0 0 1,1 0-1,-1-1 0,0 1 1,0-1-1,0 0 1,0 0-1,6-3 1,1-1 7,0 0-1,0-1 1,0 0 0,-1-1 0,0 0-1,0 0 1,-1-1 0,0 0 0,13-17-1,-2-1 53,0-1 0,16-34 0,-32 55-35,1-1 1,-1-1-1,3-12 1,-5 18-36,-1 0-1,1 0 1,-1 0 0,0 0 0,1-1 0,-1 1-1,0 0 1,0 0 0,-1 0 0,1 0 0,0 0-1,-1 0 1,1 0 0,-1 0 0,0 0 0,0 0-1,1 0 1,-3-2 0,3 3-7,-1 1-1,1-1 1,-1 1-1,1-1 1,-1 1 0,1 0-1,-1 0 1,0-1-1,1 1 1,-1 0-1,1 0 1,-1-1 0,0 1-1,1 0 1,-1 0-1,1 0 1,-1 0-1,0 0 1,1 0 0,-1 0-1,0 0 1,1 0-1,-1 0 1,0 1-1,1-1 1,-1 0 0,1 0-1,-1 0 1,0 1-1,1-1 1,-1 0-1,1 1 1,-1-1 0,1 1-1,-1-1 1,0 1-1,-21 22 76,18-18-80,-14 15 9,1 2 0,1 0 0,-14 25 0,23-36-9,2-1 0,0 1 0,0 0-1,1 1 1,0-1 0,1 1 0,0 0-1,1 0 1,-1 17 0,3-26-1,0 0 0,0-1 0,0 1 0,1 0 0,-1-1 0,0 1 1,1 0-1,0-1 0,0 1 0,0-1 0,0 1 0,0-1 0,0 0 0,1 1 0,-1-1 0,1 0 0,-1 0 0,3 3 0,-1-3 4,0 0-1,0-1 0,0 1 1,0-1-1,1 1 0,-1-1 0,0 0 1,0 0-1,1-1 0,-1 1 1,1-1-1,-1 1 0,0-1 0,5 0 1,6-1 19,-1 0-1,1 0 1,-1-2 0,0 1 0,0-2 0,0 0 0,0 0 0,0-1 0,-1-1 0,0 0-1,0 0 1,0-2 0,-1 1 0,0-1 0,-1-1 0,0 0 0,0 0 0,-1-1 0,0 0-1,0-1 1,-1 0 0,-1 0 0,9-18 0,-5 6 115,0 1 0,-2-1 0,0-1-1,5-28 1,-14 52-137,0 0-1,0 0 0,0 0 1,0 0-1,0 0 1,0 0-1,-1 0 0,1 0 1,0 0-1,0 1 1,0-1-1,0 0 0,0 0 1,0 0-1,0 0 1,0-1-1,0 1 0,0 0 1,-1 0-1,1 0 0,0 0 1,0 0-1,0 0 1,0 0-1,0 0 0,0 0 1,0 0-1,0 0 1,0 0-1,0 0 0,-1 0 1,1 0-1,0 0 0,0 0 1,0 0-1,0 0 1,0-1-1,-11 20 4,-13 32-8,16-31 4,2-1 0,0 1 0,1 0 0,1 0 0,0 0 0,2 1 0,1-1 0,1 36 0,0-42 0,1 13 0,-1-27 0,0 1 0,0 0 0,0 0 0,0 0 0,0 0 0,0 0 0,1-1 0,-1 1 0,0 0 0,0 0 0,1-1 0,-1 1 0,1 0 0,-1 0 0,1-1 0,-1 1 0,1 0 0,-1-1 0,1 1 0,0-1 0,0 2 0,1-3 0,-1 1 0,1 0 0,-1 0 0,1-1 0,-1 1 0,0-1 0,1 1 0,-1-1 0,0 1 0,1-1 0,-1 0 0,0 0 0,0 0 0,1 0 0,-1 0 0,0 0 0,0 0 0,0 0 0,1-2 0,2-1 0,21-23 0,-1-1 0,-2-1 0,0-1 0,17-34 0,-29 45 0,-10 19 0,0 0 0,0 0 0,0 0 0,0-1 0,1 1 0,-1 0 0,0 0 0,0 0 0,0 0 0,0 0 0,0 0 0,0 0 0,0 0 0,0 0 0,1 0 0,-1 0 0,0-1 0,0 1 0,0 0 0,0 0 0,0 0 0,0 0 0,1 0 0,-1 0 0,0 0 0,0 0 0,0 0 0,0 0 0,0 0 0,0 0 0,1 0 0,-1 0 0,0 0 0,0 1 0,0-1 0,0 0 0,0 0 0,0 0 0,1 0 0,-1 0 0,0 0 0,0 0 0,0 0 0,0 0 0,0 0 0,0 0 0,0 1 0,0-1 0,0 0 0,0 0 0,1 0 0,-1 0 0,0 0 0,0 0 0,0 1 0,0-1 0,0 0 0,0 0 0,0 0 0,0 0 0,0 0 0,0 1 0,2 6 0,-2-7 0,0 15 0,0-1 0,-3 23 0,2-27 0,0 1 0,0 0 0,1-1 0,1 1 0,2 18 0,-2-26 0,-1 0 0,1 1 0,0-1 0,0 0 0,0 0 0,0 0 0,0 0 0,1 0 0,-1 0 0,4 4 0,-4-7 0,-1 1 0,1-1 0,-1 0 0,1 1 0,0-1 0,-1 0 0,1 0 0,-1 1 0,1-1 0,0 0 0,-1 0 0,1 0 0,0 0 0,-1 0 0,1 0 0,0 0 0,-1 0 0,1 0 0,0 0 0,0 0 0,21-12 0,-5-1 0,0-2 0,-1 0 0,-1 0 0,-1-1 0,13-20 0,1-3 0,26-54 0,6-46 0,-31 65 0,39-123 0,-47 130 0,-16 46 0,-1 1 0,3-24 0,-7 43 0,-1-19 0,1 21 0,0-1 0,0 0 0,-1 0 0,1 0 0,0 0 0,0 0 0,0 1 0,0-1 0,0 0 0,0 0 0,0 0 0,-1 0 0,1 0 0,0 0 0,0 0 0,0 0 0,0 1 0,0-1 0,-1 0 0,1 0 0,0 0 0,0 0 0,0 0 0,0 0 0,0 0 0,-1 0 0,1 0 0,0 0 0,0 0 0,0 0 0,-1 0 0,1 0 0,0 0 0,0 0 0,0 0 0,0 0 0,0 0 0,-1 0 0,1-1 0,0 1 0,0 0 0,0 0 0,0 0 0,0 0 0,-1 0 0,1 0 0,0 0 0,0 0 0,0-1 0,0 1 0,0 0 0,0 0 0,0 0 0,0 0 0,0 0 0,-1-1 0,1 1 0,0 0 0,0 0 0,0 0 0,0 0 0,0-1 0,-20 35 0,15-26 0,0 0 0,0 0 0,1 0 0,-6 15 0,-8 46 0,-8 24 0,20-77 0,-22 67 0,26-74 0,0 1 0,0 0 0,1 0 0,0-1 0,1 1 0,0 16 0,4 43 0,-5-54 0,2 0 0,0 0 0,0-1 0,7 28 0,-6-38 0,-1 0 0,1 0 0,0 0 0,1 0 0,-1 0 0,1-1 0,0 1 0,0-1 0,0 1 0,0-1 0,0 0 0,1 0 0,-1-1 0,1 1 0,0-1 0,0 0 0,0 0 0,0 0 0,0 0 0,0-1 0,1 1 0,-1-1 0,0 0 0,7 0 0,-2 0 0,0 0 0,0 0 0,0-1 0,0 0 0,0-1 0,0 0 0,0-1 0,0 0 0,-1 0 0,1 0 0,9-5 0,-10 3 0,-1 1 0,0-1 0,0-1 0,0 1 0,0-1 0,11-12 0,-14 14 0,-1-1 0,-1 0 0,1 0 0,0 0 0,-1-1 0,0 1 0,0 0 0,0-1 0,-1 0 0,0 1 0,1-1 0,-2 0 0,2-8 0,-6-15 0,3 25 0,0 0 0,0 0 0,1 0 0,-1-1 0,1 1 0,0 0 0,0 0 0,0 0 0,1-5 0,-1 7 0,0 1 0,0 0 0,0 0 0,0-1 0,1 1 0,-1 0 0,0-1 0,0 1 0,0 0 0,0 0 0,1-1 0,-1 1 0,0 0 0,0 0 0,1-1 0,-1 1 0,0 0 0,0 0 0,1 0 0,-1-1 0,0 1 0,1 0 0,-1 0 0,0 0 0,0 0 0,1 0 0,-1 0 0,0 0 0,1 0 0,-1 0 0,0 0 0,1 0 0,-1 0 0,0 0 0,1 0 0,-1 0 0,0 0 0,1 0 0,-1 0 0,0 0 0,1 0 0,-1 0 0,1 1 0,-1-1 0,1 1 0,0-1 0,0 1 0,-1-1 0,1 1 0,0-1 0,-1 1 0,1 0 0,-1-1 0,1 1 0,-1 0 0,1 0 0,-1-1 0,1 1 0,0 1 0,1 14 0,0 1 0,-1-1 0,-1 0 0,0 1 0,-2-1 0,-3 22 0,-2 44 0,7-81 0,0 0 0,0 0 0,0 0 0,0 0 0,1 0 0,-1 0 0,0 0 0,1-1 0,-1 1 0,0 0 0,1 0 0,-1 0 0,1 0 0,0-1 0,-1 1 0,1 0 0,-1 0 0,1-1 0,0 1 0,0-1 0,-1 1 0,1-1 0,0 1 0,0-1 0,0 1 0,0-1 0,0 0 0,0 1 0,0-1 0,-1 0 0,1 0 0,0 0 0,0 1 0,0-1 0,0 0 0,0 0 0,0-1 0,0 1 0,0 0 0,1 0 0,6-1 0,0 0 0,0-1 0,12-4 0,-19 6 0,13-5 0,-1-1 0,0 0 0,0 0 0,-1-1 0,1-1 0,11-10 0,-2 0 0,-1-1 0,22-26 0,-6 10 0,-69 45 0,23-4 0,0 0 0,1 0 0,0 1 0,0 0 0,1 1 0,0-1 0,0 1 0,1 1 0,0-1 0,-9 18 0,5-7 0,1 1 0,2 0 0,0 0 0,-7 31 0,14-50 0,-1 0 0,1 0 0,0 0 0,0 0 0,0 0 0,0 0 0,0 0 0,0 0 0,0 0 0,0 0 0,0 1 0,0-1 0,1 0 0,-1 0 0,0 0 0,1 0 0,0 1 0,-1-1 0,1-1 0,-1 0 0,1 1 0,-1-1 0,1 0 0,-1 1 0,1-1 0,-1 0 0,1 0 0,-1 1 0,1-1 0,-1 0 0,1 0 0,-1 0 0,1 0 0,0 0 0,-1 0 0,1 0 0,-1 0 0,1 0 0,0 0 0,0 0 0,2-1 0,0 0 0,0 0 0,-1 0 0,1 0 0,0 0 0,-1-1 0,1 0 0,-1 1 0,1-1 0,-1 0 0,3-3 0,5-7 0,-1-1 0,-1 0 0,0-1 0,0 0 0,9-28 0,-8 22 0,0 0 0,16-26 0,-26 38 0,-1 9 0,1 9 0,1 14 0,1 0 0,1 0 0,6 26 0,-8-47 0,1-1 0,0 1 0,0 0 0,0-1 0,0 1 0,0-1 0,0 1 0,1-1 0,-1 0 0,1 0 0,0 1 0,-1-1 0,1 0 0,0 0 0,0 0 0,0-1 0,1 1 0,-1-1 0,0 1 0,1-1 0,-1 0 0,1 1 0,-1-1 0,1 0 0,0-1 0,-1 1 0,1 0 0,0-1 0,-1 0 0,1 1 0,0-1 0,0 0 0,-1-1 0,1 1 0,4-1 0,2-1 0,0 0 0,0 0 0,0-1 0,0 0 0,-1-1 0,1 0 0,-1 0 0,0-1 0,9-7 0,2-3 0,-1-2 0,0 0 0,-2-1 0,0-1 0,-1 0 0,-1-1 0,0 0 0,15-35 0,-12 18 0,-2-1 0,-1-1 0,-2 0 0,9-53 0,-15 61 0,7-42 0,-12 67 0,-1 0 0,0 0 0,0 0 0,0 0 0,-1 0 0,0 0 0,0 0 0,-1 0 0,-3-9 0,5 14 0,0 0 0,-1 0 0,1 0 0,-1 1 0,1-1 0,0 0 0,-1 0 0,0 1 0,1-1 0,-1 0 0,1 1 0,-1-1 0,0 0 0,1 1 0,-1-1 0,0 1 0,0-1 0,0 1 0,1-1 0,-1 1 0,0 0 0,0-1 0,0 1 0,0 0 0,0 0 0,0 0 0,1-1 0,-1 1 0,0 0 0,0 0 0,0 1 0,0-1 0,0 0 0,0 0 0,0 0 0,0 0 0,1 1 0,-1-1 0,0 0 0,0 1 0,0-1 0,0 1 0,1-1 0,-1 1 0,-1 0 0,-3 3 0,0 1 0,0-1 0,0 1 0,0 0 0,-4 7 0,-11 17 0,2 0 0,1 1 0,1 0 0,2 2 0,1-1 0,1 2 0,2 0 0,2 0 0,-6 40 0,12-57 0,1 0 0,0 0 0,2 0 0,0 1 0,0-1 0,5 19 0,2-3 0,23 61 0,-30-91 0,-1 0 0,1 0 0,0 0 0,0 0 0,0 0 0,1-1 0,-1 1 0,0 0 0,1-1 0,-1 1 0,1-1 0,0 1 0,-1-1 0,1 0 0,0 0 0,0 1 0,0-1 0,0-1 0,0 1 0,0 0 0,0 0 0,0-1 0,0 1 0,0-1 0,0 0 0,0 1 0,0-1 0,1 0 0,-1 0 0,0 0 0,0-1 0,0 1 0,0-1 0,2 0 0,2 0 0,0-1 0,-1 0 0,1-1 0,-1 1 0,0-1 0,0 0 0,0 0 0,0-1 0,0 1 0,-1-1 0,8-8 0,-1-4 0,1 0 0,-2-1 0,15-32 0,-15 28 0,1 1 0,19-27 0,-26 45 0,-1 9 0,-2 10 0,-2 0 0,-1 26 0,-2-1 0,-2 0 0,-2-1 0,-18 60 0,25-100 0,1 1 0,-1-1 0,1 1 0,-1-1 0,0 1 0,0-1 0,1 0 0,-1 0 0,0 1 0,0-1 0,0 0 0,0 0 0,-1 0 0,1 0 0,0 0 0,0 0 0,0 0 0,-1-1 0,1 1 0,-1 0 0,1-1 0,0 1 0,-1-1 0,1 1 0,-3-1 0,3 0 0,0 0 0,0 0 0,0-1 0,0 1 0,0 0 0,0-1 0,0 1 0,0-1 0,0 1 0,0-1 0,1 1 0,-1-1 0,0 0 0,0 0 0,1 1 0,-1-1 0,0 0 0,1 0 0,-1 0 0,0 1 0,1-1 0,-1 0 0,1 0 0,0 0 0,-1 0 0,1 0 0,0 0 0,0 0 0,-1 0 0,1 0 0,0 0 0,0 0 0,0 0 0,0 0 0,0 0 0,1-1 0,-1-1 0,0 0 0,0 0 0,0 0 0,0 0 0,1 0 0,-1 0 0,1 0 0,0 0 0,0 0 0,0 1 0,0-1 0,0 0 0,1 1 0,-1-1 0,1 1 0,0-1 0,0 1 0,-1 0 0,2 0 0,-1 0 0,0 0 0,3-2 0,0 1 0,-1 1 0,0 1 0,1-1 0,-1 1 0,1-1 0,0 1 0,0 1 0,-1-1 0,1 1 0,0-1 0,0 1 0,-1 1 0,7 0 0,18 4 0,-1 1 0,29 10 0,-2-1 0,-52-15 973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39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15376,'0'0'1327,"61"9"-799,-4-7 224,9 3 8,12 4-168,-4-3 0,1 0-168,-8 1 0,-16 2-248,-10-3-8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41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1 570 9536,'0'0'12050,"6"-12"-11597,44-71 495,-42 69-692,2 2-1,0-1 0,0 1 1,1 1-1,15-13 0,-10 13 75,0 0 0,21-11 0,-31 19-179,0 1 0,0-1-1,0 1 1,0 0-1,1 1 1,-1-1-1,0 1 1,1 1 0,0-1-1,8 1 1,-13 1-107,0-1 0,-1 1-1,1-1 1,0 1 0,-1 0 0,1-1 0,-1 1 0,1 0 0,-1 0-1,1 0 1,-1 0 0,0 1 0,1-1 0,-1 0 0,0 1-1,0-1 1,0 0 0,0 1 0,0-1 0,0 1 0,0 0 0,-1-1-1,1 1 1,-1 0 0,1-1 0,-1 1 0,1 0 0,-1-1 0,0 1-1,0 3 1,1 5 163,-1 1 0,0 0 0,-2 16-1,0-14 244,0 1 0,0-1 0,-7 17 0,40-45 969,40-33-1298,-52 34-108,1 0 1,0 2-1,0 0 1,41-16-1,-61 28-13,1 0 0,-1-1 0,1 1 0,-1 0 0,1 0 0,-1 0 0,0 0 0,1 0 0,-1 0 0,1 0 0,-1 0 0,1 0 0,-1 0 0,0 0 0,1 0 0,-1 0 0,1 0 0,-1 1 0,0-1 0,1 0 0,-1 0 0,1 0 0,-1 1 0,0-1 0,1 0 0,-1 0 0,0 1 0,1-1 0,-1 0 0,0 1 0,1-1 0,3 18 0,-8 28 0,2-34 0,2-7 0,-1 3 0,1 0 0,-1 0 0,2 0 0,0 9 0,-1-16 0,0 0 0,0 1 0,1-1 0,-1 0 0,0 0 0,1 1 0,-1-1 0,1 0 0,-1 0 0,1 0 0,-1 0 0,1 1 0,0-1 0,0 0 0,-1 0 0,1-1 0,0 1 0,0 0 0,0 0 0,0 0 0,0 0 0,0-1 0,0 1 0,1-1 0,-1 1 0,0-1 0,0 1 0,0-1 0,1 1 0,-1-1 0,0 0 0,0 0 0,2 0 0,14-1 0,0-1 0,0-1 0,0-1 0,22-8 0,-4 2 0,74-24 0,18-4 0,-115 32 0,-64 64 0,48-54 0,0 0 0,0 0 0,1 0 0,-1 1 0,1 0 0,0-1 0,0 1 0,0 0 0,1 1 0,0-1 0,0 0 0,0 1 0,1-1 0,-1 1 0,1-1 0,1 1 0,-1 0 0,1 10 0,0-15 0,0 1 0,0-1 0,0 0 0,1 0 0,-1 0 0,0 1 0,1-1 0,-1 0 0,1 0 0,-1 0 0,1 0 0,-1 0 0,1 0 0,0 0 0,-1 0 0,1 0 0,0 0 0,0 0 0,0 0 0,0-1 0,0 1 0,-1 0 0,3 0 0,-1 0 0,0 0 0,0-1 0,0 1 0,0-1 0,0 0 0,0 0 0,0 1 0,0-1 0,1 0 0,-1-1 0,0 1 0,3-1 0,0 0 0,0-1 0,0 1 0,0-1 0,0 0 0,0-1 0,0 1 0,-1-1 0,1 0 0,-1 0 0,5-4 0,-6 4 0,0-1 0,-1 0 0,1 0 0,-1 0 0,1 0 0,-1 0 0,0-1 0,-1 1 0,1-1 0,-1 1 0,0-1 0,0 1 0,0-1 0,-1 0 0,0-5 0,1 7 0,-2 0 0,1 1 0,0-1 0,-1 0 0,1 0 0,-1 0 0,0 0 0,0 0 0,0 1 0,0-1 0,-1 0 0,1 1 0,-1-1 0,1 1 0,-1 0 0,0-1 0,0 1 0,0 0 0,0 0 0,0 0 0,-1 0 0,1 1 0,0-1 0,-1 1 0,-3-2 0,-15-3 0,21 5 0,0 1 0,-1 0 0,1 0 0,0 0 0,0 0 0,-1-1 0,1 1 0,0 0 0,-1 0 0,1 0 0,0 0 0,0 0 0,-1 0 0,1 0 0,0 0 0,-1 0 0,1 0 0,0 0 0,-1 0 0,1 0 0,0 0 0,0 0 0,-1 0 0,1 0 0,0 0 0,-1 1 0,1-1 0,0 0 0,0 0 0,-1 0 0,1 0 0,0 1 0,0-1 0,-1 0 0,1 0 0,0 0 0,0 1 0,0-1 0,0 0 0,-1 1 0,1-1 0,0 0 0,0 0 0,0 1 0,0-1 0,0 0 0,0 0 0,0 1 0,0-1 0,0 0 0,0 1 0,0-1 0,0 0 0,0 1 0,0-1 0,0 0 0,0 0 0,0 1 0,0-1 0,0 0 0,0 1 0,0-1 0,0 0 0,1 0 0,-1 1 0,5 3 0,-1 1 0,1-2 0,0 1 0,0 0 0,1-1 0,-1 0 0,1 0 0,-1-1 0,10 4 0,-7-4 0,1 0 0,0-1 0,-1 0 0,1 0 0,0-1 0,0 0 0,0-1 0,12-1 0,-2-2 0,-1 0 0,0-1 0,18-7 0,-19 4 0,1 0 0,-1-1 0,-1-1 0,0 0 0,0-1 0,-1-1 0,0 0 0,-1-1 0,-1-1 0,0 0 0,0-1 0,15-24 0,-17 20 0,-1 0 0,-1 0 0,0-1 0,-2 0 0,0-1 0,-1 0 0,-1 0 0,-1 0 0,-1 0 0,1-42 0,-4 62 0,0 1 0,0 0 0,0 0 0,0-1 0,0 1 0,1 0 0,-1-1 0,0 1 0,0 0 0,0-1 0,0 1 0,0 0 0,0-1 0,-1 1 0,1 0 0,0-1 0,0 1 0,0 0 0,0-1 0,0 1 0,0 0 0,-1 0 0,1-1 0,0 1 0,0 0 0,0 0 0,-1-1 0,1 1 0,0 0 0,0 0 0,0 0 0,-1-1 0,0 1 0,-6 8 0,-6 20 0,5 2 0,2-1 0,1 1 0,1 0 0,2 0 0,1 1 0,1-1 0,2 0 0,1 0 0,1 0 0,15 53 0,-18-80 0,0 1 0,0-1 0,0 1 0,1-1 0,-1 0 0,1 0 0,0 0 0,0 1 0,0-2 0,0 1 0,5 5 0,-5-7 0,-1 0 0,1-1 0,-1 1 0,1 0 0,0-1 0,-1 1 0,1-1 0,0 1 0,-1-1 0,1 0 0,0 0 0,0 1 0,-1-1 0,1-1 0,0 1 0,0 0 0,-1 0 0,1-1 0,0 1 0,-1-1 0,1 1 0,0-1 0,-1 0 0,1 0 0,2-1 0,32-22 850,-17 6-5635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41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14272,'0'0'2277,"9"-1"-1411,97-7 1249,0 5 0,130 13-1,-90-3-326,-89-12-4438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4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10656,'0'0'15574,"3"9"-15219,-3-8-350,7 16 335,-1 0-1,6 28 0,-3 20 476,-5-33 209,13 56 0,-9-56 675,4-58-1110,-2-5-589,19-52 0,58-120 0,-87 203 0,3-5 0,0 0 0,-1 0 0,2 0 0,-1 1 0,0-1 0,5-3 0,-7 7 0,-1 0 0,1 1 0,0-1 0,-1 1 0,1 0 0,0-1 0,-1 1 0,1 0 0,0-1 0,0 1 0,0 0 0,-1 0 0,1-1 0,0 1 0,0 0 0,0 0 0,0 0 0,0 0 0,0 0 0,1 1 0,-1-1 0,0 1 0,1 0 0,-1-1 0,0 1 0,0 0 0,0 0 0,0 0 0,0-1 0,0 1 0,0 0 0,0 1 0,0-1 0,0 0 0,1 2 0,2 5 0,1 1 0,-1-1 0,4 15 0,1 2 0,-3-7 197,0 0-1,-1 0 1,-1 0 0,4 34 0,-4 80-5116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4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9944,'0'0'14391,"13"3"-13977,41 2 353,-1-2 0,1-3 0,81-8-1,-77 5 1480,-44 3-369,-8 0-5145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3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1 12664,'0'0'4479,"-12"8"-4235,-82 60 356,19-12 59,43-33-153,-43 39 0,24-20 47,37-32-120,0 1 0,2 0-1,-24 25 1,33-30-161,5-5 506,7-5-1734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46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12360,'0'0'7645,"13"2"-7211,2 1-291,-7-1-48,1 0 1,-1-1-1,1 0 1,0-1-1,0 0 1,-1 0-1,13-2 1,150-26 1869,-146 25-1373,1-2 0,-1-1 0,-1-2 0,1 0 0,31-15 0,-55 22-670,3-2 555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5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371 529 9144,'0'0'7489,"-12"-4"-6983,3 1-387,4 0-54,0 1-1,0 1 1,0-1-1,0 1 1,0-1 0,0 1-1,0 1 1,0-1-1,-1 1 1,1 0-1,0 0 1,-1 1 0,1-1-1,0 1 1,-6 2-1,-16 8 459,0 0 0,1 2 0,0 1 0,1 2 0,1 0-1,-35 30 1,54-42-320,1 0-1,0 1 1,0-1-1,0 1 1,0 0-1,1 0 1,0 0-1,0 0 1,0 1-1,1-1 1,0 1-1,-3 10 0,4-14-115,1 1-1,0-1 0,0 1 0,0-1 0,0 1 0,0-1 0,0 0 1,1 1-1,-1-1 0,1 1 0,-1-1 0,1 0 0,0 0 1,0 1-1,0-1 0,0 0 0,1 0 0,-1 0 0,0 0 0,1 0 1,0 0-1,-1-1 0,1 1 0,0 0 0,0-1 0,0 1 0,0-1 1,0 0-1,0 0 0,0 0 0,0 0 0,1 0 0,3 1 0,0 0 19,1 0 0,0 0 0,0-1 0,0 0 0,0 0-1,0-1 1,0 1 0,0-2 0,0 1 0,0-1 0,14-3-1,-10 1 21,0-1-1,0-1 0,-1 0 0,1 0 1,-1-1-1,16-11 0,0-5 211,0-2 0,-1 0 0,41-55 0,-46 53-160,-1-2 0,-1 0 0,-1-1 0,-2-1-1,-1 0 1,-1-1 0,-2-1 0,-1 0 0,10-53-1,-16 64-150,5-39-10,-9 55-15,0 0 1,1 1-1,-2-1 0,1 1 1,0-1-1,-1 0 0,0 1 0,0-1 1,-4-7-1,5 12 1,0 0 0,0-1 0,0 1 0,0 0 0,0 0 0,0 0 0,0 0 0,0 0 0,-1-1 0,1 1 0,0 0 0,0 0 0,0 0 0,0 0 0,0 0 0,-1 0 0,1 0 0,0 0 0,0-1 0,0 1 0,0 0 0,-1 0 0,1 0 0,0 0 0,0 0 0,0 0 0,-1 0 0,1 0 0,0 0 0,0 0 0,0 0 0,0 0 0,-1 0 0,1 0 0,0 1 0,0-1 0,0 0 0,0 0 0,-1 0 0,-7 7 0,-6 12 0,5-1 0,1 1 0,0 0 0,1 0 0,1 1 0,1 0 0,1 0 0,1 0 0,0 0 0,2 1 0,0-1 0,1 1 0,1-1 0,1 0 0,1 1 0,1-1 0,1 0 0,0 0 0,14 31 0,-17-47 0,1 1 0,0 0 0,-1 0 0,2-1 0,-1 1 0,1-1 0,-1 0 0,1 0 0,0-1 0,0 1 0,1-1 0,-1 0 0,1 0 0,0 0 0,0 0 0,0-1 0,0 0 0,0 0 0,0 0 0,0-1 0,1 0 0,-1 0 0,1 0 0,9-1 0,-6 0 0,0 0 0,-1-1 0,1-1 0,0 1 0,-1-2 0,0 1 0,1-1 0,-1 0 0,0-1 0,0 0 0,-1 0 0,1 0 0,-1-1 0,12-10 0,-8 4 0,-1 0 0,0-1 0,0 0 0,-1 0 0,-1-1 0,0 0 0,-1 0 0,0-1 0,-1 0 0,7-24 0,-13 35 0,1 1 0,0-1 0,-1 1 0,0-1 0,0 1 0,0-1 0,0 0 0,0 1 0,-1-5 0,1 6 0,0 0 0,-1 0 0,1 0 0,0 0 0,-1 0 0,1 1 0,-1-1 0,1 0 0,-1 0 0,1 0 0,-1 0 0,0 1 0,0-1 0,1 0 0,-1 1 0,0-1 0,-1-1 0,0 2 0,0-1 0,0 1 0,0 0 0,0-1 0,1 1 0,-1 0 0,0 0 0,0 0 0,0 1 0,0-1 0,0 0 0,0 1 0,1-1 0,-1 1 0,0-1 0,0 1 0,1 0 0,-1 0 0,0 0 0,1 0 0,-1 0 0,1 0 0,-3 3 0,-6 4 0,1 1 0,0 1 0,0 0 0,1 0 0,0 0 0,1 1 0,-10 19 0,14-25 0,1 1 0,-1-1 0,1 1 0,0-1 0,0 1 0,1 0 0,0 0 0,0 0 0,0 0 0,1 0 0,0 0 0,0 0 0,0 0 0,1 0 0,0 0 0,0 0 0,0-1 0,5 11 0,-5-13 0,1 0 0,0 0 0,0 0 0,0 0 0,1-1 0,-1 1 0,1-1 0,-1 0 0,1 0 0,0 0 0,0 0 0,0 0 0,0 0 0,0-1 0,0 0 0,0 1 0,7 0 0,-5-1 0,0 0 0,0 0 0,1 0 0,-1-1 0,0 0 0,0 0 0,0-1 0,1 1 0,-1-1 0,0 0 0,6-3 0,39-17 0,0-3 0,-1-3 0,73-51 0,-61 42 0,-61 36 0,0 0 0,0 0 0,0 0 0,0 0 0,1 0 0,-1 0 0,0 0 0,0 0 0,0 0 0,1 0 0,-1 0 0,0 0 0,0 0 0,0 0 0,1 0 0,-1 0 0,0 0 0,0 0 0,0 1 0,0-1 0,0 0 0,1 0 0,-1 0 0,0 0 0,0 0 0,0 0 0,0 1 0,0-1 0,0 0 0,1 0 0,-1 0 0,0 0 0,0 1 0,0-1 0,0 0 0,0 0 0,0 0 0,0 1 0,0-1 0,0 0 0,0 0 0,0 0 0,0 0 0,0 1 0,0-1 0,0 0 0,0 0 0,0 0 0,0 1 0,0-1 0,0 0 0,0 0 0,-1 0 0,1 0 0,0 1 0,0-1 0,-3 18 0,2-14 0,-5 33 0,4-22 0,0 0 0,-1 0 0,-6 18 0,9-33 0,-1 0 0,1 0 0,0 0 0,0 1 0,0-1 0,0 0 0,0 0 0,0 0 0,0 0 0,0 1 0,0-1 0,0 0 0,0 0 0,0 0 0,0 0 0,0 1 0,0-1 0,0 0 0,0 0 0,0 0 0,0 0 0,0 1 0,0-1 0,0 0 0,0 0 0,0 0 0,0 0 0,0 1 0,0-1 0,0 0 0,0 0 0,1 0 0,-1 0 0,0 0 0,0 0 0,0 1 0,0-1 0,0 0 0,0 0 0,1 0 0,-1 0 0,0 0 0,0 0 0,0 0 0,0 0 0,1 0 0,-1 0 0,0 0 0,0 0 0,0 0 0,0 0 0,1 0 0,-1 0 0,0 0 0,0 0 0,0 0 0,0 0 0,1 0 0,-1 0 0,0 0 0,0 0 0,0 0 0,0 0 0,1 0 0,19-9 0,23-19 0,-11 3 0,-15 10 0,1 1 0,1 1 0,0 1 0,0 0 0,38-15 0,-56 26 0,1 0 0,0 1 0,-1-1 0,1 1 0,0 0 0,-1-1 0,1 1 0,0 0 0,0 0 0,-1 0 0,1 0 0,0 1 0,-1-1 0,1 0 0,0 1 0,-1-1 0,1 1 0,0-1 0,-1 1 0,1 0 0,-1 0 0,1-1 0,-1 1 0,0 0 0,1 1 0,-1-1 0,0 0 0,0 0 0,1 0 0,-1 1 0,0-1 0,0 1 0,-1-1 0,1 1 0,0-1 0,0 1 0,-1-1 0,1 3 0,3 7 0,-2 1 0,1-1 0,-2 0 0,2 21 0,-2-13 0,0-4 0,-1-8 0,1 1 0,-1-1 0,2 0 0,-1 1 0,1-1 0,0 0 0,0 0 0,1 0 0,0 0 0,5 10 0,-7-17 0,0 1 0,0-1 0,1 1 0,-1-1 0,0 1 0,0-1 0,0 1 0,1-1 0,-1 0 0,0 0 0,0 0 0,0 0 0,1 0 0,-1 0 0,0 0 0,1 0 0,-1 0 0,0 0 0,0-1 0,0 1 0,1-1 0,-1 1 0,0-1 0,0 1 0,1-2 0,32-15 0,-18 6 0,-1-1 0,0 0 0,-1-1 0,0-1 0,20-26 0,52-85 0,-43 47 0,-40 82 0,-1 13 0,0 22 0,4 86 0,0-21 0,-6-95 0,-1 0 0,0 0 0,0 0 0,-1-1 0,-4 15 0,-1 0 0,7-22 0,0-1 0,-1 0 0,1 0 0,0 0 0,-1 0 0,1 0 0,0 0 0,-1 0 0,1 0 0,-1 0 0,1 0 0,0 0 0,-1 0 0,1 0 0,0 0 0,-1 0 0,1 0 0,-1 0 0,1-1 0,0 1 0,-1 0 0,1 0 0,0 0 0,0-1 0,-1 1 0,1 0 0,0 0 0,-1-1 0,1 1 0,0 0 0,0 0 0,-1-1 0,1 1 0,0-1 0,-13-11 0,3-1 0,0 0 0,1-1 0,0 0 0,1 0 0,1-1 0,0-1 0,-6-22 0,13 38 0,-1-1 0,-2-14 0,3 15 0,0 0 0,1-1 0,-1 1 0,1 0 0,-1 0 0,0 0 0,1 0 0,-1 0 0,1-1 0,-1 1 0,1 0 0,-1 0 0,1 0 0,-1 0 0,1 0 0,-1 0 0,0 1 0,1-1 0,-1 0 0,1 0 0,-1 0 0,1 0 0,-1 0 0,0 1 0,1-1 0,-1 0 0,1 0 0,-1 1 0,0-1 0,1 0 0,-1 0 0,1 1 0,21 11 0,-3-2 0,0-1 0,1-1 0,20 7 0,-32-14 0,0 1 0,0-1 0,-1 0 0,1 0 0,0-1 0,0 0 0,0-1 0,0 0 0,0 0 0,-1 0 0,16-6 0,-7 0 0,0-1 0,0 0 0,0-1 0,-1-1 0,-1-1 0,0 0 0,23-23 0,9-7 0,-46 41 0,0 0 0,0 1 0,-1-1 0,1 0 0,0 0 0,0 0 0,0 1 0,0-1 0,0 0 0,0 0 0,0 1 0,1-1 0,-1 0 0,0 0 0,0 1 0,0-1 0,0 0 0,0 0 0,0 0 0,0 1 0,0-1 0,0 0 0,1 0 0,-1 0 0,0 0 0,0 1 0,0-1 0,0 0 0,1 0 0,-1 0 0,0 0 0,0 0 0,0 1 0,1-1 0,-1 0 0,0 0 0,0 0 0,0 0 0,1 0 0,-1 0 0,0 0 0,0 0 0,1 0 0,-1 0 0,0 0 0,0 0 0,1 0 0,-1 0 0,0 0 0,0 0 0,0 0 0,1 0 0,-1 0 0,0-1 0,0 1 0,0 0 0,1 0 0,-1 0 0,0 0 0,0 0 0,0 0 0,1-1 0,-1 1 0,0 0 0,0 0 0,0 0 0,0-1 0,0 1 0,1 0 0,-4 21 0,2-17 0,-2 19 0,1 33 0,2-47 0,1-1 0,-1 0 0,2 1 0,-1-1 0,1 0 0,0 0 0,6 14 0,-7-21 0,0 0 0,0 0 0,0 0 0,-1 0 0,1 0 0,0-1 0,0 1 0,0 0 0,1 0 0,-1-1 0,0 1 0,0-1 0,0 1 0,0-1 0,1 1 0,-1-1 0,0 0 0,0 0 0,1 1 0,-1-1 0,0 0 0,1 0 0,-1 0 0,0-1 0,0 1 0,1 0 0,-1 0 0,0-1 0,0 1 0,1 0 0,-1-1 0,2 0 0,4-2 0,0-1 0,1 1 0,-1-1 0,6-5 0,17-12 0,-2-2 0,0-2 0,-2 0 0,-1-1 0,39-54 0,-33 35 0,-3-1 0,-1-1 0,25-63 0,-42 87 0,-2-1 0,0 0 0,-1 0 0,4-33 0,-14 36 0,3 21 0,0 0 0,0-1 0,0 1 0,0 0 0,0-1 0,0 1 0,0 0 0,-1 0 0,1-1 0,0 1 0,0 0 0,0 0 0,0-1 0,0 1 0,-1 0 0,1 0 0,0-1 0,0 1 0,0 0 0,-1 0 0,1 0 0,0 0 0,0-1 0,-1 1 0,1 0 0,0 0 0,0 0 0,-1 0 0,1 0 0,0 0 0,0 0 0,-1 0 0,1 0 0,0 0 0,-1 0 0,1 0 0,0 0 0,0 0 0,-1 0 0,1 0 0,0 0 0,-1 0 0,1 0 0,0 0 0,0 0 0,-1 0 0,1 0 0,0 1 0,0-1 0,-1 0 0,1 0 0,0 0 0,0 0 0,0 1 0,-1-1 0,1 0 0,0 0 0,0 1 0,0-1 0,0 0 0,0 0 0,-1 1 0,1-1 0,-15 20 0,1 0 0,1 1 0,1 0 0,1 1 0,1 0 0,1 1 0,1 0 0,0 0 0,-6 44 0,7-21 0,1-1 0,3 2 0,5 73 0,-3-103 0,1-14 0,0-1 0,0 1 0,0-1 0,0 1 0,0-1 0,1 1 0,-1 0 0,2 2 0,-2-4 0,1 0 0,-1-1 0,1 1 0,-1-1 0,1 1 0,-1-1 0,1 1 0,-1-1 0,1 1 0,0-1 0,-1 0 0,1 1 0,0-1 0,0 0 0,-1 0 0,1 0 0,0 1 0,-1-1 0,1 0 0,0 0 0,0 0 0,0 0 0,-1 0 0,1 0 0,0 0 0,0 0 0,-1-1 0,1 1 0,0 0 0,-1 0 0,1-1 0,0 1 0,1-1 0,19-8 0,-1-1 0,0 0 0,-1-2 0,0 0 0,18-16 0,-20 12 0,-16 13 0,1 1 0,0 0 0,0 0 0,0 0 0,0 0 0,0 0 0,1 0 0,-1 1 0,0-1 0,1 0 0,-1 1 0,1 0 0,0 0 0,-1 0 0,4-1 0,-5 5 0,-1-1 0,0 1 0,0-1 0,0 1 0,0-1 0,0 1 0,-1-1 0,1 1 0,-2 2 0,2-1 0,-3 8 0,-1 0 0,0 0 0,0 0 0,-8 15 0,-5 13 0,17-37 0,6-4 0,16-12 0,24-20 0,-19 10 0,26-19 0,-49 39 0,1 1 0,-1-1 0,0 1 0,1 0 0,-1 0 0,1 1 0,-1-1 0,1 1 0,0 0 0,9-1 0,-12 2 0,-1 1 0,0-1 0,1 0 0,-1 1 0,1-1 0,-1 1 0,1-1 0,-1 1 0,0 0 0,1 0 0,-1-1 0,0 1 0,0 0 0,0 0 0,0 0 0,1 0 0,-1 0 0,-1 1 0,1-1 0,0 0 0,0 0 0,0 1 0,-1-1 0,1 0 0,0 1 0,-1-1 0,0 1 0,1-1 0,-1 3 0,2 3 0,-1 0 0,0 0 0,0 0 0,-1 1 0,0 7 0,-3 5 0,0 0 0,-1 0 0,-1 0 0,-1 0 0,-8 18 0,-47 96 0,49-111 0,-71 125 0,68-125 0,-1-1 0,-1-1 0,-1-1 0,-24 22 0,35-35 0,-2-1 0,1 0 0,0 0 0,-1-1 0,0 0 0,-1 0 0,1-1 0,-1-1 0,1 1 0,-1-1 0,-16 2 0,25-5 0,0 0 0,1 0 0,-1 0 0,1 0 0,-1 0 0,0 0 0,1 0 0,-1 0 0,0 0 0,1-1 0,-1 1 0,1 0 0,-1 0 0,0-1 0,1 1 0,-1 0 0,1-1 0,-1 1 0,1 0 0,-1-1 0,1 1 0,0-1 0,-1 1 0,1-1 0,-1 0 0,-3-19 0,10-23 0,1 21 0,0 0 0,1 1 0,2 0 0,0 1 0,1 0 0,1 0 0,20-25 0,5 0 0,75-70 0,-94 99 0,0 2 0,0 0 0,2 1 0,0 1 0,0 1 0,28-11 0,-18 11 0,1 0 0,0 3 0,63-11 0,-88 18 0,0 1 0,0-1 0,0 1 0,0 0 0,0 1 0,0-1 0,0 1 0,-1 0 0,1 1 0,0-1 0,0 1 0,7 4 0,-5 12 850,-5-6-5635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53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19799,'0'0'4946,"14"2"-4206,196 2 1286,-175-3-1614,1 1 0,37 8 0,-54-7-222,1 2-1,-1 0 1,0 1-1,-1 1 1,23 12-1,-27-12-215,3 3-144,-8-5-3368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1:5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18695,'0'0'1592,"88"-16"-1104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4:46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72 8640,'0'0'12455,"2"10"-12237,3 31-10,-5-40-192,0 0 1,0 0-1,0 1 1,0-1 0,0 0-1,0 0 1,0 0 0,0 1-1,-1-1 1,1 0-1,-1 0 1,1 0 0,-1 0-1,1 1 1,-1-1-1,1 0 1,-1 0 0,0 0-1,0 0 1,1-1-1,-3 3 1,-4 7 152,4-2-43,2-8-81,0 1-1,1 0 0,-1 0 0,1 0 0,-1 0 1,1 0-1,0 0 0,-1 0 0,1 0 0,0 0 1,0 0-1,0 0 0,0 0 0,0 0 0,0 0 1,0 0-1,0 0 0,0 0 0,0 0 0,1 0 1,-1 0-1,0 0 0,1 0 0,-1 0 0,0 0 1,1 0-1,-1 0 0,2 1 0,4-10 823,-5 7-837,0 1 0,0 0 0,0-1-1,0 0 1,-1 1 0,1-1 0,0 1 0,-1-1-1,1 0 1,0 1 0,-1-1 0,1 0 0,-1 0-1,1 0 1,-1 0 0,1 1 0,-1-1 0,1 0-1,-1 0 1,0 0 0,0 0 0,0 0 0,1 0-1,-1 0 1,0 0 0,0 0 0,0 0-1,0 0 1,0 0 0,-1-1 0,-6-5 462,7 7-471,0 0-1,0 0 1,0 0 0,0 0-1,0 0 1,0 0-1,1 0 1,-1 0 0,0 0-1,0 0 1,0 0 0,0 0-1,0 0 1,0 0-1,0 0 1,0 0 0,0 0-1,0 0 1,0-1 0,0 1-1,0 0 1,0 0-1,0 0 1,0 0 0,0 0-1,0 0 1,0 0 0,0 0-1,0 0 1,0 0 0,0 0-1,0 0 1,0 0-1,0 0 1,0-1 0,0 1-1,0 0 1,0 0 0,0 0-1,4-5 340,3-1-226,-5 5-98,-1-1 0,1 1 1,-1 0-1,0 0 0,1-1 1,-1 1-1,0-1 0,0 1 1,0-1-1,0 0 0,0 1 1,-1-1-1,1 0 1,0 1-1,-1-1 0,1 0 1,-1 0-1,0 0 0,1 0 1,-1 1-1,0-4 0,-2 4 35,0 1-1,0 0 1,1 0-1,-1 0 0,0 1 1,0-1-1,1 0 1,-1 1-1,-3 0 0,2 2-22,1 0-1,-1-1 0,1 1 0,-1 0 1,1 1-1,-3 4 0,0 0 166,5-8-208,0 0-1,0 0 1,1 0-1,-1-1 0,0 1 1,0 0-1,0 0 1,0 0-1,0 0 0,0 0 1,1 0-1,-1 0 0,0 0 1,0 0-1,0 0 1,0 0-1,0 0 0,1 0 1,-1 0-1,0 0 1,0 0-1,0 0 0,0 0 1,0 0-1,1 0 1,-1 0-1,0 0 0,0 0 1,0 0-1,0 0 0,0 1 1,0-1-1,0 0 1,1 0-1,-1 0 0,0 0 1,0 0-1,0 0 1,0 0-1,0 0 0,0 1 1,0-1-1,0 0 1,0 0-1,0 0 0,0 0 1,1 0-1,-1 0 0,0 1 1,0-1-1,0 0 1,0 0-1,0 0 0,0 0 1,0 0-1,0 1 1,0-1-1,0 0 0,0 0 1,-1 0-1,1 0 1,0 0-1,0 1 0,13-6 178,-1-2-42,-1-1 0,0 0 0,19-19 0,-29 27-29,-8 4 81,0 1 0,1 0 1,-11 11-1,-5 4-11,20-20-88,4-5-10,32-37-11,24-26-436,-41 45-3194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4:54.73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52 8640,'0'0'8687,"10"-7"-8528,0-1-113,-7 5-30,1 0-1,0 0 0,0 0 0,0 0 1,0 0-1,0 1 0,1 0 0,-1 0 0,1 0 1,-1 1-1,1-1 0,0 1 0,0 0 1,6 0-1,79-4 222,0 5 0,1 4 1,102 17-1,-142-10-106,-39-7 3,0-1-1,0-1 1,25 2-1,-88 9 93,-22-2-128,0-2 1,-83-2 0,134-7-68,-35 0 81,-1 1 0,-84 15 1,122-9 11,20-7-122,-1 0 0,1 0-1,0 0 1,0 1 0,0-1 0,0 0 0,0 0 0,0 0 0,0 0-1,0 1 1,-1-1 0,1 0 0,0 0 0,0 0 0,0 0-1,0 1 1,0-1 0,0 0 0,0 0 0,0 0 0,0 1 0,0-1-1,0 0 1,0 0 0,0 0 0,0 1 0,1-1 0,-1 0 0,0 0-1,0 0 1,0 0 0,0 1 0,0-1 0,0 0 0,0 0-1,0 0 1,1 0 0,-1 0 0,0 1 0,0-1 0,0 0 0,0 0-1,0 0 1,1 0 0,-1 0 0,0 0 0,5 3 5,0-1-1,0 0 1,0 0 0,1 0 0,6 1 0,93 12-13,-71-12-57,53 13 1,-78-14-111,41 11 347,-22-8-2811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4:57.78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 9344,'0'0'6164,"13"7"-6000,4 4-106,-8-5-16,0-1 1,0 1-1,1-2 1,0 1-1,18 4 1,32 7 238,0-3 0,115 9 0,-133-17-207,100 3 348,190-13 0,-33-1 55,-150 7-251,166 6 183,276 50 379,-8-13-147,228-37 158,-642-7-661,-62 2 6,111-13-1,383-78 616,-539 79-596,0 2 1,0 3-1,1 3 1,68 6-1,94 1 175,-186-5-298,127 7 182,-86-2-65,85-5 1,-2-8 115,-161 8-269,1 0 0,-1-1 0,1 1 0,-1 0 0,0 0 1,1 1-1,-1-1 0,0 0 0,1 1 0,-1 0 0,0-1 0,1 1 0,-1 0 0,0 0 0,0 0 0,0 0 0,0 1 0,0-1 0,0 0 0,0 1 0,0-1 0,-1 1 0,1 0 0,-1 0 0,1 0 0,-1 0 0,0 0 0,1 0 0,-1 0 0,0 0 1,0 0-1,1 5 0,13 35-53,-1 1 1,10 59-1,-18-67 6,2 0 0,2-1 0,1 0 0,30 64-1,-39-95 53,0 0 0,-1 0-1,1 0 1,-1 1 0,0-1 0,0 0-1,0 1 1,0-1 0,0 1 0,0 4-1,1-5 60,0-1 128,-9-1-105,-17-2-28,-45-9-1,8 1-38,-95-17 48,-7-1-10,56 16-43,-285-15 104,201 28-95,-77 2-9,12 18 6,-13 1 42,-114-29-18,99-2-25,-5-4-40,-116 3-22,-108 35-34,32-19 62,345-7 5,-155-8-79,209 0 48,0-3 1,-130-36-1,178 37 39,-2 2 0,1 1-1,-69-4 1,31 7 2,41 1-14,-1 2 1,-46 4-1,73-2 4,-1 1 0,1 0 0,0 0 0,0 1 0,0 0 0,1 0 0,-1 0 0,1 1 1,0 0-1,0 0 0,-7 7 0,3-3-3,0-1 1,-18 11-1,-3-4-2,-1-2 1,0-1-1,-49 10 0,26-7-4,24-5-5,0-2 1,-53 6-1,36-6 18,36-5 11,1 0 1,-1-1 0,0 0-1,-17-1 1,28 0-10,0 0-1,-1 0 1,1 0 0,0 0-1,0 0 1,0 0 0,0 0-1,-1 0 1,1 0 0,0 0-1,0 0 1,0 0 0,0 0-1,-1 0 1,1 0 0,0 0-1,0 0 1,0 0 0,0 0-1,0 0 1,-1 0 0,1 0-1,0 0 1,0 0 0,0-1-1,0 1 1,0 0 0,0 0-1,-1 0 1,1 0 0,0 0-1,0 0 1,0 0 0,0-1-1,0 1 1,0 0 0,0 0-1,0 0 1,0 0 0,0-1-1,0 1 1,0 0 0,0 0-1,0 0 1,0 0 0,0-1-1,0 1 1,0 0 0,0 0-1,0 0 1,0 0 0,0 0-1,0-1 1,0 1 0,0 0-1,0 0 1,0 0 0,0 0-1,0 0 1,0-1 0,0 1-1,1 0 1,-1 0 0,0 0-1,0 0 1,0 0 0,0 0-1,1-1 1,16-11 35,29-10 22,-39 19-38,0 1 0,0 0 0,0 1 0,0-1 0,0 1 1,0 1-1,0 0 0,0 0 0,0 0 0,1 1 0,-1 0 0,0 0 0,0 0 0,9 4 0,4 3-497,0 1 0,-1 0 0,22 16 0,-25-15-935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5:06.58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30 0 9144,'0'0'6294,"1"10"-6220,1 6-48,0 5 105,10 39 0,-11-58-120,0 0 0,0 0 0,0 0 0,1 0 1,-1 0-1,0 0 0,1-1 0,0 1 1,-1 0-1,1-1 0,0 0 0,0 1 1,0-1-1,0 0 0,0 0 0,0 0 0,0 0 1,0 0-1,0 0 0,1-1 0,-1 1 1,3-1-1,1 2 10,1-1 0,0-1 0,0 1 0,0-1 0,13-2 0,0-2 85,1 0 0,-1-2 0,-1-1 0,26-12 0,-43 19-84,0-1-1,0 0 1,0 0 0,-1 0-1,1 0 1,0 0 0,-1 0-1,1-1 1,2-2 0,-4 4-18,0 0 0,0 0 1,0 0-1,0 0 1,0-1-1,0 1 1,0 0-1,0 0 0,0 0 1,0-1-1,0 1 1,0 0-1,0 0 1,0 0-1,0 0 0,0-1 1,0 1-1,0 0 1,0 0-1,0 0 1,0-1-1,0 1 0,0 0 1,0 0-1,0 0 1,-1 0-1,1-1 1,0 1-1,0 0 0,0 0 1,0 0-1,0 0 1,-1 0-1,1 0 1,0-1-1,-16-4 73,-44-4 181,-104-3-1,117 26 67,73 19-39,7 31-2538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15:08.04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76 9648,'0'0'7305,"14"-10"-7160,46-30 15,-53 36-115,1 0 1,-1 1-1,0 0 0,1 1 0,-1 0 1,1 0-1,0 0 0,8 0 0,-6 1 36,-3 1-15,-1 0 0,1 0 0,0 1 0,0-1 0,-1 2 0,1-1 0,-1 1 0,1 0 0,7 4 0,-14-6-56,1 0-1,-1 1 1,0-1-1,1 0 1,-1 1 0,0-1-1,1 1 1,-1-1-1,0 0 1,0 1-1,1-1 1,-1 1 0,0-1-1,0 1 1,0-1-1,0 1 1,0-1-1,0 1 1,1-1 0,-1 1-1,0-1 1,-1 1-1,1-1 1,0 1 0,0-1-1,0 1 1,0-1-1,0 1 1,0-1-1,-1 1 1,1-1 0,0 1-1,0-1 1,-1 1-1,1-1 1,0 0-1,0 1 1,-1-1 0,1 1-1,-1-1 1,1 0-1,0 0 1,-2 1-1,-20 18 93,20-17-88,-135 84 316,112-73-250,12-2 3,13-11-80,-1 0-1,1 1 0,0-1 1,0 0-1,0 0 0,0 0 1,0 0-1,0 1 0,0-1 0,0 0 1,0 0-1,0 0 0,0 0 1,0 1-1,0-1 0,0 0 1,0 0-1,0 0 0,0 1 1,0-1-1,0 0 0,0 0 1,0 0-1,0 0 0,0 1 0,0-1 1,0 0-1,0 0 0,0 0 1,0 0-1,1 1 0,-1-1 1,0 0-1,0 0 0,0 0 1,0 0-1,0 0 0,1 0 1,-1 0-1,0 1 0,4 0 8,0 0 0,-1 0-1,1 0 1,0 0 0,0-1 0,5 1-1,125 4 53,-116-6-40,-1 0 1,0-1-1,0-1 0,0 0 1,32-12-1,10-4 204,-84 13-69,12 5-114,10 1-35,0 0 1,-1-1-1,1 1 0,0 0 0,0 1 1,0-1-1,-3 1 0,5 0-6,0-1-1,0 0 0,1 1 1,-1-1-1,0 1 0,0-1 1,1 1-1,-1 0 1,0-1-1,1 1 0,-1 0 1,1-1-1,-1 1 1,1 0-1,-1 0 0,1-1 1,-1 1-1,1 0 0,0 0 1,-1 0-1,1 0 1,0-1-1,0 1 0,0 0 1,0 0-1,-1 0 1,1 0-1,1 0 0,-1 1 1,4 20-75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2:59.91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215 0 8240,'0'0'6286,"-10"7"-6203,9-7-80,-16 11 74,-1-1 0,0 0 1,-23 8-1,33-16-27,-1 1 67,0 0-1,0 1 0,0 0 1,-8 5-1,15-8-51,0 0-1,0-1 1,0 1 0,0 0 0,0-1-1,0 1 1,0-1 0,-4 0-1,-21 9 2647,31-4-2655,0 1 63,-2-4-89,-1 0 1,1 0-1,0-1 1,0 1-1,0-1 1,-1 1-1,1-1 1,1 0-1,-1 0 0,0 0 1,0 0-1,0 0 1,3 1-1,33 7 206,-32-8-189,30 6 229,-5 0-30,0-1 0,38 1-1,-50-6-183,19 0 95,47-4 0,-70 2-123,277-34 319,-239 29-253,34-7 64,-77 11-134,1 1-1,-1 0 1,1 1-1,0 0 1,-1 0-1,12 3 1,25 0 40,-23-2-3,0 0 0,0 2-1,0 1 1,45 12 0,-55-12-36,-12-4-20,-1 0 0,1 0 0,-1 0 0,1 1 0,-1-1 0,1 1 0,-1-1 0,1 1 0,-1-1 0,0 1 0,1 0 0,-1 0 0,0 0 0,0 0 0,1 0 0,-1 0 0,0 0 0,0 0 0,0 0 0,1 2 0,3 12 179,-7-39-14,-3-21-3055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34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10952,'0'0'6109,"0"11"-5604,25 422 3308,-15-368-2764,-6-39 75,-3-20-213,-1-8 307,-6-74-647,1 5-336,-5 12 187,-32-114 0,38 151-260,4 19-141,0 1 0,0-1 0,-1 1 0,1-1 0,-1 1 0,1-1 0,-1 1 0,-1-3 0,1 4-12,1 0 0,-1 0-1,1 0 1,0 0 0,0 0 0,-1 0 0,1 0 0,0 0 0,0 0 0,0 0 0,0 0-1,0 0 1,0 0 0,0 0 0,0 0 0,0 0 0,1 0 0,-1 0 0,0 0 0,1 0-1,-1 0 1,2-1 0,-1 0 3,0 0 0,1 0 1,0 0-1,-1 1 0,1-1 0,0 1 0,0-1 0,0 1 1,3-2-1,0 0 12,1 1 0,-1 0 0,0 0 0,1 0 0,-1 1 0,1 0 0,10-1 0,-5 3 20,-1 0 0,1 1 0,-1 1 0,0-1 0,0 2 0,0 0 0,0 0 0,0 0-1,-1 1 1,0 1 0,13 9 0,-20-13-25,0 0-1,0 0 1,0 1-1,-1-1 1,1 0-1,-1 1 1,0-1-1,0 0 1,0 1-1,0 0 1,0-1-1,0 1 1,-1 0-1,1-1 1,-1 1-1,0 0 1,1-1-1,-1 1 1,-1 0-1,1 0 1,0-1-1,-1 1 1,1 0-1,-2 4 1,-2 6 61,-1 0 1,0 0 0,-9 18-1,-17 17 265,15-25 112,16-23-438,0 1 1,0-1 0,0 1-1,0-1 1,0 1-1,0-1 1,0 1 0,0-1-1,0 1 1,1-1 0,-1 1-1,0-1 1,0 1-1,0-1 1,1 0 0,-1 1-1,0-1 1,0 1 0,1-1-1,-1 0 1,1 1-1,-1-1 1,0 0 0,1 1-1,-1-1 1,1 0 0,-1 0-1,1 1 1,16 10 83,-13-9-41,58 33 244,-41-24-225,-1 0 1,29 23 0,-30-21-4,16 13 57,-34-25-113,0 0-1,1 1 0,-1-1 0,0 0 1,0 1-1,0-1 0,0 0 0,0 1 1,-1-1-1,1 1 0,0-1 1,0 1-1,-1 0 0,1-1 0,-1 1 1,0-1-1,0 1 0,1 0 0,-1 2 1,-1-2 2,0 0 1,0-1-1,0 1 1,0 0-1,0-1 1,0 0-1,-1 1 1,1-1-1,0 1 0,-1-1 1,1 0-1,-1 0 1,1 0-1,-1 0 1,0 0-1,-2 1 1,-3 2 27,-15 10-39,-1-2 1,-1 0 0,-33 12-1,48-21-13,0 0 0,1-1 0,-1 0 0,0 0 0,0-1 0,0 0 0,0-1 0,0 0-1,0 0 1,0-1 0,0 0 0,0-1 0,-14-3 0,20 3 54,0 1 1,0-1-1,0 1 1,1-1-1,-1 0 1,0 0-1,1 0 1,0 0-1,-1-1 0,1 1 1,0-1-1,0 1 1,0-1-1,1 0 1,-3-4-1,-7-24-5044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3:02.03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1 7736,'0'0'7540,"-1"9"-7296,0 1-180,0 10 376,0 31 1,0-34-90,1-15-261,0 0 1,-1 0-1,1 0 0,0 0 0,0 0 0,0-1 0,1 1 0,-1 0 0,0 0 1,1 0-1,-1 0 0,1 0 0,3 8 1100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3:13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98 9744,'0'0'12497,"-9"0"-12208,-29 1-18,37-1-182,1 0 0,-1 0 1,0 0-1,0 0 0,0 0 1,0 0-1,0 0 0,1 0 1,-1 0-1,0-1 0,0 1 1,0 0-1,0-1 0,1 1 1,-1 0-1,0-1 0,0 1 1,1-1-1,-2 0 0,2 0-46,0 1 0,0-1 0,-1 1 0,1-1 0,0 1 0,0-1 0,0 1 0,0-1 0,0 1 0,0-1 0,0 1 0,0-1 0,0 1 0,0-1 0,0 1 0,0-1 0,1 1 0,-1-1 0,0 1 0,0-1 0,0 1 0,1-1 0,1-2 66,0 0 0,-1 1 0,1 0 0,1-1 0,-1 1 0,5-4 0,16-11 365,-13 10-283,0 0 0,1 0 0,17-8-1,-21 13-96,1 0 0,-1 1 0,1 0 0,0 0 0,-1 1-1,1-1 1,0 2 0,-1-1 0,1 1 0,7 2-1,-10-2-59,-1 0-19,-1 1-1,1 0 1,-1 0 0,0 0 0,0 0 0,0 0-1,0 1 1,0-1 0,0 1 0,0 0 0,-1 0 0,0 0-1,1 0 1,-1 0 0,0 1 0,-1-1 0,3 6-1,1 5 12,-3-11-20,-1 0-1,0 0 1,0 0 0,-1 1 0,1-1-1,-1 0 1,1 0 0,-1 0 0,0 0-1,0 0 1,0 1 0,-1 4-1,-4 22 67,0 1 0,-3-1 0,0 0 0,-2 0 0,-1-1 0,-1-1 0,-23 41 0,-21 10 232,53-77-258,1 1-1,0-1 1,-1 0-1,1 0 1,-1 0-1,0 0 1,1 0-1,-1-1 0,0 1 1,0-1-1,-6 2 1,-4 3 91,12-6-100,-9 11 255,9-11-165,1-1-120,1 0 0,-1 1 0,1-1 0,-1 0 0,0 0 0,1 1-1,0-1 1,-1 0 0,1 1 0,-1-1 0,1 0 0,0 1 0,-1-1 0,1 1 0,0-1 0,-1 1 0,1-1-1,0 1 1,1-1 0,18-7 20,-17 7-13,2-1-8,-1 1-1,1 0 1,0 0 0,0 0 0,0 1 0,0 0-1,0 0 1,-1 0 0,1 0 0,0 1 0,0 0 0,0 0-1,0 0 1,-1 0 0,7 4 0,5 2 82,0 1-1,27 20 1,-35-23-35,-6-4-58,18 10 265,-12-13-79,-8-12-84,-8-24-375,4 18-3749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3:14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10656,'0'0'5714,"13"0"-5141,22 1-175,-1 0 0,0 2 0,45 11 0,-64-9-263,0 1-1,0 1 1,-1 0-1,0 1 1,0 0-1,-1 1 1,0 1 0,-1 0-1,0 1 1,0 0-1,-1 1 1,12 16-1,-4-3 168,-2 1 0,0 1 0,-2 0 0,-1 2 1,14 39-1,-22-51-132,-1 1 0,-1 0 0,0 0 0,-2 0 0,0 0 0,-1 1 0,-2 31 1,-2-25 26,-1 0 0,-1 0 1,-1 0-1,-17 45 0,-9-3 338,-2-1 0,-78 112 0,77-126-198,-16 18 364,46-63-1115,-1-1 0,1 0 0,-1 0 0,-1-1-1,1 0 1,-1 0 0,-12 7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3:17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51 9440,'0'0'16765,"-2"11"-16601,0 22-43,2 0 1,1 1 0,1-1-1,10 44 1,2 48 132,-13-122-238,15 191 833,-36-291-480,-17-137 446,31 170-471,-3-61 418,9 122-720,1-2 47,-1 0-1,0 0 1,0 0-1,-1 0 1,0 0-1,0 0 1,-2-7-1,8 3 679,-4 8-756,-1 0 0,1 1-1,-1-1 1,1 0 0,-1 1 0,1-1 0,0 0-1,-1 1 1,1-1 0,0 1 0,-1-1 0,1 1-1,0-1 1,0 1 0,-1 0 0,1-1 0,0 1-1,0 0 1,0 0 0,0-1 0,-1 1-1,1 0 1,0 0 0,2 0 0,23-2 59,-25 2-61,17-1 30,1 0 0,-1 2 0,0 0-1,0 1 1,0 0 0,-1 2 0,1 0-1,0 1 1,-1 1 0,0 0 0,-1 2 0,24 13-1,-28-14-38,-1 1 1,-1 0-1,1 0 0,-1 1 0,-1 1 0,0 0 0,0 0 1,-1 0-1,0 1 0,-1 1 0,0-1 0,0 1 0,-2 0 1,0 1-1,0-1 0,5 22 0,-3-4 0,-1 1 0,2 41 0,-8-56 0,0-1 0,-1 1 0,0-1 0,-2 1 0,0-1 0,-7 25 0,4-25 0,1-1 0,-2 0 0,0 0 0,0 0 0,-1-1 0,-1 0 0,0-1 0,-1 0 0,-1 0 0,1-1 0,-2 0 0,1-1 0,-16 9 0,22-16 0,0-1 0,0 0 0,0 0 0,0-1 0,-1 0 0,1 0 0,0 0 0,-1 0 0,1-1 0,-1 0 0,1 0 0,-7-1 0,-2 0 0,1-2 0,-1 1 0,-20-8 0,27 7 7,0 0 0,0 0 0,1-1 0,-1 1 0,1-2 0,0 1 0,0-1 0,1 0 0,-1 0 0,1 0 0,-6-9 0,-16-14-4162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3:24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0 8840,'0'0'17689,"1"11"-17417,4 181 3375,-25-192-1791,-99 6-1401,103-3-455,16-3 0,-1 0 0,1 0 0,0 0 0,0 1 0,-1-1 0,1 0 0,0 0 0,0 0 0,-1 0 0,1 1 0,0-1 0,0 0 0,-1 0 0,1 0 0,0 1 0,0-1 0,0 0 0,0 0 0,-1 1 0,1-1 0,0 0 0,0 1 0,0-1 0,0 0 0,0 0 0,0 1 0,0-1 0,0 0 0,0 1 0,0-1 0,0 0 0,0 1 0,0-1 0,0 0 0,0 1 0,0-1 0,0 0 0,0 0 0,0 1 0,0-1 0,1 0 0,-1 1 0,0-1 0,0 0 0,0 0 0,0 1 0,1-1 0,-1 0 0,0 0 0,0 0 0,1 1 0,-1-1 0,0 0 0,1 0 0,0 1 0,0 0 0,0 0 0,0-1 0,0 1 0,1-1 0,-1 1 0,0-1 0,0 1 0,1-1 0,-1 0 0,0 1 0,1-1 0,-1 0 0,1 0 0,1 0 0,13 2 0,97 20 0,-107-21 0,4 0 0,0 0 0,0 0 0,19-2 0,21 5 0,-39-1 0,-10-3 0,0 0 0,0 1 0,-1-1 0,1 0 0,0 1 0,0-1 0,0 0 0,-1 0 0,1 0 0,0 0 0,0 0 0,0 0 0,-1 0 0,1 0 0,0 0 0,0 0 0,0 0 0,1-1 0,1-3 850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3:30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261 394 8432,'0'0'11098,"-9"1"-10633,-13 2 6,-1 1-1,2 1 1,-1 1 0,0 1-1,-24 12 1,38-16-255,0 1 1,1 1 0,0 0-1,0 0 1,0 0 0,1 1-1,-11 12 1,13-14-111,1 1 1,0 0 0,0-1-1,1 1 1,0 0 0,-1 0-1,2 0 1,-1 1-1,1-1 1,-1 0 0,1 1-1,1-1 1,-1 10 0,1-10-46,0 3 75,0 1 0,0 0 0,1-1 0,0 1 0,4 14 0,-4-22-110,-1 1 1,1-1-1,0 0 1,-1 1-1,1-1 1,0 0-1,0 1 1,0-1 0,0 0-1,0 0 1,0 0-1,0 0 1,0 0-1,1 0 1,-1 0-1,2 1 1,-1-2 2,0 1 1,0-1-1,0 1 1,0-1-1,0 0 0,-1 0 1,1 0-1,0 0 0,0 0 1,0 0-1,0-1 1,0 1-1,0-1 0,0 1 1,0-1-1,2-1 0,3-1 24,0-1 0,0 0 0,-1-1 0,1 1 0,-1-1 0,0 0 0,0-1 0,-1 0 0,1 0 0,-1 0 0,4-7-1,6-10 184,22-47-1,-27 45-117,-1 1 0,-1-1-1,-1 0 1,6-40 0,3-108 540,-14 147-541,-2 7 0,-1 0 1,0 0-1,-6-23 0,6 35-48,1 6-53,-1-1-1,1 1 0,-1-1 1,1 1-1,-1-1 0,1 1 1,-1-1-1,0 1 0,0 0 0,0-1 1,0 1-1,0 0 0,0 0 1,0 0-1,0 0 0,0 0 1,-1 0-1,1 0 0,0 0 1,-1 0-1,1 0 0,0 1 0,-1-1 1,-1 0-1,-16 23-86,14-17 42,1 1-1,-1 0 0,1 0 0,0 1 0,1-1 1,0 1-1,0 0 0,0 0 0,1 0 1,0 0-1,0 0 0,1 1 0,-1 7 1,0 15-83,2 57 0,1-61 80,8 89-5,-7-103 33,0 0 1,1 0-1,0 0 1,1 0-1,1-1 1,-1 0 0,11 17-1,-12-23 1,0 0-1,1 0 1,0 0 0,0 0 0,0-1-1,0 1 1,1-1 0,0 0-1,0-1 1,0 1 0,0-1 0,0 0-1,1 0 1,0 0 0,-1-1-1,8 2 1,6 0 29,-15-3-14,1 0 0,-1 0 0,0 0 0,1-1 0,-1 1 0,0-1-1,7-1 1,-2 0 16,-1 0 0,-1-1-1,1 0 1,0 0 0,0-1 0,-1 0-1,1 0 1,-1-1 0,0 0-1,0 0 1,-1-1 0,11-8-1,-7 5 43,-1 0-1,-1-1 0,0 0 0,0 0 0,7-12 0,-12 17-34,0-1 0,-1 0-1,1 0 1,-1 0 0,0 0-1,-1-1 1,0 1-1,1 0 1,-2-1 0,1 1-1,-1-1 1,1 1 0,-2-10-1,0 9 18,0 0 0,0-1 0,0 1 0,-1 1 0,-3-10 0,4 13-29,0-1 1,-1 1 0,1 0 0,-1-1 0,0 1 0,0 0 0,0 0 0,0 0-1,0 0 1,0 0 0,0 1 0,-1-1 0,1 1 0,-3-2 0,-11-6 56,15 8-72,-1 0 1,1 0-1,0 0 1,-1 0-1,1 0 1,-1 0-1,1 1 1,-1-1-1,1 1 1,-1-1-1,0 1 1,1-1-1,-1 1 1,1 0-1,-1 0 1,0 0-1,1 0 1,-1 0-1,0 0 1,1 0-1,-1 1 1,0-1-1,1 1 1,-1-1-1,1 1 1,-4 1-1,3-1-9,0 0 0,0 0 0,1 0 0,-1 0 0,0 1 1,0-1-1,1 1 0,-1-1 0,1 1 0,-1-1 0,1 1 0,-1 0 0,1 0 0,0 0 0,0 0 1,0 0-1,-1 3 0,1 0-3,0-1-1,0 0 1,0 1 0,1-1 0,0 1 0,0-1-1,0 1 1,1 5 0,1 1-7,0 0 1,1 0-1,1 0 1,-1-1-1,2 1 1,5 9-1,-4-9-20,1-1 0,1-1 0,0 1 0,0-1 0,1-1 0,0 1 0,0-2 0,18 13 0,-24-19 39,0 1 0,1 0 0,-1-1-1,0 0 1,1 0 0,-1 0 0,1 0 0,-1-1-1,1 1 1,0-1 0,-1 0 0,1 0-1,-1 0 1,1 0 0,-1-1 0,1 0-1,0 1 1,-1-1 0,0-1 0,1 1 0,-1 0-1,0-1 1,5-2 0,6-5 46,0 0 1,0-1-1,19-17 1,-27 22-53,7-8-2,-1 0 0,0-1 0,-1 0 0,15-26 0,9-11 0,-35 50 0,1 0 0,0-1 0,0 1 0,0 0 0,1 0 0,-1 1 0,0-1 0,0 0 0,0 0 0,1 1 0,-1-1 0,0 0 0,1 1 0,-1-1 0,1 1 0,-1 0 0,1-1 0,-1 1 0,0 0 0,1 0 0,-1 0 0,1 0 0,-1 0 0,3 1 0,3 0 0,-1 1 0,0 0 0,1 1 0,7 3 0,5 3 0,-19-9 0,0 0 0,0 0 0,0 0 0,0 0 0,-1 0 0,1 0 0,0 0 0,0 0 0,0 0 0,0 0 0,-1 0 0,1 0 0,0 0 0,0 0 0,0 0 0,0 0 0,-1 0 0,1 0 0,0 0 0,0 0 0,0-1 0,0 1 0,0 0 0,-1 0 0,1 0 0,0 0 0,0 0 0,0 0 0,0-1 0,0 1 0,0 0 0,0 0 0,0 0 0,0 0 0,-1 0 0,1-1 0,0 1 0,0 0 0,0 0 0,0 0 0,0 0 0,0-1 0,0 1 0,0 0 0,0 0 0,0 0 0,0 0 0,0-1 0,0 1 0,0 0 0,1 0 0,-1 0 0,0 0 0,0-1 0,0 1 0,0 0 0,0 0 0,0 0 0,0 0 0,0 0 0,0 0 0,1-1 0,-1 1 0,0 0 0,0 0 0,-45-6 0,41 7 0,-1 0 0,0-1 0,0 1 0,1 1 0,-1-1 0,0 1 0,1 0 0,0 0 0,-1 0 0,1 1 0,0-1 0,0 1 0,0 0 0,0 0 0,1 0 0,0 1 0,-1-1 0,1 1 0,0 0 0,0 0 0,1 0 0,-1 0 0,1 1 0,0-1 0,0 1 0,1-1 0,-2 7 0,1-7 0,1 1 0,0-1 0,0 1 0,0-1 0,0 1 0,1-1 0,0 1 0,0 0 0,0-1 0,1 1 0,-1 0 0,1-1 0,0 1 0,0-1 0,1 1 0,-1-1 0,1 0 0,0 0 0,0 1 0,1-1 0,-1-1 0,1 1 0,0 0 0,0-1 0,0 1 0,0-1 0,1 0 0,6 5 0,-4-4 0,0-1 0,1 1 0,-1-1 0,1-1 0,-1 1 0,1-1 0,0 0 0,9 1 0,-11-3 0,-1 0 0,0 0 0,0 0 0,0-1 0,1 0 0,-1 0 0,0 0 0,0 0 0,0 0 0,0-1 0,0 0 0,-1 0 0,1 0 0,0 0 0,5-6 0,73-68 0,-34 29 0,-44 42 0,1 0 0,-1 0 0,0-1 0,0 0 0,-1 0 0,0 0 0,0 0 0,0 0 0,-1 0 0,0-1 0,2-9 0,-5 3 0,1 12 0,0 1 0,-1-1 0,1 0 0,0 0 0,0 1 0,-1-1 0,1 0 0,0 0 0,0 1 0,0-1 0,0 0 0,0 0 0,0 0 0,0 1 0,0-1 0,1 0 0,-1 0 0,0 1 0,0-1 0,1 0 0,-1 1 0,0-1 0,1 0 0,-1 0 0,1 1 0,-1-1 0,1 1 0,-1-1 0,1 0 0,-1 1 0,1-1 0,-1 1 0,2-1 0,7-4 0,-8 4 0,0 1 0,0-1 0,0 0 0,1 1 0,-1-1 0,0 0 0,0 1 0,1 0 0,-1-1 0,0 1 0,1 0 0,-1 0 0,2 0 0,0 0 0,0 0 0,-1 1 0,1-1 0,0 1 0,-1 0 0,1 0 0,-1 0 0,1 0 0,-1 0 0,0 0 0,1 1 0,-1-1 0,0 1 0,0 0 0,0-1 0,0 1 0,0 0 0,-1 0 0,3 3 0,3 6 0,0 0 0,10 22 0,-8-15 0,-4-7 0,0 0 0,-1 0 0,2 13 0,6 14 0,-4-13 0,-7-18 0,1-1 0,1 0 0,5 13 0,-7-17 0,1 0 0,-1 0 0,1-1 0,-1 1 0,1 0 0,0 0 0,0-1 0,-1 1 0,1-1 0,0 1 0,1-1 0,-1 0 0,0 0 0,5 2 0,-1-2 0,1 0 0,0 0 0,0 0 0,0-1 0,-1 0 0,1 0 0,0-1 0,0 0 0,0 0 0,-1 0 0,1-1 0,0 0 0,11-5 0,-10 3 0,1 0 0,-1 0 0,0-1 0,-1 0 0,1 0 0,-1-1 0,0 0 0,0 0 0,11-14 0,-15 14 0,1 1 0,-1-1 0,0 0 0,0 0 0,-1 0 0,0 0 0,0 0 0,0-1 0,-1 1 0,0-1 0,0-8 0,-1 11 0,0 1 0,0-1 0,0 0 0,-1 1 0,1-1 0,-1 0 0,0 1 0,0-1 0,0 1 0,-1 0 0,1-1 0,-1 1 0,0 0 0,0 0 0,0 0 0,0 0 0,0 0 0,-1 0 0,1 1 0,-1-1 0,-4-2 0,5 4 0,1 0 0,-1 0 0,1 0 0,-1 0 0,1 0 0,-1 1 0,0-1 0,1 0 0,-1 1 0,0 0 0,1-1 0,-1 1 0,0 0 0,0 0 0,1 0 0,-1 0 0,0 0 0,0 0 0,1 1 0,-1-1 0,0 0 0,-1 2 0,0-1 0,1 0 0,-1 1 0,1 0 0,0 0 0,0-1 0,-1 1 0,1 1 0,1-1 0,-1 0 0,0 0 0,0 1 0,-1 3 0,0 0 0,-1 1 0,1 0 0,1 1 0,-1-1 0,1 0 0,1 1 0,-1-1 0,1 1 0,0 9 0,3-5 0,0-1 0,0 0 0,2 0 0,-1 0 0,1-1 0,1 1 0,0-1 0,7 11 0,-9-16 0,0-1 0,1 1 0,-1-1 0,1 0 0,0 0 0,0 0 0,1 0 0,-1-1 0,1 0 0,0 0 0,0 0 0,0 0 0,0-1 0,0 0 0,0 0 0,1 0 0,-1-1 0,1 1 0,-1-1 0,1-1 0,-1 1 0,1-1 0,11-1 0,-4 0 0,0-1 0,0 0 0,-1-1 0,1 0 0,-1-1 0,1-1 0,-1 0 0,-1 0 0,15-10 0,103-72 0,-114 75 0,1-1 0,-1-1 0,-1 0 0,0-1 0,18-27 0,-31 41 0,0-1 0,0 0 0,0 0 0,0 0 0,0 0 0,0-1 0,0 1 0,-1 0 0,1 0 0,-1 0 0,1-1 0,-1 1 0,0 0 0,0 0 0,0-1 0,0 1 0,-1-4 0,0 5 0,1 0 0,-1 0 0,0 0 0,1 0 0,-1 0 0,0 0 0,0 0 0,0 0 0,1 0 0,-1 1 0,0-1 0,0 0 0,0 1 0,0-1 0,0 1 0,-1-1 0,1 1 0,0-1 0,0 1 0,0 0 0,0-1 0,0 1 0,-1 0 0,1 0 0,0 0 0,0 0 0,0 0 0,0 0 0,-1 0 0,1 0 0,0 1 0,0-1 0,0 0 0,-2 2 0,-6 0 0,0 1 0,0 1 0,1 0 0,-1 0 0,1 1 0,0 0 0,0 0 0,1 1 0,-1 0 0,1 0 0,0 1 0,1 0 0,0 0 0,0 0 0,0 1 0,1 0 0,-7 15 0,8-16 0,1 0 0,0 0 0,0 0 0,1 1 0,0-1 0,0 1 0,0 0 0,1 0 0,1-1 0,-1 1 0,1 0 0,1 0 0,-1 0 0,1-1 0,0 1 0,1 0 0,0-1 0,0 1 0,1-1 0,0 0 0,6 12 0,-8-18 0,0 1 0,0-1 0,0 1 0,-1-1 0,1 0 0,1 1 0,-1-1 0,0 0 0,0 0 0,0 0 0,1 0 0,-1 0 0,0 0 0,1 0 0,-1 0 0,1-1 0,-1 1 0,1-1 0,0 1 0,-1-1 0,1 1 0,-1-1 0,3 0 0,-2 0 0,0-1 0,0 1 0,0-1 0,0 0 0,0 0 0,0 0 0,0 0 0,0 0 0,0 0 0,0-1 0,-1 1 0,1-1 0,-1 1 0,1-1 0,-1 0 0,3-3 0,4-6 0,0 0 0,-1-1 0,-1 0 0,0 0 0,0 0 0,-1-1 0,4-18 0,5-10 0,-9 29 0,-1-1 0,4-20 0,-8 33 0,0 0 0,0 0 0,0 0 0,0-1 0,0 1 0,0 0 0,0 0 0,0 0 0,0 0 0,0-1 0,0 1 0,0 0 0,0 0 0,1 0 0,-1-1 0,0 1 0,0 0 0,0 0 0,0 0 0,0 0 0,0 0 0,0-1 0,0 1 0,1 0 0,-1 0 0,0 0 0,0 0 0,0 0 0,0 0 0,1 0 0,-1-1 0,0 1 0,0 0 0,0 0 0,0 0 0,1 0 0,-1 0 0,0 0 0,0 0 0,0 0 0,1 0 0,-1 0 0,0 0 0,0 0 0,9 8 0,13 26 0,-13-19 0,2 1 0,2-1 0,-1 0 0,17 14 0,-27-28 0,0 1 0,-1-1 0,1 0 0,0 0 0,0 0 0,0 0 0,0 0 0,0-1 0,0 1 0,1-1 0,-1 1 0,0-1 0,0 0 0,0 0 0,0 1 0,1-2 0,-1 1 0,0 0 0,0 0 0,0-1 0,0 1 0,0-1 0,1 0 0,-1 1 0,0-1 0,0 0 0,-1 0 0,1 0 0,0-1 0,0 1 0,0 0 0,2-4 0,3-1 0,0 0 0,-1-1 0,0 0 0,0 0 0,0 0 0,6-12 0,-3 0 0,-1 0 0,8-23 0,11-27 0,-25 65 0,1-1 0,4 16 0,-2 3 0,0 0 0,-1 1 0,-1-1 0,3 22 0,-1-3 0,-2-22 0,-2 0 0,0-1 0,0 1 0,-1 0 0,0 0 0,-1 0 0,0 0 0,-4 16 0,3-23 0,0 0 0,0 1 0,-1-2 0,1 1 0,-1 0 0,0 0 0,-5 5 0,-2 2 0,9-10 0,-1-1 0,1 1 0,0-1 0,-1 1 0,1-1 0,0 0 0,-1 0 0,1 0 0,0 1 0,-1-1 0,1 0 0,0-1 0,-1 1 0,1 0 0,0 0 0,-1-1 0,1 1 0,0 0 0,-1-1 0,1 1 0,0-1 0,-2-1 0,1 2 0,1-1 0,-1 1 0,0-1 0,1 0 0,-1 0 0,0 0 0,1 0 0,-1 0 0,1 0 0,-1-1 0,1 1 0,0 0 0,0-1 0,-1 1 0,1-1 0,-1-2 0,2 3 0,0 0 0,0 1 0,0-1 0,0 0 0,0 0 0,0 1 0,0-1 0,0 0 0,1 0 0,-1 1 0,0-1 0,1 0 0,-1 0 0,0 1 0,1-1 0,-1 1 0,1-1 0,-1 0 0,1 1 0,-1-1 0,1 1 0,-1-1 0,1 1 0,0-1 0,-1 1 0,1-1 0,0 1 0,-1 0 0,1 0 0,0-1 0,0 1 0,1 0 0,31-6 0,-22 5 0,26-4 0,-1-1 0,0-2 0,43-14 0,-65 17 0,0-1 0,0 0 0,-1-1 0,0 0 0,0-1 0,-1-1 0,1 0 0,-2-1 0,0 0 0,19-21 0,-28 27 0,1 1 0,-1-1 0,0 0 0,-1 0 0,1 0 0,-1 0 0,1 0 0,-1 0 0,0 0 0,-1 0 0,1-1 0,-1 1 0,0 0 0,0 0 0,0-1 0,0 1 0,-1 0 0,0 0 0,0-1 0,0 1 0,0 0 0,-1 0 0,1 0 0,-1 0 0,0 1 0,0-1 0,-1 0 0,1 1 0,-1 0 0,1-1 0,-1 1 0,0 0 0,-5-3 0,7 5 0,0 1 0,0-1 0,0 1 0,-1-1 0,1 1 0,0 0 0,0 0 0,0 0 0,0 0 0,0 0 0,-1 0 0,1 0 0,0 0 0,0 0 0,0 0 0,0 0 0,-1 1 0,1-1 0,0 1 0,0-1 0,0 1 0,0-1 0,0 1 0,0-1 0,0 1 0,0 0 0,0 0 0,1-1 0,-1 1 0,0 0 0,0 0 0,0 1 0,-24 33 0,19-27 0,2 1 0,-1 1 0,1-1 0,1 0 0,0 1 0,0 0 0,1 0 0,0 0 0,0 0 0,1 16 0,1-19 0,0-1 0,1 1 0,0-1 0,0 0 0,1 1 0,-1-1 0,1 0 0,1 0 0,-1 0 0,1-1 0,0 1 0,1 0 0,-1-1 0,1 0 0,0 0 0,0 0 0,9 8 0,-12-12 0,7 6 0,1 0 0,-1 0 0,1-1 0,17 9 0,-23-14 0,0 0 0,0 0 0,0 0 0,1 0 0,-1 0 0,0-1 0,0 0 0,0 1 0,1-1 0,-1 0 0,0-1 0,0 1 0,0 0 0,0-1 0,1 0 0,-1 0 0,0 0 0,0 0 0,0 0 0,4-3 0,2-2 0,-1 0 0,1 0 0,-1 0 0,-1-1 0,1-1 0,-1 1 0,0-1 0,-1 0 0,1-1 0,-2 1 0,9-18 0,0-4 0,-2-2 0,11-41 0,-5 12 0,-11 48 0,-7 13 0,1 0 0,-1 0 0,0 0 0,0 0 0,0 0 0,1 0 0,-1 0 0,0 0 0,0 0 0,0 0 0,1 0 0,-1 0 0,0 0 0,0 0 0,0 0 0,1 0 0,-1 0 0,0 0 0,0 0 0,0 0 0,1 0 0,-1 0 0,0 1 0,0-1 0,0 0 0,1 0 0,-1 0 0,0 0 0,0 0 0,0 1 0,0-1 0,0 0 0,1 0 0,-1 1 0,11 25 0,-8-17 0,8 21 0,-1 1 0,-2 1 0,7 55 0,-15-84 0,0 0 0,0 0 0,0-1 0,0 1 0,0 0 0,-1 0 0,1-1 0,-1 1 0,0 0 0,0-1 0,0 1 0,0-1 0,0 1 0,0-1 0,-1 0 0,-2 5 0,3-6 0,-1 0 0,1 0 0,-1 1 0,1-1 0,0 0 0,-1 0 0,0 0 0,1-1 0,-1 1 0,0 0 0,1-1 0,-1 1 0,0-1 0,0 1 0,1-1 0,-1 0 0,0 0 0,0 0 0,0 0 0,1 0 0,-1 0 0,0 0 0,0 0 0,0-1 0,1 1 0,-3-2 0,-2 0 0,0-1 0,0 0 0,0-1 0,0 0 0,1 0 0,-1 0 0,1 0 0,0-1 0,-4-5 0,5 6 0,4 4 0,0 0 0,0 0 0,0 0 0,0-1 0,-1 1 0,1 0 0,0 0 0,0 0 0,0 0 0,0 0 0,0-1 0,0 1 0,0 0 0,0 0 0,0 0 0,-1 0 0,1-1 0,0 1 0,0 0 0,0 0 0,0 0 0,0-1 0,0 1 0,0 0 0,0 0 0,0 0 0,0 0 0,1-1 0,-1 1 0,0 0 0,0 0 0,0 0 0,0 0 0,0-1 0,0 1 0,0 0 0,0 0 0,0 0 0,1 0 0,-1 0 0,0-1 0,0 1 0,0 0 0,1 0 0,10-5 0,15 0 0,4 2 0,39 1 0,-58 3 0,1-1 0,0 2 0,-1 0 0,1 0 0,-1 1 0,17 7 0,-27-10 0,0 1 0,-1-1 0,1 1 0,0-1 0,0 1 0,-1-1 0,1 1 0,-1 0 0,1 0 0,0-1 0,-1 1 0,1 0 0,-1 0 0,0 0 0,1-1 0,-1 1 0,0 0 0,1 0 0,-1 0 0,0 0 0,0 0 0,0 0 0,0 0 0,0 0 0,0-1 0,0 1 0,0 0 0,0 1 0,-7 28 0,5-26 0,-1 3 212,0 1 1,-1 0-1,-7 11 1,-4 2-4998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3:32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339 185 9648,'0'0'12545,"-9"-7"-12100,-27-24-2,34 30-336,1 0 0,0 0 0,-1-1 0,1 1-1,-1 0 1,0 0 0,1 0 0,-1 1 0,0-1 0,1 0 0,-1 1 0,0-1 0,-4 0 0,-3-1 577,5 1-437,0 0-1,0 0 1,0 0 0,0 1 0,0 0-1,-5 0 1,-16-2 619,21 2-757,-1 0 0,1 0 0,-1 0 0,0 0 0,1 1 0,-1 0 0,1 0 0,-1 0 0,1 0 0,-1 1 0,1 0 0,0 0 0,0 0 0,0 0 0,0 1 0,0 0 0,1-1 1,-5 5-1,-5 5 193,1 0 1,0 1 0,-15 20 0,20-24-175,0 0 1,1 1 0,0 0-1,1 1 1,0-1 0,-5 14-1,9-19-85,0 0-1,0 0 1,0 0-1,0 0 0,1 0 1,0 0-1,0 0 0,1 0 1,-1 0-1,1 0 1,0 0-1,0 0 0,1 0 1,-1-1-1,1 1 1,5 9-1,-5-10-42,0 0 0,1 1 0,-1-1 0,1 0 0,0 0 0,0 0 0,0-1 0,5 5 0,-6-7 0,-1 0 0,1 0 0,-1 0 0,1-1 0,-1 1 0,1-1 0,0 1 0,0-1 0,-1 0 0,1 1 0,0-1 0,0 0 0,-1 0 0,1 0 0,0 0 0,0-1 0,-1 1 0,1 0 0,0-1 0,-1 1 0,1-1 0,0 0 0,-1 1 0,1-1 0,1-1 0,1-1 0,-1 1 0,1-1 0,-1 0 0,0 0 0,1 0 0,-1 0 0,-1-1 0,1 1 0,0-1 0,-1 1 0,0-1 0,0 0 0,2-7 0,4-8 0,7-32 0,-13 41 0,0 2 0,1 1 0,-1-1 0,0 0 0,-1 0 0,0 0 0,0-1 0,-1-10 0,15 46 0,0 0 0,25 33 0,-22-38 0,-14-15 0,1-1 0,-1 0 0,1 0 0,1-1 0,-1 0 0,1 0 0,13 9 0,-18-13 0,1-1 0,0 1 0,0-1 0,0 1 0,0-1 0,0 0 0,0 0 0,0 0 0,0 0 0,-1 0 0,1 0 0,0-1 0,0 1 0,0-1 0,0 1 0,0-1 0,-1 0 0,1 1 0,0-1 0,0 0 0,-1 0 0,1 0 0,-1-1 0,1 1 0,-1 0 0,2-2 0,4-4 0,0 0 0,-1 0 0,10-14 0,-3 2 0,-2-1 0,-1 0 0,0-1 0,-2 0 0,8-29 0,19-115 0,-35 161 0,1 1 0,1-1 0,-1 1 0,0-1 0,5-6 0,4-13 0,-10 23 0,0 0 0,0 0 0,0-1 0,0 1 0,0 0 0,0 0 0,0 0 0,0 0 0,0 0 0,0 0 0,0 0 0,0 0 0,0 0 0,1 0 0,-1-1 0,0 1 0,0 0 0,0 0 0,0 0 0,0 0 0,0 0 0,0 0 0,0 0 0,0 0 0,0 0 0,1 0 0,-1 0 0,0 0 0,0 0 0,0 0 0,0 0 0,0 0 0,0 0 0,0 0 0,0 0 0,0 0 0,1 0 0,-1 0 0,0 0 0,0 0 0,0 0 0,0 0 0,0 0 0,0 0 0,0 0 0,0 0 0,0 0 0,1 1 0,-1-1 0,0 0 0,0 0 0,0 0 0,7 7 0,6 11 0,5 19 0,-2 1 0,-2 0 0,-1 1 0,-2 0 0,-2 1 0,6 49 0,-15-89 0,0 1 0,0 0 0,0 0 0,1-1 0,-1 1 0,0 0 0,0 0 0,0 0 0,0-1 0,0 1 0,0 0 0,0 0 0,0-1 0,-1 1 0,1 0 0,0 0 0,0-1 0,-1 1 0,1 0 0,0-1 0,-1 1 0,1 0 0,-1-1 0,1 1 0,-1 0 0,1-1 0,-1 1 0,1-1 0,-1 1 0,0-1 0,1 1 0,-1-1 0,0 0 0,1 1 0,-1-1 0,0 0 0,1 1 0,-1-1 0,0 0 0,0 0 0,1 0 0,-1 0 0,0 0 0,0 0 0,1 0 0,-1 0 0,0 0 0,0 0 0,0 0 0,1 0 0,-1 0 0,0-1 0,0 1 0,1 0 0,-2-1 0,-7-2 0,1 0 0,0-1 0,-13-8 0,17 10 0,-50-37 0,54 39 0,0 0 0,-1 0 0,1 0 0,0 0 0,-1 0 0,1 0 0,0 0 0,-1 0 0,1 0 0,0 0 0,-1 0 0,1-1 0,0 1 0,-1 0 0,1 0 0,0 0 0,0-1 0,-1 1 0,1 0 0,0 0 0,0-1 0,-1 1 0,1 0 0,0 0 0,0-1 0,0 1 0,0 0 0,-1-1 0,1 1 0,0 0 0,0-1 0,0 1 0,0 0 0,0-1 0,14-1 0,29 5 0,-38-2 0,46 4 456,52 6-495,-90-8-1412,-1 0 1,25 9-1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3:35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99 109 10448,'0'0'9594,"-1"-9"-9109,1-3-281,0 8-80,0 0-1,0 0 1,-1 0-1,1 0 1,-1 0 0,0 0-1,0 1 1,0-1 0,-2-4-1,2 6 354,-1-4 333,0 1 0,0-1 0,0 1 0,0-1-1,0-9 1,-26 223 2276,3-12-716,6 4-2370,15-154 0,7-38 0,-3-3 0,-2-6 0,1-6 961,1 2-3913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3:36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9536,'0'0'17601,"13"-8"-17030,-6 3-489,1 0 16,1-1-1,0 1 0,0 0 1,1 1-1,0 0 1,-1 0-1,1 1 1,0 0-1,14-1 0,16 3 562,1 2 0,53 7 0,14 2 720,-31-3-740,-77-7-651,1-1 0,-1 1 0,0 0 1,0 0-1,1 0 0,-1 0 0,0 0 0,0 0 0,0 0 0,1 0 0,-1 0 1,0 0-1,0 0 0,0 0 0,1 0 0,-1 0 0,0 0 0,0 1 1,1-1-1,-1 0 0,0 0 0,0 0 0,0 0 0,0 0 0,1 0 0,-1 0 1,0 1-1,0-1 0,0 0 0,0 0 0,1 0 0,-1 0 0,0 1 1,0-1-1,0 0 0,0 0 0,0 0 0,0 1 0,0-1 0,0 0 0,0 0 1,0 0-1,0 1 0,0-1 0,0 0 0,0 0 0,0 1 0,0-1 1,0 0-1,0 0 0,0 0 0,0 1 0,0-1 0,0 0 0,0 0 0,0 1 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3:40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0 324 10448,'0'0'10605,"11"-4"-10177,2-2-209,1 0 1,-1-1 0,0 0 0,0-1 0,17-15-1,124-132 2637,-149 149-2688,0 0 0,0 0 0,0-1 0,4-9 0,-6 9 102,1 0 0,1 1 0,-1-1 0,7-6-1,-4-3 1050,-7 13-246,-2 11-582,-5 17-219,2-1 0,0 0 0,-1 45 0,6-57-178,0 0 1,1 0-1,1 0 1,0 0-1,0 0 0,1 0 1,0-1-1,1 1 1,11 19-1,-15-29-94,1-1 0,0 0 0,0 1 0,0-1 0,0 0 0,0 0 0,0 0 0,1 1 0,-1-2 0,0 1 0,1 0 0,-1 0 0,0 0 0,1 0 0,-1-1 0,1 1 0,-1-1 0,1 1 0,-1-1 0,1 0 0,0 1 0,-1-1 0,1 0 0,-1 0 0,1 0 0,0 0 0,-1 0 0,1-1 0,2 0 0,0 0 0,1 0 0,-1-1 0,0 0 0,0 1 0,0-1 0,0-1 0,-1 1 0,1-1 0,5-5 0,14-15 0,20-29 0,18-20 0,-34 41 0,-21 23 0,1 0 0,0 0 0,0 1 0,15-12 0,-21 19 0,-1 0 0,1-1 0,0 1 0,-1 0 0,1 0 0,0 0 0,-1 0 0,1 0 0,-1 0 0,1 0 0,0 0 0,-1 0 0,1 0 0,0 0 0,-1 0 0,1 0 0,0 0 0,-1 1 0,1-1 0,-1 0 0,1 1 0,-1-1 0,1 0 0,0 1 0,-1-1 0,1 0 0,-1 1 0,0-1 0,1 1 0,-1-1 0,1 1 0,-1-1 0,0 1 0,1-1 0,-1 1 0,1 1 0,10 23 0,-7-8 0,-1 0 0,0 1 0,-1 0 0,-1 35 0,-1-54 0,0 1 0,0 0 0,0 0 0,0 0 0,0 0 0,0-1 0,0 1 0,0 0 0,0 0 0,1 0 0,-1 0 0,0 0 0,0 0 0,0-1 0,0 1 0,0 0 0,1 0 0,-1 0 0,0 0 0,0 0 0,0 0 0,0 0 0,1 0 0,-1 0 0,0 0 0,0 0 0,0 0 0,1 0 0,-1 0 0,0 0 0,0 0 0,0 0 0,0 0 0,1 0 0,-1 0 0,0 0 0,0 0 0,0 0 0,0 0 0,1 0 0,-1 0 0,0 0 0,0 0 0,0 1 0,0-1 0,1 0 0,-1 0 0,0 0 0,0 0 0,0 0 0,0 0 0,0 1 0,0-1 0,0 0 0,0 0 0,1 0 0,-1 0 0,0 1 0,0-1 0,0 0 0,0 0 0,0 0 0,0 1 0,0-1 0,0 0 0,0 0 0,0 1 0,12-15 0,-12 13 0,28-34 0,1 1 0,59-54 0,-87 88 0,0-1 0,0 0 0,0 0 0,0 0 0,0 1 0,1-1 0,-1 0 0,0 1 0,0-1 0,0 1 0,1 0 0,-1-1 0,0 1 0,0 0 0,1 0 0,-1-1 0,0 1 0,0 0 0,1 0 0,-1 1 0,0-1 0,1 0 0,-1 0 0,0 1 0,0-1 0,1 0 0,-1 1 0,0 0 0,0-1 0,0 1 0,0-1 0,0 1 0,0 0 0,0 0 0,0 0 0,0 0 0,1 1 0,3 4 0,0 1 0,0 0 0,0 1 0,6 13 0,-1-1 0,-8-16 0,1 0 0,0-1 0,-1 1 0,1-1 0,1 1 0,-1-1 0,0 0 0,1 0 0,0 0 0,0-1 0,7 4 0,-8-4 0,0-1 0,0 0 0,0 0 0,0-1 0,0 1 0,0-1 0,0 1 0,0-1 0,1 0 0,-1 0 0,0 0 0,0-1 0,0 1 0,0-1 0,1 0 0,-1 0 0,0 0 0,4-2 0,13-6 0,0-1 0,-1-1 0,0 0 0,-1-2 0,0 0 0,-1-1 0,-1-1 0,20-23 0,-22 26 0,-10 9 0,-12 9 0,-101 84 0,105-86 0,-1 0 0,2 1 0,-1 0 0,0 0 0,1 0 0,0 0 0,0 0 0,1 1 0,0 0 0,-1-1 0,2 1 0,-2 7 0,2-10 0,1-1 0,0 1 0,0-1 0,0 1 0,0 0 0,0-1 0,1 1 0,-1-1 0,1 1 0,0-1 0,0 1 0,0-1 0,0 1 0,0-1 0,0 0 0,1 0 0,-1 1 0,1-1 0,-1 0 0,1 0 0,0-1 0,0 1 0,0 0 0,0 0 0,0-1 0,0 0 0,0 1 0,1-1 0,-1 0 0,4 1 0,0 1 0,0-1 0,1-1 0,-1 1 0,1-1 0,0 0 0,-1-1 0,1 0 0,0 0 0,-1 0 0,1-1 0,0 0 0,-1 0 0,1 0 0,-1-1 0,1 0 0,-1 0 0,0-1 0,8-4 0,11-7 0,-1-1 0,-1-1 0,22-20 0,-33 26 0,-4 3 0,-1 0 0,-1-1 0,1 0 0,-1 0 0,0 0 0,-1-1 0,0 0 0,-1 0 0,0 0 0,5-14 0,-6 6 0,-1 10 0,1 18 0,13 21 0,-6 6 0,-6-20 0,0-1 0,2 0 0,0 0 0,0 0 0,15 25 0,-11-26 0,-8-11 0,1-1 0,-1 0 0,1 0 0,0 0 0,0-1 0,5 6 0,-7-8 0,1 0 0,-1 0 0,1 0 0,-1-1 0,1 1 0,-1 0 0,1-1 0,0 1 0,0-1 0,-1 1 0,1-1 0,0 0 0,0 0 0,-1 0 0,1 0 0,0 0 0,0 0 0,0 0 0,-1 0 0,1-1 0,3 0 0,11-4 0,0 0 0,0-1 0,-1 0 0,21-13 0,-30 15 0,0 0 0,0-1 0,-1 1 0,1-1 0,-1-1 0,0 1 0,-1-1 0,1 0 0,-1 0 0,0 0 0,-1-1 0,6-12 0,-7 14 0,0-1 0,0 1 0,0-1 0,-1 1 0,1-1 0,-1 0 0,-1 0 0,1 0 0,-1 0 0,0 1 0,-1-1 0,1 0 0,-1 0 0,0 0 0,-1 1 0,1-1 0,-1 0 0,0 1 0,-3-6 0,5 11 0,-1-1 0,1 1 0,0 0 0,0-1 0,-1 1 0,1-1 0,0 1 0,0 0 0,-1-1 0,1 1 0,0 0 0,-1-1 0,1 1 0,-1 0 0,1 0 0,0-1 0,-1 1 0,1 0 0,-1 0 0,1 0 0,-1 0 0,1 0 0,-1 0 0,1-1 0,0 1 0,-1 0 0,1 0 0,-1 0 0,1 0 0,-1 1 0,-14 8 0,12-6 0,0 1 0,0 0 0,0 0 0,1 0 0,-3 5 0,3-6 0,1 0 0,0 0 0,0 0 0,0 0 0,1 0 0,-1 0 0,1 1 0,0-1 0,-1 0 0,1 0 0,1 0 0,-1 1 0,0-1 0,1 0 0,0 0 0,0 0 0,0 0 0,0 0 0,0 0 0,0 0 0,1 0 0,3 4 0,-2-3 0,0-1 0,0 0 0,1 1 0,-1-2 0,1 1 0,0 0 0,0-1 0,0 1 0,0-1 0,0 0 0,1-1 0,-1 1 0,1-1 0,-1 1 0,8-1 0,3 1 0,1 0 0,0-2 0,0 0 0,-1 0 0,1-2 0,0 0 0,-1-1 0,1 0 0,18-8 0,-13 4 0,-1-2 0,-1 0 0,0-2 0,0 0 0,-1-1 0,21-17 0,-22 16 0,-13 11 0,0 0 0,-1 0 0,1-1 0,-1 0 0,1 0 0,-1 0 0,0 0 0,0 0 0,-1 0 0,4-6 0,-4 7 0,-3 2 0,-4 2 0,-14 6 0,1 1 0,0 1 0,1 0 0,0 1 0,0 1 0,2 0 0,-28 28 0,41-38 0,-8 9 0,0 0 0,-10 14 0,18-22 0,0 1 0,-1 0 0,1 0 0,1 0 0,-1 0 0,0 1 0,1-1 0,0 0 0,0 1 0,0-1 0,0 8 0,1-11 0,1 0 0,-1 1 0,0-1 0,0 0 0,1 1 0,-1-1 0,0 0 0,1 0 0,0 1 0,-1-1 0,1 0 0,0 0 0,-1 0 0,1 0 0,0 0 0,0 0 0,0 0 0,0 0 0,0 0 0,0 0 0,0 0 0,0-1 0,0 1 0,1 0 0,-1-1 0,0 1 0,0-1 0,1 1 0,-1-1 0,0 0 0,1 1 0,-1-1 0,0 0 0,1 0 0,0 0 0,4 0 0,-1 0 0,0 0 0,0 0 0,0-1 0,1 0 0,-1 0 0,0 0 0,5-2 0,0-2 0,1-1 0,-2 1 0,1-2 0,-1 1 0,13-12 0,38-42 0,-48 45 0,-8 11 0,0-1 0,0 1 0,0 0 0,8-7 0,-11 12 0,0-1 0,0 1 0,0 0 0,-1 0 0,1 0 0,0-1 0,0 1 0,-1 0 0,1 0 0,0 0 0,-1 0 0,1 0 0,-1 0 0,1 0 0,-1 0 0,1 2 0,1 2 0,6 11 0,10 28 0,-15-34 0,0 0 0,1-1 0,1 1 0,-1-1 0,2 0 0,-1 0 0,14 16 0,-19-25 0,1 0 0,-1 1 0,1-1 0,-1 0 0,1 1 0,-1-1 0,1 0 0,0 0 0,-1 0 0,1 0 0,-1 0 0,1 1 0,0-1 0,-1 0 0,1 0 0,-1 0 0,1-1 0,0 1 0,-1 0 0,1 0 0,-1 0 0,1 0 0,0-1 0,-1 1 0,1 0 0,-1 0 0,1-1 0,-1 1 0,1 0 0,-1-1 0,1 1 0,-1-1 0,1 1 0,0-1 0,17-20 0,-15 16 0,15-16 0,0-1 0,-2-1 0,-1 0 0,-1-1 0,-1-1 0,17-44 0,-9 14 0,-19 54 0,2 6 0,0 6 0,6 24 0,-1 0 0,-2 0 0,-1 0 0,2 67 0,-8-99 0,0 1 0,0-1 0,-1 1 0,1-1 0,0 1 0,-1-1 0,0 1 0,0-1 0,0 1 0,-1-1 0,1 0 0,-1 0 0,-1 4 0,1-6 0,1 0 0,0 0 0,-1 0 0,1 0 0,0 0 0,-1 0 0,0 0 0,1-1 0,-1 1 0,1 0 0,-1-1 0,0 0 0,1 1 0,-1-1 0,0 0 0,1 0 0,-1 0 0,0 0 0,1 0 0,-1 0 0,0 0 0,0 0 0,1-1 0,-1 1 0,0-1 0,1 1 0,-1-1 0,-1-1 0,-8-3 0,0-1 0,1 0 0,0 0 0,0-1 0,0 0 0,1-1 0,0 0 0,0-1 0,1 0 0,1 0 0,-10-15 0,17 24 0,0 0 0,-1 0 0,1 0 0,0-1 0,0 1 0,0 0 0,0 0 0,0-1 0,0 1 0,0 0 0,0 0 0,0-1 0,0 1 0,0 0 0,0 0 0,0-1 0,0 1 0,0 0 0,0 0 0,1-1 0,-1 1 0,0 0 0,0 0 0,0 0 0,0-1 0,0 1 0,0 0 0,1 0 0,-1 0 0,0-1 0,0 1 0,0 0 0,1 0 0,-1 0 0,0 0 0,0 0 0,0 0 0,1-1 0,-1 1 0,0 0 0,0 0 0,1 0 0,-1 0 0,0 0 0,0 0 0,1 0 0,-1 0 0,0 0 0,13-2 0,-4 3 0,0 0 0,0 1 0,-1 0 0,1 1 0,0 0 0,-1 0 0,10 5 0,24 9 0,-23-12 0,-1 0 0,1-2 0,0 0 0,0-1 0,0-1 0,0 0 0,1-2 0,27-4 0,-32 3 0,-1-2 0,1 1 0,0-2 0,-1 0 0,0 0 0,0-2 0,-1 0 0,1 0 0,-2-1 0,1-1 0,13-11 0,-23 17 0,0 1 0,0-1 0,0 0 0,-1 0 0,1 0 0,-1 0 0,0 0 0,0 0 0,0-1 0,0 1 0,0-1 0,-1 1 0,0-1 0,1 0 0,-1 0 0,-1 1 0,1-1 0,0 0 0,-1 0 0,0 0 0,0 0 0,0 0 0,-1 0 0,1 0 0,-1 1 0,0-1 0,0 0 0,0 0 0,0 1 0,-1-1 0,0 0 0,1 1 0,-1 0 0,-1-1 0,1 1 0,0 0 0,-1 0 0,1 0 0,-1 1 0,0-1 0,0 0 0,0 1 0,0 0 0,-5-2 0,6 3 0,0 0 0,-1 0 0,1 1 0,-1-1 0,1 1 0,-1 0 0,1-1 0,-1 1 0,1 1 0,-1-1 0,1 0 0,-1 0 0,1 1 0,-1 0 0,1-1 0,0 1 0,-1 0 0,1 0 0,0 0 0,0 1 0,-1-1 0,1 0 0,0 1 0,0-1 0,-1 3 0,-3 0 0,0 1 0,1 0 0,0 0 0,0 0 0,0 1 0,1-1 0,-6 11 0,6-6 0,0-1 0,1 1 0,0 0 0,1 0 0,0 0 0,1 0 0,0 0 0,1 0 0,0 1 0,0-1 0,1 0 0,0 0 0,3 11 0,-2-12 0,0-1 0,1-1 0,-1 1 0,1 0 0,1-1 0,0 1 0,0-1 0,0 0 0,1 0 0,0-1 0,0 1 0,1-1 0,0 0 0,0-1 0,0 1 0,10 6 0,-12-10 0,-1 0 0,0-1 0,1 1 0,-1-1 0,1 1 0,-1-1 0,1 0 0,0-1 0,-1 1 0,1-1 0,0 1 0,0-1 0,-1 0 0,1-1 0,0 1 0,3-1 0,-2-1 0,0 1 0,-1-1 0,1 0 0,-1 0 0,1-1 0,-1 0 0,0 1 0,0-1 0,0-1 0,6-5 0,3-7 0,0 0 0,-1-1 0,-1-1 0,15-30 0,-21 37 0,4-9 0,0 0 0,-2-1 0,8-40 0,-8 33 0,-2 15 0,-5 13 0,0 0 0,0 0 0,0 0 0,0 0 0,0 0 0,0 0 0,0 0 0,1 0 0,-1 0 0,0 0 0,0 0 0,0 0 0,0-1 0,0 1 0,0 0 0,0 0 0,0 0 0,0 0 0,0 0 0,1 0 0,-1 0 0,0 0 0,0 0 0,0 0 0,0 0 0,0 0 0,0 0 0,0 0 0,0 0 0,0 0 0,1 0 0,-1 0 0,0 0 0,0 1 0,0-1 0,0 0 0,0 0 0,0 0 0,0 0 0,0 0 0,0 0 0,0 0 0,0 0 0,1 0 0,-1 0 0,0 0 0,0 0 0,0 0 0,0 1 0,0-1 0,0 0 0,0 0 0,7 22 0,-2-2 0,4 1 0,-1 1 0,9 40 0,-15-52 0,0 0 0,-1 1 0,0-1 0,-1 1 0,0-1 0,-1 1 0,0-1 0,-5 20 0,5-28 0,1-1 0,-1 1 0,0 0 0,0-1 0,0 1 0,0 0 0,0-1 0,0 1 0,0-1 0,0 1 0,-1-1 0,1 0 0,-1 0 0,1 1 0,-1-1 0,1 0 0,-1 0 0,0 0 0,1-1 0,-1 1 0,0 0 0,0-1 0,0 1 0,0-1 0,1 1 0,-1-1 0,0 0 0,0 0 0,-3 0 0,-1 0 0,0-1 0,1 0 0,-1 0 0,1 0 0,-1 0 0,1-1 0,0 0 0,-9-4 0,1-1 0,11 6 0,-1 0 0,1 0 0,0 0 0,0 0 0,0-1 0,0 1 0,0-1 0,0 1 0,0-1 0,1 0 0,-1 0 0,0 0 0,1 0 0,-2-2 0,1 1 0,1 1 0,5 2 0,3-1 0,26 1 0,65 7 0,-63-3 0,62-1 0,-91-3 0,0-1 0,-1 1 0,1 0 0,0 0 0,-1 0 0,1 0 0,-1 1 0,1 0 0,-1 0 0,1 1 0,5 2 0,-10-3 0,0-1 0,0 1 0,0-1 0,0 1 0,0-1 0,0 0 0,1 1 0,-1-1 0,0 0 0,0 0 0,0 0 0,0 1 0,0-1 0,1-1 0,-1 1 0,0 0 0,0 0 0,0 0 0,0 0 0,0-1 0,0 1 0,0-1 0,0 1 0,0-1 0,0 1 0,0-1 0,2-1 0,-10 1 0,-1 1 0,-24-3-3935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35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11256,'0'0'4253,"0"-10"-3657,0-31-31,0 40-526,0 0-1,0 0 0,0 1 1,0-1-1,0 0 0,0 0 1,0 0-1,0 0 1,0 1-1,1-1 0,-1 0 1,0 0-1,1 0 1,-1 1-1,0-1 0,1 0 1,-1 1-1,1-1 0,-1 0 1,1 1-1,-1-1 1,1 1-1,0-1 0,-1 1 1,1-1-1,0 1 1,-1-1-1,1 1 0,0-1 1,0 1-1,-1 0 0,1 0 1,0-1-1,0 1 1,0 0-1,-1 0 0,1 0 1,0 0-1,0 0 1,0 0-1,0 0 0,-1 0 1,1 0-1,2 1 0,6-2 248,31-4 731,0 1-1,0 2 0,77 7 1,-111-4-729,1-1 0,-1 0 0,0 0 0,1 0 0,-1-1 0,13-3 0,-17-1-2206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3:41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10544,'0'0'21728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13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109 123 10848,'0'0'12589,"-9"-6"-12312,-28-14 7,36 19-247,1 1 1,0 0-1,-1-1 1,1 1-1,-1 0 1,1-1-1,0 1 1,-1 0-1,1 0 1,-1 0-1,1-1 1,-1 1-1,1 0 1,-1 0-1,1 0 1,-1 0-1,1 0 1,-1 0-1,1 0 1,-1 0-1,1 0 1,-1 0-1,1 0 1,-1 0-1,1 0 1,0 1-1,-1-1 0,0 0 1,0 10 45,1-7 52,3 42 290,12 71 0,-1-21-72,2 198 1713,-17-309-1917,0 1 0,-2 0 0,-6-25-1,0 2-21,-54-398 2054,63 435-2169,-4-27 385,-2-29 478,6 57-875,0 0 0,0-1 0,0 1 0,1-1 0,-1 1 0,0-1 0,0 1 0,0 0 0,0-1 0,0 1 0,1-1 0,-1 1 0,0 0 0,0-1 0,1 1 0,-1 0 0,0-1 0,1 1 0,-1 0 0,0 0 0,1-1 0,-1 1 0,1 0 0,-1 0 0,0 0 0,1-1 0,-1 1 0,1 0 0,-1 0 0,0 0 0,1 0 0,-1 0 0,1 0 0,0 0 0,14 1 0,-13-1 0,15 3 0,0 1 0,0 0 0,-1 2 0,0 0 0,18 8 0,-3 2 0,47 33 0,-55-32 0,0 1 0,-1 1 0,-1 1 0,-1 1 0,34 45 0,-45-52 0,0 0 0,0 1 0,-1-1 0,-1 1 0,0 1 0,-2 0 0,1-1 0,-2 2 0,0-1 0,-1 0 0,1 31 0,-4-41 0,0 0 0,0 0 0,-1 0 0,0 0 0,0 0 0,-1 0 0,0-1 0,0 1 0,0 0 0,0-1 0,-1 0 0,0 1 0,0-1 0,-4 4 0,1-2 0,0-2 0,0 1 0,0-1 0,0 0 0,-1 0 0,0 0 0,0-1 0,0 0 0,-10 3 0,-7 1 0,0-1 0,0-1 0,-1-1 0,0-1 0,-39 1 0,45-3 0,1-2 0,-1 0 0,1-1 0,0-1 0,-1 0 0,1-2 0,0 0 0,-18-6 0,36 9 0,-1 1 0,1 0 0,-1 0 0,1 0 0,-1-1 0,1 1 0,-1 0 0,1 0 0,-1-1 0,1 1 0,-1-1 0,1 1 0,-1 0 0,1-1 0,0 1 0,-1-1 0,1 1 0,0-1 0,-1 1 0,1-1 0,5-7 0,20-2 0,50-4-805,-65 13-2386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14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12056,'0'0'8991,"-1"12"-8500,-15 212 2538,9-114 1210,7-110-4208,0 0 0,0 0 0,0 0 0,-1 1 0,1-1 0,0 0 0,0 0 0,0 0 1,0 1-1,0-1 0,0 0 0,0 0 0,0 0 0,0 1 0,0-1 0,-1 0 0,1 0 0,0 0 0,0 0 0,0 1 1,0-1-1,0 0 0,-1 0 0,1 0 0,0 0 0,0 0 0,0 0 0,-1 0 0,1 0 0,0 0 0,0 1 0,-10-4 182,1 0-1,0 1 0,-1 0 1,-17-1-1,4 1 213,-16-3 728,39 5-1150,0 0 0,1 0 0,-1 0 0,0 0 0,0 0 0,0 0 0,0-1 0,0 1 1,0 0-1,1 0 0,-1 0 0,0 0 0,0 0 0,0 0 0,0 0 0,0 0 0,0 0 0,0 0 0,1 0 0,-1 0 0,0-1 0,0 1 0,0 0 0,0 0 0,0 0 0,0 0 0,0 0 0,0 0 0,0-1 0,0 1 0,0 0 0,0 0 0,0 0 0,0 0 0,0 0 0,0 0 0,0-1 0,0 1 0,0 0 0,0 0 0,0 0 0,0 0 0,0 0 0,0-1 0,0 1 0,0 0 0,0 0 0,0 0 0,0 0 0,0 0 0,0 0 0,0 0 0,0-1 0,0 1 0,0 0 0,-1 0 0,1 0 0,0 0 0,0 0 1,0 0-1,0 0 0,0 0 0,0 0 0,-1 0 0,1 0 0,0-1 0,11-3 113,16-2-116,0 1 0,0 2 0,0 0 0,52 3 0,2 0 0,-77 0 66,-1-1 0,0 1 1,0-1-1,0 1 0,0-1 0,1 0 0,-1 0 0,0-1 1,-1 1-1,1 0 0,0-1 0,3-2 0,-4 2-469,-1 1-1,1 0 1,-1-1-1,0 1 0,1-1 1,-1 1-1,0-1 1,0 1-1,0-1 1,0 0-1,0-2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19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1 513 10040,'0'0'6242,"12"-7"-5749,3-2-281,0-1-1,-1 0 1,0-1-1,-1 0 1,0-1-1,14-17 0,-7 0 226,-1-1 0,-1-1 0,-1-1 0,-2 0 0,-2-2 0,-1 1 0,11-47 0,-13 45 6,-6 24 21,-1 0 1,0 0 0,-1 0 0,2-23 0,-13 58 296,2-9-639,-4 15 9,2 1 0,1 0 0,1 1 0,1-1 1,2 1-1,0 36 0,4-62-115,3 46 147,-2-48-137,0 0 1,0 0-1,0 0 1,1 0-1,-1 0 1,1 0 0,0 0-1,0-1 1,0 1-1,4 3 1,-5-7-15,0 1 0,0-1 0,0 1 0,0-1 0,0 0 0,0 0 0,0 1 0,0-1 1,0 0-1,0 0 0,0 0 0,0 0 0,0 0 0,0-1 0,0 1 0,0 0 0,0 0 0,0-1 0,0 1 0,0 0 0,0-1 0,0 1 1,0-1-1,0 1 0,0-1 0,0 0 0,-1 1 0,2-2 0,27-23 155,-2-7 49,34-56 0,22-27 293,-81 113-488,0 0 0,0 0 0,0 0 0,0 0 0,0 1 0,0-1 0,0 1 0,1-1-1,-1 1 1,0 0 0,4-1 0,-6 2-15,1 0 1,0-1-1,0 1 0,0 0 0,0 0 0,0 0 1,-1 0-1,1 0 0,0 1 0,0-1 1,0 0-1,0 0 0,-1 0 0,1 1 0,0-1 1,0 0-1,0 1 0,-1-1 0,1 1 1,0-1-1,-1 1 0,1-1 0,0 1 0,-1 0 1,1-1-1,-1 1 0,1 0 0,-1-1 1,1 1-1,-1 0 0,1 0 0,-1-1 0,0 1 1,1 0-1,-1 0 0,0 0 0,0 0 1,1 0-1,2 15 28,-1 0 0,0 0-1,-1 1 1,-1-1 0,0 0 0,-1 0 0,-4 21 0,-1 44 520,18-95-243,22-34-48,-16 20 39,1 1 0,2 1 0,35-34 1,-55 59-290,0 0 0,0 0 0,0 0 0,1 0 1,-1 0-1,0 0 0,0 1 0,1-1 0,-1 1 0,0-1 1,1 1-1,-1-1 0,1 1 0,-1 0 0,1 0 0,-1 0 1,1 0-1,-1 0 0,1 0 0,-1 0 0,0 0 0,1 0 1,-1 1-1,1-1 0,-1 0 0,1 1 0,-1 0 1,0-1-1,1 1 0,-1 0 0,0-1 0,0 1 0,0 0 1,2 2-1,5 4 110,-1 0 0,-1 1 0,1 0 0,6 11 0,9 10 50,-21-27-169,1 0 0,0 0-1,-1 0 1,1-1 0,0 1 0,0 0-1,0-1 1,0 1 0,0-1 0,0 0-1,1 0 1,-1 0 0,0 0 0,1 0-1,-1 0 1,0-1 0,1 1 0,-1-1-1,1 1 1,-1-1 0,1 0 0,-1 0 0,1 0-1,0 0 1,-1-1 0,0 1 0,5-2-1,21-6 7,-1-1-1,-1-1 0,1-2 0,43-25 1,-8 4-2,-48 24-8,-12 8 0,-1-1 0,1 1 0,0 0 0,1-1 0,-1 1 0,0 0 0,0 0 0,0 1 0,1-1 0,-1 0 0,4 0 0,-6 1 0,0 0 0,0 0 0,1 0 0,-1 0 0,0 0 0,0 0 0,0 0 0,1 0 0,-1 0 0,0 0 0,0 0 0,0 0 0,0 0 0,1 0 0,-1 0 0,0 0 0,0-1 0,0 1 0,1 0 0,-1 0 0,0 0 0,0 0 0,0 0 0,0 0 0,0-1 0,0 1 0,1 0 0,-1 0 0,0 0 0,0-1 0,0 1 0,0 0 0,0 0 0,0 0 0,0 0 0,0-1 0,0 1 0,0 0 0,0 0 0,0 0 0,0-1 0,0 1 0,-1 0 0,1-1 0,0 1 0,-1 0 0,1 0 0,0 0 0,-1 0 0,1-1 0,-1 1 0,1 0 0,0 0 0,-1 0 0,1 0 0,0 0 0,-1 0 0,1 0 0,-1 0 0,1 0 0,0 0 0,-1 0 0,1 1 0,-1-1 0,1 0 0,0 0 0,-1 0 0,1 0 0,0 1 0,-1-1 0,1 0 0,0 0 0,-1 1 0,1-1 0,-1 1 0,-9 4 0,1 2 0,0 0 0,0 0 0,0 0 0,0 1 0,1 1 0,-12 16 0,16-20 0,1 0 0,0 0 0,0 0 0,0 0 0,1 1 0,0-1 0,0 1 0,0 0 0,1-1 0,-1 1 0,2 0 0,-1 0 0,1 0 0,-1 0 0,1 0 0,1-1 0,1 8 0,-2-10 0,1 0 0,0 0 0,0 0 0,0 0 0,0 0 0,0 0 0,1 0 0,0-1 0,-1 1 0,1-1 0,0 1 0,0-1 0,0 0 0,0 1 0,1-1 0,-1 0 0,6 3 0,-4-3 0,0-1 0,0 1 0,0-1 0,1 1 0,-1-1 0,1 0 0,-1-1 0,1 1 0,0-1 0,-1 0 0,5 0 0,3-2 0,0 1 0,-1-2 0,1 1 0,-1-2 0,0 1 0,0-2 0,0 1 0,16-11 0,-15 7 0,-1 0 0,0 0 0,0-2 0,-1 1 0,0-1 0,0-1 0,-1 1 0,-1-2 0,13-21 0,16-35 0,-37 67 0,1 1 0,-1 0 0,0 0 0,0 0 0,0-1 0,1 1 0,-1 0 0,0 0 0,0 0 0,1-1 0,-1 1 0,0 0 0,0 0 0,1 0 0,-1 0 0,0 0 0,1 0 0,-1-1 0,0 1 0,0 0 0,1 0 0,-1 0 0,0 0 0,1 0 0,-1 0 0,0 0 0,1 0 0,-1 0 0,0 1 0,0-1 0,1 0 0,-1 0 0,0 0 0,1 0 0,-1 0 0,0 0 0,0 1 0,1-1 0,-1 0 0,0 0 0,0 0 0,0 1 0,1-1 0,-1 0 0,0 0 0,0 1 0,0-1 0,1 0 0,-1 0 0,0 1 0,0-1 0,0 0 0,0 1 0,11 16 0,-11-16 0,16 24 0,0-1 0,24 27 0,6 2 0,-43-52 0,-1 1 0,1-1 0,-1 0 0,1 0 0,-1 0 0,1 0 0,0 0 0,-1-1 0,1 1 0,0-1 0,0 0 0,0 0 0,-1 0 0,1 0 0,0 0 0,2-1 0,51-9 0,-49 8 0,1 0 0,0-1 0,0-1 0,-1 1 0,1-1 0,11-9 0,11-5 0,-26 16 0,1 0 0,0-1 0,-1 1 0,0-1 0,0 0 0,0-1 0,0 1 0,0-1 0,-1 1 0,0-1 0,1 0 0,-1-1 0,-1 1 0,1 0 0,-1-1 0,1 0 0,-1 1 0,-1-1 0,1 0 0,-1 0 0,1 0 0,-1 0 0,-1 0 0,1 0 0,-1 0 0,0-1 0,0 1 0,-1 0 0,1 0 0,-1 0 0,0 0 0,0 0 0,-4-9 0,4 12 0,0 0 0,1 0 0,-1 1 0,0-1 0,0 0 0,0 0 0,0 1 0,-1-1 0,1 1 0,0-1 0,-4-2 0,5 4 0,-1 0 0,1 0 0,-1 0 0,0 0 0,1 0 0,-1 0 0,0 0 0,1 0 0,-1 0 0,0 0 0,1 0 0,-1 0 0,0 0 0,1 1 0,-1-1 0,1 0 0,-1 0 0,0 1 0,1-1 0,-1 0 0,1 1 0,-1-1 0,1 1 0,-1-1 0,1 1 0,-1-1 0,1 1 0,0-1 0,-1 1 0,1-1 0,0 1 0,-1 0 0,-4 6 0,1 0 0,0 0 0,1 0 0,-1 0 0,1 1 0,1-1 0,-1 1 0,1-1 0,1 1 0,0 0 0,0 0 0,0 13 0,1-9 0,1-1 0,0 1 0,1 0 0,0-1 0,1 0 0,0 1 0,1-1 0,5 11 0,-7-19 0,0 0 0,0 0 0,0 0 0,0-1 0,1 1 0,-1-1 0,0 1 0,1-1 0,0 0 0,0 0 0,-1 0 0,1-1 0,0 1 0,1 0 0,-1-1 0,0 0 0,0 0 0,1 0 0,-1 0 0,0-1 0,1 1 0,-1-1 0,0 0 0,1 0 0,-1 0 0,1 0 0,3-1 0,5-1 0,0 0 0,-1 0 0,1-1 0,-1-1 0,0 0 0,17-8 0,-4-2 0,23-17 0,10-6 0,21-16 0,-38 24 0,-17 17 0,-42 28 0,-24 17 0,-29 25 0,66-52 0,0 0 0,0 1 0,0 0 0,1 0 0,0 0 0,0 0 0,1 1 0,-4 9 0,7-16 0,1 0 0,-1 0 0,1 0 0,-1 0 0,1 1 0,-1-1 0,1 0 0,0 1 0,0-1 0,-1 0 0,1 0 0,0 1 0,0-1 0,0 0 0,1 1 0,-1-1 0,0 0 0,0 0 0,1 1 0,-1-1 0,1 0 0,-1 0 0,1 0 0,-1 1 0,1-1 0,0 0 0,-1 0 0,1 0 0,2 1 0,-2-1 0,1 0 0,0 0 0,0-1 0,-1 1 0,1-1 0,0 0 0,0 1 0,0-1 0,-1 0 0,1 0 0,0 0 0,0 0 0,0-1 0,-1 1 0,1 0 0,0-1 0,0 1 0,0-1 0,-1 0 0,4-1 0,4-3 0,0 0 0,-1 0 0,1-1 0,-1 0 0,-1-1 0,11-10 0,-2 2 0,-15 13 0,1 1 0,-1-1 0,1 1 0,-1-1 0,1 1 0,0 0 0,0 0 0,0 0 0,0 0 0,0 0 0,0 0 0,0 1 0,0-1 0,0 1 0,0-1 0,0 1 0,3 0 0,-3 0 0,1 1 0,-1 0 0,0-1 0,1 1 0,-1 0 0,0 0 0,1 1 0,-1-1 0,0 0 0,0 1 0,0 0 0,0-1 0,-1 1 0,4 3 0,26 33 0,-24-28 0,-1-2 0,1 1 0,0-1 0,1 0 0,0 0 0,0-1 0,1 0 0,13 8 0,-20-15 0,0 0 0,-1 1 0,1-1 0,0 0 0,-1 0 0,1 0 0,0 0 0,0 0 0,-1 0 0,1 0 0,0-1 0,-1 1 0,1-1 0,0 1 0,-1-1 0,1 0 0,0 1 0,-1-1 0,1 0 0,-1 0 0,0 0 0,1 0 0,-1-1 0,0 1 0,0 0 0,1 0 0,-1-1 0,0 1 0,0-1 0,0-1 0,5-6 0,0 0 0,-1 0 0,7-18 0,1-10 0,-3-1 0,-1 0 0,7-57 0,-12 63 0,-1 17 0,-2 15 0,-1 0 0,0 0 0,0 0 0,0 0 0,0 0 0,0 0 0,0 0 0,0 0 0,0 0 0,0 1 0,0-1 0,0 0 0,0 0 0,0 0 0,0 0 0,0 0 0,0 0 0,0 0 0,0 0 0,0 0 0,0 0 0,0 0 0,0 0 0,0 0 0,1 0 0,-1 0 0,0 0 0,0 0 0,0 0 0,0 0 0,0 0 0,0 0 0,0 0 0,0 0 0,0 0 0,0 0 0,0 0 0,0 0 0,0 0 0,0 0 0,0 0 0,1 0 0,-1 0 0,0 0 0,0 0 0,0 0 0,0 0 0,0 0 0,0 0 0,0 0 0,0-1 0,0 1 0,0 0 0,0 0 0,0 0 0,0 0 0,0 0 0,0 0 0,0 0 0,0 0 0,0 0 0,0 0 0,0 0 0,0 0 0,5 23 0,-4-12 0,2 8 0,3 14 0,2 44 0,-8-67 0,0-1 0,0 1 0,-1 0 0,0 0 0,-1 0 0,0-1 0,-1 1 0,0-1 0,-5 12 0,7-20 0,1 1 0,-1 0 0,0-1 0,0 1 0,0 0 0,0-1 0,0 1 0,-1-1 0,1 1 0,0-1 0,-1 0 0,1 0 0,-1 1 0,1-1 0,-1 0 0,1 0 0,-1-1 0,0 1 0,0 0 0,1 0 0,-1-1 0,0 1 0,-3 0 0,1-2 0,1 1 0,-1-1 0,1 1 0,0-1 0,-1 0 0,1 0 0,0-1 0,0 1 0,0-1 0,0 1 0,-6-5 0,34 0 0,32 0 0,-22 3 0,52-11 0,-61 8 0,-1-2 0,0-1 0,0-1 0,-1-1 0,-1-1 0,36-24 0,-56 34 0,0 0 0,-1-1 0,1 1 0,-1-1 0,0 0 0,0 1 0,0-1 0,0 0 0,0 0 0,-1-1 0,1 1 0,1-6 0,-3 8 0,1 0 0,-1 0 0,0 0 0,0 0 0,0-1 0,1 1 0,-1 0 0,0 0 0,0 0 0,-1 0 0,1-1 0,0 1 0,0 0 0,0 0 0,-1 0 0,1 0 0,-1 0 0,1-1 0,-1 1 0,1 0 0,-1 0 0,0 0 0,1 1 0,-1-1 0,0 0 0,0 0 0,0 0 0,1 0 0,-1 1 0,0-1 0,0 0 0,0 1 0,0-1 0,-1 1 0,1-1 0,0 1 0,0-1 0,0 1 0,0 0 0,-2 0 0,2-1 0,-1 1 0,0 1 0,1-1 0,-1 0 0,0 0 0,1 1 0,-1-1 0,1 1 0,-1-1 0,0 1 0,1 0 0,0-1 0,-1 1 0,1 0 0,-1 0 0,1 0 0,0 0 0,0 0 0,-1 0 0,1 1 0,0-1 0,-1 2 0,-1 1 0,-1 0 0,1 1 0,0 0 0,1-1 0,-4 9 0,4-7 0,0 1 0,0 0 0,0 0 0,1 0 0,0 0 0,1 0 0,0 0 0,0 1 0,0-1 0,1 0 0,0 0 0,0 0 0,3 10 0,-2-13 0,0 1 0,0-1 0,0 0 0,0 1 0,1-1 0,-1 0 0,1-1 0,0 1 0,0 0 0,1-1 0,-1 0 0,1 0 0,-1 0 0,1 0 0,0 0 0,0-1 0,0 0 0,1 0 0,-1 0 0,0 0 0,7 1 0,-8-2 0,0-1 0,1 1 0,-1-1 0,0 0 0,0 0 0,0 0 0,1-1 0,-1 1 0,0-1 0,0 1 0,0-1 0,0 0 0,0-1 0,0 1 0,0 0 0,0-1 0,0 1 0,0-1 0,-1 0 0,1 0 0,4-5 0,2-2 0,0-1 0,-1-1 0,13-20 0,-21 30 0,106-193 0,-104 190 0,-2 4 0,0 0 0,0 0 0,0 0 0,0 0 0,0 0 0,0-1 0,0 1 0,0 0 0,0 0 0,0 0 0,0 0 0,0 0 0,1 0 0,-1-1 0,0 1 0,0 0 0,0 0 0,0 0 0,0 0 0,0 0 0,0 0 0,0 0 0,1 0 0,-1 0 0,0 0 0,0 0 0,0 0 0,0 0 0,0-1 0,0 1 0,1 0 0,-1 0 0,0 0 0,0 0 0,0 0 0,0 0 0,0 0 0,1 0 0,-1 1 0,0-1 0,0 0 0,0 0 0,0 0 0,0 0 0,0 0 0,0 0 0,1 0 0,-1 0 0,0 0 0,5 9 0,1 11 0,-4-6 0,0 0 0,-1 0 0,-1 0 0,-2 28 0,2-34 0,-2 0 0,1 0 0,-1 0 0,0 0 0,0-1 0,-1 1 0,0-1 0,-1 1 0,0-1 0,-5 9 0,7-15 0,-1 1 0,1-1 0,0 1 0,0-1 0,-1 0 0,1 0 0,0 0 0,-1 0 0,1 0 0,-1-1 0,1 1 0,-1-1 0,0 0 0,1 1 0,-1-1 0,1-1 0,-1 1 0,0 0 0,1 0 0,-1-1 0,1 0 0,-1 1 0,1-1 0,-1 0 0,1 0 0,0 0 0,0-1 0,-1 1 0,-2-3 0,5 4 0,0 0 0,0 0 0,0 0 0,0 0 0,0-1 0,0 1 0,0 0 0,0 0 0,0 0 0,0-1 0,0 1 0,0 0 0,0 0 0,0 0 0,0-1 0,0 1 0,0 0 0,0 0 0,0 0 0,0-1 0,0 1 0,0 0 0,0 0 0,0 0 0,0-1 0,0 1 0,0 0 0,1 0 0,-1 0 0,0 0 0,0 0 0,0-1 0,0 1 0,0 0 0,1 0 0,-1 0 0,0 0 0,0 0 0,0 0 0,1 0 0,-1 0 0,0 0 0,0-1 0,0 1 0,1 0 0,-1 0 0,0 0 0,0 0 0,0 0 0,1 0 0,-1 0 0,16-3 0,-13 2 0,109-17 0,16-3 0,-112 16 793,-21 3-1324,-6-2-3666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19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16072,'0'0'2447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22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151 666 11856,'0'0'6722,"-9"2"-6107,-4 1-315,7-2 152,0 1 1,0-1-1,-1 0 0,1 0 0,-11-1 0,-3 0 6390,20 0-6440,-11 13 756,5-1-924,0 0 0,1-1 0,1 2-1,-3 12 1,0-2 43,3-12-166,1 1 1,1 0-1,-3 24 0,5-32-95,0 0-1,0-1 0,0 1 0,0 0 1,0 0-1,1 0 0,0-1 1,0 1-1,0 0 0,0-1 0,0 1 1,1-1-1,0 1 0,0-1 0,0 0 1,3 5-1,-4-8-15,0 1 0,0-1 0,0 0 0,0 1 0,0-1 0,0 0 0,0 0 0,1 0 0,-1 1 0,0-1 0,0 0 0,0-1 0,0 1 0,0 0 0,0 0 0,0 0 0,0-1 0,0 1 0,0-1 0,0 1 0,0 0 0,0-1 0,0 0 0,0 1 0,2-2 0,0 0 0,16-8 0,-1 0 0,0-2 0,-1 0 0,0 0 0,-1-2 0,0 0 0,-1-1 0,20-25 0,32-53 0,-67 93 0,0-1 0,0 1 0,0 0 0,0 0 0,1 0 0,-1-1 0,0 1 0,0 0 0,0 0 0,0 0 0,0 0 0,1 0 0,-1-1 0,0 1 0,0 0 0,0 0 0,1 0 0,-1 0 0,0 0 0,0 0 0,0 0 0,1 0 0,-1 0 0,0 0 0,0 0 0,0 0 0,1 0 0,-1 0 0,0 0 0,0 0 0,1 0 0,-1 0 0,0 0 0,0 0 0,0 0 0,1 0 0,-1 0 0,0 0 0,0 1 0,0-1 0,0 0 0,1 0 0,-1 0 0,0 0 0,0 0 0,0 1 0,0-1 0,1 0 0,-1 0 0,0 0 0,0 0 0,0 1 0,0-1 0,0 0 0,0 0 0,0 0 0,0 1 0,0-1 0,0 0 0,0 0 0,0 1 0,0-1 0,0 0 0,5 20 0,-4-15 0,2 8 0,0 0 0,1 0 0,1 0 0,1 0 0,-1-1 0,2 1 0,0-2 0,12 17 0,-18-27 0,0 1 0,0-1 0,0 0 0,0 0 0,1 0 0,-1 0 0,0 0 0,1 0 0,-1 0 0,1 0 0,-1 0 0,1-1 0,-1 1 0,1-1 0,0 1 0,-1-1 0,1 1 0,0-1 0,-1 0 0,1 0 0,0 0 0,-1 0 0,1 0 0,0 0 0,0-1 0,-1 1 0,1 0 0,-1-1 0,1 1 0,0-1 0,-1 0 0,1 0 0,-1 1 0,1-1 0,-1 0 0,0 0 0,2-2 0,3-1 0,-1-1 0,0 1 0,0-1 0,-1 0 0,0-1 0,1 1 0,5-12 0,-4 5 0,-1 0 0,7-21 0,-11 28 0,1 1 0,-1-1 0,-1 1 0,1-1 0,-1 0 0,0 1 0,0-1 0,0 1 0,0-1 0,-1 0 0,-1-4 0,0 3 0,1 5 0,1 0 0,0 0 0,-1 1 0,1-1 0,0 0 0,0 0 0,-1 1 0,1-1 0,0 0 0,0 0 0,0 0 0,0 0 0,0 1 0,0-1 0,0 0 0,1-1 0,0 1 0,0 1 0,0 0 0,0-1 0,0 1 0,0 0 0,0 0 0,0 0 0,0 0 0,0 0 0,0 0 0,0 0 0,0 0 0,0 0 0,0 0 0,0 0 0,0 1 0,2 0 0,26 3 0,0-1 0,35-1 0,9-6 0,-72 4 0,-1 0 0,1 0 0,-1 0 0,1 0 0,-1 0 0,1 0 0,-1 1 0,0-1 0,1 0 0,-1 0 0,1 0 0,-1 0 0,0 1 0,1-1 0,-1 0 0,1 1 0,-1-1 0,0 0 0,1 0 0,-1 1 0,0-1 0,0 1 0,1-1 0,-1 0 0,0 1 0,0-1 0,0 1 0,1-1 0,-1 0 0,0 1 0,0-1 0,0 1 0,0-1 0,0 1 0,0-1 0,0 1 0,-2 23 0,0-7 0,-1 30 0,2-31 0,0 0 0,1 0 0,1 0 0,3 24 0,-4-39 0,1 0 0,-1 0 0,0 0 0,1 0 0,-1 0 0,0 0 0,1-1 0,-1 1 0,1 0 0,0 0 0,-1 0 0,1 0 0,0-1 0,-1 1 0,1 0 0,0-1 0,0 1 0,-1 0 0,1-1 0,0 1 0,0-1 0,0 1 0,0-1 0,0 0 0,0 1 0,0-1 0,0 0 0,0 0 0,0 0 0,0 0 0,0 0 0,0 0 0,0 0 0,0 0 0,0 0 0,0 0 0,0 0 0,2-1 0,4-1 0,0 0 0,0-1 0,0 0 0,8-4 0,-11 5 0,14-8 0,0-1 0,-1-1 0,0 0 0,-1-1 0,-1-1 0,0 0 0,13-18 0,5-8 0,45-77 0,-57 81 0,-3 0 0,-1-2 0,-1 0 0,16-64 0,-20 51 0,-2 0 0,-2-1 0,1-64 0,-8 107 0,-1 3 0,0 0 0,0 1 0,0-1 0,0 0 0,-3-8 0,0 14 0,-2 8 0,-4 12 0,8-19 0,-26 67 0,2 2 0,4 0 0,2 2 0,4 0 0,3 1 0,3 0 0,1 131 0,8-201 0,0 1 0,0 0 0,1 0 0,-1 0 0,1 0 0,2 7 0,-3-11 0,0 1 0,0 0 0,1-1 0,-1 1 0,0-1 0,1 1 0,-1-1 0,0 1 0,1-1 0,-1 1 0,1-1 0,-1 0 0,1 1 0,-1-1 0,1 1 0,-1-1 0,1 0 0,0 0 0,-1 1 0,1-1 0,-1 0 0,1 0 0,0 0 0,-1 0 0,1 1 0,-1-1 0,1 0 0,0 0 0,-1 0 0,1-1 0,0 1 0,-1 0 0,1 0 0,-1 0 0,1 0 0,0 0 0,-1-1 0,1 1 0,-1 0 0,1-1 0,-1 1 0,1 0 0,-1-1 0,1 1 0,0-1 0,17-12 0,-1 0 0,0 0 0,-1-2 0,0 0 0,-2-1 0,0 0 0,23-35 0,-6 0 0,41-92 0,-46 77 0,26-98 0,-9 22 0,-40 133 0,0-1 0,0 1 0,-1-1 0,0 1 0,0-12 0,-8 52 0,-50 426 0,24-228 0,28-176 0,14-68 0,14-66 0,-18 56 0,18-45 0,-23 69 0,-1 0 0,0 0 0,1 0 0,-1 0 0,1 0 0,-1 0 0,1 0 0,0 0 0,-1 1 0,1-1 0,0 0 0,-1 0 0,1 1 0,0-1 0,0 1 0,0-1 0,0 0 0,0 1 0,1-1 0,-2 1 0,1 0 0,0 0 0,0 0 0,0 0 0,-1 0 0,1 0 0,0 1 0,0-1 0,-1 0 0,1 0 0,0 1 0,0-1 0,-1 0 0,1 1 0,0-1 0,-1 1 0,1-1 0,-1 1 0,2 0 0,3 4 0,-1 1 0,0-1 0,0 1 0,5 10 0,-3-6 0,1 1 0,92 131 0,-98-141 0,0 1 0,1-1 0,-1 1 0,0-1 0,0 1 0,1-1 0,-1 0 0,1 0 0,-1 0 0,1 0 0,0 0 0,-1 0 0,3 1 0,-4-7 968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22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20807,'0'0'2771,"13"1"-1767,247 30 1247,-187-17-1853,-1-3 0,105 2 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22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17383,'0'0'1624,"113"29"-1552,-30-16 8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25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54 9848,'0'0'22163,"-2"-9"-21528,-10-27-522,7 28-113,2 10 0,0 11 0,3-12 0,-10 56 0,-4 105 0,17 60 0,-7-148 0,2-54 0,1 0 0,1 1 0,2 23 0,0-38 0,-2-5 0,1-1 0,-1 0 0,0 0 0,0 1 0,0-1 0,0 0 0,0 0 0,0 1 0,0-1 0,0 0 0,1 1 0,-1-1 0,0 0 0,0 1 0,0-1 0,0 0 0,-1 1 0,1-1 0,0 0 0,0 0 0,0 1 0,0-1 0,0 0 0,0 1 0,0-1 0,-1 0 0,1 0 0,0 1 0,-2 9 0,0-5 0,-11-5 0,13 0 23,-1 0-1,1-1 1,0 1-1,-1 0 1,1 0-1,0 0 1,0 0-1,-1 0 1,1-1-1,0 1 1,0 0-1,-1 0 1,1 0 0,0-1-1,0 1 1,-1 0-1,1 0 1,0-1-1,0 1 1,0 0-1,0-1 1,0 1-1,-1 0 1,1 0-1,0-1 1,0 1 0,0 0-1,0-1 1,0 1-1,0 0 1,0-1-1,0 1 1,0 0-1,0-1 1,0 1-1,0 0 1,0 0-1,1-1 1,-1 1 0,0-1-1,6-13-2085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2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13056,'0'0'14177,"2"-10"-13436,-1 6-676,-1 1 1,1 0-1,0-1 1,0 1-1,0 0 1,0-1-1,1 1 1,-1 0-1,1 0 1,0 0-1,0 0 1,0 1-1,0-1 1,0 0-1,1 1 1,-1-1-1,1 1 1,0 0-1,0 0 1,-1 0-1,1 0 1,1 1-1,4-3 1,30-11 189,2 2 0,0 2 0,0 1 0,82-8-1,173 8 1273,-107 7-1115,-183 2-412,41-1 0,60 4 0,-90-2 0,-15-1 0,-8-1 0,4 2 50,1-1 0,-1 1 0,1-1 0,-1 0 0,1 0 0,-1 0 0,1 0 0,0 0 0,0 0 0,0 0 0,-1-1 0,1 1 0,0-1 0,1 0 0,-1 0 0,-2-2 0,3 2-648,-1 0 0,1 0 0,0-1 0,-1 1 0,1-1 0,0 1 0,-1-6-1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1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12960,'0'0'6135,"-12"1"-5863,-20 1-123,-62 6 555,80-6-578,1 0 0,-1 1 0,1 1 0,0 0-1,-14 7 1,11-3 13,1 0 0,0 1 0,0 1 0,1 1 0,1 0 0,-22 22-1,31-28-88,0 0 0,1 0 0,-1 0 0,1 0 0,0 1 0,0 0 0,1-1-1,0 1 1,-3 11 0,4-12-19,0-1 0,1 1 0,0-1 0,0 1 1,0-1-1,1 1 0,0-1 0,-1 1 0,1-1 0,1 1 0,-1-1 0,1 0 0,0 0 0,0 0 0,3 5 0,-3-6-2,0 1 0,1-1 0,-1 1 0,1-1 0,0 0 0,0 0 0,0 0 0,0-1 0,1 1 0,-1-1 0,1 1 0,-1-1 0,1 0 0,0-1 0,0 1 0,0-1 0,0 1 0,0-1 0,0-1 0,0 1 0,1 0 0,4-1 0,-2 0 24,-1-1 0,0 0 0,0 0 0,0 0-1,0-1 1,0 1 0,0-2 0,0 1 0,0-1 0,-1 1 0,1-2 0,-1 1 0,0-1-1,8-6 1,-3 1 55,-2-1 1,1 0-1,-1-1 0,-1 1 0,9-18 0,14-18 431,-17 32-169,-13 14-360,0 0 0,1 0 0,-1 0 0,0-1 0,1 1 0,-1 0 1,0 0-1,1 0 0,-1 0 0,1 0 0,-1 0 0,0 0 0,1 0 0,-1 0 0,0 1 0,1-1 0,-1 0 0,0 0 0,1 0 1,-1 0-1,0 0 0,0 1 0,1-1 0,-1 0 0,0 0 0,1 0 0,-1 1 0,0-1 0,0 0 0,0 0 0,1 1 0,-1-1 1,0 0-1,0 1 0,0-1 0,1 0 0,-1 1 0,0-1 0,0 0 0,0 1 0,0-1 0,0 0 0,0 1 0,0-1 0,0 1 1,8 23 159,0 3 55,2 0 1,24 48-1,-33-73-211,0-1-1,0 0 0,0 1 1,0-1-1,0 0 0,0 0 1,0 0-1,0 0 1,0 0-1,1 0 0,-1 0 1,0-1-1,1 1 1,-1 0-1,1-1 0,-1 1 1,1-1-1,-1 1 1,1-1-1,-1 0 0,1 0 1,-1 1-1,1-1 0,-1 0 1,1-1-1,-1 1 1,1 0-1,0 0 0,-1-1 1,1 1-1,-1 0 1,0-1-1,1 0 0,-1 1 1,3-2-1,5-3 29,0-1-1,0 0 1,-1 0-1,10-9 1,-9 7-5,47-41 127,-39 33-98,1 0 0,1 0 1,0 2-1,1 0 0,0 2 0,23-11 1,-42 22-59,1 0-1,-1 1 1,0 0 0,0-1 0,0 1-1,1 0 1,-1-1 0,0 1 0,0 0-1,0 0 1,1 0 0,-1 0 0,0 0-1,0 0 1,1 1 0,-1-1 0,0 0-1,2 1 1,-3 0 1,1-1-1,0 1 0,-1-1 1,1 1-1,0 0 0,-1-1 1,1 1-1,-1 0 0,1 0 1,-1-1-1,1 1 0,-1 0 1,1 0-1,-1 0 0,0 0 1,0 0-1,1-1 0,-1 3 1,0 4 31,0 1 1,0-1 0,0 0-1,-1 0 1,-2 8 0,1-3-11,0-4 8,2-6-21,-1-1 1,0 1-1,1 0 0,0 0 0,-1 0 1,1 0-1,0 0 0,0 0 0,0 0 1,0 0-1,0 0 0,0 0 1,1 0-1,0 3 0,1-5-6,-1 0-1,1-1 0,-1 0 1,1 1-1,-1-1 1,0 0-1,1 0 1,-1 0-1,0 0 0,1 0 1,-1 0-1,0 0 1,0 0-1,0 0 1,0-1-1,0 1 1,1-3-1,2-1 18,17-18 85,29-23-1,-40 38-56,1 0 0,0 0 0,0 1 0,0 0-1,19-7 1,-28 14-42,-1-1 0,0 1 0,1-1 0,-1 1 0,1 0 0,-1 0 0,0 0 0,1 0 0,-1 0 0,1 0-1,-1 0 1,1 0 0,-1 1 0,0-1 0,1 0 0,-1 1 0,0-1 0,1 1 0,-1 0 0,3 1 0,-2 0 7,1 0 1,0 0-1,-1 1 1,0 0-1,1-1 0,-1 1 1,0 0-1,2 4 1,2 5 38,0 1 1,-1 0-1,4 16 1,-2-3 21,-2-7 56,13 35 0,-16-49-86,0-1 0,1 1 0,-1-1 0,1 0-1,0 0 1,0 0 0,0 0 0,1-1 0,-1 1 0,1-1 0,0 1 0,7 3 0,-9-6-9,0 0 0,0-1 0,0 1 0,0-1 1,0 1-1,0-1 0,0 0 0,0 0 0,1 0 0,-1 0 0,0 0 0,0 0 0,0-1 0,0 1 0,0-1 0,3 0 0,28-14-3057,-31 14 1843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36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9744,'0'0'8901,"9"11"-8481,64 80 881,-56-73-967,0 1 1,-1 1-1,-1 1 0,-1 0 1,-1 1-1,-1 0 1,0 1-1,13 43 0,-10-9 60,-3 1 0,-3 0 0,-2 0 0,-3 1 0,-2 0 0,-3 0 1,-2-1-1,-3 1 0,-3-1 0,-2 0 0,-3-1 0,-2 0 0,-2-1 0,-35 70 0,27-78 234,-3-1 0,-38 49 0,51-74-308,12-16-210,3-4-70,0 0 1,0-1 0,0 1-1,-1 0 1,1 0 0,0-1 0,-1 1-1,1-1 1,-1 1 0,0-1-1,1 0 1,-1 0 0,0 1-1,0-1 1,1 0 0,-1-1 0,0 1-1,0 0 1,-3 0 0,7-13-4091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52.01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152 0 9944,'0'0'8969,"2"11"-8593,1 0-260,-2-7-69,0 1 0,0 0 0,0-1 0,0 1-1,-1 0 1,0-1 0,0 1 0,0 0 0,-1-1 0,1 1 0,-4 9-1,-12 37 708,-2-1 0,-2-1 0,-50 88 0,67-130-637,0-1 0,1 1-1,-1 0 1,1 0 0,-1 7 0,-9 25 924,12-38-996,-1-1 1,1 1 0,-1-1-1,1 1 1,0-1 0,-1 1-1,1 0 1,0-1 0,-1 1-1,1-1 1,0 1 0,0 0-1,0-1 1,-1 1 0,1 0-1,0 0 1,0-1 0,0 1-1,0 0 1,0-1 0,0 1-1,1 0 1,-1-1 0,0 1-1,0 0 1,0-1 0,1 1-1,-1 0 1,0-1 0,0 1-1,1-1 1,-1 1 0,1 0-1,-1-1 1,1 1 0,-1-1-1,1 1 1,2 0 19,0 0 1,0 0-1,1-1 0,-1 1 1,0-1-1,0 0 0,5 0 0,3 0-21,169-9 475,-117 4-226,85 2 0,-41 13 479,-106-10-723,0 0 0,0 0 0,0 0 0,0 1 0,0-1 1,0 0-1,0 0 0,0 1 0,-1-1 0,1 0 0,0 1 0,0-1 0,0 1 0,0-1 0,-1 1 0,1 0 0,0-1 0,0 1 1,0 1-1,-1-2-16,0 0 1,0 1 0,0-1-1,0 1 1,0-1 0,0 1-1,0-1 1,0 0 0,-1 1-1,1-1 1,0 0 0,0 1-1,0-1 1,0 0 0,-1 1-1,1-1 1,0 0 0,-1 1-1,1-1 1,0 0 0,0 1-1,-1-1 1,1 0 0,0 0-1,-1 0 1,1 1 0,-1-1-1,1 0 1,0 0 0,-1 0-1,1 0 1,-1 0 0,1 1-1,0-1 1,-1 0 0,1 0-1,-1 0 1,1 0 0,0 0-1,-1-1 1,1 1 0,-1 0-1,-7 1 97,1 0 0,-1 0 0,1-1-1,-1 0 1,1 0 0,-10-2-1,7 0-43,8 2-66,0 0 1,0 0-1,0 0 1,0 0 0,0-1-1,0 1 1,1-1 0,-1 1-1,0-1 1,0 0 0,1 1-1,-1-1 1,0 0 0,1 0-1,-1 0 1,1-1-1,-1 1 1,1 0 0,0-1-1,-2-2 1,-9-7 940,6 6-1742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6:01.10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8032,'0'0'5897,"7"10"-5629,23 32 247,-2 1 1,36 74 0,-43-58-105,5 14 133,-22-63-337,0 0 0,-1 0 0,0 1 0,1 13 0,-2-1 837,-3-21-955,1 1-1,0-1 1,-1 1 0,0-1-1,1 1 1,-1-1-1,0 1 1,0-1 0,-1 0-1,1 0 1,0 1-1,-1-1 1,1 0 0,-3 2-1,2-2-54,0 0 0,0 1 0,1-1 0,-1 0 0,1 1-1,-1-1 1,1 0 0,0 1 0,0 0 0,0-1 0,0 1 0,1 0 0,-1-1-1,1 5 1,-6 35 229,4-35-205,1 0 0,-1 0-1,2 0 1,-1 0 0,1 1-1,1 8 1,-1-14-43,0-1 0,1 1 0,-1-1 0,1 1 0,-1-1 0,1 0 0,0 1 0,0-1 0,-1 0 0,1 1 0,0-1-1,0 0 1,0 0 0,0 0 0,1 0 0,-1 0 0,0 0 0,3 2 0,-1-2 3,0 1-1,1-1 0,-1 0 1,1 0-1,-1 0 1,1 0-1,6 0 0,2 0 9,-1-1 0,1 0 0,0-1 0,12-3 0,131-14 233,-84 11-111,-30 4-67,-30 3-59,0 0 0,0-1 0,0-1 0,0 0 0,0 0 0,0-1 0,17-7 0,33-9 77,-55 16-66,-6 3-26,1 0-1,-1 0 1,1 0 0,-1 0 0,0-1 0,1 1 0,-1 0 0,1 0 0,-1-1 0,0 1-1,1 0 1,-1-1 0,0 1 0,1 0 0,-1-1 0,0 1 0,0 0 0,1-1-1,-1 1 1,0 0 0,0-1 0,0 1 0,0-1 0,1 1 0,-1-1 0,0 1 0,0-1-1,0 1 1,0 0 0,0-1 0,0 1 0,0-1 0,0 1 0,0-1 0,0 1-1,0-1 1,-1 1 0,1 0 0,0-1 0,0 1 0,0-1 0,0 1 0,-1 0 0,1-1-1,-1 0 1,-31-96 340,-10-36 297,39 128-622,1 0 0,0 0 1,-1 1-1,0-1 0,0 1 0,-1-1 0,1 1 0,-1 0 1,-7-6-1,2 3 19,0 0 1,0 1-1,-18-10 1,20 14-28,0-1 0,-1 1 1,0 0-1,1 0 0,-1 1 0,0 0 1,0 0-1,1 1 0,-1 0 0,-13 2 0,-28-2 47,-4-1 51,-59 6 0,108-5-114,1 0-14,-1 0 1,0 0-1,0 1 0,0-1 0,0 1 1,1 0-1,-6 2 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34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0 10248,'0'0'13998,"-10"10"-13691,7-8-282,-9 9 64,1-1 1,0 2-1,1-1 0,0 2 1,-11 18-1,4 3 135,1 1-1,2 0 1,2 0 0,1 2 0,-11 64-1,10-11 193,0 110-1,11-165-297,2 0 0,2 0 0,1-1 0,8 35 0,-7-48-38,1-1 0,1 1 0,1-1-1,1 0 1,1-1 0,0 0-1,21 28 1,-4-15 130,0-1-1,37 32 1,68 47 725,-118-99-815,0 1 59,7 4 507,-1 1 0,27 30 0,-40-40-422,-9-10-99,-3-8-4327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36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1 303 8936,'0'0'14325,"1"-9"-13947,3-28-7,-4 35-322,1 1 1,-1 0-1,1-1 1,-1 1-1,1 0 0,0 0 1,0 0-1,-1 0 1,1-1-1,0 1 0,0 0 1,0 0-1,0 1 1,0-1-1,1 0 0,-1 0 1,0 0-1,0 1 1,0-1-1,1 1 0,-1-1 1,0 1-1,1-1 1,-1 1-1,0 0 0,1 0 1,-1-1-1,1 1 1,-1 0-1,2 1 0,2-2 99,5 0 20,1 1 0,-1 0 0,1 0 0,-1 1 0,1 1 0,15 3 0,18 3 182,-30-7-237,86 11 567,-88-10-487,1 1 0,-1 1 1,0 0-1,0 0 0,20 11 0,-29-13-136,0 0 0,0 1-1,0 0 1,0-1 0,-1 1 0,1 0-1,-1 0 1,0 1 0,0-1 0,0 0 0,0 1-1,2 6 1,-2-4-5,0 0 0,0-1 0,-1 1 0,0 0 0,0 0 1,-1 0-1,1 11 0,-3-7 10,1 0 1,-1 1 0,-1-1 0,0 0-1,0 0 1,-1-1 0,0 1-1,-11 17 1,-3-2 130,-34 39 0,-6 9 193,53-66-325,3-3-9,0-1 0,-1 1 0,0-1 0,1 0 0,-1 0 0,-5 4 0,-1 0 42,15-8 77,24-13 177,-17 8-285,241-109-63,-203 94 0,-37 17 0,0-2 0,0 0 0,-1-1 0,24-16 0,-33 21 0,20-17 0,29-28 0,-45 39 0,-1 0 0,0 0 0,-1-1 0,0 0 0,0 0 0,-1-1 0,5-13 0,-6 13 0,-1 0 0,0-1 0,-1 0 0,0 0 0,-1 1 0,0-1 0,0 0 0,-2-17 0,-3-1 0,-14-55 0,14 71 0,0 1 0,-1 0 0,-13-23 0,-2-3 0,9 27 986,6 7-1972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37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10448,'0'0'13939,"6"-11"-13571,-2 4-294,1-3 73,1 0 0,0 1 1,0 0-1,1 0 0,0 0 0,0 1 0,1 0 1,11-8-1,13-1 770,-30 16-857,0 0 0,-1 0 1,1 0-1,0 1 0,0-1 0,0 0 0,-1 1 0,1-1 0,0 1 0,0 0 0,0-1 1,0 1-1,0 0 0,0 0 0,0 1 0,0-1 0,0 0 0,0 0 0,-1 1 1,1 0-1,0-1 0,0 1 0,0 0 0,-1 0 0,1 0 0,0 0 0,2 2 0,3 1 105,-1 1 0,0 0 0,0 1 0,0 0 0,6 7 0,-3-4 76,0 0 0,1-1-1,0 0 1,20 12-1,-13-9 73,-13-9-272,-1 0-1,1 0 1,0-1-1,0 1 1,0-1-1,0 1 1,0-1-1,0 0 1,0-1-1,0 1 1,0-1-1,1 0 0,-1 0 1,0 0-1,0-1 1,0 1-1,0-1 1,0 0-1,4-1 1,-1-1 21,0 0 1,0 0 0,-1 0-1,0-1 1,1 1 0,-1-2-1,-1 1 1,1-1 0,-1 0-1,6-6 1,25-29-63,-31 37 850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38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11760,'0'0'12214,"8"-11"-11781,-3 5-393,5-8 289,0 1 0,0 0 0,2 0 0,0 1 0,16-12 0,-27 23-283,1 0 0,-1-1 0,1 1 0,-1 1 1,1-1-1,-1 0 0,1 0 0,0 0 0,-1 1 1,1-1-1,0 1 0,-1 0 0,1-1 0,0 1 1,0 0-1,0 0 0,-1 0 0,1 0 1,0 0-1,0 1 0,0-1 0,2 1 0,-2 1 12,0-1-1,0 0 0,0 1 1,0-1-1,-1 1 0,1 0 1,-1 0-1,1-1 0,-1 1 1,0 0-1,1 0 0,-1 0 1,0 1-1,0-1 0,0 2 1,3 11 86,0-1-1,-2 1 1,1-1 0,-1 19 0,-2-30-170,2 25 177,-2 0 0,0 0 0,-2 0 0,-2 0 0,-8 37 0,10-59-76,1 0-1,0 1 0,0-1 0,1 0 0,-1 0 0,1 1 0,1-1 0,-1 0 0,1 1 0,0-1 1,1 0-1,-1 0 0,4 7 0,-4-10-41,1 1-1,0-1 1,0 0 0,0 0-1,0 0 1,0-1-1,1 1 1,-1 0 0,1-1-1,0 1 1,-1-1 0,1 0-1,0 0 1,0 0 0,1-1-1,-1 1 1,0-1 0,1 1-1,-1-1 1,1 0 0,-1 0-1,1-1 1,5 1 0,-1-1 12,-1 0 1,1 0-1,0-1 0,-1-1 1,1 1-1,-1-1 1,1 0-1,-1-1 0,0 0 1,12-6-1,-4 0 65,0 0-1,0-1 1,19-18-1,-26 21-109,-1-1 0,0 0 0,0-1 0,-1 0 0,0 0 0,-1 0 0,0-1 0,-1 1 0,1-1 0,-2 0 0,1-1 0,-2 1 0,1 0 0,-1-1 0,0-20 0,-1-9 0,-1 0 0,-12-73 0,11 109 0,1 3 0,-1-1 0,1 0 0,0 0 0,0 0 0,0 0 0,0 1 0,0-1 0,0 0 0,0 0 0,1 0 0,-1 1 0,0-1 0,1 0 0,0 0 0,-1 1 0,1-1 0,2-3 0,-2 5 0,0-1 0,0 0 0,1 1 0,-1-1 0,0 1 0,1-1 0,-1 1 0,0-1 0,1 1 0,-1 0 0,1 0 0,-1 0 0,0 0 0,1 0 0,-1 0 0,1 0 0,-1 0 0,1 0 0,-1 1 0,0-1 0,1 1 0,0 0 0,8 2 0,0 1 0,0 1 0,0-1 0,-1 2 0,0-1 0,0 1 0,-1 0 0,0 1 0,11 11 0,-13-13 0,4 1 0,2 5 0,2 2 0,-12-11 0,0-1 0,-1 0 0,1 0 0,-1 1 0,1-1 0,-1 0 0,0 1 0,0 0 0,1-1 0,-1 1 0,0 0 0,1 2 0,2 16 850,-3-7-5635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3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11152,'0'0'18030,"-1"13"-17572,-2 12-41,-1 0-1,-2 0 1,0 0-1,-2 0 1,-11 25-1,17-46-379,1-1 0,0 1 0,0 0 0,0 0 0,0-1 0,1 1 0,-1 0 0,1 0 0,0 0 0,1 5 0,-1-7-26,0 0 0,0 0 1,1 1-1,-1-1 0,1 0 0,0 0 0,0 0 1,0 0-1,0 0 0,0 0 0,0 0 1,0 0-1,1 0 0,-1 0 0,1-1 0,-1 1 1,1-1-1,2 3 0,12 7-11,-14-9 0,1 0 0,-1 0 0,1 0 0,-1-1 0,1 1 0,-1-1 0,1 1 0,0-1 0,0 0 0,0 0 0,0-1 0,0 1 0,0 0 0,0-1 0,0 0 0,0 1 0,6-2 0,18 0 0,-22 1 0,0 0 0,0 0 0,1 0 0,-1-1 0,0 0 0,0 0 0,0 0 0,0 0 0,0-1 0,8-3 0,-12 4 869,2 1-1794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3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16384,'0'0'1873,"14"-5"-1199,39-13 206,1 2-1,92-15 1,-112 30-362,0 1 0,38 4 0,-49-2-187,-15-2-350,4 1 315,-6 1-3237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40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15072,'0'0'1174,"0"13"-554,-2 26-4,-1 1-1,-1-1 0,-3 0 1,-12 45-1,-36 115 2316,53-181-2217,2-18-688,0 0 0,0 0 0,0 1 0,1-1 0,-1 0 0,0 0 0,0 0 0,0 0 0,0 1 0,0-1 0,0 0 1,0 0-1,0 0 0,0 0 0,0 1 0,0-1 0,1 0 0,-1 0 0,0 0 0,0 0 0,0 0 0,0 0 0,0 1 0,1-1 0,-1 0 0,0 0 0,0 0 0,0 0 0,0 0 0,1 0 0,-1 0 0,0 0 0,0 0 0,0 0 0,0 0 0,1 0 0,-1 0 0,0 0 0,0 0 0,23-16 1425,-14 7-1597,127-116 1471,-133 122-1235,0 0 1,-1 1-1,1-1 0,0 1 1,0 0-1,0 0 0,0 0 0,0 0 1,1 1-1,-1-1 0,1 1 1,-1 0-1,1 0 0,-1 0 0,1 0 1,0 1-1,-1-1 0,1 1 1,0 0-1,6 1 0,-9-1-64,0 1-1,-1-1 1,1 1-1,-1 0 1,1-1 0,0 1-1,-1 0 1,1-1-1,-1 1 1,1 0-1,-1 0 1,0 0-1,1-1 1,-1 1 0,0 0-1,0 0 1,0 0-1,1 0 1,-1 0-1,0 0 1,0-1 0,0 1-1,0 0 1,-1 1-1,1 0 20,1 32 553,-7 60 0,4-86-423,2-4-343,2 1-3595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41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12056,'0'0'11425,"10"-9"-10947,-1 0-343,6-5 250,1 1 1,25-16-1,-32 23-198,5-4 202,1 2 1,-1 0-1,1 1 0,27-10 0,-34 15-146,6 0 923,-14 2-1136,1 1 1,-1-1-1,1 1 0,-1-1 0,1 1 0,-1 0 1,1-1-1,-1 1 0,0 0 0,1-1 0,-1 1 1,0 0-1,1-1 0,-1 1 0,0 0 1,0 0-1,0-1 0,0 1 0,0 0 0,0 0 1,0 0-1,0 0 0,1 11 143,0 0 0,1 0 0,0 0 0,1-1 0,0 1 0,5 12 0,-2-7 220,-5-14-275,-1-1 0,1 0-1,0 1 1,-1-1 0,1 0 0,0 0 0,1 0-1,1 3 1,-2-4-96,0 0 0,-1-1-1,1 1 1,0-1 0,0 0 0,0 1-1,0-1 1,-1 0 0,1 1-1,0-1 1,0 0 0,0 0-1,0 0 1,0 0 0,0 0 0,0 0-1,0 0 1,0 0 0,0 0-1,-1 0 1,1-1 0,0 1 0,0 0-1,0 0 1,0-1 0,0 1-1,1-2 1,7-1 154,1 0-1,-1 0 1,1 1 0,18-2-1,12 2-5120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3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8936,'0'0'18065,"13"-3"-17951,0 1-74,8-3 87,-1 2 0,33-2 1,-24 4 306,0-2 0,48-9 0,-55 6-178,4-1 237,-9 5-3866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4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1 352 14776,'0'0'2529,"9"-5"-1659,13-7-412,10-6 1909,56-23 0,-87 40-2295,0 1 1,-1-1-1,1 1 0,0-1 0,0 1 0,0 0 1,0-1-1,0 1 0,0 0 0,0 0 0,0-1 0,0 1 1,0 0-1,0 0 0,0 0 0,0 0 0,0 1 1,0-1-1,0 0 0,0 0 0,-1 0 0,1 1 1,0-1-1,0 1 0,0-1 0,0 0 0,0 1 0,0 0 1,-1-1-1,1 1 0,0-1 0,-1 1 0,1 0 1,0 0-1,-1-1 0,1 1 0,0 0 0,-1 0 0,0 0 1,1 0-1,-1-1 0,1 3 0,2 3 30,-1 1 0,1-1-1,-1 1 1,-1 0 0,1 0-1,-1 0 1,0-1 0,-1 10-1,2 3 32,6 58 434,26 110 1,33 54 265,-64-230-747,1 1-1,0-1 1,1 0-1,0 0 1,10 15-1,-15-26-70,0 1-1,0-1 0,0 0 0,0 0 1,0 0-1,1 1 0,-1-1 0,0 0 1,0 0-1,0 0 0,1 0 0,-1 1 1,0-1-1,0 0 0,0 0 1,1 0-1,-1 0 0,0 0 0,0 0 1,1 0-1,-1 0 0,0 0 0,0 0 1,1 0-1,-1 0 0,0 0 0,0 0 1,1 0-1,-1 0 0,0 0 0,0 0 1,1 0-1,-1 0 0,0 0 0,9-9 230,6-19-9,-4-6-73,0 0 0,-2-1 0,5-46 0,5-112 258,-13 115-251,-3 43-119,3-18 74,-3-1-1,-1 0 1,-11-94-1,6 137-123,1 1 0,-9-17 0,-2-15 0,12 41 0,1 1 0,0-1 0,-1 0 0,1 0 0,0 0 0,0 1 0,0-1 0,-1 0 0,1 0 0,0 0 0,0 1 0,0-1 0,0 0 0,1 0 0,-1 0 0,0 0 0,0 1 0,0-1 0,1 0 0,-1 0 0,0 0 0,1 1 0,-1-1 0,0 0 0,1 1 0,-1-1 0,1 0 0,0 1 0,-1-1 0,1 0 0,-1 1 0,1-1 0,0 1 0,-1-1 0,1 1 0,0 0 0,0-1 0,-1 1 0,1 0 0,0-1 0,0 1 0,0 0 0,-1 0 0,1 0 0,0 0 0,0 0 0,0 0 0,1 0 0,81-8 0,121 4 0,-138 4 0,223 10 0,-127-3 0,-70-9 0,-57 0 0,42 4 0,-39 1 0,-93 4 907,21-2-5749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43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10448,'0'0'12999,"3"15"-12369,19 115 598,5 27 1057,-17-61 737,-9-93-2709,0 6 837,-2-7-466,-1-10-1045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5:43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11152,'0'0'9949,"12"-8"-9312,4-2-354,1 0-1,0 1 1,0 1 0,34-12-1,114-18 1662,11-4 472,-168 39-2226,-1 1 0,1 1-1,0-1 1,9 0 0,3 5-3404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6:18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9240,'0'0'9930,"-9"5"-9434,-64 34 2797,73-38-2991,-1 0 0,1 0 0,-1 0 0,1 0 0,0 0 0,0 0 0,0 0 0,-1 0 0,1 0 0,0 0 0,0 0 0,1 0 0,-1 0 0,0 0 0,0 0 0,0 0 0,1 0 0,-1 0 0,0 0 0,2 2 0,-1 0 76,0 1-1,0-1 1,1 0 0,0 0 0,-1 1 0,1-1 0,1 0 0,1 2 0,5 5-364,-1 0 0,0 1 1,-1 0-1,8 15 0,-8-12-19,2 0 1,15 20-1,-8-13 5,-1 1 0,-1 1 0,0 1 0,13 33 0,14 26 0,-30-60 0,0 1 0,-2 0 0,0 0 0,-2 1 0,-1 0 0,0 0 0,-2 1 0,-1-1 0,-1 49 0,-4-21 0,-3 1 0,-2-1 0,-23 90 0,20-111 0,-1 0 0,-2-1 0,-22 42 0,34-71 0,-35 64 0,-74 102 0,107-164 0,0 1 0,-1-1 0,1 0 0,-1 0 0,0-1 0,0 1 0,-1-1 0,1 0 0,-1 0 0,-9 5 0,14-8 0,0 0 0,0 0 0,0 0 0,-1 0 0,1 1 0,0-1 0,0 0 0,-1 0 0,1 0 0,0 0 0,0 0 0,-1 0 0,1 0 0,0 0 0,0 0 0,-1 0 0,1 0 0,0 0 0,-1 0 0,1 0 0,0 0 0,0 0 0,-1 0 0,1 0 0,0-1 0,0 1 0,0 0 0,-1 0 0,1 0 0,0 0 0,0 0 0,-1-1 0,1 1 0,0 0 0,0 0 0,0 0 0,0-1 0,0 1 0,-1 0 0,1 0 0,0 0 0,0-1 0,0 1 0,0 0 0,0 0 0,0-1 0,0 1 0,0 0 0,0 0 0,0-1 0,0 1 0,0 0 0,0 0 0,0-1 0,0 1 0,0 0 0,0-1 0,0 1 0,0 0 0,0 0 0,0-1 0,0-1 0,3-19-59,0 0 0,1 1 0,1-1 0,11-29-1,-7 25-3579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22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292 377 9144,'0'0'8946,"-10"2"-8683,-7 1-201,-64 12 699,73-13-591,-1 1 0,1 0 0,-1 0 0,1 0 0,0 1-1,0 0 1,-10 8 0,-6 7 314,12-10-170,0 1 0,1 0 0,-11 13 0,19-20-228,0 1 0,1 0 0,-1 0 0,1 0 0,0 0 0,0 1 0,0-1 0,0 1 0,1-1 0,0 1 0,0-1 0,0 1 0,0 0 0,1 5 0,0-7-44,0 0 1,0 0 0,0 0 0,1 0 0,-1 0 0,1 0-1,0 0 1,0 0 0,0 0 0,0 0 0,1 0 0,-1-1-1,1 1 1,-1 0 0,1-1 0,0 1 0,0-1 0,0 0-1,0 0 1,1 0 0,-1 0 0,0 0 0,1 0 0,0-1-1,-1 1 1,1-1 0,0 1 0,0-1 0,0 0 0,0 0-1,5 0 1,-4 0-16,-1 0-1,1-1 0,-1 0 0,0 1 1,1-1-1,-1-1 0,1 1 1,-1 0-1,0-1 0,1 0 1,-1 1-1,0-2 0,0 1 1,1 0-1,-1 0 0,0-1 1,5-3-1,3-3 44,0-1 0,0 0-1,10-11 1,-5 4 12,-6 5-20,0 0-1,-1 0 1,0-1 0,-1 0-1,-1 0 1,1-1 0,-2 0-1,0 0 1,-1-1 0,0 0-1,-1 1 1,0-2 0,-1 1-1,1-18 1,-2 6 46,-1 1 0,-1 0 0,-1 0 1,-2 0-1,0 0 0,-2 0 0,-10-35 0,9 42 63,-1 0 0,-1 1-1,-1-1 1,-19-30 0,28 48-164,-1 0 1,1 0-1,0-1 1,0 1 0,0 0-1,0-1 1,0 1-1,0 0 1,-1 0-1,1-1 1,0 1 0,0 0-1,0 0 1,-1 0-1,1-1 1,0 1-1,0 0 1,0 0 0,-1 0-1,1 0 1,0 0-1,-1-1 1,1 1-1,0 0 1,0 0 0,-1 0-1,1 0 1,0 0-1,0 0 1,-1 0-1,1 0 1,0 0-1,-1 0 1,1 0 0,0 0-1,0 0 1,-1 0-1,1 0 1,0 0-1,-1 0 1,1 1 0,0-1-1,-1 0 1,-5 16 60,3 33-163,3-43 118,0 92-254,18 125 0,-17-218 224,2 36-48,2 22 87,-3-57-27,6 24 224,-7-28-210,0-1 0,0 1 0,-1-1 0,1 0-1,0 1 1,1-1 0,-1 0 0,0 0 0,0 0 0,0 0 0,1 0-1,-1 0 1,1 0 0,-1-1 0,0 1 0,4 1 0,5 3 99,-9-4-108,0-1 0,-1 1 0,1-1 0,0 1 0,-1-1 0,1 0 1,0 1-1,0-1 0,-1 0 0,1 0 0,0 1 0,0-1 0,0 0 1,-1 0-1,1 0 0,0 0 0,0 0 0,0 0 0,-1 0 1,1 0-1,0-1 0,0 1 0,1 0 0,5-3 49,0 1 0,1-1 0,-2 0-1,1 0 1,0-1 0,-1 1 0,1-2 0,-1 1 0,0-1-1,-1 0 1,1 0 0,-1 0 0,0-1 0,0 0-1,-1 0 1,7-11 0,41-72 742,-51 88-777,-1 0-4,1 1 0,-1-1-1,0 0 1,1 0 0,-1 1 0,1-1 0,-1 0-1,1 1 1,0-1 0,-1 1 0,1-1-1,0 0 1,-1 1 0,1 0 0,1-1-1,7 25-80,11 46-54,-18-56 114,1-1 1,1 1-1,0-1 0,1 0 1,0 0-1,1-1 1,10 17-1,-15-28 10,-1 0-1,1 0 1,0 0-1,0 0 1,0-1-1,0 1 1,0 0-1,0 0 1,0-1-1,0 1 1,0-1-1,0 1 1,1-1-1,-1 1 1,0-1-1,0 0 1,0 1-1,1-1 1,-1 0-1,0 0 1,0 0-1,1 0 1,-1 0-1,0 0 1,0 0-1,1-1 1,-1 1-1,0 0 1,0-1-1,0 1 1,1-1-1,-1 1 1,0-1-1,0 1 1,0-1-1,0 0 1,0 0-1,0 1 1,0-1-1,0 0 1,-1 0-1,2-1 1,3-3 54,0-1 1,-1 1-1,1-1 1,-1 0 0,0 0-1,3-8 1,-5 10-58,5-9 85,-1 0-1,0 0 1,-1-1-1,0 0 1,-2 0-1,1 0 1,-2 0-1,2-22 1,-3 24-134,0 21-49,2 9-4,-1 7-43,-2-23 145,0 1 1,0-1 0,0 1-1,0-1 1,0 0 0,1 1-1,-1-1 1,1 1-1,1 3 1,5 8 13,-4-7 13,0-1 1,1 1 0,0-1-1,5 8 1,-6-12-25,-1 1 0,1-1 0,-1 0 0,1 0 0,0 0-1,0 0 1,0 0 0,0-1 0,0 1 0,0-1 0,0 0 0,5 1 0,-1 0-9,-1 0 0,1-1 0,-1 0 0,1 0 0,-1-1 0,1 0 0,-1 0 0,1 0 0,-1-1 0,1 0 0,-1 0 0,0-1 0,1 0 0,-1 0 0,0 0 0,0-1 0,0 0 0,0 0 0,-1 0 0,1-1 0,5-4 0,-7 4 0,3-2 0,0-1 0,0 0 0,11-15 0,-17 21 0,-1 0 0,1 0 0,0 0 0,0 0 0,-1 0 0,1 0 0,0 0 0,-1 0 0,1-1 0,-1 1 0,1 0 0,-1 0 0,0-1 0,0 1 0,0 0 0,1 0 0,-1-1 0,0 1 0,0 0 0,-1-1 0,1 1 0,0 0 0,0 0 0,-1-1 0,1 1 0,-1 0 0,1 0 0,-1 0 0,1-1 0,-1 1 0,0 0 0,1 0 0,-1 0 0,0 0 0,0 0 0,0 0 0,0 0 0,-1 0 0,1 0 0,0 0 0,0 1 0,0-1 0,1 1 0,-1-1 0,0 1 0,0 0 0,0-1 0,0 1 0,0 0 0,0 0 0,0-1 0,0 1 0,0 0 0,0 0 0,0 0 0,0 0 0,0 0 0,0 1 0,0-1 0,0 0 0,0 0 0,0 1 0,0-1 0,1 0 0,-1 1 0,0-1 0,0 1 0,0-1 0,0 1 0,1-1 0,-1 1 0,0 0 0,0 0 0,1-1 0,-1 1 0,0 0 0,1 0 0,-1 0 0,1-1 0,-1 3 0,-1-1 0,1 1 0,0 0 0,0 0 0,0 0 0,0 0 0,0 1 0,1-1 0,0 0 0,-1 0 0,1 0 0,0 1 0,1 2 0,0 2 0,0-1 0,1 0 0,0 0 0,1 0 0,0 0 0,0 0 0,0-1 0,1 1 0,0-1 0,0 0 0,0 0 0,1 0 0,0-1 0,8 8 0,-8-10 0,0 1 0,0-1 0,1 1 0,-1-1 0,1-1 0,-1 1 0,1-1 0,0 0 0,0-1 0,0 1 0,1-1 0,-1 0 0,0-1 0,0 1 0,1-1 0,-1 0 0,9-2 0,1-1 0,-1-2 0,1 1 0,-1-2 0,0 0 0,17-10 0,2 0 0,-25 15-757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24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0 701 10544,'0'0'8351,"10"-13"-8035,-2 2-239,3-3 27,-1 0 1,-1-1-1,0 0 1,7-18-1,17-41 457,37-89 487,-56 125-668,-2 0 0,10-59 0,-16 61-50,0 5 355,-1 0 0,0-38 1,-7 61-226,-3 9-113,-5 12-10,2 5-226,1 0 0,1 0 0,-5 27 0,5-18-38,-7 36 66,4 1 1,-3 89 0,9-107-23,3-37-69,0 0 0,0 0 0,0 0 0,1 0 0,4 14 1,-5-21-21,1 1 1,0-1-1,0 0 0,-1 1 1,1-1-1,1 0 1,-1 0-1,0 0 1,1 1-1,-1-1 1,1-1-1,-1 1 0,1 0 1,0 0-1,0-1 1,0 1-1,0-1 1,0 1-1,0-1 1,0 0-1,0 0 0,1 0 1,-1 0-1,4 1 1,-2-2 25,1-1 1,-1 0-1,0 0 1,1 0-1,-1 0 1,0 0-1,0-1 1,0 0-1,0 0 1,-1 0-1,1 0 1,0 0-1,-1-1 1,4-3-1,6-3 89,-2 1 62,0 0 1,12-13-1,9-7 541,-29 25-179,-9 12-412,5-6-149,0 0 1,0 0-1,1 0 1,-1 0-1,0 0 1,1 0 0,0 0-1,0 1 1,0-1-1,0 0 1,1 0-1,-1 0 1,1 1-1,0-1 1,-1 0-1,2 0 1,1 4-1,0-1 31,0 1-1,0-1 0,1 0 0,0 0 0,1 0 0,7 9 0,-12-15-23,0-1 0,0 1 0,-1-1 0,1 1-1,0 0 1,0-1 0,0 1 0,0-1 0,0 1-1,0 0 1,0-1 0,0 1 0,0-1 0,0 1-1,0 0 1,0-1 0,0 1 0,0-1 0,0 1-1,0 0 1,0-1 0,0 1 0,1 0-1,-1-1 1,0 1 0,0-1 0,0 1 0,1 0-1,-1 0 1,0-1 0,0 1 0,1 0 0,-1-1-1,0 1 1,1 0 0,-1 0 0,0-1 0,1 1-1,-1 0 1,0 0 0,1 0 0,-1 0 0,1 0-1,-1-1 1,0 1 0,1 0 0,-1 0 0,1 0-1,-1 0 1,0 0 0,1 0 0,-1 0 0,1 0-1,-1 1 1,0-1 0,1 0 0,-1 0 0,1 0-1,-1 0 1,0 0 0,1 1 0,-1-1 0,0 0-1,1 0 1,-1 1 0,1-1 0,-8-13 85,0 0 1,-15-19 0,7 10-50,11 8-49,4 13 0,0 1 0,0 0 0,0-1 0,0 1 0,0 0 0,0 0 0,0-1 0,0 1 0,0 0 0,0 0 0,0-1 0,1 1 0,-1 0 0,0 0 0,0-1 0,0 1 0,0 0 0,0 0 0,1-1 0,-1 1 0,0 0 0,0 0 0,0 0 0,1-1 0,-1 1 0,0 0 0,0 0 0,1 0 0,-1 0 0,0 0 0,0-1 0,1 1 0,-1 0 0,0 0 0,0 0 0,1 0 0,-1 0 0,0 0 0,1 0 0,-1 0 0,0 0 0,0 0 0,1 0 0,-1 0 0,0 0 0,0 0 0,1 1 0,30 9 0,0-1 0,1-2 0,0-1 0,54 3 0,-70-13 0,-15 0 864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24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13168,'0'0'6601,"11"1"-6011,-7 0-545,137 19 1556,-116-18-1177,1 0-1,0-2 1,-1-1 0,27-5-1,-22-2-1378,-27 7-671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29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1 121 9440,'0'0'12023,"1"-10"-11753,3-29-13,-3 35-155,1 0 1,-1 0-1,1 0 1,-1 0-1,1 0 1,0 0-1,0 1 1,1-1-1,-1 1 1,1-1-1,0 1 1,5-5-1,-6 7-39,-1-1 0,0 1 1,0-1-1,1 1 1,-1 0-1,1 0 1,-1 0-1,1 0 1,-1 0 0,1 0-1,0 0 1,-1 0-1,1 1 1,0-1-1,0 1 1,-1-1-1,1 1 1,0 0-1,3-1 1,-3 2-22,-1-1-1,0 1 1,1-1-1,-1 1 1,0 0-1,0-1 1,0 1-1,0 0 1,0 0-1,0 0 1,0 0-1,0 0 1,0 0-1,0 0 1,-1 0-1,1 0 1,0 1-1,-1-1 1,1 0-1,0 0 1,-1 1-1,0-1 1,1 0-1,-1 1 1,0 1-1,2 9 84,-1 0 0,0 1 1,-1-1-1,0 1 0,-4 18 0,2-8 6,-5 22 79,5-30-75,-1 1-1,2-1 1,0 1 0,2 23 0,-1-35-104,1 0 1,-1-1-1,1 1 0,0 0 1,1 0-1,-1 0 1,1-1-1,-1 1 0,1-1 1,0 1-1,0-1 1,1 0-1,-1 0 1,1 0-1,-1 0 0,1 0 1,0-1-1,0 1 1,0-1-1,1 1 0,-1-1 1,6 3-1,-2-3 42,1 1-1,-1-1 1,0 0-1,1-1 1,-1 1-1,0-1 1,1-1-1,0 0 1,-1 0-1,1 0 1,-1-1-1,15-3 1,-17 3-27,1-1 1,0 1-1,-1-2 0,1 1 1,-1 0-1,1-1 0,-1 0 1,0 0-1,0-1 0,-1 1 1,1-1-1,-1 0 0,1-1 1,-1 1-1,-1-1 0,7-8 1,-4 3 98,-1-1 1,8-20 0,-11 26-106,-1 0 0,0 0 0,0 0 0,-1 0 0,1-1 0,-1 1 0,-1 0 0,1 0 0,-2-7 0,-2-7 130,-2 0 0,-7-21 0,1 6 209,10 31-332,1-1 0,0-1-1,0 1 1,1 0 0,-1 0-1,1 0 1,0 0-1,0 0 1,0-1 0,1 1-1,0 0 1,1-6 0,-1 8-29,-1 0 1,1 0-1,0 1 1,0-1-1,0 0 1,0 1-1,0-1 1,1 1-1,-1-1 1,0 1-1,1-1 1,-1 1-1,1 0 1,-1 0-1,1 0 1,0 0-1,-1 0 1,1 0-1,0 0 1,0 1-1,-1-1 1,1 0-1,0 1 1,0 0-1,0-1 1,0 1-1,0 0 1,3 0-1,12 1-18,1 1 0,0 0 0,-1 2 0,0 0 0,23 8 0,-39-11 57,1-1-1,-1 0 1,1 0-1,-1 0 1,1 0-1,-1 0 1,1-1-1,-1 1 1,1 0-1,-1-1 1,0 1-1,1-1 1,-1 1-1,1-1 1,-1 0 0,0 1-1,2-3 1,18-13-5146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30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8936,'0'0'16465,"9"-4"-16248,30-10-18,-36 13-159,0 0 0,-1 0 0,1 1 0,0-1 0,0 1 0,0 0 0,0 0 0,0 0 0,0 0 0,-1 1 0,1-1 0,4 2 0,11 0 230,85-2 1173,-96 2-1422,10 2 706,-11-6-3584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32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221 329 9040,'0'0'9067,"-12"-1"-8677,-2 0-138,0 0 0,-1 2 1,1 0-1,-28 5 0,32-3-3,1 0 0,0 0 0,0 1 0,0 0-1,-10 6 1,16-8-120,-1 0-1,1 1 0,0-1 0,0 1 1,0 0-1,0 0 0,0 0 0,0 0 1,1 0-1,-1 1 0,1-1 0,0 1 1,0-1-1,-2 9 0,3-10-66,1 1-1,0-1 0,0 1 1,0 0-1,0-1 1,0 1-1,0-1 0,1 1 1,-1-1-1,1 1 1,0-1-1,0 1 0,0-1 1,0 0-1,0 1 1,0-1-1,1 0 0,-1 0 1,1 0-1,-1 0 0,1 0 1,0 0-1,4 3 1,-1-1 47,0 0 1,1 0 0,0 0 0,0 0 0,0-1 0,1 0-1,9 3 1,-10-4-32,-1 0-1,1-1 1,0 0-1,-1 0 1,1-1-1,0 0 1,0 0-1,-1 0 1,1 0-1,0-1 1,0 0-1,-1 0 1,1-1-1,-1 0 1,1 1-1,-1-2 1,0 1-1,0-1 1,0 0-1,9-6 1,-8 3-5,0 1 0,-1-1-1,0 0 1,0 0 0,0 0 0,-1-1 0,0 0 0,0 0 0,0 0 0,-1 0 0,0 0 0,-1-1 0,0 0 0,3-13-1,-3 2 20,-1 0-1,0 0 1,-2-1-1,0 1 0,-1 0 1,-1 0-1,-6-21 0,-2 0 204,-3-1 0,-21-44 0,33 81-253,1 0-1,-1 0 0,-1 1 0,1-1 0,0 1 0,-4-4 0,5 7-42,1 0 0,0 0-1,-1 0 1,1 0 0,0 0-1,-1 0 1,1 0 0,0 0 0,-1 0-1,1 0 1,0 1 0,0-1-1,-1 0 1,1 0 0,0 0-1,-1 0 1,1 1 0,0-1-1,0 0 1,0 0 0,-1 1-1,1-1 1,0 0 0,0 1-1,0-1 1,-1 0 0,1 0-1,0 1 1,0-1 0,0 0-1,0 1 1,0-1 0,0 0-1,0 1 1,-3 10-42,-2 10-18,1 0 1,1 0-1,1 1 0,0-1 1,4 40-1,2-26 36,1-1-1,18 63 1,-18-84 82,1-1 1,0 0-1,1 0 0,0 0 1,1-1-1,18 20 0,-22-25 8,1-1-1,0 0 0,0 0 0,1-1 1,9 7-1,-13-10-35,1 0 0,-1 0 1,1 0-1,0 0 0,-1 0 0,1-1 1,0 1-1,0-1 0,-1 0 0,1 0 1,0 0-1,0 0 0,-1 0 0,1 0 1,0-1-1,-1 1 0,4-2 0,7-2 98,0-1 0,-1 0 0,1-1-1,-1 0 1,12-9 0,-18 11-72,-1 0 1,1-1-1,-1 1 1,0-1-1,0 0 0,-1 0 1,1-1-1,-1 1 1,0-1-1,-1 0 0,6-12 1,-8 14-40,0 0 1,-1 1-1,1-1 1,-1 0-1,0 1 1,0-1 0,0 0-1,-1 1 1,1-1-1,-1 0 1,0 1-1,0-1 1,0 1-1,0-1 1,-1 1 0,1-1-1,-1 1 1,0 0-1,0 0 1,0 0-1,-1 0 1,1 0-1,-4-2 1,5 4-17,1 1 0,-1 0 0,0-1 0,0 1 0,0-1 0,0 1 0,0 0 0,0 0 0,0 0 0,0 0 0,0-1 0,0 1 0,0 0 0,0 1 0,0-1 0,0 0 0,0 0 0,0 0 0,0 1 0,0-1 0,0 0 0,0 1 0,0-1 0,0 1 0,0-1 0,1 1 0,-1-1 0,0 1 0,0 0 0,0-1 0,1 1 0,-1 0 0,0 0 0,1 0 0,-1-1 0,1 1 0,-1 0 0,1 0 0,-1 0 0,1 0 0,-1 2 0,-1 1 0,1 0 0,-1 0 0,1 0 0,-1 1 0,1-1 0,1 0 0,-1 1 0,0 5 0,2-2 0,0-1 0,1 1 0,0 0 0,0-1 0,1 1 0,0-1 0,7 14 0,-8-17 0,1 1 0,0-1 0,0 1 0,0-1 0,0 0 0,1 0 0,0-1 0,0 1 0,0-1 0,0 1 0,0-1 0,9 4 0,-10-6 0,1 0 0,-1 0 0,1-1 0,-1 1 0,1-1 0,-1 1 0,1-1 0,0 0 0,-1-1 0,1 1 0,-1-1 0,1 1 0,-1-1 0,5-2 0,6-2 0,0-1 0,16-9 0,17-8 0,-47 23 0,1 0 0,0 0 0,0 0 0,0 0 0,0 0 0,0 0 0,0 0 0,0 0 0,-1 0 0,1 0 0,0 0 0,0 1 0,0-1 0,0 0 0,0 0 0,-1 1 0,1-1 0,0 1 0,0-1 0,-1 1 0,1-1 0,0 1 0,-1-1 0,1 1 0,0 0 0,-1-1 0,1 1 0,-1 0 0,1 0 0,-1-1 0,1 1 0,-1 0 0,0 0 0,1 0 0,-1 0 0,0-1 0,0 1 0,1 1 0,1 7 0,0 0 0,-1 0 0,1 10 0,0-3 0,7 58 0,-3 148 0,-6-163 0,-2-43 0,-3-22 0,-5-29 0,8 20 0,-22-198 0,21 163 0,1 0 0,8-65 0,-4 96 0,0 1 0,2 0 0,0 0 0,10-24 0,-14 40 0,1 1 0,0 0 0,-1-1 0,1 1 0,0 0 0,0-1 0,0 1 0,0 0 0,0 0 0,0 0 0,0 0 0,0 0 0,1 0 0,-1 0 0,0 0 0,1 0 0,-1 0 0,0 1 0,1-1 0,-1 1 0,3-1 0,-1 0 0,0 1 0,0 0 0,0 0 0,0 0 0,0 1 0,0-1 0,0 1 0,-1-1 0,1 1 0,5 2 0,1 2 0,1 0 0,-1 0 0,-1 0 0,1 1 0,11 11 0,-17-14 0,1 0 0,-1 0 0,0 0 0,-1 0 0,1 1 0,-1-1 0,1 1 0,2 7 0,-4-10 0,-1 1 0,0-1 0,1 0 0,-1 1 0,0-1 0,0 1 0,0-1 0,0 0 0,-1 1 0,1-1 0,0 1 0,0-1 0,-1 0 0,1 1 0,-1-1 0,1 0 0,-1 1 0,0-1 0,0 0 0,1 0 0,-1 0 0,0 0 0,0 0 0,0 0 0,0 0 0,0 0 0,0 0 0,0 0 0,-1 0 0,-1 0 0,-10 8 246,-1-2 0,0 0-1,-18 6 1,19-8-1475,1 0-1,0 0 1,-18 12-1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39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16 105 11048,'0'0'9978,"3"14"-9587,16 46 404,33 75 0,-4-21 397,25 50 1031,-61-145-1410,0 0 0,21 22 0,-20-25-123,-12-15-589,0 0 0,0 0 1,0 0-1,0 0 0,0 0 0,0 0 0,1 0 0,-1 0 0,0 0 0,1-1 1,-1 1-1,0-1 0,3 1 0,-1-8 419,14-18-391,-1-1 1,-1-1-1,18-46 1,8-17 33,152-239 349,-112 212-433,-81 116-79,0 1 0,-1-1 0,1 1 0,0 0 0,-1 0 0,1-1 0,-1 1 0,1 0 0,0-1 0,-1 1 0,1 0 0,-1 0 0,1 0 0,0 0 0,-1-1 0,1 1 0,-1 0 0,1 0 0,-1 0 0,1 0 0,-1 0 0,1 0 0,-1 0 0,1 0 0,-1 0 0,0 1 0,-19-2 0,18 1 0,-25 2 0,-36 5 0,2 1 0,26-3 0,-52 14 0,-15 2 0,-4-3 0,-61 7 0,152-27 0,15 2 0,0 0 0,0 0 0,-1 0 0,1 0 0,0 0 0,0 0 0,0-1 0,0 1 0,0 0 0,0 0 0,0 0 0,0 0 0,0 0 0,0-1 0,0 1 0,0 0 0,0 0 0,0 0 0,0 0 0,0 0 0,0-1 0,0 1 0,0 0 0,0 0 0,0 0 0,0 0 0,0 0 0,0-1 0,0 1 0,0 0 0,0 0 0,0 0 0,1 0 0,-1 0 0,0 0 0,0-1 0,0 1 0,0 0 0,0 0 0,0 0 0,0 0 0,1 0 0,-1 0 0,25-17 0,-14 10 0,4-3-106,1 1 1,0 0-1,22-8 0,-29 13-992,-1 2 0,1-1-1,0 1 1,15-1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34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103 507 9344,'0'0'12313,"-10"-1"-11948,-29-6-2,37 7-298,0 0 0,0 0 1,0 1-1,0-1 0,1 1 0,-1-1 1,0 1-1,0-1 0,1 1 1,-1 0-1,0 0 0,1 0 0,-1 0 1,1 0-1,-1 0 0,1 0 1,-2 2-1,-15 19 1150,17-20-1166,0-1-1,1 1 1,0 0-1,-1-1 1,1 1-1,0 0 1,0 0-1,-1-1 1,2 1-1,-1 0 1,0 0-1,0-1 1,0 1-1,1 0 0,-1-1 1,1 1-1,-1 0 1,1-1-1,0 1 1,0-1-1,-1 1 1,1-1-1,2 3 1,28 33 575,-30-35-581,2 1 28,1 0 0,-1-1 0,0 1 0,1-1 0,-1 0 0,1 0 0,-1 0 0,1-1 0,0 1 0,0-1 0,0 0 0,0 0 0,0 0 0,0 0 0,0-1 0,0 0 0,6 0 0,-7 0-13,0 0-1,0 0 0,-1-1 1,1 1-1,0-1 1,0 0-1,-1 0 0,1 0 1,0 0-1,-1-1 0,1 1 1,-1 0-1,1-1 1,-1 0-1,0 0 0,0 0 1,0 0-1,0 0 1,0 0-1,0 0 0,0-1 1,-1 1-1,1 0 1,-1-1-1,2-5 0,0 1 45,-2 0 0,1-1-1,-1 1 1,0 0-1,0-1 1,-1 1-1,0-1 1,0 1-1,-1-1 1,0 1-1,-2-9 1,1 11-32,1 0 1,-1 0-1,1 1 1,-1-1-1,-1 0 1,1 1-1,-1 0 0,1 0 1,-1-1-1,-1 2 1,1-1-1,0 0 1,-1 1-1,0-1 1,0 1-1,0 0 1,-7-4-1,11 7-62,0 0 1,0 0-1,0 0 0,0 1 1,0-1-1,0 0 0,0 0 1,0 0-1,0 0 0,0 0 1,0 0-1,0 0 0,0 1 1,-1-1-1,1 0 0,0 0 1,0 0-1,0 0 0,0 0 1,0 0-1,0 0 0,0 0 1,0 0-1,0 0 0,0 1 1,0-1-1,-1 0 0,1 0 1,0 0-1,0 0 0,0 0 1,0 0-1,10 9-66,-6-7 57,0 0-1,0 0 0,0-1 0,0 1 1,0-1-1,0 0 0,1-1 1,-1 1-1,0 0 0,0-1 0,1 0 1,-1 0-1,0-1 0,0 1 1,6-2-1,-6 1 8,-1-1 0,0 1 0,1-1 1,-1 0-1,0 0 0,0 0 0,0 0 1,0-1-1,-1 1 0,1-1 0,0 0 0,-1 1 1,0-1-1,0 0 0,0 0 0,0-1 1,0 1-1,2-7 0,12-35 110,-2-2 0,-2 0 1,9-66-1,0-5 7,-21 117-123,0 0 0,0 0 0,1 0 0,-1 0 0,0 0 0,0 0 0,0 0 0,1 0 0,-1 0 0,1 0 0,-1 0 0,1 0 0,-1 0 0,1 0 0,0 0 0,-1 0 0,1 0 0,0 0 0,0 1 0,-1-1 0,1 0 0,0 1 0,0-1 0,1 0 0,-1 1 0,0 0 0,0 0 0,0 1 0,0-1 0,0 0 0,0 1 0,0-1 0,0 1 0,0 0 0,0-1 0,0 1 0,-1 0 0,1-1 0,0 1 0,0 0 0,-1 0 0,1 0 0,-1-1 0,2 3 0,4 8 0,0-1 0,-1 1 0,5 14 0,7 34 0,-2 2 0,10 106 0,-19-126 0,12 141 0,-17-153 0,-2 0 0,0-1 0,-2 1 0,-8 36 0,-6-15 0,16-46 0,0-1 0,-1 1 0,0-1 0,0 0 0,0 0 0,0 0 0,-1 0 0,1 0 0,-1 0 0,0-1 0,-5 5 0,7-6 0,0-1 0,0 0 0,0 1 0,0-1 0,-1 0 0,1 0 0,0 0 0,0 0 0,0 0 0,0 0 0,-1 0 0,1 0 0,0 0 0,0 0 0,0-1 0,0 1 0,-1-1 0,1 1 0,0-1 0,0 1 0,0-1 0,0 1 0,0-1 0,0 0 0,0 1 0,1-1 0,-1 0 0,0 0 0,0 0 0,0-1 0,-3-2 0,1 0 0,-1-1 0,1 0 0,-4-9 0,5 10 0,0 0 0,1-1 0,-1 1 0,1 0 0,0-1 0,0 1 0,1-1 0,-1 0 0,1 1 0,0-1 0,0 1 0,1-1 0,-1 0 0,1 1 0,0-1 0,2-5 0,0 4 0,-1 1 0,1-1 0,0 1 0,1 0 0,-1 0 0,1 0 0,0 0 0,0 1 0,0 0 0,1 0 0,6-5 0,-3 4 0,0 0 0,-1 0 0,1 1 0,1 0 0,-1 1 0,0-1 0,1 2 0,0-1 0,0 1 0,0 1 0,0-1 0,0 2 0,0-1 0,0 1 0,0 1 0,17 2 0,0 6 705,-13-4-5355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35.4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339 166 9848,'0'0'16417,"-7"13"-15908,-23 41-4,27-49-405,1-1-1,1 1 1,-1-1-1,1 1 1,-1 0-1,1 0 1,1 0-1,-1 0 1,1 0-1,0 0 1,0 9-1,0 17 628,-1-24-490,0 0 0,0-1 0,0 1-1,-1 0 1,0-1 0,-1 1-1,1-1 1,-1 0 0,-1 0 0,1 0-1,-1 0 1,-6 7 0,8-12-220,0 0 0,0 0 0,0-1 0,0 1 0,0 0 0,-1-1 0,1 1 0,0-1 0,-1 0 0,1 0 0,0 0 0,-1 0 0,1 0 0,0 0 0,0-1 0,-1 1 0,1-1 0,0 0 0,0 0 0,-4-1 0,-3-2 14,1 0 0,0 0 0,-15-10 0,8 3-31,1-1 0,0-1 0,1 0 0,0-1 0,1 0 0,1-1 0,0 0 0,1-1 0,1 0 0,-10-21 0,17 32 0,0 0 0,0 0 0,0-1 0,1 1 0,0-1 0,0 1 0,0-1 0,1 1 0,-1-1 0,1 1 0,2-9 0,-1 10 0,0 1 0,0-1 0,1 0 0,-1 1 0,1-1 0,0 1 0,0-1 0,1 1 0,-1 0 0,1 0 0,-1 0 0,1 0 0,0 0 0,0 1 0,0-1 0,5-2 0,10-5 0,1 1 0,0 0 0,0 2 0,1 0 0,38-7 0,-43 10 0,45-7 0,1 2 0,-1 3 0,92 3 0,-137 6 984,0 0-5903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39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224 448 8936,'0'0'9502,"-10"-8"-9125,-33-24 10,40 30-333,1 1 1,0 0-1,0 0 0,0 0 1,-1 0-1,1 1 0,-1-1 0,1 1 1,0-1-1,-1 1 0,1 0 1,-1 0-1,1 0 0,-1 0 1,1 0-1,0 0 0,-1 1 0,-2 1 1,0-1 108,0 1 1,0 0 0,1 1-1,-1-1 1,-7 6-1,5-3 34,-37 31 984,41-32-1082,0-1 0,0 1 0,0-1-1,0 1 1,1 0 0,-1 0-1,1 1 1,0-1 0,-3 8 0,4-5 14,-1 0 0,1 0 0,0-1 0,0 1 0,0 0 0,1 0 0,0 0 0,1 0 0,0 0 0,0 0 0,0-1 0,1 1 0,0 0 0,0-1 0,0 1 0,1-1 0,5 8 0,-4-7-29,0-1 0,0 1 0,1-1 0,0 0 0,0-1 0,0 1 0,1-1 0,-1 0 0,1 0 0,1-1 0,-1 0 0,1 0 0,-1 0 0,1-1 0,0 0 0,1 0 1,8 2-1,-7-4-19,1 1 1,-1-1-1,1 0 1,0-1-1,-1-1 1,1 1 0,0-1-1,-1-1 1,1 0-1,-1 0 1,0-1 0,0 0-1,11-6 1,5-2 51,-10 6-6,0-2-1,-1 0 1,0 0 0,0-2-1,-1 1 1,0-2 0,15-13-1,-23 18-47,6-5 135,-11 10-191,1-1-1,-1 1 0,0 0 0,0 0 0,0 0 0,1 0 1,-1-1-1,0 1 0,0 0 0,0 0 0,0 0 0,0-1 1,0 1-1,1 0 0,-1 0 0,0 0 0,0-1 0,0 1 1,0 0-1,0 0 0,0-1 0,0 1 0,0 0 0,0 0 1,0-1-1,0 1 0,0 0 0,0 0 0,0-1 0,-1 1 1,1 0-1,0 0 0,0 0 0,0-1 0,0 1 0,0 0 1,0 0-1,0 0 0,-1-1 0,1 1 0,0 0 0,-22 23 256,8-10-177,8-7-44,-1 0 0,1 0 0,-6 10 0,10-14-31,1-1 0,0 1 0,0 1 0,0-1 0,0 0 0,0 0 1,0 0-1,1 0 0,-1 1 0,1-1 0,-1 0 0,1 1 0,0-1 0,0 0 0,0 1 0,1 3 0,-1-5-7,0-1 1,0 1 0,0-1 0,1 1-1,-1-1 1,0 1 0,0-1 0,1 1-1,-1-1 1,0 1 0,0-1-1,1 0 1,-1 1 0,1-1 0,-1 0-1,0 1 1,1-1 0,-1 0 0,1 1-1,-1-1 1,1 0 0,-1 0-1,1 0 1,-1 1 0,0-1 0,1 0-1,0 0 1,18-2 47,-15 1-47,1 0 0,-1-1 0,0 1 0,0-1 0,-1 0-1,7-4 1,-8 4-6,0 0 0,0 1 0,-1-1 0,1 0 0,0 0 0,-1 0 0,1 0 0,-1-1 0,1 1 0,-1 0 0,0-1 0,0 1 0,0-1 0,-1 1-1,2-5 1,-2 5 2,0 0 0,-1-1-1,1 1 1,0 0-1,-1-1 1,0 1-1,1 0 1,-1 0-1,0-1 1,0 1 0,0 0-1,0 0 1,-1 0-1,1 0 1,-1 1-1,1-1 1,-1 0-1,-2-1 1,-32-21 292,35 23-109,33-1-25,100-23 274,-125 23-351,19-1 406,-25 4-474,-1 1 0,1-1-1,-1 0 1,1 1-1,-1 0 1,0-1 0,0 1-1,0-1 1,0 1-1,0-1 1,0 1 0,0-1-1,-1 4 1,0 4 26,-2 19 44,2-23-66,0-1 1,0 1 0,1 0 0,0-1 0,-1 1 0,2 0 0,-1-1 0,1 1 0,-1-1 0,1 1 0,2 6 0,-2-10-8,-1 0 0,1 0 0,-1 1 1,1-1-1,0 0 0,0 0 0,-1 0 0,1 0 1,0 0-1,0 0 0,2 2 0,-2-3-4,0 0-1,0 0 0,0 0 0,0 0 0,0 0 0,0 0 1,0 0-1,0 0 0,0 0 0,0-1 0,0 1 1,0 0-1,0 0 0,0-1 0,0 1 0,0-1 1,0 1-1,1-2 0,8-4-5,1 0 0,-1-1 0,-1 0 0,13-12 0,5-5 0,-26 24 0,-1 0 0,1 0 0,-1 0 0,0-1 0,1 1 0,-1 0 0,1 0 0,-1 0 0,0 0 0,1 0 0,-1 0 0,1 0 0,-1 0 0,1 0 0,-1 1 0,0-1 0,1 0 0,-1 0 0,1 0 0,-1 0 0,0 0 0,1 1 0,-1-1 0,0 0 0,1 0 0,-1 1 0,0-1 0,1 0 0,-1 1 0,0-1 0,1 0 0,-1 1 0,0-1 0,0 0 0,0 1 0,1-1 0,-1 1 0,0-1 0,0 0 0,0 1 0,0-1 0,0 1 0,0-1 0,0 1 0,8 24 0,-7-22 0,-1-2 0,1 1 0,-1-1 0,0 1 0,1 0 0,-1-1 0,1 0 0,0 1 0,-1-1 0,1 1 0,0-1 0,0 0 0,0 1 0,0-1 0,0 0 0,0 0 0,1 0 0,-1 0 0,0 0 0,0 0 0,1 0 0,-1 0 0,0-1 0,1 1 0,-1 0 0,1-1 0,-1 1 0,3-1 0,0 0 0,-1 0 0,0 0 0,1-1 0,-1 0 0,1 1 0,-1-1 0,0 0 0,0-1 0,0 1 0,0-1 0,0 1 0,6-5 0,8-6 0,-1-1 0,-1-1 0,0 0 0,0-2 0,-2 1 0,0-1 0,-1-1 0,14-25 0,-19 29 0,-2 0 0,1 0 0,-2-1 0,0 1 0,0-1 0,-2 0 0,0 0 0,1-23 0,-2 16 0,-2-1 0,-1 0 0,0 0 0,-11-40 0,8 51 0,1 10 0,-6 19 0,0 30 0,6-14 0,2 0 0,1 1 0,2-1 0,1 1 0,9 43 0,-10-73 0,0 0 0,0 0 0,0-1 0,1 1 0,0 0 0,0-1 0,0 1 0,0-1 0,1 0 0,-1 0 0,1 0 0,4 4 0,-5-6 0,0-1 0,0 1 0,0-1 0,0 1 0,0-1 0,0 0 0,1 0 0,-1 0 0,0 0 0,1 0 0,-1-1 0,1 1 0,-1-1 0,1 1 0,-1-1 0,1 0 0,-1 0 0,1 0 0,-1 0 0,1-1 0,-1 1 0,1-1 0,-1 1 0,5-2 0,21-10 0,1 0 0,30-19 0,-53 28 0,11-5 0,-14 11 0,-5 8 0,-1 1 0,-1 0 0,1 0 0,1 1 0,0-1 0,1 1 0,0 0 0,1-1 0,3 25 0,-3-36 0,0 0 0,1-1 0,-1 1 0,0 0 0,0 0 0,1-1 0,-1 1 0,1 0 0,-1-1 0,1 1 0,-1 0 0,1-1 0,-1 1 0,1-1 0,-1 1 0,1-1 0,0 1 0,-1-1 0,1 0 0,0 1 0,-1-1 0,1 0 0,0 1 0,1-1 0,0 1 0,0-1 0,0 0 0,0 0 0,0 0 0,0 0 0,1 0 0,-1-1 0,0 1 0,3-2 0,-1 1 0,1-1 0,-1 1 0,0-1 0,0 0 0,0-1 0,0 1 0,0-1 0,4-4 0,-6 4 0,0 0 0,0 0 0,0 0 0,-1 0 0,1-1 0,-1 1 0,0 0 0,0-1 0,0 1 0,0-7 0,0 8 0,-1 1 0,0-1 0,1 1 0,-1-1 0,0 0 0,0 1 0,0-1 0,-1 1 0,1-1 0,0 0 0,-1 1 0,1-1 0,-1 1 0,1-1 0,-1 1 0,1-1 0,-1 1 0,0 0 0,0-1 0,0 1 0,0 0 0,0-1 0,0 1 0,0 0 0,-3-1 0,-14-12 0,15 12 0,1 0 0,0 0 0,-1 0 0,0 1 0,1-1 0,-1 1 0,0-1 0,-5-1 0,-9 0 0,20 6 0,8-1 0,10-9 0,1 2 0,31-3 0,-45 7 0,-1 1 0,1 0 0,-1 0 0,1 1 0,-1 0 0,0 0 0,1 1 0,-1 0 0,0 0 0,0 1 0,11 5 0,-16-7 0,0 0 0,-1 0 0,1 1 0,0-1 0,0 1 0,-1-1 0,1 1 0,-1-1 0,1 1 0,-1 0 0,0 0 0,0 0 0,0 0 0,0 0 0,0 0 0,0 0 0,0 0 0,-1 0 0,1 0 0,-1 0 0,1 1 0,-1-1 0,0 0 0,0 0 0,0 1 0,0-1 0,-1 0 0,1 0 0,0 0 0,-1 0 0,1 1 0,-3 2 0,3-5 0,0 0 0,1 0 0,-1 0 0,0 0 0,0 0 0,0 0 0,0 0 0,0 0 0,1 0 0,-1 0 0,0 0 0,0 0 0,0 0 0,0 0 0,0 0 0,1 0 0,-1 0 0,0 0 0,0 0 0,0 0 0,0 0 0,0 0 0,1 0 0,-1 0 0,0 0 0,0 0 0,0 0 0,0 0 0,0 0 0,0 0 0,0 0 0,1 1 0,-1-1 0,0 0 0,0 0 0,0 0 0,0 0 0,0 0 0,0 0 0,0 1 0,0-1 0,0 0 0,0 0 0,0 0 0,1 0 0,-1 0 0,0 0 0,0 1 0,0-1 0,0 0 0,0 0 0,0 0 0,0 0 0,0 0 0,0 1 0,0-1 0,0 0 0,-1 0 0,1 0 0,0 0 0,13-4 0,18-18 0,-26 18 0,-1 1 0,1-1 0,-1 1 0,1 0 0,0 1 0,0-1 0,0 1 0,0 0 0,0 0 0,1 1 0,-1-1 0,8 0 0,-12 2 0,2 0 0,0-1 0,0 1 0,0 0 0,0 0 0,0 0 0,0 1 0,0-1 0,0 1 0,3 0 0,-5 0 0,1 0 0,-1 0 0,-1 0 0,1 0 0,0 0 0,0 0 0,0 0 0,0 0 0,-1 0 0,1 0 0,-1 1 0,1-1 0,-1 0 0,1 0 0,-1 1 0,1-1 0,-1 0 0,0 0 0,0 1 0,0-1 0,0 0 0,0 1 0,0-1 0,0 2 0,2 13 0,5-12 0,-5-4 0,0-1 0,-1 0 0,1 0 0,0 0 0,0 0 0,0 0 0,-1 0 0,1 0 0,-1-1 0,1 1 0,2-3 0,24-32 0,-22 28 0,0 0 0,1 0 0,13-12 0,-20 19 0,0 1 0,0 0 0,0 0 0,0 0 0,0 0 0,1 0 0,-1 0 0,0 0 0,0 0 0,0 0 0,0-1 0,0 1 0,1 0 0,-1 0 0,0 0 0,0 0 0,0 0 0,0 0 0,1 0 0,-1 0 0,0 0 0,0 0 0,0 0 0,1 0 0,-1 0 0,0 0 0,0 1 0,0-1 0,0 0 0,0 0 0,1 0 0,-1 0 0,0 0 0,0 0 0,0 0 0,0 0 0,0 0 0,1 1 0,-1-1 0,0 0 0,0 0 0,4 11 0,0 18 0,-3-24 0,0 3 0,0 0 0,0 0 0,1 0 0,0-1 0,1 1 0,0-1 0,0 0 0,0 0 0,1 0 0,6 9 0,-9-15 0,0 0 0,1-1 0,-1 1 0,0 0 0,0-1 0,0 1 0,1 0 0,-1-1 0,0 0 0,0 1 0,1-1 0,-1 0 0,0 1 0,1-1 0,-1 0 0,1 0 0,-1 0 0,0 0 0,1-1 0,-1 1 0,0 0 0,1 0 0,-1-1 0,0 1 0,1-1 0,-1 1 0,0-1 0,2-1 0,35-20 0,-38 22 0,18-14 0,0-1 0,-1 0 0,-1-1 0,21-26 0,49-81 0,-75 106 0,-2-1 0,0-1 0,-1 1 0,-1-1 0,-1-1 0,-1 1 0,0-1 0,2-25 0,-4 8 0,-1 1 0,-2-1 0,-8-62 0,5 82 0,3 17 0,0 0 0,0-1 0,0 1 0,1 0 0,-1 0 0,0 0 0,0 0 0,-1 0 0,1-1 0,0 1 0,0 0 0,0 0 0,0 0 0,0 0 0,0 0 0,0 0 0,0-1 0,0 1 0,0 0 0,0 0 0,0 0 0,0 0 0,0 0 0,0 0 0,-1 0 0,1-1 0,0 1 0,0 0 0,0 0 0,0 0 0,0 0 0,0 0 0,0 0 0,-1 0 0,1 0 0,0 0 0,0 0 0,0 0 0,0 0 0,0 0 0,-1 0 0,1 0 0,0 0 0,0 0 0,0 0 0,0 0 0,0 0 0,-1 0 0,1 0 0,0 0 0,0 0 0,0 0 0,0 0 0,0 0 0,0 0 0,-1 0 0,1 0 0,0 1 0,0-1 0,0 0 0,0 0 0,0 0 0,0 0 0,0 0 0,0 0 0,-1 1 0,-4 7 0,5-7 0,-8 14 0,1 1 0,0 0 0,1 0 0,1 0 0,1 1 0,0 0 0,1 0 0,1 0 0,0 0 0,2 1 0,1 24 0,2-6 0,2 1 0,1 0 0,2-1 0,17 47 0,9 2 0,-34-84 0,0-1 0,0 0 0,0 0 0,0 0 0,0 1 0,0-1 0,0 0 0,0 0 0,0 1 0,1-1 0,-1 0 0,0 0 0,0 0 0,0 1 0,0-1 0,1 0 0,-1 0 0,0 0 0,0 0 0,0 0 0,1 0 0,-1 1 0,0-1 0,0 0 0,1 0 0,-1 0 0,0 0 0,0 0 0,1 0 0,-1 0 0,0 0 0,0 0 0,1 0 0,-1 0 0,0 0 0,0 0 0,0 0 0,1 0 0,-1 0 0,0 0 0,0 0 0,1-1 0,-1 1 0,9-12 0,3-17 0,-6 4 0,-5 19 0,0 1 0,0-1 0,1 1 0,-1 0 0,1-1 0,0 1 0,5-8 0,-5 11 0,0 1 0,0-1 0,0 1 0,0-1 0,0 1 0,0 0 0,0 0 0,1 0 0,-1 0 0,0 0 0,1 1 0,-1-1 0,3 1 0,36-5 0,-32 5 0,24-1 0,-23 1 0,0 0 0,0-1 0,0 0 0,-1 0 0,16-4 0,-15-2 850,-4-3-5635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6:25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8136,'0'0'15777,"10"-1"-15469,-8 1-312,19-2 444,0-1 0,1-1 1,26-8-1,-39 9-143,-1 1 1,1 0-1,0 0 0,0 1 0,0 0 1,0 1-1,1 0 0,16 2 1,-21 0-248,0-1 1,0 1-1,1 0 1,-1 0 0,0 1-1,-1-1 1,1 1-1,0 0 1,-1 0-1,0 1 1,0-1-1,0 1 1,5 6 0,-4-3 105,0-1 0,-1 1 0,0 0 0,0 0-1,-1 1 1,0-1 0,0 1 0,3 13 0,-4-12-31,0 1 0,-1-1-1,0 1 1,-1 0-1,0 0 1,0 0 0,-1-1-1,0 1 1,-1 0-1,0-1 1,0 1 0,-1-1-1,-1 0 1,1 0-1,-10 15 1,8-16-125,-4 6 0,0 0 0,0 0 0,-2-1 0,0-1 0,0 0 0,-23 18 0,32-28 0,-1-1 0,0 0 0,1 0 0,-1 0 0,0 0 0,1 0 0,-1-1 0,0 0 0,0 1 0,1-1 0,-1 0 0,0 0 0,0 0 0,-4-1 0,-12 0 0,22 0 0,0 0 0,0 0 0,0 0 0,0 0 0,0-1 0,4-2 0,-1 0 0,4-1 0,1 0 0,-1 0 0,0 1 0,22-5 0,-27 8 0,1 0 0,-1 1 0,0-1 0,1 1 0,-1 1 0,0-1 0,1 1 0,-1-1 0,0 1 0,0 1 0,0-1 0,8 4 0,-3 0 0,-1 0 0,0 1 0,0-1 0,-1 2 0,13 11 0,-14-12 0,-1 0 0,0 0 0,0 1 0,9 13 0,-13-17 0,-1 0 0,1 0 0,-1 0 0,0 0 0,0 0 0,0 0 0,0 1 0,0-1 0,-1 0 0,0 1 0,1-1 0,-1 0 0,0 1 0,-1-1 0,0 7 0,-2 3 0,3-9 0,-1-1 0,0 1 0,1-1 0,-1 1 0,0-1 0,-1 0 0,1 1 0,-1-1 0,1 0 0,-1 0 0,0 0 0,0 0 0,0 0 0,-1-1 0,-4 6 0,-2-1 0,0 0 0,0-1 0,-1 0 0,0 0 0,0-1 0,0 0 0,-1-1 0,0 0 0,0-1 0,0 0 0,0 0 0,0-1 0,0-1 0,-1 0 0,1-1 0,-1 0 0,-13-2 0,1-2 0,0 1 0,0-2 0,-37-11 0,61 16 41,0-1-1,-1 1 1,1 0-1,-1 0 1,1 0 0,-1-1-1,1 1 1,0 0-1,-1 0 1,1-1-1,0 1 1,-1 0 0,1-1-1,0 1 1,-1 0-1,1-1 1,0 1 0,0-1-1,0 1 1,-1 0-1,1-1 1,0 0 0,-1-6-3571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6:26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11256,'0'0'14191,"7"11"-13679,0 3-321,-3-7-88,-1-1 0,1 1 1,0-1-1,0 0 0,1 0 1,0-1-1,9 10 1,13 14 476,-3 1 0,0 1 1,-2 1-1,-1 1 1,27 60-1,-24-38 163,-3 1 0,17 66 0,-30-86-737,-1 0-1,-2 0 1,-2 0-1,-1 1 1,-2-1-1,-1 1 0,-2 0 1,-1-1-1,-2 0 1,-2 0-1,-1-1 1,-27 66-1,29-84-5,0 0 0,-1-1 0,-2 0 0,1 0 0,-2-1 0,0 0 0,0-1 0,-2-1 0,0 1 0,0-2 0,-1 0 0,-1-1 0,0 0 0,0-1 0,-26 12 0,21-12 850,9-4-5635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48.0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529 182 9240,'0'0'10041,"-12"3"-9661,-19 6 19,-33 13 0,50-16-226,0 0 0,1 1 0,0 0 0,0 1 0,-20 17 0,-16 18 309,18-16-50,0 1 0,-33 42 0,38-37 2,1 1-1,-26 50 0,44-71-287,0 0 1,2 0-1,-1 1 0,2 0 0,0 0 0,0 0 0,1 0 1,1 1-1,1-1 0,0 22 0,1-28-65,2 0-1,-1 0 1,1 0-1,0-1 1,1 1-1,-1-1 1,2 1-1,-1-1 1,1 0 0,0 0-1,0 0 1,1-1-1,0 1 1,0-1-1,1 0 1,0-1-1,0 1 1,0-1-1,0 0 1,1-1-1,12 7 1,-11-7-33,0 0 0,0-1 1,0 0-1,0-1 0,0 0 0,0 0 1,1 0-1,-1-1 0,1-1 1,-1 1-1,1-1 0,-1-1 0,1 0 1,-1 0-1,1 0 0,-1-1 0,0-1 1,0 1-1,0-1 0,9-5 0,0-2 22,-1 0-1,0-1 1,-1 0-1,-1-2 1,0 1-1,0-2 1,-1 0 0,-1-1-1,0 0 1,-1 0-1,-1-1 1,0-1-1,-1 0 1,10-30-1,-9 19 138,-2-1 0,9-58 1,-15 70-98,-1 0 0,-1 0 0,0 0 1,-2 0-1,0 0 0,-7-29 0,-2 8 319,-22-47 0,33 84-426,0 0 1,-1 1-1,1-1 1,0 0-1,0 0 0,-1 0 1,1 1-1,-1-1 1,1 0-1,-1 0 1,1 1-1,-1-1 1,1 0-1,-1 1 1,0-1-1,1 1 0,-1-1 1,0 1-1,1-1 1,-1 1-1,0-1 1,0 1-1,0 0 1,1-1-1,-3 1 1,2 0 3,1 1 1,-1-1 0,0 0 0,0 1 0,0-1 0,0 1-1,0-1 1,0 1 0,1 0 0,-1-1 0,0 1 0,1 0-1,-1 0 1,0-1 0,1 1 0,-1 0 0,1 0 0,-1 1-1,-5 8 76,2 1 0,-7 20-1,8-24-71,-3 13-11,1 1 0,1 0 0,0 0 0,2 0 0,0 34 0,13 111 0,-8-137 0,16 92 0,-15-105 0,0 1 0,2-1 0,0 0 0,0 0 0,14 23 0,-18-37 0,-1 0 0,0-1 0,1 1 0,0 0 0,-1-1 0,1 1 0,0-1 0,-1 1 0,1-1 0,0 0 0,0 0 0,0 0 0,0 0 0,1 0 0,-1 0 0,0 0 0,0-1 0,3 1 0,-1 0 0,1-1 0,0 0 0,-1 0 0,1-1 0,-1 1 0,1-1 0,-1 0 0,8-3 0,-1 0 0,-1 0 0,0-1 0,0-1 0,0 0 0,0 0 0,14-13 0,-2-4 0,-2-1 0,0-1 0,23-38 0,-40 58 0,10-16 0,-2-1 0,0-1 0,-1 0 0,-1 0 0,9-37 0,-13 45 0,-5 15 0,0 0 0,0 0 0,1 0 0,-1 0 0,0 0 0,0 1 0,0-1 0,0 0 0,0 0 0,0 0 0,0 0 0,0 0 0,0 0 0,1 0 0,-1 0 0,0 0 0,0 0 0,0 0 0,0 0 0,0 0 0,0 0 0,0 0 0,1 0 0,-1 0 0,0 0 0,0 0 0,0 0 0,0 0 0,0 0 0,0 0 0,0 0 0,1 0 0,-1 0 0,0 0 0,0 0 0,0 0 0,-8 126 0,0-4 0,8-102 0,1 1 0,1 0 0,8 37 0,-10-57 0,0 0 0,0 0 0,0 0 0,0 0 0,1 0 0,-1 0 0,0 0 0,1 0 0,-1-1 0,1 1 0,-1 0 0,1 0 0,-1 0 0,1-1 0,0 1 0,-1 0 0,1-1 0,0 1 0,-1 0 0,1-1 0,0 1 0,0-1 0,0 1 0,-1-1 0,1 1 0,2-1 0,-2 0 0,0 0 0,1 0 0,-1 0 0,1-1 0,-1 1 0,1 0 0,-1-1 0,0 1 0,1-1 0,-1 0 0,0 1 0,1-1 0,-1 0 0,0 0 0,2-1 0,5-6 0,0 0 0,0-1 0,9-12 0,-14 17 0,17-24 0,0 0 0,-2-2 0,23-48 0,-36 58 0,-4 17 0,-1 0 0,1 0 0,0 0 0,0 1 0,0-1 0,0 0 0,1 1 0,1-4 0,-3 6 0,1 0 0,-1 0 0,0 0 0,0 0 0,0 0 0,1 0 0,-1 0 0,0 0 0,0 0 0,0 0 0,1 0 0,-1 0 0,0 0 0,0 0 0,0 1 0,1-1 0,-1 0 0,0 0 0,0 0 0,0 0 0,0 0 0,0 1 0,1-1 0,-1 0 0,0 0 0,0 0 0,0 0 0,0 1 0,0-1 0,0 0 0,0 0 0,0 0 0,0 1 0,0-1 0,0 0 0,0 0 0,1 0 0,-1 1 0,-1-1 0,1 0 0,0 0 0,0 0 0,0 1 0,6 18 0,-3-4 0,8 19 0,21 60 0,-27-83 0,0 0 0,1 0 0,0 0 0,1-1 0,0 0 0,8 9 0,-12-16 0,0-1 0,0-1 0,0 1 0,0 0 0,0-1 0,0 1 0,0-1 0,1 0 0,-1 0 0,0-1 0,1 1 0,-1-1 0,1 1 0,-1-1 0,1 0 0,-1 0 0,0-1 0,1 1 0,3-2 0,0 1 0,0 0 0,-1 0 0,1-1 0,-1-1 0,1 1 0,-1-1 0,0 0 0,11-7 0,-9 3 0,-1 0 0,0-1 0,0 0 0,-1 0 0,0 0 0,-1-1 0,1 0 0,6-18 0,0-3 0,12-49 0,0-26 0,-5-1 0,-4-1 0,1-133 0,-16 222 0,-1-46 0,1 59 0,-1 0 0,0 0 0,0 1 0,0-1 0,-1 1 0,1-1 0,-1 1 0,0-1 0,-1 1 0,-4-7 0,-5 46 0,10-25 0,-7 28 0,2 0 0,-4 69 0,9-9 0,2 153 0,2-222 0,2 1 0,1-1 0,1 0 0,1 0 0,2 0 0,15 34 0,-22-58 0,0 0 0,1-1 0,-1 1 0,1-1 0,0 0 0,0 0 0,1 0 0,-1 0 0,1 0 0,0-1 0,0 1 0,0-1 0,5 3 0,-5-5 0,0 1 0,0-1 0,0 0 0,0 0 0,0 0 0,0 0 0,0-1 0,1 0 0,-1 1 0,0-2 0,0 1 0,0 0 0,0-1 0,0 0 0,0 0 0,7-2 0,-6 1 0,0-1 0,0 1 0,0-1 0,0 1 0,0-1 0,-1-1 0,1 1 0,-1-1 0,6-6 0,1-3 0,17-26 0,1-1 0,-27 37 0,1 0 0,-1 1 0,0-1 0,0 0 0,0 0 0,-1 0 0,1 0 0,-1-1 0,1 1 0,-1 0 0,0 0 0,0-1 0,0-3 0,-12 28 0,9-13 0,0 0 0,1 0 0,0 0 0,1 1 0,-1-1 0,1 0 0,2 13 0,-1-17 0,0-1 0,1 1 0,-1-1 0,0 1 0,1-1 0,0 0 0,0 0 0,0 0 0,0 0 0,0 0 0,1 0 0,-1-1 0,1 1 0,0-1 0,0 0 0,0 1 0,0-1 0,0-1 0,6 4 0,-2-2 0,-1-1 0,1 1 0,0-1 0,11 1 0,-14-2 0,0 0 0,-1-1 0,1 0 0,0 0 0,-1 0 0,1 0 0,0 0 0,-1-1 0,1 0 0,0 0 0,3-1 0,-6 1 0,1 0 0,-1-1 0,1 1 0,-1-1 0,0 1 0,1-1 0,-1 0 0,0 1 0,0-1 0,0 0 0,-1 0 0,1 0 0,0 1 0,0-1 0,-1 0 0,0 0 0,1 0 0,-1 0 0,0 0 0,0 0 0,0 0 0,0 0 0,0 0 0,0 0 0,-1-3 0,-1-3 0,1 1 0,-1 0 0,1-1 0,-2 1 0,-4-10 0,4 11 0,-1-1 0,0 1 0,0 0 0,-1 0 0,0 0 0,0 0 0,0 1 0,-1 0 0,0 0 0,0 0 0,0 1 0,0 0 0,-1 0 0,1 1 0,-1-1 0,0 1 0,0 1 0,0 0 0,-1 0 0,-11-2 0,-11-5 0,48 0 0,5 2 0,160-37 0,-162 40 0,-1 2 0,1 1 0,-1 0 0,0 1 0,25 4 0,-40-3 0,0 0 0,0 1 0,-1-1 0,1 1 0,0 0 0,-1 0 0,1 0 0,-1 1 0,5 3 0,-7-4 0,0 0 0,0 0 0,0 0 0,0 0 0,0 0 0,-1 0 0,1 0 0,-1 0 0,1 1 0,-1-1 0,0 0 0,0 1 0,0-1 0,-1 1 0,1 0 0,0-1 0,-1 1 0,0 0 0,1 2 0,-1 3 0,0 0 0,0 0 0,0 0 0,-1-1 0,0 1 0,-1 0 0,0 0 0,0-1 0,0 1 0,-1-1 0,0 0 0,-1 0 0,-7 13 0,5-12 0,2-2 0,1-1 0,-1 0 0,0 0 0,0 0 0,-1 0 0,1-1 0,-9 6 0,17-18 0,7-7 0,1 0 0,2 1 0,0 0 0,1 1 0,0 1 0,1 0 0,0 1 0,1 1 0,0 0 0,25-9 0,-36 16 0,-4 2 0,0 0 0,1 0 0,-1 0 0,0 0 0,1 1 0,-1-1 0,1 1 0,-1-1 0,1 1 0,3 0 0,-5 0 0,0 1 0,0-1 0,0 1 0,-1 0 0,1 0 0,0-1 0,0 1 0,0 0 0,0 0 0,-1 0 0,1 0 0,0 0 0,-1 0 0,1 0 0,-1 0 0,1 0 0,-1 0 0,0 0 0,1 0 0,-1 0 0,0 0 0,0 0 0,0 0 0,0 1 0,0-1 0,0 0 0,0 2 0,0 11 0,0 0 0,-2 0 0,1 0 0,-2-1 0,0 1 0,-1 0 0,0-1 0,-1 0 0,-6 13 0,59-98 0,-39 58 0,1 0 0,1 1 0,18-18 0,-22 25 0,0 0 0,0 1 0,0-1 0,0 1 0,1 0 0,0 1 0,0 0 0,10-4 0,-17 8 0,0 0 0,0 0 0,-1 0 0,1-1 0,0 1 0,-1 0 0,1 0 0,0 0 0,0 0 0,-1 0 0,1 0 0,0 0 0,0 1 0,-1-1 0,1 0 0,0 0 0,-1 1 0,1-1 0,0 0 0,-1 1 0,1-1 0,0 0 0,-1 1 0,1-1 0,0 2 0,0-1 0,0 1 0,0-1 0,0 1 0,0 0 0,0-1 0,0 1 0,-1 0 0,1 0 0,0 3 0,0 4 0,0 1 0,0-1 0,-2 10 0,1-17 0,-3 33 0,1-29 0,1 0 0,0-1 0,1 1 0,-1 0 0,1 0 0,0 0 0,1 0 0,0 0 0,-1 0 0,2 0 0,-1 0 0,1 0 0,0-1 0,3 8 0,-4-12 0,0 0 0,0 0 0,1 0 0,-1 0 0,0 0 0,0 0 0,1 0 0,-1 0 0,1 0 0,-1-1 0,0 1 0,1-1 0,-1 1 0,1-1 0,-1 0 0,1 1 0,0-1 0,-1 0 0,2 0 0,34-2 0,-29 1 0,7-2 0,0 0 0,0-1 0,-1 0 0,1-2 0,-1 1 0,26-16 0,-4-1 0,44-34 0,-70 48 0,0 0 0,0 0 0,-1-1 0,0-1 0,13-16 0,-22 20 0,-6 8 0,-15 10 0,14-8 0,-10 6 0,0 1 0,0 0 0,1 1 0,-18 18 0,26-22 0,1 0 0,0 0 0,0 1 0,0 0 0,1 0 0,1 1 0,0-1 0,0 1 0,-6 17 0,11-26 0,0-1 0,0 1 0,0-1 0,0 1 0,-1-1 0,1 0 0,0 1 0,0-1 0,0 1 0,0-1 0,0 1 0,0-1 0,0 1 0,0-1 0,1 0 0,-1 1 0,0-1 0,0 1 0,0-1 0,0 1 0,1-1 0,-1 0 0,0 1 0,0-1 0,0 0 0,1 1 0,-1-1 0,0 0 0,1 1 0,-1-1 0,0 0 0,1 0 0,0 1 0,17 1 0,19-11 0,-30 6 0,1 0 0,-1 0 0,0-1 0,0 0 0,-1 0 0,1-1 0,-1 1 0,11-12 0,-2 0 0,23-35 0,-15 19 0,-16 83 0,-6-43 0,1 0 0,0 0 0,0 0 0,1 0 0,0 0 0,0-1 0,6 9 0,-7-13 0,0 0 0,0 0 0,1-1 0,-1 1 0,1-1 0,0 0 0,-1 1 0,1-1 0,0-1 0,1 1 0,-1 0 0,0-1 0,0 1 0,1-1 0,-1 0 0,0 0 0,1-1 0,-1 1 0,1-1 0,-1 1 0,7-2 0,-3 0 0,-1 0 0,0-1 0,0 0 0,1 0 0,-1 0 0,-1-1 0,1 0 0,0 0 0,-1-1 0,1 1 0,4-6 0,13-11 0,-2-2 0,-1 0 0,0-1 0,-2-2 0,0 1 0,-2-2 0,-1 0 0,12-29 0,-6 3 0,-3 0 0,-2-1 0,-2-1 0,-2-1 0,-3 0 0,-2 0 0,-3 0 0,-3-71 0,-5 82 0,3 42 0,0-1 0,1 0 0,-1 1 0,0-1 0,0 1 0,0-1 0,0 1 0,-1-1 0,1 1 0,-1 0 0,1 0 0,-1 0 0,-3-3 0,5 4 0,-1 1 0,1 0 0,-1 0 0,0 0 0,1 0 0,-1-1 0,0 1 0,1 0 0,-1 0 0,1 0 0,-1 0 0,0 0 0,1 0 0,-1 1 0,0-1 0,1 0 0,-1 0 0,1 0 0,-1 1 0,0-1 0,1 0 0,-1 0 0,1 1 0,-1-1 0,1 1 0,-1-1 0,1 0 0,-1 1 0,1-1 0,0 1 0,-1-1 0,1 1 0,0-1 0,-1 1 0,1 0 0,0-1 0,-1 1 0,1 0 0,-1 0 0,-6 10 0,1 1 0,0-1 0,1 1 0,-7 21 0,-11 54 0,11-36 0,3 0 0,2 1 0,3 0 0,1 0 0,3 0 0,3 0 0,16 101 0,-12-117 0,-2-12 0,9 30 0,-12-48 0,0 0 0,0 0 0,1 0 0,0 0 0,0-1 0,1 1 0,0-1 0,0 0 0,8 9 0,-10-13 0,0 0 0,0 0 0,0 0 0,0 0 0,0 0 0,0 0 0,0 0 0,0-1 0,0 1 0,1-1 0,-1 0 0,0 1 0,0-1 0,1 0 0,-1 0 0,0-1 0,0 1 0,1 0 0,-1-1 0,0 1 0,0-1 0,0 0 0,0 0 0,0 0 0,3-1 0,5-4 0,0 1 0,0-2 0,13-11 0,-8 4 0,-1 0 0,-1-1 0,0 0 0,-1-1 0,0-1 0,-2 0 0,0 0 0,-1-1 0,9-24 0,-15 37 0,-1 5 0,-2 12 0,-3 11 0,2 1 0,0 0 0,1-1 0,6 44 0,-6-63 0,1 0 0,-1 0 0,1-1 0,0 1 0,0 0 0,1-1 0,-1 1 0,1-1 0,0 1 0,0-1 0,0 0 0,0 0 0,0 0 0,1 0 0,-1 0 0,1 0 0,0-1 0,0 1 0,0-1 0,6 4 0,-4-4 0,-1-1 0,0 1 0,0-1 0,1 0 0,-1 0 0,0-1 0,1 1 0,-1-1 0,1 0 0,-1 0 0,0-1 0,1 1 0,-1-1 0,1 0 0,-1 0 0,0 0 0,8-4 0,25-14 0,-1-1 0,-1-1 0,48-40 0,-29 20 0,-18 10 0,-28 24 0,-1 0 0,1 0 0,1 1 0,10-6 0,-32 24 0,0 0 0,-11 17 0,16-20 0,-5 5 0,1 1 0,1 0 0,0 1 0,-16 30 0,25-41 0,-1 0 0,1 0 0,0 0 0,1 1 0,-1-1 0,1 0 0,0 1 0,-1 8 0,3-11 0,-1 0 0,1-1 0,0 1 0,-1 0 0,1 0 0,1-1 0,-1 1 0,0 0 0,0-1 0,1 1 0,0-1 0,-1 0 0,1 1 0,0-1 0,0 0 0,0 0 0,1 0 0,2 2 0,1 0 0,0 0 0,0 0 0,0 0 0,0-1 0,1 0 0,-1 0 0,1-1 0,0 1 0,0-1 0,0-1 0,14 2 0,-6-2 0,0-2 0,1 1 0,-1-2 0,26-5 0,-9-1 0,-1-2 0,0 0 0,0-3 0,-1 0 0,-1-2 0,0-1 0,-2-1 0,1-1 0,47-44 0,-73 61 0,0-1 0,0 0 0,0 0 0,0 0 0,0 0 0,0 0 0,0 0 0,-1 0 0,1 0 0,-1-1 0,1 1 0,1-6 0,-4 9 0,0-1 0,1 1 0,-1-1 0,0 1 0,1-1 0,-1 1 0,0-1 0,1 1 0,-1 0 0,1-1 0,-1 1 0,1 0 0,-1 0 0,1-1 0,-1 1 0,1 0 0,0 0 0,0 0 0,-1-1 0,1 3 0,-3 3 0,-30 46 0,21-34 0,1 0 0,0 0 0,1 1 0,1 0 0,-12 37 0,21-55 0,0-1 0,0 1 0,-1-1 0,1 1 0,0-1 0,0 1 0,0-1 0,0 1 0,0-1 0,0 1 0,0-1 0,0 1 0,0-1 0,0 1 0,0-1 0,0 1 0,1-1 0,-1 1 0,0-1 0,0 1 0,0-1 0,1 0 0,-1 1 0,9-2 0,12-16 0,-6 1 0,-1-1 0,0 0 0,-2-1 0,0 0 0,-1-1 0,10-23 0,-9 66 0,-9-16 0,0 0 0,1 0 0,-1 0 0,2 0 0,-1 0 0,1-1 0,0 0 0,1 0 0,0 0 0,9 8 0,-10-11 0,0-1 0,0 1 0,1-1 0,-1 0 0,1 0 0,0 0 0,-1-1 0,1 0 0,0 0 0,1 0 0,-1-1 0,0 0 0,0 0 0,1-1 0,9 0 0,-4-1 0,0-1 0,-1-1 0,1 0 0,-1 0 0,0-1 0,0-1 0,0 0 0,0 0 0,-1-1 0,0-1 0,0 0 0,-1 0 0,12-11 0,-2 0 0,-1 0 0,-1-2 0,0 0 0,-2-1 0,15-25 0,-8 4 0,-1-1 0,-2-1 0,-2-1 0,-2-1 0,-2 0 0,-2 0 0,-3-1 0,-1 0 0,1-53 0,-8 92 0,0 0 0,1-1 0,-2 0 0,1 1 0,-1-1 0,-3-11 0,4 19 0,0 1 0,-1-1 0,1 1 0,0-1 0,0 1 0,0-1 0,-1 1 0,1-1 0,0 1 0,-1 0 0,1-1 0,0 1 0,-1-1 0,1 1 0,-1 0 0,1-1 0,0 1 0,-1 0 0,1 0 0,-1-1 0,1 1 0,-1 0 0,1 0 0,-1 0 0,1 0 0,-1 0 0,1-1 0,-1 1 0,1 0 0,-1 0 0,1 0 0,-1 0 0,1 0 0,-1 1 0,1-1 0,-1 0 0,1 0 0,-1 0 0,1 0 0,-1 0 0,0 1 0,-21 13 0,14-5 0,0-1 0,0 1 0,1 0 0,1 1 0,0-1 0,0 1 0,1 1 0,-6 14 0,-27 90 0,32-88 0,0 0 0,2 1 0,2-1 0,0 1 0,2 31 0,5 1 0,15 74 0,-19-126 0,0 1 0,1 0 0,1 0 0,-1-1 0,2 1 0,-1-1 0,1 0 0,0 0 0,1 0 0,-1-1 0,10 12 0,-12-17 0,0-1 0,0 0 0,0 0 0,-1 1 0,1-1 0,0 0 0,1 0 0,-1-1 0,0 1 0,0 0 0,0-1 0,0 1 0,1-1 0,-1 0 0,0 0 0,0 0 0,0 0 0,1 0 0,-1 0 0,0-1 0,0 1 0,1-1 0,-1 1 0,3-2 0,1 0 0,-1-1 0,1 0 0,-1 0 0,0 0 0,1 0 0,-2-1 0,1 0 0,5-5 0,25-29 0,-2-1 0,-1-2 0,-3-1 0,38-71 0,-47 76 0,-3-2 0,-1 0 0,-2-1 0,-1-1 0,13-82 0,-23 101 0,-1 1 0,-1-1 0,-1 0 0,-1 1 0,-6-35 0,7 55 0,0 1 0,0-1 0,0 0 0,0 0 0,0 1 0,0-1 0,0 0 0,-1 0 0,1 1 0,0-1 0,-1 0 0,1 0 0,0 1 0,-1-1 0,1 0 0,-1 1 0,1-1 0,-1 1 0,1-1 0,-1 1 0,0-1 0,1 1 0,-1-1 0,1 1 0,-1-1 0,-1 0 0,1 2 0,0-1 0,0 0 0,0 0 0,0 1 0,0-1 0,0 0 0,0 1 0,0-1 0,1 1 0,-1-1 0,0 1 0,0-1 0,0 1 0,1 0 0,-1-1 0,0 1 0,0 1 0,-6 6 0,1 1 0,-10 18 0,-4 13 0,2 2 0,2 0 0,2 0 0,-16 79 0,27-99 0,0 1 0,2-1 0,2 34 0,-1 26 0,-1-71 0,1 1 0,1-1 0,0 1 0,0-1 0,1 1 0,1-1 0,-1 0 0,2 0 0,4 11 0,0-3 0,-7-14 0,1 0 0,0 0 0,1-1 0,-1 1 0,1-1 0,4 7 0,3 3 0,-9-12 0,0 0 0,1 1 0,-1-1 0,1 0 0,0 0 0,0 0 0,3 2 0,-2-1 0,0-1 0,0 1 0,1-1 0,-1 0 0,1 0 0,0 0 0,0-1 0,0 1 0,6 0 0,-7-1 0,0-1 0,0 0 0,-1-1 0,1 1 0,0-1 0,-1 1 0,1-1 0,-1 0 0,1 1 0,-1-2 0,1 1 0,-1 0 0,1 0 0,-1-1 0,0 1 0,4-4 0,0-1 0,1 0 0,-1 0 0,-1 0 0,1-1 0,-1 0 0,6-10 0,23-51 0,-19 37 0,-13 27 0,-4 4 0,-3 11 0,1 14 0,1 1 0,2-1 0,0 1 0,2-1 0,7 49 0,-8-73 0,0 0 0,0 1 0,1-1 0,-1 1 0,0-1 0,1 0 0,-1 0 0,1 1 0,-1-1 0,1 0 0,0 0 0,0 1 0,-1-1 0,1 0 0,0 0 0,0 0 0,0 0 0,0 0 0,0 0 0,0-1 0,0 1 0,1 0 0,-1 0 0,2 0 0,-1-1 0,0 1 0,0-1 0,0 0 0,0 0 0,1 0 0,-1 0 0,0-1 0,0 1 0,0-1 0,0 1 0,0-1 0,0 0 0,0 0 0,2-1 0,4-2 0,-1-1 0,0 0 0,0 0 0,0-1 0,-1 0 0,11-12 0,53-73 0,-70 91 0,0 0 0,0 0 0,1 0 0,-1 0 0,0-1 0,0 1 0,0 0 0,0 0 0,0 0 0,0 0 0,0 0 0,0 0 0,1-1 0,-1 1 0,0 0 0,0 0 0,0 0 0,0 0 0,0 0 0,1 0 0,-1 0 0,0 0 0,0 0 0,0 0 0,0 0 0,0 0 0,1-1 0,-1 1 0,0 0 0,0 0 0,0 0 0,0 0 0,1 1 0,-1-1 0,0 0 0,0 0 0,0 0 0,0 0 0,1 0 0,-1 0 0,0 0 0,0 0 0,0 0 0,0 0 0,0 0 0,1 0 0,-1 1 0,0-1 0,0 0 0,0 0 0,0 0 0,0 0 0,0 0 0,4 15 0,-4 18 0,-3-3 0,-1 0 0,-2-1 0,-1 0 0,-1 0 0,-2-1 0,0 0 0,-2 0 0,-25 40 0,28-54 0,-10 16 0,-26 29 0,39-52 0,0 0 0,-1 0 0,1-1 0,-2 0 0,1 0 0,-1-1 0,0 0 0,0 0 0,-11 5 0,17-9 0,0-1 0,0 1 0,0-1 0,-1 1 0,1-1 0,0 1 0,0-1 0,0 0 0,0 0 0,-4-1 0,5 1 0,0 0 0,0 0 0,0 0 0,1-1 0,-1 1 0,0 0 0,0-1 0,1 1 0,-1-1 0,0 1 0,0-1 0,1 1 0,-1-1 0,1 0 0,-1 1 0,1-1 0,-1 0 0,1 1 0,-2-2 0,2-1 0,-1 1 0,1 0 0,-1-1 0,1 1 0,0-1 0,0 1 0,0 0 0,0-1 0,1 1 0,-1-1 0,0 1 0,1 0 0,0-1 0,-1 1 0,1 0 0,0 0 0,3-5 0,1-2 0,1 0 0,0 0 0,1 0 0,0 0 0,0 1 0,1 0 0,0 1 0,0 0 0,0 0 0,19-10 0,-13 7 850,-7 3-5635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48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18487,'0'0'4776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48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15176,'0'0'1415,"77"0"-911,-16 2 200,19 3-8,8-1-88,5-4 0,-14 2 32,-7 2-8,-20-4-112,-10-4 8,-18 2-136,-9-2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49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 13968,'0'0'696,"66"-15"8,-7 9 0,24 1 15,6-1-527,5 1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54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288 531 9944,'0'0'7775,"0"-10"-7220,0 1-394,1 2-30,-1 1-1,1 0 1,-2 0-1,1 0 1,-1 0-1,0-1 1,0 1 0,-3-9-1,3 13-63,0 1-1,0-1 1,0 1 0,0 0-1,0 0 1,0-1 0,0 1-1,-1 0 1,1 0-1,0 0 1,-1 0 0,1 0-1,0 1 1,-1-1 0,1 0-1,-1 1 1,1-1 0,-1 1-1,0-1 1,1 1-1,-1 0 1,-1 0 0,-3-1 86,1 1 1,0 0-1,0 0 0,0 1 1,-6 0-1,2 1 21,1-1-33,0 0 0,0 1-1,0 0 1,1 0 0,-1 1-1,0 0 1,1 0 0,0 0-1,0 1 1,0 0 0,0 1-1,-11 9 1,9-6 48,0 0 0,1 0 0,0 0 0,1 1 0,0 0 0,0 1 1,1 0-1,0 0 0,1 0 0,-7 18 0,9-18 0,0 1-1,1-1 1,1 1-1,-1-1 1,2 1 0,0 11-1,0-17-81,1 0 0,-1-1 0,1 1 0,0 0 0,0 0 0,1-1-1,-1 1 1,1-1 0,0 1 0,0-1 0,1 0 0,-1 0 0,1 0 0,0 0 0,6 6-1,-8-9-66,1 0-1,0 0 0,0-1 1,0 1-1,-1 0 0,1-1 1,0 1-1,0-1 0,0 1 0,0-1 1,0 0-1,0 0 0,0 0 1,0 0-1,0 0 0,0-1 0,0 1 1,0-1-1,0 1 0,0-1 1,3-1-1,2-1 46,-1 1 0,0-2 0,1 1 0,9-8 0,-7 3 6,-1 1 0,0-1 1,-1-1-1,1 1 0,-2-1 1,1-1-1,-1 1 0,-1-1 0,7-15 1,-7 12 79,0-1-1,-1 1 1,0-1 0,-1 0 0,-1 0 0,0-1 0,-1-14 0,-1 29-171,0 0 0,0 0 0,0 0 1,0 0-1,0 0 0,0 0 0,0 1 0,0-1 1,0 0-1,0 0 0,0 0 0,0 0 0,-1 0 1,1 0-1,0 0 0,0 0 0,0 0 1,0 0-1,0 0 0,0 0 0,0 0 0,0 0 1,0 0-1,0 0 0,0 0 0,0 0 0,0-1 1,-1 1-1,1 0 0,0 0 0,0 0 1,0 0-1,0 0 0,0 0 0,0 0 0,0 0 1,0 0-1,0 0 0,0 0 0,0 0 0,0 0 1,0 0-1,0 0 0,0 0 0,0 0 1,0 0-1,0-1 0,0 1 0,0 0 0,0 0 1,0 0-1,0 0 0,0 0 0,0 0 0,0 0 1,0 0-1,0 0 0,0 0 0,0 0 1,0 0-1,0-1 0,-6 10 3,-4 15-6,7-8 3,1-1 0,0 1 0,1 0 0,1-1 0,0 1 0,1 0 0,1 0 0,0-1 0,1 1 0,1-1 0,10 27 0,-13-41 0,0 1 0,-1-1 0,1 1 0,0-1 0,0 1 0,0-1 0,0 0 0,0 1 0,1-1 0,-1 0 0,0 0 0,1 0 0,-1 0 0,1 0 0,-1 0 0,1 0 0,-1 0 0,1-1 0,-1 1 0,1-1 0,0 1 0,-1-1 0,1 1 0,0-1 0,-1 0 0,1 0 0,0 0 0,0 0 0,-1 0 0,1 0 0,0-1 0,-1 1 0,1 0 0,0-1 0,-1 0 0,1 1 0,2-2 0,3-1 0,1-1 0,-1 0 0,0 0 0,0-1 0,0 0 0,9-8 0,43-46 0,-32 32 0,0 0 0,42-29 0,-68 55 0,0 0 0,0 0 0,0 0 0,1 1 0,-1-1 0,0 0 0,0 1 0,1-1 0,-1 1 0,0 0 0,1-1 0,-1 1 0,1 0 0,-1 0 0,0 0 0,1 0 0,-1 0 0,1 0 0,-1 0 0,1 0 0,-1 1 0,0-1 0,1 0 0,-1 1 0,0-1 0,1 1 0,-1 0 0,0-1 0,0 1 0,0 0 0,1 0 0,-1 0 0,0 0 0,0 0 0,0 0 0,0 0 0,-1 0 0,1 0 0,0 0 0,0 0 0,-1 1 0,1-1 0,0 3 0,3 3 0,-1 1 0,0 0 0,-1 0 0,0 0 0,2 17 0,-3-20 0,0 2 0,0 1 0,-1-1 0,1 0 0,-1 0 0,-1 0 0,1 1 0,-1-1 0,0 0 0,-1 0 0,-3 9 0,17-43 0,-6 12 0,0 0 0,2 0 0,15-24 0,-13 26 0,-5 5 0,1 1 0,0-1 0,1 1 0,8-7 0,-14 13 0,1-1 0,0 1 0,-1 0 0,1 0 0,0 0 0,0 0 0,0 0 0,0 1 0,0-1 0,0 0 0,0 1 0,0-1 0,0 1 0,0 0 0,0 0 0,0 0 0,0 0 0,0 0 0,0 0 0,0 0 0,0 1 0,0-1 0,0 1 0,3 1 0,-3-1 0,0 1 0,0 0 0,0 0 0,0 0 0,0 0 0,0 0 0,-1 1 0,1-1 0,-1 0 0,1 1 0,-1-1 0,0 1 0,0-1 0,0 1 0,0 0 0,-1 0 0,1-1 0,0 5 0,6 17 0,11 3 0,-15-24 0,0 0 0,-1 0 0,1 1 0,-1-1 0,0 0 0,0 1 0,0-1 0,0 1 0,-1 0 0,0 0 0,0-1 0,0 1 0,0 0 0,0 6 0,-1-30 0,-1 14 0,1 1 0,-1-1 0,1 1 0,1-1 0,-1 1 0,1-1 0,0 1 0,0-1 0,0 1 0,1 0 0,0 0 0,0 0 0,0 0 0,4-7 0,4-2 0,-8 11 0,-1 1 0,1-1 0,0 0 0,0 1 0,0 0 0,0-1 0,0 1 0,0 0 0,1 0 0,-1 0 0,1 1 0,0-1 0,-1 0 0,1 1 0,3-1 0,-5 1 0,0 0 0,0 1 0,0-1 0,1 1 0,-1-1 0,0 1 0,0-1 0,0 1 0,1 0 0,-1 0 0,0 0 0,0 0 0,1 0 0,-1 0 0,0 0 0,0 0 0,1 0 0,-1 0 0,0 1 0,0-1 0,0 0 0,1 1 0,-1-1 0,0 1 0,0 0 0,0-1 0,0 1 0,0 0 0,0 0 0,0-1 0,0 1 0,0 0 0,0 0 0,1 2 0,0 1 0,1 0 0,-1 0 0,0 0 0,0 0 0,0 0 0,0 0 0,-1 1 0,1-1 0,-1 0 0,0 1 0,-1-1 0,1 8 0,-1 5 0,0 1 0,-4 17 0,0 15 0,4-42 0,0-1 0,1 1 0,0 0 0,1 0 0,-1-1 0,4 8 0,-4-14 0,-1 0 0,1 0 0,-1 0 0,1-1 0,0 1 0,-1 0 0,1-1 0,0 1 0,0 0 0,-1-1 0,1 1 0,0-1 0,0 0 0,0 1 0,0-1 0,0 0 0,-1 1 0,1-1 0,0 0 0,0 0 0,0 0 0,0 0 0,0 0 0,0 0 0,0 0 0,0 0 0,0 0 0,0 0 0,0 0 0,0-1 0,0 1 0,0 0 0,0-1 0,-1 1 0,2-1 0,33-19 0,-31 17 0,12-9 0,-2 1 0,0-1 0,0-1 0,-1-1 0,20-26 0,-15 13 0,-1 0 0,22-45 0,-30 51 0,-2 0 0,0 0 0,-1-1 0,-1 1 0,-2-1 0,3-32 0,-8-131 0,2 178 0,-1-1 0,0 0 0,-4-15 0,-1 53 0,2 131 0,3-43 0,-1-80 0,2 0 0,1 0 0,2-1 0,2 1 0,1-1 0,16 55 0,-22-92 0,0 0 0,1 1 0,-1-1 0,0 1 0,0-1 0,0 0 0,0 1 0,0-1 0,0 1 0,1-1 0,-1 0 0,0 1 0,0-1 0,0 0 0,1 1 0,-1-1 0,0 0 0,1 0 0,-1 1 0,0-1 0,1 0 0,-1 0 0,0 1 0,1-1 0,-1 0 0,0 0 0,1 0 0,-1 0 0,1 1 0,7-10 0,3-22 0,-10 29 0,5-22 0,-2 0 0,0 0 0,-2-1 0,0-25 0,0 1 0,-2 48 0,0 1 0,0 0 0,0-1 0,0 1 0,0-1 0,0 1 0,0-1 0,0 1 0,0 0 0,0-1 0,0 1 0,0-1 0,0 1 0,0-1 0,0 1 0,0 0 0,0-1 0,1 1 0,-1-1 0,0 1 0,0 0 0,1-1 0,-1 1 0,0 0 0,0-1 0,1 1 0,-1 0 0,0-1 0,1 1 0,-1 0 0,0 0 0,1-1 0,-1 1 0,0 0 0,1 0 0,-1 0 0,1-1 0,-1 1 0,1 0 0,-1 0 0,0 0 0,1 0 0,-1 0 0,1 0 0,-1 0 0,1 0 0,18 13 0,-9-6 0,-1-2 0,1 0 0,0 0 0,0-1 0,1-1 0,-1 0 0,1 0 0,0-1 0,-1 0 0,1-1 0,0-1 0,0 1 0,0-2 0,0 1 0,0-2 0,0 1 0,0-1 0,-1-1 0,14-5 0,-9 2 0,-11 5 0,0-1 0,0 1 0,1-1 0,-1 0 0,0 0 0,0-1 0,-1 1 0,1-1 0,-1 0 0,1 0 0,-1 0 0,0 0 0,0-1 0,4-5 0,-3 4 0,-2 9 0,-2 10 0,0-13 0,0 8 0,0 0 0,0 0 0,1-1 0,1 1 0,-1 0 0,1-1 0,0 1 0,1-1 0,0 0 0,1 1 0,6 10 0,-9-17 0,1-1 0,-1 0 0,0 0 0,1 1 0,-1-1 0,1 0 0,0 0 0,-1 0 0,1-1 0,0 1 0,-1 0 0,1-1 0,0 1 0,0-1 0,0 1 0,0-1 0,-1 0 0,1 0 0,0 0 0,0 0 0,0 0 0,0 0 0,0-1 0,0 1 0,-1 0 0,1-1 0,0 0 0,0 1 0,1-2 0,5-1 0,-1-1 0,0 1 0,0-1 0,0-1 0,6-5 0,3-3 0,-1 1 0,0 0 0,17-19 0,-23 17 0,-9 15 0,3 16 0,-1-4 0,-1 0 0,-1 0 0,0 0 0,0 0 0,-4 17 0,0 14 0,1 4 0,-2 78 0,-26 142 0,20-191 0,8-70 0,11-34 0,-4 11 0,49-279 0,-18 76 0,-33 206 0,27-101 0,-25 102 0,0 0 0,1 0 0,1 0 0,0 1 0,1 0 0,15-20 0,-21 31 0,-1-1 0,1 0 0,-1 0 0,1 0 0,0 1 0,0-1 0,0 0 0,-1 1 0,1-1 0,0 1 0,0-1 0,0 1 0,0-1 0,0 1 0,0-1 0,0 1 0,0 0 0,0 0 0,0 0 0,0-1 0,0 1 0,0 0 0,0 0 0,0 0 0,0 0 0,0 1 0,0-1 0,0 0 0,0 0 0,0 1 0,0-1 0,0 0 0,0 1 0,0-1 0,0 1 0,0-1 0,-1 1 0,1 0 0,0-1 0,0 1 0,0 0 0,0 1 0,4 3 0,-1 1 0,0-1 0,0 1 0,-1 0 0,4 8 0,-3-5 0,-1 1 0,0-1 0,0 1 0,-1 0 0,0 0 0,-1 0 0,0 0 0,-1 0 0,-1 13 0,0-9 0,-1 0 0,0 0 0,-1-1 0,0 1 0,-1-1 0,-7 17 0,8-25 0,0 0 0,0 0 0,-1-1 0,1 1 0,-1 0 0,0-1 0,0 0 0,-1 0 0,1 0 0,-1-1 0,1 1 0,-1-1 0,-1 0 0,-5 2 0,10-4 0,1-1 0,-1 0 0,0 1 0,1-1 0,-1 0 0,1 0 0,-1 0 0,0 1 0,1-1 0,-1 0 0,0 0 0,1 0 0,-1 0 0,0 0 0,1 0 0,-1 0 0,0 0 0,1-1 0,-1 1 0,0 0 0,1 0 0,-1 0 0,0-1 0,1 1 0,-1 0 0,1-1 0,-1 1 0,0 0 0,1-1 0,-1 1 0,1-1 0,-1 1 0,1-1 0,0 1 0,-1-1 0,1 0 0,-1 0 0,1 0 0,0 0 0,-1-1 0,1 1 0,0 0 0,0 0 0,0 0 0,0 0 0,0 0 0,1 0 0,-1-1 0,0 1 0,0 0 0,1 0 0,-1 0 0,1 0 0,-1 0 0,1 0 0,-1 0 0,1 0 0,0 0 0,-1 0 0,2 0 0,14-14 0,1 2 0,0 0 0,0 1 0,1 1 0,1 1 0,22-9 0,-16 7 0,-1 0 0,2 2 0,-1 0 0,1 2 0,1 1 0,28-4 0,-47 10 0,-8 1 0,1-1 0,0 1 0,0 0 0,0 0 0,-1 0 0,1-1 0,0 1 0,0 0 0,-1 0 0,1 0 0,0 0 0,0 1 0,0-1 0,-1 0 0,1 0 0,0 0 0,1 1 0,-2 0 0,0 0 0,0 0 0,0 1 0,0-1 0,0 0 0,0 0 0,0 0 0,0 1 0,0-1 0,0 0 0,-1 0 0,1 0 0,-1 0 0,0 3 0,-6 16 0,-2-1 0,-10 20 0,10-23 0,1 1 0,1 0 0,-6 20 0,12-35 0,0 1 0,1-1 0,0 0 0,-1 1 0,1-1 0,0 1 0,0-1 0,0 1 0,0-1 0,1 1 0,-1-1 0,1 1 0,0-1 0,-1 0 0,1 1 0,0-1 0,0 0 0,1 0 0,-1 1 0,0-1 0,1 0 0,-1 0 0,1-1 0,0 1 0,-1 0 0,1 0 0,0-1 0,0 1 0,0-1 0,0 0 0,3 2 0,-1-1 0,-1-1 0,1 0 0,-1 1 0,1-1 0,0-1 0,-1 1 0,1 0 0,0-1 0,-1 0 0,1 0 0,0 0 0,0 0 0,-1-1 0,1 1 0,0-1 0,-1 0 0,1 0 0,-1 0 0,7-4 0,-6 3 0,0-1 0,0 0 0,0 0 0,0 0 0,0-1 0,-1 1 0,0-1 0,1 0 0,-1 0 0,-1 0 0,1 0 0,-1-1 0,1 1 0,-1-1 0,-1 0 0,1 1 0,-1-1 0,1 0 0,-1 0 0,-1 0 0,1 0 0,-1 0 0,0 0 0,0 0 0,0 0 0,0 0 0,-3-7 0,2 4 0,-2-1 0,1 0 0,-1 1 0,0-1 0,-1 1 0,0 0 0,0 0 0,-1 1 0,0-1 0,0 1 0,-1 0 0,0 0 0,0 1 0,-11-10 0,-8 0 0,18 12 0,-1-1 0,1 0 0,-9-8 0,18 12 0,0 0 0,0 0 0,0 1 0,-1-1 0,1 1 0,0-1 0,0 1 0,0 0 0,0 0 0,0 0 0,2 0 0,22 0 0,-1-2 0,0 0 0,0-1 0,-1-1 0,1-2 0,-1-1 0,0 0 0,0-2 0,-1 0 0,-1-2 0,41-25 0,-46 25 0,-2-1 0,1 0 0,-2-1 0,1-1 0,-2 0 0,20-26 0,-26 29 0,0-1 0,0 1 0,-1-1 0,-1-1 0,0 1 0,-1-1 0,0 1 0,-1-1 0,0-1 0,1-21 0,-3 19 0,-1 0 0,0 0 0,-4-29 0,3 41 0,0-1 0,0 1 0,0-1 0,-1 1 0,1 0 0,-1-1 0,0 1 0,0 0 0,-1 0 0,1 1 0,-1-1 0,0 0 0,0 1 0,0-1 0,0 1 0,-1 0 0,1 0 0,-7-3 0,9 5 0,0 1 0,0 0 0,0-1 0,0 1 0,-1 0 0,1-1 0,0 1 0,0 0 0,-1 0 0,1 0 0,0 0 0,0 0 0,-1 0 0,1 1 0,0-1 0,0 0 0,-1 1 0,1-1 0,0 1 0,0-1 0,0 1 0,0-1 0,0 1 0,0 0 0,0 0 0,0-1 0,0 1 0,0 0 0,0 0 0,0 0 0,0 1 0,-4 5 0,0-1 0,0 1 0,-6 12 0,10-16 0,-8 16 0,1-1 0,1 1 0,1 1 0,0-1 0,2 1 0,-4 39 0,5-19 0,2-1 0,7 65 0,-3-83 0,1 0 0,1-1 0,1 1 0,1-1 0,0-1 0,2 1 0,0-1 0,1-1 0,1 0 0,22 28 0,-31-43 0,1 0 0,-1 0 0,1-1 0,0 1 0,0 0 0,0-1 0,0 0 0,0 0 0,0 0 0,1 0 0,-1 0 0,1-1 0,-1 0 0,1 1 0,0-1 0,-1-1 0,1 1 0,0 0 0,0-1 0,7 0 0,-3-1 0,-1 0 0,1-1 0,0 0 0,-1-1 0,1 1 0,-1-1 0,0-1 0,0 1 0,8-7 0,24-14 0,-1-2 0,-1-1 0,52-52 0,-83 72 0,0 0 0,-1 0 0,5-11 0,-6 11 0,0 1 0,0 0 0,0 0 0,1 0 0,10-10 0,-16 16 0,1 0 0,0 0 0,0 0 0,0 0 0,0 0 0,0 0 0,0 0 0,0 0 0,0 0 0,-1 0 0,1 0 0,0 0 0,0 0 0,0 0 0,0 0 0,0 0 0,0 0 0,0 0 0,0 0 0,0 0 0,0 0 0,-1 0 0,1 0 0,0 0 0,0 0 0,0 0 0,0 0 0,0 0 0,0-1 0,0 1 0,0 0 0,0 0 0,0 0 0,0 0 0,0 0 0,0 0 0,0 0 0,0 0 0,0 0 0,0-1 0,0 1 0,0 0 0,0 0 0,0 0 0,0 0 0,0 0 0,0 0 0,0 0 0,0 0 0,0-1 0,0 1 0,0 0 0,0 0 0,0 0 0,0 0 0,0 0 0,0 0 0,-9 1 0,2 4 0,0 0 0,0 1 0,0-1 0,1 1 0,0 1 0,-7 9 0,-3 1 0,-4 4 0,5-7 0,2 1 0,0 0 0,-14 21 0,24-31 0,0 0 0,0 1 0,1 0 0,-1-1 0,1 1 0,1 0 0,-1 0 0,1 0 0,0 0 0,0 0 0,1 1 0,-1-1 0,2 0 0,0 12 0,0-16 0,-1 2 0,1-1 0,-1 1 0,1 0 0,0-1 0,0 1 0,1-1 0,-1 1 0,3 3 0,-4-7 0,0 1 0,1-1 0,-1 1 0,1-1 0,-1 1 0,1-1 0,-1 0 0,1 1 0,-1-1 0,1 0 0,-1 0 0,1 1 0,-1-1 0,1 0 0,-1 0 0,1 0 0,0 0 0,-1 1 0,1-1 0,-1 0 0,1 0 0,0 0 0,1-1 0,0 1 0,0-1 0,0 1 0,-1-1 0,1 0 0,0 0 0,-1 0 0,1 0 0,0 0 0,2-2 0,15-15 0,-1 0 0,0-2 0,-1 0 0,-2-1 0,26-44 0,-15 24 0,1-10 0,-27 66 0,1 0 0,1 0 0,0 0 0,1 0 0,0 0 0,1-1 0,1 1 0,1-1 0,0 0 0,0-1 0,1 0 0,11 15 0,-17-27 0,0 1 0,0-1 0,1 1 0,-1-1 0,0 0 0,1 1 0,0-1 0,-1 0 0,1 0 0,0 0 0,-1 0 0,1 0 0,0 0 0,0-1 0,0 1 0,0-1 0,0 1 0,0-1 0,0 1 0,0-1 0,0 0 0,0 0 0,0 0 0,0 0 0,0-1 0,0 1 0,-1-1 0,1 1 0,0-1 0,3-1 0,4-2 0,-1 0 0,1-1 0,-1 0 0,14-11 0,-20 15 0,22-20 0,0-1 0,36-45 0,-8 8 0,-49 56 0,-1 1 0,0 0 0,1-1 0,-1 1 0,1 0 0,0 0 0,0 0 0,0 1 0,0-1 0,0 1 0,4-2 0,-5 3 0,0 0 0,0 0 0,0 0 0,-1 0 0,1 0 0,0 0 0,0 1 0,-1-1 0,1 1 0,0-1 0,-1 1 0,1 0 0,0 0 0,-1-1 0,1 1 0,-1 0 0,1 0 0,-1 1 0,0-1 0,1 0 0,-1 0 0,0 1 0,1 1 0,29 32 0,-2-1 0,56 51 0,-78-80 0,0 0 0,-1 0 0,2-1 0,12 6 0,-10-2 492,-12-1 0,2-6-844,-1-1 1,0 1 0,0 0-1,0-1 1,0 1 0,0-1 0,0 1-1,0-1 1,0 1 0,-1-1-1,1 0 1,0 0 0,-2 1-1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4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76 9240,'0'0'8966,"2"10"-8541,23 340 2718,-18-190-1551,-5-115-937,2 31 826,-3-52-862,-1-18-387,1-1 0,-1 1 0,1 0 0,0 0 0,1 5-1,-2-11-180,0 1 0,1-1-1,-1 1 1,0-1-1,0 1 1,0-1-1,0 1 1,0-1 0,0 1-1,0-1 1,0 0-1,0 1 1,0-1-1,0 1 1,0-1-1,-1 1 1,1-1 0,0 1-1,0-1 1,0 1-1,-1-1 1,1 1-1,-3-2 836,2-7-616,-1-28 137,-11-56-1,0-7-83,9 46-192,-6-132 512,9 134-217,10-81 1,-8 125-421,1 0 0,0 0 0,0 0 0,0 0 0,1 1 1,0-1-1,0 1 0,1 0 0,0-1 0,0 2 0,0-1 0,1 0 1,0 1-1,0 0 0,0 0 0,1 0 0,11-7 0,-13 9-4,1 1 0,-1 0 0,0 0 0,1 0 0,-1 0 0,1 1 0,-1 0 0,1 0 0,0 0 0,-1 0 0,1 1 0,0 0 0,0 0 0,0 0 0,-1 0 0,1 1 0,0 0-1,-1 0 1,1 0 0,0 0 0,-1 1 0,1 0 0,-1 0 0,0 0 0,0 1 0,0-1 0,4 4 0,-2-1-2,-1 0 0,1 0 0,-1 0 0,-1 0 0,1 1 0,-1 0 0,0 0 0,0 0 0,-1 1 0,0-1 0,0 1 0,-1 0 0,3 8 0,-4-11 0,-1-1 0,1 1 0,-1-1 0,0 1 0,0-1 0,0 1 0,0-1 0,-1 1 0,1-1 0,-1 1 0,0-1 0,0 1 0,0-1 0,-1 0 0,1 0 0,-1 0 0,0 1 0,1-2 0,-1 1 0,-1 0 0,1 0 0,0-1 0,-1 1 0,1-1 0,-1 1 0,0-1 0,0 0 0,0 0 0,-3 1 0,-4 2 0,1 0 0,-1 0 0,0-1 0,0 0 0,0-1 0,0-1 0,-1 1 0,1-1 0,-1-1 0,1 0 0,-1-1 0,0 0 0,1 0 0,-1-1 0,-13-3 0,22 3 57,0 0 1,0 0-1,1 0 0,-1 0 1,1 0-1,-1-1 1,1 1-1,0 0 0,-1-1 1,1 1-1,0-1 0,0 1 1,0-1-1,-2-3 1,-3-12-4903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7:55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23223,'0'0'5112,"78"-28"-4680,-36 26 8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8:35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0 7632,'0'0'12871,"-7"12"-12361,-153 347 3028,135-305-2904,16-37-176,1 0 0,-7 24 0,-1-5 627,12-28 2302,18-30-3078,16-40 1,-15 30-3165,-12 24 1331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8:36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0 170 14064,'0'0'8759,"10"-3"-8136,13-1-233,0 2 1,0 0-1,0 1 1,34 4-1,-30-2-7,-1-2 0,0-1 0,1 0 0,28-8 0,-3-3 633,52-21-1,-53 17-259,-35 13-423,0 0-1,-1-2 0,0 0 1,0 0-1,0-2 0,-1 0 1,18-13-1,-25 11 524,-7 10-1057,0-1 0,0 1 1,0 0-1,0-1 0,0 1 0,0-1 1,0 1-1,0 0 0,0-1 1,0 1-1,0-1 0,0 1 1,0 0-1,0-1 0,-1 1 0,1-1 1,0 1-1,0 0 0,0-1 1,-1 1-1,1 0 0,0-1 0,-1 1 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8:38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62 10752,'0'0'8071,"-10"3"-7597,2-2-366,4 0-58,0-1 1,0 1-1,0 0 1,0 0-1,0 1 1,0-1-1,0 1 1,0 0-1,1 0 1,-1 0-1,1 0 1,0 1-1,-1-1 1,1 1-1,0 0 1,-3 4-1,-4 8 332,0 0 0,2 1 0,-1 1-1,2-1 1,0 2 0,1-1 0,1 0 0,1 1-1,0 0 1,1 0 0,0 27 0,2-43-337,1 0 0,0-1 1,0 1-1,1-1 1,-1 1-1,0 0 0,0-1 1,1 1-1,-1-1 1,1 1-1,0 0 0,-1-1 1,1 0-1,0 1 1,1 1-1,-2-3-6,1 1 1,-1-1-1,1 0 0,0 1 1,-1-1-1,1 0 0,0 1 1,-1-1-1,1 0 0,0 0 1,-1 1-1,1-1 0,0 0 0,-1 0 1,1 0-1,0 0 0,0 0 1,-1 0-1,1 0 0,0 0 1,0 0-1,-1-1 0,2 1 0,3-2 104,0-1-1,0 1 0,0-1 0,0 0 1,-1 0-1,1-1 0,4-4 0,11-10 91,0-2 0,-1-1-1,-1 0 1,0-1 0,13-25-1,51-89 1471,-82 135-1144,-3 27 311,1 8-772,1-14 4,1 0 1,3 22-1,-3-37-90,1 0 1,0 0-1,0 0 1,1 0-1,-1 0 1,1 0-1,0 0 0,1-1 1,-1 1-1,1-1 1,0 1-1,0-1 1,4 4-1,-7-7-12,0-1 0,0 0 0,0 0 0,1 0 0,-1 0 0,0 0 0,0 1 0,1-1 0,-1 0 0,0 0 0,0 0 0,1 0 0,-1 0 0,0 0 0,0 0 0,1 0 0,-1 0 0,0 0 0,0 0 0,1 0 0,-1 0 0,0 0 0,0 0 0,1 0 0,-1 0 0,0 0 0,0 0 0,0-1 0,1 1 0,-1 0 0,0 0 0,0 0 0,1 0 0,-1 0 0,0-1 0,9-10 0,1-13 0,-8 17 0,-1 0 0,0 0 0,-1-1 0,0 1 0,0-1 0,0 1 0,-1 0 0,0 0 0,-3-14 0,2 1 0,2 20 0,0 0 0,1 0 0,-1 0 0,0-1 0,0 1 0,0 0 0,0 0 0,1 0 0,-1-1 0,0 1 0,0 0 0,0 0 0,1 0 0,-1 0 0,0 0 0,0 0 0,0-1 0,1 1 0,-1 0 0,0 0 0,0 0 0,1 0 0,-1 0 0,0 0 0,0 0 0,1 0 0,-1 0 0,0 0 0,0 0 0,1 0 0,-1 0 0,0 0 0,0 0 0,1 1 0,-1-1 0,1 0 0,3 2 0,0 1 0,0 0 0,1 0 0,6 6 0,-2-1 0,6 2 0,1-1 0,1 0 0,23 8 0,-22-9 0,-14-6 0,-1-1 0,1 1 0,0-1 0,0 0 0,0 0 0,0-1 0,0 1 0,0-1 0,0 1 0,0-1 0,0-1 0,0 1 0,0 0 0,5-2 0,-5 1 0,-1-1 0,0 1 0,0-1 0,0 0 0,0 1 0,0-1 0,-1-1 0,1 1 0,0 0 0,-1-1 0,0 1 0,1-1 0,-1 0 0,0 0 0,0 0 0,-1 0 0,2-3 0,3-5 0,-2 0 0,1-1 0,3-18 0,-7 26 0,0 0 0,0-1 0,-1 1 0,1-1 0,-1 1 0,0-1 0,0 1 0,-1-1 0,1 0 0,-1 1 0,0 0 0,-3-8 0,4 11 0,-1-1 0,1 1 0,-1 0 0,0 0 0,1 0 0,-1 0 0,0 0 0,0 0 0,0 0 0,0 0 0,0 0 0,0 0 0,0 1 0,0-1 0,0 0 0,0 1 0,0-1 0,0 0 0,-1 1 0,1 0 0,0-1 0,0 1 0,-1 0 0,1-1 0,0 1 0,0 0 0,-1 0 0,1 0 0,0 0 0,-1 0 0,1 1 0,0-1 0,0 0 0,-1 0 0,1 1 0,0-1 0,0 1 0,0-1 0,-1 1 0,1 0 0,0-1 0,0 1 0,0 0 0,0 0 0,0 0 0,0 0 0,1 0 0,-1 0 0,-1 2 0,-3 4 0,1 0 0,0 1 0,1-1 0,0 1 0,0 0 0,1 0 0,0 0 0,0 0 0,1 0 0,0 1 0,0-1 0,1 0 0,0 1 0,0-1 0,1 0 0,0 1 0,1-1 0,0 0 0,0 0 0,1 0 0,0 0 0,7 13 0,-2-3 0,-5-11 0,0 0 0,1 0 0,7 11 0,-9-16 0,0 0 0,0 0 0,-1 0 0,1 0 0,1 0 0,-1-1 0,0 1 0,0-1 0,0 0 0,1 0 0,-1 0 0,1 0 0,-1 0 0,1 0 0,2 0 0,-3-1 0,0 0 0,0 0 0,0 0 0,0 0 0,0-1 0,-1 1 0,1-1 0,0 1 0,0-1 0,-1 0 0,1 0 0,0 1 0,-1-1 0,1 0 0,-1-1 0,1 1 0,-1 0 0,1 0 0,-1-1 0,0 1 0,0 0 0,0-1 0,0 0 0,1-1 0,2-3 0,-1 0 0,0 0 0,0 0 0,0 0 0,1-8 0,-2 7 0,0 0 0,-1 0 0,0 0 0,0 0 0,-1-1 0,0 1 0,-1 0 0,1 0 0,-1 0 0,0 0 0,-1 0 0,0 0 0,0 0 0,-1 0 0,1 0 0,-1 1 0,-1 0 0,1-1 0,-1 1 0,0 0 0,-8-8 0,9 12 0,1 0 0,0 0 0,-1 0 0,1 1 0,-1-1 0,0 1 0,0-1 0,1 1 0,-1 0 0,0 0 0,0 0 0,0 0 0,0 1 0,0-1 0,-4 1 0,-5 0 0,1 0 0,-19 3 0,21-2 0,-8-3 0,20 3 0,-1 0 0,0 0 0,0-1 0,0 1 0,-1-1 0,1 1 0,0-1 0,0 0 0,0 0 0,3 0 0,137-24 0,-53 6 0,-50 11 0,49-7 0,-78 13 0,0 0 0,1 1 0,-1 0 0,0 1 0,0 0 0,12 3 0,-21-3 41,0-1 1,-1 0-1,1 1 0,0-1 0,0 0 1,0 1-1,0-1 0,0 1 1,-1 0-1,1-1 0,0 1 0,-1-1 1,1 1-1,0 0 0,-1 0 1,1-1-1,-1 1 0,1 0 0,-1 0 1,1 0-1,0 1 0,2 10-3999,-3-11 3073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8:41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103 941 10752,'0'0'5887,"12"-11"-5291,-7 7-521,8-6 94,-1 0 0,-1-1 1,1-1-1,-2 0 1,15-22-1,10-22 1221,51-118-1,-72 136-940,-1 0-1,-2-1 1,-1 0 0,6-57 0,-12 53 99,-1 0 0,-2 0 1,-2-1-1,-1 1 1,-15-71-1,17 111-481,-1 1-1,0 0 1,1-1-1,-1 1 1,0 0-1,0 0 0,0-1 1,0 1-1,-2-2 1,3 4-51,-1 0 1,1 0-1,0-1 0,0 1 1,-1 0-1,1 0 1,0 0-1,0 0 0,0 0 1,-1 0-1,1 0 1,0 0-1,0-1 1,-1 1-1,1 0 0,0 0 1,-1 0-1,1 0 1,0 0-1,0 1 0,-1-1 1,1 0-1,0 0 1,0 0-1,-1 0 0,1 0 1,0 0-1,0 0 1,-1 0-1,1 1 0,0-1 1,0 0-1,0 0 1,-1 0-1,1 0 0,0 1 1,0-1-1,0 0 1,0 0-1,0 0 0,-1 1 1,1-1-1,0 0 1,-4 8 161,1-1 1,0 0-1,0 1 1,-1 8-1,0-5-194,-9 39 245,1 1 0,-5 56 1,-1 105 157,2-6-26,-21 58 40,23-186-211,-32 97 0,38-151-128,0-1-1,-17 30 1,22-47-35,0-1 1,-1 1-1,1 0 0,-1-1 0,-1 0 1,1 0-1,-1 0 0,1-1 0,-2 1 1,1-1-1,0-1 0,-1 1 0,-8 4 1,13-8-13,0 1 1,-1-1 0,1 0-1,0 1 1,0-1 0,-1 0-1,1 0 1,0 0 0,0 0-1,-1 0 1,1 0 0,0-1-1,0 1 1,0 0 0,-1 0-1,1-1 1,0 1 0,0-1-1,0 1 1,0-1 0,0 0-1,0 1 1,0-1 0,0 0-1,0 0 1,0 0 0,0 0-1,0 0 1,0 0 0,1 0-1,-1 0 1,0 0 0,1 0-1,-1 0 1,0-2 0,-1-1 22,0 0 0,1-1 1,-1 0-1,1 1 0,0-1 1,0 0-1,0-7 0,1-3-24,1 1 1,1-1-1,0 1 0,2 0 0,-1 0 0,1 0 0,1 0 0,1 1 1,8-16-1,-1 5-2,1 1 0,1 0 0,1 1 1,20-21-1,312-280-12,-225 207 0,-114 107 0,12-13 0,-2-2 0,0 0 0,-2-1 0,0-1 0,20-45 0,-29 51 0,-1 0 0,-1 0 0,0-1 0,-2 1 0,3-33 0,-4 18 0,-2-1 0,-6-51 0,-4 40 0,-3 75 0,-68 354 0,30-121 0,44-233 0,-32 173 0,36-190 0,-2 14 0,4-24 0,0 0 0,0 0 0,0-1 0,0 1 0,0 0 0,0 0 0,0 0 0,0 0 0,1 0 0,-1 0 0,0-1 0,0 1 0,1 0 0,-1 0 0,0 0 0,1-1 0,-1 1 0,1 0 0,-1-1 0,2 2 0,-1-2 0,0 0 0,0 0 0,0 0 0,0 1 0,0-1 0,0-1 0,0 1 0,0 0 0,0 0 0,0 0 0,0 0 0,0-1 0,0 1 0,0-1 0,0 1 0,0 0 0,0-1 0,1-1 0,18-11 0,9-18 0,0-1 0,-3-1 0,42-67 0,-51 74 0,47-81 0,-64 107 0,0 0 0,0 0 0,0 1 0,0-1 0,0 0 0,0 0 0,0 0 0,0 0 0,0 1 0,0-1 0,0 0 0,1 0 0,-1 0 0,0 0 0,0 0 0,0 1 0,0-1 0,0 0 0,0 0 0,0 0 0,1 0 0,-1 0 0,0 0 0,0 0 0,0 0 0,0 1 0,0-1 0,1 0 0,-1 0 0,0 0 0,0 0 0,0 0 0,0 0 0,1 0 0,-1 0 0,0 0 0,0 0 0,0 0 0,1 0 0,-1 0 0,0 0 0,0 0 0,0 0 0,0 0 0,1 0 0,-1-1 0,0 1 0,0 0 0,0 0 0,0 0 0,0 0 0,1 0 0,-1 0 0,0 0 0,0-1 0,0 1 0,0 0 0,0 0 0,0 0 0,0 0 0,0 0 0,1-1 0,-1 1 0,0 0 0,0 0 0,0 0 0,0 0 0,0-1 0,3 12 0,-3-11 0,3 23 0,1 33 0,-3-33 0,7 44 0,-6-61 0,-1 0 0,1 1 0,0-1 0,1 0 0,-1 0 0,1 0 0,0-1 0,1 1 0,-1-1 0,1 1 0,6 5 0,-9-11 0,0 1 0,0 0 0,0-1 0,0 1 0,0-1 0,0 1 0,1-1 0,-1 0 0,0 1 0,0-1 0,0 0 0,0 0 0,1 0 0,-1 0 0,0 0 0,0 0 0,0 0 0,0 0 0,1 0 0,-1-1 0,0 1 0,0 0 0,0-1 0,0 1 0,0-1 0,0 1 0,0-1 0,0 0 0,2 0 0,26-24 0,-10 5 0,-2-1 0,0-1 0,-1-1 0,-1 0 0,-1-1 0,-2-1 0,16-38 0,-24 55 0,-5 21 0,0-10 0,-1 28 0,2 0 0,6 61 0,-1-24 0,-5-66 0,0-1 0,0 1 0,0-1 0,0 1 0,0-1 0,0 0 0,0 1 0,1-1 0,-1 0 0,0 1 0,1-1 0,-1 0 0,1 1 0,-1-1 0,1 0 0,0 0 0,0 1 0,-1-1 0,1 0 0,0 0 0,0 0 0,0 0 0,0 0 0,0 0 0,1 0 0,-1-1 0,0 1 0,2 1 0,-1-2 0,0 0 0,0-1 0,0 1 0,0 0 0,0-1 0,0 1 0,-1-1 0,1 1 0,0-1 0,0 0 0,0 0 0,-1 0 0,1 0 0,-1 0 0,1 0 0,-1-1 0,1 1 0,-1 0 0,3-4 0,6-7 0,-1 0 0,0-1 0,12-23 0,-11 19 0,20-28 0,-30 44 0,0 1 0,1 0 0,-1 0 0,0 0 0,0-1 0,0 1 0,1 0 0,-1 0 0,0 0 0,0-1 0,1 1 0,-1 0 0,0 0 0,0 0 0,1 0 0,-1 0 0,0 0 0,1 0 0,-1-1 0,0 1 0,0 0 0,1 0 0,-1 0 0,0 0 0,1 0 0,-1 0 0,0 0 0,0 1 0,1-1 0,-1 0 0,0 0 0,1 0 0,-1 0 0,0 0 0,1 0 0,8 11 0,5 20 0,-13-27 0,4 5 0,0 0 0,1-1 0,-1 0 0,10 10 0,10 15 0,-24-32 0,1 1 0,-1-1 0,0 1 0,1-1 0,-1 0 0,1 1 0,-1-1 0,1 0 0,0 0 0,0 0 0,-1 0 0,1 0 0,0-1 0,0 1 0,0 0 0,0-1 0,0 0 0,0 1 0,0-1 0,0 0 0,0 0 0,0 0 0,0 0 0,0 0 0,-1-1 0,1 1 0,0-1 0,0 1 0,3-2 0,6-2 0,0 0 0,0-1 0,18-11 0,-19 10 0,4-3 0,24-19 0,-5 3 0,-21 17 0,0-1 0,-1-1 0,0 0 0,0 0 0,-1-1 0,10-15 0,-20 26 0,0 0 0,0 0 0,0 0 0,0 0 0,0 0 0,-1 0 0,1 0 0,0 0 0,0 0 0,0 0 0,0 0 0,0 0 0,0 0 0,0 0 0,0 0 0,0 0 0,0 0 0,-1 0 0,1 0 0,0-1 0,0 1 0,0 0 0,0 0 0,0 0 0,0 0 0,0 0 0,0 0 0,0 0 0,0 0 0,0 0 0,0-1 0,0 1 0,0 0 0,0 0 0,0 0 0,0 0 0,0 0 0,0 0 0,0 0 0,0 0 0,0-1 0,0 1 0,0 0 0,0 0 0,-11 7 0,-12 12 0,1 1 0,1 0 0,1 2 0,1 1 0,1 0 0,-29 47 0,45-65 0,-1 0 0,1 0 0,-1 0 0,2 0 0,-1 1 0,0-1 0,1 0 0,-1 7 0,2-10 0,0-1 0,0 1 0,0 0 0,1 0 0,-1 0 0,0-1 0,1 1 0,-1 0 0,1-1 0,0 1 0,-1 0 0,1-1 0,0 1 0,0-1 0,0 1 0,0-1 0,0 0 0,1 1 0,-1-1 0,0 0 0,1 0 0,-1 0 0,1 0 0,-1 0 0,1 0 0,-1 0 0,1 0 0,3 1 0,-1-1 0,0 0 0,1 1 0,-1-1 0,1-1 0,0 1 0,-1-1 0,1 1 0,0-1 0,-1-1 0,1 1 0,0-1 0,-1 0 0,1 0 0,-1 0 0,1 0 0,-1-1 0,0 0 0,1 0 0,-1 0 0,0 0 0,0-1 0,0 0 0,-1 0 0,1 0 0,4-4 0,5-7 0,0-1 0,-1 0 0,0 0 0,17-31 0,-14 16 0,0-1 0,-2 0 0,-1-1 0,-1 0 0,-2-1 0,7-44 0,-10 29 0,-2 1 0,-1-1 0,-8-89 0,4 119 0,-1 1 0,-1 0 0,0-1 0,-1 1 0,-12-32 0,15 49 0,1-1 0,0 0 0,-1 0 0,1 0 0,0 0 0,-1 0 0,1 0 0,-1 1 0,0-1 0,1 0 0,-1 0 0,0 1 0,1-1 0,-1 0 0,0 1 0,0-1 0,1 1 0,-1-1 0,0 1 0,0-1 0,0 1 0,0 0 0,0-1 0,0 1 0,-1 0 0,0 0 0,1 0 0,0 1 0,1 0 0,-1-1 0,0 1 0,0 0 0,0-1 0,0 1 0,0 0 0,1 0 0,-1 0 0,0 0 0,1-1 0,-1 1 0,0 0 0,1 0 0,-1 0 0,1 2 0,-4 6 0,1 0 0,0 1 0,-3 17 0,3 17 0,1 0 0,3 0 0,1 0 0,2-1 0,2 1 0,16 60 0,9-6 0,-15-51 0,-15-44 0,0-1 0,-1 1 0,1-1 0,0 0 0,0 0 0,1 1 0,-1-1 0,0 0 0,1 0 0,-1 0 0,1 0 0,0-1 0,-1 1 0,1 0 0,0-1 0,0 1 0,0-1 0,0 1 0,1-1 0,-1 0 0,3 1 0,-3-2 0,1 1 0,-1-1 0,0 0 0,1 0 0,-1 0 0,0-1 0,1 1 0,-1-1 0,0 1 0,0-1 0,0 1 0,1-1 0,-1 0 0,0 0 0,0 0 0,0-1 0,0 1 0,0 0 0,-1-1 0,1 1 0,0-1 0,2-3 0,11-13 0,-1 0 0,-1-1 0,0-1 0,14-31 0,1-1 0,-25 47 0,0-1 0,0 1 0,1 1 0,-1-1 0,1 0 0,0 1 0,6-5 0,-9 9 0,-1-1 0,1 1 0,-1 0 0,1 0 0,0 0 0,-1 0 0,1 0 0,0 0 0,-1 0 0,1 0 0,0 0 0,-1 0 0,1 0 0,-1 0 0,1 0 0,0 1 0,-1-1 0,1 0 0,-1 0 0,1 1 0,0-1 0,-1 0 0,1 1 0,-1-1 0,1 1 0,-1-1 0,0 1 0,1-1 0,-1 1 0,1-1 0,-1 1 0,0-1 0,1 1 0,-1-1 0,0 1 0,0-1 0,1 2 0,12 25 0,-6-5 0,-1 1 0,0 0 0,-2-1 0,-1 2 0,1 35 0,-4-40 0,0-1 0,-2 0 0,0 0 0,-1 0 0,-1 0 0,0 0 0,-14 31 0,16-45 0,1 0 0,-1 0 0,-1 0 0,1-1 0,0 1 0,-1-1 0,0 0 0,0 0 0,0 0 0,0 0 0,0 0 0,-1 0 0,-5 2 0,7-4 0,0 0 0,0 0 0,0-1 0,0 1 0,0-1 0,-1 0 0,1 1 0,0-1 0,0 0 0,0 0 0,-1-1 0,1 1 0,0 0 0,0-1 0,0 1 0,0-1 0,-1 0 0,1 1 0,0-1 0,0 0 0,1 0 0,-1-1 0,0 1 0,0 0 0,0-1 0,1 1 0,-3-3 0,-2-2 0,0 0 0,1 1 0,0-2 0,0 1 0,1-1 0,0 1 0,0-1 0,0 0 0,1-1 0,0 1 0,0-1 0,1 1 0,0-1 0,0 0 0,0-13 0,2 19 0,0 0 0,0 1 0,1-1 0,-1 0 0,1 0 0,-1 0 0,1 1 0,0-1 0,0 0 0,0 0 0,-1 1 0,2-1 0,-1 1 0,0-1 0,0 1 0,0 0 0,1-1 0,-1 1 0,1 0 0,-1 0 0,1 0 0,-1 0 0,1 0 0,0 0 0,-1 0 0,1 0 0,2 0 0,5-2 0,1 1 0,-1 0 0,19-2 0,-27 4 0,27-4 0,1 2 0,-1 2 0,1 0 0,-1 2 0,1 1 0,-1 1 0,43 12 0,-67-14 65,1-1 1,-1 1-1,0 0 0,0 0 1,0 1-1,0-1 1,0 1-1,-1 0 0,1-1 1,-1 2-1,0-1 0,4 5 1,-4-4-750,-1 0 1,1 0-1,-1 0 1,0 1-1,0-1 1,2 7-1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8:41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21207,'0'0'2432,"63"55"-2816,-8-33 8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8:44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276 629 9648,'0'0'8745,"-9"5"-8173,-99 55 938,85-46-1042,0 1 0,2 1 0,-22 20 0,39-31-297,-1 0-1,0 0 0,1 1 0,0-1 1,0 1-1,1 0 0,0 0 1,0 1-1,0-1 0,1 1 0,-1-1 1,2 1-1,-3 11 0,4-14-92,0-1-1,0 1 0,0 0 0,0-1 1,1 1-1,0-1 0,0 1 1,0-1-1,0 1 0,0-1 0,0 1 1,1-1-1,0 0 0,0 0 0,0 0 1,0 0-1,0 0 0,0 0 1,1-1-1,-1 1 0,1-1 0,0 1 1,0-1-1,0 0 0,0 0 1,0 0-1,4 1 0,0 0 27,0 0 0,1 0 0,-1 0 0,1-1 0,-1 0 0,1-1 0,0 0-1,0 0 1,-1 0 0,1-1 0,0 0 0,0-1 0,11-2 0,-8 0 23,0 0 0,0 0 0,-1-2 0,1 1 0,-1-1 0,0-1 0,-1 1 1,16-13-1,-10 4 82,0 0 1,0 0 0,-2-1 0,0-1 0,0-1 0,-2 1-1,0-2 1,-1 1 0,-1-2 0,9-22 0,-9 13-119,-2 0 0,0-1 0,-2 0 1,-2 0-1,0-1 0,-3-56 0,-3 51-38,-1 1 1,-1 0-1,-2 1 0,-1-1 0,-22-52 0,28 81-53,1 1 0,-1 0 0,-1 0 0,1 0 0,0 0 0,-5-5 0,6 9 0,1-1 0,-1 0 0,0 1 0,1-1 0,-1 1 0,0-1 0,1 1 0,-1 0 0,0-1 0,0 1 0,0 0 0,1 0 0,-1-1 0,0 1 0,0 0 0,0 0 0,0 0 0,1 0 0,-1 0 0,0 0 0,0 0 0,0 0 0,0 0 0,1 1 0,-1-1 0,0 0 0,0 1 0,0-1 0,1 0 0,-1 1 0,0-1 0,0 1 0,1-1 0,-1 1 0,0-1 0,1 1 0,-1-1 0,1 1 0,-1 0 0,0 0 0,-2 4 0,0 0 0,0 0 0,0 0 0,0 1 0,1-1 0,0 1 0,0-1 0,1 1 0,-1 0 0,0 11 0,-1-2 0,-3 24 0,2 0 0,2 0 0,1 1 0,3-1 0,0 0 0,15 69 0,-12-88 0,1 0 0,1-1 0,0 1 0,2-1 0,0-1 0,1 1 0,1-2 0,0 1 0,23 25 0,-32-41 0,0 0 0,0-1 0,0 1 0,0 0 0,0-1 0,0 1 0,0-1 0,0 0 0,1 1 0,-1-1 0,0 0 0,1 0 0,-1-1 0,1 1 0,-1 0 0,1-1 0,-1 0 0,6 1 0,-4-2 0,0 0 0,0 1 0,0-1 0,0-1 0,0 1 0,0 0 0,0-1 0,-1 0 0,1 0 0,6-5 0,2-3 0,0 0 0,0-2 0,-2 1 0,1-1 0,8-14 0,-7 7 0,-1 0 0,16-36 0,1-4 0,-25 50 0,-3 20 0,7 41 0,-4-16 0,2 0 0,2 0 0,15 44 0,-21-75 0,1 0 0,0 0 0,0-1 0,0 1 0,1-1 0,0 0 0,0 1 0,0-1 0,4 4 0,-5-7 0,-1 0 0,1 1 0,0-1 0,0 0 0,-1 0 0,1 0 0,0-1 0,0 1 0,0 0 0,0-1 0,0 1 0,0-1 0,0 0 0,0 0 0,0 0 0,0 0 0,0 0 0,0 0 0,0 0 0,0-1 0,0 1 0,0-1 0,0 1 0,0-1 0,0 0 0,2-1 0,3-2 0,0 0 0,0 0 0,-1-1 0,0 0 0,0 0 0,0-1 0,0 0 0,-1 1 0,7-11 0,4-9 0,17-31 0,-13 15 0,-2 0 0,-2-1 0,-2-1 0,-1-1 0,7-47 0,18-226 0,-37 307 0,3-98 0,-3 111 0,0 0 0,-1 0 0,1 0 0,-1 0 0,0 0 0,0 0 0,0 0 0,-1 5 0,-41 399 0,-40 242 0,76-616 0,-1-1 0,-2-1 0,-2 0 0,-20 45 0,2-18 0,29-58 0,0 0 0,0 0 0,0 0 0,0-1 0,0 1 0,0 0 0,0 0 0,-1 0 0,1 0 0,0 0 0,0 0 0,0 0 0,0 0 0,0-1 0,0 1 0,0 0 0,0 0 0,0 0 0,0 0 0,0 0 0,0 0 0,0 0 0,-1 0 0,1 0 0,0 0 0,0 0 0,0 0 0,0 0 0,0 0 0,0 0 0,0 0 0,0 0 0,0-1 0,-1 1 0,1 0 0,0 0 0,0 0 0,0 0 0,0 1 0,0-1 0,0 0 0,0 0 0,-1 0 0,1 0 0,0 0 0,0 0 0,0 0 0,0 0 0,0 0 0,0 0 0,0 0 0,0 0 0,0 0 0,0 0 0,-1 0 0,1 0 0,0 0 0,0 1 0,0-15 0,17-68 0,51-149 0,-37 136 0,7-16 0,79-160 0,99-248 0,-208 499 0,-5 15 0,-2 6 0,-2 8 0,1-9 0,-37 315 0,25-223 0,-79 354 0,65-344 0,-5-1 0,-64 141 0,91-232 0,0-1 0,-1 1 0,0-1 0,0 0 0,-1-1 0,0 1 0,-1-1 0,0 0 0,0-1 0,-12 10 0,19-17 0,0-1 0,-1 1 0,1 0 0,0 0 0,-1 0 0,1-1 0,0 1 0,-1 0 0,1 0 0,0-1 0,-1 1 0,1 0 0,0-1 0,0 1 0,-1 0 0,1-1 0,0 1 0,0 0 0,0-1 0,0 1 0,-1-1 0,1 1 0,0 0 0,0-1 0,0 1 0,0-1 0,0 1 0,0 0 0,0-1 0,0 1 0,0-1 0,0 1 0,0 0 0,0-1 0,1 1 0,-1-1 0,1-22 0,4 5 0,0 0 0,1 0 0,1 0 0,14-23 0,44-66 0,-34 59 0,144-215 0,-130 201 0,4 2 0,61-58 0,-70 71 0,-43 70 0,-30 112 0,-1 6 0,32-133 0,1 0 0,0 0 0,0 1 0,1-1 0,0 0 0,0 0 0,1 1 0,3 11 0,-4-20 0,0 0 0,0 0 0,0 1 0,0-1 0,1 0 0,-1 0 0,0 0 0,0 0 0,0 0 0,1 0 0,-1 0 0,0 1 0,0-1 0,1 0 0,-1 0 0,0 0 0,0 0 0,0 0 0,1 0 0,-1 0 0,0 0 0,0 0 0,1 0 0,-1 0 0,0 0 0,0 0 0,1 0 0,-1-1 0,0 1 0,0 0 0,0 0 0,1 0 0,-1 0 0,0 0 0,0 0 0,0-1 0,0 1 0,1 0 0,-1 0 0,0 0 0,0 0 0,0-1 0,0 1 0,1 0 0,9-10 0,-10 10 0,17-17 0,-2-2 0,0 0 0,23-40 0,28-71 0,-26 48 0,-35 70 0,3-4 0,-4 17 0,-1 8 0,22 164 0,-23-163 0,-1-4 0,0 0 0,1 0 0,-1 0 0,1 0 0,1-1 0,2 8 0,-4-11 0,0-1 0,0 0 0,1 1 0,-1-1 0,0 0 0,0 0 0,1 0 0,-1 0 0,0 0 0,1 0 0,-1 0 0,1 0 0,-1-1 0,1 1 0,0-1 0,-1 1 0,1-1 0,0 1 0,-1-1 0,1 0 0,0 0 0,-1 0 0,1 0 0,0 0 0,-1 0 0,1 0 0,3-2 0,-1 1 0,0-1 0,0 0 0,0 0 0,-1 0 0,1 0 0,0-1 0,-1 0 0,0 0 0,1 0 0,-1 0 0,0 0 0,4-6 0,3-3 0,4-4 0,0-2 0,-2 0 0,0 0 0,0-1 0,-2-1 0,13-33 0,34-128 0,-57 181 0,8-24 0,-2 19 0,0 15 0,-1 18 0,-1 0 0,-1 1 0,-1-1 0,-4 46 0,-4-11 0,-15 62 0,21-121 0,-1 0 0,0 0 0,0 0 0,-1 0 0,1 0 0,-1-1 0,0 1 0,0 0 0,0-1 0,0 0 0,-1 1 0,1-1 0,-1 0 0,0 0 0,0 0 0,-5 3 0,8-6 0,-1 1 0,0-1 0,0 0 0,1 0 0,-1 1 0,0-1 0,0 0 0,1 0 0,-1 0 0,0 0 0,0 0 0,1 0 0,-1 0 0,0 0 0,0 0 0,0-1 0,1 1 0,-1 0 0,0 0 0,1-1 0,-1 1 0,0 0 0,1-1 0,-1 1 0,0-1 0,1 1 0,-1-1 0,0 1 0,1-1 0,-1 1 0,1-1 0,-1 0 0,1 1 0,0-1 0,-1 0 0,1 1 0,0-1 0,-1-1 0,0 1 0,0-1 0,0 0 0,0 1 0,0-1 0,1 0 0,-1 0 0,0 0 0,1 0 0,-1 0 0,1 0 0,0 0 0,0 0 0,0 0 0,0-3 0,0 4 0,1 0 0,0 0 0,-1 0 0,1 0 0,0 0 0,-1 0 0,1 0 0,0 0 0,0 0 0,0 0 0,0 1 0,0-1 0,0 0 0,0 0 0,0 1 0,0-1 0,1 1 0,-1-1 0,0 1 0,0 0 0,2-1 0,32-3 0,-24 3 0,36-1 0,-23 1 0,1-1 0,-1-1 0,42-10 0,-59 11 0,0-1 0,0 1 0,0-2 0,0 1 0,0-1 0,0 0 0,-1 0 0,0-1 0,0 0 0,0 0 0,-1 0 0,0-1 0,0 0 0,0 0 0,0 0 0,4-10 0,-5 10 0,-2 1 0,1-1 0,0 0 0,-1 0 0,0 0 0,-1-1 0,1 1 0,0-7 0,-2 11 0,0 0 0,0 0 0,-1 1 0,1-1 0,0 0 0,0 0 0,-1 1 0,1-1 0,-1 0 0,0 0 0,1 1 0,-1-1 0,0 0 0,0 1 0,0-1 0,0 1 0,0 0 0,-1-1 0,1 1 0,0 0 0,-1-1 0,1 1 0,0 0 0,-1 0 0,0 0 0,1 0 0,-1 1 0,1-1 0,-1 0 0,0 1 0,0-1 0,1 1 0,-4-1 0,1 0 0,0 1 0,0-1 0,0 1 0,-1 0 0,1 0 0,0 0 0,0 1 0,0-1 0,0 1 0,-1 0 0,1 0 0,0 1 0,0-1 0,1 1 0,-1 0 0,0 0 0,1 0 0,-1 0 0,1 1 0,-1-1 0,1 1 0,0 0 0,0 0 0,0 0 0,-2 5 0,3-5 0,0 0 0,0 0 0,0 0 0,0 0 0,1 1 0,0-1 0,-1 1 0,1-1 0,1 1 0,-1-1 0,0 1 0,1 0 0,0-1 0,0 1 0,0 0 0,0-1 0,0 1 0,1 0 0,0-1 0,0 1 0,0-1 0,0 1 0,0-1 0,1 0 0,-1 1 0,1-1 0,0 0 0,0 0 0,3 3 0,1 0 0,0 0 0,0-1 0,0 1 0,1-1 0,0-1 0,0 0 0,1 0 0,-1 0 0,1 0 0,13 3 0,10 2 0,45 6 0,-59-12 0,-6-1 0,0 0 0,1 0 0,-1-1 0,0 0 0,1-1 0,-1-1 0,0 1 0,0-2 0,1 0 0,-1 0 0,11-4 0,-8 1 366,10-4 108,-23 8-633,-1 1-1,1 0 1,-1-1 0,1 1 0,-1-1 0,1 1 0,-1 0 0,1-1-1,-1 1 1,1-1 0,-1 1 0,0-1 0,1 0 0,-1 1 0,0-1-1,0 1 1,1-1 0,-1 0 0,0 1 0,0-1 0,0 0 0,0 1-1,0-1 1,0 1 0,0-1 0,0 0 0,0 1 0,0-1 0,0-1-1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8:44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17791,'0'0'3384,"63"29"-3984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8:50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239 121 10248,'0'0'6226,"9"-4"-5773,28-12-3,-28 12 472,-30-1 1762,9 3-2412,-1 1 0,1 0-1,-1 1 1,0 0 0,0 1-1,1 0 1,-1 1 0,1 1 0,-14 4-1,15-4-47,1 1 0,0 0 0,0 0 0,0 1 0,1 1 0,0-1 0,0 2 0,0-1 0,1 1 0,-1 1 0,-6 8 1,13-13-139,0-1 1,0 1-1,1 0 1,0 0-1,-1 0 1,1 0-1,0 0 1,0 0-1,1 1 1,-1-1-1,1 0 1,-1 0-1,1 0 1,0 1-1,0-1 1,1 0-1,-1 0 1,1 1-1,-1-1 1,1 0-1,0 0 1,0 0 0,1 0-1,-1 0 1,1 0-1,-1 0 1,1-1-1,0 1 1,3 3-1,-3-3-1,0 0 0,0-1 0,0 1 0,1-1 0,-1 1 0,1-1 0,0 0 1,0 0-1,0 0 0,0 0 0,0 0 0,0-1 0,0 0 0,1 1 0,-1-1 0,1 0 0,-1-1 0,0 1 0,1 0 0,-1-1 0,1 0 0,-1 0 0,1 0 0,0 0 0,-1-1 0,7-1 0,-3-1-14,-1 0-1,0 0 1,0-1-1,0 0 0,0 0 1,-1-1-1,0 1 1,0-1-1,0 0 0,0 0 1,-1-1-1,1 0 1,-1 0-1,-1 0 1,1 0-1,-1 0 0,-1-1 1,1 1-1,-1-1 1,3-10-1,4-26-70,-7 65 0,2 0 0,1-1 0,11 34 0,-13-47 0,0 2 0,1 0 0,1 0 0,0-1 0,11 17 0,-13-21 0,1 0 0,-1-1 0,1 1 0,0-1 0,1 0 0,-1 0 0,1 0 0,-1-1 0,1 0 0,7 4 0,-9-6 0,0 0 0,1 0 0,-1 0 0,1-1 0,-1 1 0,1-1 0,0 0 0,-1 0 0,1 0 0,-1-1 0,1 1 0,-1-1 0,1 0 0,-1 0 0,1 0 0,-1 0 0,0-1 0,1 1 0,-1-1 0,0 0 0,0 0 0,0 0 0,0 0 0,-1 0 0,5-5 0,3-3 0,-1-1 0,-1 1 0,0-1 0,0-1 0,7-16 0,6-10 0,-2-2 0,-2-1 0,-1 0 0,14-61 0,-24 86 0,-6 16 0,0 0 0,0 0 0,0 0 0,0 0 0,1 0 0,-1 0 0,0 0 0,0 0 0,0 0 0,1 0 0,-1-1 0,0 1 0,0 0 0,0 1 0,1-1 0,-1 0 0,0 0 0,0 0 0,0 0 0,1 0 0,-1 0 0,0 0 0,0 0 0,0 0 0,0 0 0,1 0 0,-1 0 0,0 1 0,0-1 0,0 0 0,0 0 0,0 0 0,1 0 0,-1 0 0,0 1 0,0-1 0,0 0 0,0 0 0,0 0 0,0 1 0,13 29 0,-1 19 0,13 94 0,-23-125 0,-1-15 0,0 9 0,1-1 0,-2 21 0,0-30 0,0-1 0,0 1 0,0 0 0,0 0 0,0-1 0,-1 1 0,1 0 0,0-1 0,-1 1 0,0 0 0,1-1 0,-1 1 0,0-1 0,0 1 0,0-1 0,0 1 0,0-1 0,0 1 0,0-1 0,-1 0 0,1 0 0,0 0 0,-1 0 0,1 0 0,-1 0 0,-1 1 0,1-2 0,0 1 0,0-1 0,0 0 0,0-1 0,0 1 0,0 0 0,0 0 0,0-1 0,0 1 0,0-1 0,0 0 0,0 0 0,1 1 0,-1-1 0,0 0 0,0 0 0,-1-2 0,-28-24 0,25 22 0,1 1 0,-1-1 0,1 0 0,0 0 0,0-1 0,0 1 0,1-1 0,0 0 0,0-1 0,1 1 0,-4-8 0,7 14 0,0-1 0,-1 1 0,1-1 0,0 1 0,0-1 0,0 1 0,0-1 0,0 1 0,0-1 0,0 1 0,0-1 0,0 1 0,0-1 0,0 1 0,0-1 0,0 1 0,0 0 0,0-1 0,0 1 0,0-1 0,1 1 0,-1-1 0,0 1 0,0-1 0,1 1 0,-1 0 0,0-1 0,1 1 0,-1-1 0,0 1 0,1 0 0,-1 0 0,1-1 0,-1 1 0,1-1 0,1 1 0,0-1 0,0 1 0,0-1 0,-1 1 0,1 0 0,0 0 0,0 0 0,0 0 0,4 0 0,47 11 0,-51-10 0,147 30 0,-77-17 0,-68-14 0,-2 1 0,0 0 0,0-1 0,0 0 0,0 0 0,0 1 0,0-1 0,0 0 0,0 0 0,0-1 0,0 1 0,0 0 0,0-1 0,3 0 0,16 1 0,-20-1 0,-1 1 0,1 0 0,0 0 0,0-1 0,-1 1 0,1 0 0,0 0 0,0 0 0,0 0 0,-1 0 0,1 0 0,0 0 0,0 0 0,0 1 0,-1-1 0,1 0 0,0 0 0,-1 1 0,1-1 0,0 0 0,0 1 0,0 0 0,2-1 0,-1 5 850,7-2-5635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8:51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152 103 10752,'0'0'9794,"-10"-3"-9225,2 1-430,5 1-92,0 0 1,0 0-1,0 0 0,0 1 1,0-1-1,0 1 0,0-1 1,0 1-1,0 0 0,0 0 1,0 1-1,0-1 0,0 1 1,0-1-1,0 1 0,1 0 1,-1 0-1,0 0 0,0 0 1,0 1-1,-4 3 0,1 0 168,0 0 0,0 1 0,1 0 0,0 0 0,0 0 1,0 1-1,1 0 0,0 0 0,0 0 0,-5 14 0,8-18-111,0 1 0,0 0 1,0-1-1,0 1 1,1 0-1,0 0 0,0-1 1,0 1-1,0 0 1,0 0-1,1 0 1,0-1-1,-1 1 0,1 0 1,1-1-1,-1 1 1,0-1-1,1 1 0,0-1 1,0 0-1,0 1 1,0-1-1,1 0 0,-1 0 1,4 3-1,-1-1 70,1-1 0,-1 1 0,1-1 0,0-1 0,0 1 0,0-1 0,0 0 0,1 0 0,9 3 0,-12-6-100,-1 1-1,0-1 1,0 1-1,0-1 0,0 0 1,0 0-1,0 0 1,0 0-1,0-1 1,0 1-1,0-1 0,0 0 1,0 0-1,0 0 1,0 0-1,0-1 1,0 1-1,-1-1 0,1 1 1,0-1-1,-1 0 1,0 0-1,1 0 1,1-3-1,2-2 42,0-1 0,-1 0 0,0 0 0,0 0 1,-1 0-1,0-1 0,0 0 0,3-12 0,-6 18-88,0 0-1,-1 0 1,1 0 0,0 0-1,-1 0 1,0-1-1,0 1 1,0 0 0,0 0-1,0 0 1,-1 0-1,1 0 1,-1 0 0,0 0-1,0 0 1,0 0 0,0 0-1,0 0 1,-1 1-1,1-1 1,-1 0 0,0 1-1,0-1 1,0 1 0,0 0-1,0 0 1,-1 0-1,-4-4 1,2 3-27,-1 0 0,0 1 0,0-1 0,0 1 0,0 1 0,0-1 0,-1 1 0,1 0 0,0 0 0,-1 1 0,1 0 0,-1 0 0,1 1 0,0-1 0,-1 1 0,1 1 0,0-1 0,-10 5 0,8-2 0,13-3 0,14-1 0,66-18 0,-49 10 0,0 1 0,51-3 0,-58 7 0,-20 2 0,0 0 0,0 0 0,0 1 0,17 1 0,-25-1 0,1 1 0,0-1 0,0 1 0,0-1 0,-1 1 0,1 0 0,0-1 0,0 1 0,-1 0 0,1 0 0,-1 0 0,1 1 0,-1-1 0,1 0 0,-1 0 0,0 1 0,0-1 0,0 1 0,0-1 0,0 1 0,0 0 0,0-1 0,0 1 0,0 0 0,-1-1 0,1 1 0,-1 0 0,1 2 0,1 4 0,-1 0 0,0 0 0,-1 0 0,0 0 0,0 0 0,-1 0 0,-1 9 0,2-17 0,0 1 0,0-1 0,0 0 0,0 0 0,0 0 0,0 0 0,0 0 0,1 0 0,-1 1 0,0-1 0,0 0 0,0 0 0,0 0 0,0 0 0,0 0 0,1 0 0,-1 0 0,0 0 0,0 1 0,0-1 0,0 0 0,1 0 0,-1 0 0,0 0 0,0 0 0,0 0 0,0 0 0,1 0 0,-1 0 0,0 0 0,0 0 0,0 0 0,0 0 0,1 0 0,-1 0 0,0 0 0,0-1 0,0 1 0,0 0 0,0 0 0,1 0 0,-1 0 0,0 0 0,0 0 0,0 0 0,0 0 0,0-1 0,0 1 0,1 0 0,-1 0 0,10-5 0,101-78 0,-71 51 0,49-30 0,-87 61 0,-1 0 0,1 0 0,0 0 0,0 0 0,0 1 0,0-1 0,0 1 0,0-1 0,-1 1 0,1 0 0,0 0 0,0 0 0,0 0 0,0 0 0,0 0 0,0 0 0,0 1 0,0-1 0,0 1 0,0-1 0,0 1 0,0 0 0,-1 0 0,1 0 0,0 0 0,0 0 0,-1 0 0,1 0 0,-1 1 0,1-1 0,1 3 0,5 5 0,-1 0 0,0 1 0,0 0 0,6 14 0,1-1 0,-7-12 0,-4-4 0,2-1 0,-1 1 0,1-1 0,6 7 0,-9-12 0,0 1 0,-1-1 0,1 0 0,0 0 0,0 1 0,0-1 0,0 0 0,0 0 0,0-1 0,0 1 0,1 0 0,-1-1 0,0 1 0,0-1 0,0 0 0,1 0 0,-1 0 0,0 0 0,3 0 0,13-2 0,-13 2 0,0 0 0,0-1 0,-1 0 0,1 0 0,0 0 0,0 0 0,-1 0 0,1-1 0,-1 0 0,0 0 0,6-4 0,12-12-3935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42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9648,'0'0'17506,"16"-4"-17178,0 0-243,11-4 91,2 2 1,28-2-1,20 4 357,1 4 0,144 18 0,-65 13 90,-73-12 29,-73-17-440,-10-1-126,1 0 0,0-1 0,-1 1 0,1-1 0,-1 0 0,1 1 0,0-1 0,-1 0 0,1 0 0,-1 0 0,1 0 0,0 0 0,-1-1 0,1 1 0,0 0 0,-1-1 0,4 0 0,0 0-1562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8:52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1 274 11952,'0'0'9893,"13"-4"-9337,92-33 454,-92 31-762,0 0-1,0-1 1,0 0 0,0-1-1,-1 0 1,19-18 0,-28 22-131,0 0 1,0 0 0,0-1-1,-1 1 1,1 0 0,-1-1-1,0 0 1,0 0 0,-1 0-1,0 0 1,0 0 0,0 0-1,0 0 1,-1 0-1,0 0 1,0 0 0,0 0-1,0 0 1,-1 0 0,0 0-1,0 0 1,0 0 0,-1 0-1,0 0 1,0 0 0,0 1-1,-4-6 1,5 7-55,-1 1 0,0 0 1,0 0-1,0 0 0,-1 1 0,1-1 0,0 0 1,-1 1-1,1 0 0,-1-1 0,1 1 0,-1 0 0,0 0 1,1 0-1,-1 1 0,0-1 0,0 1 0,0 0 0,1-1 1,-1 1-1,0 0 0,0 1 0,0-1 0,1 0 1,-6 2-1,2 0 82,0-1-1,0 1 1,0 0 0,1 1 0,-1-1 0,1 1 0,-1 0-1,1 0 1,0 1 0,-9 8 0,10-8-91,0 1-1,0-1 1,0 1-1,1 0 1,-1 1 0,1-1-1,1 0 1,-1 1 0,1 0-1,-1-1 1,2 1-1,-3 12 1,3-11-19,1 0 0,0 0 1,1 0-1,-1 1 0,2-1 0,-1 0 0,1 0 0,0 0 1,0-1-1,6 14 0,-4-13-35,-1 0 0,1 0 0,0 0 0,0-1 0,1 1 0,0-1 0,0 0 0,1-1 0,0 1 0,0-1 0,0 0 0,0 0 0,1-1 0,0 0 0,-1 0 0,2-1 0,-1 0 0,0 0 0,1 0 0,-1-1 0,1 0 0,0-1 0,0 0 0,-1 0 0,1 0 0,0-1 0,0 0 0,0-1 0,0 0 0,13-3 0,6-4 0,-1-1 0,0-1 0,-1-1 0,0-2 0,0 0 0,30-23 0,-45 29 170,-1 0 0,0 0 0,0-1 0,11-14 0,3-10-4956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0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8136,'0'0'16478,"-6"13"-16207,0-1-203,2-4-24,0-1-1,1 1 1,0 0-1,1-1 1,-1 1 0,1 1-1,1-1 1,0 0-1,-1 14 1,13 188 1333,-11-58 392,0-151-1656,0 1 0,-1 0 0,1 0 0,-1 0 0,0 0 0,1-1 0,-1 1 1,0 0-1,0-1 0,0 1 0,-2 1 0,2-1-392,0-1-1,0 1 1,1-1 0,-1 1 0,0-1 0,0 1-1,1-1 1,-1 1 0,1 0 0,-1 2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09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12552,'0'0'7998,"-4"9"-7643,-13 31 7,17-37-318,0-1 0,0 1 0,0 0-1,0 0 1,0 0 0,0 0 0,1-1-1,0 1 1,-1 0 0,1-1 0,0 1 0,0 0-1,0-1 1,1 1 0,-1-1 0,1 1-1,-1-1 1,1 0 0,3 3 0,3 7 116,76 114 943,-9-17-406,-45-60-440,-5-11 50,-2 2 0,22 53 1,-40-80-214,0 0 1,-1 1-1,0-1 1,-2 1-1,1 0 1,-2-1-1,1 1 0,-2 0 1,0 0-1,-1 0 1,-4 25-1,0-25 46,0 0-1,-1-1 1,0 0-1,-1 0 1,-1 0-1,0-1 1,-1 0-1,-17 18 1,9-9 168,-15 23 0,23-29-3709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11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44 8744,'0'0'16830,"10"-8"-16515,33-23-27,-42 30-264,1 0 0,-1 1 0,1-1 1,-1 1-1,1-1 0,0 1 1,-1 0-1,1-1 0,0 1 1,-1 0-1,1 0 0,0 0 1,-1 1-1,1-1 0,0 0 1,-1 0-1,1 1 0,-1-1 0,1 1 1,-1 0-1,1-1 0,-1 1 1,1 0-1,-1 0 0,3 2 1,1 0 88,-2-1-67,0 0 0,0 0 0,0 0 0,-1 1 0,1-1 1,-1 1-1,1 0 0,-1 0 0,0 0 0,0 0 0,0 0 0,-1 0 1,1 0-1,-1 1 0,1-1 0,-1 1 0,0-1 0,-1 1 0,1-1 0,0 1 1,-1-1-1,0 1 0,0 0 0,0-1 0,0 1 0,-1-1 0,0 5 0,-1 2 35,0 0-1,-1 1 1,0-1-1,-1 0 1,0-1-1,0 1 1,-1 0-1,-6 8 1,-3 1 140,-1-1 0,-1-1 0,-33 28 0,0 1 523,43-41-625,-8 10 349,13-11-44,9-3 189,11-5-551,-8 1-6,1 1 1,-1 0-1,1 1 0,0 0 1,0 1-1,-1 0 0,1 1 1,16 3-1,-24-4 9,1 1 0,-1 0 0,0-1 0,1 0 0,0 0 0,-1 0 0,1 0 0,-1-1 0,0 1 0,1-1 0,-1-1 0,1 1 0,5-3 0,2-2-473,-1 0-1,0-1 1,11-10-1,0 1-2856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13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0 9848,'0'0'16225,"9"2"-15773,-3-1-338,-5-2-86,1 1-1,0 0 0,0 0 0,0 1 0,0-1 1,0 0-1,0 1 0,-1-1 0,1 1 1,0-1-1,0 1 0,-1 0 0,1 0 1,0 0-1,-1 0 0,1 0 0,-1 0 0,1 0 1,-1 0-1,0 1 0,1-1 0,-1 0 1,0 1-1,0 0 0,0-1 0,0 1 1,1 1-1,66 297 3649,-54-237-3164,-10-49-366,-1 0 0,0 1 0,-1-1 1,0 1-1,-1-1 0,-1 1 0,-1 21 0,-6-4-146,-1-1 0,-1 0 0,-1-1 0,-2 0 0,-1 0 0,-1-1 0,-2-1 0,0-1 0,-37 45 0,-11 18 0,-6 8 0,59-87 0,8-9 0,1-1 0,0 1 0,0 0 0,0 0 0,0 1 0,0-1 0,0 0 0,1 1 0,-3 4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16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11352,'0'0'15045,"13"-11"-14617,0-1-292,-6 5-45,1-1 0,0 1 0,1 1 0,0-1 0,0 2 1,0-1-1,17-6 0,67-21 799,-51 19-476,-30 10-231,1 1 0,-1 0 0,1 0 1,0 1-1,-1 1 0,1 0 0,0 1 1,0 1-1,0 0 0,-1 0 0,16 4 0,-27-5-159,0 1-1,0-1 0,0 0 0,0 1 0,-1-1 1,1 1-1,0-1 0,0 1 0,0-1 0,-1 1 1,1-1-1,0 1 0,-1 0 0,1-1 1,-1 1-1,1 0 0,0-1 0,-1 1 0,1 0 1,-1 0-1,0 0 0,1 0 0,-1-1 0,0 1 1,0 0-1,1 0 0,-1 0 0,0 0 0,0 0 1,0 0-1,0 0 0,0 0 0,0 0 1,0 0-1,0-1 0,-1 1 0,1 0 0,0 0 1,-1 0-1,1 0 0,0 0 0,-1 0 0,-3 6 41,1 0-1,-1 0 0,0-1 0,-6 7 1,6-8-7,-21 30 8,-1-2 0,-61 60 0,85-91-65,0-1 0,0 1 0,0 0 0,1 0 0,-1 0 0,1 1 0,-1-1 0,1 0 0,-1 1 0,1-1 0,0 1 0,0-1 0,1 1 0,-1-1 0,0 1 0,1 0 0,-1-1 0,1 1 0,0 0 0,0 0 0,0-1 0,0 1 0,1 0 0,-1-1 0,1 1 0,0 0 0,-1-1 0,1 1 0,0-1 0,1 1 0,-1-1 0,2 4 0,5 6 0,1 0 0,0 0 0,1-1 0,19 17 0,-17-15 0,10 7 0,-14-13 0,0 0 0,-1 1 0,1 0 0,-2 0 0,1 1 0,-1-1 0,0 2 0,4 8 0,-10-17 0,0 0 0,0-1 0,0 1 0,0 0 0,0-1 0,-1 1 0,1-1 0,0 1 0,0 0 0,-1-1 0,1 1 0,0-1 0,-1 1 0,1-1 0,-1 1 0,1-1 0,-1 1 0,1-1 0,-1 1 0,1-1 0,-1 0 0,1 1 0,-1-1 0,1 0 0,-1 0 0,0 1 0,1-1 0,-1 0 0,1 0 0,-1 0 0,0 1 0,0-1 0,-25 5 0,-105-17 0,64 3 0,67 9 0,0 0 0,0 0 0,1 0 0,-1 0 0,0 0 0,0 0 0,0 0 0,0 0 0,0 0 0,1 0 0,-1 0 0,0 0 0,0-1 0,0 1 0,0 0 0,0 0 0,0 0 0,0 0 0,0 0 0,1 0 0,-1 0 0,0-1 0,0 1 0,0 0 0,0 0 0,0 0 0,0 0 0,0 0 0,0 0 0,0-1 0,0 1 0,0 0 0,0 0 0,0 0 0,0 0 0,0 0 0,0-1 0,0 1 0,0 0 0,0 0 0,0 0 0,0 0 0,0 0 0,0-1 0,0 1 0,0 0 0,-1 0 0,1 0 0,0 0 0,0 0 0,0 0 0,0 0 0,0-1 0,0 1 0,0 0 0,0 0 0,-1 0 0,1 0 0,0 0 0,0 0 0,0 0 0,0 0 0,0 0 0,0 0 0,-1 0 0,1 0 0,0 0 0,0 0 0,0 0 0,17-13 0,26-11 0,-9 7-3980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1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12864,'0'0'5214,"14"13"-4622,193 216 1243,-184-197-1416,-1 1 0,-2 0 1,21 51-1,-31-63-125,-2 2 0,-1-1 0,0 1 0,-2 0 0,0 1 1,1 42-1,-6-47-47,-1-1 0,-1 0 1,-1 1-1,0-1 1,-2 0-1,0 0 1,0 0-1,-2-1 1,0 0-1,-2 0 0,1-1 1,-2 0-1,0-1 1,-1 0-1,0 0 1,-15 13-1,19-22-99,1-1-1,-1 0 0,0-1 1,0 1-1,0-1 1,-1-1-1,1 0 1,-1 0-1,0 0 0,0-1 1,0 0-1,0 0 1,-12 0-1,2-7-249,13 1-3412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20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0 446 13168,'0'0'6743,"12"-5"-6315,0 1-315,-5 2-43,0-1 0,0 0 0,0 0 1,0-1-1,0 0 0,-1 0 0,0 0 0,9-9 0,48-52 1290,-54 58-662,-4 10 13,-5 21-82,-14 135 60,-33 227 542,20-240-328,25-137-761,0-1 0,0 1 0,-1-1 0,-4 9 0,6-92 1582,4 25-1473,1 0 0,3 0 0,2 1 1,16-50-1,-5 36 207,3 0 1,49-93 0,-59 131-394,0 1-1,2 0 1,1 1 0,1 1 0,35-36 0,-46 53-65,0 0 0,0 1 0,0 0 0,1 0 0,0 0 0,-1 1 0,1 0 0,0 0 0,10-2 0,-15 4 0,1 0 0,0 1 0,-1-1 0,1 1 0,-1 0 0,1 0 0,0 0 0,-1 0 0,1 0 0,0 1 0,-1-1 0,1 1 0,-1 0 0,1 0 0,-1 0 0,1 0 0,-1 0 0,0 0 0,1 1 0,-1-1 0,0 1 0,0-1 0,0 1 0,0 0 0,0 0 0,-1 0 0,1 0 0,0 0 0,1 4 0,3 5 0,-2 0 0,1 0 0,-1 1 0,-1 0 0,0-1 0,-1 1 0,0 0 0,-1 0 0,0 17 0,-1-15 0,-1 1 0,0 0 0,-1-1 0,-1 1 0,0-1 0,-1 0 0,-8 18 0,4-17 0,-1 0 0,0-1 0,-1 0 0,-1-1 0,0 0 0,-1-1 0,-1 0 0,-26 20 0,29-26 0,0 0 0,0 0 0,0-1 0,-1-1 0,0 0 0,0 0 0,0-1 0,0 0 0,0-1 0,-1 0 0,1-1 0,-1 0 0,-15-2 0,27 1 0,0 0 0,0 0 0,0 0 0,0 0 0,-1 0 0,1 0 0,0 0 0,0 0 0,0 0 0,0 0 0,0 0 0,0 0 0,-1 0 0,1 0 0,0 0 0,0 0 0,0 0 0,0 0 0,0 0 0,0 0 0,-1 0 0,1 0 0,0 0 0,0 0 0,0 0 0,0 1 0,0-1 0,0 0 0,0 0 0,0 0 0,-1 0 0,1 0 0,0 0 0,0 0 0,0 0 0,0 1 0,0-1 0,0 0 0,0 0 0,0 0 0,0 0 0,0 0 0,0 0 0,0 1 0,0-1 0,0 0 0,0 0 0,0 0 0,0 0 0,0 0 0,0 0 0,0 1 0,0-1 0,0 0 0,0 0 0,8 10 0,19 12 0,-25-20 0,182 133 0,-177-130 0,1 0 0,0-1 0,0 0 0,0-1 0,1 1 0,-1-1 0,1-1 0,-1 0 0,1 0 0,0-1 0,16 1 0,-20-2 0,0 0 0,0-1 0,0 1 0,0-1 0,0 0 0,0-1 0,0 1 0,0-1 0,-1 0 0,1 0 0,-1 0 0,1-1 0,-1 0 0,0 1 0,0-2 0,0 1 0,0 0 0,-1-1 0,1 0 0,-1 1 0,6-9 0,-5 4 0,0 1 0,-1-1 0,0 1 0,0-1 0,-1 0 0,1 0 0,-2 0 0,2-13 0,-2 18 0,-1 1 0,0-1 0,0 1 0,0-1 0,0 1 0,0-1 0,-1 1 0,1-1 0,-1 1 0,1 0 0,-1-1 0,0 1 0,0 0 0,0-1 0,0 1 0,-1 0 0,1 0 0,0 0 0,-1 0 0,0 0 0,1 0 0,-1 1 0,0-1 0,0 0 0,0 1 0,0-1 0,0 1 0,0 0 0,-1 0 0,1 0 0,0 0 0,-4-1 0,3 1 0,1 1 0,0 0 0,-1-1 0,1 1 0,0 0 0,-1 0 0,1 0 0,0 0 0,0 1 0,-1-1 0,1 1 0,0-1 0,0 1 0,-1 0 0,1 0 0,0 0 0,0 0 0,0 0 0,0 0 0,0 1 0,0-1 0,1 1 0,-1-1 0,0 1 0,1 0 0,-1 0 0,1-1 0,0 1 0,-1 0 0,1 0 0,0 0 0,0 1 0,0-1 0,0 2 0,-1 2 0,0 0 0,0 0 0,1 0 0,0 0 0,0 0 0,1 0 0,0 0 0,0 0 0,0 0 0,0 0 0,4 12 0,-2-11 0,1 0 0,0-1 0,0 0 0,1 1 0,-1-1 0,2 0 0,-1-1 0,0 1 0,1-1 0,0 0 0,1 0 0,-1 0 0,11 6 0,-5-4 0,0-1 0,0 0 0,0 0 0,1-1 0,0-1 0,24 6 0,-30-9 0,1-1 0,-1 1 0,0-1 0,1 0 0,-1-1 0,1 0 0,-1 0 0,0 0 0,0-1 0,0 0 0,1 0 0,-2 0 0,1-1 0,0 0 0,0 0 0,-1 0 0,0-1 0,0 0 0,0 0 0,0 0 0,0-1 0,3-4 0,7-8 0,-2-1 0,0 0 0,0 0 0,18-40 0,29-63 0,-60 121 0,1 0 0,-1 0 0,0 0 0,0 0 0,1 0 0,-1 0 0,0 0 0,0 0 0,0 0 0,1 0 0,-1 0 0,0 0 0,0 0 0,1 0 0,-1 0 0,0 0 0,0 0 0,0 0 0,1 1 0,-1-1 0,0 0 0,0 0 0,0 0 0,1 0 0,-1 0 0,0 0 0,0 1 0,0-1 0,0 0 0,1 0 0,-1 0 0,0 1 0,0-1 0,0 0 0,0 0 0,0 0 0,0 1 0,0-1 0,0 0 0,0 0 0,1 0 0,-1 1 0,0-1 0,0 0 0,0 0 0,0 1 0,6 13 0,-6-13 0,3 8 0,0 1 0,0 0 0,-1 0 0,-1 0 0,0 0 0,0 13 0,-5 64 0,2-71 0,2-10 0,-1 1 0,0 0 0,-1-1 0,0 1 0,0-1 0,0 1 0,-1-1 0,1 0 0,-6 7 0,6-10 0,0 0 0,0 0 0,-1 0 0,0 0 0,1 0 0,-1-1 0,0 1 0,0-1 0,0 0 0,-1 0 0,1 0 0,0 0 0,-1-1 0,1 1 0,-1-1 0,0 0 0,-4 1 0,2-1 0,0 0 0,0 0 0,1-1 0,-1 0 0,0 0 0,0 0 0,1 0 0,-1-1 0,0 0 0,0-1 0,1 1 0,-1-1 0,1 0 0,0 0 0,-7-4 0,11 5 0,0 1 0,0-1 0,0 0 0,0 1 0,0-1 0,1 0 0,-1 1 0,0-1 0,1 0 0,-1 0 0,0 0 0,1 0 0,-1 1 0,1-1 0,-1-2 0,1 3 0,0 0 0,0-1 0,0 1 0,0 0 0,0-1 0,0 1 0,0-1 0,0 1 0,0 0 0,1-1 0,-1 1 0,0 0 0,0-1 0,0 1 0,1 0 0,-1-1 0,0 1 0,0 0 0,1-1 0,-1 1 0,0 0 0,1 0 0,-1 0 0,0-1 0,1 1 0,-1 0 0,1 0 0,4-2 0,0 0 0,0 0 0,1 1 0,8-2 0,-1 0 0,10-3 0,1 1 0,-1 0 0,24 0 0,-25 3 0,-1 0 0,1-1 0,33-10 0,-45 9 0,1 1 0,-1-2 0,0 1 0,-1-2 0,1 1 0,-1-1 0,0 0 0,0-1 0,7-8 0,51-44 0,-67 59 0,17-18 0,-14 18 0,-6 13 0,-31 78 0,30-80 0,2 0 0,0 0 0,0 0 0,1 0 0,0 0 0,1 18 0,0-28 0,0 0 0,0-1 0,1 1 0,-1 0 0,0-1 0,0 1 0,1-1 0,-1 1 0,0-1 0,1 1 0,-1-1 0,1 1 0,-1-1 0,1 1 0,-1-1 0,1 1 0,-1-1 0,1 1 0,-1-1 0,1 0 0,-1 0 0,1 1 0,0-1 0,-1 0 0,1 0 0,-1 1 0,1-1 0,0 0 0,-1 0 0,1 0 0,0 0 0,-1 0 0,1 0 0,0 0 0,-1 0 0,1 0 0,0-1 0,-1 1 0,1 0 0,-1 0 0,1 0 0,0-1 0,0 0 0,28-12 0,-14 0 0,0 0 0,-1 0 0,-1-1 0,23-32 0,8-8 0,-43 54 0,0-1 0,-1 0 0,1 0 0,0 0 0,0 0 0,0 0 0,0 0 0,-1 0 0,1 0 0,0 1 0,1-1 0,-1 1 0,0-1 0,0 0 0,0 1 0,0 0 0,0-1 0,0 1 0,1 0 0,0-1 0,-1 3 0,-1-1 0,0 0 0,0 1 0,0-1 0,0 1 0,0-1 0,0 0 0,-1 1 0,1-1 0,0 0 0,-1 3 0,0 0 0,-12 120 0,9-70 0,4-50 0,0 1 0,0 0 0,0-1 0,1 1 0,-1 0 0,3 5 0,-3-9 0,0-1 0,0 1 0,0 0 0,0 0 0,1-1 0,-1 1 0,0 0 0,1-1 0,-1 1 0,1 0 0,-1-1 0,1 1 0,-1 0 0,1-1 0,-1 1 0,1-1 0,-1 1 0,1-1 0,0 1 0,-1-1 0,1 1 0,0-1 0,-1 0 0,1 1 0,0-1 0,0 0 0,-1 0 0,1 0 0,0 1 0,0-1 0,-1 0 0,1 0 0,0 0 0,0 0 0,-1 0 0,1 0 0,0-1 0,0 1 0,0 0 0,-1 0 0,1 0 0,0-1 0,-1 1 0,1 0 0,1-1 0,11-8 0,0 1 0,-1-2 0,0 0 0,0 0 0,-1-1 0,12-15 0,-10 12 0,7-9 0,26-41 0,-27 37 0,24-28 0,-20 28 0,0-1 0,-2-1 0,-1-1 0,-1-1 0,28-63 0,-23 32 0,26-101 0,-42 128 0,-1-1 0,-2 1 0,-1-1 0,-3-57 0,-1 87 0,-1 1 0,1 0 0,-2-1 0,1 1 0,0 0 0,-1 0 0,-4-9 0,5 13 0,1 0 0,-1 0 0,1 0 0,-1 1 0,0-1 0,1 0 0,-1 0 0,0 1 0,0-1 0,1 0 0,-1 1 0,0-1 0,0 1 0,0-1 0,0 1 0,0-1 0,0 1 0,-1-1 0,0 1 0,1 0 0,0 0 0,-1 0 0,1 1 0,0-1 0,0 0 0,0 1 0,-1-1 0,1 1 0,0-1 0,0 1 0,0 0 0,0-1 0,0 1 0,0 0 0,0 0 0,0 0 0,0 0 0,-1 1 0,-11 15 0,0 0 0,1 1 0,1 1 0,1 0 0,1 0 0,1 1 0,0 0 0,-7 33 0,0 7 0,3 1 0,2 0 0,3 0 0,3 1 0,6 106 0,1-150 0,0 1 0,1-1 0,1 0 0,1 0 0,0 0 0,12 21 0,-17-37 0,0 0 0,0 0 0,0-1 0,0 1 0,1 0 0,-1-1 0,1 1 0,-1-1 0,1 0 0,-1 1 0,1-1 0,0 0 0,0 0 0,0 0 0,0 0 0,0 0 0,0-1 0,0 1 0,0 0 0,0-1 0,0 0 0,0 1 0,0-1 0,0 0 0,0 0 0,0 0 0,0 0 0,0-1 0,0 1 0,5-2 0,1 0 0,0-1 0,0 0 0,-1 0 0,1-1 0,0 0 0,8-6 0,10-8 0,0-2 0,-1 0 0,29-32 0,-41 37 0,-1 0 0,0 0 0,-1-2 0,-1 1 0,0-1 0,13-34 0,1-15 0,-3-2 0,-3-1 0,15-113 0,-30 167 0,-2 13 0,0-1 0,-1 1 0,1 0 0,-1 0 0,0-1 0,1 1 0,-1-1 0,0 1 0,-1 0 0,1-1 0,0 1 0,-1 0 0,0-4 0,0 6 0,0 0 0,1 0 0,-1 0 0,1 1 0,-1-1 0,1 0 0,-1 0 0,1 1 0,-1-1 0,1 0 0,0 1 0,-1-1 0,1 0 0,-1 1 0,1-1 0,0 1 0,-1-1 0,1 1 0,0-1 0,0 1 0,-1-1 0,1 1 0,0-1 0,0 1 0,0-1 0,-1 1 0,1-1 0,0 2 0,-11 22 0,-2 15 0,1 1 0,2 1 0,1-1 0,3 2 0,1-1 0,1 71 0,7-23 0,5 0 0,20 99 0,-28-184 0,1 0 0,0 1 0,1-1 0,-1 0 0,1 0 0,-1 0 0,5 6 0,-6-10 26,1 0 0,-1 0-1,0 0 1,1 0 0,-1 0 0,0 0-1,1 0 1,-1 0 0,0 0 0,1 0-1,-1-1 1,0 1 0,1 0 0,-1 0 0,0 0-1,1 0 1,-1-1 0,0 1 0,0 0-1,1 0 1,-1-1 0,0 1 0,0 0-1,1-1 1,-1 1 0,0 0 0,0-1 0,0 1-1,0 0 1,1-1 0,-1 1 0,0-1-1,2-5-4812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20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19591,'0'0'2656,"92"-59"-1968,-26 31 0,16 6-232,-3 5 8,6 8-80,-8 7 0,-5 8-72,-5-1 8,-4 1-200,-4 1 16,-9 4-144,-10-4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2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1 335 12160,'0'0'6881,"9"-2"-6137,9-3-321,0 0-1,-1-1 1,1-1 0,-1-1 0,-1 0 0,28-19 0,-4-3 1431,57-56 1,-89 78-1515,-1-1 0,-1 0 1,7-11-1,-9 13 57,0 0-1,1 0 1,0 0 0,1 1 0,-1-1 0,10-6-1,-15 12-385,0 1 0,1 0 0,-1 0 0,0 0 0,0 0 0,0-1 0,1 1-1,-1 0 1,0 0 0,0 0 0,1 0 0,-1 0 0,0 0 0,0 0 0,1 0 0,-1 0-1,0 0 1,0 0 0,1 0 0,-1 0 0,0 0 0,0 0 0,1 0 0,-1 0 0,0 0-1,0 0 1,1 0 0,-1 0 0,0 0 0,0 0 0,0 1 0,1-1 0,-1 0 0,0 0-1,5 11 591,-1 19 474,-4-23-965,0-4-110,11 70 0,-10-66 0,1 1 0,0-1 0,1 0 0,0 0 0,0 0 0,0 0 0,8 10 0,-10-16 0,0 0 0,0 1 0,0-1 0,0 0 0,0 0 0,0 0 0,0-1 0,1 1 0,-1 0 0,0 0 0,1-1 0,-1 1 0,1-1 0,-1 1 0,0-1 0,1 1 0,-1-1 0,1 0 0,1 0 0,1 0 0,-1 0 0,0 0 0,1-1 0,-1 1 0,0-1 0,0 0 0,0 0 0,5-2 0,0-2 0,0 1 0,0-1 0,0 0 0,-1-1 0,9-7 0,9-14 0,-1-1 0,21-33 0,25-28 0,-70 89 0,0 0 0,0-1 0,0 1 0,1 0 0,-1-1 0,0 1 0,0 0 0,1 0 0,-1-1 0,0 1 0,1 0 0,-1 0 0,0 0 0,1-1 0,-1 1 0,0 0 0,1 0 0,-1 0 0,0 0 0,1 0 0,-1 0 0,0 0 0,1-1 0,-1 1 0,1 0 0,-1 0 0,0 1 0,1-1 0,-1 0 0,0 0 0,1 0 0,-1 0 0,1 0 0,-1 0 0,0 0 0,1 0 0,-1 1 0,0-1 0,0 0 0,1 0 0,-1 1 0,0-1 0,1 0 0,-1 0 0,0 1 0,7 12 0,-7-12 0,4 14 0,-1 0 0,0 0 0,-1 1 0,-1-1 0,0 1 0,-2 17 0,-1-6 0,-1-1 0,-11 46 0,13-67 0,0 0 0,-1 0 0,0-1 0,0 1 0,0 0 0,-5 6 0,6-10 0,0 0 0,0 1 0,0-1 0,0 0 0,0 0 0,0 0 0,-1 0 0,1 0 0,0 0 0,-1-1 0,1 1 0,-1 0 0,1-1 0,-1 1 0,1-1 0,-1 1 0,0-1 0,1 0 0,-1 0 0,1 1 0,-1-1 0,0 0 0,-2-1 0,4 1 0,-1 0 0,0 0 0,0 0 0,1 0 0,-1 0 0,0 0 0,1 0 0,-1 0 0,0 0 0,1-1 0,-1 1 0,0 0 0,1-1 0,-1 1 0,1 0 0,-1-1 0,0 1 0,1 0 0,-1-1 0,1 1 0,-1-1 0,1 1 0,0-1 0,-1 0 0,1 1 0,-1-1 0,1 1 0,0-1 0,0 0 0,-1 1 0,1-1 0,0 1 0,0-1 0,0 0 0,-1 0 0,1 1 0,0-1 0,0 0 0,0 1 0,0-1 0,0 0 0,1 1 0,-1-1 0,0 0 0,0 1 0,0-1 0,1 0 0,-1 1 0,1-2 0,0-1 0,0 1 0,1-1 0,-1 1 0,1-1 0,0 1 0,0 0 0,0-1 0,0 1 0,0 0 0,4-2 0,1-1 0,1 2 0,0-1 0,0 1 0,0 0 0,0 1 0,0-1 0,9 0 0,66-5 0,-24 4 0,-23-1 425,60-17 0,-78 16-2020,0 0 0,24-13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43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11552,'0'0'9113,"-6"11"-8683,-45 71 860,49-79-1168,0 0 0,0 0 0,1 0 0,-1 0 1,1 0-1,0 0 0,0 0 0,0 0 1,0 1-1,0-1 0,1 0 0,0 1 0,0-1 1,0 0-1,0 1 0,0-1 0,0 1 0,1-1 1,0 0-1,0 0 0,0 1 0,0-1 0,0 0 1,1 0-1,-1 0 0,1 0 0,0 0 1,0 0-1,0-1 0,0 1 0,0-1 0,0 1 1,1-1-1,-1 0 0,1 0 0,0 0 0,0 0 1,0 0-1,0-1 0,0 1 0,0-1 0,0 0 1,0 0-1,0 0 0,1 0 0,-1-1 0,0 1 1,1-1-1,4 0 0,0-1-310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22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21607,'0'0'3520,"52"17"-3472,20-6-328,4 9 16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24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295 694 8840,'0'0'15955,"1"-14"-15725,0 2-175,0 1-1,1-1 1,1 1 0,-1 0 0,2 0 0,-1 0 0,2 0 0,10-20 0,23-32 497,-3-3-1,-2 0 0,-4-3 0,-2 0 1,32-138-1,-58 191 226,-4 13-112,-1 12-158,-86 299 296,23-70-5,43-166-607,-41 86 0,31-90-191,-3-1 0,-3-1 0,-96 119 0,131-179 0,3-3 0,0 0 0,-1 0 0,0 0 0,1 0 0,-1 0 0,0-1 0,0 1 0,-1-1 0,1 0 0,0 0 0,-1 0 0,-6 2 0,10-4 0,0 0 0,0 0 0,0 0 0,-1 0 0,1 0 0,0 0 0,0 0 0,0 0 0,0 0 0,0 0 0,-1 0 0,1 0 0,0 0 0,0 0 0,0 0 0,0 0 0,0 0 0,0-1 0,0 1 0,-1 0 0,1 0 0,0 0 0,0 0 0,0 0 0,0 0 0,0-1 0,0 1 0,0 0 0,0 0 0,0 0 0,0 0 0,0 0 0,0-1 0,0 1 0,0 0 0,0 0 0,0 0 0,0 0 0,0 0 0,0-1 0,0 1 0,0 0 0,0 0 0,0 0 0,0 0 0,0 0 0,0-1 0,0 1 0,0 0 0,0 0 0,1 0 0,-1 0 0,0 0 0,0 0 0,0 0 0,0-1 0,0 1 0,0 0 0,1 0 0,6-13 0,-5 9 0,14-21 0,0 1 0,2 1 0,1 0 0,22-20 0,92-77 0,-72 67 0,0 4 0,80-49 0,-30 22 0,-69 40 0,-51 44 0,1 0 0,-1 1 0,1 0 0,1 0 0,0 1 0,-6 10 0,8-12 0,0 0 0,1 0 0,0 0 0,1 1 0,0 0 0,0-1 0,1 1 0,0 0 0,-2 18 0,4-25 0,0-1 0,0 1 0,0 0 0,0-1 0,0 1 0,1-1 0,-1 1 0,0 0 0,1-1 0,-1 1 0,1-1 0,0 1 0,-1-1 0,1 1 0,0-1 0,0 0 0,0 1 0,0-1 0,0 0 0,0 0 0,0 1 0,1-1 0,-1 0 0,0 0 0,1 0 0,-1-1 0,1 1 0,-1 0 0,1 0 0,-1-1 0,1 1 0,-1-1 0,1 1 0,1-1 0,0 0 0,-1 0 0,1 0 0,-1 0 0,1 0 0,0-1 0,-1 1 0,1-1 0,-1 0 0,0 1 0,1-1 0,-1-1 0,1 1 0,-1 0 0,0 0 0,0-1 0,0 1 0,0-1 0,0 0 0,0 1 0,0-1 0,2-3 0,0-1 0,0 0 0,0-1 0,0 0 0,-1 1 0,0-1 0,0 0 0,-1 0 0,0-1 0,0 1 0,0 0 0,-1-1 0,0 1 0,-1-15 0,-1 12 0,0 0 0,0 1 0,-1 0 0,-1-1 0,0 1 0,0 0 0,-1 0 0,0 0 0,0 1 0,-9-13 0,3 10 0,7 5 0,17-3 0,-5 5 0,1 0 0,-1 1 0,1 0 0,0 0 0,0 1 0,0 0 0,18 0 0,-13 1 0,-1 1 0,1 1 0,14 2 0,-14-2 0,-13-1 0,0-1 0,0 1 0,1 0 0,-1 1 0,0-1 0,0 0 0,0 1 0,0-1 0,0 1 0,0 0 0,3 1 0,26-8 0,-25 4 0,0 0 0,0 0 0,0 0 0,0 0 0,0 1 0,0 0 0,0 1 0,11-1 0,-15 1 0,-1 0 0,1 1 0,0-1 0,0 0 0,0 1 0,0-1 0,0 1 0,-1 0 0,1 0 0,0-1 0,-1 1 0,1 0 0,0 1 0,-1-1 0,1 0 0,-1 0 0,0 1 0,1-1 0,-1 0 0,0 1 0,0 0 0,0-1 0,0 1 0,0-1 0,0 1 0,-1 0 0,1 0 0,0 0 0,-1-1 0,1 1 0,-1 3 0,2 11 0,-2 0 0,1-1 0,-2 1 0,-3 18 0,2-20 0,1-1 0,0 1 0,1-1 0,0 1 0,4 26 0,-3-37 0,0-1 0,0 1 0,1 0 0,-1-1 0,1 0 0,-1 1 0,1-1 0,-1 0 0,1 0 0,0 1 0,0-1 0,0-1 0,1 1 0,-1 0 0,0-1 0,1 1 0,-1-1 0,1 1 0,-1-1 0,1 0 0,0 0 0,-1-1 0,1 1 0,0 0 0,0-1 0,-1 1 0,1-1 0,0 0 0,3 0 0,10-1 0,-1 1 0,1-2 0,27-6 0,-41 8 0,10-3 170,0 0 0,0-1 0,0 0 0,20-10 0,-27 10-854,1 1 1,-1-1-1,0 0 1,0 0-1,0 0 1,5-6-1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2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1 659 11256,'0'0'8670,"9"5"-8205,-2 0-304,0-1-1,0-1 0,0 1 0,1-1 1,-1 0-1,1-1 0,0 1 0,-1-2 1,1 1-1,0-1 0,0 0 1,0-1-1,1 0 0,10-1 0,-7-1 222,-6 1-66,0 0 0,0 0 0,0-1 0,0 0 0,0 0 0,6-3 0,-11 4-244,1 0 1,-1 0-1,0 0 0,0 0 0,0 0 1,0 0-1,0 0 0,0 0 0,0 0 0,0-1 1,0 1-1,-1 0 0,1-1 0,0 1 1,-1 0-1,1-1 0,-1 1 0,0-1 1,1 1-1,-1-1 0,0 1 0,0-1 1,0 1-1,0-1 0,0 1 0,0-1 1,0 1-1,-1-1 0,1 1 0,-1-4 0,-1 1 66,0-1-1,0 1 0,0 0 0,0 0 1,0-1-1,-1 1 0,0 1 0,0-1 1,0 0-1,-6-5 0,7 7-52,0 0-1,-1 1 1,1-1-1,-1 0 0,1 1 1,-1-1-1,1 1 1,-1 0-1,0 0 1,1 0-1,-1 0 1,0 0-1,0 1 0,0-1 1,0 1-1,0 0 1,1-1-1,-1 1 1,-3 1-1,0 0 4,0 1 0,0 0-1,0 0 1,0 0 0,1 1 0,-1 0-1,1 0 1,0 0 0,0 1 0,0 0-1,-7 6 1,10-7-44,-1-1 0,1 1 0,-1 0 0,1 0 0,0 1 0,0-1 0,1 0 0,-1 1 0,0-1 0,1 1-1,0-1 1,0 1 0,0 0 0,1-1 0,-1 1 0,1 0 0,0 0 0,0 0 0,1 7 0,1 1-44,2 1 0,0-1 0,0 0 0,1 0 0,1-1 0,0 1 0,0-1 0,1-1 0,0 1 0,1-1 0,1 0 0,-1-1 0,17 14 0,-14-14 0,0 0 0,0-1 0,0-1 0,1 0 0,0-1 0,0 0 0,1 0 0,0-2 0,0 1 0,0-2 0,0 0 0,25 3 0,-31-6 0,0 0 0,0 0 0,0-1 0,1 0 0,-1 0 0,0 0 0,0-1 0,0 0 0,0-1 0,-1 1 0,1-1 0,-1-1 0,11-6 0,-6 1 0,-1 1 0,0-2 0,-1 1 0,0-2 0,0 1 0,10-17 0,48-80 0,-64 104 0,-1 0 0,1-1 0,0 1 0,1 0 0,-1 0 0,0 1 0,1-1 0,0 1 0,0 0 0,-1 0 0,1 0 0,0 0 0,1 0 0,-1 1 0,8-2 0,-7 2 0,1 0 0,0 1 0,0-1 0,0 1 0,0 1 0,-1-1 0,1 1 0,0 0 0,0 0 0,-1 0 0,7 3 0,2 2 0,0 0 0,-1 0 0,0 2 0,13 8 0,-38-21 0,0-1 0,-1 2 0,1 0 0,-1 0 0,-25-3 0,29 6 0,0 1 0,0 0 0,-1 1 0,1 0 0,0 0 0,0 1 0,-9 3 0,13-3 0,1 0 0,-1 1 0,1-1 0,0 1 0,-1 0 0,1 0 0,1 0 0,-1 0 0,0 1 0,1-1 0,0 1 0,-1 0 0,2 0 0,-1 1 0,-2 4 0,1-2 0,0 1 0,1-1 0,0 1 0,0 0 0,1 0 0,-2 11 0,4-16 0,0 0 0,-1 1 0,1-1 0,0 0 0,0 1 0,1-1 0,-1 0 0,1 0 0,-1 0 0,1 0 0,0 1 0,1-1 0,-1 0 0,0 0 0,1-1 0,-1 1 0,1 0 0,0 0 0,3 2 0,-2-1 0,1 0 0,0-1 0,0 0 0,0 0 0,0 0 0,0 0 0,1-1 0,-1 1 0,7 1 0,-8-3 0,-1-1 0,1 1 0,-1-1 0,1 0 0,-1 0 0,1 0 0,0 0 0,-1 0 0,1-1 0,-1 1 0,1-1 0,-1 1 0,1-1 0,-1 0 0,0 0 0,1 0 0,-1 0 0,0-1 0,0 1 0,4-4 0,6-5 0,0 0 0,-1-2 0,0 1 0,-1-1 0,0-1 0,-1 1 0,-1-2 0,13-24 0,-15 23 0,-4 10 0,-1 0 0,1 1 0,0-1 0,1 1 0,-1-1 0,1 1 0,0 0 0,0 0 0,0 0 0,7-6 0,-9 10 0,-1 0 0,1 0 0,0 0 0,0 0 0,0 0 0,-1 0 0,1 0 0,0 0 0,0 0 0,0 0 0,-1 1 0,1-1 0,0 0 0,0 1 0,-1-1 0,1 0 0,0 1 0,0-1 0,-1 1 0,1-1 0,-1 1 0,2 0 0,18 19 0,-10-9 0,109 90 0,-116-98 0,1 0 0,0-1 0,0 0 0,0 0 0,0 0 0,0 0 0,0-1 0,0 1 0,1-1 0,-1 0 0,0-1 0,1 1 0,-1-1 0,1 1 0,-1-1 0,1-1 0,-1 1 0,0-1 0,1 1 0,-1-1 0,1-1 0,-1 1 0,0-1 0,0 1 0,5-4 0,7-3 0,0-1 0,0-1 0,-1 0 0,24-22 0,66-47 0,-86 55 0,-19 24 0,1-1 0,0 1 0,-1-1 0,0 0 0,1 1 0,-1-1 0,1 0 0,-1 0 0,0 1 0,0-1 0,1 0 0,-1 0 0,0 1 0,0-1 0,0 0 0,0 0 0,0 0 0,0 1 0,0-1 0,0 0 0,0 0 0,0 1 0,-1-1 0,1 0 0,0 0 0,0 1 0,-1-1 0,1 0 0,0 0 0,-1 1 0,1-1 0,-1 0 0,0 0 0,-1 1 0,1 0 0,-1 0 0,1 0 0,-1 0 0,1 0 0,-1 1 0,1-1 0,-1 0 0,0 1 0,1 0 0,0-1 0,-1 1 0,1 0 0,-1-1 0,1 1 0,0 0 0,0 0 0,-2 1 0,1 0 0,-12 7 0,0 1 0,0 0 0,-18 20 0,27-25 0,1 0 0,0 1 0,0-1 0,0 1 0,1 0 0,0 0 0,0 0 0,1 1 0,0-1 0,0 0 0,0 1 0,-1 6 0,3-7 0,0-1 0,0 0 0,1 0 0,-1 0 0,1 0 0,0 0 0,0 0 0,1 0 0,-1 0 0,1 0 0,0 0 0,0-1 0,1 1 0,0-1 0,-1 0 0,1 1 0,1-1 0,-1-1 0,1 1 0,-1 0 0,1-1 0,6 4 0,-3-1 0,0-1 0,0-1 0,1 1 0,-1-1 0,1-1 0,0 1 0,0-1 0,1-1 0,-1 1 0,1-2 0,-1 1 0,15 0 0,-8-3 0,-1 0 0,1-1 0,0-1 0,-1-1 0,0 0 0,0 0 0,0-1 0,0-1 0,-1-1 0,0 0 0,0 0 0,-1-2 0,0 1 0,16-15 0,0-3 0,-2-2 0,-1 0 0,0-2 0,29-47 0,-39 50 0,0 0 0,-2 0 0,-1-2 0,-1 0 0,-2 0 0,-1 0 0,-1-1 0,4-37 0,-5 2 0,-3-1 0,-9-117 0,6 176 0,0 3 0,0-1 0,-1 1 0,1 0 0,-1-1 0,1 1 0,-2 0 0,1-1 0,0 1 0,-1 0 0,1 0 0,-1 0 0,-3-4 0,0 23 0,3-3 0,-13 83 0,-4 115 0,13-110 0,-30 174 0,35-264 0,2-6 0,-2-1 0,1 1 0,0-1 0,-1 1 0,1-1 0,-1 0 0,0 1 0,0-1 0,-1 1 0,-2 4 0,4-5 0,7-5 0,9-9 0,-4 0 0,-1-1 0,0 0 0,14-21 0,-14 18 0,1 0 0,21-20 0,-33 34 0,1 1 0,0-1 0,0 1 0,0 0 0,0-1 0,0 1 0,0 0 0,0 0 0,1-1 0,-1 1 0,0 0 0,0 0 0,0 0 0,0 0 0,0 0 0,0 1 0,0-1 0,0 0 0,0 0 0,0 1 0,0-1 0,0 0 0,0 1 0,0-1 0,0 1 0,0 0 0,0-1 0,-1 1 0,1 0 0,0-1 0,0 1 0,-1 0 0,1 0 0,0 0 0,0 1 0,28 37 0,-25-33 0,35 62 0,6 11 0,-44-78 0,0 1 0,1-1 0,-1 1 0,0-1 0,0 1 0,1-1 0,-1 0 0,1 0 0,-1 0 0,1 1 0,0-1 0,-1-1 0,1 1 0,0 0 0,0 0 0,0-1 0,-1 1 0,1-1 0,0 0 0,0 1 0,0-1 0,0 0 0,0 0 0,0 0 0,0 0 0,0 0 0,0-1 0,-1 1 0,1-1 0,0 1 0,0-1 0,0 0 0,0 1 0,-1-1 0,1 0 0,0 0 0,-1 0 0,1-1 0,1-1 0,4-2 0,-1 0 0,-1 0 0,1-1 0,-1 0 0,0 0 0,0 0 0,-1 0 0,6-11 0,21-60-510,-26 63-2915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30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109 574 12760,'0'0'10015,"-11"7"-9357,3-2-518,-37 26 554,41-28-485,-1 1 1,1 0-1,0 0 0,0 0 0,1 1 0,-1-1 0,1 1 0,0 0 0,-3 6 0,5-6-22,0 0 1,0 0-1,0 0 1,1 1-1,0-1 1,0 0-1,0 1 1,1-1-1,0 0 1,0 0-1,0 1 1,0-1-1,1 0 1,0 0-1,0-1 1,0 1-1,1 0 1,4 5-1,-6-8-123,0 0-1,1-1 0,-1 0 1,1 1-1,0-1 0,-1 0 0,1 0 1,0 0-1,0 0 0,0 0 1,0 0-1,0 0 0,0-1 0,0 1 1,0-1-1,0 1 0,0-1 1,0 0-1,0 0 0,0 0 1,0 0-1,0 0 0,0 0 0,4-2 1,-1 1 93,1 0 0,-1 0 0,0-1 0,1 0 0,-1 0 0,0-1 0,9-5 0,-9 4-157,0 0 0,0 0 0,0-1 0,-1 0 0,1 0 0,-1 0 0,0 0 0,-1-1 0,1 1 0,-1-1 0,0 0 0,0 0 0,-1 0 0,0-1 0,0 1 0,-1-1 0,1 1 0,0-11 0,-2 8 0,0 0 0,-1 1 0,1-1 0,-2 0 0,1 1 0,-1 0 0,0-1 0,-1 1 0,0 0 0,0 0 0,-1 0 0,0 0 0,-9-11 0,7 10 0,-1 0 0,0 1 0,0 0 0,0 1 0,-10-8 0,14 13 0,0 0 0,0 0 0,0 0 0,0 1 0,0-1 0,0 1 0,-1 0 0,1 0 0,0 0 0,-1 0 0,1 0 0,-1 1 0,1 0 0,-1-1 0,0 1 0,1 1 0,-1-1 0,1 0 0,-4 2 0,5-2 0,1 0 0,0 1 0,-1-1 0,1 0 0,-1 1 0,1 0 0,0-1 0,-1 1 0,1 0 0,0 0 0,0-1 0,0 1 0,-1 0 0,0 2 0,2-3 0,0 1 0,0 0 0,0-1 0,0 1 0,0 0 0,0-1 0,0 1 0,0 0 0,0-1 0,0 1 0,0 0 0,0-1 0,1 1 0,-1 0 0,0-1 0,0 1 0,1 0 0,-1-1 0,0 1 0,1-1 0,-1 1 0,1-1 0,-1 1 0,1-1 0,-1 1 0,1-1 0,-1 1 0,1-1 0,-1 1 0,1-1 0,0 0 0,-1 1 0,2-1 0,3 3 0,-1-1 0,1 0 0,0 1 0,-1-2 0,1 1 0,0-1 0,1 1 0,-1-2 0,0 1 0,0 0 0,0-1 0,0 0 0,1 0 0,-1-1 0,0 1 0,0-1 0,0 0 0,0 0 0,0-1 0,7-2 0,-3 0 0,1 0 0,-1-1 0,-1 0 0,1 0 0,-1-1 0,1 0 0,-2 0 0,1-1 0,12-13 0,-1-8 0,-2 1 0,-1-2 0,-1 0 0,-1-1 0,11-39 0,-6 21 0,13-49 0,-13 34 0,-19 64 0,0-1 0,0 0 0,0 0 0,0 0 0,0 0 0,0 0 0,0 0 0,0 0 0,0 0 0,0 0 0,0 0 0,0 0 0,0 0 0,0 0 0,1 0 0,-1 0 0,0 0 0,0 0 0,0 0 0,0 1 0,0-1 0,0 0 0,0 0 0,0 0 0,0 0 0,0 0 0,0 0 0,0 0 0,0 0 0,1 0 0,-1 0 0,0 0 0,0 0 0,0 0 0,0 0 0,0 0 0,0-1 0,0 1 0,0 0 0,0 0 0,0 0 0,0 0 0,0 0 0,0 0 0,0 0 0,1 0 0,-1 0 0,0 0 0,0 0 0,0 0 0,0 0 0,2 14 0,1 25 0,-37 375 0,25-328 0,6-63 0,-22 163 0,19-152 0,-2 0 0,-2 0 0,-16 40 0,23-67 0,0 1 0,0-1 0,0 1 0,-1 0 0,0-1 0,-1 1 0,0-1 0,0-1 0,0 1 0,-1-1 0,-9 9 0,15-15 0,0 0 0,0 0 0,-1-1 0,1 1 0,0 0 0,0 0 0,0 0 0,-1 0 0,1 0 0,0 0 0,0 0 0,0-1 0,-1 1 0,1 0 0,0 0 0,0 0 0,0 0 0,0-1 0,0 1 0,-1 0 0,1 0 0,0 0 0,0-1 0,0 1 0,0 0 0,0 0 0,0 0 0,0-1 0,0 1 0,0 0 0,0 0 0,0-1 0,0 1 0,0 0 0,0 0 0,0-1 0,0 1 0,0 0 0,0 0 0,0 0 0,0-1 0,0 1 0,0 0 0,1 0 0,-1-1 0,2-14 0,3-3 0,1 0 0,1 0 0,0 1 0,1 0 0,1 1 0,1 0 0,16-22 0,-16 27 0,-1 1 0,1 0 0,1 0 0,0 1 0,0 0 0,1 1 0,0 0 0,0 1 0,1 0 0,21-8 0,-19 10 0,1 0 0,26-5 0,-35 9 0,-1 0 0,1 1 0,-1 0 0,1 0 0,0 1 0,-1 0 0,1 0 0,-1 0 0,9 3 0,49 22 850,-27-7-5635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32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0 874 9344,'0'0'9766,"10"-2"-9361,-4 0-351,2 1 62,0-1-1,0 0 1,0-1 0,-1 0 0,1 0-1,-1-1 1,0 0 0,0 0 0,0-1-1,8-7 1,-1-3 170,-1-1 1,0 0-1,-1-1 0,9-20 0,38-79 883,-58 114-1148,97-230 1832,-3 8-114,-62 136-954,-11 25 807,-22 63-1566,0 1 0,0-1 0,0 0-1,0 0 1,0 0 0,0 0-1,0 0 1,-1 0 0,1 0-1,0 0 1,0 0 0,0 0 0,0 0-1,0 0 1,0 0 0,0 0-1,0 0 1,0 0 0,0 0 0,-1 0-1,1 0 1,0 0 0,0 0-1,0 0 1,0-1 0,0 1-1,0 0 1,0 0 0,0 0 0,0 0-1,0 0 1,0 0 0,0 0-1,0 0 1,-1 0 0,1 0-1,0 0 1,0 0 0,0-1 0,-9 13 552,-3 8-379,0 0 1,2 1-1,-14 38 1,-15 74 638,27-87-754,-39 181-84,44-185 0,2 0 0,3 1 0,3 63 0,-1-98 0,1-1 0,0 1 0,1-1 0,0 1 0,0-1 0,1 0 0,0 0 0,4 8 0,-6-13 0,0 0 0,0 0 0,1-1 0,-1 1 0,0 0 0,1 0 0,0-1 0,-1 1 0,1-1 0,0 1 0,0-1 0,0 0 0,0 0 0,0 0 0,0 0 0,0 0 0,0 0 0,1 0 0,-1-1 0,0 1 0,1-1 0,-1 0 0,0 1 0,0-1 0,1 0 0,-1-1 0,0 1 0,1 0 0,3-2 0,5-1 0,0-1 0,0 0 0,0-1 0,-1 0 0,0-1 0,0 0 0,0 0 0,-1-1 0,0-1 0,0 0 0,13-15 0,3-7 0,-1-2 0,21-38 0,-27 42 0,-13 19 0,1 0 0,-1-1 0,-1 1 0,4-11 0,-2 12 0,-6 8 0,0 1 0,0-1 0,0 0 0,0 0 0,0 0 0,0 0 0,0 0 0,0 0 0,0 0 0,0 0 0,0 1 0,0-1 0,0 0 0,0 0 0,0 0 0,0 0 0,0 0 0,0 0 0,0 0 0,0 1 0,0-1 0,0 0 0,0 0 0,1 0 0,-1 0 0,0 0 0,0 0 0,0 0 0,0 0 0,0 0 0,0 0 0,0 0 0,0 0 0,0 1 0,0-1 0,1 0 0,-1 0 0,0 0 0,0 0 0,0 0 0,0 0 0,0 0 0,0 0 0,0 0 0,1 0 0,-1 0 0,0 0 0,0 0 0,0 0 0,0 0 0,0 0 0,0 0 0,0 0 0,0 0 0,1 0 0,-1-1 0,0 1 0,0 0 0,0 0 0,0 0 0,0 0 0,0 0 0,0 0 0,0 0 0,-12 118 0,11-102 0,1 1 0,1 0 0,0-1 0,1 1 0,5 17 0,-4-25 0,-2-3 0,0 0 0,1 0 0,0 0 0,0 0 0,5 8 0,-6-13 0,-1 0 0,1-1 0,0 1 0,-1 0 0,1 0 0,0 0 0,0-1 0,0 1 0,0 0 0,-1-1 0,1 1 0,0-1 0,0 1 0,0-1 0,0 1 0,0-1 0,0 1 0,0-1 0,0 0 0,0 0 0,1 0 0,-1 0 0,0 0 0,0 0 0,0 0 0,0 0 0,0 0 0,0 0 0,0 0 0,0-1 0,0 1 0,0 0 0,0-1 0,0 1 0,0-1 0,0 1 0,0-1 0,2-1 0,3-2 0,0-1 0,1-1 0,-1 1 0,-1-1 0,1 0 0,-1 0 0,0 0 0,-1-1 0,7-12 0,2-9 0,13-34 0,-18 40 0,2-7 0,-6 18 0,-1 0 0,1 1 0,6-11 0,-10 21 0,0 0 0,0-1 0,0 1 0,0 0 0,0 0 0,1 0 0,-1 0 0,0 0 0,0-1 0,0 1 0,0 0 0,0 0 0,0 0 0,0 0 0,0 0 0,1-1 0,-1 1 0,0 0 0,0 0 0,0 0 0,0 0 0,0 0 0,0 0 0,1 0 0,-1 0 0,0 0 0,0 0 0,0 0 0,0 0 0,1 0 0,-1 0 0,0 0 0,0 0 0,0 0 0,0 0 0,1 0 0,-1 0 0,0 0 0,0 0 0,0 0 0,0 0 0,1 0 0,-1 0 0,0 0 0,0 0 0,0 0 0,0 0 0,0 0 0,1 0 0,-1 1 0,0-1 0,0 0 0,0 0 0,0 0 0,0 0 0,0 1 0,5 8 0,-5-8 0,14 42 0,-6-19 0,0 0 0,2-1 0,13 25 0,-22-45 0,1 0 0,0 0 0,0 0 0,0 0 0,1-1 0,-1 1 0,0-1 0,1 1 0,0-1 0,0 0 0,0 0 0,0 0 0,0-1 0,3 2 0,-4-2 0,0-1 0,-1 0 0,1 1 0,0-1 0,0 0 0,-1 0 0,1 0 0,0-1 0,0 1 0,-1 0 0,1-1 0,0 1 0,0-1 0,-1 0 0,1 1 0,-1-1 0,1 0 0,-1 0 0,1 0 0,-1 0 0,1 0 0,-1 0 0,0-1 0,0 1 0,1 0 0,-1-1 0,0 1 0,1-2 0,3-6 0,0 1 0,-1-1 0,0 1 0,0-1 0,-1 0 0,0-1 0,0 1 0,1-14 0,6-80 0,-9 94 0,-1-1 0,-1 8 0,1 0 0,0 0 0,0 0 0,-1 0 0,2 0 0,-1 0 0,0 0 0,0 1 0,1-1 0,-1 0 0,1 0 0,-1 0 0,1 0 0,0 0 0,0 0 0,1-2 0,2 5 0,0 0 0,0 1 0,0 0 0,-1 0 0,7 5 0,32 16 0,1-1 0,65 24 0,-100-43 0,0 0 0,0 0 0,0-1 0,1 0 0,-1-1 0,11 2 0,-19-3 0,0 0 0,0 0 0,0 0 0,1 0 0,-1 0 0,0 0 0,0 0 0,0 0 0,0 0 0,0 0 0,0 0 0,0 0 0,1 0 0,-1 0 0,0 0 0,0 0 0,0 0 0,0 1 0,0-1 0,0 0 0,0 0 0,0 0 0,0 0 0,0 0 0,0 0 0,0 0 0,0 1 0,1-1 0,-1 0 0,0 0 0,0 0 0,0 0 0,0 0 0,0 0 0,0 0 0,0 1 0,0-1 0,0 0 0,0 0 0,0 0 0,-1 0 0,1 0 0,0 0 0,0 1 0,0-1 0,0 0 0,0 0 0,0 0 0,-5 11 0,-10 9 0,15-19 0,-17 21 0,0-1 0,-14 24 0,28-39 0,0-1 0,0 1 0,0 0 0,1 0 0,-1 0 0,2 0 0,-1 0 0,1 1 0,-1-1 0,1 7 0,2-8 0,-1 1 0,1-1 0,1 0 0,-1 1 0,1-1 0,0 0 0,4 8 0,-6-12 0,1 0 0,-1 0 0,1 1 0,0-1 0,0 0 0,-1 0 0,1 0 0,0-1 0,0 1 0,0 0 0,0 0 0,0 0 0,0-1 0,0 1 0,1 0 0,0 0 0,-1-1 0,0 0 0,0 0 0,0 0 0,0-1 0,0 1 0,0 0 0,-1 0 0,1 0 0,0-1 0,0 1 0,0 0 0,0-1 0,0 1 0,-1-1 0,1 1 0,0-1 0,0 1 0,-1-1 0,1 0 0,0 1 0,-1-1 0,1 0 0,0 0 0,-1 1 0,1-2 0,4-6 0,-1 0 0,0 0 0,0 0 0,0 0 0,-1-1 0,-1 1 0,0-1 0,0 0 0,2-16 0,-2-6 0,-2-46 0,-2 55 0,-1 1 0,-1 0 0,-1 0 0,0 1 0,-2-1 0,0 1 0,-16-29 0,21 44 0,-1-3 0,16 15 0,10 6 0,50 20 0,-30-15 0,-24-9 0,-6-2 0,1 0 0,0-1 0,1-1 0,-1 0 0,1-1 0,0 0 0,31 2 0,-29-5 305,-13-1-234,-1 1-1,1-1 1,0 0 0,0 0-1,0-1 1,0 1-1,4-2 1,-7 2-205,0-1 1,0 1-1,0-1 1,-1 1-1,1-1 1,0 1 0,-1-1-1,1 0 1,0 1-1,-1-1 1,1 0-1,-1 0 1,1 1-1,-1-1 1,1 0-1,-1 0 1,0 0 0,1 0-1,-1 1 1,0-1-1,0 0 1,0 0-1,1 0 1,-1 0-1,0 0 1,0 0 0,0 0-1,-1 0 1,1 0-1,0 0 1,0 1-1,0-1 1,-1 0-1,1 0 1,-1-1-1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3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14368,'0'0'2471,"83"-53"-1551,-23 34-48,2 5 8,16-3-160,7 0 8,9 6-64,-5 6 0,-5 7-64,-6-4 8,3-7-248,-11 1 8,-3 1-248,-8-1 8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39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39 935 13768,'0'0'8710,"13"-12"-8075,-6 6-543,11-9 150,-1-2 0,-1 0 1,23-30-1,-6-2 421,51-102 1,9-63 116,-62 126-226,-3-1 0,18-109 0,-41 167-41,-6 31-492,1-1 0,0 1 0,-1 0 0,1 0 0,0 0 0,-1 0 0,1 0 0,0 0 0,-1 0 0,1 0 0,0 0-1,-1 0 1,1 0 0,-1 0 0,1 1 0,0-1 0,-1 0 0,1 0 0,0 0 0,0 0 0,-1 0 0,1 1 0,0-1-1,-1 0 1,1 0 0,0 1 0,0-1 0,-1 0 0,1 0 0,0 1 0,0-1 0,-3 4 23,0-1 0,0 1 0,0 0 0,1 0 0,0 0 1,0 0-1,-3 8 0,-1 2 21,-221 585 1103,69-186 103,154-404-1160,0-1 0,-1 0 0,0 0-1,0 0 1,0-1 0,-10 10 0,15-17-111,0 0 0,0 0 0,-1 0 0,1 1 0,0-1 0,0 0 0,0 0 0,0 0 0,0 0 0,0 0 0,0 1 0,0-1 0,-1 0 0,1 0 0,0 0 0,0 0 0,0 1 0,0-1 0,0 0 0,0 0 0,0 0 0,0 0 0,0 1 0,0-1 0,0 0 0,0 0 0,0 0 0,0 0 0,0 1 0,0-1 0,0 0 0,0 0 0,1 0 0,-1 0 0,0 1 0,0-1 0,0 0 0,0 0 0,0 0 0,0 0 0,0 0 0,0 0 0,1 1 0,-1-1 0,0 0 0,0 0 0,0 0 0,0 0 0,0 0 0,1 0 0,-1 0 0,0 0 0,9 2 0,12-8 0,-1 0 0,0-1 0,34-18 0,55-38 0,-81 46 0,41-25 0,-2-3 0,88-77 0,-126 94 0,0 0 0,-2-2 0,-1-1 0,-1-1 0,-2-2 0,34-65 0,-44 72 0,-1 5 0,-1-2 0,14-46 0,-21 55 0,4-18 0,5-37 0,-12 61 0,0 1 0,0 0 0,-1 0 0,-1-1 0,1 1 0,-1 0 0,0-1 0,-1 1 0,0 0 0,-4-9 0,6 16 0,0 0 0,-1 0 0,1 0 0,-1 0 0,1 1 0,-1-1 0,1 0 0,-1 0 0,1 1 0,-1-1 0,0 0 0,1 1 0,-1-1 0,0 0 0,1 1 0,-1-1 0,0 1 0,0-1 0,0 1 0,0 0 0,1-1 0,-1 1 0,0 0 0,0-1 0,0 1 0,0 0 0,0 0 0,0 0 0,0 0 0,0 0 0,0 0 0,0 0 0,0 0 0,1 1 0,-1-1 0,0 0 0,0 0 0,0 1 0,0-1 0,0 1 0,0-1 0,1 1 0,-1-1 0,0 1 0,0-1 0,1 1 0,-1-1 0,0 2 0,-5 3 0,0 1 0,0 0 0,1 0 0,-7 9 0,-3 9 0,1 0 0,0 1 0,2 0 0,1 1 0,-15 51 0,-21 142 0,42-192 0,5-26 0,-6 33 0,-2 44 0,7-70 0,1 1 0,0 0 0,1 0 0,0-1 0,0 1 0,1-1 0,0 1 0,0-1 0,1 1 0,6 12 0,-7-17 0,1 0 0,-1 0 0,1 0 0,0 0 0,0-1 0,0 1 0,1-1 0,-1 0 0,1 0 0,0 0 0,0 0 0,8 4 0,-9-6 0,0 0 0,0-1 0,0 1 0,0 0 0,0-1 0,0 0 0,0 0 0,0 0 0,0 0 0,0-1 0,0 1 0,0-1 0,0 1 0,0-1 0,0 0 0,0 0 0,0-1 0,0 1 0,-1 0 0,5-4 0,3-1 0,0 0 0,-1-1 0,0 0 0,0-1 0,0 0 0,-1 0 0,-1-1 0,1 0 0,-1 0 0,-1-1 0,0 1 0,6-15 0,29-81 0,-25 82 0,-4 6 0,-15 25 0,2 0 0,-1 0 0,0 12 0,-2 5 0,-3 5 0,3-17 0,1 0 0,0 0 0,-1 22 0,4-32 0,0 0 0,0-1 0,0 1 0,0 0 0,0-1 0,1 1 0,-1 0 0,1-1 0,0 1 0,0-1 0,0 1 0,0-1 0,0 0 0,1 1 0,-1-1 0,1 0 0,-1 0 0,1 0 0,0 0 0,0 0 0,0 0 0,0-1 0,4 4 0,-4-4 0,0-1 0,0 1 0,0-1 0,1 1 0,-1-1 0,0 0 0,0 0 0,0 0 0,1 0 0,-1 0 0,0 0 0,0-1 0,0 1 0,0-1 0,3-1 0,30-12 0,-22 7 0,-2-1 0,1 0 0,-1 0 0,0-1 0,-1 0 0,0-1 0,13-16 0,4-9 0,21-39 0,-46 72 0,-1 0 0,1-1 0,-1 1 0,0-1 0,0 1 0,0-1 0,0 0 0,0 1 0,-1-1 0,1 0 0,0-4 0,-12 42 0,8-15 0,-6 45 0,9-58 0,0-1 0,0 1 0,0 0 0,1 0 0,0 0 0,0-1 0,3 8 0,-4-12 0,1-1 0,-1 0 0,1 0 0,0 1 0,0-1 0,-1 0 0,1 0 0,0 0 0,0 0 0,0 0 0,0 0 0,0 0 0,1 0 0,-1-1 0,0 1 0,0 0 0,1-1 0,-1 1 0,0-1 0,1 1 0,-1-1 0,0 1 0,1-1 0,-1 0 0,0 0 0,1 0 0,-1 0 0,1 0 0,-1 0 0,0 0 0,1 0 0,-1-1 0,3 0 0,3-1 0,0 0 0,0 0 0,-1-1 0,14-7 0,7-5 0,26-21 0,-43 29 0,-1 0 0,-1-1 0,1-1 0,-1 1 0,-1-1 0,8-11 0,-7 8 0,-5 9 0,0-1 0,0-1 0,-1 1 0,0 0 0,4-9 0,-9 26 0,0-1 0,2 1 0,-2 20 0,0 11 0,2-38 0,0 1 0,0-1 0,1 1 0,0 0 0,0-1 0,1 1 0,0 0 0,0-1 0,0 1 0,1-1 0,3 9 0,-4-14 0,1 0 0,-1 0 0,0 0 0,1 0 0,-1 0 0,0 0 0,1 0 0,-1-1 0,1 1 0,0-1 0,-1 1 0,1-1 0,-1 1 0,1-1 0,0 0 0,-1 0 0,1 0 0,0 0 0,-1 0 0,1 0 0,0 0 0,1-1 0,40-9 0,-40 9 0,14-5 0,-2-1 0,1-1 0,-1-1 0,0 0 0,0 0 0,-1-2 0,15-14 0,36-25 0,-64 49 0,0 1 0,0-1 0,0 0 0,0 1 0,0-1 0,0 0 0,0 1 0,0-1 0,-1 0 0,1 0 0,0 0 0,0 0 0,-1 0 0,1 0 0,-1 0 0,1 0 0,-1 0 0,1 0 0,-1-1 0,0 1 0,1-2 0,-4 4 0,1 0 0,-1-1 0,1 1 0,-1 0 0,1 1 0,0-1 0,-1 0 0,-2 3 0,1-1 0,-9 5 0,1 0 0,0 1 0,0 1 0,1 0 0,0 0 0,1 1 0,1 0 0,-17 26 0,17-24 0,8-11 0,-1 1 0,1-1 0,-1 0 0,1 1 0,0 0 0,0-1 0,0 1 0,0 0 0,0-1 0,0 1 0,1 3 0,-1-4 0,1-1 0,0 0 0,0 1 0,0-1 0,0 0 0,1 1 0,-1-1 0,0 0 0,0 0 0,1 1 0,-1-1 0,1 0 0,-1 0 0,2 3 0,-1-4 0,0 1 0,0-1 0,0 1 0,0-1 0,0 0 0,0 1 0,0-1 0,0 0 0,0 0 0,0 0 0,0 0 0,0 0 0,0 0 0,1 0 0,-1 0 0,0 0 0,0 0 0,0-1 0,0 1 0,0 0 0,1-1 0,10-3 0,1-1 0,-1 0 0,0-1 0,-1 0 0,1-1 0,-1 0 0,0 0 0,-1-1 0,0-1 0,0 0 0,-1 0 0,0-1 0,-1 0 0,0-1 0,0 0 0,-1 0 0,7-16 0,-2 1 0,-1 0 0,-2-1 0,0-1 0,-2 1 0,-1-1 0,5-55 0,-10 63 0,20-364 0,-21 380 0,1 2 0,-1-1 0,0 0 0,0 1 0,0-1 0,0 0 0,0 0 0,-1 1 0,1-1 0,-1 0 0,0 1 0,0-1 0,0 1 0,0-1 0,0 1 0,0-1 0,-3-1 0,3 4 0,0 1 0,0 0 0,0 0 0,1 0 0,-1 0 0,0 0 0,0 0 0,0 0 0,1 0 0,-1 1 0,0-1 0,1 0 0,-1 0 0,1 1 0,-1 1 0,-17 53 0,3 1 0,-11 79 0,20-103 0,-3 34 0,2 0 0,3 0 0,8 111 0,-4-169 0,1 0 0,1 1 0,0-1 0,0 0 0,0 0 0,6 10 0,-7-15 0,1-1 0,-1 0 0,1 0 0,0 0 0,0-1 0,1 1 0,-1 0 0,0-1 0,1 0 0,0 1 0,-1-1 0,1 0 0,0 0 0,0-1 0,0 1 0,0 0 0,1-1 0,-1 0 0,5 1 0,1 0 0,-1-1 0,1 0 0,0 0 0,0-1 0,-1 0 0,1 0 0,0-1 0,0-1 0,-1 1 0,1-2 0,-1 1 0,1-1 0,-1 0 0,0-1 0,0 1 0,7-6 0,11-9 0,-1 0 0,-1-1 0,26-28 0,-22 22 0,-28 24 0,0 1 0,0 0 0,1-1 0,-1 1 0,0 0 0,0 0 0,0-1 0,1 1 0,-1 0 0,0 0 0,0-1 0,1 1 0,-1 0 0,0 0 0,1 0 0,-1-1 0,0 1 0,1 0 0,-1 0 0,0 0 0,1 0 0,-1 0 0,0 0 0,1 0 0,-1 0 0,0 0 0,1 0 0,-1 0 0,1 0 0,-1 0 0,1 0 0,-2 12 0,-14 26 0,13-33 0,-14 27 0,-2-1 0,0 0 0,-2-2 0,-1 0 0,-2-1 0,-44 42 0,67-69 0,0-1 0,0 0 0,0 0 0,0 0 0,0 0 0,-1 0 0,1 0 0,0 0 0,0 1 0,0-1 0,0 0 0,0 0 0,0 0 0,0 0 0,0 0 0,0 0 0,1 1 0,-1-1 0,0 0 0,0 0 0,0 0 0,0 0 0,0 0 0,0 0 0,0 0 0,0 0 0,0 1 0,0-1 0,0 0 0,0 0 0,0 0 0,0 0 0,1 0 0,-1 0 0,0 0 0,0 0 0,0 0 0,0 0 0,0 0 0,0 0 0,0 0 0,1 0 0,-1 0 0,0 0 0,0 0 0,0 0 0,0 0 0,0 0 0,0 0 0,0 0 0,1 0 0,-1 0 0,0 0 0,0 0 0,0 0 0,0 0 0,0 0 0,0 0 0,0 0 0,1 0 0,-1 0 0,0 0 0,0 0 0,0 0 0,0 0 0,0 0 0,0 0 0,0-1 0,13 0 0,-11 0 0,14 0 0,0 1 0,17 2 0,-19-1 0,0 0 0,0-1 0,23-4 0,-26 3 0,-1-2 0,1 1 0,16-8 0,-27 10 33,0 0-1,0 0 1,1 0 0,-1-1-1,0 1 1,0 0-1,0 0 1,1-1 0,-1 1-1,0 0 1,0-1 0,0 1-1,0 0 1,0-1-1,0 1 1,1 0 0,-1-1-1,0 1 1,0 0 0,0-1-1,0 1 1,0 0-1,0-1 1,0 1 0,0 0-1,-1-1 1,1 1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40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18087,'0'0'1336,"74"26"-920,-39-15-8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42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241 565 7832,'0'0'9665,"-9"-4"-8897,2 1-554,4 2-149,1-1 0,-1 1 0,1 0 1,-1 0-1,0 0 0,1 0 0,-1 0 1,0 1-1,0-1 0,0 1 0,1 0 1,-1 0-1,0 0 0,0 0 0,0 0 1,0 1-1,1-1 0,-1 1 0,0 0 1,-2 1-1,-10 4 383,1 1 0,1 1 1,-1 1-1,1 0 0,1 0 1,0 1-1,0 1 0,1 0 1,0 1-1,1 0 0,-8 13 1,16-23-337,2-1 0,-1 0 0,0 1 0,0-1 0,0 0 0,1 1 1,-1-1-1,0 1 0,1-1 0,0 1 0,-1-1 0,1 1 1,0-1-1,0 1 0,0 0 0,0-1 0,0 1 0,0-1 0,0 1 1,0-1-1,1 1 0,-1 0 0,0-1 0,2 3 0,-1-3-16,1 1 0,-1-1 0,1-1 0,-1 1 0,0 0 0,1 0 0,-1 0 0,1-1 0,0 1 0,-1-1 0,1 1 0,0-1 0,-1 1 0,1-1 0,0 0 0,-1 0 0,1 0 0,0 0 0,-1 0 0,1-1 0,0 1 0,2-1 0,5-1 72,1 0 0,-1-1 0,0 0 0,-1-1 0,1 0 0,-1 0 0,1-1 0,-1 0 0,-1 0-1,1-1 1,-1 0 0,0-1 0,0 1 0,9-13 0,-16 19-168,1 0 0,-1 0 0,0-1 0,0 1 0,0 0 0,1 0 0,-1-1 0,0 1 0,1 0 0,-1 0 0,0 0 0,0 0 0,1-1 0,-1 1 0,0 0 0,1 0 0,-1 0 0,0 0 0,1 0 0,-1 0 0,0 0 0,1 0 0,-1 0 0,0 0 0,1 0 0,-1 0 0,0 0 0,1 0 0,-1 0 0,0 0 0,1 0 0,-1 1 0,0-1 0,1 0 0,-1 0 0,0 0 0,0 1 0,1-1 0,-1 0 0,0 0 0,0 0 0,1 1 0,-1-1 0,10 16 0,-4-1 0,-2-1 0,6 24 0,8 29 0,-16-62 0,0 0 0,1 0 0,-1 1 0,1-2 0,0 1 0,0 0 0,1-1 0,0 1 0,5 5 0,-7-9 0,-1-1 0,0 1 0,1 0 0,-1-1 0,1 1 0,-1-1 0,1 1 0,-1-1 0,1 0 0,-1 1 0,1-1 0,-1 0 0,1 0 0,-1 0 0,1 0 0,-1-1 0,1 1 0,-1 0 0,1-1 0,-1 1 0,1-1 0,-1 1 0,1-1 0,-1 0 0,0 1 0,1-1 0,0-1 0,2 0 0,0-1 0,-1 1 0,0-1 0,0 0 0,0 0 0,0 0 0,0 0 0,0-1 0,2-3 0,2-7 0,-1 0 0,-1 0 0,0 0 0,0-1 0,3-23 0,-4 7 0,1-57 0,-7 80 0,2 7 0,0 1 0,0-1 0,0 1 0,0-1 0,0 0 0,-1 1 0,1-1 0,0 1 0,0-1 0,0 0 0,1 1 0,-1-1 0,0 1 0,0-1 0,0 0 0,0 1 0,1-1 0,-1 1 0,0-1 0,4-9 0,-4 9 0,0 1 0,0-1 0,1 1 0,-1-1 0,0 1 0,0-1 0,0 1 0,1-1 0,-1 1 0,0 0 0,1-1 0,-1 1 0,0 0 0,1-1 0,-1 1 0,1 0 0,-1-1 0,0 1 0,1 0 0,-1 0 0,1-1 0,-1 1 0,1 0 0,-1 0 0,1 0 0,-1 0 0,1 0 0,-1 0 0,1 0 0,-1 0 0,1 0 0,-1 0 0,1 0 0,-1 0 0,1 0 0,94-17 0,-42 9 0,0-3 0,87-29 0,-83 21 0,-56 18 0,-1 1 0,0 0 0,0 0 0,0 0 0,0 0 0,1 0 0,-1 0 0,0 0 0,0 0 0,0-1 0,1 1 0,-1 0 0,0 0 0,0 0 0,0 0 0,1 0 0,-1 0 0,0 0 0,0 0 0,1 0 0,-1 0 0,0 1 0,0-1 0,0 0 0,1 0 0,-1 0 0,0 0 0,0 0 0,0 0 0,0 0 0,1 0 0,-1 1 0,0-1 0,0 0 0,0 0 0,0 0 0,1 0 0,-1 1 0,0-1 0,0 0 0,0 0 0,0 0 0,0 0 0,0 1 0,0-1 0,0 0 0,0 0 0,0 0 0,0 1 0,0-1 0,0 0 0,0 0 0,0 1 0,0-1 0,0 0 0,0 0 0,0 0 0,0 1 0,0-1 0,0 0 0,0 0 0,0 0 0,0 1 0,0-1 0,-8 17 0,7-13 0,-5 7 0,-34 82 0,35-81 0,1 0 0,1 1 0,0-1 0,1 1 0,-2 23 0,4-34 0,0-1 0,0 1 0,0 0 0,0-1 0,1 1 0,-1-1 0,0 1 0,1-1 0,-1 1 0,1-1 0,-1 0 0,1 1 0,-1-1 0,1 0 0,0 1 0,0-1 0,0 0 0,0 0 0,0 1 0,0-1 0,0 0 0,0 0 0,1 0 0,-1 0 0,0-1 0,0 1 0,1 0 0,-1-1 0,1 1 0,-1 0 0,1-1 0,-1 0 0,0 1 0,1-1 0,0 0 0,-1 0 0,1 0 0,2 0 0,2 0 0,0 0 0,0-1 0,0 0 0,-1-1 0,1 1 0,0-1 0,0 0 0,9-5 0,9-7 0,0-2 0,0 0 0,-2-2 0,0 0 0,-1-2 0,-1 0 0,27-34 0,-18 15 0,-2-2 0,-2 0 0,32-72 0,-45 85 0,-1 0 0,-2 0 0,0-1 0,-2 0 0,-2-1 0,0 0 0,0-33 0,-8 58 0,-1 11 0,-5 13 0,-12 45 0,-21 117 0,4 76 0,16-96 0,8-22 0,14-138 0,0-1 0,-1 0 0,1 0 0,0 1 0,0-1 0,0 0 0,0 1 0,0-1 0,0 0 0,0 1 0,0-1 0,0 0 0,0 1 0,0-1 0,0 0 0,0 1 0,0-1 0,0 0 0,0 1 0,0-1 0,1 0 0,-1 1 0,0-1 0,0 0 0,0 1 0,0-1 0,1 0 0,-1 0 0,0 1 0,12-9 0,22-29 0,-1-1 0,-3-2 0,-1-1 0,32-58 0,78-190 0,-63 125 0,-61 134 0,-3 7 0,-2 0 0,0 0 0,7-27 0,-74 313 0,31-102 0,-30 140 0,54-293 0,-4 31 0,6-37 0,10-11 0,-9 7 0,4-3 0,0 1 0,0-1 0,0 1 0,1 0 0,-1 0 0,1 0 0,0 1 0,0 0 0,1 0 0,8-2 0,-11 4 0,-1 0 0,1 1 0,0 0 0,0 0 0,0 0 0,0 0 0,0 0 0,0 1 0,0 0 0,0-1 0,-1 1 0,1 1 0,0-1 0,-1 1 0,1-1 0,-1 1 0,1 0 0,-1 0 0,6 6 0,119 88 0,-125-94 0,0 0 0,-1 0 0,1 0 0,0 0 0,0 0 0,0-1 0,0 0 0,0 1 0,6 0 0,-7-3 878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4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19199,'0'0'1352,"120"11"-656,-31-7 0,18-4-152,-2 1-8,-9 3-216,-11-4 8,-15-5-144,-13-1 8,-12-3-88,-18 3 16,-15 4-128,-7-1 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49:43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16072,'0'0'6007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43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15976,'0'0'1783,"51"0"-1151,14 12-416,3 4 8,2 1-432,-1-8 8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46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235 591 11256,'0'0'6985,"-14"0"-6259,7 0-628,-2 0 23,0 1 0,-1 0 0,1 0 0,0 1 0,0 0 0,0 0 0,0 1 0,0 0 0,-10 6 0,8-3 171,0 1-1,1 1 0,0-1 0,0 2 0,-13 13 1,19-18-93,0 0 0,1 1 1,0 0-1,-1-1 0,1 1 1,1 0-1,-1 1 0,1-1 1,0 0-1,0 1 0,1-1 1,-1 1-1,1 0 0,0 9 1,1-14-134,0 0 1,0 0 0,0 0 0,0 0 0,1 0-1,-1 1 1,0-1 0,0 0 0,1 0-1,-1 0 1,1 0 0,-1 0 0,1 0 0,0 0-1,-1-1 1,1 1 0,0 0 0,0 0 0,-1 0-1,1-1 1,0 1 0,0 0 0,1 0-1,1 0 26,0 1 0,-1-1 0,1 0 0,0 0 0,0-1-1,0 1 1,0 0 0,5-1 0,4 0 98,0 0-1,0-1 1,14-2-1,-16 0-91,-1 1-1,1-2 0,-1 1 0,0-1 0,0-1 0,0 1 1,-1-2-1,0 1 0,0-1 0,0 0 0,-1-1 1,0 0-1,9-10 0,-2 1 71,-2-1 1,1-1-1,-2 0 0,0 0 1,9-25-1,-11 19-20,-1 0 0,-1-1 0,-2 1 0,0-1-1,-2-1 1,-1 1 0,0-36 0,-5-2 355,-20-111-1,23 173-502,0 0 0,0 0 0,0 1 0,0-1 0,0 0 0,0 0 0,0 0 0,0 1 0,-1-1 0,1 0 0,0 1 0,-1-1 0,1 0 0,0 0 0,-1 1 0,1-1 0,-1 1 0,1-1 0,-1 0 0,1 1 0,-1-1 0,1 1 0,-1-1 0,0 1 0,1 0 0,-1-1 0,0 1 0,1 0 0,-1-1 0,0 1 0,0 0 0,-1-1 0,1 2 0,0-1 0,0 1 0,0-1 0,1 1 0,-1-1 0,0 1 0,0-1 0,0 1 0,0 0 0,1-1 0,-1 1 0,0 0 0,1 0 0,-1 0 0,0 0 0,1-1 0,-1 1 0,1 0 0,0 0 0,-1 0 0,1 0 0,0 0 0,-1 0 0,1 2 0,-5 19 0,1 1 0,1-1 0,1 1 0,0 0 0,5 40 0,23 116 0,-16-122 0,-6-34 0,1-1 0,2 1 0,17 41 0,-20-56 0,0 1 0,0-1 0,1 0 0,-1-1 0,2 1 0,-1-1 0,1 0 0,1 0 0,-1-1 0,1 0 0,0 0 0,15 9 0,-19-14 0,1 1 0,0-1 0,-1 0 0,1 0 0,0-1 0,-1 1 0,1-1 0,0 0 0,0 0 0,0 0 0,-1 0 0,1-1 0,0 0 0,0 0 0,-1 0 0,1 0 0,-1 0 0,1 0 0,-1-1 0,4-2 0,2-1 0,-1 0 0,1-1 0,-1 0 0,-1-1 0,1 1 0,8-12 0,-9 10 0,-1-1 0,-1 0 0,6-11 0,14-21 0,-22 36 0,-1 2 0,1 10 0,5 25 0,-5-18 0,0 0 0,1-1 0,11 25 0,-10-26 0,2-1 0,-1 1 0,2-1 0,-1 0 0,14 14 0,-19-23 0,0 0 0,1 0 0,0 0 0,-1 0 0,1 0 0,0 0 0,0-1 0,0 1 0,0-1 0,0 0 0,0 0 0,1 0 0,-1 0 0,0-1 0,0 1 0,1-1 0,-1 0 0,0 0 0,1 0 0,-1-1 0,0 1 0,1-1 0,-1 1 0,0-1 0,0 0 0,6-3 0,1-1 0,0 0 0,-1-1 0,0 0 0,0 0 0,-1-1 0,1-1 0,-1 1 0,-1-1 0,11-15 0,-2 2 0,-2-1 0,23-46 0,-22 33 0,-1-2 0,-2 0 0,14-74 0,3-119 0,-26 199 0,4-63 0,-20 168 0,-80 480 0,40-274 0,39-225 0,-3 0 0,-46 96 0,49-119 0,-11 16 0,26-69 0,49-137 0,6 2 0,99-193 0,-81 198 0,96-180 0,-151 298 0,26-65 0,-68 157 0,-66 197 0,-28 153 0,-38-12 0,147-380 0,5-12 0,0 0 0,0 0 0,1 1 0,0-1 0,0 1 0,0-1 0,1 1 0,-2 11 0,28-41 0,155-162 0,-137 140 0,3 2 0,2 1 0,1 3 0,107-66 0,-152 105 0,0-1 0,-1-1 0,1 1 0,-1 0 0,0-1 0,0 1 0,5-6 0,-7 7 0,-1 0 0,1 0 0,-1-1 0,1 1 0,-1 0 0,1 0 0,-1-1 0,0 1 0,0 0 0,0-1 0,0 1 0,0 0 0,0 0 0,0-1 0,0 1 0,0 0 0,-1-1 0,1 1 0,0 0 0,-1 0 0,1-1 0,-1 1 0,1 0 0,-1 0 0,0 0 0,0 0 0,1 0 0,-2-1 0,-1-1 0,1 1 0,-1-1 0,0 1 0,0-1 0,0 1 0,0 0 0,0 0 0,-1 1 0,1-1 0,-1 1 0,-4-2 0,-40-10 0,45 13 0,0-1 0,-1 1 0,1 0 0,0 0 0,0 0 0,-1 0 0,1 0 0,0 1 0,0 0 0,-1-1 0,1 1 0,0 0 0,0 1 0,0-1 0,0 0 0,0 1 0,1 0 0,-1 0 0,-5 4 0,7-4 0,-1 0 0,0 0 0,1 1 0,-1-1 0,1 0 0,0 1 0,0-1 0,0 1 0,0 0 0,0-1 0,1 1 0,-1 0 0,1-1 0,-1 1 0,1 0 0,0 0 0,0-1 0,1 1 0,-1 0 0,0 0 0,1-1 0,0 1 0,-1 0 0,1-1 0,2 3 0,-1 2 0,0-1 0,1 0 0,0 0 0,0 0 0,1-1 0,0 1 0,0-1 0,0 0 0,1 0 0,-1 0 0,1 0 0,0-1 0,0 0 0,1 0 0,0 0 0,-1-1 0,1 0 0,0 0 0,0 0 0,1-1 0,-1 0 0,0 0 0,1-1 0,0 0 0,12 1 0,-8-1 0,0 0 0,1-2 0,-1 1 0,1-1 0,-1-1 0,0 0 0,0-1 0,0 0 0,0 0 0,0-1 0,-1-1 0,1 0 0,-1 0 0,15-12 0,-3-1 0,0-1 0,-2 0 0,-1-2 0,34-45 0,-9 17 0,-45 50 0,1-1 0,0 0 0,0 0 0,0 0 0,0 0 0,0 1 0,0-1 0,0 0 0,0 0 0,0 0 0,0 0 0,0 0 0,0 1 0,0-1 0,0 0 0,0 0 0,0 0 0,1 0 0,-1 1 0,0-1 0,0 0 0,0 0 0,0 0 0,0 0 0,0 0 0,0 0 0,0 1 0,0-1 0,1 0 0,-1 0 0,0 0 0,0 0 0,0 0 0,0 0 0,0 0 0,1 0 0,-1 0 0,0 0 0,0 0 0,0 1 0,0-1 0,1 0 0,-1 0 0,0 0 0,0 0 0,0 0 0,0 0 0,0 0 0,1 0 0,-1-1 0,0 1 0,0 0 0,0 0 0,0 0 0,1 0 0,-1 0 0,0 0 0,0 0 0,0 0 0,0 0 0,0 0 0,0 0 0,1-1 0,-1 1 0,0 0 0,0 0 0,0 0 0,1 12 0,-2 10 0,1-1 0,1 1 0,1 0 0,6 28 0,-6-40 0,1 1 0,0-1 0,1 0 0,0 0 0,0 0 0,1 0 0,0-1 0,1 1 0,0-1 0,12 13 0,-16-20 0,1 0 0,-1 0 0,0 0 0,1 0 0,-1 0 0,1 0 0,0-1 0,0 0 0,0 1 0,0-1 0,-1 0 0,1 0 0,1-1 0,-1 1 0,0-1 0,0 1 0,0-1 0,0 0 0,0 0 0,0 0 0,5-1 0,1-2 0,0 0 0,0 0 0,0 0 0,-1-1 0,16-10 0,-15 9 0,-1-1 0,-1 0 0,1 0 0,-1-1 0,0 0 0,0-1 0,-1 1 0,0-1 0,-1 0 0,0-1 0,0 1 0,0-1 0,-1 0 0,-1 0 0,1 0 0,-2-1 0,4-14 0,-5 19 0,-1 0 0,0 1 0,0-1 0,0 0 0,0 1 0,-2-10 0,2 12 0,-1 1 0,1-1 0,-1 0 0,1 1 0,-1-1 0,1 0 0,-1 1 0,0-1 0,0 1 0,0-1 0,0 1 0,0-1 0,0 1 0,0 0 0,-1 0 0,1-1 0,0 1 0,-1 0 0,1 0 0,-1 0 0,-1-1 0,1 2 0,1 0 0,0 0 0,0 0 0,0 0 0,0 0 0,0 1 0,0-1 0,0 0 0,0 0 0,0 1 0,0-1 0,0 0 0,0 1 0,1-1 0,-1 1 0,0 0 0,0-1 0,0 1 0,0 0 0,1-1 0,-1 1 0,0 0 0,1 0 0,-1-1 0,1 1 0,-2 2 0,-14 25 0,16-27 0,-2 4 0,0 0 0,0 0 0,1 1 0,-1-1 0,1 0 0,1 0 0,-1 1 0,1-1 0,0 0 0,0 1 0,0-1 0,1 0 0,0 0 0,0 1 0,2 6 0,-1-8 0,-1 0 0,1 0 0,0-1 0,0 1 0,0-1 0,1 1 0,-1-1 0,1 0 0,0 0 0,0 0 0,0 0 0,0 0 0,0-1 0,1 1 0,-1-1 0,1 0 0,-1 0 0,1 0 0,0-1 0,0 0 0,5 2 0,-3-2 0,0 0 0,-1-1 0,1 0 0,0 0 0,0 0 0,0-1 0,0 1 0,-1-2 0,1 1 0,0 0 0,-1-1 0,1 0 0,-1-1 0,10-4 0,5-6 0,0 0 0,23-19 0,-33 24 0,66-59 0,-74 65 0,-2 1 0,1 1 0,-1-1 0,1 1 0,-1-1 0,1 1 0,-1-1 0,1 1 0,0-1 0,-1 1 0,1 0 0,0-1 0,-1 1 0,1 0 0,0 0 0,0 0 0,-1-1 0,1 1 0,0 0 0,-1 0 0,2 0 0,-1 0 0,-1 1 0,1-1 0,-1 0 0,0 0 0,1 0 0,-1 1 0,0-1 0,1 0 0,-1 1 0,0-1 0,1 0 0,-1 0 0,0 1 0,0-1 0,1 1 0,-1-1 0,0 0 0,0 1 0,0-1 0,1 0 0,-1 1 0,0-1 0,0 1 0,0-1 0,0 1 0,0-1 0,0 0 0,0 1 0,0-1 0,0 1 0,0-1 0,0 1 0,0-1 0,0 1 0,-3 19 0,2-15 0,-2 14 0,-1 0 0,-1 1 0,-1-2 0,-12 29 0,11-30 0,2-1 0,5-16 0,0 1 0,0-1 0,0 0 0,0 0 0,0 0 0,0 0 0,0 0 0,0 0 0,0 0 0,0 0 0,0 0 0,0 0 0,0 0 0,1 1 0,-1-1 0,0 0 0,0 0 0,0 0 0,0 0 0,0 0 0,0 0 0,0 0 0,0 0 0,0 0 0,0 0 0,0 0 0,1 0 0,-1 0 0,0 0 0,0 0 0,0 0 0,0 0 0,0 0 0,0 0 0,0 0 0,0 0 0,0 0 0,1 0 0,-1 0 0,0 0 0,0 0 0,0 0 0,0 0 0,0 0 0,0 0 0,0 0 0,0-1 0,0 1 0,0 0 0,0 0 0,1 0 0,-1 0 0,0 0 0,0 0 0,0 0 0,0 0 0,0 0 0,0 0 0,0 0 0,0-1 0,0 1 0,0 0 0,0 0 0,0 0 0,0 0 0,21-26 0,-13 16 0,9-15 0,-12 17 0,0 0 0,1 1 0,0-1 0,0 1 0,1 0 0,0 0 0,0 1 0,11-7 0,-17 13 0,1 1 0,-1-1 0,0 1 0,1 0 0,-1-1 0,0 1 0,0 0 0,0 0 0,0 0 0,0 0 0,0 0 0,0 0 0,0 0 0,0 0 0,0 1 0,1 0 0,14 29 0,-13-24 0,1-1 0,-1 0 0,1 1 0,0-2 0,0 1 0,6 6 0,-8-11 0,0 1 0,0 0 0,0-1 0,0 0 0,1 1 0,-1-1 0,0 0 0,1 0 0,-1-1 0,1 1 0,-1 0 0,1-1 0,0 1 0,-1-1 0,1 0 0,0 0 0,-1 0 0,1 0 0,-1 0 0,1-1 0,3 0 0,0-1 0,0 0 0,0-1 0,0 1 0,0-1 0,0 0 0,-1-1 0,1 1 0,-1-1 0,0 0 0,6-7 0,4-4 0,23-31 0,-6 3 0,38-69 0,-58 89 0,-1 0 0,-1-2 0,-1 1 0,-2-1 0,6-27 0,-5 14 0,-2 8 0,0 0 0,1-46 0,-7 77 0,0-1 0,0 0 0,-1 0 0,1 0 0,0 0 0,0 0 0,0 0 0,0 1 0,0-1 0,0 0 0,0 0 0,0 0 0,-1 0 0,1 0 0,0 0 0,0 0 0,0 0 0,0 0 0,0 0 0,0 0 0,-1 0 0,1 1 0,0-1 0,0 0 0,0 0 0,0 0 0,-1 0 0,1 0 0,0 0 0,0 0 0,0 0 0,0 0 0,0-1 0,-1 1 0,1 0 0,0 0 0,0 0 0,0 0 0,0 0 0,0 0 0,0 0 0,-1 0 0,1 0 0,0 0 0,0 0 0,0-1 0,0 1 0,0 0 0,0 0 0,0 0 0,0 0 0,-1 0 0,1 0 0,0-1 0,0 1 0,0 0 0,0 0 0,0 0 0,0 0 0,0-1 0,-8 15 0,0 8 0,1 1 0,1 1 0,1-1 0,-2 35 0,2 97 0,7-132 0,0 1 0,1-1 0,1 0 0,1 0 0,1-1 0,1 1 0,18 36 0,-24-55 0,1-1 0,-1 0 0,1 1 0,0-1 0,0 0 0,5 5 0,-7-7 0,1-1 0,0 1 0,-1-1 0,1 1 0,0-1 0,-1 0 0,1 1 0,0-1 0,0 0 0,-1 1 0,1-1 0,0 0 0,0 0 0,-1 0 0,1 0 0,0 0 0,0 0 0,0 0 0,-1 0 0,1 0 0,0 0 0,0 0 0,-1-1 0,1 1 0,0 0 0,0-1 0,-1 1 0,1 0 0,0-1 0,-1 1 0,1-1 0,0 1 0,-1-1 0,1 1 0,-1-1 0,1 1 0,-1-1 0,2-1 0,0-5 850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46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21311,'0'0'1224,"103"-5"-392,-29-1 0,6-3-240,-3 3 0,-16 10-200,-7 2 8,-21-1-112,-17-3 0,-14-2-264,-9 4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47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17383,'0'0'808,"57"-17"-296,-14 12 0,3 7-440,-9 1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48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1 190 10544,'0'0'3409,"1"-11"-2393,-1 1-803,0-11 902,2 1-1,6-34 1,-8 53-1066,0 1 1,0 0-1,0 0 0,0 0 1,0 0-1,0-1 0,0 1 1,0 0-1,0 0 1,0 0-1,0 0 0,0-1 1,0 1-1,1 0 0,-1 0 1,0 0-1,0 0 0,0-1 1,0 1-1,0 0 0,0 0 1,0 0-1,0 0 0,1 0 1,-1 0-1,0 0 0,0-1 1,0 1-1,0 0 0,0 0 1,1 0-1,-1 0 0,0 0 1,0 0-1,0 0 0,0 0 1,1 0-1,-1 0 0,0 0 1,0 0-1,0 0 0,0 0 1,1 0-1,-1 0 1,0 0-1,6 8 818,4 18-233,8 52 1045,14 135 0,-20-111-588,-5-47 416,-4-22 746,12 50 0,-17-93-2253,-1-1 0,2 0 0,0 1 0,-1-15 0,0-10 0,-17-115 0,-14-161 0,32 303 0,1 0 0,0 0 0,1 0 0,0 0 0,0-1 0,5-13 0,-6 20 0,0 0 0,1 1 0,0-1 0,-1 0 0,1 1 0,0-1 0,0 1 0,0-1 0,0 1 0,0-1 0,0 1 0,1 0 0,-1-1 0,0 1 0,1 0 0,-1 0 0,1 0 0,-1 0 0,1 0 0,-1 0 0,1 1 0,0-1 0,-1 1 0,1-1 0,0 1 0,0-1 0,-1 1 0,1 0 0,0 0 0,0 0 0,0 0 0,-1 0 0,1 0 0,0 0 0,0 1 0,2 0 0,13 6 0,0 0 0,-1 1 0,-1 1 0,1 0 0,-1 1 0,18 16 0,-12-10 0,1 2 0,0 2 0,0 1 0,-2 0 0,-1 1 0,-1 1 0,0 1 0,-2 1 0,-1 0 0,-1 1 0,-1 1 0,-2 0 0,0 0 0,-2 1 0,-1 1 0,-1-1 0,3 38 0,-9-56 0,-1 0 0,-1-1 0,0 1 0,0 0 0,-1 0 0,0 0 0,-1-1 0,0 0 0,0 1 0,-1-1 0,0 0 0,-1 0 0,0-1 0,0 1 0,-1-1 0,0-1 0,-1 1 0,1-1 0,-1 0 0,-1 0 0,-7 5 0,7-6 0,0 0 0,-1-1 0,1 0 0,-1 0 0,0-1 0,0-1 0,-1 1 0,1-1 0,-14 2 0,16-4 0,0 0 0,-1-1 0,1 0 0,0 0 0,0 0 0,-1-1 0,1 0 0,0-1 0,0 0 0,0 0 0,1 0 0,-1-1 0,-9-4 0,-33-25 0,44 29 0,1 0 0,0-1 0,0 0 0,0 0 0,1 0 0,-1 0 0,1 0 0,-4-7 0,6 10 40,1-1 1,0 1-1,-1 0 1,1 0-1,0 0 1,-1-1-1,1 1 1,0 0-1,0 0 1,0 0-1,0-1 1,0 1-1,1 0 1,-1 0-1,0-1 1,1 1-1,-1 0 0,0 0 1,1 0-1,0-2 1,8-9-4826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49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14368,'0'0'16178,"6"14"-15388,2 4-526,-2 0 0,0 1 0,0 0 0,3 26 0,-8-33-230,14 184 35,-13-188-69,-1-7 0,-1-1 0,0 1 0,0-1 0,0 0 0,1 1 0,-1-1 0,0 1 0,0-1 0,0 0 0,0 1 0,0-1 0,0 1 0,0-1 0,0 1 0,0-1 0,0 0 0,0 1 0,0-1 0,0 1 0,0-1 0,-1 0 0,1 1 0,0-1 0,0 1 0,0-1 0,-1 0 0,1 1 0,0-1 0,0 0 0,-1 1 0,1-1 0,0 0 0,-1 1 0,-21-6 0,-3 1 0,1 1 0,0 1 0,-1 1 0,-37 3 0,-12 6 0,144-7 0,-14 0 0,111-11 0,-122 3 0,74-2 0,-94 8 0,-17 0 0,0 1 0,-1 0 0,1 0 0,0 1 0,-1 0 0,15 4 0,-20-5 672,1 1-1136,2 3-3679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53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10152,'0'0'10097,"1"13"-9472,0-1-448,0-7-98,0 1 0,-1-1 0,0 1 0,0-1 1,0 0-1,-1 1 0,0-1 0,0 1 0,0-1 1,0 0-1,-1 0 0,0 1 0,-4 6 0,-3 5 553,-1-1-1,-1 0 1,0 0-1,-1-1 1,-27 26 0,39-40-521,-1-1 0,0 1 0,0 0 0,0-1 0,0 1 0,0-1 0,0 1 0,0-1 0,0 1 0,0-1 0,0 0 0,-1 0 0,0 1 0,-4-5-139,5-3-2824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57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0 837 11448,'0'0'4070,"10"-4"-3163,1-2-649,0 1 1,0-1 0,0-1-1,0 0 1,16-15 0,10-11 351,-15 15-43,35-39 0,76-111 1418,-83 103-682,-42 57-454,-6 12-50,-6 21 222,1-14-1052,1 2 141,-2 17 221,-1 48 0,5-70-252,0 0 0,1 0 0,0-1 0,0 1 0,1 0-1,0 0 1,0-1 0,1 0 0,0 1 0,0-1 0,7 11 0,-8-16-38,1 1-1,-1-1 1,1 0 0,0 0 0,0 0-1,0 0 1,0 0 0,1-1 0,-1 1-1,0-1 1,1 0 0,-1 0 0,1 0 0,-1 0-1,1-1 1,4 1 0,6 0 64,0-1 0,24-2 0,-25-1-37,1 0 0,0 0 1,-1-1-1,0-1 0,0 0 1,0-1-1,0-1 0,-1 0 1,0 0-1,-1-1 0,0 0 0,0-1 1,0-1-1,-1 0 0,-1 0 1,0-1-1,0 0 0,-1 0 1,0-1-1,-1 0 0,-1-1 1,0 1-1,0-1 0,-1 0 0,5-23 1,-9 32-26,-1 0 1,1 0-1,-1 0 0,1 0 1,-1 0-1,-1 0 1,1-1-1,0 1 1,-1 0-1,0 0 0,0 0 1,0 0-1,0 0 1,-1 0-1,0 0 1,0 1-1,0-1 0,0 1 1,0-1-1,-4-4 1,5 8-33,1-1 1,-1 1 0,1 0-1,-1-1 1,0 1 0,1-1 0,-1 1-1,0 0 1,1 0 0,-1-1-1,0 1 1,1 0 0,-1 0-1,0 0 1,1 0 0,-1 0 0,0 0-1,1 0 1,-1 0 0,0 0-1,0 0 1,1 0 0,-1 0-1,0 0 1,1 0 0,-1 1-1,0-1 1,1 0 0,-1 1 0,1-1-1,-1 0 1,0 1 0,1-1-1,-1 1 1,1-1 0,-1 1-1,1-1 1,-1 1 0,1-1 0,0 1-1,-1 0 1,1-1 0,0 1-1,-1-1 1,1 2 0,-17 32 217,17-32-219,-3 6 11,0 0 0,1 0-1,0 1 1,1-1 0,-1 1 0,2-1-1,-1 1 1,1-1 0,1 1 0,-1-1 0,1 0-1,1 1 1,0-1 0,0 0 0,0 0-1,6 11 1,-5-12 6,1 0 0,0-1 0,0 0 0,1 1 0,0-1-1,0-1 1,0 1 0,1-1 0,0 0 0,0 0 0,0-1 0,0 0 0,1 0 0,0 0-1,0-1 1,0 0 0,0 0 0,12 3 0,-13-6-25,0 1 1,-1 0-1,1-1 0,0 0 0,-1-1 1,1 1-1,-1-1 0,1 0 0,0 0 1,-1-1-1,0 1 0,1-1 1,-1-1-1,0 1 0,0-1 0,0 1 1,0-2-1,-1 1 0,1 0 0,-1-1 1,5-5-1,2-1-1,-1-1 0,-1-1 0,1 0-1,-2 0 1,0-1 0,12-24 0,39-104-1,-59 140 0,0 1 0,0 0 0,0 0 0,0 0 0,0 0 0,0 0 0,0-1 0,0 1 0,0 0 0,0 0 0,0 0 0,0 0 0,0 0 0,0 0 0,1-1 0,-1 1 0,0 0 0,0 0 0,0 0 0,0 0 0,0 0 0,0 0 0,0 0 0,1 0 0,-1 0 0,0 0 0,0-1 0,0 1 0,0 0 0,0 0 0,0 0 0,1 0 0,-1 0 0,0 0 0,0 0 0,0 0 0,0 0 0,0 0 0,1 0 0,-1 0 0,0 0 0,0 0 0,0 0 0,0 1 0,0-1 0,1 0 0,-1 0 0,0 0 0,0 0 0,0 0 0,0 0 0,0 0 0,0 0 0,0 0 0,1 1 0,4 11 0,3 22 0,-1 13 0,1 0 0,2 49 0,-9-83 0,-1 1 0,-1-1 0,0 1 0,-1-1 0,0 0 0,-1 0 0,0 1 0,-8 16 0,10-27 0,0-1 0,0 1 0,-1 0 0,1-1 0,-1 1 0,1-1 0,-1 1 0,0-1 0,0 0 0,0 0 0,-1 0 0,1 0 0,0 0 0,-1 0 0,1-1 0,-1 1 0,1-1 0,-6 2 0,5-2 0,0-1 0,0 1 0,0-1 0,0 0 0,0 0 0,0-1 0,0 1 0,0-1 0,0 1 0,0-1 0,0 0 0,0 0 0,0 0 0,0-1 0,0 1 0,1-1 0,-5-2 0,-2-2 0,0 0 0,0 0 0,1-1 0,0 0 0,0 0 0,0-1 0,1 0 0,-8-12 0,14 20 0,1 0 0,0 0 0,0 0 0,0-1 0,0 1 0,0 0 0,0 0 0,-1-1 0,1 1 0,0 0 0,0 0 0,0-1 0,0 1 0,0 0 0,0 0 0,0-1 0,0 1 0,0 0 0,0 0 0,0-1 0,0 1 0,0 0 0,0 0 0,1-1 0,-1 1 0,0 0 0,0 0 0,0-1 0,0 1 0,0 0 0,0 0 0,1 0 0,-1-1 0,0 1 0,0 0 0,0 0 0,1 0 0,-1 0 0,0-1 0,0 1 0,0 0 0,1 0 0,-1 0 0,0 0 0,0 0 0,1 0 0,-1 0 0,0 0 0,0 0 0,1 0 0,-1 0 0,1 0 0,24 0 0,28 9 0,-31-3 0,0-2 0,1-1 0,-1-1 0,1 0 0,39-4 0,-48 1 0,-1-1 0,0-1 0,0 0 0,0-1 0,0 0 0,-1-1 0,0 0 0,1-1 0,-2 0 0,1-1 0,13-11 0,-7 4 0,-8 7 0,0-1 0,0 0 0,-1 0 0,1-1 0,-2 0 0,0-1 0,0 0 0,10-18 0,-14 21 0,6-12 0,-9 18 0,-1 1 0,0 0 0,0-1 0,1 1 0,-1 0 0,0-1 0,0 1 0,0 0 0,0-1 0,1 1 0,-1-1 0,0 1 0,0 0 0,0-1 0,0 1 0,0-1 0,0 1 0,0 0 0,0-1 0,0 1 0,0-1 0,0 1 0,-1 0 0,1-1 0,0 1 0,0 0 0,0-1 0,0 1 0,-1 0 0,1-1 0,0 1 0,-1-1 0,0 2 0,-1 0 0,0-1 0,1 1 0,-1 0 0,1 0 0,-1 1 0,1-1 0,0 0 0,0 0 0,-1 1 0,1-1 0,0 1 0,0-1 0,0 1 0,-1 3 0,-1-1 0,-7 9 0,0 1 0,1 1 0,1-1 0,0 1 0,1 0 0,1 1 0,1 0 0,-6 23 0,10-38 0,1 0 0,0 1 0,0-1 0,0 0 0,0 0 0,-1 0 0,2 1 0,-1-1 0,0 0 0,0 0 0,0 0 0,0 1 0,1-1 0,-1 0 0,1 0 0,-1 0 0,1 0 0,-1 0 0,1 0 0,-1 0 0,1 0 0,0 0 0,0 0 0,1 1 0,-1-1 0,1 0 0,-1-1 0,1 1 0,0 0 0,-1-1 0,1 0 0,0 1 0,-1-1 0,1 0 0,0 0 0,0 0 0,-1 0 0,1 0 0,0 0 0,1-1 0,4 0 0,1-1 0,-1 0 0,0-1 0,-1 0 0,1 0 0,12-7 0,-8 0 0,0 1 0,0-1 0,10-14 0,22-20 0,-43 44 0,1 0 0,-1 0 0,0-1 0,0 1 0,0 0 0,0 0 0,1 0 0,-1 0 0,0 0 0,0 0 0,0 0 0,0 0 0,1 0 0,-1 0 0,0 0 0,0 0 0,0 0 0,1 0 0,-1 0 0,0 0 0,0 0 0,0 0 0,1 0 0,-1 0 0,0 0 0,0 0 0,0 0 0,1 0 0,-1 0 0,0 1 0,0-1 0,0 0 0,0 0 0,0 0 0,1 0 0,-1 0 0,0 0 0,0 1 0,0-1 0,0 0 0,0 0 0,0 0 0,0 0 0,1 1 0,4 14 0,2 28 0,-6-28 0,0-10 0,0-1 0,0 1 0,0 0 0,1-1 0,-1 1 0,1-1 0,0 0 0,1 1 0,-1-1 0,6 7 0,-7-9 0,1-1 0,0 1 0,0-1 0,0 1 0,0-1 0,1 0 0,-1 0 0,0 0 0,0 0 0,1 0 0,-1-1 0,0 1 0,1 0 0,-1-1 0,1 0 0,-1 0 0,1 0 0,-1 0 0,1 0 0,-1 0 0,0 0 0,5-2 0,2-1 0,0 1 0,-1-1 0,1-1 0,-1 0 0,0 0 0,0-1 0,0 0 0,0 0 0,9-10 0,3-2 0,-2-2 0,17-22 0,-16 16 0,-1-2 0,-1 0 0,-2-1 0,-1-1 0,-1 0 0,-1-1 0,-2-1 0,-1 1 0,-2-1 0,0-1 0,-2 1 0,1-52 0,-6 79 0,0 0 0,1 0 0,-1 0 0,-1 0 0,1 0 0,-1 0 0,1 0 0,-1 0 0,0 1 0,-1-1 0,1 0 0,-1 1 0,1-1 0,-1 1 0,-3-5 0,5 8 0,0 0 0,-1 0 0,1 0 0,0-1 0,-1 1 0,1 0 0,0 0 0,0 0 0,-1 0 0,1 0 0,0 0 0,-1 0 0,1 0 0,0 0 0,0 0 0,-1 0 0,1 0 0,0 1 0,-1-1 0,1 0 0,0 0 0,0 0 0,-1 0 0,1 0 0,0 1 0,0-1 0,-1 0 0,1 0 0,0 0 0,0 1 0,0-1 0,-1 0 0,1 0 0,0 0 0,0 1 0,0-1 0,0 0 0,0 1 0,-1-1 0,1 0 0,0 0 0,0 1 0,0-1 0,-7 15 0,6-14 0,-12 34 0,1 0 0,2 1 0,1 0 0,2 1 0,2 0 0,1 0 0,2 0 0,5 68 0,-3-95 0,1 0 0,1-1 0,0 1 0,0 0 0,1-1 0,0 1 0,1-1 0,7 13 0,-9-18 0,0-1 0,0 0 0,0 0 0,1 0 0,-1 0 0,1 0 0,0-1 0,0 1 0,0-1 0,0 0 0,0 0 0,0 0 0,1 0 0,-1-1 0,0 1 0,1-1 0,0 0 0,-1 0 0,1 0 0,0 0 0,0-1 0,-1 1 0,1-1 0,0 0 0,4-1 0,1 0 0,0-1 0,-1 0 0,1 0 0,-1-1 0,1 0 0,-1 0 0,0-1 0,0-1 0,0 1 0,-1-1 0,0 0 0,0-1 0,0 0 0,0 0 0,-1 0 0,8-10 0,-2-1 0,0 0 0,0-1 0,-2 0 0,0-1 0,-2 0 0,8-20 0,-7 10 0,-1-1 0,-2 0 0,-1 0 0,2-35 0,-4-125 0,-4 112 0,1 78 0,0 0 0,0-1 0,0 1 0,0 0 0,0-1 0,0 1 0,0 0 0,0-1 0,0 1 0,0 0 0,0-1 0,0 1 0,0 0 0,0-1 0,0 1 0,0 0 0,-1-1 0,1 1 0,0 0 0,0-1 0,0 1 0,0 0 0,-1 0 0,1-1 0,0 1 0,0 0 0,-1 0 0,1-1 0,0 1 0,-1 0 0,1 0 0,-1 0 0,1 0 0,-1 1 0,0-1 0,1 0 0,-1 1 0,1-1 0,0 1 0,-1-1 0,1 1 0,-1-1 0,1 1 0,0-1 0,-1 1 0,1-1 0,0 1 0,0 0 0,-1-1 0,1 1 0,0-1 0,0 1 0,0 1 0,-10 28 0,1-2 0,1 2 0,1 0 0,-6 50 0,6 161 0,7-228 0,0 16 0,0 0 0,2 0 0,6 30 0,-7-58 0,-1 0 0,0 0 0,1 0 0,-1 0 0,1 0 0,-1 0 0,1 0 0,0-1 0,-1 1 0,1 0 0,0 0 0,0-1 0,-1 1 0,1 0 0,0-1 0,0 1 0,0-1 0,0 1 0,0-1 0,0 0 0,0 1 0,0-1 0,0 0 0,0 0 0,0 1 0,0-1 0,0 0 0,0 0 0,0 0 0,0 0 0,0 0 0,0-1 0,0 1 0,0 0 0,1-1 0,2 1 0,0-1 0,-1-1 0,1 1 0,0 0 0,0-1 0,-1 0 0,1 0 0,3-2 0,5-7 0,0 0 0,0-1 0,9-13 0,27-26 0,-17 18 0,-27 27 0,1 0 0,0 1 0,1-1 0,-1 1 0,1 0 0,0 1 0,0-1 0,11-5 0,-16 10 0,-1-1 0,1 1 0,-1 0 0,1-1 0,-1 1 0,1 0 0,0 0 0,-1 0 0,1-1 0,-1 1 0,1 0 0,0 0 0,-1 0 0,1 0 0,-1 0 0,1 0 0,0 0 0,-1 0 0,2 1 0,1 13 0,-1 18 0,-1 0 0,-2 1 0,-5 37 0,6-69 0,-1 1 0,1-1 0,0 0 0,0 1 0,0-1 0,0 1 0,0-1 0,0 1 0,0-1 0,0 0 0,1 1 0,-1-1 0,1 1 0,-1-1 0,2 2 0,-2-3 0,0 1 0,1-1 0,-1 1 0,1-1 0,-1 0 0,1 1 0,-1-1 0,1 0 0,-1 1 0,1-1 0,-1 0 0,1 0 0,0 0 0,-1 0 0,1 1 0,-1-1 0,1 0 0,0 0 0,-1 0 0,1 0 0,-1 0 0,1 0 0,0 0 0,0-1 0,3 0 0,-1 0 0,1-1 0,-1 1 0,1-1 0,-1 0 0,0 0 0,0 0 0,0-1 0,5-3 0,21-28 0,-24 28 0,0-1 0,0 1 0,1 0 0,-1 0 0,2 0 0,-1 1 0,0 0 0,13-7 0,-19 12 0,0 0 0,1 0 0,-1 0 0,0 0 0,1 0 0,-1 0 0,0 0 0,1 0 0,-1 0 0,0 0 0,1 0 0,-1 0 0,0 0 0,1 0 0,-1 0 0,0 0 0,1 0 0,-1 0 0,0 1 0,1-1 0,-1 0 0,0 0 0,1 0 0,-1 1 0,0-1 0,0 0 0,1 0 0,-1 1 0,0-1 0,0 0 0,1 0 0,-1 1 0,0-1 0,0 0 0,0 1 0,0-1 0,0 0 0,1 1 0,-1-1 0,0 0 0,0 1 0,0-1 0,0 0 0,0 1 0,0 0 0,1 18 0,-6 15 0,3-21 0,0-1 0,0 1 0,2 0 0,0 17 0,0-30 0,0 0 0,1 1 0,-1-1 0,0 0 0,0 0 0,0 0 0,0 0 0,0 1 0,0-1 0,0 0 0,0 0 0,0 0 0,0 0 0,1 0 0,-1 1 0,0-1 0,0 0 0,0 0 0,0 0 0,0 0 0,1 0 0,-1 0 0,0 0 0,0 0 0,0 0 0,0 0 0,1 0 0,-1 1 0,0-1 0,0 0 0,0 0 0,1 0 0,-1 0 0,0 0 0,0 0 0,0 0 0,0-1 0,1 1 0,-1 0 0,0 0 0,0 0 0,0 0 0,0 0 0,1 0 0,-1 0 0,0 0 0,0 0 0,0 0 0,0-1 0,0 1 0,1 0 0,-1 0 0,8-7 0,-7 7 0,12-12 0,-1-1 0,13-14 0,-18 17 0,1 1 0,1 0 0,-1 1 0,1-1 0,17-10 0,-25 18 0,0 1 0,0-1 0,0 1 0,0-1 0,1 1 0,-1-1 0,0 1 0,0 0 0,0 0 0,0-1 0,0 1 0,1 0 0,-1 0 0,0 0 0,0 0 0,0 0 0,1 1 0,-1-1 0,0 0 0,0 1 0,0-1 0,0 0 0,0 1 0,0-1 0,0 1 0,0 0 0,0-1 0,0 1 0,0 0 0,0 0 0,0-1 0,0 1 0,-1 0 0,1 0 0,0 0 0,0 1 0,3 4 0,0 1 0,-1 0 0,0 0 0,4 11 0,-2-4 0,-4-11 0,1-1 0,-1 1 0,0 0 0,1-1 0,0 1 0,-1-1 0,1 0 0,0 0 0,0 1 0,0-1 0,1 0 0,-1-1 0,0 1 0,1 0 0,0-1 0,-1 1 0,1-1 0,0 0 0,-1 0 0,1 0 0,0 0 0,0 0 0,0-1 0,0 1 0,0-1 0,0 0 0,0 0 0,0 0 0,0 0 0,4-1 0,6-2 0,0 0 0,-1-1 0,1-1 0,-1 0 0,17-9 0,-21 10 0,-1-1 0,0 1 0,0-1 0,-1 0 0,1-1 0,-1 0 0,0 0 0,-1 0 0,0-1 0,0 1 0,0-1 0,5-10 0,-5 9 0,-3 4 0,1 1 0,-1-1 0,0 0 0,-1 1 0,3-8 0,-3 11 0,-1-1 0,0 1 0,0-1 0,0 0 0,0 1 0,0-1 0,0 0 0,0 1 0,0-1 0,0 0 0,0 1 0,-1-1 0,1 1 0,0-1 0,0 0 0,-1 1 0,1-1 0,0 1 0,-1-1 0,1 1 0,0-1 0,-1 1 0,1-1 0,-1 1 0,1-1 0,-1 1 0,1-1 0,-1 1 0,1 0 0,-1-1 0,1 1 0,-1 0 0,1 0 0,-1-1 0,0 1 0,1 0 0,-1 0 0,0 0 0,1 0 0,-1 0 0,1-1 0,-1 1 0,0 1 0,0-1 0,-3 0 0,0 1 0,0 0 0,1 0 0,-1 1 0,0-1 0,1 1 0,-1-1 0,1 1 0,-1 0 0,1 1 0,0-1 0,0 0 0,0 1 0,-4 4 0,2-2 0,-5 4 0,-1 1 0,1 0 0,1 0 0,0 1 0,1 0 0,-10 17 0,15-18 0,9-13 0,9-6 0,-15 9 0,1 0 0,-1 0 0,0 0 0,1 0 0,-1 0 0,1 0 0,-1 0 0,1 0 0,-1 0 0,0 0 0,1 0 0,-1 0 0,1 0 0,-1 0 0,0 0 0,1 1 0,-1-1 0,1 0 0,-1 0 0,0 1 0,1-1 0,-1 0 0,0 0 0,1 1 0,-1-1 0,0 0 0,0 1 0,1-1 0,-1 0 0,0 1 0,0-1 0,0 0 0,1 1 0,-1-1 0,0 1 0,0-1 0,0 1 0,0 0 0,2 6 0,-1 0 0,0 1 0,0-1 0,0 1 0,-1-1 0,-2 12 0,-8 48 0,7-51 0,-2 13 0,-2-1 0,0 1 0,-23 50 0,23-64 0,-1 0 0,-1 0 0,0-1 0,-1 0 0,0 0 0,-1-1 0,-1-1 0,-13 12 0,23-22 0,0 0 0,0 0 0,0-1 0,0 1 0,-1-1 0,1 1 0,0-1 0,-1 0 0,0 0 0,1 0 0,-1 0 0,1-1 0,-1 1 0,0-1 0,1 1 0,-1-1 0,0 0 0,0 0 0,1 0 0,-1 0 0,0-1 0,1 1 0,-1-1 0,0 0 0,1 0 0,-1 0 0,1 0 0,-1 0 0,1 0 0,-1 0 0,1-1 0,0 0 0,0 1 0,0-1 0,0 0 0,0 0 0,-2-2 0,0-1 0,0 1 0,1-1 0,0 0 0,0 1 0,0-1 0,1-1 0,0 1 0,0 0 0,0 0 0,0-1 0,1 0 0,0 1 0,0-1 0,0 1 0,1-1 0,1-11 0,0 11 0,0 1 0,0-1 0,1 0 0,0 0 0,0 0 0,1 1 0,0-1 0,0 1 0,0 0 0,0 0 0,1 0 0,0 0 0,0 1 0,0-1 0,1 1 0,4-4 0,4-1 0,1 1 0,0 0 0,0 1 0,1 0 0,15-5 0,1 3 516,11-5-279,-39 13-598,-1-1 1,1 1-1,-1-1 1,1 0-1,-1 0 0,0 0 1,1 0-1,-1 0 1,0-1-1,-1 1 1,1-1-1,3-4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58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17983,'0'0'1792,"76"11"-1128,-8-1 72,24 1 0,6 0-192,0-6 16,-2-3-184,-7 2 8,-10 1-192,-20-1 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59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1 468 13264,'0'0'6951,"9"-8"-6061,2-1-648,-1 1 0,1 1 0,0 0 0,0 0 0,1 1 0,15-6 0,-3 3 180,0-2-1,-2-1 0,1-1 1,-1 0-1,-1-2 0,-1 0 1,0-2-1,32-33 0,-2 1 323,50-57 961,-92 95-1379,-1 1 0,-1-1 0,9-22 0,-2 5 1266,-13 28-1584,0 0 0,0 0 0,0 0 0,0 0-1,0 0 1,0 0 0,0 0 0,0 0 0,0 0-1,0 0 1,0 0 0,0 0 0,0 0 0,0 0-1,-1 0 1,1 0 0,0 0 0,0 0 0,0 0-1,0 0 1,0 0 0,0 0 0,0 0 0,0 0-1,0 0 1,0 0 0,0 0 0,0 0 0,0 0-1,0 0 1,0 0 0,0 0 0,0 0 0,0 0-1,0 0 1,0 0 0,0-1 0,0 1 0,0 0-1,-7 6 256,-7 11-15,6-7-248,1 1 0,1 0 0,0 0 0,0 1 0,1-1 0,0 1 0,1 1 0,1-1 0,0 0 0,0 1 0,-1 22 0,4-32 0,0 0 0,0 0 0,1 0 0,-1 0 0,1 0 0,0 0 0,-1 0 0,1 0 0,1 0 0,-1 0 0,0 0 0,1 0 0,-1-1 0,1 1 0,0-1 0,0 1 0,0-1 0,0 0 0,0 0 0,0 0 0,1 0 0,-1 0 0,1 0 0,-1-1 0,1 1 0,0-1 0,0 1 0,0-1 0,0 0 0,-1 0 0,1-1 0,0 1 0,1-1 0,4 1 0,3 0 0,0-1 0,1 0 0,-1 0 0,0-1 0,1-1 0,-1 0 0,0-1 0,11-3 0,-6 0 0,-1-1 0,0-1 0,0 0 0,0-1 0,14-11 0,63-60 0,-3 4 0,-89 75 0,1 1 0,-1 0 0,0-1 0,1 1 0,-1 0 0,0-1 0,1 1 0,-1 0 0,1 0 0,-1-1 0,1 1 0,-1 0 0,1 0 0,-1 0 0,1-1 0,-1 1 0,1 0 0,-1 0 0,1 0 0,-1 0 0,1 0 0,-1 0 0,1 0 0,-1 0 0,1 0 0,-1 0 0,1 1 0,-1-1 0,1 0 0,-1 0 0,1 0 0,-1 1 0,0-1 0,1 0 0,-1 0 0,1 1 0,-1-1 0,1 0 0,-1 1 0,0-1 0,1 1 0,-1-1 0,0 0 0,0 1 0,1-1 0,-1 1 0,0-1 0,0 1 0,0-1 0,1 1 0,-1-1 0,0 1 0,0-1 0,0 1 0,0-1 0,0 1 0,0-1 0,0 1 0,0-1 0,0 1 0,0 39 0,-1-34 0,0 18 0,1-13 0,0 0 0,-1-1 0,0 1 0,-1 0 0,0 0 0,-5 12 0,7-23 0,0 0 0,0 0 0,0 0 0,0 0 0,-1 0 0,1 1 0,0-1 0,0 0 0,0 0 0,0 0 0,0 1 0,0-1 0,0 0 0,0 0 0,0 0 0,0 1 0,0-1 0,0 0 0,0 0 0,0 0 0,0 1 0,0-1 0,0 0 0,0 0 0,0 0 0,0 1 0,0-1 0,0 0 0,0 0 0,0 0 0,0 1 0,0-1 0,0 0 0,0 0 0,1 0 0,-1 0 0,0 1 0,0-1 0,0 0 0,0 0 0,0 0 0,1 0 0,-1 0 0,0 0 0,0 1 0,0-1 0,0 0 0,1 0 0,-1 0 0,14-4 0,13-12 0,-2-4 0,20-15 0,-42 32 0,1 1 0,0 0 0,0 0 0,1 0 0,-1 0 0,0 1 0,1 0 0,-1 0 0,9-1 0,-11 2 0,1 0 0,0 0 0,-1 1 0,1-1 0,-1 1 0,1 0 0,-1 0 0,1 0 0,-1 0 0,0 0 0,1 0 0,-1 1 0,0-1 0,0 1 0,0-1 0,0 1 0,0 0 0,0 0 0,1 2 0,5 7 0,0-1 0,10 21 0,-5-7 0,52 89 0,-56-102 850,-2-5-5635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0:56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7024,'0'0'10902,"0"-9"-10562,0-58 1889,0 67-1955,0-28 1222,0 26-1405,0 2-68,0 0 1,0-1 0,0 1-1,0 0 1,0-1-1,0 1 1,0 0 0,0-1-1,0 1 1,0 0-1,0-1 1,0 1 0,0 0-1,0-1 1,0 1-1,0 0 1,0 0 0,0-1-1,0 1 1,0 0-1,1-1 1,-1 1 0,0 0-1,0 0 1,0-1-1,0 1 1,1 0 0,-1 0-1,0-1 1,0 1-1,1 0 1,-1 0 0,0 0-1,0-1 1,1 1-1,-1 0 1,0 0 0,1 0-1,-1 0 1,0 0-1,1 0 1,-1 0 0,0 0-1,1-1 1,-1 1-1,0 0 1,1 1 546,-1 2-240,6 85 242,-2-42-396,1 28 97,-1 0 313,20 109 1,-14-144 133,-10-39-576,-2 4 498,1 0-345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29:5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17983,'0'0'2016,"76"24"-1688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04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49 587 13768,'0'0'4409,"1"18"-3325,1 225 1536,-13 71 838,2-261-2516,2-21 487,7-32-1380,0 0-1,0 0 1,0 0 0,0-1-1,0 1 1,0 0 0,0 0-1,0 0 1,0 0 195,0 0-196,0 0 1,0 0 0,0 0-1,0 0 1,0 0 0,-1 0-1,1 0 1,0 0 0,0 0 0,0-1-1,0 1 1,0 0 0,0 0-1,0 0 1,0 0 0,0 0-1,0 0 1,0 0 0,0 0 0,-1 0-1,1 0 1,0 0 0,0 1-1,0-1 1,0 0 0,0 0-1,0 0 1,0 0 0,0 0 0,0 0-1,-1 0 196,1 0-196,0 0 1,0 0 0,-3-11 323,-9-130 1401,8 73-1481,2 35-285,2 0-1,0-1 0,3 1 1,1 0-1,8-37 1,-6 48-8,0 1 0,2 0 0,0 1 0,1-1 0,1 2 1,1-1-1,1 1 0,22-28 0,-17 27 1,-11 11 0,1 0 0,0 0 0,1 1 0,0 0 0,15-11 0,-20 18 0,-1-1 0,0 1 0,0 0 0,0 0 0,1 0 0,-1 0 0,1 1 0,-1-1 0,1 1 0,-1-1 0,1 1 0,-1 0 0,1 0 0,-1 0 0,1 0 0,-1 1 0,1-1 0,-1 1 0,0-1 0,1 1 0,-1 0 0,1 0 0,-1 0 0,0 0 0,0 0 0,0 1 0,0-1 0,0 0 0,0 1 0,0 0 0,2 2 0,1 1 0,0 1 0,-1 0 0,1 0 0,-1 0 0,-1 0 0,1 1 0,-1 0 0,0 0 0,0 0 0,-1 0 0,0 0 0,-1 0 0,1 1 0,-1-1 0,-1 0 0,1 1 0,-1-1 0,0 1 0,-1-1 0,0 1 0,-2 6 0,1-3 0,0-1 0,-1 0 0,0 0 0,0 0 0,-1 0 0,-1-1 0,0 1 0,0-1 0,0 0 0,-1-1 0,-1 1 0,1-1 0,-2 0 0,-10 9 0,10-11 0,-1 0 0,1-1 0,-14 7 0,20-11 0,-1 0 0,1 0 0,-1 0 0,1 0 0,-1-1 0,1 1 0,-1-1 0,0 1 0,1-1 0,-1 0 0,0 0 0,1 0 0,-1 0 0,0-1 0,1 1 0,-1-1 0,-4-1 0,7 2 0,0-1 0,-1 1 0,1 0 0,0-1 0,0 1 0,0 0 0,0-1 0,0 1 0,0 0 0,0-1 0,0 1 0,0-1 0,0 1 0,0 0 0,0-1 0,0 1 0,0 0 0,0-1 0,0 1 0,0 0 0,0-1 0,1 1 0,-1 0 0,0-1 0,0 1 0,0 0 0,1-1 0,-1 1 0,0 0 0,0 0 0,1-1 0,-1 1 0,0 0 0,0 0 0,1 0 0,-1-1 0,0 1 0,1 0 0,-1 0 0,0 0 0,1 0 0,-1 0 0,18-13 0,-17 12 0,32-18 0,0 1 0,43-16 0,77-22 0,-20 8 0,-84 28 0,-7 2 0,0 2 0,67-15 0,-99 28 0,-27 32 0,-28 16 0,24-26 0,1 2 0,1 0 0,-24 34 0,39-49 0,1 0 0,-1 0 0,1 0 0,0 0 0,1 0 0,-1 1 0,1-1 0,1 1 0,-1 0 0,1 0 0,0-1 0,1 1 0,0 0 0,0 0 0,0 0 0,1 0 0,0-1 0,0 1 0,3 10 0,-3-15 0,0 0 0,0 0 0,0 0 0,0 0 0,0 0 0,0-1 0,1 1 0,-1 0 0,0-1 0,1 1 0,-1 0 0,1-1 0,0 0 0,0 1 0,-1-1 0,1 0 0,0 0 0,3 1 0,-1-1 0,0 0 0,0 0 0,-1 0 0,1-1 0,0 1 0,0-1 0,0 0 0,0 0 0,7-2 0,-4 1 0,0-1 0,0 1 0,0-2 0,-1 1 0,1-1 0,-1 0 0,0 0 0,0-1 0,0 0 0,0 0 0,6-6 0,-8 6 0,-1 0 0,0-1 0,0 1 0,-1-1 0,1 1 0,-1-1 0,0 0 0,-1 0 0,1 0 0,-1 0 0,0 0 0,0 0 0,0 0 0,-1-1 0,0 1 0,0 0 0,0 0 0,-2-10 0,-1-2 0,-1-1 0,-1 1 0,0 1 0,-10-21 0,11 28 0,0 0 0,-1 1 0,0 0 0,0 0 0,-1 0 0,0 0 0,0 1 0,0 0 0,-1 1 0,-1-1 0,1 1 0,-1 1 0,-13-8 0,16 11 0,4 5 0,8 7 0,6-2 0,1 0 0,0-1 0,0-1 0,0 0 0,1-1 0,0 0 0,19 2 0,-9-1 0,0-1 0,48 2 0,-61-7 0,1 0 0,-1-1 0,0-1 0,1 0 0,-1 0 0,0-1 0,-1-1 0,14-5 0,-10 2 0,-1-1 0,1 0 0,-2-1 0,1 0 0,-1-1 0,-1-1 0,0 0 0,0 0 0,-1-1 0,-1-1 0,0 0 0,0 0 0,-2-1 0,1 0 0,-2 0 0,0-1 0,-1 0 0,0 0 0,-1-1 0,-1 0 0,0 0 0,-2 0 0,1 0 0,-1-29 0,-2 27 0,-2-1 0,1 1 0,-2-1 0,-5-19 0,6 30 0,-1 0 0,0 0 0,0 0 0,0 0 0,-1 1 0,-1-1 0,1 1 0,-1 0 0,0 0 0,-11-11 0,15 18 0,0-1 0,1 1 0,-1-1 0,0 1 0,1 0 0,-1-1 0,0 1 0,0 0 0,0 0 0,1-1 0,-1 1 0,0 0 0,0 0 0,0 0 0,1 0 0,-1 0 0,0 0 0,0 0 0,0 0 0,1 1 0,-1-1 0,0 0 0,0 0 0,0 1 0,1-1 0,-1 0 0,0 1 0,1-1 0,-1 1 0,0-1 0,1 1 0,-1-1 0,-1 2 0,-19 23 0,12-10 0,0 1 0,1 0 0,1 0 0,1 1 0,0 0 0,-3 20 0,2-3 0,1 0 0,-1 45 0,6-48 0,2-1 0,1 0 0,1 1 0,12 48 0,-11-63 0,1-1 0,0 0 0,1 0 0,0 0 0,2-1 0,-1 1 0,2-2 0,0 1 0,1-1 0,15 16 0,-20-24 0,0 0 0,1-1 0,-1 0 0,1-1 0,0 1 0,0-1 0,0 0 0,0 0 0,0-1 0,1 0 0,-1 0 0,8 1 0,-4-2 0,0 0 0,1-1 0,-1 0 0,0 0 0,0-1 0,0-1 0,12-2 0,10-6 0,-1-2 0,-1 0 0,52-31 0,-32 17 0,68-40 0,-109 59 0,-10 6 0,-20 9 0,4 1 0,0 1 0,0 1 0,1 0 0,1 0 0,-23 24 0,-64 77 0,101-112 0,-7 10 0,0 0 0,-11 20 0,17-26 0,0 0 0,0 0 0,0 1 0,1-1 0,-1 1 0,1-1 0,0 1 0,0 0 0,1-1 0,-1 10 0,2-13 0,-1 1 0,1 0 0,-1 0 0,1 0 0,0 0 0,-1-1 0,1 1 0,0 0 0,0 0 0,0-1 0,0 1 0,1-1 0,-1 1 0,0-1 0,1 0 0,-1 1 0,1-1 0,-1 0 0,1 0 0,0 0 0,-1 0 0,1 0 0,3 1 0,-3-1 0,0-1 0,1 1 0,-1 0 0,1 0 0,-1-1 0,1 0 0,-1 1 0,1-1 0,-1 0 0,1 0 0,0 0 0,-1-1 0,1 1 0,-1-1 0,1 1 0,-1-1 0,0 0 0,3-1 0,9-6 0,-2-1 0,1 0 0,-1-1 0,0 0 0,-1-1 0,-1 0 0,1-1 0,12-19 0,-12 14 0,-1-1 0,-1 0 0,0 0 0,-1-1 0,-1 0 0,5-21 0,14 99 0,-21-48 0,0-1 0,0 0 0,1 0 0,1 0 0,0-1 0,0 0 0,0 0 0,1-1 0,10 9 0,-14-14 0,1 0 0,-1 0 0,0-1 0,1 0 0,-1 1 0,1-2 0,-1 1 0,1 0 0,0-1 0,0 0 0,0 0 0,0 0 0,0-1 0,0 0 0,0 0 0,0 0 0,0 0 0,0-1 0,0 0 0,0 0 0,0 0 0,-1-1 0,9-3 0,-1-1 0,-1 0 0,-1 0 0,1-1 0,-1 0 0,-1-1 0,1 0 0,-1-1 0,-1 0 0,1 0 0,-2-1 0,1 0 0,-1 0 0,-1-1 0,0 0 0,0 0 0,-1 0 0,-1-1 0,0 0 0,0 0 0,-1 0 0,2-20 0,-5 29 0,0-1 0,0 1 0,0-1 0,-1 0 0,1 1 0,-1-1 0,-2-4 0,-1-8 0,-2 5 0,2 5 0,14 4 0,1 3 0,0 0 0,0 1 0,-1 0 0,1 1 0,0 0 0,-1 1 0,0 0 0,1 1 0,-2 0 0,14 8 0,-20-10 0,0 0 0,0 1 0,0-1 0,0 0 0,-1 1 0,1 0 0,-1 0 0,0 0 0,0 0 0,2 7 0,11 43 0,-14-52 0,3 16 0,-3-9 0,1-1 0,0 0 0,0 0 0,1-1 0,0 1 0,4 8 0,-5-14 0,-1 0 0,1 0 0,-1 0 0,1-1 0,0 1 0,0 0 0,-1-1 0,1 1 0,0-1 0,1 0 0,-1 0 0,0 1 0,0-1 0,0-1 0,1 1 0,-1 0 0,0-1 0,1 1 0,-1-1 0,1 1 0,-1-1 0,1 0 0,-1 0 0,0 0 0,5-1 0,0-1 0,0 1 0,0-1 0,-1 0 0,1-1 0,-1 1 0,1-1 0,-1-1 0,0 1 0,0-1 0,6-5 0,9-9 0,24-25 0,-20 19 0,53-50 0,-82 80 0,1 1 0,0-1 0,1 1 0,-4 9 0,-1 5 0,2-7 0,0 1 0,1 0 0,0 0 0,1 0 0,-1 25 0,4-35 0,0 1 0,0-1 0,1 1 0,0-1 0,0 0 0,0 1 0,1-1 0,3 9 0,-3-11 0,-1 0 0,1-1 0,0 1 0,0-1 0,0 1 0,0-1 0,0 0 0,0 1 0,1-1 0,-1 0 0,1-1 0,-1 1 0,1 0 0,0-1 0,0 1 0,4 0 0,-3-1 0,1 0 0,-1 0 0,1-1 0,0 0 0,-1 0 0,1 0 0,0 0 0,-1-1 0,1 0 0,0 0 0,-1 0 0,1 0 0,-1-1 0,0 0 0,5-2 0,3-2 0,-1 0 0,0 0 0,-1-1 0,12-11 0,-8 5 0,-2-1 0,1-1 0,-2 0 0,0 0 0,-1-1 0,-1-1 0,15-34 0,14-24 0,-37 73 0,0 0 0,0 1 0,0-1 0,0 0 0,0 1 0,0-1 0,0 1 0,1-1 0,-1 1 0,0 0 0,1 0 0,-1-1 0,1 1 0,0 0 0,-1 0 0,1 0 0,0 1 0,0-1 0,0 0 0,-1 1 0,1-1 0,0 1 0,0-1 0,0 1 0,0 0 0,0 0 0,0 0 0,0 0 0,2 1 0,-1 0 0,-1 0 0,0 0 0,0 0 0,0 1 0,0-1 0,0 0 0,-1 1 0,1 0 0,0-1 0,-1 1 0,1 0 0,-1 0 0,0 0 0,1 0 0,-1 0 0,0 0 0,0 0 0,-1 1 0,1-1 0,0 0 0,-1 0 0,1 1 0,-1-1 0,1 5 0,-1 3 0,0 0 0,0 0 0,-1 0 0,0 0 0,-1-1 0,0 1 0,0 0 0,-1-1 0,0 1 0,-1-1 0,0 0 0,-1 0 0,-7 11 0,-3 2 0,-1-1 0,-1 0 0,-32 31 0,30-31 0,16-17 0,0-1 0,0 1 0,0-1 0,0 0 0,-1 0 0,1 0 0,-1 0 0,-4 2 0,25-14 0,1 1 0,0 1 0,33-9 0,-46 15 0,0 0 0,0 0 0,0 0 0,0 1 0,0-1 0,0 1 0,0 0 0,-1 1 0,1-1 0,0 1 0,0 0 0,0 0 0,0 1 0,-1-1 0,1 1 0,-1 0 0,1 1 0,-1-1 0,0 1 0,1-1 0,4 6 0,-8-7 0,0 0 0,0 1 0,0-1 0,0 1 0,0-1 0,0 1 0,-1 0 0,1-1 0,0 1 0,-1 0 0,1-1 0,-1 1 0,0 0 0,1 0 0,-1 0 0,0-1 0,0 1 0,0 0 0,0 0 0,-1 0 0,1-1 0,0 1 0,-1 0 0,0 0 0,1-1 0,-2 4 0,-2 3 0,-1 0 0,0 0 0,0 0 0,-6 6 0,-17 21 0,-63 59 0,72-77 0,0-1 0,-1-2 0,0 0 0,-1-1 0,-27 13 0,24-17 0,-45 11 0,67-20 0,30-24 0,1 1 0,1 2 0,1 1 0,2 1 0,44-19 0,1-1 0,-60 29 0,96-51 0,145-104 0,-202 125 0,-29 22 0,-1-2 0,43-40 0,-59 44 0,-11 16 0,0 0 0,1-1 0,-1 1 0,0 0 0,0 0 0,0 0 0,0 0 0,0-1 0,0 1 0,0 0 0,0 0 0,0 0 0,0-1 0,0 1 0,0 0 0,0 0 0,0 0 0,-1 0 0,1-1 0,0 1 0,0 0 0,0 0 0,0 0 0,0 0 0,0-1 0,0 1 0,0 0 0,-1 0 0,1 0 0,0 0 0,0 0 0,0 0 0,0 0 0,0-1 0,-1 1 0,1 0 0,0 0 0,0 0 0,0 0 0,0 0 0,-1 0 0,1 0 0,0 0 0,-3 0 0,0 0 0,0 1 0,0-1 0,1 1 0,-1 0 0,0 0 0,0 0 0,1 0 0,-6 3 0,-17 11 0,-1 1 0,2 0 0,0 2 0,2 1 0,0 1 0,1 1 0,-31 39 0,48-56 0,1 0 0,0 0 0,1 0 0,-1 1 0,1-1 0,-1 0 0,1 1 0,0 0 0,1 0 0,-1-1 0,1 1 0,0 0 0,1 0 0,-1 0 0,1 9 0,0-14 0,0 1 0,0 0 0,0-1 0,1 1 0,-1 0 0,0-1 0,0 1 0,1 0 0,-1-1 0,1 1 0,-1-1 0,1 1 0,-1-1 0,1 1 0,-1-1 0,1 1 0,-1-1 0,1 1 0,-1-1 0,1 0 0,0 1 0,-1-1 0,1 0 0,0 1 0,-1-1 0,1 0 0,0 0 0,-1 0 0,1 0 0,0 0 0,-1 0 0,1 0 0,0 0 0,-1 0 0,1 0 0,0 0 0,0 0 0,-1 0 0,1-1 0,0 1 0,-1 0 0,2-1 0,30-15 0,-14 4 0,-1-1 0,0 0 0,-1-2 0,-1 0 0,0-1 0,-2 0 0,1-1 0,-2-1 0,0 0 0,-1 0 0,12-29 0,-3 7 0,-14 66 0,-5-10 0,2 0 0,0-1 0,1 0 0,1 0 0,0 0 0,1 0 0,14 23 0,-18-34 0,1-1 0,0 0 0,0 0 0,0 0 0,0-1 0,1 1 0,-1-1 0,1 0 0,0 1 0,-1-2 0,1 1 0,0 0 0,0-1 0,0 0 0,0 0 0,0 0 0,0 0 0,0-1 0,1 1 0,-1-1 0,0 0 0,0 0 0,0-1 0,1 1 0,-1-1 0,0 0 0,6-2 0,4-2 0,0 0 0,-1 0 0,1-2 0,-1 1 0,0-2 0,16-12 0,10-9 0,46-46 0,-67 56 0,0 0 0,-2-1 0,-1-1 0,18-30 0,-14 14 0,-1-1 0,-3 0 0,-1-1 0,14-62 0,-12 22 0,7-109 0,-22 172 0,2-44 0,-3 57 0,0-1 0,0 1 0,-1 0 0,0-1 0,1 1 0,-1 0 0,0 0 0,0 0 0,-1 0 0,1-1 0,-1 2 0,1-1 0,-1 0 0,-3-3 0,4 5 0,1 1 0,-1-1 0,0 1 0,0-1 0,1 1 0,-1 0 0,0-1 0,0 1 0,0 0 0,0 0 0,1-1 0,-1 1 0,0 0 0,0 0 0,0 0 0,0 0 0,0 0 0,0 0 0,1 1 0,-1-1 0,0 0 0,0 0 0,0 0 0,0 1 0,1-1 0,-1 1 0,0-1 0,0 0 0,1 1 0,-1-1 0,0 1 0,0 0 0,1-1 0,-1 1 0,1 0 0,-1-1 0,0 2 0,-23 31 0,24-33 0,-14 26 0,1 0 0,1 0 0,1 1 0,1 0 0,2 1 0,1 0 0,-5 42 0,4 8 0,4 117 0,5-151 0,2 0 0,2-1 0,13 53 0,-17-94 0,-1 0 0,1 0 0,-1 0 0,1 0 0,0 0 0,0 0 0,0 0 0,0-1 0,0 1 0,0 0 0,1 0 0,-1-1 0,0 1 0,1-1 0,0 0 0,-1 1 0,1-1 0,0 0 0,-1 0 0,1 0 0,0 0 0,0 0 0,0 0 0,0 0 0,0-1 0,0 1 0,0-1 0,0 0 0,0 1 0,0-1 0,0 0 0,0 0 0,0 0 0,1-1 0,-1 1 0,0 0 0,2-2 0,8-1 0,0 0 0,0-2 0,-1 1 0,21-13 0,-31 17 0,21-14 0,-1 0 0,26-23 0,-26 20 0,44-28 0,-64 44 0,-1 1 0,1-1 0,-1 1 0,1-1 0,-1 1 0,1-1 0,0 1 0,-1 0 0,1-1 0,-1 1 0,1 0 0,0 0 0,-1 0 0,1-1 0,0 1 0,-1 0 0,1 0 0,0 0 0,-1 0 0,1 0 0,0 0 0,-1 0 0,1 0 0,0 0 0,-1 0 0,1 1 0,0-1 0,-1 0 0,1 0 0,-1 1 0,1-1 0,0 1 0,0 1 0,0 0 0,-1 0 0,0 0 0,1 0 0,-1 0 0,0 0 0,0 1 0,0-1 0,0 4 0,-2 17 0,1 0 0,2 0 0,0 0 0,6 26 0,-7-47 0,1-1 0,-1 1 0,1-1 0,0 1 0,-1-1 0,1 0 0,0 1 0,0-1 0,0 0 0,0 1 0,0-1 0,0 0 0,0 0 0,1 0 0,-1 0 0,0 0 0,1 0 0,-1 0 0,0-1 0,1 1 0,-1 0 0,1-1 0,-1 1 0,1-1 0,-1 0 0,1 1 0,0-1 0,-1 0 0,1 0 0,-1 0 0,1 0 0,-1 0 0,1 0 0,0-1 0,-1 1 0,1 0 0,1-2 0,7 0 0,1-1 0,-1-1 0,0 0 0,9-5 0,-18 8 0,29-14 0,-2-3 0,0 0 0,34-30 0,-62 48 0,0 0 0,0 0 0,0 0 0,0 0 0,0 0 0,0 0 0,0 1 0,0-1 0,0 0 0,0 0 0,0 0 0,0 0 0,0 0 0,0 0 0,0 0 0,0 0 0,0 0 0,0 0 0,0 1 0,0-1 0,0 0 0,0 0 0,0 0 0,0 0 0,0 0 0,0 0 0,0 0 0,0 0 0,0 0 0,0 0 0,0 0 0,0 0 0,0 1 0,0-1 0,1 0 0,-1 0 0,0 0 0,0 0 0,0 0 0,0 0 0,0 0 0,0 0 0,0 0 0,0 0 0,0 0 0,0 0 0,0 0 0,0 0 0,1 0 0,-1 0 0,0 0 0,0 0 0,0 0 0,0 0 0,0 0 0,0 0 0,0 0 0,0 0 0,-4 15 0,-9 14 0,9-21 0,1 0 0,0 0 0,-3 15 0,5-20 0,0-1 0,1 1 0,0-1 0,-1 1 0,1-1 0,0 1 0,1 0 0,-1-1 0,0 1 0,1-1 0,-1 1 0,1-1 0,0 1 0,0-1 0,0 0 0,0 1 0,2 3 0,-2-5 0,1-1 0,-1 1 0,0 0 0,0 0 0,0-1 0,1 1 0,-1-1 0,0 1 0,0-1 0,1 1 0,-1-1 0,0 0 0,1 0 0,-1 0 0,1 0 0,-1 0 0,0 0 0,1 0 0,-1 0 0,0 0 0,1-1 0,-1 1 0,0 0 0,1-1 0,1 0 0,-1 0 0,0 0 0,-1 1 0,1-1 0,0 0 0,-1 0 0,1 0 0,-1 0 0,1 0 0,-1 0 0,1 0 0,-1-1 0,0 1 0,0-1 0,1 1 0,-1-1 0,0 1 0,0-1 0,0-1 0,0-1 0,-1-1 0,0 1 0,0 0 0,0 0 0,0 0 0,-1 0 0,0-1 0,0 1 0,0 0 0,0 0 0,-1 0 0,1 1 0,-1-1 0,0 0 0,0 0 0,-1 1 0,1 0 0,-1-1 0,0 1 0,1 0 0,-1 0 0,-1 0 0,1 1 0,0-1 0,-1 1 0,1 0 0,-1 0 0,0 0 0,0 0 0,1 1 0,-1-1 0,0 1 0,-1 0 0,1 0 0,-5 0 0,7 1 0,1 0 0,0 0 0,-1 0 0,1 1 0,0-1 0,0 0 0,0-1 0,0 1 0,-1 0 0,1 0 0,0 0 0,0-1 0,0 1 0,0-1 0,0 1 0,-1-1 0,1 1 0,0-1 0,0 1 0,0-1 0,0 0 0,-1-1 0,3 1 0,-1 0 0,1 1 0,-1-1 0,1 0 0,-1 0 0,1 1 0,0-1 0,-1 0 0,1 1 0,0-1 0,0 0 0,-1 1 0,1-1 0,0 1 0,0 0 0,0-1 0,0 1 0,-1-1 0,1 1 0,0 0 0,2-1 0,0 0 0,94-39 0,-84 36 0,1 0 0,0 0 0,0 2 0,0-1 0,21 1 0,-21 1 0,-9 1 0,0 0 0,0 0 0,-1 0 0,1 0 0,0 1 0,6 1 0,-10-1 0,1-1 0,-1 1 0,1 0 0,-1 0 0,1 0 0,-1 0 0,0 0 0,0 0 0,1 0 0,-1 0 0,0 0 0,0 1 0,0-1 0,0 0 0,0 1 0,-1-1 0,1 1 0,0-1 0,-1 1 0,1-1 0,-1 1 0,1-1 0,-1 3 0,2 5 0,-1-1 0,0 1 0,-1 0 0,0 0 0,-1 0 0,0-1 0,0 1 0,0 0 0,-1-1 0,-1 1 0,0-1 0,0 1 0,0-1 0,-1 0 0,-8 12 0,33-38 0,3-15 0,-12 15 0,1 1 0,0 1 0,28-26 0,-40 41 0,0 0 0,1 0 0,-1 0 0,1 0 0,-1 1 0,1-1 0,-1 0 0,1 1 0,-1-1 0,1 1 0,-1 0 0,1 0 0,0-1 0,-1 1 0,1 0 0,0 0 0,-1 0 0,1 1 0,0-1 0,-1 0 0,1 1 0,-1-1 0,1 1 0,0-1 0,-1 1 0,2 1 0,4 2 0,0 0 0,0 1 0,0 0 0,6 7 0,0-1 0,25 24 0,15 10 0,-49-41 0,1-1 0,0 0 0,0 0 0,0-1 0,0 0 0,1 0 0,-1 0 0,1 0 0,8 1 0,-13-3 33,0 0 0,1 1-1,-1-1 1,0 0 0,0 0 0,0 0 0,0 0-1,0 0 1,1 0 0,-1 0 0,0 0-1,0 0 1,0-1 0,0 1 0,0-1 0,0 1-1,0 0 1,0-1 0,0 0 0,0 1 0,0-1-1,0 1 1,0-1 0,0 0 0,0 0-1,0 0 1,-1 0 0,1 1 0,1-3 0,-2 1-268,1 1 1,-1 0 0,0-1 0,0 1 0,0 0-1,0-1 1,0 1 0,0 0 0,0-1 0,-1 1-1,1 0 1,0-1 0,-1 1 0,1 0 0,-1 0-1,0-1 1,1 1 0,-1 0 0,0 0 0,-1-2-1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04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25623,'0'0'1760,"70"-5"-1184,-31 1-248,-4 2 0,-9-1-464,-15-3 16,-11 1-144,-11-1 16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05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18791,'0'0'504,"111"-20"8,-12 9 256,18-4-8,6-4 0,-6 5 8,-21 8-56,-19 2 8,-27-1-144,-20-1 0,-21 6-232,-18 4 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0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17887,'0'0'752,"57"-9"16,4 4-552,0-1 8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06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16575,'0'0'15692,"-3"16"-15264,-4 29-372,-42 196-48,4-88-8,37-135 0,7-16 0,-1-1 0,1 1 0,0 0 0,0 0 0,0 0 0,1 0 0,-1 0 0,0 0 0,1 0 0,-1 0 0,1 1 0,0-1 0,0 0 0,-1 0 0,2 0 0,-1 0 0,0 3 0,1-4 0,-1-1 0,1 1 0,-1 0 0,0-1 0,1 1 0,0 0 0,-1-1 0,1 1 0,-1-1 0,1 1 0,0-1 0,-1 0 0,1 1 0,0-1 0,-1 0 0,1 1 0,0-1 0,0 0 0,-1 0 0,1 1 0,0-1 0,0 0 0,-1 0 0,1 0 0,0 0 0,1 0 0,26-3 0,-18 2 0,71-9 0,61-4 0,-121 13 0,0 2 0,0 0 0,0 2 0,39 8 0,-28-6 0,-27-5 0,1 1 0,-1-1 0,0 1 0,0 0 0,6 2 0,-45-22 850,9 3-5635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06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19895,'0'0'1238,"14"-1"-596,89-12 441,62-6 610,147 8 2908,-312 11-4577,0 0-1,0 0 0,1 0 1,-1 0-1,0 1 0,0-1 0,1 0 1,-1 0-1,0 0 0,0 0 1,1 0-1,-1 0 0,0 0 0,0 0 1,1-1-1,-1 1 0,0 0 1,0 0-1,1 0 0,-1 0 0,0 0 1,0 0-1,0 0 0,1 0 1,-1-1-1,0 1 0,0 0 0,0 0 1,1 0-1,-1 0 0,0-1 1,0 1-1,0 0 0,0 0 0,1-1 1,-8-6 592,-13-4-3777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07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18191,'0'0'1106,"10"-2"-513,158-25 1722,-97 18-1534,-2 1 1046,136 5-1,-193 5-1406,-10-2-334,-1 0-1,0 1 0,0-1 1,0 0-1,0 0 1,0 0-1,0 1 0,1-1 1,-1 0-1,0-1 1,0 1-1,0 0 0,0 0 1,0 0-1,0-1 1,1 1-1,-1 0 0,0-1 1,1 0-1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07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19799,'0'0'560,"56"-7"0,6 3 448,25 8 0,3 7-24,-1 2 8,-11 5-232,-6-5 0,-17-4-96,-5-1 16,-15 1-304,-11-3 0,-7-5-432,-8-1 8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0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15272,'0'0'4895,"80"20"-4063,-29-8 8,9-1-112,2 0 0,3-2-96,-17-2 16,-4-3-120,-7-8 16,-7-1-416,-14-1 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0:57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10952,'0'0'11950,"11"-2"-11694,27-2-64,173-16 1284,-163 19-851,-15 0 365,40 4 0,-63-2-1027,5 1 505,-5 1-3871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0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5 991 15272,'0'0'470,"13"-16"24,25-29-138,141-180 1937,-138 162-1511,-2-2 1,-4-2 0,-2-1-1,-3-2 1,-3 0 0,23-102-1,-41 148 285,-7 20 81,-6 17-443,-254 716 1906,235-677-2276,-2-1 0,-2-1 0,-3-2 0,-1 0 0,-61 69 0,82-109 180,21-23-175,61-57-340,142-110 0,-5 46 0,-105 70 0,-72 43 0,-23 15 0,1 2 0,-1-1 0,1 1 0,13-6 0,-22 13 0,-1 0 0,0 0 0,0-1 0,0 1 0,1 0 0,-1 0 0,0 0 0,0 0 0,0-1 0,0 1 0,0 0 0,0 0 0,0 0 0,-1-1 0,1 1 0,0 0 0,0 0 0,-1 0 0,1-1 0,0 1 0,-2 1 0,-8 29 0,-5 4 0,9-23 0,1 0 0,0 0 0,0 1 0,1 0 0,1 0 0,0 0 0,-1 17 0,4-28 0,0 0 0,0 0 0,0 0 0,0 0 0,0 0 0,0 0 0,1 0 0,-1 0 0,1 0 0,-1-1 0,1 1 0,-1 0 0,1 0 0,0-1 0,0 1 0,0 0 0,0-1 0,0 1 0,1-1 0,-1 1 0,0-1 0,1 0 0,-1 1 0,1-1 0,-1 0 0,1 0 0,0 0 0,-1 0 0,1 0 0,0 0 0,0-1 0,-1 1 0,1-1 0,0 1 0,0-1 0,0 0 0,0 0 0,4 1 0,5-2 0,0 0 0,0-1 0,0 0 0,0 0 0,14-7 0,-17 7 0,9-3 0,-1-1 0,-1-1 0,1 0 0,-1-1 0,-1-1 0,0 0 0,17-14 0,-16 11 0,-10 8 0,0 0 0,0 0 0,0 0 0,6-8 0,-9 10 0,-1-1 0,0 1 0,0 0 0,0-1 0,0 1 0,0-1 0,0 1 0,0-1 0,-1 1 0,1-1 0,-1 0 0,0 1 0,0-1 0,0-3 0,0 0 0,-1 1 0,0-1 0,0 1 0,0-1 0,-1 1 0,1 0 0,-1-1 0,-3-5 0,3 9 0,1 0 0,-1-1 0,1 1 0,-1 0 0,0 0 0,1 0 0,-1 0 0,0 1 0,0-1 0,-1 0 0,1 1 0,0-1 0,0 1 0,-1 0 0,1 0 0,-1 0 0,1 0 0,-1 0 0,-4 0 0,5 1 0,0 0 0,0 0 0,-1 0 0,1 1 0,0-1 0,0 1 0,0 0 0,0 0 0,0-1 0,0 1 0,0 1 0,0-1 0,0 0 0,0 0 0,0 1 0,1-1 0,-1 1 0,1-1 0,-1 1 0,1 0 0,0 0 0,-1-1 0,0 4 0,-2 0 0,1 1 0,0 0 0,0 0 0,0 0 0,1 1 0,-3 8 0,4-8 0,0-1 0,1 1 0,-1-1 0,1 1 0,0 0 0,1-1 0,0 1 0,0-1 0,0 1 0,1-1 0,0 0 0,0 1 0,1-1 0,0 0 0,0 0 0,0-1 0,0 1 0,1-1 0,0 1 0,7 6 0,-6-7 0,1 0 0,0 0 0,0 0 0,0-1 0,1 0 0,0 0 0,-1-1 0,1 0 0,1 0 0,-1 0 0,0-1 0,1 0 0,-1 0 0,1-1 0,-1 0 0,1-1 0,9 0 0,4-1 0,0-2 0,0 0 0,0-2 0,0 0 0,0-1 0,-1-1 0,0-1 0,-1-1 0,0-1 0,0-1 0,-1 0 0,32-27 0,-28 19 0,-1-1 0,0-1 0,-2 0 0,-1-2 0,-1 0 0,0-1 0,-2-1 0,-1-1 0,12-29 0,-5 3 0,-2-1 0,20-100 0,-34 124 0,-1-2 0,-1 1 0,-1 0 0,-2-1 0,-2 1 0,-9-58 0,10 84 0,0 0 0,0 1 0,0-1 0,-1 0 0,1 0 0,-1 0 0,-3-3 0,5 6 0,-1 0 0,1 0 0,-1 1 0,0-1 0,1 0 0,-1 0 0,0 1 0,0-1 0,1 1 0,-1-1 0,0 1 0,0-1 0,0 1 0,0-1 0,0 1 0,1 0 0,-1-1 0,0 1 0,0 0 0,0 0 0,0 0 0,0 0 0,0 0 0,0 0 0,0 0 0,0 0 0,0 0 0,0 0 0,0 1 0,0-1 0,0 0 0,0 1 0,-1 0 0,-4 2 0,1 0 0,0 1 0,0-1 0,1 1 0,-1 0 0,1 1 0,0-1 0,-5 7 0,-25 42 0,34-52 0,-19 34 0,2 1 0,2 1 0,1 0 0,2 1 0,1 1 0,2-1 0,2 2 0,2-1 0,1 1 0,2-1 0,4 42 0,0-60 0,0 1 0,12 39 0,-12-52 0,2 1 0,-1-1 0,1 0 0,0 0 0,1 0 0,0-1 0,1 1 0,8 9 0,-10-14 0,1-1 0,0 1 0,-1-1 0,1 0 0,1 0 0,-1-1 0,0 1 0,1-1 0,-1 0 0,1-1 0,-1 1 0,1-1 0,0 0 0,0 0 0,-1-1 0,10 0 0,0-1 0,0 0 0,0 0 0,1-2 0,-2 0 0,17-5 0,0-4 0,0-1 0,-1-1 0,-1-1 0,0-2 0,-2-1 0,40-33 0,-51 35 0,-13 13 0,0 0 0,-1 0 0,1 0 0,1 0 0,-1 1 0,4-3 0,-32 18 0,1 2 0,0 0 0,0 1 0,2 2 0,0 0 0,1 1 0,1 2 0,1 0 0,1 0 0,1 2 0,1 0 0,-14 27 0,27-44 0,0 1 0,0-1 0,1 1 0,0 0 0,0 0 0,0 0 0,1 0 0,-1 10 0,2-14 0,0-1 0,0 0 0,1 0 0,-1 0 0,0 0 0,1 0 0,-1 0 0,1 0 0,-1 0 0,1 0 0,0 0 0,0 0 0,0 0 0,0 0 0,0-1 0,1 1 0,-1 0 0,0-1 0,1 1 0,-1-1 0,1 1 0,0-1 0,-1 0 0,1 0 0,0 1 0,0-1 0,0-1 0,0 1 0,0 0 0,0 0 0,3 0 0,4 0 0,-1 0 0,1 0 0,-1-1 0,1 0 0,-1-1 0,1 0 0,-1 0 0,1 0 0,-1-2 0,0 1 0,1-1 0,8-4 0,11-6 0,50-33 0,-77 45 0,19-13 0,0 0 0,-1-1 0,-1-2 0,0 1 0,-2-2 0,0 0 0,-1-1 0,-1-1 0,0 0 0,15-33 0,-14 19 0,-1 0 0,-1-1 0,-3 0 0,0-1 0,-3-1 0,4-36 0,-6 33 0,0 9 0,-2-1 0,-1 0 0,-4-57 0,1 85 0,1 1 0,-1 0 0,1 0 0,-1-1 0,0 1 0,0 0 0,-1 0 0,1 0 0,-1 0 0,1 0 0,-4-3 0,5 5 0,-1 1 0,0-1 0,0 0 0,0 1 0,0-1 0,0 1 0,0-1 0,0 1 0,0-1 0,0 1 0,0 0 0,0-1 0,0 1 0,0 0 0,0 0 0,0 0 0,0 0 0,0 0 0,0 0 0,0 0 0,0 0 0,0 0 0,-1 0 0,1 1 0,0-1 0,0 0 0,0 1 0,0-1 0,0 1 0,1-1 0,-1 1 0,0 0 0,0-1 0,0 1 0,-1 1 0,-5 3 0,0 1 0,1 0 0,0 1 0,0 0 0,0 0 0,-6 11 0,-27 51 0,31-51 0,-10 18 0,3 2 0,1 0 0,1 0 0,3 1 0,1 1 0,2-1 0,1 1 0,1 48 0,-17 113 0,22-199 0,0 17 0,0-19 0,0 1 0,0 0 0,0-1 0,0 1 0,0-1 0,0 1 0,0-1 0,0 1 0,0-1 0,0 1 0,0-1 0,1 1 0,-1-1 0,0 1 0,0-1 0,1 1 0,-1-1 0,0 1 0,0-1 0,1 0 0,-1 1 0,0-1 0,1 0 0,-1 1 0,1 0 0,2-7 850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10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20095,'0'0'1936,"72"11"-2000,-39-9-8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14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108 189 11048,'0'0'9434,"-6"12"-8961,-4 14-167,1-1 0,1 2-1,-8 49 1,13-53-94,-17 232 2308,6-392 137,0 17-2302,10-58 214,5 117-358,-3 24-51,1 30-92,0 0 1,0 0-1,1 0 1,0 0 0,1 0-1,-1 0 1,1 0 0,1 0-1,-1 0 1,5-11-1,-6 18-59,0 0 0,0 0 0,1-1 0,-1 1 0,0 0 0,0 0 0,0 0 0,0 0 0,1-1 0,-1 1 0,0 0 0,0 0 0,0 0 0,1 0 0,-1 0 0,0 0 0,0 0 0,0 0 0,1 0 0,-1 0 0,0 0 0,0 0 0,1 0 0,-1 0 0,0 0 0,0 0 0,1 0 0,-1 0 0,0 0 0,0 0 0,0 0 0,1 0 0,-1 0 0,0 0 0,0 0 0,0 1 0,1-1 0,-1 0 0,0 0 0,0 0 0,0 0 0,0 0 0,1 1 0,-1-1 0,0 0 0,0 1 0,9 9 95,22 38 129,-2 0 1,27 64-1,6 12 204,-29-64-163,74 127 931,-107-187-1205,1 1 0,-1-1 0,0 1 0,0 0 0,1-1 0,-1 1 0,1-1 0,-1 1 0,0-1 0,1 1 0,-1-1 0,1 1 0,-1-1 0,1 0 0,-1 1 0,1-1 0,-1 0 0,1 1 0,-1-1 0,1 0 0,0 0 0,-1 1 0,1-1 0,-1 0 0,1 0 0,0 0 0,-1 0 0,1 0 0,0 0 0,-1 0 0,1 0 0,0 0 0,0 0 0,0-1 0,1 0 0,-1 0 0,0 0 0,0 0 0,0 0 0,0-1 0,0 1 0,0 0 0,0-1 0,0 1 0,0 0 0,-1-1 0,1-1 0,3-7 0,-1 1 0,0-1 0,2-13 0,7-93 0,3-14 0,-4 50 0,-6 38 0,2 1 0,13-46 0,-8 65 0,-11 20 0,0 0 0,0 0 0,1 1 0,-1-1 0,0 0 0,-1 0 0,1-1 0,0 1 0,0-2 0,-10 146 858,-1-59-5689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15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1 194 16879,'0'0'5858,"5"10"-5420,-1-3-347,-4-5-61,2 1-1,-1 0 1,0-1 0,0 0 0,1 1-1,-1-1 1,1 0 0,0 1 0,0-1-1,0 0 1,0 0 0,0-1 0,0 1-1,1 0 1,-1-1 0,0 1 0,1-1-1,-1 0 1,1 0 0,0 0 0,-1 0-1,1 0 1,0 0 0,0-1 0,2 1-1,8-1 114,-1-1 0,0 0 0,0 0-1,0-1 1,0-1 0,0 0 0,0-1 0,-1 0 0,1-1-1,12-7 1,-16 7 7,0 1 0,0-2 0,-1 1 1,0-1-1,0-1 0,0 1 0,-1-1 0,0 0 0,0-1 0,-1 1 0,0-1 0,0 0 1,-1 0-1,5-11 0,-8 16-22,0-1 0,0 0 0,-1 0 0,1 1 0,-1-1 1,1 0-1,-1 0 0,0 0 0,-1 0 0,1 0 0,-1 0 0,0 1 1,0-1-1,0 0 0,0 1 0,-3-7 0,3 8-37,-1-1-1,1 1 1,-1-1 0,1 1-1,-1 0 1,0 0-1,0 0 1,0 0 0,0 0-1,-1 0 1,1 0 0,0 1-1,-1-1 1,1 1-1,-1 0 1,1 0 0,-1 0-1,0 0 1,0 0-1,1 0 1,-1 1 0,-5-1-1,2 1-65,0 0-1,0 0 1,0 1-1,1-1 1,-1 2-1,0-1 1,1 1-1,-1-1 1,1 2-1,-1-1 1,1 0-1,0 1 1,0 0-1,0 0 1,1 1-1,-1-1 1,1 1-1,-5 5 1,4-4-14,1 1 0,0 0 1,0-1-1,0 2 0,1-1 0,0 0 1,0 1-1,0-1 0,1 1 1,0 0-1,1 0 0,-1 0 0,1 0 1,0 11-1,2 15-4056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22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160 591 10152,'0'0'5625,"-5"11"-5041,-9 17-108,1 1 1,2 0 0,-14 56-1,-9 82 1840,34-163-2185,-1 0 0,-1 0 1,1 0-1,0 0 0,-1 0 0,0 0 0,0 0 0,0-1 0,-4 5 0,1-3 515,-2 1 388,-1-21-567,3-3-361,1-1 0,0 1 0,2-1 0,0 0 1,1 0-1,0 1 0,2-1 0,0 0 0,2 0 0,0 0 1,0 1-1,2 0 0,10-28 0,3 1 153,2 1-1,2 1 0,42-62 1,-59 97-202,0 1 1,1 0 0,0 1 0,1-1 0,-1 1 0,1 1-1,15-10 1,-21 13-38,1 1 0,0 0 0,0 0 1,0 0-1,1 0 0,-1 0 0,0 0 0,0 0 0,0 1 0,1-1 0,-1 1 0,0 0 0,1 0 0,-1 0 0,0 0 0,1 0 0,-1 0 1,0 1-1,0-1 0,1 1 0,-1-1 0,0 1 0,0 0 0,0 0 0,1 0 0,-1 0 0,0 0 0,-1 0 0,1 1 0,0-1 0,0 1 1,0-1-1,-1 1 0,1 0 0,2 3 0,1 3 41,0 1 0,-1-1 0,0 1 1,0 0-1,-1 0 0,0 0 0,0 0 0,-1 1 0,0-1 1,-1 1-1,0-1 0,-1 1 0,0-1 0,-2 16 0,2-19 15,-1 0-1,0 0 0,-1-1 0,0 1 0,0 0 0,0-1 1,0 1-1,-1-1 0,0 0 0,0 0 0,0 0 0,-1 0 1,0-1-1,1 1 0,-2-1 0,1 0 0,0 0 0,-1 0 1,0-1-1,0 0 0,0 0 0,0 0 0,0 0 0,-1-1 1,-7 2-1,10-3 18,-1 0 1,1-1 0,0 1-1,-1-1 1,1 0 0,-1 0-1,-4-1 1,-8 0 898,38-1-842,42-7 1,-7 0-52,-12 3-99,-1-2 0,1-2 0,-1-2 0,75-31 0,-77 26-1,-49 41 2,-32 44-1,28-52 0,1 1 0,1 1 0,0 0 0,-10 30 0,18-47 0,1 1 0,0-1 0,-1 1 0,1-1 0,0 1 0,0-1 0,0 1 0,0-1 0,0 1 0,0-1 0,0 1 0,0-1 0,1 1 0,-1-1 0,1 1 0,-1-1 0,1 1 0,-1-1 0,1 0 0,0 1 0,0-1 0,0 0 0,0 1 0,0-1 0,0 0 0,0 0 0,0 0 0,0 0 0,0 0 0,1 0 0,-1-1 0,0 1 0,1 0 0,-1 0 0,1-1 0,-1 1 0,1-1 0,-1 0 0,1 1 0,-1-1 0,1 0 0,-1 0 0,1 0 0,-1 0 0,1 0 0,-1 0 0,1 0 0,-1 0 0,1-1 0,-1 1 0,1-1 0,-1 1 0,1-1 0,-1 1 0,0-1 0,1 0 0,-1 0 0,0 0 0,0 0 0,1 0 0,-1 0 0,1-1 0,2-4 0,0 1 0,0-1 0,-1 0 0,0 0 0,0 0 0,0 0 0,-1-1 0,0 1 0,0-1 0,1-12 0,-2 14 0,-1 0 0,1 0 0,-1 0 0,-1 0 0,1 0 0,-1 0 0,0 0 0,0 0 0,0 0 0,0 0 0,-1 1 0,0-1 0,0 0 0,-1 1 0,-3-6 0,0 1 0,2 4 0,1 0 0,0 1 0,-1-1 0,0 1 0,0 0 0,-1 0 0,-6-4 0,22 9 0,-1-1 0,1 0 0,0 0 0,16-4 0,5 1 0,-17 3 0,0-1 0,0-1 0,0-1 0,0 0 0,-1 0 0,1-2 0,22-9 0,-9-1 0,1-1 0,-2-2 0,0 0 0,40-37 0,-50 38 0,0-1 0,-1 0 0,-1-1 0,-1-1 0,0 0 0,20-44 0,-26 46 0,-1 1 0,0-1 0,-2 0 0,7-33 0,-11 45 0,0-1 0,-1 1 0,0 0 0,0-1 0,0 1 0,-1 0 0,0 0 0,0 0 0,0-1 0,-1 1 0,0 0 0,0 0 0,-1 1 0,0-1 0,0 0 0,0 1 0,0 0 0,-7-8 0,9 12 0,0-1 0,-1 1 0,1 0 0,0 0 0,0 0 0,0 0 0,-1 0 0,1 0 0,0 1 0,-1-1 0,1 0 0,-1 1 0,1-1 0,-1 1 0,1-1 0,-1 1 0,0 0 0,1-1 0,-1 1 0,1 0 0,-1 0 0,1 0 0,-1 0 0,0 1 0,-2-1 0,1 2 0,0-1 0,0 1 0,-1 0 0,1 0 0,0 0 0,0 0 0,1 0 0,-1 1 0,0 0 0,-4 5 0,-2 4 0,0 1 0,1 0 0,0 1 0,-6 18 0,2-2 0,2 2 0,1-1 0,-8 62 0,4 98 0,12-166 0,2 0 0,6 43 0,-6-61 0,0-1 0,1 1 0,0 0 0,0 0 0,1-1 0,0 1 0,0-1 0,0 0 0,1 0 0,0 0 0,0 0 0,1-1 0,0 0 0,6 7 0,-8-10 0,1 0 0,-1 0 0,1-1 0,0 1 0,0-1 0,-1 1 0,1-1 0,0 0 0,0-1 0,0 1 0,0-1 0,0 0 0,0 0 0,0 0 0,0 0 0,0-1 0,0 1 0,8-3 0,2-1 0,-1-1 0,1 0 0,22-12 0,90-64 0,-57 33 0,-58 41 0,0 0 0,0-1 0,0-1 0,-1 0 0,-1 0 0,1-1 0,-1-1 0,11-16 0,-27 30 0,-7 7 0,-25 31 0,2 1 0,-44 66 0,76-102 0,1 1 0,0 1 0,0-1 0,1 1 0,-5 14 0,7-18 0,0 0 0,0 0 0,0 0 0,1 1 0,0-1 0,0 0 0,0 0 0,0 0 0,1 0 0,-1 0 0,1 0 0,0 0 0,2 5 0,-3-8 0,1-1 0,-1 1 0,0 0 0,1-1 0,-1 1 0,0-1 0,1 1 0,-1-1 0,1 1 0,-1-1 0,1 1 0,0-1 0,-1 1 0,1-1 0,-1 0 0,1 1 0,0-1 0,-1 0 0,1 1 0,0-1 0,-1 0 0,1 0 0,0 0 0,1 0 0,19-4 0,-15 1 0,-1 0 0,1 0 0,-1-1 0,9-6 0,-5 1 0,-1 0 0,0 0 0,0-1 0,-1 0 0,-1-1 0,0 1 0,0-1 0,-1 0 0,0 0 0,-1-1 0,0 0 0,-1 1 0,0-1 0,-1-1 0,-1 1 0,1-18 0,1 23 0,-3 7 0,0 0 0,0 0 0,0 0 0,0 0 0,0 0 0,0 0 0,1 0 0,-1 0 0,0 0 0,0 0 0,0 0 0,0 0 0,0 0 0,0 0 0,0 0 0,0 0 0,1 0 0,-1 0 0,0 0 0,0 0 0,0 1 0,0-1 0,0 0 0,0 0 0,0 0 0,0 0 0,0 0 0,0 0 0,0 0 0,0 0 0,0 0 0,0 0 0,0 1 0,1-1 0,-1 0 0,0 0 0,0 0 0,0 0 0,0 0 0,0 0 0,0 0 0,0 0 0,0 0 0,0 1 0,0-1 0,0 0 0,0 0 0,0 0 0,0 0 0,-1 0 0,1 0 0,0 0 0,0 0 0,0 0 0,0 1 0,0-1 0,0 0 0,0 0 0,0 0 0,0 0 0,0 0 0,0 0 0,0 0 0,0 0 0,0 0 0,-1 0 0,1 0 0,0 0 0,0 4 0,0-1 0,0 0 0,0 0 0,0 0 0,1 0 0,-1 1 0,1-1 0,0 0 0,0 0 0,0 0 0,0 0 0,1-1 0,-1 1 0,3 3 0,28 38 0,-27-39 0,-1 0 0,0 1 0,1-1 0,0 0 0,0 0 0,0-1 0,0 1 0,1-1 0,6 3 0,-9-6 0,0 0 0,0 0 0,0 0 0,0 0 0,0-1 0,0 1 0,1-1 0,-1 0 0,0 0 0,0 0 0,0-1 0,0 1 0,1-1 0,-1 1 0,0-1 0,0 0 0,0 0 0,0-1 0,5-2 0,3-2 0,-1 0 0,1-2 0,-1 1 0,-1-1 0,1 0 0,-1-1 0,-1 0 0,1 0 0,-2-1 0,1 0 0,-1-1 0,-1 0 0,0 0 0,-1 0 0,0 0 0,0-1 0,-1 0 0,-1 0 0,3-14 0,-6 23 0,0 0 0,0 0 0,0 0 0,0 0 0,0 0 0,0 0 0,-1 0 0,0 0 0,0 0 0,0 0 0,0 0 0,0 0 0,0 1 0,-1-1 0,1 0 0,-1 1 0,0-1 0,0 1 0,0-1 0,-2-1 0,4 1 0,7 3 0,6 3 0,4 0 0,0-1 0,19 1 0,-19-2 0,0 1 0,27 6 0,-43-8 0,1 1 0,0-1 0,-1 1 0,1-1 0,-1 1 0,0 0 0,1 0 0,-1 0 0,0 0 0,1 0 0,-1 0 0,0 0 0,0 0 0,0 1 0,0-1 0,0 0 0,0 1 0,0-1 0,0 1 0,-1-1 0,1 1 0,-1-1 0,1 1 0,-1-1 0,1 1 0,-1-1 0,0 1 0,0 0 0,0-1 0,0 3 0,0 6 0,-1 0 0,-1 0 0,0 0 0,-3 11 0,-3 11 0,8-28 0,-1 1 0,1 0 0,-1 0 0,2 0 0,-1 0 0,0-1 0,1 1 0,0 0 0,0 0 0,2 4 0,-2-7 0,0 0 0,1 0 0,-1 0 0,0 0 0,1 0 0,-1-1 0,1 1 0,0 0 0,0-1 0,-1 0 0,1 1 0,0-1 0,0 0 0,0 0 0,0 0 0,0 0 0,1 0 0,-1-1 0,0 1 0,0-1 0,1 1 0,3-1 0,1 0 0,-1 0 0,1 0 0,-1-1 0,0 0 0,1 0 0,-1-1 0,0 0 0,0 0 0,0 0 0,0-1 0,0 0 0,5-4 0,13-7 0,28-25 0,-48 36 0,3-4 0,0 1 0,0-2 0,0 1 0,-1-1 0,0 0 0,0-1 0,5-11 0,-11 20 0,0 0 0,0-1 0,0 1 0,0 0 0,0 0 0,0 0 0,0 0 0,0 0 0,0-1 0,0 1 0,0 0 0,1 0 0,-1 0 0,0 0 0,0 0 0,0 0 0,0-1 0,0 1 0,0 0 0,0 0 0,0 0 0,1 0 0,-1 0 0,0 0 0,0 0 0,0 0 0,0 0 0,0 0 0,0 0 0,1-1 0,-1 1 0,0 0 0,0 0 0,0 0 0,0 0 0,0 0 0,1 0 0,-1 0 0,0 0 0,0 0 0,0 0 0,0 1 0,0-1 0,1 0 0,-1 0 0,0 0 0,0 0 0,0 0 0,0 0 0,0 0 0,1 0 0,-1 0 0,0 0 0,0 0 0,0 0 0,0 1 0,0-1 0,5 13 0,-1 20 0,-4 93 0,0-125 0,0 0 0,0-1 0,0 1 0,0 0 0,1-1 0,-1 1 0,0 0 0,0-1 0,0 1 0,0-1 0,1 1 0,-1 0 0,0-1 0,0 1 0,1-1 0,-1 1 0,1 0 0,-1-1 0,0 1 0,1-1 0,-1 0 0,1 1 0,-1-1 0,1 1 0,-1-1 0,1 0 0,0 1 0,-1-1 0,1 0 0,-1 0 0,1 1 0,0-1 0,-1 0 0,1 0 0,0 0 0,-1 0 0,1 0 0,0 0 0,-1 0 0,1 0 0,0 0 0,-1 0 0,1 0 0,0 0 0,-1 0 0,1-1 0,1 1 0,3-3 0,0 1 0,1-1 0,-1 1 0,6-6 0,-6 5 0,33-21 0,53-24 0,-78 40 0,-1 1 0,-11 7 0,-1 1 0,0-1 0,0 1 0,1 0 0,-1-1 0,0 1 0,0-1 0,1 1 0,-1-1 0,0 1 0,0 0 0,0-1 0,0 1 0,0 0 0,0-1 0,0 1 0,0-1 0,0 1 0,0 0 0,0-1 0,-1 1 0,1-1 0,0 1 0,0-1 0,0 1 0,-1 1 0,-3 11 0,1 0 0,-2 1 0,0-2 0,0 1 0,-1 0 0,-10 15 0,11-22 0,1 1 0,-1-1 0,-1-1 0,1 1 0,-1-1 0,1 0 0,-2 0 0,1 0 0,0-1 0,-1 0 0,0 0 0,0-1 0,-9 3 0,12-4 0,0 0 0,0 1 0,0-1 0,0 0 0,-5 6 0,-17 9 0,-117 50 0,142-66 0,1-1 0,-1 1 0,1-1 0,-1 0 0,0 1 0,1-1 0,-1 0 0,0 1 0,1-1 0,-1 0 0,0 0 0,1 0 0,-1 1 0,0-1 0,1 0 0,-1 0 0,0 0 0,0 0 0,1 0 0,-1 0 0,0-1 0,1 1 0,-1 0 0,0 0 0,1 0 0,-1-1 0,0 1 0,1 0 0,-1-1 0,0 1 0,1 0 0,-1-1 0,1 1 0,-1-1 0,1 1 0,-1-1 0,1 1 0,-1-1 0,1 0 0,-1 0 0,1-1 0,-1 1 0,1 0 0,0-1 0,0 1 0,0 0 0,0-1 0,0 1 0,0 0 0,0-1 0,1 1 0,-1 0 0,0-1 0,1 1 0,-1 0 0,1 0 0,0-1 0,-1 1 0,1 0 0,0 0 0,-1 0 0,2-1 0,8-8 0,0 1 0,0 1 0,1 0 0,0 0 0,1 1 0,14-7 0,6-4 0,25-11 0,1 2 0,107-35 0,-151 57 0,81-29 0,88-27 0,-170 58 0,-18 8 0,-7 6 0,-13 11 0,-41 30 0,-20 16 0,86-68 0,-20 20 0,12-8 0,7-12 0,1 0 0,0 0 0,0 0 0,0 0 0,0 0 0,0 1 0,0-1 0,0 0 0,0 0 0,-1 0 0,1 0 0,0 0 0,0 1 0,0-1 0,0 0 0,0 0 0,0 0 0,0 0 0,0 1 0,0-1 0,0 0 0,0 0 0,0 0 0,0 0 0,0 1 0,0-1 0,0 0 0,0 0 0,0 0 0,1 0 0,-1 1 0,0-1 0,0 0 0,0 0 0,0 0 0,0 0 0,0 0 0,0 0 0,0 1 0,1-1 0,-1 0 0,2 0 0,0 0 0,1-1 0,-1 1 0,0-1 0,0 1 0,0-1 0,0 0 0,0 0 0,0 0 0,0 0 0,0 0 0,0 0 0,0 0 0,3-4 0,3 0 0,6-3 0,0 0 0,-1-1 0,0-1 0,-1 0 0,0-1 0,0 0 0,16-21 0,-24 26 0,-3 4 0,0 1 0,0-1 0,-1 1 0,1 0 0,0 0 0,1-1 0,-1 1 0,0 0 0,0 0 0,0 0 0,1 0 0,1-1 0,-3 3 0,1-1 0,0 1 0,-1-1 0,1 1 0,-1-1 0,1 1 0,-1-1 0,1 1 0,-1 0 0,1-1 0,-1 1 0,1 0 0,-1-1 0,0 1 0,1 0 0,-1-1 0,0 1 0,1 1 0,-1-1 0,4 8 0,1 0 0,0 0 0,1 0 0,0 0 0,12 13 0,-14-19 0,-1 0 0,0-1 0,1 1 0,0-1 0,-1 0 0,1 0 0,0 0 0,0 0 0,0 0 0,1-1 0,-1 0 0,0 0 0,0 0 0,1-1 0,-1 1 0,7-1 0,-3-1 0,0 0 0,1 0 0,-1-1 0,0 0 0,0 0 0,0-1 0,0 0 0,0 0 0,-1-1 0,0 0 0,1-1 0,10-8 0,-5 3 0,0-2 0,-1 0 0,0 0 0,-1-1 0,13-18 0,-11 9 0,0 0 0,-1-1 0,-1-1 0,-2 1 0,0-2 0,-1 1 0,4-30 0,-6 22 0,-2 0 0,-1 0 0,-2 0 0,-1 0 0,-5-41 0,2 56 0,-7-30 0,8 41 0,0 0 0,0 1 0,0-1 0,-1 1 0,0 0 0,0 0 0,0 0 0,-7-8 0,10 12 0,-1 1 0,0-1 0,1 1 0,-1 0 0,1-1 0,-1 1 0,1 0 0,-1-1 0,0 1 0,1 0 0,-1 0 0,0-1 0,1 1 0,-1 0 0,0 0 0,1 0 0,-1 0 0,0 0 0,1 0 0,-1 0 0,0 0 0,1 0 0,-1 0 0,0 1 0,1-1 0,-1 0 0,0 0 0,1 1 0,-1-1 0,1 0 0,-1 1 0,0-1 0,1 0 0,-1 1 0,1-1 0,-1 1 0,1-1 0,0 1 0,-1-1 0,1 1 0,-1-1 0,1 1 0,0 0 0,-1-1 0,1 1 0,0 0 0,-1 0 0,-15 39 0,14-35 0,-6 23 0,2-1 0,0 1 0,1 1 0,0 47 0,9 119 0,-2-164 0,-1-9 0,0 6 0,1 0 0,8 36 0,-10-63 0,0 1 0,1 0 0,-1 0 0,0-1 0,1 1 0,-1 0 0,1-1 0,0 1 0,-1-1 0,1 1 0,0-1 0,0 1 0,0-1 0,0 1 0,0-1 0,1 0 0,-1 0 0,0 0 0,1 1 0,-1-1 0,0 0 0,1-1 0,0 1 0,-1 0 0,1 0 0,-1-1 0,1 1 0,0-1 0,-1 1 0,1-1 0,0 0 0,-1 1 0,1-1 0,0 0 0,0 0 0,-1-1 0,1 1 0,0 0 0,0 0 0,-1-1 0,1 1 0,0-1 0,-1 1 0,1-1 0,-1 0 0,3-1 0,5-3 0,-1 0 0,1 0 0,-1-1 0,-1 0 0,1 0 0,-1 0 0,7-9 0,14-24 0,-24 32 0,1 0 0,-1 0 0,2 0 0,-1 0 0,1 1 0,0 0 0,0 0 0,0 1 0,8-5 0,-12 9 0,-1 1 0,0-1 0,0 1 0,0 0 0,1 0 0,-1 0 0,0 0 0,0 0 0,1 0 0,-1 0 0,0 0 0,0 0 0,1 0 0,-1 1 0,0-1 0,0 1 0,0-1 0,1 1 0,-1-1 0,0 1 0,0 0 0,0-1 0,0 1 0,0 0 0,0 0 0,0 0 0,-1-1 0,1 1 0,0 0 0,0 0 0,-1 1 0,1-1 0,0 1 0,5 7 0,-1 0 0,8 19 0,-9-20 0,13 39 0,-15-38 0,1 0 0,0 0 0,1 0 0,0 0 0,0-1 0,1 0 0,5 9 0,-9-16 0,1 0 0,-1 0 0,0 0 0,1 1 0,-1-2 0,1 1 0,-1 0 0,1 0 0,-1 0 0,1-1 0,-1 1 0,1 0 0,0-1 0,0 0 0,-1 1 0,1-1 0,2 0 0,0 0 0,1 0 0,-1-1 0,0 1 0,0-1 0,0 0 0,0 0 0,5-2 0,1-2 0,-1 1 0,1-2 0,-1 1 0,18-14 0,63-65 0,-86 80 0,-6 3 0,-8 6 0,5 0 0,-4 4 0,0-1 0,1 1 0,0 1 0,1 0 0,-13 20 0,19-27 0,0 0 0,0 0 0,0 0 0,0 0 0,1 0 0,-1 0 0,1 0 0,-1 0 0,1 0 0,0 0 0,0 0 0,1 0 0,-1 1 0,1-1 0,-1 0 0,1 0 0,0 0 0,0 0 0,0 0 0,1-1 0,-1 1 0,1 0 0,-1 0 0,1-1 0,0 1 0,0-1 0,0 0 0,5 4 0,-6-4 0,1 0 0,0-1 0,0 1 0,-1-1 0,1 1 0,1-1 0,-1 0 0,0 1 0,0-1 0,0 0 0,1-1 0,-1 1 0,0 0 0,1-1 0,-1 1 0,0-1 0,1 1 0,-1-1 0,1 0 0,-1 0 0,1-1 0,-1 1 0,1 0 0,-1-1 0,0 1 0,1-1 0,-1 0 0,0 0 0,0 0 0,1 0 0,-1 0 0,0 0 0,0-1 0,0 1 0,0-1 0,2-1 0,0-2 0,0 1 0,0 0 0,0-1 0,0 0 0,-1 0 0,0 0 0,0 0 0,0 0 0,0-1 0,-1 1 0,0-1 0,0 0 0,1-9 0,-2 12 0,-1-1 0,1 1 0,-1-1 0,0 1 0,-1-1 0,1 1 0,0 0 0,-1-1 0,0 1 0,0 0 0,0-1 0,0 1 0,0 0 0,-1 0 0,1 0 0,-1 0 0,0 0 0,0 0 0,0 1 0,0-1 0,-3-2 0,1 2 0,0 0 0,0 1 0,0-1 0,0 1 0,-1 0 0,1 0 0,0 1 0,-1-1 0,0 1 0,1 0 0,-1 0 0,0 0 0,0 1 0,-7 0 0,27-5 0,1 0 0,-1-1 0,19-10 0,-25 11 0,43-20 0,-48 24 0,-1 0 0,1 0 0,0 0 0,-1 0 0,1 1 0,0 0 0,-1-1 0,1 1 0,0 0 0,0 1 0,-1-1 0,1 1 0,5 1 0,-7-1 0,-1 0 0,1 0 0,0 1 0,0-1 0,0 1 0,-1-1 0,1 1 0,-1-1 0,1 1 0,-1 0 0,0 0 0,0 0 0,1 0 0,-1 0 0,-1 0 0,1 0 0,0 0 0,0 0 0,-1 0 0,1 0 0,-1 1 0,0-1 0,0 4 0,1 5 0,-1 0 0,0 0 0,-3 15 0,3-20 0,-1-1 0,0 1 0,0-1 0,-1 1 0,1-1 0,-1 0 0,0 0 0,0 1 0,-1-1 0,0-1 0,-5 9 0,9-12 0,3-9 0,-3 5 0,0 0 0,0 0 0,0 0 0,0 0 0,1 0 0,0 0 0,-1 0 0,1 0 0,0 1 0,0-1 0,5-4 0,-2 3 0,0-1 0,0 1 0,0 0 0,0 0 0,7-2 0,-11 5 0,0 1 0,1-1 0,-1 1 0,0 0 0,1 0 0,-1 0 0,1 0 0,-1 0 0,0 0 0,1 0 0,-1 0 0,0 0 0,1 1 0,-1-1 0,0 1 0,1-1 0,-1 1 0,0-1 0,0 1 0,0 0 0,3 1 0,23 22 0,-21-19 0,12 10 0,-14-12 0,1 1 0,0 0 0,-1 0 0,0 0 0,4 6 0,-9-6 850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22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22815,'0'0'2536,"58"9"-2136,-36-3-424,-6-4-8,-1-2-200,-8 3 8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22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 17183,'0'0'1344,"98"-33"-400,-30 13 0,15 1-216,2 4 8,4 10-160,-16-1 0,-13 1-120,-14-1 16,-13 1-88,-16 1 0,-19 8-288,-13 3 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22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 17079,'0'0'1288,"61"-11"-1032,-16 17-200,6-3 8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23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40 10344,'0'0'8002,"8"-7"-7247,29-21-9,-28 24 207,-6 8-370,-7 10 37,4-12-464,-72 227 3973,35-126-2410,29-76-1128,4-13 259,0-1 0,-1 0 1,-7 13-1,12-25-837,-1 0 1,0 0-1,1 0 0,-1 0 1,1 0-1,-1 0 0,1 0 1,-1 0-1,1 0 0,0 0 1,0 0-1,0 1 0,-1-1 1,1 0-1,0 0 0,0 0 1,0 0-1,1 0 0,-1 1 1,0-1-1,0 0 0,1 0 1,-1 0-1,0 0 0,1 0 1,-1 0-1,1 0 0,0 0 1,-1 0-1,1 0 0,0 0 1,-1 0-1,1-1 0,0 1 1,0 0-1,0 0 0,0-1 1,0 1-1,0 0 0,0-1 1,0 1-1,0-1 0,0 0 1,0 1-1,0-1 0,0 0 1,0 1-1,0-1 0,1 0 1,-1 0-1,0 0 0,0 0 1,0 0-1,0 0 0,0-1 1,3 1-1,91-15-13,70-8 0,-148 23 0,-1 1 0,1 1 0,-1 0 0,20 6 0,9 0 0,-35-6 0,-6-2 0,0 0 0,0 1 0,-1 0 0,1 0 0,0 0 0,0 0 0,5 3 0,-6-2 0,-9-2 0,-3-2 152,0-1 0,0 0 0,0-1-1,0 0 1,-12-8 0,-15-11-4065,34 21 2980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24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1 152 20095,'0'0'1114,"8"-4"-261,329-116 3251,-309 112-3315,1 2 0,-1 1 1,1 1-1,55 0 0,-83 4-744,-1-1 0,0 1 0,1 0 0,-1 0 0,1 0 0,-1 0 0,0 0 0,1 0 0,-1 0 0,1 0 0,-1 0 0,0 0 0,1 0-1,-1 1 1,0-1 0,1 0 0,-1 0 0,1 0 0,-1 0 0,0 1 0,1-1 0,-1 0 0,0 0 0,1 1 0,-1-1 0,0 0 0,0 0 0,1 1 0,-1-1-1,0 0 1,0 1 0,1-1 0,-1 1 0,-7 11 487,-20 10-4300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0:59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59 8032,'0'0'11257,"-8"11"-10952,-2 1-211,4-5-35,0 0 0,1 0 0,0 1 0,0 0 0,1 0-1,-1 0 1,-2 10 0,-17 41 437,4 2-1,-16 72 1,-22 219 1395,53-322-1623,1-9 356,-2 41 560,21-120-831,51-251 254,-14 71-279,-28 143-167,-10 39-50,-5 27-5,7-49-1,-17 78-104,1 0 0,0-1 0,0 1 0,0 0 0,0 0 0,0 0-1,0-1 1,0 1 0,0 0 0,0 0 0,0 0 0,0-1-1,0 1 1,0 0 0,0 0 0,0 0 0,0-1 0,0 1 0,0 0-1,0 0 1,0 0 0,0-1 0,0 1 0,0 0 0,0 0-1,1 0 1,-1-1 0,0 1 0,0 0 0,0 0 0,0 0-1,0 0 1,0-1 0,1 1 0,-1 0 0,0 0 0,0 0 0,0 0-1,1 0 1,-1 0 0,0 0 0,0 0 0,0 0 0,1-1-1,-1 1 1,0 0 0,0 0 0,6 13 10,7 33-20,-11-35 13,14 55 13,-4-16 103,22 62-1,-20-74-9,-9-21 6,2-1 1,-1 0 0,17 27-1,-23-43-106,0 1 0,1-1 0,-1 1 0,0-1 0,0 1 0,1-1 0,-1 1 0,0-1-1,1 1 1,-1-1 0,1 1 0,-1-1 0,0 0 0,1 1 0,-1-1 0,1 0 0,-1 1 0,1-1 0,-1 0 0,1 0 0,-1 1 0,1-1 0,-1 0-1,1 0 1,0 0 0,-1 0 0,1 0 0,-1 0 0,1 0 0,-1 0 0,1 0 0,0 0 0,-1 0 0,1 0 0,0 0 0,16-19 234,-16 18-243,4-7 46,0 0 1,-1-1-1,1 1 1,-2-1-1,6-18 1,8-50 125,-12 50-91,11-98 397,-13 90-254,0 17 68,1 16-82,1 8-149,0 5-55,-1 0 0,0-1 0,-1 2 0,0-1-1,-1 0 1,1 19 0,6 23-3,-1-19 0,24 116-73,-1 20 40,-23-138 53,2 0 0,1-1 0,17 35 0,-27-63-9,1 0 0,-1 0 0,1 0 0,-1 0 0,0 1 0,0-1 0,0 5 0,-1-7 18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24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17383,'0'0'2420,"13"-7"-1558,-11 6-819,12-6 236,0 1 1,0 0-1,1 1 0,0 0 0,23-3 0,-1 2 317,4-1 262,-1 2 0,1 1 0,52 3 0,32 17 2193,-120-16-6780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24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17383,'0'0'3008,"61"-3"-2128,7-3-48,17 0 16,9 6-56,-13 4 8,-13-2-64,-7 2 0,-9-2-192,-8-2 8,-12-2-352,-10-2 16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25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13968,'0'0'3137,"10"-4"-1961,4-2-813,154-56 3182,-144 55-2817,0 1 0,1 1 0,0 1 0,0 1 0,35 0 0,-57 3-417,0 0 1,1 0 0,-1 1 0,1-1 0,-1 1 0,0 0 0,0 0 0,1 0 0,2 1 0,-6-1-284,1-1 1,-1 0 0,1 1-1,-1-1 1,0 0-1,1 1 1,-1-1-1,0 0 1,1 1 0,-1-1-1,0 1 1,0-1-1,1 0 1,-1 1 0,0-1-1,0 1 1,0-1-1,0 1 1,0-1 0,1 1-1,-1-1 1,0 1-1,0-1 1,0 1-1,0-1 1,-1 1 0,1 0-1,-6 12-3224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27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16 644 15776,'0'0'1661,"8"-15"-760,138-235 2176,-126 209-2614,-2 0 0,18-66-1,9-21 1168,-40 112-1044,-5 11 62,-5 11 46,1 4-553,0 0 0,0 0 0,1 0 0,-3 21 1,-1 0 5,-35 145 426,-61 219 608,91-364-974,-1-2 0,-1 0-1,-1-1 1,-35 48 0,46-69-60,-1 1 78,5-8-210,0 0 0,0 0 0,0 0 0,0 0 0,0 0 0,0 0 0,0 0 0,0 0 0,0 0 0,0 0 0,0 0 0,0 0 0,-1-1 0,1 1 0,0 0 0,0 0 0,0 0 0,0 0 1,0 0-1,0 0 0,0 0 0,0 0 0,0 0 0,0 0 0,0 0 0,0 0 0,0 0 0,0 0 0,0 0 0,0 0 0,0 0 0,0 0 0,0 0 0,0 0 0,-1 0 0,1 0 0,0 0 0,0 0 0,0 0 0,0 1 0,0-1 0,0 0 0,0 0 0,0 0 0,0 0 0,0 0 0,0 0 0,0 0 0,0 0 0,0 0 0,0 0 0,0 0 0,0 0 0,0 0 0,1-5 42,1 1-1,-1-1 1,1 1-1,0 0 1,1-1-1,-1 1 1,1 0 0,-1 0-1,5-4 1,2-4 23,16-20 48,2 1 0,0 2 0,2 1 0,43-33 1,-19 17 3,68-62 8,-104 92-140,1 0 0,37-22 0,-47 31 0,-18 19 0,4 0 0,0 0 0,1 1 0,0 0 0,2 0 0,-1 1 0,2-1 0,0 1 0,1 29 0,1-37 0,1 1 0,0-1 0,1 0 0,0 0 0,0 1 0,1-2 0,0 1 0,0 0 0,1 0 0,8 13 0,-10-18 0,0 0 0,0 0 0,1 0 0,-1-1 0,1 1 0,0-1 0,0 1 0,0-1 0,0 0 0,0 0 0,0 0 0,0 0 0,1-1 0,-1 1 0,1-1 0,-1 0 0,1 0 0,0 0 0,-1-1 0,1 1 0,0-1 0,-1 0 0,1 0 0,0 0 0,0 0 0,4-2 0,2-1 0,0 0 0,0-1 0,0 0 0,-1-1 0,1 0 0,-1 0 0,0-1 0,13-11 0,6-8 0,26-31 0,-36 37 0,-16 17 0,1-1 0,-1 1 0,-1 0 0,1-1 0,0 0 0,-1 1 0,1-1 0,-1 0 0,0 0 0,0 0 0,0 0 0,0 0 0,0 0 0,-1 0 0,1 0 0,-1 0 0,0 0 0,0 0 0,0 0 0,0 0 0,-1-4 0,0 4 0,0 1 0,0 0 0,0 0 0,0 0 0,0 0 0,0 1 0,-1-1 0,1 0 0,-1 0 0,1 1 0,-1-1 0,1 1 0,-1-1 0,0 1 0,0 0 0,0 0 0,0-1 0,0 1 0,0 1 0,0-1 0,0 0 0,0 0 0,0 1 0,-1-1 0,1 1 0,0 0 0,0 0 0,-1 0 0,-2 0 0,3 0 0,0 1 0,0-1 0,0 0 0,0 1 0,1 0 0,-1-1 0,0 1 0,0 0 0,0 0 0,1 0 0,-1 0 0,1 0 0,-1 1 0,1-1 0,-1 0 0,1 1 0,-1-1 0,1 1 0,0-1 0,0 1 0,0 0 0,0 0 0,-1 2 0,1-1 0,-1-1 0,1 1 0,0 0 0,1 0 0,-1 0 0,0 0 0,1 0 0,-1 0 0,1 0 0,0 0 0,0 0 0,0-1 0,1 1 0,0 6 0,1-4 0,0-1 0,1 1 0,-1-1 0,1 0 0,0 0 0,0 0 0,0 0 0,1 0 0,-1 0 0,1-1 0,0 0 0,0 0 0,0 0 0,1 0 0,-1-1 0,1 1 0,-1-1 0,1 0 0,0 0 0,0-1 0,0 0 0,0 0 0,0 0 0,0 0 0,7-1 0,0 1 0,-1-1 0,1 0 0,-1-1 0,1-1 0,-1 0 0,0 0 0,0-1 0,0 0 0,0-1 0,12-6 0,2-5 0,0-2 0,-1 0 0,-1-1 0,0-2 0,24-28 0,-32 31 0,0-1 0,-2 0 0,0-1 0,-1-1 0,-1 0 0,-1 0 0,-1-1 0,13-44 0,-14 30 0,-1 0 0,-1 0 0,-2-1 0,-2-70 0,-2 101 0,0 0 0,-1-1 0,0 1 0,0 0 0,0 0 0,-1 0 0,-2-7 0,4 11 0,-1 1 0,1-1 0,-1 0 0,1 1 0,-1-1 0,1 0 0,-1 1 0,1-1 0,-1 1 0,1-1 0,-1 1 0,0-1 0,1 1 0,-1-1 0,0 1 0,1 0 0,-1-1 0,0 1 0,0 0 0,-1-1 0,1 1 0,0 0 0,-1 1 0,1-1 0,0 0 0,0 1 0,0-1 0,0 0 0,-1 1 0,1 0 0,0-1 0,0 1 0,0 0 0,0-1 0,0 1 0,0 0 0,0 0 0,1 0 0,-2 1 0,-14 16 0,2 1 0,0 0 0,1 1 0,0 1 0,2 0 0,-16 42 0,17-35 0,1 1 0,2 0 0,0 0 0,2 0 0,-1 35 0,5-40 0,2-1 0,0 1 0,1-1 0,9 37 0,-9-52 0,0 1 0,1-1 0,0 0 0,0 0 0,1 0 0,0 0 0,0-1 0,1 1 0,0-1 0,0 0 0,1-1 0,-1 1 0,2-1 0,-1 0 0,12 8 0,-15-13 0,1 1 0,-1-1 0,0 1 0,1-1 0,-1-1 0,0 1 0,1 0 0,-1-1 0,1 1 0,-1-1 0,1 0 0,0 0 0,-1-1 0,1 1 0,-1-1 0,0 0 0,1 1 0,6-4 0,4-2 0,-1 0 0,1-2 0,13-8 0,-12 6 0,11-5 0,65-43 0,-78 48 0,0 0 0,-1 0 0,0-1 0,15-19 0,-23 24 0,-60 83 0,36-51 0,-31 52 0,46-69 0,1 0 0,0 0 0,0 1 0,1-1 0,0 1 0,1 0 0,0 0 0,1-1 0,0 2 0,0 13 0,1-23 0,0 0 0,0 0 0,0 0 0,0 0 0,0 0 0,0 0 0,0 0 0,1 1 0,-1-1 0,0 0 0,1 0 0,-1 0 0,1 0 0,-1 0 0,1-1 0,0 1 0,-1 0 0,1 0 0,0 0 0,-1 0 0,1-1 0,0 1 0,0 0 0,0-1 0,0 1 0,1 0 0,0 0 0,1-1 0,-1 0 0,0 1 0,0-1 0,0 0 0,0 0 0,1 0 0,-1-1 0,0 1 0,0 0 0,0-1 0,4-1 0,7-3 0,-1-1 0,1 0 0,14-11 0,-22 14 0,12-8 0,-1-2 0,-1 0 0,0 0 0,0-1 0,-1-1 0,-1 0 0,-1-1 0,0-1 0,-1 0 0,-1 0 0,0-1 0,-1 0 0,-1-1 0,-1 0 0,-1 0 0,-1-1 0,0 1 0,3-30 0,-3 1 0,-1 0 0,-3 0 0,-7-82 0,2 112 0,4 18 0,-1-1 0,1 1 0,0 0 0,0 0 0,0-1 0,0 1 0,0 0 0,0 0 0,0 0 0,0-1 0,-1 1 0,1 0 0,0 0 0,0 0 0,0 0 0,0 0 0,-1-1 0,1 1 0,0 0 0,0 0 0,0 0 0,-1 0 0,1 0 0,0 0 0,0 0 0,-1 0 0,1 0 0,0 0 0,0 0 0,0 0 0,-1 0 0,1 0 0,0 0 0,-2 1 0,0 0 0,1 1 0,-1-1 0,1 1 0,0-1 0,0 1 0,-1 0 0,1-1 0,0 1 0,0 0 0,-1 3 0,-6 15 0,0 0 0,0 0 0,2 1 0,1 0 0,-5 42 0,7-28 0,1-1 0,3 0 0,4 39 0,-3-52 0,2 0 0,1 0 0,0-1 0,1 0 0,17 37 0,-22-56 76,-1 0-1,1 0 1,0 0 0,-1 1-1,1-1 1,0 0 0,0 0-1,0 0 1,0 0 0,0-1-1,0 1 1,1 1 0,-1-2-225,-1 0 0,1 0 0,-1 0-1,1 0 1,-1 0 0,1 0 0,-1 0 0,1 0 0,-1 0 0,0 0 0,1 0 0,-1 0 0,1 0 0,-1 0 0,1 0 0,-1-1 0,1 1 0,-1 0 0,0 0 0,1 0 0,-1-1 0,0 1 0,1 0 0,-1-1 0,0 1 0,1 0 0,-1-1 0,0 1 0,1 0 0,-1-1 0,0 1 0,1-1-1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0:27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20095,'0'0'1432,"86"16"-960,-32-10-448,-15-6 16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28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56 808 10952,'0'0'7935,"8"-9"-7571,84-121 651,-57 70-505,-3-1 0,40-109-1,-45 96-183,-5 15 226,-2-1-1,22-112 0,-43 159-314,-6 16 22,-11 20-20,-3 20-110,3 1-1,1 1 1,-19 81-1,19-63-37,2-10-16,-128 471 585,89-341-455,-1 6 179,52-177-239,2-13 43,9-22 41,114-202 370,-91 168-343,3 1 0,2 2 0,3 2-1,66-72 1,-101 120-225,29-28 101,-31 30-114,0 0 0,0 1 1,1-1-1,-1 1 0,1-1 0,-1 1 1,1 0-1,0 0 0,-1 0 1,1 0-1,0 0 0,0 0 0,3 1 1,-3-2 238,-12 11-100,-16 21 118,8-2 89,12-22-314,1 1-1,0 0 1,0 0 0,-3 8-1,6-12-43,-3 8 77,0 1 0,-3 21 0,6-31-66,1 0-1,0 0 1,-1 0-1,1 0 1,0-1-1,0 1 1,0 0 0,0 0-1,0 0 1,1 0-1,-1 0 1,0 0 0,1 0-1,0 0 1,-1-1-1,1 1 1,0 0-1,0 0 1,0-1 0,0 1-1,0-1 1,0 1-1,1-1 1,-1 1 0,0-1-1,3 2 1,-2-2-5,1-1 0,-1 1 1,0-1-1,0 0 1,0 1-1,1-1 0,-1 0 1,0-1-1,0 1 1,1 0-1,-1-1 0,0 1 1,0-1-1,0 0 0,0 1 1,4-3-1,30-18 91,-31 17-50,0 1-1,0-1 1,0-1-1,0 1 1,-1-1-1,0 1 1,0-1-1,0-1 1,0 1-1,-1 0 1,0-1-1,0 0 1,-1 0-1,1 0 1,-1 0 0,0 0-1,-1 0 1,0 0-1,1-11 1,-5 10-2,2 6-49,0 0-1,1 0 1,-1 1-1,1-1 1,-1 0-1,1 0 1,-1 1 0,1-1-1,0 0 1,-1 0-1,1 0 1,0 0-1,0 0 1,0 0-1,0 1 1,-1-1-1,1 0 1,0 0 0,1 0-1,-1 0 1,0 0-1,0 0 1,0 0-1,0 0 1,1 1-1,-1-2 1,11-6-2,1 1 0,-1 1 0,1 0 0,0 1 0,0 0 0,0 1 0,1 0 0,-1 1 0,1 1 0,0 0 0,0 0 0,17 1 0,-28 1 0,1 1 0,0 0 0,-1-1 0,1 1 0,0 0 0,-1 0 0,1 1 0,-1-1 0,0 0 0,1 1 0,-1 0 0,0-1 0,0 1 0,0 0 0,0 0 0,2 3 0,27 42 0,-15-22 0,-12-20 82,0 0 0,0 0 0,1 0 0,0-1 0,0 0 0,0 0 0,0 0 0,0 0 0,1-1 0,0 0 1,11 4-1,1-1-1559,0-1 1,30 4 0,-44-8 976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31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1150 10952,'0'0'7537,"7"-11"-7161,0-2-289,68-130 840,21-122 378,-36 91-282,-45 134-460,-1 0-1,-3-1 0,8-50 1,-19 70 64,0 21-604,-1 0 1,1 1-1,-1-1 1,1 0-1,-1 0 1,1 1-1,-1-1 1,1 0-1,-1 1 0,1-1 1,0 1-1,-1-1 1,1 1-1,0-1 1,-1 1-1,1-1 1,0 1-1,0-1 1,-1 1-1,1-1 1,0 1-1,-20 48 249,20-49-273,-123 364 354,53-145-259,-77 292 103,122-416-134,20-76-35,2-9 11,0 0 0,1 0 0,0 1 0,-1 13 0,7-27 7,0-1 1,-1 0 0,0 0-1,1-1 1,-2 1 0,5-8-1,38-89 169,-21 43-84,3 2 0,35-56 0,206-283 717,-160 251-305,-62 86-26,-46 58-509,0 0 0,0 0-1,0-1 1,1 1 0,-1 0 0,0 0 0,0-1-1,0 1 1,0 0 0,0 0 0,0-1 0,1 1-1,-1 0 1,0 0 0,0 0 0,0-1-1,1 1 1,-1 0 0,0 0 0,0 0 0,1 0-1,-1 0 1,0-1 0,0 1 0,1 0 0,-1 0-1,0 0 1,0 0 0,1 0 0,-1 0-1,0 0 1,0 0 0,1 0 0,-1 0 0,0 0-1,0 0 1,1 0 0,-1 0 0,0 0-1,1 1 1,0 12 106,-7 29-120,4-34 34,-58 241 24,36-164-39,22-64 35,2-21-46,0 0 0,0 1 0,0-1 0,1 0-1,-1 0 1,0 1 0,0-1 0,0 0-1,0 0 1,0 0 0,1 0 0,-1 1 0,0-1-1,0 0 1,0 0 0,1 0 0,-1 0 0,0 1-1,0-1 1,0 0 0,1 0 0,-1 0-1,0 0 1,0 0 0,1 0 0,-1 0 0,0 0-1,0 0 1,1 0 0,-1 0 0,0 0 0,0 0-1,1 0 1,-1 0 0,0 0 0,0 0-1,1 0 1,2-2 10,0 1-1,0-1 0,-1 1 1,1-1-1,-1 0 0,1 0 0,-1-1 1,1 1-1,1-3 0,19-23 91,-1-1-1,28-51 0,29-72 459,-59 111-234,-21 45-281,0 0 1,0 0-1,0-1 1,0 1 0,1 0-1,0 7 1,-2 10-9,-4 6 15,2-10-43,1 0 1,0 0-1,1 0 1,1 1-1,0-1 1,4 33-1,-3-49-11,0 1 0,1-1 0,-1 0 0,0-1 0,0 1 0,1 0 0,-1 0 0,1 0 0,-1 0 0,1 0 0,-1 0 0,1 0 0,0-1 0,-1 1 0,1 0 0,0 0 0,0-1 0,-1 1 0,1 0 0,0-1 0,0 1 0,0-1 0,0 1 0,0-1 0,0 0 0,1 1 0,1-1 2,-1 0-1,1 0 1,-1 0-1,0 0 1,1 0-1,-1 0 1,1-1-1,-1 0 1,1 1-1,3-3 1,5-2 3,-1 0 0,0-1 0,17-12-1,-5 1 9,-1-2 0,-1-1 1,-1 0-1,23-31 0,57-99 87,9-45 132,-92 162-174,-2-1 0,-2 0-1,-1-1 1,7-38 0,8-67 32,-26 131-88,-3 8 0,-5 14 0,-14 49-116,3 0 0,3 1 0,3 1-1,2 1 1,3 0 0,3 0 0,4 66 0,1-116 51,1-1 0,1 0 0,1 1-1,7 26 1,-10-41 63,0 1 0,0 0-1,0-1 1,1 1 0,-1 0-1,0-1 1,1 1-1,-1 0 1,0-1 0,1 1-1,-1-1 1,1 1 0,-1-1-1,0 1 1,1-1 0,-1 1-1,1-1 1,0 1-1,-1-1 1,1 1 0,-1-1-1,1 0 1,0 1 0,-1-1-1,1 0 1,0 0 0,-1 0-1,1 1 1,0-1-1,0 0 1,-1 0 0,1 0-1,0 0 1,-1 0 0,1 0-1,0 0 1,-1 0 0,1-1-1,0 1 1,0 0-1,-1 0 1,1-1 0,-1 1-1,2-1 1,1-1 1,0 0 0,0 0 1,0 0-1,-1 0 0,1 0 0,-1-1 1,1 1-1,2-5 0,14-22 34,31-65-1,-17 28 18,15-33 93,40-123 0,-71 176-95,24-85 110,-12 35 68,-28 93-200,5-15 90,-6 12-37,-4 8 12,-2 6-77,1 0-1,0 1 1,1-1-1,0 1 0,0 0 1,1 0-1,0 0 1,-2 13-1,-4 10-14,-10 29-89,3 1 1,3 0-1,2 0 0,-3 74 0,11-89 17,0 88-209,4-121 272,0-1 1,1 0-1,1 0 0,0 0 1,1 0-1,0-1 1,11 25-1,-14-37 16,-1 1 0,0 0 0,1-1 1,-1 1-1,1-1 0,-1 1 0,1-1 0,-1 1 0,1-1 0,0 1 1,-1-1-1,1 1 0,0-1 0,-1 0 0,1 1 0,0-1 0,-1 0 0,1 1 1,0-1-1,-1 0 0,1 0 0,0 0 0,0 0 0,-1 0 0,2 0 1,0 0 8,1-1 1,-1 1 0,1-1-1,-1 1 1,0-1 0,1 0-1,-1 0 1,3-2 0,5-3 75,0-1 0,14-12 0,-18 14-26,4-4-37,-1-1 0,-1 0 0,1-1 0,-2 1 0,1-2 0,-1 1 1,-1-1-1,6-14 0,-4 8 3,2-1-1,15-22 1,-25 41-31,1 0 0,-1 0 0,0 0 0,0 0 0,0 0 0,0 0 0,0 0 0,0 0 0,0 0 0,0 0 0,0 0 0,0 0 0,0 0 0,0 0 0,0-1 0,0 1 0,0 0 0,1 0 0,-1 0 0,0 0 0,0 0 0,0 0 0,0 0 0,0 0 0,0 0 0,0 0 0,0 0 0,0 0 0,0 0 0,0 0 0,1 0 0,-1 0 0,0 0 0,0 0 0,0 0 0,0 0 0,0 1 0,0-1 0,0 0 0,0 0 0,0 0 0,0 0 0,0 0 0,0 0 0,0 0 0,0 0 0,1 0 0,-1 0 0,0 0 0,0 0 0,0 0 0,0 0 0,0 0 0,0 0 0,0 1 0,0-1 0,0 0 0,0 0 0,0 0 0,0 0 0,0 0 0,0 0 0,0 0 0,0 0 0,0 0 0,2 11 0,-2 14 0,0-25 0,1 16 0,0 0 0,1-1 0,1 1 0,0-1 0,2 0 0,-1 0 0,2 0 0,0-1 0,8 15 0,-14-29 0,0 1 0,1 0 0,-1 0 0,1-1 0,-1 1 0,1 0 0,-1 0 0,1-1 0,-1 1 0,1-1 0,0 1 0,-1 0 0,1-1 0,0 1 0,-1-1 0,1 0 0,0 1 0,0-1 0,0 1 0,-1-1 0,1 0 0,0 0 0,0 0 0,0 1 0,0-1 0,0 0 0,-1 0 0,1 0 0,2 0 0,-1-1 0,0 0 0,0 0 0,0 0 0,0 0 0,0 0 0,0 0 0,0-1 0,0 1 0,0-1 0,-1 1 0,3-3 0,3-4 0,0-1 0,0 0 0,9-18 0,17-46 0,-21 43 0,21-34 0,-24 52 0,-4 12 0,-5 2 0,1 0 0,0 0 0,-1 0 0,0 0 0,0 0 0,1 0 0,-1 0 0,0 0 0,-1 0 0,1 3 0,-9 54 0,-2 0 0,-22 68 0,14-57 0,-16 61 0,-56 137 0,85-255 0,2-1 0,-1 0 0,0 0 0,-1-1 0,0 0 0,-1 0 0,-9 12 0,15-23 0,1 0 0,0 1 0,0-1 0,-1 0 0,1 1 0,0-1 0,0 0 0,-1 0 0,1 1 0,0-1 0,-1 0 0,1 0 0,0 0 0,-1 1 0,1-1 0,0 0 0,-1 0 0,1 0 0,0 0 0,-1 0 0,1 0 0,-1 0 0,1 0 0,0 0 0,-1 0 0,1 0 0,-1 0 0,1 0 0,0 0 0,-1 0 0,1 0 0,0 0 0,-1 0 0,1 0 0,0-1 0,-1 1 0,1 0 0,0 0 0,-1 0 0,1-1 0,0 1 0,-1 0 0,1 0 0,0-1 0,0 1 0,-1 0 0,1-1 0,0 1 0,0 0 0,0-1 0,-1 0 0,-5-20 0,5 7 0,-1 0 0,2 0 0,0 0 0,0 0 0,2 1 0,-1-1 0,2 0 0,0 0 0,0 1 0,8-19 0,-7 23 0,1 1 0,-1-1 0,2 1 0,-1 0 0,1 0 0,0 0 0,0 1 0,1 0 0,0 0 0,0 1 0,1 0 0,0 0 0,0 1 0,0 0 0,18-8 0,1 4 0,0 0 0,1 2 0,0 1 0,0 1 0,33-1 0,-52 6 493,7-2-602,-7 1-4210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35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0 752 11952,'0'0'8641,"12"-7"-8119,-12 7-521,14-7 158,-2-1 0,1 0-1,-1-1 1,0 0 0,19-20 0,3-14 500,-2-1 0,38-69 0,-2 2 1306,-82 136-1662,0 0 0,2 1 0,1 1 0,1 0 0,2 0 0,0 1 0,2 0 0,-4 37 0,9-55-196,1 1 0,0-1 0,0 1 0,3 15-1,-2-23-68,-1-1-1,1 1 0,0-1 1,0 1-1,0-1 0,0 0 1,0 1-1,1-1 0,-1 0 1,4 4-1,-4-5-14,0 0 1,0 0 0,0 0-1,1 0 1,-1-1-1,0 1 1,1 0-1,-1-1 1,0 1-1,1-1 1,-1 0-1,1 1 1,-1-1-1,1 0 1,-1 0-1,1 0 1,-1 0-1,0 0 1,1 0-1,-1 0 1,2-1-1,9-2 56,0 0 0,-1-1-1,1-1 1,-1 0-1,0 0 1,0-1-1,-1-1 1,14-10-1,74-71 449,-94 84-498,25-26 293,27-38 0,-17 18 289,-25 36-570,-19 29-41,-1-1 0,2 1 0,-3 19 0,5-26 0,1 0 0,0 0 0,1 0 0,0 0 0,0 0 0,1 0 0,0 0 0,2 9 0,-2-14 0,1 0 0,-1 0 0,1 0 0,0 0 0,0 0 0,0-1 0,0 1 0,1 0 0,-1-1 0,0 0 0,1 1 0,0-1 0,0 0 0,0-1 0,0 1 0,3 1 0,-4-2 0,-1 0 0,1 0 0,0 0 0,0-1 0,-1 1 0,1-1 0,0 1 0,0-1 0,0 0 0,0 0 0,0 0 0,-1 0 0,1 0 0,0 0 0,0 0 0,0-1 0,0 1 0,0-1 0,-1 1 0,1-1 0,0 0 0,0 1 0,-1-1 0,1 0 0,-1 0 0,1 0 0,-1-1 0,1 1 0,-1 0 0,3-3 0,-3 2 0,0 0 0,0-1 0,-1 1 0,1 0 0,0-1 0,-1 1 0,1 0 0,-1-1 0,0 1 0,0 0 0,0-1 0,0 1 0,0-1 0,-1 1 0,1 0 0,-1-1 0,-1-3 0,-16-37 0,16 39 0,-1 0 0,0 0 0,0 1 0,0-1 0,-6-4 0,-9-13 0,13 17 0,4 2 0,8-4 0,1 1 0,8-7 0,1 0 0,0 2 0,1 0 0,0 1 0,0 1 0,1 1 0,30-8 0,-38 12 0,-1 1 0,1 1 0,0 0 0,-1 0 0,1 1 0,18 2 0,-25-1 0,-1 0 0,1 0 0,-1 0 0,1 0 0,-1 1 0,0 0 0,0-1 0,0 1 0,0 0 0,0 0 0,0 1 0,0-1 0,-1 0 0,1 1 0,-1 0 0,0 0 0,1 0 0,-1 0 0,-1 0 0,1 0 0,0 0 0,-1 0 0,2 6 0,0 1 0,-1 0 0,0 0 0,-1 0 0,0 0 0,0 0 0,-1 0 0,-1 0 0,0 0 0,0 0 0,-1 0 0,0-1 0,-4 12 0,5-14 0,3-8 0,10-12 0,-6 6 0,36-45 0,-26 32 0,0 0 0,1 1 0,1 0 0,33-25 0,-47 41 0,0 0 0,-1 1 0,1-1 0,-1 1 0,1 0 0,7-3 0,-10 5 0,0 0 0,0 0 0,0-1 0,0 1 0,0 0 0,0 0 0,0 0 0,0 0 0,0 0 0,0 1 0,0-1 0,0 0 0,0 0 0,0 1 0,0-1 0,0 0 0,0 1 0,0-1 0,0 1 0,0-1 0,-1 1 0,1 0 0,0-1 0,0 1 0,-1 0 0,1 0 0,0-1 0,-1 1 0,1 0 0,-1 0 0,1 1 0,4 9 0,0 1 0,-1-1 0,-1 1 0,0 0 0,-1 0 0,2 18 0,1 6 0,-2-19 0,-1-5 0,0 0 0,0 1 0,1-1 0,1-1 0,0 1 0,0-1 0,2 1 0,9 16 0,-14-27 0,1 1 0,-1-1 0,1 0 0,-1 0 0,1 0 0,-1 0 0,1-1 0,-1 1 0,1 0 0,0-1 0,-1 1 0,1-1 0,0 1 0,0-1 0,-1 0 0,1 0 0,0 0 0,0 0 0,0 0 0,-1 0 0,1 0 0,0-1 0,0 1 0,-1-1 0,1 1 0,0-1 0,-1 1 0,1-1 0,0 0 0,-1 0 0,2-1 0,4-2 0,0 0 0,-1 0 0,0-1 0,0 0 0,0 0 0,5-6 0,22-30 0,-2-1 0,-1-1 0,25-52 0,-46 75 0,-8 16 0,1-1 0,0 1 0,0 0 0,1 0 0,-1 0 0,1 0 0,0 0 0,0 0 0,4-3 0,-7 6 0,0 1 0,0 0 0,0 0 0,0 0 0,1 0 0,-1 0 0,0 0 0,0 0 0,0 0 0,0-1 0,0 1 0,0 0 0,0 0 0,1 0 0,-1 0 0,0 0 0,0 0 0,0 0 0,0 0 0,0 0 0,1 0 0,-1 0 0,0 0 0,0 0 0,0 0 0,0 0 0,0 0 0,1 0 0,-1 0 0,0 0 0,0 0 0,0 0 0,0 0 0,0 0 0,0 0 0,1 1 0,-1-1 0,0 0 0,0 0 0,0 0 0,0 0 0,0 0 0,0 0 0,0 0 0,0 0 0,0 1 0,1-1 0,-1 0 0,0 0 0,0 0 0,0 0 0,0 0 0,0 12 0,-4 13 0,-14 52 0,-15 150 0,33-225 0,0 0 0,0 0 0,0 0 0,0 0 0,0 0 0,0 0 0,1 0 0,-1 0 0,1 0 0,0 0 0,-1 0 0,1 0 0,1 2 0,-1-4 0,0 1 0,-1-1 0,1 1 0,0-1 0,-1 1 0,1-1 0,0 1 0,-1-1 0,1 0 0,0 1 0,0-1 0,0 0 0,-1 0 0,1 0 0,0 1 0,0-1 0,0 0 0,0 0 0,-1 0 0,1 0 0,0-1 0,0 1 0,0 0 0,-1 0 0,1 0 0,0-1 0,0 1 0,0 0 0,-1-1 0,1 1 0,0 0 0,-1-1 0,1 1 0,0-2 0,25-15 0,-1-1 0,-1-1 0,31-32 0,-30 27 0,0 1 0,42-28 0,-66 51 0,0-1 0,-1 0 0,1 1 0,0-1 0,0 0 0,0 1 0,0-1 0,0 1 0,0-1 0,0 1 0,0 0 0,0-1 0,0 1 0,1 0 0,-1 0 0,0 0 0,0 0 0,0 0 0,0 0 0,0 0 0,0 0 0,0 0 0,0 0 0,0 1 0,0-1 0,1 1 0,-1-1 0,0 0 0,1 2 0,-1-1 0,0 1 0,0-1 0,-1 1 0,1-1 0,0 1 0,-1-1 0,1 1 0,-1 0 0,1 0 0,-1-1 0,0 1 0,1 0 0,-1 0 0,0-1 0,0 1 0,-1 0 0,1 2 0,-5 67 0,4-64 0,0 0 0,0-1 0,0 1 0,-1-1 0,0 0 0,0 1 0,-1-1 0,0 0 0,-6 10 0,-37 50 0,39-57 0,-4 6 0,0-1 0,-1 0 0,-1-1 0,0 0 0,-1-1 0,0 0 0,-23 13 0,20-14 0,-13 8 0,28-19 0,0 1 0,1 0 0,-1 0 0,0-1 0,0 1 0,0-1 0,1 0 0,-1 1 0,0-1 0,0 0 0,0 0 0,0 0 0,1-1 0,-1 1 0,-2-1 0,0 0 0,4 1 0,-1 0 0,1-1 0,0 1 0,-1 0 0,1 0 0,-1 0 0,1 0 0,0 0 0,-1-1 0,1 1 0,-1 0 0,1 0 0,0 0 0,-1 0 0,1 0 0,-1 0 0,1 0 0,0 1 0,-1-1 0,1 0 0,-1 0 0,1 0 0,0 0 0,-1 0 0,1 1 0,0-1 0,-1 0 0,1 0 0,0 0 0,-1 1 0,1-1 0,0 0 0,-1 1 0,-6 8 0,7-7 0,7-3 0,-4 0 0,-1-1 0,1 1 0,0-1 0,-1 0 0,0 0 0,1 0 0,-1 0 0,0-1 0,0 1 0,0 0 0,0-1 0,-1 0 0,1 1 0,1-5 0,-2 5 0,0-1 0,1 0 0,-1 1 0,1-1 0,0 1 0,0-1 0,0 1 0,0 0 0,0 0 0,0 0 0,1 0 0,-1 0 0,1 0 0,3-1 0,-6 3 0,0 0 0,0 0 0,0 0 0,0 0 0,0-1 0,0 1 0,0 0 0,0 0 0,0 0 0,1 0 0,-1 0 0,0 0 0,0 0 0,0 0 0,0 0 0,0 0 0,0 0 0,1 0 0,-1 0 0,0 0 0,0 0 0,0 0 0,0 0 0,0 0 0,0 0 0,1 0 0,-1 0 0,0 0 0,0 0 0,0 0 0,0 0 0,0 0 0,0 0 0,1 0 0,-1 0 0,0 0 0,0 1 0,0-1 0,0 0 0,0 0 0,0 0 0,0 0 0,0 0 0,0 0 0,1 0 0,-1 0 0,0 1 0,0-1 0,0 0 0,0 0 0,0 0 0,0 0 0,-5 9 0,-12 8 0,9-11 0,1 0 0,0 1 0,0 0 0,1 0 0,0 0 0,-8 13 0,-20 21 0,32-39 0,0 0 0,0 1 0,0-1 0,0-1 0,-1 1 0,1 0 0,-1-1 0,1 1 0,-1-1 0,0 0 0,1 0 0,-1 0 0,0 0 0,0 0 0,0 0 0,0-1 0,-3 1 0,6-1 0,-1-1 0,1 1 0,0 0 0,0 0 0,-1 0 0,1-1 0,0 1 0,0 0 0,-1 0 0,1-1 0,0 1 0,0 0 0,0 0 0,0-1 0,-1 1 0,1 0 0,0-1 0,0 1 0,0 0 0,0-1 0,0 1 0,0 0 0,0-1 0,0 1 0,0 0 0,0-1 0,0 1 0,0 0 0,0-1 0,0 1 0,0 0 0,0-1 0,0 1 0,0 0 0,0-1 0,1 1 0,-1 0 0,0 0 0,0-1 0,0 1 0,1 0 0,-1 0 0,0-1 0,11-15 0,7-3 0,1 1 0,0 0 0,2 2 0,33-22 0,99-48 0,-107 61 0,9-4 0,-14 9 0,-2-1 0,71-53 0,-74 46 0,-25 21 0,-1 0 0,-1 0 0,0-1 0,0-1 0,0 1 0,-1-1 0,0-1 0,-1 1 0,10-18 0,-17 27 0,1-1 0,-1 1 0,0 0 0,0-1 0,0 1 0,0 0 0,0 0 0,0-1 0,0 1 0,0 0 0,0-1 0,0 1 0,0 0 0,0 0 0,0-1 0,0 1 0,0 0 0,0-1 0,0 1 0,0 0 0,-1-1 0,1 1 0,0 0 0,0 0 0,0-1 0,0 1 0,-1 0 0,1 0 0,0 0 0,0-1 0,0 1 0,-1 0 0,1 0 0,0 0 0,0-1 0,-1 1 0,1 0 0,0 0 0,-1 0 0,1 0 0,0 0 0,-1 0 0,-19-1 0,18 1 0,1 0 0,-1 0 0,0 1 0,1-1 0,-1 1 0,0-1 0,1 1 0,-1-1 0,1 1 0,-1 0 0,1 0 0,-1 0 0,1 0 0,-1 0 0,1 0 0,0 0 0,0 0 0,0 0 0,-1 1 0,1-1 0,0 0 0,1 1 0,-3 2 0,3-3 0,0 0 0,0 0 0,0 0 0,0-1 0,1 1 0,-1 0 0,0 0 0,0 0 0,0-1 0,1 1 0,-1 0 0,1 0 0,-1-1 0,0 1 0,1 0 0,-1-1 0,1 1 0,-1 0 0,1-1 0,0 1 0,-1-1 0,1 1 0,0-1 0,-1 1 0,1-1 0,0 1 0,0-1 0,-1 0 0,1 1 0,0-1 0,0 0 0,-1 0 0,1 0 0,0 0 0,0 1 0,0-1 0,0 0 0,-1 0 0,1-1 0,2 1 0,37-4 0,-10-5 0,0 0 0,-1-3 0,37-18 0,-51 23 0,36-20 0,25-10 0,-76 37 0,1-1 0,-1 1 0,0 0 0,0 0 0,1 0 0,-1 0 0,0 0 0,1-1 0,-1 1 0,0 0 0,0 0 0,1 0 0,-1 0 0,0 0 0,1 0 0,-1 0 0,0 0 0,1 0 0,-1 0 0,0 0 0,0 0 0,1 0 0,-1 1 0,0-1 0,1 0 0,-1 0 0,0 0 0,0 0 0,1 0 0,-1 1 0,-1 8 0,-17 20 0,12-19 0,-2 3 0,-1 2 0,1-1 0,-9 24 0,16-35 0,-1 0 0,1 0 0,0 1 0,0-1 0,1 1 0,-1-1 0,1 1 0,0-1 0,0 1 0,0-1 0,0 1 0,0-1 0,1 0 0,0 1 0,0-1 0,0 1 0,2 5 0,-2-8 0,0 1 0,1-1 0,-1 1 0,0-1 0,0 0 0,1 0 0,-1 1 0,1-1 0,-1 0 0,1 0 0,-1-1 0,1 1 0,-1 0 0,1 0 0,0-1 0,0 1 0,-1-1 0,1 1 0,0-1 0,0 0 0,0 0 0,-1 0 0,1 0 0,0 0 0,0 0 0,0 0 0,-1-1 0,4 0 0,3-1 0,-1 0 0,0-1 0,-1 0 0,1 0 0,10-7 0,-2 0 0,-1-1 0,-1-1 0,0 0 0,-1-1 0,0 0 0,-1-1 0,-1 0 0,0-1 0,-1 0 0,15-32 0,-5 1 0,-2 0 0,18-81 0,-24 78 0,5-61 0,-15 108 0,-1 1 0,0 0 0,0 0 0,0 0 0,0-1 0,0 1 0,0 0 0,0 0 0,-1 0 0,1-1 0,0 1 0,-1 0 0,0-1 0,1 1 0,0 1 0,0 0 0,-1 0 0,1 0 0,0 0 0,0 0 0,0-1 0,-1 1 0,1 0 0,0 0 0,0 0 0,-1 0 0,1 0 0,0 0 0,-1 0 0,1 0 0,0 0 0,0 0 0,-1 0 0,1 0 0,0 0 0,0 0 0,-1 0 0,1 0 0,0 1 0,0-1 0,-1 0 0,1 0 0,0 0 0,0 0 0,-1 0 0,1 0 0,0 1 0,0-1 0,-4 3 0,1 0 0,0 0 0,0 1 0,1-1 0,-1 1 0,-2 4 0,-8 19 0,2 2 0,0-1 0,2 1 0,-10 57 0,17-77 0,-8 52 0,-3 74 0,2-9 0,8-111-3935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3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21911,'0'0'4408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35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16280,'0'0'3535,"91"-20"-3183,-39 14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29:2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13464,'0'0'2232,"65"-41"-2728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2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1095 19495,'0'0'4096,"14"6"-4212,44 19 66,-53-23 59,0 0 1,1-1 0,-1 1 0,0-1-1,1 0 1,-1-1 0,1 1-1,-1-1 1,1 0 0,0 0 0,-1-1-1,1 0 1,-1 0 0,0 0-1,1-1 1,-1 1 0,0-1 0,0-1-1,0 1 1,0-1 0,0 0-1,-1 0 1,1 0 0,-1 0 0,0-1-1,0 0 1,0 0 0,0 0 0,-1 0-1,1-1 1,3-6 0,-4 6 23,1-1 0,-1 0 0,-1 0 1,1 0-1,-1 0 0,0 0 0,0-1 0,-1 1 1,0-1-1,0 1 0,0-1 0,-1 1 0,0-1 1,0 1-1,-1-1 0,0 0 0,0 1 0,0 0 1,-1-1-1,0 1 0,0 0 0,0 0 1,-1 0-1,-5-8 0,7 12-17,-1 0 0,1 1 0,-1-1 0,0 1 0,1-1 0,-1 1 0,0 0 1,0 0-1,0 0 0,0 0 0,0 0 0,0 0 0,0 0 0,0 1 0,0-1 0,0 1 0,0-1 0,-1 1 1,1 0-1,0 0 0,0 0 0,0 0 0,0 0 0,-1 1 0,1-1 0,0 0 0,0 1 0,0 0 0,0 0 0,0-1 1,-3 3-1,-5 2 32,0 1 0,0 0 0,1 0 0,-15 14 0,15-11-19,0 0 1,0 1 0,1 1 0,0-1 0,1 1-1,0 0 1,1 1 0,0 0 0,1 0 0,0 0-1,1 1 1,-5 24 0,8-28-2,-1 0 1,2 0-1,-1 1 1,1-1-1,1 1 1,0-1-1,0 0 1,4 13-1,-3-16 1,0 1 1,0-1-1,1 0 0,0 0 1,0 0-1,1-1 1,0 1-1,0-1 0,0 0 1,0 0-1,1 0 0,8 6 1,-8-7-6,1 0-1,0-1 1,-1 1 0,1-1-1,0-1 1,1 1 0,-1-1-1,0 0 1,1-1 0,-1 1-1,8-1 1,-2 0 13,-1-1 0,1 0-1,0-1 1,0 0 0,19-5 0,2-4 44,1-2 1,-2-1 0,36-19 0,-12 2 28,-1-3 1,-1-1-1,-2-3 0,-1-2 1,88-90-1,-101 87-20,-2-1 1,-1-2-1,-3-1 0,-2-2 0,-2-1 0,-1-1 1,18-54-1,-44 102-85,10-26 102,8-38 0,-17 58-66,0 0-1,-1 0 1,0 0-1,-1-1 0,1 1 1,-2 0-1,1-1 1,-1 1-1,-3-13 1,3 20-33,1 0 1,0 0 0,0 1-1,0-1 1,-1 0 0,1 0-1,0 0 1,-1 0 0,1 0-1,-1 0 1,1 1 0,-1-1-1,0 0 1,1 0 0,-1 1-1,0-1 1,1 0-1,-1 1 1,0-1 0,0 1-1,0-1 1,1 1 0,-1-1-1,0 1 1,0 0 0,0-1-1,0 1 1,0 0 0,0 0-1,0 0 1,0 0 0,0-1-1,0 1 1,0 1 0,0-1-1,0 0 1,1 0-1,-1 0 1,0 0 0,-2 1-1,-3 2 25,1-1-1,-1 1 1,1 0-1,-1 1 1,-5 4-1,6-4-21,-17 13 35,0 0 0,2 2 1,0 0-1,1 1 0,1 1 1,1 1-1,1 0 0,1 1 1,1 1-1,1 1 0,-16 41 0,20-37-18,0 1 0,2 0 0,1 0 0,1 0 0,1 0 0,2 1 0,2 0 0,0-1 0,2 1 0,8 39-1,-6-46-11,2 0 0,1 0 0,14 35 0,-15-46-7,1-1 0,0 1 0,1-1 0,0 0 0,1-1 0,0 0 0,16 15 0,-22-24 0,0 1 0,0-1 0,1 0-1,-1 0 1,1 0 0,-1 0-1,1 0 1,-1-1 0,1 0 0,0 0-1,0 0 1,0 0 0,4 0-1,0-1 11,-1 0 0,0 0-1,1-1 1,-1 0 0,0 0-1,12-4 1,1-2 35,1-2 0,-1 0 1,32-21-1,-35 19-6,-1 0 1,0-1-1,-1-1 1,25-28 0,-32 31-19,0 0 0,0 0 0,-1-1 0,0 0 0,-1-1 0,0 1 0,-1-1 0,5-17 0,-9 27-19,-1-1 1,1 0-1,-1 0 0,1 0 0,-1 0 1,0 0-1,0 0 0,0 0 1,0 0-1,-1 0 0,1 0 0,-1 0 1,0 0-1,0 0 0,0 1 1,0-1-1,0 0 0,0 1 0,-1-1 1,-2-3-1,3 5-4,-1 0-1,0-1 1,1 1-1,-1 0 1,0 0-1,0 0 1,0 0 0,0 0-1,0 0 1,0 0-1,0 1 1,0-1 0,-1 1-1,1 0 1,0-1-1,0 1 1,0 0 0,0 0-1,-1 1 1,1-1-1,0 0 1,0 1-1,0-1 1,0 1 0,0-1-1,0 1 1,0 0-1,-3 2 1,-6 2 22,-1 2 1,1-1-1,0 2 1,0-1-1,1 1 0,0 1 1,0 0-1,1 1 1,0-1-1,1 2 0,0-1 1,0 1-1,1 0 1,1 1-1,0 0 0,1 0 1,0 0-1,-5 19 1,9-26-29,0 0 0,1 0 1,-1 0-1,1 0 1,1 0-1,-1 0 1,1 0-1,-1-1 0,1 1 1,1 0-1,-1 0 1,1-1-1,-1 1 0,1-1 1,1 1-1,-1-1 1,1 0-1,-1 0 0,1 0 1,1 0-1,-1 0 1,0-1-1,1 1 1,0-1-1,7 5 0,-2-2 0,-1-1 0,1-1-1,0 1 1,0-1 0,1-1-1,-1 0 1,1 0 0,0-1-1,-1 0 1,1-1 0,0 0-1,11 0 1,-2-2-1,1-1 0,0-1 0,36-11 0,60-26 0,-58 19 0,74-29 0,191-100 0,-293 134 0,-4 1 0,1 2 0,29-11 0,-62 29 0,1 0 0,0 0 0,0 0 0,0 1 0,-5 8 0,-8 9 0,7-12 0,-8 10 0,0 0 0,1 1 0,1 1 0,2 0 0,-16 30 0,30-49 0,-1-1 0,1 0 0,0 0 0,0 0 0,0 1 0,1-1 0,-1 1 0,1-1 0,0 1 0,0-1 0,0 0 0,0 1 0,0-1 0,1 1 0,0-1 0,0 0 0,1 4 0,-1-5 0,0 1 0,1-1 0,-1 0 0,1 0 0,0 0 0,-1 0 0,1 0 0,0-1 0,0 1 0,0-1 0,1 1 0,-1-1 0,0 1 0,0-1 0,1 0 0,-1 0 0,1 0 0,-1-1 0,1 1 0,-1 0 0,1-1 0,4 0 0,3 1 0,1-1 0,0-1 0,-1 0 0,1 0 0,-1-1 0,1 0 0,-1-1 0,0 0 0,0-1 0,13-7 0,5-3 0,-1-2 0,34-25 0,-25 13 0,-2-1 0,-1-2 0,-2-2 0,38-49 0,91-158 0,9-86 0,-139 251 0,-2 0 0,26-121 0,-53 189 0,0 1 0,0-1 0,0 0 0,-1-7 0,0 14 0,0-1 0,0 1 0,0-1 0,0 1 0,0-1 0,0 1 0,-1-1 0,1 1 0,0-1 0,0 1 0,0-1 0,0 1 0,-1 0 0,1-1 0,0 1 0,-1-1 0,1 1 0,0 0 0,-1-1 0,1 1 0,0-1 0,-1 1 0,1 0 0,-1-1 0,0 1 0,0 0 0,0 0 0,0 1 0,0-1 0,1 0 0,-1 1 0,0-1 0,0 0 0,0 1 0,0-1 0,1 1 0,-1-1 0,0 1 0,0-1 0,1 1 0,-1 0 0,1-1 0,-1 1 0,0 1 0,-9 11 0,0 0 0,1 0 0,1 1 0,0 0 0,-11 30 0,8-18 0,-19 48 0,3 1 0,-30 138 0,37-106 0,-8 166 0,24-234 0,2-27 0,1 1 0,0-1 0,1 1 0,0 0 0,1 0 0,4 19 0,-5-30 0,1-1 0,-1 0 0,1 1 0,-1-1 0,1 1 0,0-1 0,0 0 0,0 0 0,-1 1 0,1-1 0,0 0 0,0 0 0,1 0 0,-1 0 0,0 0 0,0 0 0,0 0 0,1 0 0,-1-1 0,0 1 0,1 0 0,-1-1 0,1 1 0,-1-1 0,1 0 0,-1 1 0,0-1 0,1 0 0,0 0 0,-1 0 0,1 0 0,-1 0 0,1 0 0,-1 0 0,1-1 0,-1 1 0,0 0 0,1-1 0,1 0 0,5-2 0,0-1 0,-1 1 0,1-1 0,-1 0 0,0-1 0,7-5 0,9-11 0,-1-2 0,0 0 0,29-43 0,-17 23 0,-14 15 0,0 0 0,16-34 0,-29 52 0,-3 7 0,-5 9 0,-6 13 0,1 0 0,0 1 0,2 0 0,1 0 0,0 0 0,1 0 0,1 0 0,2 1 0,-1-1 0,2 0 0,5 25 0,-5-38 0,0 0 0,1-1 0,-1 1 0,1-1 0,0 0 0,1 1 0,0-1 0,8 10 0,-8-12 0,0 0 0,0-1 0,0 0 0,1 0 0,-1 0 0,1 0 0,-1 0 0,1-1 0,0 0 0,0 0 0,0-1 0,7 2 0,1-1 0,0-1 0,0-1 0,0 0 0,0-1 0,0 0 0,0-1 0,0 0 0,17-6 0,-3 1 0,9-2 0,-1-2 0,0-1 0,-1-2 0,49-27 0,31-15 0,-150 90 0,11-12 0,-26 30 0,44-44 0,0 0 0,0 1 0,1-1 0,1 2 0,-1-1 0,1 1 0,-7 19 0,11-25 0,0 0 0,0 1 0,0-1 0,1 1 0,0-1 0,-1 1 0,2-1 0,-1 0 0,0 1 0,2 5 0,-2-9 0,1 1 0,-1-1 0,1 0 0,0 0 0,-1 0 0,1 1 0,0-1 0,-1 0 0,1 0 0,0 0 0,0 0 0,0 0 0,0 0 0,0 0 0,0-1 0,0 1 0,1 0 0,-1-1 0,0 1 0,0 0 0,1-1 0,-1 1 0,0-1 0,1 0 0,-1 0 0,0 1 0,1-1 0,-1 0 0,0 0 0,1 0 0,-1 0 0,0 0 0,1-1 0,-1 1 0,0 0 0,3-1 0,3-2 0,1 1 0,-1-1 0,1 0 0,-1-1 0,0 0 0,-1 0 0,1-1 0,-1 1 0,1-1 0,-1-1 0,-1 1 0,1-1 0,-1 0 0,0 0 0,0-1 0,-1 0 0,0 1 0,5-12 0,-1 0 0,0-1 0,-1 1 0,-1-1 0,-1 0 0,-1-1 0,3-25 0,-7 42 0,0 0 0,0 0 0,0 0 0,0 0 0,0 0 0,-1 0 0,1 0 0,-1 1 0,0-1 0,-2-5 0,2 6 0,1 1 0,-1 0 0,0 0 0,0 0 0,0 0 0,0 0 0,1 0 0,-2 0 0,1 0 0,0 0 0,0 0 0,0 0 0,0 1 0,0-1 0,-1 0 0,1 1 0,0-1 0,-1 1 0,1 0 0,0-1 0,-1 1 0,1 0 0,-1 0 0,-1 0 0,-2-1 0,5 1 0,-1-1 0,0 1 0,1 0 0,-1 0 0,1 0 0,-1-1 0,1 1 0,-1 0 0,0 0 0,1 0 0,-1 0 0,1 0 0,-1 0 0,1 0 0,-1 0 0,0 0 0,1 0 0,-1 1 0,1-1 0,-1 0 0,1 0 0,-1 0 0,1 1 0,-1-1 0,1 0 0,-1 1 0,1-1 0,-1 0 0,1 1 0,-1-1 0,1 1 0,-1 0 0,34 4 0,69-11 0,-77 3 0,-1 1 0,1 1 0,-1 1 0,1 1 0,-1 1 0,39 9 0,-61-11 0,1 1 0,-1 0 0,0-1 0,1 1 0,-1 0 0,0 1 0,0-1 0,0 0 0,0 0 0,0 1 0,0 0 0,0-1 0,0 1 0,-1 0 0,1 0 0,0 0 0,-1 0 0,0 0 0,2 4 0,-1-1 0,0 0 0,-1 1 0,0 0 0,0-1 0,-1 1 0,0 9 0,3 20 0,-3-35 0,0 0 0,0 1 0,1-1 0,-1 1 0,0-1 0,1 0 0,-1 1 0,0-1 0,1 0 0,-1 1 0,1-1 0,-1 0 0,0 0 0,1 1 0,-1-1 0,1 0 0,-1 0 0,1 0 0,-1 0 0,1 0 0,-1 1 0,1-1 0,-1 0 0,1 0 0,-1 0 0,1 0 0,-1 0 0,1-1 0,-1 1 0,1 0 0,-1 0 0,1 0 0,-1 0 0,1 0 0,-1-1 0,0 1 0,1 0 0,0-1 0,26-11 0,-20 8 0,148-74 0,-148 75 0,0 1 0,1 0 0,-1 0 0,1 0 0,13-1 0,-18 3 0,0 0 0,0 0 0,0 0 0,0 0 0,1 1 0,-1-1 0,0 1 0,0 0 0,0 0 0,0 0 0,0 0 0,0 0 0,-1 1 0,1-1 0,0 1 0,3 3 0,30 30 0,34 30 0,-61-58 0,-1 0 0,1-1 0,1-1 0,-1 1 0,1-2 0,15 7 0,-22-10 39,1 0-1,-1-1 1,0 1 0,0-1-1,0 1 1,1-1-1,-1 0 1,0 0 0,0 0-1,1-1 1,-1 1 0,0-1-1,0 0 1,0 0-1,1 0 1,-1 0 0,0 0-1,-1-1 1,1 1 0,0-1-1,3-2 1,-3 2-407,-1-1 0,0 1 0,0 0 0,0-1 0,0 0 0,0 1 0,0-1 0,0 0 0,-1 0 0,0 0 0,1 0-1,0-4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0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9240,'0'0'9981,"1"11"-9659,3 53 646,-7 90 0,1-83 1116,2-70-1817,5-18 768,38-163 418,-37 161-1297,1 0 0,0 0 0,1 1 0,21-34 0,-23 42-47,-5 9-97,-1 0 0,0 0-1,1 0 1,-1 0 0,1 0-1,0 0 1,-1 0 0,1 0-1,0 0 1,-1 0 0,1 1 0,0-1-1,0 0 1,0 1 0,-1-1-1,1 1 1,0-1 0,0 1 0,0-1-1,0 1 1,0-1 0,0 1-1,0 0 1,0 0 0,1-1-1,-1 1 1,0 0 0,0 0 0,0 0-1,0 0 1,0 0 0,0 1-1,0-1 1,0 0 0,0 0-1,0 1 1,0-1 0,0 0 0,0 1-1,0-1 1,0 1 0,0 0-1,0-1 1,0 1 0,0 0-1,-1-1 1,1 1 0,0 0 0,-1 0-1,2 1 1,4 5 50,-1 0 0,0 0 0,0 0 0,-1 1 0,4 8 0,3 11 219,-1 1-1,9 43 0,4 10 374,-22-78-609,1 3 80,0 0-1,0 0 0,0 0 1,-1 0-1,0 0 1,0 0-1,0 0 1,-1 0-1,0 1 1,0-1-1,-2 7 1,-2-9-31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39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139 808 12056,'0'0'7090,"-3"9"-6342,-67 312 1751,10-40 627,54-264-1593,9-41-504,0 0-871,7-78 899,32-135 1,-30 189-760,3-1 1,1 2 0,3 0-1,44-82 1,-52 111-161,1 1-1,0 0 1,26-27-1,-31 37-101,1 0 0,0 0 1,0 1-1,0 1 0,0-1 0,1 1 0,0 1 1,0-1-1,19-5 0,-26 9-36,0 1 0,0-1 0,0 0 0,0 1 0,0-1 0,1 1 0,-1 0 0,0 0 0,0 0 0,1 0 0,-1 0 0,0 0 0,0 1 0,0-1 0,1 1 0,-1-1 0,0 1 0,0 0 0,0 0 0,0 0 0,0 0 0,0 0 0,0 0 0,-1 1 0,1-1 0,0 1 0,-1-1 0,1 1 0,-1-1 0,1 1 0,-1 0 0,0 0 0,0 0 0,0 0 0,0 0 0,0 0 0,0 0 0,0 0 0,-1 0 0,1 3 0,1 5 0,0 1 0,-2-1 0,1 1 0,-1-1 0,-1 1 0,0-1 0,-2 12 0,0-5 0,-2 0 0,0 0 0,0 0 0,-2 0 0,0-1 0,-1 0 0,0 0 0,-2-1 0,1-1 0,-2 1 0,0-1 0,-1-1 0,0 0 0,-1-1 0,0 0 0,-1-1 0,-27 16 0,24-16 0,12-8 0,1 0 0,0 0 0,-1-1 0,0 0 0,0 1 0,1-1 0,-1-1 0,0 1 0,-10 1 0,13-5 0,6-3 0,10-4 0,158-79 0,-116 62 0,-1-2 0,61-42 0,-65 30 0,-1-3 0,-3-1 0,60-72 0,-90 94 0,-1 0 0,-1 0 0,-1-1 0,-1-1 0,-1-1 0,-1 1 0,-1-2 0,-1 0 0,-2 0 0,0 0 0,-2-1 0,-1 0 0,-1 0 0,-1-31 0,0 30 0,-1-31 0,-1 55 0,0-1 0,-1 1 0,0 0 0,0-1 0,0 1 0,0-1 0,0 1 0,-1 0 0,-3-7 0,4 11 0,1-1 0,0 1 0,-1-1 0,1 1 0,-1 0 0,1-1 0,0 1 0,-1 0 0,1-1 0,-1 1 0,1 0 0,-1 0 0,1-1 0,-1 1 0,1 0 0,-1 0 0,1 0 0,-1 0 0,1 0 0,-1 0 0,1 0 0,-1 0 0,1 0 0,-1 0 0,1 0 0,-1 0 0,0 0 0,1 0 0,-1 0 0,1 0 0,-1 1 0,1-1 0,-1 0 0,-17 13 0,4 0 0,1 1 0,1 1 0,0 0 0,1 1 0,0 0 0,1 0 0,1 1 0,1 1 0,-11 30 0,7-10 0,2 0 0,1 1 0,-6 69 0,12-65 0,3 58 0,0-86 0,2 1 0,0-1 0,1 1 0,0-1 0,1 0 0,1 0 0,8 16 0,-11-26 0,1-1 0,-1 0 0,1 0 0,0 0 0,0 0 0,0 0 0,1-1 0,0 1 0,-1-1 0,1 0 0,0 0 0,1 0 0,-1-1 0,0 1 0,6 1 0,-3-2 0,0 0 0,0 0 0,0-1 0,1 0 0,-1 0 0,0-1 0,1 1 0,-1-2 0,10 0 0,2-3 0,1 0 0,-1-2 0,0 0 0,-1-1 0,1-1 0,27-16 0,133-99 0,-101 65 0,-92 72 0,-21 26 0,-7 7 0,9-13 0,2-3 0,1 1 0,-51 71 0,79-99 0,0 0 0,1 0 0,-1-1 0,1 1 0,0 0 0,0 0 0,0 1 0,0-1 0,0 7 0,1-10 0,0 0 0,0 0 0,0 0 0,0 0 0,0 0 0,0 0 0,1 0 0,-1 0 0,0 0 0,0 0 0,1 0 0,-1 0 0,1-1 0,-1 1 0,0 0 0,1 0 0,0 0 0,-1 0 0,1-1 0,-1 1 0,1 0 0,0-1 0,0 1 0,-1 0 0,1-1 0,0 1 0,0-1 0,0 1 0,0-1 0,0 0 0,0 1 0,-1-1 0,1 0 0,0 0 0,0 0 0,0 1 0,0-1 0,0 0 0,0 0 0,0 0 0,0 0 0,0-1 0,0 1 0,0 0 0,2-1 0,5-1 0,1-1 0,-1 0 0,0 0 0,0-1 0,0 0 0,0-1 0,-1 0 0,1 0 0,-1 0 0,9-10 0,7-8 0,30-39 0,-39 45 0,14-24 0,-22 30 0,1 1 0,1 0 0,-1 0 0,13-11 0,-20 21 0,1 0 0,0-1 0,0 1 0,-1 0 0,1 0 0,0 0 0,0 0 0,-1-1 0,1 1 0,0 0 0,0 0 0,-1 1 0,1-1 0,0 0 0,0 0 0,-1 0 0,1 0 0,0 1 0,0-1 0,-1 0 0,1 0 0,0 1 0,-1-1 0,1 1 0,0-1 0,-1 1 0,1-1 0,-1 1 0,1-1 0,-1 1 0,1-1 0,-1 1 0,1 0 0,-1-1 0,0 1 0,1 1 0,19 30 0,-16-25 0,-2-3 0,1 1 0,0-1 0,0 0 0,0 0 0,0-1 0,1 1 0,-1-1 0,1 0 0,0 1 0,0-2 0,0 1 0,0 0 0,1-1 0,4 3 0,-5-4 0,-1-1 0,1 1 0,0-1 0,-1 1 0,1-1 0,-1 0 0,1 0 0,0 0 0,-1-1 0,1 1 0,-1-1 0,1 0 0,-1 0 0,1 0 0,-1-1 0,0 1 0,0-1 0,1 0 0,4-4 0,7-5 0,-1-2 0,-1 0 0,0 0 0,0-2 0,16-24 0,16-17 0,-18 18 0,7-5 0,-33 42 0,-1 0 0,1 1 0,-1-1 0,1 0 0,0 1 0,-1-1 0,1 1 0,0-1 0,-1 1 0,1 0 0,0-1 0,0 1 0,-1 0 0,1-1 0,0 1 0,0 0 0,0 0 0,1-1 0,-2 2 0,0-1 0,1 0 0,-1 0 0,1 1 0,-1-1 0,0 0 0,1 0 0,-1 1 0,0-1 0,1 0 0,-1 1 0,0-1 0,0 0 0,0 1 0,1-1 0,-1 0 0,0 1 0,0-1 0,0 1 0,0-1 0,1 1 0,-1-1 0,0 0 0,0 2 0,-1 33 0,1-32 0,-4 58 0,4-36 0,-2 1 0,-1-1 0,-10 44 0,13-67 0,-1 1 0,0-1 0,0 0 0,0 0 0,0 1 0,0-1 0,0 0 0,0 0 0,-1 0 0,1 0 0,-1-1 0,1 1 0,-1 0 0,0-1 0,0 1 0,0-1 0,0 1 0,0-1 0,0 0 0,-4 2 0,4-3 0,0 0 0,0 1 0,0-1 0,0 0 0,0-1 0,0 1 0,0 0 0,0 0 0,0-1 0,0 1 0,0-1 0,0 0 0,0 0 0,0 0 0,0 0 0,1 0 0,-1 0 0,0 0 0,1 0 0,-1-1 0,0 1 0,1 0 0,-3-4 0,2 2 0,0 0 0,0-1 0,0 1 0,0 0 0,1-1 0,-1 1 0,1-1 0,0 1 0,0-1 0,-1-5 0,-2-6 0,4 14 0,0 1 0,0-1 0,0 1 0,0-1 0,0 1 0,0 0 0,0-1 0,0 1 0,1-1 0,-1 1 0,0 0 0,0-1 0,0 1 0,0-1 0,1 1 0,-1 0 0,0-1 0,0 1 0,1 0 0,-1-1 0,0 1 0,1 0 0,-1-1 0,0 1 0,1 0 0,-1 0 0,0-1 0,1 1 0,-1 0 0,0 0 0,1 0 0,-1 0 0,1 0 0,-1-1 0,1 1 0,-1 0 0,0 0 0,1 0 0,-1 0 0,1 0 0,-1 0 0,1 0 0,-1 0 0,0 1 0,1-1 0,-1 0 0,1 0 0,0 0 0,24 5 0,-13-2 0,1 0 0,0-1 0,0 0 0,0-1 0,1-1 0,-1 0 0,0-1 0,0 0 0,0-1 0,0-1 0,0 0 0,-1 0 0,1-1 0,-1-1 0,0 0 0,0-1 0,0 0 0,-1-1 0,12-9 0,1-2 0,31-31 0,-38 33 0,0 0 0,0 2 0,34-21 0,-51 34 0,1 1 0,-1 0 0,1-1 0,-1 1 0,1 0 0,0 0 0,-1-1 0,1 1 0,0 0 0,-1 0 0,1 0 0,0 0 0,-1 0 0,1 0 0,-1 0 0,1 0 0,0 0 0,-1 0 0,1 0 0,0 0 0,-1 1 0,1-1 0,0 0 0,-1 0 0,1 1 0,-1-1 0,1 0 0,-1 1 0,1-1 0,0 1 0,1 1 0,-1 0 0,0 0 0,0 0 0,1 0 0,-2 0 0,1 0 0,0 0 0,0 0 0,0 3 0,1 5 0,0 0 0,-1 0 0,0 11 0,-5 34 0,2-41 0,1-1 0,0 1 0,1 0 0,3 23 0,-3-36 0,0-1 0,0 0 0,0 0 0,0 0 0,0 0 0,1 0 0,-1 1 0,0-1 0,0 0 0,0 0 0,0 0 0,0 0 0,0 0 0,1 0 0,-1 0 0,0 0 0,0 0 0,0 0 0,0 1 0,0-1 0,1 0 0,-1 0 0,0 0 0,0 0 0,0 0 0,0 0 0,0 0 0,1 0 0,-1 0 0,0 0 0,0 0 0,0 0 0,0 0 0,1 0 0,-1-1 0,0 1 0,0 0 0,0 0 0,0 0 0,0 0 0,1 0 0,-1 0 0,0 0 0,0 0 0,0 0 0,0-1 0,0 1 0,0 0 0,0 0 0,0 0 0,1 0 0,-1 0 0,10-10 0,-7 7 0,59-62 0,-38 39 0,48-43 0,-71 68 0,0 0 0,0 0 0,0 0 0,0 0 0,0 0 0,1 1 0,-1-1 0,0 1 0,0-1 0,1 1 0,-1-1 0,0 1 0,0 0 0,1-1 0,-1 1 0,0 0 0,1 0 0,-1 0 0,2 0 0,-2 1 0,0-1 0,0 1 0,-1-1 0,1 1 0,0 0 0,-1-1 0,1 1 0,-1 0 0,1 0 0,-1-1 0,1 1 0,-1 0 0,1 0 0,-1 0 0,0 0 0,1-1 0,-1 1 0,0 0 0,0 0 0,0 0 0,0 0 0,0 0 0,0 0 0,0 0 0,0 0 0,0 0 0,0 1 0,-7 34 0,6-30 0,-1 1 0,1-1 0,0 1 0,0-1 0,1 1 0,0 6 0,0-12 0,0-1 0,1 0 0,-1 1 0,0-1 0,0 0 0,0 0 0,0 1 0,1-1 0,-1 0 0,0 0 0,0 1 0,1-1 0,-1 0 0,0 0 0,0 0 0,1 1 0,-1-1 0,0 0 0,0 0 0,1 0 0,-1 0 0,0 0 0,1 0 0,-1 0 0,0 1 0,1-1 0,-1 0 0,0 0 0,1 0 0,-1 0 0,0 0 0,1-1 0,-1 1 0,0 0 0,1 0 0,-1 0 0,0 0 0,1 0 0,-1 0 0,0 0 0,0-1 0,1 1 0,18-9 0,-14 7 0,13-8 0,-1-1 0,0 0 0,18-17 0,17-11 0,-51 38 0,0 1 0,0-1 0,0 0 0,-1 1 0,1-1 0,0 1 0,0-1 0,0 1 0,0 0 0,0-1 0,0 1 0,0 0 0,0-1 0,0 1 0,0 0 0,0 0 0,1 0 0,-1 0 0,0 0 0,0 0 0,0 0 0,0 1 0,0-1 0,0 0 0,0 1 0,0-1 0,0 0 0,0 1 0,0-1 0,0 1 0,-1-1 0,1 1 0,0 0 0,0-1 0,0 1 0,-1 0 0,1 0 0,0 0 0,-1-1 0,1 1 0,0 2 0,3 4 0,-1 0 0,0 1 0,0-1 0,2 16 0,5 10 0,-8-30 0,-1-1 0,1 0 0,0 0 0,0 1 0,-1-1 0,1 0 0,1 0 0,-1-1 0,0 1 0,0 0 0,1-1 0,-1 1 0,1-1 0,-1 0 0,1 0 0,-1 0 0,1 0 0,0 0 0,0-1 0,-1 1 0,1-1 0,0 0 0,0 0 0,0 0 0,5-1 0,3 0 0,1-2 0,0 0 0,-1 0 0,19-9 0,-15 6 0,41-17 0,95-55 0,-134 68 0,34-14 0,-51 24 0,0 0 0,0 0 0,0 0 0,0 0 0,1 0 0,-1 0 0,0 0 0,0 0 0,0 0 0,0-1 0,0 1 0,0 0 0,0 0 0,0 0 0,0 0 0,0 0 0,1 0 0,-1 0 0,0 0 0,0 0 0,0 0 0,0 0 0,0 0 0,0 0 0,0 0 0,1 0 0,-1 0 0,0 0 0,0 0 0,0 0 0,0 0 0,0 0 0,0 0 0,0 0 0,0 0 0,1 0 0,-1 0 0,0 0 0,0 0 0,0 0 0,0 0 0,0 1 0,0-1 0,0 0 0,0 0 0,0 0 0,0 0 0,0 0 0,1 0 0,-1 0 0,0 0 0,0 0 0,0 1 0,0-1 0,0 0 0,0 0 0,0 0 0,0 0 0,0 0 0,0 0 0,0 0 0,0 0 0,0 1 0,0-1 0,0 0 0,0 0 0,0 0 0,0 0 0,0 0 0,-8 11 0,-19 19 0,22-24 0,-14 15 0,1 1 0,-16 27 0,25-36 0,2 1 0,-1 0 0,2 0 0,0 1 0,-6 21 0,12-35 0,-1 1 0,1-1 0,0 0 0,-1 1 0,1-1 0,0 1 0,0-1 0,0 0 0,0 1 0,0-1 0,1 1 0,-1-1 0,0 0 0,1 1 0,-1-1 0,1 0 0,0 2 0,0-2 0,-1 0 0,1-1 0,0 1 0,-1 0 0,1-1 0,0 1 0,0-1 0,-1 1 0,1-1 0,0 0 0,0 1 0,0-1 0,-1 0 0,1 0 0,0 1 0,0-1 0,0 0 0,0 0 0,0 0 0,1 0 0,2 0 0,-1-1 0,1 0 0,-1 1 0,1-1 0,-1 0 0,0-1 0,1 1 0,-1-1 0,0 1 0,0-1 0,6-4 0,16-18 0,-2-1 0,0-1 0,31-46 0,-11 14 0,-43 57 0,1 1 0,-1-1 0,1 1 0,-1-1 0,1 1 0,-1-1 0,1 1 0,0-1 0,-1 1 0,1 0 0,0-1 0,-1 1 0,1 0 0,0 0 0,-1-1 0,1 1 0,0 0 0,0 0 0,-1 0 0,1 0 0,0 0 0,0 0 0,-1 0 0,1 0 0,0 0 0,0 1 0,-1-1 0,1 0 0,0 0 0,-1 0 0,1 1 0,0-1 0,-1 1 0,1-1 0,0 0 0,-1 1 0,1-1 0,0 2 0,26 26 0,-15-14 0,-3-6 0,0 0 0,1 0 0,0-1 0,0 0 0,1 0 0,0-1 0,0-1 0,0 0 0,0 0 0,1-1 0,0-1 0,19 4 0,-21-6 0,0-1 0,0 0 0,0 0 0,0-1 0,0 0 0,0 0 0,-1-1 0,1-1 0,0 0 0,-1 0 0,1-1 0,-1 0 0,0 0 0,-1-1 0,17-12 0,-5 1-3935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47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11856,'0'0'12097,"-10"8"-11259,-1 1-500,-4 4 1006,-34 22-1,54-41 1807,14-15-1142,-3 0-6198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04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289 766 10448,'0'0'8095,"-12"2"-7495,2 0-451,0 1 0,-1-1-1,1 2 1,0 0-1,1 0 1,-1 1 0,1 0-1,-11 7 1,2 2 243,1 1 1,1 0-1,0 1 1,1 1-1,-17 23 1,23-27-90,1 1 0,0 0 1,1 1-1,1-1 0,0 1 1,1 1-1,0-1 1,-2 20-1,6-29-154,0 0-1,1 0 1,-1 0 0,1-1-1,1 1 1,-1 0 0,1 0-1,0-1 1,0 1 0,3 5 0,-3-9-90,0 0 1,-1 0-1,2 0 1,-1 0-1,0 0 1,0 0-1,1-1 1,-1 1-1,1-1 1,-1 1-1,1-1 1,0 1-1,-1-1 1,1 0-1,0 0 1,0 0-1,0 0 1,0 0-1,0 0 1,0 0-1,0-1 1,0 1 0,0-1-1,1 0 1,-1 1-1,0-1 1,0 0-1,0 0 1,4-1-1,2 0 47,-1 0 0,0-1-1,0 0 1,0-1 0,0 1 0,0-1 0,-1-1-1,1 1 1,-1-1 0,11-8 0,5-7 222,30-32 0,-19 18-20,-4 5-107,-1 0-1,-1-2 1,-2-1-1,-1 0 1,-2-2-1,-1-1 1,27-61-1,-23 30-195,-4-1 0,-2-1 0,-3-1 0,-4-1 0,-2 0 0,-3 0 0,-4-99 0,-3 163-5,0 1 0,0 0 0,0 0 0,-1-1 0,0 1 0,-1-5 0,1 9 0,1-1 0,0 1 0,0 0 0,0-1 0,-1 1 0,1-1 0,0 1 0,0 0 0,-1-1 0,1 1 0,0 0 0,-1-1 0,1 1 0,0 0 0,-1 0 0,1-1 0,-1 1 0,1 0 0,0 0 0,-1 0 0,1 0 0,-1 0 0,1-1 0,-1 1 0,-1 0 0,1 1 0,0-1 0,0 0 0,0 1 0,0-1 0,0 0 0,0 1 0,0 0 0,0-1 0,0 1 0,0-1 0,0 1 0,-2 2 0,-5 5 0,0 0 0,0 1 0,1 0 0,0 1 0,1 0 0,0 0 0,1 0 0,-5 12 0,-2 8 0,-14 53 0,15-37 0,3 1 0,1 1 0,2 0 0,3-1 0,2 1 0,1 0 0,9 49 0,-5-71 0,0-1 0,2 0 0,0-1 0,15 31 0,-18-45 0,1 0 0,0 0 0,1 0 0,0-1 0,1 0 0,0 0 0,0-1 0,1 0 0,0 0 0,1-1 0,-1 0 0,15 9 0,-18-14 0,0 1 0,0-1 0,0 0 0,0-1 0,1 1 0,-1-1 0,0 0 0,1 0 0,-1 0 0,1-1 0,-1 0 0,1 0 0,-1-1 0,8-1 0,-5 0 0,0 0 0,0-1 0,-1 0 0,0 0 0,1-1 0,-1 1 0,0-2 0,-1 1 0,7-6 0,1-3 0,-1 1 0,-1-2 0,0 0 0,-1 0 0,0-1 0,-1 0 0,-1-1 0,8-19 0,-8 16 0,-1 0 0,-2-1 0,0 0 0,0-1 0,-2 1 0,-1-1 0,1-22 0,-4 41 0,0 0 0,0 0 0,0 1 0,0-1 0,0 0 0,0 0 0,-1 0 0,1 1 0,-1-1 0,1 0 0,-1 0 0,0 1 0,1-1 0,-3-2 0,3 4 0,-1 0 0,1-1 0,-1 1 0,1 0 0,-1-1 0,1 1 0,-1 0 0,1 0 0,-1-1 0,0 1 0,1 0 0,-1 0 0,1 0 0,-1 0 0,0 0 0,1 0 0,-1 0 0,1 0 0,-1 0 0,0 0 0,1 0 0,-1 0 0,1 1 0,-1-1 0,0 0 0,1 0 0,-1 1 0,-5 2 0,2 1 0,-1-1 0,0 1 0,1 0 0,-1 0 0,-6 9 0,-8 11 0,1 0 0,0 1 0,-19 39 0,31-51 0,1-1 0,-1 1 0,2 0 0,0 0 0,0 1 0,2-1 0,-1 1 0,2 0 0,0-1 0,0 15 0,1-24 0,1 0 0,-1 0 0,1-1 0,-1 1 0,1 0 0,0-1 0,1 1 0,-1-1 0,1 0 0,-1 1 0,1-1 0,0 0 0,0 0 0,0 0 0,1 0 0,-1 0 0,1 0 0,3 2 0,-3-3 0,0 0 0,0-1 0,0 1 0,1-1 0,-1 0 0,0 0 0,1 0 0,-1 0 0,1-1 0,-1 1 0,1-1 0,-1 0 0,1 0 0,-1 0 0,1-1 0,-1 1 0,0-1 0,1 0 0,4-2 0,35-13 0,-1-2 0,-1-2 0,58-38 0,27-14 0,-124 71 0,-1 0 0,1 0 0,-1 1 0,1-1 0,-1 0 0,1 1 0,0 0 0,-1-1 0,1 1 0,-1 0 0,1 0 0,0-1 0,-1 2 0,1-1 0,0 0 0,-1 0 0,3 1 0,-3-1 0,0 1 0,0-1 0,-1 1 0,1 0 0,0-1 0,0 1 0,0 0 0,-1 0 0,1-1 0,0 1 0,-1 0 0,1 0 0,-1 0 0,1 0 0,-1 0 0,1 0 0,-1 0 0,0 0 0,1 2 0,0 6 0,0 0 0,-1 0 0,0 1 0,0-1 0,-2 10 0,1-16 0,-10 78 0,-29 106 0,-38 80 0,5-21 0,59-188 0,2-10 0,-35 92 0,57-212 0,109-350 0,-110 395 0,109-296 0,-97 274 0,3 2 0,1 1 0,3 1 0,49-62 0,-72 101 0,-1 0 0,1 0 0,0 1 0,1 0 0,-1 0 0,1 0 0,0 1 0,1 0 0,8-5 0,-15 9 0,1 0 0,0 0 0,0-1 0,-1 1 0,1 0 0,0 0 0,0 0 0,-1 0 0,1 0 0,0 0 0,0 0 0,0 0 0,-1 1 0,1-1 0,0 0 0,-1 0 0,1 1 0,0-1 0,0 0 0,-1 1 0,1-1 0,0 1 0,-1-1 0,1 1 0,-1-1 0,1 1 0,-1-1 0,1 1 0,-1 0 0,1 0 0,1 2 0,0 0 0,-1 0 0,1 1 0,-1-1 0,0 0 0,1 6 0,1 7 0,-2 1 0,0-1 0,0 1 0,-2-1 0,0 1 0,-1-1 0,0 0 0,-1 0 0,-9 25 0,0-5 0,-2-2 0,-1 1 0,-24 37 0,36-66 0,0-1 0,0 0 0,0 0 0,-1 0 0,1 0 0,-1-1 0,0 1 0,-1-1 0,1 0 0,-1 0 0,1-1 0,-1 1 0,-1-1 0,-8 4 0,14-7 0,-1 1 0,1-1 0,-1 0 0,1 0 0,-1 0 0,1 0 0,-1 0 0,1 0 0,-1 0 0,1 0 0,-1 0 0,1 0 0,0 0 0,-1 0 0,1 0 0,-1-1 0,1 1 0,-1 0 0,1 0 0,-1 0 0,1-1 0,0 1 0,-1 0 0,1 0 0,-1-1 0,1 1 0,0 0 0,-1-1 0,1 1 0,-1-1 0,-4-18 0,8-20 0,0 29 0,0 0 0,1 0 0,0 0 0,0 0 0,1 0 0,1 1 0,-1 0 0,1 0 0,1 0 0,0 1 0,0 0 0,1 0 0,-1 1 0,2 0 0,13-9 0,14-7 0,0 2 0,67-27 0,-51 24 0,94-50 0,-125 62 0,-1-2 0,0 0 0,-1-1 0,29-30 0,-43 39 0,-1 1 0,0-1 0,0 0 0,0 0 0,-1 0 0,0-1 0,3-9 0,-6 14 0,1 0 0,-1 0 0,1 0 0,-1 0 0,0 0 0,0 0 0,0 0 0,0 0 0,0-1 0,0 1 0,0 0 0,-2-3 0,2 4 0,-1 0 0,0 0 0,1 0 0,-1-1 0,0 2 0,0-1 0,1 0 0,-1 0 0,0 0 0,0 0 0,0 0 0,0 1 0,0-1 0,0 0 0,-1 1 0,1-1 0,0 1 0,0-1 0,0 1 0,0 0 0,-1-1 0,-1 1 0,-3 0 0,1 0 0,0 0 0,0 0 0,-1 1 0,1 0 0,0 0 0,0 1 0,0-1 0,0 1 0,0 0 0,0 0 0,0 1 0,1-1 0,-7 6 0,-5 3 0,1 1 0,-21 21 0,29-25 0,0 0 0,0 0 0,1 1 0,0 0 0,1 0 0,-6 11 0,9-13 0,-1-1 0,1 1 0,0-1 0,0 1 0,0-1 0,1 1 0,0 0 0,1 0 0,0 0 0,0 10 0,1-14 0,0 0 0,-1-1 0,1 1 0,0-1 0,1 1 0,-1-1 0,0 1 0,1-1 0,-1 0 0,1 0 0,0 1 0,0-1 0,0 0 0,0-1 0,0 1 0,0 0 0,0-1 0,0 1 0,1-1 0,-1 1 0,1-1 0,-1 0 0,1 0 0,0 0 0,-1-1 0,1 1 0,0-1 0,4 1 0,2 0 0,0 0 0,0-1 0,0 0 0,0-1 0,0 0 0,0 0 0,16-5 0,11-8 0,-1-2 0,0-1 0,-1-2 0,51-38 0,-3 4 0,-69 43 0,-11 9 0,-1-1 0,1 1 0,-1 0 0,1 0 0,-1 0 0,1 0 0,0 0 0,-1 0 0,1 1 0,0-1 0,0 0 0,0 1 0,0-1 0,0 1 0,-1 0 0,4 0 0,-4 1 0,-1 0 0,1 1 0,0-1 0,-1 1 0,0-1 0,1 1 0,-1-1 0,0 1 0,0-1 0,0 1 0,0-1 0,0 1 0,0-1 0,0 1 0,-1 1 0,1 1 0,-2 15 0,-1 0 0,-1 0 0,-7 23 0,-1 6 0,12-48 0,0 0 0,0 0 0,0 0 0,1-1 0,-1 1 0,0 0 0,0 0 0,0 0 0,1 0 0,-1 0 0,0 0 0,0 0 0,1 0 0,-1 0 0,0 0 0,0 0 0,1 0 0,-1 0 0,0 0 0,0 0 0,1 0 0,-1 0 0,0 0 0,0 0 0,1 0 0,-1 0 0,0 0 0,0 0 0,1 0 0,-1 1 0,0-1 0,0 0 0,0 0 0,1 0 0,-1 0 0,0 1 0,0-1 0,0 0 0,0 0 0,0 0 0,1 1 0,-1-1 0,0 0 0,0 0 0,0 1 0,0-1 0,0 0 0,0 0 0,0 0 0,0 1 0,0-1 0,0 0 0,0 0 0,0 1 0,0-1 0,0 0 0,0 0 0,0 1 0,0-1 0,0 0 0,0 0 0,0 1 0,0-1 0,21-17 0,-17 13 0,48-44 0,-29 25 0,1 1 0,53-36 0,-76 58 0,0-1 0,-1 1 0,1-1 0,0 1 0,-1-1 0,1 1 0,0 0 0,0-1 0,0 1 0,-1 0 0,1-1 0,0 1 0,0 0 0,0 0 0,0 0 0,-1 0 0,1 0 0,0 0 0,0 0 0,0 0 0,0 0 0,-1 0 0,1 1 0,0-1 0,0 0 0,0 0 0,-1 1 0,1-1 0,0 1 0,0-1 0,-1 1 0,1-1 0,0 1 0,-1-1 0,1 1 0,-1-1 0,1 1 0,-1 0 0,1-1 0,-1 1 0,1 0 0,-1 0 0,1-1 0,-1 1 0,0 0 0,1 0 0,-1 1 0,2 6 0,0 0 0,-1 0 0,0 0 0,0 10 0,0-3 0,-1-6 0,1 0 0,1 0 0,0 0 0,0-1 0,0 1 0,8 16 0,-8-23 0,-1 1 0,1-1 0,0 0 0,0 1 0,0-1 0,0 0 0,0 0 0,0 0 0,1 0 0,-1-1 0,0 1 0,1-1 0,0 1 0,-1-1 0,1 0 0,0 0 0,0 0 0,-1 0 0,1 0 0,0-1 0,0 0 0,0 1 0,0-1 0,0 0 0,5-1 0,8-1 0,1 0 0,-1-2 0,0 0 0,0 0 0,0-2 0,-1 0 0,0-1 0,15-8 0,10-9 0,60-47 0,-81 57 0,0 0 0,-1-2 0,-1 0 0,-1-1 0,0-1 0,-1 0 0,14-24 0,-29 42 0,-1 0 0,1 1 0,0-1 0,0 0 0,-1 0 0,1 0 0,0 0 0,0 0 0,-1 0 0,1 0 0,0 0 0,0 0 0,0 0 0,-1 0 0,1 0 0,0-1 0,0 1 0,-1 0 0,1 0 0,0 0 0,0 0 0,0 0 0,-1 0 0,1 0 0,0-1 0,0 1 0,0 0 0,0 0 0,-1 0 0,1 0 0,0-1 0,0 1 0,0 0 0,0 0 0,0-1 0,0 1 0,-1 0 0,1 0 0,0 0 0,0-1 0,0 1 0,0 0 0,0 0 0,0-1 0,0 1 0,0 0 0,0 0 0,0-1 0,0 1 0,0 0 0,0 0 0,0 0 0,1-1 0,-1 1 0,0 0 0,0 0 0,0 0 0,0-1 0,0 1 0,0 0 0,1 0 0,-1-1 0,-19 11 0,-12 12 0,1 2 0,-33 33 0,53-45 0,-1-1 0,1 1 0,1 1 0,0 0 0,1 0 0,0 1 0,1-1 0,-8 22 0,15-34 0,-1 1 0,1 0 0,-1-1 0,1 1 0,-1 0 0,1-1 0,0 1 0,0 0 0,0-1 0,0 1 0,0 0 0,0-1 0,0 1 0,1 0 0,-1-1 0,0 1 0,1-1 0,0 1 0,-1-1 0,1 1 0,0-1 0,0 1 0,0-1 0,-1 1 0,2-1 0,-1 0 0,0 0 0,0 1 0,0-1 0,1 0 0,-1 0 0,0 0 0,1 0 0,-1-1 0,1 1 0,-1 0 0,1-1 0,-1 1 0,1-1 0,0 1 0,-1-1 0,1 0 0,1 1 0,4 0 0,0-1 0,0 1 0,0-1 0,0 0 0,0-1 0,0 0 0,0 0 0,-1 0 0,10-3 0,-9 0 0,1 0 0,-1 0 0,1 0 0,-1-1 0,-1 0 0,1 0 0,-1-1 0,1 0 0,-2 0 0,7-8 0,1-3 0,0-2 0,17-32 0,-2-6 0,-3-1 0,-2-1 0,-3-1 0,-2-1 0,-4-1 0,13-105 0,-25 148 0,2-58 0,-4 71 0,0-1 0,0 0 0,-1 0 0,0 1 0,-1-1 0,0 1 0,0-1 0,-4-8 0,6 14 0,0 1 0,0-1 0,-1 0 0,1 1 0,-1-1 0,1 0 0,-1 1 0,1-1 0,-1 1 0,1-1 0,-1 1 0,1-1 0,-1 1 0,1 0 0,-1-1 0,0 1 0,1 0 0,-1-1 0,0 1 0,1 0 0,-1 0 0,0-1 0,0 1 0,1 0 0,-1 0 0,0 0 0,1 0 0,-1 0 0,0 0 0,0 0 0,1 0 0,-1 1 0,0-1 0,1 0 0,-1 0 0,0 1 0,1-1 0,-1 0 0,0 1 0,1-1 0,-1 0 0,0 1 0,1-1 0,-2 2 0,-1 1 0,-1 0 0,0 1 0,1-1 0,0 1 0,-5 7 0,-3 9 0,0 0 0,1 1 0,1 0 0,1 1 0,0 0 0,-6 39 0,6-16 0,3 1 0,0 66 0,6-67 0,8 60 0,-5-82 0,0 0 0,1-1 0,2 0 0,12 31 0,-16-48 0,-1 1 0,1-1 0,0 0 0,0 0 0,1 0 0,0 0 0,0 0 0,0-1 0,0 1 0,10 6 0,-11-9 0,0-1 0,0 1 0,-1-1 0,1 0 0,0 0 0,0-1 0,0 1 0,0 0 0,1-1 0,-1 0 0,0 0 0,0 0 0,0 0 0,0 0 0,0-1 0,0 1 0,0-1 0,0 0 0,0 0 0,0 0 0,0 0 0,4-3 0,7-3 0,0-2 0,0 0 0,0-1 0,-2 0 0,1-1 0,12-14 0,62-81 0,-41 47 0,-29 34 0,-15 21 0,1 0 0,-1 0 0,1 0 0,-1 0 0,1 1 0,0-1 0,1 1 0,-1 0 0,4-3 0,-7 6 0,0 0 0,1 0 0,-1 0 0,0 0 0,0 0 0,0 0 0,0 0 0,0 0 0,1 0 0,-1 0 0,0 0 0,0 1 0,0-1 0,0 0 0,0 0 0,0 0 0,1 0 0,-1 0 0,0 0 0,0 0 0,0 0 0,0 1 0,0-1 0,0 0 0,0 0 0,0 0 0,0 0 0,0 0 0,0 1 0,0-1 0,0 0 0,0 0 0,1 0 0,-1 0 0,0 0 0,0 1 0,0-1 0,-1 0 0,1 0 0,0 0 0,0 0 0,0 0 0,0 1 0,0-1 0,0 0 0,0 0 0,0 0 0,0 0 0,0 0 0,0 0 0,0 1 0,-3 10 0,-20 61 0,-4 0 0,-51 98 0,72-156 0,0-1 0,-2 0 0,1 0 0,-1-1 0,-1 0 0,-14 15 0,23-27 0,0 0 0,0 1 0,0-1 0,0 0 0,0 0 0,-1 1 0,1-1 0,0 0 0,0 0 0,0 1 0,-1-1 0,1 0 0,0 0 0,0 0 0,-1 1 0,1-1 0,0 0 0,-1 0 0,1 0 0,0 0 0,0 0 0,-1 1 0,1-1 0,0 0 0,-1 0 0,1 0 0,0 0 0,-1 0 0,1 0 0,0 0 0,-1 0 0,1 0 0,0 0 0,-1-1 0,1 1 0,0 0 0,0 0 0,-1 0 0,1 0 0,0 0 0,-1 0 0,1-1 0,0 1 0,0 0 0,-1 0 0,1 0 0,0-1 0,0 1 0,0 0 0,-1 0 0,1-1 0,0 0 0,0 0 0,0 0 0,-1 0 0,1 0 0,0 0 0,1-1 0,-1 1 0,0 0 0,0 0 0,0 0 0,1 0 0,-1 0 0,0 0 0,2-2 0,1-2 0,0-1 0,0 1 0,1 0 0,0-1 0,0 2 0,1-1 0,-1 0 0,1 1 0,0 0 0,0 0 0,0 0 0,1 1 0,-1 0 0,1 0 0,0 0 0,0 1 0,0 0 0,0 0 0,12-2 0,-3 2 0,0 1 0,1 1 0,-1 0 0,1 1 0,-1 1 0,0 0 0,19 6 0,49 12 0,-70-20 850,-6-3-5635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05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33 16072,'0'0'5127,"-13"4"-4764,-2 2-185,0 1 0,1 0 0,-1 1 0,1 0 0,1 1 0,0 1 0,-15 13 0,21-16 83,0 1 1,0 1-1,1-1 1,0 1-1,1 1 1,-1-1-1,2 1 1,-1-1-1,-5 21 1,9-25-71,0 1 1,-1-1-1,2 1 1,-1 0-1,1-1 1,0 1-1,0 0 1,0 0 0,1-1-1,0 1 1,0-1-1,0 1 1,1-1-1,0 1 1,0-1-1,0 0 1,1 0-1,0 0 1,0 0 0,4 6-1,-5-9-142,-1-1-1,1 1 1,-1 0-1,1 0 1,0-1 0,0 1-1,0-1 1,0 1-1,0-1 1,0 0 0,0 0-1,1 0 1,-1 0-1,0 0 1,0 0 0,1-1-1,-1 1 1,1-1-1,-1 0 1,0 1 0,1-1-1,-1 0 1,1-1-1,-1 1 1,1 0 0,-1-1-1,0 1 1,1-1-1,-1 0 1,0 0-1,1 0 1,-1 0 0,0 0-1,0 0 1,0 0-1,3-4 1,1 1 73,0-2-1,0 1 1,-1 0 0,0-1-1,0 0 1,-1 0-1,1-1 1,-2 1 0,1-1-1,5-12 1,-6 8-122,1 1 0,-2-1 0,1 0 0,-2 0 0,1 0 0,-1 0 0,-1 0 0,-2-20 0,2 26 0,-1 1 0,0-1 0,0 0 0,-1 1 0,1-1 0,-1 0 0,0 1 0,0 0 0,-1-1 0,1 1 0,-1 0 0,0 0 0,0 1 0,0-1 0,0 0 0,-1 1 0,0 0 0,1 0 0,-1 0 0,0 0 0,-1 1 0,-6-4 0,11 6 0,-1 0 0,1 0 0,0 0 0,-1 0 0,1 0 0,0 0 0,-1 0 0,1 0 0,0-1 0,0 1 0,-1 0 0,1 0 0,0 0 0,-1 0 0,1-1 0,0 1 0,0 0 0,-1 0 0,1-1 0,0 1 0,0 0 0,0-1 0,-1 1 0,1 0 0,0-1 0,0 1 0,0 0 0,0 0 0,0-1 0,0 1 0,0 0 0,0-1 0,0 1 0,0-1 0,10-7 0,29-3 0,-32 9 0,21-5 0,1 1 0,1 1 0,36-1 0,-49 6 0,-1 0 0,1 1 0,0 1 0,-1 0 0,1 2 0,-1-1 0,22 10 0,-35-12 0,-1 0 0,1 0 0,-1 0 0,1 1 0,-1-1 0,0 1 0,0 0 0,1 0 0,-1 0 0,-1 0 0,1 0 0,0 0 0,0 0 0,-1 1 0,1-1 0,-1 0 0,0 1 0,0-1 0,0 1 0,0 0 0,0-1 0,0 1 0,-1 0 0,1-1 0,-1 1 0,0 3 0,0 7 0,-1 1 0,0-1 0,-1 0 0,-6 19 0,5-20 0,1 1 0,-3 21 0,5-34 0,0 0 0,0 0 0,0 1 0,0-1 0,0 0 0,0 0 0,0 0 0,0 1 0,1-1 0,-1 0 0,0 0 0,0 0 0,0 0 0,0 1 0,0-1 0,0 0 0,0 0 0,0 0 0,1 0 0,-1 1 0,0-1 0,0 0 0,0 0 0,0 0 0,0 0 0,1 0 0,-1 0 0,0 0 0,0 1 0,0-1 0,0 0 0,1 0 0,-1 0 0,0 0 0,0 0 0,0 0 0,1 0 0,-1 0 0,0 0 0,0 0 0,0 0 0,1 0 0,12-5 0,14-12 0,-27 17 0,205-168 0,-185 151 0,-12 10 0,-5 3 0,1 0 0,0 1 0,0 0 0,0 0 0,0 0 0,1 0 0,-1 0 0,1 1 0,5-2 0,-9 4 0,0 0 0,-1 0 0,1 0 0,-1 0 0,1 1 0,0-1 0,-1 0 0,1 0 0,-1 1 0,1-1 0,-1 0 0,1 1 0,-1-1 0,1 1 0,-1-1 0,1 0 0,-1 1 0,0-1 0,1 1 0,-1-1 0,0 1 0,1-1 0,-1 1 0,0 0 0,0-1 0,1 1 0,-1-1 0,0 1 0,0 0 0,0-1 0,0 1 0,0-1 0,0 1 0,0 0 0,0 0 0,1 29 0,-1-26 0,-4 75 0,1-56 0,2 0 0,0-1 0,1 1 0,2 0 0,6 34 0,-8-55 39,0-1 1,0 1-1,1-1 0,-1 1 1,1-1-1,-1 0 0,1 1 1,0-1-1,-1 0 0,1 0 1,0 1-1,0-1 1,0 0-1,0 0 0,0 0 1,0 0-1,0 0 0,0 0 1,0 0-1,1-1 0,-1 1 1,0 0-1,1-1 0,2 2 1,-3-2-348,1 0 1,0 0-1,0 0 1,0 0 0,0-1-1,0 1 1,0 0 0,0-1-1,0 1 1,0-1-1,-1 0 1,1 0 0,0 0-1,0 0 1,1-1-1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06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 9344,'0'0'13458,"-5"18"-12690,-74 204 1687,-18 70 1271,49-119-1369,24-81-1706,24-92-651,-2 16 0,3-16 0,-1 0 0,1 1 0,0-1 0,-1 0 0,1 0 0,0 0 0,-1 1 0,1-1 0,0 0 0,-1 0 0,1 0 0,0 0 0,-1 0 0,1-1 0,0 1 0,-1 0 0,1 0 0,-1 0 0,1 0 0,0-1 0,-1 1 0,1 0 0,0-1 0,131-53 0,-89 35 0,0 2 0,70-18 0,-71 26 0,0 2 0,0 2 0,1 2 0,0 1 0,61 7 0,-60-5 0,-43 0 43,-1-1 0,0 0-1,0 1 1,0-1 0,0 0 0,0 1 0,0-1 0,0 0-1,0 1 1,-1-1 0,1 0 0,0 1 0,0-1 0,0 1-1,-1-1 1,1 0 0,0 1 0,-1-1 0,1 1-1,-1-1 1,0 0 0,-4-8-3409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07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0 158 25623,'0'0'2185,"13"0"-1215,214-24 2378,-213 21-3261,35-5 95,-1-3 0,73-25 0,-102 30-182,-16 5 0,1 0 0,-1 0 0,1-1 0,-1 1 0,1 0 0,-1-1 0,0 0 0,1 0 0,-1 0 0,0 0 0,0-1 0,-1 1 0,4-4 0,-7 5 0,1-1 0,0 1 0,0 0 0,-1-1 0,1 1 0,-1-1 0,1 1 0,-1 0 0,1 0 0,-1-1 0,0 1 0,0 0 0,0 0 0,1 0 0,-1 0 0,0 0 0,0 0 0,-2-1 0,-1-3 0,-7-8-3968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07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19495,'0'0'3895,"12"-3"-2922,32-10 365,68-10 0,183-22 4382,-267 37-5720,-32 11 959,-1 0-4197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07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19703,'0'0'660,"13"-5"-54,469-144 7275,-429 137-5927,64-7 1,-112 19-972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4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91 9944,'0'0'10442,"-1"10"-10182,-19 283 1004,16-173-783,1 77 510,3-131-67,0-66-719,0-11 211,-13-249 570,5 155-370,7-164 1,1 243-462,-1 20-80,1 1 0,0 0 0,0 0 0,0 0 0,1 0 0,-1 0-1,1 0 1,3-10 0,-3 15-68,-1 0 0,0 0 0,0-1 0,0 1 0,0 0 1,0 0-1,0 0 0,1 0 0,-1-1 0,0 1 0,0 0 0,0 0 0,1 0 0,-1 0 0,0 0 0,0-1 0,0 1 0,1 0 0,-1 0 0,0 0 0,0 0 1,0 0-1,1 0 0,-1 0 0,0 0 0,0 0 0,1 0 0,-1 0 0,0 0 0,0 0 0,0 0 0,1 0 0,-1 0 0,0 0 0,0 0 0,1 1 1,-1-1-1,0 0 0,0 0 0,0 0 0,0 0 0,1 0 0,-1 0 0,0 1 0,0-1 0,0 0 0,0 0 0,1 0 0,-1 0 0,0 1 0,0-1 0,0 0 1,0 1-1,9 13 98,-8-10-69,23 49 182,-2 2 1,26 103-1,-7-17 35,27 58 447,-66-193-594,1 0 0,0 0 1,0-1-1,0 1 0,1-1 0,0 1 1,0-1-1,0 0 0,6 4 0,-10-9-75,1 0 1,0 0-1,-1 1 0,1-1 0,-1 0 0,1 0 0,0 0 0,-1 0 0,1-1 0,0 1 0,-1 0 0,1 0 1,0 0-1,-1 0 0,1-1 0,-1 1 0,1 0 0,0-1 0,-1 1 0,1 0 0,-1-1 0,1 1 0,-1-1 1,1 1-1,-1-1 0,0 1 0,1-1 0,-1 1 0,0-1 0,1 0 0,12-21 287,-2-24-243,-2-1 1,6-75-1,-10 69-33,18-84-1,11-49-41,-31 163 0,-3 18 0,8-40 0,-7 41 0,0 1 0,0-1 0,0 1 0,0-1 0,1 1 0,-1 0 0,1 0 0,0 0 0,3-5 0,-4 8 22,-1 0 0,0 0 0,1 0 0,-1-1 0,1 1 0,-1 0 0,0 0 0,1 0-1,-1 0 1,1 0 0,-1 0 0,0 0 0,1 0 0,-1 0 0,1 0 0,-1 0 0,1 0 0,-1 0 0,0 1 0,1-1 0,-1 0 0,0 0 0,1 0 0,-1 0 0,1 1-1,-1-1 1,0 0 0,0 0 0,1 1 0,-1-1 0,0 0 0,1 1 0,-1-1 0,0 0 0,0 1 0,1-1 0,-1 0 0,0 1 0,0-1 0,0 1 0,0-1 0,0 0-1,0 1 1,1 0 0,6 18-3624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5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39 202 16184,'0'0'610,"-4"9"15,-3 12-193,0 1-1,1 0 0,1 0 0,-2 25 0,6-37-233,0 0 0,0 1 0,1-1 1,1 0-1,0 0 0,0 0 0,1 0 0,1 0 1,-1 0-1,1 0 0,1-1 0,8 16 0,-11-22-130,1-1 0,0 1-1,0-1 1,0 1-1,0-1 1,0 0 0,0 1-1,1-1 1,-1 0-1,1-1 1,0 1 0,0 0-1,-1-1 1,1 0-1,0 1 1,0-1 0,0 0-1,0 0 1,0-1-1,1 1 1,-1-1 0,0 0-1,0 1 1,0-1-1,0-1 1,1 1 0,-1 0-1,0-1 1,5-1-1,0 0 75,-1-1 1,0 0-1,0-1 0,0 1 0,0-2 0,0 1 1,-1 0-1,1-1 0,-1-1 0,9-9 0,-6 3 53,0 0-1,-1 0 1,0-1 0,-1 0-1,0-1 1,-1 0-1,-1 0 1,0 0 0,-1 0-1,0-1 1,-1 0-1,-1 1 1,1-21 0,-2 17 33,-1 0 0,-1 0 0,-1 1 0,0-1 1,-1 1-1,-1 0 0,-1-1 0,0 2 0,-1-1 1,-17-30-1,22 44-185,0 1 0,-1-1 1,1 1-1,-1 0 0,0-1 0,0 1 1,0 0-1,0 0 0,0 0 0,0 1 1,0-1-1,0 0 0,-1 1 1,1 0-1,-1-1 0,1 1 0,-1 0 1,0 0-1,1 0 0,-1 1 1,0-1-1,1 1 0,-5-1 0,4 2-7,0-1-1,0 1 0,0 0 1,0 0-1,0 0 1,0 0-1,0 0 0,1 1 1,-1-1-1,0 1 0,1 0 1,-1 0-1,1 0 0,-1 0 1,1 0-1,0 0 1,0 1-1,0-1 0,0 1 1,-2 4-1,-4 8 77,1-1 1,1 1-1,0 1 0,1-1 0,1 1 1,0 0-1,1 0 0,-1 23 0,2-9-1375,1-1 1,2 0-1,7 46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02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71 9040,'0'0'11207,"-1"-11"-10851,-6-33-17,6 43-317,1 1 0,0-1 1,0 0-1,-1 0 0,1 0 0,0 1 0,-1-1 0,1 0 0,-1 1 1,1-1-1,-1 0 0,1 1 0,-1-1 0,1 0 0,-1 1 1,0-1-1,1 1 0,-1-1 0,0 1 0,0 0 0,1-1 1,-1 1-1,0 0 0,0-1 0,0 1 0,1 0 0,-1 0 1,0 0-1,0 0 0,0 0 0,-1 0 0,-22 5 484,22-4-473,-18 6 295,1 1-1,0 1 1,-33 21 0,45-26-239,0 1 1,0 0 0,1 1-1,0-1 1,0 1 0,1 0-1,-1 1 1,1-1-1,1 1 1,-1 0 0,1 0-1,-5 14 1,7-15-35,1 1 1,0-1-1,0 0 1,1 0 0,0 1-1,0-1 1,1 0-1,-1 1 1,1-1-1,1 0 1,-1 0-1,1 0 1,0 0-1,0 0 1,1 0-1,0-1 1,0 1-1,0-1 1,5 6-1,-6-8-18,0-1 0,0 1-1,0 0 1,0-1 0,1 1 0,-1-1-1,1 0 1,0 0 0,-1 0-1,1 0 1,0 0 0,0-1-1,0 1 1,0-1 0,1 0 0,-1 0-1,0 0 1,0 0 0,1-1-1,-1 1 1,1-1 0,-1 0 0,0 0-1,1 0 1,-1 0 0,1-1-1,-1 0 1,0 1 0,0-1 0,1 0-1,-1 0 1,0-1 0,0 1-1,0-1 1,4-2 0,4-4 96,-2 0-1,1-1 1,-1 0 0,0-1 0,-1 1 0,0-2-1,0 1 1,-1-1 0,-1 0 0,0-1 0,0 1-1,-1-1 1,-1 0 0,4-18 0,-7 26-50,-1 0 0,0-1 1,-1 1-1,1 0 0,-1 0 0,1 0 1,-1-1-1,-1 1 0,1 0 0,-2-4 1,3 9-72,0-1 1,0 0 0,0 0-1,0 0 1,0 0 0,0 0-1,0 0 1,-1 1-1,1-1 1,0 0 0,0 0-1,0 0 1,0 0 0,0 0-1,0 0 1,0 0 0,0 0-1,0 1 1,0-1 0,-1 0-1,1 0 1,0 0-1,0 0 1,0 0 0,0 0-1,0 0 1,0 0 0,-1 0-1,1 0 1,0 0 0,0 0-1,0 0 1,0 0-1,0 0 1,0 0 0,-1 0-1,1 0 1,0 0 0,0 0-1,0 0 1,0 0 0,0 0-1,0 0 1,-1 0-1,1 0 1,0 0 0,0 0-1,0 0 1,0 0 0,0 0-1,0-1 1,0 1 0,0 0-1,-1 0 1,1 0-1,0 0 1,0 0 0,0 0-1,0 0 1,0-1 0,-3 17 48,3-11 11,-6 18 68,2 1 0,0-1 0,2 1 0,0 0 0,4 42 0,2-27 143,2 0 0,18 68 0,27 94-123,-46-175-160,-1 0 0,0 0 0,-2 1 0,-2-1 0,-3 40 0,2-44 0,1-16 0,-1 0 0,0-1 0,0 1 0,0-1 0,-1 1 0,0-1 0,0 1 0,-1-1 0,-5 9 0,7-11 0,-1-1 0,0 1 0,0-1 0,0 1 0,0-1 0,0 0 0,0 0 0,-1 0 0,1 0 0,-1-1 0,1 1 0,-1 0 0,0-1 0,0 0 0,1 0 0,-1 0 0,0 0 0,0 0 0,-6 0 0,0 0 0,-1-1 0,0-1 0,0 0 0,0 0 0,1-1 0,-1 0 0,1-1 0,-1 0 0,1 0 0,0-1 0,0 0 0,0-1 0,-9-6 0,3 0 0,8 7 0,0-1 0,0 0 0,-10-10 0,15 13 0,0 0 0,0-1 0,1 1 0,-1-1 0,1 1 0,-1-1 0,1 0 0,0 1 0,0-1 0,0 0 0,0 0 0,1 0 0,-1 0 0,1-4 0,-1 1 0,1-1 0,0 1 0,0-1 0,1 1 0,0-1 0,2-6 0,-3 10 0,1 1 0,0 0 0,0 0 0,0 0 0,0-1 0,1 1 0,-1 0 0,1 0 0,-1 1 0,1-1 0,-1 0 0,1 0 0,0 1 0,0-1 0,0 1 0,0 0 0,0-1 0,0 1 0,0 0 0,3-1 0,8-1 0,-1 0 0,0 0 0,1 1 0,-1 0 0,1 1 0,0 1 0,19 1 0,-10 2 0,0 0 0,0 1 0,32 11 0,-49-13 380,6 2 80,-11-4-537,0 0-1,0 0 1,0 0-1,0 0 1,0 0-1,0 0 1,1 0-1,-1 0 1,0 0-1,0 0 1,0 0-1,0 0 1,0 0-1,0 0 1,1 0-1,-1 0 1,0 0-1,0 0 1,0 0 0,0 0-1,0 0 1,0 0-1,0-1 1,1 1-1,-1 0 1,0 0-1,0 0 1,0 0-78,0 0 77,0 0 1,0 0-1,0 0 1,0-1-1,0 1 1,1 0-1,-1 0 1,0 0-1,0 0 1,0 0-1,0 0 1,0-1-1,0 1 1,0 0-1,0 0 1,0 0-1,0 0 1,0 0-1,0 0 1,0-1-1,0 1 1,0 0-1,0 0 1,0 0 0,0 0-1,-1 0 1,1 0-1,0 0 1,0-1-1,0 1 1,0 0-1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5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252 610 9648,'0'0'6650,"2"-9"-6165,3-29 3,-6 36-430,1 1 0,0-1 0,-1 0 0,1 0-1,-1 0 1,1 0 0,-1 1 0,0-1-1,0 0 1,0 1 0,0-1 0,0 1 0,0-1-1,0 1 1,-1-1 0,1 1 0,0 0-1,-3-2 1,1 1 75,0-1-1,0 1 0,-1 0 0,1 0 1,-1 1-1,-5-3 0,4 3-35,0 0-1,0 1 1,0 0-1,0 0 0,0 0 1,0 0-1,0 1 1,0-1-1,0 1 0,0 1 1,0-1-1,0 1 1,1 0-1,-1 0 0,1 0 1,-1 1-1,1-1 1,0 1-1,0 0 0,0 0 1,0 1-1,-4 4 1,-2 2 85,1 1 1,0 0 0,0 0 0,1 1 0,1 0 0,-11 23 0,12-19-34,0-1 1,1 0 0,1 1 0,1 0-1,0 0 1,1 0 0,1 0 0,1 26 0,0-34-85,1 0 0,0 0 1,0 0-1,1 1 1,0-1-1,1-1 0,-1 1 1,2 0-1,-1-1 1,1 1-1,0-1 0,0 0 1,1 0-1,0 0 1,0-1-1,1 0 0,0 0 1,9 7-1,-11-10-15,1 0 0,-1 0 0,1-1 0,0 0 0,0 0 0,0 0 0,0 0 0,0-1 0,0 0 0,0 0 0,1 0 0,-1-1 0,6 0 0,-2 0 35,0-1 0,0-1 0,-1 0 0,1 0 0,-1 0 0,1-1 0,10-5 0,-1-2 104,1-1 0,-2 0 0,0-1 0,0-1 0,27-28-1,102-131 1499,-144 169-1640,5-5 124,-5 7-101,-1 0 0,0 0 1,1-1-1,-1 1 0,0 0 0,0-1 0,0 1 1,0-1-1,-1 1 0,1-1 0,0 1 1,0-3-1,-12 22 810,5 0-755,0 0-1,2 0 1,0 0 0,-2 33 0,6-45-98,-1 0 1,1 0 0,0 1-1,1-1 1,-1 0-1,1 0 1,1 0-1,-1 0 1,1 0 0,0 0-1,0 0 1,1 0-1,0-1 1,0 1-1,0-1 1,0 0 0,1 0-1,5 5 1,-7-8-27,0 0 0,1 0 0,-1 0 0,1-1 0,-1 0 0,1 1 0,0-1 0,0 0 0,0 0 0,-1 0 1,1-1-1,0 1 0,0-1 0,0 1 0,5-1 0,-3-1-1,1 1 1,-1-1-1,0 0 1,0-1-1,0 1 1,0-1-1,0 0 1,7-4-1,-5 2 0,0 0 0,-1-1-1,1 0 1,-1 0 0,0 0-1,0-1 1,0 0-1,-1 0 1,0 0 0,0-1-1,5-11 1,-6 8 0,0-1 0,-1 0 0,0 0 0,-1 0 0,0 0 0,0 0 0,-2-1 0,1 1 0,-1 0 0,-1 0 0,0-1 0,-1 1 0,0 0 0,-1 0 0,0 0 0,0 0 0,-1 1 0,-1-1 0,0 1 0,0 0 0,-9-11 0,13 19 0,0 0 0,0 0 0,-1 1 0,1-1 0,-1 1 0,1-1 0,-1 1 0,0 0 0,0 0 0,1 0 0,-1 0 0,0 0 0,0 0 0,0 0 0,0 0 0,0 1 0,0-1 0,-1 1 0,1 0 0,0-1 0,0 1 0,0 0 0,0 0 0,0 0 0,0 1 0,-1-1 0,-2 1 0,-3 2 0,0 1 0,1-1 0,0 2 0,0-1 0,-12 10 0,17-12 0,0-1 0,1 1 0,-1 0 0,1-1 0,-1 1 0,1 0 0,0 0 0,0 0 0,0 0 0,0 0 0,0 0 0,0 0 0,0 0 0,1 1 0,-1-1 0,0 4 0,1-5 0,0 0 0,0 0 0,0 0 0,0 0 0,1 0 0,-1 0 0,0 0 0,0-1 0,0 1 0,1 0 0,-1 0 0,1 0 0,-1 0 0,0-1 0,1 1 0,-1 0 0,1 0 0,0-1 0,-1 1 0,1 0 0,0-1 0,-1 1 0,1-1 0,0 1 0,0-1 0,-1 1 0,1-1 0,0 0 0,0 1 0,0-1 0,0 0 0,-1 1 0,1-1 0,0 0 0,0 0 0,0 0 0,0 0 0,0 0 0,0 0 0,0 0 0,-1 0 0,1 0 0,2-1 0,9-1 0,1 0 0,-1-1 0,0-1 0,0 0 0,0 0 0,0-1 0,11-8 0,74-51 0,-75 47 0,1 1 0,0 1 0,46-21 0,-62 34 0,1-2 0,1 1 0,0 0 0,0 0 0,15-2 0,-22 5 0,0 0 0,0 0 0,0 0 0,0 0 0,0 0 0,0 0 0,0 0 0,-1 0 0,1 1 0,0-1 0,0 1 0,0 0 0,-1-1 0,1 1 0,0 0 0,-1 0 0,1 0 0,0 0 0,-1 1 0,0-1 0,1 0 0,-1 0 0,0 1 0,1-1 0,-1 1 0,0-1 0,0 1 0,0 0 0,1 2 0,1 5 0,-1 0 0,1 0 0,-1 1 0,-1-1 0,0 0 0,0 1 0,-1-1 0,0 1 0,-2 18 0,-5 9 0,-12 44 0,9-44 0,8-27 0,3-8 0,13-19 0,32-61 0,-34 55 0,2 0 0,0 0 0,27-30 0,-34 45 0,-6 5 0,1 1 0,0 0 0,0-1 0,0 1 0,0 0 0,0 0 0,0 0 0,1 0 0,-1 1 0,1-1 0,-1 1 0,1-1 0,0 1 0,4-2 0,-7 3 0,1 1 0,0-1 0,-1 0 0,1 0 0,-1 1 0,1-1 0,-1 0 0,1 1 0,-1-1 0,1 1 0,-1-1 0,0 0 0,1 1 0,-1-1 0,1 1 0,-1-1 0,0 1 0,1-1 0,-1 1 0,0 0 0,0-1 0,0 1 0,1-1 0,-1 1 0,0 0 0,4 20 0,-3-15 0,4 22 0,-1 0 0,0 45 0,-4-65 0,0 0 0,1 1 0,0-1 0,3 11 0,-4-18 0,0-1 0,0 0 0,0 0 0,0 0 0,0 0 0,0 1 0,0-1 0,0 0 0,0 0 0,1 0 0,-1 0 0,0 0 0,0 0 0,0 1 0,0-1 0,0 0 0,0 0 0,1 0 0,-1 0 0,0 0 0,0 0 0,0 0 0,0 0 0,1 0 0,-1 0 0,0 0 0,0 0 0,0 0 0,0 1 0,1-1 0,-1 0 0,0-1 0,0 1 0,0 0 0,0 0 0,1 0 0,-1 0 0,0 0 0,0 0 0,0 0 0,0 0 0,1 0 0,-1 0 0,0 0 0,0 0 0,0 0 0,0-1 0,0 1 0,0 0 0,1 0 0,-1 0 0,0 0 0,0 0 0,0 0 0,0-1 0,0 1 0,0 0 0,0 0 0,0 0 0,0 0 0,0-1 0,0 1 0,9-14 0,-8 12 0,20-36 0,-7 10 0,2 1 0,0 1 0,26-30 0,-42 55 0,1 1 0,-1-1 0,0 1 0,1 0 0,-1-1 0,1 1 0,-1 0 0,1-1 0,-1 1 0,1 0 0,-1 0 0,1-1 0,-1 1 0,1 0 0,-1 0 0,1 0 0,0 0 0,-1 0 0,1-1 0,-1 1 0,1 0 0,-1 0 0,1 1 0,0-1 0,-1 0 0,1 0 0,-1 0 0,1 0 0,-1 0 0,1 1 0,-1-1 0,1 0 0,-1 0 0,1 1 0,-1-1 0,1 0 0,-1 1 0,1-1 0,-1 1 0,0-1 0,1 0 0,-1 1 0,0-1 0,1 1 0,-1-1 0,0 1 0,1-1 0,-1 2 0,13 27 0,-4 1 0,-2-5 0,19 45 0,-26-69 0,1 0 0,-1 0 0,1 0 0,0 0 0,-1 0 0,1 0 0,0 0 0,0 0 0,0 0 0,0 0 0,0 0 0,0 0 0,0-1 0,0 1 0,0 0 0,0-1 0,0 1 0,0-1 0,0 1 0,1-1 0,-1 1 0,0-1 0,0 0 0,1 0 0,-1 0 0,0 0 0,1 0 0,-1 0 0,0 0 0,0 0 0,1 0 0,-1 0 0,0-1 0,0 1 0,1-1 0,-1 1 0,0-1 0,0 1 0,0-1 0,0 1 0,2-3 0,5-2 0,-1 0 0,0-1 0,-1 0 0,11-12 0,-3 3 0,115-120 0,-128 134 0,-1 0 0,1 0 0,0 1 0,0-1 0,0 0 0,0 0 0,0 1 0,0-1 0,0 1 0,0-1 0,0 1 0,0-1 0,0 1 0,0-1 0,1 1 0,-1 0 0,0 0 0,0 0 0,0 0 0,0 0 0,1 0 0,-1 0 0,2 0 0,-2 1 0,0 0 0,0-1 0,0 1 0,0 0 0,0 0 0,0 0 0,0 0 0,0 0 0,0 0 0,0 0 0,-1 0 0,1 1 0,0-1 0,-1 0 0,1 0 0,-1 1 0,1 1 0,2 9 0,-1 0 0,0 0 0,0 21 0,-2-28 0,1 146 0,-25 189 0,-1-173 0,106-577 0,-52 300 0,49-119 0,-65 206 0,-5 18 0,-8 5 0,1 0 0,-1 1 0,1-1 0,-1 0 0,0 1 0,1-1 0,-1 1 0,0-1 0,1 1 0,-1-1 0,0 1 0,0-1 0,1 1 0,-1-1 0,0 1 0,0-1 0,0 1 0,0-1 0,0 1 0,0 0 0,0 0 0,1 18 0,-1 0 0,-1 0 0,-1-1 0,-1 1 0,-1-1 0,0 1 0,-8 21 0,5-18 0,-2 0 0,0-1 0,-17 29 0,26-49 0,-1 0 0,0 1 0,0-1 0,1 0 0,-1 0 0,1 0 0,-1 1 0,1-1 0,0 0 0,-1 1 0,1-1 0,0 0 0,0 1 0,0 0 0,5-1 0,6-10 0,31-39 0,2 3 0,3 2 0,1 2 0,91-60 0,-119 88 0,-8 5 0,0 0 0,1 0 0,13-4 0,-26 11 0,1 1 0,-1 0 0,1-1 0,0 1 0,-1 0 0,1 0 0,-1 0 0,1 0 0,-1 0 0,1 0 0,-1 0 0,1 0 0,0 0 0,-1 0 0,1 0 0,-1 0 0,1 0 0,0 0 0,-1 0 0,1 0 0,-1 1 0,1-1 0,-1 0 0,1 0 0,-1 1 0,1-1 0,-1 0 0,1 1 0,0 0 0,0 1 0,-1-1 0,1 0 0,-1 0 0,0 0 0,1 0 0,-1 0 0,0 1 0,0-1 0,0 0 0,1 0 0,-1 1 0,-1 0 0,-7 42 0,8-41 0,-7 22 0,-18 84 0,23-98 0,1 1 0,0 0 0,1-1 0,0 1 0,1 0 0,0-1 0,3 14 0,-4-23 0,1-1 0,-1 1 0,1-1 0,-1 1 0,1-1 0,0 1 0,-1-1 0,1 1 0,0-1 0,0 0 0,0 1 0,0-1 0,0 0 0,0 0 0,1 0 0,1 2 0,-2-2 0,0-1 0,0 0 0,0 1 0,0-1 0,1 0 0,-1 0 0,0 1 0,0-1 0,0 0 0,0 0 0,0 0 0,0 0 0,0-1 0,1 1 0,-1 0 0,0 0 0,0-1 0,0 1 0,1-1 0,1-1 0,0 1 0,0-1 0,0 0 0,0-1 0,-1 1 0,1 0 0,-1-1 0,1 0 0,-1 1 0,0-1 0,0 0 0,0 0 0,0 0 0,1-5 0,3-9 0,-1 0 0,0 0 0,-1 0 0,-1-1 0,-1 1 0,-1-1 0,0 0 0,-1 0 0,-1 1 0,-1-1 0,-6-27 0,7 41 0,0 0 0,-1 1 0,1 0 0,-1-1 0,0 1 0,0 0 0,0 0 0,0 0 0,0 0 0,-1 0 0,0 0 0,1 1 0,-1-1 0,0 1 0,-4-2 0,8 3 0,0 0 0,0 0 0,0 0 0,0 1 0,0-1 0,0 0 0,0 1 0,0-1 0,0 1 0,0-1 0,0 1 0,0-1 0,0 1 0,0 0 0,2-1 0,16-2 0,0 0 0,0 1 0,0 1 0,29 2 0,-42-1 0,0 1 0,0 0 0,0 0 0,0 0 0,0 1 0,-1 0 0,1 0 0,0 1 0,-1-1 0,0 1 0,1 0 0,-1 1 0,0-1 0,-1 1 0,1 0 0,-1 0 0,0 1 0,5 5 0,-3-1 0,-1 0 0,1 1 0,-2 0 0,1 0 0,-1 0 0,-1 1 0,0-1 0,3 21 0,-3 0 0,-3 55 0,0-40 0,0-46 0,0 1 0,0-1 0,0 0 0,0 0 0,0 0 0,0 1 0,0-1 0,0 0 0,0 0 0,0 0 0,0 1 0,0-1 0,0 0 0,0 0 0,0 0 0,0 0 0,0 1 0,0-1 0,0 0 0,0 0 0,0 0 0,1 1 0,-1-1 0,0 0 0,0 0 0,0 0 0,0 0 0,0 0 0,1 0 0,-1 1 0,0-1 0,0 0 0,0 0 0,1 0 0,-1 0 0,8-4 0,8-11 0,-15 13 0,16-19 0,0-1 0,18-33 0,-19 28 0,27-34 0,-42 60 0,0 0 0,-1-1 0,2 1 0,-1 0 0,0 0 0,0-1 0,0 1 0,0 0 0,1 0 0,-1 1 0,0-1 0,1 0 0,-1 0 0,1 1 0,-1-1 0,1 0 0,-1 1 0,1 0 0,0-1 0,-1 1 0,1 0 0,-1 0 0,4 0 0,-3 1 0,-1-1 0,1 1 0,0 0 0,0 0 0,-1 0 0,1 0 0,-1 1 0,1-1 0,-1 0 0,1 1 0,-1-1 0,0 1 0,1-1 0,-1 1 0,0-1 0,1 3 0,3 6 0,-1 0 0,0 0 0,0 0 0,-1 0 0,3 18 0,5 102 0,-9-114 0,-2-13 0,1 1 0,-1 0 0,1-1 0,0 1 0,0-1 0,0 1 0,1-1 0,-1 1 0,1-1 0,3 5 0,-3-6 0,0 1 0,1-1 0,0 0 0,-1 0 0,1 0 0,0 0 0,0-1 0,0 1 0,0-1 0,0 0 0,1 0 0,-1 0 0,0 0 0,0 0 0,7 0 0,5 1 0,0-1 0,18-1 0,-18-1 0,0-1 0,-1 0 0,1-1 0,-1 0 0,0-1 0,0-1 0,0 0 0,25-14 0,-30 14 0,0 0 0,-1-1 0,0 0 0,0-1 0,-1 0 0,1 0 0,-2 0 0,1-1 0,-1 0 0,0 0 0,-1-1 0,0 0 0,8-16 0,-10 15 0,1-1 0,-2 1 0,4-19 0,-6 25 0,1-1 0,-1 1 0,0 0 0,0-1 0,-1 1 0,1 0 0,-1 0 0,0-1 0,0 1 0,0 0 0,-1 0 0,-2-6 0,3 9 0,1 1 0,0-1 0,-1 1 0,1-1 0,0 1 0,-1-1 0,1 1 0,-1-1 0,1 1 0,-1-1 0,0 1 0,1-1 0,-1 1 0,1 0 0,-1-1 0,0 1 0,1 0 0,-1 0 0,0-1 0,1 1 0,-1 0 0,0 0 0,1 0 0,-1 0 0,0 0 0,1 0 0,-2 0 0,0 1 0,0-1 0,0 1 0,0 0 0,1 0 0,-1-1 0,0 1 0,1 0 0,-1 1 0,0-1 0,-1 1 0,-2 3 0,0 0 0,1 0 0,-1 1 0,-6 10 0,7-8 0,-1 2 0,1-1 0,1 0 0,0 1 0,0 0 0,1 0 0,0 0 0,1 0 0,-1 18 0,2-21 0,1 0 0,-1 0 0,1 0 0,0 0 0,1 0 0,0 0 0,0 0 0,0-1 0,1 1 0,0-1 0,0 0 0,1 0 0,0 0 0,8 11 0,-10-15 0,0-1 0,-1 1 0,1-1 0,0 1 0,0-1 0,0 0 0,0 0 0,0 0 0,0 0 0,0 0 0,1 0 0,-1 0 0,0-1 0,0 1 0,1-1 0,-1 0 0,0 0 0,4 0 0,-1 0 0,0-1 0,0 0 0,0 0 0,0 0 0,-1-1 0,1 1 0,0-1 0,5-4 0,6-3 0,-1-2 0,0 0 0,20-19 0,18-21 0,-23 22 0,0 2 0,41-29 0,-70 55 0,0 0 0,0 0 0,0 0 0,0 0 0,1 1 0,-1-1 0,0 0 0,0 1 0,0-1 0,1 1 0,-1-1 0,0 1 0,0 0 0,1-1 0,-1 1 0,0 0 0,1 0 0,-1 0 0,0 0 0,1 0 0,-1 0 0,0 0 0,1 1 0,-1-1 0,0 0 0,0 1 0,1-1 0,-1 1 0,0-1 0,0 1 0,0 0 0,2 1 0,-1 1 0,0 0 0,0 0 0,0 0 0,-1 0 0,1 0 0,-1 1 0,0-1 0,0 0 0,0 1 0,0-1 0,0 5 0,1 12 0,-2-15 0,0 0 0,0 0 0,1-1 0,-1 1 0,1 0 0,0-1 0,1 1 0,-1 0 0,1-1 0,3 6 0,-5-10 0,0 0 0,1 1 0,-1-1 0,1 0 0,-1 0 0,1 1 0,-1-1 0,1 0 0,-1 0 0,0 0 0,1 0 0,-1 1 0,1-1 0,0 0 0,-1 0 0,1 0 0,-1 0 0,1 0 0,-1 0 0,1 0 0,-1 0 0,1-1 0,-1 1 0,1 0 0,-1 0 0,1 0 0,-1-1 0,0 1 0,1 0 0,15-11 0,-13 9 0,36-27 0,-27 18 0,1 1 0,0 0 0,0 1 0,1 1 0,0 0 0,19-7 0,-32 15 0,1 0 0,-1 0 0,1-1 0,-1 1 0,1 0 0,0 1 0,-1-1 0,1 0 0,-1 0 0,1 1 0,-1-1 0,1 1 0,-1-1 0,1 1 0,-1 0 0,1-1 0,-1 1 0,0 0 0,1 0 0,-1 0 0,0 0 0,0 0 0,0 0 0,0 1 0,0-1 0,0 0 0,0 0 0,0 1 0,0-1 0,0 2 0,5 8 0,-1 0 0,-1 0 0,5 13 0,-3-5 0,-3-12 0,0 1 0,0-1 0,1 0 0,0-1 0,0 1 0,7 8 0,-9-14 0,0 1 0,-1-1 0,1 0 0,0 1 0,-1-1 0,1 0 0,0 0 0,0 0 0,0-1 0,0 1 0,0 0 0,0-1 0,0 1 0,0-1 0,0 1 0,0-1 0,0 0 0,1 0 0,-1 0 0,0 0 0,0-1 0,0 1 0,0 0 0,0-1 0,0 1 0,0-1 0,3-1 0,3-2 0,1-1 0,-1 1 0,0-1 0,0-1 0,-1 0 0,0 0 0,0 0 0,0-1 0,10-13 0,4-9 0,22-39 0,-33 51 0,14-27 0,-1-1 0,-2-2 0,27-89 0,-29 62 0,19-142 0,-38 216 0,1-8 0,0 0 0,0 0 0,-1 0 0,0 0 0,-3-14 0,3 22 0,0 0 0,0-1 0,1 1 0,-1 0 0,0 0 0,0 0 0,0-1 0,0 1 0,0 0 0,0 0 0,-1-1 0,1 1 0,0 0 0,0 0 0,0-1 0,0 1 0,0 0 0,0 0 0,0 0 0,0-1 0,0 1 0,-1 0 0,1 0 0,0 0 0,0 0 0,0-1 0,0 1 0,-1 0 0,1 0 0,0 0 0,0 0 0,0 0 0,-1 0 0,1-1 0,0 1 0,0 0 0,0 0 0,-1 0 0,1 0 0,0 0 0,0 0 0,-1 0 0,1 0 0,0 0 0,0 0 0,-1 0 0,1 0 0,0 0 0,0 0 0,0 0 0,-1 0 0,1 0 0,0 1 0,0-1 0,-1 0 0,1 0 0,0 0 0,0 0 0,0 0 0,0 1 0,-1-1 0,1 0 0,0 0 0,0 0 0,0 0 0,-1 1 0,-9 15 0,3 0 0,1 0 0,1 0 0,0 0 0,-5 31 0,-2 72 0,11-112 0,-2 50 0,2 0 0,8 63 0,-3-84 0,2 0 0,2 0 0,0-1 0,21 50 0,-27-79 0,1 0 0,-1-1 0,1 1 0,0-1 0,1 0 0,-1 0 0,1 0 0,0-1 0,8 9 0,-9-12 0,0 1 0,-1 0 0,1-1 0,0 1 0,0-1 0,0 0 0,0 0 0,0 0 0,1 0 0,-1-1 0,0 1 0,0-1 0,0 0 0,1 0 0,-1 0 0,0 0 0,0 0 0,1-1 0,5-1 0,-2 0 71,-1-1 0,0 1-1,1-1 1,-1 0 0,0-1 0,0 1 0,-1-1 0,1-1-1,-1 1 1,0-1 0,8-9 0,21-33-4856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5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20599,'0'0'5088,"77"-7"-4192,-21-5-264,6-2 8,9-1-16,-5 2 8,-14-4 24,-6-3 0,-7 4-104,-12 6 16,-12 5-280,-9 3 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56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9344,'0'0'11441,"0"16"-10897,2 570 2740,1-185-1212,-4-125 1385,-1-262-1275,4-36-1811,9-20-920,-6 20-3633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57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13264,'0'0'2394,"3"-11"-1835,0 3-402,0-5 149,1 1 0,0 0 0,1 0 0,6-12-1,-11 23-200,1 1 0,-1-1 0,0 1-1,0-1 1,1 1 0,-1-1-1,0 1 1,1-1 0,-1 1-1,0-1 1,1 1 0,-1 0-1,1-1 1,-1 1 0,1 0-1,-1-1 1,1 1 0,-1 0-1,1 0 1,-1-1 0,1 1 0,-1 0-1,1 0 1,-1 0 0,2 0-1,-1 0-15,-1 0-1,1 1 0,0-1 0,-1 0 0,1 1 1,-1-1-1,1 1 0,-1-1 0,1 1 1,-1-1-1,0 1 0,1-1 0,-1 1 0,0 0 1,1-1-1,-1 1 0,1 1 0,8 35 992,-9-35-1058,11 78 1212,0 151-1,-23 80 36,7-231-914,-8 133 581,-6 124 1158,19-294-932,9 80-1,-9-123-1161,0 0 0,0 1 0,0-1 0,0 0 0,0 0 0,0 0 0,0 1 0,0-1 0,0 0 0,1 0 0,-1 0 0,0 0 0,0 0 0,0 1 0,0-1 0,0 0 0,0 0 0,1 0 0,-1 0 0,0 0 0,0 0 0,0 0 0,0 1 0,1-1 0,-1 0 0,0 0 0,0 0 0,0 0 0,0 0 0,1 0 0,-1 0 0,0 0 0,0 0 0,0 0 0,0 0 0,1 0 0,-1 0 0,0 0 0,0 0 0,0 0 0,1 0 0,-1 0 0,0 0 0,0-1 0,0 1 0,0 0 0,1 0 0,-1 0 0,0 0 0,0 0 0,0 0 0,0 0 0,0-1 0,0 1 0,1 0 0,-1 0 0,0 0 0,0 0 0,0 0 0,0-1 0,0 1 0,0 0 0,0 0 0,0 0 0,0 0 0,0-1 0,9-11 0,14-36 949,-13 22-4258,-9 22 1718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58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71 10952,'0'0'4610,"3"-10"-3794,10-32-115,-8 23 1552,-5 22 282,-4 17-1497,-41 287 2322,15-131-1977,-2 17 169,23-135-938,4-28 515,-3 54 0,4-52-442,5-31-687,0-1 0,1 0 0,-1 1 0,0-1 0,0 0 0,1 0 0,-1 0 0,0 0 0,0 0 0,1 0 0,-1 0 0,0 0 0,0-1 0,1 1 0,1-1 0,-3 1 0,191-40 0,-8 12 0,-158 22 0,7-1 0,-32 7 0,0 0 0,0 0 0,1 0 0,-1-1 0,0 1 0,0 0 0,0 0 0,1 0 0,-1-1 0,0 1 0,0 0 0,0 0 0,0-1 0,1 1 0,-1 0 0,0 0 0,0-1 0,0 1 0,0 0 0,0 0 0,0-1 0,0 1 0,0 0 0,0 0 0,0-1 0,0 1 0,0 0 0,0-1 0,0 1 0,0 0 0,0 0 0,0-1 0,0 1 0,-1 0 0,1 0 0,0-1 0,-5-15 0,4 13 0,-5-16-3935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5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19199,'0'0'4398,"14"-3"-3948,72-17 919,119-10 0,-104 24 1217,-88 2-1958,-12-2 385,-15-8-4674,13 14 3123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58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17583,'0'0'3914,"13"-6"-3046,27-10-133,1 2 0,0 2 0,1 2 0,62-7 1,-77 15 413,1 1-1,0 1 1,53 8 0,-70-5-181,-7-1-4465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2:5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16983,'0'0'4039,"12"-6"-3132,3-2-581,1 0 0,1 1 0,-1 1 0,34-8 0,238-22 4223,-245 32-3567,-30 2-624,-7 1-29,1 0 0,0 0 1,-1 1-1,1 0 1,0 0-1,0 0 1,0 1-1,9 2 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01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1384 10752,'0'0'6059,"15"-14"-5205,177-183 1086,-65 52-1042,93-113 686,-186 215-1173,-3-1-1,-1-1 1,-2-2-1,-3 0 1,-1-2-1,19-58 1,-38 82 133,-6 15-60,1 10-463,0-1 0,0 1-1,0 0 1,-1 0 0,1 0-1,0 0 1,0 0 0,-1 0-1,1 0 1,0 0 0,0 0-1,0 0 1,-1 0 0,1 0 0,0 0-1,0 0 1,-1 0 0,1 0-1,0 0 1,0 0 0,-1 0-1,1 0 1,0 0 0,0 0-1,0 0 1,-1 1 0,1-1-1,0 0 1,0 0 0,0 0-1,-1 0 1,1 0 0,0 1-1,0-1 1,0 0 0,0 0 0,-1 1-1,-14 13 238,0 2-1,0 0 0,-22 32 0,-30 62 213,35-51-83,-42 103 0,64-135-258,2 0 0,0 1 0,2 0 0,1 0 0,1 0 0,0 46 0,4-68-85,0 0 0,1 0 1,0-1-1,0 1 0,0 0 0,1 0 0,-1-1 0,1 1 1,1-1-1,5 10 0,-6-12-20,-1-1-1,1 0 1,0 1-1,1-1 1,-1 0-1,0 0 1,1 0 0,-1 0-1,1-1 1,-1 1-1,1-1 1,0 1-1,0-1 1,0 0 0,0 0-1,0 0 1,0-1-1,0 1 1,0-1-1,0 1 1,0-1 0,3 0-1,2-1 22,0 0-1,0-1 0,0 0 1,-1 0-1,1 0 1,0-1-1,-1-1 1,0 1-1,0-1 1,0 0-1,13-10 0,5-7 189,37-39 0,-38 36-91,14-16-74,-2-3-1,-1 0 1,-3-3-1,-1 0 0,44-95 1,86-265 166,-156 394-234,4-15 0,9-38 0,-16 55 0,-1-1 0,0 0 0,0 0 0,-1 1 0,0-1 0,-3-17 0,3 27 0,0 1 0,0-1 0,0 0 0,0 1 0,-1-1 0,1 0 0,0 1 0,0-1 0,0 0 0,-1 1 0,1-1 0,0 1 0,-1-1 0,1 0 0,0 1 0,-1-1 0,1 1 0,-1-1 0,1 1 0,-1-1 0,1 1 0,-1 0 0,1-1 0,-1 1 0,1 0 0,-1-1 0,0 1 0,1 0 0,-2-1 0,1 1 0,-1 0 0,1 1 0,0-1 0,-1 0 0,1 1 0,0-1 0,-1 1 0,1-1 0,0 1 0,0-1 0,0 1 0,-1 0 0,-1 1 0,-3 4 0,-1 0 0,1 0 0,-10 13 0,-2 7 0,2 1 0,0 0 0,2 1 0,-14 39 0,7-7 0,-14 72 0,-9 126 0,13-61 0,19-109 0,-6 20 0,16-101 0,-2 14 0,6-21 0,6-15 0,24-54 0,35-69 0,-56 120 0,0 1 0,1 0 0,0 0 0,2 1 0,20-19 0,-31 32 0,1 0 0,0 0 0,-1 0 0,1 0 0,1 0 0,6-3 0,-10 6 0,0 0 0,1 0 0,-1-1 0,0 1 0,0 0 0,0 0 0,0 0 0,0 0 0,0 0 0,0 0 0,0 1 0,0-1 0,0 0 0,0 1 0,0-1 0,0 0 0,0 1 0,0-1 0,-1 1 0,1-1 0,0 1 0,0 0 0,0-1 0,-1 1 0,1 0 0,0 0 0,0-1 0,-1 1 0,1 0 0,-1 0 0,1 0 0,-1 0 0,1 0 0,-1 0 0,0 0 0,1 1 0,7 18 0,10 41 0,-13-38 0,14 31 0,-18-51 0,0-1 0,0 0 0,0 0 0,0 1 0,1-1 0,-1 0 0,1 0 0,-1-1 0,1 1 0,0 0 0,0 0 0,0-1 0,0 1 0,0-1 0,0 0 0,0 0 0,0 1 0,1-1 0,2 1 0,-1-2 0,0 1 0,0 0 0,1-1 0,-1 0 0,0 0 0,0 0 0,0-1 0,0 1 0,0-1 0,7-2 0,2-2 0,-1 0 0,0 0 0,0-2 0,-1 1 0,0-1 0,13-10 0,-8 2 0,0 0 0,0-1 0,-1 0 0,22-33 0,-70 96 0,-31 50 0,55-82 0,2 1 0,0-1 0,0 1 0,-7 31 0,14-35 0,8-11 0,12-15 0,-2-5 0,-1 0 0,18-26 0,-1 1 0,-23 27 0,-9 14 0,0 0 0,-1-1 0,1 1 0,0 0 0,0 1 0,1-1 0,-1 0 0,0 1 0,1-1 0,0 1 0,0 0 0,-1-1 0,7-2 0,-8 5 0,0 0 0,0 0 0,0 0 0,-1 1 0,1-1 0,0 0 0,0 0 0,-1 1 0,1-1 0,0 0 0,-1 1 0,1-1 0,0 0 0,-1 1 0,1-1 0,0 1 0,-1 0 0,1-1 0,-1 1 0,1-1 0,-1 1 0,1 0 0,-1-1 0,0 1 0,1 0 0,-1 0 0,1 0 0,7 26 0,-5-17 0,-1-5 0,-1-1 0,1 1 0,1-1 0,-1 1 0,1-1 0,-1 0 0,1 0 0,0 0 0,1 0 0,-1 0 0,1-1 0,3 4 0,-5-6 0,1 1 0,-1-1 0,0 0 0,1 0 0,-1 0 0,1 0 0,-1 0 0,1 0 0,-1-1 0,1 1 0,-1-1 0,1 0 0,0 1 0,-1-1 0,1 0 0,0-1 0,-1 1 0,1 0 0,-1-1 0,1 0 0,0 1 0,-1-1 0,1 0 0,2-2 0,4-3 0,1 0 0,-1 0 0,-1-1 0,0 0 0,0-1 0,0 0 0,-1 0 0,0-1 0,0 0 0,6-11 0,7-16 0,21-48 0,-39 81 0,26-68 0,-2-2 0,-3-1 0,21-127 0,-43 187 0,-6 20 0,-8 25 0,-1 11 0,2 0 0,1 0 0,3 2 0,1-1 0,2 1 0,2 0 0,2 0 0,5 43 0,-2-61 0,2 0 0,1-1 0,2 0 0,16 45 0,-9-48 0,-6-18 0,-8-5 0,1 1 0,-1 0 0,1-1 0,-1 1 0,0-1 0,1 1 0,-1 0 0,0-1 0,1 1 0,-1-1 0,0 1 0,0-1 0,1 1 0,-1-1 0,0 1 0,0-1 0,0 1 0,0-1 0,0 0 0,1 1 0,-1-2 0,0-2 95,-1 0-1,1 1 1,0-1 0,-1 0 0,0 0-1,0 0 1,0 0 0,0 1 0,-4-8-1,-18-32-2274,18 34-606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01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16879,'0'0'3872,"13"-5"-3345,42-10 261,66-10 0,-36 16-7,25-4 999,-95 7-879,-12 4-1017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0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12664,'0'0'7593,"16"-5"-7092,28-6 296,0 1 0,80-6 0,-96 15-581,41 0 1381,-28 8-3880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01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17079,'0'0'2640,"108"3"-1808,-22 5 8,12 3-216,17-4 16,1-5-128,-2-4 0,1-7-144,-8 4 8,-2 5-176,-44-4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11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30 271 9944,'0'0'8393,"0"20"-7865,-17 644 2829,12-538-2498,3-11 1202,-4-157-900,6-737 1630,6 572-1353,5 258-587,-7-22-825,47 275 734,-34-227-465,53 145 0,-56-185-295,12 31 0,61 113 0,-85-178 0,0 0 0,0 0 0,0 0 0,0 0 0,1-1 0,-1 1 0,4 2 0,-5-4 0,-1-1 0,1 0 0,-1 0 0,0 0 0,1 1 0,-1-1 0,0 0 0,1 0 0,-1 0 0,1 0 0,-1 0 0,0 0 0,1 0 0,-1 0 0,1 0 0,-1 0 0,0 0 0,1 0 0,-1 0 0,1 0 0,-1 0 0,0 0 0,1 0 0,-1 0 0,0-1 0,1 1 0,0 0 0,0-1 0,-1 0 0,1 0 0,0-1 0,0 1 0,-1 0 0,1 0 0,0 0 0,-1 0 0,1-1 0,-1 1 0,0 0 0,1-1 0,-1-1 0,17-106 0,-5-1 0,-3-113 0,-3 61 0,-3 110 0,12-172 0,-9 174 0,3 0 0,19-67 0,-26 112 0,-1 0 0,1 0 0,0 0 0,1 0 0,5-8 0,-8 12 0,1 0 0,-1 1 0,1-1 0,-1 1 0,1-1 0,0 0 0,-1 1 0,1 0 0,0-1 0,-1 1 0,1-1 0,0 1 0,-1 0 0,1-1 0,0 1 0,0 0 0,-1 0 0,1 0 0,1 0 0,-1 0 0,0 0 0,0 0 0,0 1 0,1-1 0,-1 1 0,0-1 0,0 1 0,0-1 0,0 1 0,0-1 0,0 1 0,0 0 0,-1 0 0,1-1 0,0 1 0,0 0 0,0 1 0,13 16-3935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12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47 19295,'0'0'2394,"-3"12"-1438,1-7-880,-3 9 304,1 1 0,1-1 0,0 1 0,-1 28 0,4-39-269,0 0-1,0 1 0,1-1 0,0 0 1,-1 0-1,2 1 0,-1-1 1,0 0-1,1 0 0,3 6 0,-3-8-53,-1 1-1,1-1 0,0 0 1,0 0-1,1 0 0,-1 0 1,0 0-1,1 0 0,-1 0 1,1-1-1,0 1 0,-1-1 1,1 0-1,0 0 0,0 0 1,0 0-1,4 0 1,1 0 68,1 0 0,0 0 0,-1-1 0,1 0 0,0-1 0,-1 0 0,1-1 0,-1 1 0,1-1 0,-1-1 1,0 0-1,0 0 0,0-1 0,0 0 0,13-8 0,-17 9-47,-1 0 0,1 1 0,0-1 0,-1 0 0,0-1 0,0 1 0,0-1 0,0 1 0,0-1 0,-1 0 0,0 0 0,1 0 0,-2 0 0,1-1 1,0 1-1,-1-1 0,0 1 0,0 0 0,0-1 0,0 0 0,-1 1 0,0-1 0,0 1 0,0-1 0,-1 0 0,1 1 0,-1-1 0,0 1 0,0-1 0,-1 1 0,-1-5 0,0 4-24,0-1 1,0 1-1,-1-1 0,0 1 1,0 0-1,0 1 0,0-1 1,-1 1-1,0-1 0,0 2 1,0-1-1,0 0 0,-1 1 1,-11-5-1,15 7-37,-1-1 0,0 1 0,1 0 0,-1 1 0,0-1 0,0 0 0,0 1 0,1 0 1,-1-1-1,0 1 0,0 1 0,0-1 0,0 0 0,0 0 0,0 1 0,1 0 0,-1 0 0,0-1 0,0 2 0,1-1 0,-1 0 0,1 0 0,-1 1 0,1 0 0,0-1 0,-1 1 1,1 0-1,0 0 0,0 0 0,0 0 0,0 0 0,1 1 0,-1-1 0,-2 5 0,-2 11 851,4-8-5753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21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1240 9744,'0'0'3976,"6"-10"-3248,148-276 3036,-16-23-1907,-95 210-1236,-12 27 73,29-107 0,-49 137-251,-2-1 0,-2 0 0,-2 0 1,0-47-1,-5 89-371,0-1 0,0 0 0,0 0 0,0 0 0,0 1 0,-1-1 0,1 0 0,-1 0 0,1 1 0,-2-3 0,2 4-46,0 0-1,0-1 0,0 1 0,0 0 1,-1 0-1,1 0 0,0 0 0,0-1 1,0 1-1,-1 0 0,1 0 0,0 0 1,0 0-1,0 0 0,-1 0 0,1 0 1,0 0-1,0 0 0,-1 0 0,1 0 1,0 0-1,0 0 0,-1 0 0,1 0 1,0 0-1,0 0 0,-1 0 0,1 0 1,0 0-1,0 0 0,0 0 0,-1 0 1,1 0-1,0 0 0,0 0 0,-1 1 1,1-1-1,0 0 0,0 0 0,-3 3 54,0 0-1,1 0 1,0 0-1,-1 0 0,1 0 1,1 1-1,-1-1 0,-1 4 1,-10 25 126,2 0 0,-11 57 1,-4 70 183,13-54-66,5 0 0,7 162 0,2-249-261,-1-5 3,1 0 0,0 0 0,1 0 0,0 0 1,1 0-1,0 0 0,6 13 0,-8-24-41,1 1 1,-1-1-1,0 0 0,0 0 0,1 0 1,-1-1-1,1 1 0,0 0 0,0-1 1,-1 1-1,1-1 0,0 1 0,0-1 1,0 0-1,0 0 0,1 0 1,-1 0-1,4 1 0,-2-1 2,-1-1 0,0 0-1,0 0 1,1 0 0,-1 0 0,0-1 0,0 1-1,1-1 1,-1 0 0,0 0 0,0 0 0,3-2 0,5-3 40,-1 0 1,1 0-1,-2-1 1,1 0 0,-1-1-1,10-10 1,-5 2 61,0-1 1,-2 0 0,0-1 0,0 0-1,-2-1 1,14-33 0,33-125 864,-50 155-827,-3 10-115,-3 11-50,-1 0 0,1-1 0,-1 1 1,1 0-1,-1-1 0,1 1 0,-1 0 1,0-1-1,1 1 0,-1 0 0,0-1 1,0 1-1,0-1 0,0 1 0,0 0 1,-1-1-1,1 1 0,0-1 1,-1 1-1,0-2 0,1 3-1,0 0 0,0-1 0,0 1 0,0 0 0,-1 0 0,1 0 0,0 0 0,0 0 0,0-1 0,0 1 0,0 0 0,0 0 0,0 0 0,0 0 0,0 0 0,0-1 0,0 1 0,0 0 0,0 0 0,0 0 0,0 0 0,0-1 0,0 1 0,0 0 0,0 0 0,0 0 0,0 0 0,0 0 0,1-1 0,-1 1 0,0 0 0,0 0 0,0 0 0,0 0 0,0 0 0,0 0 0,0 0 0,0-1 0,1 1 0,-1 0 0,0 0 0,0 0 0,0 0 0,0 0 0,0 0 0,1 0 0,-1 0 0,0 0 0,0 0 0,0 0 0,0 0 0,1 0 0,-1 0 0,0 0 0,0 0 0,0 0 0,0 0 0,1 0 0,6 0 0,0 0 0,0 1 0,0 0 0,0 0 0,0 0 0,0 1 0,-1 0 0,1 0 0,9 5 0,-13-5 0,1 0 0,-1 0 0,0 0 0,1 0 0,-1 1 0,0 0 0,0-1 0,0 1 0,-1 0 0,1 0 0,-1 0 0,1 1 0,-1-1 0,0 1 0,-1-1 0,3 6 0,3 18 0,-2 0 0,3 52 0,-7-54 0,2 0 0,1 0 0,13 49 0,-17-72 0,1 0 0,0 0 0,0 0 0,0-1 0,0 1 0,0 0 0,0 0 0,0 0 0,1-1 0,-1 1 0,1-1 0,-1 1 0,1-1 0,-1 0 0,1 1 0,0-1 0,0 0 0,-1 0 0,1 0 0,4 1 0,-2-1 0,0-1 0,-1 1 0,1-1 0,0 0 0,-1 0 0,1 0 0,0-1 0,-1 1 0,1-1 0,0 0 0,3-1 0,7-4 0,0 0 0,0 0 0,-1-2 0,22-15 0,8-9 0,-2-3 0,-1-1 0,51-60 0,-58 59 0,20-23 0,-137 164 0,69-82 0,-53 85 0,62-96 0,1 0 0,0 0 0,1 1 0,0 0 0,0-1 0,1 1 0,1 0 0,-1 13 0,2-23 0,1 0 0,0 0 0,0 0 0,0 0 0,0 0 0,0-1 0,1 1 0,-1 0 0,0 0 0,1 0 0,-1 0 0,1 0 0,0-1 0,0 1 0,0 0 0,0 0 0,0-1 0,0 1 0,0-1 0,0 1 0,0-1 0,1 1 0,-1-1 0,1 0 0,1 2 0,-1-3 0,0 1 0,0-1 0,1 1 0,-1-1 0,0 0 0,0 0 0,0 0 0,0 0 0,0 0 0,0-1 0,0 1 0,0-1 0,0 1 0,0-1 0,0 0 0,0 1 0,0-1 0,0 0 0,0 0 0,0-1 0,-1 1 0,4-3 0,3-3 0,1-1 0,-1 0 0,0-1 0,-1 0 0,0 0 0,-1 0 0,0-1 0,0 0 0,5-14 0,5-16 0,13-46 0,-18 50 0,-7 20 0,-3 12 0,0 0 0,0 0 0,0 0 0,1 0 0,-1 0 0,1 1 0,0-1 0,2-4 0,2 41 0,-4-11 0,2 13 0,1 0 0,17 61 0,-22-94 0,1 0 0,-1 0 0,1-1 0,0 1 0,0 0 0,0-1 0,-1 1 0,1-1 0,1 1 0,-1-1 0,0 1 0,0-1 0,1 0 0,-1 1 0,0-1 0,1 0 0,1 1 0,-1-2 0,-1 1 0,0-1 0,0 0 0,1 1 0,-1-1 0,1 0 0,-1 0 0,0 0 0,1 0 0,-1 0 0,0-1 0,1 1 0,-1 0 0,0-1 0,1 1 0,-1 0 0,0-1 0,1 0 0,4-2 0,-1-1 0,0 0 0,0 0 0,0 0 0,-1 0 0,1-1 0,-1 1 0,5-9 0,30-43 0,68-89 0,-106 144 0,0-1 0,0 1 0,1-1 0,-1 1 0,1 0 0,-1 0 0,1 0 0,0 0 0,-1 0 0,1 0 0,0 0 0,0 0 0,3 0 0,-5 1 0,1 0 0,0 0 0,0 0 0,0 0 0,-1 0 0,1 0 0,0 0 0,0 1 0,-1-1 0,1 0 0,0 1 0,0-1 0,-1 1 0,1-1 0,0 1 0,-1-1 0,1 1 0,0-1 0,-1 1 0,1-1 0,-1 1 0,1 0 0,-1-1 0,0 1 0,1 0 0,-1 0 0,1-1 0,-1 1 0,0 0 0,0 0 0,0-1 0,1 1 0,-1 1 0,4 19 0,-1-1 0,-1 1 0,0-1 0,-2 1 0,-4 41 0,1 38 0,3-99 0,0 0 0,0 0 0,0 0 0,0 0 0,0 0 0,0 0 0,0-1 0,0 1 0,1 0 0,-1 0 0,0 0 0,1 0 0,-1 0 0,0 0 0,1 0 0,-1-1 0,1 1 0,-1 0 0,1 0 0,0-1 0,-1 1 0,1 0 0,0-1 0,0 1 0,-1 0 0,2 0 0,-1-1 0,0 0 0,1 0 0,-1 0 0,0 0 0,0 0 0,1-1 0,-1 1 0,0 0 0,0-1 0,0 1 0,0 0 0,1-1 0,-1 1 0,0-1 0,0 0 0,2-1 0,5-4 0,-1 0 0,1-1 0,10-12 0,24-35 0,-28 34 0,2 1 0,0 0 0,19-16 0,-34 34 0,0 0 0,-1 1 0,1-1 0,0 1 0,0-1 0,0 0 0,0 1 0,0-1 0,0 1 0,0 0 0,0-1 0,0 1 0,0 0 0,0 0 0,0 0 0,0-1 0,0 1 0,0 0 0,1 0 0,-1 1 0,0-1 0,0 0 0,0 0 0,0 0 0,0 1 0,0-1 0,0 0 0,0 1 0,0-1 0,0 1 0,0 0 0,0-1 0,-1 1 0,1 0 0,0-1 0,0 1 0,0 0 0,-1 0 0,1 0 0,0-1 0,0 3 0,4 5 0,0 0 0,-1 0 0,0 0 0,3 10 0,-1-3 0,0 1 0,-2-7 0,0 1 0,0-1 0,1 0 0,0 0 0,0-1 0,1 1 0,7 7 0,-12-15 0,1 0 0,-1 0 0,0 0 0,0-1 0,0 1 0,1 0 0,-1-1 0,0 1 0,1-1 0,-1 1 0,0-1 0,1 1 0,-1-1 0,1 0 0,-1 0 0,0 0 0,1 0 0,-1 0 0,1 0 0,-1 0 0,2-1 0,1 0 0,-1 0 0,1-1 0,-1 1 0,0-1 0,1 0 0,-1 1 0,0-2 0,3-2 0,4-3 0,-1-1 0,0-1 0,-1 1 0,7-13 0,41-75 0,-29 45 0,-2 0 0,-17 35 0,0 0 0,17-26 0,-25 42 0,1 1 0,-1 0 0,0 0 0,0-1 0,0 1 0,0 0 0,0 0 0,0-1 0,0 1 0,1 0 0,-1 0 0,0 0 0,0-1 0,0 1 0,1 0 0,-1 0 0,0 0 0,0 0 0,0-1 0,1 1 0,-1 0 0,0 0 0,0 0 0,1 0 0,-1 0 0,0 0 0,1 0 0,-1 0 0,0 0 0,0 0 0,1 0 0,-1 0 0,0 0 0,0 0 0,1 0 0,-1 0 0,0 0 0,0 0 0,1 0 0,-1 0 0,0 0 0,0 1 0,1-1 0,-1 0 0,0 0 0,0 0 0,1 0 0,-1 0 0,0 1 0,7 18 0,-3 28 0,-3-45 0,1 41 0,-1 0 0,-2 0 0,-2 0 0,-16 77 0,19-119 0,0-1 0,0 1 0,0-1 0,0 1 0,0-1 0,0 1 0,0-1 0,0 1 0,-1-1 0,1 1 0,0-1 0,0 1 0,0-1 0,-1 1 0,1-1 0,0 0 0,-1 1 0,1-1 0,0 1 0,-1-1 0,1 0 0,-1 1 0,1-1 0,0 0 0,-1 0 0,1 1 0,-1-1 0,1 0 0,-1 0 0,1 0 0,-1 1 0,1-1 0,-1 0 0,1 0 0,-2 0 0,1-1 0,0 1 0,-1-1 0,1 0 0,0 0 0,0 0 0,0 1 0,0-1 0,0 0 0,0-1 0,0 1 0,0 0 0,-1-2 0,-21-39 0,-4-44 0,27 86 0,0 0 0,0-1 0,0 1 0,-1 0 0,1-1 0,0 1 0,0-1 0,0 1 0,0 0 0,0-1 0,0 1 0,0 0 0,1-1 0,-1 1 0,0 0 0,0-1 0,0 1 0,0-1 0,0 1 0,0 0 0,1 0 0,-1-1 0,0 1 0,0 0 0,1-1 0,-1 1 0,0 0 0,0 0 0,1-1 0,-1 1 0,0 0 0,1 0 0,-1 0 0,0-1 0,1 1 0,-1 0 0,0 0 0,1 0 0,-1 0 0,0 0 0,1 0 0,-1 0 0,0 0 0,1 0 0,-1 0 0,1 0 0,-1 0 0,0 0 0,1 0 0,0 0 0,26 4 0,-17-3 0,4-1 0,-1 0 0,0-2 0,0 0 0,0 0 0,0-1 0,0-1 0,0 0 0,-1-1 0,0 0 0,0-1 0,0 0 0,18-13 0,-8 3 0,0-1 0,-2-1 0,0-1 0,-1-1 0,19-24 0,-9 2 0,-18 26 0,1 0 0,15-17 0,-26 33 0,-1 0 0,0 0 0,0 0 0,1 1 0,-1-1 0,0 0 0,0 0 0,0 1 0,1-1 0,-1 0 0,0 0 0,0 1 0,0-1 0,0 0 0,1 0 0,-1 1 0,0-1 0,0 0 0,0 1 0,0-1 0,0 0 0,0 0 0,0 1 0,0-1 0,0 0 0,0 1 0,0-1 0,0 0 0,0 1 0,0-1 0,0 0 0,0 1 0,0-1 0,-1 0 0,1 0 0,0 1 0,0-1 0,-2 22 0,2-19 0,-1 27 0,1 0 0,2-1 0,1 1 0,1-1 0,1 0 0,13 39 0,-18-66 0,0-1 0,1 0 0,-1 1 0,1-1 0,-1 1 0,1-1 0,-1 0 0,1 1 0,0-1 0,0 0 0,0 0 0,0 1 0,0-1 0,0 0 0,0 0 0,0 0 0,0 0 0,0 0 0,0-1 0,1 1 0,-1 0 0,3 1 0,-3-3 0,1 1 0,-1 0 0,1-1 0,-1 1 0,1-1 0,-1 1 0,1-1 0,-1 0 0,0 0 0,1 1 0,-1-1 0,0 0 0,0 0 0,1 0 0,-1-1 0,0 1 0,0 0 0,0 0 0,0-1 0,-1 1 0,2-2 0,9-14 0,-1 0 0,0-1 0,-2 0 0,7-20 0,21-77 0,-35 110 0,4-13 0,2 0 0,8-18 0,-15 35 0,0 1 0,0 0 0,0 0 0,1 0 0,-1-1 0,0 1 0,0 0 0,0 0 0,0 0 0,0 0 0,0-1 0,0 1 0,1 0 0,-1 0 0,0 0 0,0 0 0,0 0 0,0 0 0,1-1 0,-1 1 0,0 0 0,0 0 0,0 0 0,0 0 0,1 0 0,-1 0 0,0 0 0,0 0 0,0 0 0,1 0 0,-1 0 0,0 0 0,0 0 0,0 0 0,1 0 0,-1 0 0,7 7 0,5 18 0,-9-17 0,4 4 0,0 1 0,1-1 0,1-1 0,-1 1 0,19 16 0,-23-24 0,0-1 0,0 0 0,0 0 0,0-1 0,0 1 0,0-1 0,1 0 0,-1 0 0,1-1 0,-1 1 0,1-1 0,0 0 0,0 0 0,-1 0 0,1-1 0,0 0 0,0 0 0,0 0 0,0 0 0,7-2 0,-2-1 0,1-1 0,-1 1 0,0-2 0,0 1 0,-1-1 0,1-1 0,-1 0 0,0 0 0,8-9 0,-11 11 0,-1-1 0,0 0 0,0-1 0,0 1 0,-1-1 0,1 0 0,-2 0 0,1 0 0,-1-1 0,1 0 0,-2 1 0,1-1 0,-1 0 0,2-11 0,-4 17 0,1-1 0,-1 0 0,0 1 0,0-1 0,0 0 0,0 0 0,0 1 0,-1-1 0,1 0 0,0 1 0,-1-1 0,1 1 0,-1-1 0,0 1 0,1-1 0,-1 1 0,-2-3 0,2 3 0,0 1 0,1-1 0,-1 1 0,0-1 0,0 1 0,0 0 0,0 0 0,0-1 0,0 1 0,0 0 0,0 0 0,0 0 0,0 0 0,1 0 0,-1 0 0,0 0 0,0 1 0,0-1 0,0 0 0,0 0 0,0 1 0,0-1 0,0 1 0,1-1 0,-1 1 0,0-1 0,0 1 0,0-1 0,1 1 0,-1-1 0,0 1 0,0 1 0,-7 5 0,1 1 0,1-1 0,-1 1 0,1 0 0,1 1 0,-1 0 0,1 0 0,1 0 0,0 0 0,0 1 0,1-1 0,0 1 0,-2 13 0,4-17 0,0 0 0,1 0 0,0 0 0,0 0 0,0 0 0,1 0 0,0 0 0,0-1 0,0 1 0,4 10 0,-3-12 0,0 0 0,0-1 0,0 1 0,0-1 0,1 0 0,-1 0 0,1 0 0,0 0 0,0 0 0,0 0 0,0-1 0,1 1 0,-1-1 0,1 0 0,-1 0 0,1-1 0,4 3 0,-2-3 0,-1 1 0,1-1 0,0-1 0,0 1 0,-1-1 0,1 0 0,0 0 0,0 0 0,0-1 0,0 0 0,-1 0 0,1 0 0,0-1 0,-1 0 0,1 0 0,-1 0 0,0-1 0,9-6 0,8-6 0,0 0 0,35-35 0,-37 32 0,51-48 0,-71 66 0,1-1 0,-1 1 0,0-1 0,1 1 0,-1-1 0,1 1 0,-1 0 0,0-1 0,1 1 0,-1 0 0,1-1 0,-1 1 0,1 0 0,-1 0 0,1 0 0,0-1 0,-1 1 0,1 0 0,-1 0 0,1 0 0,-1 0 0,1 0 0,0 0 0,-1 0 0,1 0 0,-1 0 0,1 0 0,-1 0 0,1 0 0,0 1 0,-1-1 0,1 0 0,-1 0 0,1 1 0,-1-1 0,1 0 0,-1 0 0,1 1 0,-1-1 0,0 1 0,1-1 0,-1 0 0,1 1 0,-1-1 0,0 1 0,1-1 0,-1 1 0,0-1 0,0 1 0,1-1 0,-1 1 0,0-1 0,0 1 0,0 0 0,0 0 0,6 37 0,-5-34 0,0 6 0,16 127 0,-15-122 0,2 0 0,0-1 0,1 1 0,0-1 0,1 0 0,1-1 0,8 14 0,-14-25 0,1 0 0,-1 0 0,1 0 0,-1 0 0,1 0 0,-1-1 0,1 1 0,0-1 0,0 1 0,0-1 0,0 1 0,0-1 0,0 0 0,0 0 0,1 0 0,-1 0 0,0-1 0,0 1 0,5 0 0,-4-1 0,0 0 0,0-1 0,0 1 0,0-1 0,0 1 0,0-1 0,0 0 0,-1 0 0,1-1 0,0 1 0,0-1 0,-1 1 0,4-4 0,5-4 0,0-1 0,-1 0 0,-1-1 0,1 0 0,7-13 0,71-122 0,-51 81 0,-18 26 0,-15 29 0,0 1 0,1-1 0,1 1 0,10-14 0,-16 23 0,0 0 0,0 0 0,0 0 0,0 0 0,0-1 0,0 1 0,0 0 0,0 0 0,0 0 0,1 0 0,-1 0 0,0 0 0,0 0 0,0-1 0,0 1 0,0 0 0,0 0 0,1 0 0,-1 0 0,0 0 0,0 0 0,0 0 0,0 0 0,1 0 0,-1 0 0,0 0 0,0 0 0,0 0 0,0 0 0,0 0 0,1 0 0,-1 0 0,0 0 0,0 0 0,0 0 0,0 0 0,0 0 0,1 0 0,-1 1 0,0-1 0,0 0 0,0 0 0,0 0 0,0 0 0,0 0 0,1 0 0,-1 0 0,0 1 0,0-1 0,0 0 0,0 0 0,0 0 0,0 0 0,0 0 0,0 1 0,4 14 0,-3 17 0,-4 64 0,-11 108 0,14-203 0,0 1 0,0 0 0,-1 0 0,1-1 0,0 1 0,-1 0 0,0-1 0,1 1 0,-1-1 0,0 1 0,0 0 0,0-1 0,0 0 0,0 1 0,0-1 0,0 0 0,-1 1 0,1-1 0,-2 1 0,2-1 0,0-1 0,-1 0 0,1 0 0,0 1 0,0-1 0,-1 0 0,1 0 0,0 0 0,0-1 0,-1 1 0,1 0 0,0 0 0,0-1 0,0 1 0,-1-1 0,1 1 0,0-1 0,0 1 0,0-1 0,0 0 0,0 1 0,0-1 0,0 0 0,0 0 0,0 0 0,1 0 0,-1 0 0,-1-1 0,-4-5 0,1-1 0,-1 0 0,1-1 0,1 1 0,-1-1 0,1 0 0,1 0 0,0 0 0,0 0 0,-2-15 0,5 24 0,0 0 0,0-1 0,0 1 0,0 0 0,0 0 0,0-1 0,0 1 0,0 0 0,0-1 0,0 1 0,0 0 0,0-1 0,0 1 0,0 0 0,0 0 0,0-1 0,0 1 0,1 0 0,-1 0 0,0-1 0,0 1 0,0 0 0,0 0 0,1-1 0,-1 1 0,0 0 0,0 0 0,1 0 0,-1-1 0,0 1 0,0 0 0,1 0 0,10 2 0,18 15 0,-23-13 0,30 19 0,48 28 0,-72-45 0,0 0 0,1-1 0,0 0 0,0-1 0,16 3 0,-9-5 0,0 1 0,0-2 0,1-1 0,-1-1 0,23-3 0,-29 2 0,0-1 0,0 0 0,0-1 0,0-1 0,-1 0 0,0-1 0,0-1 0,12-7 0,-22 11 0,0 1 0,0-1 0,-1 1 0,0-1 0,1 0 0,-1 0 0,0 0 0,0 0 0,-1-1 0,1 1 0,-1 0 0,1-1 0,-1 1 0,0-1 0,0 1 0,-1-1 0,1 1 0,-1-1 0,0 0 0,1 1 0,-2-1 0,1 0 0,-1-5 0,0 1 0,-1 0 0,0 1 0,0-1 0,0 0 0,-1 1 0,0 0 0,0 0 0,-1 0 0,0 0 0,-6-7 0,9 12 0,0 1 0,-1-1 0,1 1 0,0-1 0,-1 1 0,1 0 0,-1 0 0,1 0 0,-1 0 0,0 0 0,1 0 0,-1 0 0,0 1 0,1-1 0,-1 1 0,0-1 0,0 1 0,0-1 0,0 1 0,0 0 0,1 0 0,-1 0 0,0 0 0,-3 1 0,3 0 0,-1 0 0,1 0 0,-1 0 0,1 0 0,0 0 0,-1 1 0,1-1 0,0 1 0,0 0 0,0-1 0,0 1 0,1 0 0,-1 0 0,0 0 0,1 0 0,-1 1 0,1-1 0,-1 3 0,-1 1 0,1-1 0,1 1 0,-1 0 0,1 0 0,0 0 0,0 0 0,1 1 0,-1-1 0,2 0 0,-1 0 0,0 0 0,1 0 0,1 0 0,2 10 0,-1-6 0,1 1 0,0-2 0,0 1 0,1 0 0,0-1 0,1 0 0,11 14 0,-12-18 0,0 0 0,0-1 0,0 0 0,0 0 0,1-1 0,0 1 0,-1-1 0,1 0 0,1-1 0,-1 1 0,0-1 0,0 0 0,1-1 0,-1 0 0,1 0 0,0 0 0,-1-1 0,1 1 0,-1-2 0,14-1 0,-13 1 0,0 0 0,0-1 0,-1 0 0,1 0 0,0-1 0,-1 1 0,1-1 0,-1-1 0,0 1 0,0-1 0,0-1 0,-1 1 0,1-1 0,-1 1 0,0-2 0,0 1 0,-1 0 0,1-1 0,3-8 0,6-17-3935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21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14872,'0'0'1943,"61"-13"-783,7 2 0,26-4-216,22 8 0,8 1-112,5 2 0,1 1-200,1 1 0,-8 2-400,-12-9 8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2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1658 11760,'0'0'9217,"4"-12"-8617,3-14-241,2 0 1,1 1-1,1 0 0,22-35 1,0 10 640,2 2 0,2 1 0,2 2 1,2 2-1,1 1 0,96-70 0,-108 97 342,-30 15-1319,1 0-1,-1-1 1,1 1 0,0 0-1,-1 0 1,1 0 0,0 0-1,-1-1 1,1 1 0,0 0-1,-1 0 1,1 0 0,-1 0-1,1 0 1,0 1-1,-1-1 1,1 0 0,0 0-1,-1 0 1,1 1 0,-1-1-1,1 0 1,0 0 0,-1 1-1,1-1 1,-1 0 0,1 1-1,-1-1 1,1 1 0,-1-1-1,1 1 1,-1-1 0,0 1-1,1-1 1,-1 1-1,0-1 1,1 1 0,-1 0-1,0-1 1,0 1 0,0-1-1,1 1 1,-1 0 0,0-1-1,0 2 1,0 26-23,-1 0 0,-1 0 0,-2-1 0,-11 46 0,7-36 0,-33 127 0,37-156 0,3-6 0,0-1 0,0 1 0,0-1 0,1 1 0,-1 0 0,1-1 0,-1 1 0,1 0 0,0-1 0,-1 1 0,1 3 0,1-5 0,-1 0 0,1 0 0,-1-1 0,1 1 0,-1 0 0,1 0 0,-1 0 0,1-1 0,-1 1 0,1 0 0,-1-1 0,1 1 0,-1 0 0,1-1 0,-1 1 0,0 0 0,1-1 0,-1 1 0,0-1 0,1 1 0,-1-1 0,0 0 0,2-1 0,18-23 0,-1-2 0,18-32 0,-23 35 0,1 1 0,1 0 0,30-33 0,-31 40 0,1 0 0,1 1 0,0 1 0,1 1 0,36-20 0,-53 32 0,0 0 0,0 1 0,0-1 0,0 1 0,0-1 0,0 1 0,0-1 0,0 1 0,0 0 0,0 0 0,1-1 0,-1 1 0,0 0 0,0 0 0,0 0 0,0 0 0,1 0 0,-1 1 0,0-1 0,0 0 0,0 1 0,0-1 0,0 0 0,1 1 0,-1-1 0,0 1 0,0-1 0,0 1 0,0 0 0,-1 0 0,1-1 0,0 1 0,0 0 0,0 0 0,-1 0 0,1 0 0,0 0 0,-1 0 0,1 0 0,0 0 0,-1 0 0,0 0 0,1 0 0,0 2 0,0 5 0,1 0 0,-1 0 0,-1 0 0,1 1 0,-2 8 0,1-11 0,-4 41 0,2-32 0,1 0 0,1 27 0,0-42 0,0 0 0,0 0 0,0 1 0,0-1 0,0 0 0,0 0 0,0 1 0,0-1 0,0 0 0,0 0 0,0 1 0,0-1 0,0 0 0,0 0 0,0 1 0,0-1 0,0 0 0,0 0 0,0 1 0,1-1 0,-1 0 0,0 0 0,0 0 0,0 1 0,0-1 0,1 0 0,-1 0 0,0 0 0,0 1 0,0-1 0,1 0 0,-1 0 0,0 0 0,0 0 0,1 0 0,-1 0 0,0 0 0,0 0 0,1 1 0,-1-1 0,0 0 0,0 0 0,1 0 0,-1 0 0,0 0 0,1 0 0,-1 0 0,0-1 0,14-9 0,42-49 0,15-16 0,-60 66 0,0 0 0,0 0 0,1 1 0,0 0 0,14-6 0,-26 13 0,0 1 0,1 0 0,-1 0 0,0 0 0,1-1 0,-1 1 0,0 0 0,1 0 0,-1 0 0,0 0 0,1 0 0,-1 0 0,0 0 0,1 0 0,-1 0 0,0 0 0,1 0 0,-1 0 0,0 0 0,1 0 0,-1 0 0,0 0 0,1 0 0,-1 0 0,0 0 0,1 0 0,-1 0 0,0 1 0,1-1 0,-1 0 0,0 0 0,1 0 0,-1 1 0,0-1 0,0 0 0,1 0 0,-1 1 0,0-1 0,0 0 0,0 1 0,1-1 0,1 18 0,-2-10 0,1 94 0,2 25 0,-1-105 0,1 0 0,0-1 0,12 36 0,-15-56 0,0 1 0,1-1 0,-1 1 0,1-1 0,0 0 0,-1 1 0,1-1 0,0 0 0,0 1 0,0-1 0,0 0 0,0 0 0,0 0 0,0 0 0,0 0 0,0 0 0,0 0 0,0-1 0,1 1 0,-1 0 0,0-1 0,3 2 0,-2-2 0,0 0 0,0 0 0,1 0 0,-1 0 0,0 0 0,0 0 0,0-1 0,0 1 0,0-1 0,0 0 0,1 1 0,-1-1 0,3-2 0,5-3 0,1-1 0,-1-1 0,-1 1 0,12-13 0,30-34 0,54-72 0,13-16 0,-49 64 0,-75 86 0,0 0 0,1 0 0,-1 0 0,2 1 0,-5 10 0,-22 56 0,30-74 0,-10 29 0,-11 47 0,19-68 0,2 1 0,-1-1 0,1 1 0,1-1 0,0 1 0,0-1 0,1 1 0,0-1 0,4 16 0,-5-23 0,1 0 0,-1 0 0,1 0 0,0-1 0,0 1 0,-1 0 0,1-1 0,0 1 0,1-1 0,-1 1 0,0-1 0,0 1 0,1-1 0,-1 0 0,1 0 0,-1 1 0,1-1 0,-1 0 0,1-1 0,0 1 0,1 1 0,0-2 0,0 1 0,0-1 0,-1 0 0,1 1 0,0-2 0,0 1 0,-1 0 0,1 0 0,0-1 0,0 1 0,-1-1 0,6-2 0,0-1 0,1 0 0,-1-1 0,0 0 0,0 0 0,0 0 0,-1-1 0,9-9 0,-7 3 0,0 1 0,-1-1 0,0 0 0,-1 0 0,0-1 0,-1 0 0,-1 0 0,0-1 0,3-15 0,-3 10 0,-1-2 0,-1 1 0,0 0 0,-2-1 0,-2-35 0,0 50 0,0-1 0,0 1 0,-1 0 0,0 0 0,0 0 0,-1 0 0,1 0 0,-1 0 0,0 1 0,-1-1 0,1 1 0,-1 0 0,-6-6 0,8 9 0,1 1 0,-1-1 0,0 0 0,0 0 0,0 1 0,-1-1 0,1 1 0,0 0 0,-1 0 0,1 0 0,0 0 0,-1 0 0,1 0 0,-1 1 0,0-1 0,1 1 0,-1-1 0,1 1 0,-1 0 0,0 0 0,1 1 0,-1-1 0,0 0 0,1 1 0,-1-1 0,1 1 0,-1 0 0,1 0 0,-1 0 0,1 0 0,0 1 0,0-1 0,-4 3 0,4-3 0,0 1 0,1-1 0,-1 0 0,1 1 0,-1-1 0,1 1 0,-1-1 0,1 1 0,0 0 0,0-1 0,0 1 0,0 0 0,0 0 0,0 0 0,1 0 0,-1 0 0,1 0 0,-1 0 0,1 0 0,0 0 0,-1 3 0,2-1 0,0-1 0,-1 1 0,1 0 0,1-1 0,-1 1 0,0-1 0,1 1 0,0-1 0,0 0 0,0 1 0,3 3 0,-2-3 0,1 1 0,-1-2 0,1 1 0,0 0 0,0-1 0,0 0 0,0 0 0,1 0 0,-1 0 0,1 0 0,-1-1 0,1 0 0,0 0 0,9 2 0,-6-3 0,0 0 0,1 0 0,-1-1 0,0 0 0,0 0 0,0-1 0,0 0 0,15-4 0,-7 0 0,0 0 0,-1-2 0,0 1 0,0-2 0,0 0 0,-1-1 0,-1 0 0,25-22 0,-6-2 0,-2-1 0,-1-1 0,-2-2 0,40-69 0,-32 38 0,55-145 0,-80 182 0,0-1 0,-3-1 0,0 0 0,1-37 0,-8 58 0,-5 16 0,-7 20 0,10-18 0,-17 43 0,1 1 0,3 1 0,2 1 0,3-1 0,-6 72 0,3 269 0,13-343 0,0-40 0,0 0 0,0 0 0,1 0 0,0 0 0,1 0 0,3 11 0,-5-20 0,1 0 0,-1 1 0,0-1 0,0 0 0,1 0 0,-1 0 0,0 0 0,0 0 0,1 0 0,-1 0 0,0 0 0,0 0 0,1 0 0,-1 0 0,0 0 0,1 0 0,-1-1 0,0 1 0,0 0 0,1 0 0,-1 0 0,0 0 0,0 0 0,0 0 0,1-1 0,-1 1 0,0 0 0,0 0 0,0 0 0,1-1 0,-1 1 0,0 0 0,0 0 0,0-1 0,0 1 0,0 0 0,1 0 0,-1-1 0,0 1 0,0 0 0,0 0 0,0-1 0,0 1 0,0-1 0,8-13 0,3-20 0,-2-1 0,-1 0 0,4-46 0,5-24 0,-16 105 0,-1-1 0,0 0 0,0 0 0,0 0 0,1 0 0,-1 0 0,0 0 0,1 1 0,-1-1 0,1 0 0,-1 0 0,1 1 0,-1-1 0,1 0 0,0 0 0,-1 1 0,1-1 0,0 1 0,0-1 0,-1 1 0,1-1 0,0 1 0,0-1 0,0 1 0,-1 0 0,1-1 0,0 1 0,0 0 0,0 0 0,0 0 0,0 0 0,0 0 0,0 0 0,0 0 0,0 0 0,-1 0 0,3 0 0,3 1 0,0 1 0,-1 0 0,1 0 0,10 5 0,-3-1 0,17 5 0,1-2 0,0-1 0,57 7 0,100-5 0,-171-11 0,8 0 0,-24 1 0,-1 1 0,1-1 0,0 0 0,-1 0 0,1 1 0,-1-1 0,1 0 0,-1 1 0,1-1 0,-1 0 0,1 1 0,-1-1 0,1 1 0,-1-1 0,1 1 0,-1-1 0,0 1 0,1 0 0,-1-1 0,0 1 0,1-1 0,-1 1 0,0 0 0,0-1 0,0 1 0,0 0 0,1-1 0,-1 1 0,0 0 0,0-1 0,0 1 0,-1 0 0,2 25 0,0 0 0,6 27 0,-5-43 0,0 0 0,0 0 0,1 0 0,1 0 0,-1-1 0,2 0 0,-1 0 0,9 11 0,-12-18 0,1-1 0,0 1 0,0-1 0,0 0 0,0 0 0,0 0 0,0 0 0,0 0 0,0 0 0,0 0 0,0-1 0,1 1 0,-1-1 0,0 0 0,0 1 0,1-1 0,-1 0 0,0 0 0,1-1 0,-1 1 0,0 0 0,0-1 0,1 0 0,2-1 0,7-1 0,-2-1 0,1 0 0,16-9 0,1-5 0,40-32 0,-14 9 0,-21 16 0,52-52 0,-44 27 0,-21 25 0,-3 2 0,-2 1 0,0-2 0,-1 0 0,15-37 0,-9 9 0,16-64 0,-27 82 0,5-15 0,7-52 0,-8 4 0,1-119 0,-14 215 0,1 0 0,-1 0 0,0 0 0,0 0 0,0 0 0,0 0 0,0 0 0,-1-1 0,1 1 0,0 0 0,0 0 0,-1 0 0,1 0 0,0 0 0,-1 0 0,1 0 0,-2-1 0,2 2 0,-1 1 0,1-1 0,-1 0 0,1 0 0,-1 0 0,1 1 0,-1-1 0,1 0 0,-1 0 0,1 1 0,0-1 0,-1 0 0,1 1 0,-1-1 0,1 1 0,0-1 0,-1 0 0,1 1 0,0-1 0,0 1 0,-1-1 0,1 1 0,0 0 0,-19 42 0,-14 55 0,-39 200 0,58-206 0,5 0 0,4 175 0,5-257 0,0 1 0,1-1 0,0 1 0,1-1 0,0 0 0,1 0 0,0 0 0,1 0 0,0 0 0,9 15 0,-12-24 0,0 1 0,0-1 0,1 0 0,-1 0 0,0 0 0,1 0 0,-1-1 0,1 1 0,-1 0 0,1-1 0,-1 1 0,1-1 0,0 1 0,-1-1 0,1 0 0,0 1 0,-1-1 0,1 0 0,0 0 0,-1 0 0,1 0 0,0-1 0,-1 1 0,1 0 0,0-1 0,-1 1 0,3-2 0,1 0 0,1 0 0,0-1 0,-1 0 0,1 0 0,-1 0 0,5-4 0,88-85 0,-78 71 0,-17 17 0,1-1 0,0 1 0,-1 0 0,2 0 0,-1 1 0,7-5 0,-11 8 0,0 0 0,1-1 0,-1 1 0,0 0 0,0 0 0,1 0 0,-1 0 0,0 0 0,1 0 0,-1-1 0,1 1 0,-1 0 0,0 0 0,1 0 0,-1 0 0,0 0 0,1 0 0,-1 0 0,0 0 0,1 1 0,-1-1 0,0 0 0,1 0 0,-1 0 0,0 0 0,1 0 0,-1 0 0,0 1 0,1-1 0,-1 0 0,1 1 0,4 12 0,-5 24 0,0-29 0,0 0 0,0 11 0,0 0 0,6 30 0,-6-46 0,1 1 0,0 0 0,-1 0 0,2-1 0,-1 1 0,0-1 0,1 1 0,0-1 0,-1 1 0,1-1 0,1 0 0,-1 0 0,0 0 0,1 0 0,-1 0 0,1-1 0,0 1 0,0-1 0,5 4 0,-5-5 0,-1-1 0,1 1 0,0-1 0,-1 1 0,1-1 0,0 0 0,-1 0 0,1 0 0,0 0 0,-1-1 0,1 1 0,-1 0 0,1-1 0,0 0 0,-1 0 0,1 0 0,3-2 0,6-3 0,-1-1 0,14-11 0,-15 12 0,13-12 0,-1-1 0,-1-1 0,0 0 0,-2-2 0,-1 0 0,0-1 0,-2-1 0,27-51 0,-5-5 0,43-136 0,60-319 0,-135 513 0,-4 17 0,-1 0 0,1 0 0,-1-1 0,0 1 0,0-1 0,-1 1 0,0-11 0,0 16 0,0 0 0,0-1 0,0 1 0,0 0 0,0 0 0,0 0 0,0 0 0,0 0 0,0 0 0,0 0 0,0 0 0,0 0 0,0-1 0,0 1 0,0 0 0,0 0 0,0 0 0,0 0 0,0 0 0,0 0 0,0 0 0,-1 0 0,1 0 0,0 0 0,0 0 0,0 0 0,0 0 0,0 0 0,0-1 0,0 1 0,0 0 0,-1 0 0,1 0 0,0 0 0,0 0 0,0 0 0,0 0 0,0 0 0,0 0 0,0 0 0,0 0 0,-1 0 0,1 0 0,0 1 0,0-1 0,0 0 0,0 0 0,0 0 0,0 0 0,0 0 0,0 0 0,0 0 0,-1 0 0,1 0 0,0 0 0,0 0 0,0 0 0,0 0 0,0 1 0,0-1 0,0 0 0,-8 10 0,-5 15 0,0 15 0,1 1 0,2 1 0,-8 79 0,11-70 0,-37 403 0,38-224 0,5-220 0,0 6 0,0 0 0,1 0 0,1 0 0,0-1 0,6 29 0,-7-42 0,0-1 0,1 0 0,-1 0 0,0 0 0,1 0 0,-1 0 0,1 0 0,0 0 0,-1 0 0,1 0 0,0 0 0,-1 0 0,1 0 0,0 0 0,0-1 0,0 1 0,0 0 0,0 0 0,0-1 0,0 1 0,0-1 0,0 1 0,0-1 0,0 1 0,0-1 0,0 0 0,0 1 0,0-1 0,1 0 0,-1 0 0,0 0 0,0 0 0,0 0 0,0 0 0,0 0 0,1 0 0,-1-1 0,0 1 0,0 0 0,0-1 0,0 1 0,0-1 0,2 0 0,5-3 0,0-1 0,0 0 0,0 0 0,9-9 0,-10 8 0,96-83 0,-102 88 0,-1 1 0,1-1 0,0 0 0,0 1 0,-1-1 0,1 1 0,0 0 0,0-1 0,0 1 0,0-1 0,0 1 0,0 0 0,0 0 0,0 0 0,0 0 0,-1 0 0,1-1 0,2 2 0,-3-1 0,1 0 0,-1 0 0,1 1 0,-1-1 0,1 0 0,-1 1 0,0-1 0,1 1 0,-1-1 0,0 0 0,1 1 0,-1-1 0,0 1 0,1-1 0,-1 1 0,0-1 0,0 1 0,1-1 0,-1 1 0,0 0 0,0-1 0,0 2 0,1 4 0,-1 0 0,0 1 0,0-1 0,-2 9 0,1-6 0,1-7 0,-3 20 0,1 1 0,1-1 0,1 1 0,2 0 0,5 35 0,-7-57 0,0-1 0,0 1 0,1 0 0,-1 0 0,0-1 0,0 1 0,0 0 0,1 0 0,-1-1 0,0 1 0,1 0 0,-1-1 0,0 1 0,1 0 0,-1-1 0,1 1 0,-1-1 0,1 1 0,-1-1 0,1 1 0,-1-1 0,1 1 0,0-1 0,-1 1 0,1-1 0,0 0 0,-1 0 0,1 1 0,0-1 0,0 0 0,-1 0 0,1 0 0,0 1 0,0-1 0,-1 0 0,1 0 0,0 0 0,0 0 0,-1-1 0,1 1 0,0 0 0,0 0 0,-1 0 0,2-1 0,3-2 0,-1 1 0,1-1 0,-1 0 0,0-1 0,6-5 0,-3 2 0,122-117 0,-77 71 0,-40 38 0,-11 13 0,1-1 0,0 1 0,-1 0 0,1-1 0,0 1 0,1 0 0,-1 0 0,0 0 0,0 1 0,1-1 0,-1 0 0,1 1 0,0 0 0,4-3 0,-6 6 0,-1-1 0,1 1 0,-1-1 0,0 0 0,0 1 0,1-1 0,-1 1 0,0-1 0,0 1 0,0-1 0,-1 1 0,1-1 0,0 0 0,0 1 0,-2 1 0,2-1 0,-7 31 0,-2 0 0,-1-1 0,-18 40 0,-53 91 0,36-74 0,-121 205 0,165-292 0,0 0 0,0-1 0,0 1 0,0-1 0,0 0 0,0 1 0,0-1 0,0 0 0,0 0 0,-1 1 0,-1 0 0,2-2 0,1 0 0,0 0 0,-1 0 0,1 0 0,0 0 0,0 0 0,-1 0 0,1-1 0,0 1 0,0 0 0,-1 0 0,1 0 0,0 0 0,0-1 0,0 1 0,-1 0 0,1 0 0,0 0 0,0-1 0,0 1 0,0 0 0,0 0 0,-1-1 0,1 1 0,0 0 0,0 0 0,0-1 0,0 1 0,0 0 0,0-1 0,0 1 0,0 0 0,0 0 0,0-1 0,0 1 0,0 0 0,0 0 0,0-1 0,0-7 0,1 1 0,0 0 0,3-15 0,2 1 0,2 0 0,0 1 0,1 0 0,1 0 0,1 1 0,1 1 0,1 0 0,0 0 0,18-17 0,22-19 0,74-59 0,-38 50 0,-60 44 0,41-35 0,-63 43 850,-6 4-5635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26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24823,'0'0'3704,"56"8"-3040,-10-5 8,13-3-256,0-3-8,6 1-32,-10-4 16,-14 1 16,-8-3 8,-11 6-240,-7 2 8,-8 0-536,-3 0 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2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18591,'0'0'5928,"56"-20"-5632,-47 18 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26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18295,'0'0'6416,"68"-59"-5888,-34 39-224,-7 1 16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5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1 405 11352,'0'0'11353,"1"-11"-10891,1-10-181,2 1-1,0 0 0,1 0 0,15-35 1,-12 37-16,2 0 1,0 1-1,1 0 1,0 1-1,1 1 1,1 0 0,1 0-1,0 1 1,1 1-1,29-20 1,-36 27 0,0 1 0,0 0 0,1 0 0,-1 1 0,1 0 1,11-3-1,-16 7-153,-1-1 1,0 1 0,0 0-1,0 0 1,0 0 0,1 0-1,-1 1 1,0-1 0,0 1-1,0 0 1,0 0 0,0 0-1,0 0 1,0 0 0,0 1-1,0-1 1,0 1 0,-1 0-1,1 0 1,-1 0 0,1 0-1,2 4 1,1 1-71,0 0 0,-1 1 0,0 0 1,0 0-1,-1 0 0,0 1 0,-1-1 0,1 1 0,-2 0 0,1 0 1,-1 0-1,1 17 0,0 13 71,-3 65 0,0-89-111,-1 18-3,-1 113 0,3-116 0,2 0 0,10 52 0,-11-76 0,0 0 0,0 0 0,0 0 0,0 0 0,1 0 0,0-1 0,0 1 0,1-1 0,7 10 0,-9-14 0,-1 0 0,0 0 0,1 1 0,-1-1 0,1 0 0,0 0 0,-1 0 0,1 0 0,0-1 0,-1 1 0,1 0 0,0-1 0,0 1 0,0-1 0,0 0 0,-1 0 0,1 1 0,0-1 0,0 0 0,0 0 0,0-1 0,0 1 0,0 0 0,0-1 0,-1 1 0,1-1 0,0 0 0,0 1 0,-1-1 0,1 0 0,0 0 0,-1 0 0,1 0 0,-1 0 0,3-3 0,4-3 0,-1 0 0,1-1 0,-1-1 0,-1 1 0,1-1 0,-1 0 0,-1 0 0,0-1 0,0 0 0,-1 0 0,4-13 0,3-17 0,10-66 0,-16 72 0,13-131 0,-14 109 0,19-96 0,-22 148 0,0-1 0,1 1 0,-1 0 0,1-1 0,0 1 0,0 0 0,4-6 0,-5 9 0,0-1 0,0 1 0,0 0 0,0 0 0,0 0 0,1 0 0,-1 0 0,0 1 0,1-1 0,-1 0 0,0 1 0,1-1 0,-1 0 0,1 1 0,-1 0 0,1-1 0,-1 1 0,1 0 0,0 0 0,-1 0 0,1 0 0,-1 0 0,1 0 0,-1 0 0,1 1 0,1 0 0,9 2 0,0 1 0,0 1 0,0 0 0,-1 0 0,21 15 0,51 43 0,-58-43 0,2 4 0,-17-15 0,-1 0 0,2-1 0,-1 0 0,19 9 0,-27-17 41,0 1-1,0-1 1,0 1-1,1-1 1,-1 0 0,0 0-1,0 0 1,1 0-1,-1 0 1,0 0-1,0-1 1,0 1 0,1-1-1,-1 0 1,0 1-1,0-1 1,0 0 0,0 0-1,0-1 1,0 1-1,0 0 1,1-2-1,7-5-793,0 0-1,13-16 0,-14 14-1853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06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8936,'0'0'12230,"-10"2"-12155,-32 8 2,40-9-68,0 1-1,1-1 1,-1 0 0,0 1-1,0 0 1,1-1-1,-1 1 1,1 0 0,0 0-1,-1 0 1,1 0 0,0 0-1,0 0 1,0 0-1,1 0 1,-1 1 0,0-1-1,1 0 1,-1 0 0,1 1-1,0-1 1,0 3-1,-2 5 35,-13 62 221,3 0 0,3 2 0,4-1 0,4 92 0,7-92 768,-6-72-1020,0-1-1,0 0 1,0 0 0,0 1-1,0-1 1,0 0-1,0 1 1,0-1 0,0 0-1,0 0 1,0 1-1,0-1 1,0 0 0,0 0-1,0 1 1,0-1-1,0 0 1,0 0-1,1 1 1,-1-1 0,0 0-1,0 0 1,0 0-1,0 1 1,1-1 0,-1 0-1,0 0 1,0 0-1,0 0 1,1 0 0,-1 1-1,0-1 1,0 0-1,1 0 1,8-4 389,10-14-168,-6 0-3295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52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12960,'0'0'9617,"5"13"-8964,13 43 739,16 86 0,-24-70 509,-9-58 2076,-5-77-3652,-1 22-190,3-1 1,1 1-1,8-67 1,-6 105-136,-1 0 0,1 0 0,0 0 0,0 0 0,0 0 0,1 0 0,-1 1 0,0-1 0,1 1 0,0-1 0,-1 1 0,1-1 0,0 1 0,1 0 0,-1 0 0,0 0 0,0 0 0,1 0 0,-1 1 0,1-1 0,0 1 0,-1-1 0,1 1 0,0 0 0,0 0 0,0 0 0,0 1 0,4-2 0,8 1 0,-1 0 0,1 1 0,-1 0 0,24 4 0,-19-2 0,14 2 599,14 1-913,-16-9-3906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53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10040,'0'0'8618,"-9"14"-8066,-14 24 40,1 1 0,-24 65 0,25-41 134,3 0 0,2 2 0,3 0 0,4 0 0,2 1 0,3 0 0,3 1 0,11 103 0,-3-108 676,22 84-1,-24-128-1158,1-1 1,0 1 0,1-1-1,1 0 1,1 0-1,0-1 1,2 0 0,-1-1-1,16 17 1,-24-30-210,0-1 0,0 1 0,0 0 0,0 0 0,0-1-1,0 0 1,1 1 0,-1-1 0,0 0 0,1 0 0,-1 0 0,1 0 0,-1-1 0,1 1 0,-1-1-1,1 1 1,0-1 0,-1 0 0,1 0 0,0 0 0,-1 0 0,1-1 0,-1 1 0,1-1 0,0 1 0,-1-1-1,1 0 1,2-1 0,4-3-716,0 0-1,-1 0 1,1-1-1,-1 0 1,9-10-1,-13 14-154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53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13056,'0'0'4214,"2"13"-3317,2 58 771,-4 74 0,-29 156 2184,13-158-2078,11-96-845,1-17 246,1 1 0,1-1 1,4 47-1,-2-77-1175,0 1 0,1-1 0,-1 1 0,0-1 0,1 1 0,-1-1 0,1 1 0,-1-1 0,0 1 0,1-1 0,-1 1 0,1-1 0,0 0 0,-1 1 0,1-1 0,-1 0 0,1 0 0,-1 1 0,1-1 0,0 0 0,-1 0 0,1 0 0,0 0 0,-1 0 0,1 0 0,0 0 0,-1 0 0,1 0 0,-1 0 0,1 0 0,0 0 0,-1 0 0,1 0 0,0-1 0,-1 1 0,1 0 0,-1 0 0,1-1 0,0 1 0,27-12 0,-6 0 0,50-28 0,99-39 0,-155 74 212,-1 0 1,1 1-1,22-2 1,21 3-4998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53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17983,'0'0'2144,"15"0"-1256,288-9 3980,-262 9-3119,79 10-1,-73-4 1106,-47-6-2842,0 0 0,0 0 0,0 0 0,0 0 0,0 0 0,0 0 0,0 0 0,0 0 0,0 0 0,0 0 0,0-1 1,0 1-1,0 0 0,0 0 0,0 0 0,0 0 0,0 0 0,0 0 0,0 0 0,0 0 0,0 0 0,0 0 0,0 0 0,0-1 0,0 1 1,0 0-1,0 0 0,0 0 0,0 0 0,0 0 0,0 0 0,0 0 0,1 0 0,-1 0 0,0 0 0,0 0 0,0 0 0,0 0 0,0 0 0,0 0 1,0 0-1,0 0 0,0 0 0,0 0 0,0 0 0,0 0 0,1 0 0,-1 0 0,0 0 0,0 0 0,0 0 0,0 0 0,0 0 0,0 0 1,0 0-1,0 0 0,0 0 0,0 0 0,0 0 0,0 0 0,1 0 0,-1 0 0,0 0 0,0 0 0,0 0 0,0 0 0,0 0 0,0 1 1,-4-6-3214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54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17983,'0'0'2224,"10"-3"-1374,40-6 558,1 1 0,1 3 0,-1 3 0,1 1 1,69 9-1,-68 4 907,-19-4-1377,-30-6-65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54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16783,'0'0'1198,"9"6"-572,18 15-140,0 0-1,-2 2 0,-1 1 1,0 1-1,-2 1 0,24 37 1,-14-13 442,-1 1 1,45 108-1,-59-114-309,-3 0-1,-1 1 1,-3 1 0,-1 0-1,4 87 1,-12-81 209,-2 1-1,-3-1 1,-2 0 0,-25 103-1,22-124-812,-2 0 0,-1-1 0,-2 0 0,-1-1 0,-1 0-1,-2-1 1,-41 51 0,51-71-15,-1 0 0,0 0 0,-1-1 0,0 0 0,0-1 0,-1 0 0,0-1 0,0 0 0,0 0 0,-16 4 0,8-8 851,9-5-5641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5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12456,'0'0'13649,"10"-9"-13011,34-30-30,-41 37-536,0 0 0,1 1 1,-1-1-1,1 1 0,-1-1 0,1 1 0,0 0 0,-1 0 0,1 1 0,0-1 1,0 1-1,0 0 0,6 0 0,4 0 182,314-42 3890,-304 38-4144,34-2 0,-49 6 0,0 0 0,-1 0 0,1 1 0,-1 0 0,1 1 0,-1 0 0,14 5 0,-13-6 0,-8-1 0,0 0 0,-1 0 0,1 0 0,0 0 0,-1 0 0,1 0 0,0 0 0,-1 0 0,1 0 0,0 0 0,-1 1 0,1-1 0,0 0 0,-1 0 0,1 1 0,-1-1 0,1 0 0,-1 1 0,2 0 0,-1 1 501,-1-3 0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56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16479,'0'0'1760,"11"-3"-1038,65-17 642,1 3 1,1 3-1,0 3 1,1 5-1,0 2 1,101 9-1,-156-2-665,-19-2-463,1 0 1,-1 0-1,1 0 1,0-1-1,-1 0 1,1 0 0,0 0-1,-1-1 1,1 0-1,-1 0 1,1 0-1,-1-1 1,0 0-1,7-3 1,1-2-4324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3:5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189 187 15376,'0'0'3634,"-14"12"-2855,2-2-603,-4 3 86,1 1 1,1 0 0,0 1-1,-19 27 1,23-28 42,1 1 0,0 0 0,2 1 0,-1 0 0,2 0-1,0 0 1,-6 31 0,11-37-97,-1 1 1,2 0-1,-1-1 0,2 1 0,-1-1 1,1 1-1,1-1 0,0 1 0,0-1 0,1 0 1,1 0-1,-1 0 0,2 0 0,6 12 1,-4-11-31,1 0 1,0 0 0,1-1-1,0 0 1,0 0 0,1-1-1,0 0 1,1-1 0,0 0-1,0-1 1,1 0 0,0 0-1,0-2 1,0 1 0,1-2-1,0 1 1,14 1 0,-12-3-10,0-1 0,0 0-1,0-1 1,0-1 0,0 0 0,1-1 0,-1-1 0,0 0 0,0-1 0,-1-1 0,1 0-1,-1-1 1,1-1 0,-1 0 0,15-10 0,1-3-169,-2-2 0,0-2 0,-1 0 0,35-41 0,-49 49 0,-2-1 0,0 0 0,0-1 0,-2 0 0,0 0 0,0-1 0,-2 0 0,9-32 0,-11 27 0,0 1 0,-2-1 0,0 0 0,-2 0 0,0 0 0,-2 0 0,-3-24 0,3 38 0,-1-1 0,0 0 0,0 1 0,-1-1 0,-1 1 0,0 0 0,0 0 0,0 1 0,-1-1 0,-1 1 0,1 0 0,-1 0 0,-14-14 0,13 16 0,0 1 0,-1-1 0,0 2 0,0-1 0,0 1 0,0 0 0,0 0 0,-1 1 0,0 0 0,0 1 0,1 0 0,-1 0 0,-1 1 0,1 0 0,-11 1 0,3 1 0,0 0 0,0 2 0,0 0 0,0 1 0,1 0 0,0 1 0,-1 1 0,-27 15 0,27-12 0,1 1 0,0 1 0,1 0 0,0 1 0,0 0 0,1 1 0,-20 26 0,28-31 0,0 1 0,0 0 0,1 0 0,-5 12 0,9-19 0,0 0 0,0 0 0,0 0 0,0-1 0,1 1 0,-1 0 0,1 0 0,0 0 0,-1 0 0,1 0 0,0 0 0,0 0 0,0 0 0,0 0 0,1 0 0,-1 0 0,0 0 0,1 0 0,0 0 0,-1 0 0,1 0 0,0 0 0,0 0 0,0-1 0,0 1 0,0 0 0,0-1 0,3 4 0,26 10 850,-12-10-5635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0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1 465 11448,'0'0'10210,"5"-13"-9750,-4 10-442,13-34 423,1 1 1,2 0-1,24-36 1,-29 54-194,35-45 909,-41 55-796,1 1 0,0-1 0,0 2 0,0-1 1,13-7-1,-19 13-309,0 0-1,-1 1 1,1-1 0,0 1 0,0-1 0,0 1 0,0 0-1,-1-1 1,1 1 0,0 0 0,0-1 0,0 1 0,0 0-1,0 0 1,0 0 0,0 0 0,0 0 0,0 0-1,0 0 1,0 0 0,0 0 0,0 1 0,0-1 0,0 0-1,-1 0 1,1 1 0,0-1 0,0 1 0,0-1-1,0 1 1,-1-1 0,1 1 0,0 0 0,0-1 0,-1 1-1,1 0 1,-1-1 0,1 1 0,0 0 0,-1 0-1,1 0 1,-1 0 0,0-1 0,1 1 0,-1 0 0,0 0-1,1 1 1,1 6 110,0 0-1,-1 0 0,0 1 0,0 11 1,0-14-107,4 111 547,12 132 732,-15-235-1334,0 1 0,1-1 0,1 0 0,0-1 0,0 1 0,2-1 0,-1 1 0,12 17 0,-16-30 0,-1 0 0,1 0 0,0 0 0,0 0 0,0 0 0,0 0 0,0 0 0,0-1 0,0 1 0,0 0 0,0 0 0,1-1 0,-1 1 0,0-1 0,0 1 0,1-1 0,-1 1 0,0-1 0,0 0 0,1 0 0,-1 0 0,1 0 0,-1 0 0,0 0 0,1 0 0,-1 0 0,0 0 0,0 0 0,1-1 0,-1 1 0,0-1 0,1 1 0,-1-1 0,0 1 0,0-1 0,0 0 0,0 1 0,0-1 0,0 0 0,2-1 0,3-4 0,0 0 0,0 0 0,0 0 0,-1-1 0,6-8 0,1-7 0,0 0 0,-1 0 0,-1-1 0,-1-1 0,-1 1 0,-1-1 0,5-36 0,10-178 0,-21 225 0,0-52 0,-1 39 0,1 0 0,8-51 0,-9 76 0,0 1 0,0-1 0,0 1 0,0-1 0,0 1 0,1-1 0,-1 1 0,0 0 0,0-1 0,1 1 0,-1-1 0,0 1 0,1 0 0,-1-1 0,0 1 0,1 0 0,-1-1 0,1 1 0,-1 0 0,0 0 0,1-1 0,-1 1 0,1 0 0,-1 0 0,1 0 0,-1 0 0,1-1 0,17 4 0,21 14 0,-32-13 0,33 16 0,-1 1 0,-1 2 0,-1 1 0,49 44 0,-75-54 0,-9-11 0,-1-1 0,1 0 0,0 1 0,0-1 0,0 0 0,0 0 0,0 0 0,4 3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0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24 9144,'0'0'8785,"-11"-3"-8564,-30-10-2,40 12-174,-1 0 0,0 1 0,1-1 0,-1 1 0,1 0 0,-1 0 0,0-1 0,1 1 0,-1 0 0,0 0 0,1 1 0,-1-1 0,0 0 0,1 0 0,-1 1 0,1-1 0,-3 2 0,-4 1 270,7-3-266,-24 5 1323,24-4-1334,0-1 1,1 0-1,-1 0 0,0 0 0,0 1 0,0-1 0,0 1 0,1-1 0,-1 0 0,0 1 0,1-1 0,-1 1 0,0 0 0,1-1 1,-1 1-1,0-1 0,1 1 0,-1 0 0,1 0 0,-1-1 0,1 1 0,0 0 0,-1 0 0,1 1 0,-8 2 868,7-5-147,8-2-604,13-4-26,1 1-1,0 0 1,0 2 0,0 1-1,0 0 1,35 1-1,-35 3-28,-1 1 0,0 1 1,0 0-1,0 2 0,0 0 0,-1 2 0,0 0 0,0 1 0,-1 0 0,20 13 1,-34-19-79,0-1 1,0 0 0,0 0 0,0 0-1,0 0 1,6 0 0,8 1 88,-14-1-30,1-1 0,-1 0-1,1 0 1,-1 0 0,1 0-1,7-2 1,11 0-3251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02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133 129 11352,'0'0'10529,"-10"4"-9935,7-3-549,-2 1 39,-1 1 0,1-1 0,0 1 0,0 0 0,0 0-1,0 0 1,0 1 0,1 0 0,-1 0 0,1 0-1,0 0 1,0 1 0,-4 6 0,0 5 178,1 0 1,0 0-1,1 1 0,1 0 1,0 0-1,1 1 0,1-1 0,1 1 1,0-1-1,2 1 0,0 0 1,0 0-1,2 0 0,0-1 1,2 1-1,-1-1 0,2 0 1,0 0-1,2 0 0,-1-1 0,2 0 1,13 21-1,-19-33-138,1 0 0,0-1-1,0 1 1,0-1 0,0 0-1,0 1 1,1-1 0,0-1-1,-1 1 1,1-1 0,0 1 0,1-1-1,-1 0 1,5 1 0,-5-2-55,0 0-1,0-1 1,0 1 0,0-1 0,0 0 0,0 0-1,1-1 1,-1 1 0,0-1 0,0 0 0,-1 0-1,1 0 1,0-1 0,0 1 0,0-1 0,4-3-1,8-5-67,-1-1 0,0 0-1,-1-1 1,-1-1 0,1 0 0,-2-1-1,0-1 1,-1 1 0,0-2-1,-1 0 1,15-32 0,-14 21-2,0 0 1,-2 0 0,-1-1 0,-1 0 0,-1 0-1,-2-1 1,1-31 0,-4 47 0,-2-1 0,1 0 0,-2 1 0,0-1 0,-1 1 0,0-1 0,-6-15 0,8 26 0,0-1 0,-1 0 0,0 1 0,1-1 0,-1 1 0,0 0 0,-1 0 0,1-1 0,0 1 0,-1 1 0,0-1 0,0 0 0,0 1 0,0-1 0,0 1 0,0 0 0,-1 0 0,1 0 0,0 1 0,-1-1 0,0 1 0,1 0 0,-1 0 0,0 0 0,0 0 0,0 1 0,0-1 0,1 1 0,-1 0 0,-4 1 0,-7 2 0,0 1 0,0 0 0,0 1 0,1 1 0,0 1 0,0 0 0,-20 14 0,-10 4 0,37-20 0,1 0 0,0 0 0,0 0 0,0 1 0,1 0 0,-1 0 0,1 0 0,1 1 0,0-1 0,-1 1 0,2 1 0,-7 14 0,1-4 0,8-15 0,0-1 0,0 1 0,0-1 0,0 1 0,0-1 0,0 1 0,1-1 0,-1 1 0,1 0 0,0-1 0,-1 1 0,1 0 0,1 0 0,-1-1 0,0 1 0,1 0 0,-1-1 0,1 1 0,0-1 0,0 1 0,0-1 0,0 1 0,0-1 0,0 1 0,1-1 0,-1 0 0,1 0 0,0 0 0,0 0 0,0 0 0,0 0 0,0 0 0,0-1 0,0 1 0,4 2 0,3 1 0,0-1 0,0 0 0,0 0 0,1-1 0,0 0 0,-1 0 0,1-1 0,12 1 0,-10-2 0,-1 0 0,0 0 0,1-1 0,-1-1 0,1 0 0,-1 0 0,0-1 0,0-1 0,0 0 0,0 0 0,0-1 0,0-1 0,-1 1 0,0-2 0,0 1 0,13-11 0,60-54 850,-38 22-5635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13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0 8240,'0'0'9247,"-13"12"-8744,5-4-404,-5 3 61,1 0-1,1 1 1,0 1-1,0-1 1,-16 29-1,13-12 197,1 1 0,1 1-1,2 0 1,-12 55 0,12-27 521,-3 99 0,12-112-302,3 1-1,2 0 1,2-1 0,19 78-1,2-34 1264,50 114-1,-63-167-1212,-7-16 325,16 30 1,-21-46-866,0-1 0,1 0 0,-1 0 0,1 0 1,0 0-1,1 0 0,-1-1 0,1 1 0,-1-1 0,1 0 0,0 0 0,7 3 0,11 0 781,-10-5-5741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1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12456,'0'0'6889,"2"9"-6423,3 16-165,-1-1 0,-1 1 0,-2 46 0,-10 89 839,6-125-848,-4 117 996,-5 49 1858,11-199-2957,1 1 1,-1-1 0,1 1 0,0-1 0,0 1 0,0 0-1,1-1 1,-1 1 0,0-1 0,1 1 0,0-1 0,0 4-1,0-6-116,-1 0-1,0 1 0,1-1 0,-1 0 0,1 1 0,-1-1 0,0 0 0,1 1 0,-1-1 1,1 0-1,-1 0 0,1 0 0,-1 1 0,1-1 0,-1 0 0,1 0 0,-1 0 0,1 0 1,-1 0-1,1 0 0,-1 0 0,1 0 0,20-6 984,40-29-656,-41 23-326,0 1 0,0 0 0,37-12 0,-44 19-74,0 0 0,1 0 0,0 2 0,0 0 0,-1 0 0,1 1 0,0 1 0,23 2 0,-32-2 0,0 1 0,-1-1 0,1 0 0,0 0 0,-1-1 0,1 0 0,7-1 0,-7-4-668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14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17687,'0'0'3911,"10"-2"-3294,37-9 393,92-9 0,-111 18-523,1 1 1,-1 2 0,0 1-1,1 1 1,27 7 0,0 1 3203,-56-11-3671,0 0-1,1 0 1,-1 0-1,0 0 1,0-1-1,0 1 0,0 0 1,0 0-1,0 0 1,0 0-1,0 0 1,0 0-1,0 0 1,1 0-1,-1 0 0,0 0 1,0 0-1,0 0 1,0 0-1,0 0 1,0 0-1,0 0 0,0-1 1,0 1-1,0 0 1,0 0-1,0 0 1,0 0-1,0 0 0,0 0 1,0 0-1,0 0 1,0 0-1,0-1 1,0 1-1,0 0 1,0 0-1,0 0 0,0 0 1,0 0-1,0 0 1,0 0-1,0 0 1,0 0-1,0-1 0,0 1 1,0 0-1,0 0 1,0 0-1,0 0 1,0 0-1,0 0 1,0 0-1,0 0 0,-1 0 1,1 0-1,0 0 1,0 0-1,0 0 1,0-1-1,0 1 0,0 0 1,-4-5-3949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14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17079,'0'0'3270,"11"-5"-2553,78-33 504,3 3 1,99-23-1,-62 33 607,-90 19-504,-10 5-63,-19 1-4677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16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72 10344,'0'0'5128,"-1"-9"-4158,-2-33-179,4 27-199,4 10 210,-4 5-711,0 1 0,1-1-1,-1 1 1,0 0 0,0-1-1,1 1 1,-1 0 0,0 0-1,0 0 1,0 0 0,1 1-1,0-1-84,75 66 1148,-29-27-573,-2 2 1,47 55-1,-63-58-163,-2 1-1,-1 1 0,-2 2 0,33 78 1,-36-64 203,-3 1 0,-2 0 1,13 86-1,-25-107-223,-1 0 0,-3 0-1,-1 0 1,-1 0 0,-3 0-1,-1 0 1,-1 0 0,-2-1-1,-2 0 1,-1-1 0,-1 0 0,-3-1-1,-32 58 1,34-71-398,-24 31 0,30-44 0,0-1 0,0 0 0,0 0 0,-1 0 0,0-1 0,-13 8 0,21-14 19,0 0 0,0 0 0,0 0 0,-1 0 1,1 0-1,0 0 0,0 1 0,0-1 0,-1 0 0,1 0 0,0 0 0,0 0 1,0 0-1,-1 0 0,1 0 0,0 0 0,0 0 0,0 0 0,-1 0 0,1 0 1,0 0-1,0 0 0,0 0 0,-1 0 0,1 0 0,0-1 0,0 1 0,0 0 1,-1 0-1,1 0 0,0 0 0,0 0 0,0 0 0,0 0 0,-1-1 0,1 1 1,0 0-1,0 0 0,0 0 0,0 0 0,0-1 0,0 1 0,0 0 0,-1 0 1,1 0-1,0-1 0,0 1 0,0 0 0,0 0 0,0-1 0,0-5-2631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2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39 189 7528,'0'0'3410,"-1"-10"-2898,1 5-459,0-12 280,-2 1 0,0 0 0,0 0 0,-2 0-1,0 0 1,-8-22 0,1-1 1650,13 54-1154,-1 0 0,0 21 1,0-5-572,31 493 1575,-14-279-1189,29 347 1468,-12-180 1458,-34-388-3001,0-13 1182,4-30-1016,-3 5-881,12-55 460,-5 33-4232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21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11760,'0'0'5338,"-1"11"-4931,-16 349 1540,15-232-1326,34 780 3928,-28-839-3534,4 1-1,29 122 1,-36-187-877,0-1 0,0 0 0,1 0 0,0 1 0,0-1 0,0-1 0,3 6 0,-4-9-121,-1 1 1,0-1 0,0 0-1,0 0 1,1 1 0,-1-1-1,0 0 1,1 0 0,-1 0-1,0 1 1,0-1 0,1 0-1,-1 0 1,0 0-1,1 0 1,-1 0 0,0 0-1,1 0 1,-1 1 0,0-1-1,1 0 1,-1 0 0,0 0-1,1 0 1,-1-1 0,0 1-1,1 0 1,-1 0-1,0 0 1,1 0 0,-1 0-1,1-1 1,10-10 265,8-21-90,-17 28-158,19-39-3627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21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1135 1 12456,'0'0'5869,"-11"13"-5523,-14 19-182,-104 120 640,-259 235 1452,247-254-1396,-27 23 467,-30 6 3149,197-160-4326,-1-1 0,1 0 1,-1-1-1,0 1 1,1 0-1,-1 0 0,0-1 1,0 1-1,0-1 0,1 0 1,-1 1-1,0-1 0,0 0 1,0 0-1,0 0 0,0 0 1,0-1-1,1 1 0,-1 0 1,0-1-1,0 1 0,0-1 1,1 0-1,-1 0 0,0 1 1,1-1-1,-4-2 0,4 2-160,-1 0 0,0-1 0,1 1 0,-1 0-1,1-1 1,0 1 0,-1 0 0,1-1 0,0 0-1,0 1 1,0-1 0,0 0 0,0 1 0,0-1-1,0 0 1,1 0 0,-1 0 0,1 0 0,-1 0-1,1 0 1,0 0 0,0 0 0,0 0 0,0 0-1,0 0 1,0 0 0,1-2 0,4-12-4305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22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1 11048,'0'0'4478,"-2"11"-3522,-7 51 553,-32 113 0,-39 66 558,-11 43 663,77-230-1935,-11 38 3376,25-91-4132,0-1 1,0 0-1,0 1 0,0-1 0,0 1 0,0-1 1,0 1-1,0-1 0,0 1 0,0-1 1,0 1-1,0-1 0,0 0 0,0 1 0,1-1 1,-1 1-1,0-1 0,0 1 0,0-1 1,1 0-1,-1 1 0,0-1 0,1 0 0,-1 1 1,0-1-1,1 0 0,-1 1 0,0-1 1,1 0-1,-1 0 0,1 1 0,-1-1 0,0 0 1,1 0-1,-1 0 0,1 0 0,-1 0 1,1 1-1,-1-1 0,0 0 0,1 0 0,-1 0 1,1 0-1,-1 0 0,1 0 0,-1 0 1,1-1-1,0 1 0,24-2 1535,129-35-1574,-98 27 0,106-5 0,-129 15 0,1 1 0,-1 2 0,0 1 0,51 13 0,-78-15 0,-3-2 0,1 1 0,-1 0 0,0 0 0,0 0 0,0 0 0,0 1 0,0-1 0,4 4 0,-7-5-20,0-1 1,0 1-1,0 0 1,0 0-1,1 0 0,-1 0 1,0-1-1,0 1 1,0 0-1,0 0 0,0 0 1,0 0-1,0-1 1,0 1-1,1 0 0,-1 0 1,0-1-1,0 1 1,0 0-1,0 0 0,0 0 1,0-1-1,0 1 1,0 0-1,0 0 0,0 0 1,-1-1-1,1 1 1,0 0-1,0 0 0,0 0 1,0-1-1,0 1 1,0 0-1,0 0 0,-1-1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1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77 7936,'0'0'10557,"-7"-11"-10227,-22-31-6,11 21 1480,18 21-1767,0 0 1,0 0-1,0 0 0,0 0 1,0 0-1,0 0 1,0 0-1,0 0 0,0 0 1,0 0-1,0 0 0,0-1 1,0 1-1,0 0 1,0 0-1,0 0 0,0 0 1,0 0-1,1 0 0,-1 0 1,0 0-1,0 0 1,0 0-1,0 0 0,0 0 1,0-1-1,0 1 0,-1-1 929,0 1-937,1 0 0,-1 0-1,1 0 1,0 0 0,-1 0-1,1 0 1,-1 0 0,1 0-1,-1 0 1,1 1 0,0-1-1,-1 0 1,1 0 0,-1 0-1,1 0 1,0 1 0,-1-1-1,1 0 1,0 0 0,-1 1-1,1-1 1,0 0 0,-1 1-1,-6 17 154,1 1 0,1 0 0,1 0 0,0 0 0,-1 29-1,3 100 259,3-124-364,34 485 1569,-27-425-1202,-7-73-332,-2 0 1,-2 19-1,-1 13 184,5-27-7,3-22 19,5-28-54,-4-8-67,2-62-1,-3 19-13,5-36 217,-12-235 0,0 334-325,-1 0 0,0 1 0,-2 0 0,-11-30 0,13 36-12,3 13-37,1-1 0,-1 1 0,0-1 0,0 1 1,0-1-1,0 1 0,-1 0 0,1 0 0,-1 0 0,1-1 1,-4-2-1,5 5-14,0 0 0,-1-1-1,1 1 1,0 0 0,-1-1 0,1 1 0,0 0 0,0-1 0,-1 1 0,1-1 0,0 1-1,0-1 1,0 1 0,0 0 0,0-1 0,-1 1 0,1-1 0,0 1 0,0-1 0,0 1 0,0-1-1,0 1 1,1-1 0,-1 1 0,0 0 0,0-1 0,0 1 0,0-1 0,0 1 0,0-1-1,1 1 1,-1 0 0,0-1 0,0 1 0,1-1 0,-1 1 0,0 0 0,1-1 0,-1 1 0,1-1-1,20-12-12,-15 10 0,7-4-7,-1 1 0,1 1 0,0 0 0,0 1-1,0 1 1,1-1 0,-1 2 0,1 0 0,22 0 0,-14 2-22,-1 2-1,1 0 1,0 1 0,0 1-1,30 10 1,-40-9 26,-1 0 0,1 0-1,-1 1 1,-1 1 0,1 0 0,-1 0-1,0 1 1,0 0 0,-1 1 0,0 0-1,-1 0 1,0 1 0,-1 0 0,0 1-1,0 0 1,-1 0 0,0 0 0,-1 0-1,0 1 1,-1 0 0,-1 0 0,3 13-1,-5-19 13,0 0-1,0 0 0,-1 0 1,1 0-1,-1 0 0,-1 0 1,1 0-1,-1 0 0,0 0 1,0 0-1,-1-1 0,0 1 1,0 0-1,0-1 0,-1 1 1,0-1-1,0 0 0,0 0 1,-7 8-1,3-6 6,0 0-1,0-1 0,-1 0 1,0 0-1,-1-1 1,1 0-1,-1 0 1,0-1-1,0 0 1,-1-1-1,-10 3 0,-46 13 3,19-4 47,-89 15 0,116-27-30,-54 4 107,71-10-1281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2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18991,'0'0'4024,"14"-7"-3253,-14 7-770,32-17 457,0 1 0,1 1-1,36-10 1,-15 12 689,76-10 1,-110 21-470,1 1 1,0 0 0,0 2-1,0 0 1,-1 2-1,42 9 1,-62-12-668,0 0 0,1 0 0,-1 0 0,1 0 0,-1 0 0,0 0 0,1 0 0,-1 1 0,0-1 0,1 0-1,-1 0 1,0 0 0,1 0 0,-1 0 0,1 1 0,-1-1 0,0 0 0,0 0 0,1 1 0,-1-1 0,0 0 0,1 0 0,-1 1 0,0-1 0,0 0 0,0 1 0,1-1 0,-1 0 0,0 1 0,0-1 0,0 0 0,0 1-1,0-1 1,0 1 0,1-1 0,-1 0 0,0 1 0,0-1 0,0 0 0,0 1 0,-1 0 0,1-1-221,0 1-1,-1-1 1,1 1-1,-1-1 1,1 0 0,-1 1-1,0-1 1,1 1-1,-1-1 1,1 0 0,-1 1-1,0-1 1,1 0-1,-1 0 1,0 0-1,1 0 1,-1 1 0,0-1-1,1 0 1,-2 0-1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23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1 145 17183,'0'0'2540,"11"-7"-1760,26-17 45,1 2 0,41-17 0,-48 28-171,1 2 0,0 1 1,1 1-1,47-4 0,135 5 921,-190 6-1934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2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18191,'0'0'3512,"66"22"-2264,-14-11 0,13-5-120,8-5 16,5 3-48,-10-2 8,-1 2-256,-17-4 8,-12 0-248,-12 0 16,-11 0-368,0 0 16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26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361 625 10152,'0'0'7891,"-12"2"-7487,11-2-396,-11 2 96,0 0 1,0 1-1,0 0 0,0 0 0,1 2 1,-21 9-1,9 1 113,0 2 1,2 0 0,0 1-1,0 1 1,2 1-1,0 0 1,2 2-1,0 0 1,-14 25 0,27-38-153,-1-2 118,0 1 0,1 1 1,1-1-1,-1 1 0,-2 13 0,5-21-136,1 0-1,0 1 1,0-1 0,0 1-1,0-1 1,0 1 0,0-1-1,0 1 1,1-1 0,-1 1 0,0-1-1,1 0 1,-1 1 0,1-1-1,0 1 1,1 1 0,-1-2 0,0 1-1,1-1 1,-1 0 0,1 0 0,-1 0 0,1 0 0,-1 0 0,1 0-1,0 0 1,0-1 0,-1 1 0,1-1 0,0 1 0,0-1 0,0 1-1,2-1 1,6 0 56,-1 0 1,0 0-1,1-1 0,-1 0 0,0 0 0,0-1 0,0-1 0,0 1 0,0-2 1,0 1-1,-1-1 0,16-9 0,-7 1 74,0 0 1,-1 0-1,0-2 1,24-26-1,-22 19-8,-2-1-1,0 0 1,-1-2 0,-2 0-1,0 0 1,-2-1 0,0 0-1,7-30 1,-4 2 130,-2 0-1,-3-1 1,3-61-1,-9 81-88,-2-1 1,-2 1-1,-1-1 0,-1 1 1,-2-1-1,-18-65 0,21 95-131,0 1 0,0-1 0,0 0 0,-5-8-1,6 13-65,1-1 0,0 1 0,-1-1 0,1 1 0,-1-1 0,1 1 0,0-1-1,-1 1 1,1 0 0,-1-1 0,1 1 0,-1-1 0,1 1 0,-1 0-1,1 0 1,-1-1 0,0 1 0,1 0 0,-1 0 0,1 0 0,-1 0 0,0 0-1,1-1 1,-1 1 0,1 0 0,-1 0 0,0 1 0,1-1 0,-1 0-1,1 0 1,-1 0 0,0 0 0,1 0 0,-1 1 0,1-1 0,-1 0 0,1 0-1,-1 1 1,1-1 0,-1 1 0,1-1 0,-1 0 0,1 1 0,-1-1 0,1 1-1,0-1 1,-1 1 0,1-1 0,0 1 0,-1 0 0,-5 8 82,1-1 1,0 2 0,0-1-1,1 0 1,0 1 0,-4 16 0,1 1 87,-3 38 0,6-12-167,2 1 0,2-1 0,3 1 0,2-1 0,2 0 1,3-1-1,1 1 0,23 56 0,-29-94-16,1 0 0,0-1 0,1 1 0,1-1 0,1-1 0,12 16 0,-18-24 0,1-1 0,0 0 0,0 0 0,0 0 0,1 0 0,-1-1 0,1 1 0,0-1 0,0-1 0,0 1 0,1-1 0,-1 1 0,0-1 0,1-1 0,0 1 0,-1-1 0,1 0 0,0-1 0,0 1 0,6-1 0,-3-1 0,-1 0 0,1-1 0,-1 0 0,0-1 0,0 0 0,0 0 0,0 0 0,10-7 0,6-5 0,26-22 0,-35 25 0,9-6 0,-2-2 0,0 0 0,-2-1 0,0-1 0,-1-1 0,-2-1 0,21-35 0,-37 57 0,0 0 0,0 0 0,0 0 0,0 0 0,0-1 0,0 1 0,-1 0 0,1-1 0,-1 1 0,0 0 0,0-1 0,0-3 0,0 6 0,0 0 0,0-1 0,0 1 0,-1 0 0,1 0 0,0 0 0,0 0 0,0 0 0,-1 0 0,1 0 0,0-1 0,0 1 0,-1 0 0,1 0 0,0 0 0,0 0 0,-1 0 0,1 0 0,0 0 0,0 0 0,-1 0 0,1 0 0,0 0 0,0 1 0,0-1 0,-1 0 0,1 0 0,0 0 0,0 0 0,-1 0 0,1 0 0,0 0 0,0 1 0,0-1 0,-1 0 0,1 0 0,0 0 0,0 0 0,0 1 0,0-1 0,-1 0 0,-9 9 0,-4 7 0,1 1 0,0 1 0,1 0 0,1 0 0,0 1 0,2 1 0,0-1 0,2 1 0,-8 28 0,14-44 0,0 1 0,0-1 0,0 1 0,0-1 0,1 1 0,0 0 0,0-1 0,0 1 0,1 0 0,-1-1 0,1 1 0,0-1 0,1 1 0,-1-1 0,1 0 0,3 8 0,-3-10 0,0 0 0,0 1 0,0-1 0,0 0 0,0-1 0,0 1 0,1 0 0,-1-1 0,1 1 0,-1-1 0,1 1 0,-1-1 0,1 0 0,0 0 0,0-1 0,-1 1 0,1-1 0,0 1 0,0-1 0,0 0 0,0 0 0,0 0 0,0 0 0,-1 0 0,1-1 0,0 1 0,4-3 0,1 1 0,-1 0 0,0-1 0,-1 0 0,1-1 0,0 1 0,-1-1 0,0-1 0,0 1 0,0-1 0,-1 0 0,1 0 0,-1-1 0,0 1 0,-1-1 0,1 0 0,-1 0 0,-1-1 0,7-13 0,-6 10 0,0 1 0,-1-1 0,0 0 0,0 0 0,-1 0 0,-1 0 0,0 0 0,0 0 0,-1-1 0,0 1 0,-1 0 0,0 0 0,-3-15 0,3 22 0,0 0 0,0 1 0,-1-1 0,1 1 0,-1-1 0,1 1 0,-1 0 0,0-1 0,0 1 0,0 0 0,0 0 0,0 0 0,0 0 0,-1 1 0,1-1 0,0 1 0,-1-1 0,0 1 0,1 0 0,-4-1 0,4 1 0,4 0 0,-1 1 0,1-1 0,-1 0 0,1 1 0,-1-1 0,1 1 0,0 0 0,-1-1 0,4 1 0,-3 0 0,60-11 0,-28 5 0,1 1 0,40-1 0,-66 6 0,0 0 0,0 1 0,0 0 0,0 0 0,-1 1 0,17 5 0,-23-6 0,1 0 0,-1 0 0,1 1 0,-1-1 0,1 1 0,-1 0 0,0-1 0,0 1 0,0 0 0,0 0 0,0 0 0,0 1 0,-1-1 0,1 0 0,-1 1 0,1-1 0,-1 1 0,0-1 0,0 1 0,0 0 0,0-1 0,-1 1 0,1 0 0,-1 0 0,0-1 0,1 4 0,-2 12 0,1 0 0,-2 0 0,-1 0 0,0-1 0,-10 31 0,41-68 0,4-13 0,-24 23 0,1 0 0,0 1 0,1 0 0,0 1 0,0 0 0,1 0 0,20-10 0,-29 17 0,-1 0 0,1 1 0,-1-1 0,1 1 0,-1 0 0,1-1 0,0 1 0,-1 0 0,1 0 0,-1 0 0,1 0 0,0 0 0,-1 0 0,1 1 0,-1-1 0,1 0 0,0 1 0,-1-1 0,1 1 0,-1 0 0,1-1 0,-1 1 0,0 0 0,1 0 0,-1 0 0,0 0 0,0 0 0,1 0 0,-1 0 0,0 1 0,0-1 0,1 2 0,2 5 0,1 0 0,-2 0 0,1 0 0,4 18 0,1 1 0,2 2 0,-8-19 0,0-1 0,1 0 0,0 0 0,10 15 0,-14-23 0,1 0 0,0 0 0,-1-1 0,1 1 0,0 0 0,0 0 0,0 0 0,0-1 0,0 1 0,0 0 0,0-1 0,0 1 0,0-1 0,0 1 0,0-1 0,0 0 0,0 0 0,1 1 0,-1-1 0,0 0 0,0 0 0,0 0 0,0 0 0,1 0 0,-1 0 0,0 0 0,0-1 0,0 1 0,0 0 0,1-1 0,-1 1 0,0 0 0,0-1 0,0 0 0,0 1 0,1-2 0,3-1 0,-1-1 0,0 1 0,0-1 0,0 0 0,0 0 0,4-7 0,14-23 850,-11 16-5635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27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20095,'0'0'4858,"-2"16"-3820,-3 8-477,1 1 0,2-1 0,0 1 0,2 0 0,5 47-1,-3-60 2,1 0-1,0 0 0,0 0 1,9 18-1,-11-28-519,0-1 0,0 0-1,0 0 1,0 0 0,0 0 0,0-1-1,0 1 1,0 0 0,1 0 0,-1 0-1,0-1 1,0 1 0,1-1 0,-1 1-1,0-1 1,1 0 0,-1 1 0,0-1-1,2 0 1,27 1-1606,-22-2-1190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27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0 925 17287,'0'0'1518,"5"9"-660,15 31-2,-19-38-796,1 0 0,-1 0 0,1 0 0,-1-1-1,1 1 1,0 0 0,-1-1 0,1 0 0,0 1 0,0-1-1,0 0 1,0 0 0,0 0 0,1 0 0,-1 0 0,0-1-1,0 1 1,1-1 0,-1 1 0,0-1 0,0 0-1,1 0 1,-1 0 0,0 0 0,1 0 0,-1-1 0,4 0-1,1-1 49,0 0-1,0-1 0,0 0 0,0 0 0,0-1 0,9-5 1,-2-2-1,-1 1 0,0-2-1,0 0 1,-2-1 0,1 0 0,-2 0 0,0-1 0,0-1 0,-1 1 0,-1-2 0,7-16 0,7-24 317,26-106-1,-29 83 219,-4-1 0,-3 0 0,-3-1-1,-4 0 1,-6-82 0,0 150 30,1 13-652,0 0-1,0 0 0,0 0 1,0 0-1,0 0 0,0 0 1,0 0-1,0 0 1,0 0-1,0 0 0,0 0 1,0 0-1,-1 0 0,1 0 1,0 0-1,0 0 0,0 0 1,0 0-1,0 0 0,0 0 1,0 0-1,0 0 1,0 0-1,0 0 0,0 0 1,0 0-1,0 0 0,0 0 1,0 0-1,0 0 0,0 0 1,0 0-1,0 0 0,0 0 1,0 0-1,0 0 1,0 0-1,0 0 0,-1 0 1,1 0-1,0 0 0,0 0 1,0 0-1,0 0 0,0 0 1,0 0-1,0 0 0,-2 25 956,2 72-796,5-1 1,4 0 0,4-1-1,4 0 1,5-1-1,40 111 1,-46-156-180,-8-23 0,1-1 0,1 0 0,25 45 0,-34-68 0,0 0 0,0-1 0,0 1 0,0 0 0,1-1 0,-1 1 0,1-1 0,-1 0 0,1 0 0,0 1 0,-1-1 0,1 0 0,2 1 0,-3-2 0,0 0 0,0 0 0,0 0 0,-1 1 0,1-1 0,0 0 0,0 0 0,0-1 0,0 1 0,0 0 0,-1 0 0,1 0 0,0 0 0,0-1 0,0 1 0,0 0 0,-1-1 0,1 1 0,0-1 0,0 1 0,0-2 0,2 0 0,-1-1 0,1 0 0,-1 0 0,0 0 0,0-1 0,-1 1 0,1 0 0,-1-1 0,1 1 0,-1-1 0,0 0 0,1-4 0,1-34-3936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27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20599,'0'0'3080,"76"39"-2144,-15-24 0,20-4-344,6-6 8,12-5-256,1-4 8,-6 3-256,0-9 16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29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10656,'0'0'5866,"4"-9"-4914,0-5-611,12-26 947,-12 38-316,1 9-460,1 10 68,1 33 621,3 91 0,-7-85-689,-4 447 5516,-5-192-3378,8-342-2650,3 0 0,0 0 0,2 1 0,13-37 0,-15 50 0,10-30 0,27-62 0,-33 90 0,1 1 0,0 0 0,2 0 0,0 1 0,27-30 0,-37 45 0,0 0 0,1 0 0,-1-1 0,0 2 0,0-1 0,1 0 0,-1 0 0,1 1 0,0 0 0,-1-1 0,1 1 0,4-1 0,-6 2 0,1 0 0,-1 0 0,1 1 0,0-1 0,-1 0 0,1 1 0,-1-1 0,1 1 0,-1 0 0,1-1 0,-1 1 0,0 0 0,1 0 0,-1 0 0,0 0 0,0 0 0,1 0 0,-1 0 0,0 0 0,0 1 0,0-1 0,0 0 0,-1 1 0,2 1 0,7 12 0,0 0 0,-1 1 0,-1 0 0,0 0 0,-1 1 0,4 23 0,14 107 0,-19-98 0,17 65 0,-21-111 0,-1 0 0,1 0 0,0-1 0,0 1 0,0 0 0,1-1 0,-1 1 0,1-1 0,-1 1 0,1-1 0,0 0 0,0 0 0,0 1 0,0-1 0,0-1 0,1 1 0,-1 0 0,0 0 0,1-1 0,4 3 0,-3-3 0,1 0 0,-1-1 0,0 1 0,0-1 0,1 0 0,-1 0 0,0 0 0,0 0 0,1-1 0,-1 1 0,0-1 0,0 0 0,7-3 0,15-7 0,0-1 0,-1 0 0,26-19 0,69-54 0,-80 53 0,-1-2 0,-1-2 0,-2-2 0,41-54 0,-74 86 0,-6 4 0,-11 9 0,1 3 0,1 1 0,0 0 0,0 0 0,-17 24 0,-34 59 0,54-77 0,0 1 0,1 0 0,0 0 0,-8 35 0,13-44 0,1 1 0,1-1 0,-1 0 0,2 1 0,-1-1 0,1 0 0,1 1 0,0-1 0,0 0 0,1 1 0,0-1 0,3 9 0,-4-15 0,0-1 0,0 0 0,0 0 0,0 0 0,0 0 0,0 0 0,1 0 0,-1-1 0,1 1 0,-1 0 0,1-1 0,0 1 0,0-1 0,-1 1 0,1-1 0,0 0 0,0 0 0,0 0 0,1 0 0,-1 0 0,0 0 0,0-1 0,0 1 0,1-1 0,-1 0 0,0 1 0,1-1 0,-1 0 0,0 0 0,0 0 0,1-1 0,3 0 0,0 0 0,-1-1 0,1 0 0,-1-1 0,0 1 0,0-1 0,0 0 0,0 0 0,0 0 0,0-1 0,-1 1 0,8-9 0,-2 0 0,0-1 0,-1-1 0,-1 0 0,0 0 0,-1 0 0,0-1 0,8-27 0,-1-10 0,7-53 0,-10 42 0,-9 53 0,1-2 0,0-1 0,-1 0 0,-1 0 0,0 1 0,-1-20 0,1 160 0,3-92 0,2 0 0,19 64 0,-18-77 0,1-1 0,2 0 0,0-1 0,1 0 0,20 27 0,-29-44 0,0-1 0,1 0 0,0-1 0,-1 1 0,1 0 0,0-1 0,0 1 0,1-1 0,-1 0 0,6 3 0,-8-5 0,1 1 0,0-1 0,-1 0 0,1 1 0,-1-1 0,1 0 0,-1 0 0,1 0 0,0 0 0,-1 0 0,1-1 0,-1 1 0,1 0 0,-1-1 0,1 1 0,-1-1 0,1 1 0,-1-1 0,1 0 0,-1 0 0,0 1 0,1-1 0,-1 0 0,0 0 0,0 0 0,1-1 0,-1 1 0,0 0 0,1-2 0,10-14 0,-1 0 0,-1 0 0,0-1 0,9-25 0,25-81 0,-23 59 0,-12 35 0,-6 20 0,0 0 0,0-1 0,1 1 0,0 1 0,1-1 0,10-15 0,-15 25 0,0 0 0,1 0 0,-1 0 0,0-1 0,0 1 0,1 0 0,-1 0 0,0 0 0,1 0 0,-1 0 0,0 0 0,1 0 0,-1 0 0,0 0 0,0 0 0,1 0 0,-1 0 0,0 0 0,1 0 0,-1 0 0,0 0 0,1 0 0,-1 0 0,0 0 0,1 0 0,-1 0 0,0 1 0,0-1 0,1 0 0,-1 0 0,0 0 0,0 1 0,1-1 0,-1 0 0,0 0 0,0 0 0,0 1 0,1-1 0,-1 0 0,0 0 0,0 1 0,0-1 0,0 0 0,0 1 0,1-1 0,-1 0 0,0 1 0,8 17 0,-8-17 0,11 33 0,-2 0 0,6 49 0,-1-5 0,-8-45 0,-4-19 0,0 0 0,1-1 0,0 1 0,2-1 0,-1 0 0,8 14 0,-12-27 0,0 0 0,0 0 0,0 0 0,0 1 0,0-1 0,0 0 0,1 0 0,-1 0 0,0 1 0,0-1 0,0 0 0,0 0 0,1 0 0,-1 0 0,0 0 0,0 1 0,0-1 0,1 0 0,-1 0 0,0 0 0,0 0 0,0 0 0,1 0 0,-1 0 0,0 0 0,0 0 0,1 0 0,-1 0 0,0 0 0,0 0 0,0 0 0,1 0 0,-1 0 0,0 0 0,0 0 0,1 0 0,-1 0 0,0 0 0,0 0 0,0 0 0,1 0 0,-1-1 0,0 1 0,0 0 0,0 0 0,1 0 0,-1 0 0,0-1 0,0 1 0,0 0 0,0 0 0,0 0 0,1-1 0,-1 1 0,0 0 0,0 0 0,0 0 0,0-1 0,0 1 0,0 0 0,0-1 0,6-16 0,8-57 0,-9 43 0,1 1 0,1-1 0,2 1 0,1 0 0,17-34 0,-27 63 0,1-1 0,0 0 0,-1 1 0,1-1 0,0 1 0,0-1 0,0 1 0,1-1 0,-1 1 0,0 0 0,0 0 0,1-1 0,-1 1 0,1 0 0,-1 0 0,1 0 0,-1 1 0,1-1 0,0 0 0,-1 1 0,1-1 0,0 1 0,0-1 0,-1 1 0,1 0 0,0 0 0,0-1 0,0 1 0,-1 1 0,1-1 0,0 0 0,0 0 0,0 1 0,-1-1 0,3 2 0,4 2 0,0 0 0,0 1 0,0 0 0,-1 0 0,13 13 0,-2-3 0,4 2 0,49 29 0,-61-41 0,1 0 0,0 0 0,0-1 0,0 0 0,0-1 0,0 0 0,19 1 0,-26-4 0,0 1 0,0-2 0,-1 1 0,1 0 0,0-1 0,0 0 0,0 0 0,0 0 0,0 0 0,-1-1 0,1 1 0,-1-1 0,1 0 0,-1 0 0,5-4 0,-3 2 0,-1 0 0,1-1 0,-1 0 0,0 0 0,0 0 0,-1 0 0,1-1 0,-1 1 0,2-7 0,-1 2 0,0 0 0,-1 1 0,0-1 0,-1-1 0,0 1 0,-1 0 0,0 0 0,-1-1 0,0 1 0,0 0 0,-4-20 0,2 24 0,0 0 0,0 0 0,0 0 0,-1 0 0,0 1 0,0-1 0,0 1 0,-1 0 0,0 0 0,0 0 0,0 0 0,-7-5 0,9 8 0,0 1 0,0-1 0,0 1 0,0 0 0,0-1 0,-1 1 0,1 0 0,-1 0 0,1 1 0,-1-1 0,1 0 0,-1 1 0,1 0 0,-1-1 0,1 1 0,-1 0 0,0 0 0,1 0 0,-1 1 0,1-1 0,-1 1 0,1-1 0,-1 1 0,1 0 0,-1 0 0,1 0 0,0 0 0,-1 1 0,1-1 0,0 0 0,0 1 0,-3 3 0,-1 0 0,1 1 0,0 0 0,1 0 0,-1 0 0,1 0 0,0 1 0,1 0 0,0 0 0,0 0 0,0 0 0,1 1 0,0-1 0,0 1 0,0 9 0,0-2 0,1 1 0,0-1 0,1 1 0,1-1 0,1 1 0,4 19 0,-3-21 0,1 0 0,1 0 0,1-1 0,0 1 0,1-1 0,0 0 0,0-1 0,2 0 0,0 0 0,0-1 0,1 0 0,14 13 0,-16-18 0,0 1 0,1-1 0,0 0 0,0-1 0,0 0 0,0-1 0,1 1 0,-1-2 0,1 0 0,0 0 0,0 0 0,1-1 0,-1-1 0,0 0 0,1 0 0,-1-1 0,1-1 0,12-1 0,-7-1 141,-1-2-1,1 1 1,-1-2-1,-1 0 1,1-1-1,21-13 1,-7 1-2600,42-35-1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32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0 398 8936,'0'0'9357,"1"-12"-8763,0-3-360,1 1 0,1 0 0,0-1 0,1 1 0,0 1 0,1-1 0,11-21 0,-5 19 406,0-1 0,2 2 0,-1-1-1,29-24 1,-41 39-583,1 1 0,-1-1 0,1 1 0,-1-1 1,1 1-1,0-1 0,-1 1 0,1-1 0,0 1 0,0-1 0,-1 1 1,1 0-1,0 0 0,-1-1 0,1 1 0,0 0 0,0 0 0,0 0 1,-1 0-1,1 0 0,0 0 0,0 0 0,0 0 0,-1 0 0,1 0 0,0 0 1,1 1-1,-1-1 12,0 1 0,0 0 0,0 0-1,0 0 1,-1 0 0,1 0 0,0 0 0,0 0 0,0 0 0,-1 1 0,1-1 0,-1 0 0,1 0 0,0 3 0,1 5 207,0 0 0,0 0 0,0 13 0,-2-20-237,4 83 1225,-2-39 12,10 69 0,-11-109-1224,1 0-1,-1 1 1,1-1-1,1 0 1,-1 0 0,1 0-1,0 0 1,1 0-1,-1-1 1,1 0 0,0 1-1,1-1 1,-1-1-1,8 7 1,-9-8-32,1-1-1,0 1 1,0-1 0,0 0 0,0 0-1,1 0 1,-1-1 0,0 1 0,1-1-1,-1 0 1,1 0 0,-1-1-1,1 1 1,0-1 0,-1 0 0,1 0-1,-1-1 1,1 1 0,-1-1 0,1 0-1,4-2 1,0 0-20,1-1 0,-1-1 0,0 1 0,-1-1 0,1-1 0,-1 0 0,0 0 0,0 0 0,-1-1 0,0 0 0,0-1 0,-1 0 0,0 0 0,0 0 0,7-15 0,-5 7 0,0-1 0,-2 0 0,0 0 0,0-1 0,-2 1 0,0-1 0,2-31 0,-3-36 0,-2 43 0,11-80 0,-12 121 0,1-1 0,-1 0 0,1 1 0,0-1 0,-1 1 0,1-1 0,0 1 0,0-1 0,0 1 0,0-1 0,0 1 0,0 0 0,0-1 0,0 1 0,1 0 0,-1 0 0,0 0 0,1 0 0,-1 0 0,1 0 0,-1 0 0,1 1 0,-1-1 0,1 1 0,0-1 0,-1 1 0,1-1 0,0 1 0,0 0 0,-1 0 0,1 0 0,0 0 0,-1 0 0,1 0 0,2 1 0,8 1 0,0 0 0,0 1 0,0 0 0,12 6 0,-6-3 0,21 9 0,0 2 0,62 36 0,-69-29 0,-23-16 947,-5-9-4410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33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12456,'0'0'9537,"-2"14"-8949,-6 205 2288,14-90 819,-6-126-3502,1 0 139,-1 1 1,0-1-1,0 1 1,-1-1-1,1 0 1,-1 1-1,1-1 1,-1 0-1,-2 6 1,-16-15-244,-27-2-89,25 5 0,-37-10 0,46 10 0,12 2 0,13-1 0,43-8 0,59-3 0,-64 8 0,-7 3 0,66 4 0,-82-1 0,-22-1 85,1 0 0,0-1 0,0 0 0,0 0 0,-1 0 0,1-1 0,0 0 0,-1-1 0,9-4 0,25-16-4870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1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9536,'0'0'10514,"-10"8"-10250,6-5-240,-6 5 93,1-1 0,0 1 0,0 0 0,1 1 0,0 0 0,1 0 0,-10 15 0,13-14-3,0 0 0,0 0 0,1 0 0,0 1 0,1-1 0,0 1 0,1 0 0,0-1 0,0 1 0,2 0 0,-1 0 0,1 0 0,5 20 0,-5-26-27,1-1-1,0 0 1,0 0-1,1 0 1,-1 0 0,5 5-1,-6-8-60,-1 0 1,1 0-1,0 0 0,0 0 0,0 0 1,0 0-1,0-1 0,0 1 0,0 0 0,1-1 1,-1 1-1,0 0 0,0-1 0,1 0 1,-1 1-1,0-1 0,0 0 0,1 0 0,-1 1 1,0-1-1,1 0 0,-1 0 0,0-1 0,1 1 1,1 0-1,4-3 73,1 0-1,-1-1 1,12-6 0,-6 1-3131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34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13168,'0'0'16112,"9"-3"-15430,75-17 250,0 3 1,86-5-1,-56 23-932,-38 2 0,-79-3 863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3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14672,'0'0'5082,"16"-7"-4279,65-25 1219,160-43 0,-167 63-783,-49 9-336,0-1 0,31-10-1,-53 13-718,1-1-1,-1 1 1,1-1-1,-1 0 1,0 0-1,4-3 0,1-3-3868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40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0 663 10448,'0'0'13753,"2"-12"-13292,6-15-85,1 0 1,1 0-1,18-33 0,25-35 1427,105-140 1,-136 208-971,41-40-1,-50 55-568,1 0 0,1 0 0,0 1 0,29-15 0,-13 15-264,-30 11 0,0 0 0,0 0 0,0-1 0,-1 1 0,1 0 0,0 0 0,0 0 0,0 0 0,0 0 0,-1 0 0,1 0 0,0 0 0,0 0 0,0 1 0,-1-1 0,1 0 0,0 1 0,0-1 0,-1 0 0,1 1 0,0-1 0,0 1 0,-1-1 0,1 1 0,0-1 0,-1 1 0,1-1 0,-1 1 0,1 0 0,-1-1 0,1 1 0,-1 0 0,0-1 0,1 1 0,-1 0 0,1 1 0,2 13 0,-1 0 0,-1 0 0,0 1 0,-2 27 0,-13 64 0,8-68 0,-1 7 0,-3 38 0,-5-1 0,-37 122 0,52-205 0,-1 1 0,1-1 0,0 1 0,-1-1 0,1 1 0,0-1 0,0 1 0,-1-1 0,1 1 0,0 0 0,0-1 0,0 1 0,0-1 0,0 1 0,0-1 0,0 1 0,0 0 0,0-1 0,0 1 0,0-1 0,0 1 0,0-1 0,1 2 0,10-15 0,66-119 0,-4 8 0,100-158 0,-163 266 0,0 1 0,2 0 0,25-25 0,-34 39 0,-3 8 0,-6 15 0,3-14 0,-8 32 0,-43 189 0,48-195 0,2 1 0,1-1 0,1 1 0,6 61 0,-3-89 0,1 1 0,-1-1 0,1 1 0,1-1 0,0 1 0,0-1 0,0 0 0,1 0 0,-1-1 0,2 1 0,-1-1 0,1 0 0,0 0 0,0 0 0,1-1 0,-1 1 0,12 6 0,-12-8 0,1-1 0,0 0 0,-1 0 0,1-1 0,0 0 0,0 0 0,0 0 0,1-1 0,-1 1 0,0-2 0,0 1 0,1-1 0,-1 0 0,1 0 0,-1 0 0,0-1 0,0 0 0,1-1 0,-1 1 0,0-1 0,10-5 0,13-8 0,-1-2 0,-1-1 0,0-1 0,36-35 0,3-1 0,-53 46 238,-1 1 0,1 0 0,25-11-1,12-1-3411,-39 16 1462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42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183 142 8536,'0'0'3658,"2"-10"-3000,-1 1-279,1-2 1,-2 1 0,1 0 0,-1 0 0,-1 0-1,-2-18 1,-1 5 730,1 2 1838,2 39 149,-7 165 490,1-51-516,0-25 365,7-105-3436,0-1 0,0 0 0,0 0 0,0 0 0,-1 0 0,1 0 0,0 1 0,-1-1 0,1 0 0,0 0 0,-1 0 0,0 0 0,1 0 0,-1 0 0,1 0 0,-1 0 0,0 0 0,0-1 0,0 1 0,1 0 0,-1 0 0,0-1 0,0 1 0,0 0 0,0-1 0,0 1 0,0-1 0,0 1 0,-1-1 0,1 0 0,0 0 0,-1 1 0,-4 0 0,0-1 0,0 1 0,0-1 0,-11-1 0,6 0 0,-67 1 0,76 1 0,15 0 0,267-2 0,-280 1 0,62 7 0,-46-4 0,30 1 0,-40-1 854,0-1-1748,0-4-3001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43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0 9848,'0'0'12391,"-8"15"-11599,0 2-560,1-1 0,0 1 0,1 0 0,1 0 0,1 1 0,-3 25 0,-3 134 2020,-14 116 2829,22-275-4971,-2-1 1,0 0-1,-1 0 0,-1 0 0,0 0 0,-10 16 0,15-31-110,-9 18 0,9-20 0,1 1 0,0 0 0,-1-1 0,1 1 0,0 0 0,0 0 0,-1 0 0,1-1 0,0 1 0,0 0 0,0 0 0,0 0 0,0-1 0,0 1 0,0 0 0,0 0 0,1 0 0,-1-1 0,0 1 0,0 0 0,1 0 0,0 0 0,0 0 0,0-1 0,0 1 0,1-1 0,-1 1 0,0-1 0,1 0 0,-1 0 0,0 0 0,1 0 0,-1 0 0,0 0 0,1 0 0,-1 0 0,0-1 0,3 0 0,2 0 0,111-16 0,39-5 0,-31 19 0,-92 3 0,-39-5 850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43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18087,'0'0'7171,"12"-7"-6308,-3 1-674,7-3 223,0 0 1,1 1-1,26-9 0,-16 11 607,0 0-1,1 2 1,52-2 0,-22 3-294,-57 3-694,12 0 727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44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16072,'0'0'4522,"11"-6"-3590,13-7-390,1 1 0,1 1 0,0 1 0,36-9 1,-12 12 613,-1 2 1,1 1 0,84 7 0,-73-1 443,-27 1-479,-27-1-926,1-1 1,-1 0 0,1-1 0,-1 0-1,9-1 1,-12-1-196,-8 3 0,-13 11 852,8-8-5651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8T18:34:49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160 165 7736,'0'0'8190,"2"-9"-7915,-2 7-249,3-16 410,0 0 0,0-20 0,-3 32-109,1 0-1,0 0 1,1 0-1,-1 0 1,1 0-1,3-7 1,4-13 1702,-9 26-1984,0 0 0,0-1 0,0 1 0,0 0 0,0 0 0,0-1 0,1 1 0,-1 0 0,0 0 0,0-1 0,0 1 0,1 0 0,-1 0 0,0 0 0,0 0 0,1-1 0,-1 1 0,0 0 0,0 0 0,1 0 0,-1 0 0,0 0 0,1 0 0,-1 0 0,0 0 0,0 0 0,1 0 0,-1 0 0,0 0 0,1 0 0,-1 0 0,0 0 0,0 0 0,1 0 0,-1 0 0,0 0 0,1 0 0,-1 0 0,0 0 0,0 0 0,1 1 0,-1-1 0,0 0 0,0 0 0,0 0 0,1 1 0,-1-1 0,0 0 0,0 0 0,0 0 0,1 1 0,-1-1 0,0 0 0,0 0 0,0 1 0,0-1 0,0 1 0,12 13 601,-5 6-250,0-1 1,-1 1-1,-2 0 0,0 0 1,0 1-1,-2-1 1,-1 24-1,5 30 1013,-4-19 1089,-3-33-1923,6-1-575,-4-19 0,0-1 0,-1 0 0,1 1 0,-1-1 0,1 0 0,-1 1 0,1-1 0,-1 1 0,0-1 0,0 0 0,1 1 0,-1-1 0,0 1 0,-1-1 0,1 1 0,0-1 0,0 1 0,-1-1 0,1 0 0,0 1 0,-1-1 0,1 0 0,-1 1 0,0-1 0,0 0 0,1 0 0,-1 1 0,0-1 0,-1 1 0,-8 5 0,0 0 0,1-1 0,-2-1 0,1 0 0,-1 0 0,0-1 0,0 0 0,0-1 0,0 0 0,-18 2 0,-14 2 0,35-4 0,-1-2 0,1 1 0,-13 0 0,-14-6 0,106-7 0,134 17 0,-179-4 0,58 7 0,-51-5 0,0 0 0,40-2 0,-45-4 0,30 4 0,-29-5 856,-3 1-1756,-12 7-2991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13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14968,'0'0'3647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14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59 182 10448,'0'0'10951,"13"-2"-10697,101-15 454,-106 15-607,0 0 1,0-1-1,0 1 1,0-1-1,0-1 1,-1 0-1,0 0 1,1 0-1,6-7 1,-11 9-53,-1 1 1,0-1-1,1-1 0,-1 1 1,0 0-1,0 0 0,0-1 1,0 1-1,-1-1 0,1 0 1,-1 0-1,1 1 1,-1-1-1,0 0 0,0 0 1,0 0-1,-1 0 0,1 0 1,-1 0-1,1 0 0,-1-1 1,0 1-1,0 0 0,-1 0 1,1 0-1,-1 0 1,-1-6-1,1 6-20,-1 0 1,0 1-1,0-1 1,0 0-1,0 1 1,0 0-1,0-1 1,-1 1-1,1 0 1,-1 0-1,0 0 1,1 0-1,-1 1 1,0-1-1,0 1 1,0 0-1,0-1 1,0 1-1,0 1 0,-1-1 1,1 0-1,0 1 1,0 0-1,-6 0 1,-3-1 20,0 1 1,0 1-1,1 0 1,-1 1-1,-18 4 1,23-4-27,-1 1 1,1-1-1,0 1 1,0 0-1,0 1 1,0 0-1,0 0 0,1 0 1,0 1-1,-1 0 1,2 0-1,-1 1 1,1-1-1,0 1 1,0 0-1,0 1 0,1-1 1,0 1-1,1 0 1,-1 0-1,1 0 1,0 0-1,1 1 1,0-1-1,0 1 0,1 0 1,0-1-1,0 1 1,0 10-1,2-11 8,-1-1 0,1 1 0,0-1 0,0 0 0,0 1 0,1-1 0,0 0 0,0 0 0,1 0 0,0 0 0,0 0 0,0-1 0,1 1 0,0-1-1,0 0 1,0 0 0,0-1 0,1 1 0,0-1 0,0 0 0,0 0 0,0 0 0,1-1 0,0 0 0,-1 0 0,1 0 0,0-1 0,10 3 0,-16-5-31,148 41 433,-125-36-341,0-2 0,0 0 0,1-1 0,38-3 0,-56 0-240,20-1 367,44-9 0,-35-1-3725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15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9536,'0'0'11594,"15"1"-11269,38 1 176,103-11 0,-139 7-409,184-16 851,-178 18-733,1 0 0,-1 2-1,1 1 1,-1 1 0,0 1 0,35 12 0,-51-14 8,0 0 0,0 0 0,-1 0 1,1 1-1,-1-1 0,0 2 0,10 7 1,-13-9-384,-1 0-1,1 0 1,-1 0 0,0 0 0,-1 0 0,1 1 0,0-1 0,-1 1-1,0-1 1,0 1 0,0-1 0,0 1 0,0 0 0,-1-1 0,1 1-1,-1 6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2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25623,'0'0'1896,"115"-12"-928,1 0 16,46-4-352,47-7 8,53-1-616,-20-4 8,-48 2-288,-47-2 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24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381 322 8136,'0'0'8340,"-5"-12"-8103,2 5-189,0-3 37,-1 0 1,0 1-1,0-1 1,-1 1-1,-1 1 1,-11-17-1,8 16 49,0 0 0,0 1 0,-13-10 0,17 15-70,-1 0 0,1 0 1,-1 1-1,0-1 0,0 1 0,1 0 0,-2 1 1,-9-2-1,6 2 4,-1 1 1,1 0 0,0 0-1,0 1 1,0 1 0,0 0-1,0 0 1,0 1 0,0 0-1,0 1 1,1 0 0,0 0-1,0 1 1,-10 6-1,15-8-41,0 0 0,-1 0 0,1 1 0,0-1 0,0 1 0,1 0-1,-1 0 1,1 0 0,0 0 0,0 1 0,0-1 0,1 1-1,-1 0 1,1-1 0,0 1 0,1 0 0,-1 1 0,1-1-1,0 0 1,0 0 0,1 0 0,-1 1 0,1-1 0,1 0-1,-1 1 1,1-1 0,-1 0 0,4 9 0,-2-9-1,0 0 1,1 0-1,0 0 1,0-1 0,0 1-1,0-1 1,1 0-1,-1 0 1,1 0 0,0 0-1,1-1 1,7 6-1,-2-2 29,1-1 0,0 0-1,0-1 1,17 6-1,-21-9 3,0 0 0,0-1 0,0 0-1,1 0 1,-1-1 0,0 0 0,0 0-1,0-1 1,0 1 0,0-2 0,0 1-1,0-1 1,10-3 0,-11-1 196,-11 4 9,-15 5-41,10 1-191,1 1-1,-1 0 1,1 0-1,0 1 1,1 1 0,-1-1-1,1 1 1,-9 11 0,-7 10 36,-21 30 0,42-53-58,-5 5 15,1 1 0,0 0 1,1 1-1,0 0 0,0 0 1,1 0-1,-5 23 0,8-28-18,1 1 1,1-1-1,-1 0 0,1 0 0,1 0 0,-1 1 0,1-1 0,0 0 0,1 0 0,0 0 0,0 0 0,0 0 0,1-1 0,0 1 1,6 9-1,-6-12 1,-1 0-1,1 1 1,0-1 0,0-1 0,1 1 0,-1 0 0,1-1 0,0 1 0,0-1 0,0 0 0,0-1 0,1 1 0,-1-1 0,1 1 0,0-1 0,-1-1-1,7 2 1,-4-1 5,0-2 1,0 1-1,1-1 0,-1 0 0,0-1 0,0 1 0,1-1 0,-1-1 0,0 1 0,0-2 1,12-4-1,-5 1 10,1-2 0,-1 1 1,0-2-1,25-20 1,45-50 78,-58 54-74,1-4 4,33-46 0,-38 46-3,0 2-1,36-35 1,-20 29 24,-2-2-1,-1-1 1,59-80 0,-87 104-25,-1 0 0,0-1 1,-1 0-1,0 0 1,-1 0-1,0-1 0,-1 1 1,-1-1-1,0 0 0,-1 0 1,-1 0-1,0 0 1,-2-18-1,2 29-19,-1 0 1,1 1-1,-1-1 1,0 1-1,0-1 1,0 1-1,0-1 1,0 1-1,0 0 1,-1-1-1,1 1 1,-1 0-1,1 0 1,-1 0-1,0 0 1,0 0-1,0 0 1,-3-1-1,3 2-1,0 0 0,0 0-1,0 1 1,0-1 0,0 1-1,0-1 1,0 1 0,0 0 0,-1 0-1,1 0 1,0 0 0,0 0-1,0 1 1,0-1 0,0 1-1,0-1 1,0 1 0,0 0-1,0 0 1,0 0 0,0 0 0,-3 1-1,-5 5 4,-1 1-1,1 0 1,1 0-1,0 0 0,0 1 1,0 1-1,1 0 1,1 0-1,-1 0 1,2 1-1,-8 14 0,2 3-36,0 0 0,2 1 0,-10 47-1,16-48-1,2 0-1,1 0 1,1 0-1,7 56 1,-5-69 9,-2-9 17,5 40-84,11 53 0,-12-85 86,0 0-1,0-1 1,1 1 0,1-1-1,0 0 1,1 0-1,1-1 1,9 13 0,-10-15-3,1-1 1,0-1 0,1 1 0,0-1 0,19 12 0,-23-16 9,1-1-1,-1 0 1,1-1 0,0 0 0,0 0 0,0 0 0,0-1-1,1 1 1,-1-1 0,0-1 0,1 1 0,-1-1-1,7-1 1,-1-1 19,-1 0 0,1 0-1,-1-2 1,1 1 0,-1-1 0,0-1-1,13-8 1,-6 3 45,-1-1 0,-1-1 1,23-20-1,-35 29-53,-1-1 0,-1 0-1,1 1 1,0-1 0,-1 0 0,0 0 0,0 0 0,0-1 0,0 1-1,-1 0 1,1-1 0,-1 1 0,0-1 0,-1 1 0,1-1 0,-1 0-1,0 1 1,0-1 0,0 0 0,-1 1 0,1-1 0,-1 1 0,-1-1-1,1 1 1,0-1 0,-1 1 0,0 0 0,0 0 0,-3-5 0,3 5-4,0 1 1,0 0-1,0 0 1,0 0-1,-1 0 1,1 0-1,-1 1 1,0-1-1,1 1 1,-1 0-1,0-1 1,-1 1-1,1 1 1,0-1-1,0 0 1,-1 1-1,1 0 1,-1-1-1,0 1 1,1 1-1,-1-1 1,0 0-1,1 1 1,-1 0-1,0 0 1,0 0-1,1 0 1,-1 1-1,0 0 1,1-1-1,-1 1 1,0 0 0,1 1-1,0-1 1,-1 1-1,-2 1 1,2 0-11,0 0 0,0 0 0,0 0 1,1 1-1,0-1 0,0 1 0,0 0 0,0 0 1,0 0-1,1 0 0,0 0 0,-1 1 1,2-1-1,-1 1 0,0-1 0,1 1 1,0 0-1,0 0 0,0 5 0,0-1-13,1 0-1,0 0 1,0-1-1,0 1 1,1 0-1,1 0 0,-1-1 1,1 1-1,6 12 1,-5-12 3,1-1 0,1 0 0,0 0-1,0 0 1,0-1 0,1 0 0,0 0 0,0 0 0,1-1 0,0 0 0,12 8 0,-14-10 16,0-1 1,0 0 0,0 0 0,0 0 0,1-1 0,-1 0-1,1 0 1,-1 0 0,1-1 0,8 2 0,-10-3 1,-1 0-1,1 0 1,-1 0 0,0 0 0,1-1 0,-1 1 0,0-1 0,1 0 0,-1 0-1,0 0 1,0 0 0,0-1 0,0 1 0,0-1 0,0 0 0,0 0 0,-1 0-1,1 0 1,4-5 0,17-18 31,-6 6 6,0-1-1,18-29 0,-24 32-9,0-1-1,25-24 0,-32 36-29,0 1 1,0 1-1,1-1 0,0 1 0,-1 0 0,2 0 0,-1 1 0,0-1 0,1 1 1,-1 1-1,14-4 0,-13 5-16,1 1 0,-1 0 0,0 1 0,0 0 1,0 0-1,1 0 0,-1 1 0,0 0 0,-1 0 0,1 1 0,0 0 1,-1 0-1,8 6 0,-17-10 37,-1 0 1,1 1-1,-1 0 0,0 0 1,1 0-1,-1 0 0,1 1 1,-1-1-1,1 1 0,-1 0 1,1 0-1,0 0 0,-6 3 1,-54 23 211,60-24-231,0-1 0,-1 1 0,1-1 0,0 1 0,0 0 1,1 0-1,-1 0 0,1 0 0,-1 1 0,1-1 0,0 1 0,0-1 0,1 1 0,-1 0 0,1 0 0,0 0 0,0 0 0,0 0 0,-1 5 0,2-6-14,0 1 0,-1-1 0,1 0 1,0 0-1,1 1 0,-1-1 0,0 0 0,1 0 0,0 0 0,0 0 0,0 1 0,0-1 0,0 0 0,1 0 0,-1-1 0,1 1 0,0 0 0,0-1 0,0 1 0,0-1 0,0 1 0,1-1 0,-1 0 0,5 3 1,-1-1-4,1 0 0,0-1 1,0 0-1,0-1 1,0 1-1,1-1 0,-1-1 1,1 1-1,-1-1 1,1-1-1,-1 1 0,9-2 1,-5 0 6,0-1 0,0 0 0,0 0 0,0-1 0,-1-1 0,1 0 1,15-8-1,-6 0 18,0-1 0,-1-1 1,0 0-1,-1-1 1,-1-1-1,0-1 0,19-26 1,-15 14 25,-1-1-1,-2-1 1,0-1 0,-3 0-1,16-43 1,-14 20 65,-1 1 1,13-93-1,-27 129-71,0-1 0,-1 1 0,-1-1 0,-1 0 0,-1 1 1,0 0-1,-1-1 0,-1 1 0,-7-19 0,11 36-37,0 1 1,0-1 0,-1 1-1,1-1 1,0 1-1,0-1 1,-1 1 0,1-1-1,0 1 1,-1-1 0,1 1-1,-1-1 1,1 1-1,0 0 1,-1-1 0,1 1-1,-1 0 1,1-1-1,-1 1 1,1 0 0,-1 0-1,1 0 1,-1-1 0,0 1-1,1 0 1,-1 0-1,1 0 1,-1 0 0,1 0-1,-1 0 1,0 0-1,1 0 1,-1 0 0,1 0-1,-1 0 1,1 0 0,-1 1-1,0-1 1,1 0-1,-1 0 1,1 1 0,-1-1-1,1 0 1,-1 1-1,1-1 1,-1 0 0,1 1-1,0-1 1,-1 1-1,1-1 1,0 0 0,-1 1-1,-2 2-4,0 0 0,0 1-1,0-1 1,0 1 0,-3 5-1,-7 21-64,2 1-1,0 0 0,3 1 0,-9 55 0,15-80 54,-1 18-26,0 0 1,2 1-1,2 31 0,12 80-74,-8-97 85,-3-13 21,2-1 0,1 0 0,1 0 0,2 0 0,0-1 0,1 0 0,20 36 0,-26-56 20,0 1 0,1-2 0,-1 1 0,1 0 1,0-1-1,1 1 0,-1-1 0,1 0 1,6 3-1,-9-5-3,0-1 0,0 0 0,0 0 0,1 0 0,-1-1 0,0 1 1,0 0-1,1-1 0,-1 0 0,1 1 0,-1-1 0,0 0 0,1 0 0,-1-1 0,1 1 1,-1 0-1,0-1 0,1 1 0,-1-1 0,0 0 0,0 0 0,1 0 0,-1 0 0,4-3 1,4-4 31,0 0 0,-1-1 0,0 0 1,-1 0-1,0-1 0,0 0 1,-1-1-1,0 0 0,-1 0 0,0 0 1,-1-1-1,0 0 0,-1 0 1,0 0-1,-1 0 0,0-1 1,-1 1-1,0-18 0,-8-17 333,6 47-341,0 1-26,-1 0 0,1 0-1,0 0 1,-1 0 0,1 0 0,0 0 0,0 0 0,0 0-1,0 0 1,0 1 0,0-1 0,0 0 0,0 0 0,0 0 0,0 0-1,1 2 1,4 27-8,-5-28 5,5 30-43,2 1-1,1-1 1,15 36 0,-22-65 36,1 0 0,-1 0 1,1-1-1,-1 1 0,1 0 1,0-1-1,0 1 0,0-1 1,1 0-1,-1 1 0,1-1 1,-1 0-1,1-1 0,-1 1 1,1 0-1,4 1 0,-2-1 2,0-1 0,0 1 0,0-1-1,1 0 1,-1 0 0,0-1 0,0 0 0,1 0-1,5 0 1,2-2 8,0 0 0,0-1 0,0-1 0,-1 0 0,0 0 0,0-1 0,14-8 0,4-6 65,45-37 0,-32 22 27,7-15 104,-46 49-143,-7 8-40,-7 14-19,8-18 10,-2 6-8,0 0 0,0 1-1,1-1 1,0 1-1,-1 11 1,4-19-1,-1 1 0,1-1 0,0 0 0,0 0 0,0 1 0,0-1 0,0 0 0,1 1 0,-1-1-1,1 0 1,0 0 0,0 1 0,0-1 0,0 0 0,1 0 0,-1 0 0,1-1 0,0 1 0,0 0 0,4 4 0,6 3 4,-9-7 1,0 0 1,0 0-1,1-1 0,-1 1 0,1-1 1,0 0-1,6 3 0,-9-4-3,1-1 0,-1 0-1,1 0 1,0 0 0,-1 0-1,1 0 1,-1 0 0,1 0-1,-1-1 1,1 1 0,0 0-1,-1-1 1,0 0 0,1 1-1,-1-1 1,1 0 0,-1 1-1,0-1 1,1 0 0,-1 0-1,0 0 1,0 0-1,0 0 1,0-1 0,2-1-1,0-1 9,0 1 0,-1-1 0,1 0 0,-1 1-1,0-1 1,0 0 0,0-1 0,-1 1-1,1 0 1,-1 0 0,0-1 0,0 1-1,0-7 1,-1 2 19,0 0 0,-1 0 0,1 0 0,-2 0 0,-3-14 0,4 20-16,-1 0 1,1 0-1,0 0 0,-1 0 0,0 0 0,0 1 1,0-1-1,0 1 0,0-1 0,0 1 0,-1 0 1,1 0-1,-1 0 0,0 0 0,1 0 0,-5-1 1,3 1 11,1 0 0,-1-1 0,1 1 0,0-1 0,0 1 0,0-1 0,-4-5 0,7 7-23,0 0-1,1 0 0,-1 1 0,0-1 0,1 0 0,-1 1 0,1-1 0,-1 0 0,1 1 0,-1-1 0,1 1 0,-1-1 1,1 1-1,0-1 0,-1 1 0,1-1 0,0 1 0,-1 0 0,2-1 0,15-9 1,11-5 0,2 0 0,-1 2-1,37-10 1,-63 22-2,1 0 0,0 0 0,0 0 0,0 1 0,0 0 0,0-1 0,-1 2 0,1-1 0,0 0 0,0 1 0,0 0 0,0-1 0,-1 2 0,8 2 0,-9-3 0,0 0 0,0 1 0,0-1 0,-1 1 0,1-1 0,0 1 0,-1 0 0,1 0 0,-1-1 0,0 1 0,1 0 0,-1 1 0,0-1 0,0 0 0,-1 0 0,1 0 0,0 0 0,-1 1 0,1-1 0,-1 0 0,0 1 0,0-1 0,0 0 0,0 1 0,0-1 0,-1 3 0,0 16 74,-2 0-1,0 0 1,-2 0-1,-10 30 1,16-52-72,-1 1 1,0 0-1,0 0 0,0 0 0,0 0 1,0 0-1,0 0 0,0 0 0,0 0 1,1 0-1,-1 0 0,0 0 0,0 0 1,0 0-1,0 0 0,0 0 0,0 0 1,0 0-1,0 0 0,1 0 0,-1 0 0,0 0 1,0 0-1,0 0 0,0 0 0,0 0 1,0 0-1,0 0 0,0 1 0,0-1 1,0 0-1,1 0 0,-1 0 0,0 0 1,0 0-1,0 0 0,0 0 0,0 0 1,0 0-1,0 0 0,0 0 0,0 1 1,0-1-1,0 0 0,0 0 0,0 0 1,0 0-1,0 0 0,0 0 0,0 0 1,0 0-1,0 1 0,0-1 0,0 0 1,0 0-1,0 0 0,0 0 0,0 0 1,0 0-1,0 1 0,9-8 69,32-38 169,54-47 0,-94 91-238,0 0 0,1-1 0,-1 1 0,1 0 0,-1 0 0,1 0 0,-1 0 0,1 0-1,0 0 1,-1 1 0,1-1 0,0 0 0,-1 1 0,1-1 0,0 1 0,0 0 0,0 0 0,0-1 0,-1 1 0,1 1 0,0-1 0,0 0-1,0 0 1,0 0 0,-1 1 0,1-1 0,0 1 0,2 1 0,0 1 1,-1-1 1,0 1-1,0 0 0,0 1 1,-1-1-1,1 0 0,-1 1 1,0-1-1,0 1 0,0 0 1,2 7-1,4 8 0,-4-5 7,2-1 1,0 0-1,0 0 1,1-1-1,14 19 0,-20-28-7,1-1-1,0-1 1,0 1-1,0 0 1,0 0-1,0-1 1,1 1-1,-1-1 1,0 0 0,1 1-1,-1-1 1,1 0-1,-1-1 1,1 1-1,2 0 1,-1-1-2,-1 0 1,0 0 0,0 0 0,0-1 0,0 0-1,0 1 1,0-1 0,0 0 0,0 0 0,0-1-1,0 1 1,-1-1 0,1 1 0,0-1-1,-1 0 1,3-2 0,6-5 25,0-1 0,-1-1 0,0 1 0,-1-1 0,14-22 0,29-64 48,-39 69-61,1 2 1,1 0-1,24-31 1,-39 56-14,1 0-1,0 0 1,-1 0 0,1 0 0,0 0 0,0 0 0,-1 0-1,1 1 1,0-1 0,0 0 0,0 1 0,0-1 0,0 0-1,0 1 1,0-1 0,0 1 0,0 0 0,0-1 0,0 1-1,1 0 1,-1 0 0,0 0 0,0-1 0,2 1 0,-2 1 2,0 0 0,0-1 0,0 1 0,0 0 0,0-1-1,0 1 1,-1 0 0,1 0 0,0 0 0,0 0 0,0 0 0,-1 0 0,1 0 0,-1 0 0,1 0 0,-1 0 0,1 0 0,0 2 0,2 7 19,-1-1-1,0 1 0,2 17 0,-4-26-21,2 15 44,-1 0-1,-1 0 0,0 0 0,-1 0 0,-1 0 1,0 0-1,-8 25 0,8-35-15,0 0-1,-1 0 1,0 0 0,0 0 0,0-1 0,-1 1 0,1-1-1,-1 0 1,-1 0 0,1 0 0,-1-1 0,0 1-1,0-1 1,0 0 0,0-1 0,-1 1 0,0-1-1,1 0 1,-1 0 0,0-1 0,-9 3 0,4-3 65,0 0 0,1-1 1,-1 0-1,-15-1 0,57-8-86,-6 5-10,0-1 1,0-1-1,0-1 0,-1-1 1,34-14-1,-44 18 129,-5 2-1423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25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11048,'0'0'4805,"13"-5"-4208,35-6-152,0 2 1,81-4-1,16 5-27,211-13 598,0-28 263,-233 22-999,-83 18-2596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27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36 9040,'0'0'10391,"0"12"-10111,-1-2-210,0 4 51,1 0 0,0 0 0,4 26 0,1 1 475,-1 64 0,-2-39 6,4 8 893,6-95-751,4-30-444,22-52 53,-15 44-141,-10 26-16,18-35 1,-26 59-122,0 0 0,1 1 0,0-1 0,0 1-1,1 1 1,0-1 0,0 1 0,13-9 0,-19 15-66,0 0 1,0 0-1,0 0 0,0 1 1,0-1-1,0 0 0,0 1 1,0-1-1,0 1 1,1-1-1,-1 1 0,0 0 1,0-1-1,1 1 0,-1 0 1,0 0-1,1 0 1,-1 0-1,0 0 0,1 0 1,-1 0-1,0 0 0,0 1 1,1-1-1,-1 0 1,0 1-1,0-1 0,0 1 1,1 0-1,-1-1 0,0 1 1,0 0-1,0-1 0,0 1 1,0 0-1,0 0 1,0 0-1,-1 0 0,1 0 1,0 0-1,0 0 0,-1 0 1,1 1-1,-1-1 1,1 0-1,0 2 0,3 7 13,-1 1 1,0-1-1,-1 1 0,2 15 0,-2-18-9,8 111 149,-4-26 73,-6-93-232,0 0-1,0 0 1,0 0-1,0 1 0,0-1 1,0 0-1,0 0 1,0 1-1,0-1 1,0 0-1,0 0 1,0 0-1,0 1 1,0-1-1,1 0 1,-1 0-1,0 0 0,0 1 1,0-1-1,0 0 1,0 0-1,1 0 1,-1 0-1,0 0 1,0 1-1,0-1 1,0 0-1,1 0 0,-1 0 1,0 0-1,0 0 1,0 0-1,1 0 1,-1 0-1,0 0 1,0 0-1,0 1 1,1-1-1,-1 0 1,0 0-1,0 0 0,1 0 1,-1-1-1,0 1 1,0 0-1,0 0 1,1 0-1,-1 0 1,0 0-1,0 0 1,0 0-1,1 0 0,-1 0 1,0 0-1,0-1 1,0 1-1,0 0 1,1 0-1,-1 0 1,0 0-1,0-1 1,0 1-1,0 0 1,0 0-1,0 0 0,1 0 1,-1-1-1,0 1 1,0-1-1,13-16 61,-11 14-48,58-84 199,-26 36 21,45-53 1,-74 98-214,-2 3 18,0-1 0,0 1 0,1-1 0,-1 1 1,1 0-1,4-3 0,-7 5-34,0 1 1,0 0-1,0-1 0,0 1 1,0 0-1,0 0 0,0-1 1,0 1-1,0 0 0,0 0 1,0 0-1,0 0 0,1 0 1,-1 0-1,0 1 0,0-1 1,0 0-1,0 0 0,0 1 1,-1-1-1,1 1 1,0-1-1,0 1 0,0-1 1,0 1-1,0-1 0,0 1 1,-1 0-1,1 0 0,0-1 1,-1 1-1,1 0 0,0 0 1,0 1-1,6 10 1,0 1-1,-1-1 0,0 1 1,-1 1-1,-1-1 1,0 1-1,3 26 1,5 11 5,1-7 29,-7-27-2,-1 0 0,0 0 0,-2 1 1,0-1-1,0 19 0,3-4 237,-6-32-220,8-9-921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28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11256,'0'0'5386,"-3"13"-5027,0 0-259,-2 9 173,-3 38 0,-9 277 3791,17-341-3959,1 1-1,0 0 0,1 0 1,-1 0-1,1 0 0,-1 1 0,1-1 1,0 0-1,2-3 0,7-9 85,45-99 632,11-21 341,-64 130-1079,0 0 1,0 0-1,0 1 1,1-1-1,0 1 1,0 0-1,6-5 0,-9 8-70,-1 0 0,1 1 0,0-1-1,0 0 1,0 1 0,0-1 0,0 1-1,0 0 1,0-1 0,1 1 0,-1 0-1,0 0 1,0-1 0,0 1 0,0 0-1,0 0 1,0 0 0,0 0 0,1 1 0,-1-1-1,0 0 1,0 0 0,0 1 0,0-1-1,0 0 1,0 1 0,0-1 0,0 1-1,0 0 1,0-1 0,0 1 0,0 0-1,-1-1 1,1 1 0,0 0 0,0 0-1,-1 0 1,1 0 0,0 0 0,-1 0-1,1 0 1,0 2 0,7 12 51,-1 1 0,-1 0 0,0 0 0,-1 1 1,4 25-1,-5-22 34,1 0 1,1 0-1,11 24 1,-11-30 117,1 0 1,1-1 0,0 0 0,1 0 0,19 21 0,-24-32-144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31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9648,'0'0'12149,"10"-4"-11912,31-14 4,-40 18-226,0 0 0,0 0 0,0 0-1,-1 0 1,1 0 0,0 0 0,0 0 0,0 0-1,0 0 1,-1 1 0,1-1 0,0 0-1,0 0 1,0 1 0,-1-1 0,1 0 0,0 1-1,-1-1 1,1 1 0,0-1 0,-1 1 0,1-1-1,0 1 1,-1 0 0,1-1 0,-1 1-1,1 0 1,10 20 345,-9-16-284,1 2 26,-1 1 0,1 0 0,-1 1 0,0-1 0,-1 0 0,1 16 0,-5 55 422,1-25-149,2-45-280,0 0 0,1 0 0,0 0 0,0 1 0,4 10 1,-4-18-72,-1 0 0,1 0 1,-1-1-1,1 1 0,0 0 1,0 0-1,0-1 0,0 1 1,0-1-1,0 1 1,0-1-1,1 1 0,-1-1 1,0 0-1,1 0 0,-1 0 1,1 0-1,-1 0 0,1 0 1,0 0-1,-1 0 1,1 0-1,0-1 0,-1 1 1,1-1-1,0 1 0,0-1 1,0 0-1,0 0 0,-1 1 1,1-1-1,4-1 1,-1 0 4,0 0 0,0-1 0,0 0 0,-1 1 0,1-2 0,0 1 0,-1 0 0,0-1 0,1 0 0,-1 0 0,0 0 0,0-1 0,5-6 0,4-5 38,-1-1 0,12-21 0,-13 21-21,-3 4 10,0-1 1,-1 0-1,0 0 1,-1-1-1,-1 0 1,0 0-1,0 0 0,-2-1 1,0 1-1,0-1 1,-2 0-1,0 0 1,0 1-1,-2-1 0,1 0 1,-2 0-1,-6-27 1,4 4 304,5 38-350,0-1 1,-1 1-1,1-1 0,-1 1 0,1 0 1,0 0-1,-1-1 0,1 1 1,0 0-1,-1 0 0,1 0 0,0-1 1,-1 1-1,1 0 0,0 0 0,-1 0 1,1 0-1,0 0 0,-1 1 0,1-1 1,1 0-1,18 3 22,49 21-11,-44-15-20,38 10 0,-23-9 283,-39-9-233,-1-1-47,0 0 0,0 0 0,0 0 0,0 1 1,0-1-1,1 0 0,-1 0 0,0 0 0,0 0 0,0 0 1,0 1-1,0-1 0,1 0 0,-1 0 0,0 0 0,0 0 1,0 0-1,1 0 0,-1 0 0,0 0 0,0 0 0,0 0 1,1 0-1,-1 0 0,0 0 0,0 0 0,0 0 0,1 0 1,-1 0-1,0 0 0,0 0 0,0 0 0,0 0 0,1 0 1,-1 0-1,0 0 0,0 0 0,0 0 0,1 0 0,-1-1 1,0 1-1,0 0 0,0 0 0,0 0 0,0 0 0,1 0 1,-1-1-1,0 1 0,0 0 0,0 0 0,0 0 0,0 0 1,0-1-1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32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9344,'0'0'9031,"13"1"-8701,-8 0-313,15 1 226,0-2 0,0 0-1,27-3 1,-41 2-122,1 0-1,-1-1 1,0 1-1,0-1 1,0-1-1,0 1 1,8-5-1,-12 5-55,0 1 0,0-1 0,0 0 0,0 1 0,0-1 0,0 0-1,0 0 1,0-1 0,-1 1 0,1 0 0,-1 0 0,0-1 0,1 1 0,-1-1-1,0 1 1,-1-1 0,1 0 0,0-2 0,0 2-27,-1 1 0,0 0 0,1 0 0,-1 0 0,0 0 0,0-1 0,0 1 0,-1 0 0,1 0 0,0 0-1,-1 0 1,0 0 0,1 0 0,-1 0 0,0 0 0,0 0 0,0 0 0,-2-2 0,2 3-6,0-1 0,-1 1-1,1 0 1,-1 0 0,1 0-1,-1 0 1,0 0 0,1 1-1,-1-1 1,0 0 0,1 1-1,-1-1 1,0 1 0,0 0-1,0-1 1,0 1 0,-1 0-1,-4 0 16,1 1-1,0 0 0,-1 0 0,1 1 1,0-1-1,0 1 0,0 0 1,0 1-1,1 0 0,-1 0 0,-6 4 1,2 0 8,0 0 1,1 1 0,0 1 0,0 0 0,-8 10-1,14-14-29,-1-1-1,1 1 0,0 0 0,1 0 0,-1 1 0,1-1 0,0 0 0,0 1 0,1-1 0,0 1 0,0 0 0,0 0 0,0 6 0,2-8 1,-1 1 0,0-1 0,1 0 0,0 1 0,0-1-1,1 0 1,-1 0 0,1 0 0,0 0 0,0 0 0,0 0 0,0 0 0,1-1 0,0 1 0,-1-1 0,1 0 0,1 0-1,-1 0 1,0 0 0,1 0 0,-1-1 0,1 1 0,0-1 0,0 0 0,0 0 0,4 1 0,0 0 13,-1 0 0,1-1 0,-1 0 0,1-1-1,0 0 1,0 0 0,-1 0 0,1-1 0,0 0 0,0-1 0,0 0 0,-1 0 0,1-1 0,8-2 0,-14 4-30,6-3 59,0 0-1,0 0 0,0 0 1,-1-1-1,1-1 0,-1 1 1,12-10-1,-5 3 147,-3 1-510,-5 4-2723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33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9744,'0'0'8265,"11"-1"-7964,190-2 940,86-6 750,-270 7-1755,-11 1-86,0 0 0,0 0 0,0 0 1,0 1-1,0 0 0,0 0 0,0 1 0,8 1 0,-8 5 262,-6-3-3184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34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9536,'0'0'9649,"10"-3"-9376,2 0-177,-5 1-4,0 1 1,0-1-1,-1-1 0,11-4 0,4 6 926,-11-1-719,1 0 1,-1 1 0,1 0-1,20 1 1,-19 0-121,5 0-29,198-4 881,-162 0-800,-1-2 0,53-12-1,-62 7-33,1 2-1,-1 3 0,57-3 1,169-3 279,110 0-55,-320 5-323,0-3 1,64-18-1,-31 5 116,-91 23-214,20-3 96,-16 7-38,-11 6-58,-7 4-3375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36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12456,'0'0'5865,"4"11"-5473,-2-6-332,0 0-7,-1 0 0,1 1 0,-1-1 0,1 0 0,-1 0-1,-1 1 1,1-1 0,-1 0 0,0 1 0,0-1-1,-1 1 1,1-1 0,-3 7 0,-15 59 922,3 1 1,-7 92-1,21-157-846,0 0 0,1 1 0,0-1 1,0 1-1,1-1 0,0 0 0,1 0 0,-1 0 0,1 1 0,1-2 0,5 13 0,-6-15-68,0 0-1,1-1 1,0 0-1,0 1 1,0-1 0,0 0-1,0 0 1,0-1 0,1 1-1,-1-1 1,1 0 0,0 0-1,0 0 1,0 0-1,0 0 1,0-1 0,0 0-1,0 0 1,1 0 0,-1 0-1,5-1 1,12 1 113,-1 0 0,1-2 0,-1-1 0,39-8 1,-22 1 379,61-24 0,-55 10 4,-42 19-2955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36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15072,'0'0'2367,"12"-2"-1687,186-18 975,60-9-302,-231 23-1171,46-16 0,-52 15-2058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2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208 123 16687,'0'0'4115,"-13"4"-4094,4-1-7,0 0-1,0 0 0,0 1 0,0 0 0,1 1 1,-1 0-1,1 0 0,1 1 0,-1 0 0,-7 7 1,-1 4 62,1 1-1,-22 34 1,33-46-50,1 0 0,0 0 0,0 0 0,0 0 0,1 1 0,0 0 0,0-1 0,1 1 0,-1 0 0,2 0 0,-1 0-1,1-1 1,0 13 0,1-16-7,-1 0 0,1 0-1,0 0 1,0 1 0,0-1-1,0 0 1,1-1-1,-1 1 1,1 0 0,-1 0-1,1-1 1,0 1 0,0 0-1,0-1 1,1 0-1,-1 0 1,1 0 0,-1 0-1,1 0 1,-1 0 0,1 0-1,0-1 1,0 0 0,0 1-1,0-1 1,0 0-1,0 0 1,0-1 0,0 1-1,5 0 1,1-1 34,0 1-1,1-1 1,-1-1 0,0 0 0,0 0 0,1-1-1,-1 0 1,0 0 0,11-6 0,-12 4 4,1 0 0,-1-1 0,0 0 0,0 0 0,0-1 0,-1 0 0,0-1 0,0 1 0,-1-1 0,0-1 0,10-13 0,-8 8 58,-1-1 0,0 1 0,-1-1 0,0-1 0,-1 1 0,5-25 0,-8 31-31,-1 0 1,0 1-1,-1-1 0,1 0 1,-1 0-1,-1 0 0,0 0 1,-2-12-1,2 17-49,0 1 0,0-1 0,1 1 1,-2-1-1,1 1 0,0 0 0,0-1 0,-1 1 1,0 0-1,1 0 0,-1 0 0,0 0 0,0 0 1,0 1-1,0-1 0,0 0 0,0 1 0,-1-1 0,1 1 1,0 0-1,-1 0 0,1 0 0,-1 0 0,1 0 1,-1 1-1,1-1 0,-1 1 0,0 0 0,-3-1 1,-9 2 79,1 0 1,-1 1 0,0 1-1,0 0 1,1 0 0,0 2 0,0 0-1,0 1 1,-14 7 0,28-13-112,1 0 1,-1 0-1,0 0 0,0 0 1,0 0-1,0 0 1,1 0-1,-1 0 0,0 0 1,0 0-1,0 0 0,0 0 1,1 0-1,-1 0 1,0 0-1,0 0 0,0 0 1,0 1-1,1-1 1,-1 0-1,0 0 0,0 0 1,0 0-1,0 0 0,0 0 1,0 0-1,1 1 1,-1-1-1,0 0 0,0 0 1,0 0-1,0 0 1,0 1-1,0-1 0,0 0 1,0 0-1,0 0 0,0 0 1,0 1-1,0-1 1,0 0-1,0 0 0,0 0 1,0 0-1,0 1 1,0-1-1,0 0 0,0 0 1,0 0-1,0 1 0,0-1 1,0 0-1,0 0 1,0 0-1,0 0 0,-1 0 1,1 1-1,0-1 1,0 0-1,0 0 0,0 0 1,0 0-1,0 0 0,-1 0 1,1 0-1,0 1 1,0-1-1,0 0 0,-1 0 1,16 4 82,-1-4-46,0 1 0,0-2 0,0 0 0,-1-1 0,17-4 0,70-22 135,-4-6-11,38-12 69,-110 39-159,0 2 0,1 0 0,41-1-1,-58 5-40,-1 1 0,0 1-1,1-1 1,7 3-1,-13-3-24,-1 0-1,0 1 0,1-1 0,-1 1 1,0-1-1,1 1 0,-1-1 1,0 1-1,0-1 0,0 1 0,1 0 1,-1 0-1,0 0 0,0 0 0,0 0 1,0 0-1,-1 0 0,1 0 0,0 0 1,0 0-1,0 0 0,-1 1 1,1-1-1,-1 0 0,1 0 0,-1 1 1,0-1-1,1 0 0,-1 2 0,0 5 19,-1 0-1,0 0 1,0 0-1,-1 0 0,0 0 1,0-1-1,0 1 1,-1-1-1,-7 12 1,-5 8 56,-20 26 1,33-49-74,-36 44 678,53-64-591,0 1 0,1 1 0,0 1 0,1 0 1,1 1-1,0 1 0,37-17 0,-52 26-78,1 1 0,-1 0-1,1 0 1,-1 1 0,1-1 0,0 1 0,0 0-1,-1 0 1,1 0 0,0 0 0,-1 0 0,1 1-1,0 0 1,-1 0 0,1 0 0,-1 0 0,1 0-1,-1 1 1,1 0 0,4 3 0,3 3 49,0 1 1,0 0-1,-1 1 1,11 14-1,19 17 192,-35-36-226,0-1 0,1 0 0,0 0 0,-1-1 0,1 0 1,0 0-1,1 0 0,-1 0 0,0-1 0,1 0 0,-1-1 0,9 2 0,-8-3-2,1 0 0,-1 0 1,0-1-1,1 0 1,-1 0-1,0-1 0,0 0 1,0 0-1,0-1 1,13-6-1,-4 0 185,0 0 1,-1-1-1,22-18 0,-25 17-1848,-2 1-1,12-14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38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7 10152,'0'0'7422,"-10"7"-7177,-28 20-15,20-16 322,5-4 468,7-7 1713,8 0-2638,65-10 351,126-2 1,-60 7-100,-105 3-218,0-2 1,-1 0 0,35-10-1,-20 7 521,-42 7-178,5 0-130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39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11352,'0'0'8439,"11"-6"-8148,-4 1-242,0 1 0,0 0-1,0 0 1,1 0-1,-1 1 1,1 0-1,0 0 1,0 1 0,0 0-1,15-1 1,160 7 1131,-81 1-634,-72-5-201,0 0-1,0-2 0,0-1 0,42-10 1,-63 10-84,-1 0-3422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51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8336,'0'0'5550,"-10"4"-5290,-52 17 307,53-16-226,0-1 1,1 2-1,-8 5 0,1-1 231,-27 16 1443,36-22-1216,10-2 795,8-6-1006,76-22 66,-54 15-371,54-12-1,-76 21-197,1 1-1,0 0 0,0 1 1,0 0-1,0 1 1,-1 0-1,1 1 0,13 4 1,4 0 178,-22-5-79,0 1 0,-1 0-1,1 0 1,0 1 0,-1 0 0,14 7 0,-20-10-152,0 1-1,0-1 0,0 0 1,0 0-1,0 1 0,0-1 1,-1 0-1,1 0 1,0 0-1,0 0 0,0-1 1,0 1-1,0 0 0,0 0 1,0 0-1,1-1 1,2-2-3276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5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9944,'0'0'8586,"1"13"-8323,12 253 2043,-13-205-847,-7-88-386,6-21-875,3 1 0,2 0 1,2 0-1,2 0 0,2 1 0,21-58 0,-31 101-188,1 0 0,0 0 0,1 0 0,-1 0 0,0 0 0,1 1 0,0-1 0,-1 0 0,1 1 0,0-1 0,0 1 0,1 0 0,-1-1 0,0 1 0,1 0 0,-1 1 0,1-1 0,0 0 0,0 1 0,-1-1 0,5 0 0,-5 1-10,-1 1-1,0 0 1,1 0-1,-1 0 1,0 0 0,1 1-1,-1-1 1,0 0 0,1 1-1,-1-1 1,0 1 0,0-1-1,1 1 1,-1-1-1,0 1 1,0 0 0,0-1-1,1 2 1,20 17-37,-20-18 37,9 12 8,0 1 1,-1 0 0,-1 0-1,-1 1 1,13 27-1,-10-19 12,6 12 61,17 30 534,48 135-1,-81-193-757,4 8 968,-4-12-1509,0-5-1778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54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52 205 11048,'0'0'8950,"11"2"-8669,98 16 913,-104-17-1066,0-1 0,1 0-1,-1 0 1,0 0 0,0 0 0,0-1 0,0 0 0,0 0 0,0 0 0,0-1 0,7-2 0,-10 3-85,0-1 0,1 1 1,-1 0-1,-1-1 0,1 1 1,0-1-1,0 0 0,-1 1 0,1-1 1,-1 0-1,1 0 0,-1 0 1,0 0-1,0 0 0,0-1 0,0 1 1,0 0-1,0 0 0,0-1 1,-1 1-1,1 0 0,-1-1 0,0 1 1,0-1-1,0 1 0,0-3 1,-1-4 30,-1 1 1,1-1-1,-1 1 1,-1-1 0,0 1-1,0 0 1,-1 0-1,1 1 1,-2-1 0,1 1-1,-1 0 1,0 0-1,-1 0 1,1 1 0,-2-1-1,1 2 1,0-1-1,-1 1 1,0 0 0,-10-6-1,14 10-39,1 0 1,-1 1-1,0-1 0,0 0 0,1 1 0,-1 0 1,0 0-1,0 0 0,0 0 0,0 0 0,0 0 0,1 1 1,-1-1-1,0 1 0,0 0 0,1 0 0,-1 0 1,0 0-1,1 1 0,-1-1 0,1 1 0,0-1 0,-4 4 1,-4 4 23,0 0 1,1 1 0,-14 19-1,15-19 1,3-3-42,0 0 0,1 1 1,0 0-1,0 0 0,0 0 0,1 0 1,0 1-1,1-1 0,0 1 0,0 0 1,1 0-1,0-1 0,0 1 0,1 0 1,1 0-1,-1 0 0,1 0 0,1 0 1,0-1-1,0 1 0,0-1 0,1 1 1,0-1-1,1 0 0,5 9 0,-4-8 17,0-1-1,1 1 0,0-1 1,0 0-1,1 0 0,0 0 0,1-1 1,-1 0-1,1-1 0,1 0 1,-1 0-1,1-1 0,0 0 1,0 0-1,1-1 0,-1 0 1,1-1-1,0 0 0,0 0 1,0-1-1,17 1 0,-12-3 30,0-1-1,-1 0 1,1-1-1,-1 0 1,0-2-1,1 1 1,-1-2 0,26-11-1,-17 6-200,25-11 593,-24 2-4256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55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0 9344,'0'0'10421,"-9"4"-10121,3-2-253,0 0 0,0 0 1,0 1-1,1 0 1,-1 0-1,1 1 0,0-1 1,0 1-1,0 0 1,1 1-1,-1-1 0,-5 7 1,-8 17 148,0 1 1,2 1 0,1 0-1,1 1 1,2 0 0,1 1-1,-6 34 1,5-10 168,3 0-1,2 1 1,2 77 0,5-113-203,1 0 0,1 0 0,1 0 1,0-1-1,2 1 0,1-1 0,15 37 0,-15-43-34,1 0-1,1-1 0,1 0 0,0 0 0,0-1 0,1-1 0,1 1 0,0-2 0,0 1 0,1-1 0,19 11 0,-10-4 214,-18-14-234,1 1 0,0-1-1,0 0 1,0-1 0,0 1-1,6 2 1,1 3 17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56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11048,'0'0'9338,"-2"11"-9009,-3 33 709,0 54 0,-1 80 860,0-7 379,6-171-2251,0 0 0,0 1-1,1-1 1,-1 0 0,0 1 0,0-1 0,1 0 0,-1 1-1,0-1 1,0 0 0,1 1 0,-1-1 0,0 0 0,1 0-1,-1 1 1,0-1 0,1 0 0,-1 0 0,1 0 0,-1 0 0,0 1-1,1-1 1,-1 0 0,0 0 0,1 0 0,-1 0 0,1 0-1,-1 0 1,1 0 0,-1 0 0,0 0 0,1 0 0,-1 0 0,1 0-1,-1-1 1,0 1 0,1 0 0,22-6 128,-16 5-56,64-15 298,-43 8-234,49-5 0,-22 6-11,-30 3 16,37-1 1,-57 4-25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5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15976,'0'0'3098,"13"-5"-2830,1-1-178,-7 2-39,0 1-1,1 0 0,-1 0 1,1 0-1,0 1 1,0 1-1,0-1 1,11 1-1,176-2 2255,-136 3 614,-65-3-6418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57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14568,'0'0'2958,"14"-6"-2587,28-9 135,1 1 0,47-8 0,-51 14 0,-26 4-79,1 1 0,0 1 0,19-1 0,-30 3-260,-1-1 0,1 1 1,0-1-1,0 1 0,-1-1 1,1 0-1,0 0 0,3-3 1,16-3-2637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1:57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12960,'0'0'4290,"11"-2"-3789,211-19 1972,-88 10-312,-127 11-2033,0 0 0,-1 0 0,1 1 0,7 1 0,-2 0-2742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3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96 10040,'0'0'6989,"-2"-11"-6777,-8-31 1,9 40-198,1 1 0,-1 0 0,1 0 0,-1 0 0,0-1 0,0 1 0,1 0 0,-1 0 0,0 0 0,0 0 0,0 0 0,0 0 0,0 1 1,0-1-1,0 0 0,-1 0 0,1 1 0,0-1 0,0 1 0,0-1 0,-1 1 0,1-1 0,-2 1 0,-25 0 210,26 0-200,-12 2 70,0 1 0,1 0 0,0 1-1,0 0 1,0 1 0,0 1 0,1 0 0,0 0 0,0 1 0,-18 14 0,21-13-8,0 0 0,0 0 0,1 1 1,0 0-1,1 0 0,0 1 0,0 0 0,1 0 0,0 1 1,1 0-1,0 0 0,-5 18 0,9-24-32,0 0-1,0 0 1,1 0 0,0 0-1,0 0 1,0 0 0,1 0 0,-1 0-1,1 0 1,0 0 0,1 0-1,-1-1 1,1 1 0,0 0-1,0-1 1,0 0 0,4 5-1,-5-7-27,0 0 0,1 0 0,0 0 0,-1 0 0,1-1 0,0 1 0,0 0 0,0-1 0,0 0 0,0 1-1,0-1 1,1 0 0,-1 0 0,0 0 0,1 0 0,-1-1 0,0 1 0,1-1 0,-1 1 0,1-1 0,-1 0-1,1 0 1,-1 0 0,1 0 0,-1 0 0,1-1 0,-1 1 0,0-1 0,1 1 0,-1-1 0,1 0 0,-1 0 0,0 0-1,0-1 1,3-1 0,7-4 29,-1-1-1,0-1 0,-1 0 0,0-1 0,0 1 1,-1-2-1,0 0 0,-1 0 0,0 0 0,-1-1 0,0 0 1,-1 0-1,0-1 0,5-16 0,-7 18 73,1 0 0,-2-1 0,1 1 0,-1-1 0,-1 0 0,1-21 0,8 50 367,-6-2-401,0 0 1,2 1-1,0-2 0,1 1 1,13 19-1,-19-31-68,1 1 1,-1-1-1,0-1 1,1 1-1,0 0 1,0-1-1,0 1 1,0-1-1,0 0 1,0 0 0,0 0-1,1 0 1,-1 0-1,1-1 1,-1 0-1,1 0 1,-1 0-1,1 0 1,0 0-1,0-1 1,0 1-1,-1-1 1,1 0-1,0 0 1,0-1-1,-1 1 1,1-1-1,0 0 1,7-2-1,5-5 79,-1-1-1,0 0 1,0-1-1,0-1 0,24-23 1,22-17 187,-32 27-140,-24 19-67,1-1-1,1 1 0,-1 0 1,1 0-1,0 1 1,0 0-1,0 0 0,12-4 1,-18 8-71,0 0 1,0 0-1,-1 0 1,1 0-1,0 0 0,-1 0 1,1 0-1,0 0 1,0 0-1,-1 0 1,1 1-1,0-1 1,-1 0-1,1 1 0,0-1 1,-1 0-1,1 1 1,-1-1-1,1 1 1,0-1-1,-1 1 1,1-1-1,-1 1 0,1-1 1,-1 1-1,0-1 1,1 1-1,-1 0 1,1-1-1,-1 1 1,0 0-1,0-1 0,1 1 1,-1 0-1,0-1 1,0 1-1,0 0 1,0 0-1,0-1 0,0 1 1,0 0-1,0 0 1,0-1-1,-1 2 1,-3 44 159,1-33-86,1 3-13,1-12-38,0 1 1,0-1-1,0 0 1,1 0 0,0 0-1,-1 1 1,2-1-1,-1 0 1,0 1 0,1-1-1,0 0 1,0 0-1,2 7 1,-2-11-25,0 0-1,0 0 1,0 1-1,0-1 1,0 0 0,0 0-1,0 0 1,0 0-1,0 0 1,0-1 0,0 1-1,0 0 1,0 0-1,0-1 1,0 1 0,0 0-1,0-1 1,-1 1-1,1-1 1,0 1-1,0-1 1,0 1 0,-1-1-1,1 0 1,1-1-1,2 0 30,10-9 39,0 0 0,0-1 0,19-22 0,-19 19-9,0 1 0,28-22 0,-32 29-30,29-18 86,-37 24-104,1 0 0,0 0-1,-1 0 1,1 0-1,0 0 1,0 0-1,0 1 1,-1-1-1,1 1 1,0 0-1,0 0 1,5 0-1,-6 4-3,0-1-1,-1 1 0,0-1 1,0 1-1,0 0 0,0-1 1,-1 1-1,1 0 0,-1 4 1,0-2 0,3 26 40,-2-19-15,0 1 0,1-1 1,0 0-1,1 0 0,0 0 1,10 24-1,-11-33-11,1 0 0,0 0 0,0 0 0,0-1 0,1 1 0,-1-1 0,1 0 0,0 1 0,0-2 0,0 1 0,0 0 0,0-1 0,1 0 0,-1 0 0,1 0 0,0 0 0,-1-1 0,1 0 0,0 0 0,0 0 0,0-1 0,0 1 0,0-1 0,9-1 0,-9 0-1,0 1-1,0-1 1,0 0-1,0 0 1,-1-1-1,1 1 1,0-1 0,-1 0-1,1 0 1,-1-1-1,0 1 1,0-1-1,0 0 1,0 0-1,0 0 1,0-1 0,-1 1-1,0-1 1,0 0-1,0 0 1,0 0-1,0 0 1,-1-1-1,3-7 1,0-2 689,2-6-1261,-4 10-3711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06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78 216 10248,'0'0'5289,"-11"-1"-4874,0 0-286,7 1-78,0 0 1,0 0 0,0 0-1,0-1 1,0 0 0,1 1-1,-1-1 1,0-1 0,0 1-1,-4-3 1,8 4-12,-1 0 1,1 0 0,-1-1 0,1 1-1,-1 0 1,1-1 0,-1 1-1,1 0 1,0-1 0,-1 1-1,1 0 1,-1-1 0,1 1-1,0-1 1,-1 1 0,1-1-1,0 1 1,0-1 0,0 1-1,-1-1 1,1 1 0,0-1-1,0 1 1,0-1 0,0 1-1,0-1 1,0 1 0,0-1-1,0 1 1,0-1 0,0 0-1,1-1 23,-1 0 1,1 0-1,0 0 0,0 1 0,0-1 0,0 0 0,0 1 0,0-1 1,3-1-1,36-31 445,-35 31-372,4-4 26,0 1-1,1 0 1,0 1-1,0 0 0,0 1 1,1-1-1,-1 2 1,21-5-1,-29 8-125,0 0-1,0 1 0,0-1 0,0 0 1,0 0-1,0 1 0,-1-1 0,1 1 1,0 0-1,0 0 0,-1-1 0,1 1 1,0 0-1,-1 1 0,1-1 1,-1 0-1,0 0 0,1 0 0,-1 1 1,0-1-1,0 1 0,1-1 0,-1 1 1,0 0-1,-1-1 0,1 1 0,0 0 1,0-1-1,-1 1 0,1 2 0,2 5 79,-1 0 0,0 0 0,-1 1 0,1 15 0,-1 25 134,-1-26-95,1 0 0,0 0 0,2-1-1,8 35 1,-6-41-45,-2-6-20,0 0 1,1 1-1,0-1 1,1 0-1,9 15 1,-13-24-72,0 0 1,1 0 0,0 0-1,-1 0 1,1-1 0,0 1-1,0 0 1,0-1 0,0 0-1,0 1 1,0-1 0,0 0-1,0 0 1,1 0 0,-1 0-1,0 0 1,1-1 0,-1 1-1,1-1 1,-1 0-1,0 1 1,1-1 0,-1 0-1,1 0 1,-1-1 0,1 1-1,-1 0 1,0-1 0,1 0-1,-1 1 1,0-1 0,5-2-1,-2 0 11,-1 0 0,1 0-1,0 0 1,-1-1 0,0 0 0,0 0-1,0 0 1,0 0 0,-1 0 0,0-1-1,0 0 1,4-6 0,2-6 38,-1 0 0,8-25 0,-3-3 90,-2-2 0,-2 0 0,3-66 0,-10 94-82,3-31 208,-4 47-269,0 0 0,0 0-1,0 0 1,0 0 0,0 0 0,0 1 0,1-1-1,-1 0 1,1 0 0,0 1 0,0-1 0,3-3 0,-3 5-13,-1 0 0,1 0 0,-1 0 0,1 0 0,0 0 1,0 0-1,-1 1 0,1-1 0,0 1 0,0-1 0,0 1 0,-1-1 1,1 1-1,0 0 0,0 0 0,0 0 0,0 0 0,0 0 1,3 1-1,2 1 0,0 1 1,0-1 0,12 7-1,7 2 1,-12-6 12,-2 1-1,1 0 0,-1 1 1,22 15-1,-5-3 10,-11-9 361,-17-10 5,-1-7-335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0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62 9744,'0'0'7454,"10"3"-7194,-7-2-257,8 3 156,1 0 1,-1-1-1,1 0 1,0-1-1,0-1 1,0 0-1,18-1 1,-21-1-32,-4 1-1,0 0 1,0-1-1,0 0 1,0 0-1,-1 0 1,1 0-1,0-1 1,-1 0-1,1 0 1,-1 0-1,1 0 1,3-4-1,-7 5-86,0 1 0,0 0 1,0-1-1,0 0 0,-1 1 0,1-1 1,0 1-1,0-1 0,-1 0 0,1 0 1,-1 1-1,1-1 0,0 0 0,-1 0 0,1 0 1,-1 0-1,0 0 0,1 0 0,-1 0 1,0 0-1,1 0 0,-1 0 0,0 0 1,0 0-1,0 0 0,0 0 0,0 0 0,0 0 1,0 1-1,0-1 0,-1 0 0,1 0 1,0 0-1,-1 0 0,1 0 0,0 0 1,-1 0-1,1 0 0,-1 0 0,1 0 0,-1 1 1,0-1-1,1 0 0,-1 0 0,0 1 1,0-1-1,1 0 0,-1 1 0,0-1 1,0 1-1,-1-1 0,-2-2 3,0 1 1,0-1-1,-1 1 1,1 0-1,-1 1 0,1-1 1,-1 1-1,0 0 1,1 0-1,-1 0 0,0 1 1,0-1-1,0 1 1,0 0-1,0 1 1,1-1-1,-8 3 0,4-2-5,-1 1 0,1 1 0,0 0 0,0 0 0,0 0 0,0 1 0,0 0 0,1 1 0,-7 4 0,11-7-21,1 0 0,0 0 0,0 0-1,0 0 1,0 0 0,1 0 0,-1 0 0,1 0-1,-1 1 1,1-1 0,0 1 0,0-1 0,0 1-1,0-1 1,0 1 0,0 0 0,1-1-1,-1 1 1,1 0 0,0-1 0,0 1 0,0 0-1,0 0 1,0-1 0,1 1 0,-1 0 0,1 0-1,0-1 1,0 1 0,0-1 0,0 1-1,0-1 1,0 1 0,3 3 0,0-1 21,0 0 1,0 0-1,0 0 1,1-1 0,-1 1-1,1-1 1,0 0-1,0-1 1,1 1-1,-1-1 1,1 0 0,0 0-1,-1-1 1,8 3-1,-4-4 45,-1 1 1,1-1-1,-1-1 0,1 1 0,0-2 0,-1 1 0,1-1 1,11-3-1,9-3-663,29-11 1,-40 12-967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0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9944,'0'0'6571,"15"-5"-6221,-6 2-285,2 0 14,-1-1 0,1 1-1,0 1 1,-1 0 0,1 1-1,0 0 1,20 1-1,69 7 466,98 6 1288,-158-13-2436,1-1 0,68-11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10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84 8032,'0'0'8537,"-5"-10"-8296,-2-5-137,-18-32 548,25 46-550,0 0 1,-1 1-1,1-1 0,-1 0 0,1 1 1,-1-1-1,1 0 0,-1 1 0,1-1 1,-1 1-1,1-1 0,-1 1 0,0-1 1,1 1-1,-1-1 0,0 1 0,1 0 1,-1-1-1,0 1 0,0 0 0,-1-1 1,2 1-50,-1 0 0,0 1 0,1-1 0,-1 0 0,1 0 0,-1 1 0,0-1 0,1 0 1,-1 1-1,1-1 0,-1 1 0,1-1 0,0 1 0,-1-1 0,1 1 0,-1-1 0,1 1 0,0-1 0,-1 1 1,1 0-1,-12 37 313,6 1-116,2 0 1,0 54-1,1-10 108,0 50 874,3-106 205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1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10656,'0'0'8634,"12"-2"-8390,184-9 537,-50 6-31,-111 3-396,-1-1 1,0-1 0,0-2-1,0-2 1,44-15 0,-62 17-3126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12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7632,'0'0'6072,"-10"9"-5771,-32 26 20,25-22 208,8-13 545,2-1 1300,7 0-2212,0 0-1,0 0 0,0 1 0,0-1 0,0 0 0,0 0 1,0 0-1,0 0 0,1 0 0,-1 0 0,0 0 0,1 0 1,-1 0-1,1 1 0,-1-1 0,1-1 0,1 1-52,0 0 0,-1 0-1,1 1 1,0-1 0,0 0-1,0 1 1,-1 0-1,1-1 1,0 1 0,0 0-1,0 0 1,0 0 0,0 0-1,0 0 1,-1 0 0,5 2-1,-2-1-24,0 1 0,0-1 0,1 1 1,-2 1-1,1-1 0,7 5 0,1 4 15,0 0 0,19 24 1,13 21 146,-25-30-107,1-2 0,1 0-1,1-1 1,1-1 0,27 20-1,-27-26 131,1-1-1,50 21 1,-69-34-146,0 0 1,0 0 0,1 0 0,-1-1 0,1 0 0,-1 0-1,1-1 1,7 1 0,-12-2-146,-2 1 0,1-1 0,0 0 1,0 1-1,0-1 0,0 1 0,0-1 0,0 0 0,-1 1 0,1-1 0,0 1 0,-1-1 0,1 1 0,0-1 0,-1 1 1,1-1-1,0 1 0,-1-1 0,1 1 0,-2-1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1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0 11256,'0'0'7495,"-14"11"-7229,5-5-219,-18 14 112,1 1 1,-25 26-1,3 5 416,2 1-1,2 2 1,3 2 0,-41 74-1,81-127-460,-1-1 0,1 1 0,0 0 0,0-1 0,-1 9 0,-2 8 681,4-19-771,0-1 1,-1 1-1,1-1 1,0 1-1,0-1 1,0 1-1,1 0 1,-1-1 0,0 1-1,0-1 1,0 1-1,0-1 1,0 1-1,1-1 1,-1 1-1,0-1 1,0 1-1,1-1 1,-1 1-1,0-1 1,1 1-1,-1-1 1,1 0-1,-1 1 1,0-1-1,1 0 1,-1 1-1,1-1 1,-1 0-1,1 0 1,-1 1-1,1-1 1,-1 0-1,1 0 1,0 0-1,5 1-3081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15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9848,'0'0'10273,"-7"11"-9919,0-1-257,4-6-50,-1 1 0,1 0 0,0 1 0,0-1 0,1 0 0,0 1 0,0 0 0,0-1 0,0 1 1,1 0-1,-1 11 0,-2 58 713,4 1 0,3-1 0,16 95 0,-18-154-512,-1-13-130,0 0 1,0 0-1,1 0 1,-1-1-1,0 1 1,1 0-1,0 0 1,0 0 0,0-1-1,0 1 1,0-1-1,4 6 1201,-6-14-658,1 9-286,0 21-223,1 33-376,1-48 182,-3-17 75,-1-18 46,-50-270 417,51 291-488,-3-14 59,0-1 0,-1-37-1,2 31 7,-2-10 22,5 35-93,0-1 1,0 0-1,0 1 1,0-1-1,0 1 1,1-1-1,-1 0 1,0 1-1,1-1 0,-1 1 1,1-1-1,0 1 1,-1-1-1,1 1 1,2-3-1,3-8-49,-6 11 43,0 1 1,1-1-1,-1 1 0,0-1 1,0 1-1,0-1 0,0 1 0,1-1 1,-1 1-1,0-1 0,1 1 0,-1-1 1,0 1-1,1 0 0,-1-1 1,1 1-1,-1 0 0,0-1 0,1 1 1,-1 0-1,1-1 0,-1 1 0,1 0 1,-1 0-1,1 0 0,-1 0 1,1-1-1,-1 1 0,1 0 0,-1 0 1,1 0-1,-1 0 0,1 0 1,0 0-1,5-2-32,0 0 1,0-1 0,0 0 0,0 0-1,-1 0 1,8-6 0,3-2-42,-7 6 41,-6 3 24,1-1 0,-1 1-1,1 1 1,0-1 0,0 0 0,4-1 0,-6 3 8,0 0 0,0 0 0,0 0 0,0 0 0,0 0 0,0 0 0,0 1 0,0-1 0,0 1 0,0-1 1,0 1-1,0 0 0,0 0 0,0 0 0,3 2 0,3 2-20,1 1 1,-1-1-1,0 2 1,0-1-1,-1 1 0,13 15 1,-18-19 14,0 0 1,0 1-1,0-1 0,0 1 1,0 0-1,-1 0 0,0-1 1,0 1-1,0 0 0,0 0 1,0 0-1,-1 0 0,0 0 1,0 0-1,0 0 0,0 0 1,-1 0-1,1 0 0,-1 0 1,-2 6-1,-2 1 12,0 0 0,-1-1 0,-1 1 0,0-1 0,0-1 0,-1 1 0,0-1 0,-15 13 0,-18 10 97,24-20 79,-22 21 0,35-28-91,8-5-72,12-1-32,18 1 6,0 2 0,-1 1 0,1 2 0,0 1-1,45 15 1,-72-19 19,-1 1 0,0 0 0,0 0-1,0 1 1,-1 0 0,1 0 0,-1 0 0,0 1-1,0 0 1,0 0 0,-1 0 0,1 0 0,-1 1-1,-1-1 1,1 1 0,-1 0 0,0 1 0,0-1 0,-1 0-1,0 1 1,0-1 0,2 11 0,-4-13 3,0 0 0,0 0 0,0 0 0,-1-1 0,0 1 1,1 0-1,-1 0 0,0-1 0,-1 1 0,1-1 0,-1 1 0,1-1 0,-1 1 1,0-1-1,0 0 0,-1 0 0,1 0 0,-1 0 0,1 0 0,-1-1 0,0 1 1,0-1-1,0 0 0,-5 3 0,-5 3 53,0-1 0,-1 0 0,1-1 0,-27 8 0,26-11 10,0 0 0,0-2 0,0 1 0,0-2 0,0 0 0,0 0-1,0-2 1,-27-5 0,33 5-17,-1-1 0,1-1 0,0 1-1,0-1 1,-12-8 0,-1-4-4291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16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10544,'0'0'8526,"11"4"-8245,25 7 68,0-2 1,0-1-1,1-1 0,57 2 0,-52-7 129,-28-1-174,-1 0-1,27-2 1,4-2 483,-27 3-3519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17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11952,'0'0'5102,"12"9"-4795,24 16 55,40 38 1,-57-45-154,-1 0 0,-1 1 0,0 1 0,19 29 0,-2 15 217,-3 0 0,-3 2 0,-2 1 0,-4 1 0,-2 1-1,-4 1 1,9 77 0,-23-123-251,0 0 0,-2 0-1,-1 0 1,0 0 0,-2-1 0,-1 1 0,-8 30 0,7-37-31,-1 1 1,-1-1 0,0-1-1,-1 1 1,-1-1 0,-1-1 0,0 1-1,-1-2 1,0 1 0,-15 13 0,20-23-58,1-1 1,-1 0 0,1-1 0,-1 1 0,-11 4 0,0-2-3223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3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17079,'0'0'3403,"14"-1"-3776,-11 0 381,3 1 10,0-1 1,0 1 0,0-2-1,0 1 1,0 0 0,-1-1-1,1 0 1,0-1 0,-1 1-1,1-1 1,-1 0 0,0 0-1,0-1 1,0 0 0,7-7-1,34-37 383,-1-3-1,-3-2 0,61-99 1,-96 140-314,-2 2 44,1 0 1,0 1 0,0 0-1,12-12 1,-10 15 247,-11 14-30,-2 7-249,-14 53 172,8-34-106,-7 45 1,17-75-144,-2 15 90,1 1 0,0 24 0,2-39-77,0 1-1,1-1 1,0 1 0,0-1 0,0 1 0,1-1 0,-1 1 0,1-1 0,1 0 0,-1 0-1,1 0 1,4 6 0,-6-10-19,0 0-1,0 0 1,1 1-1,-1-1 1,0 0-1,1 0 1,-1 0 0,1-1-1,-1 1 1,1 0-1,0-1 1,-1 1-1,1-1 1,0 1-1,-1-1 1,1 0-1,0 1 1,-1-1-1,1 0 1,0 0-1,2-1 1,39-8 159,-42 8-166,19-5 60,0-1 0,0 0 1,-1-2-1,-1 0 0,0-2 1,0 0-1,28-22 0,5-9 116,-24 21 51,-1-1 0,0-1 1,30-38-1,-69 86 185,1 1 0,1 0 0,-12 47 0,21-63-357,1 0 0,1 0 0,0 0-1,0 0 1,1 0 0,2 14 0,-3-22-52,1 0 1,-1 0-1,1 0 0,-1 0 0,1-1 0,-1 1 0,1 0 1,0 0-1,0 0 0,0 0 0,0-1 0,0 1 0,1 0 1,-1-1-1,0 1 0,1-1 0,-1 0 0,1 1 0,0-1 1,-1 0-1,1 0 0,0 0 0,0 0 0,0 0 0,-1-1 1,1 1-1,0 0 0,0-1 0,0 1 0,0-1 0,0 0 1,0 0-1,0 0 0,0 0 0,0 0 0,1 0 0,-1 0 1,2-1-1,1-1 9,0 0 0,0 0 1,0 0-1,0 0 0,0-1 1,-1 0-1,1 0 0,-1 0 1,0 0-1,0-1 0,0 0 0,4-5 1,-1 1 24,0-1 1,-1 0 0,0 0-1,9-20 1,-12 23-15,-1 0 0,0 0 0,0-1 0,-1 1 0,1 0 0,-2-1 0,1 1 0,0-9 0,-1 13-21,0 0 1,-1 0-1,1 0 0,0 0 1,-1 0-1,1 1 1,-1-1-1,1 0 0,-1 0 1,0 0-1,0 1 0,0-1 1,0 0-1,0 1 0,0-1 1,0 1-1,0-1 1,-1 1-1,1 0 0,-1-1 1,1 1-1,-1 0 0,1 0 1,-1 0-1,0 0 0,1 0 1,-1 1-1,0-1 1,0 0-1,0 1 0,0-1 1,-2 1-1,-7-2 44,6 1-12,-1 0-1,0 0 1,0 0 0,0 1-1,0 0 1,0 0-1,0 0 1,0 1-1,-8 2 1,6-1 70,7-4 9,15-3-29,81-18 33,-59 13-52,1 2-1,1 1 1,65-4-1,-100 11-70,0 0 1,0 0-1,0 1 1,0-1-1,0 0 1,0 1-1,0 0 0,0 0 1,0 0-1,-1 0 1,1 0-1,0 0 1,-1 1-1,1-1 0,-1 1 1,1 0-1,-1 0 1,0 0-1,1 0 1,-1 0-1,0 0 0,0 1 1,-1-1-1,1 1 1,-1-1-1,1 1 1,-1 0-1,0-1 0,0 1 1,0 0-1,0 0 1,1 5-1,-1 0 14,0 0 1,-1 0-1,0 1 0,0-1 0,-1 0 0,0 1 1,0-1-1,-1 0 0,0 0 0,-6 15 1,4-5-14,4-18-5,0 1 0,0-1 0,0 0 0,0 0 0,1 0 0,-1 1 0,0-1 0,0 0 0,0 0 0,0 0 0,1 0 0,-1 1 0,0-1 0,0 0 1,0 0-1,1 0 0,-1 0 0,0 0 0,0 0 0,1 0 0,-1 0 0,0 0 0,0 0 0,0 1 0,1-1 0,-1 0 0,0 0 0,0 0 0,1-1 0,-1 1 0,0 0 0,0 0 0,1 0 0,-1 0 0,0 0 0,1 0 0,3-2 0,0 0 0,0 0 0,0 0-1,-1-1 1,7-4 0,48-45 0,-44 38 0,0 1 0,1 0 0,0 1 0,1 1 0,0 0 0,30-14 0,-45 24 0,1 1 0,0-1 0,0 1 0,0-1 0,-1 1 0,1 0 0,0 0 0,0 0 0,0 0 0,-1 0 0,1 0 0,0 1 0,0-1 0,0 1 0,-1-1 0,1 1 0,0-1 0,2 3 0,0-1 0,-1 1 0,1-1 0,-1 1 0,0 0 0,0 0 0,0 0 0,4 7 0,2 2 0,-2 1 0,0 1 0,9 21 0,-11-21 0,1 0 0,1-1 0,0 0 0,1 0 0,1-1 0,0 0 0,10 11 0,-15-20 497,-5-5 0,-5-4-5468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19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52 9848,'0'0'11721,"-10"0"-11512,-29 0-20,25-2 106,12 6 92,2-4-366,0 0 1,1 0 0,-1 0-1,0-1 1,0 1-1,0 0 1,0 0 0,0 0-1,1-1 1,-1 1 0,0 0-1,0 0 1,0 0 0,0-1-1,0 1 1,0 0-1,0 0 1,0 0 0,0-1-1,0 1 1,0 0 0,0 0-1,0-1 1,0 1 0,0 0-1,0 0 1,0-1 0,0 1-1,0 0 1,0 0-1,0 0 1,0-1 0,0 1-1,-1 0 1,1 0 0,0 0-1,0-1 1,0 1 0,0 0-1,0 0 1,-1 0-1,1 0 1,0 0 0,0-1-1,0 1 1,-1 0 0,1 0-1,0 0 1,0 0 0,0 0-1,-1 0 1,1 0-1,0 0 1,0 0 0,-1 0-1,1 0 1,0 0 0,0 0-1,0 0 1,-1 0 0,91-26 208,-72 21-171,0 0-1,0 2 0,0 0 0,1 1 1,-1 1-1,1 1 0,-1 1 1,1 0-1,-1 1 0,29 8 1,18 2 638,-55-12-139,-6 0-3584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20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65 11256,'0'0'6929,"-1"12"-6599,0-6-290,0 8 79,0 1 0,1 0-1,1 0 1,4 26 0,6 15 401,3-1 1,2 0-1,2-1 1,27 55-1,-32-85 48,0 0-1,20 26 1,-1-14 1937,-32-35-2103,1-5-356,0 1 0,-1-1 1,1 1-1,1 0 1,-1-1-1,0 1 1,1 0-1,0-1 1,0 1-1,3-4 1,3-6 10,53-84 243,82-100 0,-75 106-141,33-55 171,-85 127-274,-14 17-55,0 0 1,0 0-1,0 0 1,0 0-1,-1-1 0,1 1 1,0 0-1,-1-1 1,0 1-1,0-1 1,0 0-1,0 1 0,0-1 1,1-2-1,-2 4-18,-7-2-102,-2 6 107,-1 0-1,0-1 1,0 0-1,0 0 1,-18 0 0,-55-4 3,18 0 7,-104 8 73,-45 1 119,214-7-195,0 0 0,0 0 0,1 0 0,-1 0 0,0 0 0,0 0 0,0 0 0,0 1 1,0-1-1,0 0 0,0 0 0,0 0 0,0 0 0,0 0 0,0 0 0,0 0 0,0 0 0,0 0 0,0 0 0,0 0 0,0 0 0,0 0 0,0 0 0,1 0 0,-1 0 0,0 0 0,0 0 0,0 0 0,0 1 0,0-1 0,0 0 1,0 0-1,0 0 0,0 0 0,0 0 0,0 0 0,0 0 0,0 0 0,0 0 0,0 0 0,0 0 0,0 0 0,-1 0 0,1 0 0,0 1 0,0-1 0,0 0 0,0 0 0,0 0 0,0 0 0,0 0 0,11 6 141,9 2-3922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21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151 168 12056,'0'0'5355,"-8"13"-4957,5-7-347,-5 6 60,2 1 0,-1-1 0,2 1 0,-1 1 0,-6 27 0,2 12 466,3 1 0,-2 75 0,7-68-56,0-39-177,1 0 0,1 0 0,4 27 0,1-35 834,-1-32-428,0-11-399,-2 0 0,-3-52 0,-13-63 469,8 91-521,2 30-93,0 1 0,-15-39-1,12 37 157,-11-47-1,13 49-86,4 20-254,0 0-1,0-1 1,1 1 0,-1 0 0,1-1-1,-1 1 1,1-1 0,0 1-1,0-1 1,0 1 0,0 0 0,1-1-1,0-4 1,1 2-10,-1 0-1,1-1 1,1 1-1,-1 0 1,1 0-1,0 0 1,0 1 0,0-1-1,1 1 1,-1-1-1,1 1 1,0 0-1,1 1 1,-1-1-1,1 1 1,-1 0 0,1 0-1,0 0 1,0 0-1,0 1 1,1 0-1,-1 0 1,9-2-1,-3 2-7,1-1-1,0 1 0,0 1 1,0 0-1,0 1 0,0 0 1,0 1-1,-1 0 0,20 5 1,-22-3-3,0 0 0,0 0 0,0 1 1,0 0-1,-1 1 0,0 0 0,1 0 1,-2 1-1,1 0 0,-1 1 1,0-1-1,9 12 0,-7-8 15,-1 2-1,0-1 1,-1 1-1,0 0 1,-1 1-1,-1 0 1,0 0-1,7 24 1,-12-34-5,0 0 1,0 0 0,1 0 0,-2 0-1,1 0 1,0 0 0,-1 0-1,1 0 1,-1 0 0,0 0-1,0 0 1,0 0 0,0-1 0,-1 1-1,1 0 1,-1-1 0,1 1-1,-1-1 1,0 0 0,0 1-1,0-1 1,-1 0 0,1 0 0,0 0-1,-1-1 1,1 1 0,-1 0-1,-3 1 1,-7 3 46,0-1 1,-1 0-1,1 0 1,-22 3-1,32-8-48,-7 2 33,0-1 0,-1 0 0,1-1 0,0 0 0,-1-1 0,1 0-1,0 0 1,0-1 0,0 0 0,0-1 0,0-1 0,-15-6-1,16 7-31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2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47 113 10248,'0'0'11342,"11"4"-11029,39 9-3,-45-12-247,-1 0 1,1 0 0,-1-1-1,1 0 1,0 0 0,-1 0-1,1 0 1,-1 0-1,1-1 1,5-1 0,2-1 120,-9 3-127,0-1 1,0 0 0,0 1 0,0-1 0,0 0-1,0 0 1,-1-1 0,1 1 0,0-1 0,-1 1-1,0-1 1,1 0 0,-1 0 0,0 0 0,0 0-1,0 0 1,0 0 0,0-1 0,0 1 0,2-5-1,-3 5-14,-1 0-1,1-1 1,0 1-1,-1 0 0,0-1 1,1 1-1,-1 0 1,0-1-1,0 1 0,0 0 1,-1-1-1,1 1 1,-1 0-1,1-1 0,-1 1 1,0 0-1,0 0 1,1 0-1,-2 0 0,1-1 1,0 1-1,0 1 1,-1-1-1,1 0 0,-1 0 1,-3-2-1,2 0-8,-1 2-1,1-1 1,-1 0-1,0 1 1,0 0 0,0 0-1,0 0 1,0 0-1,-1 1 1,1-1-1,-1 1 1,1 0 0,-1 1-1,1-1 1,-1 1-1,1 0 1,-1 0-1,1 0 1,-1 1-1,0-1 1,1 1 0,0 0-1,-1 0 1,1 1-1,0-1 1,-5 3-1,3-1-9,0 0-1,0 0 1,1 0-1,-1 1 0,1 0 1,0 0-1,0 0 0,0 1 1,0 0-1,1 0 0,0 0 1,0 0-1,0 1 0,1-1 1,0 1-1,0 0 1,-4 12-1,4-10 3,1 1 0,1 0 0,0 0 1,0 0-1,0 0 0,1 0 0,1 0 0,0 0 1,0-1-1,2 10 0,-2-13-9,1-1 0,-1 0 0,1 0-1,0 0 1,0 0 0,0 0 0,1 0 0,-1-1 0,1 1 0,0-1-1,0 1 1,0-1 0,1 0 0,-1-1 0,0 1 0,1 0 0,0-1 0,0 0-1,0 0 1,0 0 0,0 0 0,5 1 0,5 0 36,0 0 0,0-1 0,0 0 0,0-1 1,0 0-1,1-2 0,-1 1 0,0-2 0,0 0 0,18-5 1,14-6 175,75-34 0,-59 22-110,-42 17-415,53-21 838,-30 8-4462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24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85 109 9648,'0'0'7527,"-9"-3"-7253,-48-12 758,52 14-577,-8-1 1838,12 0-1365,10-1-743,88-17 227,162-14 0,-173 30-275,58-8 323,-131 10-346,-7 1-28,-1 1 1,1-1-1,-1-1 1,0 1-1,9-4 0,-12 4 32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25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11448,'0'0'5949,"-3"11"-5611,-5 21 28,3 0 0,-4 61-1,7 79 1113,2-106-646,0-62-753,0 12 349,1 0 1,3 22-1,-3-34-318,-1-1 0,1 0 0,-1 0 0,1 0 0,0 0 0,1 0 0,-1 0 0,0 0 0,1 0 0,0-1 0,-1 1 0,1 0 0,0-1 0,0 1 0,1-1 1,-1 0-1,0 0 0,6 4 0,0-4 108,-4-2-3218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26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48 7832,'0'0'6524,"-11"-6"-6224,-3-1-158,3 3 208,0-1-1,0-1 0,-18-13 1,29 19-283,0 0 1,-1 0 0,1 0-1,0 0 1,-1-1 0,1 1-1,0 0 1,0 0 0,-1 0-1,1 0 1,0 0 0,-1 0-1,1 0 1,0 0 0,-1 0 0,1 0-1,0 0 1,-1 0 0,1 1-1,0-1 1,-1 0 0,1 0-1,0 0 1,0 0 0,-1 0-1,1 1 1,0-1 0,-1 0 0,1 0-1,0 0 1,0 1 0,0-1-1,-1 0 1,1 0 0,0 1-1,0-1 1,0 0 0,-1 1-1,-9 19 1002,-2 27-448,11-28-342,0 0 1,4 28 0,1 9 211,-4-34-203,1-1-1,1 1 0,1 0 0,6 22 0,-8-36-164,2 4 719,-3-12-828,0 0 0,0 0 0,1 0 0,-1 0 0,0 0 0,0 0 0,1 0 0,-1 1 0,0-1 0,0 0 0,1 0 0,-1 0 0,0 0 0,0 0 0,0 0 0,1 0 0,-1-1 0,0 1 0,0 0 0,1 0 1,-1 0-1,0 0 0,0 0 0,1 0 0,-1 0 0,0 0 0,0-1 0,0 1 0,0 0 0,1 0 0,-1 0 0,0 0 0,0-1 0,0 1 0,0 0 0,1 0 0,-1 0 0,0-1 0,0 1 0,0 0 0,0 0 0,0-1 0,0 1 0,0 0 0,1-2 18,0 0 0,0 0 0,0 0 0,-1-1 0,1 1 0,-1 0 0,0 0 0,1 0-1,-1 0 1,0-4 0,2-11 68,39-124 531,-33 119-527,1 0 1,1 1-1,2 0 1,15-24-1,-25 43-93,-1 0 0,1 0 0,0 0-1,-1 0 1,1 1 0,0-1 0,0 0 0,0 1-1,1 0 1,-1-1 0,0 1 0,4-1 0,-5 1-11,0 1 0,0 0 1,-1 0-1,1 0 0,0 0 1,0 0-1,0 0 0,0 0 1,0 0-1,0 0 0,-1 0 1,1 1-1,0-1 0,0 0 1,0 1-1,0-1 0,-1 0 1,1 1-1,0-1 0,0 1 1,-1-1-1,1 1 0,0 0 1,-1-1-1,1 1 0,-1-1 1,1 1-1,-1 0 0,1 0 1,-1-1-1,1 1 0,-1 0 1,0 0-1,1 0 0,-1-1 1,0 1-1,0 0 0,1 1 1,29 137-171,-21-100 256,-9-39-82,0 0 1,0 0-1,0 0 1,1 1-1,-1-1 1,0 0-1,0 0 1,1 0-1,-1 0 1,0 1 0,1-1-1,-1 0 1,0 0-1,1 0 1,-1 0-1,0 0 1,0 0-1,1 0 1,-1 0-1,0 0 1,1 0 0,-1 0-1,0 0 1,1 0-1,-1 0 1,0 0-1,1 0 1,-1-1-1,0 1 1,0 0 0,1 0-1,-1 0 1,0 0-1,0-1 1,1 1-1,-1 0 1,0 0-1,0 0 1,1-1-1,12-7 65,-6 1-30,0 0 0,0 0 1,0-1-1,-1 0 0,-1 0 0,6-11 0,17-22 135,-19 30-134,28-30 235,-35 39-254,1 0 0,-1 0 0,1 0 0,-1 0 0,1 0 0,0 1 0,0 0 0,0-1 0,0 1 0,0 0 0,0 0 0,0 1 0,0-1 0,5 0-1,-6 2-19,0-1-1,-1 0 0,1 1 0,-1 0 0,1-1 0,-1 1 0,1 0 0,-1 0 0,0 0 0,1 0 1,-1 0-1,0 0 0,0 0 0,0 0 0,0 1 0,0-1 0,0 0 0,0 1 0,0-1 0,1 3 0,15 34-9,-16-34 8,6 17-10,-1 0-1,-2 0 0,0 1 1,2 38-1,4 25 181,-6-72 105,-3-12-266,-1-1 0,0 0 0,0 0 0,0 1 0,0-1 0,0 0 1,0 0-1,1 0 0,-1 1 0,0-1 0,0 0 0,0 0 0,1 0 0,-1 1 0,0-1 1,0 0-1,0 0 0,1 0 0,-1 0 0,0 0 0,0 0 0,1 1 0,-1-1 1,0 0-1,1 0 0,-1 0 0,0 0 0,0 0 0,1 0 0,-1 0 0,0 0 1,0 0-1,1 0 0,-1 0 0,0 0 0,1 0 0,-1-1 0,0 1 0,0 0 0,1 0 1,-1 0-1,0 0 0,8-5-225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27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10544,'0'0'7463,"3"10"-7133,2 14 27,-1 0 0,3 49-1,-7 39 2424,12-138-1582,19-83-402,7-20 102,-36 123-837,1-2 77,1 0-1,-1 0 1,6-9-1,-8 16-125,-1 0 1,1 0-1,-1 1 0,0-1 1,1 0-1,0 0 0,-1 0 0,1 1 1,-1-1-1,1 0 0,0 1 1,0-1-1,-1 0 0,1 1 1,0-1-1,0 1 0,0-1 1,0 1-1,0 0 0,-1-1 0,1 1 1,0 0-1,0 0 0,0-1 1,0 1-1,0 0 0,0 0 1,0 0-1,0 0 0,0 0 0,0 0 1,0 1-1,0-1 0,0 0 1,0 0-1,0 1 0,0-1 1,1 1-1,0 2-3,1-1 0,0 1 1,-1 0-1,1 0 0,-1 0 0,3 6 1,3 2-4,10 18 68,-2 1 1,-1 0 0,-2 1 0,15 50 0,-12-48 124,-14-28-146,0-1 0,1 0-1,-2 0 1,1 1 0,0-1-1,-1 1 1,0 0 0,0-1-1,0 1 1,0 6 0,-1-10-27,0 0 0,0 1 0,0-1 0,0 0 1,0 0-1,0 0 0,1 0 0,-1 0 0,0 0 1,1 0-1,-1 0 0,1 0 0,-1 0 0,1 0 0,0 0 1,-1 0-1,1 0 0,0 0 0,0 0 0,0-1 0,-1 1 1,1 0-1,0-1 0,0 1 0,0 0 0,0-1 0,0 1 1,0-1-1,2 1 0,11 1-3890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29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10 9440,'0'0'7390,"-13"-2"-6965,-44-5 1,50 7-320,0 0 0,0 1 1,0 0-1,0 0 0,0 0 1,0 1-1,1 0 0,-1 1 1,0-1-1,1 1 0,0 1 1,-12 7-1,1-1 158,14-9-212,-15 9 278,0 1 0,1 0 0,-19 17 0,32-26-256,1 1 0,0 0 1,0 0-1,0 0 0,0 0 1,1 1-1,-1-1 0,1 1 1,0 0-1,0-1 0,0 1 1,0 0-1,1 0 1,0 0-1,0 0 0,0 0 1,0 1-1,0-1 0,1 0 1,0 0-1,0 1 0,0 6 1,1-10-35,0 1 1,0 0-1,0 0 1,-1-1 0,1 1-1,1 0 1,-1-1-1,0 1 1,0-1 0,1 0-1,-1 1 1,0-1-1,1 0 1,0 0-1,-1 0 1,1 0 0,0 0-1,-1 0 1,1 0-1,0-1 1,0 1 0,0 0-1,-1-1 1,1 0-1,0 1 1,0-1-1,0 0 1,2 0 0,8 0 134,-1 0 1,1 0 0,14-3 0,-23 3-144,5-2 63,1 0 0,-1 0 0,0-1 0,1 0 0,-1 0 0,-1-1 0,1 0 0,0 0 0,-1-1 0,0 0 1,0 0-1,0-1 0,-1 0 0,0 0 0,0 0 0,-1-1 0,1 0 0,4-8 0,-9 14-64,-1 0 0,0 0 1,1 0-1,-1 0 0,0 0 0,0 0 0,1 1 0,-1-1 0,0 0 1,0 0-1,0 0 0,0 0 0,0 0 0,0 0 0,0 0 0,-1-1 1,-2 2 335,0 11-213,2-7-124,0-1 0,0 1-1,-1 0 1,0 0 0,-3 5 0,-6 19 54,5 7 129,3 1 1,0 0 0,3-1-1,0 1 1,3 0 0,11 60-1,-6-51 311,2 93-1,-8-121-328,-2-15-119,1 0 1,-1 1-1,0-1 0,0 1 0,0-1 1,0 0-1,0 1 0,0-1 0,-1 4 1,0-5-55,0 0 0,1-1 0,-1 1 0,0 0 1,1-1-1,-1 1 0,0-1 0,1 1 0,-1-1 1,0 0-1,0 1 0,0-1 0,0 0 0,1 1 1,-1-1-1,0 0 0,0 0 0,0 0 0,0 0 0,0 0 1,0 0-1,1 0 0,-1 0 0,0 0 0,0 0 1,0 0-1,0 0 0,0-1 0,0 1 0,1 0 0,-1-1 1,0 1-1,-1-1 0,-17-5 84,-1-2 1,1 0-1,0 0 1,1-2-1,0 0 0,0-2 1,1 1-1,1-2 1,-18-17-1,33 29-106,0 0 0,1 0 0,-1 1 0,0-1 0,0 0 0,0 0 0,1 0 0,-1 0 0,1-1 0,-1 1 0,1 0 0,-1 0 0,1 0 0,-1 0 0,1 0 0,0-1 0,0 1 0,0 0 0,0 0 0,0-1 0,0 1 0,0 0 0,0-3 0,1 2 0,0 0 0,0 0 0,0 1 0,0-1 0,1 0 0,-1 0 0,0 1 0,1-1 0,-1 0 0,1 1 0,-1 0 0,4-3 0,5-2 0,1 0 0,0 0 0,20-7 0,-26 11 0,7-2 213,1-1-1,-1 2 1,14-3 0,22 2-5216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29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13056,'0'0'4803,"16"2"-4380,19 2-133,-1-1 1,37-3-1,200-24 1666,-223 25-1752,-33 1-2640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3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22215,'0'0'5000,"70"-39"-4256,-16 31-536,11-2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39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10152,'0'0'10330,"4"-10"-10053,14-31-9,-18 39-243,1 1-1,0 0 0,0 0 1,0 0-1,0-1 0,0 1 1,0 0-1,0 0 0,0 0 1,0 0-1,0 0 0,1 1 1,-1-1-1,0 0 0,1 1 1,-1-1-1,0 1 0,1-1 1,-1 1-1,1-1 0,-1 1 0,1 0 1,-1 0-1,1 0 0,-1 0 1,3 0-1,3 0 59,5 0 20,1 0 0,0 0 0,-1 1 0,15 4 0,11 0 61,270 19 779,-162-14-573,4-7 186,-107-3 66,-46 2-423,-3 1-3390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40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53 9240,'0'0'8766,"1"-11"-8403,3-31-3,-4 44 978,-7 66 514,6 13-1260,-3-1 0,-4-1 0,-31 138 0,38-215-556,1 0 0,-1-1 0,1 1-1,-1 0 1,1 0 0,0 0 0,-1 0 0,1-1-1,0 1 1,0 0 0,1 0 0,-1 0 0,0 0-1,1 0 1,-1-1 0,1 1 0,-1 0 0,1 0-1,0-1 1,0 1 0,-1 0 0,1-1-1,1 1 1,-1-1 0,0 1 0,0-1 0,0 0-1,1 1 1,-1-1 0,1 0 0,-1 0 0,1 0-1,-1 0 1,3 1 0,-1-1-416,-1 0 0,1-1 0,0 1 0,0 0 0,0-1 0,0 0 1,4 1-1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21.1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1208 8432,'0'0'7610,"3"-13"-7363,16-94 453,-10 45-118,4 0-1,34-107 1,-33 132-286,1 1 0,2 0-1,1 2 1,35-50 0,-27 43-74,-16 23-70,2 1-1,16-19 0,-28 34-132,1 1 1,0 0 0,0 0-1,0 0 1,0 0-1,0 0 1,0 0 0,0 0-1,1 0 1,-1 0 0,0 0-1,1 1 1,-1-1-1,0 0 1,1 1 0,-1-1-1,0 1 1,1 0-1,-1-1 1,1 1 0,-1 0-1,1 0 1,2 0 0,-3 1-7,1 0 1,-1-1-1,0 1 1,0 0 0,1 0-1,-1 0 1,0 0 0,0 0-1,0 1 1,0-1-1,0 0 1,-1 0 0,1 1-1,0-1 1,0 0 0,-1 1-1,1-1 1,0 3-1,2 6 32,-1 1-1,1 0 0,-2 0 0,1 17 0,-3 10 86,-1-1 0,-11 52 0,-2 31 243,13-105-316,1 3 226,3-17-138,5-11-50,142-209 538,-133 200-536,1 0-1,1 1 1,0 1-1,36-25 1,-52 40-87,0 1 0,0 0 0,0-1 0,0 1 0,0 0 0,0 0 0,0 1 0,0-1 0,1 0 0,-1 1 0,0-1 0,0 1 0,1 0 0,2-1 0,-4 2-8,0-1 1,0 1-1,0-1 1,0 1 0,0-1-1,0 1 1,0 0 0,0 0-1,0-1 1,-1 1-1,1 0 1,0 0 0,-1 0-1,1-1 1,0 1-1,-1 0 1,1 0 0,-1 0-1,0 0 1,1 0-1,-1 0 1,0 1 0,1-1-1,-1 0 1,0 0 0,0 0-1,0 0 1,0 0-1,0 0 1,0 2 0,-1 24 13,0 1 0,-2-1 1,-7 33-1,4-29 7,2 0-1,-1 32 1,5-54-9,0 0-1,1-1 1,0 1 0,1 0-1,0-1 1,0 1 0,1-1-1,4 10 1,-6-15-3,1 0 1,-1-1-1,1 1 1,0 0-1,0-1 1,0 1-1,0-1 1,0 1 0,0-1-1,0 0 1,1 0-1,-1 0 1,1 0-1,0-1 1,0 1-1,-1-1 1,1 1-1,0-1 1,0 0-1,0 0 1,0 0-1,1-1 1,-1 1-1,5-1 1,2 0 16,1 0 0,-1-1 1,-1-1-1,1 0 1,0 0-1,0-1 0,-1 0 1,1 0-1,11-7 1,-6 1 0,-1 0 0,0-1 0,0 0 0,18-20 0,13-8 73,-36 32-79,0 0 0,-1-1 1,1-1-1,-2 0 0,1 0 0,-1 0 1,0-1-1,-1 0 0,7-11 1,-5 2 12,-5 14-19,-1 0-1,1-1 0,-1 0 1,0 1-1,0-1 0,-1 0 1,1 0-1,-1 0 0,0 0 1,-1 0-1,1 0 0,-1 0 1,0 0-1,0-1 0,-1 1 1,1 0-1,-4-9 0,3 12-6,0-1 0,0 1 1,0 0-1,0 0 0,0 0 0,-1 0 0,1 1 0,-1-1 1,0 0-1,1 1 0,-1-1 0,0 1 0,0-1 0,0 1 0,0 0 1,0 0-1,0 0 0,-1 0 0,1 0 0,0 0 0,0 0 0,-1 1 1,1-1-1,0 1 0,-1 0 0,1 0 0,0 0 0,-1 0 0,1 0 1,-1 0-1,-2 1 0,-1 0 8,-1 1 0,0-1 0,1 1 0,-1 0 0,1 0-1,0 1 1,0 0 0,0 0 0,-11 8 0,11-7-20,1 0 0,0 1-1,0 0 1,0 0 0,0 0-1,1 0 1,0 1 0,0 0-1,1 0 1,-1 0 0,1 0-1,0 0 1,1 1 0,0-1-1,0 1 1,0 0 0,1-1-1,-1 12 1,0 0 14,1 1 0,1-1 1,0 0-1,2 1 0,5 26 0,-5-38-3,0 1 0,0-1 0,1 1-1,0-1 1,1 0 0,-1 0 0,1-1 0,1 1 0,-1-1 0,1 0 0,0 0-1,1 0 1,-1 0 0,1-1 0,10 7 0,-12-10-4,0 0 1,-1-1-1,1 0 1,0 1 0,0-1-1,0 0 1,0-1-1,0 1 1,1-1-1,-1 0 1,0 0-1,0 0 1,0 0-1,0-1 1,0 0-1,0 0 1,7-2 0,3-2 8,-1 0 1,1-1 0,20-12 0,348-223 335,-366 230-314,0-1 0,-1-1 0,0-1-1,-1 1 1,0-2 0,11-16 0,-10 4 86,-15 27-121,0 0 1,0 0 0,0-1 0,0 1-1,0 0 1,0 0 0,0 0 0,0-1-1,0 1 1,0 0 0,0 0 0,0 0-1,0-1 1,0 1 0,0 0 0,0 0-1,0 0 1,0 0 0,-1-1 0,1 1 0,0 0-1,0 0 1,0 0 0,0 0 0,0-1-1,0 1 1,-1 0 0,1 0 0,0 0-1,0 0 1,0 0 0,0 0 0,-1-1-1,1 1 1,0 0 0,0 0 0,0 0-1,-1 0 1,1 0 0,-18 5 28,-12 8 3,0 2 0,1 1-1,-50 37 1,62-40-28,1 1 0,0 1 1,1 0-1,1 1 0,1 1 0,0 0 0,-11 20 0,21-29-3,-1-1-1,1 1 1,0 0-1,1 0 0,-1 1 1,2-1-1,-2 15 0,2-21-3,1 1-1,0 0 1,0-1-1,0 1 0,0-1 1,0 1-1,0 0 1,1-1-1,-1 1 1,1-1-1,0 1 0,-1-1 1,1 1-1,1-1 1,-1 0-1,0 1 0,0-1 1,1 0-1,-1 0 1,1 0-1,0 0 1,0 0-1,0 0 0,0-1 1,0 1-1,0-1 1,4 3-1,-3-3 4,-1 0 0,1-1 0,0 1 0,-1-1 0,1 0 0,-1 0 0,1 0 0,0 0 0,-1 0-1,1 0 1,0-1 0,-1 0 0,1 1 0,-1-1 0,1 0 0,-1 0 0,1 0 0,-1 0 0,0-1 0,1 1 0,-1-1 0,0 1 0,0-1-1,0 0 1,0 0 0,2-3 0,5-5 21,-1-1 0,0 0 1,12-22-1,-16 25-13,14-29 116,24-64 0,-30 70-59,-10 24-40,1 0 0,-1 0 0,0 0 0,0 0 0,-1 0 0,0 0 0,0-1 0,-1-11 0,0 18-24,0 1-1,0 0 0,0 0 0,0 0 0,0 0 0,0 0 0,0 0 0,0 0 0,0 0 0,0-1 0,0 1 0,0 0 0,0 0 0,0 0 0,0 0 0,0 0 0,0 0 0,0 0 0,0 0 0,0 0 0,0-1 0,0 1 0,0 0 1,0 0-1,0 0 0,-1 0 0,1 0 0,0 0 0,0 0 0,0 0 0,0 0 0,0 0 0,0 0 0,0 0 0,0 0 0,0 0 0,-1 0 0,1-1 0,0 1 0,0 0 0,0 0 0,0 0 0,0 0 0,0 0 0,0 0 1,0 0-1,-1 0 0,1 0 0,0 0 0,0 1 0,0-1 0,0 0 0,0 0 0,0 0 0,0 0 0,0 0 0,-5 7 19,-1 11-8,-3 21-33,1 1 0,3 0 0,-1 67 0,-8 117-7,9-182 39,-2-1 0,-2-1-1,-19 56 1,25-88-4,0-1 0,-1 0 1,1 0-1,-2 0 0,1-1 0,-1 1 0,0-1 0,0 0 0,0 0 1,-8 6-1,9-9-1,0-1 1,0 1-1,0-1 1,0 1-1,0-1 1,0 0-1,0-1 1,-1 1-1,1-1 1,-1 0 0,1 0-1,-1 0 1,0 0-1,1-1 1,-1 0-1,1 0 1,-1 0-1,-6-2 1,6 1 6,1 0 0,-1 0 0,1-1 0,0 1 0,0-1 0,-1 0 0,1 0 0,0-1 0,1 1 0,-1-1 0,0 0 0,1 0 0,0 0 0,-1-1 0,-4-6 0,7 8-5,0 0 0,-1-1 0,1 1 0,0 0 0,1-1 0,-1 1 0,0-1 0,1 1 0,-1-1 0,1 1 0,0-1 0,0 0 0,0 1 0,0-1 0,0 1 0,0-1 0,1 1 0,-1-1 0,1 1 0,0-1 0,0 1 0,0-1 0,0 1 0,0 0 0,0-1 0,1 1 0,-1 0 0,1 0 0,2-2 0,18-20 50,1 1 0,41-31 0,27-25 21,52-78 13,-85 92-37,82-122 1,1-44 41,-122 197-85,-6 9 1,-1 1 0,-1-2-1,-1 1 1,-1-2 0,-2 1 0,0-1-1,-2 0 1,3-38 0,-8 51 5,0 1 0,-1 0 0,-1 0 0,0-1 0,0 1 0,-2 0 0,-6-17 0,10 29-18,0 0 1,0 0-1,-1 0 1,1 0-1,-1 1 1,1-1-1,-1 0 1,1 0-1,-1 1 0,1-1 1,-1 0-1,0 0 1,1 1-1,-1-1 1,0 1-1,0-1 1,1 1-1,-1-1 1,0 1-1,0-1 1,0 1-1,0 0 1,0-1-1,0 1 1,-1 0-1,1 0 1,-1 0 0,0 0 1,1 1-1,-1-1 0,1 1 0,-1-1 1,1 1-1,-1 0 0,1-1 0,0 1 0,-1 0 1,1 0-1,-2 2 0,-4 4 5,0 0 0,0 0 0,-9 14 0,15-19-6,-11 16-22,2 0-1,0 1 0,1 0 1,0 0-1,-9 38 1,-17 108-162,30-136 171,1 5-45,3 0 0,0-1 0,2 1 0,2 0 0,10 51 0,-10-69 55,1-1 1,1 0-1,0-1 0,1 1 1,1-1-1,15 24 0,-20-34 7,1 0-1,0 0 0,0-1 0,0 1 0,1-1 0,-1 0 1,1 0-1,0 0 0,0 0 0,0-1 0,0 0 0,0 1 0,0-1 1,1-1-1,-1 1 0,8 1 0,-6-2 9,1 0-1,-1 0 1,1-1 0,0 0-1,-1 0 1,1 0 0,0-1-1,-1 0 1,1 0-1,-1-1 1,9-3 0,13-5 12,-9 3-16,0 0 1,-1-1 0,20-12-1,-11 2 36,30-24 0,-48 35-23,0-1-1,-1-1 1,-1 1 0,1-1-1,-1-1 1,10-17-1,-13 20-6,-1 2 3,0-1 0,0 0 0,-1 0 0,2-7 0,-3 12-15,-1 0 1,0 0 0,1 0-1,-1 0 1,0 0-1,0 0 1,0-1 0,0 1-1,0 0 1,0 0 0,0 0-1,-1 0 1,1 0 0,0 0-1,-1 0 1,1 0-1,0 0 1,-1 0 0,1 0-1,-1 0 1,0 0 0,1 0-1,-1 1 1,0-1 0,1 0-1,-1 0 1,0 0 0,0 1-1,0-1 1,-1 0-1,-2-1 5,0 0-1,1 1 0,-1-1 0,0 1 1,0 0-1,0 0 0,0 1 1,-1-1-1,1 1 0,0 0 0,0 0 1,0 0-1,0 0 0,-7 3 0,4-2-1,0 1 0,1 1 0,-1-1 0,1 1-1,0 1 1,0-1 0,0 1 0,-9 7 0,10-7-9,0 0 0,1 0 0,-1 1 0,1 0 0,0 0 0,0 0 1,0 0-1,0 1 0,1-1 0,0 1 0,1 0 0,-1 0 0,1 0 0,0 0 1,0 0-1,1 1 0,0-1 0,0 1 0,1-1 0,-1 9 0,3-9-2,-1 0 0,1-1 0,0 1 0,0-1 0,1 0-1,0 1 1,-1-1 0,2 0 0,-1-1 0,1 1-1,-1 0 1,1-1 0,8 6 0,-7-5 1,1 0 0,0-1 0,0 0 0,0 0 1,1 0-1,-1-1 0,1 0 0,0 0 0,0-1 0,10 3 0,-10-5 9,0 1 0,0-1 0,0-1 0,0 1 0,0-1 0,0 0 0,0-1 0,0 1 0,0-2 0,8-3 0,11-5 54,30-19 0,-31 15-28,85-54 100,-48 27-83,-31 24-31,-17 10-8,0 0 0,14-12 0,-16 16-8,-26 32 4,-19 22 57,27-42-58,0 0-1,1 1 0,-1-1 1,1 1-1,1 0 1,0 0-1,0 1 0,-4 17 1,7-19 2,0 0 0,0 1 0,0-1 0,1 0 1,2 10-1,-2-16-4,0-1 1,0 0 0,0 1-1,0-1 1,1 0 0,-1 1-1,1-1 1,-1 0-1,1 0 1,-1 0 0,1 1-1,0-1 1,-1 0 0,1 0-1,0 0 1,0 0-1,0 0 1,0 0 0,0 0-1,0 0 1,0-1 0,0 1-1,0 0 1,0-1-1,1 1 1,-1-1 0,0 1-1,0-1 1,1 1 0,-1-1-1,0 0 1,1 0-1,-1 1 1,0-1 0,1 0-1,-1 0 1,0 0 0,1-1-1,-1 1 1,0 0 0,1 0-1,-1-1 1,1 0-1,24-7 22,35-17-1,-28 10-4,-11 4 13,0-2-1,0 0 1,-2-2 0,1 0-1,-2-2 1,31-32 0,-31 28 14,-2 0 1,0-1 0,-1-1 0,22-46-1,-16 23 48,26-84 0,-35 90-18,8-50-1,-19 78-52,-1 0 1,1 0-1,-2 0 0,0 0 1,0 0-1,-1 0 0,-1 0 0,-5-22 1,7 34-23,0 0 1,0-1-1,0 1 1,0 0 0,0 0-1,0-1 1,0 1-1,0 0 1,-1 0 0,1-1-1,0 1 1,0 0-1,0 0 1,0 0 0,-1 0-1,1-1 1,0 1-1,0 0 1,0 0 0,-1 0-1,1 0 1,0 0-1,0-1 1,0 1 0,-1 0-1,1 0 1,0 0-1,0 0 1,-1 0 0,1 0-1,0 0 1,0 0-1,-1 0 1,1 0 0,0 0-1,-1 0 1,-9 7 12,-7 14-6,8-6-6,1 1-1,1 0 0,0 1 0,1 0 1,1 0-1,0 0 0,2 0 1,0 1-1,-1 22 0,2 4-51,2 0 0,9 71 0,-6-93 18,1 0 0,0 0 1,2 0-1,13 34 0,-15-47 27,0 0 0,1-1-1,0 1 1,0-1 0,1 0 0,0-1 0,1 1-1,0-1 1,0 0 0,0-1 0,1 0-1,0 0 1,10 6 0,-17-11-12,1-1 1,0 1-1,0 0 0,0-1 1,0 1-1,0-1 0,0 1 0,0-1 1,0 0-1,0 0 0,0 0 1,0 0-1,-1 0 0,1-1 1,0 1-1,0-1 0,0 1 1,0-1-1,0 1 0,0-1 0,0 0 1,-1 0-1,1 0 0,0 0 1,-1 0-1,3-3 0,11-12-4426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21.4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 16479,'0'0'2216,"93"-18"-1704,-21 12 8,7 0-104,1 2-8,-7 4 88,-7 0 0,-11 0-24,-15 4 8,-8-2-88,-5 2 16,-3-2-136,-8 2 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24.1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1026 9144,'0'0'8953,"9"-10"-8637,105-121 965,-58 56-198,89-158-1,-109 169-774,76-172 924,-101 211-997,-6 9 149,-5 11 85,-5 12-186,-20 53-96,2 1 0,-26 110 0,37-122-117,4-13 16,2 1 0,1 0 0,1 68 0,4-103-75,-1 0 1,1 0 0,1 0 0,-1 0 0,0 0-1,0 0 1,1 0 0,-1 0 0,1 0 0,0 0-1,0-1 1,-1 1 0,1 0 0,0 0 0,1-1-1,-1 1 1,0 0 0,0-1 0,1 1 0,-1-1-1,1 1 1,-1-1 0,1 0 0,0 0 0,-1 0-1,3 2 1,-1-3 7,0 1 0,0 0 0,0-1 0,0 1 0,0-1 0,0 0 0,0 0 0,0 0 1,0 0-1,0 0 0,0-1 0,0 0 0,0 1 0,0-1 0,0 0 0,0-1 0,4-1 0,16-10 61,0-1 0,-1-2 0,-1 0 0,-1-1 0,0-1 0,-1-1 0,30-38 0,-10 5 80,-2-3 0,30-59 0,41-127 212,-76 164-220,-29 69-135,18-48 124,-20 52-123,0 1-1,0-1 1,-1 0-1,1 0 1,-1 0-1,0 0 1,0 0-1,0 0 0,0 0 1,-1 0-1,0 0 1,-1-4-1,2 8-15,0-1 0,0 1 1,0 0-1,0-1 0,-1 1 0,1 0 0,0-1 0,0 1 1,0 0-1,-1-1 0,1 1 0,0 0 0,0 0 0,-1-1 1,1 1-1,0 0 0,0 0 0,-1-1 0,1 1 0,0 0 0,-1 0 1,1 0-1,0 0 0,-1 0 0,1-1 0,0 1 0,-1 0 1,1 0-1,0 0 0,-1 0 0,1 0 0,0 0 0,-1 0 1,1 0-1,-1 0 0,1 0 0,-1 1 0,-14 10 10,-12 24-17,25-32 15,-11 18-3,1 1 0,1 0 0,1 1 0,-13 41 0,-18 101 104,35-137-81,-15 91 45,11-59 57,-18 60-1,19-84-12,6-24-39,1-1 0,-2 0 0,0 0 0,0 0 0,-1-1 0,-8 15 0,9-19-15,-5 8 96,9-14-148,0 0 0,0 0 0,-1 0 0,1 0 0,0 0 0,0 0-1,0 0 1,0 0 0,0 1 0,0-1 0,0 0 0,0 0 0,0 0 0,-1 0 0,1 0 0,0 0 0,0 1-1,0-1 1,0 0 0,0 0 0,0 0 0,0 0 0,0 0 0,0 1 0,0-1 0,0 0 0,0 0 0,0 0-1,0 0 1,0 1 0,0-1 0,0 0 0,0 0 0,1 0 0,-1 0 0,0 0 0,0 0 0,0 1 0,0-1-1,0 0 1,0 0 0,0 0 0,0 0 0,0 0 0,1 0 0,-1 0 0,0 0 0,0 1 0,0-1 0,0 0-1,0 0 1,0 0 0,1 0 0,-1 0 0,3-14 270,7 2-250,0-1 0,1 1 0,0 0 0,18-13 0,-4 2-9,-15 14-17,0 0-1,22-13 1,-29 20-6,1-1 0,0 1 0,0 0 0,0 0 0,0 1 0,0-1 0,1 1-1,-1 0 1,0 0 0,1 1 0,-1-1 0,7 1 0,-9 0 0,0 1 0,-1 0 0,1-1 1,-1 1-1,1 0 0,-1 0 0,1 0 0,-1 0 0,0 0 0,1 0 1,-1 0-1,0 1 0,0-1 0,0 0 0,0 1 0,0-1 0,0 1 1,0-1-1,0 1 0,0 1 0,14 38 38,-11-31-31,-3-4-2,2 0 1,-1-1-1,1 1 1,0-1-1,0 1 1,0-1-1,1 0 1,4 5-1,-6-7-4,1-1 0,-1 0 0,0 0 0,1-1 0,0 1 0,-1 0 0,1-1 0,0 0 1,0 1-1,-1-1 0,1 0 0,0-1 0,0 1 0,0 0 0,1-1 0,-1 0 0,0 1 0,3-2 0,4 1 9,-1-2 0,0 1 1,1-1-1,-1-1 0,0 0 0,0 0 1,-1 0-1,1-1 0,-1-1 0,0 1 1,0-1-1,11-10 0,-14 12 3,0-2 1,-1 1-1,1 0 0,-1-1 1,0 0-1,-1 0 1,1 0-1,-1-1 0,0 1 1,0-1-1,-1 1 0,0-1 1,0 0-1,0 0 1,-1 0-1,1 0 0,-1-1 1,-1 1-1,1-11 0,-1 16-7,0-1-1,0 0 1,-1 1-1,1-1 0,0 1 1,0-1-1,-1 0 1,1 1-1,-1-1 0,1 1 1,-1-1-1,0 1 1,0 0-1,0-1 0,0 1 1,0 0-1,0-1 1,0 1-1,0 0 0,0 0 1,0 0-1,0 0 1,-1 0-1,1 0 0,-1 0 1,1 1-1,0-1 1,-1 0-1,1 1 0,-1-1 1,0 1-1,1 0 1,-1-1-1,1 1 0,-1 0 1,0 0-1,1 0 1,-1 0-1,1 0 0,-1 0 1,0 1-1,-2 0 1,-2 0 10,0 1 0,0 0 0,0 0 1,0 0-1,0 1 0,1-1 1,-1 2-1,1-1 0,-9 7 0,9-5-2,0 0-1,0 0 1,0 0 0,1 0-1,0 1 1,0 0-1,0 0 1,1 0-1,0 0 1,-3 8-1,5-12-9,0 1 0,1 0 0,-1 0-1,1 0 1,0 0 0,-1 0 0,1 0-1,1 0 1,-1 0 0,0 0 0,1 0-1,-1 0 1,1 0 0,0 0 0,0-1-1,0 1 1,1 0 0,-1-1-1,1 1 1,-1-1 0,1 1 0,0-1-1,0 1 1,0-1 0,0 0 0,3 2-1,2 1 4,0 1 0,1-1 0,0-1 0,1 0 0,-1 0 1,0 0-1,1-1 0,0-1 0,0 1 0,0-1 0,14 1 0,-2-1 16,-1-2 1,1 1 0,0-2 0,21-4-1,-25 2-19,1 0-1,-1-2 0,1 0 1,-1-1-1,-1-1 0,1 0 1,25-17-1,-38 21 33,0-1 0,0 0-1,0 0 1,-1 0 0,1 0 0,-1 0 0,0-1-1,0 1 1,-1-1 0,1 0 0,1-7-1,8-30-5230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24.5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0 148 12864,'0'0'3687,"61"-8"-3151,5-4-120,27-4 8,10 4-120,5 0 0,-5-1 0,-6-3 8,-12-2-8,-9 0 8,-11 8-48,-11-2 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30.1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0 527 9144,'0'0'9707,"9"-11"-9407,3-3-148,0 0 0,1 1-1,0 1 1,1 0-1,24-15 1,-30 22-57,-4 2 13,0 0 1,1 0 0,-1 0 0,1 1 0,0 0 0,0 0-1,0 0 1,0 0 0,0 1 0,0 0 0,1 0 0,-1 0 0,6 1-1,-10 0-87,0 0-1,-1 1 1,1-1-1,0 1 1,0-1-1,-1 1 0,1-1 1,0 1-1,-1 0 1,1-1-1,-1 1 1,1 0-1,-1-1 1,1 1-1,-1 0 0,1 0 1,-1 0-1,0-1 1,1 1-1,-1 0 1,0 0-1,0 0 1,0 0-1,1-1 0,-1 1 1,0 0-1,0 0 1,0 0-1,-1 2 1,-1 31 261,1-30-227,-5 33 230,-12 36 0,0 3 197,17-70-430,0 1 0,1-1 0,0 1 0,0-1 0,0 1-1,1-1 1,0 1 0,0-1 0,1 0 0,0 1 0,0-1 0,0 0 0,1 0 0,0 0 0,4 6 0,-6-11-36,0 0 0,0 1 0,0-1 0,0 0 0,0 0 0,0 0 0,0 0 1,0 0-1,1 0 0,-1 0 0,1-1 0,-1 1 0,0 0 0,1-1 0,-1 1 1,1-1-1,-1 1 0,1-1 0,-1 0 0,3 1 0,0-1 18,0 0 0,0-1 1,0 1-1,0-1 0,0 0 0,-1 0 0,9-3 0,-2 0 41,0-1 0,0 0 0,-1-1 0,18-13 0,-19 11-27,-1 0 0,0 0 0,0 0 0,0-1 1,-1 0-1,-1 0 0,1-1 0,-2 0 0,1 1 0,-1-1 0,-1-1 0,0 1 0,0-1 0,-1 1 0,0-1 0,-1 0 0,0 0 0,-1 1 0,0-1 0,-1 0 0,0 0 0,-5-20 1,2 20 19,1-2 344,4 12-399,-1 1 0,1-1 0,0 1 1,0-1-1,-1 1 0,1-1 0,0 1 0,0 0 0,0-1 1,-1 1-1,1 0 0,0 0 0,0-1 0,0 1 0,0 0 1,0 0-1,-1 0 0,3 0 0,25-2 24,4 1-26,-1-2 1,0-1 0,0-2 0,58-18 0,-29-11 80,-48 32 17,-15 14-46,0-1-69,-10 31 14,3-15-1,2 0 1,-8 51-1,15-73-3,1 0-1,0-1 1,0 1-1,0 0 1,0 0 0,0 0-1,1-1 1,0 1-1,0 0 1,0-1-1,0 1 1,1 0 0,-1-1-1,1 0 1,0 1-1,0-1 1,0 0-1,0 0 1,6 6-1,-6-8 1,0 1-1,0-1 0,1 1 0,-1-1 0,0 0 0,1 0 1,-1 0-1,1-1 0,-1 1 0,1 0 0,0-1 0,-1 0 0,1 1 1,-1-1-1,1 0 0,0 0 0,-1-1 0,1 1 0,0 0 0,-1-1 1,1 0-1,-1 0 0,1 1 0,-1-1 0,1-1 0,-1 1 1,0 0-1,4-3 0,7-5 44,-1 0 1,-1 0 0,0-1-1,0 0 1,-1-1 0,0 0-1,-1-1 1,0 0 0,-1 0-1,0-1 1,11-24 0,-4 0 76,-11 25-56,1 1 0,0-1 0,1 1-1,0 0 1,0 0 0,2 1 0,7-10-1,-15 19-62,1 1-1,-1 0 1,0-1-1,0 1 0,1 0 1,-1 0-1,0-1 0,1 1 1,-1 0-1,0 0 1,1 0-1,-1 0 0,0-1 1,1 1-1,-1 0 0,1 0 1,-1 0-1,0 0 0,1 0 1,-1 0-1,1 0 1,-1 0-1,0 0 0,1 0 1,-1 0-1,0 0 0,1 0 1,-1 0-1,1 1 1,-1-1-1,0 0 0,1 0 1,-1 0-1,0 0 0,1 1 1,-1-1-1,11 17 63,3 28-39,-13-41-15,2 13-13,0-1 0,0 1 0,-2 0 1,0 0-1,-1-1 0,0 1 0,-2 0 1,0 0-1,-1-1 0,0 1 0,-10 25 0,13-41 5,0-1-1,-1 1 1,1 0-1,0-1 1,0 1-1,-1-1 0,1 1 1,-1-1-1,1 1 1,0-1-1,-1 1 0,1-1 1,-1 0-1,1 1 1,-1-1-1,1 1 1,-1-1-1,1 0 0,-1 0 1,1 1-1,-1-1 1,0 0-1,1 0 1,-1 0-1,1 1 0,-1-1 1,0 0-1,1 0 1,-1 0-1,0 0 1,1 0-1,-1 0 0,1 0 1,-1-1-1,0 1 1,1 0-1,-1 0 0,1 0 1,-1-1-1,0 1 1,1 0-1,-1-1 1,0 0-1,-12-2 83,8-2 36,5 4-120,0 1-1,0-1 1,-1 0-1,1 1 1,0-1 0,-1 1-1,1-1 1,-1 1-1,1-1 1,-1 1-1,1-1 1,-1 1-1,1-1 1,-1 1-1,1-1 1,-1 1-1,1 0 1,-1-1-1,0 1 1,1 0-1,-1 0 1,0 0 0,1-1-1,-1 1 1,-1 0-1,2 2-1,0 1 0,0-1-1,0 0 1,0 0 0,1 1-1,-1-1 1,1 0 0,-1 0 0,1 0-1,1 3 1,-1-2 1,1 0-1,0-1 1,0 1 0,0 0-1,0 0 1,0-1-1,1 1 1,-1-1 0,1 0-1,-1 0 1,1 0 0,0 0-1,0 0 1,0-1-1,0 1 1,0-1 0,0 0-1,0 0 1,0 0 0,1 0-1,-1 0 1,0-1-1,1 0 1,-1 1 0,0-1-1,1 0 1,-1-1-1,1 1 1,-1-1 0,0 1-1,6-3 1,6-2 12,1-1 1,-1-1-1,0 0 1,27-19-1,-37 23-11,11-9 17,-1 0 1,0-1-1,-1-1 0,0 0 1,-1-1-1,14-21 0,3-3 43,-29 38-61,0-1 1,1 1-1,-1 0 1,0-1-1,0 1 0,1 0 1,-1 0-1,1 0 0,-1 0 1,1 0-1,-1 0 0,1 1 1,0-1-1,-1 0 1,1 1-1,0-1 0,0 1 1,-1 0-1,1-1 0,0 1 1,0 0-1,-1 0 0,1 0 1,0 0-1,0 1 1,0-1-1,-1 0 0,1 1 1,0-1-1,-1 1 0,1 0 1,0-1-1,-1 1 0,1 0 1,1 1-1,6 5 6,0 0-1,-1 0 1,1 1-1,11 15 1,3 1 41,-20-21-43,0 1 0,1-1 1,-1 0-1,0 0 1,1 0-1,0 0 1,0-1 0,0 1-1,0-1 1,0 0-1,0 0 1,0 0-1,1-1 1,6 2-1,-11-3-2,1 0-1,-1 0 0,0 0 1,1 0-1,-1 0 0,0 0 0,1 0 1,-1 0-1,0 0 0,0 0 0,1 0 1,-1 0-1,0 0 0,1 0 1,-1 0-1,0 0 0,1 0 0,-1 0 1,0 0-1,0-1 0,1 1 0,-1 0 1,0 0-1,1 0 0,-1-1 1,0 1-1,0 0 0,0 0 0,1 0 1,-1-1-1,0 1 0,0 0 0,0-1 1,0 1-1,1 0 0,-1 0 1,0-1-1,0 1 0,0 0 0,0-1 1,-8-12 104,-17-8-8,22 20-94,1 0 0,0 0 0,-1 0 0,1 0 0,-1 1 0,1-1 0,-1 1 0,1 0 0,-1 0 0,0 0-1,1 0 1,-1 0 0,1 0 0,-1 1 0,1-1 0,-1 1 0,1 0 0,-3 1 0,-5 2 11,-1 1 0,-17 12 0,9-6-4,14-7-10,0-1-1,1 1 0,-1 0 0,1 0 0,0 0 0,-1 0 0,2 1 0,-1-1 1,1 1-1,-1 0 0,1 0 0,1 1 0,-1-1 0,-2 10 0,4-13-4,0 1 1,0-1-1,1 0 0,-1 1 0,1-1 0,0 1 0,0-1 0,0 1 0,0-1 0,0 1 0,1-1 0,-1 1 0,1-1 0,-1 0 0,1 1 1,0-1-1,0 0 0,0 1 0,0-1 0,0 0 0,1 0 0,-1 0 0,1 0 0,-1 0 0,1 0 0,0-1 0,-1 1 0,1 0 0,0-1 0,0 1 1,0-1-1,1 0 0,-1 0 0,0 0 0,0 0 0,1 0 0,2 1 0,7 1 0,-1-1 0,1 0 0,-1-1 0,1 0 0,0 0 0,0-1 0,-1-1 0,1 0 0,0-1 0,-1 0 0,14-4 0,9-5 39,0-1 0,44-23 0,6-13 57,-26 13 21,-51 31-109,8-2 36,-15 7-41,0 0 0,0 0 0,0 0 0,0 1 0,0-1 0,0 0 0,0 0 0,0 0 0,-1 0 0,1 0 0,0 0 0,-1 0 0,1 0 0,-1 0 0,0 2 0,0 2 5,0 0 0,0 0 0,0 0 0,1 1 0,0-1 0,0 0 0,0 0 0,1 1 0,-1-1-1,1 0 1,1 0 0,-1 0 0,1 0 0,0 0 0,0 0 0,0 0 0,1-1 0,-1 1 0,1-1 0,0 1 0,1-1 0,-1 0 0,6 5 0,-8-9-6,0 1 0,0-1 0,1 1 0,-1-1 0,0 1 0,0-1 0,1 0 0,-1 1 0,0-1 0,1 0 0,-1 0 0,0 0 0,1 0 1,-1 0-1,0 0 0,1-1 0,-1 1 0,0 0 0,0-1 0,1 1 0,-1-1 0,0 1 0,0-1 0,0 1 0,1-1 0,-1 0 0,0 0 0,0 0 0,1-1 0,1 0 8,-1 0-1,1 0 0,-1-1 1,0 1-1,0-1 0,0 1 1,0-1-1,0 0 0,-1 1 0,1-1 1,1-5-1,-2 4 3,0 0 0,-1 0 0,1-1 0,-1 1 0,0 0 0,0 0 0,-1 0 0,1 0-1,-1-1 1,0 1 0,0 0 0,0 0 0,0 0 0,-1 1 0,0-1 0,0 0 0,-3-5 0,3 7-6,0-1 0,0 1 0,0 0-1,0-1 1,0 1 0,-1 0 0,1 1 0,-1-1 0,1 0 0,-1 1 0,0-1-1,0 1 1,1 0 0,-1 0 0,0 0 0,0 0 0,0 0 0,0 1 0,-1 0-1,1-1 1,0 1 0,0 0 0,-6 1 0,8-1-8,0 0 0,0 0 0,0 1 0,0-1 0,0 0 0,0 1 0,0-1 1,1 0-1,-1 1 0,0-1 0,0 1 0,0-1 0,0 1 0,1 0 0,-1-1 0,0 1 0,1 0 0,-1 0 0,0-1 0,1 1 0,-1 0 0,1 0 0,-1 0 0,1 0 1,-1 0-1,1-1 0,0 1 0,0 0 0,-1 0 0,1 0 0,0 0 0,0 0 0,0 0 0,0 0 0,0 0 0,0 0 0,0 2 0,1-1-5,-1 1-1,1-1 1,-1 1 0,1-1-1,0 0 1,0 1-1,0-1 1,0 0 0,1 1-1,-1-1 1,1 0-1,-1 0 1,3 3 0,1-2 5,0 0 0,-1 0 0,1-1 0,0 1 0,0-1 0,1 0 0,-1-1 0,0 1 0,1-1 0,-1 0 0,1 0 0,-1-1 0,1 1 0,-1-1 0,1 0 0,10-2 0,-1-1 4,-1 1-1,1-2 1,-1 0-1,1 0 1,15-9-1,-13 6 13,-1-1-1,0-1 1,-1 0 0,0-1 0,-1-1-1,0 0 1,0-1 0,-1 0-1,-1-1 1,0-1 0,-1 0-1,18-29 1,-17 22 41,18-26-1,-29 47-51,-1-1-1,0 1 0,0 0 0,0-1 0,1 1 0,-1 0 0,0 0 0,0-1 1,1 1-1,-1 0 0,0 0 0,1-1 0,-1 1 0,0 0 0,1 0 1,-1 0-1,0 0 0,1-1 0,-1 1 0,0 0 0,1 0 0,-1 0 1,0 0-1,1 0 0,-1 0 0,0 0 0,1 0 0,-1 0 0,1 0 0,-1 0 1,0 0-1,1 0 0,-1 1 0,9 10 8,1 17 2,-2 13-41,-3 1 0,-2 0 0,-2 70 0,-2-59 19,2-52 16,-1 0-1,0 0 1,0 0 0,0-1-1,0 1 1,0 0-1,0 0 1,0 0 0,0-1-1,-1 1 1,1 0-1,0 0 1,0 0 0,-1-1-1,1 1 1,0 0 0,-1-1-1,1 1 1,-1 0-1,1-1 1,-1 1 0,1 0-1,-1-1 1,0 1 0,0-1-1,0 0 1,0 1 0,0-1 0,0 0 0,1 0-1,-1-1 1,0 1 0,0 0 0,0 0 0,0 0-1,1-1 1,-1 1 0,0 0 0,0-1 0,1 1-1,-1 0 1,0-1 0,-1 0 0,-6-6 23,1 0 0,-1 0 1,-6-8-1,8 8 1,-7-4 6,-14-14 66,25 23-93,1 1 0,0-1 0,0 1 0,-1-1-1,1 1 1,0-1 0,0 1 0,0-1-1,1 0 1,-1 0 0,0 1 0,1-1 0,-1-2-1,0 4 0,1 0-6,0 0 0,0 0 1,0 0-1,-1 0 0,1 0 1,0 0-1,0 0 1,-1 0-1,1 0 0,0 0 1,0 0-1,0 0 0,-1 0 1,1 0-1,0 1 0,0-1 1,0 0-1,-1 0 1,1 0-1,0 0 0,0 0 1,0 1-1,0-1 0,-1 0 1,1 0-1,0 0 1,0 1-1,0-1 0,0 0 1,0 0-1,0 0 0,0 1 1,0-1-1,0 0 1,0 0-1,0 0 0,0 1 1,0-1-1,0 0 0,0 0 1,0 1-1,0-1 0,0 0 1,0 0-1,0 0 1,0 1-1,0-1 0,0 0 1,0 0-1,0 1 0,0-1 1,0 0-1,1 0 1,-1 0-1,0 0 0,0 1 1,0-1-1,0 0 0,1 0 1,-1 0-1,0 0 1,0 0-1,0 1 0,1-1 1,10 13-15,0-1 1,2 0 0,-1 0-1,1-1 1,1-1 0,0 0-1,0-1 1,17 8 0,-25-15 19,0 0 0,0 0 0,1-1 0,-1 1 0,0-1 0,1-1 0,-1 1 0,1-1 0,0 0 0,-1-1 1,1 0-1,-1 0 0,0 0 0,1-1 0,-1 1 0,12-6 0,-4 0 20,0 0 0,0 0 0,-1-2 0,0 0-1,24-20 1,65-75 208,-97 100-138,-7 7-40,-7 14-52,6-6 0,1 0 0,-1 0 0,2 0-1,0 0 1,0 0 0,1 15 0,0-23-1,1 1-1,-1-1 0,1 0 1,0 1-1,0-1 0,0 1 1,1-1-1,-1 0 0,1 0 1,3 5-1,-4-6-1,1 0-1,-1-1 1,1 1-1,0-1 1,0 1 0,-1-1-1,1 0 1,0 0 0,0 0-1,0 0 1,0 0 0,1 0-1,-1 0 1,0-1-1,0 1 1,0-1 0,1 0-1,2 1 1,7-2-1,-1 1 0,1-2 0,-1 1 0,1-1 0,-1-1 0,0 0 0,0-1 0,0 0 0,-1-1 0,1 0 0,-1 0 0,0-1 0,16-13 0,-6 3 0,-2 0 0,0-1 0,0-1 0,-2-1 0,21-30 0,-22 24 0,-1 0 0,0-1 0,-3 0 0,11-33 0,27-115 0,-45 156 0,-1 8 0,4-18 0,0 0 0,-2 0 0,2-41 0,-11 54 0,4 15 0,0 0 0,0 0 0,0 0 0,-1-1 0,1 1 0,0 0 0,0 0 0,0 0 0,0 0 0,0 0 0,-1-1 0,1 1 0,0 0 0,0 0 0,0 0 0,-1 0 0,1 0 0,0 0 0,0 0 0,0 0 0,-1 0 0,1 0 0,0 0 0,0 0 0,0 0 0,-1 0 0,1 0 0,0 0 0,0 0 0,0 0 0,-1 0 0,1 0 0,0 0 0,0 0 0,0 0 0,-1 0 0,1 0 0,0 0 0,0 0 0,0 0 0,0 1 0,-1-1 0,1 0 0,0 0 0,0 0 0,0 0 0,0 1 0,0-1 0,0 0 0,-1 0 0,1 0 0,0 0 0,0 1 0,0-1 0,0 0 0,0 0 0,0 0 0,0 1 0,0-1 0,0 0 0,0 0 0,0 0 0,0 1 0,0-1 0,0 0 0,-19 43 0,-25 82 0,29-66 0,4 0 0,1 0 0,4 1 0,1 96 0,6-139 0,0-1 0,1 0 0,5 17 0,-5-26 0,0-1 0,0 1 0,1-1 0,0 0 0,0 0 0,0 0 0,1 0 0,0 0 0,0-1 0,5 6 0,-6-10 0,-1 1 0,1-1 0,-1 1 0,1-1 0,0 0 0,-1 0 0,1 0 0,0-1 0,0 1 0,0-1 0,0 1 0,-1-1 0,1 0 0,0 0 0,0 0 0,0-1 0,0 1 0,0-1 0,0 1 0,-1-1 0,1 0 0,3-2 0,5 0 0,0-2 0,-1 0 0,0 0 0,14-9 0,-5 0 0,28-28 0,4-4 0,-34 37 0,-17 9 0,0 0 0,0-1 0,1 1 0,-1 0 0,0 0 0,0 0 0,0 0 0,1 0 0,-1 0 0,0 0 0,0 0 0,0 0 0,1 0 0,-1 0 0,0 1 0,0-1 0,0 0 0,1 0 0,-1 0 0,0 0 0,0 0 0,0 0 0,1 0 0,-1 0 0,0 1 0,0-1 0,0 0 0,0 0 0,0 0 0,1 0 0,-1 1 0,0-1 0,0 0 0,0 0 0,0 0 0,0 0 0,0 1 0,0-1 0,0 4 0,0-1 0,0 1 0,0-1 0,-1 1 0,1-1 0,-3 6 0,0 6 0,-3 8 0,4-18 0,0 1 0,0-1 0,1 0 0,0 1 0,0-1 0,1 1 0,-1 0 0,2 10 0,-1-15 0,0-1 0,1 1 0,-1-1 0,0 1 0,1-1 0,-1 1 0,0-1 0,1 1 0,-1-1 0,1 0 0,-1 1 0,0-1 0,1 1 0,-1-1 0,1 0 0,0 0 0,-1 1 0,1-1 0,-1 0 0,1 0 0,-1 1 0,1-1 0,0 0 0,-1 0 0,1 0 0,-1 0 0,1 0 0,0 0 0,-1 0 0,1 0 0,-1 0 0,1-1 0,-1 1 0,1 0 0,0 0 0,-1 0 0,1-1 0,-1 1 0,1 0 0,-1 0 0,1-1 0,-1 1 0,1-1 0,27-17 0,-24 16 0,79-63 0,-53 40 0,0 2 0,40-23 0,-69 46 0,-1-1 0,0 1 0,1 0 0,-1-1 0,0 1 0,1 0 0,-1 0 0,0 0 0,1 0 0,-1-1 0,0 1 0,1 0 0,-1 0 0,1 0 0,-1 0 0,0 0 0,1 0 0,-1 0 0,1 0 0,-1 0 0,0 0 0,1 0 0,-1 0 0,1 0 0,-1 0 0,0 0 0,1 0 0,-1 1 0,1-1 0,-1 0 0,0 0 0,1 0 0,-1 1 0,0-1 0,1 0 0,0 16 0,-13 23 0,-199 400 0,190-403 0,-38 50 0,59-86 0,1-1 0,-1 0 0,0 1 0,0-1 0,0 1 0,0-1 0,0 0 0,0 1 0,0-1 0,0 1 0,0-1 0,0 0 0,-1 1 0,1-1 0,0 1 0,0-1 0,-1 1 0,1-1 0,0 1 0,0-1 0,-1 1 0,1-1 0,-1 1 0,1-1 0,0 1 0,-1-1 0,1 1 0,-1 0 0,1-1 0,-1 1 0,1 0 0,-1-1 0,1 1 0,-1 0 0,0 0 0,1 0 0,-1-1 0,1 1 0,-1 0 0,0 0 0,1 0 0,-1 0 0,1 0 0,-1 0 0,0 0 0,1 0 0,-1 0 0,1 1 0,-1-1 0,1 0 0,-1 0 0,0 0 0,1 1 0,-1-1 0,1 0 0,-1 1 0,1-1 0,-1 0 0,1 1 0,-1-1 0,1 1 0,-1 0 0,6-16 0,1 1 0,1 0 0,0 0 0,0 0 0,1 1 0,1 0 0,1 1 0,14-16 0,-2 6 0,1 1 0,2 1 0,29-19 0,-12 9 0,-22 15 0,-1 2 0,2 0 0,-1 1 0,25-10 0,-23 11 850,-13-1-5635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30.4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18295,'0'0'1652,"14"1"-840,323 27 1707,-304-24-2262,0 2 0,-1 1 0,58 21 0,-72-18-20,-17-10-232,-1 0 1,0 0 0,1 0 0,-1 0 0,1 0 0,-1 1 0,0-1 0,1 0 0,-1 0 0,0 0-1,1 1 1,-1-1 0,0 0 0,0 1 0,1-1 0,-1 0 0,0 1 0,0-1 0,1 0-1,-1 1 1,0-1 0,0 0 0,0 1 0,0-1 0,0 0 0,1 1 0,-1-1 0,0 1 0,0-1-1,0 0 1,0 1 0,0-1 0,0 1 0,0-1 0,0 0 0,0 1 0,-1-1 0,1 1 0,0 0-93,-1-1 0,1 0 1,0 0-1,-1 0 0,1 0 1,-1 1-1,1-1 1,-1 0-1,1 0 0,0 0 1,-1 0-1,1 0 0,-1 0 1,1 0-1,-1 0 1,1 0-1,0 0 0,-1 0 1,1 0-1,-1 0 0,0-1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30.6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15776,'0'0'2855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31.0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 13560,'0'0'4775,"101"-15"-4463,-49 9 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3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36 457 9848,'0'0'10185,"-7"10"-9888,-19 31-18,24-34 65,6-6-135,9-8 22,-12 7-195,18-12 186,0-1 1,-2 0 0,30-29 0,44-55 357,-67 70-383,-2 0 532,37-59 1,-58 84-685,-9 42 1075,-4 43 1,9-58-989,1 0 0,2 0 0,0 0 0,6 40 0,-5-58-92,1 0 0,0 0 0,0-1 0,1 1 0,-1-1 0,1 0 0,1 0 0,-1 0 0,7 9 0,-6-12-11,-1 1 0,0-1 0,1 0 0,-1 0-1,1-1 1,0 1 0,0-1 0,0 0 0,1 0 0,-1 0 0,0 0 0,1-1 0,-1 1 0,1-1 0,8 0-1,-4 0 10,-1-1-1,1 0 0,0-1 1,0 0-1,-1 0 0,1-1 0,-1 0 1,1-1-1,-1 0 0,0 0 0,0-1 1,0 0-1,0 0 0,-1-1 0,1 0 1,-1 0-1,10-11 0,3-3 41,-2-1 0,0-1 0,-1-1 0,20-34-1,108-215 482,-131 244-381,1 0 1,31-38-1,-62 110 122,-15 39-145,-25 118 0,-18 52 161,53-179-40,14-66-9,7-9-262,0 0 1,0 0 0,0 0 0,-1-1 0,1 1 0,0 0-1,0 0 1,0 0 0,0-1 0,0 1 0,0 0 0,0 0-1,0-1 1,0 1 0,0 0 0,0 0 0,0 0 0,0-1-1,0 1 1,0 0 0,0 0 0,0 0 0,0-1 0,0 1-1,1 0 1,-1 0 0,0 0 0,0-1 0,0 1 0,0 0 0,0 0-1,0 0 1,1 0 0,-1-1 0,0 1 0,0 0 0,0 0-1,1 0 1,-1 0 0,0 0 0,0 0 0,0 0 0,1-1-1,-1 1 1,0 0 0,13-14 40,1 0 0,0 1-1,0 1 1,1 0 0,1 1 0,0 0 0,1 1 0,0 1-1,0 1 1,36-12 0,92-19-46,31-11 0,-171 48 101,23-9 788,-27 11-1058,0-1 0,-1 1 0,1 0 0,0-1-1,-1 1 1,1-1 0,-1 1 0,1-1 0,-1 1 0,1-1 0,-1 0 0,1 1 0,-1-1 0,1 1 0,-1-1 0,0 0-1,1 0 1,-1 1 0,0-1 0,0 0 0,1 0 0,-1 1 0,0-1 0,0 0 0,0 0 0,0 1 0,0-1 0,0 0 0,0-1-1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35.9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0 917 10448,'0'0'7978,"14"-10"-7691,-1 1-206,73-62 444,-33 20 190,-2-3 0,75-103 0,-63 64 92,57-113 1,-94 160-586,25-52 316,-47 87-456,0 0 0,0 0 0,-1 0 0,0 0 0,-1 0 0,0-1 0,0-13 0,-2 25-67,0-1 0,0 0 0,0 0 0,0 0-1,0 0 1,0 0 0,0 0 0,0 0 0,0 0-1,0 0 1,-1 0 0,1 1 0,0-1 0,-1 0 0,1 0-1,-1 0 1,1 0 0,-1 1 0,0-2 0,0 2-4,1 0 1,-1 0 0,1 0 0,-1 0 0,1 0 0,-1 0 0,1 0 0,-1 0 0,1 0-1,-1 0 1,1 0 0,-1 0 0,1 0 0,0 1 0,-1-1 0,1 0 0,-1 0-1,1 1 1,-1-1 0,1 0 0,0 1 0,-1-1 0,1 0 0,-1 2 0,-4 3 32,1 0 0,0 1 0,-7 11 0,-5 16 5,1 0 0,1 1 1,2 0-1,2 2 0,-10 54 1,14-43-21,1 0 0,2 0 1,7 88-1,-3-114-9,1-1-1,2 1 1,0-1 0,11 33-1,-13-48-9,0 0-1,1 0 1,-1 0-1,1 0 1,0 0-1,0 0 1,1-1-1,-1 0 1,1 0-1,0 0 0,0 0 1,1 0-1,-1-1 1,1 0-1,0 0 1,0 0-1,0 0 1,0-1-1,0 0 1,0 0-1,10 2 1,-2-2 11,0-1 0,1 0 0,-1 0 1,1-2-1,-1 0 0,0 0 1,1-1-1,-1-1 0,14-4 1,12-6 106,60-30 1,-89 38-86,-1 0 0,1 0-1,-1-1 1,-1-1 0,1 1 0,-1-1-1,0-1 1,-1 0 0,8-9 0,-12 13-11,-1 1 1,1-1-1,0-1 0,-1 1 1,0 0-1,0-1 1,-1 1-1,1-1 1,-1 1-1,0-1 1,0 1-1,0-1 1,-1 0-1,0 0 1,0 1-1,0-1 1,0 0-1,-1 0 1,1 1-1,-1-1 1,-1 0-1,-2-7 1,2 9-10,1 0 0,-1 0 0,0 0 0,0 1 0,-1-1 0,1 0 0,-1 1 0,1 0 0,-1 0 0,0-1 0,0 1 0,1 1 0,-2-1 0,1 0 0,0 1 0,0 0 0,0 0 0,-1 0 0,-5-1 0,-5-1 58,0 1 0,0 1 1,-20 0-1,31 3-73,3-1-9,0-1 1,0 0-1,-1 0 1,1 1-1,0-1 1,0 0-1,0 0 1,-1 0-1,1 1 1,0-1 0,0 0-1,-1 0 1,1 0-1,0 1 1,0-1-1,-1 0 1,1 0-1,0 0 1,-1 0-1,1 0 1,0 0-1,0 0 1,-1 0-1,1 0 1,0 0-1,-1 0 1,1 0-1,0 0 1,-1 0-1,1 0-8,-1 4 12,0 0 0,0-1 0,-1 1 0,1 0 0,-1-1 0,1 1 0,-1-1 0,0 1 0,0-1 0,-1 0 0,1 0 0,-6 5 0,-7 10-2,11-13-1,1 1 0,-1-1 0,1 1 0,0 0 0,0 0 0,1 0 0,-1 0 0,1 1 0,-1 9 0,-4 8-3,6-22-5,-1 1 1,1 0 0,0 0-1,1 0 1,-1 0 0,0 6-1,0-6-2,1 1 0,0 0-1,0-1 1,0 1-1,0 0 1,1-1-1,-1 1 1,1 0-1,0-1 1,0 1-1,0-1 1,1 0-1,-1 1 1,1-1-1,0 0 1,0 0 0,0 0-1,0 0 1,5 5-1,-3-4 10,0 1 0,1-1 0,-1-1 1,1 1-1,0 0 0,0-1 0,0 0 0,1-1 0,-1 1 0,1-1 0,-1 0 0,1 0 1,0 0-1,-1-1 0,1 0 0,0 0 0,7-1 0,36 5 41,15-12 80,-38 1 15,-20 6-119,0-2 0,-1 1 0,1 0 0,-1-1 0,1 0 0,-1 0 0,0-1 0,9-5 0,-2 1 16,0-2 0,16-13 0,-16 10-26,0-1 0,-2 0 0,0-1 1,14-25-1,-13 21 23,1 0 0,16-20 0,-20 28-8,-4 5-18,0 1-1,-1-1 1,2 1-1,-1 0 0,0 0 1,6-4-1,-9 8-3,0 0-1,0-1 1,-1 1 0,1 0-1,0-1 1,0 1-1,0 0 1,-1 0-1,1-1 1,0 1-1,0 0 1,0 0 0,0 0-1,0 0 1,-1 0-1,1 1 1,0-1-1,0 0 1,1 1 0,0-1-3,-1 1 0,0 0 0,0 0 0,0 0 0,0 0 1,0 0-1,0 1 0,0-1 0,0 0 0,0 0 1,0 1-1,0-1 0,-1 0 0,1 1 0,0 1 0,2 8 4,0-1-1,-1 1 0,0 0 1,-1 0-1,0 0 0,-1 0 0,0 0 1,0 0-1,-1 0 0,-1 0 1,0 0-1,-5 16 0,5-18 1,0-1 1,1 1-1,0 0 0,0 9 0,26-39 72,-22 18-68,35-33 86,78-56 0,-114 90-78,0 0-1,1 1 0,-1 0 0,1-1 0,0 1 0,-1 0 1,1 1-1,0-1 0,0 0 0,0 1 0,-1-1 0,1 1 1,0 0-1,4 0 0,-6 0-7,1 1 0,-1-1 0,1 1 0,-1-1 1,1 1-1,-1-1 0,1 1 0,-1 0 0,1 0 0,-1 0 0,0 0 0,1 0 1,-1 0-1,0 0 0,0 0 0,0 0 0,0 1 0,0-1 0,0 0 0,0 1 1,0-1-1,-1 1 0,1-1 0,1 4 0,6 39-57,-7-36 61,0 1 1,0-1-1,6 16 0,-6-21 8,1 0 0,-1 1 0,1-1 0,0 0 0,0 0 0,0 0 0,1-1 0,-1 1 0,1 0 0,-1-1 0,1 1 0,4 2 0,-5-4-5,-1 0-1,1 0 1,-1-1 0,1 1-1,0 0 1,-1-1 0,1 1-1,0-1 1,0 1 0,0-1-1,-1 0 1,1 0 0,0 0-1,0 0 1,0 0 0,-1 0-1,1-1 1,0 1 0,0 0-1,-1-1 1,1 1 0,0-1-1,-1 0 1,1 0 0,0 0-1,-1 1 1,2-3 0,31-24 229,-31 21-177,-3 6-58,0 0-1,1-1 1,-1 1-1,0 0 0,0-1 1,0 1-1,0 0 1,0 0-1,0 0 1,0-1-1,1 1 0,-1 0 1,0 0-1,0-1 1,0 1-1,1 0 1,-1 0-1,0 0 0,0 0 1,0-1-1,1 1 1,-1 0-1,0 0 1,0 0-1,1 0 1,-1 0-1,0 0 0,1 0 1,-1 0-1,0 0 1,0 0-1,1 0 1,-1 0-1,0 0 0,0 0 1,1 0-1,-1 0 1,2-1-6,0 1 1,-1-1 0,1 1 0,0-1-1,-1 0 1,1 0 0,-1 1 0,1-1 0,-1 0-1,1 0 1,-1-1 0,1 1 0,-1 0-1,0 0 1,0-1 0,0 1 0,0-1-1,0 1 1,0-1 0,0 1 0,0-1-1,-1 1 1,1-1 0,0-3 0,0 3-6,0-1 0,0 1 1,1 0-1,-1 0 0,0-1 1,1 1-1,-1 0 0,1 0 1,2-2-1,1 2 2,-5 2 4,0 0 0,1 0-1,-1-1 1,0 1 0,0 0 0,0 0 0,1 0 0,-1 0 0,0 0 0,0 0 0,0 0 0,1-1-1,-1 1 1,0 0 0,0 0 0,0 0 0,0 0 0,0-1 0,0 1 0,1 0 0,-1 0 0,0 0 0,0-1-1,0 1 1,0 0 0,0 0 0,0-1 0,0 1 0,0 0 0,0 0 0,0 0 0,0-1 0,0 1-1,0 0 1,0 0 0,0-1 0,0 1 0,1 0 0,-1 0 0,1 0 0,0-1 0,0 1 0,0 0 0,0 0 0,-1-1 0,1 1 0,0 0 0,0-1 0,-1 1 0,1-1 0,0 1 0,-1-1 0,1 1 0,0-1 0,-1 0 0,1 1 0,0-2 0,18-15 0,-14 11 0,22-21 0,-3 3 0,-22 20 0,1 1 0,0-1 0,0 1 0,0 0 0,0 0 0,1 1 0,-1-1 0,1 1 0,0-1 0,4-1 0,-7 3 0,0 1 0,0-1 0,1 0 0,-1 1 0,0-1 0,0 1 0,1 0 0,-1-1 0,0 1 0,1 0 0,-1 0 0,0 0 0,1 0 0,-1 0 0,0 0 0,1 0 0,-1 0 0,2 1 0,-2 1 0,0-1 0,0 1 0,-1 0 0,1 0 0,-1 0 0,1-1 0,-1 1 0,0 0 0,1 0 0,-1 0 0,0 0 0,0 0 0,-1 0 0,1 2 0,0 12 1,-3 95 29,1-96-24,0 1-1,-1-1 1,0 0-1,-1 0 1,-7 16-1,11-31-1,0 1 0,-1-1 0,1 1-1,0-1 1,0 1 0,-1-1 0,1 0 0,0 1-1,-1-1 1,1 0 0,0 1 0,-1-1 0,1 0 0,0 1-1,-1-1 1,1 0 0,-1 0 0,1 0 0,-1 1-1,1-1 1,-1 0 0,1 0 0,0 0 0,-1 0 0,1 0-1,-1 0 1,1 0 0,-1 0 0,1 0 0,-1 0-1,1 0 1,-1 0 0,1 0 0,-2-1 0,-19-11 154,-15-24 109,31 30-237,10 8 8,5 4-17,-4-4-21,0 0 0,0-1 0,0 0 0,0 0 0,0 0 0,1 0 0,-1-1 0,0 0 0,9-1 0,-1-1 0,1 0 0,27-9 0,3-4 56,-1-2 0,-1-2 0,-1-1 0,49-33 0,-89 52-55,0-1 0,0 1 0,0-1 0,0 0-1,0 0 1,-1 1 0,1-1 0,1-3 0,-9 12 28,1 0 1,-2 0-1,-12 9 1,-10 11 60,27-24-77,1-1 0,-1 0 0,0 1 0,1-1 0,-1 1 0,1 0-1,0 0 1,0-1 0,0 1 0,0 0 0,0 0 0,1 0 0,-1 0 0,1 5 0,0-7-6,0 1-1,0-1 1,0 1 0,1-1 0,-1 0 0,0 1-1,1-1 1,-1 0 0,1 1 0,0-1 0,-1 0-1,1 0 1,0 1 0,0-1 0,-1 0 0,1 0 0,0 0-1,0 0 1,0 0 0,0 0 0,1 0 0,-1-1-1,0 1 1,0 0 0,0-1 0,1 1 0,-1 0-1,0-1 1,1 0 0,-1 1 0,1-1 0,-1 0 0,3 1-1,-1-1 13,0 0-1,0 0 0,1-1 0,-1 1 1,0 0-1,0-1 0,0 0 0,0 0 0,0 0 1,0 0-1,0 0 0,0-1 0,0 1 1,-1-1-1,1 0 0,0 0 0,-1 0 1,0 0-1,1 0 0,-1-1 0,0 1 1,0-1-1,0 1 0,0-1 0,-1 0 0,3-5 1,-2 6-2,-1-1 0,0 0 0,0 0 1,0-1-1,0 1 0,0 0 1,-1 0-1,1 0 0,-1 0 0,0-1 1,0 1-1,0 0 0,0 0 0,0-1 1,-1 1-1,0 0 0,1 0 1,-1 0-1,0 0 0,-1 0 0,1 0 1,-1 0-1,1 0 0,-1 1 0,0-1 1,-2-3-1,-1 1-17,4 4 0,0-1 0,0 1 0,-1 0 0,1-1 0,0 1 0,-1 0 0,1 0 0,-1 0 0,1 0 0,-1 0 0,1 1 0,-1-1 0,0 0 0,1 1 0,-1-1 0,0 1 0,1-1 0,-4 1 0,5 0 0,0 0 0,0 0 0,0 0 0,0 0 0,0 0 0,0-1 0,0 1 0,0 0 0,0 0 0,0 0 0,0 0 0,0 0 0,0 0 0,0 0 0,0 0 0,0 0 0,0 0 0,0 0 0,0 0 0,0 0 0,0 0 0,0 0 0,0 0 0,0 0 0,0 0 0,0 0 0,0 0 0,0 0 0,0-1 0,0 1 0,-1 0 0,1 0 0,0 0 0,0 0 0,0 0 0,0 0 0,0 0 0,0 0 0,0 0 0,0 0 0,0 0 0,0 0 0,0 0 0,0 0 0,0 0 0,0 0 0,0 0 0,0 0 0,0 0 0,8-4 0,12-2 0,-11 5 0,106-12 0,-98 12 0,1 1 0,-1 0 0,0 2 0,30 5 0,-43-5 0,1-1 0,-1 0 0,1 1 0,-1 0 0,0 0 0,0 1 0,1-1 0,-2 1 0,1 0 0,0 0 0,-1 0 0,1 0 0,-1 1 0,5 6 0,-1 1 0,0 1 0,-1 0 0,8 22 0,9 18 0,-21-50 0,-1 1 0,1 0 0,0-1 0,0 1 0,0-1 0,0 0 0,1 1 0,-1-1 0,1 0 0,-1 0 0,1-1 0,0 1 0,-1 0 0,1-1 0,0 0 0,0 0 0,0 0 0,0 0 0,0 0 0,0 0 0,1-1 0,-1 1 0,0-1 0,0 0 0,0 0 0,1 0 0,-1-1 0,0 1 0,0-1 0,5-1 0,8-3 0,-1 0 0,1-2 0,-1 0 0,22-13 0,-27 14 0,51-34 850,-25 13-5635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36.9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10152,'0'0'12770,"1"11"-12379,0 177 1841,-1-66-322,6-91-427,16-43-903,-5-4-1326,-12 11-2637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37.2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1 13864,'0'0'5626,"-1"14"-5154,-24 158 1423,21-134-432,2 64 1,2-72-359,3-23-384,-3-7-764,0 0 0,0 0 0,0 0 0,0 0 0,0 0 0,0 0 0,0 0 0,0 0 0,0-1 0,0 1 0,0 0 0,0 0 0,0 0 0,0 0 0,0 0 0,0 0 0,0 0-1,0 0-214,1 0 215,-1 0 0,0 0 0,0 0 0,0 0 0,0 0 0,0 0 0,0 0 0,0 0 0,0 0 0,0 0 0,0 0 0,0 0 0,0 0 0,0 0 0,0 0 0,1 0 0,-1 0 0,0 0 0,0 0 0,0 0 0,0 0 0,0 0 0,0 0 0,0 0 0,0 0 0,0 0 0,0 0 0,0 0 0,0 0 0,1 0-216,-1 0 216,0 0 0,0 0 0,0 0 0,0 0 0,0 1 0,0-1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37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1 224 11152,'0'0'5570,"12"-5"-5165,-1 1-324,5-1 143,0-1 0,-1-1 1,0-1-1,22-13 0,-10 1 119,124-87 1434,-135 98-1555,-8 4 15,0 0 1,1 0-1,0 1 1,18-6-1,-25 9-172,1 0 0,-1 1-1,1 0 1,-1-1 0,1 1-1,0 0 1,-1 0 0,1 1 0,-1-1-1,1 0 1,-1 1 0,1 0-1,-1 0 1,1-1 0,-1 1 0,1 1-1,-1-1 1,0 0 0,0 1-1,0-1 1,0 1 0,0-1 0,3 3-1,7 11 368,0-1-1,14 23 0,-18-25-201,0 0 1,1-1-1,0 1 0,1-2 0,17 16 0,-22-22-144,0 0 1,0-1-1,1 0 1,-1 0-1,1 0 1,0-1-1,-1 0 1,1 0-1,0-1 1,1 1-1,-1-1 1,0 0-1,0-1 1,0 0-1,1 0 1,-1 0-1,0 0 1,0-1-1,9-2 1,-5-1 19,0 1-1,0-1 1,0-1 0,-1 0 0,0-1 0,0 1 0,0-2 0,0 1 0,-1-1 0,11-12-1,41-52 608,-41 48-372,-18 22-313,0 0 0,-1 0 0,1 0 0,0 0 0,-1 0 0,1 0 0,-1 0 0,1 0 0,-1 0 0,0 0 0,1 0 0,-1 0 0,0-2 1,0-3-3326,0 5 2598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42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68 9040,'0'0'7050,"18"-7"-6787,9-4-167,0 2-1,0 1 1,0 1 0,31-4-1,32 3 326,-1 3 0,1 4 0,99 12 0,-171-10-218,-15-2-118,1 1-1,0 0 1,-1 0 0,1 1 0,0-1 0,-1 1-1,1 0 1,0 0 0,-1 0 0,1 0 0,3 2-1,-6-2-67,-1-1 0,0 0 0,0 0-1,0 1 1,0-1 0,1 0 0,-1 0-1,0 1 1,0-1 0,0 0 0,0 1-1,0-1 1,0 0 0,0 1 0,0-1-1,0 0 1,0 1 0,0-1 0,0 0-1,0 1 1,0-1 0,0 0 0,0 0-1,0 1 1,0-1 0,-1 0-1,1 1 1,0-1 0,0 0 0,0 0-1,0 1 1,-1-1 0,1 0 0,0 0-1,-1 1 1,-3 1-2481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43.0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 10544,'0'0'5048,"13"-1"-4479,37-3-138,265-10 1486,-177 32-1036,-29-2-65,-92-15-867,23 3 746,-17-3-3212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3:44.8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0 133 9848,'0'0'14559,"17"-5"-14301,167-33 437,24 11 93,-55 7-278,194-18 824,-203 33-4287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4:40.6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182 1021 8432,'0'0'7506,"6"-12"-7324,3-2-119,-6 9-33,1-1 1,-1 0-1,0 1 1,-1-1-1,1 0 1,-1-1-1,0 1 1,-1 0-1,2-11 0,21-230 1276,-3 28-451,-6 71-316,7 18-166,-14 96-149,-2 0-1,4-65 1,-10 98-219,0 0 0,0 1 1,0-1-1,0 1 0,0-1 0,0 1 0,0-1 0,1 1 0,-1-1 0,0 1 0,0-1 0,0 1 0,1-1 0,-1 1 0,0-1 0,1 1 0,-1 0 0,0-1 0,1 1 0,-1-1 1,1 1-1,-1 0 0,0-1 0,1 1 0,-1 0 0,1 0 0,-1-1 0,1 1 0,-1 0 0,1 0 0,-1 0 0,1 0 0,0-1 0,-1 1 0,1 0 0,-1 0 0,1 0 0,-1 0 1,1 0-1,-1 0 0,1 1 0,-1-1 0,1 0 0,-1 0 0,1 0 0,-1 0 0,1 1 0,-1-1 0,1 0 0,-1 0 0,1 1 0,0-1 0,27 17 91,5 9-60,1-2 0,56 30 0,-72-42-34,24 18 0,-8-5 10,-31-23-8,-1 0-1,1 0 1,-1 0 0,0 0-1,0 0 1,0 0-1,0 1 1,0-1-1,0 1 1,0-1 0,-1 1-1,1 0 1,-1 0-1,0-1 1,0 1-1,0 0 1,0 0 0,0 4-1,-1-3 3,0 0 0,0 0 0,0 1 0,-1-1 0,1 0 0,-1 0 0,0 0 0,0 1 0,-1-1 0,1 0 0,-5 6 0,1-1 15,-1 0 0,0 0 1,-1-1-1,0 0 1,0 0-1,-1-1 0,0 0 1,0 0-1,-17 10 1,-182 88 290,201-102-298,-14 8 23,0 0 0,1 1 0,0 1 0,-18 17 0,-61 66 85,77-74-63,-26 33 1,41-45-31,-1-1 0,2 1 0,0 0 0,0 1 0,0-1 1,2 1-1,-4 12 0,-15 104 152,21-125-178,1-1 0,-1 1-1,1 0 1,0-1-1,0 1 1,0 0-1,0-1 1,0 1 0,0 0-1,0-1 1,0 1-1,1 0 1,-1-1 0,0 1-1,1-1 1,0 1-1,-1 0 1,1-1 0,0 0-1,0 1 1,0-1-1,0 1 1,0-1 0,0 0-1,0 0 1,0 1-1,1-1 1,-1 0 0,0 0-1,1 0 1,-1-1-1,1 1 1,-1 0 0,1 0-1,-1-1 1,1 1-1,-1-1 1,1 1 0,0-1-1,2 0 1,7 2 18,0-1 0,0-1 0,0 0 0,21-3 0,-22 1-6,6 0 8,-1 0 0,0-2 0,0 0 0,0 0 0,-1-2 0,0 0 0,0 0 0,0-1 0,0-1 0,16-13 0,-3 5 21,-21 13-28,1-1 0,-1 1-1,0-1 1,-1 0 0,1-1-1,-1 1 1,0-1 0,0 0-1,0-1 1,0 1 0,4-8-1,20-33 329,-20 74-157,-2-3-138,1 1 0,1-1 1,1-1-1,19 33 0,-20-39 25,-5-8-46,-4-9 8,1 0 0,-1 0 0,1 0 0,-1 0 0,1 0 0,-1 0-1,1 0 1,-1 0 0,1 0 0,0 0 0,-1 0 0,1 0 0,0-1 0,1 2 0,-1-2-18,0 0 0,0-1 0,0 1 0,0 0 0,0-1 0,0 1 0,-1 0 0,1-1 0,0 1 0,0-1 0,0 1 0,-1-1 0,1 0 0,0 1 0,0-1 0,-1 0 0,1 1 0,-1-1 0,1 0 0,-1 0 0,1 0 0,0-1 0,14-17 80,-2 3-3244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4:43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1 123 9040,'0'0'9729,"4"-10"-9604,14-34-1,-17 41-108,1 1 0,-1 0 0,1 0-1,-1 0 1,1 0 0,0 0 0,0 0 0,0 0 0,0 1 0,0-1-1,0 1 1,1-1 0,-1 1 0,0 0 0,1 0 0,-1 0 0,1 0-1,2 0 1,5-2 30,-8 2-37,10-5 73,1 0-1,0 1 1,0 1-1,0 0 1,0 1-1,23-3 1,-36 6-73,1 0 1,-1 1 0,1-1 0,0 0-1,-1 0 1,1 0 0,-1 1-1,1-1 1,0 0 0,-1 0-1,1 1 1,-1-1 0,1 1-1,-1-1 1,1 0 0,-1 1 0,1-1-1,-1 1 1,0-1 0,1 1-1,-1-1 1,0 1 0,1-1-1,-1 1 1,0 0 0,0-1-1,1 1 1,-1-1 0,0 1 0,0 0-1,0-1 1,0 1 0,0 0-1,0-1 1,0 1 0,0-1-1,0 1 1,0 0 0,0-1-1,-1 1 1,1 0 0,0-1 0,0 1-1,-1 0 1,-9 27 136,-46 76 354,53-99-445,0 1 0,0 0 1,0 0-1,1 1 0,0-1 0,0 1 0,1-1 0,0 1 0,0-1 0,0 1 0,1 0 0,0-1 0,0 1 0,1 0 0,-1-1 0,2 1 0,-1 0 1,1-1-1,4 12 0,-2-15-18,1 1 0,-1-1 0,1-1 0,-1 1 0,1 0 1,8 2-1,-10-4-17,1 0 0,-1 1 0,1-1 0,-1-1 1,1 1-1,-1 0 0,1-1 0,0 0 0,-1 0 1,1 0-1,0 0 0,-1-1 0,1 1 0,-1-1 1,5-1-1,-2-1 9,-1 1 1,0-1-1,0 0 1,0-1-1,0 1 0,0-1 1,-1 0-1,9-9 1,-5 2 30,0 0 1,0-1-1,-1 0 1,0-1-1,-1 0 1,-1 0 0,0 0-1,0 0 1,-2-1-1,0 0 1,3-26-1,-6 38-53,0 0 0,0 1-1,1-1 1,-1 0-1,0 1 1,1-1 0,-1 0-1,1 1 1,0-1 0,-1 1-1,1-1 1,0 1-1,0-1 1,0 1 0,0-1-1,0 1 1,0 0-1,0 0 1,1 0 0,-1 0-1,0-1 1,1 2 0,-1-1-1,1 0 1,-1 0-1,1 0 1,-1 1 0,1-1-1,0 1 1,-1-1 0,1 1-1,0-1 1,-1 1-1,1 0 1,0 0 0,1 0-1,2 1-15,0-1 1,0 1-1,-1 0 0,1 1 0,0-1 0,-1 1 0,1 0 0,-1 0 1,0 0-1,0 1 0,8 5 0,-7-4-3,1 0 0,0-1-1,0 1 1,0-1 0,0-1 0,0 1 0,12 2 0,-4 1 104,-13-5-175,-1-1 0,0 0 0,0 0 0,1 1 0,-1-1 0,0 0 0,1 1 0,-1-1 0,0 0 0,1 0 0,-1 0-1,0 1 1,1-1 0,-1 0 0,0 0 0,1 0 0,-1 0 0,1 0 0,-1 0 0,0 0 0,1 0 0,-1 0 0,1 0-1,-1 0 1,0 0 0,1 0 0,-1 0 0,1 0 0,-1 0 0,0 0 0,1 0 0,-1-1 0,1 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4:44.0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61 9040,'0'0'7958,"11"-3"-7739,142-25 558,-80 17-342,49-6 643,-118 17-957,-1-1 0,1 1 0,0 0 0,0 0 0,0 0 0,0 0 0,0 0 0,-1 1 0,1 0 0,0 0-1,0 0 1,-1 0 0,1 1 0,-1-1 0,4 3 0,26 15 241,-17-10-3224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3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33 129 17983,'0'0'2568,"-32"-62"-1904,32 43 16,6 5-336,6 2 8,12 0-136,12 2 0,11 10-120,7 6 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4:45.3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62 9144,'0'0'12487,"2"-10"-12395,7-30 15,-9 39-86,0 1 0,0-1 0,0 1 0,0 0 0,0-1 0,0 1 0,0-1 0,0 1 0,1-1 0,-1 1 0,0-1 0,0 1 0,0 0 0,1-1 0,-1 1 0,0 0 0,0-1 0,1 1 0,-1-1 0,0 1 0,1 0 0,-1 0 0,0-1 0,1 1 0,-1 0 0,0-1 0,1 1 0,-1 0 0,1 0 1,-1 0-1,0 0 0,1-1 0,-1 1 0,1 0 0,-1 0 0,1 0 0,-1 0 0,1 0 0,-1 0 0,1 0 0,-1 0 0,0 0 0,1 0 0,-1 1 0,1-1 0,-1 0 0,1 0 0,-1 0 0,0 0 0,1 1 0,-1-1 0,1 0 0,-1 0 0,0 1 0,1-1 0,-1 0 0,0 1 0,1-1 0,-2 2-8,0-1 0,1 0 1,-1 1-1,1-1 0,-1 1 0,1-1 1,-1 1-1,1-1 0,0 1 0,0-1 1,0 3-1,0-3-1,0 0 1,-1 0-1,1 1 0,0-1 1,0 0-1,0 0 0,-1 1 1,1-1-1,-1 0 0,1 0 1,-1 0-1,1 1 0,-1-1 1,-1 2-1,-5 5 94,6-7-93,1 0-1,0 0 0,-1-1 1,0 1-1,1-1 0,-1 1 1,1 0-1,-1-1 0,0 1 1,1-1-1,-1 1 0,0-1 1,0 1-1,1-1 0,-1 0 1,0 1-1,0-1 0,0 0 1,1 0-1,-1 0 1,0 0-1,0 1 0,0-1 1,0 0-1,1 0 0,-1-1 1,-1 1-1,-6 0-183,2 0 804,8-3-961,3-2-2454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4:46.4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9344,'0'0'6250,"3"10"-6019,5 26 75,-1 0 0,1 46 0,4 24 694,3-32-262,5 51 471,-20-120-1071,1 0 0,-1 1 0,2-1 0,-1 0 1,0 0-1,5 9 0,-3-8 124,-3-6-243,0 1 0,0-1 0,0 1-1,0 0 1,1-1 0,-1 1 0,0-1-1,0 1 1,1-1 0,-1 1 0,0-1-1,0 1 1,1-1 0,-1 1 0,1-1-1,-1 0 1,0 1 0,1-1 0,-1 1-1,1-1 1,-1 0 0,1 0 0,-1 1-1,1-1 1,-1 0 0,1 0 0,-1 1-1,1-1 1,0 0 0,-1 0 0,1 0-1,-1 0 1,1 0 0,-1 0 0,1 0-1,0 0 1,-1 0 0,1 0 0,-1 0-1,1 0 1,-1-1 0,1 1 0,-1 0-1,1 0 1,-1-1 0,1 1 0,0-1-1,10-22 265,-6 9-222,39-62 211,-27 50-147,-1-1 0,-2 0 0,15-39 0,-21 47-78,0 0-1,2 0 1,0 1-1,2 1 1,0 0-1,15-17 1,-10 11 17,11-17 89,-28 39-151,0 1 0,0-1-1,0 1 1,0-1 0,0 0 0,-1 1 0,1-1-1,0 1 1,0-1 0,-1 0 0,1 1-1,0-1 1,-1 1 0,1-1 0,0 1 0,-1-1-1,1 1 1,-1 0 0,1-1 0,-1 1 0,1-1-1,-1 1 1,1 0 0,-1-1 0,1 1 0,-1 0-1,1 0 1,-1 0 0,1-1 0,-1 1 0,0 0-1,1 0 1,-2 0 0,-23-8 4,13 7-5,-1 1 0,1 0 0,-21 2 0,-10 1-24,-96 9-77,130-13 97,1-1-28,13 5-95,1-3-2849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4:47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39 9744,'0'0'5354,"14"-3"-5051,161-21 719,-120 19-594,-24 1-37,0 2 0,37 1-1,-20 3-34,-35-2-440,1 0-1,-1 1 1,0 0 0,0 1-1,0 0 1,-1 1-1,1 1 1,14 5-1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4:48.1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465 1 8032,'0'0'4473,"-12"7"-4169,-3 1-199,8-5-48,0 1-1,0 1 1,1-1 0,-1 1-1,1 0 1,0 0-1,0 1 1,-5 7 0,-36 46 802,-70 118 0,48-68-360,-14 47 163,60-110-444,17-32-152,0-1 1,1 2 0,0-1-1,1 1 1,1-1 0,0 1-1,1 0 1,1 0 0,1 1-1,0-1 1,0 0 0,2 0-1,0 0 1,0 0 0,1-1-1,1 1 1,11 25 0,-6-19 35,1-1 0,1 0 0,1-1 0,1 0 0,0-1 0,2 0 0,0-1 0,1-1 0,0 0 0,1-1 0,23 14 0,-29-21-37,19 13 372,44 23-1,-63-39-350,0 0-1,1-1 1,-1 0 0,1 0-1,0-2 1,0 1 0,0-1-1,13 0 1,8-4-2555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4:48.9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8640,'0'0'3761,"11"1"-3166,17 4-344,1 1 0,-1 2 0,0 0 0,46 22 1,-62-23-188,-1 1 1,1 0-1,-1 0 1,-1 2-1,0-1 0,0 1 1,15 21-1,-2 3 132,25 48-1,-32-48-89,-1 0-1,-2 1 1,-1 0-1,-2 1 0,-1 1 1,-2-1-1,-2 1 1,-1 0-1,-2 1 1,-1-1-1,-6 40 0,2-48 0,-2 0 0,-1 0-1,-2-1 1,-16 42-1,-57 105 412,33-77-216,-46 73 939,92-168-1230,-8 16 714,11-12-279,8-8-220,2-6-2640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4:50.0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1 141 9536,'0'0'4817,"10"-7"-4408,76-49 491,-78 51-789,5-3 121,0 0 1,0 1-1,1 0 1,0 1-1,28-8 0,-35 12-81,-6 1-122,-1 1 0,1-1 0,0 1 0,-1 0 0,1 0 0,0-1 0,0 1 0,0 0 0,-1 0 0,1 0 0,0 0 0,0 0 0,-1 0 0,1 0 0,0 0 0,0 0 0,0 0 0,-1 0 0,1 1 0,0-1 0,0 0 0,0 1 0,0 3 79,0 1 0,-1-1 0,0 1 0,0-1 0,0 1 1,0-1-1,0 1 0,-1-1 0,-2 6 0,2 0-23,-9 39 151,5-26-8,-3 38 0,8-53-156,0 0 0,0 0-1,0 0 1,1 0 0,1 1-1,-1-2 1,2 1 0,4 13 0,-7-20-48,1 1 1,-1-1-1,1 0 1,-1 0-1,1 1 1,-1-1-1,1 0 1,0 0-1,0 0 1,0 0 0,0 0-1,0 0 1,0 0-1,0 0 1,0 0-1,0-1 1,0 1-1,0 0 1,0-1-1,1 1 1,1 0-1,-1-1-4,-1 0 0,0 0-1,1 0 1,-1 0 0,0-1-1,1 1 1,-1 0 0,0-1-1,1 1 1,-1-1 0,0 0-1,0 1 1,0-1 0,1 0-1,-1 0 1,0 1-1,1-3 1,4-3 47,-1 0-1,0 0 1,0 0-1,-1-1 0,0 0 1,4-7-1,-2-4 37,0 1-1,-1-1 1,-1 0 0,-1-1-1,0 1 1,0-27-1,5-33 434,-2 58-183,-6 20-350,0-1 0,0 1-1,0 0 1,0 0 0,0-1 0,1 1 0,-1 0 0,0-1-1,0 1 1,0 0 0,0 0 0,1-1 0,-1 1 0,0 0-1,0 0 1,0 0 0,1-1 0,-1 1 0,0 0 0,0 0-1,1 0 1,-1 0 0,0-1 0,0 1 0,1 0 0,-1 0-1,0 0 1,1 0 0,-1 0 0,0 0 0,0 0 0,1 0-1,-1 0 1,0 0 0,1 0 0,-1 0 0,0 0 0,1 0-1,-1 0 1,0 0 0,0 0 0,1 0 0,-1 1 0,0-1-1,1 0 1,-1 0 0,0 0 0,0 0 0,1 1 0,-1-1-1,0 0 1,0 0 0,0 0 0,1 1 0,-1-1-1,0 0 1,4 4-8,0-1-1,0 0 1,0 0-1,0-1 1,1 0-1,-1 1 1,1-1-1,5 1 1,10 6-43,-19-8 36,1 0 0,0-1-1,0 1 1,0 0 0,0-1 0,0 1 0,-1-1 0,1 0-1,0 0 1,0 0 0,4 0 0,4-2-3009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4:50.4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 12360,'0'0'320,"77"-14"-208,-21 4 0,21 4 400,-2 6 8,-1 6-64,-7 4 16,-19 2-72,-6 1 16,-5 3-40,-11-4 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5:04.0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325 374 8032,'0'0'14566,"-11"-4"-14347,-34-12 2,42 15-177,0 0 1,0 0-1,0 1 0,0 0 1,0 0-1,-1 0 1,1 0-1,0 0 0,0 0 1,0 1-1,0-1 0,0 1 1,0 0-1,0 0 1,1 0-1,-1 1 0,0-1 1,0 0-1,1 1 1,-1 0-1,1 0 0,-1 0 1,1 0-1,-3 3 0,-12 7 242,11-8-210,-30 21 581,34-24-627,1 0-1,-1 1 1,1 0 0,-1-1 0,1 1 0,0 0-1,0 0 1,0 0 0,0 0 0,0 0-1,0 0 1,0 0 0,1 0 0,-1 0 0,1 0-1,-1 0 1,1 4 0,-1 5 85,1-8-85,0 1-1,0-1 1,0 0-1,0 0 0,1 0 1,-1 0-1,1 0 0,-1 0 1,3 5-1,0-1 6,1 1 1,0-1-1,0 0 0,0 0 0,1 0 0,0-1 1,0 1-1,6 5 0,-8-10-26,0 1 0,0-1 0,1 0 1,-1 0-1,0 0 0,1 0 0,-1 0 0,1-1 0,0 0 1,-1 1-1,1-1 0,0-1 0,0 1 0,0 0 0,0-1 1,0 0-1,0 0 0,0 0 0,5-1 0,-2 0 10,1-1 1,-1 0-1,1 0 0,-1 0 1,0-1-1,0 0 0,11-6 0,-13 6-5,-1-1 0,0 1 0,-1-1 0,1 0 0,0 0 0,-1 0 0,0 0-1,0 0 1,0-1 0,-1 1 0,0-1 0,3-6 0,-1 0 10,-1 0-1,0 0 1,-1-1 0,0 1-1,-1-1 1,-1 1 0,0-21-1,-16-83 106,12 87-94,-1 10 33,0 1 1,-1-1-1,0 1 0,-2 0 0,0 1 0,-16-25 0,17 31-12,0 1-1,-1 0 1,0 0-1,-1 1 1,0 0-1,0 0 1,-1 1-1,1 1 1,-2-1-1,1 2 1,-1-1-1,-19-6 1,19 10 27,0 0 1,0 1-1,0 0 0,-17 1 1,15 0-5,-24 7 143,35-7-225,0 1 1,0-1-1,0 1 0,0 0 1,0 0-1,0-1 0,1 1 1,-1 0-1,0 1 1,1-1-1,-1 0 0,1 0 1,-1 1-1,1-1 0,-1 1 1,-1 2-1,3-3 183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5:05.7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380 400 7936,'0'0'9575,"-10"-9"-9219,-33-25 18,41 33-317,-1 0 1,1 0-1,-1 0 1,1 0-1,-1 1 0,0-1 1,1 1-1,-1 0 1,0-1-1,1 1 1,-1 1-1,1-1 0,-1 0 1,0 1-1,1-1 1,-1 1-1,1 0 1,-1 0-1,1 0 0,-1 0 1,-4 3-1,-4 0 205,5-1-116,-1 0 0,1 0 0,-1 0 0,1 1 0,0 0 0,0 0 0,1 1 0,-1-1-1,1 1 1,0 1 0,1-1 0,-1 0 0,1 1 0,0 0 0,0 0 0,1 1 0,-1-1 0,1 1 0,1-1 0,0 1 0,-3 10 0,4-9-16,0 0 1,0-1 0,1 1-1,0 0 1,1 0 0,-1 0-1,1 0 1,4 13 0,-4-17-66,1 0 0,0 1 1,-1-1-1,1 0 0,1 0 1,-1 0-1,1-1 0,-1 1 1,1 0-1,0-1 0,0 0 1,1 0-1,-1 0 0,1 0 1,-1 0-1,9 4 0,-7-5-15,0-1 0,0 1 0,0-1 1,0 0-1,0 0 0,0-1 0,0 1 0,0-1 0,1 0 0,-1-1 0,0 1 0,0-1 0,0 0 0,0 0 1,0-1-1,0 1 0,0-1 0,-1 0 0,1-1 0,0 1 0,-1-1 0,9-6 0,-1-4 32,-1 0-1,0-1 1,0 0 0,-1-1-1,-1 0 1,-1-1 0,0 1-1,7-23 1,-13 32-54,-1-1 1,0 1-1,0 0 1,-1-1-1,0 1 1,0-1-1,0 1 1,-1 0-1,0-1 1,0 1-1,0 0 1,-1 0-1,-3-8 1,-3-3 51,0 0 0,-1 1 1,-14-20-1,-11-13 209,-44-50-1,64 83-184,0 2 1,-1 0-1,-1 0 0,0 1 0,-1 2 0,0-1 0,-19-8 0,29 17-52,1 0 0,-1 0 0,0 1 0,1 0 0,-1 0 0,0 0 0,0 1 0,0 0 0,0 1 0,0 0 0,-13 0 0,19 1-44,0-1-1,0 0 0,0 0 1,1 1-1,-1-1 0,0 1 1,0-1-1,0 1 0,0-1 1,1 1-1,-1-1 0,0 1 1,0 0-1,1-1 0,-1 1 1,1 0-1,-1 0 0,1-1 1,-1 1-1,1 0 0,-1 0 1,1 0-1,-1 0 0,1 0 1,0 0-1,0 0 0,0-1 1,-1 1-1,1 0 0,0 0 1,0 0-1,0 0 0,0 0 1,0 0-1,1 0 0,-1 2 1,11 31-2631,-9-31 1065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5:07.9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262 345 7936,'0'0'13573,"-10"-9"-13331,-36-25-4,43 32-199,-1 0 0,1 0 0,-1 1 0,0-1 0,0 1 0,1 0 0,-1 0 1,0 1-1,0-1 0,0 1 0,0 0 0,0 0 0,0 0 0,0 0 0,-7 2 0,3 0 136,0 0 0,1 1 0,-1 0 1,1 0-1,-12 7 0,13-5-33,0 0 1,-1 0-1,2 0 1,-1 0 0,1 1-1,-1 0 1,2 0-1,-1 1 1,1-1-1,0 1 1,0 0 0,1 0-1,-1 0 1,2 1-1,-1-1 1,-1 11 0,3-13-93,1 0 0,0 1 0,1-1 0,-1 0 0,1 0 0,0 0-1,0 0 1,0 0 0,1 0 0,0-1 0,0 1 0,0 0 0,0-1 0,6 9 0,-4-7-4,1 1-1,0-1 0,1 0 0,-1-1 0,1 1 0,0-1 0,0 0 0,14 8 1,-16-12-36,0 1 1,1-1-1,-1 0 1,1 0-1,-1 0 1,1 0-1,-1-1 1,1 0-1,-1 0 1,7-1-1,52-9 92,-47 7-69,-9 1-11,0 0 1,0 0-1,0-1 0,-1 1 0,1-1 0,-1-1 0,0 1 1,0-1-1,0-1 0,0 1 0,-1-1 0,0 1 1,0-2-1,0 1 0,0 0 0,-1-1 0,0 0 0,6-11 1,-5 7 26,-1 1 1,0-1 0,-1 0-1,0 0 1,-1 0-1,0 0 1,0-1 0,-1 1-1,0 0 1,-1-1 0,0 1-1,-3-16 1,0 5 34,-2 0 0,0 0 0,-1 0 0,-10-20 0,12 31-43,-1 0 1,0 0-1,-1 1 0,0 0 0,0 0 0,-1 1 0,0 0 1,-1 0-1,0 0 0,-9-6 0,-20-14 124,29 20-110,-2 0 0,1 0 0,-1 1 0,-1 1 0,1 0 0,-1 0 0,0 1 0,0 0 0,-22-5 0,26 9-307,0-1 468,0 1-1,0 0 1,0 1 0,-12 0 0,18 0-362,-1 0 0,1 0 0,-1 1 0,1-1 0,0 1 0,-1-1-1,1 1 1,0-1 0,-1 1 0,1-1 0,0 1 0,0 0 0,0 0 0,-1 0 0,1 0-1,0 0 1,0 0 0,1 0 0,-1 0 0,0 0 0,0 0 0,0 0 0,1 1 0,-1-1-1,0 0 1,1 1 0,-1-1 0,1 0 0,-1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3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304 118 11448,'0'0'10751,"-11"-4"-10409,5 2-284,2 0-26,0 1 0,0 0 0,0 0 0,0 0 0,0 0 1,-7 0-1,9 1-17,0 0 1,0 0 0,1 1 0,-1-1 0,0 1 0,0-1 0,1 1 0,-1-1-1,0 1 1,1 0 0,-1 0 0,1 0 0,-1 0 0,1 0 0,-1 0 0,1 0-1,0 1 1,-1-1 0,1 0 0,0 1 0,0-1 0,-1 3 0,-9 15 121,2 0 0,0 0 0,1 1 0,1 1 0,1-1 0,1 1 0,-3 25 0,-6 154 676,12-146-574,4 185 797,0-154-571,9 81 975,-10-156-1276,1-2-1,1 7 592,-3-11-38,-2-6 293,-1-14-465,2 6-418,-7-25 209,4 17-128,0 0 0,-2-33 0,4 29-196,-1-1 0,-1 0 0,-14-41 0,-2-9-20,18 64 8,-73-377 0,73 371 0,0 1 0,1-1 0,0 1 0,1-1 0,1 1 0,1-1 0,0 1 0,0 0 0,2-1 0,0 1 0,0 1 0,1-1 0,10-18 0,-9 23 0,1 0 0,0 1 0,1-1 0,0 1 0,1 1 0,-1-1 0,1 1 0,1 1 0,-1 0 0,1 0 0,0 1 0,0 0 0,1 1 0,-1 0 0,13-2 0,-3 1 0,0 1 0,0 1 0,1 0 0,-1 2 0,1 0 0,-1 2 0,31 4 0,-29-1 0,0 0 0,0 2 0,0 1 0,0 1 0,-1 1 0,-1 0 0,1 2 0,-2 0 0,1 2 0,-2 0 0,0 1 0,18 17 0,-24-18 0,-1 0 0,-1 1 0,0 0 0,-1 0 0,-1 1 0,0 0 0,-1 1 0,0-1 0,-1 1 0,4 23 0,-8-29 0,0 0 0,-1 0 0,0-1 0,-1 1 0,0 0 0,-1 0 0,0 0 0,-3 14 0,2-17 0,-1-1 0,1 1 0,-1 0 0,0-1 0,0 0 0,-1 1 0,0-1 0,0-1 0,-1 1 0,1-1 0,-1 1 0,-9 6 0,0-1 0,0-2 0,-1 0 0,0-1 0,-1 0 0,1-1 0,-2-1 0,1-1 0,0 0 0,-1-1 0,-26 3 0,-19-1 0,-98-4 0,101-2 0,6 0 0,58-1 0,1-1 0,-1 1 0,1-1 0,-1 0 0,7-4 0,6-2 0,13-2-3935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5:09.9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331 335 8744,'0'0'10239,"-8"-10"-9959,-27-30 0,32 38-207,1 0-1,-1 0 0,1 1 0,-1-1 1,0 1-1,1 0 0,-1 0 1,0 0-1,0 0 0,0 0 0,0 0 1,0 1-1,0-1 0,0 1 0,0 0 1,0 0-1,0 0 0,0 1 1,0-1-1,0 1 0,0-1 0,0 1 1,-5 2-1,2-1 57,1-1-6,0 1-1,1 1 0,-1-1 0,0 0 1,1 1-1,-1 0 0,1 0 0,0 1 0,-7 6 1,-33 41 957,32-35-735,4-5-86,0 0 1,1 1-1,1 0 0,-7 16 0,4 10 719,9-35-920,-1 1 1,1-1 0,0 0-1,0 0 1,0 0 0,0 1 0,1-1-1,-1 0 1,1 0 0,0 0-1,0 0 1,0 0 0,0 0 0,0 0-1,1 0 1,-1 0 0,1 0-1,0-1 1,0 1 0,0-1 0,0 1-1,0-1 1,1 0 0,-1 0-1,5 3 1,37 33 424,-41-36-455,1 0 0,-1 0 0,1-1-1,-1 1 1,1-1 0,-1 0 0,1 1 0,0-1 0,0-1 0,-1 1 0,1-1 0,0 1 0,0-1 0,7-1 0,6-1 65,-1 0 1,20-6 0,-10 1 22,-14 4-62,1-1 0,-1-1 0,-1 0 1,1-1-1,-1 0 0,0-1 0,0 0 1,-1-1-1,0 0 0,0-1 0,14-16 0,-22 22-32,0-1-1,0 1 0,-1-1 1,1 0-1,-1 0 0,0 0 1,0 0-1,0 0 0,0 0 1,-1 0-1,0 0 0,1 0 1,-1 0-1,-1 0 0,1 0 1,-2-5-1,1 1 16,-1-1-1,0 1 1,-1-1-1,0 1 0,0 0 1,0 0-1,-1 0 1,-1 1-1,1-1 1,-10-11-1,-58-71 418,39 47-188,-70-71 1,88 103-187,1 1-1,-1 0 1,-1 1-1,0 1 1,0 1-1,-1 0 1,-34-9-1,25 7-22,26 9-95,0 0 0,0 0 0,0 0-1,0 0 1,0 0 0,0 0 0,-1 0 0,1 0-1,0 0 1,0 0 0,0 0 0,0 0 0,0 0-1,0 0 1,0 0 0,0 0 0,0 0-1,0 0 1,-1 0 0,1 0 0,0 0 0,0 0-1,0 0 1,0 0 0,0 0 0,0 0 0,0 0-1,0 0 1,0 0 0,-1 0 0,1 0-1,0 0 1,0 0 0,0 0 0,0 0 0,0 0-1,0 0 1,0 0 0,0 0 0,0 0 0,0 1-1,0-1 1,0 0 0,0 0 0,0 0-1,0 0 1,0 0 0,0 0 0,-1 0 0,1 0-1,0 0 1,0 0 0,0 1 0,0-1-1,0 0 1,0 0 0,0 0 0,0 0 0,0 0-1,0 0 1,1 0 0,-1 0 0,0 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6:17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285 113 8032,'0'0'10910,"-8"11"-10670,-14 26 100,-29 61 0,-13 38 326,-40 100 317,78-124-147,17-69 0,9-42-692,4-24 48,46-156 82,33-112 128,-45 150-202,-17 78-35,-5 17-23,-15 42-123,0 1 1,1-1-1,0 1 1,-1 0-1,1 0 1,0 0-1,1 0 1,3-5-1,-5 7-8,0 0-1,-1 0 1,1 1 0,0-1-1,0 0 1,-1 1-1,1-1 1,0 1-1,0-1 1,0 1 0,0-1-1,0 1 1,0-1-1,0 1 1,0 0-1,0 0 1,0-1 0,0 1-1,0 0 1,0 0-1,0 0 1,0 0-1,0 0 1,0 0 0,0 0-1,0 1 1,0-1-1,0 0 1,0 1-1,0-1 1,-1 0 0,1 1-1,0-1 1,2 2-1,2 3 32,0 1 0,0 0-1,0 0 1,-1 0 0,0 1-1,0-1 1,5 14 0,18 54 74,-9-5-10,-11-40-6,16 45-1,20 44 174,14 34 97,-55-148-338,-1 0 1,1 0-1,-1 0 1,0 1-1,0-1 1,0 1-1,-1 5 1,3-3 104,-2-7-130,-1 0 1,0 0 0,1 1-1,-1-1 1,0 1-1,0-1 1,1 0 0,-1 1-1,0-1 1,0 1-1,1-1 1,-1 0-1,0 1 1,0-1 0,0 1-1,0-1 1,0 1-1,0-1 1,0 1-1,0-1 1,0 1 0,0-1-1,0 0 1,0 1-1,0-1 1,0 1-1,0-1 1,0 1 0,0-1-1,-1 1 1,1-1-1,0 0 1,0 1 0,-1-1-1,1 1 1,0-1-1,-1 1 1,-2 2-534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6:17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10544,'0'0'6375,"13"2"-6017,-5-1-326,39 4 950,87-2 0,-14-16 943,-116 12-1799,0 0 0,0-1 1,-1 1-1,1-1 0,0 1 0,-1-1 0,0 0 1,7-5-1,-8 5-328,1 0 1,-1 0-1,1 1 1,0-1 0,-1 1-1,1-1 1,0 1-1,0 0 1,0 0 0,0 0-1,4 0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6:18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221 582 10152,'0'0'4448,"-14"5"-3880,11-3-543,-81 36 746,74-33-635,1 1 0,0 0 0,0 0 0,0 1 0,1 0 0,0 1 1,-13 14-1,15-14 2,1 0 1,0 0-1,0 0 1,1 1-1,-4 12 1,7-20-113,0 1 0,1-1 0,0 1 1,-1 0-1,1-1 0,0 1 0,0-1 0,-1 1 1,1 0-1,1-1 0,-1 1 0,0-1 0,0 1 1,0-1-1,1 1 0,-1 0 0,1-1 0,0 1 1,-1-1-1,1 0 0,0 1 0,0-1 0,0 1 1,-1-1-1,2 0 0,-1 0 0,0 0 0,0 0 1,0 1-1,0-1 0,1-1 0,-1 1 1,0 0-1,1 0 0,-1 0 0,1-1 0,-1 1 1,1-1-1,-1 1 0,3-1 0,1 1 11,1 0 0,-1-1 0,0 1 0,1-1-1,-1-1 1,1 1 0,-1-1 0,0 0 0,1 0 0,-1 0-1,0-1 1,0 0 0,0 0 0,0 0 0,0 0 0,-1-1 0,1 0-1,-1 0 1,1 0 0,3-5 0,6-4 63,0-1 0,-2-1 0,1 0 0,15-24-1,-19 23-29,0-2 0,-1 1 0,-1-1 0,0 0-1,-1-1 1,-1 1 0,-1-1 0,0 0 0,-2 0-1,2-28 1,-4-13 210,-13-114 0,10 140-131,-2 1-1,-2 0 0,0 0 0,-2 1 0,-14-32 1,23 62-140,0 1 0,0-1 0,-1 1 1,1-1-1,0 0 0,0 1 1,-1-1-1,1 1 0,0-1 0,-1 1 1,1-1-1,-1 1 0,1-1 0,0 1 1,-1 0-1,1-1 0,-1 1 0,1 0 1,-1-1-1,1 1 0,-1 0 0,0-1 1,1 1-1,-1 0 0,1 0 1,-1 0-1,0-1 0,0 2 3,0-1-1,1 0 1,-1 1 0,0-1-1,1 1 1,-1-1-1,0 1 1,1-1 0,-1 1-1,1-1 1,-1 1 0,0-1-1,1 1 1,0 0-1,-1-1 1,1 1 0,-1 1-1,-2 3 27,1 0 0,0 0-1,0 1 1,1-1 0,-2 8-1,0 23 54,1-1 0,2 1-1,5 43 1,22 109 215,-16-118-167,29 138 695,-28-157-22,-11-51-784,-1 0 1,0 0 0,1 0 0,-1 0 0,0 0 0,1 0 0,-1 0 0,0 0-1,1 0 1,-1 0 0,0 0 0,1 0 0,-1 0 0,0 0 0,1 0 0,-1-1 0,0 1-1,0 0 1,1 0 0,-1 0 0,0 0 0,1-1 0,-1 1 0,0 0 0,0 0-1,0 0 1,1-1 0,-1 1 0,0 0 0,0 0 0,0-1 0,1 1 0,-1 0-1,0-1 1,0 1 0,0 0 0,0-1 0,0 1 0,0 0 0,0-1 0,0 1 0,0 0-1,0-1 1,0 1 0,0 0 0,0-1 0,0 1 0,0 0 0,0 0 0,0-1-1,0 1 1,0 0 0,0-1 0,0 1 0,-1 0 0,1-1 0,0 1 0,-1-1 0,-4-10 185,4 5-4142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6:19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233 648 14968,'0'0'2527,"-11"10"-2189,1-2-303,-74 66 329,66-57-156,1 1 0,-29 39 1,44-55-192,-6 10 216,1 0-1,0 1 1,-11 26-1,17-36-161,0 0 0,0 0-1,1 0 1,-1 0-1,1 1 1,0-1 0,0 0-1,0 0 1,0 0-1,1 6 1,-1-8-27,1 1-1,0 0 1,-1-1-1,1 1 1,0-1 0,0 1-1,0-1 1,0 1-1,0-1 1,0 1 0,0-1-1,1 0 1,-1 0-1,0 0 1,1 0 0,-1 0-1,1 0 1,-1 0-1,1 0 1,2 1 0,0-1 0,-1 0 1,0 0 0,1 0-1,-1 0 1,1-1-1,-1 1 1,1-1 0,-1 0-1,1 0 1,-1 0-1,1-1 1,-1 1 0,1-1-1,6-2 1,-5 1-2,0 0 1,0-1 0,0 0-1,0 0 1,0 0 0,-1 0-1,1-1 1,5-6-1,3-5 52,-1-1 0,0 0 0,-1-1 0,9-20 0,-4 6-11,-1-1 1,-2-1 0,-2 0-1,-1-1 1,-1 0 0,-2-1-1,-1 0 1,-2 0 0,-1 0-1,-3-36 1,-3 15 67,-3 0 0,-1 1 0,-4 0-1,-2 0 1,-30-82 0,33 119-7,10 18-136,0-1-1,-1 1 1,1 0 0,0-1-1,0 1 1,-1 0-1,1 0 1,0-1 0,-1 1-1,1 0 1,0 0 0,-1 0-1,1-1 1,0 1 0,-1 0-1,1 0 1,0 0 0,-1 0-1,1 0 1,-1 0-1,1 0 1,0 0 0,-1 0-1,1 0 1,-1 0 0,0 1 6,-1 0 0,1 0 1,0 1-1,0-1 1,0 0-1,0 1 0,0-1 1,0 1-1,0-1 0,1 1 1,-1-1-1,1 1 0,-1 0 1,1-1-1,-1 1 0,1 0 1,0-1-1,0 3 1,-5 29 104,2 0 0,2 0 0,4 47 1,18 99 218,-5-99-43,42 120 1,-34-121-93,15 29 161,-22-69-3753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6:56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0 7832,'0'0'11961,"-3"14"-11812,0-6-121,0 4 10,0 0 1,1 0-1,0 0 0,1 0 0,0 1 1,1 12-1,14 202 827,-17-148-393,0-17-1,1-47 469,5-37-485,8-33-218,1-3 83,28-82 1,-36 133-304,-1 0-1,1 1 1,0-1-1,0 1 1,1 0-1,0 1 1,0-1-1,0 1 1,1 0-1,0 0 0,0 1 1,0 0-1,12-7 1,-16 11-18,-1-1-1,0 1 1,1-1-1,-1 1 1,1 0 0,-1-1-1,1 1 1,-1 0-1,1 0 1,-1 0 0,1 0-1,-1 1 1,1-1 0,-1 0-1,1 0 1,-1 1-1,0-1 1,1 1 0,1 1-1,0-1-3,0 1-1,0 1 1,0-1-1,0 0 1,-1 1-1,1-1 1,-1 1-1,3 3 1,-1 1-6,1 0 1,-1 1-1,0 0 1,0-1-1,-1 1 1,3 12-1,48 206 142,-52-218-12,0 0 1,-1 0-1,1 13 0,-2-21 212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03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310 429 8640,'0'0'8791,"-10"-9"-8605,-32-26 0,40 32-136,-1 1 0,1 0-1,-1 0 1,1 1-1,-1-1 1,0 0 0,0 1-1,0 0 1,0 0-1,0 0 1,0 0 0,-1 0-1,1 0 1,0 1-1,0 0 1,0-1 0,-1 1-1,1 0 1,0 1-1,0-1 1,-1 1 0,1-1-1,0 1 1,0 0 0,0 0-1,-3 2 1,-14 3 129,9-3-101,1 1-1,0 0 1,0 1 0,0 0-1,1 1 1,0-1 0,0 2-1,0 0 1,1 0 0,0 0-1,-10 13 1,14-15-44,0 0 0,1 1 0,-1 0 0,2-1 0,-1 1 0,0 0 0,1 1 0,0-1 0,1 0 0,0 1 0,0-1 0,0 0 0,0 10-1,1-8 3,0-1 0,0 1 0,1-1 0,0 0 0,1 1-1,-1-1 1,1 0 0,1 0 0,-1 0 0,1 0 0,6 9-1,-8-14-20,0 0-1,0 0 0,0-1 0,0 1 1,1-1-1,-1 1 0,0-1 0,1 1 1,0-1-1,-1 0 0,1 0 1,0 0-1,0 0 0,-1 0 0,1 0 1,0 0-1,0-1 0,0 1 0,0-1 1,0 1-1,0-1 0,4 0 0,-3 0 6,0-1 0,1 0 0,-1 1 0,0-2 0,0 1 0,1 0 0,-1-1 0,0 1-1,0-1 1,0 0 0,-1 0 0,5-3 0,4-5 42,-1-1 0,0 0 1,0 0-1,-1-1 0,8-14 0,-4 6 12,-1-1 0,-1 0-1,-1-1 1,0 0-1,-2-1 1,-1 0 0,0 0-1,-2-1 1,3-25-1,-6 26 1,-1 0 0,-1 0-1,-4-32 1,3 45-31,-1 1 0,0-1 0,-1 1 0,0 0 0,0 0 0,-1 0 0,0 0 0,-1 1 0,0-1 0,-10-12 0,-2-3 82,15 20-103,0 0-1,-1 1 0,1-1 1,-1 1-1,0-1 1,0 1-1,0 0 0,-1 0 1,1 0-1,-6-3 0,-9-4 64,17 9-70,-1-1 0,1 1 0,-1 0 0,1 0 0,-1 0 0,1 1 0,-1-1 0,0 0 0,1 0 0,-1 1 0,0-1 0,0 1 0,1 0 0,-1-1 0,0 1 0,0 0 0,0 0 0,0 0-1,1 1 1,-1-1 0,0 0 0,0 1 0,0-1 0,1 1 0,-1-1 0,0 1 0,-2 1 0,3-2 0,-1 1 2,1 0-1,-1-1 1,0 1-1,1 0 1,-1 0-1,0 0 1,1 0-1,-1 1 1,1-1-1,0 0 1,-1 1-1,1-1 1,0 0-1,0 1 0,-2 2 1,3-3-16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04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20 8432,'0'0'7837,"-9"1"-7617,-38 2 3669,59-7-3160,35-6 10,-40 8-666,0 0-1,1 0 0,-1 0 0,1 1 0,-1 1 0,1-1 0,0 1 0,12 2 0,70 9 257,12 2 48,-81-10-328,0 0 0,36-2 0,17 1-79,-63-1 56,0-1 0,0-1 1,0 0-1,21-5 0,-19 3 3,1 1 0,20-1-1,-10 3 9,-9-1-6,0 1 0,27 4 0,-2 3 279,-39-7-183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06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263 411 10248,'0'0'6697,"-2"-10"-6483,-7-34 2,8 41-155,0 0-1,0 1 0,0-1 0,-1 0 1,1 1-1,-1 0 0,1-1 0,-1 1 0,0 0 1,0 0-1,0 0 0,0 0 0,0 0 1,0 1-1,-1-1 0,1 0 0,-1 1 0,1 0 1,-1 0-1,1 0 0,-1 0 0,0 0 1,1 0-1,-1 1 0,0-1 0,0 1 0,0 0 1,1-1-1,-6 2 0,-10 1 236,1 2 1,1 0-1,-18 6 0,30-8-241,0 0 0,0 1 0,0-1-1,0 1 1,0 0 0,1 0-1,0 0 1,-1 0 0,-2 4-1,-26 35 366,31-40-404,-2 1 6,1 0 1,-1 1-1,1 0 1,-1-1-1,1 1 1,1 0-1,-1 0 1,0 0-1,1 0 0,0 1 1,0-1-1,0 0 1,1 0-1,-1 1 1,1-1-1,0 0 0,0 1 1,1-1-1,-1 0 1,1 1-1,0-1 1,0 0-1,0 0 1,1 0-1,-1 1 0,1-2 1,0 1-1,3 5 1,-3-7-2,-1 0 1,1 0-1,-1 0 1,1 0-1,0 0 1,-1 0-1,1 0 1,0-1-1,1 1 1,-1-1-1,0 1 1,0-1-1,0 0 1,1 0-1,-1 0 1,1 0-1,3 1 1,-2-2 1,0 0 1,0 0 0,0 0-1,0-1 1,0 1 0,0-1-1,0 0 1,-1 0-1,1 0 1,0-1 0,4-2-1,7-4 33,-1 0 0,0-2 0,0 1 0,-1-2 0,-1 0 0,1 0 0,-2-1 0,0-1 0,12-17 0,-20 25-37,0 0-1,-1 0 0,0 0 0,0 0 1,0 0-1,0 0 0,-1-1 0,0 1 1,0-1-1,-1 1 0,1-1 1,-1 1-1,-1-8 0,0-2 35,-1 0-1,-1 0 0,-7-24 1,3 19-4,-1 0 0,-1 1 0,0 0 0,-2 1 0,-16-24 0,18 29-8,-1 1 1,-1 0-1,0 1 1,0 0-1,-1 1 1,0 0 0,-26-15-1,29 20-24,-13-5 52,21 10-66,0 0 1,1-1-1,-1 1 0,0 1 1,0-1-1,0 0 1,0 0-1,0 0 0,0 0 1,0 1-1,0-1 1,0 0-1,0 1 1,1-1-1,-1 1 0,0-1 1,0 1-1,1-1 1,-1 1-1,0 0 0,0-1 1,1 1-1,-1 0 1,0 1-1,1-2 3,-1 1 0,1-1-1,0 1 1,-1-1 0,1 1 0,0-1 0,-1 1 0,1 0 0,0-1-1,0 1 1,0 0 0,0-1 0,0 1 0,0-1 0,0 1-1,0 0 1,0-1 0,0 1 0,0 0 0,0-1 0,0 1-1,1 0 1,-1-1 0,0 1 0,0-1 0,1 1 0,-1-1 0,0 1-1,1 0 1,-1-1 0,1 1 0,-1-1 0,0 0 0,1 1-1,-1-1 1,2 1 0,18 13-1799,-17-13 197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07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 9040,'0'0'13299,"-6"10"-13141,-2 5-81,1 0-1,0 1 1,1 0 0,1 0 0,-4 19 0,3-5 58,-1 6 83,1 0 0,-1 51 0,4-42 25,2-33-126,0-1 0,1 0 1,0 0-1,1 1 1,3 19-1,-3-31-102,-1 1 1,0-1 0,1 1-1,-1 0 1,1-1-1,-1 1 1,1-1-1,0 1 1,-1-1 0,1 1-1,0-1 1,-1 0-1,1 1 1,0-1-1,-1 0 1,1 1 0,0-1-1,0 0 1,-1 0-1,1 0 1,0 0-1,0 1 1,-1-1-1,1 0 1,0 0 0,1-1-1,24-1 177,-23 2-172,9-3 53,-1 1 0,0-1 0,1-1 1,16-8-1,11-3 105,-8 7-39,-25 6-88,0 1 0,0-1 0,0 0 0,0 0 0,0 0 0,0-1 0,6-4 0,-8 7-991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3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75 124 15472,'0'0'4785,"-5"10"-4541,-14 32-8,19-41-219,0 0 1,-1 0 0,1 1-1,0-1 1,0 0-1,0 0 1,1 0 0,-1 1-1,0-1 1,0 0 0,1 0-1,-1 0 1,1 0-1,-1 1 1,1-1 0,-1 0-1,1 0 1,-1 0-1,1 0 1,0 0 0,0 0-1,0-1 1,0 1 0,-1 0-1,1 0 1,0 0-1,0-1 1,0 1 0,1-1-1,-1 1 1,1 0 0,4 3 116,-3-2-80,-1 0-1,1 0 0,0 0 0,0 0 0,-1-1 1,1 1-1,0-1 0,1 0 0,-1 0 1,0 0-1,0 0 0,0-1 0,1 1 1,-1-1-1,0 0 0,0 0 0,1 0 0,-1 0 1,0-1-1,1 1 0,-1-1 0,0 0 1,0 0-1,0 0 0,0 0 0,0 0 1,0-1-1,0 1 0,0-1 0,5-4 0,-4 2 11,1 0 0,-1 0 1,0-1-1,0 1 0,0-1 0,0 0 0,-1 0 0,0-1 0,0 1 0,0 0 0,-1-1 0,0 0 0,0 0 0,0 0 0,-1 0 0,1-6 0,-1 4-9,-2 0 0,1 1 0,-1-1 0,0 1 0,0-1 0,-1 1 0,0 0 0,-1-1 0,-3-6 0,5 11-27,0 0 0,-1 0 0,1 1 0,-1-1 0,0 1 0,0-1 0,0 1 0,0 0 0,-1 0 0,1 0 0,-4-3 0,5 5-5,-1-1 1,0 0 0,0 0-1,1 1 1,-1-1 0,0 1-1,0 0 1,0-1 0,0 1-1,1 0 1,-1 0 0,0 0-1,0 0 1,0 0 0,0 1-1,0-1 1,1 1 0,-1-1-1,0 1 1,-2 0 0,-1 2 30,0 0 0,0 0 1,1 0-1,-1 0 0,1 1 1,-1 0-1,1 0 0,0 0 1,-4 7-1,-30 46 262,27-37-199,4-10-47,1 1 0,0 0 0,1 1 0,0-1 1,1 1-1,1 0 0,0 0 0,0 1 1,1-1-1,-1 22 0,3-26-17,1 1 1,0-1-1,0 0 0,1 0 0,0 0 1,0 0-1,0 0 0,1-1 1,1 1-1,-1-1 0,1 0 1,0 0-1,1 0 0,0 0 1,0-1-1,0 1 0,8 5 0,-9-8-4,0 0 0,0-1 0,0 0 0,0 0-1,0 0 1,1 0 0,-1-1 0,1 0 0,0 0-1,0 0 1,0-1 0,0 1 0,0-1 0,0 0-1,0-1 1,0 1 0,1-1 0,-1 0 0,0 0-1,0-1 1,0 1 0,0-1 0,0 0 0,1-1-1,-2 1 1,1-1 0,0 0 0,0 0 0,6-4-1,15-10 75,-1-1-1,-1-1 1,24-23-1,-7-2-3941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07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12160,'0'0'4273,"13"-3"-3867,24-8-206,177-41 1530,-115 31-1141,-63 9-2920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09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0 9536,'0'0'6350,"-8"11"-6052,-57 69 588,51-60-533,1 0 1,0 0-1,2 1 0,-18 43 0,-22 98 380,31-96-417,-4 15 30,3 1 0,4 1 0,4 0 0,-4 108 0,16-83 22,5-1 0,4 0 0,35 167 0,-40-259-287,1 0 0,1-1 0,1 0 0,0 0 0,8 13-1,45 59 579,-43-61-428,-13-19-158,0-1 0,0 0 0,1 0 0,0 0 0,0 0 0,0-1 0,0 0 1,1 1-1,-1-1 0,8 3 0,-12-7-65,0 0 0,1 0 0,-1 0 0,0 0-1,1 0 1,-1 0 0,0 0 0,1 0 0,-1-1 0,0 1 0,1 0 0,-1 0 0,0-1 0,0 1 0,1 0-1,-1 0 1,0-1 0,0 1 0,1 0 0,-1 0 0,0-1 0,0 1 0,0 0 0,0-1 0,1 1 0,-1 0-1,0-1 1,0 1 0,0-1 0,5-13 41,-4 12-34,8-39-67,-6 20-3065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12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199 147 8336,'0'0'8143,"-4"14"-7923,-66 236 719,-23 166 661,89-396-1491,-18 80 909,20-95-732,0-8 86,1-14-61,11-76 137,5 0 1,50-172-1,23-16 299,-55 154-350,-27 111-314,-6 16-82,0 0 0,1 0 1,-1 0-1,0 0 0,0 0 0,0 0 0,0 0 1,1 0-1,-1 0 0,0 0 0,0 0 1,0 0-1,0 0 0,1 0 0,-1 0 1,0 0-1,0 0 0,0 0 0,0 0 0,1 0 1,-1 0-1,0 0 0,0 0 0,0 0 1,0 0-1,0 0 0,1 0 0,-1 0 1,0 1-1,0-1 0,0 0 0,0 0 1,0 0-1,0 0 0,0 0 0,1 0 0,-1 1 1,0-1-1,0 0 0,0 0 0,0 0 1,0 0-1,0 1 0,0-1 0,10 31 57,-8-22-48,23 101 60,16 53 65,-38-152-94,0 0 0,1-1-1,0 1 1,1-1 0,0 0 0,1 0 0,0-1-1,0 1 1,14 14 0,-19-23-32,-1-1 0,1 1 0,-1-1 0,1 0 0,-1 0 0,1 1 0,-1-1 0,1 0 0,-1 0 0,1 1 0,-1-1 0,1 0 0,0 0 0,-1 0 0,1 0 0,-1 0-1,1 0 1,0 0 0,-1 0 0,1 0 0,-1 0 0,1 0 0,-1 0 0,1-1 0,0 1 0,-1 0 0,1 0 0,-1 0 0,1-1 0,-1 1 0,1 0 0,-1-1 0,1 1 0,-1-1 0,0 1 0,1 0 0,-1-1 0,1 1 0,-1-1 0,0 1 0,0-1 0,1 1 0,-1-1 0,0 1 0,0-1 0,1 0 0,-1 0 0,13-32 204,-11 29-194,10-40 188,-1-1 1,-3 0 0,6-90-1,-12 94-69,8-66 419,-10 104-531,3-17 207,-1 16-100,0 11-42,13 86-21,-1-15-78,73 417-118,-72-415 96,5 17-21,-16-83 76,0 0 0,1 0 0,0-1 0,11 19-1,-14-37 98,0-13 403,-2-21-3154,0 36 1388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14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1 282 9440,'0'0'8226,"1"-10"-7966,0 3-186,0 0 1,1-1-1,0 1 0,0 0 0,1 0 1,-1 0-1,1 0 0,1 0 0,8-12 1,-7 12 56,1 0 0,0 0 1,1 0-1,0 1 0,0 0 0,0 0 1,0 0-1,1 1 0,0 1 0,11-6 1,-17 9-107,-1 1 0,0 0 0,0-1 0,0 1 0,0 0 0,1 0 0,-1-1 0,0 1 0,0 0 0,0 0 0,1 0 0,-1 1 0,0-1 0,0 0 0,1 0 0,-1 1 0,0-1 0,0 0 0,0 1 0,0-1 0,0 1 0,0 0 0,0-1 0,0 1 0,0 0 0,0 0 0,0 0 0,0-1 0,0 1 0,-1 0 0,1 0 0,0 0 0,0 0 0,-1 0 0,1 1 0,-1-1 0,1 0 0,-1 0 0,0 0 0,1 2 0,1 5 69,-1 1 1,0-1-1,0 0 1,-1 14-1,0-16-50,0 42 280,-1-1-24,7 66 0,-4-99-185,0-1 1,1 1 0,1 0 0,0-1-1,0 0 1,2 0 0,0 0 0,0-1-1,10 15 1,-15-26-100,-1-1-1,1 1 0,-1 0 1,1 0-1,-1-1 1,1 1-1,0 0 0,0-1 1,-1 1-1,1-1 1,0 1-1,0-1 0,-1 1 1,1-1-1,0 1 1,0-1-1,0 0 0,0 0 1,0 1-1,0-1 1,0 0-1,-1 0 0,1 0 1,2 0-1,-2 0 7,1-1 1,-1 1-1,1-1 1,-1 0-1,1 1 1,-1-1-1,1 0 0,-1 0 1,0 0-1,0 0 1,1 0-1,1-2 1,2-3 35,-1 0 0,1 0 1,-1 0-1,6-12 0,12-39 354,30-113 0,-42 133-258,-1-3 135,6-77 0,-8 52 66,-7 64-345,0 0 0,1 0 0,-1 0-1,0-1 1,0 1 0,1 0 0,-1 0 0,1 0 0,-1 0 0,1 0 0,-1 0-1,1 1 1,-1-1 0,1 0 0,0 0 0,0 0 0,-1 0 0,1 1 0,0-1 0,0 0-1,0 1 1,0-1 0,0 1 0,0-1 0,0 1 0,0-1 0,0 1 0,0 0-1,0-1 1,0 1 0,0 0 0,0 0 0,0 0 0,0 0 0,2 0 0,4 0 2,-1 1 0,1 0 0,0 1 0,11 3 0,-3-1 11,18 3 0,-21-6-2,0 2 0,0-1 0,0 2 0,0-1 0,0 2 0,20 10 0,-26-12 25,-5-2-32,-1-1 0,1 0 1,0 0-1,0 1 0,-1-1 1,1 1-1,-1-1 0,1 0 1,0 1-1,-1-1 1,1 1-1,-1-1 0,1 1 1,-1 0-1,1-1 0,-1 1 1,1-1-1,-1 1 0,0 0 1,1-1-1,-1 1 0,0 0 1,0 0-1,0-1 0,1 2 1,-1-1 113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14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 10848,'0'0'7886,"-4"12"-7531,2-8-330,-5 13 195,1 1-1,1 0 1,0 0-1,2 0 1,-3 29-1,6-41-70,0 0-1,0 1 1,1-1-1,0 0 0,1 0 1,-1 0-1,1 0 0,0 0 1,4 7-1,-5-11-94,0 0 0,0-1 0,0 1 0,1-1 0,-1 1 0,0-1 0,1 1 0,-1-1 0,1 0 0,-1 1 0,1-1 0,0 0 0,-1 0 0,1 0 0,0 0 0,0-1 0,0 1 0,0 0 0,0-1 0,0 0 0,0 1 0,0-1 0,0 0 0,0 0 0,-1 0 0,1 0 0,0 0 0,0 0 0,0-1 0,0 1 0,0-1 0,4-1 0,-1 0 24,1 0 0,0-1 0,0 0 0,-1 0 0,0-1 0,10-7 1,-1-4-3169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14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14672,'0'0'4399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15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0 151 9848,'0'0'11062,"10"-3"-10845,128-29 402,15-3 8,84-24 305,-189 43-451,-42 13-133,-2 0-3583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17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 8936,'0'0'8263,"0"15"-8004,-6 253 1228,6 21 2322,-6-304-3128,6 1-1048,0 9-2280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17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12456,'0'0'3966,"11"-3"-3722,18-2-40,0 0 0,46 0 0,187-3 1491,-251 8-1479,0 0 0,0-1 0,0 0 1,0-1-1,0 0 0,0-1 0,-1 0 0,1 0 1,-1-1-1,0 0 0,18-11 0,-21 11-25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18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22 9536,'0'0'5993,"-1"12"-5642,1 154 986,8-37 124,-9 38 911,1-177-2207,1 0 0,1 0 0,0 0 0,5-15 0,1-2-47,3-14 74,1 0 1,2 1 0,27-54-1,-21 53-25,-4 8 87,20-31 0,-35 62-244,0 1 0,-1 0 0,1-1-1,0 1 1,0 0 0,0 0 0,0 0 0,0 0 0,0 0 0,0 0 0,0 0-1,0 0 1,1 0 0,-1 1 0,0-1 0,1 0 0,-1 1 0,0-1-1,1 1 1,-1 0 0,3-1 0,-3 1-3,0 1-1,1-1 1,-1 0 0,0 1-1,0-1 1,1 1 0,-1 0-1,0-1 1,0 1 0,0 0-1,0 0 1,0-1 0,0 1-1,0 0 1,0 0 0,0 0-1,-1 0 1,2 2 0,3 6 12,-1-1 0,1 1 0,-2 0 1,5 16-1,-3-4 31,-1 1 0,-1 1 0,-1-1 1,-1 41-1,-1-42 40,0-21-85,-1 1-1,1-1 1,0 0-1,0 0 1,0 0 0,0 0-1,0 0 1,0 0-1,0 1 1,0-1-1,0 0 1,0 0 0,0 0-1,0 0 1,0 0-1,0 0 1,0 1-1,0-1 1,1 0-1,-1 0 1,0 0 0,0 0-1,0 0 1,0 0-1,0 1 1,0-1-1,0 0 1,0 0-1,0 0 1,0 0 0,0 0-1,1 0 1,-1 0-1,0 0 1,0 0-1,0 0 1,0 0-1,0 0 1,0 1 0,1-1-1,-1 0 1,0 0-1,0 0 1,0 0-1,0 0 1,0 0-1,0 0 1,1 0 0,-1 0-1,0 0 1,0 0-1,0 0 1,0-1-1,1 1 1,8-7 100,9-15 6,43-83 202,-42 69-96,26-38 0,-42 70-174,0 0 1,0-1 0,1 1 0,0 0 0,0 1-1,5-5 1,-9 7-37,1 1 1,0-1-1,0 1 0,0-1 1,0 1-1,1 0 0,-1-1 1,0 1-1,0 0 0,0-1 1,0 1-1,0 0 0,0 0 1,0 0-1,1 0 0,-1 0 1,0 0-1,0 1 0,0-1 0,0 0 1,0 1-1,0-1 0,0 0 1,0 1-1,0-1 0,0 1 1,0 0-1,0-1 0,0 1 1,0 0-1,0-1 0,0 1 1,-1 0-1,1 0 0,0 0 1,1 2-1,4 7 9,-1 1 1,1-1-1,-2 2 0,1-1 1,-2 0-1,1 1 0,2 19 1,5 15 44,0-15 5,-7-22 8,-1 0 0,0 0 0,0 0 0,-1 0-1,2 17 1,-1-20 94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29:2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10344,'0'0'3232,"80"-23"-2952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3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19087,'0'0'5151,"-4"13"-5596,-5 15 502,0 0 97,-7 34 1,15-55-88,0 0-1,0 0 1,1 0 0,0 1-1,1-1 1,-1 0-1,3 8 1,-3-12-37,1-1-1,-1 0 1,1 0 0,0 1-1,0-1 1,0 0 0,0 0-1,0 0 1,0 0 0,0 0-1,1 0 1,-1-1-1,1 1 1,-1 0 0,1-1-1,0 1 1,0-1 0,-1 1-1,1-1 1,0 0 0,0 0-1,1 0 1,-1 0 0,0 0-1,0 0 1,3 0 0,3 0 40,0 0 0,0-1-1,0 0 1,0 0 0,0-1 0,0 0 0,0 0 0,-1-1 0,1 0 0,0 0 0,-1-1 0,1 0 0,6-4 0,-3 0-476,-1 1 1,0-1-1,-1 0 0,0-1 0,0 0 1,-1-1-1,13-15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20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67 190 8936,'0'0'7413,"-10"-7"-7115,-31-21-3,40 27-231,0 0-1,0 1 1,0-1-1,0 0 1,0 0-1,0 1 1,0-1-1,0 0 1,1 0 0,-1 0-1,0 0 1,1 0-1,-1 0 1,0 0-1,1-1 1,-1 1-1,1 0 1,0 0-1,-1 0 1,1-1 0,0 1-1,0 0 1,0 0-1,0 0 1,0-1-1,0 1 1,0 0-1,0 0 1,0-1-1,1 1 1,-1 0 0,0 0-1,1 0 1,-1 0-1,1-1 1,-1 1-1,1 0 1,0 0-1,-1 0 1,1 0-1,0 0 1,0 0 0,0 1-1,1-3 1,4-4 80,-3 2-64,1 0 1,0 0-1,1 0 0,-1 1 1,1-1-1,0 1 0,0 0 1,0 1-1,1-1 0,-1 1 1,1 0-1,0 0 0,0 1 1,0 0-1,7-2 0,-9 3-34,0 0-1,-1 1 1,1-1-1,0 1 1,-1 0-1,1 0 1,0 0-1,0 0 0,-1 1 1,1 0-1,0 0 1,-1 0-1,1 0 1,-1 0-1,1 0 1,-1 1-1,0 0 1,0 0-1,1 0 1,-1 0-1,0 0 1,-1 1-1,1-1 1,0 1-1,-1 0 1,1 0-1,2 4 1,-1 0 9,-1 0 0,1 0 1,-1 1-1,0 0 1,-1-1-1,0 1 1,0 0-1,-1 0 0,0 0 1,0 0-1,-1 1 1,-1 11-1,-2 10 93,-1 0-1,-9 30 1,3-15 82,7-26-27,0 1 1,2 24 0,1-42-184,0-1 1,0 1-1,0 0 1,0-1-1,0 1 1,1-1-1,-1 1 1,1 0-1,-1-1 1,1 1-1,-1-1 1,1 1-1,0-1 1,0 0-1,0 1 1,0-1 0,0 0-1,0 0 1,0 1-1,0-1 1,2 1-1,0 0 14,-1-1 0,1 0 0,-1 0 1,1 0-1,0 0 0,0 0 0,0-1 0,-1 1 0,1-1 0,0 0 0,4 0 1,5 0 69,1-1 1,-1-1-1,0-1 1,20-5 0,-28 6-78,0-1 1,0 0-1,0 1 1,0-1-1,0 0 1,-1-1-1,1 1 1,-1-1-1,0 0 1,0 0-1,4-6 1,11-13 92,-12 16-91,0-1 0,-1 1 0,1-1 0,-2-1 0,1 1 0,-1-1 0,0 0 0,-1 1 0,0-2 1,2-10-1,1-12 110,3-55 1,-3 25 53,4-18 162,-10 79-346,0-1 0,0 1 0,1 0 0,-1-1 0,0 1 1,1 0-1,-1 0 0,1-1 0,0 1 0,-1 0 0,1 0 0,0 0 0,0 0 0,0 0 1,-1 0-1,1 0 0,0 0 0,1 0 0,-1 0 0,0 0 0,2 0 0,-1 0-6,1-1-1,0 2 1,0-1-1,0 0 0,0 0 1,1 1-1,-1 0 1,0 0-1,3 0 0,8 1-21,-1 0-1,0 2 0,18 4 0,2 1 37,-22-6 8,0 0 1,-1 1-1,19 7 1,-26-7 228,0-2-723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21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87 155 9144,'0'0'12499,"10"5"-12311,33 14-8,-42-19-170,0 0-1,0 1 0,0-1 0,0 0 1,0 0-1,0 0 0,0 0 0,0 0 1,0 0-1,0 0 0,0 0 1,0-1-1,0 1 0,0 0 0,0-1 1,0 1-1,0 0 0,0-1 0,0 1 1,0-1-1,-1 0 0,1 1 1,0-1-1,0 0 0,0 1 0,0-2 1,12-21 176,-10 18-129,0-1-3,-1 0 1,1 0-1,-1 0 1,0-1 0,0 1-1,-1 0 1,0-1-1,1-9 1,-2 13-19,0-1 1,-1 1-1,1-1 1,-1 1-1,0 0 0,0-1 1,0 1-1,0 0 0,0 0 1,-1 0-1,1 0 1,-1 0-1,0 0 0,0 0 1,0 1-1,0-1 0,0 1 1,-4-3-1,4 3-2,0 0-1,0 1 0,0-1 1,0 1-1,-1 0 1,1-1-1,0 1 0,-1 0 1,1 1-1,-1-1 1,1 0-1,-1 1 0,1-1 1,-1 1-1,1 0 1,-1 0-1,1 0 0,-1 0 1,0 0-1,1 1 0,-1-1 1,-4 2-1,3 0 0,0-1-1,0 1 1,1 0 0,-1 0-1,1 1 1,-1-1-1,1 1 1,0-1-1,0 1 1,0 0 0,0 0-1,0 0 1,-2 4-1,-5 9 66,-1 1-1,2 0 1,0 0-1,-7 24 1,14-37-71,1 1 0,-1-1 0,1 1 0,0 0 1,1-1-1,-1 1 0,1 0 0,0-1 0,0 1 0,1 0 0,-1 0 0,1-1 1,0 1-1,0 0 0,0-1 0,1 0 0,0 1 0,0-1 0,0 0 0,0 1 1,1-1-1,-1-1 0,5 5 0,-4-4 18,0 0 0,1-1 0,-1 0 0,1 0 1,0 0-1,0 0 0,0-1 0,1 1 0,-1-1 0,0 0 0,6 1 1,-3-1 12,0-1 0,0 0 0,1-1 1,-1 0-1,0 0 0,13-2 0,31-1 168,-33 2-124,0 0 0,0-1 1,-1-1-1,19-5 1,-30 6-313,8-2 420,0-1 1,15-8-1,-10 0-3729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22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65 9848,'0'0'8266,"-4"-10"-8017,-10-31-11,10 28-2,4 12 210,16 18 300,0-4-409,-12-10-286,-1 0-1,1 0 1,0-1-1,0 1 0,0-1 1,6 2-1,14 4 181,1-1-1,39 4 0,-15-2 63,119 15 631,-160-24-835,-1 0 0,1 0 0,-1-1-1,1 0 1,0 0 0,-1-1-1,1 0 1,-1 0 0,0-1 0,8-3-1,16-13-2836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24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9144,'0'0'10158,"10"8"-9941,27 21-41,-11-10 154,0 1 1,42 44-1,-47-37-158,-1 0 0,-2 2 1,-1 0-1,16 37 0,-9-8 167,22 81 0,-26-64-63,-3 1 0,-3 0 0,-4 0 0,-3 2 1,-4-1-1,-11 133 0,-1-152 32,-21 76 0,1-13 217,24-99-262,-1 0 0,-1 0 1,-1-1-1,-1 0 0,-19 34 0,25-45-67,4-9-176,-1-1 1,0 1 0,0 0 0,-1 0-1,1 0 1,0-1 0,0 1-1,0 0 1,0 0 0,-1-1-1,1 1 1,0 0 0,-1 0-1,1-1 1,-1 1 0,1 0 0,-1-1-1,1 1 1,-1-1 0,1 1-1,-1 0 1,1-1 0,-1 1-1,-1 0 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38.2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8032,'0'0'13002,"10"-4"-12909,3-3-58,-7 4-17,-1 0 0,1 0 0,0 1 0,0 0 1,0 0-1,7-1 0,-11 2 9,0 1 0,0 0 0,1 0 0,-1 1 0,0-1 0,1 0 0,-1 1 0,0 0 0,0-1 0,4 3 0,19 3 220,2-5 15,54 10 0,-60-6-212,0-2 1,1-1 0,-1 0-1,38-3 1,112-27 276,-156 26-275,0 1 1,25 3 0,22-2 133,-6-6 316,-55 6-367,-4 3-3018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7:39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8744,'0'0'12565,"10"-1"-12440,198-2 1816,-138 9-1558,-54-5-310,0 1 1,0 0-1,17 5 1,-17-3 17,0-1 0,0-1 0,17 1 1,-12 0 16,-17-2-77,0-1-1,0 1 1,0-1 0,0 0-1,0 0 1,0 0-1,5-1 1,25-7 272,0 2 1,0 1-1,43 0 0,-55 11-25,-21-6-237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01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0 10656,'0'0'12527,"-6"10"-12391,1-2-102,2-4-16,0 1 0,0-1 1,0 1-1,1 0 0,-1 0 0,1 0 1,0 1-1,1-1 0,0 0 0,-1 1 0,2-1 1,-2 7-1,5 201 726,0-57 1089,-2-163-1726,0-1-1,1 0 0,-1 1 1,2-1-1,2-6 1,3-10 14,9-48 173,-7 26-27,2 0 1,21-50-1,-25 74-149,7-16 172,-14 36-275,1 0 0,-1 0 0,0 0-1,1 0 1,-1 0 0,1 1-1,-1-1 1,1 0 0,0 1 0,0 0-1,0-1 1,0 1 0,0 0 0,0 0-1,2-1 1,-2 2-15,-1 0 1,0 0-1,0 1 0,1-1 0,-1 0 0,0 1 1,0-1-1,0 1 0,1-1 0,-1 1 0,0-1 1,0 1-1,0 0 0,0 0 0,0 0 1,0-1-1,0 1 0,1 2 0,20 21-81,-18-20 53,7 9 16,0 1 1,-1 0-1,-1 0 1,0 1-1,-1 0 1,-1 1 0,0 0-1,-1 0 1,5 22-1,-3-7 73,6 64 1,-8-40 447,-6-55-437,0 5 168,1-3 81,5-8-4347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02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101 205 10152,'0'0'11179,"12"6"-10903,-3-2-239,1 2 90,0-1 0,1 0-1,-1-1 1,1 0 0,0-1 0,0 0-1,0-1 1,13 2 0,-16-4 75,0 0 0,0-1 0,0 0 0,0 0 1,0 0-1,15-6 0,-21 6-154,0 0-1,1 0 1,-1-1 0,0 1-1,0 0 1,0-1 0,0 0-1,0 1 1,0-1 0,0 0-1,0 0 1,-1 0 0,1 0-1,-1 0 1,1 0 0,-1-1-1,0 1 1,0 0 0,0-1-1,0 1 1,-1-1 0,1 1-1,-1-1 1,1 1 0,-1-4-1,0-3 4,-1 1 1,0-1-1,0 1 0,-1-1 1,0 1-1,-1 0 0,0 0 0,0 0 1,0 0-1,-1 0 0,-1 1 0,1-1 1,-1 1-1,0 0 0,-1 1 0,1-1 1,-1 1-1,-1 0 0,1 1 0,-1-1 1,0 1-1,0 1 0,-1-1 0,1 1 1,-1 1-1,-10-4 0,14 6-37,0 1 1,0 0-1,0 0 0,1 0 1,-1 0-1,0 1 0,0 0 1,0 0-1,0 0 0,0 0 1,1 0-1,-1 1 0,0-1 0,-3 4 1,-6 2 8,1 1 1,-17 14 0,19-11-11,0-1 1,1 1 0,0 0-1,1 1 1,0 0 0,-11 26-1,17-36-10,-1 6 8,1-1 0,-1 1 0,1 0-1,0 0 1,1 0 0,0 0 0,0 13 0,1-4 44,0-1-1,6 31 1,-4-38-4,0 0 0,0 0 0,1 0 0,1-1 0,0 1 0,0-1 0,0 0 0,1 0 0,0-1 0,1 1 0,0-1 0,0 0 0,0-1 0,1 1 0,0-1 0,0-1 0,15 10 0,-8-8 56,-1 0 0,1-1-1,0-1 1,1 0 0,0-1-1,-1-1 1,1 0 0,0-1-1,0 0 1,19-1 0,-20-1 76,0 0 0,0-1 0,0 0 0,0-1 0,22-7 0,-18 6-121,-11 3-3994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03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341 0 9848,'0'0'7841,"-12"11"-7587,-89 90 537,86-84-604,1 1 0,1 1 0,0 1 1,2-1-1,-16 38 0,-32 115 590,36-92-244,-21 136-1,40-178-335,1 0 1,1 0-1,3 0 0,1 0 0,1 0 0,10 40 0,-6-54-15,0-1-1,1 1 1,1-2-1,18 32 1,-19-39-11,1-1 1,1 0 0,0-1 0,0 0-1,2-1 1,-1 0 0,20 16 0,-26-26-90,-1 1 0,1 0 0,0-1 1,0 0-1,0 0 0,0 0 1,0-1-1,0 0 0,1 0 0,-1 0 1,0 0-1,1-1 0,-1 0 1,0 0-1,1 0 0,-1-1 1,0 0-1,1 0 0,-1 0 0,0-1 1,0 0-1,0 0 0,6-3 1,-8 3-349,1 0 0,-1 0 1,1-1-1,-1 1 1,0-1-1,0 0 1,0 0-1,0 0 0,-1-1 1,1 1-1,1-4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05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0 362 9440,'0'0'7961,"7"-12"-7683,6-12-147,22-38 637,-7 29 163,-5 8-263,-18 19-500,0 0 1,1 1-1,-1-1 1,13-7-1,-16 11-84,0 0 0,1 1 0,0-1 0,-1 1 0,1-1 0,0 1 0,0 0 0,-1 0-1,1 1 1,0-1 0,0 0 0,0 1 0,0 0 0,0-1 0,5 2 0,-7-1-56,1 1 0,-1-1 0,0 1 0,0-1-1,1 1 1,-1 0 0,0 0 0,0 0 0,0-1 0,0 1 0,0 0 0,0 0 0,-1 0 0,1 1 0,0-1-1,0 0 1,-1 0 0,1 0 0,0 1 0,-1-1 0,0 0 0,1 3 0,6 35 229,-5-23-137,6 28 113,15 63 309,-19-94-429,0 0 0,1-1 0,1 1 0,0-1 0,0-1 0,11 14 0,-17-24-85,1 0-1,-1 0 0,1 0 1,0 0-1,0-1 1,-1 1-1,1 0 0,0 0 1,0-1-1,0 1 0,0 0 1,0-1-1,0 1 1,0-1-1,0 1 0,0-1 1,0 0-1,0 1 0,0-1 1,0 0-1,0 0 1,0 0-1,0 0 0,2 0 1,-1 0 10,-1-1 1,1 0 0,0 1 0,-1-1-1,1 0 1,-1 0 0,1 0-1,-1 0 1,1 0 0,-1 0 0,0 0-1,0-1 1,2-1 0,3-4 57,-1-1 1,-1 1 0,1-1 0,5-15 0,-1-5 79,-2 0 0,-1-1 0,-1 0 0,3-49 1,-5 38 258,14-67-1,-16 102-405,1 1 0,0-1-1,0 1 1,0 0-1,1 0 1,0 0-1,-1 0 1,1 0-1,1 0 1,-1 1-1,0-1 1,1 1-1,0 0 1,0 0-1,6-4 1,-4 4-8,0-1 0,1 1 0,-1 1 0,1-1-1,0 1 1,-1 0 0,1 1 0,0-1 0,0 1 0,8 0 0,-8 1-13,-1 0 9,0-1 1,0 1-1,0 0 0,0 1 0,0 0 1,0 0-1,0 0 0,0 1 0,0-1 1,0 1-1,-1 1 0,1-1 0,6 5 0,1-2 109,-8-3 91,-8 7-141,-24 29-724,18-27-3004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3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17983,'0'0'5648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05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0 9944,'0'0'10523,"-6"12"-10132,-5 12-8,1 0-1,-10 35 1,18-51-207,1 0 1,-1 0-1,1 0 0,1 0 1,0 1-1,0-1 1,1 9-1,-1-14-61,1 0 0,0 0-1,-1 1 1,1-1 0,0 0 0,1 0 0,-1 0 0,0 0 0,1 0-1,0-1 1,0 1 0,0 0 0,0-1 0,0 1 0,0-1-1,1 0 1,-1 1 0,1-1 0,-1 0 0,6 2 0,-7-3-70,0-1 1,0 0 0,1 1 0,-1-1 0,1 0 0,-1 0 0,0 1 0,1-1 0,-1 0 0,0 0 0,1-1 0,-1 1 0,0 0 0,1 0 0,-1-1 0,0 1 0,1-1 0,-1 1 0,0-1 0,0 1 0,1-1 0,-1 0 0,0 0 0,1-1 0,12-14-4029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05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14872,'0'0'3903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07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8744,'0'0'15235,"11"-2"-15069,42-11 59,100-18 659,-105 26-546,40-3 1277,-87 8-1593,-1 1 0,1-1 0,-1 0 0,0 0 0,1 0 1,-1 1-1,0-1 0,1 0 0,-1 0 0,0 1 0,1-1 0,-1 0 0,0 1 0,0-1 0,1 0 0,-1 1 0,0-1 0,0 0 0,0 1 0,0-1 1,1 1-1,-1-1 0,0 0 0,0 1 0,0-1 0,0 1 0,0-1 0,0 0 0,0 1 0,0-1 0,0 1 0,0-1 0,0 0 0,0 1 0,-1-1 1,1 1-1,0-1 0,0 0 0,0 1 0,0-1 0,-1 0 0,1 1 0,0-1 0,0 0 0,-1 1 0,-10 21-2125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08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0 190 8136,'0'0'10119,"5"-9"-9776,3-6-118,0 1-1,1 0 0,13-15 1,-19 25-129,0 0-1,1 0 1,-1 1 0,1-1 0,0 1 0,0 0 0,0 0-1,0 0 1,1 1 0,-1-1 0,1 1 0,-1 0 0,1 0-1,0 1 1,0-1 0,0 1 0,8-1 0,-11 2-46,0 0 0,0 0 0,0 1 0,0-1 0,0 0 0,0 1 0,0-1 0,0 1 0,0-1 0,0 1 0,0 0 0,0 0 0,-1 0 0,1 0 0,0 0 0,-1 1 0,1-1 0,0 0 0,1 3 0,-1-1 1,0 1 0,0-1-1,0 1 1,0 0 0,-1 0 0,1 0-1,-1 0 1,0 0 0,1 5 0,2 25 278,0 1 1,-3 53-1,-2-54 69,2 1-1,9 58 1,-10-88-334,1-1 0,0 0 0,0 0 0,1 1 0,0-1 0,-1 0 1,1 0-1,0 0 0,1-1 0,-1 1 0,1-1 0,5 7 0,-6-9-20,1 1-1,-1 0 1,0-1 0,1 0-1,-1 1 1,1-1 0,0 0-1,-1-1 1,1 1 0,0 0-1,0-1 1,-1 1-1,1-1 1,0 0 0,0 0-1,0 0 1,0 0 0,-1-1-1,1 1 1,0-1 0,3-1-1,0 0 32,0 0 0,0-1 1,0 0-1,0 0 0,-1 0 0,1-1 0,-1 0 0,0 0 0,0 0 0,0-1 0,0 1 0,6-10 1,-3 3 44,0 0-1,-1-1 1,-1 1 0,0-1 0,6-16 0,-5 6 94,-1 0-1,-1 0 0,4-44 1,-5-68 654,-4 112-677,0 19-166,0 0 0,0 0 0,0 0 0,1 0 0,-1 0 0,1 0 0,0 0 0,0 1 0,0-1 0,0 0 0,0 1 1,1-1-1,-1 0 0,1 1 0,0 0 0,0-1 0,3-2 0,-1 2-8,-1 0 0,1 0 0,0 1 0,0 0 0,0 0 0,1 0 0,-1 0 0,0 1 1,1-1-1,6 0 0,1 0 10,1 1 0,0 0-1,0 1 1,0 1 0,0 0 0,-1 0 0,17 5 0,-14-2 48,0 1 1,-1 0-1,1 1 1,17 10-1,-22-12 16,-9-4-70,0 0 1,1 0-1,-1 1 1,0-1 0,0 1-1,0-1 1,0 1 0,1-1-1,-1 1 1,0 0 0,0-1-1,0 1 1,0 0-1,-1 0 1,1 0 0,0 0-1,1 1 1,0 3 296,2 9-341,-5-5-538,1-4-3390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09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0 139 10544,'0'0'9925,"11"1"-9481,18 3-186,56 6 1419,-77-10-1362,1 0 0,-1 0 0,1 0 0,-1-1 0,0-1-1,0 1 1,16-6 0,-22 6-266,0-1 0,-1 1-1,1 0 1,-1-1 0,1 1 0,-1-1-1,0 1 1,0-1 0,0 0 0,0 1-1,0-1 1,0 0 0,0 0 0,0 0-1,-1 0 1,1 0 0,-1 0-1,1 0 1,-1 0 0,0 0 0,0 0-1,0 0 1,0 0 0,0 0 0,-1-3-1,0-2 76,0 1-1,0-1 0,0 0 0,-1 0 0,0 1 0,-4-9 1,5 13-80,0-1 0,-1 1 0,1-1 1,-1 1-1,0 0 0,0 0 0,0-1 1,0 1-1,0 1 0,0-1 0,0 0 1,-1 0-1,1 1 0,-1-1 1,1 1-1,-1 0 0,1 0 0,-1 0 1,0 0-1,0 0 0,1 1 0,-1-1 1,0 1-1,0 0 0,0 0 0,0 0 1,-4 0-1,2 1 7,0 0 1,1 0-1,-1 1 0,1-1 0,-1 1 1,1 0-1,0 0 0,0 0 0,0 1 1,0-1-1,0 1 0,0 0 1,1 0-1,-1 0 0,-5 8 0,7-7-15,-1 1 0,1 0 0,0 0 0,0 0 0,0 0 0,1 0 0,0 0 0,0 1-1,0-1 1,0 0 0,1 1 0,0-1 0,0 0 0,1 1 0,-1-1 0,1 0 0,0 1-1,4 8 1,-3-7 10,0-1 0,0 0-1,1 1 1,0-1-1,0 0 1,0-1 0,1 1-1,0-1 1,0 1 0,1-1-1,-1 0 1,1-1-1,0 1 1,0-1 0,7 4-1,-9-7 1,0 1 0,1-1 0,0 0 0,-1 0-1,1 0 1,0 0 0,-1-1 0,1 0 0,0 0 0,0 0-1,-1 0 1,1 0 0,0-1 0,0 1 0,-1-1-1,1 0 1,6-3 0,5-2 161,-1-1 0,27-17 0,-20 10 31,1-2-61,-17 8-4343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10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9744,'0'0'12409,"10"-6"-12075,0-1-226,-5 4-64,-1 0-1,0 1 1,1-1 0,-1 1-1,1 0 1,0 0 0,0 0 0,0 1-1,0 0 1,0 0 0,8-1-1,390-15 2300,-370 19-2047,-24-1-134,1 0 0,-1-1-1,1 0 1,9-2 0,16 1 1607,-38 6-2166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11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9440,'0'0'12370,"14"-3"-12078,-1-1-213,-3 1-17,0 0 0,0 0 0,1 1-1,-1 1 1,0 0 0,1 0 0,12 1-1,20 4 216,123 5 587,-132-9-557,-1-2 0,66-11 1,-81 9-447,31-6 949,-18 7-3877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13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8744,'0'0'11246,"5"13"-10934,-4-8-277,1 2 6,0-1 0,1 0 1,-1 0-1,1 0 0,0 0 0,1 0 0,-1-1 0,1 1 0,0-1 0,0 0 0,1 0 0,0 0 1,8 6-1,1-2 63,131 97 862,-121-87-765,-2 2-1,0 0 0,34 46 1,-33-36 32,-2 2 0,-1 0 0,-2 1 0,-1 1 1,13 42-1,-22-54-81,-2 0 0,-1 0 0,0 1 1,-2 0-1,-1-1 0,-1 1 0,0 0 0,-2 0 1,-7 38-1,0-25 26,-1 0 0,-3-1 1,-1 0-1,-1-1 0,-23 40 0,7-24 156,-3-1 0,-61 73-1,14-31 397,71-81-670,14-15 345,11-14-4217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14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11352,'0'0'11398,"8"14"-11091,112 194 1266,-69-124-121,101 125 0,-126-182-737,-24-25-601,1 0 1,-1 0-1,0 1 0,1-1 1,-1 0-1,0 1 1,0 0-1,-1-1 1,1 1-1,0 0 1,-1 0-1,2 3 0,-2-14-4064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15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564 0 13768,'0'0'4337,"-10"14"-3919,-182 211 860,-19-30 20,161-150-915,36-34-132,1 0 0,0 0 1,1 1-1,0 1 0,1 0 0,-11 17 1,18-19 88,8-8 692,12-9-4020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4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50 14872,'0'0'7543,"-10"0"-7292,-27-1 10,36 1-191,0 0 0,1 0 0,-1 0 0,0 0 0,1 0 0,-1 0 0,0 0-1,1 0 1,-1 0 0,1 1 0,-1-1 0,0 0 0,1 0 0,-1 1 0,1-1 0,-1 0 0,0 1-1,0 0 1,3 6 1546,-1-5-1534,0-1 0,0 0 0,0 0 1,0 0-1,1 1 0,-1-1 0,1-1 1,-1 1-1,0 0 0,3 1 0,49 5 137,-1-2 0,1-2 0,56-5 0,37 1 9,202 16 500,-319-15-582,0-1-1,0-1 1,0-2-1,-1-1 1,1-1-1,31-11 1,-53 13-62,1 1 1,-1-1-1,0-1 1,0 1 0,0-1-1,-1 0 1,8-8-1,5-5-2671,-15 14 1235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16.5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 9536,'0'0'7905,"5"17"-7392,28 117 466,14 220 3227,-43-313-1906,-15-89-581,-4-61-1155,6 46-151,-3-87-1,9 90-182,1 45-123,1-1 0,0 1-1,1-1 1,1 1 0,5-27 0,-4 37-73,-1 1 1,2-1-1,-1 0 1,0 1 0,1 0-1,0-1 1,0 1-1,0 1 1,1-1-1,-1 0 1,1 1-1,0-1 1,0 1 0,0 0-1,1 1 1,-1-1-1,0 1 1,1 0-1,0 0 1,8-3-1,-3 2 0,1 1 0,-1-1 1,0 2-1,1-1 0,-1 1 0,1 1 0,0 0 0,19 3 0,-21-1 9,1 0 1,-1 0-1,1 1 0,-1 0 1,0 0-1,-1 1 1,1 1-1,-1 0 0,1 0 1,6 6-1,-11-8-23,-1 0-1,0 0 0,0 0 0,0 1 1,-1 0-1,1-1 0,-1 1 0,0 0 0,0 0 1,0 0-1,0 0 0,-1 0 0,0 1 1,0-1-1,0 0 0,0 1 0,0-1 1,-1 1-1,0-1 0,0 1 0,0-1 1,-1 0-1,0 1 0,-1 4 0,-1 4 12,-2 0 0,0 0-1,0 0 1,-1-1 0,-1 0 0,0 0-1,0 0 1,-1-1 0,-1 0-1,-17 17 1,9-12 32,-1 0 1,-1 0-1,-1-2 0,0-1 0,-30 16 1,106-32 460,-32 2-512,1 2 0,-1 0 0,0 2 0,0 0 0,0 2 1,0 0-1,-1 2 0,45 18 0,-64-23-12,0 0 0,0 1 0,0-1 0,0 1 0,-1 0 0,1 0 0,-1 0 0,0 0 0,1 0 0,3 6 0,-6-7 0,0 0 0,0 0 0,0 0 0,-1 0 0,1 0 0,-1 0 0,1 0 0,-1 0 0,0 1 0,0-1 0,1 0 0,-2 0 0,1 0 0,0 0 0,0 0 0,-1 1 0,1-1 0,-1 0 0,1 0 0,-1 0 0,0 0 0,0 0 0,0 0 0,-2 2 0,-1 2 0,-1 1 0,-1-1 0,1 0 0,-1-1 0,0 1 0,0-1 0,-1 0 0,1-1 0,-1 1 0,0-1 0,0-1 0,-1 1 0,-13 3 0,-7 2 0,-1-2 0,-39 6 0,67-13 0,-29 5 0,-55 1 0,77-6 0,0 0 0,-1 0 0,1-1 0,-1-1 0,1 1 0,0-1 0,0-1 0,0 1 0,0-2 0,0 1 0,-11-8 0,17 10 20,0 0 0,0 0-1,1 0 1,-1-1 0,1 1 0,0-1-1,-1 1 1,1-1 0,0 0 0,0 1-1,0-1 1,0 0 0,-1-3 0,-1-16-5258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17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 11656,'0'0'10269,"14"-10"-9881,-9 6-346,5-4 41,-1 1-1,2 0 0,-1 1 1,1 0-1,0 1 0,0 0 1,1 0-1,20-4 1,26-1 552,90-2 1,61 10 686,-114 3-535,-81-1-961,-7-1 417,0 1 0,0 0-1,0 1 1,9 1 0,-15-2-345,0 0 0,0 0 0,0 0-1,0 1 1,0-1 0,0 1 0,0-1-1,0 1 1,0-1 0,0 1 0,0-1-1,0 1 1,-1 0 0,1-1 0,0 1 0,0 0-1,-1 0 1,1 0 0,0 0 0,-1 0-1,1 0 1,-1 0 0,1 0 0,-1 0 0,1 0-1,-1 0 1,0 0 0,0 0 0,1 0-1,-1 0 1,0 2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51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8536,'0'0'17078,"10"3"-16966,86 16 353,-47-17-34,-36-2-286,0 1 0,0 0 1,23 6-1,-2 2 56,55 14 427,-69-20-411,1 1 0,-1 1 0,0 1 0,22 10-1,4 5 738,-45-20-839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52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147 111 9440,'0'0'11514,"0"13"-11158,-2 2-231,1-9-62,0 1 1,1-1 0,0 1-1,0-1 1,1 1-1,-1-1 1,1 1 0,3 9-1,16 50 971,28 64 0,-9-27-159,-10-32-149,-17-46-197,-2 1 0,11 43 0,-14-46-131,-5-18-205,-1 0 1,1 0-1,-1 1 1,0-1-1,0 7 1,5-2 1062,-6-16-1182,1 1 1,0-1-1,1 1 0,-1-1 1,1 1-1,3-6 0,2-9 32,10-36 57,64-177 396,-68 203-499,1 2-1,1-1 1,2 2-1,0 0 1,37-41-1,-42 54-20,1 1 0,1 0 1,0 0-1,1 2 0,0 0 0,0 0 1,1 1-1,1 1 0,0 1 0,0 1 0,32-10 1,72-21 92,-117 36 5,-6 2-47,-15 5-9,-37 8-29,-339 80-152,391-92 97,-17 4-3,-1-1 0,1-1 0,-1 0 0,0-1 0,1-2 0,-1 0 0,-30-4 0,36 2 9,-1-1 0,1 0 0,0-2 0,0 1 1,0-2-1,1 0 0,0 0 0,0-1 0,0-1 0,-19-15 1,8 1 27,14 13-19,1 0-1,-2 1 1,1 0-1,-1 1 0,-18-10 1,28 17-14,1 0-1,0 0 1,0 0 0,0 0 0,0 0 0,-1-1 0,1 1 0,0 0 0,0 0 0,0 0 0,0 0-1,-1 0 1,1 0 0,0 0 0,0 0 0,0 0 0,0 1 0,-1-1 0,1 0 0,0 0-1,0 0 1,0 0 0,0 0 0,-1 0 0,1 0 0,0 0 0,0 0 0,0 0 0,0 1 0,0-1-1,0 0 1,-1 0 0,1 0 0,0 0 0,0 0 0,0 1 0,0-1 0,0 0 0,0 0-1,0 0 1,0 0 0,0 0 0,0 1 0,0-1 0,0 0 0,0 0 0,0 0 0,0 1 0,0-1-1,0 0 1,0 0 0,0 0 0,2 17-79,11 18-88,-7-25-563,1 1-1,16 17 0,-19-23-1489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8:58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69 118 8336,'0'0'10183,"-4"-10"-10040,-13-31 1,16 39-80,0 0 1,0 0-1,0-1 0,0 1 1,1 0-1,-1 0 0,1-1 1,0 1-1,0 0 1,-1 0-1,2-1 0,-1 1 1,0 0-1,0 0 0,1-1 1,-1 1-1,1 0 0,0 0 1,1-3-1,2-14 2022,-4 39-1512,11 274 1355,0 1 308,-7-260-1719,-3-30-368,0 0 1,-1 0-1,1 0 0,-1 0 0,0 0 0,-1 0 0,1 1 0,-3 8 0,2 9 2639,1-38-2492,-28-438 412,25 437-677,0 1 0,-9-23 0,8 27-22,1-1-1,-1 1 1,2-1-1,0 0 1,-1-14-1,-2 2-3,0-11 5,5 34-11,0 0 1,0 0-1,0 0 0,0-1 0,0 1 0,1 0 1,-1 0-1,0 0 0,1 0 0,-1 0 1,1 0-1,-1 0 0,1 0 0,0 0 0,-1 0 1,1 0-1,0 0 0,0 1 0,0-1 1,-1 0-1,1 0 0,0 1 0,0-1 1,0 1-1,2-2 0,27-3 0,-12 3 0,-2-1 0,0 1 0,1 0 0,-1 2 0,0 0 0,1 0 0,-1 2 0,17 3 0,0 2 0,-22-6 0,1 1 0,-1 1 0,0 0 0,0 0 0,0 1 0,16 9 0,-18-7 0,0 0 0,-1 0 0,1 0 0,-1 1 0,11 13 0,-17-19 0,-1 1 0,0-1 0,1 1 0,-1-1 0,0 1 0,0-1 0,0 1 0,0 0 0,-1-1 0,1 1 0,0 0 0,-1 0 0,1 0 0,-1 0 0,1-1 0,-1 1 0,0 0 0,0 0 0,0 0 0,0 0 0,0 0 0,-1 0 0,1 0 0,0 0 0,-1-1 0,1 1 0,-1 0 0,0 0 0,0-1 0,0 1 0,0 0 0,0-1 0,0 1 0,0-1 0,0 1 0,0-1 0,-1 1 0,1-1 0,-2 2 0,-6 3 0,0-1 0,0 1 0,0-2 0,0 1 0,-1-1 0,1 0 0,-1-1 0,0 0 0,-1-1 0,1 0 0,0 0 0,0-1 0,-15-1 0,-12-1 0,0-2 0,-48-9 0,67 7 0,15 4 0,0 0 0,1 1 0,-1-1 0,1 0 0,-1 1 0,0 0 0,1 0 0,-6 0 0,8 0 20,0 0 0,0 0 0,0 0 0,0 0 1,0 0-1,0 0 0,0 0 0,0 0 0,0 0 0,0 1 0,0-1 0,0 0 0,0 0 0,0 0 1,0 0-1,0 0 0,0 0 0,0 0 0,0 0 0,0 0 0,0 1 0,0-1 0,0 0 0,0 0 1,0 0-1,0 0 0,0 0 0,0 0 0,0 0 0,0 0 0,0 0 0,0 0 0,0 0 0,0 1 1,0-1-1,0 0 0,0 0 0,0 0 0,0 0 0,-1 0 0,1 0 0,0 0 0,0 0 0,0 0 1,0 0-1,0 0 0,0 0 0,0 0 0,0 0 0,7 2-5045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02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31 170 8336,'0'0'11009,"-5"-9"-10812,-15-30-1,15 29 4,11 2 496,196-57 756,-168 56-1223,1 2 0,-1 1 0,2 2 0,-1 1-1,40 3 1,-57 1-67,-14 0-95,0 0-1,0-1 1,0 0-1,0 0 1,0 0 0,6-1-1,-5 0 38,0 1 0,0 0 0,-1 0 0,1 0 0,0 1-1,7 1 1,16 1 376,-20-3-387,6 1 86,0-2 0,0 0 0,17-3 0,-7 4 24,-21 1-176,-1-1 0,1 1-1,-1-1 1,1 0-1,0 0 1,-1 0 0,1 0-1,-1-1 1,5 0 0,54-9 549,-56 9-539,-1 1 1,1 0-1,0 0 1,0 0-1,-1 1 1,1-1 0,6 3-1,21 1 152,52 4 273,-83-8-459,-1 0-1,1 0 1,-1 0-1,0 0 0,1 0 1,-1 0-1,0 0 1,1 0-1,-1 0 0,0 0 1,1 0-1,-1 0 1,1 0-1,-1 0 0,0 0 1,1 1-1,-1-1 1,0 0-1,1 0 0,-1 0 1,0 0-1,0 1 1,1-1-1,-1 0 0,0 0 1,0 1-1,1-1 1,-1 0-1,0 1 0,0-1 1,1 0-1,-1 1 1,0-1-1,0 1 0,-6 12 30,-15 8-169,10-14-3469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03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9848,'0'0'10737,"0"15"-10520,4 276 948,-2-232-894,-2 81 434,-2-74-290,3-38 11,-6 32 0,5-55-252,0-1 1,0 1-1,0 0 0,1 0 1,1 6-1,1 14-2361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07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8936,'0'0'9445,"-1"11"-9211,3 58 112,-3 67 431,0-105-227,3 45 0,1-11 531,-1-52-705,-1-12-347,-1-1-1,0 1 1,0-1 0,1 1-1,-1-1 1,0 1-1,0-1 1,0 1-1,0-1 1,0 1-1,0-1 1,0 1 0,0-1-1,0 1 1,0-1-1,0 1 1,0-1-1,0 1 1,0-1-1,0 1 1,-1-1 0,1 1-1,0 0 1,1-2 630,0 0-635,-1 1 0,1-1 0,0 1 0,-1-1 0,1 1 0,-1-1 0,1 1-1,-1-1 1,0 1 0,1-1 0,-1 1 0,1-1 0,-1 0 0,0 1 0,0-1 0,1 0 0,-1 1 0,0-1 0,0 0-1,0 1 1,0-1 0,0 0 0,0 1 0,0-1 0,0-1 0,5-45 277,1 1 1,22-78-1,-26 117-237,1 1 0,-1 0 1,2-1-1,6-9 0,-9 14-52,0 0 1,0 0-1,1 0 0,-1 0 1,1 0-1,-1 1 0,1-1 1,0 1-1,-1-1 0,1 1 1,0 0-1,0-1 0,0 1 1,0 0-1,0 0 0,5-1 1,-4 5 6,1 0 0,-1 0 0,1 0 0,-1 0 0,0 1 0,0 0 0,4 7 0,0 3 23,0 1 0,-1 0 0,6 25 0,-2-8 4,-1-7-13,-3-9 9,0 1-1,-1 0 0,-1-1 1,-1 2-1,2 27 1,-3-30 40,-1-14-62,-1 1 1,1 0-1,-1-1 0,0 1 0,0-1 1,0 1-1,0 0 0,0-1 0,0 1 1,0 0-1,0-1 0,-1 1 1,1 0-1,-1-1 0,1 1 0,-1-1 1,1 1-1,-1-1 0,-1 2 1,-2 6 105,-1 2 205,2-7 23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08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299 0 8336,'0'0'8545,"-8"10"-8277,-2 2-211,-15 19 319,1 0 1,-22 40-1,25-25 69,2 1 0,-22 80-1,13-37 64,9-29-110,2 0 1,2 2 0,-6 70-1,19-104-208,0-1 0,2 1 0,1 0 0,1 0 0,2 0 0,1-1 0,1 1 0,1-1 0,14 34 0,-16-53-72,0 0-1,1-1 1,-1 0-1,1 0 0,1-1 1,0 0-1,13 12 1,12 12 398,-29-27-358,1 1-1,1-1 1,-1 0-1,0 0 0,1 0 1,0 0-1,0-1 1,0 0-1,0 0 1,11 4-1,-15-7-126,0 1 65,1 0-1,0-1 1,-1 1 0,1-1-1,0 1 1,-1-1-1,1 0 1,0 0 0,-1 0-1,4 0 1,-4-1-53,0 1 1,0-1 0,-1 1 0,1-1-1,0 0 1,0 1 0,0-1-1,-1 0 1,1 0 0,0 1-1,-1-1 1,1 0 0,-1 0 0,1 0-1,-1 0 1,1 0 0,-1 0-1,0 0 1,1 0 0,-1 0-1,0-1 1,3-9 124,-1 0 0,-1 1 1,1-1-1,-1-12 0,-1-3-2179,0 16-147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10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44 9744,'0'0'6646,"-1"11"-6413,-6 28 20,-1 0 0,-14 39-1,-36 86 940,41-107-606,14-42-306,-1 0 0,-1 0-1,0-1 1,-9 16 0,13-29-223,1 0 0,-1 0 0,1 0 0,-1 0 0,1 0 0,0 0 0,-1 0 0,1 0 1,0-1-1,0 1 0,0 0 0,0 0 0,0 0 0,0 0 0,0 0 0,0 0 0,0 0 0,1 2 0,23-53 1358,-16 32-1286,-2-1 0,7-27 1,5-15 50,-13 40-122,0 0 1,-1 0 0,-1-1 0,1-24-1,-3 21 83,2-1-1,8-36 0,-9 55-125,2-7 382,-4 14-391,1 0 0,-1 0 0,0 0 0,0 0 0,1 0 0,-1 0 0,0 0 0,0-1 0,1 1 0,-1 0 0,0 0 0,1 0 0,-1 0 0,0 0 0,0 0 0,1 0 0,-1 0 0,0 1 0,0-1 0,1 0 0,-1 0 0,0 0 0,0 0 0,1 0 0,-1 0 0,0 0 0,0 1 0,1-1 0,-1 0-1,0 0 1,0 0 0,0 0 0,1 1 0,-1-1 0,0 0 0,0 0 0,0 1 0,0-1 0,0 0 0,1 0 0,-1 0 0,0 1 0,0-1 0,0 0 0,0 1 0,0-1 0,0 0 0,3 6 19,0 0 0,-1 0 0,0 0 0,0 0 1,0 1-1,-1-1 0,1 13 0,2 5 30,7 34 77,-5-23 43,2-1-1,14 40 1,-20-69-164,6 20 439,-2-20-137,-1-16-47,31-151 119,1-41 95,-26 180-231,-4 15-112,-7 8-136,0 0 1,0 0 0,0 0-1,0 0 1,0 0-1,0 0 1,0-1-1,0 1 1,1 0-1,-1 0 1,0 0-1,0 0 1,0 0-1,0 0 1,0 0 0,0 0-1,0 0 1,0 0-1,0 0 1,0 0-1,0 0 1,1 0-1,-1 0 1,0 0-1,0 0 1,0 0-1,0 0 1,0 0 0,0 0-1,0 0 1,0 0-1,0 0 1,0 0-1,1 0 1,-1 0-1,0 0 1,0 0-1,0 0 1,0 0-1,0 0 1,0 0 0,0 0-1,0 1 1,0-1-1,0 0 1,0 0-1,0 0 1,0 0-1,0 0 1,1 0-1,-1 0 1,0 0-1,0 0 1,0 0-1,0 0 1,0 0 0,0 1-1,0-1 1,0 0-1,0 0 1,0 0-1,0 0 1,6 32 24,1 0-1,17 43 1,-11-33-14,51 219 241,-44-178 74,-20-82-318,0 0 1,1 0-1,-1 0 1,0 0-1,0 0 0,1 0 1,-1 0-1,1 0 0,-1 0 1,1 0-1,-1 0 0,1-1 1,-1 1-1,1 0 0,0 0 1,0-1-1,-1 1 1,2 1-1,-1-2 14,-1 0 1,1 0 0,0 0-1,-1 0 1,1 0-1,-1 0 1,1 0-1,-1 0 1,1 0-1,0 0 1,-1 0 0,1-1-1,-1 1 1,1 0-1,-1 0 1,1 0-1,-1-1 1,1 1 0,-1 0-1,1-1 1,-1 1-1,1-1 1,3-2-618,-1-1 1,1 0-1,-1 1 1,0-1-1,2-5 1,-4 8 90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4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791 133 12864,'0'0'7575,"-11"-6"-7368,-89-50 813,63 32-256,30 19-648,0-1 0,-1 1-1,0 0 1,0 1 0,0 0 0,-1 0-1,1 1 1,-1 0 0,0 0 0,-13-1-1,1 4 7,0 1-1,0 1 0,0 1 0,1 0 1,-24 8-1,12-4-13,24-4-66,0-1 0,-1 1 1,1 1-1,0 0 0,1 0 0,-1 0 0,1 1 0,-8 6 0,-7 7 211,-21 24 0,27-25-70,14-15-133,0 1 0,0-1 0,0 1-1,0 0 1,1 0 0,-1-1 0,1 1-1,0 0 1,0 0 0,0 1 0,0-1-1,0 4 1,1-5-22,-1 0 0,1 0 0,0 0 0,0 0-1,0 0 1,0 0 0,0 0 0,1 0 0,-1 0 0,1 0-1,-1 0 1,1 0 0,0 0 0,0 0 0,0 0 0,0 0 0,0 0-1,2 2 1,17 22 304,-17-22-277,0 1-1,1-1 1,-1 0 0,0 0-1,1 0 1,0-1 0,7 6-1,-3-4 17,-1 1-1,0 1 0,0-1 1,0 1-1,-1 1 0,11 14 0,12 16 108,-25-35-159,-1 1 0,0 0 0,0 0 0,0 0 1,0 0-1,-1 0 0,0 1 0,0-1 0,0 1 0,0-1 0,-1 1 0,0 0 1,0-1-1,0 1 0,0 0 0,-1 0 0,0 0 0,0 0 0,0 0 1,-1 0-1,1-1 0,-1 1 0,0 0 0,-1 0 0,1-1 0,-1 1 1,0-1-1,0 1 0,0-1 0,-5 7 0,0-1 42,-1-1 0,1-1-1,-1 1 1,-1-1 0,0-1 0,-14 10-1,18-13-19,0-1 1,-1-1-1,1 1 0,-1-1 0,0 0 1,0 0-1,0-1 0,0 0 1,0 0-1,0 0 0,0-1 0,0 1 1,-10-2-1,9 0-1,1 1 6,0 0 0,0-1 0,0 0 0,0 0 0,0 0 0,0-1 0,0 0 0,0 0 1,1-1-1,-1 1 0,1-1 0,0 0 0,-1-1 0,1 1 0,-5-6 0,1 2 48,1 0-1,0-1 1,1 0-1,-1 0 1,2-1 0,-1 1-1,1-2 1,0 1-1,1-1 1,-7-16-1,12 24-77,0 0-1,0 1 0,0-1 1,0 0-1,0 1 0,1-1 0,-1 0 1,0 1-1,1-1 0,-1 1 0,1-1 1,0 1-1,0-1 0,-1 1 1,1-1-1,0 1 0,0 0 0,0-1 1,0 1-1,0 0 0,1 0 1,-1 0-1,0 0 0,1 0 0,-1 0 1,2-1-1,4-2 37,0 0 0,0 0 0,0 1-1,8-4 1,-1 2-19,0 0 0,1 1 0,-1 0 1,1 1-1,0 1 0,-1 0 0,1 1 0,0 1 0,0 0 0,0 1 0,0 0 0,0 2 0,26 6 0,-18 0-33,-1 1 0,-1 1 0,1 1 0,32 24 0,-30-19 0,1-2 0,35 18 0,-50-29 0,0-1 0,0 0 0,0 0 0,0 0 0,0-1 0,0-1 0,1 0 0,-1 0 0,1-1 0,15-2 0,3-1 0,-17 2 0,0 0 0,0 0 0,0-1 0,-1-1 0,1 0 0,-1 0 0,0-1 0,22-11 0,-19 6 926,-6 5-5829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11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 9144,'0'0'8229,"-7"10"-7913,-23 32 4,28-38-266,0 0-1,0 1 1,0-1 0,0 1 0,1-1 0,-1 1 0,1 0 0,0-1-1,1 1 1,-1 0 0,1 0 0,0 0 0,0-1 0,1 8 0,0 7 138,11 234 1948,-8-184-1267,-4-54-520,-1-12-264,1-1 0,0 1 1,0 0-1,0-1 0,0 1 0,0-1 1,1 1-1,-1-1 0,1 1 0,0-1 1,1 5-1,1 0 357,0-3 399,-5-7-767,1 1 0,-1-1 0,1 0 0,0 1 0,0-1 0,0 0 0,0 0 0,0 0 0,0 0 0,1-5 0,-3-4-179,2 7-3199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11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 11448,'0'0'4025,"11"-3"-3653,32-11 92,1 2 1,0 2-1,1 2 1,64-3-1,-97 10-200,0 1-1,0 0 0,0 1 0,0 0 0,-1 1 0,1 1 0,0 0 0,15 6 0,-21-4 125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12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10656,'0'0'6434,"1"15"-6123,2 193 1500,-3-202-1709,3 17 278,-2-21-279,-1 1 0,1 0 1,-1 0-1,0 0 0,0 0 0,0 0 0,0-1 0,0 1 0,0 0 0,-2 5 0,2-8-88,0 0 0,0 0-1,-1 0 1,1 0 0,0 0 0,0 0 0,0 0-1,0 1 1,0-1 0,0 0 0,0 0-1,0 0 1,-1 0 0,1 0 0,0 0 0,0 0-1,0 1 1,0-1 0,0 0 0,0 0 0,0 0-1,0 0 1,0 0 0,0 0 0,0 1-1,0-1 1,0 0 0,0 0 0,0 0 0,0 0-1,0 0 1,0 1 0,0-1 0,0 0 0,0 0-1,0 0 1,0 0 0,0 0 0,0 0-1,0 1 1,1-1 0,-1 0 0,0 0 0,0 0-1,0 0 1,0 0 0,0 0 0,0 0-1,0 0 1,0 0 0,1 1 0,-1-1 0,0 0-1,0 0 1,6-5 1015,3-8-860,-1-1 1,-1 0-1,0 0 1,-1-1-1,7-27 0,-7 23-36,0 0-1,1 1 0,11-20 1,-8 15 8,-7 15-37,1 0-1,-1 0 1,9-12-1,-11 19-87,-1 0-1,1 0 1,0 0 0,-1 0-1,1 0 1,0 0 0,0 0-1,0 1 1,0-1 0,0 0-1,0 0 1,0 1 0,0-1-1,0 1 1,1-1 0,-1 1-1,0-1 1,0 1 0,0 0-1,1-1 1,-1 1 0,0 0-1,0 0 1,1 0 0,-1 0 0,0 0-1,0 0 1,1 1 0,-1-1-1,2 1 1,-1 0 1,0 0 0,0 0 0,0 1 0,0-1 0,0 1 0,0 0 0,-1-1 1,1 1-1,-1 0 0,1 0 0,-1 0 0,1 0 0,0 3 0,14 31 89,-12-28-66,3 15 110,11 42-1,-7-18 102,-11-47-238,0 0 1,0 1-1,0-1 0,0 0 1,0 0-1,0 1 0,0-1 1,0 0-1,0 1 0,0-1 1,0 0-1,1 1 1,-1-1-1,0 0 0,0 0 1,0 1-1,0-1 0,1 0 1,-1 0-1,0 0 0,0 1 1,1-1-1,-1 0 0,0 0 1,0 0-1,1 1 1,-1-1-1,0 0 0,0 0 1,1 0-1,-1 0 0,0 0 1,1 0-1,-1 0 0,0 0 1,1 0-1,-1 0 1,0 0-1,0 0 0,1 0 1,-1 0-1,0 0 0,1 0 1,13-13 222,11-29-98,-24 40-113,21-41 164,41-57 0,-61 97-168,0 1 1,1-1-1,-1 0 0,1 1 1,-1 0-1,1 0 0,0-1 1,0 2-1,0-1 1,0 0-1,0 1 0,0-1 1,1 1-1,-1 0 0,6-2 1,-7 3-15,0 0 0,0 0 0,0 0 0,0 0 0,0 0 0,0 0 1,0 1-1,0-1 0,0 1 0,-1-1 0,1 1 0,0 0 0,0-1 0,0 1 1,-1 0-1,1 0 0,0 1 0,-1-1 0,1 0 0,-1 0 0,1 1 0,-1-1 1,0 1-1,0-1 0,0 1 0,1-1 0,0 3 0,0 1-3,12 21 21,13 30 0,-24-48-3,0 0 1,0 1-1,-1 0 0,0 0 0,-1 0 0,0 0 0,0 0 0,-1 10 0,-8 12 514,5-31-302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13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9040,'0'0'7799,"11"2"-7520,1 1-199,0 0 0,-1 1 0,1 0 0,-1 1 0,0 0 0,14 9 0,26 20 269,78 56 450,-115-78-694,0 1 0,-1 1-1,0 0 1,-1 1 0,0 0 0,12 23-1,-12-16 71,-2 1 1,0 1-1,-2 0 0,0 0 0,5 33 0,-5-7 372,3 83-1,-11-104-332,-1 0 0,-2 0 0,0 0 0,-2 0 0,-1-1 0,-2 0 0,-1 0 0,0 0 0,-2-1 0,-2-1 0,-27 46 0,12-27 122,20-30-221,-1-1 0,0 0 0,-1-1 0,0 0 0,-15 14 0,9-12 5,-9 5 145,2 2 0,0 1 0,2 1 0,-34 47 0,51-62-78,2-1-644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15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464 54 9744,'0'0'4553,"-10"-7"-4016,1-2-380,5 5-105,1 1-1,-1 0 1,0 0-1,0 0 0,0 0 1,0 0-1,0 1 1,-1 0-1,1 0 1,-1 0-1,0 0 1,1 1-1,-9-2 1,-1 2 66,1 0 0,-1 1 0,1 1 0,-1 0 0,1 0 1,-1 1-1,1 1 0,0 1 0,0-1 0,0 2 0,0 0 1,-15 9-1,8-3 115,0 0 0,1 2-1,0 1 1,1 0 0,1 1 0,-23 26 0,35-36-116,1 1-1,1 0 1,-1 0-1,1 0 1,0 1-1,0-1 1,1 1 0,0 0-1,0-1 1,0 1-1,0 12 1,1-16-48,1 1-1,0-1 1,-1 0 0,1 0-1,1 0 1,-1 1 0,0-1 0,1 0-1,0 0 1,0 0 0,0 0-1,0 0 1,0 0 0,0 0-1,1 0 1,0 0 0,-1-1 0,1 1-1,0-1 1,0 1 0,0-1-1,1 0 1,-1 1 0,1-1 0,-1 0-1,1-1 1,5 4 0,-5-4-22,0 0 0,0-1 0,0 1 0,1-1 0,-1 0 0,0 0 1,1 0-1,-1 0 0,0 0 0,0-1 0,1 1 0,-1-1 0,0 0 0,0 0 0,0 0 1,0 0-1,0-1 0,3-1 0,6-4 131,0 0-1,19-18 1,-17 14-40,-1-2 0,-1 1 0,0-2 0,-1 0 1,0 0-1,-1-1 0,-1 0 0,0-1 1,-1 0-1,-1 0 0,8-26 0,-8 28 372,-4 12-134,-4 11-98,-10 59 204,-4 121 0,14-178-447,-4 300 821,5-274-751,1-1 29,0-16 2,-1 1 0,-1 0-1,-1 0 1,-7 35 0,7-50-72,1-1-1,-1 1 1,-1-1-1,1 0 0,-1 1 1,0-1-1,0 0 1,-1-1-1,1 1 1,-1 0-1,0-1 1,0 0-1,0 0 1,-1 0-1,0-1 1,0 1-1,0-1 1,0 0-1,0-1 0,0 1 1,-10 2-1,12-4-40,0 0 0,0 0 0,-1-1 0,1 1 0,0-1 0,0 0 0,0 0 0,-1 0 0,1 0 0,0-1 0,0 1 0,0-1 0,-1 0 0,1 0 0,0 0 0,-3-2 0,0 0 58,1 0 0,0 0 0,0-1 0,1 0 0,-1 0 0,1 0 0,-1 0 0,-3-7 0,1 1 32,0 1 0,1-1 0,1 0 1,0-1-1,0 1 0,1-1 0,0 0 1,-4-19-1,7 20-113,0 1 0,0 0 0,1-1 0,0 1 0,1 0 0,0-1 0,1 1 0,4-17 0,-4 21 0,0 0 0,0 0 0,0 0 0,1 1 0,-1-1 0,1 1 0,1-1 0,-1 1 0,0 0 0,1 0 0,0 1 0,0-1 0,0 1 0,0 0 0,1 0 0,8-4 0,13-4 0,2 2 0,-1 1 0,1 1 0,42-5 0,-51 9 0,156-13 0,-135 14 0,-34 1 123,-1 1 0,1 0 0,-1 1 0,0-1 0,1 1 0,-1 0 0,9 3 0,-11-3-431,-1 0 1,1 0-1,-1 0 1,0 1 0,1-1-1,-1 1 1,0 0 0,0-1-1,0 1 1,0 0-1,0 0 1,-1 0 0,1 1-1,-1-1 1,3 4-1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22.5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8240,'0'0'10887,"11"5"-10540,-11-4-342,4 0 23,-1 1 0,1 0 1,-1 0-1,0 0 0,1 1 1,-1-1-1,0 1 1,0 0-1,-1-1 0,1 1 1,-1 1-1,1-1 1,-1 0-1,0 0 0,0 1 1,0-1-1,-1 1 0,1 0 1,-1 0-1,0-1 1,0 1-1,1 8 0,10 215 1264,-9-142-769,0 57 504,-3-131-906,0-8-47,0 0-1,-1 0 1,1 0 0,1 0 0,-1 0 0,0 0 0,1 0 0,0 0-1,0 0 1,-1-1 0,2 1 0,-1 0 0,0 0 0,0-1 0,1 1 0,0-1-1,2 4 1,1-1 213,-5-4-252,1-1 0,0 1-1,0 0 1,0 0 0,0 0-1,0 0 1,0-1 0,0 1-1,0 0 1,0-1 0,0 1-1,0-1 1,0 1-1,1-1 1,-1 0 0,0 0-1,0 1 1,0-1 0,1 0-1,-1 0 1,0 0 0,0 0-1,3-1 1,26 2 235,-12 0-179,0-2 1,26-2-1,146-31 269,139-19 1,-265 47-250,1 2 0,-1 3-1,75 9 1,-133-7-95,-4-2-5,1 2 0,-1-1 0,0 0 0,0 0 1,0 1-1,1-1 0,-1 1 0,0-1 0,0 1 1,0 0-1,0 0 0,4 2 0,-7-2-7,0 0-1,1 0 0,-1 0 1,0 0-1,0-1 0,1 1 1,-1 0-1,0-1 0,0 1 1,0 0-1,0-1 0,0 1 1,0-1-1,0 1 0,-2 0 0,-30 8-213,16-6-3135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23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272 0 9440,'0'0'8465,"-10"15"-8105,-1 0-266,-75 101 880,-29 24 684,104-125-1439,8-11-109,0 1 0,0-1-1,0 0 1,0-1 0,-1 1 0,1 0-1,-1-1 1,-5 3 0,5-3 331,8-5-84,12-10-7,8-17-137,-2-1 0,0-1-1,18-36 1,-9 14 212,9-35 660,-39 85-984,1 0 0,-1 1 0,1-1 0,0 1 0,-1 0 1,1-1-1,0 1 0,4-2 0,-6 3-88,0 1 1,0 0 0,1 0 0,-1 0-1,0 0 1,0 0 0,1 0-1,-1 0 1,0 0 0,0 0 0,1 0-1,-1 0 1,0 0 0,0 0-1,1 0 1,-1 0 0,0 0 0,0 1-1,1-1 1,-1 0 0,0 0-1,0 0 1,0 0 0,1 0 0,-1 1-1,0-1 1,0 0 0,0 0 0,1 0-1,-1 1 1,0-1 0,0 0-1,7 19 127,-2-7-103,0 0 0,0 0 1,1 0-1,8 11 1,0 0 13,-5-9-4,0 0 0,2-1 0,15 18 0,-12-17 31,18 27 0,-27-34-35,1 1 0,0-1 0,0-1 1,9 8-1,1 1 101,-16-14-129,1-1-1,-1 0 1,1 1 0,-1-1-1,0 0 1,1 1 0,-1-1-1,0 0 1,1 1-1,-1-1 1,0 1 0,0-1-1,1 1 1,-1-1 0,0 0-1,0 1 1,0-1 0,1 1-1,-1-1 1,0 1-1,0-1 1,0 1 0,0-1-1,0 2 1,-11 0 149,-34-11-110,27 4-1,-16-2-19,1 2 13,1-2 0,-1-1 0,1-2-1,1-1 1,-42-20 0,73 30-50,0 1-1,0 0 1,0 0-1,0 0 1,0 0-1,-1 0 1,1-1-1,0 1 1,0 0-1,0 0 1,0 0-1,-1 0 1,1 0-1,0 0 1,0 0-1,0 0 1,-1 0-1,1 0 1,0 0-1,0 0 1,0 0-1,0 0 1,-1 0 0,1 0-1,0 0 1,0 0-1,0 0 1,-1 0-1,1 0 1,0 0-1,0 0 1,0 0-1,0 0 1,-1 0-1,1 0 1,0 1-1,0-1 1,0 0-1,0 0 1,-1 0-1,1 0 1,0 1-1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27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40 8936,'0'0'14835,"16"-4"-14588,-1 0-182,-2 1-5,0 0 0,0 0 0,0 1 0,0 1 0,0 0 0,20 2 0,10 0 370,69-6 0,-5-1 174,-82 5-409,-20 0-115,1 1-1,0-1 1,0 2-1,10 0 0,-14-1-21,0 1 0,0-1-1,0 0 1,0-1 0,0 1 0,0 0-1,0 0 1,0-1 0,0 1 0,-1-1-1,1 0 1,0 0 0,0 1 0,0-1-1,-1 0 1,3-2 217,-6 4-260,0-1 0,1 1 1,-1-1-1,0 0 0,1 0 1,-1 0-1,0 0 0,0 0 1,1 0-1,-1 0 1,-2-1-1,-11 0 30,-181 27 240,134-13-202,37-8-36,0 0 0,-50 2 0,50-6-381,11 1 572,1-2-1,-26-2 1,37 2-434,0 0-1,0 0 0,-1-1 0,1 1 1,0-1-1,0 0 0,0 1 0,0-1 1,0 0-1,0 0 0,0 0 0,0 0 1,1-1-1,-1 1 0,0 0 0,1-1 1,-1 1-1,1-1 0,-1 0 0,1 1 1,0-1-1,0 0 0,-1 0 0,1-2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35.4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114 240 7736,'0'0'7776,"-2"-10"-7490,-3-22 779,-1-43-1,5 62 806,-2 33 130,1-4-2075,-2 17 318,2 1 0,1 0 0,6 49 0,-1 14 62,8 226 634,-8-261-747,-2-45-71,0 1 0,-2-1 0,0 1 0,-1-1 0,-5 31 1,5-42 33,0 1 1,0-1-1,1 0 1,0 13-1,0-4 1489,0-16-1619,-1 0 0,0 0 0,1 0 0,-1 0 0,1 0 1,-1 0-1,1 0 0,-1-1 0,1 1 0,0 0 0,-1 0 0,1 0 0,0 0 0,0 0 1,0-1-1,0 0 0,0-2 20,-10-163 244,8 75-196,-4-42 87,-17-213 356,-6 192-210,29 149-307,-1 0 1,-1 0 0,1 0-1,-1 0 1,0 0-1,0 1 1,-1-1 0,0 1-1,-6-11 1,8 16-18,1-1-1,-1 1 1,1-1 0,-1 1 0,1-1 0,0 1 0,-1-1-1,1 1 1,0-1 0,-1 0 0,1 1 0,0-1-1,0 1 1,0-1 0,-1 0 0,1 1 0,0-1 0,0 0-1,0 1 1,0-1 0,0 0 0,0 1 0,1-2 0,-1 2-4,1-1 0,-1 1 0,1 0 1,-1-1-1,1 1 0,-1 0 0,1 0 1,-1-1-1,1 1 0,-1 0 1,1 0-1,0 0 0,-1 0 0,1 0 1,-1 0-1,1 0 0,0 0 1,-1 0-1,1 0 0,0 0 0,38 10-76,-33-8 99,65 16-26,-40-11 1,-1 1 0,52 21 0,86 61-48,-142-77 23,-1 1 1,-1 2-1,23 18 0,-39-27 17,0-1-1,-1 1 1,0 0 0,-1 1 0,1-1-1,-1 1 1,-1 1 0,1-1 0,-2 1-1,1 0 1,-1 0 0,3 11-1,-6-16 12,0-1 0,0 1-1,0 0 1,-1 0-1,0 0 1,0 0 0,0 0-1,0 0 1,0 0-1,-1 0 1,0 0 0,0-1-1,0 1 1,0 0-1,-1 0 1,1-1 0,-1 1-1,0-1 1,0 1-1,0-1 1,0 0 0,-1 0-1,1 0 1,-1 0-1,0 0 1,0-1 0,0 1-1,0-1 1,0 0-1,-1 0 1,-3 2 0,-5 2 14,0-1 0,0 0 0,-1-1 1,0-1-1,1 0 0,-1 0 1,-25 1-1,-176 3 213,178-6-160,24 1-19,-1-2 0,-22-1 0,34 0-52,0 1-1,0 0 1,0 0-1,0 0 1,0 0-1,1 0 1,-1 0-1,0 0 1,0 0-1,0 0 1,0 0-1,0 0 1,1 0-1,-1 1 1,0-1-1,0 0 1,0 1-1,-1 0 1,2-1 21,0 1 0,0-1-1,-1 1 1,1-1 0,0 0 0,0 1 0,0-1 0,0 1 0,0-1 0,0 1 0,0-1 0,0 0 0,0 1 0,0-1 0,0 1 0,0-1 0,0 1 0,1-1 0,-1 0 0,0 1 0,0-1 0,0 1 0,1-1 0,-1 1 0,22 25-2258,-19-23 435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36.6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0 9344,'0'0'13410,"-10"4"-13174,-33 15-32,40-17-169,1-1 1,0 1-1,0 0 1,0 0-1,0 0 1,0 0-1,1 0 1,-1 1-1,1-1 1,-1 1-1,1-1 0,0 0 1,0 1-1,0 0 1,0-1-1,0 1 1,0 0-1,1-1 1,0 1-1,-1 0 1,1 0-1,0 0 0,0-1 1,0 1-1,1 0 1,-1 0-1,1-1 1,0 1-1,-1 0 1,1-1-1,0 1 1,1-1-1,-1 1 1,0-1-1,1 1 0,1 2 1,4 0 60,1 0 1,-1 0-1,1-1 0,-1 0 1,1 0-1,1 0 1,-1-1-1,0-1 0,1 1 1,-1-2-1,1 1 1,0-1-1,0 0 0,0-1 1,-1 0-1,16-1 1,-15 0-334,36-3 1502,-18-7-4941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4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14776,'0'0'5266,"4"-13"-4925,0 2-247,-2 5-44,0 0 0,0-1 0,1 1 0,0 1 0,0-1 0,0 0 0,1 1 1,0 0-1,0-1 0,0 1 0,7-5 0,7-7 268,1 0 1,0 2-1,1 1 0,1 0 0,0 1 1,24-9-1,-42 20-243,0 1 1,1 0-1,-1 0 1,1 0-1,-1 0 0,1 0 1,0 1-1,-1 0 1,1 0-1,0 0 0,-1 0 1,1 0-1,0 1 1,-1-1-1,5 3 0,-6-2-31,1 0 1,-1 1-1,0-1 0,1 1 0,-1 0 0,0 0 0,0 0 0,0 0 1,-1 0-1,1 0 0,0 0 0,-1 1 0,0-1 0,1 1 0,-1-1 1,0 1-1,0-1 0,0 1 0,-1 0 0,2 4 0,2 15 135,-1 1-1,-1-1 0,0 36 0,-12 68 374,4-55-207,5-35-21,2 1 1,8 52 0,-8-80-255,1-1 1,-1 0-1,2-1 0,-1 1 1,1 0-1,1-1 0,-1 1 0,10 12 1,-12-18-50,0 0 1,0 0-1,0-1 0,1 1 1,-1 0-1,1-1 1,-1 1-1,1-1 0,0 0 1,0 0-1,-1 1 1,1-1-1,0 0 1,0-1-1,0 1 0,0 0 1,0 0-1,0-1 1,0 1-1,0-1 0,0 0 1,1 0-1,-1 0 1,0 0-1,0 0 1,0 0-1,0 0 0,0-1 1,0 1-1,0-1 1,0 1-1,0-1 0,0 0 1,0 0-1,0 0 1,0 0-1,0 0 1,0 0-1,2-3 0,16-11 89,-1-2 0,0-1 0,-1 0 0,-1-1 0,-1-1 0,0-1-1,23-42 1,-25 35-25,-1-2 0,-1 1 0,-1-1 0,-2-1 0,-1 0 0,4-32 0,-7 5 107,-4 37-61,1 1-1,6-26 1,-7 42-117,1 0 1,-1 0-1,1 0 1,0 0-1,0 0 1,0 0-1,0 0 1,1 1-1,0-1 1,0 1-1,0 0 1,0-1-1,0 2 1,5-5-1,-2 3 31,0 1 0,1-1 0,-1 1 0,1 1 0,-1-1 0,1 1 0,0 0 0,8-1 0,5 1 69,1 0-1,0 1 0,0 1 1,40 6-1,-39-3-113,-3-1 0,0 0 0,0 2 0,0 0 0,0 1 0,20 9 0,-37-13 108,1 1 0,-1 0-1,0 0 1,1-1 0,-1 1 0,0 1 0,2 2 0,5 8-4964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36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 15472,'0'0'2727,"0"-63"-2239,6 57-328,4 6 8,2 4-128,2 4-8,11 8-72,3 15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37.4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50 209 11552,'0'0'6047,"14"-4"-5768,172-38 1005,-181 41-1216,-1-1 0,1 1 0,0-1 0,-1 1 0,1-1 1,-1 0-1,0-1 0,1 1 0,-1-1 0,5-4 0,-8 5-37,1 0 0,-1 0-1,0 0 1,0 0 0,0 0 0,0 0 0,0 0 0,0 0 0,0 0-1,-1 0 1,1-1 0,-1 1 0,0 0 0,1 0 0,-1-1-1,0 1 1,0 0 0,-1 0 0,1-1 0,0 1 0,-1 0 0,1 0-1,-1 0 1,-1-4 0,0 1 1,0 1 1,-1 0-1,1-1 0,-1 1 0,0 0 1,1 1-1,-2-1 0,1 0 0,0 1 1,-1-1-1,0 1 0,0 0 0,0 1 0,0-1 1,0 1-1,0-1 0,-1 1 0,-8-3 1,3 2 25,0 0 0,0 1 0,0 0 0,-1 1 0,1 0 0,0 0 0,-18 2 0,19 0 18,-1 0 0,1 1 0,0 0 0,0 0 0,0 1-1,0 0 1,1 1 0,-16 9 0,21-11-43,0 0 0,-1 0 0,2 0 0,-1 1 0,0 0 0,0-1 0,1 1 0,-1 0 0,1 0 1,0 1-1,0-1 0,0 0 0,1 1 0,-1-1 0,1 1 0,0-1 0,0 1 0,0 0 0,0 0 0,0-1 0,1 1 0,0 0 0,0 0 1,0 5-1,1-5 1,0 1 1,0-1-1,1 1 1,0-1-1,-1 1 1,1-1-1,1 0 1,-1 0 0,1 0-1,-1 0 1,1 0-1,0 0 1,1-1-1,-1 0 1,7 6-1,1-1 28,0 0-1,1 0 0,0-1 0,15 6 0,2-1 27,0-1 0,0-2 0,1-1 0,35 5 0,-12-6 120,86 0-1,-69-4-99,15 1-89,-75-5-1058,1 1 0,19-5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38.4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1 114 9440,'0'0'11047,"14"-10"-10837,-3 3-165,1 0 0,0 0-1,0 1 1,0 0 0,0 1 0,1 1 0,0 0 0,0 1 0,23-3 0,-1 2 55,605-40 1453,-595 44-1389,5-1 198,1 3 0,61 9 0,-102-11-260,10 3 282,-18 0-122,-8 4 30,-7 1-273,-1 0 1,-15 6 0,8-6-3001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31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63 8432,'0'0'10122,"-9"-1"-9782,2 1-261,0-2 90,1 1 0,0 0 0,-1 1 0,0 0 0,1 0-1,-1 0 1,1 1 0,-1 0 0,-6 2 0,0 0 1506,9-3-354,9-4-1261,11-3 3,1 0 1,1 1 0,-1 0-1,1 2 1,0 0-1,32-3 1,3-1 36,-26 5 24,51-1 0,12-1 327,-31 4 271,-32 2-140,-25-1-593,0 1 0,1-1 0,-1 1-1,0 0 1,1 0 0,-1 0 0,0 0 0,0 1 0,0-1 0,0 1 0,0-1-1,2 3 1,2 1-2788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3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78 146 10040,'0'0'8378,"-10"-5"-8034,-44-24 313,53 28-618,1 1 0,0 0-1,0 0 1,0-1-1,-1 1 1,1 0-1,0 0 1,0 0 0,0-1-1,-1 1 1,1 0-1,0 0 1,-1 0 0,1 0-1,0-1 1,0 1-1,-1 0 1,1 0-1,0 0 1,-1 0 0,1 0-1,0 0 1,-1 0-1,1 0 1,0 0-1,-1 0 1,1 0 0,0 0-1,-1 0 1,1 0-1,0 0 1,0 1 0,-1-1-1,1 0 1,0 0-1,-2 1 1413,4 28-1237,1-1 0,1 0-1,8 29 1,1 3-26,-5-18-73,51 232 714,-47-240-538,18 38 1,-9-20 378,-15-32 364,-12-32 300,-6-26-1036,-24-77 71,-13-158 220,-2-7-26,45 257-545,3 16-25,1 0 0,1 0 1,-1 0-1,0-13 0,2 13-48,0 7 49,0 0 0,-1 0-1,1-1 1,0 1 0,0 0 0,0 0-1,0 0 1,0 0 0,0 0 0,0 0-1,0 0 1,0-1 0,0 1 0,0 0-1,0 0 1,0 0 0,0 0 0,0 0-1,0 0 1,0 0 0,0-1 0,0 1-1,0 0 1,0 0 0,0 0 0,0 0-1,0 0 1,0 0 0,0 0 0,0 0-1,1-1 1,-1 1 0,0 0 0,0 0-1,0 0 1,0 0 0,0 0 0,0 0-1,0 0 1,0 0 0,0 0 0,0 0-1,1 0 1,-1 0 0,0 0 0,0 0-1,0 0 1,0 0 0,0 0 0,0-1-1,0 1 1,1 0 0,-1 0 0,0 0 0,0 1-1,0-1 1,0 0 0,0 0 0,1 0-1,13-2-223,1 0 169,-1 1 0,0 0 1,1 1-1,-1 1 0,0 0 1,27 6-1,-7-1-30,0-1-20,0 2 0,-1 1 0,0 1 0,45 20 0,-65-24 64,0 1 0,-1 1 1,1 0-1,-1 1 0,0 0 0,-1 1 1,0 0-1,0 1 0,-1 0 0,-1 1 1,1 0-1,-2 0 0,10 16 1,-16-23 42,0 0 0,0 0 0,0 0 0,-1 0 1,1 1-1,-1-1 0,0 1 0,0-1 0,-1 1 1,1-1-1,-1 1 0,0-1 0,0 1 1,-1-1-1,1 1 0,-1-1 0,0 1 0,0-1 1,-1 0-1,1 1 0,-1-1 0,0 0 1,0 0-1,0 0 0,-1 0 0,1 0 0,-1-1 1,-5 6-1,0-1 28,0-1 1,-1 0-1,0-1 0,0 0 1,-1 0-1,1-1 1,-1 0-1,-1-1 0,1 0 1,-19 4-1,16-5 17,-5 2 28,1 0 0,-1-2 0,0 0 1,0-1-1,0-1 0,-25-2 0,22 0 35,16 2-65,0-1 0,-1-1 0,1 1 0,0-1 0,0 0 0,-5-2-1,9 3-31,1 0 0,0 0-1,0 0 1,0-1-1,0 1 1,-1 0-1,1 0 1,0 0-1,0 0 1,-1 0 0,1 0-1,0 0 1,0 0-1,0-1 1,-1 1-1,1 0 1,0 0-1,0 0 1,-1 0-1,1 0 1,0 0 0,0 0-1,-1 0 1,1 1-1,0-1 1,0 0-1,-1 0 1,1 0-1,0 0 1,0 0 0,0 0-1,-1 0 1,1 0-1,0 1 1,0-1-1,0 0 1,-1 0-1,1 0 1,0 0-1,0 1 1,0-1 0,0 0-1,0 0 1,-1 0-1,1 1 1,4 9-4110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2:34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16479,'0'0'3840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44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73 181 8744,'0'0'10161,"11"0"-9932,5 1-144,-6 0 5,-1-1 0,1 0-1,11-2 1,-15 2 34,0-1 0,0 0 0,0-1-1,0 1 1,0-1 0,0 0 0,0 0 0,-1-1 0,1 0-1,8-5 1,-11 5-67,0 0 0,0 0 0,-1 0 0,1 0-1,-1 0 1,1 0 0,-1-1 0,0 1 0,-1-1 0,1 0-1,0 1 1,-1-1 0,0 0 0,0 0 0,0 0 0,0 0 0,-1-6-1,1 5 13,-1 0-1,0 0 1,0 0-1,0 0 1,-1 0-1,0 0 1,0 0-1,0 0 1,0 0-1,-1 1 1,0-1-1,-3-6 1,4 9-47,-1 1 0,0-1 0,1 1-1,-1 0 1,0-1 0,1 1 0,-1 0 0,0 0 0,0 0 0,0 0-1,0 1 1,0-1 0,0 1 0,0-1 0,0 1 0,0-1 0,0 1 0,0 0-1,0 0 1,-1 0 0,1 0 0,0 1 0,0-1 0,0 0 0,0 1-1,0 0 1,0-1 0,0 1 0,-3 1 0,3 0 1,-1 0 1,0 0-1,-1-1 0,1 1 1,0-1-1,-5 1 0,4-1-3,0 0 0,1 1 1,-1-1-1,1 1 0,-1 0 0,-5 4 0,3-2 13,-1 1 0,1 0 0,0 1 1,1 0-1,-1 0 0,1 0 0,-8 13 0,0 3 109,9-17-98,1 0 1,0 0-1,0 0 0,1 1 1,-4 7-1,-3 17 140,3-15-106,2 0 0,0 1-1,-4 24 1,6-22 14,1-16-76,1 0 0,-1 0-1,1 1 1,-1-1-1,1 0 1,0 1-1,0-1 1,0 1-1,0-1 1,0 0-1,0 1 1,1-1-1,-1 0 1,1 1-1,0-1 1,0 0-1,0 0 1,0 1 0,0-1-1,2 2 1,3 3 86,-6-6-86,1 0-1,0 1 1,0-1-1,0 0 0,0 0 1,1 0-1,-1 0 1,0 0-1,0-1 1,0 1-1,1 0 1,-1 0-1,1-1 1,1 1-1,6 1 11,0-1 1,0-1-1,0 1 0,0-2 0,0 1 0,0-1 1,-1 0-1,15-4 0,2 0 66,-6 1 149,34-10 0,-52 14-227,0-1 0,-1 1 0,1 0 0,0 0 0,0 0 0,-1-1 0,1 1 0,0 0 0,0 0 0,0 0 0,-1 0 0,1 0 0,0 0 0,0 0 0,0 1 0,-1-1 0,1 0 0,0 0 0,0 1 0,-1-1 0,1 0 0,0 1 0,-1-1 0,1 0 0,0 1 0,-1-1 0,1 1 0,-1-1 0,1 1 0,0 0 0,-1-1 1,1 2-1,3 2-37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4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8336,'0'0'13897,"-11"4"-13635,-2 0-167,8-3-35,-1 1-1,1-1 1,0 2 0,-1-1-1,1 0 1,-8 6-1,9-5 34,0 1-1,0 0 0,0-1 1,1 2-1,-1-1 1,1 0-1,0 1 0,1-1 1,-1 1-1,-2 6 1,2-5 31,0 1-1,-1-1 1,0 0 0,0 0 0,-5 5 0,6-7-40,0-1 0,0 1-1,0 0 1,1 0 0,0 0 0,0 0-1,0 1 1,0-1 0,1 1-1,-1-1 1,1 1 0,0-1 0,1 1-1,-1 0 1,1-1 0,0 1-1,0 0 1,1 6 0,1 5 105,1 0 0,1-1 0,0 1 0,7 15 0,-9-26-129,0 0 0,1-1-1,-1 1 1,1-1 0,0 0 0,0 1-1,1-1 1,-1-1 0,1 1 0,0 0-1,0-1 1,0 0 0,0 0 0,1 0-1,-1 0 1,1-1 0,-1 0 0,1 0-1,9 3 1,-8-4-4,0 1-1,0-1 0,0-1 1,0 1-1,0-1 1,1 0-1,-1 0 1,0-1-1,0 0 0,0 0 1,0 0-1,0-1 1,0 0-1,0 0 1,-1 0-1,9-5 0,-8 0 95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46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35 8240,'0'0'12454,"-11"2"-12134,-34 5-12,43-6-246,0-1 0,-1 1 0,1 0 0,0 0 0,-1 0 0,1 0-1,0 0 1,0 0 0,0 0 0,0 1 0,0-1 0,0 1 0,0 0 0,0-1 0,1 1 0,-1 0 0,1 0 0,-1 0 0,1 0-1,0 0 1,-1 0 0,1 1 0,1-1 0,-1 0 0,0 0 0,0 4 0,1-6-45,-1 0-1,1 0 1,0 1-1,0-1 1,0 0 0,0 0-1,0 1 1,0-1-1,0 0 1,0 0 0,0 1-1,-1-1 1,1 0 0,0 0-1,0 1 1,0-1-1,1 0 1,-1 1 0,0-1-1,0 0 1,0 0-1,0 1 1,0-1 0,0 0-1,0 0 1,0 0-1,0 1 1,1-1 0,-1 0-1,0 0 1,0 0 0,0 1-1,0-1 1,1 0-1,9-1 527,9-9 106,-16 8-582,-1 0 0,1-1 0,-1 1 0,1-1 0,-1 1 1,0-1-1,0 0 0,0 0 0,0 0 0,-1 0 0,3-5 0,-3 7-36,-1 0 1,0-1 0,1 1-1,-1 0 1,0-1 0,0 1-1,0 0 1,0-1 0,0 1-1,0-1 1,0 1-1,0 0 1,-1-1 0,1 1-1,0-1 1,-1 1 0,1 0-1,-1 0 1,0-1 0,1 1-1,-1 0 1,0 0-1,0 0 1,0 0 0,0 0-1,0 0 1,0 0 0,0 0-1,0 0 1,-2-1 0,1 1 11,0-1 0,0 1 1,0 0-1,0 0 0,0 0 1,0 1-1,0-1 1,0 0-1,0 1 0,0-1 1,-1 1-1,1 0 0,0 0 1,-4 0-1,5 0-36,0 0 1,0 1-1,0-1 0,1 1 1,-1-1-1,0 1 0,0-1 1,0 1-1,1-1 0,-1 1 0,0 0 1,0-1-1,1 1 0,-1 0 1,1-1-1,-1 1 0,1 0 1,-1 0-1,1 0 0,-1 0 0,1 0 1,0 0-1,-1-1 0,1 1 1,0 0-1,0 0 0,0 0 0,0 0 1,0 0-1,0 0 0,0 0 1,0 0-1,0 0 0,0 0 1,1 1-1,0 8-3410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56.5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29 9144,'0'0'7487,"10"-3"-7260,1 0-195,1-2 323,1 2-1,-1-1 1,1 2 0,19-2-1,-26 3 121,3 3 248,12-7 1855,-3 6-2263,1 0 0,-1 2 0,22 6-1,-22-5-234,-1 0 0,1-2 0,21 2 0,13-3 163,-33 1-125,1-2 0,-1 0 1,1-2-1,32-5 1,-37 3-47,-1 1 0,1 1 1,0 1-1,0 0 1,21 1-1,33-5 618,-69 5-684,0 0 1,1 0-1,-1 0 1,0 0 0,0 0-1,1 0 1,-1 0 0,0 0-1,0 0 1,1 0-1,-1 0 1,0 0 0,0 0-1,0 1 1,1-1 0,-1 0-1,0 0 1,0 0-1,0 0 1,1 1 0,-1-1-1,0 0 1,0 0 0,0 0-1,0 1 1,0-1-1,1 0 1,-1 0 0,0 1-1,0-1 1,0 0 0,0 0-1,0 1 1,0-1-1,0 0 1,0 0 0,0 1-1,0-1 1,0 0 0,0 0-1,0 1 1,0-1-1,0 0 1,0 0 0,0 1-1,0-1 1,-1 0 0,1 0-1,0 0 1,0 1-1,0-1 1,0 0 0,0 0-1,-1 0 1,1 1 0,0-1-1,0 0 1,-10 14 108,10-14-129,-16 23-100,8-12-3180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4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20599,'0'0'5815,"-3"11"-5715,-5 15 5,-2-1 0,-15 28 0,19-42-21,1 1 0,0 0 1,0 0-1,-4 22 1,8-27-24,-1 0-1,1-1 1,1 1 0,-1 0 0,1 0-1,1 0 1,-1 0 0,1 0 0,0 0-1,3 8 1,-3-13-30,-1-1 0,1 1 1,0-1-1,0 1 0,0-1 0,0 1 0,0-1 0,0 0 1,0 1-1,0-1 0,0 0 0,1 0 0,-1 0 0,0 0 0,1 0 1,-1 0-1,1 0 0,3 1 0,-2-1 23,1-1 0,-1 1 0,1 0 0,0-1 0,-1 0 0,1 1-1,0-1 1,5-1 0,0-1 19,-1 0 0,1 0 0,-1 0-1,1-1 1,-1 0 0,15-9 0,15-17 106,-26 15-3934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59:57.9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73 8640,'0'0'11541,"13"-2"-11241,203-20 914,48-6 410,-111 10-677,-124 19-656,-26 0-218,1-1 1,-1 1-1,0-1 1,0 0 0,0 0-1,0-1 1,0 1-1,0 0 1,5-2 0,-8 2-54,0-1 0,0 1 0,1 0 0,-1 0 0,0 0 0,0 0 0,0 0 0,1-1 0,-1 1 0,0 0 0,0 0 0,0 0 0,1 0 0,-1 0 0,0 0 0,0 0 0,1 0 0,-1 0 0,0 0 0,0 0 0,1 0 1,-1 0-1,0 0 0,0 0 0,1 0 0,-1 0 0,0 0 0,0 0 0,1 0 0,-1 0 0,0 1 0,0-1 0,0 0 0,1 0 0,-1 0 0,0 0 0,0 1 0,-4 8 329,-13 12-193,3-7-3432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0:10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8936,'0'0'15599,"15"-8"-15476,1-1-85,-8 4-17,0 0 1,0 1 0,0 0-1,1 0 1,0 1-1,0 0 1,0 1-1,0 0 1,12-2-1,208-13 595,-202 17-368,-1 1 0,0 1 0,0 2 0,41 10 0,-45-4 501,-7-4-829,-5-3-2751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0:46.0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266 116 8432,'0'0'6520,"6"-10"-6239,16-32 4,-20 38-99,0 1-1,-1-1 1,1 0-1,0 1 0,-1-1 1,0 0-1,1-4 1,5-11 683,-4 13-583,-3 6-257,0 0 0,0-1 1,1 1-1,-1 0 0,0 0 0,0-1 0,0 1 0,0 0 0,0 0 0,1 0 0,-1-1 0,0 1 1,0 0-1,1 0 0,-1 0 0,0-1 0,0 1 0,1 0 0,-1 0 0,0 0 0,0 0 1,1 0-1,-1 0 0,0 0 0,0 0 0,1 0 0,-1 0 0,0 0 0,1 0 0,-1 0 0,0 0 1,1 0-1,-1 0 0,0 0 0,2 0 1232,-9 8-601,0 8-529,-2-1 1,1 0-1,-2 0 1,0 0-1,-19 20 1,2-2 32,-94 151 471,113-170-594,-28 34 143,26-36-80,-18 28 0,26-35-71,-1-1 1,1 1-1,0 0 1,0 0-1,1 1 1,-1-1-1,1 0 0,0 0 1,1 1-1,-1 4 1,2-9-18,-1 0-1,0 0 1,1 0 0,-1 0-1,1-1 1,-1 1 0,1 0-1,-1 0 1,1 0-1,-1-1 1,1 1 0,0-1-1,-1 1 1,1 0 0,0-1-1,0 1 1,0-1 0,-1 1-1,1-1 1,0 0 0,0 1-1,0-1 1,0 0 0,0 0-1,0 1 1,0-1 0,0 0-1,-1 0 1,3 0 0,31 1 149,46-8 102,-52 3-154,0 2-1,0 1 1,35 3-1,-49-1 43,1 2 0,-1 0 0,1 0 0,-1 1 0,25 12 1,-25-10 665,-8-7-4725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0:46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83 9440,'0'0'10313,"17"-4"-9979,125-28 265,-37 15 606,145-6-1,-194 17 1102,-54 6-2521,0 0 1,0 1-1,0-1 1,-1 1-1,1-1 1,0 1 0,0 0-1,-1 0 1,1 0-1,-1 0 1,3 1-1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0:49.4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179 506 8640,'0'0'7032,"-10"1"-6608,3 0-380,-43 5 527,46-5-489,1 0-1,-1 0 1,0 1 0,1-1-1,-1 1 1,0-1 0,1 1-1,0 1 1,0-1 0,-1 0-1,1 1 1,0-1-1,-2 4 1,-40 50 1567,43-54-1584,0 1 0,0-1 0,1 1 0,-1-1 0,1 1 0,0 0-1,0-1 1,0 1 0,0 0 0,0 0 0,0 0 0,1 0 0,-1 0-1,1 0 1,0 0 0,0 0 0,0 0 0,0 0 0,1 0 0,-1 0 0,1 0-1,0 0 1,0 0 0,0 0 0,0-1 0,0 1 0,1 0 0,-1-1-1,1 1 1,0-1 0,-1 1 0,1-1 0,0 0 0,1 0 0,-1 0-1,3 2 1,-3-1-21,0-1-1,1 0 1,0 0-1,-1 0 1,1-1-1,0 1 1,0-1-1,0 1 1,0-1-1,0 0 1,0 0-1,0 0 1,0 0-1,0-1 0,1 0 1,-1 1-1,0-1 1,0 0-1,1 0 1,-1-1-1,0 1 1,0-1-1,1 1 1,-1-1-1,0 0 1,0 0-1,0-1 1,0 1-1,0-1 1,-1 1-1,1-1 1,0 0-1,-1 0 1,1 0-1,2-4 1,1 1 1,-1-1 0,0 0 0,0 0 0,-1 0 0,0 0 0,0-1 1,0 0-1,-1 0 0,0 0 0,-1 0 0,1-1 0,-1 1 1,-1-1-1,2-8 0,-3 6 16,0 0-1,0 0 1,-1-1 0,-1 1 0,0 0-1,0 0 1,-1 0 0,0 0-1,-1 1 1,0-1 0,0 1 0,-6-10-1,8 15-29,2 4-24,0-1 0,0 1 0,-1 0 0,1-1 0,0 1 0,0 0 1,0-1-1,0 1 0,0 0 0,-1-1 0,1 1 0,0 0 0,0-1 0,-1 1 0,1 0 0,0 0 1,0-1-1,-1 1 0,1 0 0,0 0 0,-1 0 0,1-1 0,0 1 0,-1 0 0,1 0 0,0 0 1,-1 0-1,1 0 0,0 0 0,-1 0 0,0 0 118,11 8 19,-5-3-119,0-1 0,0 1 0,1-1 0,-1 0 0,1-1 0,0 1 0,0-1 0,0 0 0,0-1 0,1 1-1,-1-1 1,11 2 0,-12-3-8,1-1 0,-1 0 0,0 0 0,1 0 0,-1-1 0,0 1 0,1-1 0,-1-1 0,0 1 0,0-1 0,0 0 0,0 0 0,0 0 1,0-1-1,-1 1 0,6-5 0,1-2 40,-1 0 0,0 0 0,0-1 0,-1 0 0,12-17 0,33-61 236,-39 60-212,-6 12-10,-2-1 0,0 0 0,8-34 0,5-15 146,-16 54-146,-1 1 0,0 0 0,-1 0 0,0-1 0,-1 0 0,-1-21 0,-11 54-4,4-9-63,-34 72 0,-40 124 1,77-192 5,1 0 1,1 0-1,0 0 0,1 0 0,2 22 1,-1-11-1,0-22 6,1 1-1,0-1 0,0 0 1,0 0-1,1 0 1,-1 0-1,1 0 1,0 0-1,1 0 1,-1 0-1,1-1 0,0 1 1,0-1-1,0 0 1,1 0-1,7 7 1,-1 0 26,-9-10-36,1 0 0,-1 0 0,1 0-1,-1 0 1,1 0 0,-1 0-1,1 0 1,0-1 0,-1 1-1,1-1 1,0 1 0,-1-1-1,1 0 1,0 0 0,0 1-1,0-1 1,-1-1 0,3 1 0,37-6 93,-24 2-27,-7 2-37,0 0-1,0-1 0,0-1 0,0 0 0,0 0 0,-1-1 0,0 0 0,0-1 0,15-12 0,4-5 87,36-43 0,-23 22 43,-39 43-159,0 0 0,0 0 0,0 0 0,0 0 0,0 1 0,0-1 0,0 1 0,0-1 0,0 1 1,0 0-1,0 0 0,0 0 0,0 0 0,0 0 0,0 0 0,0 0 0,0 1 0,0-1 0,3 2 0,37 13-53,-35-9 15,2-2-39,-8-4 64,-21 3 75,-12 2-18,25-5-33,0 1 0,1 0 0,-1 0 0,1 1 0,-1 0 0,1 0 0,-1 0 0,1 1 0,-10 6 0,9-4-7,3-3-4,0 1-1,0 0 1,0 0-1,0 0 0,0 0 1,1 1-1,0-1 1,0 1-1,0 0 0,0 0 1,0 0-1,1 0 1,0 1-1,0-1 0,0 1 1,-2 5-1,2-2-2,0 0 1,1 0-1,0 0 1,0 0-1,0 0 0,1 0 1,0 0-1,1 1 0,2 11 1,-2-17 1,-1 0 1,1 1-1,0-1 1,1 0 0,-1 0-1,0 0 1,1 0-1,0 0 1,0 0-1,0 0 1,0-1 0,0 1-1,0-1 1,1 1-1,-1-1 1,1 0 0,0 0-1,0 0 1,-1 0-1,1 0 1,0-1-1,1 0 1,-1 1 0,0-1-1,4 1 1,-5-2 3,0 0 0,0 0 0,0 0-1,1 0 1,-1-1 0,0 1 0,0 0 0,0-1 0,0 0 0,0 1 0,0-1 0,0 0 0,0 0 0,0 0 0,-1 0 0,1-1-1,0 1 1,0 0 0,2-4 0,1 0 11,0-1-1,0 0 1,0 0-1,4-8 0,0-2 31,0-1 0,-2 1 0,0-2 0,-1 1 0,-1-1 0,6-35 0,-13 31 50,-1 6 163,2 30-206,4 8-50,-3-19-5,0 0 0,1 0-1,-1 0 1,1 0 0,0 0 0,0 0 0,0 0 0,0 0-1,0 0 1,2 3 0,1 0-1,0 1 0,0-1 0,1 0 0,0 0 0,6 6 0,-10-10 0,1-1 0,0 1 0,0-1 0,1 1 0,-1-1 0,0 0 0,0 0 0,1 0 0,-1 0 0,0-1 0,1 1 0,-1-1 0,1 1 0,-1-1 0,1 0 0,3 0 0,1 0 5,1-1 0,-1 0 0,-1-1 0,1 0 0,0 0 0,0 0 0,-1-1 0,1 0 0,-1 0 0,10-7 0,2-3 24,-1-1 1,17-18 0,-10 9-11,-7 6 26,-1-2 1,-1 1 0,24-42-1,-2 3 51,-21 31-41,-2 0 0,-1-1 0,-1 0 0,9-31-1,1 0 27,-20 54-74,-1-1 0,0 1 0,1 0 0,-2-1 0,1 1 0,0-1 0,-1 1 0,0-1-1,-1-8 1,1 13-5,0 0-1,0 0 0,-1 0 0,1 0 1,0 0-1,0 0 0,0 0 0,0 0 1,-1 0-1,1 0 0,0 0 0,0 0 1,0 0-1,-1 0 0,1 0 0,0 0 1,0 0-1,0 0 0,-1 0 1,1 0-1,0 0 0,0 0 0,0 0 1,0 0-1,-1 0 0,1 0 0,0 0 1,0 1-1,0-1 0,0 0 0,0 0 1,-1 0-1,1 0 0,0 0 0,0 1 1,0-1-1,0 0 0,0 0 0,0 0 1,0 0-1,0 1 0,-1-1 0,1 0 1,-5 12 24,4-10-26,-15 35-21,1-5 2,2 2 1,-11 39 0,17-44 2,-33 156-78,37-162 144,1 1 0,0-1 0,2 1 0,1-1 0,7 46 0,-7-65-26,1-1-1,-1 1 0,1-1 0,-1 0 0,1 0 0,0 0 1,0 0-1,0 0 0,1 0 0,-1 0 0,4 2 0,13 18 193,-18-21-207,1-1 1,-1 0 0,0 1-1,1-1 1,0 0 0,-1 0-1,1 0 1,0 0 0,-1 0-1,1 0 1,0-1 0,0 1-1,0-1 1,0 1 0,-1-1-1,1 0 1,0 1-1,0-1 1,0 0 0,0 0-1,0 0 1,0-1 0,3 0-1,9-1 67,0 0 0,15-6 0,-20 6-66,-5 0-10,0 1 0,-1-1 0,0 0 0,1 0 0,-1-1 0,0 1 0,0 0 0,0-1 0,-1 0 0,1 0 0,0 0 0,-1 0 0,0 0 0,0 0 0,3-6 0,2-4 0,-1-1 0,8-21 0,-6 2 880,-5 16-5832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0:49.9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63 10752,'0'0'5190,"10"-5"-4792,7-4-261,1 1 1,0 1 0,0 1 0,0 1 0,1 0 0,38-4 0,15 4 317,-1 2 1,1 3 0,92 13-1,-111-7-2688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0:54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16 324 7832,'0'0'6528,"10"6"-6202,30 20 28,-38-25-318,0 0 1,0 0 0,0-1-1,-1 1 1,1-1 0,1 1 0,-1-1-1,0 0 1,0 0 0,0 0 0,0 0-1,0 0 1,0-1 0,0 1-1,0-1 1,0 1 0,2-2 0,25-14 422,-26 13-397,5-3 101,0-1-1,-1-1 1,0 1-1,-1-1 1,1-1-1,-2 1 1,10-17-1,3-5 499,-15 28 816,-5 12-903,-8 24-550,6-21 160,-45 164 456,-72 215 1176,118-384-1717,1 0 62,-1-1 1,0 0 0,0 0-1,0-1 1,-1 1 0,-9 11 0,14-82 1343,5 5-1179,22-95-1,-19 115-208,13-45 123,4 1 1,49-106-1,-63 161-134,23-37 1,-30 56-70,1 0-1,1 0 1,0 1 0,0-1 0,0 2-1,1-1 1,11-7 0,-17 13-19,0 1 0,0 0 0,0 0 0,0 0 0,0 0 0,0 0-1,0 0 1,0 1 0,1-1 0,-1 1 0,0-1 0,0 1 0,1 0 0,-1 0 0,0 0 0,1 0 0,-1 1 0,4 0 0,-3 0 2,1 0-1,-1 1 1,1-1 0,-1 1-1,0 0 1,0 0 0,1 0-1,-1 1 1,-1-1 0,5 5-1,-1 0 13,0 1 0,0-1 0,-1 1 0,0 0 0,0 1 0,-1-1 0,0 1 0,3 11 0,-6-14 0,1 1 0,-1 0 1,-1 0-1,1 0 0,-1 0 0,0 0 0,-1 0 0,0 0 0,0 0 1,0 0-1,-1 0 0,0-1 0,0 1 0,-1-1 0,0 1 0,0-1 0,-1 0 1,1 0-1,-1 0 0,0-1 0,-1 1 0,0-1 0,1 0 0,-2 0 1,1-1-1,0 1 0,-1-1 0,-8 5 0,6-6 39,-1 2 15,0-1 0,-18 7 1,25-11-62,0 1 1,0-1 0,1 1 0,-1-1-1,0 0 1,0 0 0,0 1 0,0-1 0,0-1-1,1 1 1,-1 0 0,0 0 0,0-1 0,0 1-1,1-1 1,-1 1 0,0-1 0,0 0 0,1 0-1,-1 0 1,1 0 0,-3-1 0,4 1-15,1 0 0,-1 1 1,1-1-1,-1 1 0,1-1 1,0 1-1,-1-1 0,1 1 1,-1-1-1,1 1 0,0-1 1,0 1-1,-1 0 0,1-1 1,0 1-1,0 0 1,-1 0-1,1 0 0,0-1 1,0 1-1,0 0 0,10-3 36,193-93 126,-41 24-129,-18 8 8,-141 63-44,0-1-1,0 0 1,0 0-1,0 0 1,0-1 0,0 0-1,-1 1 1,1-1-1,-1-1 1,0 1-1,0 0 1,0-1 0,0 0-1,-1 1 1,1-1-1,-1 0 1,0 0-1,2-7 1,-4 11 0,0-1-1,0 1 1,0-1 0,0 0-1,0 1 1,-1-1 0,1 1-1,0-1 1,0 1 0,0-1-1,-1 0 1,1 1 0,0-1-1,-1 1 1,1-1 0,0 1-1,-1 0 1,1-1 0,-1 1-1,1-1 1,-1 1 0,1 0-1,-1-1 1,1 1 0,-1 0-1,1 0 1,-1-1 0,1 1-1,-1 0 1,1 0 0,-1 0-1,0 0 1,1-1 0,-1 1-1,1 0 1,-1 0 0,0 0-1,0 1 1,-29-3 130,26 3-108,-2-1 125,6 0-67,33 3 13,-23 1-75,0 1 0,0 0 0,-1 0 1,0 1-1,12 10 0,-17-12-13,0 0 0,0 0 1,-1 0-1,1 0 0,-1 1 0,0-1 1,0 1-1,-1 0 0,1 0 0,-1 0 1,0 0-1,2 9 0,-2 0 13,-1-1 0,0 1-1,-1 0 1,0-1 0,-1 1 0,-3 14 0,2-16 3,0 0 0,1 0 0,0 1 0,1-1 0,1 0 0,0 0 0,4 20 0,-4-29-27,0-1 0,-1 0 0,1 0 0,0-1 0,0 1 0,0 0 0,1 0 0,-1 0 0,0-1 0,1 1 0,-1 0 0,1-1 0,-1 1 0,1-1 0,0 0 0,0 0 0,3 2 0,-1-1 5,-1-1-1,1 0 0,0 0 0,0 0 1,0 0-1,0-1 0,0 1 0,8-1 1,2-2 8,0 0-1,0-1 1,0 0 0,15-5 0,-16 3-15,1 0 0,-1-1 0,1 0 0,-2-1 0,1 0 0,-1-1 0,0 0 0,0-1 0,-1-1 0,15-16 0,-20 18 0,0 0 0,0 0 0,-1 0 0,0-1 0,0 1 0,-1-1 0,0 0 0,-1-1 0,0 1 0,-1-1 0,1 1 0,-2-1 0,1 0 0,-2 0 0,1 0 0,-2-12 0,0 15 0,0 0 0,0 0 0,-1 0 0,0 0 0,0 0 0,-1 1 0,-6-13 0,9 17 0,-1 1 0,0-1 0,1 1 0,-1 0 0,0-1 0,0 1 0,0 0 0,0 0 0,0 0 0,-1-1 0,1 1 0,0 1 0,0-1 0,-1 0 0,1 0 0,0 0 0,-1 1 0,1-1 0,-1 0 0,1 1 0,-1 0 0,1-1 0,-1 1 0,1 0 0,-1 0 0,0-1 0,1 1 0,-1 1 0,1-1 0,-1 0 0,0 0 0,1 0 0,-1 1 0,1-1 0,-1 1 0,1 0 0,0-1 0,-1 1 0,1 0 0,-1 0 0,0 1 0,-2 0 0,0 1 0,1 0 0,0 0 0,0 0 0,0 0 0,0 1 0,0-1 0,1 1 0,0 0 0,-1 0 0,1-1 0,1 1 0,-1 1 0,1-1 0,-2 5 0,2-2 0,0-1 0,0 1 0,1 0 0,0 0 0,0 0 0,0 0 0,1 0 0,0 0 0,3 8 0,-2-7 0,1 1 0,0-1 0,0 1 0,1-1 0,0 0 0,1 0 0,-1-1 0,2 1 0,-1-1 0,1 0 0,0-1 0,0 1 0,1-1 0,0 0 0,10 6 0,-9-8 0,0 0 0,0 0 0,1-1 0,-1 0 0,1 0 0,0-1 0,0 0 0,13 1 0,-16-3 0,0 0 0,0 0 0,0-1 0,0 0 0,0 0 0,0 0 0,-1-1 0,1 0 0,0 0 0,-1 0 0,1-1 0,-1 0 0,0 0 0,5-4 0,1-1 0,-1-1 0,-1 0 0,1-1 0,-2 0 0,1-1 0,10-18 0,35-75 0,-41 78 0,-8 14 0,-1 1 0,4-19 0,-5 19 0,0-1 0,9-17 0,-12 29 0,0 0 0,1 0 0,-1 0 0,0 0 0,1 0 0,-1 0 0,1 0 0,-1 0 0,0 0 0,1 0 0,-1 1 0,0-1 0,1 0 0,-1 0 0,0 0 0,0 0 0,1 1 0,-1-1 0,0 0 0,1 0 0,-1 1 0,0-1 0,0 0 0,1 0 0,-1 1 0,0-1 0,0 0 0,0 1 0,0-1 0,1 0 0,-1 1 0,0-1 0,0 0 0,0 1 0,0-1 0,0 1 0,0-1 0,9 18 0,-9-17 0,9 23 0,-1 1 0,-2 0 0,0 0 0,-1 0 0,-2 1 0,0 0 0,-2 0 0,-1-1 0,-1 1 0,-8 45 0,7-60 0,0-1 0,-1 0 0,-4 10 0,6-16 0,-1-1 0,1 1 0,-1 0 0,0-1 0,0 0 0,-1 0 0,1 1 0,-1-1 0,1-1 0,-1 1 0,-4 3 0,6-6 0,1 1 0,-1-1 0,0 0 0,0 0 0,1 0 0,-1 1 0,0-1 0,1 0 0,-1 0 0,0 0 0,0 0 0,1 0 0,-1 0 0,0 0 0,0-1 0,1 1 0,-1 0 0,0 0 0,0-1 0,1 1 0,-1 0 0,0-1 0,1 1 0,-1 0 0,1-1 0,-1 1 0,0-1 0,1 1 0,-1-1 0,0 0 0,-18-23 0,14 17 0,-19-25 0,-36-62 0,59 90 0,-1 0 0,0 0 0,1 0 0,0 0 0,0-1 0,0-4 0,1 8 0,0 1 0,-1-1 0,1 1 0,0-1 0,0 1 0,0-1 0,0 1 0,0-1 0,0 1 0,0-1 0,0 1 0,0-1 0,0 1 0,0-1 0,0 1 0,1-1 0,-1 1 0,0-1 0,0 1 0,0-1 0,1 1 0,-1-1 0,0 1 0,0-1 0,1 1 0,-1 0 0,0-1 0,1 1 0,-1 0 0,1-1 0,-1 1 0,1 0 0,-1-1 0,0 1 0,1 0 0,-1 0 0,1 0 0,-1-1 0,1 1 0,-1 0 0,1 0 0,-1 0 0,1 0 0,-1 0 0,1 0 0,-1 0 0,1 0 0,-1 0 0,1 0 0,-1 0 0,1 0 0,-1 1 0,1-1 0,-1 0 0,1 0 0,-1 0 0,1 1 0,-1-1 0,1 0 0,-1 0 0,1 1 0,32 18 0,34 25 0,-48-30 0,1-1 0,0 0 0,1-1 0,1-2 0,43 16 0,-61-25 0,-1 0 0,1-1 0,0 0 0,-1 0 0,1 0 0,0-1 0,-1 1 0,1-1 0,-1 0 0,1 0 0,-1 0 0,1 0 0,-1-1 0,1 1 0,-1-1 0,0 0 0,0 0 0,0 0 0,0 0 0,0 0 0,-1-1 0,1 0 0,-1 1 0,4-6 0,2-2 0,-1 0 0,-1 0 0,0-1 0,0 0 0,-1 0 0,4-13 0,-1-4 0,-3 1 0,0-2 0,1-33 0,-2 19 0,-3 31 0,-1 4 0,1 0 0,0 1 0,0-1 0,1 1 0,0-1 0,0 1 0,0 0 0,4-8 0,-5 15 0,-1 0 0,0 0 0,0 0 0,0 0 0,0 0 0,0 0 0,1 0 0,-1 0 0,0 0 0,0 0 0,0-1 0,0 1 0,1 0 0,-1 0 0,0 0 0,0 0 0,0 0 0,0 0 0,1 0 0,-1 0 0,0 0 0,0 0 0,0 0 0,0 1 0,1-1 0,-1 0 0,0 0 0,0 0 0,0 0 0,0 0 0,0 0 0,1 0 0,-1 0 0,0 0 0,0 0 0,0 1 0,0-1 0,0 0 0,0 0 0,0 0 0,1 0 0,-1 1 0,8 10 0,6 13 0,-3 1 0,-2 0 0,13 49 0,3 59 0,-24-123 0,0 0 0,0 0 0,-1 1 0,-1 15 0,0-22 0,1 0 0,-1 0 0,0 0 0,0 0 0,0 0 0,0 0 0,-1-1 0,0 1 0,0-1 0,0 1 0,0-1 0,0 0 0,-1 1 0,-3 3 0,5-7 0,0 1 0,1-1 0,-1 1 0,0-1 0,0 1 0,0-1 0,1 0 0,-1 0 0,0 1 0,0-1 0,0 0 0,0 0 0,1 0 0,-1 0 0,0 0 0,0 0 0,0 0 0,0 0 0,0 0 0,1-1 0,-1 1 0,0 0 0,0 0 0,0-1 0,1 1 0,-1-1 0,0 1 0,0 0 0,1-1 0,-2 0 0,-20-20 0,20 18 0,-13-14 0,2 0 0,0-1 0,1-1 0,1 0 0,1 0 0,0-1 0,2-1 0,-12-38 0,15 47 0,4 11 0,1-1 0,-1 1 0,0-1 0,0 1 0,1-1 0,-1 1 0,1-1 0,-1 1 0,1-1 0,0 0 0,-1 1 0,1-1 0,0 0 0,0 1 0,1-4 0,-1 5 0,1 1 0,0-1 0,0 0 0,0 0 0,-1 1 0,1-1 0,0 0 0,-1 1 0,1-1 0,0 1 0,-1-1 0,1 1 0,0-1 0,-1 1 0,1-1 0,-1 1 0,1 0 0,-1-1 0,0 1 0,1 0 0,-1-1 0,1 1 0,-1 1 0,2 1 0,30 35 0,1-1 0,52 45 0,-78-77 0,1 1 0,1-2 0,-1 1 0,1-1 0,-1 0 0,1-1 0,0 0 0,0 0 0,1-1 0,-1-1 0,19 2 0,-23-3 0,-1 0 0,0 0 0,1-1 0,-1 1 0,0-1 0,1 0 0,-1 0 0,0-1 0,0 1 0,0-1 0,0 0 0,0 0 0,0 0 0,-1-1 0,1 1 0,-1-1 0,1 0 0,-1 0 0,0 0 0,0 0 0,0-1 0,-1 1 0,1-1 0,2-4 0,3-6 0,-1 0 0,0-1 0,-1 1 0,-1-1 0,6-21 0,-8 22 0,-1-1 0,0 1 0,-1-1 0,0 0 0,-1 1 0,-2-17 0,-2 20 0,-1 15 0,-3 15 0,8-19 0,-8 21 0,1-1 0,1 2 0,1-1 0,1 0 0,1 1 0,1 0 0,1 43 0,1-65 0,1 18 0,1-1 0,1 0 0,10 34 0,-13-50 0,0 0 0,0 0 0,1-1 0,-1 1 0,0 0 0,1 0 0,-1 0 0,0 0 0,1-1 0,-1 1 0,1 0 0,-1 0 0,1-1 0,0 1 0,-1 0 0,1-1 0,0 1 0,0-1 0,-1 1 0,1-1 0,0 1 0,0-1 0,0 0 0,-1 1 0,1-1 0,0 0 0,0 0 0,0 1 0,0-1 0,0 0 0,0 0 0,0 0 0,-1 0 0,1 0 0,0 0 0,0 0 0,0-1 0,0 1 0,0 0 0,0 0 0,-1-1 0,1 1 0,0 0 0,0-1 0,0 1 0,-1-1 0,1 1 0,0-1 0,0 0 0,-1 1 0,1-1 0,-1 0 0,2 0 0,4-5 0,0 0 0,0-1 0,0 0 0,4-8 0,4-8 0,-1-1 0,-2 0 0,0-1 0,7-29 0,-1 7 0,-11 29 0,0 0 0,-1 0 0,3-28 0,10 164 0,-16-109 0,-1-2 0,0 1 0,1-1 0,0 1 0,0-1 0,0 0 0,1 0 0,1 0 0,-1 0 0,1 0 0,0-1 0,0 1 0,1-1 0,10 10 0,-14-15 0,0-1 0,0 1 0,1-1 0,-1 1 0,0-1 0,0 0 0,1 1 0,-1-1 0,0 0 0,0 0 0,1 0 0,-1 0 0,0 0 0,1 0 0,-1 0 0,0-1 0,0 1 0,1 0 0,-1-1 0,1 0 0,26-13 0,-18 8 0,-1-1 0,0 0 0,0 0 0,-1-1 0,0-1 0,-1 1 0,14-20 0,-5 1 0,21-47 0,-26 40 0,-9 28 0,-1-1 0,1 1 0,1 0 0,-1 0 0,5-7 0,-4 7 0,0 3 0,2 15 0,2 12 0,7 34 0,-5-19 0,1 13 0,-7-32 0,2 0 0,-1-1 0,10 22 0,-5-19 0,-8-17 0,0-1 0,0 1 0,1-1 0,0 0 0,0 0 0,0 0 0,0 0 0,1 0 0,0 0 0,-1-1 0,1 1 0,1-1 0,-1 0 0,0 0 0,1 0 0,0 0 0,4 3 0,-1-3 0,0 0 0,0 0 0,0-1 0,0 0 0,1 0 0,-1-1 0,0 0 0,1 0 0,-1 0 0,1-1 0,-1-1 0,1 1 0,-1-1 0,1 0 0,-1-1 0,0 1 0,0-2 0,0 1 0,0-1 0,8-3 0,-6 1 0,0 0 0,1 0 0,-2-1 0,1 0 0,-1 0 0,0-1 0,0 0 0,0 0 0,-1-1 0,7-10 0,-11 14 0,1-1 0,-1 0 0,0 0 0,-1-1 0,1 1 0,-1-1 0,0 1 0,0-1 0,-1 0 0,0 1 0,0-1 0,0 0 0,-1 0 0,1 0 0,-1 0 0,-1 1 0,1-1 0,-1 0 0,-3-11 0,1 9 0,0 0 0,0 0 0,-1 0 0,0 1 0,0-1 0,-9-9 0,12 15 0,0 0 0,-1 0 0,0 1 0,1-1 0,-1 1 0,0-1 0,0 1 0,0 0 0,0-1 0,0 1 0,0 0 0,0 0 0,0 1 0,0-1 0,0 0 0,0 1 0,-1-1 0,1 1 0,0 0 0,-1 0 0,1 0 0,0 0 0,0 0 0,-1 0 0,1 0 0,0 1 0,0-1 0,-1 1 0,-3 1 0,2 0 0,-1 0 0,0 1 0,1-1 0,-1 1 0,1 0 0,0 0 0,0 0 0,0 0 0,0 1 0,0 0 0,1 0 0,0 0 0,0 0 0,0 0 0,0 0 0,-2 6 0,3-4 0,1 0 0,0-1 0,-1 1 0,2 0 0,-1 0 0,1 0 0,0 0 0,0 0 0,1-1 0,-1 1 0,2 0 0,-1 0 0,0 0 0,4 7 0,-1-2 0,1 1 0,1-1 0,0 0 0,0 0 0,1 0 0,0-1 0,1 0 0,0 0 0,1-1 0,0 0 0,0-1 0,1 0 0,0-1 0,16 10 0,-17-12 0,0 0 0,1-1 0,0 0 0,-1 0 0,1-1 0,1 0 0,-1-1 0,0 0 0,0-1 0,1 0 0,-1 0 0,1-1 0,-1-1 0,1 0 0,-1 0 0,0-1 0,20-6 0,-11 1 0,-1 0 0,0-1 0,0-1 0,27-18 0,-43 25 94,1 0 1,-1 0-1,-1 0 1,1 0-1,0 0 1,0-1-1,-1 1 0,2-4 1,3-8-4880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1:08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83 227 7024,'0'0'11826,"-8"11"-11574,4-5-217,0 0-1,-1 0 1,2 1-1,-1-1 0,1 1 1,0 0-1,1 0 1,-1 0-1,1 1 1,1-1-1,-1 0 1,1 1-1,0 13 1,17 234 1261,-18-175-871,1-55-136,1 0 1,3 30-1,-3-21 360,-2-24-97,0-22 108,-39-304 594,37 215-860,1 5-94,3 85-262,0-1 1,0 1-1,3-13 0,0-19 28,-2 20-30,8-45 0,-1 21 24,-8 44-54,1 0-1,-1 1 1,1-1-1,0 0 1,0 0 0,0 1-1,0-1 1,0 1 0,1-1-1,-1 1 1,1-1 0,0 1-1,-1 0 1,1 0 0,3-3-1,0 1 26,1 0 0,-1 1-1,1 0 1,0-1 0,8-2 0,-11 6-22,0-1 1,0 1 0,0 0 0,0 0 0,0 0 0,0 1 0,0-1 0,0 1 0,0-1-1,-1 1 1,1 0 0,0 0 0,4 3 0,37 19 45,-37-18-45,0 0 1,0 0-1,-1 1 1,1 0-1,-2 1 1,1-1-1,-1 1 1,0 0-1,0 1 0,7 13 1,11 18 17,-15-27-15,0 0 0,-1 1 0,-1 0 0,0 0 0,-1 0 0,0 0 0,-1 1 0,0 0 0,-1 0 0,1 22 1,-4-35-5,1 0 1,-1 0-1,0 0 1,-1 0-1,1 0 1,0 0 0,0 0-1,0 0 1,-1 0-1,1 0 1,0 0 0,-1 0-1,1 0 1,-1 0-1,1 0 1,-1 0-1,1 0 1,-1 0 0,0-1-1,0 1 1,1 0-1,-1 0 1,0-1 0,0 1-1,0-1 1,0 1-1,0-1 1,0 1-1,1-1 1,-1 1 0,0-1-1,-1 0 1,1 1-1,0-1 1,-1 0 0,-4 1 32,1-1 1,-1-1 0,0 1 0,0-1 0,-8-2 0,5 2-34,-82-21 242,55 12-35,-42-6 0,48 9-74,21 4-38,18 4-7,15 1-333,31 0 0,-29-3-3177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1:10.0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7736,'0'0'14863,"11"3"-14732,9 3-60,0-2-1,0 0 1,1-1 0,-1-1-1,1-1 1,29-2 0,4 0 125,-42 2-98,0-1 0,0 0 0,18-3 0,-12 1 76,-16 3-144,0-1 0,0 0 0,-1 0 0,1 0 0,0-1 0,-1 1 0,1 0 0,0-1 1,-1 1-1,1-1 0,0 1 0,2-2 0,11-3 618,-14 4-609,1 1 0,-1 0 1,0 0-1,1-1 0,-1 1 0,0-1 1,0 1-1,1-1 0,-1 1 1,0-1-1,0 0 0,2-1 1,-2 2-38,-1-1 1,1 1 0,0-1 0,-1 1-1,1 0 1,0 0 0,0-1 0,-1 1-1,1 0 1,0 0 0,0 0 0,0 0-1,-1 0 1,1 0 0,0 0 0,0 0 0,0 0-1,0 0 1,-1 0 0,1 1 0,0-1-1,0 0 1,-1 0 0,1 1 0,1 0-1,4 4-3535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1:10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 9040,'0'0'9719,"11"-2"-9488,51-8 473,70-1 0,-82 13-118,-34-1-261,0 0 0,0-1 0,0-1 1,20-3-1,16 2 1114,-39 1-1254,-9 1-3078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4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19591,'0'0'5768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1:12.7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63 8744,'0'0'11095,"-5"11"-10901,4-7-174,-2 2 11,0 1 1,0-1-1,1 1 1,0 0-1,0 0 1,1 0 0,0 0-1,0 0 1,0 0-1,1 0 1,1 12-1,18 199 889,-7-53-105,-11-148-677,-1-1 0,0 1 0,-4 16-1,0 24 931,3-297 482,5 80-1244,-2 110-180,-2 42-90,0-9 23,1 0 0,0 1 0,2-1 1,0 0-1,7-22 0,-8 33-52,0 0 0,0 0 0,1 1 1,0-1-1,0 1 0,0 0 0,1 0 0,0 0 0,0 0 1,0 1-1,0 0 0,1-1 0,0 1 0,0 1 0,10-7 1,4 1-20,-12 5-3,1 0 0,0 1 0,15-5 0,-20 7 12,0 1 0,0-1 1,0 1-1,0 0 0,0 0 1,0 0-1,0 1 0,0-1 1,0 1-1,0-1 0,0 1 1,0 0-1,0 0 0,5 3 1,4 2-19,1 2 0,-1 0 0,0 0 0,14 13 0,-21-16 18,-1 0 1,1 0-1,-1 1 0,0-1 0,0 1 1,-1 0-1,0-1 0,0 2 0,0-1 1,-1 0-1,3 11 0,-4-15 8,-1 0 0,0 0 0,1 0 1,-1-1-1,0 1 0,0 0 0,0 0 0,-1 0 0,1-1 0,0 1 0,-1 0 0,1 0 0,-1-1 0,1 1 0,-1 0 0,0-1 0,0 1 1,0 0-1,-2 2 0,1-2 6,-1 1 1,1-1-1,-1 0 1,1 0-1,-1 0 1,0 0-1,0-1 1,0 1-1,0-1 1,-4 1-1,-3 1 20,-1 0-1,1-1 0,-1-1 0,1 1 0,-19-2 1,10-1 30,1-2 0,-28-6 0,26 5 59,-30-4-1,44 8-66,0-1-1,1 0 1,-1 0-1,-8-2 1,14 3-52,0 0 1,0 0-1,0 0 1,0 0-1,1 0 1,-1 0-1,0 0 0,0 0 1,0 0-1,0 0 1,0 0-1,0 0 1,0 0-1,1 0 1,-1 0-1,0 1 1,0-1-1,0 0 1,0 0-1,0 0 0,0 0 1,0 0-1,0 0 1,0 0-1,0 0 1,0 1-1,0-1 1,0 0-1,0 0 1,0 0-1,0 0 0,0 0 1,0 0-1,0 1 1,0-1-1,0 0 1,0 0-1,0 0 1,0 0-1,0 0 1,0 0-1,0 0 0,0 1 1,0-1-1,0 0 1,0 0-1,0 0 1,0 0-1,0 0 1,0 0-1,0 0 1,0 0-1,-1 0 1,1 1-1,0-1 0,0 0 1,0 0-1,0 0 1,0 0-1,0 0 1,0 0-1,0 0 1,-1 0-1,1 0 1,0 0-1,0 0 0,0 0 1,0 0-1,0 0 1,7 9-40,12 8-274,-9-9-3012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1:14.0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23 109 8640,'0'0'11829,"11"6"-11579,36 19-8,-42-23-162,0 0 0,0 0 0,0-1 0,0 0 0,0 1 0,0-2 0,0 1 0,1 0 0,-1-1 0,0 0 1,0-1-1,0 1 0,1-1 0,-1 0 0,0 0 0,6-2 0,-10 3-45,1-1 0,-1 0 1,1 1-1,-1-1 0,1 0 0,-1 0 1,1 0-1,-1 0 0,0 0 0,0 0 0,1 0 1,-1 0-1,0 0 0,0 0 0,0-1 1,0 1-1,-1 0 0,1-1 0,0 1 0,0-1 1,0-2-1,0 1-2,-1 0 1,0 0 0,0 0-1,1 0 1,-2 0-1,1 0 1,0 0-1,-1 0 1,1 0 0,-1 1-1,-1-5 1,0 2 3,0 0 0,0 1-1,0-1 1,0 0 0,-1 1 0,0 0 0,0-1 0,0 1 0,-1 0 0,1 1 0,-1-1 0,0 1 0,-7-5 0,7 5 1,-1 1 0,0 0 0,0 0 0,0 0 1,-1 1-1,1-1 0,0 1 0,0 0 1,-1 1-1,1 0 0,-1-1 0,1 2 0,-6 0 1,7 0-23,1 0 1,0 0-1,0 0 1,-1 1-1,1-1 1,0 1-1,0 0 1,0 0-1,1 0 1,-1 0-1,0 0 1,1 1-1,-1-1 0,1 1 1,0 0-1,0 0 1,0 0-1,0 0 1,0 0-1,-1 6 1,0-2 14,0 1 0,1-1-1,0 1 1,1 0 0,0-1 0,0 1 0,0 0-1,1 0 1,1 0 0,-1 0 0,3 11 0,-1-7 55,1-1 0,0 0 1,1 0-1,0 0 1,1-1-1,0 0 1,8 13-1,-11-21-48,1 1 0,-1-1 0,1 0-1,0 0 1,0 0 0,-1 0 0,1 0-1,0 0 1,0-1 0,1 0 0,-1 1-1,0-1 1,0 0 0,1-1 0,-1 1 0,4 0-1,11 1 196,30-1 0,-43-1-182,103-8 369,0 0-358,-49 7-415,-41 1-2852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1:15.5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90 8136,'0'0'8275,"-1"-10"-7928,-2-43 310,0 44 424,3 8-1049,0 1 0,-1-1 0,1 1 0,0-1 0,0 1 0,-1-1-1,1 1 1,0-1 0,0 1 0,0-1 0,-1 1 0,1-1 0,0 1 0,0-1 0,0 1 0,0-1-1,0 1 1,0-1 0,0 0 0,0 1 0,0-1 0,1 1 0,-1-1 0,0 1 0,0-1-1,0 1 1,0-1 0,1 1 0,-1-1 0,0 1 0,1-1 0,-1 0 0,1 6 1931,-1-1-1100,5 78-100,-3-52-456,-1 54-1,-9 139 2153,8-222-1919,0-13 21,0 4-4107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1:16.1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 11352,'0'0'8289,"11"1"-8020,-3 0-225,116 7 721,44-5 397,-140-3-809,51-7 0,-6 0 283,-64 6-500,0 0-1,0-1 0,16-5 0,-18 4-8,1 1 0,0 0 0,-1 1-1,16-2 1,-21 3-110,-1 0-1,0 0 1,0 1-1,1-1 1,-1 1-1,0-1 1,0 1 0,0-1-1,1 1 1,-1 0-1,0-1 1,0 1 0,1 1-1,4 4-3087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1:18.0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125 25 9648,'0'0'8190,"-4"11"-7963,1-4-216,-3 9 248,0 0-1,1 1 1,-5 31-1,3 15 164,-3 13 201,4 0-1,5 88 0,10 28 758,-9-186-1272,0 0 0,-1 0-1,1 0 1,-4 11 0,3-13-3,0 0-1,1 0 1,-1 0 0,1 0 0,-1 0 0,1 1 0,0-1 0,1 0 0,-1 0-1,2 6 1,-2 8 892,-3-16-89,-1-14-523,-20-177 406,1-36-291,8 25 32,15 184-453,0-1-1,2 1 0,0 0 1,6-24-1,1-8 57,-8 46-139,0-1 0,0 1 0,0-1 0,0 1 0,1 0 0,-1 0 0,0-1 0,1 1 0,0 0 0,-1 0 0,1 1 0,0-1 0,0 0-1,0 0 1,0 1 0,0 0 0,1-1 0,-1 1 0,0 0 0,1 0 0,-1 0 0,1 0 0,-1 0 0,1 1 0,-1-1 0,1 1 0,-1 0 0,6 0 0,3 1-18,0 1 0,0 0 0,0 1 1,0 0-1,0 1 0,-1 0 0,1 1 0,13 8 0,-10-6 9,-8-3 3,-1-1-1,0 1 1,1 0-1,-2 0 1,1 1-1,0 0 0,-1-1 1,0 1-1,7 11 1,18 20-37,-25-33 46,-2 0 0,1 1-1,0-1 1,-1 0-1,1 1 1,-1 0-1,0 0 1,0 0-1,0-1 1,-1 2-1,0-1 1,1 0-1,-1 0 1,-1 0-1,1 1 1,-1-1-1,1 0 1,-1 0-1,0 1 1,-1-1-1,1 0 1,-1 1-1,0-1 1,0 0 0,0 0-1,-1 0 1,-1 5-1,1-7 3,0 0-1,1 0 1,-1-1-1,0 1 1,0 0-1,0-1 1,0 1-1,0-1 0,0 0 1,0 0-1,0 0 1,-1 0-1,1 0 1,0 0-1,-1-1 1,1 1-1,-4 0 1,-45 4 53,40-5-26,1 1 0,-20 4 0,14-2 20,16-3-42,-1 0 1,0 1-1,1-1 1,-1 0-1,0 0 1,0-1-1,1 1 1,-1 0-1,0 0 1,1 0-1,-1 0 1,0 0-1,1-1 1,-1 1-1,0 0 1,1-1-1,-1 1 1,1 0-1,-2-2 1,3 1 77,9 4-81,16 7-252,-12-6-3271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1:19.5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16 117 8936,'0'0'7721,"3"-10"-7397,-1 4-284,0-3 154,1 1 0,0 0-1,1 0 1,-1 0-1,1 0 1,1 1-1,10-14 1,9-3 1901,-24 24-2048,0 0 0,0 0 0,0 0-1,0 1 1,0-1 0,0 0 0,1 0 0,-1 0 0,0 0 0,0 0 0,0 0 0,0 0 0,0 0 0,0 0 0,0 0 0,0 0 0,0 1 0,0-1 0,0 0 0,0 0-1,0 0 1,0 0 0,0 0 0,0 0 0,1 0 0,-1 0 0,0 0 0,0 0 0,0 0 0,0 0 0,0 0 0,0 0 0,0 0 0,0 0 0,0 0 0,0 0 0,1 0-1,-1 0 1,0 0 0,0 0 0,0 0 0,0 0 0,0 0 0,0 0 0,0 0 0,0 0 0,0 0 0,0 0 0,0 0 0,1 0 0,-1 0 0,0 0 0,0 0 0,0-1 0,0 1-1,0 0 1,0 0 0,0 0 0,-3 14 619,-10 18-452,-55 120 1369,67-149-1540,0-1 1,1 1-1,-1-1 1,1 0-1,0 1 1,-1-1 0,1 1-1,0-1 1,1 1-1,-1 0 1,0-1 0,1 0-1,-1 1 1,1-1-1,0 1 1,0-1-1,0 0 1,0 1 0,0-1-1,0 0 1,1 0-1,-1 0 1,1 0 0,0 0-1,-1 0 1,1-1-1,0 1 1,4 2 0,49 14 1158,-49-17-1108,-1-1 0,0 1 1,1-1-1,-1 0 0,0 0 0,1-1 1,-1 0-1,9-2 0,-2 0 138,0 1-1,1 1 1,20-1-1,-4 2-2194,-14 0-777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1:21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99 4 9536,'0'0'16585,"-7"10"-16436,-32 44 140,38-54-126,-1 1-1,1-1 1,-1 0 0,1 0-1,-1 0 1,1 0-1,-1 0 1,1 0 0,-1 0-1,1 0 1,-1-1-1,1 1 1,0-1-1,-1 1 1,1-1 0,-1 1-1,-1-2 1,-3 0 61,0-1-115,6 3-100,0 0 0,0 0 0,0-1-1,-1 1 1,1 0 0,0 0 0,0 0 0,-1-1 0,1 1 0,0 0-1,0 0 1,-1 0 0,1 0 0,0 0 0,-1-1 0,1 1 0,0 0 0,0 0-1,-1 0 1,1 0 0,0 0 0,-1 0 0,1 0 0,0 0 0,-1 0 0,1 0-1,0 0 1,-1 0 0,1 0 0,0 1 0,0-1 0,-1 0 0,1 0-1,0 0 1,-1 0 0,1 0 0,0 1 0,0-1 0,-1 0 0,1 0 0,0 0-1,0 1 1,0-1 0,-1 0 0,1 0 0,0 1 0,0-1 0,0 0 0,0 0-1,0 1 1,-1-1 0,1 0 0,0 1 0,0-1 0,0 0 0,0 1-1,0-1 1,0 0 0,0 1 0,0-1 24,15 0 109,-8 0-89,-1 0 1,0 0-1,0-1 1,0 0 0,9-2-1,-14 2-37,0 1 0,1-1 0,-1 1 0,1-1 0,-1 0-1,0 1 1,0-1 0,1 0 0,-1 0 0,0 0 0,0 0 0,0 0-1,0 0 1,0 0 0,0 0 0,0 0 0,0-1 0,-1 1-1,1 0 1,0-1 0,-1 1 0,1 0 0,-1-1 0,1 1 0,-1-1-1,0 1 1,1-1 0,-1-2 0,0 0-325,0-9 857,1 6-4663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1:54.6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0 8936,'0'0'8401,"0"11"-8216,-5 83 335,1-46-46,4 87 0,1-54-49,-1-67-288,1-1-1,0 1 0,0 0 0,2 0 0,4 16 1,-7-30-118,1 1 1,-1 0-1,1-1 1,0 1-1,-1 0 1,1-1 0,0 1-1,-1 0 1,1-1-1,0 1 1,-1-1-1,1 0 1,0 1-1,0-1 1,0 0 0,0 1-1,-1-1 1,1 0-1,0 0 1,0 0-1,0 1 1,0-1-1,0 0 1,0 0 0,0-1-1,-1 1 1,1 0-1,0 0 1,1-1-1,30-7 207,-28 7-170,16-5 46,-10 2-25,1 1 0,0 0 1,0 0-1,1 2 0,17-2 0,-13 2 9,-13 0-68,0 1 0,0 0 0,-1 0 0,1 0 0,0 0 0,-1 0 0,1 1 0,0-1 0,-1 1 0,6 1 0,-4 0 10,-2-1-22,0-1 1,0 1 0,0 0-1,0 0 1,0 0-1,0 0 1,0 1 0,0-1-1,0 0 1,-1 1-1,1-1 1,0 1 0,-1 0-1,0 0 1,1-1-1,-1 1 1,1 3 0,10 17 23,-2 2 0,-1-1 0,12 48 0,-3 5 88,7 43 121,-22-100-195,-1 0-1,-1 1 0,-1-1 0,-4 28 0,-4 54 624,10-116-3602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1:56.4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 74 8240,'0'0'8058,"10"-10"-7853,-1-2-135,-5 7-20,1 0-1,-1 0 1,1 1-1,0-1 0,0 1 1,8-5-1,-11-2 553,-2 7-360,4 9 77,-10 24 584,-5 14-500,-2-1 1,-2 0 0,-21 42-1,18-48 47,-16 46-1,25-68-217,8-13-196,0 0 0,1-1 0,-1 1 0,0 0 0,1-1-1,-1 1 1,1 0 0,-1 0 0,1-1 0,0 1 0,-1 0-1,1 0 1,0 0 0,-1 0 0,1 0 0,0 0 0,0-1-1,0 3 364,0-12-72,1 4-291,1 0 1,-1 0 0,1 0 0,0 1-1,1-1 1,5-8 0,8-19 59,51-182 497,-63 192-512,-4 19-62,0 0 0,0 0 0,0 0 0,1 1 0,-1-1 0,1 0 1,0 0-1,0 1 0,0-1 0,0 0 0,0 1 0,0-1 0,1 1 0,-1 0 0,1-1 0,0 1 0,3-4 0,-4 6-7,0 0-1,0 0 0,0 0 1,0 0-1,0 0 1,0 1-1,0-1 0,0 0 1,0 0-1,0 1 1,0-1-1,0 1 0,0-1 1,-1 1-1,1-1 1,0 1-1,0 0 0,0-1 1,-1 1-1,1 0 1,0 0-1,16 18 50,9 16 8,-20-28-38,0 1 0,0 0 1,-1-1-1,0 2 0,-1-1 0,0 1 1,5 12-1,-8-16-11,2 5 39,0 0 0,-1 0-1,0 0 1,-1 1-1,0 11 1,-1-19-43,0 1-1,-1-1 1,1 1 0,-1-1 0,0 0 0,0 1-1,-1-1 1,1 0 0,-1 0 0,1 1 0,-1-1-1,0 0 1,0-1 0,0 1 0,-1 0 0,1-1-1,-1 1 1,1-1 0,-5 3 0,-4 2 40,0-1 0,0 0-1,-25 9 1,5-3 102,10-6 135,19-6-153,12-1-45,-1 1-3373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09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9144,'0'0'11258,"12"1"-11009,94 6 1031,86-19 763,54 1-858,-235 10-1134,-1 0 0,1 1 0,0 1 0,-1 0 0,1 0 0,0 1 0,11 3 0,15 4 259,-26-7-189,0 1 0,0 0 1,0 0-1,-1 1 0,1 1 1,-1-1-1,18 13 0,-26-16-92,1-1-1,-1 1 0,0 0 1,1-1-1,-1 1 0,1-1 1,-1 0-1,1 0 0,-1 0 1,1 0-1,-1 0 0,0 0 1,1-1-1,2 0 0,-1 0 9,1 0-1,-1 1 0,0-1 0,0 1 1,8 1-1,-7 0-43,1 1 0,-1-2-1,1 1 1,-1-1 0,1 1 0,0-1 0,-1-1 0,1 1-1,-1-1 1,1 0 0,5-2 0,-8 2-491,0-1 0,-1 1 0,1 0 0,0-1 0,-1 0 0,1 0 1,3-3-1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4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15576,'0'0'7519,"18"-4"-7264,12-3-133,1 1 0,-1 2 0,36-1 0,81 5 307,171-8 305,-216 0-501,231-27 652,-173 10-110,-132 23-604,8-2 178,-36 4-380,1 0 0,-1 0 1,1 1-1,0-1 0,-1 0 1,1 0-1,-1 0 0,1 1 1,0-1-1,-1 0 0,1 0 0,-1 1 1,1-1-1,-1 1 0,1-1 1,-1 0-1,0 1 0,1-1 1,-1 1-1,1-1 0,-1 2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32.5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61 7632,'0'0'11710,"0"-10"-11526,0-41 1049,0 51-1200,1 0 0,-1 0 0,1 0-1,0 0 1,-1 0 0,1 0 0,-1 0 0,1 0-1,-1 1 1,1-1 0,-1 0 0,1 0-1,-1 0 1,1 0 0,-1 1 0,1-1-1,-1 0 1,1 1 0,-1-1 0,1 0 0,-1 1-1,0-1 1,1 0 0,-1 1 0,0-1-1,1 1 1,-1-1 0,0 1 0,1-1 0,-1 2-1,7 32 212,-3 0 0,2 55 0,1 17 127,2-10 18,-6-50 145,15 71 0,-14-98-114,0 0 0,-2 1-1,0 22 1,-2-42-196,0-22 216,1-27-261,-10-182 372,0 133-261,6 43-116,1 46-112,2 8-58,0 1-1,-1-1 0,1 0 1,0 0-1,0 0 1,0 0-1,0 0 1,0 0-1,0 0 0,0 0 1,0 0-1,0 1 1,0-1-1,0 0 0,0 0 1,1 0-1,-1 0 1,0 0-1,1 0 0,0 0 1,-1-1-4,0 1-1,-1 0 1,1-1 0,0 1 0,0 0-1,-1 0 1,1-1 0,0 1 0,-1 0-1,1 0 1,-1 0 0,0 0 0,1 0 0,-1 0-1,0-1 1,-1 0 0,2 2-1,0 0 0,-1 0 1,1-1-1,0 1 0,0 0 1,0 0-1,0-1 0,0 1 1,0 0-1,0 0 0,0-1 1,0 1-1,0 0 0,0 0 0,0-1 1,0 1-1,0 0 0,0 0 1,0-1-1,0 1 0,0 0 1,0 0-1,0-1 0,0 1 1,0 0-1,0 0 0,0 0 0,0-1 1,1 1-1,-1 0 0,0 0 1,0 0-1,0-1 0,0 1 1,1 0-1,11-10-44,15-3-16,3 3 88,0 1-1,0 2 1,1 1 0,0 1-1,1 2 1,59 1 0,-57 8 275,-33-6-191,-9 14-63,-15 5-253,10-8-3663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33.2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 10040,'0'0'10690,"12"-3"-10307,11-3-22,0 1 1,0 2-1,1 0 1,-1 1-1,42 3 1,-29 3 222,-24-4-232,-1 2 1,1-1-1,20 7 0,-20-4-56,15 7 948,-23-9-976,-2 2 191,-2-3-330,-8 12-695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33.7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88 12056,'0'0'4631,"11"-7"-4145,36-24-12,-43 29-370,0 0-1,-1 0 1,1 0 0,0 0-1,0 1 1,1 0-1,-1 0 1,0 0-1,0 0 1,1 1-1,-1-1 1,0 1-1,1 0 1,4 1-1,13-1 319,15-2 191,6-1 547,80-15 0,-44 8 212,-63 9-781,-16 1-688,0 0 0,1 0 0,-1 0 1,1 0-1,-1 0 0,0 0 0,1 0 0,-1 0 0,1 0 0,-1 0 0,0 0 0,1 1 0,-1-1 0,1 0 0,-1 0 0,0 0 1,1 0-1,-1 1 0,0-1 0,1 0 0,-1 0 0,0 1 0,1-1 0,-1 0 0,0 1 0,0-1 0,1 0 0,-1 1 0,0-1 1,0 0-1,0 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34.5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 9144,'0'0'12407,"12"-6"-12081,41-20-12,-48 24-259,0 1-1,-1 0 0,1 0 0,0 0 0,0 0 0,0 1 1,0 0-1,0 0 0,0 0 0,0 0 0,0 1 0,9 2 1,4 0 143,55 15 635,-57-13-498,0-1 0,1 0-1,-1-1 1,27 1 0,-42-4-315,0 0-1,0 0 1,0 0 0,-1 0 0,1 0 0,0 0 0,0 1 0,0-1 0,0 0 0,0 0 0,-1 1 0,1-1 0,0 1 0,0-1 0,-1 1 0,1-1 0,0 1 0,-1-1 0,1 1 0,0-1 0,-1 1 0,1 0 0,-1-1 0,1 1 0,-1 0 0,1 1 0,3 9-3358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35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 8240,'0'0'8854,"11"0"-8493,-3 0-317,21-1 526,0-1-1,36-7 0,-53 7 42,1 0-1,-1 1 0,20 0 1,-32 2-563,1-1 0,0 1 0,-1-1 0,1 1 0,-1 0 0,1-1 0,-1 1 0,1 0 0,-1 0 0,1-1 0,-1 1 0,0 0 0,0 0 0,1 0 0,-1-1 0,0 1 0,0 0 0,0 0 0,0 0 0,0 1 0,1 7-3034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43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288 94 9848,'0'0'8641,"-11"-10"-8276,-37-32-2,43 38-265,-1 0 0,0 1 0,0-1 0,0 1-1,0 0 1,0 1 0,-1 0 0,1 0 0,-1 0 0,0 1 0,-9-2 0,-3 0 157,11 1-87,0 1 0,0 0 0,0 0 0,0 1 0,0 0 0,0 0-1,0 1 1,0 0 0,0 0 0,-9 3 0,16-3-134,-1 0 0,1 0 1,-1 0-1,1 0 0,0 0 0,-1 0 1,1 0-1,0 0 0,0 0 0,0 1 1,0-1-1,0 0 0,0 1 0,0-1 1,0 1-1,1-1 0,-1 1 0,1-1 1,-1 1-1,1-1 0,-1 1 0,1 0 1,0-1-1,0 1 0,0 0 0,0 2 1,0 4 80,1 0 0,0 0 0,5 16 0,-6-24-108,11 35 216,2-1 1,2 0-1,1-1 1,34 52-1,-46-77-185,5 8 74,0 0 1,-1 0 0,-1 1 0,-1 0 0,-1 1 0,0-1-1,3 22 1,-7-31-44,0 0-1,0 1 0,-1-1 1,0 1-1,-1 0 0,0-1 1,0 0-1,0 1 1,-1-1-1,-1 0 0,1 0 1,-1 0-1,-1 0 0,0 0 1,0-1-1,0 1 0,-7 8 1,2-5 60,-1 0 1,0-1 0,-1 0-1,-20 15 1,14-10 80,-7 7 187,24-22-390,-1 1-1,0-1 1,0 0 0,0 1-1,0-1 1,0 1 0,0-1 0,0 0-1,0 0 1,1 0 0,-1 0-1,0 0 1,0 0 0,0 0-1,0 0 1,0 0 0,0 0-1,0 0 1,0 0 0,0-1 0,0 1-1,0 0 1,0-1 0,0 1-1,1-1 1,-1 1 0,-1-1-1,1 0-33,1 0 0,-1 0 0,1 0-1,-1 0 1,1 0 0,0 0 0,-1 0-1,1 0 1,0 0 0,0 0 0,0 0-1,0 0 1,0 0 0,0 0 0,0 0 0,0 0-1,0 0 1,0 0 0,0 0 0,0 0-1,1 0 1,-1 1 0,0-1 0,2-2-1,7-17-4201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44.0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13560,'0'0'3682,"12"0"-3339,57 1 722,0 2 0,71 15 1,-95-10 534,-36-1-1249,-7-3-3218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44.3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13968,'0'0'3105,"6"13"-1136,-8 81 332,-3-84-2006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44.5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 12456,'0'0'0,"0"-4"416,0 2 424,4-2-408,-2 4-72,2 0 0,-2-2-256,4 2 16,5 0-112,-3 0 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45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166 1 11552,'0'0'3920,"-11"5"-3400,-6 2-320,-1 0 113,1 1-1,0 0 0,-17 12 1,30-17-176,0-1 0,1 1 1,-1-1-1,1 1 1,0 0-1,0 0 1,0 1-1,0-1 1,0 1-1,1-1 1,0 1-1,-1 0 1,1 0-1,1 0 1,-1 0-1,1 0 1,-1 0-1,1 1 1,0-1-1,0 6 1,1-7-28,0 0 1,0-1 0,1 1 0,-1 0-1,1-1 1,0 1 0,0-1-1,0 1 1,0-1 0,0 1 0,0-1-1,0 0 1,1 1 0,0-1-1,-1 0 1,4 3 0,-1-1-1,0-1 0,0 0 1,1 0-1,-1 0 0,1 0 1,-1-1-1,1 0 0,6 2 1,0 0 52,1-1 0,0-1 0,0 0 0,0 0 0,0-1 0,23-1 0,-23-1 2,1 0 1,-1-1-1,18-5 1,-26 5-137,1 1 0,-1-1 0,0 0 0,0 0 1,0 0-1,-1-1 0,1 1 0,0-1 0,-1 0 0,0 0 1,0 0-1,5-7 0,-3 4-111,-2 1 1,1-1-1,-1 0 0,0-1 1,0 1-1,0 0 0,-1-1 1,0 1-1,0-1 0,-1 0 1,0 0-1,0 0 0,-1 1 1,1-1-1,-2-8 0,0-21-3246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5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8032,'0'0'10739,"-9"6"-10408,-30 20-11,16-15 445,22-11-729,0 0 0,1 0 0,-1 0 0,0 1 0,0-1 0,1 1 0,-1-1 0,0 0 1,1 1-1,-1-1 0,1 1 0,-1-1 0,0 1 0,1 0 0,-1-1 0,1 1 0,0-1 0,-1 1 0,1 0 1,-1 1-1,-2 0 141,0-1 1,1 1-1,-1-1 1,0 0-1,0 1 1,0-1-1,0-1 1,-1 1-1,-4 1 1,-6 1 397,10-2-404,4-1-149,-1 0 1,1 0-1,0 0 1,0 0-1,0 0 1,-1 0-1,1 0 1,0 0 0,0 0-1,0 0 1,-1 1-1,1-1 1,0 0-1,0 0 1,0 0-1,0 0 1,0 0 0,-1 1-1,1-1 1,0 0-1,0 0 1,0 0-1,0 0 1,0 1 0,0-1-1,0 0 1,0 0-1,-1 0 1,1 1-1,0-1 1,0 0-1,0 0 1,0 0 0,0 1-1,0-1 1,1 2 2037,39 1-1082,-27-2-840,0 0-1,18-2 0,90-17 544,-26 3-176,-81 14-421,-1 1 1,1 0 0,15 3-1,22 0 159,-9-3-19,0-1 0,0-3 0,0-1 0,79-21 0,-111 23-53,1 1 0,-1 0 1,1 1-1,10-1 0,-21-2-411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46.2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12760,'0'0'2418,"3"13"-1868,13 57 6,1-3 355,-4 1 1,10 115-1,-32 61 1257,8-235-1981,-1 0 0,0 1 0,-1-1 0,-5 12-1,-5 20 1205,19-54-1016,-2 4-3270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47.0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0 9648,'0'0'4864,"2"14"-4395,8 171 695,-34 57 202,16-187-968,1-17-92,4-27-127,0-1 0,1 1 0,1 0 1,0-1-1,0 1 0,1 0 0,2 17 1,1-21-2542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52.3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9 135 8536,'0'0'8679,"11"0"-8479,85 6 1056,-95-6-1206,1-1-1,0 1 0,0-1 1,-1 1-1,1-1 0,0 1 1,0-1-1,-1 0 0,1 0 0,-1 0 1,1 0-1,-1 0 0,1 0 1,-1 0-1,0-1 0,1 1 0,-1 0 1,0-1-1,0 1 0,0-1 1,0 1-1,0-1 0,-1 0 1,1 1-1,0-1 0,-1 0 0,1 0 1,-1 1-1,1-1 0,-1 0 1,0 0-1,0 0 0,0 0 1,0 1-1,0-1 0,0 0 0,-1-3 1,-2-5 17,0 1 1,-1 0 0,1 0-1,-2 1 1,1-1 0,-1 1-1,-8-11 1,12 18-53,0 0-1,1 1 1,-1-1 0,0 1-1,0-1 1,1 1 0,-1-1-1,0 1 1,0 0 0,1-1 0,-1 1-1,0 0 1,0 0 0,0 0-1,0-1 1,0 1 0,1 0-1,-1 0 1,0 0 0,0 0-1,0 1 1,0-1 0,0 0-1,-1 1 1,-1 0 13,1 0-1,-1 0 1,1 0-1,-1 1 1,1 0-1,0-1 1,-4 5-1,-2 2 47,1 0 0,0 0 0,-7 12 0,10-14 1,0 0-1,1 1 1,-1 0 0,1 0 0,0 0 0,1 0 0,0 1 0,0-1 0,1 0-1,0 1 1,0-1 0,0 1 0,1 0 0,1-1 0,-1 1 0,1-1 0,0 1-1,1-1 1,-1 1 0,2-1 0,-1 0 0,1 0 0,0 0 0,5 7 0,-4-6 9,-2-5-54,-1-1 1,0 0-1,1 1 1,-1-1-1,1 0 1,-1 0-1,1 0 1,0 0-1,0-1 1,0 1-1,0 0 1,0-1-1,1 1 1,-1-1 0,0 0-1,1 0 1,-1 0-1,5 2 1,5-1 45,-1 0 0,1 0 0,0-1 0,0-1 1,0 0-1,0-1 0,0 0 0,13-3 1,23-8-3214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2:59.4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164 775 9240,'0'0'14095,"1"-16"-13855,-1 13-226,0-125 524,-28-92 741,8 88-183,13-26 1241,7 156-2271,1-1 0,-1 1 1,1-1-1,-1 0 0,1 1 0,0-1 0,0 1 1,0-1-1,2-2 0,-1 3-3,-1 0 1,0 0-1,0-1 0,0 1 0,0-1 1,-1 1-1,1 0 0,-1-1 0,1-2 1,-1 2-48,1 0 1,-1 0 0,1 1 0,0-1-1,0 0 1,0 1 0,0-1 0,0 0-1,1 1 1,-1-1 0,1 1 0,-1 0-1,1 0 1,0 0 0,0-1-1,0 2 1,0-1 0,0 0 0,1 0-1,-1 1 1,0-1 0,1 1 0,0 0-1,-1-1 1,4 0 0,-2 1 1,-1 0 0,0 0 0,0 0 0,1 0-1,-1 0 1,1 1 0,-1-1 0,1 1 0,-1 0 0,1 0 0,-1 0 0,0 1 0,1-1 0,-1 1 0,1 0 0,-1 0 0,0 0 0,0 0 0,1 1 0,3 2 0,16 13-28,-1 2 0,23 23 0,-40-36 8,0 0 0,0 0 0,0 0 0,-1 0 0,0 1 1,0 0-1,-1 0 0,1 0 0,-2 1 0,1-1 0,-1 0 0,0 1 1,1 8-1,-3-12 14,1 0 0,-1 0 1,0-1-1,0 1 0,0 0 1,-1 0-1,1 0 0,-1-1 1,0 1-1,0 0 0,0-1 1,-1 1-1,1-1 0,-1 1 1,0-1-1,0 0 0,0 0 1,0 0-1,-4 5 0,1-4 21,0 1-1,0-1 1,0 0-1,0 0 1,-1 0-1,0-1 1,0 0-1,1 0 1,-2 0 0,1-1-1,0 0 1,-9 2-1,-15 2 122,0 1 1,-35 14-1,56-18-128,1 1 0,-1 0 0,1 1 0,-1 0 0,2 0 0,-1 1 0,0 0 0,1 0 0,0 1 0,1 0 0,-9 10 0,0 4 13,8-12 20,0 1-1,1-1 1,-9 20-1,13-25-47,0 0 0,1 0 0,0 1-1,0-1 1,1 0 0,-1 1 0,1-1 0,0 1 0,0-1 0,0 1-1,1-1 1,-1 0 0,3 8 0,-1-7-11,0 1 0,0-1 0,0 0 0,1 0 0,0 0 0,0 0 0,0 0 0,1-1 0,-1 1 0,1-1 0,0 0 0,1 0 0,-1 0 0,1-1 0,-1 0 0,1 0 0,0 0 0,9 4 0,-5-4 0,0 1 0,0-2 0,0 1 0,0-1 0,0-1 0,1 1 0,-1-2 0,1 1 0,-1-1 0,15-2 0,-3-1 0,-1 0 0,0-2 0,0 0 0,19-8 0,-32 10 0,29-11 0,-1-2 0,0-1 0,51-33 0,-68 40 0,4-5 0,-21 15 0,-1 0 0,0 0 0,1 0 0,-1 0 0,1 1 0,-1-1 0,1 0 0,-1 0 0,1 0 0,-1 0 0,1 0 0,-1 1 0,1-1 0,-1 0 0,0 0 0,1 0 0,-1 1 0,0-1 0,1 0 0,-1 1 0,0-1 0,1 0 0,-1 1 0,0-1 0,1 1 0,-1-1 0,0 0 0,0 1 0,0-1 0,1 1 0,-1 0 0,10 17 0,-9-17 0,11 28 0,-7-18 0,-1-1 0,1 0 0,9 12 0,-14-21 23,0-1 0,0 1 0,1-1 0,-1 0 0,0 1 0,1-1 0,-1 0 0,1 1 0,-1-1 0,0 0 0,1 1 0,-1-1 0,1 0 0,-1 0 0,1 0 0,-1 1 0,1-1 0,-1 0 0,1 0 0,-1 0-1,1 0 1,-1 0 0,1 0 0,-1 0 0,1 0 0,-1 0 0,1 0 0,-1 0 0,1 0 0,-1 0 0,1 0 0,-1-1 0,1 1 0,-1 0 0,0 0 0,1-1 0,-1 1 0,1 0 0,-1 0 0,1-1 0,-1 1 0,1-1 0,11-16-4963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18.9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1008 8840,'0'0'6634,"5"-11"-6302,42-85 556,-27 43 18,-2 0 0,13-72-1,-25 106-554,0 0-1,1 1 0,18-33 0,-2 5 351,3 4 134,-10 19-261,-16 23-545,0-1-1,1 0 1,-1 1 0,0-1-1,1 0 1,-1 1 0,1-1-1,-1 1 1,1-1 0,-1 1-1,1-1 1,-1 1 0,1-1-1,-1 1 1,1-1 0,0 1-1,-1 0 1,1-1-1,0 1 1,-1 0 0,1 0-1,0-1 1,-1 1 0,1 0-1,0 0 1,0 0 0,-1 0-1,1 0 1,0 0 0,0 0-1,-1 0 1,1 0 0,0 1-1,-1-1 1,1 0 0,0 0-1,-1 0 1,1 1 0,0-1-1,-1 0 1,1 1 0,0 0-1,3 2 69,0 1-1,-1-1 0,1 1 0,-1 0 1,3 5-1,-1-2-62,2 3 46,-1 0 1,0 0 0,-1 1-1,0 0 1,-1 0-1,6 19 1,-4-2 128,4 48 1,-9-60-111,-1 1 0,-3 20 0,0 13 482,4-50-556,0-1-1,1 1 1,-1-1-1,0 0 0,0 1 1,0-1-1,0 0 1,0 0-1,0 0 1,0 0-1,2-2 1,75-100 341,-61 77-245,1 1-1,1 0 1,1 2-1,24-22 1,-38 40-91,-3 2-11,-1 1 0,1-1 0,1 1 0,-1-1 0,0 1 0,5-2 0,-7 4-15,0 0 0,-1-1 1,1 1-1,0 0 0,0 0 0,0 0 1,-1 0-1,1 0 0,0 0 0,0 0 1,0 0-1,-1 0 0,1 0 1,0 1-1,0-1 0,0 0 0,-1 0 1,1 1-1,0-1 0,-1 1 0,1-1 1,0 0-1,-1 1 0,1-1 1,0 1-1,-1 0 0,1-1 0,-1 1 1,1-1-1,-1 1 0,1 0 0,-1-1 1,0 1-1,1 0 0,-1 0 1,0-1-1,1 2 0,2 6 15,0 0 0,-1 0 0,0-1 0,0 1 0,-1 1 0,0-1 0,0 9 0,-5 62 102,1-18 62,2-49-122,0 3 68,1-14-1,3-9 65,60-194 355,-34 139-280,-27 59-237,1-1 1,0 1-1,0-1 0,0 1 0,0 0 1,1 0-1,-1 0 0,1 1 0,0-1 1,7-4-1,-10 8-29,-1 0 0,1 1 0,0-1 1,-1 0-1,1 0 0,-1 0 0,1 0 1,-1 1-1,1-1 0,-1 0 0,1 0 1,-1 1-1,1-1 0,-1 0 0,0 1 1,1-1-1,-1 1 0,1-1 0,-1 1 1,0-1-1,1 0 0,-1 1 0,0-1 1,0 1-1,1 0 0,-1-1 0,0 1 0,0-1 1,0 2-1,7 14 11,-4 5-26,0 0 0,-1 0 0,-2 1 0,0-1 0,-4 33 0,1-23 36,3 50 0,0-76-9,0-1 1,1 0-1,0 0 1,0 0-1,0 0 1,0 0-1,0 0 1,1 0-1,4 7 1,-5-10-7,0 0 0,0 0 0,0 1 0,0-1 0,0 0 0,0 0 0,0 0 0,1 0 0,-1 0 0,1-1 0,-1 1 0,0 0 1,1-1-1,-1 1 0,1-1 0,0 1 0,-1-1 0,1 0 0,-1 1 0,1-1 0,0 0 0,-1 0 0,1 0 0,-1 0 0,1-1 0,0 1 0,-1 0 0,2-1 0,8-2 21,-1-1-1,0 0 0,-1 0 1,1-1-1,14-10 0,45-37 121,-38 27-85,7-8 18,15-11 204,-42 35-210,-5 4 121,-8 16-82,-4 11-125,1 1 0,1-1 0,1 1 1,1 26-1,1-45 7,2-1 0,-1 0 1,0 0-1,0 0 0,1 1 1,0-1-1,0 0 0,0 0 1,0 0-1,0 0 0,1 0 1,-1 0-1,1-1 0,-1 1 1,1 0-1,0-1 0,4 5 1,-4-6 13,0 0 0,0 0 0,-1 0 0,1 0 0,0 0 0,0 0 0,0 0 0,0-1 0,0 1 0,0-1 0,0 0 0,0 1 0,0-1 0,1 0 0,-1 0 0,0 0 1,0-1-1,0 1 0,0 0 0,0-1 0,0 1 0,0-1 0,0 0 0,0 0 0,0 1 0,0-1 0,2-2 0,-3 2-5,1 0 0,-1 0 1,1 0-1,-1 0 0,0 0 0,1-1 0,-1 1 1,0 0-1,0-1 0,0 1 0,0-1 1,0 1-1,0-1 0,-1 1 0,1-1 0,0 0 1,-1 1-1,1-4 0,0 1 18,-1 0 0,0 1 1,0-1-1,0 0 0,0 0 0,-1 0 1,0 1-1,-1-6 0,-2-3 52,-1-1 0,0 1 0,-13-21 0,-6 0-76,-3-7 0,27 39 0,-1 0 0,1 0 0,-1 0 0,1 0 0,0 0 0,0 0 0,-1 0 0,1 0 0,0 1 0,0-1 0,0 0 0,0 0 0,0 0 0,0 0 0,0 0 0,1 0 0,-1 0 0,0 0 0,0 0 0,1 0 0,-1 0 0,1 0 0,-1 0 0,1 0 0,-1 1 0,1-1 0,0-1 0,1 0 0,1 0 0,0-1 0,-1 1 0,1 1 0,0-1 0,0 0 0,0 1 0,5-3 0,8-1 0,0 0 0,25-3 0,-38 7 0,21-3 0,68-9 0,-84 12 0,1 1 0,-1 0 0,0 0 0,0 1 0,1 0 0,-1 1 0,0 0 0,14 5 0,-18-5 0,-1 0-1,1 1 1,0 0 0,-1-1 0,0 1-1,1 0 1,-1 0 0,0 1 0,-1-1-1,1 1 1,-1 0 0,1-1-1,-1 1 1,0 0 0,0 0 0,-1 0-1,1 1 1,-1-1 0,0 0-1,0 0 1,-1 1 0,1-1 0,-1 8-1,1 6 2,-2 0-1,0 0 0,-1 0 0,-6 24 1,7-38 2,1-2-3,0 1 0,-1-1 0,1 1 0,-1 0 1,0-1-1,1 1 0,-1-1 0,-1 0 0,1 1 0,0-1 1,0 0-1,-1 0 0,-1 3 0,3-9 0,0-1 0,0 1 0,1 0 0,-1 0 0,1 0 0,2-6 0,-3 10 0,5-16 0,1 0 0,0 0 0,1 0 0,13-21 0,-16 29 0,1 1 0,1 0 0,-1 0 0,1 0 0,0 1 0,0 0 0,1 0 0,0 0 0,0 1 0,11-7 0,-16 11 0,-1 0 0,1 1 0,0-1 0,-1 0 0,1 1 0,0-1 0,0 1 0,-1-1 0,1 1 0,0 0 0,0 0 0,0 0 0,0 0 0,-1 0 0,1 0 0,0 1 0,0-1 0,-1 0 0,1 1 0,0-1 0,2 2 0,-1 0 0,-1 0 0,0 0 0,0-1 0,0 1 0,0 1 0,0-1 0,0 0 0,-1 0 0,1 1 0,-1-1 0,0 1 0,2 3 0,2 7 0,-2 0 0,1 1 0,-2-1 0,2 20 0,-3 40 0,-1-73 0,0 0 0,0 0 0,0 0 0,0 0 0,0 0 0,0 0 0,0 0 0,0 0 0,0 0 0,0 0 0,0 1 0,0-1 0,0 0 0,0 0 0,0 0 0,0 0 0,0 0 0,0 0 0,0 0 0,0 0 0,0 0 0,0 0 0,0 0 0,0 0 0,0 0 0,0 0 0,0 1 0,0-1 0,0 0 0,0 0 0,0 0 0,0 0 0,0 0 0,0 0 0,0 0 0,1 0 0,-1 0 0,0 0 0,0 0 0,0 0 0,0 0 0,0 0 0,0 0 0,0 0 0,0 0 0,0 0 0,0 0 0,0 0 0,0 0 0,0 0 0,1 0 0,-1 0 0,0 0 0,0 0 0,0 0 0,0 0 0,0 0 0,0 0 0,0 0 0,0 0 0,0 0 0,0 0 0,0 0 0,0 0 0,6-6 0,4-8 0,18-37 0,-22 38 0,0 1 0,1 0 0,0 1 0,17-20 0,-14 20 0,-1 1 0,1 0 0,15-12 0,-22 19 0,-1 1 0,1 1 0,0-1 0,0 0 0,0 1 0,0-1 0,0 1 0,0 0 0,0 0 0,1 0 0,-1 1 0,0-1 0,0 1 0,1 0 0,4 0 0,-7 0 0,1 1 0,-1-1 0,0 1 0,1 0 0,-1-1 0,0 1 0,1 0 0,-1 0 0,0 0 0,0 0 0,0 0 0,0 0 0,0 0 0,0 0 0,2 3 0,13 25 0,-11-20 0,2 5 0,-1 0 0,6 22 0,-9-27 0,0 1 0,0-1 0,1 1 0,0-1 0,1 0 0,-1 0 0,2-1 0,10 14 0,-14-20 0,1 0 0,0 1 0,0-1 0,-1-1 0,1 1 0,0 0 0,0-1 0,1 0 0,-1 1 0,0-1 0,0-1 0,1 1 0,-1 0 0,0-1 0,1 0 0,-1 1 0,1-1 0,-1-1 0,0 1 0,1 0 0,-1-1 0,0 0 0,1 1 0,-1-1 0,0-1 0,0 1 0,0 0 0,5-4 0,0 1 0,-1-1 0,0 0 0,0 0 0,0 0 0,0-1 0,-1 0 0,0-1 0,0 1 0,-1-1 0,7-11 0,-11 14 0,1 0 0,-1 0 0,0 0 0,0 0 0,0 0 0,-1 0 0,1 0 0,-1 0 0,0 0 0,-1 0 0,1 0 0,0 0 0,-1 0 0,0 0 0,0 0 0,0 0 0,-1 0 0,-2-5 0,4 8 0,-1 0 0,1 0 0,-1 1 0,1-1 0,-1 1 0,0-1 0,1 0 0,-1 1 0,1-1 0,-1 1 0,0 0 0,0-1 0,1 1 0,-1-1 0,0 1 0,0 0 0,1 0 0,-1-1 0,0 1 0,0 0 0,0 0 0,1 0 0,-1 0 0,0 0 0,0 0 0,0 0 0,0 0 0,1 0 0,-1 0 0,0 1 0,0-1 0,0 0 0,1 0 0,-1 1 0,0-1 0,-1 1 0,-1 1 0,-1 0 0,0 0 0,1 0 0,-1 0 0,1 0 0,-5 4 0,6-2 0,-1-1 0,0 0 0,1 1 0,0 0 0,0-1 0,0 1 0,0 0 0,0 0 0,1 0 0,0 0 0,0 1 0,0-1 0,0 0 0,1 0 0,-1 1 0,1-1 0,0 0 0,1 1 0,-1-1 0,1 0 0,0 0 0,0 1 0,0-1 0,0 0 0,4 7 0,0 0 0,1 0 0,-1 0 0,2 0 0,0-1 0,0 0 0,1-1 0,17 17 0,-22-22 0,1-1 0,-1 0 0,1 0 0,0 0 0,0-1 0,1 1 0,-1-1 0,0 0 0,1 0 0,-1 0 0,1-1 0,0 0 0,-1 0 0,1 0 0,0 0 0,0-1 0,0 0 0,0 0 0,0 0 0,-1 0 0,1-1 0,0 0 0,0 0 0,-1 0 0,1 0 0,0-1 0,-1 0 0,1 0 0,-1 0 0,0-1 0,0 1 0,0-1 0,7-6 0,10-10 0,-1-1 0,0 0 0,31-44 0,-31 37 0,2 0 0,25-23 0,-41 45 0,28-23 0,-32 27 0,-1 0 0,0 1 0,0-1 0,1 0 0,-1 1 0,0-1 0,1 0 0,-1 1 0,0 0 0,1-1 0,-1 1 0,1 0 0,-1 0 0,0 0 0,1 0 0,-1 0 0,1 0 0,-1 0 0,1 0 0,-1 1 0,0-1 0,1 0 0,-1 1 0,1-1 0,1 2 0,-2 0 0,0-1 0,0 0 0,0 1 0,0-1 0,0 0 0,0 1 0,-1-1 0,1 1 0,-1 0 0,1-1 0,-1 1 0,0-1 0,1 1 0,-1 0 0,0-1 0,0 4 0,-2 32 0,1-25 0,0 1 0,0 1 0,-1-1 0,-1 0 0,-1-1 0,1 1 0,-2 0 0,0-1 0,0 0 0,-8 12 0,9-9 0,4-16 0,0-1 0,4-10 0,1 0 0,0 1 0,1 0 0,12-17 0,-7 10 0,-6 10 0,1-1 0,0 1 0,1 1 0,8-9 0,-13 14 0,0 0 0,0 0 0,0 0 0,0 0 0,1 1 0,-1-1 0,0 1 0,1-1 0,-1 1 0,1 0 0,-1 0 0,1 0 0,0 1 0,-1-1 0,1 0 0,0 1 0,0 0 0,-1 0 0,6 0 0,-6 0 0,-1 1 0,1 0 0,-1 0 0,0-1 0,1 1 0,-1 0 0,1 0 0,-1 0 0,0 1 0,0-1 0,0 0 0,0 0 0,0 1 0,0-1 0,0 0 0,0 1 0,0-1 0,-1 1 0,1-1 0,-1 1 0,1 0 0,0 1 0,6 42 0,-6-31 0,3 20 0,-1-12 0,0 0 0,11 39 0,-14-60 0,0 0 0,1 0 0,-1 0 0,0 1 0,1-1 0,-1 0 0,1 0 0,0 0 0,-1 0 0,1 0 0,0 0 0,0 0 0,-1 0 0,1 0 0,0 0 0,0 0 0,0 0 0,0-1 0,0 1 0,0 0 0,1-1 0,-1 1 0,0-1 0,0 1 0,0-1 0,0 1 0,1-1 0,-1 0 0,0 0 0,1 0 0,-1 1 0,0-1 0,0 0 0,1-1 0,-1 1 0,0 0 0,0 0 0,1-1 0,-1 1 0,0 0 0,0-1 0,0 1 0,1-1 0,1-1 0,5-3 0,0 0 0,0-1 0,-1 0 0,12-11 0,-16 14 0,8-8 0,-1-1 0,-1 1 0,0-2 0,0 1 0,-1-2 0,-1 1 0,0-1 0,-1 0 0,7-24 0,0-13 0,11-77 0,-13 60 0,0-16 0,-3 0 0,-3-90 0,-5 162 0,0-1 0,0 1 0,-2-1 0,1 1 0,-6-17 0,7 28 0,0 1 0,0 0 0,0 0 0,0-1 0,0 1 0,0 0 0,0 0 0,0-1 0,0 1 0,0 0 0,-1 0 0,1 0 0,0-1 0,0 1 0,0 0 0,0 0 0,0 0 0,-1-1 0,1 1 0,0 0 0,0 0 0,0 0 0,-1 0 0,1 0 0,0 0 0,0-1 0,-1 1 0,1 0 0,0 0 0,0 0 0,-1 0 0,1 0 0,0 0 0,0 0 0,-1 0 0,1 0 0,0 0 0,0 0 0,-1 0 0,1 0 0,-6 11 0,1 17 0,5-27 0,-6 189 0,6-147 0,0 4 0,2 1 0,3-1 0,1 0 0,2-1 0,3 0 0,23 67 0,-30-104 0,0 1 0,1-1 0,0 0 0,1 0 0,0-1 0,0 1 0,0-1 0,9 7 0,-14-14 0,0-1 0,1 1 0,-1 0 0,1-1 0,-1 0 0,0 1 0,1-1 0,-1 0 0,1 0 0,-1 1 0,1-1 0,-1 0 0,1-1 0,-1 1 0,1 0 0,-1 0 0,1-1 0,-1 1 0,1-1 0,-1 1 0,0-1 0,1 1 0,-1-1 0,3-1 0,28-21 0,-25 16 0,1-1 0,-1 0 0,-1 0 0,1 0 0,-2-1 0,1 0 0,6-14 0,23-71 0,-31 85 0,-3 2 0,4-8 0,-4 13 0,0 10 0,0 17 0,1 0 0,2 0 0,0-1 0,10 31 0,1-20 0,-14-33 0,0 0 0,0 0 0,1 0 0,-1 0 0,1 0 0,-1 0 0,1-1 0,0 1 0,-1 0 0,1-1 0,0 0 0,0 1 0,3 0 0,-4-2 0,0 0 0,1 0 0,-1 0 0,1 0 0,-1-1 0,0 1 0,1-1 0,-1 1 0,0-1 0,0 1 0,1-1 0,-1 0 0,0 1 0,0-1 0,0 0 0,0 0 0,2-1 0,16-18 0,-11 5 0,0 0 0,-1 0 0,7-22 0,4-9 0,2-24 0,-20 87 0,0 1 0,1 0 0,1 0 0,0-1 0,2 1 0,0-1 0,1 0 0,7 19 0,-10-32 0,11 20 0,-12-23 0,-1-1 0,0 1 0,1-1 0,-1 0 0,1 1 0,-1-1 0,1 1 0,-1-1 0,1 0 0,-1 1 0,1-1 0,-1 0 0,1 0 0,-1 1 0,1-1 0,-1 0 0,1 0 0,0 0 0,-1 0 0,1 0 0,-1 1 0,1-1 0,0 0 0,-1 0 0,1-1 0,-1 1 0,1 0 0,0 0 0,-1 0 0,1 0 0,-1 0 0,1-1 0,-1 1 0,1 0 0,-1-1 0,1 1 0,-1 0 0,1-1 0,0 0 0,12-9 0,-9 7 0,0 0 0,0 0 0,0-1 0,0 0 0,-1 0 0,1 0 0,5-9 0,36-81 0,-44 93 0,-1 1 0,0-1 0,0 1 0,1-1 0,-1 0 0,0 1 0,1-1 0,-1 1 0,0-1 0,1 1 0,-1-1 0,1 1 0,-1-1 0,1 1 0,-1-1 0,1 1 0,-1 0 0,1-1 0,0 1 0,-1 0 0,1 0 0,-1-1 0,1 1 0,0 0 0,-1 0 0,1 0 0,0 0 0,-1 0 0,2 0 0,-1 0 0,0 1 0,0 0 0,0-1 0,0 1 0,0 0 0,0 0 0,-1 0 0,1 0 0,0 0 0,-1 0 0,1 0 0,-1 0 0,1 0 0,-1 0 0,1 2 0,3 9 0,0 0 0,2 17 0,-5-23 0,2 8 0,-1 1 0,1 20 0,-3-35 0,0 1 0,0-1 0,1 0 0,-1 0 0,0 0 0,0 0 0,0 0 0,0 0 0,1 0 0,-1 0 0,0 0 0,0 0 0,0 1 0,0-1 0,1 0 0,-1 0 0,0 0 0,0 0 0,0 0 0,1 0 0,-1 0 0,0-1 0,0 1 0,0 0 0,0 0 0,1 0 0,-1 0 0,0 0 0,0 0 0,0 0 0,0 0 0,1 0 0,-1 0 0,0-1 0,0 1 0,0 0 0,0 0 0,0 0 0,0 0 0,1 0 0,-1-1 0,0 1 0,0 0 0,0 0 0,0 0 0,0 0 0,0-1 0,0 1 0,12-11 0,-10 9 0,58-62 0,-41 44 0,-18 19 0,0 0 0,1 0 0,-1 0 0,0 0 0,0 1 0,0-1 0,1 0 0,-1 0 0,0 1 0,1-1 0,-1 1 0,0-1 0,1 1 0,-1 0 0,3-1 0,-4 2 0,1-1 0,0 1 0,-1-1 0,1 1 0,0-1 0,-1 1 0,1-1 0,-1 1 0,1 0 0,-1-1 0,1 1 0,-1 0 0,1-1 0,-1 1 0,0 0 0,1 0 0,-1 0 0,0-1 0,0 1 0,0 0 0,1 0 0,-1 0 0,0-1 0,0 3 0,0 24 0,0-21 0,-1 8 0,1-11 0,-1 0 0,1 0 0,0 1 0,0-1 0,0 0 0,1 1 0,0 5 0,23-31 0,-1-8 0,-19 22 0,1 1 0,1 0 0,-1 0 0,10-8 0,-13 14 0,0-1 0,0 0 0,0 1 0,0 0 0,1-1 0,-1 1 0,0 0 0,1 0 0,-1 1 0,1-1 0,0 0 0,-1 1 0,1-1 0,-1 1 0,1 0 0,0 0 0,-1 0 0,6 1 0,-5 0 0,1 1 0,-1-1 0,0 1 0,0-1 0,0 1 0,0 0 0,0 1 0,-1-1 0,1 0 0,3 5 0,21 14 0,15 6 0,-37-23 0,1 0 0,-1 0 0,1 0 0,0-1 0,-1 0 0,1 0 0,1 0 0,-1-1 0,0 0 0,1 0 0,-1-1 0,13 2 0,-18-3 220,0-1 171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19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81 13968,'0'0'4295,"98"-10"-3223,-33 4-216,7-4 16,1-2-176,10-1-8,-1 1-176,-1 4 8,-9 2-232,-5 2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24.1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0 652 9144,'0'0'7297,"10"-11"-6979,-2 3-235,6-9 146,0 0 1,-1 0-1,11-22 0,-9 10 268,-2 0-1,-1-1 0,10-41 0,14-98 1223,-33 143-1257,-1 0 0,-2-1 0,-3-41 0,1 53-207,-3-32 1141,-4 153 1634,-2 46-2879,7-84 37,2-39-6,2 57 1,1-78-139,0 0 1,0-1 0,1 1 0,0 0 0,0 0 0,1-1 0,0 0-1,0 1 1,1-1 0,0 0 0,8 11 0,-8-14-5,-1-1 0,1 0 1,0 0-1,0 0 0,0-1 1,0 1-1,0-1 0,0 0 1,1 0-1,-1 0 0,1-1 0,-1 1 1,1-1-1,0-1 0,0 1 1,-1 0-1,1-1 0,0 0 1,0 0-1,0-1 0,7-1 1,-6 2 5,0-2 0,0 1 1,0-1-1,0 0 0,0 0 0,0 0 1,-1-1-1,1 0 0,-1 0 1,1-1-1,-1 0 0,0 1 1,-1-2-1,1 1 0,7-9 1,-6 3 24,1-1 1,-1 0-1,-1 0 1,0-1-1,-1 1 1,0-1-1,0 0 1,-1-1-1,-1 1 1,1-13-1,-1 8 68,-1 14-101,-1 0 0,1 0 1,-1 0-1,0 0 0,0 0 0,0 0 1,0 0-1,-2-5 0,2 7-18,0 1 0,-1-1-1,1 0 1,0 0 0,-1 0 0,1 0-1,0 0 1,0 0 0,0 0 0,0 0-1,0-1 1,0 1 0,0 0 0,1 0-1,-1 0 1,0 0 0,0 0 0,1 1 0,-1-1-1,1 0 1,-1 0 0,1 0 0,-1 0-1,1 0 1,-1 0 0,1 1 0,1-2-1,-2 2-18,1 0 1,0 0-1,0-1 0,0 1 0,0 0 0,0 0 0,0 0 0,0 0 0,0 1 0,0-1 0,-1 0 0,1 0 0,0 0 1,0 1-1,0-1 0,0 0 0,0 1 0,-1-1 0,1 1 0,0-1 0,0 1 0,-1 0 0,1-1 0,0 1 0,-1 0 0,1-1 1,-1 1-1,1 0 0,0 0 0,-1-1 0,1 2 0,14 22 6,-1 0-1,-1 1 1,-1 0 0,-1 1-1,14 48 1,-24-70-7,1 0 0,0 0 0,-1 0 0,2-1 0,-1 1 0,0-1 0,1 1 0,0-1 0,0 0 0,0 0 0,0 0 0,0 0 0,1 0 0,-1-1 0,1 0 0,-1 1 0,1-1 0,0-1 0,0 1 0,0-1 0,0 1 0,0-1 0,1 0 0,-1 0 0,0-1 0,0 1 0,1-1 0,-1 0 0,0 0 0,0-1 0,1 1 0,-1-1 0,0 0 0,0 0 0,0 0 0,5-3 0,19-8 0,0-2 0,-1-1 0,-1-1 0,0-2 0,-1 0 0,40-39 0,-54 47 0,-9 9 0,0 0 0,0-1 0,-1 0 0,1 1 0,0-1 0,-1 0 0,1 0 0,-1 0 0,0 0 0,2-3 0,-3 5 0,0 0 0,0 0 0,0 0 0,0-1 0,0 1 0,0 0 0,0 0 0,0 0 0,0 0 0,0 0 0,0 0 0,0 0 0,0 0 0,0 0 0,1-1 0,-1 1 0,0 0 0,0 0 0,-1 0 0,1 0 0,0 0 0,0 0 0,0 0 0,0 0 0,0-1 0,0 1 0,0 0 0,0 0 0,0 0 0,0 0 0,0 0 0,0 0 0,0 0 0,0 0 0,0 0 0,0 0 0,0-1 0,0 1 0,-1 0 0,1 0 0,0 0 0,0 0 0,0 0 0,0 0 0,0 0 0,0 0 0,0 0 0,0 0 0,0 0 0,-1 0 0,1 0 0,0 0 0,0 0 0,0 0 0,0 0 0,-10 3 0,-9 7 0,-2 8 0,0 0 0,0 2 0,2 0 0,-25 35 0,41-50 0,-2 1 0,0 0 0,1 1 0,0-1 0,-3 8 0,7-13 0,0 0 0,-1 0 0,1-1 0,0 1 0,-1 0 0,1-1 0,0 1 0,0 0 0,-1 0 0,1 0 0,0-1 0,0 1 0,0 0 0,0 0 0,0 0 0,0-1 0,0 1 0,1 0 0,-1 0 0,0-1 0,0 1 0,1 0 0,-1 0 0,0-1 0,1 1 0,-1 0 0,1-1 0,-1 1 0,1 0 0,-1-1 0,1 1 0,-1-1 0,1 1 0,-1-1 0,1 1 0,0-1 0,-1 1 0,1-1 0,0 0 0,0 1 0,-1-1 0,1 0 0,0 0 0,0 1 0,-1-1 0,1 0 0,0 0 0,0 0 0,-1 0 0,3 0 0,3 0 0,0-1 0,0 1 0,0-1 0,0 0 0,0-1 0,0 1 0,0-1 0,-1 0 0,1-1 0,-1 1 0,1-1 0,-1 0 0,0 0 0,6-6 0,0 1 0,-1-1 0,0-1 0,-1 1 0,0-1 0,12-18 0,-21 27 0,1 0 0,0 0 0,-1 0 0,1 0 0,0 0 0,0 0 0,-1 0 0,1 0 0,0 0 0,0 1 0,0-1 0,0 0 0,0 1 0,0-1 0,2 0 0,-2 1 0,0 0 0,0 0 0,0 1 0,0-1 0,0 0 0,0 1 0,0-1 0,0 1 0,0-1 0,0 1 0,0-1 0,0 1 0,0 0 0,0-1 0,-1 1 0,1 0 0,0 0 0,0 1 0,50 42 0,-46-40 0,0 0 0,1 0 0,0-1 0,0 0 0,0-1 0,0 1 0,0-1 0,10 2 0,-12-3 0,0-1 0,0 0 0,0 0 0,0 0 0,0-1 0,0 0 0,0 1 0,0-1 0,0-1 0,0 1 0,0 0 0,0-1 0,-1 0 0,1 0 0,5-4 0,-1 0 0,0 0 0,-1-1 0,1 0 0,-1 0 0,6-9 0,-6 8 0,0 0 0,1 1 0,0-1 0,16-9 0,-24 16 0,1 1 0,-1 0 0,0 0 0,1-1 0,-1 1 0,1 0 0,-1 0 0,0 0 0,1 0 0,-1-1 0,1 1 0,-1 0 0,1 0 0,-1 0 0,1 0 0,-1 0 0,0 0 0,1 0 0,-1 0 0,1 0 0,-1 0 0,1 1 0,-1-1 0,1 0 0,-1 0 0,0 0 0,1 1 0,-1-1 0,1 0 0,-1 0 0,0 1 0,1-1 0,-1 0 0,1 1 0,8 18 0,-3 24 0,-7-29 0,1-11 0,-1 1 0,1 0 0,0 0 0,0 0 0,0 0 0,1 0 0,1 7 0,1-12 0,-1 0 0,1 0 0,0-1 0,-1 1 0,1 0 0,-1-1 0,1 0 0,-1 1 0,0-1 0,2-3 0,22-24 0,-20 20 0,1 1 0,0 0 0,12-10 0,-16 16 0,-1 0 0,0 0 0,1 0 0,0 1 0,-1-1 0,1 1 0,0 0 0,0 0 0,0 0 0,0 0 0,0 0 0,0 1 0,0-1 0,0 1 0,0 0 0,0 0 0,0 0 0,0 0 0,0 0 0,0 1 0,0-1 0,0 1 0,0 0 0,0 0 0,0 0 0,0 0 0,-1 1 0,1-1 0,0 1 0,-1-1 0,1 1 0,-1 0 0,0 0 0,1 0 0,-1 1 0,3 3 0,6 11 0,-9-13 0,0 0 0,1 1 0,0-1 0,-1-1 0,2 1 0,-1 0 0,0-1 0,1 1 0,-1-1 0,1 0 0,5 3 0,-7-5 0,-1-1 0,1 0 0,-1 0 0,1 0 0,-1 0 0,1 0 0,-1 0 0,1-1 0,-1 1 0,1 0 0,-1-1 0,0 1 0,1-1 0,-1 0 0,0 1 0,1-1 0,-1 0 0,0 0 0,0 0 0,0 0 0,0 0 0,1 0 0,-1 0 0,-1 0 0,1 0 0,0 0 0,1-3 0,2-3 0,0 0 0,0 0 0,3-14 0,-5 17 0,20-78 0,-11 36 0,-10 45 0,-1 0 0,0-1 0,0 1 0,1 0 0,-1 0 0,1-1 0,-1 1 0,1 0 0,-1 0 0,1 0 0,0 0 0,0 0 0,-1 0 0,1 0 0,0 0 0,0 0 0,0 0 0,0 0 0,0 0 0,0 0 0,0 1 0,2-2 0,-2 2 0,0 0 0,1 0 0,-1 0 0,0 1 0,0-1 0,0 0 0,1 0 0,-1 1 0,0-1 0,0 0 0,0 1 0,0-1 0,0 1 0,0 0 0,0-1 0,0 1 0,0 0 0,2 1 0,3 4 0,0 0 0,-1 1 0,1-1 0,-2 1 0,7 11 0,2 6 0,0 1 0,-2 0 0,-2 0 0,8 28 0,-16-49 0,0 1 0,0-1 0,0 0 0,-1 1 0,0-1 0,0 0 0,0 8 0,0-11 0,-1-1 0,1 1 0,0 0 0,-1 0 0,1 0 0,0 0 0,-1 0 0,1-1 0,-1 1 0,1 0 0,-1 0 0,0-1 0,1 1 0,-1 0 0,0-1 0,1 1 0,-1 0 0,0-1 0,0 1 0,0-1 0,1 0 0,-1 1 0,0-1 0,0 0 0,0 1 0,0-1 0,0 0 0,0 0 0,0 0 0,0 0 0,0 0 0,1 0 0,-1 0 0,0 0 0,0 0 0,0 0 0,0 0 0,0-1 0,0 1 0,0 0 0,-1-1 0,-7-2 0,-1 0 0,1 0 0,0-1 0,0-1 0,0 1 0,1-1 0,-1-1 0,-8-7 0,11 9 0,-5-4 0,11 7 0,8 4 0,7 5 0,1-1 0,1 0 0,-1-2 0,1 0 0,0-1 0,28 4 0,-35-7 0,1-1 0,-1 0 0,0-1 0,1 0 0,-1 0 0,0-1 0,0 0 0,0-1 0,0 0 0,0-1 0,-1 0 0,15-8 0,-7 5 0,-15 6 0,0 1 0,-1-1 0,1 1 0,0-1 0,-1 0 0,1 1 0,-1-1 0,1 0 0,-1 0 0,0 0 0,1 0 0,-1 0 0,2-3 0,3-7 0,-1 0 0,-1 0 0,0-1 0,0 0 0,-1 0 0,-1 0 0,2-17 0,0 5 0,18-135 0,14-69 0,-36 226 0,4-14 0,-3 13 0,0 8 0,-20 333 0,12-279 0,-3-2 0,-2 1 0,-3-1 0,-43 106 0,50-148 0,0-1 0,-1 0 0,-18 20 0,27-34 0,0 1 0,0-1 0,0 0 0,-1 0 0,1 0 0,0 0 0,0 0 0,-1 0 0,1 0 0,0 0 0,0 0 0,0 0 0,-1 0 0,1 0 0,0-1 0,0 1 0,-1 0 0,1 0 0,0 0 0,0 0 0,0 0 0,-1 0 0,1 0 0,0-1 0,0 1 0,0 0 0,0 0 0,-1 0 0,1 0 0,0-1 0,0 1 0,0 0 0,0 0 0,0 0 0,0-1 0,-1 1 0,1 0 0,0 0 0,0 0 0,0-1 0,0 1 0,0 0 0,0 0 0,0-1 0,0 1 0,0 0 0,0 0 0,0-1 0,0 1 0,0 0 0,0 0 0,0 0 0,1-1 0,-1 1 0,0 0 0,0 0 0,0 0 0,0-1 0,0 1 0,0 0 0,1 0 0,16-25 0,2 1 0,1 1 0,0 1 0,28-22 0,-16 13 0,131-114 0,-150 135 0,0-1 0,-1-1 0,0 0 0,-1-1 0,0 0 0,10-16 0,-21 27 0,1 0 0,0 0 0,-1 1 0,1-1 0,-1 0 0,1 0 0,-1 0 0,0 0 0,0 0 0,0 0 0,0 0 0,0 0 0,0 0 0,-1 0 0,1 0 0,-1 1 0,1-1 0,-1 0 0,0 0 0,1 0 0,-3-2 0,2 3 0,1 0 0,-1 0 0,0 0 0,1 0 0,-1 0 0,0 0 0,0 1 0,0-1 0,0 0 0,1 1 0,-1-1 0,0 1 0,0-1 0,0 1 0,0-1 0,-1 1 0,1-1 0,0 1 0,0 0 0,0 0 0,0 0 0,0 0 0,0-1 0,0 1 0,-1 1 0,1-1 0,0 0 0,0 0 0,0 0 0,0 1 0,0-1 0,0 0 0,0 1 0,0-1 0,0 1 0,0-1 0,0 1 0,-1 0 0,-1 2 0,0 0 0,0 0 0,0 0 0,1 0 0,-1 0 0,1 1 0,0-1 0,0 1 0,0-1 0,0 1 0,0 0 0,1 0 0,0 0 0,0 0 0,0 0 0,0 0 0,1 0 0,-1 0 0,1 0 0,0 0 0,1 5 0,-1-2 0,1 1 0,0-1 0,0 0 0,1 1 0,0-1 0,0 0 0,1 0 0,-1 0 0,2-1 0,-1 1 0,5 6 0,-6-10 0,1-1 0,0 1 0,0-1 0,-1 1 0,1-1 0,1 0 0,-1 0 0,0 0 0,1 0 0,-1-1 0,0 1 0,1-1 0,0 0 0,-1 0 0,1 0 0,0-1 0,0 1 0,-1-1 0,1 0 0,0 0 0,0 0 0,-1-1 0,1 1 0,0-1 0,0 0 0,5-2 0,7-2 0,1-1 0,-1-1 0,-1 0 0,21-13 0,-10 3 0,-14 9 0,0 1 0,0 0 0,0 1 0,22-8 0,-18 7 0,-15 7 0,0-1 0,-1 0 0,1 1 0,0-1 0,0 1 0,0 0 0,0-1 0,-1 1 0,1 0 0,0 0 0,0-1 0,0 1 0,0 0 0,0 0 0,0 0 0,0 0 0,0 0 0,0 0 0,0 0 0,0 1 0,0-1 0,0 0 0,0 0 0,-1 1 0,1-1 0,0 1 0,0-1 0,0 0 0,0 1 0,-1 0 0,1-1 0,1 2 0,19 14 0,-9-6 0,0-1 0,25 14 0,-29-19 0,1 0 0,0 0 0,0-1 0,0 0 0,17 3 0,-22-5 0,1-1 0,0 0 0,-1 0 0,1 0 0,0-1 0,-1 0 0,1 0 0,-1 0 0,1 0 0,-1-1 0,0 1 0,1-1 0,7-5 0,24-21 977,-15 7-3402,-13 14-62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24.7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84 13464,'0'0'3791,"72"12"-2847,-11-10 0,20-4-240,9-8-8,3-3-104,0-1 0,-5-2-152,-7 4 8,-11 6-120,-7-4 0,-13 4-112,-7-2 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27.5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1 756 11048,'0'0'7991,"1"-10"-7439,34-206 2051,-31 194-2242,-2 11 36,0 1 1,0 0 0,1 0 0,6-13-1,-6 14-118,1-2 1895,-3 20-700,-3 6-1186,1 0 1,1 0-1,0 0 0,3 17 1,-2-26-169,0 0 1,1 0 0,0 0 0,0 0-1,0 0 1,1 0 0,0-1 0,0 1 0,0-1-1,1 0 1,0 0 0,6 7 0,-3-5-22,-1-1 0,1 0 0,0 0 0,1 0-1,-1-1 1,16 7 0,-19-10-60,1 0 0,0-1 0,0 0 0,-1 0 0,1 0 0,0-1 0,0 1 0,0-1 0,0-1 0,0 1 0,0-1 0,0 1 0,-1-1 0,8-3 0,-5 2-39,-1-1 0,1 0 0,-1 0 0,0 0 0,0-1 0,0 0 0,-1 0 0,0-1 0,7-5 0,5-10 0,19-24 0,11-13 0,-43 53 0,-6 5 0,-6 8 0,5-3 0,-11 20 0,-12 32 0,22-47 0,1 0 0,0 0 0,1 0 0,0 0 0,1 0 0,-1 15 0,2-16 0,0 22 0,0-32 0,0 0 0,0 1 0,0-1 0,0 0 0,0 0 0,1 1 0,-1-1 0,0 0 0,0 0 0,0 1 0,0-1 0,0 0 0,1 0 0,-1 1 0,0-1 0,0 0 0,1 0 0,-1 0 0,0 1 0,0-1 0,0 0 0,1 0 0,-1 0 0,0 0 0,1 0 0,-1 1 0,0-1 0,0 0 0,1 0 0,0 0 0,0 0 0,0-1 0,0 1 0,0-1 0,0 1 0,0-1 0,0 1 0,0-1 0,0 1 0,0-1 0,0 0 0,0 0 0,-1 0 0,2-1 0,-2 2 0,7-6 0,0 0 0,-1-1 0,1 0 0,-2 0 0,1 0 0,-1-1 0,0 0 0,-1 0 0,0 0 0,6-15 0,45 85 0,-51-58 0,0 1 0,1-1 0,0 0 0,0 0 0,0 0 0,0-1 0,0 0 0,1 0 0,7 4 0,-9-6 0,0 0 0,0 0 0,0 0 0,-1 0 0,1-1 0,0 1 0,0-1 0,0 0 0,0 0 0,0-1 0,0 1 0,0-1 0,0 0 0,-1 0 0,8-3 0,-3 1 0,0-1 0,-1 0 0,0-1 0,0 0 0,0 0 0,-1-1 0,0 1 0,0-1 0,0-1 0,5-6 0,-4 2 0,0 0 0,-1-1 0,0 1 0,0-1 0,6-23 0,-2-6 0,-3 1 0,-1-1 0,1-46 0,-6 75 0,1-62 0,-3 0 0,-12-79 0,12 105 0,1 50 0,0 57 0,2 0 0,15 92 0,-10-118 0,25 104 0,-28-124 0,1 0 0,1 0 0,0 0 0,0 0 0,1-1 0,1 0 0,15 19 0,-20-29 0,0 1 0,0-1 0,-1 1 0,2-1 0,-1 0 0,0 0 0,0 0 0,1 0 0,-1-1 0,1 0 0,-1 1 0,1-1 0,-1 0 0,9 0 0,-6 0 0,0-1 0,0 0 0,0-1 0,1 0 0,-1 0 0,0 0 0,0-1 0,10-3 0,-8 2 0,1-1 0,-1 0 0,0-1 0,0 0 0,-1 0 0,1 0 0,-1-1 0,-1 0 0,1-1 0,-1 0 0,0 0 0,8-11 0,-9 9 0,-1 0 0,0-1 0,0 0 0,3-13 0,-7 23 0,0-1 0,0 1 0,0 0 0,0-1 0,1 1 0,-1-1 0,0 1 0,0 0 0,0-1 0,0 1 0,0 0 0,0-1 0,0 1 0,0-1 0,0 1 0,0 0 0,0-1 0,0 1 0,-1-1 0,1 1 0,0 0 0,0-1 0,0 1 0,0 0 0,-1-1 0,1 1 0,0 0 0,0-1 0,-1 1 0,1 0 0,0 0 0,0-1 0,-1 1 0,1 0 0,0 0 0,-1-1 0,1 1 0,0 0 0,-1 0 0,1 0 0,0 0 0,-1 0 0,1-1 0,-1 1 0,1 0 0,0 0 0,-1 0 0,1 0 0,-1 0 0,1 0 0,0 0 0,-1 0 0,1 0 0,-1 1 0,1-1 0,0 0 0,-1 0 0,1 0 0,0 0 0,-1 1 0,-22 11 0,19-8 0,0-1 0,1 1 0,-1 1 0,1-1 0,0 0 0,0 1 0,1-1 0,-1 1 0,1 0 0,0 0 0,0 0 0,1 0 0,0 0 0,-1 0 0,2 1 0,-1-1 0,1 0 0,-1 0 0,2 1 0,-1-1 0,0 0 0,3 10 0,-2-11 0,0 1 0,0-1 0,0 1 0,1-1 0,0 0 0,0 1 0,0-1 0,0 0 0,1 0 0,0-1 0,-1 1 0,1 0 0,0-1 0,1 0 0,-1 1 0,1-2 0,-1 1 0,1 0 0,0-1 0,0 1 0,0-1 0,1 0 0,-1 0 0,0-1 0,1 1 0,4 0 0,3-1 79,-1 0-1,0-1 1,0 0-1,1-1 1,-1 0-1,0 0 1,0-2-1,0 1 1,0-1-1,13-6 1,-15 5-774,0 0 0,0-1 0,-1 0 1,0 0-1,1-1 0,13-13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27.7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1 196 17287,'0'0'3384,"95"-20"-2696,-21 0-208,13-6-8,10-4-104,-7-3 8,-1 9-96,-12 4 8,-1 6-264,-21 6 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1:5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71 179 10040,'0'0'11450,"-10"0"-11027,-33-3-6,42 3-343,1-1-1,-1 1 1,0 0 0,0 0-1,1 0 1,-1 0 0,0 0-1,1-1 1,-1 1 0,0 0-1,1-1 1,-1 1-1,0 0 1,1-1 0,-1 1-1,0-1 1,1 1 0,-1-1-1,1 0 1,-1 1 0,1-1-1,0 1 1,-1-1 0,1 0-1,-1 1 1,1-1 0,0 0-1,0 1 1,-1-1 0,1-1-1,1-20 1434,0 18-1569,-1 1 106,1 0 0,0 0-1,0 1 1,0-1 0,0 0 0,1 1 0,-1-1 0,1 1-1,-1 0 1,1-1 0,0 1 0,0 0 0,0 0 0,4-3-1,37-26 283,-31 23-211,-2 2-5,0 0-1,0 1 0,1 0 1,-1 0-1,1 1 0,20-5 1,-27 9-57,0-1 0,0 1-1,-1 0 1,1-1 0,0 2 0,0-1 0,-1 0 0,1 1 0,0 0 0,6 2 0,-7-2-18,-1 0 0,0 0 0,0 1 0,1-1 0,-1 1 0,-1-1 0,1 1 0,0 0 0,0 0 0,0 0 0,-1 0 0,1 0 0,-1 0 0,0 0 0,0 0 0,0 1 0,2 4 0,-1-1 7,-1 0 0,0 1 1,0-1-1,0 1 1,-1-1-1,0 1 0,0 0 1,-1-1-1,-1 8 0,-2 7 99,-10 29 0,-33 118 416,41-150-339,2 0-1,-4 32 1,7-42-77,1 0-1,0 0 1,0 0 0,0 0 0,1-1 0,0 1 0,1 0 0,0 0 0,3 7 0,-4-13-133,0 0 1,1 0-1,-1 0 1,1 0-1,0 0 1,0 0-1,-1-1 1,1 1 0,0-1-1,0 1 1,1-1-1,-1 0 1,0 1-1,0-1 1,1 0-1,-1-1 1,0 1-1,1 0 1,-1-1-1,1 1 1,3-1 0,8 2 27,-1-2 1,25-1 0,-29 1-34,4-1-3,0 0 0,0-1 0,-1 0 0,1-1 0,-1 0 0,1-1 0,-1-1 0,21-10 0,-25 10 0,-1 0 0,0 0 0,0 0 0,0-1 0,-1 0 0,0 0 0,0-1 0,-1 0 0,1 0 0,-1 0 0,-1 0 0,0-1 0,7-15 0,-3-4 0,-1 0 0,-1 0 0,-2 0 0,2-32 0,-4 36 0,1-14 0,-3 20 0,2 1 0,0-1 0,0 1 0,1 0 0,7-18 0,-7 29 0,0 0 0,0 1 0,0-1 0,0 1 0,1 0 0,0 0 0,0 0 0,0 0 0,0 1 0,1 0 0,-1 0 0,1 0 0,0 0 0,6-2 0,1 0 0,0 0 0,1 1 0,-1 0 0,25-3 0,-23 6 0,0 0 0,-1 1 0,1 0 0,0 1 0,-1 1 0,1 0 0,-1 1 0,0 1 0,1 0 0,15 7 0,-29-11 0,1 1 0,1-1 0,-1 0 0,0 1 0,0-1 0,0 1 0,0 0 0,0-1 0,0 1 0,0 0 0,0-1 0,0 1 0,-1 0 0,1 0 0,0 0 0,0 0 0,-1-1 0,1 1 0,-1 0 0,1 1 0,0-1 0,-1 0 0,0 0 0,1 0 0,-1 2 0,10 0 982,-3-4-3747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30.2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277 368 9744,'0'0'7743,"-10"-3"-7291,2 0-397,-9-2 356,-33-6 0,44 10-297,-1 0 1,1 0 0,0 1 0,-1 0 0,1 1-1,0-1 1,-1 1 0,1 1 0,0-1-1,-8 3 1,6 0 44,-1 0 1,1 0-1,-1 0 0,1 1 0,1 0 0,-1 1 1,1 0-1,-10 10 0,13-11-82,0 0-1,1 0 1,0 0-1,0 0 0,0 1 1,1-1-1,-1 1 1,1-1-1,1 1 1,-1 0-1,1 0 1,0 0-1,0 0 1,1 8-1,-1-6 30,1 0 0,1 0 0,-1 0-1,1 1 1,1-1 0,-1 0 0,1 0 0,1-1 0,5 15 0,-5-17-39,0-1 1,0 1 0,1-1-1,-1 1 1,1-1 0,0 0-1,0-1 1,0 1 0,1-1-1,-1 0 1,1 0 0,-1 0-1,1 0 1,0-1 0,8 3-1,-5-3 5,-1 0-1,1-1 0,-1 0 1,1 0-1,-1 0 1,1-1-1,-1 0 1,1-1-1,-1 0 0,1 0 1,-1 0-1,1-1 1,-1 0-1,0-1 1,0 0-1,0 0 0,10-6 1,-5 2 39,-1 0 1,0-1-1,0 0 1,-1-1-1,0 0 0,0-1 1,-1 0-1,0 0 1,7-13-1,-5 5 44,-1 0-1,-1 0 1,-1-1-1,0 0 1,-1-1-1,4-20 1,-6 11 53,-1 0 0,-1 0 0,-1-50-1,-4 21 229,-10-61-1,12 117-410,-1 0 0,1 0 1,-1 0-1,1 0 0,-1 1 0,0-1 0,0 0 0,0 0 0,0 1 1,0-1-1,0 1 0,0-1 0,-1 1 0,1-1 0,0 1 0,-1 0 0,1 0 1,-1 0-1,0 0 0,1 0 0,-3-1 0,3 1-13,-1 1 0,1-1 1,0 1-1,0 0 0,-1 0 0,1 0 0,0 0 0,-1 0 0,1 0 1,0 0-1,-1 0 0,1 0 0,0 0 0,0 1 0,-1-1 0,1 1 0,0-1 1,0 1-1,0-1 0,-1 1 0,1-1 0,0 1 0,0 0 0,0 0 0,0 0 1,0 0-1,0 0 0,1 0 0,-1 0 0,0 0 0,-1 2 0,-3 6-2,0 1 0,1-1 0,0 1 0,0 0 0,1 1 0,0-1 0,1 1 0,1-1 0,-2 17-1,2-4 9,2 0 0,0 0 0,6 31 0,-3-33-20,1 0 0,1 0 0,0-1 0,2 0-1,0 0 1,2-1 0,19 31 0,-24-42 15,1-1 0,0 0 0,0 0 0,1-1-1,-1 1 1,1-2 0,1 1 0,15 8 0,-18-11 14,1 0-1,0-1 1,1 0 0,-1 0-1,0-1 1,0 0 0,1 0-1,-1 0 1,1-1-1,-1 0 1,1 0 0,-1 0-1,13-3 1,-11 1-1,0-1 1,0 0-1,0 0 0,-1 0 0,1-1 1,-1 0-1,0 0 0,0-1 0,0 0 1,-1-1-1,1 1 0,-1-1 0,6-8 1,6-9 117,-2 0 0,22-40 0,-30 48-68,-6 12-44,0-1-1,0 1 1,-1 0-1,0-1 1,1 1 0,-1 0-1,-1-1 1,1 1-1,0-5 1,-11 119-32,10-97 0,-1 3 0,2 1 0,0 0 0,0-1 0,2 1 0,5 19 0,-8-36 0,0 0 0,1 0 0,-1-1 0,1 1 0,-1 0 0,1 0 0,-1-1 0,1 1 0,-1 0 0,1-1 0,0 1 0,-1-1 0,1 1 0,0-1 0,0 1 0,-1-1 0,1 1 0,0-1 0,0 0 0,0 1 0,-1-1 0,1 0 0,0 0 0,0 0 0,0 0 0,0 0 0,0 0 0,0 0 0,-1 0 0,1 0 0,0 0 0,0 0 0,0 0 0,0-1 0,0 1 0,-1 0 0,1-1 0,0 1 0,0 0 0,1-2 0,4-1 0,-1 0 0,1 0 0,-1 0 0,6-6 0,9-10 0,-1-2 0,-1 0 0,-1-1 0,-1-1 0,22-40 0,-25 40 0,-13 23 0,3-7 0,1 1 0,0 0 0,0 0 0,1 0 0,0 1 0,0-1 0,0 1 0,8-6 0,-13 11 0,1 0 0,0 0 0,-1 0 0,1 0 0,-1 0 0,1 0 0,-1 1 0,1-1 0,0 0 0,-1 0 0,1 0 0,-1 1 0,1-1 0,-1 0 0,1 1 0,-1-1 0,0 0 0,1 1 0,-1-1 0,1 1 0,-1-1 0,0 1 0,1-1 0,-1 1 0,0-1 0,1 1 0,-1-1 0,0 1 0,11 18 0,-11-18 0,10 16 0,0-1 0,2-1 0,-1 0 0,2-1 0,0 0 0,0-1 0,17 12 0,-26-21 0,0-1 0,0 0 0,1 0 0,-1-1 0,1 1 0,0-1 0,0 0 0,0 0 0,0-1 0,0 1 0,0-1 0,0 0 0,0-1 0,1 1 0,-1-1 0,8 0 0,-6-1 0,-1-1 0,1 1 0,-1-1 0,0 0 0,1-1 0,-1 0 0,0 0 0,-1 0 0,1 0 0,0-1 0,-1 0 0,9-9 0,-6 6 0,-1 0 0,-1 0 0,1-1 0,-1 1 0,10-18 0,-14 21 0,-1 1 0,1-1 0,-1 0 0,0 0 0,0 0 0,0 0 0,0 0 0,-1 0 0,1 0 0,-1 0 0,0 0 0,-1 0 0,1 0 0,-1 0 0,1 0 0,-1 0 0,-3-6 0,4 9 0,0 1 0,0-1 0,0 1 0,0 0 0,-1-1 0,1 1 0,0-1 0,0 1 0,0-1 0,-1 1 0,1-1 0,0 1 0,-1 0 0,1-1 0,0 1 0,-1 0 0,1-1 0,-1 1 0,1 0 0,0 0 0,-1-1 0,1 1 0,-1 0 0,1 0 0,-1 0 0,1-1 0,-1 1 0,1 0 0,-1 0 0,0 0 0,0 1 0,0-1 0,0 0 0,0 1 0,0-1 0,0 1 0,0-1 0,0 1 0,1-1 0,-1 1 0,0 0 0,0-1 0,0 2 0,-18 28 0,17-26 0,1 0 0,0 0 0,0-1 0,0 1 0,1 0 0,-1 0 0,1 0 0,0 0 0,0 0 0,0 0 0,1 0 0,-1 0 0,1 0 0,0 0 0,0 0 0,1 0 0,-1-1 0,1 1 0,0 0 0,0-1 0,0 1 0,0-1 0,0 0 0,1 0 0,-1 0 0,1 0 0,0 0 0,0-1 0,6 5 0,-2-2 0,-1 0 0,1-1 0,0 0 0,1 0 0,-1-1 0,1 0 0,-1 0 0,1-1 0,0 0 0,0 0 0,0-1 0,0 0 0,0 0 0,9-1 0,11-3 283,0-1 1,43-13-1,-48 10-2675,30-14-1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31.9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0 776 11352,'0'0'6737,"12"-8"-6275,17-13-48,-2 0 0,39-40 0,-33 26-41,-2-1-1,-2-2 1,-1-1 0,34-64 0,-59 96-322,80-169 1032,-75 154-831,-1 0-1,0-1 1,-2 0-1,0 0 0,-2 0 1,1-31-1,-4 51-131,0 0-1,-1 0 1,1 0-1,-1 0 1,1 0-1,-1 0 1,0 0-1,0 0 1,-3-5-1,4 8-82,0 0-1,0-1 1,-1 1-1,1-1 1,0 1 0,-1 0-1,1-1 1,0 1-1,-1 0 1,1-1-1,0 1 1,-1 0 0,1 0-1,-1 0 1,1-1-1,0 1 1,-1 0-1,1 0 1,-1 0 0,1 0-1,-1 0 1,1 0-1,-1 0 1,1 0-1,-1 0 1,-1 0-13,1 1 1,0-1-1,0 1 1,0-1-1,0 1 1,0 0-1,0 0 1,0-1-1,0 1 1,0 0-1,1 0 1,-1 0-1,0 0 1,0 0-1,0 1 0,-8 13 80,0 0 0,1 1 0,1 0 0,0 0 0,1 1 0,1 0 0,1 0 0,0 0 0,-1 19-1,2-10 21,2 0-1,1 0 0,1-1 0,2 1 0,8 41 0,-8-56-56,0 0 1,1 0-1,0 0 1,0-1 0,2 1-1,-1-1 1,1 0-1,8 10 1,-10-15-21,1 1 0,-1-1 0,1-1 0,0 1 0,0-1 0,1 0 1,-1 0-1,1 0 0,0-1 0,0 1 0,0-2 0,0 1 0,1-1 0,12 4 0,-7-5 52,-1 0-1,0 0 0,1-1 0,-1 0 0,1-1 0,-1-1 1,0 1-1,0-2 0,16-4 0,-19 4 7,-1 0 0,1-1-1,-1 1 1,0-1 0,0-1-1,0 1 1,-1-1 0,1-1 0,-1 1-1,0-1 1,-1 0 0,1 0 0,8-13-1,-44 90 27,26-64-131,0 2 0,0 0 0,0 0 0,1 0 0,-3 15 0,6-23 0,-1 1 0,1-1 0,0 1 0,-1-1 0,1 1 0,0-1 0,0 1 0,0-1 0,1 1 0,-1-1 0,0 1 0,1-1 0,-1 0 0,0 1 0,1-1 0,0 1 0,-1-1 0,1 0 0,0 0 0,0 1 0,-1-1 0,1 0 0,0 0 0,0 0 0,0 0 0,1 0 0,-1 0 0,0 0 0,0 0 0,0 0 0,1-1 0,-1 1 0,0 0 0,1-1 0,-1 1 0,1-1 0,1 1 0,0-1 0,-1 0 0,0 0 0,1 0 0,-1-1 0,1 1 0,-1-1 0,0 1 0,1-1 0,-1 0 0,0 0 0,0 0 0,1 0 0,-1 0 0,0 0 0,0-1 0,0 1 0,0-1 0,-1 0 0,1 1 0,0-1 0,-1 0 0,1 0 0,-1 0 0,0 0 0,2-3 0,0 0 0,1 0 0,-1-1 0,-1 1 0,1-1 0,-1 0 0,0 0 0,0 0 0,1-10 0,-3-2 0,-1 15 0,0 0 0,1-1 0,0 1 0,0 0 0,0 0 0,0 0 0,1-1 0,-1 1 0,1 0 0,-1 0 0,1 0 0,2-4 0,-1 6 0,0 1 0,1-1 0,-1 1 0,0 0 0,1 0 0,-1 0 0,0 0 0,1 0 0,-1 0 0,4 1 0,-1 0 0,124 7 0,-109-8 0,0-1 0,0-1 0,0-1 0,29-8 0,-29 2 0,-17 7 1014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32.2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33 16783,'0'0'3367,"13"-2"-2943,329-10 1116,-322 12-1432,8 0 7,189-10 710,-152 3-832,-44 6-2681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36.7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294 776 8136,'0'0'11633,"-2"-10"-11153,-8-30-7,9 39-429,0-1-1,0 1 1,0-1 0,0 1-1,-1 0 1,1-1-1,0 1 1,-1 0 0,1 0-1,-1 0 1,1 0 0,-1 0-1,0 0 1,1 0 0,-1 1-1,0-1 1,0 1 0,0-1-1,1 1 1,-1 0-1,0-1 1,0 1 0,0 0-1,0 0 1,1 0 0,-3 1-1,-3-1 130,-4 1 11,0 0 1,1 1 0,-1 0-1,0 1 1,0 0 0,1 1-1,0 0 1,0 0-1,-11 7 1,11-6-43,3-1-34,-1 1 0,1 0 1,0 1-1,0 0 1,0 0-1,1 0 1,0 1-1,0-1 1,1 2-1,0-1 0,0 0 1,1 1-1,0 0 1,0 0-1,1 0 1,0 1-1,0-1 1,1 1-1,0 0 0,-1 10 1,3-14-53,0-1 1,1 1 0,0 0-1,0 0 1,0 0-1,0-1 1,1 1 0,-1-1-1,1 1 1,1-1-1,-1 0 1,0 1 0,5 4-1,-2-3 19,1 0 0,0 0 0,0-1 0,0 0 0,0 0 0,1 0 0,11 5 0,-5-3 29,0-1-1,1-1 1,-1-1-1,1 0 1,0 0-1,0-1 1,1-1-1,21 1 1,-18-4 14,0 0 1,-1-1-1,1-1 0,-1-1 1,0 0-1,0-1 0,0-1 1,25-13-1,-20 7 87,0 0 1,-1-2-1,-1-1 0,0 0 1,25-27-1,-43 40-160,0 0 0,-1 0 0,1-1 0,-1 1 0,1 0 0,-1-1 0,2-4 0,-3 7-34,0 0 0,0-1 0,0 1 0,0 0 0,0-1 0,1 1 0,-1 0 0,0-1 0,0 1 0,0-1 0,0 1 0,0 0 0,0-1 0,0 1 0,0 0 0,0-1 1,0 1-1,-1-1 0,1 1 0,0 0 0,0-1 0,0 1 0,0 0 0,0-1 0,-1 1 0,1 0 0,0-1 0,0 1 0,-1 0 0,1 0 0,0-1 0,0 1 0,-1 0 0,1 0 0,0-1 0,-1 1 0,1 0 1,0 0-1,-1 0 0,1 0 0,0 0 0,-1-1 0,1 1 0,0 0 0,-1 0 0,1 0 0,-1 0 0,1 0 0,0 0 0,-1 0 0,1 0 0,-1 0 0,1 0 0,0 0 0,-1 1 0,1-1 0,0 0 0,-1 0 0,1 0 1,0 0-1,-1 1 0,1-1 0,-1 0 0,-1 2 22,-1-1 0,0 1 1,1 0-1,0 0 1,-1 0-1,1 0 0,0 0 1,0 0-1,0 0 1,0 1-1,-2 3 0,-17 30 300,21-35-333,-1 0 0,1 0 0,-1 0 0,1 0 0,0 0 0,-1 0 0,1 0 0,0 0 0,0 0 0,0 0 0,0 1 0,0-1 0,0 0 0,0 0 0,0 0 0,0 0 0,0 0 0,0 0 0,1 0 0,-1 0 0,1 0 0,-1 0 0,1 0 0,-1 0 0,2 2 0,0-1 0,-1-1 0,1 0 0,0 1 0,0-1 0,-1 0 0,1 0 0,0 0 0,0 0 0,0-1 0,1 1 0,-1 0 0,3-1 0,4 2 0,-1-1 0,1-1 0,0 0 0,-1 0 0,16-3 0,-14 1 0,0-1 0,-1 0 0,1-1 0,-1 0 0,0-1 0,11-7 0,-14 9 0,-1 0 0,0-1 0,0 0 0,-1 0 0,1-1 0,-1 1 0,0-1 0,0 0 0,0 0 0,-1 0 0,5-9 0,-8 12 0,1-1 0,-1 1 0,0-1 0,0 1 0,0 0 0,0-1 0,0 1 0,-1-1 0,1 1 0,-1-1 0,1 1 0,-1 0 0,0-1 0,0 1 0,0 0 0,0 0 0,0-1 0,-1 1 0,1 0 0,0 0 0,-1 1 0,0-1 0,1 0 0,-5-3 0,-1-1 0,1 1 0,-1-1 0,-1 1 0,1 0 0,-14-6 0,17 9 0,-1 1 0,0 0 0,1 0 0,-1 0 0,-9-1 0,-8-1 0,6-2 0,44 13 0,-2-7 0,1-2 0,0 0 0,-1-2 0,1 0 0,-1-2 0,0-1 0,0-2 0,-1 0 0,1-1 0,-2-2 0,0-1 0,42-26 0,-33 15 0,-1 0 0,-1-3 0,-2 0 0,0-2 0,35-46 0,-49 55 0,-2-1 0,0-1 0,-1 0 0,-2-1 0,0 0 0,-1 0 0,-1-1 0,-1 0 0,-1-1 0,3-30 0,-8 49 0,0-1 0,0 0 0,0 0 0,-1 0 0,0 0 0,0 0 0,0 0 0,0 0 0,-1 0 0,0 0 0,-1 0 0,1 0 0,-4-8 0,5 14 0,-1-1 0,1 1 0,0-1 0,-1 1 0,1-1 0,-1 1 0,1 0 0,-1-1 0,1 1 0,-1-1 0,1 1 0,-1 0 0,1 0 0,-1-1 0,1 1 0,-1 0 0,0 0 0,1 0 0,-1 0 0,1 0 0,-1 0 0,0 0 0,1 0 0,-1 0 0,1 0 0,-1 0 0,1 0 0,-1 0 0,0 0 0,1 0 0,-1 0 0,1 1 0,-1-1 0,1 0 0,-1 1 0,1-1 0,-1 0 0,1 1 0,-1-1 0,0 1 0,-19 19 0,5 3 0,1 0 0,2 1 0,0 1 0,2 0 0,0 0 0,2 1 0,-9 50 0,10-34 0,2 1 0,0 62 0,6-84 0,0 0 0,1-1 0,1 1 0,1-1 0,1 0 0,1 0 0,11 24 0,-15-39 0,1 1 0,0-1 0,0 0 0,0 0 0,1-1 0,0 1 0,0-1 0,0 0 0,0 0 0,1 0 0,0 0 0,0-1 0,0 0 0,0 0 0,0 0 0,0-1 0,1 1 0,-1-1 0,1 0 0,0-1 0,-1 0 0,1 0 0,0 0 0,0 0 0,9-1 0,-2-1 0,-1 0 0,1-1 0,-1 0 0,0 0 0,1-2 0,-1 0 0,0 0 0,-1-1 0,1 0 0,-1-1 0,11-8 0,3-3 0,0-2 0,-2-2 0,-1 0 0,0-1 0,-1-1 0,-2 0 0,0-2 0,-2-1 0,0 0 0,-2-1 0,16-39 0,-11 19 0,-1-1 0,-3 0 0,-2-2 0,-2 0 0,-2 0 0,4-72 0,-14 116 0,0 0 0,0 0 0,0 0 0,-1 0 0,-1-7 0,2 12 0,0 1 0,-1-1 0,1 1 0,0-1 0,0 1 0,0-1 0,-1 1 0,1-1 0,0 1 0,-1-1 0,1 1 0,0-1 0,-1 1 0,1 0 0,-1-1 0,1 1 0,0-1 0,-1 1 0,1 0 0,-1 0 0,1-1 0,-1 1 0,1 0 0,-2-1 0,1 2 0,0-1 0,-1 0 0,1 0 0,0 1 0,0-1 0,0 1 0,0-1 0,-1 1 0,1-1 0,0 1 0,0 0 0,0-1 0,0 1 0,1 0 0,-1 0 0,-2 2 0,-9 11 0,1 1 0,0 0 0,1 0 0,1 1 0,1 1 0,0 0 0,1 0 0,0 0 0,-5 26 0,-28 167 0,34-171 0,-1 8 0,-1 59 0,7-89 0,2 0 0,0 0 0,2 0 0,-1 0 0,2 0 0,9 28 0,-11-40 0,1 4 0,1 0 0,0-1 0,0 1 0,11 15 0,-14-22 0,0-1 0,1 1 0,-1 0 0,1-1 0,0 1 0,0-1 0,-1 0 0,1 1 0,0-1 0,0 0 0,0 0 0,0 0 0,0-1 0,1 1 0,-1 0 0,0-1 0,0 1 0,0-1 0,1 0 0,-1 0 0,0 0 0,0 0 0,1 0 0,-1 0 0,0-1 0,3 0 0,7-3 0,0 0 0,-1-1 0,0 0 0,0-1 0,0-1 0,-1 1 0,0-2 0,0 1 0,0-1 0,12-15 0,-7 7 0,-2 0 0,0-1 0,0-1 0,-2 0 0,13-27 0,-2-25 0,-19 57 0,3 160 0,-4-126 0,1 0 0,1-1 0,1 1 0,1-1 0,9 22 0,-12-36 0,0-1 0,0 0 0,0-1 0,0 1 0,1 0 0,0-1 0,6 6 0,-9-8 0,1-1 0,-1 0 0,1 0 0,-1 0 0,1 0 0,-1 0 0,1 0 0,-1 0 0,1 0 0,0-1 0,0 1 0,-1-1 0,1 1 0,0-1 0,0 0 0,0 0 0,0 1 0,-1-1 0,1-1 0,0 1 0,0 0 0,0 0 0,-1-1 0,1 1 0,3-2 0,3-3 0,0 0 0,0 0 0,0-1 0,-1 0 0,0-1 0,0 0 0,-1 0 0,0 0 0,7-11 0,6-12 0,17-37 0,-29 53 0,15-33 0,-2-1 0,16-63 0,-34 107 0,9-28 0,-11 31 0,0 1 0,0-1 0,0 1 0,1-1 0,-1 0 0,0 1 0,1-1 0,-1 1 0,0-1 0,1 1 0,-1-1 0,0 1 0,1 0 0,-1-1 0,1 1 0,-1-1 0,1 1 0,-1 0 0,1-1 0,-1 1 0,1 0 0,-1 0 0,1-1 0,-1 1 0,1 0 0,0 0 0,-1 0 0,1 0 0,-1 0 0,1 0 0,0 0 0,-1 0 0,1 0 0,-1 0 0,1 0 0,-1 0 0,1 0 0,0 0 0,-1 0 0,1 1 0,-1-1 0,1 0 0,-1 1 0,1-1 0,-1 0 0,1 1 0,1 1 0,-1-1 0,1 1 0,-1 0 0,0 0 0,0 0 0,1 0 0,-1 1 0,-1-1 0,2 4 0,5 10 0,-1-3 0,10 16 0,21 58 0,-34-78 0,-1-1 0,1 1 0,-2-1 0,1 1 0,-1 0 0,0 0 0,-1-1 0,0 1 0,-1 0 0,1 0 0,-2 0 0,-2 12 0,3-20 0,1 0 0,-1 0 0,1 0 0,-1 0 0,1 0 0,-1 0 0,1 0 0,-1 0 0,0 0 0,0 0 0,1-1 0,-1 1 0,0 0 0,0 0 0,0-1 0,0 1 0,0-1 0,0 1 0,0-1 0,0 1 0,0-1 0,0 1 0,-2-1 0,0 1 0,0-1 0,0 0 0,0 0 0,0 0 0,0 0 0,0-1 0,0 1 0,-6-3 0,2 1 0,-1-1 0,0-1 0,1 1 0,-1-1 0,-12-9 0,-35-42 0,65 65 0,1-1 0,0 1 0,1-2 0,17 11 0,-22-15 0,-1-1 0,1 0 0,0 0 0,0-1 0,0 0 0,0 0 0,0 0 0,1-1 0,-1 0 0,1-1 0,10 0 0,-8 0 0,0-1 0,0-1 0,0 1 0,0-2 0,0 1 0,-1-1 0,1-1 0,-1 0 0,0 0 0,0-1 0,0 0 0,-1-1 0,1 1 0,-1-2 0,-1 1 0,1-1 0,-1 0 0,12-16 0,10-19 0,44-87 0,-84 227 0,10-91 0,-3 22 0,-2 53 0,6-74 0,0 0 0,1 0 0,0-1 0,0 1 0,1 0 0,0-1 0,0 1 0,1-1 0,0 1 0,0-1 0,0 0 0,6 6 0,-8-11 0,0 0 0,1-1 0,0 1 0,-1-1 0,1 1 0,0-1 0,0 1 0,0-1 0,0 0 0,0 0 0,0 0 0,0 0 0,0-1 0,0 1 0,1-1 0,-1 1 0,0-1 0,0 0 0,1 1 0,-1-1 0,0 0 0,0-1 0,1 1 0,-1 0 0,0-1 0,0 1 0,4-2 0,5-2 0,0 0 0,0-1 0,0-1 0,10-6 0,-12 7 0,16-11 0,-1-2 0,-1 0 0,0-1 0,-2-2 0,27-31 0,-40 42 0,-8 10 0,0 0 0,0 0 0,0 0 0,0 0 0,1 0 0,-1 0 0,0-1 0,0 1 0,0 0 0,0 0 0,0 0 0,0 0 0,0 0 0,1 0 0,-1-1 0,0 1 0,0 0 0,0 0 0,0 0 0,0 0 0,0-1 0,0 1 0,0 0 0,0 0 0,0 0 0,0 0 0,0-1 0,0 1 0,0 0 0,0 0 0,0 0 0,0 0 0,0-1 0,0 1 0,0 0 0,0 0 0,0 0 0,0 0 0,0-1 0,-1 1 0,1 0 0,0 0 0,0 0 0,0 0 0,0 0 0,0 0 0,0-1 0,-1 1 0,1 0 0,0 0 0,-11 15 0,6-6 0,-5 5 0,0 1 0,0 1 0,-7 19 0,15-30 0,0-1 0,0 1 0,1 0 0,-1 0 0,1 0 0,0 0 0,1 0 0,0 0 0,-1 0 0,1 0 0,1 0 0,-1 0 0,1 0 0,0 0 0,0 0 0,4 9 0,-5-13 0,1 0 0,0 1 0,-1-1 0,1 0 0,0 0 0,0 0 0,0 0 0,-1 0 0,1-1 0,0 1 0,0 0 0,1 0 0,-1 0 0,0-1 0,0 1 0,0-1 0,0 1 0,1-1 0,-1 1 0,0-1 0,0 0 0,1 0 0,-1 1 0,0-1 0,1 0 0,-1 0 0,0 0 0,0 0 0,1-1 0,1 1 0,-1-1 0,-1 1 0,1-1 0,0 1 0,-1-1 0,1 0 0,0 1 0,-1-1 0,1 0 0,-1 0 0,0 0 0,1 0 0,-1 0 0,0-1 0,1 1 0,-1 0 0,0 0 0,0-1 0,0 1 0,0-1 0,-1 1 0,1-1 0,1-2 0,-1-1 0,0 0 0,0-1 0,0 1 0,-1-1 0,0 1 0,0 0 0,-1-1 0,1 1 0,-1 0 0,0-1 0,0 1 0,-1 0 0,0 0 0,0 0 0,0 0 0,-5-9 0,-3 0 0,0 0 0,-1 0 0,-24-22 0,25 29 0,-2-3 0,12 10 0,0-1 0,0 1 0,0-1 0,1 1 0,-1 0 0,0-1 0,0 1 0,0-1 0,1 1 0,-1-1 0,0 1 0,1 0 0,-1-1 0,0 1 0,1 0 0,-1-1 0,1 1 0,-1 0 0,1 0 0,-1-1 0,0 1 0,1 0 0,-1 0 0,1 0 0,-1 0 0,1-1 0,-1 1 0,1 0 0,-1 0 0,1 0 0,-1 0 0,1 0 0,0 1 0,45-13 0,1 3 0,0 2 0,0 2 0,61 2 0,-106 3 0,0 0 0,0-1 0,-1 1 0,1 1 0,0-1 0,-1 0 0,1 0 0,0 1 0,0-1 0,-1 1 0,1-1 0,-1 1 0,1 0 0,-1-1 0,1 1 0,-1 0 0,1 0 0,-1 0 0,0 0 0,1 0 0,-1 1 0,0-1 0,0 0 0,0 1 0,0-1 0,0 1 0,1 1 0,-1 1 0,-1 0 0,1 0 0,-1 0 0,0 0 0,0 0 0,-1 0 0,1 0 0,-1 0 0,0 0 0,-2 5 0,3-9 0,-3 15 0,-2 0 0,1-1 0,-2 0 0,0 0 0,-11 20 0,12-23 0,5-11 0,0 0 0,0 0 0,0 0 0,1 0 0,-1 0 0,0 0 0,0 0 0,0 0 0,0 0 0,0 0 0,0 0 0,0 0 0,0 0 0,0 0 0,0 0 0,1 0 0,-1 0 0,0 0 0,0 0 0,0 0 0,0 0 0,0 0 0,0 0 0,0 0 0,0 0 0,0 0 0,0 0 0,0 0 0,0 0 0,0 1 0,1-1 0,-1 0 0,0 0 0,0 0 0,0 0 0,0 0 0,0 0 0,0 0 0,0 0 0,0 0 0,0 0 0,0 0 0,0 1 0,0-1 0,0 0 0,0 0 0,0 0 0,0 0 0,0 0 0,0 0 0,0 0 0,13-15 0,0 0 0,15-25 0,-22 28 0,1 2 0,1-1 0,0 1 0,0 0 0,1 0 0,0 1 0,1 0 0,16-11 0,-24 19 0,0 0 0,-1 0 0,1 0 0,0 1 0,-1-1 0,1 0 0,0 1 0,0 0 0,0-1 0,-1 1 0,1 0 0,0 0 0,0 0 0,0 0 0,-1 0 0,1 1 0,0-1 0,0 0 0,0 1 0,-1-1 0,1 1 0,0 0 0,-1 0 0,1-1 0,0 1 0,-1 0 0,1 0 0,-1 1 0,0-1 0,1 0 0,-1 0 0,0 1 0,0-1 0,1 1 0,0 1 0,4 7 0,-1-1 0,0 1 0,0 0 0,5 18 0,-9-26 0,0 2 0,0 0 0,0-1 0,1 1 0,-1 0 0,1-1 0,0 1 0,0-1 0,0 0 0,3 5 0,-4-8 0,1 1 0,-1 0 0,0-1 0,0 1 0,0-1 0,1 1 0,-1-1 0,0 1 0,1-1 0,-1 0 0,0 0 0,1 0 0,-1 0 0,0 0 0,1 0 0,-1 0 0,0 0 0,1 0 0,-1-1 0,0 1 0,1 0 0,-1-1 0,0 1 0,0-1 0,0 0 0,1 1 0,-1-1 0,1-1 0,10-5 0,0-1 0,0 0 0,-1-1 0,0 0 0,-1-1 0,14-16 0,50-74 0,-55 71 0,2 0 0,31-32 0,-52 60 0,1 0 0,0 1 0,-1-1 0,1 0 0,0 1 0,0-1 0,0 0 0,0 1 0,0-1 0,0 1 0,0-1 0,-1 1 0,2 0 0,-1-1 0,0 1 0,0 0 0,2-1 0,-3 2 0,1-1 0,0 0 0,-1 0 0,1 0 0,-1 1 0,1-1 0,-1 0 0,1 1 0,-1-1 0,1 0 0,-1 1 0,1-1 0,-1 1 0,1-1 0,-1 1 0,1-1 0,-1 1 0,0-1 0,1 1 0,-1 0 0,0 0 0,2 5 0,0 0 0,0-1 0,-1 1 0,1 12 0,-2-17 0,4 39 0,-3 1 0,-4 61 0,1-80 0,-1 0 0,-1 0 0,-2-1 0,0 1 0,-1-1 0,-13 28 0,18-46 0,1 0 0,-1 0 0,0-1 0,1 1 0,-1 0 0,-1-1 0,1 1 0,0-1 0,0 0 0,-1 0 0,0 0 0,1 0 0,-1 0 0,0-1 0,-5 3 0,6-3 0,0-1 0,1 0 0,-1 0 0,1 0 0,-1 0 0,0 0 0,1 0 0,-1 0 0,1 0 0,-1-1 0,0 1 0,1-1 0,-1 1 0,1-1 0,-1 1 0,1-1 0,0 0 0,-1 0 0,1 0 0,0 0 0,-1 0 0,1 0 0,0 0 0,0 0 0,0 0 0,0-1 0,0 1 0,0 0 0,0-1 0,1 1 0,-1-1 0,0 1 0,0-3 0,-1 0 0,1 0 0,-1 0 0,1 0 0,0 0 0,0 0 0,0 0 0,1 0 0,-1-1 0,1 1 0,0 0 0,1-7 0,0 9 0,-1 0 0,0 1 0,1-1 0,-1 0 0,1 1 0,0-1 0,0 1 0,-1-1 0,1 1 0,0-1 0,0 1 0,1 0 0,-1-1 0,0 1 0,0 0 0,0 0 0,1 0 0,-1 0 0,1 0 0,-1 0 0,1 0 0,-1 1 0,1-1 0,-1 0 0,1 1 0,0-1 0,-1 1 0,1 0 0,0-1 0,2 1 0,11 0 0,0 1 0,0 0 0,-1 1 0,1 0 0,27 10 0,18 2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36.9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19591,'0'0'4448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37.1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16575,'0'0'3720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44.5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324 116 8936,'0'0'10073,"0"-11"-9544,-2-32-16,2 42-469,0-1 0,-1 1-1,1 0 1,-1-1 0,0 1 0,0 0-1,1 0 1,-1-1 0,0 1-1,0 0 1,0 0 0,0 0-1,0 0 1,0 0 0,-1 0-1,1 0 1,0 1 0,0-1-1,-1 0 1,1 1 0,0-1 0,-1 1-1,1-1 1,-1 1 0,1 0-1,0-1 1,-4 1 0,-3-2 220,-9-4 176,0-1 206,-1 1 0,1 1 0,-36-5 0,47 9-521,0 1 0,0 0 0,0 0 0,1 1 0,-1 0 0,0 0 0,0 0 0,1 0 0,-1 1 0,1 0 0,-1 0 0,1 1 0,0 0 0,0 0 0,0 0 0,-8 6 1,8-4-24,0-1 1,0 1-1,1 0 1,-1 1-1,1-1 1,0 1 0,1-1-1,-1 1 1,1 0-1,0 1 1,1-1 0,-1 0-1,1 1 1,1 0-1,-1-1 1,1 1 0,-1 13-1,3-9 13,-1 0 0,2 0 0,-1 0 0,1 0 0,1 0 0,0 0-1,0-1 1,1 1 0,1-1 0,8 14 0,-11-20-70,0-1 0,0 1-1,0-1 1,1 0 0,-1 0 0,1 0-1,0-1 1,0 1 0,0-1 0,0 1 0,0-1-1,1 0 1,-1 0 0,1 0 0,-1-1-1,1 1 1,0-1 0,-1 0 0,1 0-1,0 0 1,0-1 0,0 1 0,0-1 0,0 0-1,0 0 1,-1 0 0,1-1 0,0 1-1,0-1 1,0 0 0,6-2 0,-2 0 38,-1 0 0,0 0 0,0-1 0,-1 0 0,1 0 0,-1 0 1,1-1-1,-2 0 0,1-1 0,0 1 0,-1-1 0,0 0 0,0 0 0,-1 0 1,7-13-1,-6 8-46,0 0 1,-1-1 0,4-15-1,-7 22-33,0 0 0,-1 0 0,1 1 0,-1-1 0,0 0 0,0 0 0,0 0-1,-1 1 1,0-1 0,0 0 0,-3-8 0,3 10-4,0-1 0,0 1 0,-1 0 0,0 0 0,0 0 0,0 0 0,0 1 0,0-1 0,0 0 0,-1 1 0,-3-4 0,5 6 0,1 1 0,-1 0 0,1-1 0,-1 1 0,1 0 0,0-1 0,-1 1 0,1 0 0,0-1 0,0 1 0,0 0 0,0-1 0,-1 1 0,1 0 0,0 0 0,0-1 0,0 1 0,1 1 0,-2 12 0,1 1 0,0 0 0,2-1 0,0 1 0,0 0 0,1-1 0,1 0 0,1 0 0,0 0 0,7 14 0,-10-25 0,-1-1 0,1 0 0,0 1 0,-1-1 0,1 0 0,0 0 0,1 0 0,-1-1 0,0 1 0,0 0 0,1-1 0,-1 0 0,1 1 0,-1-1 0,1 0 0,0 0 0,-1 0 0,1-1 0,0 1 0,0-1 0,0 1 0,-1-1 0,1 0 0,0 0 0,0 0 0,0-1 0,-1 1 0,1-1 0,0 1 0,0-1 0,4-2 0,1 1 0,0-2 0,-1 1 0,1-1 0,0 0 0,-1 0 0,0-1 0,0 0 0,-1 0 0,10-10 0,-3 1 0,-1-2 0,0 1 0,-2-1 0,0-1 0,0 0 0,-2 0 0,0-1 0,-1 0 0,5-20 0,-11 37 0,-1-1 0,0 1 0,0 0 0,0 0 0,0 0 0,0 0 0,0 0 0,0-1 0,0 1 0,0 0 0,-1 0 0,1 0 0,-1-2 0,-1-7 0,4 21 0,0-1 0,0 0 0,1 0 0,0 0 0,6 11 0,4 15 0,-8-23 0,-1 0 0,2-1 0,-1 0 0,2 0 0,0 0 0,0-1 0,1 0 0,0 0 0,1-1 0,20 18 0,-21-21 0,0-1 0,0 0 0,1-1 0,0 0 0,0-1 0,0 1 0,1-2 0,0 1 0,-1-1 0,1-1 0,0 0 0,0 0 0,0-1 0,1 0 0,10-1 0,-7-1 0,0-1 0,0-1 0,0 0 0,0 0 0,0-2 0,-1 0 0,0 0 0,0-1 0,0-1 0,-1 0 0,20-15 0,-24 16 0,1-1 0,-1 0 0,-1 0 0,1-1 0,-2 0 0,1 0 0,-1-1 0,0 0 0,0 0 0,-1 0 0,-1 0 0,1-1 0,-2 0 0,1 0 0,-1 0 0,2-15 0,-5 22 0,0 0 0,0-1 0,0 1 0,0-1 0,0 1 0,-1-1 0,0 1 0,1 0 0,-1 0 0,0-1 0,-1 1 0,1 0 0,-1 0 0,1 0 0,-1 0 0,-4-5 0,5 6 0,-1 1 0,1 0 0,-1 0 0,1 0 0,-1 0 0,1 0 0,-1 0 0,0 0 0,0 0 0,1 0 0,-1 1 0,0-1 0,0 1 0,0-1 0,0 1 0,1 0 0,-1 0 0,0 0 0,0 0 0,0 0 0,0 0 0,0 0 0,0 1 0,0-1 0,1 1 0,-1-1 0,0 1 0,0 0 0,1 0 0,-1 0 0,-2 1 0,0 1 0,1-1 0,0 1 0,0 0 0,0 0 0,0 0 0,0 0 0,1 0 0,-1 1 0,1-1 0,0 1 0,0 0 0,0-1 0,1 1 0,-1 0 0,1 0 0,0 0 0,-1 7 0,1-5 0,0 0 0,0 0 0,1-1 0,0 1 0,1 0 0,-1 0 0,1 0 0,0 0 0,0-1 0,1 1 0,0-1 0,2 7 0,1-2 0,0-1 0,1 0 0,0 0 0,0 0 0,1-1 0,0 1 0,0-2 0,12 10 0,-14-13 0,-1-1 0,1 0 0,0 0 0,0-1 0,0 1 0,1-1 0,-1 0 0,1-1 0,-1 1 0,1-1 0,-1 0 0,1 0 0,0-1 0,-1 0 0,1 0 0,0 0 0,7-2 0,27-6 0,46-16 0,8-3 0,-32 11-3935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3:47.5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291 166 8936,'0'0'7540,"-4"-9"-7169,-14-32 17,15 37-261,0 0 0,0 0-1,0 1 1,-1-1-1,1 0 1,-1 1 0,1 0-1,-1 0 1,0 0-1,-1 1 1,1-1-1,-5-1 1,-8-6 462,13 8-463,1 1 0,-1-1-1,0 1 1,0-1 0,0 1-1,0 0 1,0 1 0,-1-1 0,1 1-1,0 0 1,0 0 0,0 0 0,0 0-1,0 1 1,-1-1 0,1 1 0,0 0-1,-5 2 1,2 0 81,-1 0 0,1 0 0,-1 1-1,1 0 1,0 0 0,0 1 0,1-1 0,-8 8 0,8-6-15,1-1 0,1 1 0,-1-1 0,1 1 0,0 0 0,1 1 0,-7 12 0,9-15-110,0 0 0,0 0 0,0 1 1,0-1-1,1 0 0,-1 0 0,1 0 0,0 1 0,0-1 0,1 0 0,-1 0 0,1 0 0,0 1 0,0-1 0,2 4 0,0-3-11,-1 0-1,1 0 1,0 0 0,0 0 0,1-1-1,-1 1 1,1-1 0,0 0 0,0 0-1,1-1 1,-1 1 0,1-1 0,0 0-1,-1 0 1,1 0 0,1-1 0,-1 0-1,0 0 1,0 0 0,1-1 0,-1 1-1,1-1 1,0-1 0,-1 1 0,1-1-1,0 0 1,-1 0 0,1-1 0,0 1-1,-1-1 1,8-2 0,-8 0-7,0 1 0,0-1 0,-1 0 1,1 0-1,-1 0 0,1 0 0,-1-1 0,0 0 0,0 0 1,4-6-1,0 0 75,-1 0 0,0-1 0,8-16 0,-11 18 19,0-1 0,-1 1 0,0 0 0,0-1 0,-1 0-1,0 0 1,-1 0 0,0 1 0,0-1 0,-1 0 0,-1 0 0,-1-11-1,1 7 215,6 30-133,15 72-239,-5 1 0,9 160 0,-25-220 0,0-1 0,-2 0 0,-1 0 0,-1-1 0,-2 1 0,-1-1 0,-21 50 0,26-70 0,-1 0 0,-1 0 0,1-1 0,-1 1 0,0-1 0,-1 0 0,-7 6 0,12-10 0,-1-1 0,0 1 0,1-1 0,-1 0 0,0 0 0,0 0 0,0 0 0,1 0 0,-1 0 0,0 0 0,0-1 0,-1 1 0,1-1 0,0 1 0,0-1 0,0 0 0,0 0 0,0 0 0,0 0 0,0 0 0,-1-1 0,1 1 0,0 0 0,0-1 0,0 0 0,0 1 0,0-1 0,0 0 0,0 0 0,1 0 0,-5-3 0,2 0 0,-1-1 0,1 0 0,0 0 0,1 0 0,-1 0 0,1 0 0,0-1 0,0 0 0,0 1 0,1-1 0,0 0 0,0 0 0,1-1 0,-1 1 0,1 0 0,1 0 0,-1-1 0,1-6 0,0 2 0,1 0 0,0 0 0,0 0 0,1 0 0,1 0 0,0 0 0,0 1 0,1-1 0,9-16 0,4-1 0,1 1 0,1 1 0,27-28 0,76-62 0,-84 85 0,84-49 0,-41 29 0,-6-4 0,-71 54 0,-3 1 0,-1 0 0,0 0 0,0 0 0,0 0 0,0 0 0,0 0 0,1 0 0,-1 0 0,0 0 0,0 0 0,0 0 0,0 0 0,1 0 0,-1 0 0,0 0 0,0 0 0,0 0 0,0 0 0,0 0 0,0 0 0,1 0 0,-1 0 0,0 0 0,0-1 0,0 1 0,0 0 0,0 0 0,0 0 0,1 0 0,-1 0 0,0 0 0,0 0 0,0-1 0,0 1 0,0 0 0,0 0 0,0 0 0,0 0 0,0 0 0,0 0 0,0-1 0,0 1 0,0 0 0,0 0 0,0 0 0,0 0 0,0-1 0,0 1 0,0 0 0,0 0 0,0 0 0,0 0 0,0 0 0,0-1 0,0 1 0,0 0 0,0 0 0,0 0 0,0 0 0,-2 1 0,1 0 0,-1 0 0,1 0 0,0 0 0,0 0 0,0 0 0,-1 1 0,1-1 0,0 0 0,0 3 0,0-4 0,-6 11 0,1 0 0,-1 0 0,2 1 0,0 0 0,0 0 0,1 0 0,-4 20 0,8-29 0,0 1 0,0-1 0,0 0 0,0 1 0,1-1 0,0 0 0,-1 0 0,1 1 0,0-1 0,0 0 0,1 0 0,-1 0 0,1 0 0,-1 0 0,1 0 0,0 0 0,0-1 0,0 1 0,1-1 0,-1 1 0,0-1 0,6 4 0,-2-2 0,-1 0 0,1-1 0,0 1 0,0-1 0,0-1 0,0 1 0,1-1 0,-1 0 0,1 0 0,8 1 0,-7-3 0,1 0 0,-1 0 0,0-1 0,1 0 0,-1 0 0,0-1 0,0 0 0,0 0 0,0-1 0,-1 0 0,1 0 0,-1-1 0,0 0 0,0 0 0,7-6 0,-12 8 0,-1 0 0,1 0 0,-1 0 0,0 0 0,1 0 0,-1 0 0,0 0 0,0-1 0,-1 1 0,1 0 0,0-1 0,-1 1 0,0 0 0,1-1 0,-1 1 0,0-1 0,0 1 0,0 0 0,0-1 0,-1 1 0,1-1 0,-1 1 0,1 0 0,-2-3 0,-2-5 0,0 0 0,0 0 0,-10-17 0,6 14 0,-1 0 0,-1 1 0,-21-23 0,25 29 0,-1 0 0,0 0 0,-1 0 0,0 1 0,1 0 0,-1 1 0,-1 0 0,-8-4 0,9 7 0,8 1 0,-1 1 0,1-1 0,-1 0 0,1 0 0,-1 0 0,1 0 0,0 0 0,-1 0 0,1-1 0,-1 1 0,1 0 0,-1 0 0,1 0 0,-1 0 0,1 0 0,0-1 0,-1 1 0,1 0 0,-1 0 0,1-1 0,0 1 0,-1 0 0,1-1 0,0 1 0,-1 0 0,1-1 0,0 1 0,-1-1 0,20 4 0,-9-2 0,1-1 0,-1 0 0,1 0 0,16-4 0,-4 1 0,4-1 0,1-1 0,40-14 0,-47 11 0,1 2 0,-1 1 0,1 1 0,42-3 0,-62 7 0,0 0 0,1 0 0,-1 0 0,0 0 0,0 1 0,1-1 0,-1 0 0,0 1 0,0 0 0,0 0 0,0-1 0,0 1 0,0 0 0,0 1 0,0-1 0,0 0 0,2 2 0,-2 0 0,-1-1 0,1 1 0,-1-1 0,1 1 0,-1 0 0,0 0 0,0 0 0,0 0 0,0-1 0,-1 1 0,1 0 0,-1 0 0,1 3 0,-1 3 0,0 0 0,-1-1 0,0 1 0,0 0 0,0-1 0,-1 0 0,-1 1 0,1-1 0,-5 8 0,-3 6 0,-25 39 0,24-46 0,7-14 0,4-2 0,0 0 0,1-1 0,-1 1 0,0 0 0,0 0 0,1 0 0,-1-1 0,1 1 0,-1 0 0,1 0 0,0 0 0,1-2 0,14-18 0,37-38 0,-44 50 0,0 1 0,0 1 0,1-1 0,0 2 0,1-1 0,19-8 0,-28 14 0,0 0 0,0 1 0,0-1 0,0 1 0,0 0 0,0 0 0,0 0 0,0 0 0,0 0 0,0 0 0,0 0 0,0 1 0,0-1 0,0 0 0,0 1 0,0 0 0,0 0 0,-1-1 0,1 1 0,0 0 0,0 0 0,-1 1 0,1-1 0,-1 0 0,1 0 0,-1 1 0,1-1 0,-1 1 0,2 1 0,3 6 0,0 0 0,-1 0 0,0 1 0,5 12 0,-6-13 0,-1 1 0,0-1 0,-1 0 0,0 1 0,0-1 0,0 12 0,-2-13 0,1 0 0,0 0 0,1 0 0,-1 0 0,2-1 0,-1 1 0,1-1 0,4 10 0,-5-15 0,0 0 0,-1 0 0,1 0 0,0 0 0,0 0 0,1-1 0,-1 1 0,0-1 0,1 1 0,-1-1 0,0 0 0,1 0 0,0 0 0,-1 0 0,1 0 0,-1-1 0,1 1 0,0-1 0,-1 0 0,1 0 0,0 0 0,4 0 0,2-1 0,-1 0 0,0 0 0,0-1 0,-1 0 0,1-1 0,10-4 0,15-9 0,-1-1 0,48-34 0,-77 48 0,1 0 0,0 0 0,-1-1 0,1 1 0,-1-1 0,0 0 0,0 0 0,0 0 0,-1 0 0,0 0 0,1-1 0,-2 1 0,4-9 0,-5 11 0,1 0 0,-1 0 0,0 0 0,0 1 0,0-1 0,0 0 0,0 0 0,-1 0 0,1 0 0,0 1 0,-1-1 0,1 0 0,-1 0 0,0 1 0,1-1 0,-2-1 0,0 1 0,0 0 0,1 0 0,-1 0 0,0 0 0,0 1 0,0-1 0,0 1 0,0-1 0,0 1 0,-1 0 0,1 0 0,0 0 0,-1 0 0,-3-1 0,1 2 0,0-1 0,0 1 0,1 0 0,-1 0 0,0 0 0,0 1 0,1-1 0,-1 1 0,0 0 0,1 1 0,-1-1 0,1 1 0,0 0 0,-1 0 0,1 0 0,0 1 0,0-1 0,0 1 0,1 0 0,-7 6 0,3-2 0,0 0 0,0 0 0,1 1 0,0 0 0,0 0 0,1 0 0,0 1 0,0 0 0,-4 12 0,8-17 0,0-1 0,0 1 0,0 0 0,1-1 0,0 1 0,-1 0 0,1-1 0,0 1 0,1 0 0,-1-1 0,1 1 0,0-1 0,-1 1 0,2 0 0,-1-1 0,0 0 0,1 1 0,-1-1 0,1 0 0,0 0 0,0 0 0,0 0 0,1 0 0,-1 0 0,1 0 0,0-1 0,-1 0 0,1 1 0,0-1 0,0 0 0,0 0 0,1-1 0,5 3 0,3 1 0,1-1 0,0-1 0,-1 0 0,1-1 0,0 0 0,0-1 0,1-1 0,-1 0 0,0-1 0,18-2 0,67-16 0,-84 16 0,0-1 0,-1-1 0,1 0 0,21-13 0,-18 10 896,-4 1-1913,-6 2-2797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4:36.4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24 301 7936,'0'0'12315,"-4"-10"-11861,-14-33 0,17 40-378,1 0 0,0 1-1,0-1 1,0 0 0,0 0-1,0 0 1,0 0-1,1 0 1,0 0 0,-1 0-1,1 0 1,0 0 0,0 1-1,1-1 1,-1 0-1,4-4 1,1-6 340,4-12 229,-4 8-182,1 1 1,10-19 0,-1 3 202,-13 25-262,0 1 1,0-1 0,1 1 0,0-1 0,0 1 0,8-9-1,-12 15-376,0 0-1,1 0 1,-1-1-1,0 1 0,1 0 1,-1 0-1,1-1 1,-1 1-1,1 0 0,-1 0 1,1 0-1,-1 0 1,0 0-1,1 0 0,-1 0 1,1-1-1,-1 1 1,1 1-1,-1-1 0,1 0 1,-1 0-1,1 0 1,-1 0-1,1 0 0,-1 0 1,0 0-1,1 1 1,-1-1-1,1 0 0,-1 0 1,1 1-1,-1-1 1,0 0-1,1 1 0,-1-1 1,0 0-1,1 1 1,-1-1-1,0 0 0,0 1 1,1-1-1,-1 1 0,0-1 1,0 0-1,0 1 1,1-1-1,-1 1 0,0-1 1,0 2-1,8 23 423,-6-15-329,-1 1 1,0 0-1,0-1 0,-2 1 0,1 0 0,-1-1 0,-1 1 0,0-1 0,0 1 0,-1-1 0,0 0 0,-1 0 0,0 0 0,-1 0 1,0-1-1,-1 1 0,0-2 0,0 1 0,0 0 0,-15 12 0,20-20-121,0 0 0,0 1 0,0-2 0,1 1 0,-2 0 0,1 0 0,0 0 0,0 0 0,0-1 0,0 1 0,0 0 0,-1-1 0,1 1 0,0-1 0,-1 1 0,-1-1 0,35-32 0,-3-7 864,-15 18-5728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0 7832,'0'0'11961,"-2"10"-11812,0-3-121,-1 1 10,1 2 1,1-1-1,-1 0 0,1 0 0,1 0 1,0 10-1,10 152 827,-12-112-393,0-12-1,1-36 469,2-27-485,8-26-218,0-2 83,21-61 1,-27 100-304,-1 0-1,1 0 1,0 0-1,1 1 1,-1-1-1,1 1 1,0 0-1,0 0 1,0 0-1,0 1 0,1-1 1,-1 1-1,10-5 1,-13 8-18,0 0-1,0-1 1,0 1-1,0 0 1,0 0 0,1-1-1,-1 1 1,0 0-1,0 0 1,0 0 0,0 0-1,0 0 1,0 1 0,0-1-1,1 0 1,-1 0-1,0 1 1,0-1 0,1 1-1,1 1-3,-1-1-1,0 1 1,0 0-1,0-1 1,0 1-1,0 0 1,0 0-1,1 3 1,1 0-6,-1 1 1,0-1-1,0 1 1,0 0-1,-1 0 1,3 8-1,36 156 142,-40-163-12,1-1 1,-1 0-1,0 9 0,-1-14 212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29:2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1 526 5624,'0'0'7732,"9"-13"-7358,59-86 376,-23 21 113,-3-2 0,34-90 0,-63 139-555,11-18 425,-24 49-725,0 1-1,0-1 1,0 0-1,0 0 0,-1 0 1,1 0-1,0 0 1,0 0-1,0 0 1,0 0-1,-1 0 1,1 0-1,0 0 1,0 0-1,0 0 1,0 0-1,-1 0 1,1 0-1,0 0 0,0 0 1,0 0-1,0 0 1,0 0-1,-1 0 1,1 0-1,0-1 1,0 1-1,0 0 1,0 0-1,0 0 1,-1 0-1,1 0 1,0 0-1,0 0 0,0-1 1,0 1-1,0 0 1,0 0-1,0 0 1,0 0-1,0 0 1,0-1-1,0 1 1,0 0-1,-1 0 1,1 0-1,0 0 1,0-1-1,0 1 0,0 0 1,0 0-1,0 0 1,0 0-1,1-1 1,-1 1-1,0 0 1,0 0-1,0 0 1,0 0-1,0 0 1,0-1-1,0 1 1,0 0-1,0 0 0,0 0 1,0 0-1,1 0 1,-1 0-1,0-1 1,-12 22 113,1 1 1,0 0 0,2 0-1,1 1 1,-6 27-1,11-39-85,1 0-1,0 0 1,1 0-1,0 0 1,0 1-1,2-1 1,-1 0-1,1 0 1,1 0-1,0 0 1,1 0-1,0 0 1,7 16-1,-9-25-27,0 0 0,0 0 0,0 0-1,0 0 1,1 0 0,-1 0 0,1-1-1,-1 1 1,1 0 0,0-1 0,0 1 0,0-1-1,0 1 1,0-1 0,0 0 0,0 0-1,0 0 1,0 0 0,5 1 0,-4-2 1,1 0 1,-1 0 0,0 0 0,1 0-1,-1 0 1,1-1 0,-1 1 0,0-1-1,1 0 1,-1 0 0,0-1 0,4-1-1,5-3 13,-1-1-1,-1 0 1,1-1-1,-1 0 0,-1-1 1,12-12-1,-4 2 18,86-102 382,-100 117-385,1 0 0,-1 0 0,1 1-1,0-1 1,4-2 0,11-11 348,-18 17-379,-1 0-1,0 0 1,0 0 0,0 0 0,0 0-1,0 0 1,1 0 0,-1 0 0,0 1-1,0-1 1,0 0 0,0 0-1,0 0 1,0 0 0,1 0 0,-1 0-1,0 0 1,0 0 0,0 0 0,0 0-1,0 0 1,0 0 0,0 1-1,1-1 1,-1 0 0,0 0 0,0 0-1,0 0 1,0 0 0,0 0-1,0 1 1,0-1 0,0 0 0,0 0-1,0 0 1,0 0 0,0 0 0,0 1-1,0-1 1,0 0 0,0 0-1,0 0 1,0 0 0,0 0 0,0 0-1,0 1 1,0-1 0,2 17 81,-2 17-12,-6-7-11,1-5 22,2 1 0,-3 38 0,6-61-83,0 1 0,0-1 0,0 0 0,0 0-1,0 1 1,0-1 0,0 0 0,0 0 0,0 0-1,0 1 1,1-1 0,-1 0 0,0 0 0,0 0-1,0 1 1,0-1 0,0 0 0,0 0 0,1 0-1,-1 0 1,0 1 0,0-1 0,0 0 0,1 0-1,-1 0 1,0 0 0,0 0 0,0 0 0,1 0 0,-1 1-1,0-1 1,0 0 0,0 0 0,1 0 0,-1 0-1,0 0 1,0 0 0,1 0 0,-1 0 0,0 0-1,0 0 1,1 0 0,-1-1 0,0 1 0,0 0-1,0 0 1,1 0 0,-1 0 0,0 0 0,0 0-1,0 0 1,1-1 0,-1 1 0,0 0 0,0 0-1,0 0 1,0 0 0,0-1 0,1 1 0,-1 0 0,0 0-1,0-1 1,16-12 36,-15 11-30,74-77 180,3-4 72,-76 82-243,-1-1 0,0 1 0,1 0 1,-1-1-1,1 1 0,-1 0 0,1 0 0,0 0 0,-1 0 0,1 0 0,0 0 0,0 1 0,0-1 0,3 0 0,-4 1-7,0 1 1,0-1-1,0 1 0,0 0 0,0-1 0,0 1 0,0 0 0,0 0 1,0 0-1,0-1 0,-1 1 0,1 0 0,0 0 0,0 0 1,-1 0-1,1 1 0,-1-1 0,1 0 0,-1 0 0,0 0 1,1 0-1,-1 0 0,0 1 0,0-1 0,1 1 0,8 31 78,1-1 0,2 0 0,19 37 0,-27-63-66,0-1 0,1 0 0,-1 0 0,1 0 1,0-1-1,0 1 0,1-1 0,-1 0 0,1-1 0,0 0 0,0 1 0,0-2 0,1 1 0,9 2 0,-12-5-12,-1 0 0,0 0 0,1 0 0,-1 0 1,0-1-1,1 0 0,-1 0 0,0 1 0,1-2 0,-1 1 0,0 0 1,0-1-1,0 1 0,5-5 0,-7 5-284,0 0 0,1 0 0,-1 0 0,0 0-1,0-1 1,0 1 0,0 0 0,0-1 0,0 1 0,0 0 0,0-3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0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31 115 11256,'0'0'12305,"12"4"-11817,-8-3-456,11 4 331,1 0 0,0-1 0,0-1 0,31 3 1,-38-6-120,-1-1 0,1 0 0,-1-1 0,0 1 0,0-1-1,0-1 1,0 0 0,0 0 0,11-6 0,-16 7-157,-1 1-1,1 0 0,-1-1 0,0 0 0,0 1 1,1-1-1,-1 0 0,0 0 0,-1 0 1,1 0-1,0-1 0,-1 1 0,1 0 0,-1-1 1,1 1-1,-1-1 0,0 0 0,0 1 0,0-1 1,-1 0-1,1 1 0,-1-1 0,1 0 0,-1 0 1,0 0-1,0 1 0,0-1 0,-1 0 0,1 0 1,-1 0-1,-1-4 0,1 5-50,0-1-1,0 1 1,0 0 0,0 0 0,-1 0-1,1 0 1,-1 0 0,0 0-1,0 0 1,1 0 0,-1 1-1,0-1 1,-1 1 0,1-1-1,0 1 1,0 0 0,0 0-1,-1 0 1,1 0 0,-1 0 0,1 0-1,-1 1 1,1-1 0,-1 1-1,-4 0 1,-2-1 87,0 1-1,0 1 1,-1 0 0,1 0-1,-17 4 1,13-1-123,1 0 0,-1 0 0,1 1 0,0 1 0,1 0 0,-1 0 0,-12 11 0,20-14 0,0 0 0,0 0 0,1 1 0,-1-1 0,1 1 0,0 0 0,0 0 0,1 0 0,-1 0 0,1 1 0,0-1 0,0 1 0,0-1 0,0 1 0,1 0 0,0 0 0,0 0 0,0 0 0,1 0 0,0 0 0,0 0 0,1 8 0,0-5 0,1-1 0,0 1 0,1-1 0,0 0 0,0 0 0,1 0 0,-1-1 0,1 1 0,1-1 0,-1 0 0,1 0 0,0 0 0,1-1 0,-1 1 0,1-1 0,0-1 0,9 6 0,-4-3 0,0 0 0,1-1 0,0 0 0,0-1 0,1-1 0,0 0 0,-1 0 0,1-1 0,19 2 0,-19-5 0,1 0 0,0-1 0,-1 0 0,0-1 0,1-1 0,-1 0 0,0 0 0,16-8 0,-8 2 0,-1 0 0,0-2 0,-1 0 0,22-18 0,-34 24 121,-1-1 1,0 0-1,0 0 1,0 0-1,-1-1 0,8-12 1,7-21-4907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233 322 8640,'0'0'8791,"-7"-6"-8605,-25-21 0,30 26-136,1-1 0,-1 1-1,0-1 1,0 1-1,0-1 1,-1 1 0,1 0-1,0 0 1,0 0-1,-1 1 1,1-1 0,0 0-1,-1 1 1,1 0-1,-1-1 1,1 1 0,-1 0-1,1 0 1,0 0-1,-1 1 1,1-1 0,-1 1-1,1-1 1,0 1 0,-1 0-1,-1 1 1,-12 2 129,9-1-101,-1 0-1,0 0 1,1 0 0,0 1-1,-1 0 1,2 1 0,-1 0-1,0 0 1,1 0 0,0 1-1,-7 8 1,10-10-44,0 0 0,0 1 0,1-1 0,0 0 0,0 1 0,0-1 0,0 1 0,1 0 0,0-1 0,0 1 0,0 0 0,0 0 0,1 7-1,0-7 3,0 1 0,0 0 0,1-1 0,-1 1 0,1-1-1,1 1 1,-1-1 0,1 0 0,0 1 0,0-1 0,4 7-1,-5-11-20,0 1-1,0-1 0,0 0 0,0 0 1,0 1-1,0-1 0,0 0 0,0 0 1,0 0-1,1 0 0,-1-1 1,0 1-1,0 0 0,1 0 0,-1-1 1,1 1-1,-1-1 0,1 1 0,-1-1 1,1 0-1,-1 1 0,3-1 0,-1-1 6,-1 1 0,1-1 0,-1 1 0,1-1 0,-1 0 0,1 0 0,-1 0 0,0 0-1,0-1 1,1 1 0,-1 0 0,2-3 0,5-4 42,-1 0 0,-1 0 1,0-1-1,0 0 0,6-11 0,-3 5 12,-1 0 0,-1-1-1,0-1 1,-1 1-1,-1-1 1,0-1 0,-1 1-1,-1-1 1,2-19-1,-5 20 1,0-1 0,-1 1-1,-3-24 1,2 34-31,0 0 0,-1-1 0,0 1 0,0 1 0,-1-1 0,0 0 0,0 0 0,0 1 0,-1 0 0,-8-10 0,0-2 82,10 15-103,0 0-1,1 0 0,-1 0 1,-1 1-1,1-1 1,0 1-1,0 0 0,-1-1 1,0 1-1,-3-2 0,-8-4 64,13 7-70,0 0 0,0 0 0,0 0 0,0 1 0,0-1 0,0 0 0,-1 1 0,1-1 0,0 1 0,-1-1 0,1 1 0,0 0 0,-1 0 0,1-1 0,0 1 0,-1 0 0,1 0 0,0 0-1,-1 0 1,1 1 0,-1-1 0,1 0 0,0 1 0,-1-1 0,1 0 0,0 1 0,-2 0 0,2 0 0,0-1 2,-1 1-1,1-1 1,0 1-1,0 0 1,-1-1-1,1 1 1,0 0-1,0 0 1,0 0-1,0 0 1,0 0-1,0 0 1,0 0-1,0 0 0,-1 2 1,2-2-16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15 8432,'0'0'7837,"-7"1"-7617,-28 1 3669,44-5-3160,26-5 10,-30 7-666,1-1-1,-1 1 0,1 0 0,0 0 0,-1 1 0,1-1 0,0 1 0,9 1 0,53 8 257,9 1 48,-62-8-328,1 0 0,27-1 0,13 1-79,-48-2 56,0 0 0,1-1 1,-1 0-1,16-3 0,-14 2 3,1 0 0,14 0-1,-7 2 9,-7-1-6,0 2 0,21 2 0,-2 2 279,-29-5-183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198 309 10248,'0'0'6697,"-2"-8"-6483,-4-25 2,5 31-155,0 0-1,0 0 0,0 0 0,0 0 1,0 0-1,0 1 0,0-1 0,0 0 0,-1 1 1,1-1-1,-1 1 0,1-1 0,-1 1 1,0 0-1,0-1 0,1 1 0,-1 0 0,0 0 1,0 0-1,0 1 0,0-1 0,0 0 1,0 1-1,0-1 0,0 1 0,0 0 0,-1-1 1,1 1-1,-4 1 0,-7 1 236,1 0 1,-1 1-1,-12 5 0,21-6-241,1-1 0,0 1 0,1 0-1,-1 0 1,0 0 0,0 0-1,1 1 1,-1-1 0,-1 3-1,-20 27 366,23-31-404,-1 1 6,0 1 1,0 0-1,0-1 1,0 1-1,1 0 1,-1 0-1,1 0 1,0 0-1,0 0 0,0 1 1,0-1-1,1 0 1,-1 0-1,1 0 1,0 1-1,0-1 0,0 0 1,0 1-1,1-1 1,-1 0-1,1 0 1,0 0-1,0 1 1,0-1-1,0 0 0,1 0 1,-1 0-1,3 3 1,-3-4-2,0-1 1,0 1-1,0-1 1,1 1-1,-1-1 1,0 1-1,1-1 1,-1 0-1,1 0 1,0 0-1,-1 0 1,1 0-1,0 0 1,-1 0-1,1 0 1,0-1-1,3 2 1,-2-2 1,0 0 1,0 0 0,0 0-1,0-1 1,0 1 0,0-1-1,0 1 1,-1-1-1,1 0 1,0 0 0,3-2-1,5-3 33,0-1 0,0 0 0,-1 0 0,0-1 0,-1 0 0,0-1 0,0 0 0,-1 0 0,10-14 0,-16 20-37,0-1-1,0 0 0,-1 0 0,1 0 1,-1 1-1,0-1 0,0 0 0,0-1 1,0 1-1,-1 0 0,0 0 1,0 0-1,0-6 0,-1-1 35,-1 0-1,0 0 0,-5-19 1,1 15-4,0 0 0,0 1 0,-1-1 0,-1 2 0,-13-19 0,14 23-8,0-1 1,-1 2-1,0-1 1,-1 1-1,0 0 1,0 1 0,-19-12-1,21 15-24,-9-3 52,15 6-66,0 1 1,0 0-1,1 0 0,-1 0 1,0 0-1,1 1 1,-1-1-1,0 0 0,1 0 1,-1 0-1,0 1 1,1-1-1,-1 0 1,0 0-1,1 1 0,-1-1 1,0 1-1,1-1 1,-1 0-1,1 1 0,-1-1 1,1 1-1,-1 0 1,0 0-1,1-1 3,0 1 0,0-1-1,-1 1 1,1-1 0,0 0 0,0 1 0,0-1 0,0 1 0,-1-1-1,1 1 1,0-1 0,0 1 0,0-1 0,0 1 0,0-1-1,0 1 1,0-1 0,0 1 0,0-1 0,0 1 0,1-1-1,-1 0 1,0 1 0,0-1 0,0 1 0,1-1 0,-1 1 0,0-1-1,0 0 1,1 1 0,-1-1 0,0 1 0,1-1 0,-1 0-1,0 1 1,1-1 0,15 10-1799,-14-9 197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 9040,'0'0'13299,"-4"7"-13141,-2 5-81,0-1-1,1 1 1,1 0 0,0 0 0,-3 15 0,3-6 58,-2 7 83,2-1 0,-2 38 0,4-30 25,2-27-126,-1 0 0,1 1 1,0-1-1,0 1 1,4 14-1,-4-22-102,0-1 1,1 1 0,-1-1-1,0 0 1,1 1-1,-1-1 1,1 1-1,-1-1 1,0 0 0,1 1-1,-1-1 1,1 0-1,-1 1 1,1-1-1,0 0 1,-1 0 0,1 0-1,-1 0 1,1 1-1,-1-1 1,1 0-1,0 0 1,-1 0-1,1 0 1,-1 0 0,2 0-1,17-2 177,-16 2-172,5-2 53,1 0 0,-1 0 0,1-1 1,12-6-1,9-3 105,-7 6-39,-18 5-88,-1 0 0,1 0 0,-1 0 0,1-1 0,-1 0 0,0 0 0,5-3 0,-5 5-991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12160,'0'0'4273,"9"-2"-3867,20-6-206,132-32 1530,-87 25-1141,-47 6-2920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0 9536,'0'0'6350,"-6"8"-6052,-42 53 588,37-47-533,1 1 1,1 1-1,0 0 0,-12 32 0,-18 73 380,24-71-417,-3 11 30,2 0 0,4 2 0,2-1 0,-3 82 0,12-63 22,4-1 0,3 1 0,26 125 0,-29-195-287,0 0 0,1 0 0,0 0 0,0-1 0,7 11-1,33 44 579,-32-47-428,-9-14-158,-1 0 0,0 0 0,1 0 0,0 0 0,0-1 0,0 0 0,0 1 1,1-1-1,-1 0 0,6 3 0,-9-6-65,0 0 0,0 0 0,1 0 0,-1-1-1,0 1 1,0 0 0,1 0 0,-1 0 0,0 0 0,0 0 0,1 0 0,-1-1 0,0 1 0,0 0 0,0 0-1,1 0 1,-1-1 0,0 1 0,0 0 0,0 0 0,0 0 0,1-1 0,-1 1 0,0 0 0,0 0 0,0-1-1,0 1 1,0 0 0,0-1 0,4-10 41,-4 10-34,7-29-67,-4 14-3065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150 111 8336,'0'0'8143,"-3"10"-7923,-50 178 719,-17 125 661,67-298-1491,-14 60 909,16-71-732,-1-6 86,1-11-61,9-57 137,4 0 1,37-129-1,16-13 299,-40 117-350,-20 83-314,-5 12-82,0 0 0,0 0 1,0 0-1,1 0 0,-1 0 0,0 0 0,0 0 1,0 0-1,0 0 0,0 0 0,0 0 1,1 0-1,-1 0 0,0 0 0,0 0 1,0 0-1,0 0 0,0 0 0,0 0 0,1 0 1,-1 0-1,0 0 0,0 0 0,0 0 1,0 0-1,0 0 0,0 0 0,0 0 1,1 0-1,-1 0 0,0 0 0,0 1 1,0-1-1,0 0 0,0 0 0,0 0 0,0 0 1,0 0-1,0 0 0,0 0 0,0 1 1,0-1-1,0 0 0,1 0 0,6 24 57,-6-17-48,19 75 60,10 41 65,-28-115-94,1 0 0,0 0-1,0 0 1,0-1 0,1 1 0,0-1 0,1 0-1,0 0 1,10 12 0,-15-19-32,1 1 0,-1-1 0,0 0 0,1 0 0,-1 1 0,1-1 0,-1 0 0,0 0 0,1 0 0,-1 0 0,1 1 0,-1-1 0,0 0 0,1 0 0,-1 0 0,1 0-1,-1 0 1,1 0 0,-1 0 0,1 0 0,-1 0 0,0 0 0,1-1 0,-1 1 0,1 0 0,-1 0 0,0 0 0,1 0 0,-1-1 0,1 1 0,-1 0 0,0 0 0,1-1 0,-1 1 0,0 0 0,1-1 0,-1 1 0,0 0 0,0-1 0,1 1 0,-1 0 0,0-1 0,0 1 0,0-1 0,1 1 0,-1 0 0,0-1 0,10-24 204,-9 22-194,8-30 188,-1-1 1,-1 0 0,3-68-1,-8 72-69,5-51 419,-7 79-531,3-13 207,-2 12-100,0 8-42,11 65-21,-2-11-78,55 313-118,-53-312 96,3 13-21,-12-62 76,0-1 0,0 0 0,2 0 0,7 14-1,-11-27 98,0-11 403,-1-16-3154,0 28 1388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1 212 9440,'0'0'8226,"1"-7"-7966,-1 1-186,1 1 1,0-1-1,1 1 0,0-1 0,-1 1 1,2 0-1,-1 0 0,0 0 0,7-10 1,-4 10 56,-1-1 0,1 1 1,-1 0-1,2 0 0,-1 1 0,0-1 1,1 1-1,0 1 0,0-1 0,8-3 1,-13 6-107,0 1 0,0 0 0,0-1 0,0 1 0,0 0 0,-1 0 0,1 0 0,0 0 0,0 0 0,0 0 0,0 0 0,0 0 0,0 0 0,0 0 0,0 0 0,0 1 0,-1-1 0,1 0 0,0 1 0,0-1 0,0 1 0,0-1 0,-1 1 0,1-1 0,0 1 0,-1-1 0,1 1 0,0 0 0,-1-1 0,1 1 0,-1 0 0,1-1 0,-1 1 0,1 0 0,-1 0 0,1 0 0,-1 0 0,0-1 0,1 1 0,-1 2 0,1 3 69,0 0 1,0 0-1,0 0 1,-1 11-1,0-13-50,0 33 280,-1-2-24,6 50 0,-4-75-185,1 0 1,0 1 0,1-1 0,0 0-1,0 0 1,1-1 0,1 1 0,-1-1-1,9 11 1,-13-19-100,0 0-1,1-1 0,-1 1 1,1-1-1,-1 1 1,1-1-1,-1 1 0,1-1 1,-1 1-1,1-1 1,-1 1-1,1-1 0,0 0 1,-1 0-1,1 1 1,-1-1-1,1 0 0,0 0 1,0 1-1,-1-1 1,1 0-1,0 0 0,-1 0 1,2 0-1,-1 0 7,0-1 1,0 1-1,1-1 1,-1 1-1,0-1 1,0 1-1,0-1 0,0 0 1,0 1-1,0-1 1,0 0-1,1-1 1,2-3 35,-1 1 0,0 0 1,0-1-1,5-9 0,9-28 354,22-86 0,-31 100-258,-2-2 135,6-58 0,-7 39 66,-5 48-345,0 0 0,0 0 0,0 0-1,1 1 1,-1-1 0,0 0 0,0 0 0,1 1 0,-1-1 0,0 0 0,1 0-1,-1 1 1,1-1 0,-1 0 0,1 1 0,-1-1 0,1 1 0,0-1 0,-1 1 0,1-1-1,0 1 1,-1-1 0,1 1 0,0-1 0,0 1 0,-1 0 0,1-1 0,0 1-1,0 0 1,-1 0 0,1 0 0,0 0 0,0 0 0,0 0 0,1 0 0,3 0 2,0 1 0,0-1 0,0 1 0,8 3 0,-1 0 11,13 1 0,-16-4-2,0 1 0,0 0 0,0 0 0,0 1 0,0 0 0,15 9 0,-19-10 25,-5-2-32,1 1 0,-1-1 1,1 0-1,-1 0 0,1 0 1,-1 1-1,1-1 0,-1 0 1,1 1-1,-1-1 1,0 1-1,1-1 0,-1 0 1,0 1-1,1-1 0,-1 1 1,0-1-1,1 1 0,-1-1 1,0 1-1,0-1 0,1 1 1,-1-1-1,0 1 0,0 0 1,0 0 113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 10848,'0'0'7886,"-3"9"-7531,2-6-330,-4 10 195,0 0-1,1 0 1,1 1-1,0 0 1,-1 21-1,4-30-70,0-1-1,0 1 1,1 0-1,0-1 0,0 1 1,0-1-1,0 1 0,1-1 1,2 6-1,-3-8-94,0-1 0,0 0 0,-1 0 0,1 0 0,0 1 0,0-1 0,0 0 0,1 0 0,-1 0 0,0 0 0,0 0 0,0-1 0,1 1 0,-1 0 0,0-1 0,1 1 0,-1-1 0,1 1 0,-1-1 0,1 1 0,-1-1 0,0 0 0,1 0 0,-1 0 0,1 0 0,-1 0 0,1 0 0,-1 0 0,1-1 0,-1 1 0,1 0 0,2-2 0,0 1 24,1-1 0,-1 0 0,0-1 0,0 1 0,0-1 0,7-5 1,0-3-3169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14672,'0'0'4399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0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10344,'0'0'2425,"-9"2"-1572,-53 7 453,-44 8 1692,76-13-1555,12 1 6392,17-5-7703,14 5 480,-11-4-542,0 0 0,1 0 0,-1 0-1,0 0 1,1-1 0,-1 1 0,1-1-1,-1 0 1,5 0 0,117-1 739,85 0 38,-17 12 65,112 3 633,-268-18-540,-7 2-6053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 9848,'0'0'11062,"7"-2"-10845,97-23 402,11-1 8,64-19 305,-143 33-451,-32 10-133,-1 0-3583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 8936,'0'0'8263,"0"11"-8004,-5 190 1228,5 17 2322,-4-229-3128,4 0-1048,0 7-2280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12456,'0'0'3966,"8"-2"-3722,14-2-40,-1 0 0,36 0 0,140-2 1491,-189 6-1479,1 0 0,-1 0 0,0-1 1,0-1-1,1 1 0,-1-1 0,0 0 0,0-1 1,-1 0-1,1 0 0,13-8 0,-16 8-25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9536,'0'0'5993,"0"9"-5642,0 115 986,6-27 124,-7 29 911,1-134-2207,1 1 0,0-1 0,1 1 0,3-12 0,1-1-47,2-11 74,1 0 1,2 1 0,19-41-1,-14 41-25,-5 5 87,17-24 0,-28 48-244,1 0 0,0 0 0,-1 0-1,1 1 1,0-1 0,-1 0 0,1 0 0,0 0 0,0 0 0,-1 1 0,1-1-1,0 0 1,0 1 0,0-1 0,0 1 0,0-1 0,0 1 0,0 0-1,0-1 1,0 1 0,2 0 0,-2 0-3,0 0-1,0 0 1,0 1 0,0-1-1,0 0 1,0 1 0,-1-1-1,1 1 1,0-1 0,0 1-1,0-1 1,-1 1 0,1 0-1,0 0 1,0-1 0,-1 1-1,1 0 1,0 1 0,3 4 12,-1 1 0,0-1 0,0 1 1,3 12-1,-2-3 31,-1 1 0,-1-1 0,-1 1 1,0 31-1,-1-33 40,0-14-85,0-1-1,0 0 1,0 0-1,0 0 1,-1 0 0,1 0-1,0 0 1,0 0-1,0 0 1,0 1-1,0-1 1,0 0 0,0 0-1,0 0 1,1 0-1,-1 0 1,0 0-1,0 0 1,0 0-1,0 1 1,0-1 0,0 0-1,0 0 1,0 0-1,0 0 1,0 0-1,0 0 1,0 0-1,0 0 1,0 0 0,0 0-1,0 0 1,1 0-1,-1 1 1,0-1-1,0 0 1,0 0-1,0 0 1,0 0 0,0 0-1,0 0 1,0 0-1,0 0 1,1 0-1,-1 0 1,0 0-1,0 0 1,0 0 0,0 0-1,0 0 1,0 0-1,0 0 1,0 0-1,1 0 1,6-6 100,6-10 6,33-63 202,-32 51-96,20-27 0,-32 52-174,1-1 1,-1 1 0,1 0 0,0 0 0,0 0-1,4-2 1,-7 4-37,1 1 1,0-1-1,-1 1 0,1 0 1,0-1-1,0 1 0,0 0 1,-1 0-1,1-1 0,0 1 1,0 0-1,0 0 0,0 0 1,-1 0-1,1 0 0,0 0 1,0 0-1,0 0 0,0 1 0,0-1 1,-1 0-1,1 0 0,0 1 1,0-1-1,-1 1 0,1-1 1,0 0-1,0 1 0,-1-1 1,1 1-1,0 0 0,-1-1 1,1 1-1,-1-1 0,1 1 1,0 1-1,4 6 9,-1 0 1,0 0-1,0 1 0,-1-1 1,0 1-1,-1-1 0,3 16 1,3 10 44,0-10 5,-5-17 8,0-1 0,-1 1 0,0 0 0,0 0-1,1 12 1,-1-15 94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50 143 8936,'0'0'7413,"-7"-5"-7115,-24-17-3,30 22-231,1-1-1,-1 1 1,0-1-1,0 1 1,1-1-1,-1 0 1,0 1-1,1-1 1,-1 0 0,0 1-1,1-1 1,-1 0-1,1 0 1,0 0-1,-1 1 1,1-1-1,0 0 1,-1 0-1,1 0 1,0 0 0,0 0-1,0 0 1,0 0-1,0 0 1,0 1-1,0-1 1,0 0-1,0 0 1,0 0-1,0 0 1,0 0 0,1 0-1,-1 0 1,0 0-1,1 1 1,-1-1-1,1 0 1,-1 0-1,1 0 1,-1 1-1,1-1 1,0 0 0,-1 1-1,2-2 1,2-3 80,-1 1-64,0 0 1,0 0-1,0 1 0,1-1 1,-1 1-1,1 0 0,0 0 1,0 0-1,0 1 0,0-1 1,0 1-1,1 0 0,-1 0 1,1 0-1,5 0 0,-7 1-34,-1 0-1,1 1 1,0 0-1,0-1 1,0 1-1,-1 0 1,1 0-1,0 1 0,0-1 1,-1 1-1,1-1 1,0 1-1,0 0 1,-1 0-1,1 0 1,-1 0-1,1 0 1,-1 1-1,1-1 1,-1 1-1,0 0 1,0 0-1,0 0 1,0 0-1,0 0 1,0 0-1,2 3 1,-1 0 9,-1 1 0,1-1 1,-1 1-1,0 0 1,0 0-1,0 0 1,-1 0-1,0 0 0,0 0 1,-1 0-1,0 0 1,0 9-1,-2 8 93,-2-1-1,-6 24 1,3-13 82,5-18-27,0-1 1,1 20 0,1-33-184,0 0 1,0 1-1,0-1 1,0 0-1,0 0 1,0 0-1,1 1 1,-1-1-1,0 0 1,1 0-1,-1 0 1,1 0-1,0 0 1,-1 0-1,1 0 1,0 0 0,-1 0-1,1 0 1,0 0-1,0 0 1,1 1-1,0-1 14,0 0 0,0 0 0,0 0 1,0-1-1,0 1 0,0-1 0,0 1 0,0-1 0,1 1 0,-1-1 0,3 0 1,4-1 69,0 0 1,1 0-1,-1-1 1,15-4 0,-21 4-78,0 0 1,0 0-1,0 0 1,0 0-1,0 0 1,-1-1-1,1 0 1,-1 1-1,1-1 1,-1 0-1,3-5 1,9-9 92,-10 11-91,1 1 0,-1-1 0,0 0 0,-1 0 0,1-1 0,-1 1 0,0-1 0,-1 1 0,1-1 1,0-9-1,2-8 110,2-41 1,-3 18 53,3-13 162,-7 59-346,0 0 0,1 0 0,-1 0 0,0 0 0,0 0 1,1 0-1,-1 0 0,1 0 0,-1 0 0,1 1 0,-1-1 0,1 0 0,-1 0 0,1 0 1,0 1-1,0-1 0,-1 0 0,1 1 0,0-1 0,0 0 0,1 0 0,0 0-6,0 0-1,0 1 1,1-1-1,-1 0 0,0 1 1,1 0-1,-1 0 1,0-1-1,3 1 0,5 1-21,0 1-1,0-1 0,13 5 0,3 0 37,-18-5 8,-1 1 1,1 0-1,14 6 1,-19-6 228,-2-1-723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66 117 9144,'0'0'12499,"7"3"-12311,25 11-8,-31-13-170,-1-1-1,1 0 0,0 0 0,0 0 1,0 0-1,-1 0 0,1 0 0,0 0 1,0 0-1,-1 0 0,1 0 1,0 0-1,0 0 0,0-1 0,-1 1 1,1 0-1,0 0 0,-1-1 0,1 1 1,0-1-1,-1 1 0,1-1 1,0 1-1,-1-1 0,1 1 0,0-1 1,9-17 176,-8 14-129,0 0-3,0 0 1,0-1-1,-1 0 1,1 1 0,-1-1-1,0 0 1,0 0-1,0-7 1,-1 9-19,0 1 1,0-1-1,-1 1 1,1-1-1,-1 1 0,1-1 1,-1 1-1,0-1 0,0 1 1,0 0-1,0-1 1,-1 1-1,1 0 0,-1 0 1,1 0-1,-1 0 0,0 0 1,-2-2-1,3 3-2,-1 0-1,1 0 0,-1 0 1,1 0-1,-1 0 1,0 0-1,0 0 0,1 0 1,-1 1-1,0-1 1,0 1-1,0-1 0,0 1 1,0 0-1,0 0 1,0 0-1,0 0 0,0 0 1,1 0-1,-1 0 0,0 1 1,-4 0-1,3 0 0,0 1-1,0-1 1,1 0 0,-1 1-1,0 0 1,1 0-1,-1-1 1,1 2-1,0-1 1,-1 0 0,1 0-1,0 1 1,-1 2-1,-6 7 66,2 0-1,0 1 1,0 0-1,-5 18 1,11-28-71,-1 0 0,2 1 0,-1-1 0,0 1 1,1-1-1,-1 1 0,1-1 0,0 1 0,0 0 0,0-1 0,1 1 0,-1-1 1,1 1-1,0-1 0,0 0 0,0 1 0,1-1 0,-1 0 0,1 1 0,-1-1 1,1 0-1,0 0 0,3 3 0,-3-4 18,1 1 0,0 0 0,-1-1 0,1 0 1,0 0-1,0 0 0,0 0 0,1 0 0,-1 0 0,0-1 0,4 2 1,-1-2 12,-1 0 0,1-1 0,-1 1 1,0-1-1,1 0 0,9-2 0,23 0 168,-24 1-124,-1 0 0,0 0 1,1-1-1,13-5 1,-23 6-313,7-2 420,-1-1 1,12-5-1,-7-2-3729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49 9848,'0'0'8266,"-2"-8"-8017,-10-23-11,10 22-2,2 8 210,12 14 300,0-4-409,-9-6-286,-1-1-1,1 0 1,0 0-1,0 0 0,0-1 1,5 3-1,10 2 181,1-1-1,29 3 0,-12-1 63,91 11 631,-122-18-835,1 0 0,0 0 0,0-1-1,-1 1 1,1-1 0,0-1-1,-1 1 1,1-1 0,-1 0 0,6-3-1,13-9-2836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9144,'0'0'10158,"7"6"-9941,21 16-41,-8-8 154,-1 1 1,33 33-1,-37-28-158,0 1 0,-1 1 1,-1 0-1,11 27 0,-6-5 167,17 60 0,-20-47-63,-2-1 0,-3 2 0,-2-1 0,-3 1 1,-3 1-1,-7 99 0,-2-114 32,-16 56 0,1-9 217,18-75-262,0 1 0,-1-1 1,-1 1-1,-1-2 0,-14 26 0,19-33-67,2-7-176,0-1 1,0 1 0,0-1 0,0 1-1,0 0 1,0-1 0,0 1-1,-1-1 1,1 1 0,0-1-1,0 1 1,0 0 0,-1-1-1,1 1 1,0-1 0,-1 1 0,1-1-1,-1 0 1,1 1 0,0-1-1,-1 1 1,1-1 0,-1 0-1,0 1 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8032,'0'0'13002,"8"-3"-12909,2-2-58,-6 3-17,0-1 0,0 1 0,0 1 0,1-1 1,-1 1-1,6-2 0,-8 3 9,0 0 0,-1 0 0,1 0 0,0 0 0,-1 1 0,1-1 0,0 0 0,-1 1 0,1-1 0,3 2 0,13 3 220,3-4 15,40 7 0,-46-5-212,1 0 1,0-1 0,0-1-1,28-2 1,85-20 276,-118 20-275,1 0 1,18 2 0,17-1 133,-5-4 316,-42 4-367,-2 2-3018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8744,'0'0'12565,"8"0"-12440,148-3 1816,-103 8-1558,-41-5-310,0 2 1,0-1-1,13 5 1,-14-3 17,1-1 0,0 0 0,13 0 1,-9 0 16,-13-2-77,0 1-1,0-1 1,0 0 0,0 0-1,0 0 1,0 0-1,4 0 1,19-6 272,-1 1 1,1 1-1,32 1 0,-42 7-25,-15-4-237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0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0 921 9848,'0'0'9870,"11"-2"-9565,-6 1-257,3-1 37,-1 1 1,0-1-1,1 0 1,-1 0-1,0-1 1,0 0-1,0 0 1,-1 0-1,12-9 1,-5 1 109,5-2 21,-2-1 0,0 0 1,0-2-1,-1 0 0,-1 0 0,23-36 0,-1-25 369,33-103 0,-2 3 114,-61 163-565,1-1-1,1 1 1,0 0 0,11-14-1,-18 28-126,-1-1 1,0 1-1,0-1 0,1 1 0,-1 0 0,0-1 0,0 1 1,1 0-1,-1 0 0,0-1 0,1 1 0,-1 0 1,1 0-1,-1-1 0,0 1 0,1 0 0,-1 0 0,1 0 1,-1 0-1,0-1 0,1 1 0,-1 0 0,1 0 0,-1 0 1,1 0-1,-1 0 0,0 0 0,1 0 0,-1 0 1,1 0-1,-1 1 0,1-1 0,-1 0 0,0 0 0,1 0 1,-1 0-1,1 1 0,-1-1 0,0 0 0,1 0 1,-1 1-1,0-1 0,1 0 0,-1 1 0,0-1 0,0 0 1,1 1-1,-1-1 0,1 1 0,10 24 120,-8-18-94,30 78 257,25 101 0,-47-142-144,-2 1 0,-2 0 0,-2 1-1,-1 60 1,-5-99-104,1 0 0,-1-1 0,0 1 0,0 0 0,-1-1 0,-3 9 0,5-13-25,-1 0 0,0-1 0,0 1 0,0 0 0,0 0 0,0-1 0,0 1 0,0-1 0,-1 1 0,1-1 1,0 1-1,-1-1 0,0 0 0,1 0 0,-1 0 0,0 0 0,1 0 0,-1 0 0,0 0 0,0 0 0,0-1 0,0 1 0,0-1 1,0 0-1,1 1 0,-5-1 0,-1 0 31,0-1 0,0 0 0,0 0 1,0 0-1,0-1 0,0 0 0,0-1 0,1 0 0,-11-5 1,-2-4 186,-31-23 1,0-1 355,49 35-566,0 1 4,0-1 1,0 1-1,0-1 0,0 0 1,0 1-1,0-1 1,0 0-1,0 0 1,0 1-1,0-1 0,1 0 1,-1 0-1,0 0 1,1 0-1,-1 0 0,0 0 1,1 0-1,-1 0 1,1 0-1,0 0 0,-1-3 1,68 25 562,-34-12-575,1-3 0,-1 0-1,1-2 1,0-2 0,60-3 0,-70-1-23,0-1 0,0-1 0,0-1 0,0-1 0,-1-1 0,0-2 0,0 0 0,36-21-1,-46 22 7,-1 0-1,0 0 0,-1-2 0,0 1 0,0-1 0,-1-1 1,10-14-1,-25 32 47,-7 9 34,-20 34 1,29-44-76,0 0-1,1 0 1,-1 0-1,1 0 1,0 0 0,1 0-1,0 1 1,0-1 0,0 1-1,1-1 1,0 9-1,0-13-3,0-1-1,1 1 0,-1-1 0,0 0 0,1 1 1,-1-1-1,1 1 0,0-1 0,0 0 1,-1 0-1,1 1 0,0-1 0,0 0 0,0 0 1,0 0-1,0 0 0,0 0 0,0 0 1,1 0-1,-1-1 0,0 1 0,0 0 0,1-1 1,-1 1-1,0-1 0,1 1 0,-1-1 1,1 1-1,-1-1 0,1 0 0,-1 0 0,0 0 1,1 0-1,-1 0 0,1 0 0,-1 0 0,2-1 1,3 1-1,-1-1 1,1 0 0,-1-1 0,1 1-1,-1-1 1,1 0 0,-1 0-1,6-4 1,-7 3 11,0 0 0,0-1-1,0 0 1,-1 1 0,1-1-1,-1-1 1,0 1 0,0 0 0,0-1-1,-1 1 1,0-1 0,1 0 0,-2 0-1,1 0 1,0 0 0,-1 0 0,0 0-1,-1-1 1,1 1 0,-1 0 0,0 0-1,0-8 1,-1 2 19,0 1-1,-1-1 1,0 0-1,0 0 1,-1 1 0,0-1-1,-1 1 1,-1 0-1,-9-17 1,13 25-6,-1 0 1,1 0-1,-1 0 0,0 1 1,0-1-1,0 0 0,0 1 1,0-1-1,-1 1 0,1 0 1,0 0-1,0 0 1,-1 0-1,-2-1 0,4 2-22,0-1-1,0 1 1,0 0-1,0 0 1,0 0-1,0-1 1,0 1-1,0 0 1,0 1-1,0-1 1,-1 0-1,1 0 1,0 0-1,0 1 1,0-1-1,0 0 1,1 1-1,-1-1 1,0 1-1,0-1 1,0 1 0,0-1-1,0 1 1,0 0-1,1-1 1,-1 1-1,0 0 1,1 0-1,-1 0 1,0-1-1,1 1 1,-1 0-1,1 0 1,-1 0-1,1 2 1,0-2-6,0 0 0,0 1 0,0-1 0,0 0 1,0 0-1,1 0 0,-1 1 0,1-1 0,-1 0 0,1 0 1,-1 0-1,1 0 0,0 0 0,-1 0 0,1 0 0,0 0 1,0 0-1,0 0 0,0 0 0,0-1 0,-1 1 1,3 1-1,25 15-2,-22-14 6,-1-1 0,1-1 0,0 1 0,0-1 0,1 0-1,-1 0 1,0-1 0,0 1 0,0-1 0,1-1 0,-1 1 0,0-1-1,0 0 1,0-1 0,6-2 0,7-3 3,0-2 0,-1 0 0,22-14 0,-14 7-3,-5 2 6,0-2 1,-1 0-1,-1-2 0,21-23 1,-10 10 6,-8 7-3,0 0 0,-2-2 1,-1-1-1,-1-1 0,-1 0 1,-2-1-1,0 0 0,-3-2 1,15-49-1,-25 73 0,0 0 0,-1 0 1,-1 0-1,1-12 0,-1 17-5,0-1 1,0 1-1,0 0 0,-1-1 1,1 1-1,0 0 0,-1-1 1,0 1-1,1 0 1,-1 0-1,0 0 0,0 0 1,-1 0-1,1 0 1,0 0-1,-1 0 0,-2-3 1,3 5-6,0-1 0,0 1 1,0 0-1,0 0 0,1 0 1,-1-1-1,0 1 0,0 0 1,0 0-1,0 1 0,0-1 0,0 0 1,0 0-1,0 0 0,0 0 1,0 1-1,0-1 0,0 1 1,1-1-1,-1 0 0,0 1 1,0-1-1,0 1 0,1 0 1,-1-1-1,0 1 0,1 0 1,-1-1-1,0 2 0,-22 25-24,22-25 21,-15 21-34,2 0 1,1 2-1,0-1 0,2 1 0,1 1 0,1 0 0,-7 35 0,8-24-34,3 1 0,0 1 0,3-1 0,3 65 0,2-75-30,9 47 1,-9-64 63,0 1 1,1-1-1,0 0 1,1 0-1,0 0 1,11 16-1,-14-24 38,0 0 0,0 0 0,1-1 0,-1 0-1,1 1 1,-1-1 0,1 0 0,0 0 0,0 0 0,0-1 0,0 1 0,0-1-1,0 1 1,0-1 0,1 0 0,-1 0 0,0-1 0,1 1 0,-1-1 0,1 1-1,-1-1 1,0 0 0,1 0 0,-1-1 0,1 1 0,-1-1 0,0 0 0,1 1-1,-1-1 1,6-3 0,-1 0 19,-1 1 1,1-1-1,-1-1 0,0 0 1,0 0-1,-1 0 0,1 0 0,-1-1 1,-1 0-1,1-1 0,7-10 0,-2-2 114,0-2-1,12-33 0,-20 47-98,-1-1 63,-1 22-87,12 52 37,-9-42-16,9 29-1,-11-46-24,-1-1 2,1 0 1,0 1-1,1-1 1,0 0-1,0-1 0,0 1 1,7 10-1,-9-15 1,0 0 1,0 0-1,-1 0 1,1 0-1,0 0 1,0 0-1,0 0 0,0-1 1,0 1-1,0 0 1,0 0-1,0-1 1,0 1-1,0-1 0,2 1 1,-2-1-2,1-1 1,-1 1-1,0-1 1,0 1-1,0-1 0,0 1 1,0-1-1,0 0 1,0 0-1,0 0 1,0 1-1,0-1 1,0 0-1,0 0 0,-1 0 1,1 0-1,0-2 1,7-8 6,-2-1 0,0 0 1,0 0-1,-1 0 0,0-1 1,-1 0-1,3-21 0,10-26 14,-12 47-31,-3 8 0,1 0 0,-1-1 0,-1 1 0,3-12 0,22 78 0,-21-51 0,0 1 0,0-1 0,0-1 0,1 1 0,1-1 0,0 0 0,0 0 0,1-1 0,0 0 0,0-1 0,14 11 0,-18-15 0,0-1 0,0 1 0,1-1 0,-1 0 0,1 0 0,-1-1 0,1 1 0,-1-1 0,1 0 0,0-1 0,0 1 0,-1-1 0,1 1 0,0-1 0,0-1 0,0 1 0,-1-1 0,1 0 0,0 0 0,-1 0 0,1-1 0,-1 1 0,1-1 0,-1 0 0,0-1 0,1 1 0,-1-1 0,-1 1 0,6-5 0,-2 1 0,-1 0 0,0 0 0,0 0 0,0-1 0,-1 1 0,0-1 0,6-11 0,-9 15 0,-1 0 0,0 0 0,1-1 0,-1 1 0,0 0 0,-1-1 0,1 1 0,-1-1 0,1 1 0,-1-1 0,0 1 0,0-1 0,0 1 0,-1 0 0,0-1 0,1 1 0,-1-1 0,0 1 0,0 0 0,-1-1 0,-2-4 0,4 8 0,0-1 0,-1 0 0,1 0 0,-1 1 0,1-1 0,-1 0 0,1 1 0,-1-1 0,0 0 0,1 1 0,-1-1 0,0 1 0,1-1 0,-1 1 0,0 0 0,0-1 0,0 1 0,1 0 0,-1-1 0,0 1 0,0 0 0,0 0 0,0 0 0,1 0 0,-1 0 0,-1 0 0,0 0 0,0 0 0,0 1 0,0 0 0,1-1 0,-1 1 0,0 0 0,0 0 0,1 0 0,-1 0 0,1 0 0,-3 2 0,0 1 0,1-1 0,-1 1 0,1 0 0,0 0 0,0 0 0,0 0 0,1 0 0,-4 8 0,5-8 0,0-1 0,0 1 0,1 0 0,-1 0 0,1-1 0,0 1 0,0 0 0,0 0 0,1 0 0,-1-1 0,1 1 0,0 0 0,0-1 0,3 6 0,-2-3 0,1-1 0,1 1 0,-1-1 0,1 0 0,0 0 0,0-1 0,0 1 0,6 4 0,3 1 0,1 0 0,0-1 0,0-1 0,1 0 0,28 10 0,-22-11 0,1 0 0,0-2 0,0 0 0,30 2 0,-37-6 0,0-1 0,0 0 0,0-1 0,0-1 0,1 0 0,-2-1 0,21-7 0,-21 4-4009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0 10656,'0'0'12527,"-5"7"-12391,1-1-102,2-2-16,0-1 0,-1 1 1,1-1-1,0 1 0,1 0 0,-1 0 1,1 0-1,0 0 0,0 0 0,0 0 0,0 0 1,0 5-1,3 151 726,1-43 1089,-3-122-1726,1-1-1,0 0 0,1 0 1,-1 1-1,3-6 1,2-7 14,7-36 173,-5 19-27,1 1 1,16-39-1,-20 57-149,7-13 172,-11 28-275,0-1 0,0 1 0,0-1-1,0 1 1,0 0 0,0-1-1,0 1 1,1 0 0,-1 0 0,0 0-1,1 0 1,-1 0 0,1 0 0,-1 0-1,3 0 1,-3 1-15,0 0 1,0 0-1,0 0 0,0 1 0,-1-1 0,1 0 1,0 0-1,0 1 0,0-1 0,0 1 0,0-1 1,0 1-1,-1-1 0,1 1 0,0 0 1,0-1-1,-1 1 0,2 1 0,15 16-81,-15-15 53,7 7 16,-1 0 1,-1 1-1,0-1 1,0 2-1,-1-1 1,-1 1 0,0 0-1,0 0 1,3 16-1,-2-4 73,5 47 1,-7-30 447,-4-40-437,0 2 168,1-1 81,4-7-4347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76 154 10152,'0'0'11179,"9"4"-10903,-2 0-239,0 0 90,1 0 0,0-1-1,0 1 1,0-1 0,0-1 0,0 0-1,1 0 1,9 1 0,-12-3 75,0 0 0,0-1 0,0 1 0,0-1 1,0-1-1,11-3 0,-15 5-154,-1-1-1,1 0 1,0 0 0,-1 0-1,1 0 1,0 0 0,-1-1-1,1 1 1,-1 0 0,0-1-1,1 1 1,-1-1 0,0 1-1,0-1 1,0 1 0,0-1-1,0 0 1,0 0 0,-1 0-1,1 1 1,-1-1 0,1 0-1,-1 0 1,1 0 0,-1-2-1,0-3 4,-1 1 1,0 0-1,0-1 0,0 1 1,-1 0-1,0-1 0,0 1 0,0 0 1,-1 0-1,0 1 0,0-1 0,0 0 1,-1 1-1,0 0 0,0 0 0,-1 0 1,1 0-1,-1 1 0,0 0 0,0 0 1,0 0-1,-1 1 0,1-1 0,-1 1 1,0 0-1,-7-2 0,10 5-37,0 0 1,0 0-1,0 0 0,0 0 1,0 0-1,0 0 0,0 1 1,1 0-1,-1-1 0,0 1 1,0 0-1,0 1 0,1-1 0,-4 2 1,-3 3 8,-1-1 1,-12 12 0,15-9-11,-1 0 1,1 0 0,1 1-1,0 0 1,0 0 0,-9 19-1,14-26-10,-1 3 8,0 1 0,0 0 0,1 0-1,-1 0 1,1 0 0,0 0 0,1 10 0,0-4 44,0 1-1,4 22 1,-3-28-4,1-1 0,0 1 0,0 0 0,1-1 0,0 0 0,0 1 0,0-1 0,1-1 0,0 1 0,0 0 0,0-1 0,1 0 0,0 0 0,0 0 0,0 0 0,0-1 0,12 7 0,-7-6 56,0 0 0,1 0-1,0-1 1,0-1 0,0 0-1,0 0 1,0-1 0,0 0-1,1-1 1,12 0 0,-13-1 76,0 0 0,-1-1 0,1 0 0,-1-1 0,17-4 0,-13 4-121,-9 2-3994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257 0 9848,'0'0'7841,"-9"8"-7587,-68 68 537,66-63-604,1 1 0,0 0 0,0 1 1,2-1-1,-13 29 0,-23 86 590,27-68-244,-16 101-1,30-133-335,0-1 1,2 1-1,2-1 0,0 1 0,2-1 0,7 31 0,-6-41-15,2 0-1,0-1 1,1 0-1,13 23 1,-14-29-11,1 0 1,0 0 0,0-1 0,1-1-1,1 1 1,0-1 0,14 11 0,-20-18-90,1 0 0,-1 0 0,1 0 1,0 0-1,0-1 0,-1 0 1,1 1-1,0-2 0,0 1 0,0 0 1,0-1-1,0 0 0,0 0 1,0 0-1,0 0 0,0 0 1,0-1-1,0 0 0,0 0 0,0 0 1,0 0-1,0-1 0,4-2 1,-6 3-349,1-1 0,0 0 1,-1 0-1,1 0 1,-1 0-1,0 0 1,0 0-1,1 0 0,-1-1 1,-1 1-1,3-4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0 272 9440,'0'0'7961,"6"-9"-7683,3-9-147,17-28 637,-5 21 163,-3 6-263,-15 15-500,1-1 1,0 1-1,1 0 1,8-6-1,-12 8-84,1 1 0,0 0 0,0 0 0,0 0 0,0 0 0,0 0 0,1 0 0,-1 0-1,0 1 1,0-1 0,0 1 0,1-1 0,-1 1 0,0 0 0,4 0 0,-5 1-56,0-1 0,0 0 0,0 1 0,0-1-1,0 1 1,-1-1 0,1 1 0,0 0 0,0-1 0,0 1 0,-1 0 0,1 0 0,0-1 0,-1 1 0,1 0-1,-1 0 1,1 0 0,-1 0 0,1 0 0,-1 0 0,0 0 0,1 1 0,4 28 229,-3-18-137,4 21 113,11 48 309,-14-71-429,0-1 0,1 0 0,0 1 0,0-1 0,1-1 0,8 11 0,-13-18-85,0-1-1,1 1 0,-1 0 1,1-1-1,0 1 1,-1 0-1,1-1 0,-1 1 1,1-1-1,0 1 0,-1-1 1,1 1-1,0-1 1,0 0-1,-1 1 0,1-1 1,0 0-1,0 0 0,0 1 1,-1-1-1,1 0 1,0 0-1,0 0 0,1 0 1,-1-1 10,0 1 1,1 0 0,-1-1 0,0 0-1,0 1 1,0-1 0,0 0-1,1 1 1,-1-1 0,0 0 0,0 0-1,-1 0 1,3-2 0,1-2 57,-1-1 1,1 1 0,-1-1 0,5-11 0,-1-4 79,-2-1 0,0 1 0,-1-1 0,1-37 1,-3 29 258,11-50-1,-12 76-405,1 1 0,-1-1-1,1 1 1,-1 0-1,1 0 1,0 0-1,0 0 1,1 0-1,-1 0 1,1 1-1,-1-1 1,1 1-1,0-1 1,0 1-1,5-3 1,-4 2-8,1 1 0,0 0 0,-1 0 0,1 0-1,0 0 1,1 1 0,-1-1 0,0 1 0,0 1 0,7-1 0,-7 1-13,-1-1 9,1 1 1,-1 0-1,1 0 0,-1 1 0,1-1 1,-1 1-1,1 0 0,-1 0 0,1 1 1,-1-1-1,0 1 0,0 0 0,6 3 0,-1-2 109,-5-1 91,-6 5-141,-18 21-724,13-19-3004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0 9944,'0'0'10523,"-4"9"-10132,-4 9-8,0 0-1,-6 27 1,12-39-207,1 0 1,0 0-1,0 0 0,1 0 1,-1 0-1,2 0 1,0 7-1,-1-11-61,0 1 0,1-1-1,-1 1 1,1-1 0,0 0 0,0 1 0,0-1 0,0 0 0,0 0-1,0 0 1,1 0 0,-1 0 0,1 0 0,-1 0 0,1 0-1,0 0 1,0-1 0,0 1 0,0-1 0,3 3 0,-4-4-70,0 0 1,0 1 0,0-1 0,0 0 0,0 0 0,0 0 0,0 0 0,0 0 0,0 0 0,0 0 0,0 0 0,0 0 0,0 0 0,0 0 0,0-1 0,0 1 0,0 0 0,0-1 0,0 1 0,0-1 0,0 1 0,0-1 0,0 1 0,1-2 0,8-10-4029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14872,'0'0'3903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 8744,'0'0'15235,"8"-1"-15069,32-9 59,76-13 659,-81 19-546,32-2 1277,-67 6-1593,0 0 0,1 1 0,-1-1 0,0 0 0,0 0 1,1 0-1,-1 0 0,0 1 0,0-1 0,1 0 0,-1 0 0,0 1 0,0-1 0,0 0 0,1 0 0,-1 1 0,0-1 0,0 0 0,0 0 0,0 1 1,0-1-1,0 0 0,1 1 0,-1-1 0,0 0 0,0 0 0,0 1 0,0-1 0,0 0 0,0 1 0,0-1 0,0 0 0,-1 1 0,1-1 0,0 0 1,0 1-1,0-1 0,0 0 0,0 0 0,0 1 0,-1-1 0,1 0 0,0 0 0,0 1 0,-1-1 0,-6 17-2125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0 143 8136,'0'0'10119,"4"-7"-9776,2-4-118,0 0-1,1 1 0,9-12 1,-14 19-129,1 0-1,-1 0 1,1 1 0,0-1 0,0 0 0,0 1 0,0 0-1,0 0 1,0 0 0,1 0 0,-1 0 0,1 1 0,-1 0-1,1-1 1,0 1 0,-1 1 0,7-2 0,-8 2-46,-1 0 0,1 0 0,-1 0 0,1 1 0,-1-1 0,1 0 0,-1 1 0,1-1 0,-1 0 0,1 1 0,-1 0 0,0-1 0,1 1 0,-1 0 0,0 0 0,1 0 0,-1 0 0,0 0 0,1 1 0,0 1 1,0 0 0,-1-1-1,1 1 1,-1 0 0,0 0 0,0 0-1,0 0 1,0 0 0,0 4 0,3 19 278,-2 0 1,-1 40-1,-2-40 69,2 0-1,6 44 1,-6-67-334,0 1 0,-1-1 0,1 0 0,0 0 0,1 0 0,-1 0 1,0 0-1,1 0 0,0 0 0,0 0 0,0-1 0,4 5 0,-5-5-20,1-1-1,0 0 1,0 0 0,0 0-1,0 0 1,0 0 0,0-1-1,0 1 1,0 0 0,0-1-1,0 0 1,0 1-1,0-1 1,0 0 0,0 0-1,0 0 1,0 0 0,1-1-1,-1 1 1,0 0 0,2-2-1,1 1 32,-1-1 0,1 0 1,-1 0-1,1-1 0,-1 1 0,0-1 0,0 0 0,0 0 0,0 0 0,-1-1 0,1 1 0,4-8 1,-2 3 44,0 0-1,-1-1 1,0 1 0,0-1 0,3-12 0,-2 4 94,-2 1-1,0-1 0,3-32 1,-4-52 654,-3 84-677,0 15-166,0-1 0,0 1 0,0 0 0,0 0 0,1 0 0,-1 0 0,1-1 0,0 1 0,0 0 0,-1 0 0,1 0 1,1 0-1,-1 0 0,0 1 0,0-1 0,1 0 0,2-2 0,-2 2-8,1-1 0,0 2 0,0-1 0,0 0 0,0 1 0,0-1 0,1 1 0,-1 0 1,0 0-1,5-1 0,2 1 10,0 0 0,-1 0-1,1 1 1,0 1 0,-1-1 0,1 2 0,12 2 0,-11-1 48,0 0 1,0 1-1,0 1 1,13 7-1,-17-9 16,-6-3-70,0 0 1,0 0-1,0 0 1,0 1 0,0-1-1,0 1 1,0-1 0,-1 0-1,1 1 1,0-1 0,0 1-1,-1 0 1,1-1-1,0 1 1,-1 0 0,1-1-1,0 2 1,1 2 296,1 6-341,-3-3-538,-1-3-3390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10544,'0'0'9925,"8"1"-9481,14 2-186,42 4 1419,-58-7-1362,1 0 0,-1 0 0,0 0 0,1-1 0,-1 0-1,0 0 1,12-5 0,-17 5-266,0 1 0,1-1-1,-1 0 1,0-1 0,0 1 0,0 0-1,0 0 1,0 0 0,-1-1 0,1 1-1,0 0 1,0-1 0,-1 1 0,1 0-1,-1-1 1,0 1 0,1-1-1,-1 1 1,0-1 0,0 1 0,0-1-1,0 1 1,0-1 0,0 1 0,0-3-1,-1-1 76,1 0-1,-1-1 0,0 1 0,-1 0 0,1 0 0,-4-5 1,4 8-80,0 0 0,0 0 0,0 0 1,0 0-1,0 1 0,-1-1 0,1 0 1,-1 1-1,1-1 0,-1 1 0,0 0 1,0 0-1,1-1 0,-1 1 1,0 0-1,0 0 0,0 1 0,0-1 1,0 0-1,0 1 0,0-1 0,-1 1 1,1 0-1,0 0 0,0-1 0,0 1 1,-4 1-1,2 0 7,1-1 1,0 1-1,-1 0 0,1 0 0,-1 1 1,1-1-1,0 1 0,0-1 0,0 1 1,0 0-1,0 0 0,0 1 1,1-1-1,-1 0 0,-4 6 0,5-4-15,1-1 0,-1 1 0,0-1 0,1 1 0,0 0 0,-1 0 0,2 0 0,-1 0-1,0 0 1,1 0 0,0 0 0,0 0 0,0 0 0,0 0 0,1 0 0,-1 0 0,1 0-1,2 7 1,-1-6 10,-1 0 0,1-1-1,0 1 1,0 0-1,1-1 1,-1 0 0,1 1-1,0-1 1,0 0 0,1-1-1,-1 1 1,1 0-1,0-1 1,-1 0 0,6 3-1,-7-5 1,1 0 0,0 0 0,-1 0 0,1 0-1,0-1 1,0 1 0,0-1 0,-1 0 0,1 1 0,0-1-1,0-1 1,0 1 0,0 0 0,-1-1 0,1 1-1,0-1 1,5-2 0,3-2 161,0 0 0,19-13 0,-14 8 31,0-3-61,-12 7-4343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9744,'0'0'12409,"8"-4"-12075,-1-1-226,-4 2-64,1 1-1,-1 0 1,0 0 0,1 1-1,-1-1 1,1 1 0,0-1 0,-1 1-1,1 0 1,0 1 0,6-1-1,293-13 2300,-278 16-2047,-18-1-134,0-1 0,0 1-1,0-2 1,8 0 0,11 1 1607,-28 3-2166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1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246 718 9536,'0'0'9119,"11"-7"-8727,4-4-209,0 0 1,-1-1-1,-1-1 0,1 0 0,-2 0 0,18-26 0,-9 2 332,-1-1 1,24-71 0,-22 53-81,-2 2 236,16-62 0,-29 85-135,-1-1 0,-1 1 0,0-50 0,-5 81-516,1 0 0,-1-1 1,0 1-1,0-1 1,0 1-1,0 0 0,0-1 1,0 1-1,0-1 1,0 1-1,0 0 1,0-1-1,0 1 0,0-1 1,0 1-1,0 0 1,0-1-1,0 1 0,-1 0 1,1-1-1,0 1 1,0-1-1,0 1 1,0 0-1,-1-1 0,1 1 1,0 0-1,-1 0 1,1-1-1,0 1 0,0 0 1,-1 0-1,1-1 1,0 1-1,-1 0 0,1 0 1,-1 0-1,1-1 1,0 1-1,-1 0 1,1 0-1,-1 0 0,-1 1 19,1-1-1,-1 1 1,1 0-1,0 0 1,-1 0-1,1 0 1,0 0-1,0 0 1,-1 0-1,0 3 1,-11 13 64,1 1 1,1 0-1,1 1 0,-16 39 1,21-45-71,-188 501 550,21-121-256,130-306-243,-7 3 210,73-150 493,-5 24-628,1 2 1,2 0-1,2 1 0,50-53 0,128-105 449,-110 108-309,-72 65-228,5-5 120,27-30-1,-51 51-167,1 0 0,-1 0-1,1 0 1,0 1 0,0-1 0,0 0 0,0 1 0,0 0 0,0-1 0,4-1 0,-30 39 207,16-27-196,0 0-1,0 1 0,2-1 1,-1 2-1,1-1 0,0 1 1,1 0-1,1 0 0,0 0 1,-4 14-1,8-24-33,0 0 1,0-1-1,-1 1 1,1 0-1,0 0 1,0-1-1,0 1 1,-1 0-1,1 0 1,0-1-1,0 1 1,0 0-1,0 0 0,1-1 1,-1 1-1,0 0 1,0 0-1,0-1 1,1 1-1,-1 0 1,0 0-1,1-1 1,-1 1-1,0 0 1,1-1-1,-1 1 0,1-1 1,-1 1-1,1-1 1,-1 1-1,1-1 1,0 1-1,-1-1 1,1 1-1,-1-1 1,1 1-1,0-1 1,0 0-1,-1 0 0,1 1 1,0-1-1,0 0 1,-1 0-1,1 0 1,0 0-1,0 0 1,-1 0-1,1 0 1,0 0-1,0 0 1,0 0-1,2-1 1,0 1-1,0-1 1,-1 0-1,1 1 1,0-1 0,0-1-1,-1 1 1,1 0 0,-1-1-1,0 1 1,1-1-1,3-3 1,-2 0-1,0-1 0,1 1 0,-2-1 0,1 0 0,-1-1 0,0 1 0,0-1 0,2-8 0,0-6 0,4-30 0,-7 40 0,-1-1 0,1 0 0,1 0 0,0 1 0,0 0 0,1 0 0,1 0 0,0 0 0,9-14 0,-6 16 0,0-1 0,0 1 0,1 1 0,1 0 0,-1 0 0,1 1 0,0 0 0,1 1 0,0 0 0,0 0 0,0 1 0,21-6 0,-26 10 0,0-1 0,0 1 0,0 0 0,0 0 0,0 1 0,0-1 0,0 2 0,0-1 0,0 0 0,0 1 0,0 0 0,0 1 0,0-1 0,-1 1 0,1 1 0,0-1 0,-1 1 0,1-1 0,-1 2 0,0-1 0,0 0 0,0 1 0,-1 0 0,1 0 0,-1 1 0,0-1 0,6 9 0,14 32 0,-22-39 0,0 0 0,1 0 0,0 0 0,1 0 0,-1 0 0,1-1 0,0 1 0,0-1 0,1 0 0,-1 0 0,1-1 0,1 1 0,6 4 0,-10-8 72,1-1 1,0 1-1,-1-1 1,1 1-1,0-1 0,-1 0 1,1 0-1,0 0 1,0-1-1,-1 1 0,1 0 1,4-2-1,15-5-3886,-20 6 2670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9440,'0'0'12370,"10"-2"-12078,0-1-213,-3 0-17,1 1 0,0 0 0,0 1-1,-1 0 1,1 0 0,0 0 0,9 2-1,16 1 216,92 5 587,-100-7-557,0-1 0,50-10 1,-62 9-447,24-6 949,-14 6-3877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8744,'0'0'11246,"4"10"-10934,-3-6-277,0 0 6,1 1 0,-1 0 1,1 0-1,1-1 0,-1 0 0,0 1 0,1-1 0,0 0 0,0 0 0,0 0 0,1-1 0,-1 1 1,8 4-1,-1 0 63,99 71 862,-91-65-765,-1 2-1,-1 0 0,26 34 1,-25-26 32,-1 0 0,-1 1 0,-1 1 0,-2 0 1,11 32-1,-17-41-81,-1 1 0,-1-1 0,-1 1 1,-1 0-1,0-1 0,-1 1 0,-1 0 0,-1 0 1,-4 29-1,-1-19 26,-1-1 0,-2 1 1,-1-2-1,0 1 0,-19 30 0,7-19 156,-2-1 0,-47 56-1,10-24 397,55-61-670,9-11 345,9-10-4217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11352,'0'0'11398,"6"10"-11091,84 147 1266,-51-94-121,75 94 0,-95-137-737,-17-18-601,0-1 1,0 1-1,-1 0 0,1 0 1,0-1-1,-1 1 1,1 0-1,-1 0 1,0 0-1,0 1 1,0-1-1,1 3 0,-1-12-4064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424 0 13768,'0'0'4337,"-7"10"-3919,-138 159 860,-13-21 20,120-115-915,27-25-132,1 0 0,1 1 1,0 0-1,0 1 0,1 0 0,-9 12 1,14-14 88,6-6 692,9-6-4020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9536,'0'0'7905,"3"13"-7392,23 88 466,9 165 3227,-33-235-1906,-10-67-581,-3-46-1155,4 34-151,-2-64-1,7 67-182,1 33-123,0 0 0,0 1-1,1-1 1,1 1 0,3-21 0,-3 29-73,1-1 1,0 1-1,-1-1 1,1 1 0,0 0-1,0-1 1,1 1-1,-1 1 1,1-1-1,-1 0 1,1 0-1,0 1 1,0 0 0,0-1-1,1 1 1,-1 0-1,0 1 1,1-1-1,-1 0 1,7-1-1,-2 1 0,0 0 0,-1 0 1,1 1-1,0 0 0,0 0 0,0 1 0,0 0 0,15 2 0,-16-1 9,0 1 1,0 0-1,0 0 0,0 0 1,0 1-1,-1 0 1,1 0-1,-1 1 0,0 0 1,6 4-1,-9-6-23,-1 1-1,1-1 0,-1 0 0,0 1 1,0 0-1,0 0 0,-1-1 0,1 1 0,-1 0 1,1 0-1,-1 1 0,0-1 0,0 0 1,0 0-1,0 1 0,-1-1 0,0 0 1,1 0-1,-1 1 0,0-1 0,-1 1 1,1-1-1,0 0 0,-2 4 0,-1 3 12,0 0 0,-1-1-1,0 1 1,0-1 0,-1 0 0,-1 0-1,1 0 1,-1-1 0,-1 1-1,-12 12 1,6-9 32,-1 0 1,0 0-1,-1-2 0,0 1 0,-23 10 1,80-23 460,-23 1-512,-1 2 0,0 0 0,0 0 0,1 2 0,-2 1 1,1 0-1,0 1 0,33 14 0,-48-18-12,0 1 0,0 0 0,0 0 0,0 0 0,-1 0 0,1 0 0,0 0 0,-1 1 0,0-1 0,4 5 0,-5-6 0,-1 1 0,1-1 0,0 1 0,-1-1 0,1 1 0,-1-1 0,0 1 0,1 0 0,-1-1 0,0 1 0,0-1 0,0 1 0,0 0 0,0-1 0,-1 1 0,1-1 0,0 1 0,-1 0 0,1-1 0,-1 1 0,0-1 0,1 1 0,-1-1 0,-1 2 0,-2 2 0,1 0 0,-1-1 0,0 1 0,-1-1 0,1 0 0,-1 0 0,0 0 0,0-1 0,0 0 0,0 0 0,-1 0 0,1 0 0,-11 2 0,-5 2 0,-1-2 0,-30 5 0,52-10 0,-23 4 0,-40 0 0,57-3 0,-1-2 0,1 1 0,-1-1 0,1 0 0,0 0 0,0 0 0,0-1 0,0 0 0,0-1 0,0 1 0,-9-6 0,14 7 20,0 0 0,-1 0-1,1 0 1,0 0 0,0 0 0,0 0-1,0 0 1,0-1 0,0 1 0,0 0-1,1-1 1,-1 1 0,-1-3 0,0-11-5258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 11656,'0'0'10269,"10"-8"-9881,-6 6-346,3-4 41,1 0-1,0 1 0,0 1 1,0-1-1,0 1 0,0 0 1,1 1-1,15-4 1,20 0 552,67-3 1,46 9 686,-85 2-535,-62-1-961,-4-1 417,-1 1 0,0 0-1,1 0 1,5 2 0,-10-2-345,0 0 0,-1 0 0,1 1-1,0-1 1,0 0 0,0 0 0,-1 1-1,1-1 1,0 1 0,-1-1 0,1 1-1,0-1 1,-1 1 0,1-1 0,0 1 0,-1-1-1,1 1 1,-1 0 0,1-1 0,-1 1-1,1 0 1,-1-1 0,0 1 0,1 0 0,-1 0-1,0 0 1,0-1 0,1 1 0,-1 0-1,0 0 1,0 1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8536,'0'0'17078,"8"2"-16966,64 12 353,-35-12-34,-28-2-286,1 1 0,0 0 1,17 4-1,-2 2 56,42 10 427,-51-15-411,-1 1 0,0 1 0,1 1 0,15 6-1,3 5 738,-32-15-839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84 9440,'0'0'11514,"-1"9"-11158,0 2-231,0-6-62,1 0 1,-1 0 0,1 0-1,1 0 1,-1 0-1,1 0 1,-1 0 0,3 7-1,12 37 971,21 49 0,-6-21-159,-8-23-149,-14-35-197,0 0 0,8 33 0,-11-35-131,-4-13-205,0 0 1,0 0-1,0 0 1,0 0-1,0 5 1,3-2 1062,-3-11-1182,-1 0 1,1 0-1,0 0 0,0 0 1,1 0-1,1-5 0,2-5 32,8-29 57,48-132 396,-51 153-499,1 0-1,0 1 1,2 0-1,0 1 1,27-31-1,-30 40-20,-1 1 0,1 1 1,1-1-1,0 1 0,0 1 0,1 0 1,0 1-1,1 0 0,-1 1 0,1 0 0,24-6 1,54-17 92,-88 28 5,-4 1-47,-12 3-9,-28 7-29,-254 60-152,293-69 97,-12 3-3,-1-1 0,0-1 0,1 0 0,-1-1 0,0 0 0,0-1 0,-22-3 0,26 1 9,0 0 0,0-1 0,1 0 0,-1 0 1,1-1-1,0-1 0,0 0 0,0 0 0,1-1 0,-16-11 1,7 0 27,11 11-19,0-1-1,-1 1 1,0 0-1,0 0 0,-14-6 1,22 12-14,0 0-1,0 0 1,-1-1 0,1 1 0,0 0 0,0 0 0,0 0 0,0 0 0,0 0 0,0 0 0,-1 0-1,1 0 1,0 0 0,0 0 0,0 0 0,0 0 0,0 0 0,0 0 0,-1 0 0,1 1-1,0-1 1,0 0 0,0 0 0,0 0 0,0 0 0,0 0 0,0 0 0,-1 0 0,1 0 0,0 0-1,0 0 1,0 0 0,0 1 0,0-1 0,0 0 0,0 0 0,0 0 0,0 0 0,0 0-1,0 0 1,0 1 0,0-1 0,0 0 0,-1 0 0,1 0 0,0 0 0,0 0 0,0 0 0,0 1-1,0-1 1,1 0 0,-1 0 0,2 13-79,7 13-88,-4-18-563,0-1-1,12 15 0,-14-18-1489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89 8336,'0'0'10183,"-3"-8"-10040,-10-23 1,12 30-80,0-1 1,1 1-1,-1-1 0,1 0 1,-1 1-1,1-1 0,0 0 1,-1 1-1,1-1 1,0 0-1,0 0 0,0 1 1,1-1-1,-1 0 0,0 1 1,0-1-1,1 0 0,-1 1 1,2-3-1,2-10 2022,-4 29-1512,8 206 1355,0 1 308,-5-196-1719,-3-22-368,1-1 1,0 1-1,-1 0 0,0 0 0,0 0 0,0 0 0,-1 0 0,-1 7 0,1 5 2639,2-27-2492,-23-329 412,20 328-677,0 1 0,-7-18 0,6 20-22,0 1-1,1-1 1,0 0-1,0 0 1,0-10-1,-1 0-3,-2-7 5,5 26-11,0-1 1,1 0-1,-1 0 0,0 0 0,0 0 0,0 0 1,0 1-1,1-1 0,-1 0 0,0 0 1,1 0-1,-1 1 0,1-1 0,-1 0 0,1 1 1,-1-1-1,1 0 0,0 1 0,-1-1 1,1 1-1,0-1 0,-1 1 0,1-1 1,0 1-1,1-1 0,21-3 0,-10 2 0,-1 0 0,0 0 0,0 1 0,1 1 0,-1 0 0,0 0 0,1 1 0,12 3 0,-1 1 0,-15-4 0,-1 1 0,1 0 0,-1 0 0,0 1 0,0 0 0,13 7 0,-14-6 0,-1 0 0,1 1 0,-1 0 0,0 0 0,9 10 0,-14-14 0,0 0 0,0 0 0,0 0 0,0 0 0,-1 0 0,1 0 0,0 1 0,-1-1 0,1 0 0,0 1 0,-1-1 0,1 0 0,-1 1 0,0-1 0,0 1 0,1-1 0,-1 0 0,0 1 0,0-1 0,0 1 0,0-1 0,-1 1 0,1-1 0,0 0 0,-1 1 0,1-1 0,-1 1 0,1-1 0,-1 0 0,1 0 0,-1 1 0,0-1 0,0 0 0,0 0 0,0 0 0,1 0 0,-2 0 0,1 0 0,-1 1 0,-4 3 0,-1-1 0,0 0 0,0 0 0,0-1 0,0 0 0,0 0 0,-1-1 0,1 0 0,-1 0 0,1 0 0,-1-1 0,0 0 0,-10-1 0,-10-1 0,0-1 0,-36-7 0,50 5 0,12 4 0,0-1 0,0 0 0,0 1 0,0-1 0,0 1 0,0 0 0,0 0 0,-4 0 0,7 0 20,-1 0 0,0 0 0,0 0 0,0 0 1,0 0-1,0 0 0,0 0 0,0 0 0,0 0 0,0 1 0,0-1 0,0 0 0,0 0 0,0 0 1,0 0-1,0 0 0,0 0 0,0 0 0,0 0 0,0 0 0,0 0 0,0 0 0,0 0 0,0 0 1,0 1-1,0-1 0,0 0 0,0 0 0,0 0 0,0 0 0,0 0 0,0 0 0,0 0 0,0 0 1,-1 0-1,1 0 0,0 0 0,0 0 0,0 0 0,0 0 0,0 0 0,0 0 0,0 0 0,0 0 1,0 0-1,0 0 0,0 0 0,0 0 0,0 1 0,5 0-5045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23 128 8336,'0'0'11009,"-4"-7"-10812,-11-22-1,12 21 4,8 2 496,146-43 756,-125 43-1223,0 0 0,0 2 0,0 1 0,1 1-1,29 1 1,-42 3-67,-11-2-95,0 1-1,0-1 1,0 0-1,0 0 1,0 0 0,5-1-1,-5 1 38,1-1 0,-1 1 0,1 0 0,0 0 0,-1 1-1,6 0 1,13 2 376,-17-3-387,6 0 86,0 0 0,-1-1 0,13-2 0,-5 3 24,-16 1-176,0-1 0,0 0-1,0 0 1,0 0-1,0 0 1,0 0 0,0 0-1,0 0 1,3-1 0,41-7 549,-43 8-539,1 0 1,-1 0-1,1 0 1,0 0-1,-1 0 1,1 1 0,4 1-1,16 1 152,39 3 273,-62-6-459,-1 0-1,0 0 1,1 0-1,-1 0 0,0 0 1,0 0-1,1 0 1,-1 0-1,0 0 0,0 0 1,1 0-1,-1 0 1,0 0-1,1 0 0,-1 0 1,0 0-1,0 0 1,1 0-1,-1 1 0,0-1 1,0 0-1,0 0 1,1 0-1,-1 0 0,0 1 1,0-1-1,0 0 1,1 0-1,-1 0 0,0 1 1,0-1-1,0 0 1,0 0-1,1 1 0,-6 9 30,-11 6-169,8-11-3469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1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13 462 10544,'0'0'9934,"-2"-11"-9634,-1 2-226,1 3-24,1 0 0,-1 0 0,1 0 0,0 0 0,1 0-1,-1 0 1,1-1 0,1 1 0,-1 0 0,3-10 0,8-20 268,2 1 1,2 0 0,0 2-1,3-1 1,1 2 0,24-32-1,-34 52-159,-1 1 0,2 0-1,17-16 1,-22 24-102,-1-1 0,0 0 0,1 1 0,0 0 0,0 0 0,0 1 0,0-1 0,0 1 0,1 0 0,-1 0 0,11-1 0,-13 3-37,-1 0-1,0 1 1,0-1 0,0 1 0,-1-1-1,1 1 1,0 0 0,0 0 0,0 0-1,0 0 1,-1 0 0,1 0 0,0 0-1,-1 1 1,1-1 0,-1 0 0,1 1-1,-1-1 1,0 1 0,0 0 0,0 0-1,0-1 1,0 1 0,0 0 0,0 0-1,0 0 1,-1 0 0,1 3 0,2 5 27,0 1 0,-1-1 0,0 1 0,0 11 0,-3-1 58,-1 1 1,0-1-1,-2 1 1,0-1-1,-2 0 1,-11 30 0,12-39 139,0-1 0,-13 20 1,32-55 282,15-24 43,37-48 0,-56 83-489,0 1 0,1 0-1,0 0 1,1 1 0,1 0 0,0 1 0,0 1-1,28-15 1,-37 22-49,-1 0 0,1 1 0,0 0 0,0-1 0,0 1 0,0 1 1,0-1-1,0 1 0,0-1 0,1 1 0,-1 0 0,0 1 0,0-1 0,0 1 0,6 1 0,-6-1-9,-1 1-1,0 0 1,1 0-1,-1 0 0,0 0 1,0 1-1,0-1 1,0 1-1,0 0 1,-1 0-1,1 0 1,-1 0-1,0 0 1,0 0-1,0 1 1,2 4-1,2 6 16,-1 1-1,-1 0 1,0 0 0,3 22 0,-5-20 1,1 0-1,1 0 1,9 23 0,-11-35-30,1 0 1,-1 0-1,1-1 0,0 1 0,0 0 0,1-1 0,-1 0 0,1 0 0,0 0 0,0 0 0,0 0 0,1-1 0,-1 0 0,1 0 0,0 0 0,0 0 0,0-1 0,0 0 0,0 0 1,0 0-1,1-1 0,-1 0 0,1 0 0,-1 0 0,1-1 0,-1 1 0,1-1 0,-1-1 0,1 1 0,-1-1 0,1 0 0,-1 0 0,1-1 0,9-3 0,0-2 16,-1-1-1,-1-1 0,1 0 1,-2-1-1,1 0 0,-1-1 1,-1 0-1,0-1 0,0 0 1,-1 0-1,-1-2 0,0 1 1,-1-1-1,0 0 0,9-26 1,-13 32-4,-2 4-2,0 0 0,0 0 0,-1 0-1,1-1 1,-1 1 0,0 0 0,0 0 0,-1-1-1,1 1 1,-1-1 0,0 1 0,-1-7 0,1 10-15,0 1 1,0 0 0,0 0-1,0-1 1,0 1-1,0 0 1,-1-1 0,1 1-1,0 0 1,0 0 0,0 0-1,0-1 1,-1 1-1,1 0 1,0 0 0,0 0-1,-1-1 1,1 1-1,0 0 1,0 0 0,-1 0-1,1 0 1,0 0 0,0 0-1,-1-1 1,1 1-1,0 0 1,-1 0 0,1 0-1,0 0 1,-1 0 0,1 0-1,-1 0 1,-11 6 75,-8 13-24,8-5-34,0 1-1,2 0 1,0 0 0,0 2 0,1-1-1,-10 30 1,15-36-28,0 1-1,1 0 1,1-1 0,0 1-1,0 0 1,1 0-1,1 0 1,0 0 0,0 0-1,1 0 1,0 0 0,5 18-1,-5-26 2,0-1-1,0 0 1,0 1-1,0-1 0,1 0 1,-1 0-1,1 0 0,-1 0 1,1 0-1,0 0 1,0 0-1,0-1 0,0 1 1,0-1-1,0 1 1,0-1-1,0 0 0,1 0 1,-1 0-1,1 0 1,-1 0-1,0 0 0,1-1 1,-1 1-1,1-1 1,-1 0-1,1 0 0,0 0 1,-1 0-1,6-1 0,3 0 10,0-1 0,1 0 0,-1-1 0,0-1 0,18-7 0,5-7 23,-1-1-1,0-2 1,49-41-1,-16 11 23,-20 15 16,-23 18 64,29-19 1,-51 37-131,-1 0 0,0-1 1,1 1-1,-1 0 0,1-1 0,-1 1 1,1 0-1,-1 0 0,1-1 0,-1 1 1,1 0-1,-1 0 0,1 0 1,-1 0-1,1 0 0,-1 0 0,1 0 1,-1 0-1,1 0 0,-1 0 1,1 0-1,-1 0 0,1 0 0,-1 0 1,1 1-1,-1-1 0,1 0 1,-1 0-1,1 1 0,0 0 0,0-1 1,-1 1-1,1 0 0,-1 0 0,0 0 0,1 0 1,-1 0-1,0 0 0,1 0 0,-1 0 0,0 0 1,0 0-1,0 0 0,0 1 0,-6 44-1,5-36 0,-3 31 1,3-23 0,-1 1 0,-1-1 0,0 0 0,-12 35 0,14-45 0,8-13 0,9-13 0,8-22 0,-17 27 0,0 0 0,2 0 0,-1 1 0,1 0 0,20-18 0,-29 29 0,1 1 0,-1 0 0,1 0 0,-1 0 0,1 0 0,-1 0 0,1 0 0,-1 0 0,1 0 0,-1 0 0,1 0 0,0 0 0,-1 0 0,1 0 0,-1 0 0,1 1 0,-1-1 0,1 0 0,-1 0 0,0 1 0,1-1 0,-1 0 0,1 0 0,-1 1 0,1-1 0,-1 1 0,0-1 0,1 0 0,-1 1 0,0-1 0,1 1 0,-1 0 0,16 21 0,-11-14 0,39 45 0,-43-52 0,0-1 0,-1 1 0,1-1 0,-1 0 0,1 1 0,0-1 0,-1 0 0,1 0 0,0 1 0,0-1 0,-1 0 0,1 0 0,0 0 0,0 0 0,-1 0 0,1 0 0,0 0 0,0 0 0,-1 0 0,1 0 0,0 0 0,-1-1 0,1 1 0,0 0 0,0 0 0,-1-1 0,1 1 0,0-1 0,-1 1 0,1 0 0,-1-1 0,1 1 0,-1-1 0,1 1 0,-1-1 0,1 0 0,0 0 0,20-27 0,-19 24 0,13-21 0,19-46 0,-16 33 0,-15 31 0,1 0 0,0 0 0,0 1 0,1 0 0,0 0 0,0 0 0,0 0 0,1 1 0,0-1 0,0 2 0,11-8 0,-8 7 0,1 0 0,0 1 0,0 0 0,0 1 0,0 0 0,0 0 0,0 1 0,13-1 0,50-1 0,-32 3 0,44-9 0,-67 7 0,103-12 0,-101 12 850,-11-3-5635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9848,'0'0'10737,"0"11"-10520,3 208 948,-2-174-894,-1 59 434,-1-53-290,1-31 11,-3 25 0,3-41-252,0 0 1,0-1-1,0 1 0,0 0 1,2 4-1,0 11-2361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8936,'0'0'9445,"0"8"-9211,1 44 112,-1 50 431,-1-78-227,2 33 0,1-8 531,0-39-705,-1-10-347,-1 0-1,0 1 1,0-1 0,0 0-1,0 1 1,0-1-1,1 0 1,-1 1-1,0-1 1,0 1-1,0-1 1,0 0 0,0 1-1,0-1 1,0 0-1,0 1 1,-1-1-1,1 1 1,0-1-1,0 0 1,0 1 0,0-1-1,-1 1 1,3-2 630,-2 1-635,1-1 0,-1 1 0,0 0 0,1-1 0,-1 1 0,1 0 0,-1-1-1,0 1 1,1-1 0,-1 1 0,0 0 0,0-1 0,1 1 0,-1-1 0,0 1 0,0-1 0,0 1 0,1-1 0,-1 1-1,0-1 1,0 1 0,0-1 0,0 0 0,0 1 0,0-2 0,3-33 277,2 0 1,16-58-1,-20 88-237,1 0 0,0 1 1,1-1-1,4-7 0,-6 10-52,0 1 1,0-1-1,0 1 0,0-1 1,0 1-1,1 0 0,-1 0 1,0-1-1,0 1 0,1 0 1,-1 0-1,1 0 0,-1 1 1,1-1-1,-1 0 0,4-1 1,-2 5 6,0-1 0,-1 0 0,1 1 0,-1-1 0,0 1 0,0-1 0,4 7 0,-1 2 23,0 0 0,0 0 0,4 19 0,-1-6 4,-2-5-13,-1-7 9,-1 1-1,0-1 0,-1 1 1,0 0-1,1 21 1,-3-23 40,-1-10-62,1 1 1,-1-1-1,0 0 0,0 0 0,0 0 1,1 1-1,-1-1 0,-1 0 0,1 0 1,0 1-1,0-1 0,0 0 1,-1 0-1,1 0 0,0 1 0,-1-1 1,1 0-1,-1 0 0,0 1 1,-2 5 105,-1 1 205,2-5 23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0 8336,'0'0'8545,"-7"8"-8277,1 0-211,-13 16 319,1-1 1,-17 30-1,19-18 69,1 0 0,-15 61-1,9-29 64,6-21-110,3 1 1,1 0 0,-5 53-1,14-79-208,1 1 0,1 0 0,0-1 0,2 1 0,1 0 0,1-1 0,0 1 0,2-1 0,10 26 0,-13-41-72,1 1-1,0-1 1,0 0-1,1 0 0,0-1 1,0 1-1,10 8 1,9 9 398,-21-20-358,0 1-1,0-1 1,0 0-1,1 0 0,-1 0 1,1 0-1,-1-1 1,1 0-1,0 1 1,8 2-1,-11-5-126,0 1 65,0-1-1,0 1 1,1-1 0,-1 0-1,0 1 1,0-1-1,1 0 1,-1 0 0,0 0-1,3 0 1,-4 0-53,1-1 1,0 1 0,-1-1 0,1 1-1,-1-1 1,1 1 0,0-1-1,-1 1 1,1-1 0,-1 0-1,1 1 1,-1-1 0,0 0 0,1 1-1,-1-1 1,0 0 0,1 0-1,-1 1 1,0-1 0,0 0-1,1 0 1,1-7 124,-1-1 0,0 1 1,0 0-1,0-9 0,-1-2-2179,0 11-147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33 9744,'0'0'6646,"-1"8"-6413,-4 22 20,-1-1 0,-11 30-1,-26 64 940,30-80-606,11-32-306,-1 0 0,-1 0-1,0 0 1,-6 12 0,9-22-223,1-1 0,-1 1 0,1 0 0,0-1 0,0 1 0,-1 0 0,1-1 0,0 1 1,0 0-1,0 0 0,0-1 0,0 1 0,0 0 0,0 0 0,0-1 0,0 1 0,0 0 0,0 1 0,18-40 1358,-12 24-1286,-1 0 0,5-21 1,3-10 50,-9 29-122,0 0 1,-1 0 0,-1 0 0,1-18-1,-2 14 83,1 1-1,7-28 0,-8 42-125,2-5 382,-3 10-391,1 0 0,-1 0 0,0 0 0,0 0 0,0-1 0,0 1 0,1 0 0,-1 0 0,0 0 0,0 0 0,0 0 0,1 0 0,-1 0 0,0 0 0,0 0 0,0 0 0,1 0 0,-1 0 0,0 0 0,0 0 0,0 0 0,1 1 0,-1-1 0,0 0 0,0 0 0,0 0 0,1 0 0,-1 0 0,0 0-1,0 0 1,0 1 0,0-1 0,0 0 0,1 0 0,-1 0 0,0 0 0,0 1 0,0-1 0,0 0 0,0 0 0,0 0 0,0 0 0,0 1 0,0-1 0,0 0 0,0 0 0,0 1 0,3 3 19,-1 1 0,-1-1 0,1 1 0,-1-1 1,1 1-1,-1 0 0,0 9 0,2 4 30,6 26 77,-5-18 43,2-1-1,11 31 1,-16-52-164,6 15 439,-3-16-137,-1-11-47,25-114 119,-1-30 95,-18 135-231,-4 11-112,-5 5-136,0 1 1,0 0 0,0 0-1,0 0 1,0 0-1,0 0 1,0 0-1,0 0 1,0 0-1,0 0 1,0 0-1,0 0 1,0 0-1,0 0 1,1 0 0,-1 0-1,0 0 1,0 0-1,0 0 1,0 0-1,0 0 1,0 0-1,0 0 1,0 0-1,0 0 1,0 0-1,0 0 1,0 0 0,0 0-1,1 0 1,-1 0-1,0 0 1,0 0-1,0 0 1,0 0-1,0 0 1,0 0-1,0 0 1,0 0-1,0 0 1,0 0 0,0 0-1,0 0 1,0 0-1,0 0 1,0 0-1,0 0 1,0 0-1,0 0 1,0 1-1,1-1 1,-1 0-1,0 0 1,0 0-1,0 0 1,0 0 0,0 0-1,0 0 1,0 0-1,0 0 1,0 0-1,0 0 1,4 24 24,2 0-1,11 33 1,-6-25-14,37 163 241,-33-132 74,-15-62-318,0 0 1,0 0-1,0-1 1,0 1-1,1 0 0,-1 0 1,0-1-1,1 1 0,-1 0 1,0-1-1,1 1 0,-1-1 1,1 1-1,-1 0 0,1-1 1,-1 1-1,1-1 1,0 1-1,0-1 14,-1 0 1,1 1 0,-1-1-1,1 0 1,-1 0-1,0 0 1,1 0-1,-1 0 1,1-1-1,-1 1 1,1 0 0,-1 0-1,0 0 1,1 0-1,-1 0 1,1 0-1,-1-1 1,0 1 0,1 0-1,-1 0 1,0-1-1,1 1 1,2-3-618,-1 0 1,1 1-1,-1-1 1,1 0-1,1-4 1,-4 7 90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 9144,'0'0'8229,"-5"7"-7913,-17 25 4,20-29-266,1 0-1,-1 0 1,1 1 0,-1-1 0,1 1 0,0-1 0,0 1 0,1-1-1,-1 1 1,1-1 0,0 1 0,0 0 0,0-1 0,1 6 0,-1 5 138,9 177 1948,-6-140-1267,-3-39-520,0-10-264,0 0 0,0 0 1,-1 0-1,2 0 0,-1-1 0,0 1 1,0 0-1,1 0 0,-1 0 0,1 0 1,0 3-1,1 0 357,1-2 399,-5-5-767,1 0 0,0 0 0,0 0 0,0 0 0,0 0 0,1 0 0,-1 0 0,1 0 0,-1-1 0,0-3 0,0-3-179,0 5-3199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11448,'0'0'4025,"8"-2"-3653,24-9 92,1 2 1,1 2-1,-1 1 1,49-3-1,-73 9-200,0 0-1,0 0 0,0 1 0,0 0 0,0 0 0,0 1 0,0 0 0,11 5 0,-15-3 125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10656,'0'0'6434,"1"10"-6123,1 147 1500,-2-152-1709,2 11 278,-1-13-279,-1-1 0,1 0 1,-1 0-1,0 0 0,0 0 0,0 0 0,0 1 0,0-1 0,-1 0 0,0 4 0,1-6-88,0 0 0,0 0-1,0 0 1,0 0 0,0 0 0,0 0 0,0 0-1,-1 0 1,1 0 0,0 0 0,0 1-1,0-1 1,0 0 0,0 0 0,0 0 0,0 0-1,0 0 1,0 0 0,0 0 0,0 0 0,0 0-1,0 1 1,0-1 0,0 0 0,0 0-1,0 0 1,0 0 0,0 0 0,0 0 0,0 0-1,0 0 1,0 1 0,0-1 0,0 0 0,0 0-1,0 0 1,0 0 0,0 0 0,0 0-1,0 0 1,0 0 0,0 0 0,0 0 0,0 1-1,0-1 1,1 0 0,-1 0 0,0 0-1,0 0 1,0 0 0,0 0 0,0 0 0,0 0-1,0 0 1,5-3 1015,1-7-860,0-1 1,0 1-1,-1-1 1,-1 0-1,6-21 0,-5 18-36,-1 0-1,2 0 0,7-14 1,-5 10 8,-6 12-37,1 0-1,0 1 1,5-11-1,-7 16-87,-1-1-1,1 0 1,-1 0 0,1 1-1,-1-1 1,1 0 0,0 1-1,0-1 1,-1 0 0,1 1-1,0-1 1,0 1 0,0-1-1,-1 1 1,1 0 0,0-1-1,0 1 1,0 0 0,0 0-1,0-1 1,0 1 0,0 0-1,0 0 1,0 0 0,-1 0 0,1 0-1,0 0 1,0 0 0,0 1-1,1-1 1,0 1 1,0 0 0,-1 0 0,1 0 0,-1 0 0,0 1 0,1-1 0,-1 0 1,0 0-1,0 1 0,1-1 0,-1 1 0,0-1 0,0 3 0,12 23 89,-11-21-66,4 11 110,7 32-1,-5-14 102,-8-34-238,0-1 1,0 0-1,0 0 0,0 1 1,0-1-1,0 0 0,0 0 1,1 0-1,-1 1 0,0-1 1,0 0-1,0 0 1,0 1-1,0-1 0,0 0 1,0 0-1,1 0 0,-1 0 1,0 1-1,0-1 0,0 0 1,0 0-1,1 0 0,-1 0 1,0 1-1,0-1 1,0 0-1,1 0 0,-1 0 1,0 0-1,0 0 0,0 0 1,1 0-1,-1 0 0,0 0 1,0 0-1,1 0 1,-1 0-1,0 0 0,0 0 1,1 0-1,-1 0 0,0 0 1,11-10 222,7-21-98,-17 29-113,16-30 164,30-43 0,-45 73-168,0 0 1,-1 0-1,1 0 0,0 0 1,0 0-1,0 0 0,0 1 1,0-1-1,1 1 1,-1 0-1,0 0 0,1 0 1,-1 0-1,1 0 0,4-1 1,-6 2-15,1 0 0,-1 0 0,1 0 0,-1 0 0,1 0 0,-1 0 1,0 0-1,1 1 0,-1-1 0,1 0 0,-1 1 0,1 0 0,-1-1 0,0 1 1,0 0-1,1-1 0,-1 1 0,0 0 0,0 0 0,0 0 0,0 0 0,0 0 1,0 0-1,0 0 0,0 1 0,0-1 0,0 2 0,1 0-3,9 17 21,9 22 0,-18-36-3,1 0 1,-1 1-1,-1-1 0,1 1 0,-1 0 0,-1 0 0,1-1 0,-1 9 0,-6 8 514,4-23-302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9040,'0'0'7799,"8"2"-7520,1 0-199,0 0 0,0 1 0,-1 0 0,1 1 0,-1 0 0,11 6 0,19 15 269,59 43 450,-86-58-694,-1-1 0,0 2-1,0-1 1,-1 1 0,0 0 0,9 18-1,-9-12 71,-1 1 1,-1-1-1,-1 1 0,0 1 0,4 23 0,-4-4 372,2 61-1,-8-77-332,-1 0 0,-1 0 0,0 0 0,-2 0 0,-1-1 0,0 0 0,-2 0 0,0 0 0,-2-1 0,0 0 0,-21 34 0,9-20 122,15-23-221,-1 0 0,1-1 0,-2 0 0,0 0 0,-10 10 0,5-9 5,-5 5 145,0 0 0,1 1 0,1 1 0,-25 35 0,38-45-78,1-3-644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349 41 9744,'0'0'4553,"-7"-6"-4016,0 0-380,4 3-105,0 0-1,0 1 1,1-1-1,-1 1 0,-1 0 1,1 0-1,0 0 1,0 1-1,-1-1 1,1 1-1,-1 0 1,1 0-1,-7-1 1,0 1 66,0 0 0,0 1 0,-1 0 0,1 1 0,0 0 1,0 1-1,0 0 0,0 1 0,0 0 0,1 0 0,-1 1 1,-11 6-1,6-2 115,0 1 0,0 1-1,1 0 1,1 1 0,0 0 0,-17 20 0,26-27-116,1 0-1,0 1 1,1-1-1,-1 1 1,1 0-1,0 0 1,0 0 0,1 0-1,-1 0 1,1 0-1,-1 9 1,2-11-48,0-1-1,-1 0 1,1 1 0,0-1-1,1 1 1,-1-1 0,0 0 0,1 1-1,-1-1 1,1 0 0,-1 1-1,1-1 1,0 0 0,0 0-1,0 0 1,1 1 0,-1-1 0,0 0-1,1-1 1,-1 1 0,1 0-1,0 0 1,0-1 0,0 1 0,-1-1-1,1 1 1,4 1 0,-3-2-22,-1-1 0,0 1 0,1-1 0,-1 0 0,1 1 0,-1-1 1,1 0-1,-1 0 0,1-1 0,-1 1 0,1 0 0,-1-1 0,0 0 0,1 1 0,-1-1 1,0 0-1,0 0 0,3-2 0,4-2 131,0-1-1,14-12 1,-12 9-40,-2 0 0,1-1 0,-1 0 0,-1 0 1,0-1-1,0 0 0,-1 0 0,-1-1 1,0 0-1,0 0 0,5-20 0,-6 21 372,-3 10-134,-2 7-98,-9 46 204,-2 90 0,10-134-447,-2 226 821,3-206-751,0-1 29,1-12 2,-1 1 0,-1-1-1,0 1 1,-6 26 0,6-37-72,-1-1-1,1 0 1,-1 0-1,0 0 0,0 0 1,0 0-1,0 0 1,-1-1-1,0 1 1,0-1-1,0 0 1,0 0-1,0 0 1,0 0-1,-1 0 1,0-1-1,1 1 1,-1-1-1,0 0 0,0 0 1,-7 2-1,8-3-40,1-1 0,0 1 0,-1-1 0,1 0 0,0 1 0,-1-1 0,1 0 0,-1 0 0,1-1 0,-1 1 0,1 0 0,0-1 0,-1 1 0,1-1 0,0 0 0,-3-1 0,1-1 58,0 1 0,0 0 0,0-1 0,1 0 0,-1 0 0,1 0 0,0-1 0,-4-4 0,2 1 32,0 0 0,1 0 0,0-1 1,0 0-1,0 0 0,1 0 0,0 0 1,-2-15-1,4 16-113,0 0 0,0 0 0,1 0 0,0 0 0,1 0 0,0 0 0,0 0 0,3-13 0,-2 17 0,-1-1 0,1 0 0,0 1 0,0-1 0,0 1 0,0-1 0,0 1 0,1 0 0,-1 0 0,1 0 0,0 0 0,0 1 0,0-1 0,0 1 0,1 0 0,5-4 0,12-2 0,-1 1 0,1 1 0,0 1 0,31-4 0,-37 7 0,116-10 0,-101 10 0,-26 2 123,1 0 0,-1 0 0,0 0 0,0 0 0,0 1 0,0 0 0,6 2 0,-8-3-431,0 1 1,0 0-1,0 0 1,0 0 0,-1 0-1,1 0 1,0 1 0,-1-1-1,1 1 1,-1-1-1,0 1 1,1-1 0,-1 1-1,0 0 1,2 3-1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8936,'0'0'15599,"11"-6"-15476,1-1-85,-6 4-17,0-1 1,0 1 0,1 0-1,-1 0 1,1 1-1,-1 0 1,1 0-1,0 0 1,9 0-1,156-12 595,-152 15-368,0-1 0,0 2 0,-1 1 0,31 8 0,-33-4 501,-6-2-829,-3-3-2751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2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1066 11552,'0'0'8143,"9"-15"-7816,2-2-229,2-5 61,1 1 1,21-25-1,-29 38-80,2-2 59,0 1 1,0-1-1,1 1 0,0 0 0,1 1 0,0 0 0,0 1 1,17-9-1,-26 15-102,-1 1 0,1 0 0,-1 0 0,1 0 1,-1-1-1,1 1 0,0 0 0,-1 0 0,1 0 1,-1 0-1,1 0 0,0 0 0,-1 0 1,1 0-1,-1 0 0,1 1 0,-1-1 0,1 0 1,-1 0-1,1 0 0,0 1 0,-1-1 0,1 0 1,-1 1-1,1-1 0,0 1 0,7 17 350,-2 31-240,-5-40-26,2 78 230,-2-39-102,3 0 0,9 53 1,-10-88-182,1 0 0,0-1 0,0 1 0,1-1 1,9 15-1,-13-24-27,1 0 1,0 0-1,0 0 1,0 0-1,0 0 0,0-1 1,1 1-1,-1-1 1,1 0-1,0 1 1,0-1-1,0 0 1,-1-1-1,2 1 1,-1 0-1,0-1 1,0 0-1,1 1 0,-1-1 1,0-1-1,1 1 1,-1 0-1,1-1 1,4 0-1,-3-1 16,-1 0-1,1 0 1,-1 0 0,0-1-1,0 0 1,0 1-1,0-2 1,0 1 0,0 0-1,0-1 1,-1 0-1,1 0 1,5-6 0,-1 0 47,0 0 0,0-1 0,10-19 0,-7 8 31,-1 0 0,-1-1 0,-1 0 1,-2 0-1,0-1 0,-1 0 0,-1 0 1,-1 0-1,-1 0 0,-1-1 0,-4-44 0,1 11 134,2 31 4,-4-30 0,4 55-247,-1-1-1,1 0 1,0 0-1,0 1 1,0-1-1,0 0 1,0 1 0,0-1-1,1 0 1,-1 1-1,1-1 1,0-1-1,-1 2-13,0 0-1,1 1 0,-1-1 1,1 1-1,-1-1 1,1 1-1,-1 0 1,1-1-1,-1 1 1,1-1-1,-1 1 1,1 0-1,-1-1 1,1 1-1,-1 0 1,1 0-1,0-1 1,-1 1-1,1 0 1,0 0-1,0 0 1,4 0 1,-1 1 0,0-1 0,0 1 0,1 0 0,-1 0 0,0 1 0,7 3 0,19 7-25,1-1 0,1-1 1,-1-2-1,2-1 0,58 5 1,-22-6-11,-44-3 15,0 0 1,0-2 0,0-1 0,0-1-1,35-6 1,62-16-1,-121 23 10,0 0 0,1-1 0,-1 1-1,0 0 1,0 0 0,0-1 0,1 1 0,-1-1 0,0 1 0,0-1-1,0 1 1,0-1 0,0 0 0,0 1 0,0-1 0,0 0-1,0 0 1,-1 0 0,1 0 0,0 0 0,0 0 0,-1 0 0,1 0-1,0 0 1,0-1 0,-22 11 234,-137 79 97,139-76-299,1 2 1,0 0-1,1 1 0,1 1 0,0 0 0,-15 20 0,21-21 2,-1 1 0,2 0 0,-14 31 1,20-42-21,1 0 0,0 0 0,1 0 0,-1 0 0,1 1 0,0-1 0,1 0 0,-1 1 0,1-1 0,0 1 0,0-1 0,1 1 0,0-1 0,-1 0 0,2 1 0,-1-1 0,4 9 0,-4-13-8,-1 0-1,1 0 0,0 0 1,-1 0-1,1 0 0,-1-1 0,1 1 1,0 0-1,0-1 0,0 1 1,-1 0-1,1-1 0,0 1 0,0-1 1,0 1-1,0-1 0,0 0 1,0 1-1,0-1 0,0 0 0,0 1 1,0-1-1,2 0 0,-1 0 2,1-1 0,0 1 0,0 0 0,-1-1 0,1 0 1,-1 0-1,1 0 0,0 0 0,2-1 0,3-3 9,1-1 1,-1 1-1,0-2 0,10-8 1,-10 6-5,0 0 0,0 0 0,-1-1 0,0 0 0,-1-1 0,0 1 0,4-13 0,26-83 249,-18 47 144,-18 58-405,0 1 0,0-1-1,0 1 1,0 0 0,0-1-1,1 1 1,-1-1 0,0 1-1,0 0 1,0-1 0,1 1-1,-1 0 1,0-1 0,0 1-1,1 0 1,-1-1 0,0 1-1,0 0 1,1 0 0,-1-1-1,0 1 1,1 0 0,-1 0-1,0 0 1,1-1 0,-1 1-1,1 0 1,-1 0 0,0 0-1,1 0 1,-1 0 0,1 0-1,-1 0 1,0 0 0,1 0-1,-1 0 1,1 0 0,-1 0-1,0 0 1,1 0 0,-1 0-1,0 0 1,1 1 0,-1-1-1,1 0 1,-1 0 0,0 0-1,1 1 1,-1-1 0,0 0-1,1 0 1,-1 1 0,0-1-1,0 0 1,1 1 0,-1-1-1,0 0 1,0 1 0,0-1-1,1 0 1,-1 1 0,0-1-1,0 1 1,17 28 53,-15-26-54,15 28-1,2 0 0,1-1 0,41 47 0,-59-74 0,1 0 0,0 0 0,1 0 0,-1-1 0,0 1 0,1-1 0,0 0 0,-1 0 0,1 0 0,0 0 0,0 0 0,0-1 0,0 0 0,0 0 0,9 1 0,-7-2 0,1 0 0,-1-1 0,1 1 0,-1-1 0,0 0 0,1-1 0,-1 0 0,0 0 0,10-4 0,-1-3 0,0 0 0,0 0 0,0-1 0,-2-1 0,1-1 0,21-23 0,-21 17 0,1-1 0,-2 0 0,-1-1 0,0-1 0,-1 0 0,14-42 0,-24 62 0,-1-1 0,1 0 0,-1 1 0,1-1 0,-1 0 0,0 1 0,1-1 0,-1 0 0,0 1 0,0-1 0,0 0 0,0 1 0,-1-1 0,1 0 0,0 1 0,-1-1 0,1 0 0,-1 1 0,0-1 0,1 1 0,-1-1 0,0 1 0,0-1 0,0 1 0,0-1 0,-2-1 0,3 3 0,0 0 0,-1 0 0,1 0 0,0-1 0,0 1 0,0 0 0,0 0 0,0 0 0,0 0 0,-1-1 0,1 1 0,0 0 0,0 0 0,0 0 0,0-1 0,0 1 0,0 0 0,0 0 0,0 0 0,0-1 0,0 1 0,0 0 0,0 0 0,0 0 0,0-1 0,0 1 0,0 0 0,0 0 0,0 0 0,0-1 0,0 1 0,0 0 0,1 0 0,-1 0 0,0 0 0,0-1 0,0 1 0,0 0 0,0 0 0,0 0 0,1 0 0,-1 0 0,0-1 0,0 1 0,0 0 0,0 0 0,1 0 0,-1 0 0,0 0 0,0 0 0,0 0 0,1 0 0,-1 0 0,0 0 0,0 0 0,1 0 0,16-4 0,-11 3 0,16-2 0,1 2 0,-1 0 0,1 1 0,-1 1 0,35 7 0,-51-7 0,0 0 0,1 1 0,-1 0 0,0 0 0,0 0 0,0 1 0,-1 0 0,8 4 0,-2-1 0,-9-5 0,-1-1 0,0 0 0,0 1 0,0 0 0,0-1 0,1 1 0,-1 0 0,0 0 0,0-1 0,0 1 0,0 0 0,-1 0 0,1 0 0,0 0 0,0 0 0,0 1 0,-1-1 0,1 0 0,-1 0 0,1 0 0,-1 0 0,1 1 0,-1-1 0,0 0 0,0 1 0,1-1 0,-1 0 0,0 2 0,0 12 0,0 1 0,-1-1 0,-1 0 0,-5 25 0,4-24 0,0 1 0,1 0 0,0 24 0,2-38 0,0-1 0,0 1 0,0 0 0,1-1 0,-1 1 0,1-1 0,-1 1 0,1-1 0,0 1 0,0-1 0,0 1 0,1-1 0,-1 0 0,0 1 0,1-1 0,0 0 0,-1 0 0,1 0 0,0 0 0,0-1 0,0 1 0,0 0 0,0-1 0,1 1 0,-1-1 0,0 0 0,1 0 0,-1 0 0,1 0 0,-1 0 0,1-1 0,-1 1 0,1-1 0,-1 1 0,1-1 0,0 0 0,-1 0 0,1 0 0,0 0 0,-1-1 0,1 1 0,-1-1 0,4-1 0,8-3 0,-1-1 0,0 0 0,0-1 0,0 0 0,-1-1 0,0-1 0,-1 0 0,0 0 0,0-1 0,-1-1 0,0 0 0,-1 0 0,0-1 0,-1 0 0,0 0 0,-1-1 0,0 0 0,-1 0 0,-1-1 0,0 0 0,-1 0 0,5-28 0,-9 36 0,-4 15 0,4-8 0,-7 24 0,1 1 0,1 0 0,-3 37 0,8-58 0,0 0 0,0 0 0,0 0 0,1 0 0,-1 0 0,1 0 0,0 0 0,1-1 0,-1 1 0,1 0 0,0-1 0,0 1 0,0-1 0,1 1 0,0-1 0,0 0 0,0 0 0,0 0 0,0-1 0,7 7 0,-7-9 0,0 1 0,-1 0 0,1-1 0,0 0 0,0 1 0,0-1 0,0 0 0,0 0 0,0-1 0,0 1 0,0-1 0,0 1 0,0-1 0,1 0 0,4-1 0,1 0 0,0 0 0,-1 0 0,1-1 0,12-4 0,13-8 0,61-35 0,-2 0 0,-81 43 0,29-12 0,0-2 0,39-27 0,-54 32 0,-1 1 0,36-14 0,27-14 0,-65 23 0,-20 17 0,-10 11 0,6-8 0,-15 16 0,0-1 0,-1-1 0,-25 17 0,-10 9 0,52-40 0,-18 15 0,0 1 0,-16 22 0,23-27 0,-15 19 0,-30 45 0,55-73 0,-1 0 0,1 0 0,-1 0 0,1 0 0,0 0 0,0 1 0,0-1 0,0 0 0,1 1 0,0-1 0,-1 0 0,1 1 0,0-1 0,1 1 0,-1-1 0,0 0 0,1 1 0,2 5 0,-3-8 0,1 1 0,0-1 0,0 0 0,0 1 0,0-1 0,0 0 0,0 0 0,0 1 0,0-1 0,0 0 0,1 0 0,-1 0 0,0-1 0,1 1 0,-1 0 0,0 0 0,1-1 0,-1 1 0,1-1 0,-1 1 0,1-1 0,0 0 0,-1 0 0,1 1 0,-1-1 0,1 0 0,0 0 0,-1 0 0,1-1 0,-1 1 0,1 0 0,-1-1 0,1 1 0,-1-1 0,1 1 0,-1-1 0,1 0 0,2-1 0,9-5 0,1 0 0,-1-1 0,-1-1 0,0 0 0,0 0 0,0-2 0,15-16 0,-7 2 0,-1-1 0,25-42 0,-33 52 0,-3 50 0,-7-20 0,1 0 0,0 1 0,5 20 0,-5-30 0,0 0 0,0 1 0,0-1 0,0 0 0,1 0 0,0 0 0,0 0 0,1-1 0,-1 1 0,1-1 0,0 0 0,6 5 0,-8-8 0,0 0 0,1 0 0,-1 0 0,1-1 0,0 1 0,-1-1 0,1 1 0,0-1 0,-1 0 0,1 0 0,0 0 0,-1 0 0,1-1 0,-1 1 0,1-1 0,0 1 0,-1-1 0,1 0 0,3-2 0,4-1 0,0 0 0,0-1 0,13-9 0,-9 3 0,0 0 0,-1-1 0,-1-1 0,1 0 0,12-19 0,47-78 0,-38 56 0,-32 49 0,34-48 0,-3-1 0,-3-2 0,30-75 0,15-104 0,-52 158 0,-4 5 0,9-25 0,-26 86 0,-8 22 0,-46 157 0,7 3 0,8 1 0,-17 192 0,51-341 0,0 0 0,1 0 0,0 0 0,4 34 0,0-53 0,3-9 0,4-9 0,-8 12 0,46-85 0,-24 43 0,1 0 0,2 2 0,57-71 0,-83 113 0,0 1 0,-1-1 0,1 0 0,0 0 0,0 1 0,0-1 0,0 0 0,0 1 0,0-1 0,0 0 0,0 1 0,0-1 0,1 0 0,-1 0 0,0 1 0,0-1 0,0 0 0,0 1 0,0-1 0,0 0 0,1 0 0,-1 1 0,0-1 0,0 0 0,0 0 0,1 0 0,-1 1 0,0-1 0,0 0 0,1 0 0,-1 0 0,0 1 0,0-1 0,1 0 0,-1 0 0,0 0 0,1 0 0,-1 0 0,0 0 0,0 0 0,1 0 0,-1 0 0,0 0 0,1 0 0,-1 0 0,0 0 0,1 0 0,-1 0 0,0 0 0,0 0 0,1 0 0,-1 0 0,0 0 0,1-1 0,-1 1 0,0 0 0,0 0 0,1 0 0,-1 0 0,0-1 0,0 1 0,0 0 0,1 0 0,-1 0 0,0-1 0,0 1 0,0 0 0,1 0 0,-1-1 0,0 30 0,0-24 0,0 32 0,-1-12 0,1-1 0,1 0 0,6 29 0,-7-51 0,0-1 0,0 1 0,1-1 0,-1 1 0,1-1 0,0 0 0,-1 1 0,1-1 0,0 0 0,0 1 0,-1-1 0,1 0 0,0 0 0,0 0 0,1 0 0,-1 0 0,0 0 0,0 0 0,0 0 0,1 0 0,-1-1 0,0 1 0,1 0 0,-1-1 0,0 1 0,1-1 0,-1 0 0,1 1 0,-1-1 0,1 0 0,-1 0 0,1 0 0,-1 0 0,1 0 0,-1 0 0,4-1 0,3-1 0,1 0 0,0-1 0,-1 0 0,15-7 0,-19 9 0,19-11 0,-1-1 0,0-1 0,0 0 0,-1-2 0,30-29 0,85-104 0,-111 119 0,22-31 0,-2-3 0,-3-1 0,-2-2 0,38-93 0,-25 32 0,-46 108 0,-1-1 0,0-1 0,-2 1 0,3-25 0,-7 45 0,0 1 0,0 0 0,0-1 0,0 1 0,0 0 0,0-1 0,0 1 0,0 0 0,0-1 0,0 1 0,0 0 0,0-1 0,0 1 0,0 0 0,-1-1 0,1 1 0,0 0 0,0 0 0,0-1 0,0 1 0,-1 0 0,1 0 0,0-1 0,0 1 0,0 0 0,-1 0 0,1-1 0,0 1 0,0 0 0,-1 0 0,1 0 0,0 0 0,-1-1 0,1 1 0,0 0 0,-1 0 0,1 0 0,0 0 0,0 0 0,-1 0 0,1 0 0,0 0 0,-1 0 0,1 0 0,0 0 0,-1 0 0,1 0 0,0 0 0,-1 0 0,1 0 0,0 0 0,-1 1 0,1-1 0,0 0 0,0 0 0,-1 0 0,1 0 0,0 1 0,-1-1 0,-19 13 0,3 3 0,1 0 0,0 0 0,1 2 0,0 0 0,2 1 0,0 0 0,-13 28 0,2 1 0,3 2 0,-15 52 0,11-21 0,3 0 0,4 1 0,-14 166 0,31-217 0,1-1 0,8 58 0,-6-79 0,0 0 0,0 0 0,0 0 0,1 0 0,1 0 0,-1 0 0,1-1 0,1 1 0,0-1 0,0 0 0,0-1 0,1 1 0,10 9 0,-14-16 0,0 1 0,1-1 0,-1 1 0,0-1 0,1 0 0,-1 0 0,1 0 0,-1 0 0,1-1 0,0 1 0,-1-1 0,1 1 0,-1-1 0,1 0 0,0 0 0,0 0 0,-1-1 0,1 1 0,-1-1 0,1 1 0,3-2 0,5-2 0,0 0 0,0-1 0,14-8 0,-23 11 0,17-9 0,-2-1 0,1-1 0,-2-1 0,0 0 0,0-1 0,-2 0 0,20-27 0,-11 8 0,-1 0 0,-1-1 0,16-39 0,-37 73 0,12-32 0,-11 31 0,-1 1 0,0-1 0,0 0 0,1 0 0,-1 1 0,0-1 0,0 0 0,-1 0 0,1 1 0,0-1 0,-1 0 0,1 0 0,-1 1 0,1-1 0,-1 1 0,-1-4 0,1 5 0,0-1 0,1 0 0,-1 1 0,0 0 0,0-1 0,0 1 0,0-1 0,0 1 0,1 0 0,-1 0 0,0-1 0,0 1 0,0 0 0,0 0 0,0 0 0,0 0 0,0 0 0,0 0 0,0 0 0,0 0 0,1 1 0,-1-1 0,0 0 0,0 1 0,0-1 0,0 0 0,0 1 0,1-1 0,-1 1 0,0-1 0,0 1 0,1-1 0,-2 2 0,-31 24 0,31-24 0,-89 86 0,80-76 0,0 1 0,2 1 0,-1-1 0,2 2 0,-14 27 0,20-35 0,0 1 0,0-1 0,0 1 0,1-1 0,0 1 0,0-1 0,1 1 0,0 0 0,0-1 0,3 12 0,-2-14 0,0 0 0,0 0 0,1 0 0,-1 0 0,1 0 0,0 0 0,1 0 0,-1 0 0,1-1 0,0 1 0,0-1 0,1 0 0,-1 0 0,1 0 0,6 5 0,-4-5 0,0 0 0,0-1 0,1 0 0,-1 0 0,1 0 0,-1-1 0,1 0 0,14 3 0,-18-5 0,0 1 0,0-1 0,0 0 0,0 0 0,0 0 0,0 0 0,0-1 0,0 1 0,0-1 0,0 0 0,0 0 0,0 0 0,0 0 0,0-1 0,0 1 0,-1-1 0,1 1 0,0-1 0,-1 0 0,0 0 0,1 0 0,-1 0 0,3-4 0,10-17-3935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5:42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9144,'0'0'11258,"9"1"-11009,70 4 1031,66-14 763,40 0-858,-177 8-1134,0 1 0,0 0 0,0 0 0,0 1 0,0 0 0,0 1 0,9 2 0,11 3 259,-20-6-189,0 1 0,1 0 1,-1 1-1,0 0 0,0 0 1,-1 1-1,14 8 0,-19-11-92,0-1-1,0 1 0,-1-1 1,1 1-1,0-1 0,0 0 1,0 0-1,0 0 0,-1 0 1,1 0-1,0 0 0,0 0 1,0-1-1,2 0 0,-1 1 9,0-1-1,0 1 0,0 0 0,0 0 1,6 0-1,-5 1-43,0 0 0,1 0-1,-1-1 1,0 0 0,0 1 0,1-1 0,-1-1 0,0 1-1,0-1 1,0 0 0,5-1 0,-7 1-491,0 0 0,0 0 0,0 0 0,0 0 0,0 0 0,0-1 1,3-2-1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6:44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1 925 9344,'0'0'10186,"2"-11"-9829,15-77 723,16-24 623,11-29 155,-13 46-585,-21 66-709,14-27 0,6-19 242,-24 60-563,1 0 0,0 1 0,1 0 0,1 0 0,14-17 0,6-10 326,-19 25-329,2 0 1,0 1 0,1 1-1,0 0 1,1 0 0,0 2-1,1-1 1,1 2 0,32-18-1,-42 25-182,-3 2-22,1 0 0,-1 1-1,0-1 1,1 1 0,-1-1 0,0 1-1,1 0 1,-1 1 0,1-1 0,0 1-1,3-1 1,16 1-8,-12-1-14,-1 1 0,1 0 0,17 3 0,-25-2-13,1 0 1,0 1-1,0-1 1,-1 1-1,1-1 1,-1 1-1,1 0 0,-1 0 1,0 1-1,1-1 1,-1 1-1,-1-1 1,5 6-1,5 7-1,0 1 0,-1 0 0,-1 0 0,12 28 0,-20-38 0,-1 0 0,1 0 0,-1 0 0,-1 0 0,1 0 0,-1 0 0,0 0 0,-1 11 0,-1-5 0,0 0 0,0 0 0,-6 16 0,4-20 0,0 0 0,0 0 0,0-1 0,-1 0 0,0 0 0,0 0 0,0-1 0,-1 0 0,0 0 0,-1 0 0,1-1 0,-1 1 0,0-2 0,-1 1 0,1-1 0,-1 0 0,1-1 0,-1 1 0,0-2 0,-1 1 0,1-1 0,0 0 0,-1-1 0,-14 1 0,-9-1 0,20 0 0,-1-1 0,1 0 0,-25-4 0,33 3 0,-1 0 0,1-1 0,0 1 0,0-1 0,0 0 0,1 0 0,-1 0 0,0 0 0,1-1 0,-1 1 0,1-1 0,0 0 0,0 0 0,0 0 0,-4-7 0,5 8 41,1 0-1,0 0 1,0 0 0,0 0 0,0-1-1,0 1 1,0-1 0,1 1 0,-1 0-1,1-1 1,-1 1 0,1-1-1,0 1 1,0-1 0,0 1 0,0-1-1,1 1 1,-1-1 0,1 1 0,1-5-1,-1 4-575,0 0 0,1 0 0,0 0 0,0 0 0,0 0 0,0 0 0,0 0 0,3-2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7:0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 7024,'0'0'20568,"-7"11"-20389,-22 34-14,27-40-122,-1 0-1,1 1 1,0-1-1,1 0 1,-1 0-1,1 1 0,0-1 1,0 1-1,1-1 1,0 1-1,0 0 0,0-1 1,1 9-1,1 10 52,-1 52 418,4-1 0,3 0 0,3-1-1,30 106 1,-38-170-424,3 8 196,-1 1 0,-1-1 0,0 1 0,1 26 0,-3-29-226,-1-1-42,-2-14-16,0-1-1,1 1 1,-1 0 0,0-1-1,1 1 1,-1-1 0,0 0 0,1 1-1,-1-1 1,0 0 0,0 1 0,0-1-1,1 0 1,-1 0 0,0 0 0,0 0-1,0 0 1,0 1 0,0-2 0,1 1-1,-3 0 1,-25-1 0,0-2 0,-32-7 0,-40-5 0,61 13 990,23-1-1980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7:07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9040,'0'0'20072,"13"-7"-19868,43-23-6,-49 27-152,0 0 0,0 0-1,1 1 1,-1 0 0,1 1 0,0 0 0,-1 0 0,1 0 0,0 1 0,10 1-1,3 0 59,61-2 276,-27-1 463,98 10 0,-122-4-272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13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0 248 10248,'0'0'12234,"5"-10"-11931,4-11-25,2 0 1,16-24 0,-12 22-48,-11 15-138,0 0 0,1 1 0,1 0 0,-1 0 0,1 0-1,0 1 1,9-8 0,12-3 819,47-24-1,-72 41-875,-1-1-1,0 0 1,1 0 0,-1 1 0,0-1 0,1 1-1,-1-1 1,0 1 0,1 0 0,-1 0 0,1-1-1,-1 1 1,1 0 0,-1 0 0,1 0-1,-1 1 1,0-1 0,1 0 0,-1 0 0,1 1-1,-1-1 1,0 1 0,1-1 0,-1 1 0,0 0-1,1 0 1,-1-1 0,0 1 0,0 0 0,0 0-1,0 0 1,0 0 0,0 0 0,0 0-1,0 1 1,0-1 0,0 0 0,-1 0 0,1 1-1,0-1 1,-1 0 0,1 3 0,2 4 86,-1 1 0,0-1 0,0 0 0,-1 1 0,0 15-1,0 6 82,-1 114 916,-1-115-833,1 1 0,2 0 0,1 0 1,1-1-1,12 46 0,-15-72-265,-1-1 0,1 0 0,0 0 0,0 1 0,0-1 0,1 0 0,-1 0 1,0 0-1,1 0 0,-1 0 0,1-1 0,0 1 0,-1 0 0,1-1 0,0 1 0,0-1 0,0 1 0,0-1 0,1 0 0,-1 0 0,0 0 0,0 0 0,1-1 0,-1 1 1,0-1-1,1 1 0,-1-1 0,0 0 0,1 0 0,-1 0 0,1 0 0,-1 0 0,1 0 0,-1-1 0,0 1 0,1-1 0,-1 1 0,0-1 0,0 0 0,1 0 0,-1 0 1,0-1-1,0 1 0,0 0 0,0-1 0,0 1 0,-1-1 0,4-3 0,12-13-21,-2 3 0,-1-1 0,-1 0 0,20-31 0,-20 20 0,-1-1 0,-1 0 0,10-42 0,-5 18 0,-4 9 0,-11 33 0,1 0 0,1 0 0,0 1 0,0-1 0,1 1 0,0 0 0,1 0 0,0 0 0,0 0 0,1 1 0,7-8 0,-13 16 0,1 0 0,-1 0 0,1 0 0,-1-1 0,1 1 0,-1 0 0,1 0 0,-1 0 0,1 0 0,-1 0 0,1 0 0,-1 0 0,1 0 0,-1 1 0,1-1 0,-1 0 0,1 0 0,-1 0 0,1 0 0,-1 1 0,1-1 0,-1 0 0,0 0 0,1 1 0,-1-1 0,1 0 0,-1 1 0,14 11 0,-13-11 0,13 12 0,0 0 0,-1 1 0,0 0 0,-1 1 0,16 26 0,-26-40 0,-2-2 0,0 1 0,0 0 0,0 0 0,1 0 0,-1 0 0,0 0 0,0 0 0,0 0 0,0 0 0,0 0 0,0 0 0,1 0 0,-1 0 0,0 0 0,0 1 0,0-1 0,0 0 0,0 0 0,0 0 0,0 0 0,1 0 0,-1 0 0,0 0 0,0 0 0,0 0 0,0 0 0,0 0 0,0 0 0,0 1 0,0-1 0,0 0 0,0 0 0,1 0 0,-1 0 0,0 0 0,0 0 0,0 0 0,0 1 0,0-1 0,0 0 0,0 0 0,0 0 0,0 0 0,0 0 0,0 0 0,0 1 0,0-1 0,0 0 0,0 0 0,0 0 0,0 0 0,0 0 0,0 0 0,-1 1 0,1-1 0,0 0 0,0 0 0,0 0 0,0 0 0,0 0 0,0 0 0,0 0 0,0 0 0,0 1 0,0 0 706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14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10656,'0'0'18839,"12"-2"-18492,100-12 1111,180 0 1,-268 14-1459,-1-1 0,41-8 0,-60 8 0,-1 0 0,0 0 0,0 0 0,0-1 0,-1 1 0,1-1 0,5-3 0,12-7 0,-19 11 855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18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 9744,'0'0'14613,"4"-11"-14313,18-33 0,-21 42-277,0 1 1,1-1 0,-1 1 0,1-1 0,-1 1-1,1-1 1,0 1 0,0 0 0,-1 0 0,1 0 0,0 0-1,0 0 1,0 1 0,0-1 0,0 0 0,0 1 0,1-1-1,2 1 1,7-2 105,22-9 302,1 2-1,66-7 1,124 4 1225,-209 12-1330,0 0 0,0 0 1,23 5-1,-15-2 124,-20-3-344,0 0 1,1 0-1,-1 0 0,0 1 0,0 0 0,0 0 1,0 0-1,0 0 0,5 3 0,-7-2 17,6 2 248,-8-4-365,0 0-1,0 0 0,1 0 0,-1 0 0,0 0 0,0 0 0,0 0 1,0 0-1,1 0 0,-1 0 0,0 0 0,0 0 0,0 0 0,0 0 0,1 0 1,-1 0-1,0-1 0,0 1 0,0 0 0,0 0 0,0 0 0,0 0 1,1 0-1,-1 0 0,0-1 0,0 1 0,0 0 0,0 0 0,0 0 1,0 0-1,0-1 0,0 1 0,0 0 0,0 0 0,0 0 0,0 0 1,0-1-1,0 1 0,0 0 0,0 0 0,0 0 0,0 0 0,0-1 1,0 1-1,0 0 0,0 0 0,0-6-486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19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11656,'0'0'13658,"15"-7"-13326,6-4-150,1 1 0,0 1 0,0 1 0,1 1 0,0 1 0,31-4 1,33 3 466,128-5 1467,-211 12-2014,0 0 1,0 0 0,1 0-1,-1-1 1,0 0 0,0 0-1,0 0 1,4-2-1,7-7-4092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22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380 689 7736,'0'0'7800,"5"-11"-7447,11-36 12,-15 44-240,0-1-1,-1 0 1,1 0 0,0 0-1,-1 0 1,0 0 0,0 0-1,0 0 1,-1 0-1,1 0 1,-1 0 0,0 0-1,0 1 1,0-1-1,-1 0 1,0 0 0,1 1-1,-1-1 1,0 1 0,0 0-1,-1-1 1,1 1-1,-1 0 1,0 0 0,1 1-1,-1-1 1,-1 1 0,1-1-1,0 1 1,0 0-1,-1 0 1,1 0 0,-1 1-1,0-1 1,0 1-1,1 0 1,-1 0 0,0 0-1,0 0 1,0 1 0,0 0-1,0 0 1,0 0-1,-7 1 1,-3 1 63,0 2-1,1-1 1,-1 2 0,1 0-1,-24 12 1,-56 43 703,88-57-844,-3 2 77,0 1-1,0 0 1,0 1-1,1-1 1,0 1 0,-9 11-1,10-10-28,2-1 41,0-1 1,-1 0-1,2 1 1,-6 11 0,8-15-98,1-1 0,-1 1 0,1-1 0,-1 1 0,1 0 0,0-1 0,0 1 0,0 0 0,0 0 0,1-1 0,-1 1 0,1-1 0,0 1 0,-1 0 0,1-1 0,0 1 0,2 1 0,-1 1 13,0-1 0,1 1 0,0-1-1,0 0 1,0 0 0,1 0 0,-1 0-1,1-1 1,0 1 0,0-1 0,0 0 0,1 0-1,-1-1 1,1 1 0,5 1 0,-3-1 9,0-1 0,0 0 0,1-1 0,-1 0 0,1 0 0,-1 0 0,1-1 0,-1 0 0,13-2 0,-6-1 29,0 0 0,0 0 0,-1-2 0,1 1 0,-1-2 0,0 0 0,0 0 0,-1-2 0,0 1 0,19-16 0,-24 16-19,1 0 1,-1-1-1,-1 0 0,1-1 0,-1 1 0,-1-1 0,0 0 0,0 0 0,-1-1 0,0 1 0,5-19 0,-5 10 13,-1 0 1,-1 0-1,0 0 0,-1-1 1,-4-33-1,-3-10 72,-2 1 0,-4 0 0,-2 0 0,-34-93 0,21 100-28,24 49-107,0 0-1,-1 0 0,1 1 0,-1-1 1,0 1-1,0 0 0,0 0 0,-6-3 1,10 7-20,-1-1 1,1 1-1,-1 0 1,0 0-1,1-1 1,-1 1 0,1 0-1,-1 0 1,0 0-1,1 0 1,-1 0-1,1 0 1,-1 0-1,0 0 1,1 0-1,-1 0 1,1 0 0,-1 0-1,0 0 1,1 0-1,-1 1 1,1-1-1,-1 0 1,1 0-1,-1 1 1,0-1 0,-12 17-7,-2 23-42,13-26-130,0 0-1,-1 23 0,3-16-3300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23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1 149 10752,'0'0'13361,"12"-5"-13067,-10 5-289,43-17 486,1 2 0,71-12 1,71 14 499,53-7 59,28-17-155,-188 34-642,-56 3-22,1-1 0,43-8 0,-52 8 418,-17 1-760,0 0 0,1 0 0,-1 0 0,0 0 0,1 0 0,-1 0 0,0 0 0,1 0 0,-1 0 0,0 0 0,1 0 0,-1 0 0,0 1 0,0-1 0,1 0 0,-1 0 0,0 0 0,1 0 0,-1 1 0,0-1 0,0 0 0,0 0 0,1 1 0,-1-1 0,0 0 0,0 0 0,0 1 0,1-1 0,-1 0 0,0 1 0,0-1 0,0 0 0,0 1 0,0-1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2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17887,'0'0'4448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24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391 584 9536,'0'0'9078,"-4"-10"-8682,-11-32 13,14 39-345,0 1-1,0 0 1,0 0-1,0 0 1,-1 0-1,1 0 0,-1 0 1,1 0-1,-1 0 1,0 0-1,0 1 0,0-1 1,0 1-1,0-1 1,0 1-1,0 0 1,0 0-1,-1 0 0,1 0 1,0 0-1,-1 1 1,1-1-1,-1 1 0,1-1 1,-5 1-1,-1 0 107,1 1 0,-1 0 0,0 0 0,0 0 0,-13 5-1,1 3 108,0 0-1,0 1 1,0 1-1,1 0 1,-19 17-1,19-15-45,8-5-78,0 1 1,1 0 0,0 0 0,1 1 0,-16 21 0,22-27-104,0 0-1,0 0 1,0 1 0,1 0 0,0-1 0,0 1 0,0 0 0,0 0 0,1 0-1,0 0 1,0 0 0,0 0 0,1 1 0,-1-1 0,1 0 0,0 0-1,1 1 1,1 4 0,-1-6-18,0 0-1,1-1 0,0 1 0,0-1 1,0 0-1,0 0 0,0 0 1,1 0-1,-1 0 0,1 0 1,0 0-1,0-1 0,0 1 1,0-1-1,0 0 0,0 0 1,1 0-1,-1-1 0,1 1 1,0-1-1,-1 0 0,1 0 1,0 0-1,-1 0 0,1 0 1,4-1-1,8 1 80,-1 0 0,1-1 0,-1-1 0,1-1 0,15-3 0,-20 2-53,0 0 0,0-1 0,0 0 0,0-1-1,-1 0 1,0-1 0,0 0 0,-1 0 0,1-1 0,-1 0-1,-1-1 1,1 0 0,-1-1 0,-1 1 0,0-1 0,7-12-1,-1 2 43,-2-1-1,0-1 1,-1 0-1,-1 0 0,-1-1 1,-1 0-1,4-24 1,-7 22-21,-1 0 0,-1 0 1,-1 0-1,-2 0 0,0 0 0,-1 0 1,-1 0-1,-12-40 0,13 56-46,-1 0 1,0 0-1,0 1 0,-1 0 1,1 0-1,-2 0 0,1 0 1,-1 0-1,0 1 0,-1 0 1,-11-11-1,-1 3 80,-1 1 0,-37-20 0,2 2 91,51 29-201,0 0 0,0 0 1,0 0-1,0 0 0,0-1 1,1 0-1,-1 1 0,1-1 1,0 0-1,-3-5 0,4 8-12,1-1 1,0 0-1,0 1 0,0-1 0,-1 0 0,1 1 1,0-1-1,0 0 0,0 1 0,0-1 0,0 0 1,0 1-1,0-1 0,1 0 0,-1 1 0,0-1 1,0 1-1,0-1 0,1 0 0,-1 1 0,0-1 1,1 1-1,-1-2 0,2 1-23,-1 0 1,1-1-1,-1 1 1,1 0-1,0 0 1,-1 0-1,1 0 1,0 0-1,0 0 1,-1 1-1,5-2 0,31-6-593,-24 6-2081,-12 1 1775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25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0 9744,'0'0'12770,"-9"11"-12307,-31 35-2,37-43-405,2 0 1,-1-1-1,0 1 1,0 0-1,1 0 1,0 0-1,-1 0 1,1 0-1,0 1 0,1-1 1,-1 0-1,0 0 1,1 1-1,0-1 1,0 0-1,1 7 1,-2 11 247,-16 364 3018,17-370-3050,1 0-1,1 0 1,0 0-1,1-1 1,9 29-1,-11-40-195,1 1 1,-1 0-1,1 0 0,0-1 0,0 1 1,1-1-1,-1 0 0,1 0 1,-1 1-1,1-2 0,0 1 0,0 0 1,1-1-1,-1 1 0,0-1 1,1 0-1,-1 0 0,1 0 0,0-1 1,0 1-1,0-1 0,0 0 1,-1 0-1,2 0 0,6 0 0,8 0 111,0-2 1,1 0-1,-1-1 0,0-1 0,29-8 0,-35 9-187,-12 2 0,0 1 0,0-1 0,0 0 0,0 0 0,1-1 0,-1 1 0,0 0 0,0 0 0,0 0 0,0-1 0,0 1 0,0-1 0,0 1 0,0-1 0,0 1 0,0-1 0,0 1 0,0-1 0,0 0 0,0 0 0,0 1 0,0-1 0,0-1 0,6-3 958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26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 15272,'0'0'6054,"10"-3"-5593,266-46 2292,-98 21-4811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30.2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273 116 7632,'0'0'7605,"5"-10"-7377,26-45 251,-19 19 1112,-10 25-1359,-2 8 495,-3 6 2322,-29 66-2118,-17 33-167,-167 334 2111,207-420-2580,-4 9 1400,13-26-1760,0 1 0,0-1 1,0 1-1,0-1 0,0 1 0,0-1 0,1 0 0,-1 1 0,0-1 0,0 1 1,1-1-1,-1 1 0,0-1 0,1 1 0,-1-1 0,1 1 0,-1 0 0,0-1 1,1 1-1,-1-1 0,1 1 0,-1 0 0,1 0 0,-1-1 0,1 1 0,0 0 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31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10656,'0'0'11323,"14"12"-11015,-2 0-232,9 7 135,1 1 0,0-2 0,31 18 0,15 0 376,-38-21-344,0 1-1,-1 1 1,-1 2 0,43 37-1,-45-32-34,4 4 456,29 37 0,-56-63-485,-1 2 0,0-1 0,1 0 0,-1 0 0,-1 1 0,3 4 0,-2 5-3305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33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101 138 9144,'0'0'9042,"-11"6"-8723,4-1-253,3-3-29,-1 0-1,1 0 1,0 1-1,0 0 1,1 0 0,-1 0-1,1 0 1,-1 0-1,1 1 1,0 0-1,0 0 1,1 0-1,-1 0 1,1 0 0,0 0-1,-3 8 1,-1 14 265,1 0 0,1 1 1,1 0-1,1-1 1,3 42-1,4-14 595,20 91 0,-11-101-191,-10-31-211,0-1 0,3 20 1,-3-18 440,-2-15-161,-3-9-278,-68-518 2165,68 520-2651,2 0 0,-1 1 0,1-1-1,0 0 1,0 1 0,1-1 0,0 1 0,0 0-1,1-1 1,0 1 0,0 0 0,1 1 0,0-1-1,0 1 1,0-1 0,1 1 0,0 1 0,0-1-1,1 1 1,-1-1 0,1 1 0,0 1 0,1 0-1,-1-1 1,1 2 0,0-1 0,0 1 0,13-4-1,-10 4-4,0 1-1,0 0 1,-1 1-1,1 0 1,1 1-1,-1 0 1,0 1-1,0 0 1,0 0-1,-1 1 1,1 0-1,0 1 0,-1 0 1,1 1-1,-1 0 1,0 0-1,0 1 1,0 0-1,14 11 1,-20-14-3,1 1 1,-1-1 0,0 1 0,1 0-1,-1 0 1,-1 0 0,1 0-1,0 1 1,-1-1 0,1 1 0,-1 0-1,0-1 1,0 1 0,-1 0-1,1 0 1,-1 0 0,0 0 0,0 0-1,0 1 1,-1-1 0,1 0 0,-1 0-1,0 0 1,0 1 0,0-1-1,-1 0 1,0 0 0,0 1 0,0-1-1,0 0 1,0 0 0,-1 0-1,0 0 1,-3 5 0,-2 2 20,0 0 0,0-1 0,-1 0 0,0-1-1,-1 0 1,0 0 0,0-1 0,-1 0 0,0 0 0,-17 9 0,2 1 73,22-15-70,0 0-1,-1 0 1,1-1-1,-1 1 1,0-1 0,0 0-1,0 1 1,0-2-1,0 1 1,0 0-1,-5 0 1,8-2 61,3 1-81,0 0 1,0 1-1,0-1 1,-1-1-1,1 1 1,0 0-1,0 0 1,0-1-1,0 1 1,3 0-1,-2-1 0,26 9 31,45 21 0,-64-25-33,-1 0 0,0 1 0,0 0 0,0 1 0,-1 0 0,0 0 0,0 0-1,8 11 1,-10-10 2,2 1-2,-1 1 0,0 0 0,0 0 1,6 15-1,-12-23-2,0 0 0,0 1 0,0-1 0,0 1 1,0 0-1,-1-1 0,1 1 0,-1 0 0,0-1 0,0 1 0,0 0 1,0-1-1,0 1 0,-1-1 0,1 1 0,-1 0 0,0-1 0,0 1 1,1-1-1,-2 1 0,1-1 0,0 0 0,0 1 0,-1-1 0,1 0 1,-3 2-1,-6 6 42,-1 0 1,0-1 0,0-1-1,-1 0 1,0 0-1,-14 6 1,-84 32 468,70-30-150,19-6-313,14-7-56,0 0-1,0 0 1,-14 4-1,21-7-60,0 0-1,0 0 0,-1 0 0,1 0 1,0 0-1,-1 0 0,1 0 1,0 0-1,-1 0 0,1 0 0,0-1 1,0 1-1,-1 0 0,1 0 1,0 0-1,0 0 0,-1 0 0,1-1 1,0 1-1,0 0 0,-1 0 1,1 0-1,0-1 0,0 1 0,0 0 1,-1 0-1,1-1 0,0 1 1,0 0-1,0 0 0,0-1 0,0 1 1,0 0-1,0-1 0,0 1 1,0 0-1,-1 0 0,1-1 0,0 1 1,0 0-1,1-1 0,-1 1 1,0 0-1,0-1 0,0 1 0,0-1 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33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10848,'0'0'11474,"11"1"-11142,124 25 807,-74-14-650,-40-8-228,0-2 1,0-1-1,41-2 1,63-13 841,-105 11-900,13-4 159,-25 5-322,-1 0-1,1 1 1,0 0-1,-1 0 1,1 1-1,0 0 1,12 2 0,-8 0-3491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43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12664,'0'0'5415,"5"11"-5009,9 21-38,-2 0 0,-1 1 1,-2 1-1,8 50 0,8 206 2752,-21-270-2395,0 1-1,1 0 1,12 29 0,-17-50-699,0 1 1,1-1 0,-1 1-1,0-1 1,0 1 0,0-1-1,0 1 1,0-1 0,1 0-1,-1 1 1,0-1 0,0 1-1,1-1 1,-1 0 0,0 1-1,1-1 1,-1 1 0,0-1-1,1 0 1,-1 0-1,1 1 1,-1-1 0,1 0-1,-1 0 1,0 1 0,1-1-1,-1 0 1,1 0 0,-1 0-1,1 0 1,-1 0 0,1 0-1,-1 0 1,1 0 0,-1 0-1,1 0 1,-1 0 0,1 0-1,-1 0 1,1 0 0,-1 0-1,1 0 1,-1 0 0,1-1-1,5-6-3260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45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0 8536,'0'0'15109,"-12"1"-14923,5-1-163,0-1 27,-1 1 1,1 0 0,-1 1-1,1 0 1,0 0 0,-1 1-1,1-1 1,0 2 0,0-1 0,0 1-1,0 0 1,-8 5 0,-5 10 297,-34 37 1,50-49-319,0-1 0,1 1-1,-1 0 1,1 0 0,1 0 0,-1 0 0,1 1 0,0-1 0,1 1-1,-2 12 1,2-13-13,0 0-1,1-1 0,0 1 1,0 0-1,0 0 1,1 0-1,0 0 0,0 0 1,1-1-1,-1 1 0,1-1 1,5 10-1,-1-5 14,0-1 0,1 0-1,0 0 1,0-1 0,1 0 0,17 14 0,-23-20-18,1 0 0,0 0 1,0 0-1,0 0 0,0-1 1,1 1-1,-1-1 0,0 0 1,1 0-1,-1 0 0,1-1 1,-1 1-1,0-1 0,1 0 1,0 0-1,-1 0 0,1 0 1,-1 0-1,0-1 0,1 0 1,-1 1-1,1-1 0,-1-1 1,0 1-1,0 0 0,4-3 1,2-1 42,-1-1 0,0 0 0,0 0 1,0-1-1,-1 0 0,0 0 0,-1-1 1,1 0-1,-1 0 0,-1 0 1,0-1-1,0 0 0,-1 0 0,0 0 1,0 0-1,-1-1 0,0 1 1,-1-1-1,0 0 0,0 0 0,-1 0 1,-1 0-1,0 0 0,0 0 1,-2-10-1,2 17 28,-1 1 0,1-1 1,-1 1-1,0 0 0,0-1 0,0 1 1,-1 0-1,-2-4 0,4 5-65,0 1 0,-1-1 0,1 1 0,0 0-1,-1-1 1,1 1 0,-1-1 0,1 1 0,-1 0-1,1-1 1,-1 1 0,1 0 0,-1 0 0,1 0 0,-1-1-1,0 1 1,1 0 0,-1 0 0,1 0 0,-1 0 0,0 0-1,1 0 1,-1 0 0,1 0 0,-1 0 0,1 0 0,-1 0-1,0 0 1,1 1 0,-1-1 0,1 0 0,-1 0 0,1 0-1,-1 1 1,1-1 0,-1 0 0,1 1 0,-1-1-1,1 1 1,-1-1 0,1 0 0,-1 2 0,-3 2 50,0 1 0,0 1 0,1-1 0,0 0 1,0 1-1,0-1 0,1 1 0,0 0 0,0 0 1,0 0-1,1 0 0,-1 0 0,2 1 0,-1-1 0,1 0 1,0 0-1,0 1 0,1 7 0,3 13 87,1 0 1,16 49-1,-14-52-30,16 50 147,-9-34 76,-2 0 0,13 82 0,-23-101-302,4 81 140,-6-89-173,0 1 1,-2-1-1,0 0 0,0-1 0,-7 23 0,7-32-13,1 0 0,-1 0 0,0 0 0,1 0 0,-1-1 0,0 1 0,-1 0 0,1-1 0,0 0 0,-1 0 0,1 0 0,-1 0 0,0 0 0,1 0 0,-1 0 0,0-1 0,0 0 0,0 1 0,-1-1 0,1 0 0,0-1 0,0 1 0,-1 0 0,1-1 0,0 0 0,0 0 0,-6 0 0,-2-1 0,0 0 0,1 0 0,-1-1 0,1 0 0,-1-1 0,1 0 0,-13-6 0,13 4 0,0 0 0,0 0 0,1-1 0,0 0 0,0-1 0,-11-10 0,18 15 0,0 0 0,0-1 0,0 1 0,0 0 0,0-1 0,1 1 0,-1-1 0,1 1 0,0-1 0,0 0 0,0 1 0,0-1 0,0 0 0,0 0 0,1 0 0,-1 0 0,1 0 0,0 0 0,0 0 0,0 0 0,0 0 0,1 0 0,-1 1 0,1-1 0,-1 0 0,1 0 0,0 0 0,0 0 0,2-2 0,2-4 0,1 0 0,-1 1 0,1-1 0,1 2 0,0-1 0,0 1 0,0 0 0,1 0 0,16-10 0,-12 9 0,1 2 0,0 0 0,0 0 0,0 1 0,1 1 0,20-4 0,27-2 0,-52 2 850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46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11552,'0'0'8930,"16"0"-8445,289-14 2278,-277 12-2698,45-4 1305,-66 4-1897,-1 1 1,1-1-1,-1 0 1,10-4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2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60 329 11048,'0'0'8543,"-10"-6"-8089,-30-19-9,39 24-419,0 0 0,0 0 0,0 0 0,0-1 0,1 1 0,-1 0 0,0 0 0,1 0 0,-1-1-1,1 1 1,-1 0 0,1-1 0,0 1 0,0 0 0,-1-1 0,1 1 0,0 0 0,0-1 0,0 1 0,0 0 0,1-1 0,-1 1 0,0 0 0,1-1 0,-1 1 0,0 0-1,1 0 1,0-2 0,1-4 102,4-7 62,0-1 1,0 1-1,2 1 0,0-1 0,0 1 0,1 0 1,12-12-1,-13 14-65,3-3 78,1 1 0,0 1 0,0 0-1,1 0 1,1 1 0,0 1 0,0 0 0,17-8 0,-29 17-159,0 0-1,0 0 1,0 0 0,0 0-1,0 1 1,0-1-1,0 0 1,0 1-1,1-1 1,-1 1 0,0 0-1,0 0 1,0 0-1,1 0 1,-1 0 0,0 0-1,0 1 1,0-1-1,1 1 1,-1 0-1,0-1 1,4 3 0,-4-1 8,1 0 0,-1 0 0,0 1 0,0-1 0,0 1 0,0-1 0,0 1 0,0 0 1,-1 0-1,1 0 0,-1 0 0,0 0 0,1 5 0,2 9 66,-1 0-1,0 0 1,-2 1-1,0 21 1,-1-37-119,-2 77 307,2 57 189,2-112-318,0 0 0,1 0 0,10 35 0,-12-57-145,0 0-1,0 1 1,0-1-1,1 0 1,-1 1-1,0-1 1,1 0 0,0 0-1,-1 0 1,1 0-1,0 0 1,0-1-1,0 1 1,0 0 0,1-1-1,-1 0 1,0 1-1,0-1 1,1 0-1,-1 0 1,1 0-1,-1-1 1,1 1 0,-1-1-1,5 1 1,2 0 83,0-1 1,0 1 0,0-2-1,1 1 1,16-5 0,-14 3-25,-1 0 0,0-1 0,0 0 0,0-1 0,0-1 0,-1 1 1,1-2-1,-1 1 0,0-1 0,-1-1 0,0 0 0,0 0 0,0-1 0,12-15 0,-8 6 19,0-1 0,-2 0-1,0 0 1,-1-1 0,-2-1 0,1 0-1,-2 0 1,-1 0 0,0-1-1,3-31 1,-6 12-110,-4 29 0,2 0 0,0 0 0,0 0 0,1 0 0,0 0 0,1 1 0,7-20 0,-9 29 0,0-1 0,0 0 0,1 0 0,-1 1 0,1-1 0,-1 1 0,1-1 0,0 1 0,0 0 0,-1 0 0,1 0 0,0 0 0,0 0 0,0 0 0,0 0 0,0 0 0,0 1 0,0-1 0,1 1 0,-1 0 0,0-1 0,0 1 0,0 0 0,0 0 0,1 1 0,3 0 0,6 1 0,1 0 0,-1 1 0,16 6 0,-19-6 0,106 39 0,-114-41 0,0-1 0,0 0 0,0 1 0,0-1 0,1 0 0,-1 0 0,0 0 0,0 0 0,1 0 0,-1 0 0,0 0 0,0 0 0,0-1 0,1 1 0,-1 0 0,0-1 0,0 1 0,0-1 0,0 1 0,0-1 0,0 0 0,0 1 0,0-1 0,2-2 0,20-25 0,-10 10 0,2 2 860,-7 8-5700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49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8240,'0'0'20047,"11"9"-19866,38 24-9,-45-31-147,-1 0 0,1-1-1,0 0 1,0 1 0,1-1-1,-1-1 1,0 1 0,0-1-1,0 1 1,1-1-1,-1 0 1,0-1 0,0 1-1,4-2 1,11 1 89,53-1 377,-23 1-31,63 6 0,21 4 328,-117-8-610,1-1 0,20-3 0,-14 1 44,68-10 458,-83 12-680,-1-1 0,1-1 0,-1 1 0,1-1 0,-1 0 0,0-1 0,0 0 0,8-3 0,-15 5 55,1 0-1,0 0 1,-1 0-1,1 0 1,-1 0 0,1 0-1,-1 0 1,0 0 0,1 0-1,-1-1 1,0 1-1,0 0 1,0 0 0,0 0-1,0 0 1,0 0-1,0-2 1,-4-20-2895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53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0 9144,'0'0'6240,"-11"4"-5799,-6 3-249,-46 16 1242,44-21-518,16-2-748,1 0 1,0 1-1,-1-1 1,1 0-1,-1 1 1,1-1 0,0 1-1,-1 0 1,1-1-1,0 1 1,0 0-1,-4 3 1,5-4 200,7 1 3033,16-3-2450,-1-1-632,17 2 326,54-11 1,-55 7-178,55-3 0,43-2 1546,-134 10-1985,-1 0-1,0 1 1,1-1 0,-1 0 0,0 0-1,1 0 1,-1 1 0,0-1-1,1 0 1,-1 0 0,0 1-1,1-1 1,-1 0 0,0 1 0,0-1-1,0 0 1,1 1 0,-1-1-1,0 0 1,0 1 0,0-1-1,0 1 1,0-1 0,1 0 0,-1 1-1,0-1 1,0 0 0,0 1-1,0-1 1,0 1 0,0-1-1,0 5-2772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55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23 8840,'0'0'12283,"-1"12"-11879,-2 38-6,3-41-242,0-1 0,1 1-1,1 0 1,-1-1 0,1 1 0,1-1 0,6 15 0,0 2 118,50 148 1474,-34-102-1167,-17-44-185,2-1-1,0 0 1,20 33 0,-22-46-69,-1 1 0,-1-1 0,0 1 0,4 15-1,-9-25-173,1 0 0,-1 1 0,1-1 0,0 0 0,1 0 0,3 5 0,-5-6 619,-1-11-416,34-186 356,-26 151-609,1 0 0,3 1 0,1 1 0,2 0-1,27-54 1,12-17 136,-52 109-239,-1 0 0,1 0 0,-1-1 0,0 1 0,0-1 0,0 1 0,0-1 0,-1 1 0,1-1 0,-1 1 0,0-1 0,0 1 0,0-1 0,0 0 0,-1 1 0,-1-7 0,-5 8 0,1 0 0,0 0 0,-1 1 0,0 0 0,-8 0 0,15 1 0,-19-1 0,0 1 0,-22 2 0,23 0 0,0-1 0,-31-2 0,21-2 0,-35 2 0,44 1 0,4 5 712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55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9944,'0'0'14718,"10"1"-14421,124 14 740,54 7 739,-182-21-1591,0 0 0,1 0 0,-1 1 0,0 0 0,0 0 0,11 6 0,-15-7-116,-1-1 0,0 1 0,1-1 0,-1 0-1,0 0 1,1 0 0,-1 0 0,1 0 0,-1 0 0,0 0-1,1 0 1,-1-1 0,1 1 0,-1 0 0,0-1 0,0 1 0,1-1-1,0 0 1,6-2-3911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08:57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29 8336,'0'0'10735,"1"18"-10375,24 260 1148,9-27-1,-20-156-779,12 31 2094,-26-126-2766,0 0 0,0 0 0,0 0 1,0 0-1,0 0 0,1 0 0,-1 0 0,0 0 0,0 0 0,0 0 1,0 0-1,0 0 0,0 0 0,0 0 0,0 0 0,0 0 0,0 0 1,0 0-1,0 0 0,1 0 0,-1 0 0,1-17 620,-2-24-296,-22-128 637,-50-178 1,71 340-975,1-2 10,-1 0 0,-1 1 0,1-1 0,-1 0 1,-1 1-1,0 0 0,0 0 0,0 0 0,-9-10 0,12 16-33,0 1-1,1 0 0,-1 0 1,0 0-1,1-1 0,-1 1 1,1 0-1,-1 0 1,1-1-1,0 1 0,0 0 1,-1-1-1,1 1 0,0-1 1,0 1-1,1-3 0,-1 0 16,0 4-23,79-46-378,-65 38 347,1 0-1,1 1 1,-1 1 0,1 1 0,23-5 0,-33 9 17,1 0-1,-1 1 1,1 0 0,-1 0 0,1 0 0,0 1 0,-1 0-1,0 1 1,1-1 0,-1 1 0,0 0 0,1 1-1,-1-1 1,0 1 0,-1 0 0,10 7 0,-9-5 10,1 0-1,-1 0 1,0 1 0,-1 0 0,1 0-1,-1 0 1,0 1 0,-1 0 0,6 10 0,-9-15 2,0 1 1,1-1 0,-2 1 0,1-1 0,0 1 0,0-1 0,-1 1-1,0 0 1,1 0 0,-1-1 0,0 1 0,0 0 0,0-1 0,-1 1-1,1 0 1,-1 0 0,1-1 0,-1 1 0,0-1 0,0 1 0,0-1-1,-1 1 1,1-1 0,0 0 0,-1 1 0,0-1 0,1 0 0,-1 0-1,0 0 1,0 0 0,-3 2 0,-4 3 106,0 0 1,-1 0-1,-15 7 0,21-12-60,0-1 1,0 1-1,-1-1 0,1 0 0,0 0 1,-1-1-1,1 1 0,-1-1 0,1 0 1,-1 0-1,1 0 0,-6-2 0,3 1-16,0 0 0,-1 0 0,1-1-1,0 0 1,0 0 0,0-1 0,1 0-1,-10-6 1,15 9 301,-2-2-144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26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0 365 9944,'0'0'9369,"5"-13"-8985,-1 0-271,1 0 21,0 0 1,0 0-1,1 0 1,11-16-1,16-17 498,2 1-1,1 3 1,52-48 0,-84 87-529,1-1 0,-1 0 0,1 1 1,-1-1-1,1 1 0,0 1 1,0-1-1,1 1 0,-1 0 0,7-2 1,-11 4-64,1 0 0,-1 0 0,1 0 0,-1 0 0,1 0 0,-1 1 1,1-1-1,-1 1 0,1-1 0,-1 1 0,1-1 0,-1 1 0,0 0 0,1 0 1,-1 0-1,0 0 0,0 0 0,1 0 0,-1 0 0,0 0 0,0 0 1,0 0-1,0 1 0,-1-1 0,1 0 0,0 1 0,1 2 0,0 1 40,1 0-1,-1 0 1,0 1-1,0-1 1,-1 1-1,2 7 1,-2 10 138,0 1 0,-1 0 0,-2 0 0,0 0 0,-2-1 0,0 0 0,-2 1 0,-11 29 0,16-39 127,8-14 28,16-17-71,21-27 68,2 2-1,1 2 1,93-58 0,-139 97-348,1 0 1,-1 0-1,1 0 0,-1 0 1,1 1-1,-1-1 0,1 0 1,-1 1-1,1 0 1,0-1-1,-1 1 0,1 0 1,-1 0-1,1 0 1,0 0-1,-1 0 0,3 0 1,-3 1-12,0-1 0,0 1 1,0-1-1,-1 1 0,1-1 0,0 1 1,-1 0-1,1-1 0,0 1 0,-1 0 1,1 0-1,-1-1 0,1 1 0,-1 0 1,1 0-1,-1 0 0,0 0 1,1 0-1,-1-1 0,0 1 0,1 2 1,-1 6 21,1 0 0,-2-1 0,1 1 1,-1 0-1,-2 9 0,1-5-11,1 0 22,-1 1 1,-1-1 0,0 0 0,-1 0 0,-1 0-1,-10 20 1,13-24 122,10-14-75,12-13-7,1-6-24,4-7 42,2 1 0,1 2-1,48-39 1,-75 66-97,0 0 0,1 0 0,-1 0 0,1 0 0,0 0 0,-1 1 0,1-1 0,-1 1 0,1-1-1,0 1 1,0-1 0,2 1 0,-3 0-3,0 0-1,-1 0 0,1 0 1,0 0-1,0 0 0,-1 1 1,1-1-1,0 0 0,-1 1 1,1-1-1,0 0 0,-1 1 0,1-1 1,-1 1-1,1-1 0,0 1 1,-1-1-1,1 1 0,-1 0 1,1 0-1,1 4 3,0-1-1,0 1 1,0 0-1,-1-1 0,0 1 1,0 0-1,0 5 1,2 8-6,1 8 9,-3-17-9,0 1 0,1-1 0,6 19 0,-8-26 3,1-1-1,0 1 0,0 0 1,0 0-1,0-1 0,0 1 1,0 0-1,0-1 0,1 1 1,-1-1-1,1 1 0,-1-1 1,1 0-1,-1 0 0,1 1 1,0-1-1,-1 0 0,1-1 1,0 1-1,0 0 0,0 0 1,0-1-1,-1 1 0,4 0 1,7-1 14,0 0 0,0-1 0,0 0 0,0-1 1,0-1-1,-1 1 0,18-8 0,77-36 103,-75 30-116,-1-2 1,-1 0 0,-1-2-1,-1-2 1,0 0-1,43-49 1,-65 63-4,-9 7 0,-14 12 0,0 6 0,-83 82 0,83-79 0,1 0 0,1 0 0,-18 32 0,31-47 0,1 0 0,-1 0 0,1 0 0,0 0 0,1 0 0,-1 1 0,0 6 0,2-11 0,0 1 0,0-1 0,0 0 0,0 0 0,0 0 0,0 0 0,0 0 0,0 0 0,1 1 0,-1-1 0,0 0 0,1 0 0,-1 0 0,1 0 0,-1 0 0,1 0 0,-1 0 0,1 0 0,0-1 0,0 1 0,-1 0 0,1 0 0,0 0 0,0-1 0,0 1 0,0 0 0,0-1 0,0 1 0,0-1 0,0 1 0,0-1 0,0 0 0,0 1 0,0-1 0,0 0 0,0 0 0,0 0 0,1 0 0,-1 0 0,1 0 0,6 0 0,1 0 0,-1-1 0,1 0 0,-1 0 0,0-1 0,0 0 0,1-1 0,-2 0 0,1 0 0,0 0 0,-1-1 0,1 0 0,-1-1 0,7-5 0,-5 3 0,0-1 0,-1 1 0,1-2 0,-2 1 0,1-1 0,-1 0 0,0-1 0,-1 0 0,8-16 0,-11 17 0,1 1 0,0 0 0,1 0 0,-1 1 0,12-14 0,-16 21 0,1-1 0,-1 1 0,0 0 0,0 0 0,0 0 0,1-1 0,-1 1 0,0 0 0,0 0 0,1 0 0,-1 0 0,0 0 0,1-1 0,-1 1 0,0 0 0,0 0 0,1 0 0,-1 0 0,0 0 0,1 0 0,-1 0 0,0 0 0,0 0 0,1 0 0,-1 0 0,0 0 0,1 1 0,-1-1 0,0 0 0,0 0 0,1 0 0,-1 0 0,0 0 0,0 0 0,1 1 0,-1-1 0,0 0 0,0 0 0,0 0 0,1 1 0,-1-1 0,0 0 0,0 0 0,0 1 0,0-1 0,1 0 0,-1 0 0,0 1 0,0-1 0,0 0 0,0 0 0,0 1 0,0 0 0,6 20 0,-5-15 0,6 19 0,11 38 0,-16-57 0,1 0 0,0-1 0,0 1 0,0-1 0,1 0 0,0 0 0,0 0 0,7 7 0,-10-11 0,0 0 0,0-1 0,0 1 0,0 0 0,1 0 0,-1-1 0,0 1 0,0 0 0,1-1 0,-1 0 0,0 1 0,1-1 0,-1 0 0,0 1 0,1-1 0,-1 0 0,0 0 0,1 0 0,-1 0 0,0 0 0,1-1 0,1 1 0,0-2 0,0 1 0,0 0 0,0-1 0,-1 1 0,1-1 0,-1 0 0,1 0 0,-1 0 0,4-4 0,3-5 0,0-1 0,-1 1 0,9-19 0,-15 27 0,25-50 0,-16 29 0,2 1 0,20-30 0,-33 53 0,0 0 0,0-1 0,0 1 0,0 0 0,1-1 0,-1 1 0,0 0 0,0-1 0,0 1 0,1 0 0,-1-1 0,0 1 0,0 0 0,1 0 0,-1-1 0,0 1 0,0 0 0,1 0 0,-1 0 0,0-1 0,1 1 0,-1 0 0,0 0 0,1 0 0,-1 0 0,0 0 0,1 0 0,-1 0 0,1 0 0,-1 0 0,0 0 0,1 0 0,-1 0 0,0 0 0,1 0 0,-1 0 0,0 0 0,1 0 0,-1 0 0,0 0 0,1 0 0,-1 1 0,0-1 0,1 0 0,-1 0 0,0 0 0,1 1 0,-1-1 0,0 0 0,0 0 0,1 1 0,-1-1 0,0 0 0,0 1 0,0-1 0,1 0 0,-1 1 0,0-1 0,0 0 0,0 1 0,0-1 0,0 0 0,0 1 0,0-1 0,0 0 0,0 1 0,0-1 0,0 1 0,5 33 0,-4-28 0,1 41 0,-3 0 0,-1-1 0,-9 49 0,10-86 0,1-7 0,-1 12 0,-1 0 0,0 0 0,-1 0 0,-1 0 0,0-1 0,-9 21 0,12-33 0,1 0 0,0 0 0,-1 0 0,1-1 0,-1 1 0,1 0 0,-1 0 0,1-1 0,-1 1 0,0 0 0,1-1 0,-1 1 0,0-1 0,1 1 0,-1-1 0,0 1 0,0-1 0,0 1 0,1-1 0,-1 0 0,0 0 0,0 1 0,0-1 0,0 0 0,0 0 0,1 0 0,-2 0 0,0 0 0,0-1 0,1 1 0,-1-1 0,1 0 0,-1 1 0,1-1 0,-1 0 0,1 0 0,-1 0 0,1 0 0,0 0 0,0-1 0,-2-1 0,-1-2 0,0 1 0,1-2 0,-1 1 0,1 0 0,0-1 0,1 1 0,-3-9 0,2 4 0,-1-14 0,4 23 0,1 0 0,-1 0 0,1 0 0,-1 0 0,1 0 0,-1 0 0,1 0 0,0 0 0,0 0 0,-1 0 0,1 0 0,0 0 0,0 0 0,0 1 0,0-1 0,0 0 0,0 1 0,0-1 0,2 0 0,2-1 0,0 0 0,0 0 0,0 0 0,0 1 0,1 0 0,-1 0 0,11-1 0,43 3 0,-24 1 0,-19-2 0,1 0 0,-1-1 0,1-1 0,-1-1 0,20-5 0,-29 5 0,-1 1 0,1-1 0,-1 0 0,1-1 0,-1 1 0,0-2 0,0 1 0,-1 0 0,1-1 0,-1 0 0,0 0 0,0-1 0,-1 1 0,6-9 0,15-30 0,21-48 0,-18 32 0,-28 60 0,1 0 0,-1-1 0,0 1 0,0 0 0,0 0 0,0-1 0,0 1 0,0 0 0,0 0 0,0-1 0,1 1 0,-1 0 0,0 0 0,0 0 0,0-1 0,0 1 0,1 0 0,-1 0 0,0 0 0,0 0 0,0-1 0,1 1 0,-1 0 0,0 0 0,0 0 0,1 0 0,-1 0 0,0 0 0,0 0 0,1 0 0,-1 0 0,0 0 0,1 0 0,-1 0 0,0 0 0,0 0 0,1 0 0,-1 0 0,0 0 0,1 0 0,6 11 0,2 17 0,-3 5 0,-2 1 0,-1-1 0,-2 41 0,-1-44 0,-2-1 0,-1 1 0,-6 30 0,9-59 0,-1 0 0,1 0 0,0-1 0,0 1 0,0 0 0,-1 0 0,1-1 0,0 1 0,-1 0 0,1 0 0,0-1 0,-1 1 0,1 0 0,-1-1 0,1 1 0,-1-1 0,0 1 0,1-1 0,-1 1 0,1-1 0,-1 1 0,0-1 0,0 1 0,1-1 0,-1 0 0,0 1 0,-1-1 0,1 0 0,-1 0 0,0 0 0,1 0 0,-1-1 0,0 1 0,1 0 0,-1-1 0,1 1 0,-1-1 0,1 0 0,-1 1 0,-2-3 0,-3-2 0,0 0 0,0-1 0,1 0 0,-7-8 0,-45-60 0,57 73 0,1 1 0,0 0 0,-1-1 0,1 1 0,0 0 0,-1-1 0,1 1 0,0 0 0,0-1 0,0 1 0,-1-1 0,1 1 0,0-1 0,0 1 0,0 0 0,0-1 0,0 1 0,0-1 0,0 1 0,0-1 0,0 1 0,0-1 0,0 1 0,0-1 0,0 1 0,0 0 0,0-1 0,0 1 0,1-1 0,12-1 0,17 11 0,11 6 0,0-2 0,74 13 0,-109-25 142,0 0-1,0 1 1,0-1 0,0 1-1,6 3 1,-10-3-621,0-1 1,1 0 0,-1 1-1,-1-1 1,1 1-1,0-1 1,0 1-1,0 0 1,2 3-1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30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171 393 8136,'0'0'7836,"-10"5"-7480,3-1-299,-8 4 392,-1 0 0,1-2 0,-18 6 0,28-11-307,1 0 0,0 0 0,0 1 1,0 0-1,0-1 0,0 2 0,1-1 1,-1 0-1,0 1 0,1-1 0,0 1 1,0 0-1,0 0 0,0 0 0,0 1 1,0-1-1,-3 8 0,4-8-80,1 0-1,0 0 1,0 0-1,0 1 0,1-1 1,-1 0-1,1 1 1,0-1-1,0 0 1,0 1-1,0-1 1,0 0-1,1 1 1,0-1-1,-1 0 1,1 0-1,0 0 1,1 0-1,-1 1 1,1-1-1,-1-1 1,1 1-1,4 5 1,-2-2 31,1 0 1,-1-1 0,1 0 0,1 0 0,-1 0 0,9 6-1,-12-10-51,0 1-1,1-1 1,-1 0-1,0 0 0,1 0 1,-1 0-1,1 0 1,-1-1-1,1 1 1,0-1-1,-1 1 0,1-1 1,-1 0-1,1 0 1,0 0-1,-1 0 0,1-1 1,0 1-1,-1-1 1,1 0-1,3-1 1,-4 1-15,0 0 0,0-1 0,0 0 1,-1 1-1,1-1 0,0 0 0,-1 0 1,1 0-1,-1 0 0,1 0 0,-1 0 1,0 0-1,0 0 0,0-1 0,0 1 1,0 0-1,-1-1 0,1 1 0,-1 0 1,1-1-1,-1 1 0,0-4 0,0-8 85,0 0 0,-2-22 0,1 30-66,-1-8 88,0 0 1,-5-20-1,6 31-74,0 0 0,0-1 1,0 1-1,-1 0 0,1 0 0,-1 0 0,0 0 1,0 0-1,0 0 0,0 0 0,0 1 0,-1-1 1,1 1-1,-1-1 0,-5-3 0,8 6-50,-1 0 0,1 0 0,-1-1 0,1 1 0,-1 0 0,1 0 0,0 0 0,-1 0 0,1 0 0,-1 0 0,1 0 0,-1 0 0,1 0 0,-1 0 0,1 0 0,-1 0 0,1 0 0,0 0 0,-1 0 0,1 1 0,-1-1 0,1 0-1,-1 0 1,1 0 0,0 1 0,-1-1 0,1 0 0,0 1 0,-1-1 0,1 0 0,0 1 0,-1-1 0,1 0 0,0 1 0,0-1 0,-1 0 0,1 1 0,0-1 0,0 1 0,0-1 0,0 1 0,0-1 0,-1 0 0,1 1 0,0-1 0,0 1 0,0-1 0,0 1 0,0-1 0,0 1 0,0-1 0,1 1 0,-1 2 10,0 0 0,0-1 0,0 1 0,0-1 0,1 1 0,-1-1 0,1 1 0,1 4 1,1-2-16,0-1 1,0 0 0,0 1-1,0-1 1,1 0 0,-1 0 0,1-1-1,0 1 1,1-1 0,-1 0 0,0 0-1,1 0 1,0 0 0,-1-1 0,1 0-1,0 0 1,0 0 0,1-1 0,-1 0-1,0 0 1,0 0 0,1 0-1,-1-1 1,0 0 0,1 0 0,8-2-1,-2 0 7,0 0-1,-1-1 1,1 0 0,-1-1-1,0-1 1,0 0-1,-1 0 1,1-1-1,-1 0 1,0-1-1,11-9 1,-5 2 22,-1-1 0,0 0 1,-2 0-1,1-2 0,-2 0 0,0 0 1,-1-1-1,-1-1 0,-1 1 0,0-2 1,-2 1-1,6-22 0,-3 2 58,-3 15 57,-2 0 1,0 0 0,1-42 0,-6 68-128,-1 1 1,1-1-1,-1 0 0,0 1 1,0-1-1,0 0 1,0 0-1,-2 5 0,-8 14 18,-12 68 1,-17 122-1,12-47-46,-72 307 47,98-461-37,-5 25 19,-1-1-1,-20 53 1,20-76 22,8-11-43,0 0 0,0 0-1,-1 1 1,1-1 0,0 0 0,0 0 0,-1 0 0,1 0 0,0 0-1,0 0 1,-1 0 0,1 0 0,0 0 0,0 0 0,-1 0 0,1-1-1,0 1 1,0 0 0,0 0 0,-1 0 0,1 0 0,0 0 0,0 0-1,0 0 1,-1-1 0,1 1 0,0 0 0,0 0 0,0 0 0,0 0 0,-1-1-1,0-1 10,0 0 0,0 0 0,0 0 0,0-1 0,0 1 0,1 0 0,-1 0 0,0-5 0,-1-16 50,2 0 0,0 0 0,1 0 1,2 0-1,0 1 0,1-1 0,2 1 0,9-28 0,-9 37-13,0 0-1,0 0 1,1 1-1,1 0 0,0 1 1,1-1-1,0 1 0,0 1 1,12-10-1,-4 5 66,2 1 0,0 0 0,0 2 0,33-16 0,-46 25-63,0 0-1,0 1 1,1 0-1,-1 1 0,0-1 1,0 1-1,1 0 1,-1 1-1,1 0 1,-1 0-1,1 0 1,-1 0-1,1 1 1,-1 1-1,0-1 1,1 1-1,-1 0 1,0 0-1,0 0 1,0 1-1,-1 0 1,1 0-1,-1 1 1,1 0-1,-1 0 1,9 8-1,-9-7-2,0-1 0,0 0 0,1 0-1,-1-1 1,1 0 0,0 0 0,9 4 0,9-3-4398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47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1 857 9040,'0'0'10766,"12"-9"-10477,13-12 120,43-45 0,-61 58-206,0 0 0,1 1 0,0 0 0,0 1 0,1-1 0,0 2 0,0-1 0,0 1 0,12-4 0,-20 9-162,0-1 0,0 1 0,0 0 0,0 0 0,0 0-1,0 0 1,0 0 0,0 0 0,0 0 0,0 0 0,0 0 0,0 0 0,0 1-1,0-1 1,0 0 0,0 1 0,0-1 0,0 1 0,0-1 0,0 1-1,0-1 1,-1 1 0,2 0 0,0 1 17,0 1 0,-1-1 0,1 0 0,-1 0 0,1 1 0,-1-1-1,0 0 1,2 6 0,0 3 53,-1 0-1,0 0 1,1 13 0,-3-23-110,5 55 315,-2-8-14,3-1 0,17 76 0,-20-115-226,0 0 0,0-1 1,1 1-1,-1-1 0,2 0 0,-1 0 0,1 0 0,0-1 0,1 0 0,-1 0 0,1 0 0,8 6 1,-12-11-50,-1-1 1,1 1 0,-1-1-1,1 1 1,-1-1 0,1 1 0,0-1-1,-1 0 1,1 0 0,0 0-1,-1 0 1,1 0 0,0 0 0,-1-1-1,1 1 1,-1 0 0,1-1-1,0 1 1,-1-1 0,1 0 0,-1 1-1,1-1 1,1-1 0,2-2 51,1 1 0,-1-1 0,0 0 0,7-8-1,-2 0 14,-1 1-1,0-2 1,0 1 0,-2-1-1,1 0 1,-2-1-1,0 1 1,0-2-1,4-18 1,-2-2 155,-2-1 0,4-61 1,-11 24 194,-1 22 220,2 50-650,0 0-1,0 0 1,0-1 0,0 1 0,0 0 0,1 0 0,-1 0 0,0 0 0,1 0-1,-1 0 1,1 0 0,-1 0 0,1 0 0,0 0 0,-1 0 0,1 0 0,0 0-1,0 0 1,0 0 0,-1 0 0,3 0 0,0-1-2,-1 1 0,1 0-1,-1 0 1,1 0 0,0 0 0,0 0 0,-1 0 0,6 0 0,3 1-8,1 0 1,-1 0-1,15 3 1,254 31-194,-264-31 152,-11-2 30,0 0-1,-1 0 1,1 0 0,0-1 0,-1 0 0,1 0 0,8-1 0,-10 3 95,-6 6-30,-6 7-3,-9 7-21,-7 8-2,-21 35 0,40-55-19,1 0-1,-1 0 1,2 0 0,-1 1-1,2 0 1,-1-1-1,1 1 1,-1 15 0,4-21-1,0 0-1,0 1 1,1-1 0,-1 0 0,1-1 0,0 1 0,1 0 0,0 0-1,-1 0 1,1-1 0,1 1 0,-1-1 0,1 1 0,-1-1 0,6 6 0,-5-7 0,0 1 0,0-1 0,0 0 0,0 0 1,0 0-1,1-1 0,0 1 0,-1-1 0,1 0 0,0 0 1,0 0-1,0 0 0,0-1 0,0 0 0,1 1 1,-1-2-1,8 2 0,-7-2 11,6 1 51,0-1 0,0-1 0,-1 0 1,1 0-1,0-1 0,-1 0 0,19-7 1,-26 8-60,-1-1 0,1 0 0,-1 0 1,0 0-1,1-1 0,-1 1 0,0 0 1,0-1-1,-1 1 0,1-1 0,0 0 1,-1 1-1,0-1 0,0 0 0,1 0 1,-2 0-1,1 0 0,1-3 0,0-3 28,-1-1 1,0 1-1,0 0 0,-1-19 0,0 20-41,-3-26 0,-8-45 0,9 68 0,-1 0 0,-1 0 0,0 0 0,0 1 0,-1-1 0,-1 1 0,-12-19 0,12 21 0,0 1 0,0-1 0,-1 1 0,0 1 0,0-1 0,-1 1 0,-11-7 0,21 17 0,-1-1 0,1 1 0,-1-1 0,1 1 0,0-1 0,3 4 0,2-2 0,-1 1 0,1-1 0,-1-1 0,1 1 0,1-1 0,-1-1 0,1 1 0,-1-1 0,1-1 0,0 1 0,0-1 0,0-1 0,0 1 0,0-1 0,0-1 0,1 0 0,-1 0 0,13-2 0,-6 0 0,-1 0 0,0-1 0,0-1 0,0-1 0,0 0 0,-1 0 0,0-1 0,0-1 0,22-15 0,13-17 0,69-73 0,-81 76 0,-21 20 0,0 0 0,-1-1 0,-1-1 0,0 0 0,-1 0 0,-1-2 0,-1 1 0,-1-1 0,-1-1 0,0 0 0,7-38 0,-8 27 0,1-35 0,-8 55 0,0 1 0,0 0 0,-1 0 0,-1-1 0,0 1 0,-6-19 0,8 29 0,-1 0 0,1 0 0,-1 0 0,0 0 0,0 0 0,0 1 0,1-1 0,-1 0 0,0 0 0,0 1 0,0-1 0,0 1 0,0-1 0,0 1 0,0-1 0,-1 1 0,1-1 0,0 1 0,0 0 0,0 0 0,0 0 0,0 0 0,-1 0 0,1 0 0,0 0 0,0 0 0,0 0 0,0 0 0,0 0 0,-2 1 0,0 0 0,-1-1 0,1 1 0,-1 0 0,1 0 0,0 1 0,-1-1 0,1 1 0,0-1 0,-4 4 0,1 1 0,0 1 0,0 0 0,1 0 0,0 0 0,0 1 0,1-1 0,-4 10 0,-22 61 0,16-36 0,3 0 0,-7 52 0,-3 90 0,7-57 0,8-75 0,0 62 0,7-96 0,0 1 0,1-1 0,0 1 0,2-1 0,0 0 0,13 34 0,-16-49 0,1 1 0,-1 0 0,1-1 0,0 1 0,1-1 0,-1 0 0,1 0 0,-1 0 0,1 0 0,0 0 0,0-1 0,0 1 0,0-1 0,1 0 0,-1 1 0,8 2 0,-6-4 0,0 1 0,0-1 0,1 0 0,-1-1 0,0 1 0,1-1 0,-1 0 0,1 0 0,-1-1 0,0 1 0,7-3 0,4-1 0,-1-1 0,0-1 0,-1 0 0,1-1 0,-1-1 0,-1 0 0,19-14 0,-21 11 0,1 0 0,-2 0 0,1-1 0,-2 0 0,0-1 0,0 0 0,-1 0 0,12-27 0,-18 32 0,1 0 0,-1 0 0,0 0 0,-1 0 0,1 0 0,-2 0 0,1 0 0,-2-10 0,-1 9 0,-3 15 0,-3 17 0,5-9 0,1 0 0,1 0 0,1 0 0,0 0 0,0 0 0,2 0 0,0 0 0,0 0 0,1-1 0,1 1 0,0-1 0,1 0 0,7 14 0,-11-26 0,0 1 0,0-1 0,0 1 0,0-1 0,0 0 0,1 0 0,-1 1 0,0-1 0,1 0 0,-1 0 0,1 0 0,0 0 0,-1-1 0,1 1 0,-1 0 0,1-1 0,0 1 0,0-1 0,-1 1 0,1-1 0,0 0 0,0 0 0,0 0 0,-1 0 0,1 0 0,0 0 0,0 0 0,0-1 0,-1 1 0,1-1 0,0 1 0,0-1 0,-1 1 0,4-3 0,2 0 0,0-1 0,-1 0 0,1 0 0,-1 0 0,0-1 0,11-11 0,0-4 0,0 0 0,-2-1 0,0-1 0,-2 0 0,0-1 0,8-25 0,-14 39 0,-4 15 0,-1 29 0,-1-13 0,0-10 0,1 0 0,1 0 0,0 0 0,0 0 0,2 0 0,-1 0 0,1-1 0,7 11 0,-11-21 0,0 1 0,0-1 0,1 1 0,-1-1 0,0 0 0,1 1 0,-1-1 0,1 0 0,-1 0 0,1 0 0,-1 0 0,1 0 0,0-1 0,-1 1 0,1 0 0,0-1 0,0 1 0,-1-1 0,1 0 0,0 1 0,0-1 0,0 0 0,0 0 0,0 0 0,-1 0 0,1-1 0,0 1 0,0 0 0,0-1 0,-1 0 0,1 1 0,3-2 0,3-3 0,0 0 0,0 0 0,0-1 0,-1 1 0,8-9 0,-11 11 0,13-15 0,0-1 0,-2 0 0,24-36 0,17-22 0,-52 72 0,1 0 0,-1 0 0,1 0 0,0 1 0,0 0 0,11-6 0,-15 9 0,0 1 0,0-1 0,0 1 0,1-1 0,-1 1 0,0-1 0,0 1 0,0 0 0,1 0 0,-1 0 0,0 0 0,1 0 0,-1 0 0,0 0 0,0 0 0,1 0 0,-1 1 0,0-1 0,0 0 0,0 1 0,1-1 0,-1 1 0,0-1 0,0 1 0,0 0 0,0-1 0,0 1 0,0 0 0,0 0 0,0 0 0,0 0 0,-1 0 0,1 0 0,0 0 0,0 0 0,-1 0 0,1 0 0,-1 0 0,1 0 0,-1 1 0,1 1 0,2 6 0,0 1 0,-1-1 0,0 1 0,0-1 0,0 19 0,3 19 0,-5-46 0,0 0 0,0 0 0,0 0 0,1 0 0,-1 0 0,0 0 0,1 0 0,-1 0 0,0 0 0,1 0 0,-1-1 0,1 1 0,0 0 0,-1 0 0,1 0 0,0 0 0,-1-1 0,1 1 0,0 0 0,0-1 0,0 1 0,-1 0 0,1-1 0,0 1 0,1 0 0,0-1 0,-1 0 0,1 0 0,0 0 0,-1-1 0,1 1 0,-1 0 0,1 0 0,-1-1 0,1 1 0,-1-1 0,1 0 0,-1 1 0,0-1 0,1 0 0,1-1 0,7-6 0,0 0 0,0-1 0,11-13 0,-11 12 0,7-6 0,2 1 0,-1 1 0,37-20 0,-54 33 0,-1 1 0,0 0 0,1-1 0,-1 1 0,1 0 0,-1 0 0,0 0 0,1-1 0,-1 1 0,1 0 0,-1 0 0,1 0 0,-1 0 0,1 0 0,-1 0 0,1 0 0,-1 0 0,1 0 0,-1 0 0,0 0 0,1 0 0,-1 0 0,1 0 0,-1 0 0,1 1 0,-1-1 0,1 0 0,-1 0 0,0 1 0,1-1 0,-1 0 0,1 1 0,3 15 0,-7 25 0,2-40 0,-2 16 0,-1 0 0,-1-1 0,-12 30 0,12-25 0,9-16 0,6-9 0,18-19 0,24-26 0,-29 26 0,47-36 0,-69 58 0,0 0 0,0 0 0,0 0 0,0 1 0,0-1 0,0 0 0,1 1 0,-1-1 0,0 1 0,0-1 0,0 1 0,0 0 0,1 0 0,-1-1 0,0 1 0,0 0 0,1 0 0,-1 0 0,0 0 0,0 0 0,1 0 0,-1 1 0,0-1 0,0 0 0,1 1 0,-1-1 0,0 0 0,0 1 0,0 0 0,0-1 0,0 1 0,0 0 0,0-1 0,0 1 0,0 0 0,0 0 0,0 0 0,0 0 0,-1 0 0,1 0 0,0 0 0,-1 0 0,1 0 0,0 0 0,-1 0 0,1 3 0,3 6 0,-1 1 0,0 0 0,-1 0 0,2 15 0,-2-12 0,-1-8 0,1 0 0,-1-1 0,1 1 0,0 0 0,0-1 0,1 1 0,-1-1 0,1 0 0,1 0 0,-1 0 0,5 5 0,-6-8 0,0 0 0,1 1 0,-1-1 0,1-1 0,-1 1 0,1 0 0,0-1 0,0 1 0,0-1 0,0 0 0,0 0 0,0 0 0,0 0 0,0 0 0,0-1 0,0 1 0,0-1 0,1 0 0,-1 0 0,0 0 0,6-2 0,3-1 0,-1 0 0,1-1 0,-1 0 0,0-1 0,0 0 0,-1-1 0,1 0 0,-1-1 0,13-11 0,-4 1 0,0-1 0,-2 0 0,22-30 0,-31 38 0,-1-1 0,10-21 0,-15 29 0,0 0 0,-1 0 0,0 0 0,0-1 0,0 1 0,0 0 0,0-1 0,-1 1 0,1-1 0,-1 1 0,0-1 0,0 1 0,-1-1 0,1 1 0,-1-4 0,0 6 0,1 0 0,-1 0 0,0 0 0,1 0 0,-1 0 0,0 0 0,0 0 0,1 1 0,-1-1 0,0 0 0,0 1 0,0-1 0,0 0 0,0 1 0,0-1 0,0 1 0,0-1 0,0 1 0,0 0 0,-1 0 0,1-1 0,0 1 0,0 0 0,0 0 0,0 0 0,0 0 0,0 0 0,-1 0 0,1 0 0,0 1 0,0-1 0,0 0 0,0 1 0,0-1 0,-2 1 0,-3 2 0,-1-1 0,1 1 0,0 0 0,-8 6 0,5-3 0,1 2 0,0-1 0,1 1 0,-1 0 0,1 1 0,1 0 0,0 0 0,0 0 0,1 1 0,0-1 0,1 1 0,0 1 0,0-1 0,-3 16 0,6-19 0,0 1 0,0-1 0,0 1 0,1 0 0,0-1 0,0 1 0,1 0 0,0-1 0,3 13 0,-2-15 0,0 0 0,0-1 0,0 1 0,0-1 0,1 1 0,0-1 0,0 0 0,0 0 0,0 0 0,0-1 0,1 1 0,0-1 0,0 0 0,0 0 0,7 5 0,1-3 70,0 1 1,0-2-1,1 0 0,0 0 0,0-1 1,0-1-1,0 0 0,0 0 0,0-2 1,1 1-1,-1-2 0,0 0 0,24-5 1,-22 4-450,-1-2 1,0 0 0,-1 0-1,1-1 1,-1-1 0,0 0-1,0-1 1,0 0 0,-1-1-1,-1-1 1,1 0 0,11-11-1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57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119 834 7328,'0'0'5554,"-10"2"-5299,-32 5 9,39-7-124,0 1 0,0-1 1,-1 1-1,1 0 0,0 0 0,0 0 0,0 1 1,0-1-1,0 1 0,0-1 0,0 1 0,-4 4 1,7-6-100,0 0 0,-1 0 1,1 1-1,0-1 0,0 0 1,0 0-1,-1 0 1,1 1-1,0-1 0,0 0 1,0 0-1,0 1 0,0-1 1,-1 0-1,1 1 1,0-1-1,0 0 0,0 0 1,0 1-1,0-1 0,0 0 1,0 1-1,0-1 0,0 0 1,0 1-1,0-1 1,0 0-1,0 0 0,0 1 1,1-1-1,-1 0 0,0 1 1,0-1-1,0 0 1,0 0-1,0 1 0,1-1 1,-1 0-1,0 0 0,0 0 1,0 1-1,1-1 1,-1 0-1,0 0 0,0 0 1,1 0-1,-1 1 0,0-1 1,0 0-1,1 0 1,-1 0-1,0 0 0,1 0 1,-1 0-1,0 0 0,0 0 1,1 0-1,-1 0 1,0 0-1,1 0 0,-1 0 1,0 0-1,1 0 0,-1 0 1,6-2 112,2 0 23,-1 0 1,1-1 0,0 0 0,-1 0 0,0-1-1,0 0 1,0 0 0,0-1 0,-1 0-1,11-10 1,-10 8-24,-1 0 0,-1 0 0,0-1 0,0 1 0,5-11 0,-8 14-90,-1 1 0,0 0 0,0 0 1,0 0-1,0-1 0,0 1 0,0-1 0,-1 1 0,0-1 0,0 1 1,0 0-1,0-1 0,0 1 0,-1-1 0,1 1 0,-1-1 1,-1-3-1,1 6-45,1 0 0,0 0 0,-1 1 0,1-1 0,-1 0 1,1 0-1,-1 0 0,0 0 0,1 1 0,-1-1 0,0 0 0,1 0 1,-1 1-1,0-1 0,0 1 0,0-1 0,0 1 0,0-1 1,1 1-1,-1-1 0,0 1 0,0 0 0,0 0 0,0-1 0,0 1 1,0 0-1,0 0 0,0 0 0,0 0 0,0 0 0,0 0 1,0 0-1,0 0 0,0 1 0,0-1 0,0 0 0,0 1 0,0-1 1,0 1-1,-2 0 0,-3 3 40,-1 0 0,1 0 0,0 1 0,-9 7 0,7-5 21,2-1-42,-1 0 0,2 0 1,-1 0-1,1 1 0,0 0 0,0 0 1,1 0-1,0 1 0,-5 10 1,3 0 75,0 0 1,1 0 0,-3 21 0,7-35-76,1 0 0,0 0 0,0 0 0,0 0 0,0 1 0,1-1 0,0 0 0,-1 0 0,2 0 0,-1-1 0,0 1 0,1 0 0,2 5 0,-2-7-13,-1 1 0,1-1-1,-1 0 1,1 0 0,0 1 0,0-1 0,0-1 0,0 1 0,0 0 0,0 0 0,0-1 0,0 1-1,1-1 1,-1 0 0,1 0 0,-1 0 0,1 0 0,-1 0 0,1 0 0,4 0 0,2-1 32,0 0 0,0 0 0,0-1 0,0 0 0,0-1 0,0 0 0,0 0 0,0-1 0,-1 0 0,9-5 0,-4 2 4,-2-1 0,1-1 0,-1 0 0,0 0 0,19-20 0,-6 0 23,-2 0-1,-1-1 1,-1-2-1,18-36 1,79-135 200,-87 147-207,-15 30-49,-2 0 0,0-1 0,-2 0 0,10-34 0,-14 30-2,2-1-30,-1-1 0,-2 0-1,-1 0 1,1-64-1,-6 92-8,0 0-1,0 0 0,-1 0 1,1 0-1,-1 0 1,0 0-1,0 0 0,-1 1 1,1-1-1,-1 0 0,-3-4 1,5 8 8,-1 0 0,0 0 1,0 0-1,1 0 0,-1 0 1,0 1-1,0-1 0,1 0 1,-1 0-1,0 0 0,1 1 1,-1-1-1,0 0 0,1 1 1,-1-1-1,0 1 0,1-1 1,-1 0-1,1 1 0,-1 0 1,1-1-1,-1 1 0,1-1 1,-1 2-1,-14 15-51,-6 17-23,0 0-1,2 2 1,-27 72 0,16-34-62,11-24-47,-22 96 1,32-109 127,7-28 65,0-1 1,0 1-1,1 0 1,0 0-1,1 0 1,0-1 0,0 1-1,1 0 1,0 0-1,1 0 1,-1-1 0,2 1-1,-1-1 1,1 1-1,1-1 1,5 11 0,-7-16 8,0 0 0,1 1 0,-1-1 0,1 0 0,0 0 0,0 0 0,0-1 0,0 1 0,1-1 0,-1 0 0,1 0 1,6 4-1,-4-5 0,-1 0 1,1 0-1,-1 0 1,1 0 0,0-1-1,-1 0 1,1 0-1,-1 0 1,7-2 0,16-1 32,-8 1 52,29-7 0,-44 8-75,0 0 1,0-1 0,-1 0 0,1 0-1,-1 0 1,0 0 0,1-1 0,-1 0 0,0 0-1,0 0 1,4-5 0,-6 7-16,-1-1 1,0 1-1,0-1 1,0 0-1,0 0 1,0 1-1,-1-1 1,1 0-1,0 0 1,-1 0-1,0 0 1,1 0-1,-1 0 1,0 0-1,0 0 1,0 0-1,0 0 1,0 0-1,0 0 1,-1 0-1,1 0 1,-1 1-1,1-1 0,-1 0 1,0 0-1,0 0 1,-1-1-1,1 0 6,0 1-1,-1 0 0,1 0 0,-1-1 0,0 1 0,0 0 0,0 0 1,0 1-1,0-1 0,0 0 0,0 1 0,-1-1 0,1 1 0,0 0 1,-1 0-1,1 0 0,-1 0 0,-4-1 0,3 1-12,1 1-1,-1 0 0,1 0 1,-1 0-1,0 1 0,1-1 1,-1 1-1,1-1 0,-1 1 1,1 0-1,-1 1 0,1-1 1,-1 1-1,1-1 0,0 1 1,0 0-1,0 0 0,0 0 1,0 1-1,1-1 0,-1 1 1,1-1-1,-1 1 0,1 0 1,0 0-1,0 0 0,0 0 1,1 1-1,-1-1 0,1 0 1,-2 7-1,0-2-12,1 0 1,1-1-1,-1 1 1,1 0-1,0 0 0,1 0 1,0 0-1,1 0 0,-1 0 1,1-1-1,1 1 0,-1 0 1,7 14-1,-5-14 8,1 0 1,0 0-1,0 0 0,1-1 0,0 0 1,0 0-1,1 0 0,0-1 0,0 0 0,10 8 1,-11-11 13,0 0 0,1 0 0,-1 0 1,1 0-1,0-1 0,0 0 0,0 0 0,0-1 1,0 1-1,1-1 0,-1-1 0,0 1 1,0-1-1,1 0 0,6-1 0,-1-1 36,0-1-1,0 1 0,0-2 1,-1 0-1,1 0 1,-1-1-1,0 0 1,0-1-1,15-11 0,-3 0 109,-2 0 0,0-2 0,18-22-1,-34 36-114,-2 1-10,1 0-1,-1 0 1,1 0 0,-1 1 0,1-1 0,1 1 0,-1 0 0,0 0-1,1 1 1,-1-1 0,1 1 0,7-3 0,-12 6-28,1-1-1,0 0 1,0 0 0,0 0 0,-1 1 0,1-1-1,0 1 1,0-1 0,-1 0 0,1 1 0,0-1 0,-1 1-1,1 0 1,-1-1 0,1 1 0,-1-1 0,1 1-1,-1 0 1,1-1 0,-1 1 0,1 0 0,-1 0-1,0-1 1,1 1 0,-1 0 0,0 0 0,0 0-1,0-1 1,1 1 0,-1 0 0,0 0 0,0 1 0,1 30 110,-28 88 569,27-120-676,0 0 1,0 0-1,0 1 1,-1-1-1,1 0 0,0 0 1,0 0-1,0 0 1,0 0-1,0 1 1,0-1-1,0 0 0,0 0 1,0 0-1,0 0 1,0 1-1,0-1 1,-1 0-1,1 0 1,0 0-1,0 1 0,0-1 1,1 0-1,-1 0 1,0 0-1,0 1 1,0-1-1,0 0 0,0 0 1,0 0-1,0 0 1,0 1-1,0-1 1,0 0-1,0 0 1,1 0-1,-1 0 0,0 0 1,0 1-1,0-1 1,0 0-1,0 0 1,0 0-1,1 0 1,-1 0-1,0 0 0,0 0 1,0 0-1,0 0 1,1 0-1,-1 1 1,0-1-1,0 0 0,0 0 1,1 0-1,12-8 209,13-16 18,-14 6-89,-6 8-76,0 1 0,1-1-1,0 1 1,0 1 0,1 0 0,1 0 0,9-8-1,-16 15-60,-1 0-1,1 0 0,0 0 0,-1 0 0,1 0 0,0 0 0,0 1 0,-1-1 1,1 1-1,0 0 0,0-1 0,0 1 0,0 0 0,0 0 0,-1 0 0,1 0 1,0 0-1,0 0 0,0 1 0,0-1 0,0 1 0,-1-1 0,1 1 1,0 0-1,-1 0 0,1 0 0,0 0 0,-1 0 0,1 0 0,2 2 0,-2 0-7,0 0 0,0 0-1,0 0 1,0 0-1,0 0 1,-1 0-1,0 0 1,1 1-1,-1-1 1,0 1-1,-1-1 1,1 1-1,0-1 1,-1 1-1,0 4 1,0 52 2,0-60 1,0 0 0,0 0-1,0 0 1,0 1-1,0-1 1,0 0 0,0 0-1,0 0 1,0 0-1,0 0 1,0 0 0,0 0-1,0 0 1,0 0-1,0 1 1,0-1 0,1 0-1,-1 0 1,0 0-1,0 0 1,0 0 0,0 0-1,0 0 1,0 0-1,0 0 1,0 0 0,0 0-1,0 0 1,1 0-1,-1 0 1,0 0-1,0 0 1,0 0 0,0 0-1,0 0 1,0 0-1,0 0 1,0 0 0,1 0-1,-1 0 1,0 0-1,0 0 1,0 0 0,0 0-1,0 0 1,0 0-1,0 0 1,0 0 0,0 0-1,1 0 1,-1 0-1,0 0 1,0 0 0,0 0-1,9-7 53,9-9 15,-2-4-21,21-24 52,-34 41-87,0 0 0,0 1 0,0-1 0,0 1 0,1-1 0,-1 1 0,1 0 0,-1 0 0,1 1 0,6-3 0,-9 4-11,1 0 1,0 0-1,0 0 1,0 0-1,0 0 1,-1 0-1,1 0 1,0 1-1,0-1 1,0 1-1,-1-1 1,1 1-1,0 0 1,-1 0-1,1 0 1,0 0-1,-1 0 1,1 0-1,-1 0 1,0 0-1,1 0 1,-1 1-1,0-1 0,2 3 1,3 4-5,0 1-1,-1 0 1,6 12 0,-1-1 6,-1-5-3,-6-9 1,-1-1 0,1 0 0,1 1-1,-1-2 1,1 1 0,0 0 0,0-1 0,5 5-1,-7-8 5,-1-1 0,1 1-1,0 0 1,0-1 0,0 1 0,-1-1-1,1 0 1,0 0 0,0 0-1,0 0 1,0 0 0,0 0-1,0 0 1,-1-1 0,1 1-1,0 0 1,0-1 0,3-1 0,30-16 59,-29 15-49,0-1 0,1 1 0,-1-1 0,-1-1 0,1 1 0,-1-1 0,1 0 0,-2 0 0,1-1 0,0 1 0,-1-1 0,0 0 0,0 0 0,5-13 0,-4 5-16,-1 0 1,5-23-1,-8 33 0,0 1 0,-1-1 0,0 0 0,0 1 0,0-1 0,0 0 0,0 1 0,-1-1 0,1 0 0,-1 1 0,0-1 0,0 1 0,0-1 0,-1 1 0,-3-6 0,5 8 0,0 1 0,-1 0 0,1-1 0,-1 1 0,1 0 0,-1 0 0,1-1 0,-1 1 0,1 0 0,-1 0 0,1 0 0,-1 0 0,1-1 0,-1 1 0,1 0 0,-1 0 0,1 0 0,-1 0 0,1 0 0,-1 1 0,1-1 0,-1 0 0,1 0 0,-1 0 0,1 0 0,-1 1 0,1-1 0,-1 0 0,1 0 0,-1 1 0,1-1 0,0 0 0,-1 1 0,1-1 0,-1 0 0,1 1 0,0-1 0,-1 1 0,1-1 0,0 0 0,0 1 0,-1-1 0,1 1 0,0 0 0,-13 21 0,10-16 0,1 1 0,0-1 0,1 0 0,-1 1 0,1-1 0,0 1 0,1-1 0,-1 1 0,2-1 0,-1 1 0,0-1 0,1 1 0,0-1 0,3 7 0,-3-8 0,1 0 0,-1 0 0,1 0 0,0 0 0,0-1 0,1 1 0,0-1 0,0 1 0,4 4 0,-5-7 0,0 0 0,1 0 0,-1-1 0,0 1 0,1-1 0,-1 1 0,1-1 0,0 0 0,0 0 0,-1 0 0,1 0 0,0-1 0,0 1 0,0-1 0,0 0 0,0 1 0,-1-1 0,5-1 0,10-1 0,0-1 0,-1-1 0,0 0 0,0-1 0,0-1 0,17-9 0,30-10 0,-63 25 0,1-1 0,0 1 0,0 0 0,0 0 0,0-1 0,0 1 0,-1 0 0,1 0 0,0 0 0,0 0 0,0 0 0,0 0 0,0 0 0,0 0 0,0 0 0,0 1 0,-1-1 0,1 0 0,0 1 0,0-1 0,0 0 0,0 1 0,-1-1 0,1 1 0,0-1 0,0 1 0,-1 0 0,1-1 0,0 2 0,1 0 0,0 1 0,-1 0 0,0 0 0,0 0 0,1 1 0,0 4 0,7 16 0,-7-24 0,0 0 0,0 0 0,0 0 0,0 0 0,0 0 0,0 0 0,0 0 0,0-1 0,0 1 0,0-1 0,0 0 0,0 1 0,0-1 0,0 0 0,2-1 0,7-5 0,0-1 0,19-16 0,16-12 0,-45 36 0,0-1 0,0 1 0,0-1 0,0 1 0,0 0 0,1-1 0,-1 1 0,0 0 0,0 0 0,1 0 0,-1-1 0,0 2 0,0-1 0,1 0 0,-1 0 0,0 0 0,0 0 0,0 1 0,1-1 0,-1 1 0,0-1 0,0 1 0,0-1 0,0 1 0,0 0 0,0-1 0,0 1 0,0 0 0,0 0 0,0 0 0,0 0 0,0 0 0,1 1 0,3 6 0,0-1 0,-1 1 0,8 14 0,-5-6 0,-1-7 0,-3-2 0,1-1 0,0 1 0,1-1 0,9 10 0,-13-15 0,0 0 0,0 0 0,1 0 0,-1 0 0,0 0 0,1 0 0,-1-1 0,0 1 0,1 0 0,-1-1 0,1 1 0,-1-1 0,1 1 0,-1-1 0,1 0 0,0 0 0,-1 0 0,1 0 0,-1 0 0,1 0 0,-1 0 0,1-1 0,-1 1 0,1 0 0,-1-1 0,1 1 0,-1-1 0,3-1 0,7-5 0,-1 0 0,0 0 0,0-1 0,-1-1 0,0 1 0,-1-2 0,0 1 0,0-1 0,6-12 0,54-101 0,-67 121 0,29-67 0,-2-2 0,-4-1 0,16-74 0,-33 121 0,-5 20 0,0 0 0,0 0 0,-1 0 0,0-1 0,0 1 0,0-1 0,-1 1 0,0-9 0,0 14 0,0 0 0,0 0 0,-1 0 0,1 0 0,0 0 0,0 0 0,-1 0 0,1 0 0,0 0 0,-1 0 0,1 0 0,0 0 0,0 0 0,-1 0 0,1 0 0,0 0 0,0 0 0,-1 0 0,1 0 0,0 0 0,0 1 0,0-1 0,-1 0 0,1 0 0,0 0 0,0 0 0,0 1 0,-1-1 0,1 0 0,0 0 0,0 1 0,0-1 0,0 0 0,0 0 0,-1 0 0,1 1 0,0-1 0,0 0 0,0 0 0,0 1 0,-10 14 0,1 6 0,1 0 0,0 1 0,2 1 0,0-1 0,2 1 0,-2 26 0,-1 144 0,7-183 0,0 17 0,1 0 0,2-1 0,0 1 0,2 0 0,1-1 0,17 47 0,-22-71 0,0 1 0,0 0 0,1 0 0,-1-1 0,1 1 0,0-1 0,0 1 0,0-1 0,0 1 0,0-1 0,0 0 0,0 0 0,1 0 0,-1-1 0,1 1 0,0 0 0,-1-1 0,1 0 0,0 0 0,0 0 0,0 0 0,0 0 0,0 0 0,0-1 0,0 1 0,0-1 0,0 0 0,0 0 0,0 0 0,0 0 0,0-1 0,0 1 0,0-1 0,0 0 0,5-1 0,3-2 0,-1-1 0,1 1 0,-1-1 0,0-1 0,0 0 0,-1-1 0,16-12 0,-17 11 215,-1 0 0,1-1 0,10-16 1,-1-8-5061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57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18991,'0'0'4391,"17"7"-3995,31 12-85,2-3 0,79 17 0,-1-20 197,14 3 74,-51-1-461,-58-10-3420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2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13768,'0'0'7911,"-5"10"-7227,5-9-673,-10 21 637,0 0 0,-7 28 0,13-32 228,1 0 1,0 0-1,1 22 0,2-40-858,0 0 0,0 1 0,0-1-1,0 0 1,0 0 0,0 0 0,0 0-1,0 0 1,0 0 0,1 0 0,-1 1 0,0-1-1,0 0 1,0 0 0,0 0 0,0 0 0,0 0-1,0 0 1,0 0 0,0 0 0,1 0-1,-1 0 1,0 0 0,0 0 0,0 1 0,0-1-1,0 0 1,0 0 0,0 0 0,1 0 0,-1 0-1,0 0 1,0 0 0,0 0 0,0 0-1,0 0 1,0 0 0,1 0 0,-1 0 0,0-1-1,0 1 1,0 0 0,0 0 0,0 0 0,0 0-1,0 0 1,1 0 0,-1 0 0,11-6 344,10-9-212,-21 15-149,14-12-5,-1 0-1,18-21 0,-12 11-3007,-17 20 2228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08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1 948 9536,'0'0'6905,"11"1"-6655,-3-1-191,-3 2 23,1-1-1,0-1 0,0 1 1,1-1-1,-1 0 0,0 0 1,0-1-1,0 0 0,0 0 0,-1 0 1,1-1-1,10-4 0,0-7 141,-1 0-1,-1-1 0,-1 0 0,0-1 1,0 0-1,-2-1 0,11-19 0,-16 25-132,16-28 340,-1-1 0,-3-1 0,17-50 0,-27 65-182,-2 0 0,5-36 0,-9 43-69,1-1 1,1 1-1,1 0 0,0 1 1,1-1-1,11-20 0,-11 26 55,-5 9-146,0 1 0,0 0 0,1 0 0,-1-1 0,0 1 0,1 0 0,0 0 0,-1 0 0,4-2 0,-4 3-72,0 1 0,0 0 0,0 0 0,0-1 0,0 1 0,0 0 0,0 0 0,0 0 0,0 0 0,0 0 0,0 0 0,0 0 0,1 1 0,-1-1 0,0 0 0,0 0 0,0 1 1,0-1-1,-1 1 0,1-1 0,0 1 0,0-1 0,0 1 0,0 0 0,0-1 0,-1 1 0,1 0 0,1 1 0,6 6 21,-1 0 0,0 0 1,0 1-1,0 0 0,-1 0 0,8 17 1,22 63 121,-28-64-124,-1 1 0,-2 0 0,0 1 0,-2 0 1,-1-1-1,-1 1 0,-2 0 0,0 0 0,-6 30 0,6-54-27,1 0 0,-1 0 1,1 0-1,-1 0 0,0-1 0,0 1 0,0 0 0,0-1 0,0 1 0,-1 0 0,1-1 1,-1 0-1,0 1 0,1-1 0,-1 0 0,0 0 0,-1 0 0,1 0 0,-4 2 0,3-2 9,0-1 0,0 0 0,-1 0 0,1 0 0,-1-1 0,1 1 0,-1-1 0,1 1 0,-1-1 0,1 0 0,-1-1 0,1 1 0,-1-1 0,1 1 0,-6-3 0,-36-10 179,29 7-67,0 1 0,0 1-1,0 0 1,-31-2 0,46 6-126,1 0 0,0 0 0,-1 0-1,1 1 1,0-1 0,0 0 0,-1 0 0,1 0 0,0 0-1,0 0 1,-1 0 0,1 1 0,0-1 0,0 0 0,-1 0-1,1 0 1,0 1 0,0-1 0,0 0 0,-1 0 0,1 1-1,0-1 1,0 0 0,0 0 0,0 1 0,0-1 0,0 0-1,-1 1 1,1-1 0,0 0 0,0 1 0,0-1 0,0 0-1,0 0 1,0 1 0,0-1 0,0 0 0,0 1 0,0-1-1,1 0 1,-1 0 0,0 1 0,0-1 0,0 0 0,0 1-1,0-1 1,0 0 0,1 1 0,-1 0-2,1 0 0,-1 0 0,1 0 0,-1 0 0,1 0 0,0 0 0,-1 0 0,1 0 1,0 0-1,0 0 0,-1 0 0,1-1 0,2 2 0,14 7-25,1-1-1,0-1 1,0-1 0,1-1 0,0 0 0,0-1-1,26 2 1,-34-6 32,1 0-1,-1 0 1,0-1-1,0-1 1,0 0-1,0 0 1,0-1-1,0 0 1,0-1-1,-1 0 1,0-1-1,1 0 1,-2-1-1,11-7 1,-3 1 42,-1-1 1,0-1-1,-1-1 0,-1 0 1,0-1-1,-2 0 0,1-1 1,-2 0-1,0-1 0,15-36 0,-18 38 57,16-27-1,-2 3 114,-16 21 13,-8 17-63,-6 12-97,-1 3-57,1 1 0,0 0 0,1 1 0,0 0 0,-5 22 0,9-28-13,0 2 0,1-1 0,1 0 1,-1 0-1,2 1 0,-1-1 0,2 0 1,-1 1-1,4 15 0,-2-17 3,2 7-8,0-1-1,0 1 1,13 24-1,-16-36 9,1 0 1,1-1-1,-1 1 0,0-1 1,1 0-1,-1 0 0,1 1 1,0-2-1,0 1 0,1 0 1,-1-1-1,0 1 0,1-1 0,-1 0 1,1 0-1,0-1 0,0 1 1,0-1-1,7 2 0,-5-2 19,-1-1-1,1 0 1,-1-1-1,1 1 0,-1-1 1,1 0-1,-1 0 1,1-1-1,-1 1 0,0-1 1,0-1-1,0 1 0,0-1 1,0 0-1,7-5 1,7-7 103,0-1 0,20-21 1,-39 37-127,110-128 696,-108 126-680,0 0-1,-1 0 1,1 1 0,0-1-1,0 1 1,0-1 0,0 1-1,0 0 1,4-2 0,-5 3-15,0 0-1,-1 0 1,1 0 0,0 0-1,-1 1 1,1-1 0,0 0-1,-1 0 1,1 0 0,-1 1-1,1-1 1,0 0 0,-1 0-1,1 1 1,-1-1 0,1 0-1,-1 1 1,1-1 0,-1 1-1,1-1 1,-1 1 0,0-1-1,1 1 1,-1-1 0,1 1-1,-1-1 1,0 1 0,0 0-1,1-1 1,-1 1 0,0-1-1,0 1 1,0 0 0,0-1-1,0 1 1,0 0 0,0-1-1,0 2 1,3 16-9,-2 0 0,0 0-1,-1-1 1,-3 29 0,-1 17 71,6-45 9,-1-18-70,-1 0 0,0 0 1,0 1-1,0-1 0,0 0 1,0 0-1,0 1 1,1-1-1,-1 0 0,0 0 1,0 0-1,0 0 1,1 1-1,-1-1 0,0 0 1,0 0-1,0 0 1,1 0-1,-1 0 0,0 1 1,0-1-1,1 0 1,-1 0-1,0 0 0,0 0 1,1 0-1,-1 0 1,0 0-1,0 0 0,1 0 1,-1 0-1,3-2 14,0 1 0,-1-1-1,1 1 1,-1-1 0,1 0 0,-1 0 0,0 0-1,3-2 1,22-22 84,-7 9 9,-2-1 1,24-29-1,-37 41-80,0 0-1,1 0 1,0 0 0,0 1-1,0 0 1,1 0-1,-1 0 1,14-6 0,-20 11-28,1 0 1,-1 0-1,1 0 1,-1 0-1,1 0 0,-1 0 1,1 0-1,-1 0 1,1 0-1,0 0 1,-1 0-1,1 0 1,-1 1-1,1-1 1,-1 0-1,1 0 0,-1 1 1,1-1-1,-1 0 1,0 1-1,1-1 1,-1 0-1,1 1 1,-1-1-1,0 1 1,1-1-1,-1 1 1,0-1-1,0 0 0,1 1 1,-1-1-1,0 1 1,0 0-1,0-1 1,1 1-1,-1-1 1,0 1-1,0-1 1,0 1-1,0 0 0,6 30 27,-6-27-26,9 81 54,5 30 112,-13-112-162,-1 0 1,1 0-1,0-1 0,0 1 0,0-1 0,0 1 0,0 0 0,0-1 0,1 0 1,-1 1-1,1-1 0,0 0 0,3 4 0,-4-5 0,1 0-1,-1 0 1,1-1 0,-1 1-1,1 0 1,-1-1 0,1 1 0,-1-1-1,1 0 1,-1 1 0,1-1-1,-1 0 1,1 0 0,-1 0-1,1 0 1,0 0 0,-1 0-1,1-1 1,-1 1 0,1 0-1,-1-1 1,1 0 0,-1 1-1,1-1 1,-1 0 0,2 0-1,21-13 64,0-1-1,-1-1 1,0-1-1,-2-1 1,0-1-1,33-38 1,-35 33 18,-13 16-50,0 0 0,0 0-1,1 1 1,0 0 0,0 0-1,11-7 1,-23 19-38,1 0 0,0 0 0,0 0 0,0 1 0,1-1 0,-1 1 0,-3 10 0,-22 57 0,24-60 0,2-3 0,0 0 0,0 1 0,-2 18 0,5-26 0,0 0 0,0-1 0,0 1 0,0 0 0,0-1 0,1 1 0,-1 0 0,1-1 0,0 1 0,-1-1 0,1 1 0,1-1 0,-1 1 0,0-1 0,0 0 0,1 0 0,0 1 0,-1-1 0,1 0 0,3 2 0,-4-3 0,0-1 0,0 1 0,0-1 0,0 1 0,0-1 0,1 0 0,-1 1 0,0-1 0,0 0 0,0 0 0,0 0 0,0 0 0,1 0 0,-1 0 0,0 0 0,0-1 0,0 1 0,0 0 0,0-1 0,1 1 0,-1 0 0,0-1 0,0 1 0,0-1 0,0 0 0,0 1 0,0-1 0,-1 0 0,1 0 0,0 0 0,0 1 0,0-1 0,-1 0 0,1 0 0,0-1 0,4-4 0,-1 1 0,0-1 0,0 0 0,4-10 0,8-24 0,14-55 0,-29 93 0,0 6 0,-2 15 0,-3 32 0,4-47 0,-5 64 0,-13 127 0,12-153 0,-3 1 0,-19 62 0,25-99 0,1 1 0,-1-1 0,0 0 0,0 0 0,-1 0 0,0 0 0,0-1 0,0 1 0,0-1 0,-1 0 0,0 0 0,0-1 0,-1 0 0,-9 7 0,12-10 0,-1 0 0,1 0 0,0 0 0,-1 0 0,1 0 0,-1-1 0,1 0 0,-1 0 0,1 0 0,-1 0 0,1 0 0,0-1 0,-1 1 0,-6-3 0,8 3 0,0-1 0,0 0 0,0 1 0,0-1 0,0 0 0,0 0 0,0 0 0,0 0 0,0 0 0,1 0 0,-1-1 0,0 1 0,1 0 0,-1-1 0,1 0 0,-1 1 0,1-1 0,0 0 0,0 0 0,0 1 0,0-1 0,0 0 0,0 0 0,-1-4 0,2 0 0,0 0 0,1 0 0,0 0 0,0 0 0,0 0 0,0 0 0,1 0 0,0 1 0,0-1 0,1 1 0,5-10 0,3-3 0,1 1 0,16-17 0,71-68 0,-62 66 0,49-59 0,17-53 0,-87 119 0,0 0 0,-2-1 0,15-46 0,118-516 0,-144 573 0,0 1 0,0-25 0,-17 90 0,-8 59 0,-10 162 0,29-209 0,3 1 0,2-1 0,3 0 0,16 78 0,-17-120 0,0-1 0,0 0 0,2 0 0,10 23 0,-14-36 0,0 1 0,0-1 0,0 0 0,0 0 0,0 0 0,1 0 0,0 0 0,-1-1 0,1 1 0,0-1 0,0 1 0,0-1 0,1 0 0,-1 0 0,0-1 0,1 1 0,0-1 0,-1 0 0,1 0 0,0 0 0,-1 0 0,1 0 0,0-1 0,0 0 0,6 0 0,-5 0 0,0-1 0,0 0 0,0 0 0,0 0 0,0 0 0,0-1 0,0 0 0,0 0 0,-1 0 0,1-1 0,-1 1 0,1-1 0,-1 0 0,0-1 0,0 1 0,-1-1 0,1 1 0,-1-1 0,1 0 0,-1-1 0,0 1 0,-1 0 0,1-1 0,-1 0 0,0 1 0,0-1 0,2-10 0,-1 3 0,0-1 0,-1 0 0,-1 0 0,0 1 0,-1-1 0,0 0 0,-1 0 0,0 0 0,-1 0 0,-4-15 0,6 27 0,0 0 0,-1 1 0,1-1 0,0 0 0,0 0 0,-1 0 0,1 1 0,0-1 0,-1 0 0,1 0 0,-1 1 0,1-1 0,-1 0 0,1 1 0,-1-1 0,1 1 0,-1-1 0,0 0 0,1 1 0,-1-1 0,0 1 0,1 0 0,-1-1 0,0 1 0,0 0 0,0-1 0,1 1 0,-1 0 0,0 0 0,0 0 0,0 0 0,1 0 0,-1 0 0,0 0 0,0 0 0,0 0 0,0 0 0,1 0 0,-1 0 0,0 0 0,0 1 0,0-1 0,1 0 0,-1 1 0,0-1 0,0 1 0,1-1 0,-1 0 0,0 1 0,1 0 0,-1-1 0,0 2 0,-3 1 0,0 0 0,1 0 0,-1 0 0,1 1 0,0 0 0,0-1 0,0 1 0,-2 5 0,3-4 0,0 0 0,0 1 0,1-1 0,0 1 0,0-1 0,0 1 0,0 0 0,1-1 0,0 1 0,0 0 0,0-1 0,1 1 0,0-1 0,0 1 0,1-1 0,-1 1 0,1-1 0,0 0 0,1 1 0,-1-1 0,1 0 0,0-1 0,4 6 0,-2-4 0,0 0 0,1 0 0,0 0 0,0 0 0,0-1 0,1 0 0,0-1 0,0 1 0,0-1 0,0-1 0,1 1 0,0-1 0,-1-1 0,1 1 0,10 1 0,-13-3 0,4 1 0,0 0 0,0-1 0,1 0 0,-1-1 0,0 0 0,0 0 0,0-1 0,1 0 0,-1 0 0,9-3 0,-10 3 563,11-2-806,-11-5-4012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09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10152,'0'0'11678,"15"-5"-11154,-9 3-465,34-13 650,54-11-1,-69 20-296,-18 4-214,1-1 0,0 2-1,-1-1 1,1 1 0,0 0 0,0 1 0,-1 0-1,1 0 1,0 1 0,9 1 0,-15-1-118,0 0 1,-1 0-1,1 0 1,0 0 0,-1 1-1,1-1 1,-1 0-1,1 1 1,-1-1-1,0 1 1,1 0-1,-1-1 1,0 1-1,0 0 1,0 0-1,1 3 1,3 8-3454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12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1139 9536,'0'0'7457,"2"-13"-7101,64-193 896,-8 33-396,42-239 1160,-93 352-1276,-1-113 1,-6 167-689,-1-3 302,0 0-1,-1 1 1,-4-14 0,-20 148 500,-11 182-100,16-113-534,19-179-202,-33 235 231,22-183-71,-36 110 1,30-124-44,-26 72 249,35-104-166,0 0-1,-1-1 0,-23 31 1,25-44 109,19-23-128,10-11-120,31-52 0,-32 48-28,28-36 0,65-56 71,-33 39-58,-34 33-15,97-112 80,-113 126-82,-3-2-1,38-68 1,-22 25 34,37-77 136,-64 124-112,-2 0 0,16-65-1,-15 36 13,-2 14 60,8-81 0,-18 119-156,-1 10-19,-1 0 0,1 0 0,-1 0 0,0 0 1,0 0-1,1 0 0,-1 1 0,0-1 0,0 0 1,0 0-1,0 0 0,0 0 0,0 0 0,0 0 1,0 0-1,0 0 0,0 0 0,-1 0 0,1 0 1,0 0-1,-1 1 0,1-1 0,-1-1 0,0 2-1,1 0 0,-1 0 0,1 0-1,-1 0 1,1 0 0,-1 0-1,1 0 1,-1 0 0,1 0 0,0 0-1,-1 1 1,1-1 0,-1 0 0,1 0-1,-1 0 1,1 1 0,0-1-1,-1 0 1,1 1 0,-1-1 0,1 0-1,0 1 1,-1-1 0,1 0 0,0 1-1,0-1 1,-1 1 0,1-1-1,0 1 1,-10 15-1,10-15 0,-25 51-52,-28 87 0,-8 63-90,58-192 132,-11 46-28,2 0 0,3 1 0,2 1 1,2-1-1,5 68 0,1-103 87,2 0 1,1 0-1,0 0 0,2-1 1,11 30-1,-16-50-40,-1 0 1,0 0-1,1-1 0,-1 1 1,1 0-1,-1 0 1,0-1-1,1 1 0,0 0 1,-1-1-1,1 1 0,-1 0 1,1-1-1,0 1 0,-1-1 1,1 1-1,0-1 0,0 0 1,-1 1-1,1-1 0,0 0 1,0 1-1,0-1 0,-1 0 1,2 0-1,0 0 12,0 0-1,0 0 1,0 0-1,0 0 1,0-1 0,0 1-1,0-1 1,0 0-1,0 1 1,3-2-1,1-2 36,1 0-1,-1-1 0,1 1 0,8-10 0,-2-1 20,-1-1 0,0-1 0,-1 0 0,-1 0 0,11-27 0,-10 23 6,58-132 514,-65 144-557,-4 7-22,1 1-1,-1-1 0,1 0 1,0 0-1,0 0 1,0 1-1,0-1 0,0 0 1,0 1-1,2-3 1,-8 32 118,2-9-133,-11 103 2,13-110-3,1 1-1,1-1 1,0 0 0,0 0 0,1 0 0,1 0 0,7 22 0,-9-33 0,-1 1 0,1 0 0,-1-1 0,1 1 0,0-1 0,0 1 0,0-1 0,0 0 0,0 1 0,0-1 0,0 0 0,1 1 0,-1-1 0,0 0 0,1 0 0,-1 0 0,1 0 0,-1-1 0,1 1 0,-1 0 0,1 0 0,0-1 0,-1 1 0,1-1 0,2 1 0,-1-2 0,-1 1 0,1 0 0,-1-1 0,1 0 0,-1 0 0,1 1 0,-1-1 0,1-1 0,-1 1 0,0 0 0,0-1 0,0 1 0,0-1 0,0 1 0,0-1 0,2-2 0,14-13 0,-1-1 0,0-1 0,-2 0 0,0-1 0,-1-1 0,16-32 0,-22 37 0,0 1 0,1-1 0,15-18 0,-26 39 0,1-1 0,0 0 0,-1 0 0,2 0 0,-1 1 0,1-1 0,-1 0 0,1 1 0,0-1 0,2 7 0,5 58 0,-6-61 0,2 11 0,9 35 0,-11-49 0,1 1 0,0-1 0,0 0 0,1 0 0,0 0 0,0 0 0,0 0 0,0-1 0,0 1 0,1-1 0,4 4 0,-6-7 0,-1 0 0,0 0 0,0-1 0,1 1 0,-1 0 0,1-1 0,-1 1 0,0-1 0,1 0 0,-1 1 0,1-1 0,-1 0 0,1 0 0,-1 0 0,1 0 0,-1 0 0,1 0 0,-1 0 0,1-1 0,-1 1 0,1 0 0,-1-1 0,1 1 0,-1-1 0,0 0 0,1 1 0,-1-1 0,2-2 0,4-2 0,0 0 0,0-1 0,10-11 0,-9 9 0,2-4 0,0 0 0,12-20 0,-15 22 0,-1 0 0,1 1 0,1 0 0,-1 0 0,16-13 0,-12 8 0,-10 13 0,-1 0 0,1 0 0,0 0 0,0 0 0,-1 0 0,1 0 0,0 0 0,0 0 0,0 0 0,0 0 0,0 0 0,0 0 0,2 0 0,-3 3 0,1 1 0,-1-1 0,1 1 0,-1-1 0,0 1 0,0-1 0,0 1 0,0-1 0,-1 0 0,1 1 0,-1-1 0,-1 4 0,1 6 0,-1 13 0,2 0 0,1 0 0,0 0 0,10 45 0,-10-66 0,0 0 0,0 0 0,1 0 0,-1 0 0,1 0 0,0 0 0,0-1 0,0 1 0,0-1 0,1 1 0,-1-1 0,1 0 0,0 0 0,0 0 0,4 3 0,-5-4 0,0-1 0,0 0 0,0 0 0,0 0 0,0-1 0,0 1 0,0 0 0,0-1 0,0 1 0,0-1 0,0 0 0,1 0 0,-1 0 0,0 0 0,0 0 0,0 0 0,0 0 0,1-1 0,-1 1 0,0-1 0,0 0 0,0 1 0,0-1 0,0 0 0,0 0 0,-1 0 0,1-1 0,0 1 0,2-3 0,15-12 0,-2-1 0,-1-2 0,0 1 0,25-40 0,-2 3 0,-35 48 0,1 1 0,0 0 0,1 1 0,-1-1 0,1 1 0,0 0 0,1 0 0,-1 1 0,1 0 0,0 0 0,0 1 0,0 0 0,0 0 0,0 0 0,1 1 0,0 0 0,-1 1 0,1-1 0,0 2 0,0-1 0,10 1 0,-94 49 0,66-41 0,5-4 0,1 0 0,-1 0 0,1 0 0,0 1 0,0-1 0,0 1 0,0 0 0,-3 8 0,4-6 0,0-1 0,0 1 0,1 1 0,0-1 0,0 0 0,1 0 0,0 1 0,0 9 0,1-15 0,0 0 0,0 1 0,0-1 0,0 0 0,0 0 0,1 0 0,-1 0 0,1 0 0,-1 0 0,1 0 0,0 0 0,0 0 0,0 0 0,0 0 0,0 0 0,1 0 0,-1 0 0,0-1 0,1 1 0,-1-1 0,1 1 0,0-1 0,-1 0 0,1 1 0,0-1 0,0 0 0,0 0 0,0 0 0,0 0 0,0-1 0,0 1 0,4 0 0,-2-1 0,0 0 0,-1 0 0,1 0 0,0-1 0,-1 1 0,1-1 0,-1 0 0,1 0 0,-1-1 0,1 1 0,-1-1 0,0 1 0,1-1 0,-1 0 0,0 0 0,0-1 0,3-3 0,1 1 0,-2-1 0,1 0 0,-1-1 0,1 1 0,-2-1 0,8-12 0,3-16 0,-1 1 0,-2-1 0,10-52 0,12-112 0,-28 154 0,0 4 0,-3 0 0,-1 0 0,-2-1 0,-2 1 0,-12-69 0,14 108 0,-1 1 0,1 0 0,0 0 0,0 0 0,0 0 0,-1 0 0,1 0 0,0 0 0,-1 0 0,1 0 0,-1 0 0,0 0 0,1 0 0,-1 1 0,1-1 0,-1 0 0,0 0 0,0 0 0,0 1 0,1-1 0,-3 0 0,3 0 0,-1 1 0,0 0 0,0 0 0,0 0 0,0 0 0,0 0 0,0 1 0,1-1 0,-1 0 0,0 0 0,0 1 0,0-1 0,1 0 0,-1 1 0,0-1 0,0 0 0,1 1 0,-1-1 0,0 1 0,0 0 0,-4 4 0,0 0 0,1 0 0,0 0 0,0 0 0,-5 10 0,3-3 0,1 1 0,0-1 0,1 1 0,0 0 0,1 1 0,1-1 0,0 1 0,1-1 0,0 25 0,4 12 0,11 64 0,-9-85 0,5 23 0,3 0 0,23 62 0,-32-104 123,0-1 0,0 0 0,1 0-1,0 0 1,0-1 0,10 12 0,28 25-4964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12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17791,'0'0'3992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19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39 832 9144,'0'0'12237,"11"4"-11951,86 33 582,-88-34-702,-1 1 0,1-1-1,0 0 1,0-1-1,10 1 1,-16-2-115,-1-1 1,0 0 0,1 0-1,-1 0 1,0 0-1,1 0 1,-1-1-1,0 1 1,1-1-1,-1 0 1,0 1-1,0-1 1,1 0-1,-1 0 1,0 0 0,0 0-1,0-1 1,0 1-1,-1-1 1,1 1-1,0-1 1,0 0-1,-1 1 1,1-1-1,-1 0 1,2-2 0,1-5 29,-1 1 0,1-1 0,-1 0 0,-1 0 0,0-1 0,0 1 0,0 0 0,-1-1 0,-1 1 0,0-14 0,-1 11 27,0 0 1,-1 0-1,0 0 0,-1 0 1,0 1-1,-1-1 1,-9-19-1,11 29-73,1 0-1,0-1 0,0 1 0,-1 0 1,1 1-1,-1-1 0,0 0 1,1 0-1,-1 1 0,0-1 1,0 1-1,0-1 0,0 1 1,0 0-1,0 0 0,-1 0 1,1 0-1,0 0 0,-4 0 1,2 0 1,0 1 0,0 0 1,0 0-1,-1 0 0,1 0 1,0 1-1,0 0 0,1 0 1,-1 0-1,0 0 0,-4 2 1,-1 2 6,-1 0 0,1 0 1,0 1-1,0 0 1,1 1-1,0 0 1,0 0-1,-10 12 0,7-5-9,1 0 0,1 0-1,0 1 1,1 0-1,0 0 1,-7 22-1,13-29-24,-1 0 0,2 1 0,-1-1 0,1 1 0,0-1-1,1 1 1,0 0 0,0-1 0,1 1 0,0-1 0,1 1 0,0-1 0,0 1 0,5 11-1,-5-15 0,0 0 0,0-1 0,0 1-1,1 0 1,0-1 0,0 1-1,0-1 1,1 0 0,-1 0 0,1 0-1,0-1 1,0 0 0,0 1-1,0-1 1,1 0 0,-1-1 0,1 1-1,0-1 1,0 0 0,0 0-1,0-1 1,0 1 0,0-1-1,0 0 1,0 0 0,1-1 0,-1 0-1,0 0 1,0 0 0,1 0-1,4-2 1,23-2 50,-1-1 1,0-2-1,48-17 0,2-8 96,-1-4 0,-2-3-1,91-60 1,-159 91-109,0-1 1,0 0-1,-1 0 0,0-1 1,0-1-1,-1 1 0,-1-1 1,11-18-1,-19 29-43,-1 0 1,1 0-1,0 0 1,0 0-1,-1 1 0,1-1 1,0 0-1,0 0 1,-1 0-1,1 0 0,0 0 1,0 0-1,-1 0 1,1-1-1,0 1 0,0 0 1,0 0-1,-1 0 1,1 0-1,0 0 0,0 0 1,-1 0-1,1 0 0,0-1 1,0 1-1,0 0 1,-1 0-1,1 0 0,0 0 1,0-1-1,0 1 1,0 0-1,0 0 0,-1-1 1,1 1-1,0 0 1,0 0-1,0 0 0,0-1 1,0 1-1,0 0 0,0 0 1,0-1-1,0 1 1,0 0-1,0 0 0,0-1 1,0 1-1,0 0 1,0 0-1,0-1 0,0 1 1,0 0-1,0 0 1,0-1-1,0 1 0,1 0 1,-1 0-1,0-1 1,0 1-1,0 0 0,0 0 1,0 0-1,1 0 0,-1-1 1,0 1-1,0 0 1,0 0-1,1 0 0,-21 7 98,-4 9-75,0 0 1,2 1-1,0 2 1,1 0-1,1 1 1,0 1-1,2 1 0,1 0 1,-23 39-1,38-57-22,-1 1-1,1 0 1,0 0-1,0 0 1,0 0-1,1 0 1,0 0-1,0 0 1,0 1-1,1-1 1,-1 9-1,2-12 0,-1 0-1,0 0 1,1 0 0,-1 1-1,1-1 1,0 0-1,-1 0 1,1 0 0,0-1-1,0 1 1,0 0 0,1 0-1,-1 0 1,0-1-1,1 1 1,-1-1 0,1 1-1,-1-1 1,1 1 0,0-1-1,0 0 1,0 0-1,-1 0 1,1 0 0,0 0-1,0 0 1,0-1 0,1 1-1,-1-1 1,4 1-1,0 0 5,0-1 0,-1 0-1,1 0 1,0 0 0,0-1-1,-1 0 1,1 0 0,0-1-1,-1 1 1,1-1 0,-1 0-1,1-1 1,-1 1 0,0-1-1,0 0 1,0 0 0,-1-1-1,7-5 1,0-2 54,0 0 0,0-1 0,-1-1-1,0 1 1,11-21 0,-7 6 200,16-45 1,-30 71-255,6-20 156,-5 20-153,-1 0 0,0 1 0,1-1 0,-1 0 0,0 0 0,0 1 0,0-1-1,0 0 1,0 0 0,0 0 0,0 1 0,0-1 0,0 0 0,0 0 0,0 1 0,0-1-1,-1 0 1,1 0 0,0 1 0,-1-1 0,1 0 0,0 1 0,-2-2 0,1 2-4,-1 1-1,1-1 1,0 1 0,-1 0 0,1 0 0,0-1 0,-1 1 0,1 0 0,0 0 0,0 0-1,0 1 1,0-1 0,0 0 0,0 0 0,-1 2 0,0-1 1,-13 18-8,0 0 1,1 1 0,2 1 0,-17 36-1,-31 99-25,53-136 15,-163 465 92,160-466-42,8-17-24,0-1-1,1 1 1,-1 0 0,1-1-1,-1 1 1,1 0-1,0 0 1,0 0-1,0 0 1,1 0-1,-1 0 1,1 0-1,-1 0 1,1 0-1,1 5 1,-1-8-9,0 0-1,1 1 1,0-1-1,-1 0 1,1 0 0,-1 1-1,1-1 1,-1 0-1,1 0 1,-1 0 0,1 0-1,0 0 1,-1 0-1,1 0 1,-1 0-1,1 0 1,-1 0 0,1 0-1,0 0 1,-1 0-1,1-1 1,-1 1 0,1 0-1,-1 0 1,1-1-1,-1 1 1,1 0 0,-1-1-1,1 1 1,-1 0-1,1-1 1,-1 1 0,0 0-1,1-2 1,21-15 72,-20 15-63,33-31 34,34-42-1,-45 48-42,114-141-5,-63 74 0,-29 35 0,39-68 0,29-71 0,-99 172 0,46-75 0,-65 108 0,2 1 0,-1-1 0,1 1 0,-1 10 0,-7 24 0,8-38 0,-33 118 0,31-104 0,1 1 0,1-1 0,0 0 0,2 37 0,0-54 0,0 0 0,0 0 0,0 0 0,0-1 0,0 1 0,1 0 0,-1 0 0,0 0 0,0-1 0,1 1 0,-1 0 0,0-1 0,1 1 0,-1 0 0,1-1 0,-1 1 0,1 0 0,-1-1 0,1 1 0,-1-1 0,1 1 0,0-1 0,-1 1 0,1-1 0,0 1 0,1 0 0,-1-1 0,1 0 0,-1 0 0,1 0 0,0 0 0,-1 0 0,1 0 0,0 0 0,-1 0 0,1-1 0,-1 1 0,1 0 0,2-2 0,5-2 0,0-1 0,0 0 0,11-8 0,-17 11 0,14-11 0,0 0 0,-1-2 0,22-25 0,38-55 0,-63 75 0,-1 0 0,17-39 0,10-16 0,-36 70 0,0 0 0,-4 7 0,-6 19 0,2 7 0,2 0 0,0-1 0,2 1 0,1 0 0,1 0 0,7 34 0,-8-60 0,0 0 0,0 0 0,1 0 0,-1 0 0,1 0 0,0 0 0,0 0 0,0-1 0,0 1 0,0 0 0,0 0 0,0-1 0,0 1 0,1 0 0,-1-1 0,1 0 0,1 2 0,-2-2 0,0-1 0,1 1 0,-1-1 0,0 1 0,1-1 0,-1 0 0,0 0 0,1 1 0,-1-1 0,1 0 0,-1 0 0,0-1 0,1 1 0,-1 0 0,0 0 0,1-1 0,-1 1 0,0 0 0,2-2 0,4-1 0,-1-1 0,0 0 0,0 0 0,-1 0 0,1-1 0,-1 0 0,0 0 0,5-6 0,6-11 0,20-34 0,-24 35 0,1 1 0,23-27 0,-35 45 0,1 0 0,0 0 0,0 1 0,1-1 0,-1 0 0,0 1 0,0 0 0,1-1 0,-1 1 0,1 0 0,-1 0 0,1 0 0,0 1 0,-1-1 0,1 1 0,0-1 0,-1 1 0,1 0 0,0 0 0,0 0 0,-1 0 0,1 1 0,0-1 0,-1 1 0,1-1 0,4 3 0,5 2 0,1 1 0,-1 0 0,0 1 0,14 11 0,11 5 0,-37-22 0,24 8 0,-15-8 0,-9-2 0,0 1 0,0-1 0,0 1 0,0 0 0,0-1 0,0 1 0,0-1 0,0 1 0,0 0 0,0-1 0,0 1 0,0-1 0,0 1 0,0 0 0,0-1 0,-1 1 0,1 0 0,0-1 0,0 1 0,0 0 0,-1-1 0,1 1 0,0 0 0,0-1 0,-1 1 0,1-1 0,-1 0 0,0 0 0,0 0 0,0-1 0,0 1 0,0 0 0,0 0 0,0 0 0,0 0 0,0 0 0,-1 0 0,1 0 0,0 1 0,-1-1 0,1 0 0,0 1 0,-1-1 0,1 1 0,-1-1 0,1 1 0,-1 0 0,1 0 0,-3-1 0,1 2 0,0-1 0,0 1 0,1-1 0,-1 1 0,0 0 0,0 0 0,1 0 0,-1 1 0,1-1 0,-1 1 0,-2 1 0,-3 4 0,0 0 0,0 0 0,1 1 0,0 0 0,-10 15 0,10-11 0,-1 0 0,2 0 0,-9 24 0,13-31 0,1-1 0,-1 1 0,1 0 0,0-1 0,0 1 0,1 0 0,0 0 0,0 0 0,0-1 0,0 1 0,1 0 0,0 0 0,-1 0 0,4 7 0,-3-10 0,-1-1 0,1 0 0,-1 1 0,1-1 0,0 0 0,-1 0 0,1 0 0,0 0 0,0 1 0,0-1 0,0 0 0,0 0 0,0-1 0,0 1 0,0 0 0,0 0 0,0 0 0,1-1 0,-1 1 0,0-1 0,1 1 0,-1-1 0,0 1 0,1-1 0,-1 0 0,0 0 0,1 1 0,-1-1 0,1 0 0,-1 0 0,0 0 0,1-1 0,-1 1 0,0 0 0,1-1 0,-1 1 0,0 0 0,3-2 0,0 0 0,0-1 0,0 1 0,0-1 0,0 0 0,0 0 0,-1 0 0,1 0 0,-1 0 0,0-1 0,4-5 0,7-16 0,-1 0 0,16-45 0,-22 55 0,-6 24 0,0 0 0,0 1 0,1-1 0,1 0 0,4 11 0,-5-14 0,0 0 0,0-1 0,1 1 0,0-1 0,0 1 0,1-1 0,-1 0 0,1 0 0,0 0 0,1-1 0,-1 1 0,1-1 0,0 0 0,10 6 0,-11-8 0,0 0 0,-1-1 0,1 1 0,0-1 0,0 0 0,0 0 0,0-1 0,0 1 0,0-1 0,0 0 0,0 0 0,0 0 0,0 0 0,0-1 0,0 1 0,0-1 0,0 0 0,0-1 0,-1 1 0,1-1 0,0 1 0,-1-1 0,1 0 0,4-4 0,6-5 0,0-1 0,-1 0 0,-1-1 0,0 0 0,-1-1 0,0 0 0,16-29 0,49-117 0,-75 159 0,120-323 0,-97 244 0,-5 0 0,12-99 0,-31 178 0,1-4 0,0 1 0,-1-1 0,0 0 0,0 1 0,0-1 0,-2-8 0,2 13 0,-1 0 0,1 0 0,-1 0 0,1 0 0,-1 1 0,1-1 0,-1 0 0,1 0 0,-1 0 0,1 1 0,0-1 0,-1 0 0,1 0 0,-1 1 0,1-1 0,0 0 0,-1 1 0,1-1 0,0 1 0,0-1 0,-1 0 0,1 1 0,0-1 0,0 1 0,-1-1 0,1 1 0,0-1 0,0 1 0,0-1 0,0 1 0,-11 20 0,-6 24 0,3 1 0,-18 94 0,26-90 0,-1 66 0,4-44 0,0-2 0,6 72 0,-1-110 0,2-1 0,1 1 0,2-1 0,15 46 0,-21-75 0,-1 0 0,1 0 0,-1-1 0,1 1 0,0 0 0,-1-1 0,1 1 0,0 0 0,0-1 0,0 1 0,1-1 0,-1 0 0,0 1 0,1-1 0,-1 0 0,0 0 0,1 1 0,-1-1 0,1-1 0,0 1 0,-1 0 0,1 0 0,0 0 0,-1-1 0,1 1 0,0-1 0,0 0 0,2 1 0,-1-2 0,0 1 0,0-1 0,0 0 0,-1 0 0,1 0 0,0-1 0,0 1 0,-1-1 0,1 1 0,0-1 0,-1 0 0,0 0 0,1 0 0,-1 0 0,0 0 0,2-4 0,12-13 0,-1-1 0,-1-1 0,-1 0 0,13-28 0,-23 40 0,1 1 0,1 0 0,-1 1 0,1-1 0,0 1 0,7-7 0,-11 13 0,-1 1 0,0 0 0,0 0 0,0 0 0,0 0 0,0 0 0,0 0 0,0 0 0,0 0 0,1 0 0,-1 0 0,0 0 0,0 0 0,0-1 0,0 1 0,0 0 0,0 0 0,0 0 0,1 0 0,-1 0 0,0 0 0,0 0 0,0 0 0,0 0 0,0 0 0,0 0 0,1 0 0,-1 1 0,0-1 0,0 0 0,0 0 0,0 0 0,0 0 0,0 0 0,0 0 0,1 0 0,-1 0 0,0 0 0,0 0 0,0 0 0,0 0 0,0 1 0,0-1 0,0 0 0,0 0 0,0 0 0,4 10 0,0 13 0,-4-20 0,7 43 0,21 78 0,-28-119 0,2-1 0,-1 0 0,0-1 0,1 1 0,0 0 0,0 0 0,0-1 0,0 1 0,1-1 0,-1 1 0,1-1 0,0 0 0,0 0 0,0 0 0,0-1 0,1 1 0,-1-1 0,1 0 0,-1 0 0,1 0 0,0 0 0,0 0 0,0-1 0,0 0 0,0 0 0,0 0 0,0 0 0,0-1 0,0 1 0,1-1 0,-1 0 0,0-1 0,0 1 0,7-2 0,1-1 0,-1 0 0,0-1 0,0 0 0,0-1 0,0 0 0,-1-1 0,0 0 0,10-8 0,9-9 0,31-34 0,6-5 0,-58 58 0,-11 13 0,-2 4 0,3-6 0,1 1 0,0-1 0,0 1 0,1-1 0,-1 1 0,2-1 0,-1 1 0,1-1 0,2 8 0,-2-11 0,0-1 0,0 0 0,0 1 0,0-1 0,1 0 0,-1 0 0,1 0 0,0 0 0,0 0 0,0 0 0,1-1 0,-1 1 0,0-1 0,1 1 0,0-1 0,-1 0 0,1 0 0,0 0 0,0 0 0,0 0 0,6 1 0,-8-2 0,1-1 0,-1 1 0,1-1 0,0 0 0,-1 1 0,1-1 0,-1 0 0,1 0 0,0 0 0,-1 0 0,1 0 0,0-1 0,-1 1 0,1 0 0,-1-1 0,1 1 0,0-1 0,-1 0 0,0 1 0,3-3 0,-2 2 0,0-1 0,0 0 0,0 0 0,-1 0 0,1 0 0,-1 0 0,1 0 0,-1 0 0,0-1 0,0 1 0,2-5 0,-1 0 0,-1 1 0,1 0 0,-1-1 0,-1 1 0,1-1 0,-1 0 0,0 1 0,-1-1 0,-1-9 0,0 9 0,0-1 0,-1 1 0,0 0 0,0-1 0,-1 1 0,0 1 0,0-1 0,0 1 0,-1-1 0,-7-6 0,8 9 0,0 1 0,0-1 0,0 1 0,-1 0 0,1 0 0,-1 0 0,0 1 0,0-1 0,0 1 0,0 1 0,0-1 0,0 1 0,-1 0 0,1 0 0,0 0 0,-7 0 0,10 1 0,1 1 0,-1-1 0,1 0 0,-1 0 0,1 1 0,0-1 0,-1 1 0,1-1 0,-1 1 0,1-1 0,-2 2 0,1 3 0,11 0 0,6-3 0,1-1 0,-1-1 0,0 0 0,0-1 0,0-1 0,0 0 0,19-6 0,-6 2 0,28-6 0,32-5 0,-85 17 0,0-1 0,1 1 0,-1 1 0,0-1 0,0 0 0,1 1 0,-1 0 0,0 0 0,0 0 0,0 0 0,0 0 0,0 0 0,0 1 0,0 0 0,0-1 0,-1 1 0,1 0 0,-1 0 0,1 1 0,-1-1 0,0 0 0,0 1 0,0 0 0,0-1 0,0 1 0,0 0 0,-1 0 0,3 6 0,1 5 0,0 0 0,-1 0 0,-1 1 0,0-1 0,1 17 0,-4-31 0,0 0 0,0 1 0,0-1 0,0 1 0,0-1 0,0 0 0,0 1 0,0-1 0,0 1 0,0-1 0,0 0 0,1 1 0,-1-1 0,0 0 0,0 1 0,0-1 0,1 0 0,-1 1 0,0-1 0,0 0 0,1 0 0,-1 1 0,0-1 0,1 0 0,-1 0 0,0 1 0,1-1 0,-1 0 0,1 0 0,-1 0 0,14-4 0,18-21 0,-23 17 0,120-107 0,-128 113 0,0 1 0,-1 0 0,2 1 0,-1-1 0,0 0 0,0 0 0,0 0 0,0 1 0,0-1 0,1 0 0,-1 1 0,0-1 0,1 1 0,-1-1 0,0 1 0,1 0 0,-1 0 0,0 0 0,1 0 0,-1 0 0,0 0 0,1 0 0,-1 0 0,1 0 0,-1 0 0,0 1 0,1-1 0,-1 1 0,0-1 0,0 1 0,1-1 0,0 2 0,4 2 0,-1 1 0,0-1 0,0 1 0,0 0 0,6 8 0,4 5 0,38 42 0,-41-44 0,0-2 0,1 1 0,1-2 0,0 0 0,19 13 0,-17-14 495,15 8-608,-10-15-4204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19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17687,'0'0'5096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19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0 200 13768,'0'0'3861,"14"-8"-3361,3-2-359,-1 2 1,1 0 0,0 0 0,1 2-1,0 0 1,31-5 0,501-69 2669,-356 53-1758,-168 23-790,32-9 0,-29 3-3164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22.5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299 641 8336,'0'0'12857,"-11"0"-12581,1-1-276,-5 0 220,1 1-1,-1 0 0,1 1 1,0 0-1,-1 1 1,1 1-1,-17 5 1,14-1-38,6-3-65,0 0 0,0 1 0,1 1 0,-1 0 0,1 0 0,0 1 0,1 0 0,0 1 0,0 0 0,-9 10 0,17-17-95,0 0 1,0 1-1,0-1 1,0 1-1,0 0 1,1-1-1,-1 1 1,0 0-1,1 0 1,-1-1-1,1 1 1,0 0-1,0 0 1,-1-1-1,1 1 1,0 0-1,0 0 1,1 0-1,-1 0 1,0-1-1,1 1 1,-1 0-1,1 0 1,-1-1-1,1 1 1,0 0-1,0-1 1,0 1-1,0-1 1,0 1-1,0-1 1,0 1-1,0-1 1,1 0-1,-1 0 1,0 1-1,4 0 1,-1 2 26,2-1 1,-1 0 0,0 0 0,1 0 0,-1-1-1,1 0 1,0 0 0,-1 0 0,1-1 0,7 2 0,-1-3 41,1 0 0,-1 0 0,1-2 0,-1 1 0,1-1 0,-1-1 0,0 0 1,0-1-1,15-7 0,-19 8-20,0-1 0,-1 0-1,1 0 1,-1-1 0,0 0 0,0 0 0,-1 0 0,0-1 0,1 0 0,-2-1 0,1 1-1,-1-1 1,0 0 0,5-11 0,-8 15-13,-1 0-1,0 0 1,0 0-1,0 0 0,-1 0 1,1 0-1,-1-1 1,0 1-1,0 0 1,0 0-1,0 0 1,0 0-1,-1-4 1,0 6-27,1 0 0,-1-1 1,1 1-1,-1 0 0,1-1 1,-1 1-1,0 0 0,0 0 1,0 0-1,0 0 0,0 0 1,0 0-1,0 0 0,0 0 1,0 0-1,0 0 0,0 0 1,0 1-1,-1-1 0,1 1 1,0-1-1,-1 1 0,1-1 1,0 1-1,-1-1 0,1 1 1,-1 0-1,1 0 0,-1 0 1,-1 0-1,0 0 6,0 0 0,0-1 0,0 1-1,0 1 1,0-1 0,0 0 0,0 1 0,0 0-1,0-1 1,0 1 0,0 0 0,0 1 0,1-1-1,-1 0 1,0 1 0,1 0 0,-1-1 0,1 1-1,0 0 1,-1 0 0,1 0 0,-3 5 0,5-7-33,-1 1 1,1-1 0,0 1-1,0-1 1,0 1 0,0-1-1,-1 1 1,1-1 0,0 1-1,0-1 1,0 1-1,0-1 1,0 1 0,0-1-1,0 1 1,0-1 0,0 1-1,1-1 1,-1 1 0,0-1-1,0 1 1,0-1 0,1 1-1,-1-1 1,0 1-1,0-1 1,1 0 0,-1 1-1,0-1 1,1 1 0,-1-1-1,1 0 1,-1 1 0,0-1-1,1 0 1,-1 1 0,1-1-1,-1 0 1,1 0-1,-1 0 1,1 1 0,-1-1-1,1 0 1,-1 0 0,1 0-1,-1 0 1,1 0 0,27 2 34,-26-2-31,5 0-3,-1-1 0,0 0-1,1-1 1,-1 1-1,0-1 1,0 0 0,0-1-1,0 0 1,-1 0-1,1 0 1,-1 0 0,1-1-1,-1 0 1,0 0-1,-1-1 1,1 1 0,-1-1-1,0 0 1,5-6 0,7-13 27,0-1 1,22-49-1,-33 64-19,37-88 280,-5-2 1,25-105-1,-35 125 294,-24 74-525,-2 12-24,-2 15-13,-8 110-25,-10 79 0,12-159 0,-48 274 0,40-261 0,-38 143 0,41-169 0,-2 0 0,-2-2 0,-25 46 0,40-80 0,0-1 0,0 1 0,0 0 0,0 0 0,0-1 0,-1 1 0,1-1 0,0 1 0,-1-1 0,0 0 0,-3 3 0,5-4 0,-1 0 0,0 0 0,0 0 0,1 0 0,-1 0 0,0 0 0,1 0 0,-1-1 0,0 1 0,0 0 0,1 0 0,-1-1 0,0 1 0,1 0 0,-1-1 0,1 1 0,-1-1 0,0 1 0,1-1 0,-1 1 0,1-1 0,-1 1 0,1-1 0,0 1 0,-1-1 0,1 0 0,-1 1 0,1-1 0,0 0 0,0 1 0,-1-1 0,1 0 0,0 0 0,-2-2 0,1 0 0,0 0 0,0 0 0,0-1 0,0 1 0,0 0 0,1 0 0,-1-1 0,1 1 0,0 0 0,0 0 0,0-1 0,1 1 0,-1 0 0,1-1 0,-1 1 0,1 0 0,0 0 0,0 0 0,1 0 0,1-3 0,4-9 0,0 0 0,2 1 0,-1 0 0,2 1 0,0 0 0,0 0 0,1 1 0,1 0 0,0 1 0,1 1 0,0 0 0,26-16 0,-7 8 0,1 2 0,1 1 0,0 2 0,1 1 0,0 2 0,53-9 0,-61 13 0,-21 4 0,-1 0 0,1 1 0,0 0 0,-1 0 0,1 0 0,0 1 0,0-1 0,-1 1 0,1 1 0,0-1 0,0 1 0,-1 0 0,1 1 0,0-1 0,6 4 0,4 3-3935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27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1080 8336,'0'0'13214,"10"-12"-12789,123-141 1199,-40 43 520,-92 109-2101,0 0 1,0 0-1,0 0 0,0 0 0,0 0 1,0 1-1,0-1 0,0 0 0,0 1 1,0-1-1,0 1 0,0-1 0,0 1 0,1-1 1,-1 1-1,0 0 0,0 0 0,0 0 1,1-1-1,-1 1 0,0 0 0,0 0 0,1 1 1,-1-1-1,0 0 0,0 0 0,0 1 1,1-1-1,-1 0 0,0 1 0,0-1 1,0 1-1,0 0 0,0-1 0,0 1 0,0 0 1,0 0-1,0 0 0,0-1 0,0 1 1,0 0-1,-1 0 0,1 0 0,1 2 1,1 3 59,1 0 1,-1 0-1,0 0 1,0 0 0,-1 1-1,4 10 1,-2 6 28,-2 0 0,0 1 0,-1-1 0,-1 1 0,-1-1 0,-8 39 0,8-55-39,0 1 0,-1-1 1,0 1-1,-1-1 0,1 0 1,-8 12-1,45-73 523,-7 8-458,2 1-1,37-42 0,-46 64-97,-9 9-10,1 0 0,0 0 0,1 1 0,0 1 0,1 0-1,24-14 1,-38 25-46,-1 1-1,1 0 0,0-1 1,-1 1-1,1 0 0,0 0 1,0 0-1,-1-1 0,1 1 1,0 0-1,-1 0 0,1 0 1,0 0-1,0 0 0,-1 0 1,1 0-1,0 1 0,0-1 1,-1 0-1,1 0 1,0 1-1,-1-1 0,1 0 1,0 1-1,0 0 0,0 0 4,1 0-1,-1 0 1,0 1-1,0-1 1,0 0-1,0 1 1,0 0-1,-1-1 1,1 1-1,1 2 1,0 3 16,0 0 1,-1 1 0,0-1 0,1 12 0,-3 33 59,-2-1 0,-3 1 0,-16 69 0,19-110-67,-3 11 84,10-18-40,8-10-8,15-16 5,-2-1-1,-1-1 1,27-34 0,-38 43-34,56-70 58,51-56 21,-120 141-102,0 0 0,0 0 0,0 0 0,1-1 0,-1 1 0,0 0 0,0 0 0,0 0 0,0-1 0,1 1 0,-1 0 0,0 0 0,0 0 0,0 0 0,1 0 0,-1 0 0,0-1 0,0 1 0,0 0 0,1 0 0,-1 0 0,0 0 0,0 0 0,1 0 0,-1 0 0,0 0 0,0 0 0,1 0 0,-1 0 0,0 0 0,0 0 0,1 0 0,-1 0 0,0 0 0,0 0 0,1 1 0,-1-1 0,0 0 0,0 0 0,0 0 0,1 0 0,-1 0 0,0 1 0,3 13 0,-4 25 0,0-34 0,-9 82 0,4-39 0,-1 83 0,7-127 0,0 1 0,0 0 0,1-1 0,0 1 0,0 0 0,3 6 0,-4-10 0,1 0 0,-1 0 0,1 0 0,0 0 0,-1 0 0,1 0 0,0 0 0,0 0 0,-1 0 0,1 0 0,0 0 0,0 0 0,0-1 0,0 1 0,0 0 0,0-1 0,0 1 0,0-1 0,1 1 0,-1-1 0,0 0 0,0 1 0,0-1 0,1 0 0,-1 0 0,0 0 0,0 0 0,0 0 0,1 0 0,-1 0 0,2-1 0,7-1 0,0-1 0,0 0 0,0-1 0,-1 0 0,1 0 0,-1-1 0,15-10 0,60-52 0,-45 34 0,11-9 0,65-72 0,-114 114 0,0-2 0,0 1 0,0-1 0,0 1 0,0 0 0,1 0 0,-1-1 0,0 1 0,1 0 0,-1 0 0,1 0 0,-1 0 0,1 1 0,-1-1 0,1 0 0,0 1 0,-1-1 0,3 0 0,-22 31 0,11-21 0,0 2 0,0-1 0,1 1 0,1 0 0,0 0 0,0 1 0,1 0 0,0-1 0,1 1 0,1 0 0,0 1 0,1-1 0,-1 23 0,2-34 0,1 1 0,-1 0 0,0 0 0,0-1 0,1 1 0,-1 0 0,1-1 0,-1 1 0,1 0 0,0-1 0,-1 1 0,1-1 0,0 1 0,0-1 0,0 1 0,1-1 0,-1 0 0,0 1 0,0-1 0,1 0 0,-1 0 0,0 0 0,1 0 0,-1 0 0,1 0 0,0-1 0,-1 1 0,1 0 0,0-1 0,-1 1 0,1-1 0,0 0 0,0 1 0,-1-1 0,1 0 0,0 0 0,0 0 0,1-1 0,2 1 0,1-1 0,-1 0 0,0 0 0,0 0 0,0-1 0,0 1 0,0-1 0,-1-1 0,1 1 0,0-1 0,-1 1 0,5-5 0,-3 1 0,0 0 0,0-1 0,0 0 0,-1-1 0,0 1 0,0-1 0,-1 0 0,0 0 0,0 0 0,-1 0 0,0-1 0,3-14 0,-5 18 0,0 1 0,0-1 0,-1 0 0,1 0 0,-1 0 0,0 1 0,-1-1 0,1 0 0,-1 0 0,0 0 0,0 1 0,0-1 0,-1 0 0,1 1 0,-1-1 0,-1 1 0,1 0 0,0 0 0,-1-1 0,0 2 0,0-1 0,0 0 0,0 1 0,-8-6 0,-41-16 0,89 19 0,-19 3 0,0-1 0,-1-1 0,0-1 0,1 0 0,-2-1 0,1-1 0,-1 0 0,-1-2 0,23-16 0,7-10 0,65-71 0,-100 97 0,27-30 0,-3-1 0,-1-2 0,-2-2 0,-1-1 0,-3-1 0,27-66 0,-36 69 0,23-85 0,-41 128 0,0 0 0,1 0 0,-1 0 0,0 0 0,0 0 0,0 0 0,0 0 0,1 0 0,-1 0 0,-1 0 0,1 0 0,0 0 0,0 0 0,0 0 0,0 0 0,-1-1 0,0 2 0,1 0 0,0-1 0,-1 1 0,1 0 0,0 0 0,-1 0 0,1 0 0,0 0 0,-1 0 0,1 0 0,0 0 0,-1 0 0,1 0 0,-1 0 0,1 0 0,0 0 0,-1 0 0,1 0 0,0 0 0,-1 0 0,1 0 0,0 0 0,-1 1 0,1-1 0,0 0 0,-1 0 0,1 0 0,0 1 0,-1-1 0,-3 3 0,1 0 0,-1 0 0,1 0 0,0 1 0,-6 7 0,-9 18 0,0 1 0,2 1 0,2 1 0,1 1 0,1-1 0,2 2 0,-11 57 0,6 11 0,-2 134 0,17-200 0,1 0 0,1 1 0,10 45 0,-12-80 0,1-1 0,-1 1 0,0-1 0,1 1 0,-1-1 0,1 1 0,-1-1 0,1 0 0,0 1 0,-1-1 0,1 0 0,0 1 0,0-1 0,0 0 0,0 0 0,0 0 0,0 0 0,0 0 0,3 2 0,-3-3 0,0 1 0,1-1 0,-1 0 0,0 0 0,1 0 0,-1 0 0,0 0 0,1 0 0,-1 0 0,0 0 0,1 0 0,-1 0 0,0-1 0,1 1 0,-1-1 0,0 1 0,3-2 0,3-3 0,1 0 0,0 0 0,-1-1 0,0 0 0,6-7 0,117-127 0,-120 126 0,10-11 0,-20 24 0,1 0 0,0 0 0,-1 1 0,1-1 0,0 0 0,-1 1 0,1-1 0,0 1 0,0-1 0,0 1 0,0-1 0,-1 1 0,1-1 0,0 1 0,0 0 0,0-1 0,0 1 0,0 0 0,0 0 0,0 0 0,0 0 0,2 0 0,-3 1 0,1 1 0,0-1 0,-1 1 0,0-1 0,1 1 0,-1 0 0,0-1 0,0 1 0,0-1 0,0 1 0,0-1 0,0 3 0,0 0 0,0 13 0,0 1 0,1-1 0,1 0 0,1 0 0,1 0 0,0 0 0,13 31 0,-16-46 0,1 1 0,-1-1 0,1 0 0,0 0 0,0 0 0,0 0 0,0 0 0,1 0 0,-1-1 0,0 1 0,1-1 0,-1 0 0,1 1 0,-1-1 0,1 0 0,-1-1 0,1 1 0,0 0 0,0-1 0,-1 1 0,1-1 0,0 0 0,0 0 0,-1 0 0,1 0 0,0-1 0,3 0 0,3-1 0,0 0 0,0 0 0,0-1 0,0 0 0,0-1 0,-1 0 0,8-5 0,17-13 0,-2-2 0,53-51 0,-28 22 0,-45 45 0,-8 8 0,-12 17 0,2-6 0,2 0 0,0 1 0,1-1 0,1 1 0,0 0 0,0 0 0,2 0 0,-1 1 0,1-1 0,1 0 0,0 0 0,3 18 0,-3-29 0,0 0 0,0 1 0,0-1 0,0 0 0,0 0 0,0 0 0,0 0 0,0 1 0,1-1 0,-1 0 0,0 0 0,1 0 0,-1 0 0,1 0 0,-1 0 0,1 0 0,0 0 0,-1 0 0,1 0 0,0 0 0,0-1 0,-1 1 0,1 0 0,0 0 0,0-1 0,0 1 0,0 0 0,0-1 0,0 1 0,0-1 0,0 0 0,0 1 0,1-1 0,-1 0 0,0 1 0,0-1 0,0 0 0,0 0 0,0 0 0,2 0 0,0-1 0,-1 0 0,1 1 0,-1-1 0,0 0 0,0-1 0,1 1 0,-1 0 0,0-1 0,0 1 0,0-1 0,0 1 0,0-1 0,-1 0 0,1 0 0,-1 0 0,1 0 0,-1 0 0,2-3 0,2-4 0,-2-1 0,1 1 0,-1 0 0,-1-1 0,0 1 0,0-1 0,-1 0 0,0 0 0,0 0 0,-1 1 0,-1-1 0,0 0 0,0 0 0,-1 0 0,0 1 0,-6-17 0,7 24 0,0-1 0,-1 1 0,1 0 0,-1-1 0,0 1 0,0 0 0,0 0 0,0 1 0,0-1 0,0 0 0,0 0 0,0 1 0,-1 0 0,1-1 0,-1 1 0,1 0 0,-6-1 0,3 0 0,13-2 0,13-3 0,0 1 0,35-16 0,-37 14 0,0 1 0,24-6 0,-39 12 0,8-2 0,-1 1 0,0 0 0,1 1 0,-1 0 0,21 1 0,-30 0 0,0 1 0,1-1 0,-1 1 0,0-1 0,0 1 0,0 0 0,0 0 0,1 0 0,-1 0 0,0 0 0,-1 1 0,1-1 0,0 0 0,0 1 0,-1 0 0,1-1 0,0 1 0,-1 0 0,0 0 0,1-1 0,-1 1 0,0 0 0,0 1 0,0-1 0,0 0 0,-1 0 0,1 0 0,0 0 0,-1 1 0,0-1 0,1 0 0,-1 1 0,0-1 0,0 0 0,-1 3 0,0 15 0,0-1 0,-8 32 0,2-17 0,7-34 0,0 0 0,0 0 0,0 1 0,0-1 0,0 0 0,0 0 0,0 0 0,0 0 0,0 0 0,0 0 0,1 1 0,-1-1 0,0 0 0,0 0 0,0 0 0,0 0 0,0 0 0,0 0 0,0 1 0,0-1 0,0 0 0,0 0 0,0 0 0,0 0 0,1 0 0,-1 0 0,0 0 0,0 0 0,0 0 0,0 0 0,0 0 0,0 1 0,1-1 0,-1 0 0,0 0 0,0 0 0,0 0 0,0 0 0,0 0 0,0 0 0,1 0 0,-1 0 0,0 0 0,0 0 0,0 0 0,0 0 0,0 0 0,0-1 0,1 1 0,-1 0 0,0 0 0,0 0 0,0 0 0,0 0 0,0 0 0,0 0 0,0 0 0,1 0 0,-1 0 0,0 0 0,0-1 0,0 1 0,0 0 0,9-6 0,96-111 0,-103 116 0,-1-1 0,0 1 0,1 0 0,-1-1 0,1 1 0,-1 0 0,1 0 0,-1 0 0,1 0 0,0 0 0,0 0 0,-1 0 0,1 0 0,0 1 0,0-1 0,0 1 0,0 0 0,0-1 0,0 1 0,0 0 0,3 0 0,-3 1 0,1 0 0,-1 0 0,0 0 0,0 0 0,0 0 0,0 0 0,0 1 0,0-1 0,0 1 0,-1-1 0,1 1 0,0 0 0,-1-1 0,0 1 0,1 0 0,-1 0 0,2 4 0,54 98 0,-56-102 66,0 0 0,0 0 0,-1 1 1,1-1-1,0 0 0,-1 0 0,0 1 0,1-1 0,-1 0 1,0 1-1,0-1 0,0 0 0,-1 1 0,1 2 0,-1-4-257,1 0 1,0 0-1,0 0 0,-1 1 0,1-1 0,-1 0 1,1 0-1,-1 0 0,0 0 0,1 0 0,-1 0 0,0 0 1,0 0-1,0 0 0,1 0 0,-1 0 0,0 0 0,0-1 1,0 1-1,-1 0 0,1-1 0,0 1 0,0-1 0,0 1 1,-1-1-1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27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17183,'0'0'3064,"66"-32"-3016,-46 18-128,-3 2 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2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39 17487,'0'0'0,"-2"0"704,-2-4 16,2 2 32,-3-4 0,3-2-184,0 2 8,-2 4-344,2-4 0,2 2-160,2 4 0,2 0-40,0 4-8,9 2-88,3-4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27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 12864,'0'0'2796,"19"-4"-2119,237-48 1051,-172 42-971,0 3 0,1 4 1,157 16-1,-212-10-619,43 3-1931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28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0 9744,'0'0'8447,"-11"6"-7935,-66 38 1931,66-36 621,24-7-1751,-5-1-1118,63 0 813,-1-2 1,123-20-1,-126 12-662,-42 9-3946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30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 9440,'0'0'15017,"12"-7"-14883,-1-1-95,-6 5-20,0-1 1,1 0-1,0 1 1,0 0-1,0 0 1,0 1-1,0 0 0,0 0 1,1 0-1,-1 1 1,9-1-1,23-4 241,39-9 0,-48 7-96,1 3 0,-1 0 0,34 0 0,-17 3 287,-9 1-4050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46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334 573 9240,'0'0'8555,"-10"0"-8175,-83 4 728,85-3-975,-1 0-1,1 1 1,0 0-1,-1 1 1,1 0-1,0 0 1,1 0-1,-1 1 1,-7 5-1,-5 4 368,-36 31-1,50-40-379,1 1 0,0 0 0,0 0 0,0 0 0,0 0 0,1 1 0,0 0 0,0 0 0,0 0 0,1 0 0,0 1 0,0-1-1,1 1 1,0 0 0,0-1 0,0 1 0,1 0 0,0 0 0,0 1 0,1 12 0,1-17-85,-1-1 1,1 1-1,0 0 1,-1 0-1,1-1 1,1 1-1,-1-1 1,0 1-1,1-1 1,-1 0-1,1 1 1,0-1-1,-1 0 1,1 0-1,0 0 1,0 0-1,1 0 1,-1-1-1,0 1 1,1-1-1,-1 1 1,0-1-1,1 0 0,0 0 1,-1 0-1,1 0 1,0-1-1,2 1 1,4 1 25,-1 0 1,1-1 0,-1 0-1,1-1 1,0 0-1,-1 0 1,17-4-1,-14 2-21,0-2 0,0 1 0,0-2 0,-1 1-1,1-1 1,-1-1 0,0 0 0,-1 0 0,0-1 0,0 0-1,0-1 1,8-9 0,-4 1 46,0 0 0,-1 0-1,-1-1 1,-1-1 0,17-36-1,-16 22 78,-2-1 1,0 0-1,5-55 0,-9 57-54,1-13 126,-1 0 1,-3 0-1,-6-79 1,2 64-21,2 40-125,-1 0 0,-1 0 0,-5-23 0,7 41-88,0 0 1,0 0 0,0 0-1,-1 0 1,1 0-1,0 0 1,-1 0 0,1 0-1,-1 0 1,1 0-1,-1 1 1,1-1 0,-1 0-1,0 0 1,1 1-1,-2-2 1,2 2-1,0 0 0,-1 0 1,1 0-1,0 0 0,-1 0 0,1 0 1,0 0-1,-1 0 0,1 0 0,0 0 0,-1 0 1,1 1-1,0-1 0,-1 0 0,1 0 1,0 0-1,-1 0 0,1 1 0,0-1 1,0 0-1,-1 0 0,1 0 0,0 1 1,0-1-1,-1 0 0,1 1 0,0-1 1,0 0-1,-1 1 0,-14 31 102,14-28-102,-9 23-31,1 1-1,2 0 1,0 1-1,2 0 0,1 0 1,0 44-1,4-42-27,0 0 0,3 0-1,0 0 1,13 51 0,-4-35-14,-6-24 34,0 0 0,19 43 0,-22-59 45,1-1-1,-1 0 0,1 0 0,0-1 0,1 1 0,-1-1 0,1 0 0,0 0 0,0 0 1,1-1-1,0 0 0,-1 0 0,1 0 0,10 4 0,-7-5 13,-1 1-1,1-2 1,1 0-1,-1 0 1,0 0-1,0-1 1,1-1-1,-1 1 1,0-1-1,1-1 1,-1 0-1,0 0 1,1-1-1,-1 0 1,0-1-1,0 0 1,16-8-1,-19 8 4,0 0-1,-1-1 0,1 1 1,-1-2-1,0 1 0,0 0 1,0-1-1,-1 0 0,1 0 1,-1 0-1,0-1 0,-1 1 1,1-1-1,-1 0 0,0 0 1,0 0-1,-1 0 0,0-1 1,0 1-1,-1 0 0,1-1 1,-2 0-1,1 1 0,-1-1 1,0-12-1,0 12 14,-1 1 0,0-1 0,0 1 0,0 0 0,-1-1 0,0 1 0,0 0 0,-1 0 0,1 0 0,-1 0 0,-1 0 0,1 1 0,-1 0 0,-5-7 0,7 11-20,1 0-1,-1 1 1,0-1-1,1 0 1,-1 1 0,0-1-1,1 1 1,-1-1-1,0 1 1,0 0 0,0 0-1,1 0 1,-1 0-1,0 0 1,0 0 0,0 0-1,1 1 1,-1-1-1,0 1 1,0-1 0,1 1-1,-4 1 1,-2 1 25,0 1 1,0-1 0,-11 10-1,12-9-21,0 1-1,1 0 1,-1 1-1,1 0 1,1-1-1,-1 2 1,1-1-1,0 0 1,0 1-1,1 0 1,-1 0-1,2 0 0,-4 9 1,4-5-18,0 0 0,0 1 0,1-1 1,1 0-1,0 1 0,0-1 0,1 0 0,3 14 0,-3-20-5,0 0-1,0-1 0,0 1 0,1 0 0,-1-1 0,1 0 0,1 1 1,-1-1-1,0 0 0,1 0 0,0 0 0,0 0 0,0-1 1,1 1-1,-1-1 0,1 0 0,0 0 0,0 0 0,0 0 0,0-1 1,0 0-1,0 1 0,1-2 0,-1 1 0,1 0 0,-1-1 1,7 1-1,-1 0 8,1-1 0,-1-1 0,1 1 0,-1-2 0,1 0 0,-1 0 0,1 0 0,-1-2 0,0 1 1,1-1-1,11-6 0,-7 2 28,0-1 0,0-1 0,-1-1 0,0 0 0,-1 0 1,21-22-1,-4 0 83,37-52-1,-54 64 44,16-33 0,-18 31-38,11-18 200,-17 38-175,-3 9-61,-1 13 9,-1-19-84,-14 306 204,13-302-205,0 1 0,0-1-1,-1 0 1,1 0 0,-1 0-1,0 0 1,-1 0 0,1 0-1,-1-1 1,-5 8 0,7-10-6,-1-1 0,1 0 1,0 0-1,0 1 0,0-1 0,-1 0 1,1 0-1,-1 0 0,1 0 1,-1-1-1,1 1 0,-1 0 0,1-1 1,-1 1-1,0-1 0,1 1 1,-1-1-1,0 0 0,0 1 0,1-1 1,-1 0-1,0 0 0,0-1 1,1 1-1,-1 0 0,0 0 0,1-1 1,-1 1-1,0-1 0,1 0 1,-1 1-1,1-1 0,-1 0 0,1 0 1,-3-2-1,-1 0-2,-3-2 0,1-1 0,0 1 0,0-1 0,-7-8 0,14 13 0,-1 1 0,1 0 0,0 0 0,0 0 0,0-1 0,0 1 0,0 0 0,0 0 0,0-1 0,0 1 0,0 0 0,-1 0 0,1-1 0,0 1 0,0 0 0,0-1 0,1 1 0,-1 0 0,0 0 0,0-1 0,0 1 0,0 0 0,0 0 0,0-1 0,0 1 0,0 0 0,0 0 0,1 0 0,-1-1 0,0 1 0,0 0 0,0 0 0,0 0 0,1-1 0,-1 1 0,0 0 0,0 0 0,0 0 0,1 0 0,-1 0 0,0-1 0,0 1 0,1 0 0,-1 0 0,0 0 0,0 0 0,1 0 0,-1 0 0,0 0 0,1 0 0,10-2 0,141-15 0,-122 11 0,0 0 0,58-22 0,-42 11 0,-1-3 0,-1-2 0,-1-1 0,40-30 0,-49 32 0,-27 17 0,1-1 0,-1 0 0,0 0 0,-1 0 0,1 0 0,-1-1 0,7-8 0,-29 20 0,-5 9 0,-59 47 0,71-54 0,1 0 0,1 0 0,0 1 0,0-1 0,0 2 0,-10 18 0,16-24 0,-1 0 0,0 0 0,1 0 0,-1 0 0,1 0 0,0 0 0,1 0 0,-1 0 0,1 0 0,0 1 0,0-1 0,0 0 0,0 0 0,1 1 0,0-1 0,0 0 0,0 0 0,0 0 0,0 0 0,1 0 0,0 0 0,0-1 0,0 1 0,0 0 0,1-1 0,-1 0 0,1 1 0,0-1 0,0 0 0,0 0 0,0-1 0,1 1 0,-1-1 0,1 0 0,-1 1 0,6 1 0,-2-2 0,0 0 0,1-1 0,-1 0 0,0 0 0,0 0 0,1-1 0,-1 0 0,0-1 0,1 0 0,-1 0 0,0 0 0,0-1 0,0 0 0,0 0 0,0-1 0,0 0 0,0 0 0,-1-1 0,8-5 0,2-1 0,-2-1 0,1-1 0,-2 0 0,1 0 0,-2-2 0,20-24 0,-23 24 0,0 0 0,-1 0 0,-1 0 0,0-1 0,8-28 0,-14 39 0,0 1 0,-1-1 0,0 0 0,0 0 0,0 0 0,0 0 0,0 0 0,-1 0 0,0 1 0,1-1 0,-2 0 0,1 0 0,-2-4 0,0 0 0,3 7 0,-1 0 0,1 0 0,0 0 0,0 0 0,0-1 0,0 1 0,-1 0 0,2 0 0,-1 0 0,0 0 0,0-1 0,0 1 0,0 0 0,1 0 0,-1 0 0,0 0 0,1 0 0,-1 0 0,1 0 0,0 0 0,-1 0 0,1 0 0,0 0 0,-1 0 0,1 0 0,0 0 0,0 1 0,0-1 0,0 0 0,0 1 0,0-1 0,0 0 0,0 1 0,0-1 0,0 1 0,0 0 0,0-1 0,0 1 0,0 0 0,0 0 0,1-1 0,-1 1 0,0 0 0,0 0 0,0 0 0,0 0 0,0 1 0,1-1 0,-1 0 0,0 0 0,0 1 0,0-1 0,0 1 0,0-1 0,0 1 0,0-1 0,2 2 0,4 5 0,0 0 0,0 0 0,-1 0 0,0 1 0,0 0 0,-1 1 0,6 9 0,0 5 0,11 38 0,-14-39 0,0-1 0,14 25 0,-19-39 0,1-1 0,0 1 0,1-1 0,-1 0 0,1 0 0,0-1 0,1 1 0,-1-1 0,1-1 0,11 8 0,-15-11 0,1 0 0,0 0 0,-1-1 0,1 1 0,0-1 0,-1 0 0,1 1 0,0-1 0,0-1 0,0 1 0,-1 0 0,1 0 0,0-1 0,-1 0 0,1 0 0,0 1 0,3-3 0,2 0 0,-1-1 0,0 0 0,0 0 0,12-10 0,-1 0 0,-2 2 0,0-1 0,-1 0 0,-1-2 0,0 1 0,-1-1 0,16-24 0,11-18 0,-26 38 0,-11 16 0,-5 5 0,-5 10 0,5-3 0,0 0 0,1 0 0,0 0 0,1 0 0,-1 1 0,2-1 0,2 15 0,-3-18 0,1 0 0,1-1 0,-1 0 0,1 1 0,0-1 0,0 0 0,1 0 0,0 0 0,-1 0 0,2 0 0,-1-1 0,0 1 0,9 6 0,-11-10 0,0 0 0,1-1 0,-1 1 0,0-1 0,1 1 0,-1-1 0,0 1 0,1-1 0,-1 0 0,1 0 0,-1 0 0,1 0 0,-1 0 0,0 0 0,1 0 0,-1-1 0,1 1 0,-1 0 0,0-1 0,1 1 0,-1-1 0,0 1 0,1-1 0,1-1 0,30-21 0,-23 12 0,0 1 0,0-1 0,-1-1 0,0 1 0,8-17 0,32-67 0,28-80 0,-60 132 0,-2-2 0,9-49 0,-10 46 0,-10 37 0,0 1 0,-1-1 0,-1 0 0,1 0 0,-1-13 0,-2 24 0,0 0 0,0 0 0,0 0 0,0 0 0,0 0 0,0 1 0,0-1 0,0 0 0,0 0 0,0 0 0,0 0 0,0 0 0,-1 0 0,1 0 0,0 0 0,0 0 0,0 0 0,0 0 0,0 0 0,0 0 0,0 0 0,0 0 0,0 0 0,-1 0 0,1 0 0,0 0 0,0 0 0,0 0 0,0 0 0,0 0 0,0 0 0,0 0 0,0 0 0,0 0 0,-1 0 0,1 0 0,0 0 0,0 0 0,0 0 0,0 0 0,0 0 0,0 0 0,0 0 0,0 0 0,0 0 0,0 0 0,0-1 0,-1 1 0,1 0 0,0 0 0,-4 10 0,-27 66 0,17-29 0,1 0 0,2 1 0,3 0 0,1 1 0,1 86 0,12-71 0,-4-58 0,-1 0 0,1 0 0,0 0 0,0 0 0,0 0 0,1 0 0,0-1 0,4 6 0,-7-10 0,1 0 0,0 0 0,0 0 0,0 0 0,0 0 0,-1-1 0,1 1 0,0 0 0,0-1 0,0 1 0,0 0 0,0-1 0,1 0 0,-1 1 0,0-1 0,0 1 0,0-1 0,0 0 0,0 0 0,1 0 0,-1 0 0,0 0 0,0 0 0,0 0 0,1 0 0,-1 0 0,0-1 0,0 1 0,0 0 0,0-1 0,0 1 0,0-1 0,0 1 0,0-1 0,2-1 0,3-2 0,1-1 0,-1 0 0,0 0 0,7-8 0,-3 2 0,7-6 0,27-37 0,-15 18 0,-29 36 0,0-1 0,1 1 0,-1 0 0,0-1 0,0 1 0,1 0 0,-1-1 0,0 1 0,0 0 0,0-1 0,1 1 0,-1-1 0,0 1 0,0 0 0,0-1 0,0 1 0,0-1 0,0 1 0,0-1 0,0 1 0,0 0 0,0-1 0,0 1 0,0-1 0,-1 0 0,1 0 0,0 0 0,0 1 0,0-1 0,-1 0 0,1 0 0,0 0 0,0 0 0,0 0 0,1 1 0,-1-1 0,0 0 0,0 0 0,0 0 0,1 0 0,-1 0 0,0 1 0,1-1 0,0-1 0,-1 2 0,1 0 0,0 0 0,0 0 0,0 0 0,0 0 0,0 0 0,0 0 0,0 0 0,0 0 0,0 0 0,-1 0 0,1 1 0,0-1 0,0 0 0,1 2 0,1-2 0,11 3 0,-1-2 0,1 0 0,0-1 0,0 0 0,-1-1 0,1 0 0,0-2 0,-1 1 0,0-1 0,17-7 0,-12 3 0,0 0 0,-1-1 0,0-1 0,0-1 0,28-22 0,-46 33 0,1-1 0,0 0 0,0 1 0,0-1 0,0 0 0,0 1 0,0-1 0,0 0 0,0 1 0,0-1 0,0 0 0,0 1 0,0-1 0,0 0 0,0 0 0,0 1 0,0-1 0,0 0 0,1 1 0,-1-1 0,0 0 0,0 1 0,0-1 0,0 0 0,1 0 0,-1 1 0,0-1 0,0 0 0,0 0 0,1 0 0,-1 1 0,0-1 0,1 0 0,-1 0 0,0 0 0,0 0 0,1 1 0,-1-1 0,0 0 0,1 0 0,-1 0 0,0 0 0,1 0 0,-1 0 0,0 0 0,1 0 0,-1 0 0,0 0 0,1 0 0,-1 0 0,0 0 0,0 0 0,1 0 0,-1-1 0,0 1 0,1 0 0,-1 0 0,0 0 0,0 0 0,1 0 0,-1-1 0,0 1 0,0 0 0,1 0 0,-1-1 0,0 1 0,0 0 0,1-1 0,-6 36 0,3-23 0,2 2 0,1 0 0,0 0 0,1 0 0,0-1 0,1 1 0,1-1 0,0 1 0,9 17 0,-13-29 0,1-1 0,0 1 0,0-1 0,-1 1 0,1-1 0,0 1 0,0-1 0,1 1 0,-1-1 0,0 0 0,0 0 0,1 1 0,-1-1 0,0 0 0,1 0 0,-1 0 0,1-1 0,0 1 0,-1 0 0,1 0 0,0-1 0,1 1 0,0-1 0,0 0 0,0 0 0,0 0 0,0 0 0,0-1 0,0 1 0,0-1 0,0 0 0,0 0 0,0 0 0,5-2 0,3-4 0,0 0 0,0 0 0,0-1 0,15-15 0,84-96 0,-108 118 0,2-4 0,0 0 0,0 1 0,1-1 0,-1 1 0,9-5 0,-12 8 0,0 1 0,-1-1 0,1 1 0,0 0 0,0 0 0,-1-1 0,1 1 0,0 0 0,0 0 0,0 0 0,0 0 0,-1 0 0,1 0 0,0 0 0,0 0 0,0 0 0,-1 0 0,1 0 0,1 1 0,-1 0 0,0-1 0,0 1 0,0 0 0,0 0 0,0 0 0,0 0 0,0 0 0,0 0 0,0 0 0,-1 0 0,1 0 0,0 1 0,-1-1 0,1 0 0,0 3 0,0 2 0,1 1 0,-2-1 0,1 1 0,-1-1 0,0 1 0,0 0 0,0-1 0,-3 9 0,0 19 0,2-19 0,-2 19 0,3-33 0,0 0 0,0 0 0,0 0 0,0 0 0,0 0 0,0 0 0,1-1 0,-1 1 0,0 0 0,0 0 0,1 0 0,-1 0 0,1 0 0,-1-1 0,0 1 0,1 0 0,-1 0 0,1-1 0,0 1 0,-1 0 0,1-1 0,0 1 0,-1-1 0,1 1 0,0-1 0,0 1 0,1 0 0,0-1 0,0 0 0,0 0 0,0-1 0,0 1 0,0 0 0,0-1 0,0 0 0,0 1 0,-1-1 0,1 0 0,0 0 0,0 0 0,-1 0 0,3-2 0,28-21 0,-25 18 0,64-57 0,31-23 0,-98 83 0,-2 1 0,1 0 0,0 0 0,-1 0 0,1 1 0,0-1 0,7-1 0,-10 2 0,1 1 0,0 0 0,-1 0 0,1 1 0,0-1 0,-1 0 0,1 0 0,0 0 0,-1 0 0,1 0 0,0 1 0,-1-1 0,1 0 0,0 1 0,-1-1 0,1 0 0,-1 1 0,1-1 0,-1 1 0,1-1 0,-1 1 0,1-1 0,-1 1 0,1-1 0,-1 1 0,0 0 0,1-1 0,-1 1 0,0-1 0,0 1 0,1 0 0,-1-1 0,0 1 0,0 0 0,0-1 0,0 1 0,0 0 0,0 0 0,0 0 0,4 51 0,-4-40 0,0 0 0,1 0 0,1 0 0,4 19 0,-5-29 0,0 1 0,0 0 0,1 0 0,-1 0 0,0-1 0,1 1 0,0 0 0,0-1 0,0 0 0,0 1 0,0-1 0,0 0 0,0 0 0,1 0 0,-1 0 0,1-1 0,-1 1 0,1-1 0,0 1 0,0-1 0,0 0 0,5 1 0,-1-1 0,1 0 0,0 0 0,0-1 0,0 0 0,0 0 0,0-1 0,-1 0 0,1 0 0,0-1 0,-1 0 0,1-1 0,-1 1 0,14-8 0,1-2 0,-1-1 0,0-1 0,19-16 0,-31 23 0,-1 0 0,0-1 0,0 0 0,0 0 0,-1-1 0,-1 0 0,1 0 0,-1-1 0,-1 0 0,0 0 0,0 0 0,-1 0 0,4-16 0,-8 26 0,0-1 0,0 1 0,0 0 0,0-1 0,0 1 0,1-1 0,-1 1 0,0 0 0,0-1 0,0 1 0,0 0 0,0-1 0,-1 1 0,1-1 0,0 1 0,0 0 0,0-1 0,0 1 0,0-1 0,0 1 0,-1 0 0,1-1 0,0 1 0,0 0 0,0 0 0,-1-1 0,1 1 0,0 0 0,-1-1 0,1 1 0,0 0 0,-1 0 0,1 0 0,0-1 0,-1 1 0,1 0 0,0 0 0,-1 0 0,1 0 0,0 0 0,-1-1 0,1 1 0,-1 0 0,1 0 0,0 0 0,-1 0 0,1 0 0,-1 0 0,1 0 0,0 1 0,-1-1 0,1 0 0,0 0 0,-1 0 0,1 0 0,-1 0 0,1 1 0,0-1 0,-1 0 0,-24 14 0,14-5 0,1 1 0,0 1 0,1-1 0,0 1 0,1 1 0,0 0 0,0 0 0,2 0 0,-1 1 0,2 0 0,-8 24 0,10-28 0,1 1 0,-1-1 0,2 1 0,0-1 0,0 1 0,1 0 0,0-1 0,0 1 0,1 0 0,0-1 0,1 1 0,0-1 0,1 0 0,0 1 0,0-1 0,1-1 0,0 1 0,7 10 0,-8-15 0,-1-1 0,1 1 0,-1-1 0,1 0 0,0 0 0,1 0 0,-1-1 0,0 1 0,1-1 0,-1 0 0,1 0 0,0 0 0,0 0 0,7 2 0,-7-3 0,-1-1 0,1 1 0,-1-1 0,1 0 0,-1 0 0,1-1 0,-1 1 0,1-1 0,-1 1 0,1-1 0,-1 0 0,0 0 0,1-1 0,-1 1 0,0-1 0,0 0 0,5-3 0,0-1 0,0-1 0,-1 0 0,0 0 0,0 0 0,-1-1 0,0 0 0,0 0 0,8-17 0,-1-2 0,14-46 0,-14 38 0,-10 29 0,-9 24 0,-78 232 0,0 3 0,64-198 0,-52 132 0,58-158 0,0 0 0,-2-1 0,-1-1 0,-23 27 0,36-49 0,1-1 0,-1 0 0,0 0 0,-1-1 0,1 1 0,-1-1 0,1 0 0,-1 0 0,-10 4 0,12-6 0,1-1 0,0 1 0,-1 0 0,1-1 0,-1 0 0,1 1 0,-1-1 0,1 0 0,-1 0 0,1 0 0,-1-1 0,1 1 0,-1-1 0,1 1 0,-1-1 0,1 0 0,0 0 0,-1 0 0,1 0 0,0 0 0,0 0 0,0-1 0,-4-2 0,1-2 0,0 0 0,1 0 0,-1 0 0,1 0 0,0 0 0,1-1 0,0 0 0,0 0 0,0 0 0,1 0 0,0 0 0,0 0 0,1-1 0,0 1 0,0 0 0,1-1 0,0 1 0,0-1 0,2-9 0,0 3 0,0 0 0,1 0 0,0 0 0,1 0 0,1 1 0,0-1 0,1 1 0,0 1 0,12-18 0,-5 14 0,-1 2 0,2-1 0,0 2 0,1 0 0,0 0 0,31-18 0,107-51 0,-149 81 0,70-34 0,-70 33 389,1-1 50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47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18 169 14872,'0'0'1831,"-18"-76"-967,28 54 0,4 1-136,11 5 0,11 4-136,12 0 0,7 2-152,7 10 16,5 6-288,-13 4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48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 9344,'0'0'6244,"3"-11"-5736,10-33-55,-13 43-430,0 1 0,0 0 1,0-1-1,0 1 0,0-1 1,0 1-1,0-1 0,0 1 1,0-1-1,0 1 0,1 0 1,-1-1-1,0 1 0,0-1 0,1 1 1,-1 0-1,0-1 0,0 1 1,1 0-1,-1-1 0,0 1 1,1 0-1,-1-1 0,0 1 1,1 0-1,-1 0 0,1-1 1,-1 1-1,1 0 0,-1 0 0,0 0 1,1 0-1,-1 0 0,1 0 1,-1 0-1,1-1 0,-1 1 1,1 0-1,-1 1 0,0-1 1,1 0-1,-1 0 0,1 0 0,-1 0 1,1 0-1,-1 0 0,1 1 1,16 15 359,-12-9-168,3 1-63,0 0 0,-1 1 0,0 0 0,0 0 0,-1 1 0,-1-1-1,0 1 1,0 1 0,5 16 0,-1 4 373,-1 1 0,3 33 1,-11-60-420,1 0 1,0-1-1,0 0 1,1 1-1,3 7 1,-5-11-89,1 0 1,-1 0-1,1 0 1,0 0 0,0 0-1,0 0 1,-1 0-1,1 0 1,0 0-1,0 0 1,0 0-1,0-1 1,1 1 0,-1 0-1,0-1 1,0 1-1,0-1 1,0 0-1,1 1 1,-1-1-1,0 0 1,0 1 0,1-1-1,-1 0 1,0 0-1,0 0 1,2 0-1,16-5-2720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51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42 741 11152,'0'0'8919,"-7"-11"-8449,2 3-380,1 4-41,1-1-1,0 1 1,0-1-1,0 1 1,1-1-1,0 0 1,0 0-1,0 0 1,1 0-1,-1-1 0,1 1 1,0 0-1,1-1 1,-1 1-1,1 0 1,1-8-1,5-22 229,2 1 0,2 1 0,0 0 0,3 0 0,0 1 0,2 0 0,2 1 0,1 1 0,1 1 0,1 1 0,2 0 0,0 2 0,40-36 0,-37 42 30,0 1 0,0 2 0,33-17 0,-15 9 283,-41 24-517,0-1 0,0 1 0,0 0 0,0 0 0,0 0 0,1 0 0,-1 0 1,0 0-1,1 0 0,-1 1 0,0-1 0,1 1 0,-1 0 0,1 0 0,-1 0 0,1 0 0,-1 0 0,0 0 0,1 0 0,-1 1 0,1 0 0,-1-1 0,4 3 0,-3-1-5,0 0-1,-1 1 1,0-1-1,1 1 1,-1 0-1,0 0 1,0 0-1,0 0 1,-1 0-1,1 0 1,-1 0-1,1 0 1,-1 1-1,0-1 1,0 6-1,3 9 68,-1 0-1,-1 1 0,-1-1 0,0 1 1,-3 21-1,-17 92 428,6-47-112,4-45 90,9-36-276,6-6-153,7-8-74,18-22-34,29-40 0,5-4-4,-50 59 1,14-15 0,34-29 0,-54 54 0,0-1 0,1 2 0,-1-1 0,1 1 0,0 1 0,1 0 0,0 0 0,21-6 0,-31 11 0,0 0 0,0-1 0,0 1 0,0 0 0,1 0 0,-1 0 0,0 0 0,0 0 0,1 0 0,-1 0 0,0 0 0,0 0 0,0 1 0,1-1 0,-1 0 0,0 1 0,0-1 0,0 1 0,0-1 0,0 1 0,0 0 0,0-1 0,1 2 0,-1-1 0,0 1 0,0 0 0,0-1 0,0 1 0,0 0 0,-1-1 0,1 1 0,-1 0 0,1 0 0,-1-1 0,0 1 0,1 0 0,-1 3 0,-1 7 0,0 0 0,-1 0 0,-5 22 0,5-26 0,-40 125 0,5-17 0,34-107 0,-4 17 0,7-26 0,0 1 0,0-1 0,0 0 0,0 1 0,0-1 0,0 0 0,0 1 0,0-1 0,0 0 0,0 1 0,0-1 0,0 0 0,0 1 0,0-1 0,0 0 0,1 0 0,-1 1 0,0-1 0,0 0 0,0 1 0,0-1 0,1 0 0,-1 0 0,0 0 0,0 1 0,1-1 0,-1 0 0,0 0 0,0 0 0,1 1 0,-1-1 0,0 0 0,1 0 0,-1 0 0,0 0 0,1 0 0,-1 0 0,0 0 0,1 0 0,-1 0 0,0 0 0,1 0 0,-1 0 0,0 0 0,1 0 0,-1 0 0,0 0 0,0 0 0,1 0 0,-1 0 0,0 0 0,1 0 0,-1-1 0,0 1 0,1 0 0,-1 0 0,0 0 0,0-1 0,0 1 0,1 0 0,-1 0 0,0-1 0,19-10 0,-2-1 0,1 0 0,27-28 0,6-3 0,-39 34 0,79-57 0,-75 55 0,1 1 0,0 1 0,32-12 0,-47 21 0,-1-1 0,1 1 0,-1 0 0,1-1 0,-1 1 0,1 0 0,-1 0 0,1 0 0,-1 0 0,1 0 0,-1 0 0,1 1 0,-1-1 0,1 1 0,-1-1 0,1 1 0,-1-1 0,1 1 0,-1 0 0,0-1 0,1 1 0,-1 0 0,0 0 0,0 0 0,0 0 0,0 0 0,1 1 0,-2-1 0,1 0 0,0 0 0,0 1 0,0-1 0,0 0 0,0 2 0,3 7 0,0 0 0,-1 0 0,0 1 0,2 11 0,2 6 0,-4-20 0,0 0 0,0-1 0,1 1 0,0-1 0,0 1 0,1-1 0,0-1 0,7 9 0,-10-13 0,1 1 0,0-1 0,0 1 0,0-1 0,1 0 0,-1 0 0,1-1 0,-1 1 0,1-1 0,-1 0 0,1 0 0,0 0 0,-1 0 0,1 0 0,0-1 0,0 0 0,0 0 0,0 0 0,-1 0 0,7-1 0,13-5 0,1-1 0,-1-2 0,-1 0 0,0-1 0,36-22 0,0 1 0,-8 4 0,-2-2 0,88-70 0,-125 86 0,-11 13 0,0-1 0,0 1 0,0 0 0,0 0 0,0 0 0,0-1 0,0 1 0,0 0 0,-1 0 0,1 0 0,0-1 0,0 1 0,0 0 0,0 0 0,0 0 0,0-1 0,0 1 0,-1 0 0,1 0 0,0 0 0,0 0 0,0 0 0,0-1 0,-1 1 0,1 0 0,0 0 0,0 0 0,0 0 0,-1 0 0,1 0 0,0 0 0,0 0 0,-1 0 0,1 0 0,0 0 0,0 0 0,0 0 0,-1 0 0,-2 0 0,-1 0 0,1 0 0,-1 1 0,1-1 0,-1 1 0,1 0 0,-7 2 0,-24 10 0,1 2 0,1 1 0,0 1 0,1 2 0,1 1 0,1 1 0,1 1 0,-36 38 0,50-45 0,1 1 0,-22 35 0,31-46 0,1 0 0,0 1 0,1 0 0,-1-1 0,1 1 0,0 0 0,1 0 0,-1 0 0,1 1 0,1-1 0,-1 0 0,1 0 0,0 1 0,2 10 0,-2-14 0,1-1 0,-1 1 0,1-1 0,0 0 0,0 1 0,0-1 0,0 0 0,1 0 0,-1 0 0,1 1 0,-1-1 0,1-1 0,0 1 0,-1 0 0,1 0 0,0-1 0,0 1 0,5 2 0,-3-3 0,0 1 0,0-1 0,0 0 0,0 0 0,0 0 0,0 0 0,0-1 0,1 0 0,-1 0 0,7 0 0,0-2 0,0 0 0,0 0 0,0-1 0,-1 0 0,1-1 0,-1 0 0,20-11 0,-14 3 0,1-1 0,-1 0 0,-1-1 0,-1 0 0,0-2 0,-1 1 0,0-2 0,15-27 0,7-18 0,29-72 0,-60 125 0,3-6 0,-8 23 0,-2 12 0,0 6 0,2 0 0,1 0 0,1 0 0,1 0 0,2-1 0,0 1 0,11 32 0,-14-53 0,0-1 0,1 1 0,0-1 0,0 0 0,0 0 0,0 0 0,1 0 0,-1 0 0,1 0 0,0-1 0,0 1 0,6 4 0,-7-6 0,1-1 0,-1 1 0,0-1 0,0 0 0,1 0 0,-1 0 0,1 0 0,-1 0 0,1 0 0,0-1 0,-1 1 0,1-1 0,-1 0 0,1 0 0,0 0 0,-1 0 0,1 0 0,0-1 0,-1 1 0,1-1 0,-1 1 0,1-1 0,3-2 0,4-2 0,0-1 0,0 0 0,-1 0 0,0-1 0,0-1 0,-1 1 0,0-1 0,0-1 0,12-16 0,5-11 0,22-45 0,-46 81 0,31-58 0,-11 16 0,2 1 0,3 1 0,56-69 0,-81 107 0,0 1 0,0 0 0,0 0 0,0-1 0,0 1 0,0 0 0,0 0 0,1 0 0,-1 1 0,0-1 0,1 0 0,-1 0 0,0 1 0,1-1 0,-1 1 0,1-1 0,-1 1 0,1-1 0,-1 1 0,1 0 0,-1 0 0,1 0 0,2 0 0,-3 1 0,0-1 0,1 1 0,-1 0 0,0 0 0,0 0 0,0 0 0,0 0 0,0 0 0,0 1 0,0-1 0,0 0 0,0 0 0,0 1 0,-1-1 0,1 1 0,0-1 0,-1 0 0,1 3 0,2 9 0,0 1 0,-1-1 0,0 26 0,0 14 0,-3-1 0,-2 1 0,-3-1 0,-14 64 0,20-113 0,-1 0 0,0 0 0,0 0 0,0 0 0,0 0 0,-1 0 0,1-1 0,-1 1 0,0 0 0,1-1 0,-1 1 0,0-1 0,-1 0 0,-3 4 0,4-5 0,1-1 0,-1 1 0,0 0 0,1-1 0,-1 1 0,0-1 0,0 0 0,0 0 0,1 0 0,-1 0 0,0 0 0,0 0 0,0 0 0,1 0 0,-1-1 0,0 1 0,0-1 0,1 1 0,-1-1 0,0 0 0,1 1 0,-1-1 0,1 0 0,-1 0 0,-2-2 0,2 1 0,-1 0 0,0 1 0,1 0 0,-1 0 0,0 0 0,0 0 0,-5-1 0,2 0 0,41 13 0,-26-8 0,1 1 0,0-1 0,1-1 0,-1 0 0,0-1 0,21 1 0,-17-3 0,-1-2 0,0 1 0,0-1 0,0-1 0,0-1 0,0 0 0,-1 0 0,0-1 0,0-1 0,0 0 0,-1 0 0,0-1 0,-1-1 0,0 0 0,0 0 0,15-20 0,6-12 0,-2-1 0,-1-1 0,23-51 0,-30 54 0,0-3 0,-11 22 0,1 0 0,19-26 0,-21 34 0,6-7 0,-15 20 0,0 0 0,0 0 0,0 0 0,0-1 0,0 1 0,0 0 0,1 0 0,-1 0 0,0 0 0,0 0 0,0 0 0,0 0 0,0 0 0,1 0 0,-1 0 0,0 0 0,0 0 0,0 0 0,0 0 0,0 0 0,1 0 0,-1 0 0,0 0 0,0 0 0,0 0 0,0 0 0,0 0 0,0 0 0,1 1 0,-1-1 0,0 0 0,0 0 0,0 0 0,0 0 0,0 0 0,0 0 0,0 0 0,0 0 0,0 1 0,1-1 0,-1 0 0,0 0 0,0 0 0,0 0 0,0 1 0,2 15 0,-3 33 0,-1-1 0,-3 1 0,-2-1 0,-1 0 0,-3-1 0,-19 51 0,28-94 0,0 3 0,-1 1 0,0-1 0,-1 0 0,0 0 0,-7 10 0,10-16 0,0 0 0,1-1 0,-1 1 0,0 0 0,0 0 0,0-1 0,0 1 0,0-1 0,0 1 0,0-1 0,0 1 0,0-1 0,0 1 0,0-1 0,0 0 0,0 0 0,-1 1 0,0-1 0,0-1 0,0 1 0,1 0 0,-1-1 0,0 0 0,1 1 0,-1-1 0,1 0 0,-1 0 0,1 0 0,0 0 0,-1 0 0,1 0 0,0 0 0,-1 0 0,1 0 0,-1-3 0,-4-2 0,1-1 0,0 0 0,0 0 0,1-1 0,0 0 0,0 1 0,0-1 0,1 0 0,1-1 0,-4-13 0,6 21 0,0 1 0,0-1 0,0 0 0,-1 1 0,1-1 0,0 0 0,0 1 0,0-1 0,0 1 0,0-1 0,1 0 0,-1 1 0,0-1 0,0 0 0,0 1 0,0-1 0,1 1 0,-1-1 0,0 1 0,1-1 0,-1 1 0,0-1 0,1 1 0,-1-1 0,1 1 0,-1-1 0,1 1 0,0-1 0,0 0 0,1 1 0,-1-1 0,0 1 0,1 0 0,-1-1 0,1 1 0,-1 0 0,0 0 0,1 0 0,-1 0 0,1 0 0,1 1 0,2 0 0,1 0 0,0 1 0,-1 0 0,1 0 0,6 3 0,17 14 0,42 34 0,-12-7 0,-59-46 0,1 1 0,-1-1 0,1 0 0,-1 1 0,1-1 0,-1 0 0,1 1 0,0-1 0,-1 0 0,1 0 0,-1 0 0,1 0 0,0 1 0,-1-1 0,1 0 0,-1 0 0,1 0 0,0 0 0,-1 0 0,1-1 0,0 1 0,-1 0 0,1 0 0,-1 0 0,1 0 0,-1-1 0,2 1 0,-1-2 0,1 1 0,-1 0 0,0 0 0,0 0 0,0 0 0,0-1 0,0 1 0,-1 0 0,1-1 0,1-2 0,9-41 0,-10 41 0,4-18-3935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0:53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1252 9744,'0'0'7917,"6"-11"-7585,72-135 685,97-203 1132,-123 226-1394,38-99 1541,-80 198-1417,-7 17-89,-4 15 94,-68 218 297,-111 317 17,149-446-1044,-60 224 430,-5-40 519,78-241-220,18-40-872,0 0-1,0 0 1,0-1 0,0 1 0,0 0 0,0 0 0,0 0 0,0 0 0,-1 0-1,1 0 1,0-1 0,0 1 0,0 0 0,0 0 0,0 0 0,0 0-1,0 0 1,0 0 0,0 0 0,0 0 0,0-1 0,-1 1 0,1 0 0,0 0-1,0 0 1,0 0 0,0 0 0,0 0 0,0 0 0,0 0 0,-1 0-1,1 0 1,0 0 0,0 0 0,0 0 0,0 0 0,0 0 0,-1 0 0,1 0-1,0 0 1,0 0 0,0 0 0,0 0 0,0 0 0,0 0 0,-1 0 0,1 0-1,0 0 1,0 0 0,0 0 0,0 0 0,0 0 0,0 0 0,0 1-1,-1-1 1,1 0 0,0 0 0,0 0 0,0 0 0,0 0 0,0 0 0,0 1-1,-3-16 164,2-1-166,0 1-1,2 0 0,0 0 0,0 0 0,8-29 1,26-75-17,-29 104 9,1 0 0,1 0 0,0 1 0,0 0 0,1 1 0,1 0 0,1 0 0,-1 1 0,2 0 0,0 1 0,0 0 0,21-13 0,17-8 0,1 3 0,63-27 0,-16 8 0,-22 11 0,-31 15 0,74-47 0,-62 24 0,-1-2 0,53-60 0,-72 69 0,-11 10 0,-2-1 0,0-2 0,-2 0 0,-2-1 0,0-1 0,27-68 0,-10 2 0,28-122 0,-32 73 0,-30 130 0,-1 0 0,-1-1 0,-1 1 0,0-1 0,-2 1 0,-3-21 0,5 38 0,0 1 0,0-1 0,0 0 0,0 1 0,-1-1 0,1 0 0,0 0 0,0 1 0,0-1 0,-1 0 0,1 1 0,0-1 0,-1 1 0,1-1 0,-1 0 0,1 1 0,-1-1 0,1 1 0,-1-1 0,1 1 0,-1-1 0,0 1 0,1 0 0,-1-1 0,1 1 0,-1-1 0,0 1 0,1 0 0,-1 0 0,0 0 0,0-1 0,0 1 0,-1 0 0,0 1 0,0-1 0,0 1 0,0 0 0,1-1 0,-1 1 0,0 0 0,0 0 0,1 0 0,-1 0 0,1 0 0,-3 2 0,-4 5 0,-1 1 0,1 0 0,-10 13 0,-4 13 0,1 0 0,2 2 0,2 0 0,1 1 0,-14 51 0,12-23 0,3 0 0,-9 96 0,19-102 0,2 62 0,3-101 0,2-1 0,0 0 0,2 0 0,0 0 0,1 0 0,14 34 0,-18-51 0,0 0 0,0 0 0,1-1 0,-1 1 0,1 0 0,0-1 0,0 0 0,0 1 0,0-1 0,0 0 0,0 0 0,1 0 0,-1 0 0,1 0 0,-1-1 0,1 1 0,0-1 0,-1 1 0,1-1 0,0 0 0,5 1 0,-1-2 0,-1 1 0,1-1 0,0-1 0,-1 1 0,1-1 0,-1 0 0,1-1 0,11-4 0,8-4 0,-1-1 0,0-1 0,-1-2 0,0 0 0,-1-2 0,-1 0 0,0-2 0,-1 0 0,-1-1 0,-1-1 0,-1-1 0,22-32 0,-50 70 0,0 0 0,1 1 0,0 0 0,2 1 0,0 0 0,-6 34 0,10-38 0,-1 33 0,3-46 0,1 1 0,1-1 0,-1 1 0,0-1 0,1 1 0,-1-1 0,1 0 0,-1 1 0,1-1 0,0 0 0,0 1 0,0-1 0,1 0 0,-1 0 0,3 3 0,-4-4 0,1-1 0,0 1 0,-1-1 0,1 1 0,0-1 0,-1 1 0,1-1 0,0 0 0,0 1 0,-1-1 0,1 0 0,0 0 0,0 1 0,0-1 0,0 0 0,-1 0 0,1 0 0,0 0 0,0 0 0,0 0 0,0 0 0,0 0 0,-1 0 0,1-1 0,1 1 0,0-1 0,1 0 0,-1-1 0,1 1 0,-1-1 0,0 1 0,0-1 0,0 0 0,3-2 0,2-3 0,0-1 0,-1-1 0,8-11 0,-12 15 0,1 1 0,-1-1 0,0 1 0,0-1 0,-1 0 0,1 0 0,-1 0 0,0 0 0,0 0 0,-1 0 0,0 0 0,1 0 0,-2 0 0,1 0 0,-1 0 0,1-1 0,-1 1 0,-1 0 0,1 1 0,-3-8 0,1 10 0,0-1 0,0 1 0,1 0 0,-1-1 0,-1 1 0,1 1 0,0-1 0,0 0 0,-1 1 0,1-1 0,-1 1 0,1 0 0,-1 1 0,0-1 0,1 0 0,-5 1 0,6 1 0,5 2 0,6 1 0,2-1 0,0-1 0,0-1 0,1 0 0,-1-1 0,0 0 0,0 0 0,16-4 0,81-20 0,-50 9 0,-14 3 0,23-4 0,-65 16 0,0-1 0,0 1 0,0-1 0,0 1 0,0 0 0,0 0 0,0 0 0,0 0 0,1 1 0,-1-1 0,0 0 0,0 1 0,0-1 0,0 1 0,0 0 0,0 0 0,-1 0 0,4 1 0,-3 1 0,-1-1 0,0 0 0,1 0 0,-1 1 0,0-1 0,0 1 0,0-1 0,0 1 0,0 0 0,-1-1 0,1 1 0,-1 0 0,0 4 0,2 23 0,4 34 0,-5-60 0,0 0 0,0 0 0,0 1 0,0-1 0,1 0 0,-1 0 0,1 0 0,0-1 0,1 1 0,-1 0 0,4 4 0,-5-7 0,0-1 0,0 1 0,0 0 0,0-1 0,1 1 0,-1-1 0,0 1 0,0-1 0,0 0 0,0 0 0,0 1 0,1-1 0,-1 0 0,0 0 0,0 0 0,0 0 0,1 0 0,-1 0 0,0 0 0,0-1 0,0 1 0,0 0 0,0-1 0,1 1 0,0-1 0,28-16 0,-27 15 0,54-41 0,-1-3 0,71-75 0,-127 121 0,0-1 0,0 1 0,0 0 0,1 0 0,-1-1 0,0 1 0,0 0 0,0 0 0,1 0 0,-1 0 0,0-1 0,0 1 0,1 0 0,-1 0 0,0 0 0,0 0 0,1 0 0,-1 0 0,0 0 0,0-1 0,1 1 0,-1 0 0,0 0 0,1 0 0,-1 0 0,0 0 0,0 0 0,1 0 0,-1 1 0,0-1 0,0 0 0,1 0 0,-1 0 0,0 0 0,0 0 0,1 0 0,-1 0 0,0 1 0,0-1 0,1 0 0,5 16 0,-2 32 0,-3-32 0,1 11 0,5 34 0,-6-57 0,0 0 0,1 0 0,-1 1 0,0-1 0,1 0 0,0 0 0,0 0 0,1-1 0,-1 1 0,6 6 0,-7-9 0,0-1 0,-1 0 0,1 1 0,0-1 0,0 0 0,0 0 0,0 0 0,0 0 0,0 1 0,0-1 0,-1 0 0,1-1 0,0 1 0,0 0 0,0 0 0,0 0 0,0 0 0,0-1 0,0 1 0,-1 0 0,1-1 0,0 1 0,0-1 0,0 1 0,-1-1 0,1 1 0,0-1 0,0 0 0,23-20 0,-9 3 0,0-2 0,-1 0 0,20-37 0,6-11 0,-38 64 0,0 1 0,0 0 0,1-1 0,-1 1 0,1 0 0,-1 0 0,1 0 0,0 1 0,0-1 0,0 1 0,1 0 0,-1 0 0,1 0 0,-1 0 0,1 0 0,0 1 0,-1-1 0,1 1 0,0 0 0,0 0 0,0 1 0,0-1 0,0 1 0,0 0 0,0 0 0,0 0 0,0 1 0,7 1 0,16 2 0,0 1 0,0-2 0,0 0 0,0-2 0,43-2 0,-51 0-531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03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9648,'0'0'14641,"4"15"-14361,1 1-203,0 4 33,0 0 1,-1 0 0,1 22 0,9 113 1399,-7-111-75,-7-44-1031,46-164 1528,-40 146-1838,1 1 0,1 0 0,1 0 1,0 1-1,21-28 0,-26 38-70,0 2-1,0-1 1,1 0-1,0 1 1,0 0-1,0 0 1,7-3-1,-10 6-9,0 0 0,0 0 0,0 0 0,0 0 0,0 1 0,0-1 0,0 1 0,0 0 0,0-1 0,0 1 0,0 0 0,0 0 0,0 0 0,0 1 0,0-1 0,0 0 0,0 1 0,0-1 0,0 1 0,0 0 0,0 0 0,0 0 0,0 0 0,0 0 0,2 2 0,15 11 114,-13-10-70,1 1-1,-1 0 1,0 0 0,0 0 0,-1 1 0,1 0-1,-1 0 1,5 8 0,5 15 150,-1 1 0,18 58 0,-31-81-208,1-1 0,-1 1 0,-1 0 0,1 0 0,-1 0 0,-1 0 0,1 0 0,-1-1 0,0 1 0,-1 0 0,1 0 0,-5 9 0,-5 23 0,11-35 784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04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21 8936,'0'0'7033,"10"-4"-6584,33-12 15,-43 16-431,0 0 0,0 0 0,0 0-1,0 0 1,0 0 0,1 0 0,-1 0 0,0 0-1,0 0 1,0-1 0,0 1 0,0 0 0,0 0-1,0 0 1,0 0 0,0 0 0,0 0 0,0 0-1,0 0 1,1 0 0,-1 0 0,0 0 0,0 0 0,0 1-1,0-1 1,0 0 0,0 0 0,0 0 0,0 0-1,0 0 1,0 0 0,0 0 0,0 0 0,0 0-1,1 0 1,-1 0 0,0 0 0,0 0 0,0 0-1,0 0 1,0 0 0,0 0 0,0 0 0,0 0-1,0 1 1,0-1 0,0 0 0,0 0 0,0 0 0,0 0-1,0 0 1,0 0 0,0 0 0,0 0 0,0 0-1,0 0 1,0 0 0,0 1 0,0-1 0,0 0-1,0 0 1,0 0 0,0 0 0,0 0 0,0 0-1,0 0 1,-5 10 1136,-16 20-497,6-8-183,-5 16 238,1 1 1,1 2-1,-18 63 0,21-54 159,2 1-1,-9 78 1,20-103-465,0-1 0,2 1 1,1 0-1,1-1 0,1 1 0,1-1 1,10 30-1,-9-33-120,2-1 1,1 0 0,0 0-1,2-1 1,0 0 0,1-1-1,20 26 1,-25-38-302,21 30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29:2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12760,'0'0'1688,"80"-20"-2520,-33 28 472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2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11152,'0'0'7983,"8"-11"-7397,30-33-29,-36 42-478,0 0 0,1 0 0,-1 0 0,0 0-1,0 0 1,1 1 0,-1-1 0,1 1 0,0 0 0,-1 0 0,1 0 0,0 0 0,0 0-1,0 0 1,0 1 0,-1-1 0,1 1 0,0 0 0,6 0 0,10-1 328,21-1 145,0 2 0,52 7 0,-42-3-181,19 2 163,91 4 924,-130-10-729,0-2 1,0 0 0,41-10-1,-52 9-645,35-1-1,-41 3-3093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06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88 10152,'0'0'11822,"-1"14"-11395,-4 17 3,0 0 0,-14 42 0,-32 96 1316,43-137-1247,2 0 0,2 0 1,-1 45-1,0-49 142,2-9 751,6-21-832,4-11-307,4-11-35,-2 1 0,-1-2-1,7-29 1,-4 12 1,82-301 1170,-89 329-1389,-2 4 0,1 1 0,0 0 0,7-13 0,-10 22 0,0 0 0,0-1 0,0 1 0,0 0 0,0 0 0,0 0 0,1 0 0,-1-1 0,0 1 0,0 0 0,0 0 0,0 0 0,1 0 0,-1 0 0,0 0 0,0 0 0,0 0 0,1 0 0,-1 0 0,0-1 0,0 1 0,0 0 0,1 0 0,-1 0 0,0 0 0,0 0 0,0 0 0,1 1 0,-1-1 0,0 0 0,0 0 0,0 0 0,1 0 0,-1 0 0,0 0 0,0 0 0,0 0 0,1 0 0,-1 0 0,0 1 0,0-1 0,0 0 0,10 12 0,6 16 0,71 217 0,-66-180 0,-21-65 0,0 1 0,0-1 0,1 1 0,-1-1 0,0 1 0,0-1 0,0 0 0,0 1 0,1-1 0,-1 1 0,0-1 0,0 1 0,1-1 0,-1 0 0,0 1 0,1-1 0,-1 1 0,0-1 0,1 0 0,-1 0 0,1 1 0,-1-1 0,1 0 0,-1 0 0,1 1 0,8-9 0,4-26 0,-12 32 0,43-185 0,-21 80 0,-19 90 0,-4 12 0,1 1 0,0 0 0,0 0 0,0 0 0,1 0 0,-1 0 0,4-6 0,-4 11 0,0-1 0,0 1 0,-1 0 0,1-1 0,0 1 0,0 0 0,-1 0 0,1 0 0,-1-1 0,1 1 0,-1 0 0,1 0 0,-1 0 0,1 0 0,-1 0 0,1 2 0,10 25 0,17 42 0,-13-32 0,17 58 0,-20-38 0,-7-31 0,1-1 0,1 0 0,20 46 0,-23-62 0,7 8 0,-10-18 18,-1 0 0,0 0 0,0 0 0,0 0 0,0 0 0,0 0 1,0 0-1,0 1 0,0-1 0,0 0 0,0 0 0,0 0 0,0 0 0,0 0 0,0 0 0,0 0 0,0 1 0,0-1 1,0 0-1,0 0 0,0 0 0,0 0 0,0 0 0,0 0 0,0 1 0,0-1 0,0 0 0,0 0 0,0 0 0,0 0 1,0 0-1,0 0 0,0 0 0,0 1 0,0-1 0,0 0 0,0 0 0,0 0 0,-1 0 0,1 0 0,0 0 0,0 0 1,0 0-1,0 0 0,0 0 0,0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07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9344,'0'0'15482,"2"13"-15075,0 2-265,0-5-30,-1 0 1,0 0 0,0-1 0,-1 1-1,-3 17 1,0 68 1049,1-9-41,5 79 1399,-1-115-4948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07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11256,'0'0'11101,"11"-5"-10515,-1 0-480,1-1 181,0 0-1,0 1 0,0 0 1,1 1-1,0 0 1,17-3-1,163 0 3211,-183 5-2590,0 0-4670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08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14064,'0'0'7729,"1"15"-7111,4 111 1162,-5-49 2108,2-78-3688,0 0 0,-1 1 0,1-1 0,0 0 0,-1 0-1,1 0 1,-1 0 0,0-1 0,1 1 0,1-2 0,2-5-51,0 1-1,0-1 1,-1-1 0,0 1 0,0-1 0,-1 1 0,0-1-1,2-10 1,-2 8 4,0 1 0,1-1-1,0 1 1,0 0 0,8-13 0,-8 17-106,-2 3-28,0 0 0,0 1 0,0-1 0,0 0 1,0 1-1,5-4 0,-7 5-18,1 1 0,-1 0 0,0 0 0,1 0 1,-1 0-1,0 0 0,0-1 0,1 1 0,-1 0 0,0 0 0,1 0 1,-1 0-1,0 0 0,1 0 0,-1 0 0,0 0 0,1 0 0,-1 0 1,0 0-1,1 1 0,-1-1 0,0 0 0,1 0 0,-1 0 0,0 0 1,0 0-1,1 0 0,-1 1 0,8 15 10,-6-1-11,0 0 0,-1 0 0,-1 0 0,-2 29 0,-1 4 0,24-68 0,-4-3 0,22-39 0,7-11 0,-45 72 0,-1 1 0,0-1 0,1 0 0,-1 1 0,1-1 0,-1 1 0,1-1 0,-1 1 0,1-1 0,-1 1 0,1-1 0,0 1 0,-1-1 0,1 1 0,0 0 0,-1-1 0,1 1 0,0 0 0,-1 0 0,1-1 0,0 1 0,0 0 0,-1 0 0,1 0 0,0 0 0,0 0 0,-1 0 0,1 0 0,1 0 0,-1 1 0,0 0 0,1 0 0,-1 0 0,0 0 0,0 0 0,0 0 0,0 0 0,0 0 0,0 0 0,0 0 0,0 1 0,0-1 0,0 3 0,3 4 0,0 1 0,-1-1 0,3 15 0,-4-9 0,0 1 0,0 15 0,4 27 0,-5-42-355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09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12456,'0'0'7027,"11"3"-6532,-6-1-423,1 1 0,0-1 0,0 1-1,-1 0 1,0 1 0,1-1 0,-1 1 0,-1 0-1,1 0 1,-1 1 0,1-1 0,-1 1 0,0 0 0,4 7-1,119 210 2417,-102-171-1576,-2 2 1,23 83 0,-31-81 271,11 93 0,-22-112-285,-2-1 0,-2 0 1,-8 66-1,7-93-865,-1 0 0,-1 0 0,1 0 1,-2 0-1,1 0 0,-1 0 0,0-1 0,0 0 1,-1 0-1,0 0 0,-1 0 0,1-1 1,-1 0-1,-9 7 0,7-10-3986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18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1 386 8536,'0'0'9251,"12"-12"-8653,2-2-421,-1 1 10,0 0 0,0-1 0,-2-1 0,12-17 0,79-161 2514,-100 187-2579,1-1-1,-2 1 1,1 0 0,0-9 0,-1 9 86,0 0 1,1 0 0,0 0-1,3-10 1,-7 49 685,1 40 0,2-47-686,-1-4-57,1 1 0,7 32 0,-6-44-97,0-1 0,1 0-1,1 1 1,-1-2 0,2 1-1,-1 0 1,9 11 0,-12-19-41,1 0 0,-1 1 0,1-1 0,0 0 0,0 0 0,0 0 1,0-1-1,0 1 0,0 0 0,1-1 0,-1 1 0,0-1 1,1 0-1,-1 0 0,1 0 0,0 0 0,-1 0 0,1-1 0,3 1 1,-2-1 4,0 0 0,-1 0 0,1-1 0,0 1 0,0-1 0,-1 0 0,1 0 0,-1-1 0,1 1 0,-1-1 0,1 0 0,3-3 0,5-3 33,-1-1 0,-1 0 1,0-1-1,0 0 0,-1-1 0,11-15 0,9-14 248,-2-2-1,-2-1 0,22-49 1,-46 89-241,1-1 0,0 1 0,0 0 0,0 0 0,0 0 0,0 0 0,1 0 0,-1 1 0,1-1 0,0 1 0,5-4 0,-7 6-46,0 1 1,0-1-1,0 1 0,0-1 1,0 1-1,0-1 1,0 1-1,0 0 1,-1-1-1,1 1 0,0 0 1,0 0-1,-1-1 1,1 1-1,0 0 0,-1 0 1,1 0-1,-1 0 1,1 0-1,0 2 1,0-1-4,10 15 25,-1 1-1,-1 0 1,-1 0 0,-1 1-1,10 38 1,-15-49-26,0 1 1,-1 0-1,0 0 1,-1-1 0,0 1-1,0 0 1,-1 0 0,0 0-1,0 0 1,-1-1 0,0 1-1,-1 0 1,0-1-1,0 0 1,-1 0 0,-4 8-1,7-15-6,1 0 0,-1 0 0,0 0 0,1 0 0,-1 0 0,0-1 0,1 1 0,-1 0 0,0 0-1,0-1 1,0 1 0,0-1 0,0 1 0,0-1 0,0 1 0,0-1 0,0 1 0,0-1 0,0 0-1,0 0 1,0 1 0,0-1 0,0 0 0,-1 0 0,0-1 3,0 1-1,0-1 1,0 1 0,0-1-1,0 0 1,0 0 0,0 0-1,0 0 1,0 0-1,0 0 1,-2-2 0,-4-5 32,0 0 0,0-1-1,-9-14 1,14 19-12,0 1 7,1 1 0,0-1 0,0 0 0,0 0 0,1-1 0,-1 1 0,1 0 0,-2-7 0,3 9-22,0 0 1,0 0-1,0 0 1,0 0-1,0 0 0,0 0 1,1 0-1,-1 0 0,0 0 1,1 0-1,-1 0 0,1 0 1,-1 0-1,1 0 0,0 0 1,-1 1-1,1-1 1,0 0-1,-1 0 0,1 0 1,0 1-1,0-1 0,0 1 1,0-1-1,0 0 0,0 1 1,0 0-1,0-1 1,0 1-1,0-1 0,0 1 1,0 0-1,1 0 0,33-10 128,35-5 0,-6 2-4,-51 10-39,1 1 0,17-1 0,-6 3-4863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18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16687,'0'0'3264,"77"12"-3360,-47 2 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22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0 928 10248,'0'0'4505,"11"-11"-3961,143-191 1806,18-102-557,-139 231-1137,-4 0-1,29-109 1,-50 161-408,-7 18-133,1-1 1,0 0 0,-1 0 0,0 0-1,0 0 1,0 0 0,0 0 0,-1 0-1,1 0 1,-1 0 0,0 0 0,-1-5-1,1 8-100,0 1-1,0 0 0,0 0 1,0-1-1,0 1 0,-1 0 1,1 0-1,0-1 1,0 1-1,0 0 0,-1 0 1,1-1-1,0 1 0,0 0 1,0 0-1,-1 0 0,1 0 1,0-1-1,0 1 1,-1 0-1,1 0 0,0 0 1,-1 0-1,1 0 0,0 0 1,0 0-1,-1 0 0,1 0 1,0 0-1,-1 0 1,1 0-1,0 0 0,-1 0 1,1 0-1,0 0 0,0 0 1,-1 0-1,1 0 0,0 0 1,0 0-1,-1 0 1,1 1-1,0-1 0,0 0 1,-1 0-1,1 0 0,0 1 1,0-1-1,-1 0 0,1 0 1,0 0-1,0 1 0,-12 14 195,-1 9-133,1 0 1,1 1 0,1 0 0,1 1 0,1 0 0,-7 51 0,7-18 23,4 0 1,2 67 0,2-109-61,1 0 0,0-1 0,1 1 0,1-1 0,0 1 0,1-1 0,1 0 0,9 19 0,-12-32-20,0 1 0,1-1 0,0 0 1,-1 0-1,1 0 0,0 0 1,0 0-1,1-1 0,-1 1 1,1-1-1,-1 0 0,1 0 0,-1 0 1,1-1-1,0 1 0,0-1 1,0 0-1,6 1 0,-2-1 19,-1 0-1,0-1 1,1 1-1,-1-2 1,0 1-1,1-1 1,-1 0-1,0-1 1,9-2-1,2-3 91,-1 0 0,0-2 1,0 0-1,-1-1 0,0 0 0,-1-1 0,0-1 0,-1-1 0,0 0 0,-1-1 1,0 0-1,18-27 0,-31 41-118,0-1-1,1 1 1,-1 0 0,0-1 0,0 1-1,1-1 1,-1 1 0,0 0-1,0-1 1,1 1 0,-1-1 0,0 1-1,0-1 1,0 1 0,0 0 0,0-1-1,0 1 1,0-1 0,0 1 0,0-1-1,0 1 1,0-1 0,0 1 0,0-1-1,0 1 1,0 0 0,0-1 0,-1 1-1,1-1 1,0 1 0,-1-1-1,1 1-2,-1 0 0,1 0 0,-1 0-1,1 0 1,-1 0 0,1 0 0,-1 1-1,1-1 1,-1 0 0,1 0 0,-1 0-1,1 1 1,-1-1 0,1 0 0,-1 1-1,1-1 1,0 0 0,-1 1-1,1-1 1,-1 0 0,1 1 0,0-1-1,-1 1 1,1-1 0,0 1 0,0-1-1,-1 1 1,1 0 0,-7 11 38,0 1 0,-8 21 1,12-28-40,1 1 0,0-1 0,1 0 1,-1 1-1,1 0 0,0-1 0,1 1 1,0 7-1,0-12-6,1 0 0,0 0 1,-1 0-1,1 0 1,0 0-1,0 0 0,0 0 1,0 0-1,0 0 0,1 0 1,-1-1-1,1 1 0,-1 0 1,1-1-1,-1 1 0,4 1 1,-4-2 1,0-1 0,0 1-1,-1-1 1,1 1 0,0-1 0,0 0 0,0 1 0,0-1 0,0 0 0,-1 0 0,1 1 0,0-1 0,0 0 0,0 0 0,0 0 0,0 0 0,0 0 0,0 0 0,0-1 0,0 1 0,-1 0 0,1 0-1,0-1 1,0 1 0,0 0 0,0-1 0,-1 1 0,1-1 0,0 1 0,0-1 0,-1 1 0,1-1 0,0 0 0,-1 1 0,1-1 0,-1 0 0,1 0 0,-1 1 0,1-1 0,-1 0 0,1-1-1,0-1 21,0 0-1,0 0 0,-1 0 0,0 0 0,0 0 0,1 0 0,-2 0 0,1-1 1,0 1-1,-1 0 0,0-3 0,-12-34 284,12 38-272,-1-1 0,0 0 0,0 1 0,0-1 0,0 1 0,0 0 0,-1 0 0,1 0 0,-1 0 0,-5-3 0,25 5-19,-11 1-19,0-1 0,0 0 1,0 0-1,0 0 0,1-1 1,-1 1-1,0-2 0,0 1 1,0-1-1,-1 0 0,1 0 1,0 0-1,-1-1 0,6-3 1,12-12 38,-1-1 0,0-1 0,-2-1 1,0-1-1,-2-1 0,0 0 0,-2-1 1,0-1-1,-2-1 0,-1 0 0,12-32 0,-18 34 72,-1-1 0,-1 0-1,-1 0 1,-1 0 0,-2-44-1,0 67-93,-1 1 0,0-1 1,0 0-1,0 0 0,-1 0 0,1 1 0,0-1 0,-1 0 0,1 0 0,-1 1 0,0-1 0,1 0 0,-1 1 0,0-1 0,0 1 0,-2-3 0,3 4-10,0 0 1,-1-1-1,1 1 0,0 0 0,-1 0 0,1 0 1,-1 0-1,1-1 0,0 1 0,-1 0 1,1 0-1,0 0 0,-1 0 0,1 0 1,-1 0-1,1 0 0,0 0 0,-1 0 1,1 0-1,-1 0 0,1 1 0,0-1 1,-1 0-1,1 0 0,-1 0 0,-12 14 18,6-2-16,1 0 0,1 0-1,0 0 1,0 1 0,1-1 0,-3 22 0,1 2-21,0 44-1,3-25-4,3-1 0,2 1 0,3-1 0,14 65 0,-17-104 31,6 19 47,-8-32-54,1-1-1,-1 1 1,1-1 0,-1 0 0,1 0-1,0 1 1,0-1 0,-1 0-1,1 0 1,0 0 0,0 0 0,0 0-1,0 0 1,0 0 0,0 0 0,1 0-1,-1 0 1,2 1 0,0-3 7,-1 1-1,0 0 1,0-1 0,1 1 0,-1-1 0,0 0 0,0 0 0,0 1 0,1-1 0,-1-1 0,0 1-1,0 0 1,-1-1 0,1 1 0,0-1 0,2-2 0,9-6 26,25-14 75,-29 17-61,1 0 0,1 1 0,-1 0 0,1 1 0,0 0 0,0 0-1,16-3 1,-15 6-34,0 1 0,0 0 0,0 1 0,-1 1 0,1 0 0,0 0 0,0 1 0,-1 0 0,14 5 0,10 2 39,-35-9-54,1 1 0,0-1 1,0 0-1,-1 0 0,1 0 0,0 1 1,0-1-1,0 0 0,-1 0 0,1 0 0,0 0 1,0 0-1,0 0 0,-1-1 0,1 1 1,0 0-1,0 0 0,0-1 0,-1 1 0,2-1 1,-1 1 0,-1-1 1,0 1-1,0-1 1,0 1-1,0-1 1,0 1-1,0-1 1,0 1-1,0-1 1,0 1-1,-1-1 1,1 1-1,0 0 1,0-1-1,0 1 1,0-1-1,-1 1 1,1 0-1,0-1 1,0 1-1,-1-1 1,1 1-1,0 0 1,-1-1-1,1 1 1,-2-2 4,0 0 1,1 0-1,-1 1 0,0-1 1,0 1-1,0-1 1,0 1-1,0 0 1,0 0-1,0 0 0,0 0 1,-1 0-1,-4-1 1,5 3-2,0-1 0,-1 1 0,1-1 1,0 1-1,0 0 0,-1 0 0,1 0 1,0 0-1,0 0 0,0 0 0,0 1 1,0-1-1,0 0 0,1 1 0,-1 0 1,0 0-1,1-1 0,-1 1 0,1 0 1,0 0-1,0 0 0,-2 3 0,-2 6 31,-1 0-1,-6 22 0,11-29-26,0-3-6,1 0-1,0 0 1,-1 0-1,1 1 1,0-1-1,0 0 1,-1 0-1,1 0 1,0 0-1,0 1 1,0-1-1,1 0 1,-1 0-1,0 0 0,0 1 1,1-1-1,-1 0 1,0 0-1,1 0 1,-1 0-1,1 0 1,-1 0-1,1 0 1,0 0-1,0 0 1,-1 0-1,1 0 1,0 0-1,0-1 1,0 1-1,0 0 0,1 0 1,0 0 4,-1 0 0,1-1 0,-1 1 1,1-1-1,0 0 0,-1 0 0,1 1 0,0-1 0,-1 0 1,1 0-1,0 0 0,-1-1 0,1 1 0,-1 0 0,1-1 1,0 1-1,-1-1 0,1 1 0,-1-1 0,1 0 0,-1 1 1,0-1-1,3-2 0,1-2-1,1 0 1,-1-1-1,0 1 1,-1-1-1,8-12 1,17-21 3,-29 39-11,0 0 0,1 0 0,-1 1 0,0-1 0,1 0 0,-1 0 0,0 0 0,1 0 0,-1 0 0,0 0 0,1 1 0,-1-1 0,0 0 0,0 0 0,1 0 0,-1 1 0,0-1 0,0 0 0,1 0 0,-1 1 0,0-1 0,0 0 0,0 1 0,0-1 0,0 0 0,1 1 0,-1-1 0,0 0 0,0 1 0,0-1 0,0 1 0,9 19 0,-5-9 0,1-3 0,0 1 0,0-1 0,1-1 0,7 10 0,-10-14 0,0 0 0,0 0 0,0 0 0,0-1 0,0 0 0,0 1 0,1-1 0,-1 0 0,1 0 0,-1-1 0,1 1 0,6 1 0,-6-3 0,-1 0 0,0-1 0,1 1 0,-1-1 0,0 1 0,0-1 0,1 0 0,-1-1 0,0 1 0,0 0 0,0-1 0,0 0 0,0 1 0,-1-1 0,1-1 0,0 1 0,-1 0 0,0 0 0,1-1 0,2-4 0,5-6 0,-1 0 0,15-26 0,-11 13 0,-1 0 0,-2-1 0,-1-1 0,8-37 0,11-114 0,-26 161 0,-1 1 0,0-1 0,-1 1 0,-1-1 0,-1 0 0,-4-17 0,6 35 0,0 0 0,0-1 0,0 1 0,0-1 0,0 1 0,0 0 0,-1-1 0,1 1 0,0-1 0,0 1 0,0 0 0,0-1 0,0 1 0,-1 0 0,1-1 0,0 1 0,0 0 0,-1-1 0,1 1 0,0 0 0,-1 0 0,1-1 0,0 1 0,0 0 0,-1 0 0,1-1 0,-1 1 0,1 0 0,0 0 0,-1 0 0,1 0 0,0 0 0,-2-1 0,-9 11 0,-6 21 0,17-31 0,-7 17 0,1-1 0,1 1 0,1 0 0,0 0 0,1 0 0,0 1 0,1 27 0,3-16 0,1 1 0,1-1 0,11 50 0,-10-69 0,-1 1 0,2-1 0,-1 0 0,1 0 0,1-1 0,0 1 0,0-1 0,1 0 0,0-1 0,1 1 0,-1-2 0,2 1 0,12 9 0,-6-3-830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22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12456,'0'0'3912,"13"12"-3126,0 0-558,-6-5-110,0-1 0,0 1 0,0-1 0,1-1 0,0 0 0,0 0 0,1 0 0,-1-1 0,15 5 0,3-1 241,0-2 0,0 0 0,1-2 0,0 0 0,0-2 0,-1-2 0,1 0 1,0-1-1,41-8 0,-65 8-543,4-1 591,-3-1-3221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23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 14368,'0'0'3463,"73"20"-2975,4-20-216,19-6-8,11-4-64,0-6 0,-10 8-32,-21-2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2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86 11048,'0'0'14399,"-2"-10"-14013,1 7-357,0 0 0,0 0 1,0 1-1,1-1 0,-1 0 1,1 0-1,0 0 0,0 0 1,0 0-1,1-5 0,0 7-12,0-1-1,0 1 0,0-1 0,0 1 0,0-1 1,0 1-1,1 0 0,-1-1 0,0 1 1,1 0-1,-1 0 0,1 0 0,-1 0 0,1 0 1,0 1-1,-1-1 0,1 0 0,0 1 0,-1-1 1,1 1-1,0-1 0,0 1 0,3 0 1,43-7 406,0 2 0,1 2 1,-1 2-1,67 8 1,-93-4 403,35 8 0,-43-6 413,-3 0-1691,-4-4-3153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35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141 825 10344,'0'0'6887,"-3"13"-6513,-41 139 1272,-32 210 0,59-259 1442,22-147-2721,2 1-1,22-71 1,-16 68-170,-11 40-175,15-65 295,4 2 0,2 0 0,36-70 1,-39 99-167,-13 22-54,2 1 0,0-1 0,2 2 0,-1-1 0,21-22 0,-30 38-89,0 0-1,-1 0 1,1 0 0,0 1-1,0-1 1,-1 0 0,1 0-1,0 1 1,0-1 0,0 1-1,0-1 1,0 1 0,0-1-1,0 1 1,0-1 0,0 1 0,0 0-1,0 0 1,1 0 0,-1-1-1,0 1 1,0 0 0,0 0-1,0 1 1,0-1 0,0 0-1,0 0 1,0 0 0,1 1-1,-1-1 1,0 1 0,0-1 0,0 0-1,0 1 1,0 0 0,-1-1-1,1 1 1,0 0 0,0-1-1,0 1 1,0 0 0,-1 0-1,1 0 1,0 0 0,0 1-1,4 6 32,-1-1-1,-1 1 0,1-1 0,3 15 0,-5-18-25,3 10 27,2 7 43,0 0 1,-2 1-1,6 37 1,-11-54-56,1 1 0,-1-1 0,0 0 0,0 0-1,-1 0 1,1 0 0,-1 1 0,-1-1 0,1 0 0,-1 0 0,1-1 0,-1 1 0,-1 0 0,1-1 0,-1 1 0,1-1-1,-1 1 1,-1-1 0,1 0 0,-1-1 0,-6 7 0,7-9 9,1 1 0,-1-1-1,0 1 1,0-1 0,1 0 0,-1 0 0,0 0-1,0-1 1,0 1 0,0-1 0,0 0-1,0 1 1,-1-1 0,1-1 0,0 1-1,0 0 1,0-1 0,0 1 0,0-1 0,0 0-1,1 0 1,-1 0 0,0-1 0,0 1-1,1-1 1,-1 1 0,1-1 0,-1 0 0,1 0-1,0 0 1,-1 0 0,1 0 0,0-1-1,0 1 1,1-1 0,-1 1 0,1-1-1,-1 0 1,1 1 0,0-1 0,0 0 0,0 0-1,0 0 1,0 0 0,1 0 0,-1 0-1,1 0 1,0 0 0,0-5 0,1 7-25,-1 0 1,1 0-1,-1-1 1,1 1-1,-1 0 1,1 0-1,0 0 1,0 0-1,0 0 0,0 0 1,-1 0-1,1 0 1,0 0-1,1 0 1,-1 1-1,0-1 1,0 0-1,0 1 1,0-1-1,0 1 1,1-1-1,-1 1 1,0-1-1,1 1 1,-1 0-1,0 0 1,3 0-1,42-2 97,-41 2-99,27 2 2,-1-2 0,0-1 0,1-2 0,-1 0 0,38-11 0,-47 7-17,-1-2 1,1 0-1,-1-1 0,-1-1 1,0-1-1,0-1 1,-1-1-1,-1 0 0,0-1 1,-2-1-1,1-1 1,-2 0-1,15-22 1,3-8 17,-3-2 0,-1-1 0,-3-1 0,23-63 0,-33 68 33,-2-1 1,-1 0-1,6-55 0,-17 86 5,1-33-1,-3 43-19,0 1-1,-1-1 1,1 0-1,-1 1 0,0-1 1,-1 1-1,0-1 1,1 1-1,-5-7 1,6 12-27,0-1 0,0 1 1,-1 0-1,1 0 0,0-1 0,-1 1 1,1 0-1,0 0 0,-1 0 0,1-1 1,0 1-1,-1 0 0,1 0 1,0 0-1,-1 0 0,1 0 0,0 0 1,-1 0-1,1 0 0,-1-1 0,1 1 1,0 1-1,-1-1 0,1 0 1,-1 0-1,1 0 0,0 0 0,-1 0 1,1 0-1,0 0 0,-1 0 0,1 1 1,0-1-1,-1 0 0,1 0 1,0 0-1,-1 1 0,1-1 0,0 0 1,0 1-1,-1-1 0,1 0 0,0 0 1,-1 1-1,-11 15 69,-8 20-68,2 1-1,2 1 1,1 0-1,1 1 1,3 1-1,-9 53 1,10-33-40,-6 118-1,15-136 52,0-19-13,1 0 1,1 1-1,1-1 1,0 0-1,13 44 0,-15-66 3,0 1 0,1 0-1,-1-1 1,1 1 0,0-1-1,0 1 1,-1-1 0,1 1 0,0-1-1,0 0 1,0 1 0,1-1-1,-1 0 1,0 0 0,0 0-1,1 0 1,-1 0 0,0 0-1,1 0 1,-1 0 0,4 1 0,-3-2 1,0 0 1,0 0-1,1 0 1,-1 0-1,0 0 1,0 0-1,1-1 1,-1 1-1,0-1 1,0 1-1,0-1 1,0 0 0,0 0-1,3-1 1,5-5 25,1 0 0,-1 0 0,-1-1 0,14-14 0,40-51 54,2-4 35,-56 68-113,0 1 0,0 0 0,1 1 0,0 0-1,0 0 1,12-5 0,-18 10-9,1 1 0,-1-1 0,1 1 0,-1 0 0,1 1 0,0-1 0,-1 1 0,1 0 0,0 0 0,0 0 0,-1 0 0,1 1 0,-1 0 0,1 0 0,0 0 0,-1 1 0,0-1 0,1 1 0,-1 0 0,0 1 0,6 3 0,1 2 0,-1-1 0,0 1 0,-1 1 0,0 0 0,0 0 0,12 18 0,-13-17 0,-1-1 0,2 1 0,-1-2 0,12 10 0,-42-52 0,17 28 0,-1-1 0,1 2 0,-1-1 0,0 1 0,0 0 0,-8-5 0,12 9 0,-1-1 0,1 1 0,-1 0 0,0 0 0,0 1 0,0-1 0,1 0 0,-1 1 0,0 0 0,0-1 0,0 1 0,0 0 0,0 1 0,0-1 0,0 0 0,1 1 0,-1 0 0,0-1 0,0 1 0,-4 2 0,1 0 0,0 0 0,0 0 0,0 1 0,0-1 0,1 1 0,-1 0 0,1 1 0,0-1 0,0 1 0,1 0 0,-1 1 0,1-1 0,0 1 0,1-1 0,-1 1 0,1 0 0,1 0 0,-1 1 0,1-1 0,0 1 0,0-1 0,1 1 0,-1-1 0,2 1 0,-1 11 0,1-12 0,0 0 0,1 0 0,0 1 0,0-2 0,1 1 0,0 0 0,0 0 0,5 10 0,-6-14 0,0-1 0,0 1 0,0-1 0,0 0 0,1 1 0,-1-1 0,0 0 0,0 0 0,1 0 0,-1 0 0,1 0 0,-1-1 0,1 1 0,0 0 0,-1-1 0,1 1 0,0-1 0,-1 1 0,1-1 0,0 0 0,-1 0 0,1 1 0,0-1 0,0-1 0,-1 1 0,1 0 0,0 0 0,-1-1 0,1 1 0,0-1 0,-1 1 0,1-1 0,0 0 0,-1 1 0,1-1 0,1-2 0,6-2 0,0 0 0,-1-1 0,0 0 0,0-1 0,0 0 0,-1 0 0,0-1 0,0 0 0,-1 0 0,0 0 0,0-1 0,-1 0 0,6-15 0,-8 18 0,0 0 0,0 1 0,0 0 0,6-8 0,-8 12 0,-1 0 0,1 1 0,-1-1 0,1 0 0,-1 1 0,1-1 0,0 0 0,-1 1 0,1-1 0,0 1 0,0-1 0,-1 1 0,1-1 0,0 1 0,0-1 0,0 1 0,0 0 0,0-1 0,-1 1 0,1 0 0,0 0 0,0 0 0,0 0 0,0 0 0,0 0 0,0 0 0,0 0 0,0 0 0,0 0 0,-1 1 0,1-1 0,0 0 0,0 0 0,0 1 0,0-1 0,0 1 0,-1-1 0,1 1 0,0-1 0,1 2 0,7 8 0,0 1 0,-1 0 0,7 12 0,-9-13 0,1 1 0,0-2 0,1 1 0,10 10 0,-16-18 0,0 0 0,-1-1 0,1 1 0,0-1 0,0 0 0,0 1 0,1-1 0,-1 0 0,0 0 0,0 0 0,1 0 0,-1-1 0,0 1 0,1-1 0,-1 1 0,0-1 0,1 0 0,-1 0 0,1 0 0,-1 0 0,1 0 0,-1-1 0,0 1 0,1-1 0,-1 1 0,0-1 0,1 0 0,-1 0 0,0 0 0,0 0 0,0-1 0,0 1 0,0 0 0,0-1 0,0 1 0,0-1 0,-1 0 0,1 0 0,2-3 0,9-13 0,-1-2 0,0 0 0,-1 0 0,14-41 0,19-34 0,-39 84 0,-3 7 0,0 1 0,0-1 0,0 0 0,0 1 0,0-1 0,5-4 0,-7 8 0,1-1 0,-1 1 0,0 0 0,1 0 0,-1-1 0,1 1 0,-1 0 0,0 0 0,1 0 0,-1 0 0,1-1 0,-1 1 0,0 0 0,1 0 0,-1 0 0,1 0 0,-1 0 0,1 0 0,-1 0 0,1 0 0,-1 0 0,0 0 0,1 0 0,-1 1 0,1-1 0,0 0 0,0 1 0,0 0 0,0 0 0,0 0 0,0 0 0,0 0 0,0 0 0,0 0 0,0 1 0,0-1 0,-1 0 0,1 1 0,0 1 0,6 13 0,0 0 0,-2 0 0,0 1 0,0 0 0,1 20 0,-4-24 0,-2-1 0,1 0 0,-1 0 0,-1 0 0,0 0 0,-1 0 0,0 0 0,-6 18 0,7-28 0,0 0 0,0 0 0,0 0 0,0-1 0,-1 1 0,1 0 0,0-1 0,-1 1 0,1-1 0,-1 1 0,1-1 0,-1 0 0,0 1 0,0-1 0,1 0 0,-1 0 0,0 0 0,0-1 0,0 1 0,0 0 0,0-1 0,0 1 0,0-1 0,0 0 0,-1 0 0,1 1 0,0-2 0,0 1 0,0 0 0,0 0 0,0 0 0,-3-2 0,1 1 0,0 1 0,0-1 0,1-1 0,-1 1 0,1-1 0,-1 1 0,1-1 0,-1 0 0,1 0 0,0 0 0,0-1 0,0 1 0,0-1 0,1 0 0,-1 0 0,1 1 0,-4-6 0,3 3 0,2 2 0,8 3 0,-3 0 0,22 3 0,0-2 0,45-4 0,-63 3 0,0-2 0,0 1 0,0-1 0,0-1 0,0 1 0,0-1 0,0-1 0,-1 1 0,0-1 0,0-1 0,0 1 0,12-12 0,21-22 0,-3-3 0,43-59 0,-78 98 0,1-3 0,1-1 0,0 1 0,1 0 0,8-7 0,-12 11 0,-1 1 0,1-1 0,-1 1 0,1-1 0,0 1 0,-1-1 0,1 1 0,0 0 0,0-1 0,-1 1 0,1 0 0,0 0 0,0 0 0,-1 0 0,1-1 0,0 1 0,0 0 0,-1 0 0,1 0 0,0 1 0,0-1 0,0 0 0,-1 0 0,1 0 0,0 1 0,0-1 0,-1 0 0,1 0 0,0 1 0,-1-1 0,1 1 0,0-1 0,-1 1 0,1-1 0,-1 1 0,1-1 0,-1 1 0,1 0 0,-1-1 0,1 1 0,-1-1 0,1 1 0,-1 0 0,0 0 0,1-1 0,-1 1 0,0 0 0,0 0 0,0-1 0,1 2 0,3 15 0,0 0 0,-1 0 0,-1 0 0,0 1 0,-2-1 0,0 1 0,-2 17 0,1 13 0,0-42 0,3 17 0,4-18 0,5-12 0,7-11 0,-2-1 0,0 0 0,20-33 0,-18 25 0,30-35 0,-47 60 0,0 1 0,0 0 0,-1 0 0,1 0 0,0 0 0,0 0 0,0 1 0,0-1 0,0 0 0,1 0 0,-1 1 0,0-1 0,0 0 0,0 1 0,1-1 0,-1 1 0,0 0 0,0-1 0,1 1 0,-1 0 0,0 0 0,1 0 0,1 0 0,-2 1 0,-1-1 0,1 1 0,0 0 0,0 0 0,0 0 0,-1 0 0,1-1 0,0 1 0,-1 0 0,1 1 0,-1-1 0,1 0 0,-1 0 0,1 0 0,-1 0 0,0 0 0,0 0 0,1 0 0,-1 1 0,0-1 0,0 0 0,0 0 0,0 0 0,0 0 0,-1 1 0,1 0 0,-5 44 0,-13 64 0,17-109 0,1 0 0,0 0 0,0-1 0,-1 1 0,1 0 0,0 0 0,0-1 0,0 1 0,0 0 0,0 0 0,0 0 0,0-1 0,0 1 0,0 0 0,0 0 0,1-1 0,-1 1 0,0 0 0,0 0 0,1-1 0,0 2 0,-1-2 0,1 0 0,-1 0 0,1 0 0,-1 0 0,1 0 0,0 0 0,-1 0 0,1-1 0,-1 1 0,1 0 0,-1 0 0,1 0 0,-1-1 0,1 1 0,-1 0 0,1-1 0,-1 1 0,0 0 0,1-1 0,-1 1 0,1-1 0,23-28 0,5-15 0,-16 24 0,0 0 0,2 0 0,0 2 0,18-18 0,-32 35 0,-1 0 0,1 0 0,0 1 0,0-1 0,0 0 0,0 1 0,-1-1 0,1 1 0,0-1 0,0 1 0,0-1 0,0 1 0,0 0 0,1 0 0,-1-1 0,0 1 0,0 0 0,0 0 0,1 0 0,-1 0 0,0 1 0,-1-1 0,1 0 0,0 1 0,0-1 0,-1 1 0,1-1 0,-1 1 0,1-1 0,0 1 0,-1-1 0,1 1 0,-1 0 0,1-1 0,-1 1 0,0 0 0,1-1 0,-1 1 0,0 0 0,1 0 0,1 7 0,0-1 0,-1 0 0,0 1 0,1 10 0,-1-5 0,1 10 0,-2-14 0,1 1 0,0 0 0,1 0 0,0-1 0,5 14 0,-6-21 0,0 0 0,0 0 0,0 0 0,0 0 0,0 0 0,0-1 0,1 1 0,-1 0 0,1-1 0,-1 1 0,1-1 0,0 1 0,0-1 0,-1 0 0,1 0 0,0 0 0,0 0 0,0 0 0,0 0 0,0 0 0,1-1 0,-1 1 0,0-1 0,0 0 0,0 1 0,0-1 0,1 0 0,-1 0 0,0 0 0,2-1 0,12-2 0,-1 0 0,0 0 0,0-2 0,26-10 0,55-33 0,78-56 0,-160 93 0,-12 9 0,-1 1 0,1-1 0,0 0 0,0 1 0,0 0 0,0-1 0,0 1 0,1 0 0,-1 0 0,0 0 0,5-1 0,-23 22 0,-28 29 0,20-24 0,-25 34 0,43-51 0,1 0 0,0 0 0,0 1 0,1 0 0,0-1 0,1 1 0,0 1 0,0-1 0,-1 11 0,3-19 0,1 1 0,-1-1 0,1 0 0,0 1 0,0-1 0,0 1 0,0-1 0,0 1 0,0-1 0,0 0 0,1 1 0,-1-1 0,0 1 0,1-1 0,-1 0 0,1 1 0,0-1 0,-1 0 0,1 0 0,0 1 0,0-1 0,0 0 0,0 0 0,1 2 0,0-3 0,-1 0 0,1 1 0,-1-1 0,1 0 0,-1 1 0,1-1 0,0 0 0,-1 0 0,1 0 0,-1-1 0,1 1 0,-1 0 0,1-1 0,-1 1 0,1 0 0,-1-1 0,1 0 0,-1 1 0,0-1 0,1 0 0,-1 0 0,3-2 0,4-4 0,0 0 0,0-1 0,-1 0 0,0-1 0,0 1 0,-1-1 0,0-1 0,-1 1 0,9-20 0,5-9 0,-15 28 0,-4 9 0,0 0 0,1 0 0,-1 0 0,0 0 0,0 0 0,1 0 0,-1 0 0,1 0 0,-1 0 0,1 0 0,-1 0 0,1 0 0,0 0 0,-1 0 0,1 1 0,0-1 0,0 0 0,-1 0 0,1 1 0,0-1 0,0 1 0,2-2 0,-2 3 0,-1 0 0,1 0 0,0 0 0,0 0 0,-1 1 0,1-1 0,0 0 0,-1 0 0,0 1 0,1-1 0,-1 0 0,0 0 0,1 1 0,-1-1 0,0 0 0,0 3 0,1 1 0,2 6 0,2 0 0,-1 0 0,1-1 0,12 18 0,-3-5 0,-11-18 0,0 0 0,1-1 0,0 1 0,0-1 0,0 0 0,0 0 0,9 6 0,-11-9 0,0 1 0,0-1 0,1 1 0,-1-1 0,0 0 0,1 0 0,-1 0 0,0 0 0,1-1 0,-1 1 0,1 0 0,-1-1 0,1 0 0,0 0 0,-1 0 0,1 0 0,-1 0 0,1 0 0,4-2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37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0 268 9744,'0'0'8634,"2"11"-8298,8 31-5,-9-41-308,-1 0-1,1 0 1,-1 0 0,1 0 0,0-1-1,-1 1 1,1 0 0,0 0 0,-1 0-1,1-1 1,0 1 0,0 0 0,0-1-1,0 1 1,0 0 0,0-1 0,0 1 0,0-1-1,0 0 1,0 1 0,0-1 0,2 1-1,21-2 401,-22 1-352,3 0 24,0 0 1,0-1-1,0 0 0,-1 1 1,1-2-1,0 1 0,-1-1 1,1 1-1,-1-1 0,1 0 1,-1-1-1,0 1 0,0-1 1,0 0-1,0 0 0,0 0 1,-1 0-1,1-1 0,2-4 1,5-5 154,-6 8-120,0-1 0,-1 1 0,0-1 0,0 0 1,0-1-1,5-12 0,-2-6 372,0 0 1,-2 0-1,0-1 1,-2 1-1,0-53 1,-5 58 399,-2 31-251,-2 32-219,3-15-251,1-1 0,3 30 0,0-46-77,0 0 0,1 1 0,1-1 0,0 0 0,0 0 0,1 0 0,9 18-1,-12-27-83,1-1-1,-1 1 1,1 0-1,-1-1 1,1 0-1,0 1 0,-1-1 1,1 0-1,0 0 1,0 0-1,0 0 1,0 0-1,0 0 0,0-1 1,0 1-1,0 0 1,0-1-1,0 0 1,1 0-1,-1 1 0,0-1 1,0 0-1,0-1 1,3 1-1,3-1 21,0 0 0,-1-1 1,1 0-1,-1 0 0,12-5 0,15-10 85,-2-2-1,0 0 0,-1-3 1,-1 0-1,48-48 1,3-7 291,-80 76-395,1 0 1,-1 0-1,1 0 1,0 1-1,-1-1 1,1 0-1,0 0 1,-1 1-1,1-1 0,2 0 1,-4 1-16,1 0 1,-1 0-1,1 0 1,-1 0-1,0 0 0,1 0 1,-1 0-1,1 1 1,-1-1-1,0 0 1,1 0-1,-1 0 0,1 0 1,-1 0-1,0 1 1,1-1-1,-1 0 0,0 0 1,1 1-1,-1-1 1,0 0-1,1 0 1,-1 1-1,0-1 0,0 0 1,1 1-1,-1-1 1,0 0-1,0 1 0,0-1 1,0 1-1,1-1 1,-1 0-1,0 1 1,0-1-1,0 1 0,0-1 1,0 0-1,0 1 1,0-1-1,0 1 0,0-1 1,0 0-1,0 1 1,0-1-1,-1 1 1,1-1-1,0 1 0,-7 49 266,-3 0-1,-26 84 1,36-134-272,-3 8 0,0 0 0,0 1 0,1-1 0,-1 11 0,15-24 0,6-9 0,-1-1 0,0-1 0,26-31 0,-4 4 0,-24 27 0,7-8 0,34-26 0,-56 49 0,1 1 0,0-1 0,0 0 0,0 1 0,0-1 0,0 0 0,-1 1 0,1-1 0,0 1 0,0-1 0,0 1 0,1 0 0,-1-1 0,0 1 0,0 0 0,0 0 0,0 0 0,0 0 0,0 0 0,0 0 0,0 0 0,0 0 0,1 0 0,-1 1 0,0-1 0,0 0 0,0 1 0,0-1 0,0 0 0,0 1 0,0-1 0,1 2 0,1 2 0,0-1 0,0 1 0,0-1 0,-1 1 0,1 0 0,2 7 0,5 8 0,6 5 0,-10-13 0,1 0 0,1 0 0,0-1 0,0 0 0,1 0 0,1-1 0,17 15 0,-23-22 0,-1 1 0,1-1 0,0 0 0,1 1 0,-1-2 0,0 1 0,1 0 0,-1-1 0,0 0 0,1 0 0,0 0 0,-1-1 0,8 0 0,-10-2 1004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37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17079,'0'0'2520,"78"-28"-2328,-27 20-8,7-2-168,-1 4-8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38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336 27 8744,'0'0'8702,"-12"-5"-8339,5 1-291,2 1-34,1 1 1,0 0-1,-1 0 1,0 0-1,1 0 1,-1 1-1,0 0 1,0 0-1,1 0 1,-1 1-1,0-1 1,0 1-1,0 0 1,0 0-1,0 1 1,-8 2-1,-4 2 195,0 2 0,0 0-1,0 2 1,1-1 0,1 2-1,0 0 1,0 1 0,-25 23-1,34-27-82,-1 0 1,1 1-1,1-1 0,0 1 0,0 0 1,0 0-1,1 1 0,-4 11 0,6-13-20,0-1 0,1 0 0,0 1 0,0 0 0,0-1 0,1 1 0,0-1-1,1 1 1,-1 0 0,1-1 0,0 1 0,5 11 0,-6-16-75,1 1-1,0-1 1,0 1 0,0-1-1,0 0 1,0 0 0,0 0 0,1 1-1,-1-1 1,1 0 0,0-1-1,-1 1 1,1 0 0,0 0 0,0-1-1,4 3 1,-4-3-9,0 0 1,0-1-1,0 1 0,0-1 1,0 0-1,1 0 0,-1 1 1,0-1-1,0 0 0,0-1 1,0 1-1,0 0 0,0-1 1,0 1-1,0-1 0,2 0 1,4-3 39,0 0 1,-1 0-1,0-1 1,0 0-1,0 0 0,-1 0 1,1-1-1,6-8 1,-1-1 54,-1 1 1,0-2-1,-1 0 1,-1 0-1,0-1 1,-2 0-1,0 0 1,7-25-1,-11 30 215,-2 11 219,-2 29 22,3-20-554,0 0-1,0 0 1,1-1-1,0 1 1,0-1-1,0 0 1,1 0-1,1 0 1,-1 0-1,1-1 1,0 1 0,0-1-1,1 0 1,0-1-1,0 1 1,0-1-1,1-1 1,-1 1-1,1-1 1,11 5-1,-7-5 20,0 0-1,0 0 0,1-2 0,-1 1 1,1-1-1,0-1 0,0 0 0,-1-1 1,1 0-1,0 0 0,0-2 0,0 1 0,14-5 1,-6 0 21,-1 0-1,0-1 1,0-1 0,-1-1 0,24-15 0,-32 17-1392,0-1-1,14-13 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42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78 504 7736,'0'0'13857,"-7"10"-13543,-2 4-171,1 0-1,0 0 0,1 0 1,0 1-1,1 0 0,1 0 1,-4 17-1,7-15 40,-2 6 138,1 1 0,1 25-1,2-42-210,0-1 1,1 1-1,0-1 0,0 1 0,0-1 1,1 1-1,0-1 0,0 0 0,1 0 1,0 1-1,0-2 0,5 9 0,-7-13-75,0 0-1,1 0 0,-1 0 1,1-1-1,-1 1 1,1 0-1,-1-1 0,1 1 1,0 0-1,-1-1 1,1 0-1,0 1 1,-1-1-1,1 0 0,0 0 1,-1 0-1,1 0 1,0 0-1,-1-1 0,1 1 1,0 0-1,-1-1 1,1 1-1,0-1 0,-1 0 1,1 1-1,1-2 1,7-2 59,0-1 1,-1 0-1,9-7 1,-5 3-10,-1-1 0,-1-1 0,0 0 0,0 0 0,14-21 0,39-70 251,-42 60-81,-2 0 0,17-49 0,-33 70 146,-3 18-83,-4 14-206,-14 48 20,11-40-90,0 1 0,-3 28 0,7-34-17,0 0 0,2 1 0,0-1 0,0 0 0,1 1 0,1-1 0,1 0-1,0 0 1,9 26 0,-11-38-15,0 1 1,1-1-1,-1 0 1,0 1-1,1-1 0,0 0 1,-1 0-1,1 0 1,0 0-1,0-1 0,0 1 1,0 0-1,1-1 0,-1 0 1,0 1-1,5 0 1,-3 0 3,1-1 1,0 1 0,0-1-1,0-1 1,0 1 0,0-1-1,0 0 1,7 0 0,1-2 32,0 0 0,0-1 0,0 0 1,0-1-1,21-10 0,-19 7 13,-1-1-1,-1 0 1,0-1-1,0-1 1,-1 0-1,0-1 1,0 0-1,-1 0 1,-1-1 0,0-1-1,10-17 1,-11 17 47,0 0 1,15-17-1,1 0 97,-21 24-163,8-7 85,-8 13-64,-1 9-5,-2 12-41,-1 0 1,-1 0-1,-1 0 0,-1-1 1,0 1-1,-11 34 1,10-34-2,4-19-5,0 1-1,0 0 0,-1-1 1,1 1-1,-1-1 1,0 1-1,0-1 0,0 0 1,0 1-1,-1 1 0,6-4 67,4-5-55,52-67 112,-35 40-33,46-45 1,-42 46-42,-23 23-27,2 0-1,-1 0 0,1 1 0,9-8 0,-16 15-30,-1-1 0,1 1 0,-1 0 0,1-1 0,0 1 1,-1-1-1,1 1 0,-1 0 0,1 0 0,0-1 0,-1 1 0,1 0 0,0 0 0,-1 0 0,1 0 0,0 0 1,-1 0-1,1 0 0,0 0 0,0 0 0,-1 0 0,1 0 0,0 0 0,-1 0 0,1 0 0,0 1 0,-1-1 1,1 0-1,-1 1 0,1-1 0,0 0 0,-1 1 0,1-1 0,-1 1 0,1-1 0,-1 1 0,1-1 0,-1 1 1,1-1-1,-1 1 0,0-1 0,1 1 0,-1-1 0,0 1 0,1 0 0,-1-1 0,0 1 0,0 0 0,0-1 0,0 1 1,0 0-1,1-1 0,-1 1 0,0 1 0,1 6 0,0 0 0,-1 1-1,0 12 1,0-13 0,-1 29 0,0-23 0,0-1 0,1 1 0,1-1 0,0 0 0,1 0 0,4 17 0,-6-29 0,0 0 0,1 0 0,-1 0 0,1 0 0,-1 0 0,1 0 0,-1 0 0,1 0 0,0 0 0,-1 0 0,1 0 0,0 0 0,0-1 0,0 1 0,0 0 0,0-1 0,0 1 0,0 0 0,0-1 0,0 1 0,2 0 0,-1-1 0,1 1 0,-1-1 0,0 0 0,0 0 0,1 0 0,-1 0 0,0-1 0,0 1 0,0-1 0,5-1 0,3-2 0,1-1 0,-1 0 0,16-11 0,-24 14 0,27-19 0,-1-1 0,-1-2 0,36-40 0,-62 62 0,0 1 0,0 0 0,0 0 0,1-1 0,-1 1 0,0 0 0,1 0 0,-1 0 0,1 0 0,-1 1 0,1-1 0,-1 0 0,4 0 0,-5 1 0,1 0 0,0 0 0,-1 0 0,1 0 0,0 0 0,-1 0 0,1 0 0,0 0 0,-1 1 0,1-1 0,-1 0 0,1 0 0,0 1 0,-1-1 0,1 0 0,-1 1 0,1-1 0,-1 1 0,1-1 0,-1 1 0,1-1 0,-1 1 0,0-1 0,1 1 0,2 5 0,-1-1 0,0 1 0,0 0 0,0 0 0,0-1 0,0 8 0,2 4 0,0 0 0,1-1 0,0 1 0,2-1 0,10 21 0,-15-34 0,-1 0 0,1 0 0,0 1 0,0-1 0,1-1 0,-1 1 0,1 0 0,-1 0 0,1-1 0,0 0 0,0 1 0,0-1 0,0 0 0,0-1 0,1 1 0,-1 0 0,0-1 0,1 0 0,-1 0 0,1 0 0,0 0 0,-1 0 0,1-1 0,0 0 0,-1 0 0,1 0 0,4 0 0,-2-2 0,-1 1 0,0-1 0,-1 0 0,1-1 0,0 1 0,-1-1 0,1 0 0,-1 0 0,0 0 0,5-5 0,3-4 0,-1 0 0,11-14 0,-2-3 0,-1-1 0,-1-1 0,-1 0 0,17-49 0,37-139 0,-59 179 0,-2 0 0,-2-1 0,-1 0 0,1-58 0,-8 98 0,0 0 0,1 0 0,-1 0 0,0 0 0,0 0 0,0 0 0,0 0 0,-1 1 0,1-1 0,0 0 0,0 0 0,0 0 0,-1 0 0,1 0 0,0 0 0,-1 0 0,1 0 0,-1 0 0,1 0 0,-1 1 0,-1-2 0,2 2 0,-1 0 0,0 0 0,1 0 0,-1 1 0,0-1 0,1 0 0,-1 0 0,0 1 0,1-1 0,-1 1 0,1-1 0,-1 0 0,1 1 0,-1-1 0,1 1 0,-1-1 0,1 1 0,-1-1 0,1 1 0,-1 0 0,1 0 0,-24 43 0,15-20 0,1 1 0,1 1 0,2-1 0,0 1 0,2 0 0,-1 30 0,4-9 0,2-1 0,12 74 0,-12-110 0,0 0 0,1 1 0,0-2 0,0 1 0,1 0 0,0-1 0,1 1 0,0-1 0,0 0 0,8 9 0,-8-13 0,0 0 0,0 0 0,1 0 0,0 0 0,-1-1 0,2 0 0,-1 0 0,0-1 0,1 0 0,0 0 0,-1 0 0,1-1 0,0 0 0,1 0 0,7 0 0,-7-1 0,0 0 0,0 0 0,0-1 0,1 0 0,-1-1 0,0 0 0,0 0 0,-1-1 0,1 0 0,0 0 0,0-1 0,13-6 0,-18 6 1014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42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15472,'0'0'1250,"16"-2"-847,444-10 2973,-427 14-2910,50 7 1,-70-6-251,1 0 1,-1 1-1,0 0 1,0 1 0,0 0-1,15 9 1,-18-10 6,-9-4-190,0 1 0,0-1 0,0 0 0,0 0 0,0 1-1,0-1 1,0 1 0,0-1 0,0 1 0,0-1 0,0 1 0,0 0 0,0-1 0,0 1-1,0 0 1,0 0 0,-1 0 0,1 0 0,0-1 0,-1 1 0,2 2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1:42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15576,'0'0'2087,"103"-12"-1719,-51 12-136,0 0 8,-1 2-168,-9 4 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2:13.2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87 330 7832,'0'0'6705,"-7"10"-6513,4-6-184,-6 9 133,1-1-1,0 1 1,1 1-1,-10 27 1,9-7 127,1 0 0,2 1 0,-2 69 1,15 108 528,-3-124-524,0 135 251,15 169 243,-4-261-356,-2 202-1,-21-187-57,-1 39 120,11-127-358,-1-40-47,-1 1 1,-2 35-1,3-15 86,-1-34-131,-1 0-1,1-1 0,-1 1 1,0 0-1,0-1 1,-1 1-1,1 0 0,-3 8 1,1-4 10,0 1 0,-1 18 0,2-18 6,4 21 77,0-19-25,-2-10-80,0 0 0,0-1 0,0 1 0,0-1 1,0 0-1,0 1 0,0-1 0,1 0 0,-1 0 0,1 1 0,-1-1 0,2 1 1,12 10 51,-11-7-60,0-1 0,0 0 0,0-1 0,0 1-1,1-1 1,-1 0 0,1 0 0,0 0 0,0-1 0,0 1 0,7 1 0,6 1-23,-1-1 1,22 3-1,10 1 5,153 23-34,-28-6-19,-147-22 41,0-1 1,0-1-1,1-1 1,38-5-1,16-1-36,-8 1 0,-40 2 45,0 2-1,34 2 0,35 5 3,-93-6 16,0 0 1,0-1-1,0 0 0,11-2 0,-10 0-9,0 2 1,21-1-1,68 9-59,-62-3 51,1-1 0,73-6 0,-83 0 17,0 1 0,55 4 0,-47 0 0,43-4 0,-62 2 2,1 1 0,-1 1 0,24 4 0,-1 1 9,69 15 3,-78-14-23,1-1 1,57 4-1,-48-8-6,0 3 0,0 1 0,42 14 0,4-1 38,-40-12 14,0-3 1,71-2 0,6 1-9,100 6-130,-192-9 97,4-1 2,0-2 0,71-13-1,-88 13-8,0 0-1,0 1 0,34 3 1,7 0-15,115-10 42,-48-9 22,-24 3 36,-37 11-41,81 6 0,-76 1-25,-26-1-2,60 14 1,-67-10 21,1-1 1,44 1-1,-50-6 34,47 9 0,-58-6-40,1 0 0,0-2 1,-1-1-1,44-4 0,-43 1-5,0 1 0,38 3 0,-30-1-4,42-4 26,-53 1-7,41 2 1,-9 2 32,107-10-1,-87 2 7,39-11 2,-81 10-48,0 2 0,33-1 0,256-17 139,-234 13-122,-44 7-18,77-18 1,-72 11-11,69-7 0,-36 7-10,188-9 74,-65 7-27,-140 7-19,1 2-1,-1 2 1,69 10 0,-24 0 6,36 5 29,-11 2 45,145 0 0,-179-13-43,19-3 53,151-20-1,-58 1-38,-6 20-56,-11 1-8,-26-2 39,0 0 7,161-6-33,-51 12-37,-77 1 3,-54-6 2,156-3 0,-246 0 0,204-2 0,-53-3 0,-39-2 0,-100 7 0,-1-4 0,70-15 0,-84 14 2,0 3 0,107 6 0,12 0 11,64-18 123,164-4-25,-262 19-155,127 2-16,26 1 60,-106-2 46,-35-2-21,46 2 6,-5-4-19,39 2-61,-161 6 24,101-8-1,-70-2 7,1 4 0,144 18 0,-94-11-36,6 2 22,92 14 2,-224-19 31,0-1 0,27-3 0,-24 0 0,37 3 0,32 0 4,-12-1 11,101 6 57,210 13-145,-18-8 55,126 17 18,-258-24 0,-86-5 0,291-8 0,-380 6 0,147 1 0,54-2 0,84 1 0,-70 3 0,-156-3 12,170-13 40,326-26 134,-562 43-156,82-3 52,156-10 46,-240 10-87,0-3 0,64-13 1,-118 16-40,149-10 50,-34 5-21,35-11 46,-65 10-28,-72 7-26,0 0 0,-1-2 0,1 0 0,0-2 0,28-8 0,1-2 61,-37 13-36,-1-2 0,0 0 0,16-7 0,-25 10-32,-1-1 0,0 0 0,1 0 0,-1 0 0,0-1 1,0 1-1,0-1 0,-1 1 0,1-1 0,0 0 1,-1 0-1,0 0 0,0-1 0,0 1 0,0 0 0,1-5 1,13-40 76,-1-1 0,11-78 0,1-105 26,-22 187-88,16-212 117,14-126-3,-23 287-131,24-165 15,-4 13-22,-15 109-5,-6 25-2,8-50 0,-10 102 0,-2 0 0,-3-77 0,-3 129-17,-2-1 0,0 0-1,0 1 1,-1-1 0,0 1-1,0 0 1,-8-19 0,8 26 11,1 0 1,-1 0 0,1 0 0,-1 0 0,0 1 0,0-1-1,0 1 1,-1-1 0,1 1 0,0 0 0,-1 0 0,0 0 0,1 0-1,-1 0 1,0 1 0,0-1 0,0 1 0,0 0 0,0 0-1,0 0 1,0 0 0,-1 1 0,1-1 0,0 1 0,0-1-1,-1 1 1,1 0 0,0 1 0,-5 0 0,0 1-10,0 0 1,1 0-1,-1 1 1,1 0-1,-9 5 0,-23 9-44,-196 43-246,190-48 263,23-5 9,-1-2 1,-35 5-1,50-9 28,-23 2-31,0-1-1,-1-1 0,-59-8 0,48 1 18,-1 0 1,0 3-1,-53 3 0,20 1-4,-146-19 1,143 8 12,-129 1 0,118 14 22,-139 1-21,-35-19-86,-62-1 130,40 3 71,3 1-19,-36 16-12,142-13-84,117 3 4,0 2 0,-61 6 0,-19 8 1,-218-9 1,148 4-47,45 1 89,8-5 37,-166 26-1,-119 9 34,266-31-31,-81 6 32,-11 4-12,88-8-17,-169 0 0,272-9-48,-100 1 32,-199-4-49,134-3 1,-291-25 154,261 20-15,214 11-126,14-1-11,-368-17 56,182 11-69,85 4 0,-352 0 110,331 2-62,-13-1-3,43 8 9,-340 0 149,247-4-56,109 0-42,-49 7 54,1 1 17,-94 7 83,143-7-189,-376 53 161,255-28-155,174-25-61,-77 8 8,-10-3 31,-165 5 38,-20-14-137,230-11 15,-48 2 1,-120-2 8,15-2-34,75 2 76,0 1 18,-42 5-54,7 1 1,35-6-64,107 2 42,-31 2-21,83 0 31,-1-1-1,0-1 1,-31-6 0,-36-3-10,-81-8 57,-63-2 21,193 19-62,-65-12 1,-16-1-2,-339-19-41,294 24 100,-295 18 0,151 1-17,-2 0-7,0 4-20,45 5 0,120-5 0,47 0-29,-12 1-14,-136 9 14,-85 2-6,30-25 35,183-4 0,-20 0 0,81 3 77,-107-14 0,-33-1 74,2 28 179,99-7-206,2 0-12,-12 2 11,36-4-62,64-2-49,1-1 1,0 0-1,-1-1 1,1-1-1,-22-5 0,19 4 11,1 1 0,-1 1-1,0 1 1,-20 1 0,-28 0 30,-223-15 124,263 14-151,1 2-1,0 0 0,-1 2 1,1 1-1,-26 9 0,47-14-23,-22 7 3,24-7-11,0 0 0,0 0 0,-1 0 0,1 0 0,0 1-1,0-2 1,0 1 0,0 0 0,0 0 0,-1 0 0,1 0-1,0-1 1,0 1 0,0-1 0,0 1 0,0-1 0,-2 0-1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3:24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32 993 7024,'0'0'12019,"-7"-10"-11631,5 7-348,-1-1 10,1 1 0,-1-1 0,1 0 0,0 0 0,0 1 0,1-1 1,-1-1-1,1 1 0,0 0 0,0 0 0,0 0 0,0-1 0,1 1 0,0 0 0,0-1 0,0 1 0,0 0 0,1-1 0,-1 1 1,1 0-1,2-5 0,5-8 466,0 0 0,2 0 0,18-25 0,-4 6 77,-10 16 26,30-33-1,4-4 93,-11 11-220,3 1 1,1 3-1,76-60 0,-65 63-176,13-11 125,33-27 313,15-13 387,-88 69-928,1 1 1,1 1-1,1 2 0,0 0 0,41-16 0,-66 32-195,-1 0-1,0 0 0,1 0 0,-1 0 0,1 0 0,-1 1 0,1-1 1,-1 1-1,1-1 0,0 1 0,-1 0 0,1 0 0,-1 0 0,1 1 1,0-1-1,-1 1 0,1-1 0,-1 1 0,1 0 0,-1 0 0,0 0 1,1 0-1,-1 0 0,0 0 0,0 1 0,3 1 0,-2 1 9,0-1 0,0 1-1,0 0 1,0 0 0,0 1 0,-1-1-1,0 0 1,0 1 0,0-1 0,0 1-1,-1 0 1,2 8 0,-1 1 29,-1 1 0,-1-1 1,0 1-1,0-1 0,-1 1 1,-1-1-1,-1 0 0,0 1 0,-1-1 1,-10 26-1,10-34-28,0 0 0,0 0 0,0 0 1,-1-1-1,1 0 0,-1 1 0,-1-1 0,1-1 0,-1 1 1,1-1-1,-1 0 0,-9 4 0,5-5-26,0-1 0,-1 1 0,0-2 0,1 1 0,-1-2 0,0 1 0,0-2 0,-11 0 0,-12-1 0,-188 15 0,196-9-462,20-3-3013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3:32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14168,'0'0'616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2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55 188 12360,'0'0'4606,"-10"0"-4187,-27-3 10,36 3-414,1 0 0,0 0 0,0 0-1,-1 0 1,1 0 0,0 0 0,-1 0 0,1 0 0,0 0 0,-1 0-1,1 0 1,0 0 0,0-1 0,-1 1 0,1 0 0,0 0-1,0 0 1,-1-1 0,1 1 0,0 0 0,0 0 0,0-1-1,-1 1 1,1 0 0,0 0 0,0-1 0,0 1 0,0 0-1,0 0 1,-1-1 0,1 1 0,0 0 0,0-1 0,0 1 0,0 0-1,0-1 1,0 1 0,0 0 0,0-1 0,0 1 0,0 0-1,0 0 1,0-1 0,1 1 0,-1 0 0,0-1 0,0 1-1,0 0 1,1-1 0,8-13 412,-7 12-289,4-7 80,1 1-1,0 0 1,0 0 0,1 0 0,0 1-1,0 1 1,1-1 0,9-4 0,-12 7-39,0 1 0,1 0 0,-1 0 1,1 1-1,-1 0 0,1 0 0,0 0 1,0 1-1,0 0 0,-1 1 0,1-1 0,0 1 1,12 2-1,-18-2-135,0 1 0,1-1 0,-1 1 0,0-1 0,0 1 0,0 0 0,0-1 0,0 1 0,0 0 0,0 0 0,0 0-1,0 0 1,0 0 0,0 0 0,0 0 0,-1 0 0,1 0 0,0 0 0,-1 0 0,1 1 0,-1-1 0,1 0 0,-1 0 0,0 1 0,1-1 0,-1 3 0,1 3 70,0-1 1,-1 1 0,0 0-1,-1 7 1,-4 20 263,-2 0 0,-1-1-1,-18 46 1,-13 54 483,39-131-851,-4 14 88,1 0-1,1 1 0,1-1 1,0 19-1,2-30-56,-1-1 1,1 0-1,-1 0 1,1 1-1,1-1 1,-1 0-1,1 0 1,-1 0-1,4 5 1,-3-7-5,0 0 0,-1 0 0,1 0 1,0 0-1,0 0 0,0 0 0,0-1 1,0 1-1,0-1 0,1 0 0,-1 1 1,0-1-1,1 0 0,-1 0 1,1-1-1,4 2 0,1 0 16,1-1 0,-1 0 0,0-1 0,0 0 0,0 0 0,0 0-1,1-1 1,-1-1 0,0 1 0,0-1 0,0-1 0,-1 1 0,1-1 0,-1-1 0,1 1 0,-1-1 0,0-1-1,0 1 1,-1-1 0,1 0 0,-1-1 0,0 1 0,-1-1 0,10-12 0,0-2 71,-1-2 1,0 1 0,-1-2 0,-2 0-1,0 0 1,-2-1 0,0 0 0,-2-1-1,0 1 1,-2-2 0,-1 1 0,-1 0-1,-1-1 1,-1 0 0,-4-37 0,2 28-13,1 23-91,0 0-1,-5-22 0,5 33-20,0-1 0,-1 1 0,1 0 0,0-1 0,0 1 0,0-1 0,0 1 0,0-1 0,0 1 0,0 0 0,0-1 0,1 1 0,-1-1 0,1 1 0,0-2 0,-1 2 0,1 1 0,-1-1 0,1 0 0,-1 1 0,1-1 0,0 1 0,-1-1 0,1 1 0,0-1 0,-1 1 0,1-1 0,0 1 0,0 0 0,0-1 0,-1 1 0,1 0 0,0 0 0,0-1 0,1 1 0,1 0 0,1 0 0,0 0 0,-1 1 0,1-1 0,0 1 0,-1 0 0,1 0 0,-1 0 0,7 3 0,43 17 0,1-2 0,1-2 0,1-3 0,71 9 0,-105-21 0,-1-1 0,33-2 0,-9-1 0,-45 2 28,1 1 1,-1-1-1,1 0 1,-1 0-1,1 0 1,-1 0-1,0 0 1,1 0-1,-1 1 1,1-1-1,-1 0 1,0 0-1,1 0 1,-1 1-1,0-1 0,1 0 1,-1 1-1,0-1 1,1 0-1,-1 1 1,0-1-1,0 0 1,1 1-1,-1-1 1,0 1-1,0-1 1,0 1-1,1-1 1,-1 0-1,0 1 1,0-1-1,0 1 0,0 0 1,0 7-3238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3:35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0 913 9144,'0'0'10191,"3"-11"-9823,-2 9-374,36-124 1838,-31 111-1650,0-3 140,2 1 0,0 0-1,18-30 1,-9 20 233,20-40 0,-24 40-184,1 2 1,18-27 0,26-25 527,108-137 946,-142 186-1411,48-40 0,-61 59-361,0 0-1,1 1 1,0 0 0,0 1-1,1 0 1,0 1 0,18-6-1,-20 9-38,-1 1-1,1 0 1,0 1-1,0 0 0,0 1 1,0 0-1,-1 1 1,1 0-1,0 0 0,0 2 1,-1-1-1,1 1 1,-1 0-1,1 1 0,-1 1 1,-1-1-1,1 2 1,-1-1-1,0 1 0,0 1 1,11 9-1,-16-12-17,0 0-1,-1 0 1,1 0-1,-1 1 1,1 0-1,-2 0 1,1-1-1,0 2 1,-1-1-1,0 0 1,0 0-1,0 1 1,-1-1-1,0 1 1,0-1-1,0 1 1,-1 0-1,0-1 1,0 1-1,0 0 1,-1-1-1,0 1 1,0-1-1,-3 8 1,1-1 15,-1-1 0,-1 0 0,0 0-1,0 0 1,-1-1 0,0 1 0,-1-1 0,0-1 0,-1 0 0,-13 13 0,10-13-1,0-1 0,0 0 1,-1 0-1,0-1 0,0-1 0,-1 0 0,1-1 1,-1 0-1,-1-1 0,1 0 0,-18 2 0,20-4 76,-1-1 0,0 0-1,1-1 1,-1 0 0,0-1-1,0 0 1,1-1-1,-1 0 1,1-1 0,-1 0-1,1-1 1,0 0 0,-17-10-1,27 14-97,0-1 0,0 0 0,1 1 0,-1-1 0,0 0 0,0 0 0,1 0 0,-1 0 1,1 0-1,-1 0 0,1 0 0,-1 0 0,1 0 0,0 0 0,-1 0 0,1 0 0,0 0 0,0 0 0,0 0 0,0-1 0,0 1 0,0 0 0,0 0 0,0 0 0,0 0 0,0 0 0,1 0 0,-1 0 0,1 0 0,0-2 0,15-31-1949,-12 29-419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3:36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9144,'0'0'13567,"15"-1"-13172,229-28 1653,-190 24-1138,-1 2-1,81 6 1,-123-2-748,0 0 0,-1 1 0,1 1-1,0 0 1,-1 1 0,0 0 0,13 6 0,-9-3 66,-12-6-182,23 7 557,-19-2-368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3:37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17 9536,'0'0'8351,"-10"3"-8008,-31 11 5,22-9 5713,34-9-4961,21-1-598,0 3 0,0 1 1,0 1-1,66 10 0,-70-9-207,0 0 1,1-3-1,-1 0 1,0-2-1,43-12 1,-36 9 57,9 1 60,-30 5-4277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14.7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0 910 9040,'0'0'9126,"10"-12"-8859,1-1-185,-2 1 7,0 0-1,0 0 1,-1-1-1,9-20 1,60-102 847,-33 60-461,100-231 1044,-41 77-280,-79 183-920,-21 39-205,-2 7-108,-1 0 0,0-1 0,0 1 0,0 0 0,1-1 0,-1 1 0,0 0 0,0 0 0,0-1 0,1 1 0,-1 0 0,0 0 0,1 0 0,-1-1 0,0 1 0,1 0 0,-1 0 0,0 0 0,1 0 0,-1 0 0,0 0 0,1 0 0,-1 0 0,0 0 0,1-1 0,-1 1 0,0 1 0,1-1 0,-1 0 0,0 0 0,1 0 0,-1 0 0,0 0 0,1 0 0,-1 0 0,1 1 0,-1-1-1,1 1-1,-1-1 1,0 1 0,0-1 0,1 1 0,-1 0-1,0-1 1,0 1 0,1-1 0,-1 1 0,0 0-1,0-1 1,0 1 0,0 0 0,0-1-1,0 1 1,0-1 0,0 1 0,0 0 0,-1-1-1,1 1 1,0 0 0,0-1 0,-1 1 0,1-1-1,0 1 1,0-1 0,-1 2 0,-12 33-1,6-17 9,-12 41 28,2 0 1,4 1-1,1 0 0,-3 80 1,15-112 20,1 0 1,2 0 0,0-1 0,2 1 0,16 50 0,-19-71-52,1 2 54,0 0-1,0 0 1,1 0-1,6 10 0,-8-17-45,-1 1 0,1-1 0,-1 0-1,1-1 1,0 1 0,0 0-1,0 0 1,0-1 0,0 1 0,0-1-1,0 1 1,0-1 0,1 0 0,-1 0-1,1 0 1,-1 0 0,0-1-1,1 1 1,-1-1 0,5 1 0,1-1 14,1-1 0,-1 0 0,0 0 0,0 0 1,0-1-1,0 0 0,-1-1 0,1 0 1,-1 0-1,1-1 0,-1 0 0,0 0 0,0-1 1,12-10-1,-3 1 27,0-1-1,-1-1 1,-1-1 0,18-24 0,-16 18 10,-10 17-30,-1-1 0,0 0 0,0 0 0,-1 0 0,0-1 0,0 1 0,3-10 1,-8 16 53,-2 3-27,-9 11 10,-11 19-2,16-20-40,2-3-11,0-1-1,1 1 1,0-1-1,-3 11 1,7-17-17,-1 1 1,0 0 0,1-1-1,0 1 1,0 0-1,0 0 1,0 0 0,0-1-1,0 1 1,1 0-1,-1 0 1,1-1 0,0 1-1,0-1 1,0 1-1,0 0 1,0-1 0,3 4-1,-3-4 3,0 0-1,0-1 1,0 1 0,1 0-1,-1-1 1,0 0-1,1 1 1,0-1-1,-1 0 1,1 1 0,0-1-1,0 0 1,-1 0-1,1 0 1,0-1 0,0 1-1,0 0 1,0-1-1,0 1 1,0-1 0,0 0-1,0 0 1,1 0-1,-1 0 1,2 0-1,-2 0 8,0 0-1,0 0 1,0 0-1,0 0 1,0-1-1,0 1 0,0-1 1,0 1-1,-1-1 1,1 0-1,0 1 1,0-1-1,0 0 0,-1 0 1,1 0-1,2-3 1,-3 3-9,-1 0 1,1 0 0,-1 0-1,1 0 1,-1 0 0,1 0 0,-1 0-1,0 0 1,0 0 0,1 0-1,-1 0 1,0-1 0,0 1 0,0 0-1,0 0 1,0 0 0,-1 0 0,1 0-1,0 0 1,0 0 0,-1 0-1,1-1 1,-1 1 0,1 0 0,-1 0-1,1 1 1,-1-1 0,0 0-1,1 0 1,-3-1 0,-1-4 10,2 1 7,-1 1 0,0 0 0,0 0 0,0 0 0,-1 0 0,0 0 0,1 1 0,-1 0 0,0-1 0,-1 1 0,1 1 1,0-1-1,-1 1 0,0-1 0,-7-1 0,4 0 23,7 3-42,1 1 1,-1 0-1,1-1 1,0 1-1,-1 0 1,1-1-1,-1 1 1,1 0 0,-1-1-1,1 1 1,-1 0-1,1 0 1,-1-1-1,1 1 1,-1 0-1,0 0 1,1 0-1,-1 0 1,1 0-1,-1 0 1,1 0-1,-1 0 1,0 0-1,1 0 1,-1 0-1,0 1 1,1-1-8,1 1 0,-1-1 1,1 0-1,-1 1 0,1-1 1,-1 0-1,1 0 0,-1 1 1,1-1-1,0 0 0,-1 0 0,1 0 1,-1 0-1,1 0 0,-1 0 1,1 0-1,0 0 0,-1 0 1,1 0-1,0 0 0,-1 0 1,1 0-1,0-1 0,21-3-22,-16 2 30,11-2 1,-1-1 1,1 0-1,-1-2 0,0 0 0,-1 0 0,0-2 1,0 0-1,0-1 0,-1 0 0,-1-1 0,0 0 1,16-19-1,5-8 74,-3-2 0,53-85 0,-26 18 99,-50 89-134,-1 1 0,-1-1 1,0 0-1,3-27 0,-8 44-44,-1 0 0,0 0-1,1 0 1,-1 0 0,0 0-1,0 0 1,0 0 0,0 0 0,0 0-1,0 0 1,0 0 0,0 0 0,0 0-1,0 1 1,-1-1 0,1 0 0,0 0-1,0 0 1,-1 0 0,1 0-1,-1 0 1,1 1 0,-1-1 0,1 0-1,-1 0 1,0 1 0,1-1 0,-1 0-1,0 1 1,0-1 0,1 1 0,-1-1-1,0 1 1,0-1 0,0 1-1,0-1 1,1 1 0,-1 0 0,0 0-1,0-1 1,0 1 0,0 0 0,0 0-1,0 0 1,0 0 0,0 0 0,0 0-1,0 0 1,0 0 0,0 1-1,0-1 1,-1 1 0,-5 0 4,1 1 1,-1 1 0,0-1-1,1 1 1,-10 6-1,9-4 0,1-1 0,0 1 0,1 0 0,-1 1 0,1-1 0,0 1 0,1 0 0,-1 0 0,1 1 0,-4 9 0,0 1-13,0 0 1,2 1 0,-5 20 0,5-11-7,1 0-1,2 0 1,0 1 0,4 53-1,21 109-31,-19-174 47,-2-9-9,0-1 0,1 1 1,0-1-1,0 0 0,1 0 0,0 0 0,0 0 1,0-1-1,1 1 0,-1-1 0,1 0 0,9 9 0,-10-12 4,-1-1 0,0 0 0,1 0 0,-1 0 0,1-1 0,-1 1-1,1 0 1,-1-1 0,1 0 0,-1 1 0,1-1 0,0 0 0,-1 0 0,1-1-1,-1 1 1,1-1 0,-1 1 0,1-1 0,-1 0 0,4-1 0,4-2 20,0 0 1,1 0-1,11-9 1,-5 1 21,0 0 1,21-21-1,-25 20-30,1 1-1,1 0 1,24-14 0,-26 18-7,-11 6-3,1 0 0,-1 1 0,0-1 1,1 1-1,-1 0 0,1 0 0,0 0 1,-1 0-1,1 0 0,0 1 0,5-2 0,8 0 6,-14 2-10,0-1-1,0 1 1,0 0-1,-1 0 1,1-1-1,0 1 0,0 0 1,0 1-1,0-1 1,0 0-1,0 1 1,0-1-1,0 1 0,3 0 1,10 5-29,3 0-13,-18 0 60,-9 1 47,-14 7-13,1 1 0,0 0 0,2 2 0,-34 32 0,53-48-43,0 1 1,0-1-1,0 0 1,0 0-1,0 1 1,0-1-1,0 0 0,0 1 1,0-1-1,1 1 1,-1-1-1,0 1 0,1-1 1,0 1-1,-1 0 1,1-1-1,0 1 1,0-1-1,0 1 0,0 0 1,0-1-1,0 1 1,0 0-1,0-1 0,1 1 1,-1-1-1,1 1 1,-1 0-1,1-1 0,0 1 1,-1-1-1,1 0 1,0 1-1,0-1 1,0 0-1,0 1 0,0-1 1,0 0-1,2 1 1,-1 0 6,1 0 0,-1 0 1,1-1-1,0 1 0,0-1 1,-1 0-1,1 0 1,0 0-1,0 0 0,0 0 1,0 0-1,0-1 0,0 0 1,0 1-1,1-1 1,-1-1-1,0 1 0,0 0 1,0-1-1,4 0 0,-2-2 12,0 1-1,0-1 0,0 0 0,-1 0 0,1 0 0,-1-1 1,0 1-1,0-1 0,0 0 0,0 0 0,-1-1 0,1 1 1,3-8-1,0 0 57,-1 0 1,0 0-1,-1-1 0,5-18 1,-9 30-65,-1-1 0,0 0-1,1 1 1,-1-1 0,0 0 0,0 1 0,0-1 0,0 0 0,0 1 0,0-1 0,-1 0 0,1-2 0,-1 4-14,1 0 0,0 0 0,0 0 0,0 0 0,0 0 0,0 0 0,0 0 0,0 0 0,0 0 0,0 0 0,0 0 0,0 0 0,0-1 0,0 1 0,-1 0 0,1 0 0,0 0 0,0 0 0,0 0 0,0 0 0,0 0 0,0 0 0,0 0 0,0 0 0,-1 0 0,1 0 0,0 0 0,0 0 0,0 0 0,0 0 0,0 0 0,0 0 0,0 0 0,0 0 0,0 0 0,-1 0 0,1 0 0,0 1 0,0-1 0,0 0 0,0 0 0,0 0 0,0 0 0,0 0 0,0 0 0,0 0 0,0 0 0,0 0 0,0 0 0,-1 0 0,1 0 0,0 1 0,0-1 0,-5 14 69,3-6-61,0-1-1,1 1 1,1 0-1,-1 0 1,1 0-1,0 0 0,1-1 1,0 1-1,2 9 1,-2-13-7,0 0 0,0 0-1,1 0 1,-1 0 0,1 0 0,0 0 0,0-1 0,0 1 0,1-1 0,-1 1 0,1-1 0,-1 0 0,1 0 0,0 0-1,0-1 1,1 1 0,-1-1 0,1 1 0,5 2 0,-6-4-5,0-1-1,0 1 1,0-1-1,0 0 1,0 1-1,0-1 1,0-1-1,0 1 1,0 0 0,0-1-1,0 1 1,0-1-1,0 0 1,0 0-1,0 0 1,-1-1-1,1 1 1,0 0 0,-1-1-1,5-3 1,2-2 8,0 0-1,-1 0 1,1-1 0,7-10 0,2-5 33,-2 0 0,0-1 0,19-40 0,25-83 148,-36 78 41,24-119-1,-48 185-222,4-28 57,-3 30-61,-1-1-1,0 1 1,0 0 0,0 0 0,0 0-1,0 0 1,0 0 0,0 0 0,0 0-1,0 0 1,-1 0 0,1 0 0,0 0-1,-1 0 1,1 0 0,0 0 0,-1 0-1,1 0 1,-1 0 0,0 0 0,1 0-1,-1 0 1,-1-1 0,0 4-2,0 0 0,0 0 0,0 0 0,1 0 0,-1 0 0,1 1 0,-1-1 0,1 0 0,-1 3 0,-1 0 0,-4 8-11,1 1 0,0-1 0,1 1 0,1 0 0,0 0 0,1 1 0,0-1 0,2 1-1,-1 0 1,2 17 0,1-6-13,1-1 0,0 0 1,3 0-1,0 0 0,9 28 0,-9-43 61,0 1 0,0-1-1,1 0 1,0 0 0,1 0 0,0-1 0,1 0 0,-1 0 0,2-1 0,17 14 0,-5-6-509,35 20-1,-5-9-3234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15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11448,'0'0'5329,"11"5"-4939,23 7-30,1-1-1,0-1 1,1-2-1,0-2 0,0-1 1,1-1-1,-1-3 1,1-1-1,0-1 0,55-10 1,-90 11-285,0-1 0,1 0 0,-1 1 0,0-1 0,0 0 1,0 0-1,0 0 0,0-1 0,0 1 0,0 0 0,0-1 0,2-1 0,1-9-2547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19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195 627 8640,'0'0'8371,"-12"-4"-8040,-37-13-4,47 16-302,0 1 1,1-1-1,-1 1 1,0-1-1,1 1 0,-1 0 1,0 0-1,1 0 1,-1 0-1,0 0 1,1 0-1,-1 0 1,0 1-1,1-1 1,-1 1-1,0-1 0,1 1 1,-1-1-1,1 1 1,-1 0-1,1 0 1,0 0-1,-1 0 1,1 0-1,0 0 1,-1 0-1,0 2 0,-8 5 171,4-4-93,-1 1 0,1 0 0,1 0 0,-1 1 0,1-1 0,0 1 0,0 0 0,0 1 0,1-1 0,0 1 0,1 0 0,-1 0 0,-3 12 0,6-15-47,-1 0 0,1 0 1,0 0-1,1 1 0,-1-1 0,1 0 0,0 1 1,0-1-1,0 1 0,0-1 0,1 0 1,0 1-1,0-1 0,0 0 0,0 0 0,1 0 1,-1 0-1,1 0 0,0 0 0,0 0 1,1 0-1,-1-1 0,1 1 0,0-1 0,5 5 1,-2-3 29,0-1 1,1-1-1,-1 1 1,1-1-1,0 0 1,0 0-1,0-1 1,0 0-1,0 0 1,0-1-1,1 0 1,-1 0-1,0-1 1,1 0-1,-1 0 1,1 0-1,9-3 1,1 0 89,-1-1 0,-1 0 0,1-1 1,-1-1-1,0 0 0,22-13 0,-23 9-54,-1 0 0,0-1 1,0-1-1,-1-1 0,0 0 0,-1 0 0,-1-1 0,0-1 0,-1 0 0,-1 0 0,14-29 0,3-16 252,32-115 1,-57 172-363,58-271 745,-57 264-719,-2 0 0,1 1 0,-1-1-1,-1 0 1,0 0 0,-4-17 0,2 9 51,0 7 32,0 9-30,-4 17 22,-4 34-29,11-47-77,-19 126 205,0 132-1,9-96 68,9-78 110,1-86-376,0 0 0,0 1 0,0-1-1,0 0 1,0 1 0,0-1 0,0 0 0,0 1-1,0-1 1,0 0 0,0 1 0,0-1 0,0 0-1,0 1 1,0-1 0,1 0 0,-1 1 0,0-1-1,0 0 1,0 0 0,0 1 0,1-1 0,-1 0-1,0 0 1,0 1 0,1-1 0,-1 0 0,0 0-1,0 1 1,1-1 0,-1 0 0,0 0 0,1 0-1,-1 0 1,0 0 0,1 1 0,-1-1 0,0 0-1,1 0 1,-1 0 0,0 0 0,1 0 0,-1 0-1,0 0 1,1 0 0,-1 0 0,0 0 0,1 0-1,-1 0 1,0-1 0,1 1 0,-1 0 0,1 0-1,0-1 10,0 0 0,1 0 0,-1 1-1,1-1 1,-1 0 0,0 0-1,0-1 1,0 1 0,1 0-1,-1 0 1,0-1 0,1-1-1,72-127 238,-72 125-249,1 0-1,0 0 0,0 1 1,1-1-1,-1 0 1,1 1-1,4-4 1,-6 6-4,1 1 0,-1-1 0,0 1 1,0 0-1,1-1 0,-1 1 0,1 0 1,-1 1-1,1-1 0,-1 0 0,1 1 1,-1 0-1,1-1 0,0 1 0,-1 0 1,1 0-1,3 1 0,-5-1-4,0 0-1,0 1 1,0-1-1,0 1 1,0-1 0,0 1-1,-1-1 1,1 1-1,0-1 1,0 1 0,0 0-1,0 0 1,-1-1-1,1 1 1,0 0 0,-1 0-1,1 0 1,-1 0-1,1 0 1,-1 0 0,2 2-1,6 24 4,-7-22-4,3 16 5,2 41-1,-6-44 2,2-1 1,0 0-1,8 33 0,-9-48 3,-1 0 0,1 0 0,0 1 0,0-1 0,0-1 0,0 1 0,0 0 0,0 0 0,0 0 0,0 0 0,1-1 0,-1 1 0,1-1 0,-1 1 0,1-1 0,0 0 0,0 1 0,-1-1 0,1 0 0,0 0 0,0 0 0,0 0 0,0-1 0,0 1 0,0-1 0,0 1 0,1-1 0,-1 1 0,0-1 0,0 0 0,0 0 0,4-1 0,4-1 32,0 0 1,0-1 0,0 0 0,-1-1 0,16-8-1,-13 6-5,20-10 57,-1-2 0,0 0 1,-2-2-1,0-2 0,-2 0 0,0-2 0,38-45 0,-26 36 101,-70 68-156,1 2 0,-26 44 0,50-70-40,0 0 0,0 0 0,-6 19-1,11-28-2,0 0 1,0 1-1,1-1 0,-1 0 0,0 1 0,1-1 0,0 1 0,0-1 1,-1 0-1,1 1 0,1-1 0,-1 1 0,0-1 0,1 1 0,-1-1 1,1 0-1,0 1 0,-1-1 0,1 0 0,0 0 0,1 1 0,-1-1 1,0 0-1,1 0 0,1 2 0,-1-3 4,-1 0-1,0-1 1,0 1-1,0-1 1,1 1-1,-1-1 1,0 0-1,1 0 1,-1 1-1,0-1 1,1 0 0,-1 0-1,0 0 1,1 0-1,-1 0 1,0-1-1,1 1 1,-1 0-1,0-1 1,1 1 0,-1-1-1,0 1 1,0-1-1,0 1 1,1-1-1,-1 0 1,0 0-1,2-1 1,2-2 8,0-1 0,0 1 0,0-1 0,5-6 0,1-5 43,-1 0 1,0-1 0,-1 0-1,-1-1 1,-1 0-1,7-21 1,-11 12 55,-6 57-162,4-23 50,1 0-1,0 0 1,0 0-1,1-1 1,0 1-1,0-1 1,1 1-1,-1-1 1,1 0-1,1 0 1,4 5 0,-7-9 9,0 0 0,0 0 1,0-1-1,0 1 1,1-1-1,-1 1 1,0-1-1,1 0 1,-1 0-1,1 0 1,-1 0-1,1-1 0,0 1 1,-1 0-1,1-1 1,0 0-1,-1 0 1,1 0-1,0 0 1,-1 0-1,1 0 0,0-1 1,-1 1-1,1-1 1,-1 0-1,1 0 1,0 0-1,-1 0 1,0 0-1,1-1 0,-1 1 1,3-2-1,5-5-1,0-1 0,-1 1 1,1-1-1,-2-1 0,1 0 0,-1 0 0,-1-1 0,0 1 0,6-15 0,-3 8 0,1 0-1,21-26 1,-31 42-3,0-1 0,0 1 0,0 0 0,0 0 0,1-1 0,-1 1 0,0 0 0,1 0 0,-1 0 0,0 0 0,1 1 0,-1-1 0,1 0 0,0 1 0,-1-1 0,3 0 0,-3 2 0,0-1 0,0 0 0,-1 1 0,1 0 0,0-1 0,0 1 0,0-1 0,0 1 0,0 0 0,-1 0 0,1-1 0,0 1 0,-1 0 0,1 0 0,-1 0 0,1 0 0,-1 0 0,1 0 0,-1 0 0,1 0 0,-1 0 0,0 0 0,0 0 0,1 1 0,7 27 0,6 40 0,-12-51 0,1 0 0,1 0 0,1 0 0,0 0 0,1-1 0,18 33 0,-23-48 0,0 0 0,1 0 0,-1-1 0,1 1 0,-1-1 0,1 1 0,-1-1 0,1 1 0,0-1 0,0 0 0,0 0 0,0 0 0,0 0 0,0 0 0,0 0 0,0-1 0,0 1 0,1-1 0,-1 1 0,0-1 0,0 0 0,1 0 0,-1 0 0,0 0 0,0 0 0,0 0 0,1-1 0,-1 1 0,2-2 0,8-1 0,-1-2 0,-1 1 0,1-1 0,13-9 0,-11 7 0,12-10 0,0-1 0,-1-1 0,-1-1 0,27-30 0,-39 39 0,15-24 0,-22 30 0,-1 0 0,1-1 0,0 1 0,0 1 0,9-10 0,-41 63 0,15-30 0,-3 3 0,-15 27 0,27-42 0,1-1 0,0 1 0,0 0 0,0 0 0,1 0 0,0 0 0,1 1 0,0-1 0,-1 9 0,2-14 0,0-1 0,0 0 0,0 1 0,0-1 0,0 0 0,0 0 0,0 1 0,0-1 0,0 0 0,1 0 0,-1 1 0,1-1 0,-1 0 0,1 0 0,-1 0 0,1 1 0,0-1 0,-1 0 0,1 0 0,0 0 0,0 0 0,0 0 0,0-1 0,0 1 0,0 0 0,0 0 0,0-1 0,0 1 0,0 0 0,0-1 0,0 1 0,1-1 0,-1 1 0,0-1 0,0 0 0,1 0 0,-1 1 0,0-1 0,0 0 0,1 0 0,-1 0 0,0 0 0,2-1 0,1 0 0,0 1 0,0-2 0,0 1 0,0 0 0,0-1 0,0 0 0,-1 1 0,1-2 0,-1 1 0,1 0 0,-1-1 0,5-4 0,0-2 0,-2-1 0,1 0 0,-2 0 0,1 0 0,-1-1 0,-1 0 0,0 0 0,0 0 0,-1 0 0,2-14 0,-1 9 0,-16 146 0,0 10 0,-12 29 0,18-141 0,-1 0 0,-1 0 0,-24 51 0,30-74 0,-1 0 0,1-1 0,-1 0 0,0 1 0,-1-1 0,1 0 0,-1-1 0,1 1 0,-1 0 0,0-1 0,-5 3 0,7-5 0,0 0 0,1 0 0,-1-1 0,0 1 0,0 0 0,0-1 0,0 1 0,0-1 0,0 0 0,0 0 0,0 1 0,0-2 0,0 1 0,0 0 0,0 0 0,0 0 0,0-1 0,0 1 0,0-1 0,0 0 0,0 0 0,0 1 0,1-1 0,-1 0 0,0 0 0,1-1 0,-1 1 0,0 0 0,1-1 0,-3-1 0,0-2 0,0 0 0,-1 1 0,2-1 0,-1-1 0,1 1 0,-1 0 0,1-1 0,1 0 0,-1 1 0,1-1 0,0 0 0,0-1 0,1 1 0,0 0 0,0 0 0,0-1 0,1 1 0,0 0 0,0 0 0,1-1 0,0 1 0,0 0 0,0 0 0,4-11 0,-1 7 0,1 0 0,-1 0 0,1 1 0,1 0 0,0 0 0,0 0 0,1 1 0,0 0 0,1 0 0,0 1 0,0 0 0,0 0 0,19-11 0,143-78 0,-137 77 0,-1-1 0,-1-2 0,29-26 0,-51 40 0,-1 0 0,0 0 0,0 0 0,-1-1 0,0 0 0,-1-1 0,0 0 0,0 0 0,-1 0 0,0 0 0,-1-1 0,0 0 0,-1 0 0,3-15 0,-6 23 0,0 1 0,1 0 0,-1 0 0,0-1 0,-1 1 0,1 0 0,0-1 0,-1 1 0,1 0 0,-1 0 0,0 0 0,1-1 0,-3-2 0,2 4 0,0 0 0,1 0 0,-1 0 0,0 0 0,0 0 0,0 0 0,0 0 0,0 0 0,-1 1 0,1-1 0,0 0 0,0 1 0,0-1 0,-1 1 0,1-1 0,0 1 0,-3-1 0,1 1 0,1 0 0,-1 0 0,0 0 0,0 0 0,0 1 0,0-1 0,1 1 0,-1 0 0,0 0 0,1 0 0,-1 0 0,1 0 0,-1 1 0,1-1 0,-1 1 0,1-1 0,0 1 0,0 0 0,0 0 0,-3 3 0,0 1 0,0 0 0,1 1 0,0 0 0,0-1 0,1 1 0,-1 1 0,1-1 0,1 0 0,-1 1 0,2-1 0,-1 1 0,0 8 0,1-12 0,1 0 0,0 0 0,0 0 0,0 0 0,1 0 0,-1 0 0,1 0 0,0 0 0,0 0 0,1 0 0,-1-1 0,1 1 0,-1 0 0,1-1 0,0 1 0,1-1 0,-1 0 0,1 0 0,-1 0 0,1 0 0,0 0 0,0 0 0,0-1 0,7 5 0,1-1 0,0-1 0,0-1 0,0 0 0,0 0 0,1-1 0,0 0 0,-1-1 0,1 0 0,23 0 0,-20-3 0,1 0 0,-1 0 0,0-2 0,0 1 0,0-2 0,0 0 0,18-8 0,-19 2 850,-8 4-5635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22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0 228 10152,'0'0'13633,"10"-10"-13507,30-30-2,-26 27 41,-8 13 71,-1 0 894,15-8-921,-20 5-191,1 1 0,-1-1 0,1 1 0,0 0-1,0 0 1,0-1 0,0 1 0,0 0 0,1 0 0,-1 0 0,0 0-1,1 0 1,2-2 0,-2 2-2,1-1-1,-1 0 0,0 0 1,0-1-1,0 1 0,1-4 1,3-15 45,-5 17-27,0 0-1,1 0 1,0 0-1,0 0 1,3-6-1,0-5 142,-5 12-24,-3 14-65,1-3-78,-1-1-1,1 1 0,-2-1 1,-3 6-1,-7 17-2,12-23 5,0-1 1,0 1 0,0 0 0,1 0 0,0 0-1,0-1 1,0 1 0,1 0 0,0 0 0,0 0-1,0 0 1,1 0 0,0 0 0,0 0 0,1 0-1,0 0 1,0-1 0,0 1 0,5 9 0,-5-12 1,1 1 1,-1-1 0,0 0-1,1 0 1,-1-1 0,1 1 0,0 0-1,0-1 1,0 0 0,0 0 0,0 0-1,1 0 1,-1 0 0,1 0 0,-1-1-1,1 0 1,0 0 0,-1 0 0,1 0-1,4 0 1,-2 0 20,-1 0 1,1-1-1,-1 0 0,0 0 0,1 0 1,-1-1-1,0 0 0,1 0 1,-1 0-1,0-1 0,0 1 0,0-1 1,0 0-1,5-4 0,0 0 45,-1-2 0,0 1 0,-1-1 0,0 0-1,0-1 1,9-13 0,-1-3 142,15-31 0,-23 43-44,-1 1 0,2-1 0,10-12 0,-18 24-153,0 0 0,-1 1 0,1-1 0,0 0 0,0 0 0,0 0 0,0 0 0,-1 1-1,1-1 1,0 0 0,0 1 0,0-1 0,0 1 0,1-1 0,-1 1 0,2-1-1,-3 1-13,1 0 0,-1 1-1,1-1 1,-1 0 0,1 0-1,-1 0 1,0 1-1,1-1 1,-1 0 0,1 1-1,-1-1 1,0 0 0,1 1-1,-1-1 1,0 0-1,0 1 1,1-1 0,-1 1-1,0-1 1,0 0 0,1 1-1,-1-1 1,0 1 0,0-1-1,0 1 1,0 0-1,2 6 27,-2 0 0,1 0-1,-1 0 1,0 7 0,0-7-21,-1 16 49,2 22 159,-1-45-218,0 0 0,0 1-1,0-1 1,0 0 0,1 0 0,-1 0 0,0 1-1,0-1 1,0 0 0,0 0 0,0 0-1,1 0 1,-1 1 0,0-1 0,0 0 0,0 0-1,1 0 1,-1 0 0,0 0 0,0 0-1,1 1 1,-1-1 0,0 0 0,0 0 0,0 0-1,1 0 1,-1 0 0,0 0 0,0 0 0,1 0-1,-1 0 1,0 0 0,0 0 0,1 0-1,-1 0 1,0 0 0,0-1 0,0 1 0,1 0-1,-1 0 1,0 0 0,0 0 0,0 0-1,1 0 1,-1-1 0,0 1 0,0 0 0,11-8 79,33-49 118,-33 42-150,1-1 1,0 2-1,21-21 0,-31 34-46,-1 0 0,1 0 0,-1-1 0,1 1 0,0 0 0,0 0 0,-1 1 0,1-1 0,0 0 0,0 0-1,0 1 1,0 0 0,0-1 0,0 1 0,0 0 0,0 0 0,0 0 0,0 0 0,0 0 0,0 0 0,0 1 0,0-1 0,0 0 0,0 1 0,0 0 0,0 0 0,0-1 0,-1 1 0,1 0 0,0 0 0,-1 1 0,4 1 0,4 5 17,-1 0 0,0 1-1,-1 0 1,11 16 0,-6-9 26,-3-5 84,-1-2 0,2 1 0,-1-1 0,13 8 0,-21-17-139,0-1-1,0 0 1,0 1 0,0-1 0,0 0-1,0 0 1,0 0 0,-1 0-1,1 0 1,0 0 0,0 0 0,-1 0-1,1 0 1,-1 0 0,1-1-1,0 0 1,-1 1-25,7-22-717,-4 11-3340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22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27 15680,'0'0'1127,"-72"-6"-551,43 0 8,9 0-72,8 4 8,6-2-288,8 4 16,8 0-144,4-2 16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29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46 498 7328,'0'0'6792,"-4"12"-6382,3-7-374,-11 33 672,-11 62 0,21-89-507,1-1 1,0 1-1,0-1 1,1 1-1,0-1 1,1 0-1,0 1 0,0-1 1,2 1-1,-1-1 1,1 0-1,7 16 1,-9-23-102,1 0 0,0 0 0,0 0 0,0 0 0,0-1 0,0 1 0,1-1 0,-1 1 0,1-1 0,-1 0 0,1 0 0,0 0 0,0 0 0,0 0 0,0-1 0,0 1 0,1-1 0,-1 0 0,0 0 0,1 0 0,-1 0 0,0-1 0,5 1 0,-3-1 4,1-1 0,-1 0 0,0 0-1,0 0 1,0-1 0,0 0 0,0 0 0,0 0-1,0-1 1,0 1 0,-1-1 0,1 0-1,-1 0 1,5-5 0,8-10 171,0-1-1,-1 0 1,-2-1-1,0 0 1,0-1-1,17-41 1,1 2 359,-30 57-537,0-1 0,0 0 0,0 0-1,-1 0 1,0 0 0,1 0 0,-1 0 0,0-7 0,-1 10 30,-1 3-104,0-1 0,0 0 0,0 0 0,1 1 0,-1-1 0,0 1 1,1-1-1,-1 0 0,0 1 0,1-1 0,0 1 0,-1 0 0,1-1 1,0 1-1,0 1 0,0-2-11,-3 15 30,2 0 1,0 1-1,1-1 0,0 0 0,2 0 1,4 26-1,-5-36-17,1 0-1,0 0 1,-1 0 0,2 0 0,-1 0 0,1-1 0,0 1 0,0-1-1,0 1 1,1-1 0,0 0 0,0-1 0,0 1 0,0-1-1,1 0 1,0 0 0,0 0 0,0 0 0,0-1 0,8 4 0,-10-7-3,0 1 0,-1 0 1,1-1-1,0 0 1,0 0-1,-1 0 1,1 0-1,0 0 1,0-1-1,0 1 1,-1-1-1,1 1 1,0-1-1,-1 0 1,1 0-1,-1 0 1,1-1-1,-1 1 1,0-1-1,1 1 1,-1-1-1,0 0 0,3-2 1,6-7 67,-1 0-1,19-23 1,-26 29-69,7-10 69,0-1-1,-1 0 1,9-25 0,-9 22 62,20-35 1,-28 52-135,0 1 0,0-1 0,0 0 0,0 1 0,1-1 1,-1 1-1,0-1 0,1 1 0,-1 0 0,1 0 0,0 0 0,-1 0 1,1 0-1,3-1 0,-5 2-13,1 0 1,0 0 0,0 0-1,0 0 1,-1 0-1,1 1 1,0-1 0,0 0-1,-1 1 1,1-1-1,0 0 1,-1 1 0,1-1-1,0 1 1,-1-1-1,1 1 1,-1-1-1,1 1 1,-1-1 0,1 1-1,-1 0 1,1-1-1,-1 1 1,1 0 0,-1-1-1,0 1 1,0 0-1,1 0 1,-1-1 0,0 1-1,0 0 1,0 0-1,0-1 1,0 1-1,0 1 1,3 13 26,-1 1 0,0-1 0,-2 1 1,0 0-1,0-1 0,-4 20 0,-1 37 366,5-72-394,0 0 0,0 0 1,0 0-1,0 1 0,0-1 0,0 0 1,0 0-1,0 0 0,1 0 0,-1 1 1,0-1-1,0 0 0,0 0 0,0 0 1,0 0-1,1 0 0,-1 0 0,0 0 1,0 1-1,0-1 0,0 0 0,1 0 1,-1 0-1,0 0 0,0 0 0,0 0 1,0 0-1,1 0 0,-1 0 0,0 0 1,0 0-1,0 0 0,1 0 0,-1 0 1,0 0-1,0 0 0,0 0 0,0 0 1,1 0-1,-1 0 0,0-1 0,0 1 1,0 0-1,0 0 0,1 0 0,-1 0 1,0 0-1,0 0 0,0-1 0,0 1 1,0 0-1,0 0 0,1 0 0,-1 0 1,0-1-1,13-8 62,-12 8-58,33-31 102,-1-1 0,-2-1 1,29-43-1,-26 40 18,-32 34-110,0 1 0,1 0 0,-1 0 0,0 1 0,1-1 0,0 0 0,-1 1-1,1-1 1,0 1 0,0 0 0,0 0 0,0 0 0,4-1 0,-6 2-15,-1 1 0,1-1 1,-1 0-1,1 0 0,-1 1 1,1-1-1,-1 0 0,1 1 1,-1-1-1,0 0 0,1 1 1,-1-1-1,0 0 0,1 1 1,-1-1-1,0 1 0,1-1 1,-1 1-1,0-1 0,0 1 1,0-1-1,1 1 0,-1-1 1,0 1-1,0-1 0,0 2 1,4 20 30,-4-14-13,7 48 26,-4-26-16,1-1 0,15 54 0,-19-80-20,1-1 0,0 1 0,1-1 0,-1 1-1,0-1 1,1 0 0,-1 1 0,1-1 0,-1 0 0,1 0 0,0 0 0,3 2 0,-4-3-6,1 0 1,-1 0 0,1-1 0,-1 1-1,0-1 1,1 1 0,-1-1 0,1 1-1,-1-1 1,1 0 0,-1 0 0,1 0 0,-1 0-1,1 0 1,-1 0 0,1 0 0,-1 0-1,1-1 1,-1 1 0,1-1 0,-1 1-1,1-1 1,1 0 0,7-6 32,0 0 1,0 0-1,-1 0 1,1-2-1,-2 1 1,1-1-1,-1 0 1,-1-1-1,13-19 1,1 0 67,-2-1 10,-15 23-69,1-1-1,0 1 1,0 1-1,11-13 1,-15 19-43,-1-1-1,0 1 1,1 0-1,-1-1 1,0 1-1,1-1 1,-1 1-1,1 0 1,-1 0-1,0-1 1,1 1-1,-1 0 1,1 0 0,-1-1-1,1 1 1,-1 0-1,1 0 1,-1 0-1,1 0 1,-1 0-1,1 0 1,-1 0-1,1 0 1,-1 0-1,1 0 1,-1 0 0,1 0-1,-1 0 1,1 0-1,-1 0 1,1 1-1,-1-1 1,0 0-1,1 0 1,-1 1-1,1-1 1,-1 0-1,1 0 1,-1 1 0,0-1-1,1 0 1,-1 1-1,0-1 1,1 1-1,-1-1 1,0 1-1,0-1 1,1 0-1,-1 2 1,7 26 48,-6-22-46,2 8 12,4 17 13,18 55 1,-24-84-32,0 0 0,-1 0 0,1 0 1,0 0-1,0 0 0,0-1 0,1 1 0,-1 0 0,0 0 0,1-1 1,-1 1-1,1-1 0,-1 1 0,1-1 0,0 0 0,0 0 0,-1 1 0,1-1 1,0 0-1,0-1 0,0 1 0,0 0 0,0-1 0,0 1 0,0-1 1,1 1-1,-1-1 0,0 0 0,0 0 0,0 0 0,0 0 0,0 0 1,1-1-1,-1 1 0,3-2 0,2 0 0,-1-1 0,0 1 0,0-2 0,0 1 0,-1-1-1,1 0 1,-1 0 0,1 0 0,-1-1 0,6-7 0,15-20 0,-2-1 0,-1-2 0,-1 0 0,23-52 0,-23 36 0,-2-1 0,23-96 0,-34 110 0,-2 0 0,-1 0 0,-1-1 0,-2-50 0,-3 87 0,0 1 0,0-1 0,0 1 0,0-1 0,-1 1 0,1-1 0,-1 1 0,1-1 0,-1 1 0,1 0 0,-1-1 0,0 0 0,1 1 0,-1 1 0,1 0 0,0 0 0,0 0 0,-1 0 0,1 0 0,0-1 0,0 1 0,-1 0 0,1 0 0,0 0 0,-1 0 0,1 0 0,0 0 0,0 0 0,-1 0 0,1 0 0,0 0 0,-1 0 0,1 0 0,0 0 0,0 0 0,-1 0 0,1 0 0,0 0 0,0 1 0,-1-1 0,1 0 0,0 0 0,0 0 0,-1 0 0,1 1 0,0-1 0,0 0 0,-1 1 0,-2 2 0,0 1 0,0-1 0,0 1 0,1 0 0,0 0 0,-3 6 0,-3 9 0,0 2 0,1-1 0,2 1 0,0 0 0,-4 43 0,5 109 0,5-151 0,1-1 0,1 1 0,1-1 0,0 0 0,2 0 0,1 0 0,0-1 0,1 0 0,2 0 0,20 33 0,-25-46 0,0-1 0,1 0 0,-1 0 0,1-1 0,0 1 0,1-1 0,-1-1 0,1 1 0,0-1 0,0 0 0,1-1 0,-1 0 0,1 0 0,-1 0 0,15 2 0,-9-4 0,-1 1 0,0-2 0,1 1 0,-1-2 0,0 0 0,1 0 0,-1-1 0,0 0 0,18-7 0,-29 9 33,0-1 1,0 1-1,0-1 0,0 1 1,-1-1-1,1 1 1,0-1-1,0 0 0,0 1 1,-1-1-1,1 0 0,0 0 1,-1 1-1,1-1 1,0 0-1,-1 0 0,1 0 1,-1 0-1,1 0 0,-1 0 1,0 0-1,0 0 1,1 0-1,-1 0 0,0-2 1,-1-13-4919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29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17287,'0'0'2802,"13"-3"-2114,38-7-129,0 1 1,91-1-1,85 22 1107,-215-10-1009,-19 2-3874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2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73 15680,'0'0'3631,"8"11"-3279,27 34-44,-33-43-287,-1-1 0,1 1-1,-1-1 1,1 0 0,-1 1-1,1-1 1,0 0 0,0 0-1,0 0 1,-1 0 0,1 0-1,0-1 1,0 1 0,0-1-1,0 1 1,0-1 0,0 0 0,0 1-1,1-1 1,-1 0 0,0 0-1,0-1 1,0 1 0,2-1-1,3 0 54,3 0 50,-1 0 1,0-1-1,0-1 1,1 0-1,-2 0 0,18-8 1,-21 8-9,0 0 1,0 0-1,-1 0 0,1-1 1,-1 0-1,1 1 1,-1-2-1,0 1 0,-1 0 1,1-1-1,-1 0 1,5-8-1,-7 12-61,0-1 0,-1 1 1,1-1-1,0 1 0,-1-1 0,1 1 1,-1-1-1,0 1 0,0-1 0,1 1 1,-1-1-1,0 0 0,0 1 1,-1-1-1,1 1 0,0-1 0,0 1 1,-1-1-1,1 0 0,-1 1 0,1 0 1,-1-1-1,-1-1 0,1 1 2,-1 1 1,0-1-1,1 0 0,-1 1 0,0 0 1,0-1-1,0 1 0,0 0 1,0 0-1,-1 0 0,1 0 0,0 0 1,-5 0-1,-3-1 61,0 1 1,0 0-1,0 0 1,0 1-1,0 1 1,-11 1-1,11 0-22,0 0 0,0 1-1,1 0 1,-1 1 0,1 0 0,-1 0-1,1 1 1,1 0 0,-1 1 0,1 0-1,0 0 1,-14 14 0,19-16-35,-1 0 0,1 0 1,0 0-1,0 0 0,0 1 0,1-1 0,0 1 1,-1 0-1,1 0 0,1 0 0,-1 0 0,1 0 1,0 0-1,0 0 0,1 0 0,-1 0 1,1 1-1,0-1 0,1 0 0,-1 0 0,1 0 1,0 0-1,0 1 0,0-1 0,1 0 0,0-1 1,3 7-1,-2-6 15,0 0 0,1 0 1,-1 0-1,1-1 0,0 1 1,0-1-1,1 0 0,-1 0 0,1 0 1,0-1-1,0 0 0,0 0 1,1 0-1,-1 0 0,1-1 0,-1 0 1,1 0-1,0-1 0,0 1 1,0-1-1,0 0 0,7-1 0,9 1 257,0-1 0,-1-1 0,1-2 0,39-8-1,-37 5-263,-1-1-1,1-1 0,-1-1 1,-1-2-1,0 0 1,32-21-1,-29 9 812,-17 9-5833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29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 14776,'0'0'3687,"60"-36"-3487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33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62 817 8336,'0'0'7630,"-10"6"-7275,-31 16 10,41-22-349,0 0 0,0 1 0,0-1 0,0 0-1,-1 0 1,1 0 0,0 0 0,0 1 0,0-1 0,-1 0-1,1 0 1,0 0 0,0 0 0,0 0 0,-1 0 0,1 0 0,0 1-1,0-1 1,-1 0 0,1 0 0,0 0 0,0 0 0,-1 0-1,1 0 1,0 0 0,0 0 0,-1 0 0,1 0 0,0 0 0,0-1-1,-1 1 1,1 0 0,0 0 0,0 0 0,0 0 0,-1 0-1,1 0 1,0 0 0,0-1 0,0 1 0,-1 0 0,1 0 0,0 0-1,0-1 1,0 1 0,0 0 0,-1 0 0,1 0 0,0-1-1,0 1 1,0 0 0,0 0 0,0 0 0,0-1 0,0 1-1,0 0 1,0 0 0,0-1 0,0 1 0,0 0 0,0 0 0,0-1-1,0 1 1,0 0 0,0 0 0,0-1 0,0 1 0,0 0-1,0-1 1,7-15 280,-7 15-229,10-23 562,2 0 1,0 0-1,20-27 0,-29 48-357,-1-1 0,2 1 0,-1 0 0,0 0 0,1 0 0,-1 0 0,1 1 0,0-1 0,4-1 0,-8 4-33,1 0-182,-1 0 0,1 1-1,-1-1 1,0 0 0,1 0 0,-1 0 0,1 1 0,-1-1-1,1 0 1,-1 0 0,0 0 0,1 0 0,-1 0 0,1 0-1,-1 0 1,1 0 0,-1 0 0,1 0 0,-1 0 0,0 0-1,1 0 1,-1-1 0,1 1 0,-1 0 0,1 0 0,-1 0-1,1-1 1,11-5 391,-11 4-426,-1 1 1,1 0-1,0 0 1,0 0-1,0 0 1,0 0-1,0 0 1,0 1 0,1-1-1,-1 0 1,0 1-1,0-1 1,1 0-1,-1 1 1,0-1 0,0 1-1,1 0 1,-1-1-1,0 1 1,1 0-1,-1 0 1,1 0-1,-1 0 1,0 0 0,1 0-1,-1 0 1,0 1-1,1-1 1,-1 0-1,0 1 1,1-1 0,-1 1-1,0 0 1,0-1-1,1 1 1,-1 0-1,0-1 1,0 1-1,0 0 1,2 2 0,-1 1 11,1-1 1,-1 0 0,0 1-1,0 0 1,0 0 0,-1-1-1,1 1 1,-1 0 0,0 0-1,0 0 1,0 0 0,0 8 0,-2 17 40,-1 1 1,-6 32 0,5-43-27,0 1 0,1 0 0,0 0-1,2 0 1,1 0 0,5 39 0,-5-57-37,-1 1-1,1 0 1,0-1 0,0 1-1,0-1 1,0 0 0,0 1-1,1-1 1,-1 0 0,0 0-1,1 0 1,0 0 0,0 0-1,-1 0 1,1 0 0,0-1 0,0 1-1,1 0 1,-1-1 0,0 0-1,0 0 1,4 2 0,-4-3 1,1 1 0,0-1 0,-1 0 0,1 0 0,0 0 0,-1 0 0,1 0 1,0-1-1,-1 1 0,1-1 0,-1 0 0,1 1 0,-1-1 0,1 0 0,-1-1 0,0 1 1,1 0-1,-1-1 0,0 1 0,0-1 0,3-3 0,6-5 41,-1-1 0,-1 0 0,0-1 0,-1 0 0,0-1 0,0 1 0,10-28 0,27-101 436,-42 132-451,2-11 115,-1 0-1,-2-1 0,1 1 1,-2-28-1,-1 48-146,0 0 0,0-1-1,1 1 1,-1 0 0,0 0 0,0-1-1,0 1 1,1 0 0,-1-1 0,0 1-1,0 0 1,1 0 0,-1 0 0,0-1-1,1 1 1,-1 0 0,0 0 0,1 0-1,-1 0 1,0 0 0,1-1 0,-1 1-1,0 0 1,1 0 0,-1 0 0,1 0-1,-1 0 1,0 0 0,1 0 0,-1 0 0,0 0-1,1 1 1,-1-1 0,0 0 0,1 0-1,-1 0 1,0 0 0,1 0 0,-1 1-1,0-1 1,1 0 0,-1 0 0,1 1-1,23 10 51,-14-7-34,10 1 0,0 0-1,0-1 0,1-2 0,-1 0 0,25-1 0,-33 0-5,108-3 224,-120 6-211,-1 0 0,0 0 1,0 0-1,0-1 0,0 1 0,-1 0 0,-2 5 0,-23 35 61,16-27-57,1-1 0,-12 28-1,20-39-22,1-1-1,-1 0 1,1 1-1,0-1 1,0 1-1,0-1 1,1 1-1,0-1 1,0 1-1,0-1 1,0 1-1,1-1 1,-1 1-1,1-1 1,3 9-1,-3-10 4,1-1-1,-1 0 0,1 0 0,0 1 0,0-1 1,-1 0-1,1 0 0,0-1 0,1 1 1,-1 0-1,0-1 0,1 1 0,-1-1 0,0 0 1,1 0-1,0 0 0,4 2 0,-2-2 13,-1 0 0,1 0 0,-1-1-1,1 1 1,-1-1 0,1 0 0,-1 0-1,1 0 1,-1-1 0,5 0 0,-6 0 0,0 0 0,0 0 0,0 0 1,0 0-1,0 0 0,0-1 1,0 1-1,-1-1 0,1 0 0,-1 1 1,1-1-1,-1-1 0,0 1 0,1 0 1,-1 0-1,0-1 0,-1 1 0,1-1 1,0 0-1,1-4 0,-1 2 5,-1 1 0,-1-1 0,1 0 0,-1 0 0,1 1 0,-1-1 0,-1 0 0,1 1 0,-1-1 0,1 0 0,-1 1 0,-4-10 0,2 5-29,-1-1 0,0 1 0,-1 0 0,0 0 0,-1 0 0,-9-11 0,-44-43-5,47 51 3,13 11 0,1 0 0,-1 0 0,1 0 0,0 0 0,0 0 0,-1 0 0,1 1 0,0-1 0,0 1 0,0-1 0,3 1 0,24-7 0,0-1 0,0-1 0,-1-1 0,-1-1 0,0-2 0,-1-1 0,0-1 0,-1-1 0,-1-1 0,0-1 0,-1-1 0,30-33 0,-35 30 0,-1 0 0,-1-1 0,-1 0 0,-1-1 0,-1-1 0,-2-1 0,0 1 0,-1-2 0,-2 1 0,-1-1 0,-1-1 0,5-45 0,-10 66 0,0 0 0,-1-1 0,1 1 0,-2-1 0,1 1 0,-1 0 0,0-1 0,0 1 0,-1 0 0,-5-13 0,7 20 0,0-1 0,-1 1 0,1 0 0,-1 0 0,1 0 0,-1 1 0,1-1 0,0 0 0,-1 0 0,1 0 0,-1 0 0,1 0 0,0 0 0,-1 1 0,1-1 0,-1 0 0,1 0 0,0 0 0,-1 1 0,1-1 0,0 0 0,-1 1 0,1-1 0,0 0 0,0 1 0,-1-1 0,1 0 0,0 1 0,0-1 0,0 1 0,-1-1 0,1 1 0,-9 13 0,-2 9 0,2-1 0,-13 47 0,7-22 0,-11 39 0,3 1 0,3 1 0,-11 132 0,28-176 0,1 0 0,7 77 0,-4-116 0,0-1 0,0 1 0,0-1 0,1 1 0,-1-1 0,1 1 0,0-1 0,1 0 0,-1 0 0,1 0 0,4 6 0,-6-9 0,1 1 0,0-1 0,-1 1 0,1-1 0,0 0 0,0 0 0,0 0 0,0 0 0,0 0 0,0 0 0,0 0 0,0-1 0,0 1 0,0-1 0,0 1 0,0-1 0,1 0 0,-1 0 0,0 0 0,0 0 0,0 0 0,1-1 0,-1 1 0,0-1 0,0 1 0,3-2 0,6-3 0,1 0 0,-1-1 0,0-1 0,0 0 0,-1 0 0,14-12 0,53-58 0,-68 66 0,21-24 0,43-66 0,-77 107 0,1 2 0,-1-1 0,2 0 0,-1 1 0,-2 13 0,-7 49 0,9-51 0,1-2 0,0 0 0,1 31 0,2-42 0,-1 1 0,1-1 0,0 0 0,1 1 0,-1-1 0,1 0 0,1 1 0,-1-1 0,1-1 0,5 10 0,-7-14 0,0 0 0,0 0 0,0 0 0,0 0 0,0 0 0,0-1 0,1 1 0,-1 0 0,0 0 0,1-1 0,-1 1 0,0-1 0,1 1 0,-1-1 0,1 0 0,-1 1 0,1-1 0,-1 0 0,0 0 0,1 0 0,-1 0 0,1 0 0,-1-1 0,1 1 0,-1 0 0,1-1 0,-1 1 0,0-1 0,1 1 0,-1-1 0,0 0 0,1 1 0,-1-1 0,2-1 0,4-3 0,1 0 0,-1-1 0,0 1 0,8-9 0,-3-1 0,0 0 0,0-1 0,-2-1 0,0 0 0,0 0 0,7-23 0,17-28 0,-31 55 0,-5 13 0,-1 8 0,0 3 0,1 0 0,0 1 0,1-1 0,0 1 0,1-1 0,0 1 0,1-1 0,0 0 0,1 1 0,0-1 0,1 0 0,0 0 0,1 0 0,10 19 0,-13-27 0,0 0 0,1-1 0,0 0 0,-1 1 0,1-1 0,0 0 0,0 0 0,0 0 0,0 0 0,1 0 0,-1 0 0,0-1 0,1 1 0,0-1 0,-1 0 0,1 1 0,0-1 0,-1 0 0,1-1 0,0 1 0,0 0 0,0-1 0,0 0 0,-1 0 0,1 0 0,0 0 0,0 0 0,0 0 0,0-1 0,0 1 0,0-1 0,-1 0 0,1 0 0,0 0 0,-1 0 0,1 0 0,0-1 0,-1 1 0,0-1 0,1 0 0,-1 0 0,3-2 0,8-9 0,0 0 0,-1-1 0,14-21 0,0 0 0,-4 1 0,-20 28 0,1 1 0,0-1 0,0 1 0,1 0 0,-1 0 0,1 0 0,0 1 0,1-1 0,-1 1 0,9-6 0,-13 10 0,1-1 0,0 1 0,0-1 0,-1 1 0,1 0 0,0-1 0,0 1 0,0 0 0,-1 0 0,1-1 0,0 1 0,0 0 0,0 0 0,0 0 0,0 0 0,-1 0 0,1 0 0,0 1 0,0-1 0,0 0 0,0 0 0,-1 0 0,1 1 0,0-1 0,0 1 0,0-1 0,-1 0 0,1 1 0,0-1 0,-1 1 0,1 0 0,0-1 0,-1 1 0,1-1 0,-1 1 0,1 0 0,-1 0 0,1-1 0,-1 1 0,0 0 0,1 0 0,-1-1 0,1 3 0,1 3 0,-1 1 0,1 0 0,-1 0 0,0 11 0,0-5 0,0 17 0,-2-25 0,1 0 0,0 1 0,0-1 0,0 0 0,1 1 0,0-1 0,0 0 0,0 0 0,4 10 0,-3-16 0,0 0 0,-1 1 0,1-1 0,-1 0 0,1 0 0,0 0 0,-1 0 0,1 0 0,-1 0 0,0 0 0,1 0 0,-1-1 0,2-2 0,-2 3 0,15-16 0,19-30 0,-4 7 0,-31 39 0,1 1 0,-1-1 0,0 0 0,1 1 0,-1-1 0,1 0 0,-1 1 0,1-1 0,-1 0 0,1 1 0,-1-1 0,1 1 0,0-1 0,-1 1 0,1 0 0,0-1 0,-1 1 0,1 0 0,0-1 0,0 1 0,-1 0 0,1 0 0,0 0 0,0-1 0,0 1 0,-1 0 0,1 0 0,0 0 0,0 0 0,0 1 0,-1-1 0,1 0 0,0 0 0,1 1 0,-1 0 0,0 0 0,0 0 0,-1 0 0,1 1 0,0-1 0,-1 0 0,1 0 0,0 1 0,-1-1 0,0 1 0,1-1 0,-1 0 0,0 1 0,0-1 0,1 1 0,-1-1 0,-1 3 0,1 8 0,0-9 0,-1 1 0,1-1 0,0 1 0,1 0 0,-1-1 0,0 1 0,1 0 0,0-1 0,0 1 0,0-1 0,2 5 0,-2-8 0,-1 1 0,1-1 0,-1 0 0,1 1 0,0-1 0,-1 0 0,1 1 0,0-1 0,-1 0 0,1 0 0,0 0 0,-1 0 0,1 0 0,0 0 0,-1 0 0,1 0 0,0 0 0,-1 0 0,1 0 0,0 0 0,-1 0 0,1 0 0,0-1 0,-1 1 0,1 0 0,0-1 0,-1 1 0,1 0 0,-1-1 0,1 1 0,-1 0 0,2-2 0,18-13 0,-19 14 0,82-71 0,-81 71 0,-1 0 0,0 0 0,1 0 0,-1 0 0,1 1 0,-1-1 0,1 1 0,-1-1 0,1 1 0,-1-1 0,1 1 0,0 0 0,-1 0 0,1 0 0,-1 0 0,1 0 0,0 0 0,-1 0 0,1 1 0,-1-1 0,1 0 0,-1 1 0,1-1 0,-1 1 0,1 0 0,-1 0 0,1-1 0,-1 1 0,0 0 0,2 2 0,4 3 0,0 0 0,-1 1 0,0 0 0,7 10 0,-1-1 0,-7-10 0,1 0 0,-1-1 0,1 1 0,0-1 0,1 0 0,-1-1 0,1 1 0,10 4 0,-12-7 0,0-1 0,0 1 0,0-1 0,0 0 0,0 0 0,0 0 0,0-1 0,0 0 0,0 0 0,0 0 0,0-1 0,0 0 0,0 1 0,8-4 0,-7 2 82,1-1 0,-1 0-1,0-1 1,0 1 0,0-1 0,0 0 0,-1-1 0,1 1-1,-1-1 1,0 0 0,8-11 0,0-4-2265,23-40 1,-34 56 1630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33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29 310 10848,'0'0'6302,"6"-12"-5843,5-10-136,2 0 1,1 1-1,0 0 1,26-28-1,-30 40-85,-1-2 0,-1 1 1,12-19-1,-18 25-143,1-1 0,-1 1 1,0-1-1,0 1 0,0-1 1,0 0-1,-1 0 0,0 0 1,0 0-1,0 0 0,-1 0 1,0-9-1,0 12-59,0 1-1,0-1 1,0 1-1,-1-1 1,1 1 0,-1-1-1,1 1 1,-1 0-1,1-1 1,-1 1 0,0 0-1,0-1 1,0 1-1,0 0 1,0 0 0,0 0-1,0 0 1,0 0-1,0 0 1,0 0 0,0 0-1,-2-1 1,1 2 6,0-1 1,0 1 0,-1-1-1,1 1 1,0 0-1,0 0 1,0 0-1,0 0 1,0 0 0,0 0-1,0 1 1,0-1-1,-4 2 1,-3 2 59,1-1 0,0 1 0,0 1 0,0-1 0,0 2 0,-8 6 0,9-5 1,0 0-1,0 1 0,0-1 0,1 1 0,1 1 1,-1-1-1,1 1 0,0 0 0,1 0 1,0 1-1,1-1 0,-4 14 0,6-18-17,0 0-1,0 1 0,1-1 0,-1 0 1,1 0-1,0 0 0,1 1 1,-1-1-1,1 0 0,0 0 0,0 0 1,1 0-1,-1 0 0,1 0 0,1 0 1,-1 0-1,0-1 0,1 1 0,0-1 1,0 0-1,0 0 0,1 0 0,-1 0 1,1-1-1,8 7 0,-6-6 31,1 1 0,0-1-1,1-1 1,-1 1 0,1-1-1,0 0 1,0-1 0,0 0 0,0 0-1,0-1 1,0 0 0,0 0-1,0-1 1,1 0 0,-1 0 0,0-1-1,0 0 1,0-1 0,0 0-1,9-3 1,-2 0 50,0-2 0,0 0 0,-1 0 0,0-1 1,-1-1-1,0 0 0,0-1 0,-1-1 0,16-16 0,44-59 135,-51 54-4151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35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293 617 8936,'0'0'7265,"-11"-8"-6868,-34-25 30,43 32-401,1 1 0,-1-1 0,0 0 1,1 1-1,-1 0 0,0-1 0,1 1 0,-1 0 1,0 0-1,1 0 0,-1 0 0,0 0 0,1 0 1,-1 0-1,0 1 0,1-1 0,-1 1 0,0-1 1,1 1-1,-1 0 0,1-1 0,-1 1 0,1 0 1,-1 0-1,1 0 0,0 0 0,-1 0 0,1 1 1,0-1-1,-1 2 0,-5 2 114,-19 16 473,2 0 1,-34 38-1,49-49-415,1 0 0,0 1 0,1 0 0,1 0 1,-1 0-1,2 1 0,-1 0 0,2 0 0,-5 18 0,8-26-116,0 0 0,1 0-1,-1-1 1,1 1 0,0 0 0,0 0-1,0 0 1,1 0 0,-1 0 0,1-1-1,0 1 1,0 0 0,1 0 0,-1-1-1,1 1 1,-1-1 0,1 1 0,0-1 0,1 0-1,-1 0 1,5 5 0,-5-6-33,1 0 0,-1-1 1,1 1-1,-1-1 0,1 0 0,-1 1 0,1-1 1,0-1-1,0 1 0,0 0 0,-1-1 1,1 1-1,0-1 0,0 0 0,0 0 1,0 0-1,0 0 0,0 0 0,0-1 1,0 1-1,-1-1 0,1 0 0,0 0 1,0 0-1,-1 0 0,1-1 0,0 1 0,-1-1 1,4-2-1,5-4 77,1-1 1,-2-1-1,1 1 0,-1-2 1,-1 1-1,0-2 1,12-18-1,-11 13 39,0-1 0,-1 0 0,-1 0 0,11-37 0,-17 45-85,0 1 0,0-1 0,-1 0 0,0 0 0,-2-14 0,1 21-42,0 0 0,0-1-1,-1 1 1,1 0 0,-1 0 0,0 0-1,0 0 1,0 0 0,0 0-1,0 0 1,-1 1 0,1-1-1,-1 0 1,0 1 0,0-1-1,0 1 1,0 0 0,0-1-1,0 1 1,-6-3 0,6 4-1,0 0 1,-1 1 0,0-1-1,1 1 1,-1-1 0,1 1-1,-1 0 1,1 0 0,-1 0-1,0 1 1,1-1 0,-1 1-1,1-1 1,-1 1-1,1 0 1,-1 0 0,1 0-1,-4 2 1,2-1 1,0 0 0,1 0 0,-1 0 1,1 0-1,-1 1 0,1 0 0,0 0 0,0 0 0,-5 5 0,8-7-33,-1-1 0,1 1 0,0-1-1,-1 0 1,1 1 0,0-1 0,0 1-1,0-1 1,-1 1 0,1-1-1,0 1 1,0-1 0,0 1 0,0-1-1,0 1 1,0 0 0,0-1 0,0 1-1,0-1 1,0 1 0,0-1 0,0 1-1,0-1 1,1 2 0,10 0 77,21-12-4,-2-8-28,0-2 0,-2 0 1,0-2-1,-1-1 0,-2-1 1,0-1-1,32-43 0,-42 47-4,-1-1 0,-1-1 1,13-31-1,22-74 194,-2 6 357,-44 121-363,-2 8-139,-2 15-9,-139 836 549,114-750-551,-5-2 1,-44 103 0,73-201-69,-22 44 71,24-49-76,-1-1 0,1 1 0,-1-1 0,1 0 0,-1 0 0,0 1 0,0-1 0,0 0 0,0-1 0,-1 1 0,1 0 0,0-1 0,-1 1 0,1-1 0,-1 1 0,-3 0 0,5-2-9,0 0 0,0 0-1,0-1 1,0 1-1,0 0 1,0 0-1,0-1 1,0 1 0,0-1-1,0 1 1,0-1-1,0 1 1,0-1 0,0 0-1,1 1 1,-1-1-1,0 0 1,0 0 0,1 0-1,-1 1 1,0-1-1,1 0 1,-1 0-1,1 0 1,-1 0 0,1 0-1,0 0 1,-1 0-1,1 0 1,0-2 0,-9-33 23,9 35-26,-2-11 0,1-1 0,0 0 0,1 1 0,0-1 0,1 0 0,0 0 0,1 1 0,1-1 0,0 1 0,1 0 0,0-1 0,1 2 0,11-22 0,-5 16 0,0 0 0,2 1 0,0 0 0,1 1 0,0 0 0,1 1 0,32-23 0,-11 14 0,1 1 0,1 1 0,0 3 0,67-23 0,-86 35 170,-1 1 0,1 1 0,0 1 0,33-1 0,-31 4-2563,42 4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43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95 8936,'0'0'6394,"-10"5"-6062,-4 0-216,8-3-43,1 0 0,-1 1 0,0-1 0,1 1 0,-1 1 0,-6 4 0,-4 12 879,16-19-811,-1 1-1,0-1 1,0 1-1,0-1 0,-1 1 1,1-1-1,0 0 1,0 1-1,-1-1 1,-2 2 1902,4-4-1954,1 0 0,-1 0 0,1 0 0,-1 0 0,1 1 0,-1-1 0,1 0 0,-1 0 0,1 0 1,0 1-1,-1-1 0,1 0 0,0 1 0,0-1 0,0 0 0,11-14 432,-11 14-449,1-1 0,-1 0 0,0 0-1,0 1 1,1-1 0,-1 1 0,1-1-1,0 1 1,-1-1 0,3 0 0,7-7 662,2-1 340,15 1-73,149-12 236,52-9-146,-188 25-843,-28 4-123,0-1 0,0 0 0,0-1-1,0 0 1,13-5 0,-20 5-46,-1 1-6,0-1 1,0 1-1,0 1 1,0-1-1,1 1 1,9-2-1,-15 4-58,0-1 0,0 1 0,1-1 0,-1 1 0,0-1 0,0 1 0,0-1 0,0 1 0,0 0 0,0-1 0,1 1 0,-1-1 0,0 1 0,-1-1-1,1 1 1,0-1 0,0 1 0,0-1 0,0 1 0,0-1 0,0 1 0,-1-1 0,1 1 0,0-1 0,-1 1 0,1-1 0,0 1 0,0-1 0,-1 1 0,1-1-1,-1 1 1,-9 17-4148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38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1061 10752,'0'0'9045,"7"-15"-8609,51-107 477,-37 78-275,2 1 0,1 1 0,53-69 0,-66 96-346,1 0 1,0 1-1,1 1 0,0 0 0,1 0 1,0 2-1,1-1 0,21-10 1,-36 21-260,1 1 0,0 0 0,-1-1 1,1 1-1,-1 0 0,1 0 0,0-1 1,-1 1-1,1 0 0,0 0 0,-1 0 1,1 0-1,0 0 0,-1 0 1,1 0-1,0 0 0,0 0 0,-1 0 1,1 0-1,0 1 0,-1-1 0,1 0 1,-1 0-1,1 1 0,0-1 1,-1 0-1,1 1 0,-1-1 0,2 1 1,-1 1 6,0 0 0,0-1 0,0 1 1,0 0-1,0 0 0,0-1 1,-1 1-1,1 0 0,0 0 1,-1 3-1,2 5 49,-1 1-1,-1-1 1,0 14-1,-10 58 512,-26 109-1,23-132-138,11-39-149,3-13-34,5-13 82,31-61 133,-10 17-133,1 2-1,54-70 1,-62 93-215,-14 17-107,0-1 1,0 2-1,1-1 1,0 1-1,0 0 1,0 0-1,16-10 1,-23 17-39,1 0 0,-1 0 0,0 0 0,0 0 0,1 0 0,-1 0 0,0 0 0,1 0 0,-1 0 0,0 0 0,1 0 0,-1 0 0,0 0 0,1 0 0,-1 1 0,0-1 0,0 0 0,1 0 0,-1 0 0,0 0 0,0 0 0,1 1 0,-1-1 0,0 0 0,0 0 0,1 0 0,-1 1 0,0-1 0,0 0 0,0 0 0,0 1 0,1-1 0,-1 0 0,0 1 0,0-1 0,0 0 0,0 1 0,0-1 0,0 0 0,0 0 0,0 1 0,0-1 0,0 0 0,0 1 0,0-1 0,0 0 0,0 1 0,0-1 0,0 23 0,0-19 0,0 9 0,0 24 0,8 65 0,-7-93 0,1 1 0,0-1 0,1 1 0,0-1 0,0 0 0,1 0 0,0 0 0,0-1 0,1 1 0,0-1 0,1 0 0,7 8 0,-10-14 0,-1 0 0,1 0 0,-1 0 0,1 0 0,0-1 0,0 0 0,0 1 0,0-1 0,0 0 0,0 0 0,0 0 0,0-1 0,0 1 0,1-1 0,-1 0 0,0 0 0,0 0 0,1 0 0,-1 0 0,0-1 0,0 0 0,0 1 0,0-1 0,0 0 0,0 0 0,5-3 0,4-2 0,0 0 0,-1-1 0,0 0 0,0-1 0,11-10 0,-11 7 0,1-1 0,-2 0 0,1-1 0,-2 0 0,0 0 0,0-1 0,-1 0 0,-1-1 0,-1 0 0,0 0 0,8-30 0,-13 36 0,1 0 0,-1 1 0,0-1 0,-1-13 0,0 21 0,0-1 0,0 1 0,0-1 0,0 1 0,0-1 0,0 1 0,0-1 0,-1 1 0,1 0 0,-1-1 0,1 1 0,-1-1 0,1 1 0,-1 0 0,0-1 0,0 1 0,0 0 0,0 0 0,1 0 0,-2-1 0,1 1 0,0 0 0,0 0 0,0 1 0,0-1 0,-1 0 0,1 0 0,0 0 0,-1 1 0,1-1 0,0 1 0,-3-1 0,0 1 0,-1 0 0,1 0 0,-1 0 0,1 1 0,0-1 0,-1 1 0,1 0 0,-1 0 0,1 1 0,0 0 0,0-1 0,0 1 0,0 1 0,0-1 0,0 1 0,-3 2 0,2 0 0,0 0 0,0 0 0,0 1 0,1 0 0,0-1 0,0 1 0,0 1 0,1-1 0,-5 12 0,5-10 0,1 0 0,-1 0 0,1 0 0,1 1 0,-1-1 0,2 0 0,-1 1 0,1-1 0,0 1 0,1-1 0,0 0 0,0 1 0,1-1 0,0 0 0,0 0 0,1 0 0,0 0 0,5 9 0,-4-11 0,1 1 0,0-1 0,0-1 0,0 1 0,1-1 0,-1 0 0,1 0 0,1 0 0,-1-1 0,12 6 0,-13-8 0,0 1 0,0-2 0,1 1 0,-1-1 0,0 0 0,1 0 0,-1 0 0,0-1 0,1 0 0,-1 0 0,1 0 0,-1-1 0,1 1 0,-1-1 0,0-1 0,7-1 0,-2-1 0,0-1 0,0 0 0,-1 0 0,0-1 0,0 0 0,0-1 0,-1 0 0,1 0 0,8-12 0,6-8 0,28-48 0,-15 22 0,12-18 0,-52 96 0,2-8 0,-4 11 0,-12 76 0,17-94 0,0 0 0,1 1 0,0-1 0,1 1 0,0-1 0,1 0 0,5 19 0,-7-29 0,0 1 0,0 0 0,0 0 0,0 0 0,1 0 0,-1 0 0,0-1 0,1 1 0,-1 0 0,1 0 0,-1 0 0,1-1 0,-1 1 0,1 0 0,-1-1 0,1 1 0,0-1 0,-1 1 0,1 0 0,0-1 0,0 1 0,-1-1 0,1 0 0,0 1 0,0-1 0,0 0 0,-1 1 0,1-1 0,0 0 0,0 0 0,0 0 0,0 0 0,0 0 0,0 0 0,0 0 0,-1 0 0,1 0 0,0 0 0,0 0 0,0-1 0,0 1 0,0 0 0,-1-1 0,1 1 0,0 0 0,1-2 0,3-1 0,0-1 0,0 0 0,0-1 0,0 1 0,4-7 0,-8 10 0,152-190 0,-152 189 0,0 0 0,1 1 0,-1-1 0,0 1 0,1-1 0,-1 1 0,1 0 0,-1 0 0,4-2 0,0 5 0,-6 11 0,-1 1 0,0-1 0,1 1 0,0-1 0,1 1 0,0 0 0,1-1 0,0 1 0,2-1 0,-1 1 0,2-1 0,0 0 0,0 0 0,1-1 0,8 15 0,-13-26 0,1 1 0,0-1 0,0 1 0,0-1 0,0 0 0,0 1 0,0-1 0,0 0 0,0 0 0,1 0 0,-1 1 0,0-1 0,1-1 0,-1 1 0,1 0 0,-1 0 0,1 0 0,0-1 0,-1 1 0,1-1 0,-1 1 0,1-1 0,0 0 0,0 0 0,-1 0 0,1 0 0,0 0 0,-1 0 0,1 0 0,0 0 0,-1-1 0,1 1 0,0 0 0,-1-1 0,1 0 0,-1 1 0,1-1 0,2-1 0,4-3 0,0-1 0,0 0 0,-1 0 0,1 0 0,7-10 0,5-7 0,0-1 0,-2-1 0,0-1 0,16-34 0,48-116 0,-58 114 0,-2-1 0,-3-1 0,-3-1 0,-2-1 0,8-124 0,-22 189 0,0 0 0,1 0 0,-1 0 0,0 0 0,0 0 0,0 0 0,0 0 0,0 0 0,0 0 0,0 0 0,0-1 0,-1 1 0,1 0 0,0 0 0,-1 0 0,1 0 0,-1 0 0,1 0 0,-1 0 0,1 0 0,-1 1 0,1-1 0,-1 0 0,0 0 0,0 0 0,1 1 0,-1-1 0,0 0 0,-1 0 0,0 1 0,1 1 0,-1-1 0,1 0 0,0 1 0,-1-1 0,1 1 0,-1-1 0,1 1 0,0 0 0,0 0 0,-1 0 0,1-1 0,0 1 0,0 0 0,0 1 0,0-1 0,0 0 0,0 0 0,0 0 0,0 0 0,-1 3 0,-7 10 0,1 1 0,1 0 0,0 0 0,1 1 0,-7 25 0,-12 87 0,3 101 0,22-192 0,0 0 0,3 0 0,1-1 0,11 45 0,-11-63 0,1 0 0,1 0 0,1 0 0,10 19 0,-16-35 0,0-1 0,1 1 0,-1-1 0,0 0 0,1 0 0,-1 0 0,0 0 0,1 0 0,-1 0 0,1 0 0,-1 0 0,1-1 0,0 1 0,-1 0 0,1-1 0,0 1 0,0-1 0,-1 0 0,1 0 0,0 0 0,0 0 0,-1 0 0,1 0 0,0 0 0,0 0 0,-1-1 0,1 1 0,2-1 0,1-1 0,1 1 0,-1-1 0,0 0 0,0-1 0,-1 1 0,1-1 0,0 0 0,4-4 0,17-17 0,-1-1 0,-1-2 0,-2 0 0,24-38 0,-44 63 0,-1 0 0,0 0 0,1 0 0,-1 0 0,1 1 0,0-1 0,0 0 0,0 1 0,-1-1 0,2 1 0,-1-1 0,4-1 0,-4 2 0,0 1 0,-1 0 0,1 0 0,0 0 0,0 0 0,0 0 0,0 0 0,-1 0 0,1 0 0,0 1 0,0-1 0,-1 1 0,1-1 0,0 1 0,0 0 0,-1 0 0,4 2 0,1 1 0,0 0 0,0 1 0,-1-1 0,1 1 0,-1 1 0,0-1 0,-1 1 0,1 0 0,-1 0 0,0 0 0,6 13 0,1 8 0,14 49 0,-3-9 0,-19-58 0,0 0 0,1 0 0,1-1 0,0 0 0,7 11 0,-10-17 0,-1 0 0,1 0 0,0-1 0,0 1 0,0 0 0,0-1 0,0 1 0,0-1 0,1 0 0,-1 1 0,0-1 0,1 0 0,-1-1 0,1 1 0,-1 0 0,1-1 0,-1 1 0,1-1 0,0 0 0,-1 0 0,1 0 0,-1 0 0,1 0 0,3-1 0,4-2 0,0 0 0,-1-1 0,1 0 0,-1 0 0,0-1 0,15-10 0,48-42 0,-63 49 0,34-30 0,43-50 0,-50 45 0,-60 67 0,2 2 0,0 0 0,1 1 0,-27 50 0,46-73 0,0 0 0,0 0 0,1 1 0,0-1 0,-1 1 0,2-1 0,-2 7 0,2-10 0,0 0 0,0 0 0,0 0 0,0-1 0,0 1 0,0 0 0,1 0 0,-1 0 0,0-1 0,0 1 0,0 0 0,1 0 0,-1-1 0,1 1 0,-1 0 0,0-1 0,1 1 0,-1 0 0,1-1 0,-1 1 0,1-1 0,0 1 0,-1-1 0,1 1 0,0-1 0,-1 1 0,1-1 0,0 0 0,-1 1 0,1-1 0,0 0 0,0 1 0,-1-1 0,1 0 0,0 0 0,0 0 0,0 0 0,-1 0 0,1 0 0,0 0 0,0 0 0,0 0 0,-1 0 0,1 0 0,0-1 0,0 1 0,-1 0 0,2-1 0,3-1 0,-1 1 0,0-1 0,0 0 0,0 0 0,0 0 0,0-1 0,-1 1 0,1-1 0,-1 0 0,4-3 0,31-38 0,-24 26 0,74-104 0,-66 88 0,-17 28 0,-7 12 0,0 1 0,0 0 0,0-1 0,1 1 0,0 0 0,1 0 0,-1 10 0,1-10 0,1-1 0,-1 0 0,1 0 0,0 1 0,1-1 0,-1 0 0,1 0 0,1-1 0,4 12 0,-6-15 0,1 0 0,-1 0 0,0-1 0,1 1 0,-1 0 0,1 0 0,-1-1 0,1 1 0,0-1 0,0 0 0,0 1 0,-1-1 0,1 0 0,1 0 0,-1 0 0,0 0 0,0-1 0,0 1 0,0 0 0,1-1 0,-1 0 0,0 1 0,0-1 0,1 0 0,-1 0 0,0 0 0,0-1 0,1 1 0,-1 0 0,3-2 0,3-1 0,0 0 0,-1 0 0,1-1 0,-1 0 0,0 0 0,0 0 0,-1-1 0,1-1 0,9-9 0,5-8 0,23-32 0,-26 32 0,2-4 0,-2-1 0,-1 0 0,-1-2 0,-2 1 0,0-2 0,15-57 0,29-196 0,-56 275 0,-2 9 0,1-6 0,0 1 0,0 0 0,-1-1 0,1 1 0,-1-1 0,0 1 0,-1-1 0,1 1 0,-3-7 0,3 12 0,0-1 0,0 1 0,0 0 0,0 0 0,0-1 0,0 1 0,0 0 0,0-1 0,0 1 0,-1 0 0,1 0 0,0-1 0,0 1 0,0 0 0,0 0 0,-1 0 0,1-1 0,0 1 0,0 0 0,-1 0 0,1 0 0,0 0 0,0-1 0,-1 1 0,1 0 0,0 0 0,0 0 0,-1 0 0,1 0 0,0 0 0,-1 0 0,1 0 0,0 0 0,0 0 0,-1 0 0,1 0 0,0 0 0,-1 0 0,1 0 0,0 0 0,0 0 0,-1 0 0,1 0 0,0 0 0,-1 0 0,1 1 0,0-1 0,0 0 0,-1 0 0,1 0 0,0 0 0,0 1 0,0-1 0,-1 0 0,1 0 0,0 0 0,0 1 0,-13 15 0,3 4 0,0 1 0,1 0 0,1 0 0,1 1 0,1 0 0,1 0 0,-3 32 0,-1 161 0,9-185 0,0-8 0,1-1 0,0 0 0,2 0 0,1 0 0,0 0 0,1 0 0,2-1 0,0 1 0,10 19 0,-16-38 29,0 0 0,1 0 0,-1 0 0,0 0 0,1 0 0,-1 0 0,1 0-1,-1-1 1,1 1 0,0 0 0,0-1 0,0 0 0,0 1 0,0-1 0,0 0 0,0 0 0,0 0 0,1-1 0,-1 1 0,0 0 0,0-1-1,1 1 1,-1-1 0,0 0 0,1 0 0,-1 0 0,0 0 0,1 0 0,-1 0 0,0-1 0,1 1 0,-1-1 0,3-1 0,2-1-576,0 1 1,0-2-1,-1 1 1,1-1-1,-1 0 1,0 0-1,0-1 1,7-6-1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39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0 144 15472,'0'0'3495,"69"-8"-2255,7 8-152,21 0 16,4-6-360,8-4-8,-2 4-320,-15-2 8,-1-4-216,-10-11 8,-1-7-264,-9-10 16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48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159 976 11656,'0'0'6735,"-8"13"-6060,5-8-621,-10 17 163,1 0 0,0 0 0,-12 37-1,-40 210 1013,64-268-1223,-10 59 862,3 1-1,1 100 1,8-177-625,0 0-1,0 0 1,2 0 0,7-22 0,4-19 124,12-73 314,58-231 1190,-76 331-1645,2 0 1,1 2-1,2-1 0,21-34 1,-32 59-176,-1 0 1,1 0-1,-1 1 1,1-1-1,0 1 0,1 0 1,-1 0-1,1 0 1,-1 0-1,8-4 1,-9 6-27,1 1 1,-1-1 0,0 1 0,0-1-1,1 1 1,-1 0 0,0 0 0,1 0 0,-1 0-1,0 1 1,1-1 0,-1 0 0,0 1-1,0 0 1,1-1 0,-1 1 0,0 0 0,0 0-1,0 0 1,0 0 0,0 1 0,2 1-1,2 2 17,1 1 0,-1 0 0,0 0 0,-1 0 0,1 1 0,-1 0 0,-1 0 0,1 0 0,-1 0 0,0 1 0,-1 0 0,0 0 0,4 13 0,-2-1 33,-1 0-1,0 1 1,-2-1-1,1 32 0,-3-37-18,-1 1 0,0-1-1,-1 1 1,-1-1-1,-6 20 1,8-31-28,0 0 0,-1 0 0,1 0 0,-1 0-1,0 0 1,0-1 0,0 1 0,0-1 0,-1 1 0,0-1 0,1 0 0,-1 0-1,0 0 1,-1 0 0,1-1 0,0 1 0,-1-1 0,1 0 0,-1 0 0,0 0 0,0 0-1,0-1 1,0 0 0,-6 2 0,7-3-16,-1 0 0,1 0 0,0 0 0,-1-1 0,1 1 0,0-1-1,0 0 1,-1 0 0,1 0 0,0 0 0,0 0 0,0-1 0,0 0 0,0 1 0,1-1 0,-1 0 0,0 0 0,1-1-1,0 1 1,-1 0 0,1-1 0,0 0 0,0 1 0,-1-4 0,1 4-5,1 0-1,0 0 1,0-1 0,0 1 0,0 0-1,0-1 1,1 1 0,-1-1 0,1 1-1,-1-1 1,1 1 0,0-1-1,0 1 1,0-1 0,0 1 0,1-1-1,-1 1 1,1-1 0,-1 1 0,1 0-1,0-1 1,0 1 0,0 0-1,0-1 1,1 1 0,-1 0 0,0 0-1,1 0 1,0 0 0,-1 0 0,1 1-1,3-4 1,23-14-7,1 2 0,1 0 0,0 2 0,60-20 0,-66 25 0,19-6 0,-1-2 0,-1-2 0,0-2 0,-2-1 0,72-57 0,38-58 0,-126 112 0,-1 0 0,-1-1 0,33-57 0,-41 57 0,-1 1 0,-2-1 0,0-1 0,-2 0 0,-1 0 0,-1-1 0,-2 0 0,0 1 0,-2-2 0,-2 1 0,0 0 0,-2 0 0,-1 0 0,-14-56 0,17 82 0,-1-1 0,0 1 0,0 0 0,-1-1 0,1 1 0,-1 0 0,0 0 0,1 0 0,-1 0 0,-4-4 0,5 6 0,0 0 0,0 1 0,0-1 0,0 1 0,0-1 0,0 1 0,0-1 0,0 1 0,0-1 0,0 1 0,0 0 0,0 0 0,0-1 0,0 1 0,0 0 0,-1 0 0,1 0 0,0 0 0,0 1 0,0-1 0,0 0 0,0 0 0,0 1 0,0-1 0,0 0 0,0 1 0,0-1 0,0 1 0,0-1 0,0 1 0,0 0 0,0-1 0,0 1 0,1 0 0,-1 0 0,-1 1 0,-8 8 0,1 1 0,0 0 0,0 1 0,1 0 0,1 0 0,0 1 0,0 0 0,-6 20 0,2 0 0,1 0 0,-8 48 0,10-32 0,2 1 0,3 1 0,1-1 0,3 0 0,2 0 0,2 0 0,20 85 0,-22-124 0,0-1 0,0 1 0,1-1 0,1 0 0,7 15 0,-10-23 0,0 1 0,0-1 0,0 0 0,0 1 0,0-1 0,0 0 0,0 0 0,1 0 0,-1-1 0,1 1 0,-1 0 0,1-1 0,0 0 0,0 1 0,0-1 0,-1 0 0,1-1 0,0 1 0,0 0 0,0-1 0,0 0 0,0 0 0,0 0 0,1 0 0,3 0 0,17-6 0,1-1 0,-1 0 0,0-2 0,-1-1 0,0-1 0,24-15 0,59-25 0,-63 36 0,-26 9 0,0 0 0,27-14 0,-30 16 0,-13 3 0,1 1 0,-1 0 0,0 0 0,0-1 0,0 1 0,1-1 0,-1 1 0,0-1 0,0 1 0,0-1 0,0 0 0,0 1 0,1-2 0,-24 12 0,-2 4 0,0 2 0,1 0 0,0 2 0,1 0 0,2 2 0,-31 35 0,40-40 0,0 0 0,0 1 0,-11 23 0,20-35 0,1-1 0,-1 1 0,0-1 0,1 1 0,0 0 0,0 0 0,0 0 0,0 0 0,1 0 0,0-1 0,-1 1 0,1 0 0,1 0 0,-1 0 0,1 0 0,-1 0 0,1 0 0,0 0 0,0 0 0,1-1 0,-1 1 0,4 5 0,-3-7 0,-1 0 0,1-1 0,-1 1 0,1-1 0,0 1 0,0-1 0,0 0 0,0 1 0,0-1 0,0 0 0,0 0 0,0-1 0,1 1 0,-1 0 0,0-1 0,0 1 0,1-1 0,-1 0 0,0 0 0,1 1 0,-1-2 0,0 1 0,1 0 0,-1 0 0,0-1 0,1 1 0,-1-1 0,0 0 0,0 0 0,0 0 0,3-1 0,4-2 0,-1-1 0,1 0 0,-1-1 0,0 0 0,14-13 0,-9 6 0,-1-1 0,0 0 0,-2 0 0,1-1 0,-2-1 0,0 0 0,-1 0 0,12-34 0,9-12 0,-31 67 0,1 0 0,0 0 0,-1 0 0,2 1 0,-1-1 0,1 0 0,0 1 0,0-1 0,0 0 0,1 1 0,-1-1 0,1 0 0,4 10 0,-3-6 0,1 0 0,1 0 0,0 0 0,0-1 0,0 0 0,1 1 0,8 9 0,-11-16 0,0 0 0,0 0 0,0 0 0,0 0 0,0 0 0,1 0 0,-1-1 0,0 1 0,1-1 0,0 1 0,-1-1 0,1 0 0,0 0 0,0 0 0,-1-1 0,1 1 0,0-1 0,0 1 0,0-1 0,0 0 0,0 0 0,0 0 0,-1 0 0,1-1 0,0 1 0,0-1 0,0 0 0,0 0 0,-1 0 0,1 0 0,0 0 0,-1-1 0,1 1 0,2-3 0,8-5 0,1-2 0,-2 1 0,0-2 0,19-22 0,-18 20 0,19-24 0,-2 0 0,29-49 0,-59 86 0,1 0 0,-1 1 0,0-1 0,1 0 0,-1 1 0,0-1 0,1 1 0,-1-1 0,1 0 0,-1 1 0,1-1 0,-1 1 0,1-1 0,-1 1 0,1 0 0,0-1 0,-1 1 0,1-1 0,0 1 0,-1 0 0,1 0 0,0-1 0,-1 1 0,1 0 0,0 0 0,0 0 0,-1 0 0,1 0 0,1 0 0,-1 0 0,0 1 0,0 0 0,0 0 0,0 0 0,0-1 0,-1 1 0,1 0 0,0 0 0,0 0 0,-1 0 0,1 0 0,-1 0 0,1 0 0,-1 1 0,1 1 0,3 7 0,-1 0 0,2 21 0,-1 16 0,-3 1 0,-2 0 0,-12 80 0,11-110 0,1-12 0,1-1 0,-1 0 0,0 1 0,-1-1 0,1 0 0,-1 0 0,0 0 0,0 0 0,-1-1 0,-4 7 0,6-10 0,0 1 0,0-1 0,-1 0 0,1 0 0,0 0 0,-1 0 0,1 0 0,-1 0 0,1 0 0,-1-1 0,0 1 0,1 0 0,-1-1 0,0 1 0,1-1 0,-1 0 0,0 0 0,1 0 0,-1 0 0,0 0 0,0 0 0,1 0 0,-1 0 0,0 0 0,0-1 0,1 1 0,-1-1 0,1 1 0,-1-1 0,0 0 0,1 0 0,-1 0 0,1 0 0,-3-1 0,-2-3 0,-1 0 0,1 0 0,0 0 0,0-1 0,-5-6 0,8 8 0,0 0 0,0 1 0,0-1 0,1 0 0,0 0 0,0 0 0,0-1 0,0 1 0,-2-9 0,4 12 0,0-1 0,0 1 0,0 0 0,0 0 0,0 0 0,1 0 0,-1 0 0,0 0 0,1 0 0,-1 0 0,1 0 0,-1 0 0,1 0 0,-1 0 0,1 0 0,0 0 0,0 0 0,-1 0 0,1 1 0,0-1 0,0 0 0,0 1 0,0-1 0,0 0 0,0 1 0,0-1 0,0 1 0,1-1 0,33-9 0,-31 9 0,76-14 0,-54 12 0,0-2 0,-1-1 0,0 0 0,42-18 0,-37 8 0,-1-1 0,-1-1 0,0-1 0,-2-2 0,0-1 0,38-41 0,-57 55 0,-2 2 0,1-1 0,0 2 0,0-1 0,0 0 0,1 1 0,0 0 0,8-4 0,-14 9 0,-1 0 0,0 0 0,1 0 0,-1 0 0,1 0 0,-1 0 0,1 0 0,-1 0 0,0 0 0,1 1 0,-1-1 0,1 0 0,-1 0 0,0 0 0,1 1 0,-1-1 0,0 0 0,1 0 0,-1 1 0,0-1 0,1 0 0,-1 1 0,0-1 0,1 0 0,-1 1 0,0-1 0,0 0 0,0 1 0,1-1 0,-1 1 0,0-1 0,0 0 0,0 1 0,0-1 0,0 1 0,0-1 0,0 0 0,0 1 0,0-1 0,0 1 0,0 0 0,1 20 0,-8 72 0,4-30 0,-17 91 0,19-143 0,5-9 0,12-17 0,56-83 0,-43 55 0,70-76 0,-99 119 0,0-1 0,1 0 0,-1 1 0,0-1 0,1 1 0,-1-1 0,1 1 0,-1 0 0,1-1 0,-1 1 0,1-1 0,-1 1 0,1 0 0,0-1 0,-1 1 0,1 0 0,-1 0 0,1 0 0,0-1 0,-1 1 0,1 0 0,0 0 0,-1 0 0,1 0 0,0 0 0,-1 0 0,1 0 0,-1 0 0,1 0 0,0 0 0,1 1 0,-2 0 0,1 0 0,0 0 0,0 0 0,-1 1 0,1-1 0,-1 0 0,1 0 0,-1 1 0,1-1 0,-1 0 0,0 0 0,1 1 0,-1-1 0,0 2 0,1 11 0,-1-1 0,-2 17 0,1-27 0,-1 30 0,0-5 0,-1 0 0,-8 34 0,11-61 0,0-1 0,0 0 0,-1 1 0,1-1 0,0 0 0,0 1 0,0-1 0,0 0 0,0 1 0,0-1 0,-1 0 0,1 1 0,0-1 0,0 0 0,0 1 0,0-1 0,0 1 0,0-1 0,0 0 0,1 1 0,-1-1 0,0 0 0,0 1 0,0-1 0,0 0 0,0 1 0,0-1 0,1 0 0,-1 1 0,1 0 0,8-9 0,16-22 0,-23 26 0,33-45 0,-24 31 0,1 0 0,1 2 0,27-29 0,-40 45 0,1-1 0,-1 1 0,1-1 0,-1 1 0,0-1 0,1 1 0,-1-1 0,1 1 0,-1-1 0,1 1 0,0 0 0,-1-1 0,1 1 0,-1 0 0,1 0 0,0 0 0,-1-1 0,1 1 0,-1 0 0,1 0 0,0 0 0,-1 0 0,1 0 0,0 0 0,-1 0 0,1 0 0,0 0 0,-1 0 0,1 0 0,-1 1 0,1-1 0,0 0 0,-1 0 0,1 1 0,-1-1 0,1 0 0,-1 1 0,1-1 0,-1 1 0,1-1 0,-1 0 0,1 1 0,-1-1 0,1 1 0,-1-1 0,0 1 0,1-1 0,-1 1 0,0 0 0,0-1 0,1 1 0,-1-1 0,0 1 0,0 0 0,0-1 0,0 1 0,0 0 0,0 0 0,2 7 0,0 1 0,-1-1 0,0 14 0,-1-14 0,2 35 0,-3-30 0,1 0 0,1 0 0,0 1 0,1-1 0,0-1 0,1 1 0,7 18 0,-10-29 0,1 0 0,0 0 0,0-1 0,0 1 0,1 0 0,-1-1 0,0 1 0,1-1 0,-1 1 0,1-1 0,-1 0 0,1 1 0,0-1 0,-1 0 0,1 0 0,0 0 0,0-1 0,3 2 0,-1-1 0,-1 0 0,1-1 0,0 0 0,-1 0 0,1 0 0,0 0 0,-1 0 0,1-1 0,6-1 0,3-3 0,1 0 0,-1-1 0,0 0 0,13-9 0,125-88 0,-129 85 0,-1 0 0,-1-1 0,18-24 0,-63 74 0,0-1 0,-40 61 0,59-81 0,1 0 0,0 0 0,1 0 0,0 1 0,0-1 0,1 1 0,0 0 0,1 0 0,0 0 0,1 0 0,0 16 0,1-25 0,0-1 0,0 0 0,0 0 0,0 1 0,0-1 0,0 0 0,1 0 0,-1 1 0,0-1 0,1 0 0,-1 0 0,0 0 0,1 0 0,0 0 0,-1 1 0,1-1 0,0 0 0,-1 0 0,1 0 0,0-1 0,0 1 0,0 0 0,0 0 0,0 0 0,0-1 0,0 1 0,0 0 0,0-1 0,0 1 0,0-1 0,0 1 0,0-1 0,1 0 0,-1 1 0,0-1 0,0 0 0,1 0 0,-1 0 0,0 0 0,0 0 0,1 0 0,1 0 0,1-1 0,0 0 0,0-1 0,0 1 0,0-1 0,0 0 0,-1 0 0,1 0 0,-1 0 0,1 0 0,-1-1 0,5-4 0,5-9 0,-1 0 0,0 0 0,-1-1 0,-1-1 0,0 0 0,7-22 0,18-31 0,-35 70 0,0 1 0,0-1 0,0 1 0,0-1 0,1 1 0,-1-1 0,0 1 0,0-1 0,1 1 0,-1-1 0,0 1 0,1-1 0,-1 1 0,1 0 0,-1-1 0,0 1 0,1 0 0,-1-1 0,1 1 0,-1 0 0,1 0 0,-1 0 0,1-1 0,-1 1 0,1 0 0,-1 0 0,1 0 0,-1 0 0,1 0 0,0 0 0,-1 0 0,1 0 0,-1 0 0,1 0 0,-1 0 0,1 0 0,-1 0 0,1 0 0,-1 1 0,1-1 0,-1 0 0,1 0 0,-1 1 0,1-1 0,-1 0 0,1 0 0,-1 1 0,0-1 0,1 1 0,-1-1 0,0 0 0,1 1 0,-1-1 0,0 1 0,1-1 0,-1 1 0,0-1 0,0 1 0,1 0 0,18 38 0,-16-29 0,11 20 0,0-1 0,20 29 0,-27-48 0,0 1 0,1-2 0,0 1 0,0-1 0,1-1 0,0 1 0,0-2 0,20 14 0,-26-20 25,-1 0-1,0 0 1,0 1-1,0-1 1,0 0 0,1-1-1,-1 1 1,1 0-1,-1-1 1,0 1-1,1-1 1,-1 0 0,1 0-1,-1 0 1,1 0-1,-1 0 1,1 0 0,-1-1-1,0 1 1,1-1-1,-1 0 1,1 1 0,-1-1-1,0 0 1,0-1-1,0 1 1,0 0-1,0-1 1,0 1 0,0-1-1,0 1 1,0-1-1,0 0 1,-1 0 0,1 0-1,-1 0 1,0 0-1,1 0 1,0-3 0,2-4-640,1-1 0,-2 0 0,1 0 1,-2 0-1,1 0 0,-1 0 0,0-12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49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1 419 10544,'0'0'9170,"14"-13"-8822,102-93 439,-97 88-391,0-2 1,-2 0 0,0-1 0,-1 0-1,-1-2 1,-1 0 0,-1 0 0,18-47-1,-28 63-1,-1 0 0,0 0 1,-1 0-1,0-1 0,1-13 0,-4 18 748,-2 7-509,-3 7-129,0 4-251,1 1 0,1-1 0,0 1 0,2 0 0,-1 0 0,-1 29 0,4-14 228,1 0 0,7 55 0,-6-80-451,0 0-1,0 0 0,1 0 0,0 1 0,0-1 1,0-1-1,1 1 0,0 0 0,0-1 0,6 8 1,-6-10-24,-1 0-1,1 0 1,0 0 0,0-1 0,0 1 0,1-1 0,-1 0 0,1 0-1,-1 0 1,1-1 0,0 1 0,-1-1 0,1 1 0,0-1 0,0-1-1,0 1 1,0 0 0,4-1 0,3 0-7,0 0 0,-1-1 0,1 0 0,-1-1 0,1-1 0,-1 1 0,0-1 0,0-1 0,0 0 0,0 0 0,-1-1 0,1 0 0,14-12 0,-10 6 0,-1-1 0,-1 0 0,0 0 0,0-2 0,-1 1 0,-1-2 0,15-24 0,73-140 0,-95 173 0,0 0 0,1 0 0,0 0 0,6-6 0,-10 12 0,1 0 0,-1 0 0,0 0 0,0 0 0,1 0 0,-1 0 0,0 0 0,0 0 0,1 0 0,-1 0 0,0 1 0,0-1 0,0 0 0,1 0 0,-1 0 0,0 0 0,0 0 0,0 0 0,1 1 0,-1-1 0,0 0 0,0 0 0,0 0 0,0 1 0,0-1 0,0 0 0,1 0 0,-1 0 0,0 1 0,0-1 0,0 0 0,0 0 0,0 1 0,0-1 0,0 0 0,0 0 0,0 0 0,0 1 0,0-1 0,3 11 0,2 27 0,-2 0 0,-1 0 0,-2 0 0,-2 0 0,-1 1 0,-13 59 0,14-91 0,0-1 0,0 0 0,0 0 0,-5 8 0,6-11 0,0-4 0,1 1 0,-1 0 0,1-1 0,0 1 0,-1 0 0,1-1 0,-1 1 0,1-1 0,0 1 0,-1-1 0,1 1 0,0-1 0,0 1 0,-1-1 0,1 1 0,0-1 0,0 1 0,0-1 0,0 1 0,-1-1 0,1 1 0,0-1 0,0 1 0,0-1 0,0 0 0,0 1 0,0-1 0,1 1 0,-1-1 0,0 1 0,0-1 0,0 1 0,0-1 0,1 1 0,-1-2 0,4-1 0,0-1 0,0 0 0,1 1 0,-1 0 0,0 0 0,1 0 0,0 0 0,0 1 0,0 0 0,0 0 0,10-2 0,6-2 0,34-3 0,-25 7 0,34 1 0,-45 2 0,1-1 0,-1-1 0,1 0 0,0-2 0,28-7 0,-46 10 45,-1-1 0,1 1 0,-1-1 0,0 0 0,1 0 0,-1 0 0,1 0 0,-1 0 0,0 0 0,0 0 0,0 0 0,1 0 0,-1 0 0,0-1 0,0 1 0,-1 0 0,1-1 0,1-1 0,1-15-4860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49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17887,'0'0'2528,"66"6"-2416,-7 4 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2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15776,'0'0'1311,"79"6"-823,3-6 160,11-4-8,16-4 24,12-5 0,6-7-40,-8-6 0,0 2-128,-15 12 8,-7 4-192,-12 6 16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52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70 306 12552,'0'0'8511,"9"-11"-8009,13-14-116,1 0 1,2 2 0,46-35-1,-42 38 118,1 3-1,1 0 1,0 2-1,2 1 1,48-14 0,-78 28-423,0-1 1,0 0 0,0 1-1,0-1 1,-1 1 0,1 0 0,0 0-1,0 0 1,0 0 0,0 1 0,0-1-1,3 2 1,-4-2-37,-1 1-1,0 0 1,1 0-1,-1 0 1,0-1-1,0 1 0,0 0 1,0 1-1,0-1 1,0 0-1,0 0 1,0 0-1,0 1 1,0-1-1,-1 0 1,1 1-1,-1-1 1,1 0-1,-1 1 1,1-1-1,-1 1 1,0-1-1,1 1 1,-1 2-1,0 6 79,0 1-1,0 0 1,-1 0-1,-1-1 1,0 1-1,0 0 1,-1-1-1,-6 15 1,-1-1 84,-1-1 1,-21 33-1,-11 5 426,-2-1 0,-3-3-1,-59 55 1,106-108-544,9-2-30,14-2-12,-19 0-46,45-1-1,0 2 0,75 12 0,-121-13 0,0 0 0,0 1 0,0-1 0,1 1 0,-1 0 0,0 0 0,0-1 0,0 1 0,0 0 0,0 1 0,0-1 0,-1 0 0,1 1 0,0-1 0,0 1 0,-1-1 0,1 1 0,-1 0 0,0-1 0,1 1 0,-1 0 0,0 0 0,2 4 0,-3-3 0,1 0 0,-1-1 0,0 1 0,1 0 0,-1 0 0,0 0 0,-1 0 0,1 0 0,0-1 0,-1 1 0,0 0 0,1 0 0,-1-1 0,0 1 0,-1 0 0,1-1 0,0 1 0,-3 3 0,-2 2 0,-1 0 0,0 0 0,0-1 0,-1 0 0,0 0 0,0 0 0,-13 7 0,-67 33 0,62-35 0,-2-2 0,1-1 0,-2-1 0,1-1 0,-1-1 0,0-2 0,-29 1 0,47-5 0,7 1 0,0 0 0,0-1 0,0 0 0,0 0 0,0 0 0,0-1 0,0 1 0,0-1 0,0 0 0,0 0 0,1-1 0,-1 1 0,-4-2 0,8 2 0,0 1 0,-1-1 0,1 1 0,0 0 0,0-1 0,0 1 0,0-1 0,-1 1 0,1-1 0,0 1 0,0-1 0,0 1 0,0-1 0,0 1 0,0 0 0,0-1 0,0 1 0,0-1 0,0 1 0,0-1 0,1 1 0,-1-1 0,0 1 0,0-1 0,0 1 0,1 0 0,-1-1 0,0 1 0,0-1 0,1 1 0,-1 0 0,0-1 0,1 1 0,-1 0 0,0 0 0,1-1 0,-1 1 0,1-1 0,20-15 0,-17 13 0,43-30 0,1 2 0,59-27 0,111-39 0,-102 52 0,182-84 0,-264 111 0,-2-1 0,0-2 0,0-1 0,-2-1 0,-1-1 0,36-40 0,-60 58 0,-1 1 0,1-1 0,-1 0 0,0-1 0,0 1 0,-1-1 0,0 0 0,0 0 0,-1 0 0,4-14 0,-6 18 0,0 0 0,0 0 0,0 0 0,0 0 0,0 0 0,0 0 0,-1 0 0,0 0 0,1 0 0,-1 0 0,0 0 0,-1 0 0,1 0 0,0 0 0,-1 1 0,1-1 0,-1 0 0,0 1 0,0 0 0,0-1 0,0 1 0,-1 0 0,1 0 0,-1 0 0,1 0 0,-1 1 0,1-1 0,-5-1 0,-1-1 0,1 2 0,0-1 0,-1 1 0,1 0 0,-1 0 0,0 1 0,0 0 0,0 1 0,0 0 0,1 0 0,-1 0 0,0 1 0,0 0 0,0 1 0,1 0 0,-10 3 0,4 0 0,1 0 0,0 0 0,0 1 0,0 1 0,1 0 0,0 1 0,0 0 0,-17 17 0,24-21 0,0 1 0,0-1 0,1 1 0,-1 0 0,1-1 0,0 2 0,1-1 0,-1 0 0,1 0 0,0 1 0,0-1 0,1 1 0,0 0 0,0 0 0,0-1 0,0 1 0,1 0 0,0 0 0,1 0 0,-1-1 0,3 10 0,-1-8 0,0 0 0,0-1 0,1 0 0,0 1 0,0-1 0,1 0 0,0-1 0,0 1 0,0-1 0,1 1 0,-1-1 0,1 0 0,0-1 0,1 1 0,-1-1 0,1 0 0,11 5 0,-8-5 0,0 0 0,0 0 0,0-1 0,1 0 0,-1-1 0,1 0 0,0-1 0,0 0 0,0 0 0,15-2 0,-11 0 0,1-1 0,-1-1 0,1-1 0,-1 0 0,0 0 0,19-10 0,-2-3 0,-1-1 0,0-1 0,-2-2 0,0-1 0,29-30 0,146-147 0,-201 195 0,-4 14 0,-1 31 0,2-29 0,1 0 0,-1 0 0,4 23 0,2-6 0,11 35 0,-13-52 0,2-1 0,-1 0 0,1 0 0,1 0 0,13 19 0,-16-26 0,-1-1 0,2 1 0,-1-1 0,0 0 0,1 0 0,-1 0 0,1 0 0,0-1 0,0 0 0,0 0 0,0 0 0,0 0 0,1 0 0,5 1 0,-3-2 0,-1 0 0,1-1 0,-1 1 0,1-1 0,-1-1 0,1 1 0,-1-1 0,0 0 0,9-3 0,0-1 0,0-1 0,-1 0 0,1-1 0,-1-1 0,-1 0 0,1-1 0,16-15 0,7-10 0,-2 0 0,-1-3 0,36-50 0,-64 78 0,-13 19 0,1 1 0,0 0 0,1 1 0,0 0 0,-3 13 0,6-18 0,0 0 0,1 0 0,-1 1 0,2-1 0,-1 0 0,1 0 0,0 0 0,1 0 0,0 1 0,0-1 0,2 9 0,-2-14 0,0 1 0,0-1 0,0 0 0,0 1 0,0-1 0,0 0 0,1 0 0,-1 0 0,1 0 0,-1 0 0,1 0 0,0 0 0,0 0 0,0-1 0,0 1 0,0-1 0,0 1 0,0-1 0,1 0 0,-1 0 0,3 1 0,-1-1 0,0 0 0,0-1 0,0 1 0,0-1 0,0 0 0,0-1 0,0 1 0,0-1 0,0 0 0,0 1 0,-1-2 0,7-1 0,0-1 0,-1-1 0,0 0 0,0 0 0,0-1 0,0 0 0,-1-1 0,0 0 0,0 0 0,11-15 0,-13 15 0,-1-1 0,0-1 0,-1 1 0,1-1 0,4-15 0,-8 21 0,0 0 0,0 0 0,-1 0 0,1 0 0,-1 0 0,0 0 0,0 0 0,0 0 0,0 0 0,0 0 0,-1 0 0,0 0 0,1 0 0,-1 0 0,0 1 0,0-1 0,0 0 0,-1 0 0,1 1 0,-1-1 0,-3-4 0,0 2 0,0 0 0,-1 0 0,1 0 0,-1 1 0,0 0 0,0 0 0,-1 0 0,1 1 0,-1 0 0,1 0 0,-13-2 0,3 1 0,0 1 0,0 1 0,0 1 0,-19 0 0,34 2 0,6 2 0,11 1 0,10-1 0,0-2 0,0-1 0,44-5 0,-15 0 0,93-8 850,-52-4-5635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54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1 375 10544,'0'0'8473,"11"2"-8091,-2 0-299,-4 0-31,1-1-1,0 0 1,0-1 0,-1 1 0,1-1 0,0 0 0,0 0 0,0-1 0,-1 0 0,1 0 0,10-3 0,-1-3 108,0 1 1,-1-2 0,1 0 0,-2-1-1,1 0 1,-1-1 0,-1-1 0,0 0-1,21-25 1,-20 19 126,0-1 0,-1 0 0,-1-1 1,-1-1-1,0 1 0,12-42 0,-15 35 973,5-33 0,-12 58-1241,0 1 0,0 0 0,0 0-1,0 0 1,0 0 0,0 0 0,0-1 0,0 1 0,0 0 0,0 0 0,0 0 0,0 0 0,0 0 0,0-1-1,0 1 1,0 0 0,0 0 0,0 0 0,0 0 0,0 0 0,1 0 0,-1-1 0,0 1 0,0 0-1,0 0 1,0 0 0,0 0 0,0 0 0,0 0 0,1 0 0,-1 0 0,0 0 0,0-1 0,0 1-1,0 0 1,0 0 0,1 0 0,-1 0 0,0 0 0,0 0 0,0 0 0,0 0 0,0 0 0,1 0 0,-1 0-1,0 0 1,0 0 0,0 0 0,0 0 0,0 1 0,1-1 0,-1 0 0,0 0 0,0 0 0,0 0-1,0 0 1,0 0 0,0 0 0,1 0 0,-1 0 0,0 0 0,0 1 0,0-1 0,0 0 0,0 0 0,0 0-1,0 0 1,12 17 469,6 21-184,-4-1-57,4 10 124,14 56 0,-28-89-284,-1-1 1,-1 1-1,-1 0 0,0-1 1,0 1-1,-1 0 1,-1 0-1,-1 0 0,-3 15 1,5-27-61,-1 1 0,0 0 1,0 0-1,0 0 1,-1-1-1,1 1 0,-1 0 1,1-1-1,-1 0 0,0 1 1,0-1-1,0 0 0,0 0 1,0 0-1,0 0 0,-1 0 1,-2 1-1,1-1 9,0 0 1,0-1-1,0 1 0,0-1 1,0 0-1,0 0 0,0-1 0,0 1 1,-1-1-1,-6 0 0,-4-2 81,1-1 0,0 0 0,0 0 0,0-1 0,-25-12 0,34 13-39,0 0 0,0 0-1,0 0 1,-6-7 0,-13-7 460,38 11-481,16 5-57,31 4 0,21 0 0,-43-4 0,140-10 0,-154 7 0,0 0 0,0-2 0,0 0 0,47-20 0,-46 14 0,-1-1 0,39-26 0,-50 28 0,-8 4 0,-6 7 0,0 0 0,0 0 0,0-1 0,0 1 0,0 0 0,0 0 0,0 0 0,0 0 0,0 0 0,0 0 0,0 0 0,0-1 0,0 1 0,0 0 0,0 0 0,0 0 0,0 0 0,0 0 0,-1 0 0,1 0 0,0 0 0,0-1 0,0 1 0,0 0 0,0 0 0,0 0 0,0 0 0,0 0 0,0 0 0,0 0 0,0 0 0,0 0 0,-1 0 0,1 0 0,0 0 0,0 0 0,0 0 0,0-1 0,0 1 0,0 0 0,0 0 0,-1 0 0,1 0 0,0 0 0,0 0 0,0 0 0,0 0 0,0 0 0,0 0 0,0 1 0,0-1 0,-1 0 0,1 0 0,-3 1 0,-1 0 0,1 1 0,0 0 0,-1 0 0,1-1 0,0 2 0,0-1 0,-4 5 0,-6 3 0,9-8 0,-3 3 0,-1 1 0,0-1 0,1 1 0,-9 10 0,15-15 0,0 0 0,0 0 0,0 0 0,0 0 0,0 0 0,1 0 0,-1 0 0,1 0 0,-1 0 0,0 1 0,1-1 0,0 0 0,-1 0 0,1 0 0,0 1 0,-1-1 0,1 0 0,0 1 0,0-1 0,0 0 0,0 0 0,0 1 0,1-1 0,-1 0 0,0 0 0,1 1 0,-1-1 0,0 0 0,1 0 0,0 0 0,-1 1 0,1-1 0,0 0 0,-1 0 0,1 0 0,0 0 0,0 0 0,0-1 0,0 1 0,0 0 0,1 1 0,4 2 0,0-1 0,-1 0 0,1 0 0,0 0 0,1-1 0,-1 1 0,0-2 0,1 1 0,-1-1 0,1 0 0,-1 0 0,1 0 0,10-2 0,-12 1 0,0 0 0,0-1 0,0 0 0,0 0 0,0 0 0,0-1 0,0 1 0,-1-1 0,1 0 0,-1-1 0,1 1 0,-1-1 0,0 0 0,0 0 0,0 0 0,0 0 0,-1-1 0,6-7 0,-7 9 0,-1 0 0,0 0 0,1 0 0,-1 0 0,0-1 0,0 1 0,-1-1 0,1 1 0,0 0 0,-1-1 0,1 1 0,-1-1 0,0 0 0,0 1 0,0-1 0,0 1 0,0-1 0,-1 1 0,1-1 0,-1 1 0,0-1 0,0 1 0,1 0 0,-1-1 0,-1 1 0,1 0 0,0 0 0,-1 0 0,1 0 0,-1 0 0,1 0 0,-1 0 0,-4-3 0,2 1 0,-1 1 0,1-1 0,-1 1 0,0 0 0,0 0 0,0 1 0,-1-1 0,1 1 0,-1 0 0,1 1 0,-1-1 0,0 1 0,1 0 0,-7 0 0,1 1 0,0 1 0,-1 0 0,-17 4 0,29-5 0,0 0 0,0 0 0,0 0 0,-1 0 0,1 0 0,0 0 0,0 0 0,0 0 0,0 0 0,0 0 0,0 0 0,0 0 0,0 0 0,0 1 0,0-1 0,-1 0 0,1 0 0,0 0 0,0 0 0,0 0 0,0 0 0,0 0 0,0 0 0,0 1 0,0-1 0,0 0 0,0 0 0,0 0 0,0 0 0,0 0 0,0 0 0,0 0 0,0 1 0,0-1 0,0 0 0,0 0 0,0 0 0,0 0 0,0 0 0,0 0 0,0 0 0,0 0 0,0 1 0,1-1 0,-1 0 0,0 0 0,0 0 0,0 0 0,0 0 0,0 0 0,0 0 0,0 0 0,0 0 0,0 0 0,0 0 0,1 1 0,-1-1 0,0 0 0,11-4 0,-1 1 0,1 0 0,0 1 0,0 0 0,0 0 0,0 1 0,17 1 0,13-1 0,63-13 862,-7 1-1779,-38 10-2963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56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0 10848,'0'0'12534,"-1"10"-12278,-32 371 1639,8-240-918,23-127-693,1-1 1,0 1-1,1 14 0,0-14 175,0-14-409,1 1 0,-1 0 0,0-1 0,1 1 1,-1 0-1,0-1 0,1 1 0,-1 0 0,1-1 0,-1 1 1,1-1-1,0 1 0,-1-1 0,1 1 0,0-1 0,-1 1 1,1-1-1,0 0 0,-1 1 0,1-1 0,0 0 0,0 1 1,-1-1-1,1 0 0,0 0 0,0 0 0,-1 0 0,2 0 0,23 0 521,4-5-378,-1 0 1,1 2-1,39 0 1,21-2 199,-84 5-367,17-2 182,-1 0 1,1-2 0,0-1-1,27-9 1,-49 14-200,0 0 1,1 0-1,-1 0 1,0-1-1,0 1 1,0 0-1,1 0 1,-1 0-1,0-1 0,0 1 1,0 0-1,0 0 1,0-1-1,1 1 1,-1 0-1,0 0 0,0-1 1,0 1-1,0 0 1,0 0-1,0-1 1,0 1-1,0 0 1,0 0-1,0-1 0,0 1 1,0 0-1,0-1 1,0 1-1,0 0 1,0 0-1,0-1 0,-1 1 1,1 0-1,0 0 1,0-1-1,0 1 1,0 0-1,0 0 1,-1-1-1,-12-15-113,-18-14-804,12 16-3508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56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1 121 15376,'0'0'3150,"14"-7"-2469,29-14 366,2 1 0,77-23-1,40 14 2142,-141 28-2149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57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1 175 14568,'0'0'3119,"11"-14"-2409,-5 6-610,4-5 99,1 0 0,0 1 0,1 1 0,0-1 0,1 2 0,0 0 0,16-10 0,-10 11 130,1 1 0,0 0 1,0 2-1,1 0 0,0 2 1,0 0-1,0 1 0,0 1 1,1 1-1,-1 1 0,39 5 1,-47-1 69,-10-1-3204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57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15176,'0'0'2605,"16"2"-1819,97 7 1521,158-8 0,-126-15-388,-85 4-4324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4:58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10848,'0'0'10937,"11"-6"-10540,8-2-179,-1 1 0,1 0 0,0 1-1,28-4 1,-11 4 181,-22 3 63,0 1-1,0 0 1,27 0 0,-39 3-413,0-1 0,0 1 0,0-1 1,-1 1-1,1 0 0,0 0 1,0 0-1,0 0 0,0 0 1,-1 0-1,1 1 0,0-1 1,-1 0-1,1 1 0,1 1 1,14 23-3097,-16-26 2759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5:00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133 828 11352,'0'0'3728,"2"-10"-3043,70-273 2576,-25 107-1960,-29 105-747,20-90 1232,-37 139-1058,-1 22-719,0 0 1,0 0-1,0-1 1,0 1-1,0 0 1,0 0-1,0 0 1,0 0-1,0 0 1,0 0-1,0 0 1,0 0 0,0 0-1,0 0 1,0 0-1,0 0 1,0-1-1,0 1 1,-1 0-1,1 0 1,0 0-1,0 0 1,0 0-1,0 0 1,0 0 0,0 0-1,0 0 1,0 0-1,0 0 1,0 0-1,-1 0 1,1 0-1,0 0 1,0 0-1,0 0 1,0 0 0,0 0-1,0 0 1,0 0-1,0 0 1,0 0-1,-1 0 1,1 0-1,0 0 1,0 0-1,0 0 1,0 0-1,0 1 1,0-1 0,0 0-1,0 0 1,0 0-1,0 0 1,0 0-1,0 0 1,0 0-1,-1 0 1,1 0-1,0 0 1,-8 15 304,-12 31 93,-24 91 0,0 55 28,31-135-298,-23 123 217,-48 195 392,66-305-537,10-36 146,-1-1-1,-14 33 0,32-87 446,67-141 191,-51 120-826,2 2 1,2 1-1,1 1 1,2 2 0,63-56-1,-17 23 230,91-101-1,-141 141-279,-19 21-28,0 0 0,14-20 0,-22 26-72,1-2 41,1 0-1,0-1 1,0 1-1,0 0 1,1 1-1,-1-1 1,1 1-1,6-5 1,-9 8 40,-3 5-75,0 0-1,1 0 1,-1 1-1,1-1 1,1 1-1,-1 5 1,-1 5-5,-5 25-16,1-9 0,2-1 0,-1 49 0,5-72 0,0 0 0,1 0 0,0 0 0,0 0 0,1 0 0,0 0 0,0 0 0,1 0 0,0-1 0,1 1 0,-1-1 0,2 0 0,-1 0 0,10 12 0,-10-16 0,0 1 0,0-1 0,0 0 0,1 0 0,-1-1 0,1 1 0,0-1 0,0 0 0,0 0 0,0-1 0,0 1 0,0-1 0,0 0 0,0 0 0,0-1 0,1 0 0,-1 0 0,0 0 0,0 0 0,1-1 0,-1 0 0,0 0 0,0 0 0,7-3 0,-2 0 0,0 0 0,-1 0 0,1 0 0,-1-1 0,0-1 0,0 1 0,0-2 0,-1 1 0,0-1 0,-1 0 0,10-11 0,-6 3 0,0-1 0,0 0 0,15-33 0,-24 44 0,1-1 0,-1 0 0,0 0 0,-1 0 0,0 0 0,1 0 0,-2 0 0,1-1 0,-1 1 0,0 0 0,0 0 0,-1-1 0,0 1 0,0 0 0,-4-12 0,5 17 0,0 1 0,0-1 0,-1 0 0,1 0 0,0 1 0,-1-1 0,1 0 0,-1 1 0,1-1 0,-1 1 0,1-1 0,-1 0 0,0 1 0,1-1 0,-1 1 0,1-1 0,-1 1 0,0 0 0,0-1 0,1 1 0,-1 0 0,0-1 0,1 1 0,-1 0 0,0 0 0,-1 0 0,1 0 0,-1 0 0,0 0 0,1 1 0,-1-1 0,0 0 0,1 1 0,-1-1 0,1 1 0,-1 0 0,1 0 0,-3 1 0,-1 2 0,0 0 0,1-1 0,-1 1 0,1 1 0,0-1 0,-3 6 0,3-3 0,0-1 0,0 1 0,1 0 0,0 0 0,1 0 0,0 1 0,0-1 0,0 1 0,1-1 0,-1 12 0,2-14 0,0-1 0,0 1 0,1-1 0,-1 1 0,1-1 0,0 1 0,1-1 0,-1 1 0,1-1 0,0 0 0,0 0 0,0 0 0,0 0 0,1 0 0,-1 0 0,1 0 0,0-1 0,1 0 0,3 4 0,-2-3 0,1 0 0,-1-1 0,1 0 0,0 0 0,0-1 0,0 0 0,0 0 0,0 0 0,0 0 0,1-1 0,-1 0 0,0-1 0,1 1 0,-1-1 0,8-1 0,9-1 0,0-2 0,37-10 0,-53 13 0,3-2 0,1-1 0,-1 0 0,-1 0 0,1-1 0,-1-1 0,0 1 0,13-12 0,3-4 0,23-26 0,-40 39 0,15-18 0,0-1 0,-2-1 0,-1-1 0,-1 0 0,26-57 0,-23 34 0,-2-2 0,24-99 0,-40 134 0,0 0 0,-1-1 0,-1 0 0,-1 0 0,-1 0 0,-1 0 0,-5-34 0,6 54 0,0-1 0,0 1 0,0-1 0,0 1 0,-1-1 0,1 1 0,0 0 0,0-1 0,0 1 0,0-1 0,0 1 0,-1 0 0,1-1 0,0 1 0,0-1 0,-1 1 0,1 0 0,0-1 0,0 1 0,-1 0 0,1 0 0,0-1 0,-1 1 0,1 0 0,-1 0 0,1-1 0,0 1 0,-1 0 0,1 0 0,-1 0 0,1 0 0,0 0 0,-1 0 0,1-1 0,-1 1 0,1 0 0,-1 0 0,1 0 0,0 0 0,-1 1 0,1-1 0,-1 0 0,1 0 0,-1 0 0,1 0 0,0 0 0,-1 0 0,1 1 0,-1-1 0,1 0 0,0 0 0,-1 1 0,1-1 0,0 0 0,-1 1 0,1-1 0,0 0 0,0 1 0,-1-1 0,-20 25 0,10-7 0,1 0 0,0 1 0,1 1 0,1-1 0,1 1 0,1 1 0,-7 40 0,7-19 0,2 0 0,2 0 0,3 44 0,0-61 0,2-1 0,0 1 0,1-1 0,14 44 0,-16-61 0,1-1 0,0 1 0,0 0 0,0-1 0,1 1 0,0-1 0,0 0 0,1 0 0,0-1 0,0 1 0,0-1 0,0 0 0,1-1 0,0 1 0,0-1 0,0 0 0,0-1 0,1 1 0,0-1 0,10 3 0,-8-4 0,0-1 0,-1 0 0,1-1 0,0 0 0,0 0 0,0-1 0,0 0 0,0 0 0,0-1 0,16-6 0,-7 2 0,0-1 0,-1-1 0,0-1 0,17-11 0,93-76 0,-115 87 0,-11 7 0,-2 3 0,-20 18 0,7-4 0,1 0 0,0 1 0,2 0 0,0 1 0,1 1 0,0-1 0,1 1 0,-7 23 0,15-37 0,0-1 0,1 1 0,-1 0 0,0 0 0,1-1 0,0 1 0,0 0 0,0 0 0,0 0 0,1 0 0,0-1 0,-1 1 0,1 0 0,1 0 0,-1-1 0,3 6 0,-2-7 0,-1 1 0,1-1 0,1 0 0,-1 1 0,0-1 0,0 0 0,1 0 0,-1-1 0,1 1 0,0 0 0,-1-1 0,1 0 0,0 1 0,0-1 0,0 0 0,0 0 0,0-1 0,0 1 0,0-1 0,5 1 0,0-1 0,0 0 0,0-1 0,0 0 0,0 0 0,0-1 0,0 0 0,-1 0 0,1-1 0,0 0 0,-1 0 0,0-1 0,0 0 0,0 0 0,0-1 0,-1 1 0,1-1 0,-1-1 0,9-10 0,-3 2 0,0 0 0,-1-1 0,-1 0 0,-1-1 0,0 0 0,0 0 0,6-23 0,1-10 0,-3-1 0,-3 0 0,-1-1 0,3-90 0,-12 95 0,-2-1 0,-8-46 0,10 91 0,0 1 0,0-1 0,0 1 0,0-1 0,-1 1 0,1 0 0,0-1 0,-1 1 0,1-1 0,-1 1 0,0 0 0,0-1 0,1 1 0,-1 0 0,0 0 0,0 0 0,-2-2 0,2 3 0,1-1 0,-1 1 0,0 0 0,1 0 0,-1 0 0,0 0 0,0 0 0,1 0 0,-1 0 0,0 0 0,1 0 0,-1 0 0,0 0 0,1 0 0,-1 1 0,0-1 0,1 0 0,-1 1 0,0-1 0,1 0 0,-1 1 0,1-1 0,-1 0 0,1 1 0,-2 0 0,-1 2 0,-1 1 0,1 0 0,0 0 0,0 0 0,0 0 0,1 0 0,0 0 0,-4 10 0,1 7 0,1 1 0,0 0 0,2 0 0,1 0 0,1 0 0,2 24 0,-1-25 0,4 29 0,2 1 0,2-2 0,27 84 0,-3-13 0,-20-82 981,0 0-5897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5:00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18191,'0'0'2936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5:05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367 518 8536,'0'0'6777,"-7"-10"-6440,-26-29-18,31 37-282,-1 0 1,1 0-1,0 1 0,-1-1 1,1 1-1,-1 0 0,0 0 1,1 0-1,-1 0 0,0 0 1,1 0-1,-1 1 0,0-1 1,0 1-1,0 0 0,-5 0 1,-1 1 107,1 0 0,-1 1 1,-13 4-1,17-4-57,-8 2 98,0 1 1,1 1-1,0 0 1,0 1 0,0 0-1,1 1 1,0 0-1,1 1 1,0 0-1,0 1 1,-13 17-1,14-16 9,0 0-1,1 1 0,1 1 1,0-1-1,1 1 0,0 0 0,1 1 1,1-1-1,0 1 0,-4 27 1,7-36-138,1 0 0,0 0 0,0 0 0,0-1 0,0 1 0,1 0-1,0 0 1,0 0 0,0-1 0,1 1 0,0 0 0,0-1 0,0 0 0,0 1 0,1-1 0,-1 0 0,1 0 0,0 0 0,0 0 0,1-1 0,-1 0 0,1 1 0,0-1 0,6 4 0,-5-4-6,1 0 1,0 0-1,0-1 0,0 0 1,0 0-1,1 0 0,-1-1 0,0 0 1,1 0-1,-1-1 0,1 1 1,-1-1-1,1-1 0,-1 1 1,1-1-1,-1-1 0,12-3 1,-8 2-1,0-1 1,0-1-1,-1 1 1,0-2-1,0 1 1,0-1 0,-1-1-1,0 1 1,13-14-1,-11 8 9,-1 0-1,0-1 1,0 0-1,-1 0 1,-1-1-1,6-14 0,-2-5 43,0-1 0,-3 0-1,0 0 1,-2-1-1,1-41 1,-5 16 117,-3 0 0,-2 0 0,-3 0 0,-16-69 0,9 85 23,13 42-225,-1 1 0,1-1-1,-1 0 1,0 1 0,0-1-1,1 1 1,-1-1 0,0 1-1,0 0 1,0-1 0,0 1-1,-1 0 1,1 0 0,0 0-1,0 0 1,-1 0 0,1 0-1,-1 0 1,1 0 0,-1 0-1,1 1 1,-1-1 0,-2 0-1,2 2-4,0-1 0,0 1 0,0 0 0,0 0 0,1 1 0,-1-1 0,0 0 0,0 1 0,1-1 0,-1 1 0,1-1 0,-1 1 0,1 0-1,0-1 1,-1 1 0,1 0 0,0 0 0,0 0 0,-1 3 0,0 0 9,-5 7-1,2 1 0,0 0 0,0 1 0,1-1 0,1 1 0,0-1 1,1 1-1,1 0 0,-1 16 0,3 2 15,0 0 0,11 58 1,-5-55-22,2-1 0,1 0 0,1 0 0,2-1 0,2 0 0,1-1 0,1-1 0,27 37 0,-37-58-5,1-2 0,-1 1 0,1-1 0,0 0 0,1-1 0,0 0 0,0 0 0,1-1 0,0 0 0,0 0-1,0-2 1,1 1 0,-1-1 0,1 0 0,0-1 0,0-1 0,1 0 0,-1 0 0,0-1 0,1 0-1,-1-1 1,1 0 0,-1-1 0,0-1 0,1 0 0,-1 0 0,0-1 0,0 0 0,0-1 0,18-9-1,-11 3 36,-1-2 0,0 0 0,0-1 0,-1 0 0,-1-1 0,0-1 0,-1-1 0,-1 0-1,0 0 1,-2-2 0,20-36 0,-28 48 21,-1-1 0,0 1 0,0-1-1,0 0 1,0-8 0,-2 14-44,0 0 0,0 0 0,0 0 0,0 0 0,0-1-1,0 1 1,0 0 0,-1 0 0,1 0 0,0 0 0,-1 0 0,1 0 0,-1 0 0,1 0 0,-1 0 0,0-2 0,0 3-7,0-1-1,0 1 1,1-1 0,-1 1 0,0 0-1,0-1 1,0 1 0,1 0 0,-1 0-1,0 0 1,0 0 0,0 0 0,0 0 0,0 0-1,0 0 1,1 0 0,-1 0 0,0 0-1,0 0 1,0 1 0,0-1 0,1 0-1,-1 1 1,0-1 0,-1 1 0,-11 7 77,0 0 0,1 0 0,0 1 1,0 1-1,1 0 0,-14 16 0,16-16-52,-6 6 64,0 0-1,-19 30 1,31-43-87,1 1-1,0-1 0,-1 1 0,2 0 1,-1 0-1,0 0 0,1 0 0,-1 1 1,1-1-1,1 0 0,-1 1 0,0-1 1,1 0-1,0 1 0,0-1 0,0 0 1,1 1-1,-1-1 0,3 7 0,-1-7-6,0-1 0,1 1 0,-1-1 0,1 1 0,0-1 1,-1 0-1,2 0 0,-1 0 0,0-1 0,0 1 0,1-1 0,0 0 0,-1 0 0,1 0 0,0 0 0,0-1 0,0 1 0,0-1 0,6 1 0,-2 0-2,1-1 0,-1 0 0,1 0 0,-1 0 0,1-1 0,-1-1 0,0 1 0,16-4 0,-17 2 1,-1 0-1,1-1 1,-1 1 0,1-1-1,-1-1 1,0 1-1,0-1 1,-1 0-1,1 0 1,-1-1 0,0 0-1,0 0 1,0 0-1,-1 0 1,1-1-1,-1 0 1,-1 0-1,6-9 1,-7 9 6,-1 1 0,1 0 0,-1 0-1,0 0 1,0-1 0,0 1 0,-1-1 0,1 1 0,-1-1-1,-1 1 1,1 0 0,-1-1 0,0 1 0,0 0 0,-1-1 0,1 1-1,-1 0 1,-1 0 0,1 0 0,0 0 0,-1 1 0,0-1 0,-7-8-1,6 9 21,0 0-1,0 0 0,0 0 0,0 1 0,-1 0 1,1 0-1,-1 0 0,0 0 0,0 0 1,0 1-1,0 0 0,0 0 0,0 1 1,-1-1-1,1 1 0,-1 0 0,1 1 0,-1-1 1,1 1-1,-1 0 0,1 1 0,-1-1 1,1 1-1,-8 2 0,12-3-32,1 0-1,-1 0 1,1 0 0,-1 0-1,1 0 1,0 0 0,-1 1-1,1-1 1,-1 0 0,1 0 0,-1 0-1,1 1 1,0-1 0,-1 0-1,1 1 1,0-1 0,-1 0-1,1 0 1,0 1 0,-1-1-1,1 1 1,0-1 0,0 0-1,-1 1 1,1-1 0,0 1-1,0-1 1,0 1 0,0-1 0,0 0-1,0 1 1,-1-1 0,1 1-1,0-1 1,0 1 0,0-1-1,0 1 1,1-1 0,-1 1-1,0-1 1,0 0 0,0 1-1,0-1 1,0 1 0,1-1-1,-1 1 1,0-1 0,0 0-1,0 1 1,1-1 0,-1 0 0,0 1-1,1-1 1,-1 0 0,0 1-1,1-1 1,2 2 0,-1 0-1,0 0 1,1 0-1,-1-1 1,1 1 0,-1-1-1,6 2 1,22 6-1,0-2 0,1-1 0,0-2 0,0-1 0,0-1 0,0-2 0,0-1 0,37-6 0,-42 2 0,-1-1 0,1-2 0,-1 0 0,42-22 0,-61 27 0,1-1 0,-1 0 0,0-1 0,0 1 0,-1-1 0,1 0 0,-1-1 0,0 1 0,0-1 0,-1 0 0,6-11 0,-8 15 0,-1 0 0,0 0 0,0 0 0,0-1 0,-1 1 0,1 0 0,0 0 0,-1-1 0,1 1 0,-1-1 0,0 1 0,0 0 0,0-1 0,0 1 0,0-1 0,-1 1 0,1 0 0,-1-1 0,0 1 0,1 0 0,-1 0 0,0-1 0,0 1 0,0 0 0,-1 0 0,1 0 0,0 0 0,-1 0 0,1 1 0,-1-1 0,0 0 0,0 1 0,1-1 0,-1 1 0,0-1 0,0 1 0,-1 0 0,-1-1 0,1 0 0,0 1 0,0 0 0,0 0 0,-1 0 0,1 0 0,0 1 0,0-1 0,0 1 0,-1 0 0,1 0 0,0 0 0,0 0 0,-1 1 0,1-1 0,0 1 0,0 0 0,0 0 0,0 0 0,0 0 0,0 1 0,0-1 0,0 1 0,1 0 0,-1-1 0,0 1 0,1 0 0,-4 4 0,0 0 0,0 0 0,1 0 0,0 0 0,0 1 0,1 0 0,0 0 0,0 0 0,0 0 0,1 0 0,-2 9 0,2-6 0,1-1 0,0 0 0,0 0 0,1 1 0,1-1 0,0 0 0,0 1 0,0-1 0,1 1 0,1-1 0,0 0 0,0 0 0,0 0 0,2 0 0,-1 0 0,1 0 0,0-1 0,0 1 0,1-1 0,1-1 0,-1 1 0,1-1 0,0 0 0,1 0 0,0 0 0,0-1 0,0 0 0,1-1 0,-1 1 0,1-1 0,1-1 0,9 5 0,-10-6 0,-1 0 0,0 0 0,0-1 0,1 0 0,-1 0 0,1 0 0,0-1 0,0-1 0,-1 1 0,1-1 0,0 0 0,0-1 0,-1 0 0,1 0 0,0-1 0,-1 0 0,1 0 0,-1-1 0,0 0 0,8-4 0,-1-1 0,0 0 0,0-1 0,-1-1 0,0 0 0,0-1 0,-1-1 0,-1 1 0,0-2 0,-1 0 0,11-16 0,62-118 0,-82 143 0,1 1 0,0 0 0,-1-1 0,1 1 0,1 0 0,-1 0 0,5-4 0,-6 6 0,0 1 0,0-1 0,0 1 0,-1 0 0,1-1 0,0 1 0,0 0 0,0 0 0,0 0 0,0 0 0,0 0 0,0 0 0,0 0 0,0 0 0,0 0 0,0 0 0,0 0 0,0 1 0,0-1 0,0 0 0,0 1 0,0-1 0,0 1 0,0-1 0,-1 1 0,1-1 0,0 1 0,0 0 0,-1-1 0,1 1 0,0 0 0,-1 0 0,1-1 0,0 2 0,10 10 0,-2 1 0,0 0 0,0 1 0,-1 0 0,0 0 0,-2 0 0,1 1 0,-2 0 0,0 0 0,-1 1 0,0-1 0,1 17 0,-4-19 0,0 0 0,0 1 0,-1-1 0,-1 0 0,0 0 0,-4 16 0,5-25 0,-1-1 0,0 1 0,0-1 0,-1 1 0,1-1 0,-1 1 0,1-1 0,-1 0 0,0 0 0,0 0 0,-1 0 0,1 0 0,-1 0 0,1-1 0,-1 1 0,0-1 0,0 0 0,0 0 0,0 0 0,0 0 0,-1 0 0,1-1 0,0 1 0,-1-1 0,1 0 0,-5 1 0,-7-1 0,1 0 0,-1-1 0,1 0 0,-1-1 0,1-1 0,0 0 0,0-1 0,-28-9 0,31 7 0,12 4 0,21 6 0,-3-1 0,16 0 0,-1-1 0,1-2 0,0-1 0,0-1 0,52-10 0,-74 7 0,0 0 0,-1-1 0,0-1 0,1 0 0,-2 0 0,1-1 0,-1 0 0,0-1 0,-1-1 0,12-11 0,8-11 0,48-64 0,-76 92 0,3-3 0,-1 0 0,1 0 0,1 0 0,6-5 0,-12 10 0,1 0 0,-1 1 0,1-1 0,0 1 0,-1-1 0,1 1 0,0-1 0,0 1 0,-1-1 0,1 1 0,0 0 0,0-1 0,0 1 0,0 0 0,-1 0 0,1 0 0,0 0 0,0-1 0,0 1 0,0 0 0,0 0 0,0 1 0,-1-1 0,1 0 0,0 0 0,0 0 0,0 1 0,0-1 0,-1 0 0,1 1 0,0-1 0,0 0 0,-1 1 0,1-1 0,0 1 0,-1 0 0,1-1 0,0 1 0,-1-1 0,1 1 0,-1 0 0,1-1 0,-1 1 0,1 0 0,-1 0 0,1 1 0,3 7 0,-1-1 0,0 1 0,0 0 0,-1 0 0,0 0 0,0 17 0,-2 60 0,-1-40 0,1 33 0,0-79 0,0 0 0,0 0 0,0 1 0,0-1 0,0 0 0,0 0 0,0 0 0,0 1 0,0-1 0,0 0 0,0 0 0,0 1 0,0-1 0,0 0 0,0 0 0,0 1 0,0-1 0,0 0 0,0 0 0,0 0 0,1 1 0,-1-1 0,0 0 0,0 0 0,0 0 0,0 1 0,1-1 0,-1 0 0,0 0 0,0 0 0,0 0 0,0 1 0,1-1 0,-1 0 0,0 0 0,1 0 0,7-6 0,11-19 0,-16 20 0,24-33 0,-16 21 0,1 1 0,0 1 0,23-23 0,-34 37 0,0 0 0,0 0 0,0 0 0,0 0 0,0 0 0,0 1 0,0-1 0,0 0 0,0 1 0,1-1 0,-1 0 0,0 1 0,1 0 0,-1-1 0,0 1 0,1 0 0,-1-1 0,0 1 0,1 0 0,-1 0 0,0 0 0,1 0 0,-1 1 0,1-1 0,-1 0 0,0 0 0,0 1 0,1-1 0,-1 1 0,0-1 0,1 1 0,-1 0 0,0-1 0,0 1 0,0 0 0,0 0 0,0 0 0,0 0 0,0 0 0,0 0 0,0 0 0,0 0 0,0 2 0,4 5 0,0 0 0,-1 1 0,0-1 0,5 19 0,-7-22 0,0 5 0,1 0 0,1 0 0,0 0 0,0-1 0,1 0 0,0 1 0,1-2 0,-1 1 0,2-1 0,-1 0 0,12 11 0,-15-16 0,2 2 0,1-1 0,0 1 0,-1-1 0,1 0 0,7 4 0,-10-7 0,0 0 0,0 0 0,0 0 0,0-1 0,0 1 0,0-1 0,0 0 0,0 0 0,0 0 0,0 0 0,0 0 0,0-1 0,-1 1 0,1-1 0,5-2 0,-5 3 0,0-1 0,0 0 0,0 0 0,0 0 0,-1 0 0,1-1 0,0 1 0,-1-1 0,1 1 0,-1-1 0,0 0 0,1 0 0,-1 0 0,0 0 0,0-1 0,-1 1 0,1 0 0,0-1 0,-1 0 0,1 1 0,-1-1 0,0 0 0,0 1 0,1-7 0,4-7-3935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1426 10544,'0'0'3557,"10"2"-2562,-7-1-904,3 0 32,-1 0 1,1 0-1,-1 0 1,1-1-1,0 0 1,-1 0-1,1 0 0,0-1 1,-1 0-1,1 0 1,-1 0-1,10-3 0,7-7 212,1-1-1,-2 0 0,1-2 0,-2-1 0,0 0 0,22-22 0,-6 1 281,-2-1 0,33-48 0,-58 74-431,31-48 595,-36 52-572,0 0 0,-1 0 0,0 0 0,0 0 0,-1-1 0,3-14 0,-5 18-61,0 0-1,-1 0 1,0-1-1,0 1 1,0 0-1,0 0 1,-1 0-1,1 0 1,-1 0-1,0 0 1,0 1-1,-1-1 0,1 0 1,-1 1-1,1 0 1,-1 0-1,-5-5 1,5 6 75,-1 1 0,1-1 0,-1 1 0,1 0 0,-1 0 0,0 0 0,-5-1 0,10 4-139,0 0 0,0 1 0,0-1 0,0 0 0,0 0 0,0-1 0,1 1 0,1 2 0,14 11 134,-1 1 0,23 29 0,-32-36-177,-1 1 0,0-1 0,-1 1 0,0 1 1,0-1-1,5 22 0,-4-2 62,-1-1-1,1 35 1,0 5 75,-6-65-161,1 1 0,0-1 0,0 0 0,0 0 0,0 0-1,1 0 1,-1-1 0,1 1 0,0 0 0,0-1 0,0 1-1,1-1 1,-1 1 0,1-1 0,0 0 0,0 0 0,0 0-1,0-1 1,7 5 0,-4-4 7,0 0 0,0-1 0,0 0-1,1-1 1,-1 1 0,1-1 0,-1 0 0,1 0 0,-1-1-1,1 0 1,11-2 0,1 0 12,0-2-1,0 0 1,0-1 0,-1-1-1,1 0 1,19-11-1,101-63 182,-46 25-57,178-100 522,-262 147-382,-22 13-93,-7 8-156,-42 22 98,2 4 0,-89 74 0,140-105-143,-36 37 1,43-42-5,0 0-1,-1 0 1,1 0 0,0 0 0,0 0 0,0 1 0,1-1 0,-1 0 0,1 1-1,0 0 1,0-1 0,0 1 0,0 4 0,1-7 0,0 0 0,0 0 0,0 0 0,0 0 0,0 0 0,1-1 0,-1 1 0,0 0 0,1 0 0,-1 0 0,0 0 0,1-1 0,-1 1 0,1 0 0,-1 0 0,1-1 0,0 1 0,-1 0 0,1-1 0,0 1 0,-1 0 0,1-1 0,0 1 0,0-1 0,-1 1 0,1-1 0,0 0 0,0 1 0,0-1 0,0 0 0,-1 0 0,1 0 0,0 1 0,0-1 0,0 0 0,0 0 0,0 0 0,0 0 0,0 0 0,0-1 0,0 1 0,1 0 0,7-2 0,0 0 0,-1 0 0,14-6 0,-17 6 0,13-5 0,-1-1 0,0-1 0,24-16 0,49-42 0,-71 52 0,-11 8 0,-6 4 0,0 1 0,0 0 0,0 0 0,0 0 0,1 0 0,-1 0 0,0 1 0,1-1 0,5-1 0,-2 39 0,1-3 0,-4-17 0,11 32 0,-13-43 0,1 0 0,0-1 0,0 0 0,1 0 0,-1 1 0,1-1 0,0-1 0,0 1 0,0 0 0,1-1 0,5 5 0,-5-6 0,0 1 0,0-2 0,1 1 0,-1 0 0,1-1 0,-1 0 0,1 1 0,-1-2 0,1 1 0,0-1 0,6 0 0,-2 0 0,0 0 0,0-1 0,-1 0 0,1-1 0,10-3 0,-11 2 0,1-1 0,-1 0 0,1-1 0,-2 0 0,1 0 0,0-1 0,-1 0 0,8-8 0,51-61 0,-51 56 0,64-84 0,129-223 0,-186 286 0,-1-1 0,-2-1 0,22-76 0,-41 100 0,0 18 0,0 0 0,-1 0 0,1-1 0,0 1 0,0 0 0,0 0 0,0 0 0,0-1 0,-1 1 0,1 0 0,0 0 0,0 0 0,0 0 0,0-1 0,-1 1 0,1 0 0,0 0 0,0 0 0,0 0 0,-1 0 0,1 0 0,0 0 0,0 0 0,-1 0 0,1 0 0,0 0 0,0-1 0,-1 1 0,1 0 0,0 1 0,0-1 0,-1 0 0,1 0 0,0 0 0,0 0 0,0 0 0,-1 0 0,1 0 0,0 0 0,0 0 0,-1 0 0,1 0 0,0 1 0,0-1 0,0 0 0,-1 0 0,1 0 0,0 0 0,0 1 0,0-1 0,0 0 0,0 0 0,-1 0 0,1 1 0,0-1 0,0 0 0,0 0 0,0 1 0,0-1 0,0 0 0,0 0 0,0 1 0,0-1 0,-41 58 0,3 1 0,2 3 0,3 0 0,2 2 0,4 2 0,2 0 0,4 2 0,-23 116 0,32-128 0,8-43 0,1 0 0,0-1 0,1 1 0,0 1 0,1-1 0,1 0 0,1 24 0,0-35 0,-1-1 0,0 0 0,0 0 0,0 0 0,1 0 0,-1 1 0,1-1 0,-1 0 0,1 0 0,-1 0 0,1 0 0,0 0 0,-1 0 0,1 0 0,0 0 0,0-1 0,0 1 0,0 0 0,0 0 0,0-1 0,0 1 0,0 0 0,0-1 0,0 1 0,0-1 0,0 1 0,0-1 0,0 0 0,0 1 0,1-1 0,-1 0 0,0 0 0,0 0 0,0 0 0,1 0 0,-1 0 0,0 0 0,0 0 0,0-1 0,0 1 0,1 0 0,1-2 0,5-1 0,1-1 0,-1 0 0,1 0 0,11-10 0,-18 13 0,40-30 0,-1-2 0,-2-2 0,-1-1 0,-2-2 0,-2-2 0,53-78 0,-12-1 0,78-170 0,-71 105 0,95-317 0,-175 487 0,-6 15 0,-11 21 0,-19 52 0,3 1 0,4 2 0,2 0 0,-21 124 0,-44 236 0,35-207 0,52-225 0,3-4 0,-1 0 0,0 0 0,1-1 0,-1 1 0,1 0 0,0 0 0,-1 0 0,1 0 0,0 0 0,-1 0 0,1 0 0,0 0 0,0 0 0,0 0 0,0 0 0,0 2 0,18-26 0,-10 10 0,1 0 0,0 0 0,1 1 0,0 0 0,1 0 0,1 1 0,0 1 0,0 0 0,1 1 0,16-10 0,-21 14 0,0 1 0,0-1 0,1 1 0,0 1 0,0 0 0,11-3 0,-18 6 0,1 0 0,-1 0 0,0-1 0,1 2 0,-1-1 0,0 0 0,1 0 0,-1 1 0,0-1 0,1 1 0,-1 0 0,0 0 0,0 0 0,0 0 0,0 0 0,0 0 0,0 0 0,0 1 0,0-1 0,0 1 0,0-1 0,-1 1 0,1 0 0,-1 0 0,1 0 0,-1-1 0,0 2 0,0-1 0,0 0 0,0 0 0,1 3 0,16 52 0,-6-14 0,-6-24 0,-5-14 0,1 0 0,-1 0 0,1 0 0,0 0 0,0-1 0,5 8 0,-6-11 0,1 0 0,-1 1 0,0-1 0,1 0 0,-1 0 0,0 0 0,1 0 0,-1 0 0,1-1 0,0 1 0,-1 0 0,1-1 0,-1 1 0,1-1 0,0 0 0,0 1 0,-1-1 0,1 0 0,0 0 0,0 0 0,-1 0 0,1 0 0,0-1 0,2 0 0,4 0 0,0-2 0,0 1 0,0-1 0,-1-1 0,1 1 0,-1-1 0,1-1 0,-1 1 0,-1-1 0,1 0 0,-1-1 0,0 0 0,0 0 0,0 0 0,-1 0 0,0-1 0,5-8 0,3-8 0,0-1 0,-1 0 0,-1-1 0,7-26 0,-12 32 0,-1-1 0,-1 0 0,3-32 0,-6 51 0,-1 0 0,0 0 0,0 0 0,0-1 0,0 1 0,0 0 0,0 0 0,0 0 0,0 0 0,0 0 0,0 0 0,-1 0 0,1 0 0,0 0 0,-1 0 0,1 1 0,0-1 0,-1 0 0,1 0 0,-1 0 0,0 0 0,-1-1 0,2 2 0,-1 0 0,0-1 0,0 1 0,0 0 0,0 0 0,0 0 0,1 0 0,-1 0 0,0 0 0,0 0 0,0 0 0,0 1 0,0-1 0,1 0 0,-1 0 0,0 1 0,0-1 0,0 1 0,1-1 0,-2 1 0,-5 4 0,0 0 0,0 0 0,0 1 0,-6 7 0,4-3 0,1 1 0,-1 1 0,2 0 0,-1 0 0,2 0 0,0 1 0,0 0 0,1 0 0,1 0 0,0 1 0,1-1 0,0 1 0,1 0 0,1 0 0,0 0 0,1 0 0,0 0 0,1 1 0,1-2 0,0 1 0,6 20 0,-6-30 0,-1 0 0,1 1 0,0-1 0,0 0 0,0-1 0,1 1 0,-1 0 0,1-1 0,0 1 0,0-1 0,0 0 0,1 0 0,-1 0 0,1 0 0,0-1 0,-1 1 0,1-1 0,0 0 0,0 0 0,1-1 0,-1 1 0,0-1 0,0 0 0,1 0 0,-1 0 0,8 0 0,8-1 0,-1-1 0,1 0 0,-1-1 0,35-10 0,-29 7 0,54-12 0,114-19 0,-143 26 0,-50 10 0,0 0 0,0 0 0,1 0 0,-1 1 0,0-1 0,0 0 0,1 0 0,-1 0 0,0 0 0,0 0 0,1 0 0,-1 1 0,0-1 0,0 0 0,0 0 0,0 0 0,1 1 0,-1-1 0,0 0 0,0 0 0,0 0 0,0 1 0,0-1 0,1 0 0,-1 0 0,0 1 0,0-1 0,0 0 0,0 1 0,0-1 0,0 0 0,0 0 0,0 1 0,0-1 0,0 0 0,0 0 0,0 1 0,0-1 0,0 0 0,-1 0 0,1 1 0,0-1 0,0 0 0,0 0 0,0 1 0,0-1 0,0 0 0,-1 0 0,1 1 0,-6 11 0,-3 0 0,6-6 0,-1-2 0,1 1 0,-1 0 0,0 0 0,-5 3 0,9-8 17,0 0 0,-1 0 0,1 0-1,0 1 1,-1-1 0,1 0 0,0 0 0,-1 0 0,1 1-1,0-1 1,0 0 0,-1 0 0,1 0 0,0 1 0,0-1-1,-1 0 1,1 1 0,0-1 0,0 0 0,0 0 0,0 1-1,-1-1 1,1 0 0,0 1 0,0-1 0,0 0 0,0 1-1,0-1 1,0 1 0,0-1 0,0 0 0,0 1 0,0-1-1,0 0 1,0 1 0,0-1 0,0 0 0,0 1 0,1-1-1,-1 0 1,0 1 0,0-1 0,0 0 0,0 1 0,1-1-1,-1 0 1,0 0 0,0 1 0,1-1 0,-1 0 0,0 0-1,0 1 1,1-1 0,-1 0 0,0 0 0,1 0 0,-1 0-1,1 1 1,17 2-4983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5:05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16783,'0'0'5367,"10"8"-4742,-2-1-462,-2-3-45,0 1 0,0 0 0,0 1 0,-1 0 0,0-1 1,0 2-1,-1-1 0,7 12 0,7 23 812,-1 1 0,-3 1 0,10 49-1,-24-91-910,0-1-1,0 1 0,0-1 1,0 1-1,0-1 0,0 1 1,1-1-1,-1 1 0,0-1 0,0 0 1,0 1-1,1-1 0,-1 1 1,0-1-1,1 1 0,-1-1 0,0 0 1,1 1-1,-1-1 0,0 0 1,1 1-1,-1-1 0,1 0 1,-1 0-1,1 0 0,-1 1 0,0-1 1,1 0-1,-1 0 0,1 0 1,-1 0-1,1 0 0,-1 1 0,1-1 1,-1 0-1,1-1 0,1 1 42,0-1-1,0 1 0,-1-1 0,1 0 0,-1 0 1,1 0-1,-1 0 0,1 0 0,-1 0 1,2-2-1,28-32-2820,-30 34 1626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5:06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1300 12360,'0'0'2809,"14"-16"-2073,176-247 1861,-127 165-1543,-3-3 0,-5-2 0,55-145 0,-77 161-348,28-80 1023,-49 130-692,-3 0 0,9-58 0,-18 90-763,1 1-1,-1 0 0,0 0 0,0-1 0,-1 1 1,1 0-1,-1 0 0,0-1 0,-1-4 0,1 10-208,1-1 1,-1 1-1,0-1 0,1 1 0,-1-1 0,1 1 0,-1-1 0,1 1 0,-1 0 0,1-1 0,0 1 0,-1-1 0,1 1 0,0 0 0,-1-1 0,1 1 0,0 0 1,0 0-1,-1 0 0,-11 42-14,2-1 0,1 2 0,3-1 1,1 1-1,2 0 0,2 0 0,2 0 1,12 74-1,-8-88-51,1 0 0,12 30 0,-14-48 0,1 0 0,0 0 0,1 0 0,0-1 0,1 0 0,0-1 0,14 16 0,-3-6 0,41 32 0,-53-48 0,0 0 0,0 0 0,0 0 0,0-1 0,1 1 0,-1-2 0,1 1 0,0-1 0,-1 0 0,1 0 0,0-1 0,12 1 0,-4-2 0,1-1 0,21-3 0,-31 3 0,0 0 0,0-1 0,0 0 0,0 0 0,0-1 0,0 0 0,-1 0 0,1 0 0,4-5 0,-2-2 863,-6 3-5721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5:06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18791,'0'0'1943,"11"1"-1294,174 7 1474,134 12 1938,-315-20-3917,1 1-1,-1 0 1,1 0-1,-1 1 0,1-1 1,-1 1-1,0 0 1,5 3-1,6 5-2197,-10-7 527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5:08.9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433 666 9848,'0'0'9287,"-5"-12"-8892,-17-36 5,20 45-357,0 1-1,0 0 0,0 0 1,-1 0-1,1 0 1,-1 0-1,1 1 1,-1-1-1,1 1 0,-1-1 1,0 1-1,0 0 1,0 0-1,0 0 1,0 1-1,0-1 1,0 1-1,0-1 0,0 1 1,0 0-1,0 0 1,-6 1-1,-4-1 93,-5 0 37,-1 1 0,0 1 0,1 0 1,0 1-1,-1 1 0,1 1 1,1 1-1,-1 0 0,1 1 0,0 1 1,0 1-1,1 0 0,1 1 0,-17 14 1,27-19-118,0 0 1,1 0-1,0 1 1,0 0-1,1 0 1,-1 0-1,1 0 1,0 0-1,1 1 1,0-1-1,0 1 1,0 0-1,1-1 1,0 1-1,0 0 1,0 0-1,1 0 1,0 0-1,1 0 1,-1 0-1,2 0 1,-1 0-1,1-1 1,-1 1-1,2 0 1,-1-1-1,1 0 1,0 1-1,0-1 1,1 0-1,4 5 1,-3-5-5,1 0 1,-1-1-1,1 1 1,0-1-1,0-1 1,1 1-1,-1-1 1,1 0-1,0-1 1,0 0-1,0 0 1,1 0 0,-1-1-1,1 0 1,0 0-1,-1-1 1,1 0-1,0 0 1,0-1-1,0 0 1,-1 0-1,1-1 1,13-3-1,-12 2 32,0-1-1,0 0 0,0 0 1,0-1-1,0-1 0,-1 1 1,1-1-1,-1-1 0,-1 1 1,1-1-1,-1-1 0,0 1 1,0-1-1,-1 0 0,0-1 1,0 0-1,-1 0 0,9-16 1,-11 15 33,1 0 0,-1 0 0,0-1-1,-1 1 1,0-1 0,-1 0 0,0 1 0,-1-1 0,1 0 0,-2 0 0,0 0 0,0 1 0,-4-17-1,5 26-93,0-1-1,0 0 0,0 1 1,0-1-1,0 1 0,-1-1 0,1 1 1,0-1-1,0 0 0,-1 1 0,1-1 1,0 1-1,0-1 0,-1 1 0,1-1 1,-1 1-1,1 0 0,0-1 1,-1 1-1,1-1 0,-1 1 0,1 0 1,-1-1-1,0 1 0,0 0-5,1 0 1,-1 0-1,0 0 0,1 1 1,-1-1-1,1 0 0,-1 1 1,1-1-1,-1 0 0,1 1 1,0-1-1,-1 0 0,1 1 1,-1-1-1,1 1 0,0-1 1,-1 1-1,1-1 0,-1 2 0,-11 28 181,11-19-172,0 1-1,1-1 1,0 1 0,1-1-1,0 0 1,0 1-1,1-1 1,1 0 0,0 0-1,1 0 1,0-1 0,0 1-1,1-1 1,8 14-1,-10-20-14,-1 0-1,1-1 1,0 1-1,0 0 1,0-1-1,0 0 1,1 0-1,-1 0 1,1 0-1,0 0 1,0-1-1,0 1 1,0-1-1,0 0 1,0-1-1,1 1 1,-1-1-1,1 0 1,-1 0-1,1 0 1,-1 0-1,1-1 1,0 0-1,-1 0 1,1 0-1,0 0 1,-1-1-1,1 0 1,5-2-1,9-2 43,-1-1 1,0-1-1,0-1 0,-1 0 0,30-20 0,-22 13-8,160-110 444,-161 107-412,0 1 0,1 1 0,0 2 1,35-15-1,-59 28-76,1 0 0,0 1 0,0-1 0,-1 1 0,1 0 0,0 0 0,0 0 0,0 0 0,-1 0 0,1 0 0,0 0 0,0 0 0,0 1 0,-1-1 0,1 1 0,0-1 0,0 1 0,-1 0 0,1 0 0,-1 0 0,3 1 0,4 2 0,-10-2 0,0 0 0,1 0 0,-1 0 0,0-1 0,0 1 0,-1 0 0,1-1 0,0 0 0,-4 2 0,-12 4 0,2 2 0,-1-1 0,1 2 0,0 0 0,1 1 0,0 1 0,1 0 0,0 0 0,1 2 0,-20 25 0,31-35 0,-1 0 0,1 1 0,0-1 0,0 1 0,0-1 0,0 1 0,1 0 0,0 0 0,0 0 0,0-1 0,1 1 0,0 0 0,0 0 0,0 0 0,0 0 0,1 0 0,0 0 0,0 0 0,2 5 0,-2-6 0,1 0 0,0 0 0,0 0 0,0-1 0,1 1 0,-1-1 0,1 1 0,0-1 0,0 0 0,0 0 0,0 0 0,1 0 0,-1-1 0,1 1 0,-1-1 0,1 0 0,0 0 0,0 0 0,0-1 0,0 1 0,0-1 0,6 1 0,1 0 0,-1-1 0,1 0 0,0-1 0,0 0 0,0 0 0,0-1 0,0 0 0,0-1 0,10-4 0,-5 1 0,-1 0 0,0-2 0,0 0 0,-1-1 0,20-13 0,-4-2 0,0-2 0,-2-2 0,0 0 0,32-43 0,-18 13 0,-3-2 0,-2-1 0,-2-2 0,32-83 0,-54 112 0,-2 0 0,-1-1 0,-2-1 0,-2 0 0,5-64 0,-10 93 0,-1-1 0,0 0 0,0 1 0,-1-1 0,1 0 0,-1 1 0,-1-1 0,1 1 0,-5-10 0,6 15 0,-1 1 0,1-1 0,-1 0 0,0 1 0,1-1 0,-1 1 0,0-1 0,1 0 0,-1 1 0,0-1 0,0 1 0,1 0 0,-1-1 0,0 1 0,0 0 0,0-1 0,0 1 0,0 0 0,0 0 0,1 0 0,-1 0 0,0 0 0,0 0 0,0 0 0,0 0 0,0 0 0,0 0 0,0 1 0,1-1 0,-1 0 0,0 0 0,0 1 0,0-1 0,1 1 0,-1-1 0,0 1 0,0-1 0,1 1 0,-1-1 0,0 2 0,-4 1 0,0 1 0,1-1 0,0 1 0,-8 9 0,3 0 0,1 0 0,0 0 0,1 1 0,0 0 0,1 1 0,1-1 0,0 1 0,1 0 0,1 0 0,-2 18 0,1 15 0,3 94 0,3-109 0,2 0 0,1 0 0,1 0 0,2-1 0,21 56 0,-19-64 0,0 0 0,2-1 0,1-1 0,1 0 0,1-1 0,0 0 0,37 36 0,-45-51 0,0 0 0,0 0 0,1-1 0,16 9 0,-21-13 0,0 1 0,0-1 0,0 0 0,1 0 0,-1 0 0,1 0 0,-1-1 0,1 1 0,-1-1 0,1 0 0,-1 0 0,1 0 0,-1 0 0,1-1 0,5-1 0,1-1 0,15-7 0,-24 10 0,-1-1 0,1 1 0,0-1 0,-1 0 0,1 1 0,-1-1 0,1 0 0,-1 1 0,0-1 0,1 0 0,-1 0 0,0 1 0,1-1 0,-1 0 0,0 0 0,0 0 0,0 0 0,1 1 0,-1-1 0,0 0 0,0 0 0,-1 0 0,1 0 0,0 1 0,0-1 0,0 0 0,0 0 0,-1 0 0,1-1 0,-2-6-3980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5:09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17487,'0'0'2882,"18"-3"-2312,303-18 1434,9 15 2613,-321 8-4114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5:11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243 174 11152,'0'0'7335,"-13"5"-6887,6-3-372,-4 2 36,0 0-1,0 0 1,1 1 0,-1 0 0,1 1 0,1 0 0,-12 10 0,3 0 294,1 0 0,0 2-1,-21 29 1,33-41-278,1 1 0,0 0 0,0 0 0,0 0-1,1 1 1,0-1 0,0 1 0,1-1 0,0 1 0,0 0 0,1 0 0,0 0 0,0 0-1,1 11 1,1-15-59,-1 0 1,1 0-1,0 0 0,0 0 0,1 0 0,-1 0 1,1 0-1,-1 0 0,1-1 0,1 1 0,-1-1 0,0 1 1,1-1-1,0 0 0,-1 0 0,1 0 0,1 0 1,-1 0-1,0-1 0,1 1 0,-1-1 0,1 0 1,-1 0-1,1-1 0,0 1 0,0-1 0,0 1 0,0-1 1,0 0-1,0-1 0,1 1 0,-1-1 0,0 0 1,0 0-1,0 0 0,0 0 0,1-1 0,-1 0 0,0 0 1,0 0-1,0 0 0,0-1 0,0 1 0,5-4 1,-2 1 13,-1 0 1,1-1 0,0 0 0,-1 0 0,0 0 0,-1-1 0,1 0-1,-1 0 1,0-1 0,0 1 0,-1-1 0,0 0 0,0 0 0,0-1 0,-1 1-1,-1-1 1,1 0 0,-1 1 0,2-14 0,-3 14-22,0 0 0,-1 0 0,1 0 1,-1 0-1,-1 0 0,1 0 0,-1 0 0,-1 1 0,1-1 1,-1 0-1,0 0 0,-1 1 0,1 0 0,-1-1 0,-1 1 0,1 0 1,-1 0-1,0 1 0,0-1 0,-1 1 0,0 0 0,0 0 1,-7-5-1,8 7 35,0 1 0,-1-1 0,0 1 1,0 0-1,0 1 0,0-1 0,0 1 0,0 0 0,0 0 1,0 0-1,0 1 0,0 0 0,0 0 0,-1 0 1,1 1-1,0-1 0,0 1 0,-7 3 0,115-62 199,26-13 280,-108 61-514,0 2 0,0 0 1,1 1-1,33-6 0,-52 13-62,1-1 0,0 1 0,0-1 0,-1 1 0,1 0 0,0 1 0,0-1 0,0 1 0,-1 0 0,1-1 0,0 1 0,-1 1 0,1-1 0,0 1 0,-1-1 0,0 1 0,1 0 0,4 4 0,-5-2 0,0-1 0,0 0 0,0 1 0,-1 0 0,1 0 0,-1-1 0,0 2 0,0-1 0,0 0 0,-1 0 0,1 0 0,-1 1 0,0-1 0,0 1 0,0 7 0,-2 4 0,0-1 0,0 1 0,-2 0 0,0-1 0,-1 0 0,0 1 0,-12 26 0,7-19 0,1-1 0,-5 31 0,13-43 0,4-9 0,12-14 0,188-251 0,-180 231 0,-10 13 0,34-35 0,-48 54 0,0 1 0,1-1 0,-1 1 0,0-1 0,1 1 0,-1 0 0,0-1 0,1 1 0,-1-1 0,1 1 0,-1 0 0,0-1 0,1 1 0,-1 0 0,1 0 0,-1-1 0,1 1 0,-1 0 0,1 0 0,0 0 0,-1-1 0,1 1 0,-1 0 0,1 0 0,-1 0 0,1 0 0,-1 0 0,1 0 0,0 0 0,-1 0 0,1 1 0,-1-1 0,1 0 0,-1 0 0,1 0 0,-1 1 0,1-1 0,-1 0 0,1 0 0,-1 1 0,1-1 0,-1 0 0,1 1 0,-1-1 0,1 1 0,1 3 0,0-1 0,-1 1 0,1 0 0,-1 0 0,2 6 0,1 7 0,13 31 0,-8-17 0,23 46 0,-29-70 0,1 0 0,0 0 0,1 0 0,0 0 0,0-1 0,0 0 0,1 0 0,-1 0 0,1-1 0,1 1 0,9 5 0,-12-10 0,-1 1 0,1-1 0,0 0 0,-1 0 0,1-1 0,0 1 0,0-1 0,-1 0 0,1 0 0,0 0 0,0 0 0,0 0 0,-1-1 0,1 0 0,0 0 0,-1 0 0,1 0 0,4-3 0,6-2 0,0-1 0,25-17 0,-30 17 109,0 0 1,0-1-1,0-1 0,-1 0 0,0 0 1,-1 0-1,0-1 0,10-17 1,-4 1-1750,-1 0 1,10-31-1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5:13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1135 10848,'0'0'16618,"12"-15"-16269,73-92 351,-64 77-116,0-2 0,-2-1-1,-1 0 1,22-62 0,-36 83-357,-1 1 1,-1 0 0,0-1-1,0-19 1,1 5-41,-3 25-187,0 1 0,0 0 0,0 0 0,0 0 0,0-1 0,0 1 0,0 0 0,1 0 0,-1-1 0,0 1 0,0 0 0,0 0 0,0 0 0,0-1 0,0 1 0,0 0 0,0 0 0,0-1 0,0 1 0,0 0 0,-1 0 0,1-1 0,0 1 0,0 0 0,0 0 0,0 0 0,0-1 0,0 1 0,0 0 0,-1 0 0,1 0 0,0-1 0,0 1 0,0 0 0,0 0 0,-1 0 0,1 0 0,-7 7 0,-5 15 0,-2 8 0,2 0 0,1 0 0,-11 51 0,20-69 0,0 0 0,1 1 0,0 0 0,1-1 0,2 18 0,-1-24 0,0 1 0,1-1 0,0 1 0,-1-1 0,2 0 0,-1 1 0,1-1 0,0 0 0,0-1 0,1 1 0,7 9 0,-8-12 0,0-1 0,0 0 0,0 1 0,1-1 0,-1 0 0,0-1 0,1 1 0,-1-1 0,1 1 0,0-1 0,-1 0 0,1 0 0,0-1 0,0 1 0,0-1 0,0 0 0,-1 0 0,1 0 0,0 0 0,0-1 0,0 0 0,0 1 0,-1-1 0,7-3 0,6-2 0,-1 0 0,0-1 0,0-1 0,18-12 0,-21 11 0,0 0 0,-1-1 0,0 0 0,-1-1 0,0 0 0,8-14 0,46-76 0,-42 56 0,32-90 0,-21 49 0,-7 19 0,-2-1 0,-4 0 0,15-88 0,-25 105 0,-6 34 0,0 0 0,-2 0 0,0 0 0,0 0 0,-3-33 0,1 48 0,0 0 0,-1 0 0,1-1 0,-1 1 0,1 0 0,-1 0 0,0 0 0,0 0 0,-1-3 0,-6 3 0,-3 11 0,-4 11 0,1 1 0,0 1 0,2 0 0,0 0 0,2 2 0,0-1 0,2 1 0,0 0 0,2 1 0,-5 41 0,6-21 0,2-1 0,2 1 0,2-1 0,2 1 0,11 53 0,-10-76 0,1 0 0,2 0 0,0-1 0,18 35 0,-18-42 0,1 0 0,1-1 0,0 0 0,1 0 0,0-1 0,1 0 0,16 13 0,-17-18 0,1-1 0,0 0 0,0-1 0,1 0 0,0-1 0,0-1 0,0 1 0,20 1 0,-27-4 0,10 2 0,1-1 0,-1-1 0,1-1 0,-1 0 0,1-1 0,27-5 0,-35 5 0,1-1 0,0-1 0,-1 1 0,1-1 0,-1-1 0,0 0 0,0 0 0,0 0 0,-1-1 0,1 0 0,-1-1 0,0 1 0,7-9 0,-11 9 142,1 0-1,-1 0 1,0-1-1,0 1 1,0-1-1,2-7 1,3-17-2572,-6 21-116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5:14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16479,'0'0'4080,"15"3"-3437,49 8 159,71 3 0,-76-11-145,76-8-1,-39 2 11,9-1 500,-103 4-1081,0 0 0,-1 0 1,1 0-1,0-1 1,-1 1-1,1-1 1,0 1-1,-1-1 0,1 0 1,0 0-1,-1 0 1,3-1-1,-4-4-179,-10 1-3063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5:14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 17183,'0'0'3936,"115"-37"-3880,-54 21-8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20:15:16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0 12160,'0'0'10423,"-8"11"-9696,-29 35-100,34-42-502,-1-1 1,1 1 0,-1-1 0,0 0-1,0 0 1,-8 5 0,11-7-46,-1 0 0,0 0 0,0 0 0,0 0 0,1 0 0,-1 1 0,0-1 0,1 1 0,0-1 0,-1 1 0,1 0 0,0 0 0,-2 3 0,3-4-48,0 0 1,0 1-1,0-1 1,0 1-1,0-1 1,0 1-1,0-1 1,1 1-1,-1-1 1,1 0-1,-1 1 1,1-1-1,-1 0 1,1 1-1,0-1 1,0 0-1,-1 0 1,1 0-1,0 1 1,0-1-1,0 0 1,0 0-1,2 1 1,3 4 12,3 4-111,0-1 1,17 12-1,-9-9-3013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3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169 103 10248,'0'0'2174,"-10"-6"-1486,-1-1-429,-1 0-1,-18-7 0,25 12-93,-1 0 0,1 0 0,-1 1-1,0-1 1,0 1 0,1 1 0,-1-1 0,0 1 0,0 0-1,-12 1 1,-12 3 1978,31-4-2017,0 0 0,0 1 0,1-1 0,-1 0 0,0 0 0,1 0 0,-1 0 1,0 0-1,0 0 0,1 0 0,-1-1 0,0 1 0,2-1 0,69-17 1075,1 3 0,117-9 0,-117 20-449,-48 5-3575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3:58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1 6424,'0'0'15166,"-9"3"-14803,-32 10-2,39-12-301,-1 0 1,0 1 0,0-1-1,1 1 1,-1 0-1,1-1 1,-1 1-1,1 0 1,0 1-1,0-1 1,0 0-1,0 1 1,0-1-1,0 1 1,1-1-1,-1 1 1,1 0-1,0 0 1,-1 3-1,-9 14 345,10-18-344,-1 0 0,1 0 0,-1 1 0,1-1 0,0 1 0,0-1 0,0 1 0,0-1 0,1 1 0,-1-1 0,1 1 0,-1-1 1,1 1-1,0 0 0,0 3 0,1-5-27,-1 1 1,1-1 0,-1 1-1,1-1 1,0 1 0,-1-1-1,1 0 1,0 1-1,0-1 1,0 0 0,0 1-1,0-1 1,0 0-1,1 0 1,-1 0 0,0 0-1,1 0 1,-1 0 0,0-1-1,1 1 1,-1 0-1,1-1 1,-1 1 0,1-1-1,-1 1 1,3-1 0,0 1 4,0 0 1,1-1 0,-1 1-1,1-1 1,-1 0 0,0-1-1,1 1 1,-1-1 0,0 0-1,1 0 1,-1 0 0,0 0-1,0-1 1,0 0 0,0 1-1,0-2 1,0 1 0,-1 0-1,1-1 1,-1 0 0,1 1-1,-1-1 1,0-1-1,0 1 1,0 0 0,-1-1-1,1 1 1,-1-1 0,0 0-1,0 0 1,2-5 0,-3 8-27,-1 0 1,1 0 0,-1-1-1,0 1 1,1 0-1,-1 0 1,0 0 0,0-1-1,0 1 1,0 0-1,0 0 1,0 0-1,0-1 1,0 1 0,0 0-1,0 0 1,-1 0-1,1-1 1,-1 1 0,1 0-1,-1 0 1,1 0-1,-1 0 1,0-1-1,-1 0 9,1 1-1,-1 0 0,1 0 0,-1 0 0,0 0 1,0 0-1,1 0 0,-1 0 0,0 1 0,0-1 1,0 1-1,0-1 0,-3 1 0,-6-1 78,0 1-1,0 0 1,0 0 0,-14 4-1,22-4-39,-1 0 0,0 1 0,0 0 0,1 0 0,-1 0 0,1 0 0,-1 0 1,1 1-1,-1 0 0,1-1 0,0 1 0,0 0 0,0 1 0,0-1 0,0 1 0,0-1 0,1 1 0,-1 0 0,1 0 0,-4 6 0,6-9-40,0 1-1,0 0 1,0 0 0,1 0 0,-1-1-1,0 1 1,0 0 0,1 0-1,-1-1 1,0 1 0,1 0-1,-1 0 1,1-1 0,-1 1 0,1-1-1,-1 1 1,1 0 0,0-1-1,-1 1 1,1-1 0,0 1-1,-1-1 1,1 0 0,0 1 0,0 0-1,20 9 193,-15-9-154,0 0 0,0 0 0,-1-1 0,1 1 0,0-1 0,0 0 0,0-1 0,-1 0 0,8-1 0,-11 1-41,0 1 1,-1 0-1,1-1 0,0 1 0,-1-1 0,1 0 1,-1 0-1,1 1 0,-1-1 0,1 0 1,-1 0-1,1 0 0,-1 0 0,0-1 0,0 1 1,0 0-1,0-1 0,0 1 0,0 0 0,0-1 1,0 1-1,0-1 0,0 0 0,-1 1 1,1-1-1,-1 1 0,1-1 0,-1 0 0,0 0 1,0 1-1,1-1 0,-1 0 0,-1 1 0,1-3 1,0 2-8,0 1 0,0 0 0,0 0 0,-1 0 0,1 0 0,0 0 0,-1 0 0,1 0 0,-1 0 0,1 0 1,-1 0-1,0 0 0,1 0 0,-1 0 0,0 0 0,1 0 0,-1 0 0,0 1 0,0-1 0,0 0 0,0 1 0,0-1 0,0 1 0,0-1 1,0 1-1,0-1 0,0 1 0,0-1 0,0 1 0,0 0 0,0 0 0,-1 0 0,1 0 0,0 0 0,0 0 0,0 0 0,0 0 0,0 0 1,0 0-1,-1 0 0,1 1 0,0-1 0,0 0 0,-2 2 0,-1 0 19,-1-1-1,1 1 1,0 0 0,0 1-1,0-1 1,0 1 0,0 0 0,0 0-1,-4 5 1,4-3 8,0-1-8,1-1 0,0 1 0,0 0 1,1 0-1,-4 8 0,5-11-23,1-1-1,0 1 0,0-1 1,0 1-1,0 0 1,-1-1-1,1 1 1,0-1-1,0 1 0,0 0 1,0-1-1,0 1 1,1-1-1,-1 1 1,0 0-1,0-1 0,0 1 1,0-1-1,1 1 1,-1-1-1,1 2 1,0-2 2,0 1 0,-1 0 0,1 0 0,0-1 0,0 1 0,0-1 0,0 1 0,0-1 0,1 1 0,-1-1 0,0 0 0,0 1 0,0-1 0,0 0 0,2 0 0,4 1 75,-1-1-1,0 0 1,1-1 0,-1 1 0,0-1 0,8-2 0,-13 3-143,1-1 1,-1 1-1,1-1 1,-1 1-1,1-1 1,-1 0-1,1 0 1,-1 0-1,0 0 1,1 0-1,-1 0 1,0 0-1,0 0 1,0 0 0,2-3-1,-3 3-152,1 0 1,-1 0-1,1 0 0,-1 0 1,0 0-1,0 0 0,1 0 1,-1-1-1,0 1 0,0 0 1,0 0-1,0 0 0,0 0 1,-1 0-1,1-2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4:05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20 4816,'0'0'17455,"-7"12"-16956,-56 91 1365,61-100-1692,0 1 0,0 0 0,1 0 0,-1 0 0,1 1 0,0-1 0,0 0 0,-1 6 0,2-10-133,0 1 0,0 0 0,0 0 0,0 0 0,0 0 0,0 0 0,1 0 0,-1 0 0,0 0-1,0 0 1,1 0 0,-1 0 0,1 0 0,-1-1 0,1 1 0,-1 0 0,1 0 0,-1 0 0,1-1-1,0 1 1,-1 0 0,1-1 0,0 1 0,0 0 0,-1-1 0,1 1 0,0-1 0,0 0 0,0 1 0,0-1-1,0 1 1,0-1 0,0 0 0,-1 0 0,1 0 0,0 0 0,0 1 0,0-1 0,0 0 0,0-1 0,1 1-1,2 0 23,-1-1 0,0 0 0,0 0 0,1 0 0,-1 0-1,0 0 1,0-1 0,0 1 0,-1-1 0,1 0-1,0 0 1,0 0 0,4-5 0,1 0 98,-1-1 0,13-17-1,-13 15-7,0-1-1,-1 1 0,-1-1 0,1-1 0,-1 1 0,-1-1 1,4-17-1,-8 28-128,1 0 0,-1 0 0,0 0 1,0 0-1,1 0 0,-1 0 0,0 0 0,0 0 1,0 0-1,0 0 0,0 0 0,-1 0 0,1 1 1,0-1-1,0 0 0,-1 0 0,1 0 0,0 0 1,-1 0-1,1 0 0,-1 0 0,1 1 0,-1-1 1,0 0-1,1 0 0,-2-1 0,0 2 1,1 0 1,0-1-1,-1 1 0,1-1 1,-1 1-1,1 0 0,0 0 1,-1 0-1,1 0 0,-1 0 1,1 0-1,-1 1 0,1-1 1,-1 0-1,-1 1 0,-5 2 53,0 0 0,0 1 0,1 0 0,-14 9 0,0 1 25,7-5 4,0 1 1,1 1-1,0 0 0,-19 21 1,31-31-99,1 0 0,-1 0 0,0 0 0,0 0-1,1 0 1,-1 0 0,0 0 0,1 0 0,-1 0 0,1 0 0,-1 0 0,1 0 0,0 1 0,-1-1 0,1 0 0,0 0 0,0 0 0,0 1 0,0-1 0,0 0 0,0 0 0,0 0 0,0 1 0,1-1 0,-1 0 0,0 0 0,1 0 0,-1 0 0,1 1 0,-1-1 0,1 0-1,-1 0 1,1 0 0,1 1 0,0-1 2,-1 0 0,1 0-1,0 0 1,-1 0-1,1 0 1,0-1 0,-1 1-1,1-1 1,0 1 0,0-1-1,0 0 1,0 1-1,-1-1 1,1 0 0,0 0-1,0 0 1,0-1 0,0 1-1,0 0 1,-1-1-1,4 0 1,-1-1-9,0 0 0,0 0 0,-1 0 0,1 0 0,0-1 0,-1 0 0,6-5 0,-8 7 0,1 0 0,-1 0 0,0-1 0,0 1 0,0 0 0,0-1 0,0 1 0,0-1 0,0 1 0,0-1 0,-1 1 0,1-1 0,-1 0 0,1 1 0,-1-1 0,1 0 0,-1 1 0,0-1 0,0 0 0,0 0 0,0 1 0,0-4 0,-1 4 0,-1 0 0,1-1 0,0 1 0,-1 0 0,1 0 0,0 0 0,-1 0 0,1 0 0,-1 0 0,0 0 0,1 0 0,-1 0 0,0 1 0,1-1 0,-1 1 0,0-1 0,-3 1 0,-4-3 0,9 3 0,-1 0 0,1 0 0,0 0 0,0 0 0,0-1 0,0 1 0,0 0 0,0 0 0,0 0 0,0 0 0,0 0 0,0 0 0,0 0 0,0 0 0,0 0 0,0 0 0,0-1 0,0 1 0,0 0 0,0 0 0,0 0 0,0 0 0,0 0 0,0 0 0,0 0 0,0 0 0,0 0 0,0-1 0,0 1 0,0 0 0,0 0 0,0 0 0,0 0 0,0 0 0,0 0 0,0 0 0,0 0 0,0 0 0,0 0 0,0 0 0,1 0 0,-1-1 0,0 1 0,0 0 0,0 0 0,0 0 0,0 0 0,0 0 0,0 0 0,0 0 0,0 0 0,0 0 0,1 0 0,-1 0 0,0 0 0,0 0 0,0 0 0,0 0 0,0 0 0,0 0 0,0 0 0,0 0 0,0 0 0,1 0 0,105-57 558,-65 35-5153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1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4416,'0'0'7689,"10"-6"-7345,3-3-204,0 0 0,-1-1 1,1-1-1,11-13 0,12-14 338,-22 25-256,-1-1 0,0 0 1,13-21-1,3-6 270,-19 28-157,0-1 0,-1 0 1,9-20-1,-9 17 618,-11 28-71,-11 30-336,-5 9-312,-4 11 94,-22 103 0,37-131-262,3-19 4,1 0 0,1 0 1,0 1-1,0-1 0,2 0 1,0 1-1,0-1 0,4 20 0,6 26 301,-9-56-337,0-3-23,-1 0 1,0 0-1,0 0 1,1 0-1,-1 0 1,0 0-1,0 0 1,0 0-1,0 0 1,0-1-1,0 1 1,0 0-1,0 0 1,0 0-1,0 0 1,-1 0-1,1 0 1,0 0-1,-1 0 1,1 0-1,0-1 1,-1 1-1,1 0 1,-1 0-1,0 0 1,1-1-1,-1 1 1,1 0-1,-1-1 1,0 1-1,0-1 1,1 1-1,-1 0 1,0-1 0,-2 1-1,0 1 15,-1-1 0,0 0 0,0 1 0,1-1 0,-1-1 0,0 1 0,0-1-1,0 1 1,0-1 0,0 0 0,0-1 0,-6 0 0,6 0 9,1 1 0,-1-1 0,0 1 0,0 0 0,0 0 0,0 1 0,0-1 0,0 1 0,1 0 0,-1 0 0,-6 3 0,-8 0 266,17-4-126,12 0-172,2 1 3,1 0 0,-1 1 1,20 6-1,26 3-6,40-5-46,-26-9 151,-73 3-18,0-1-162,1 1 0,-1-1 0,0 0 0,0 1 0,1-1 0,-1 1 0,0-1 0,0 1 0,1-1 0,-1 1 0,1-1 1,-1 1-1,1-1 0,-1 1 0,1-1 0,-1 1 0,1 0 0,-1-1 0,1 1 0,-1 0 0,2-1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1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2 834 7432,'0'0'10223,"0"-12"-10084,-1-3-95,1 7-10,0-1 0,0 0 1,1 0-1,0 0 0,4-17 0,11-35 506,35-89-1,-49 144-464,1 1 0,0-1 1,0 0-1,1 1 0,6-9 0,-9 14-69,-1-1 0,1 0 1,0 0-1,-1 1 0,1-1 0,-1 1 0,1-1 1,0 0-1,-1 1 0,1-1 0,0 1 0,0 0 0,0-1 1,-1 1-1,1 0 0,0-1 0,0 1 0,0 0 0,0 0 1,-1 0-1,1 0 0,0-1 0,0 1 0,0 0 1,0 1-1,0-1 0,0 0 0,-1 0 0,1 0 0,0 0 1,0 1-1,0-1 0,0 0 0,-1 1 0,1-1 1,0 1-1,0-1 0,-1 1 0,1-1 0,0 1 0,-1 0 1,1-1-1,-1 1 0,1 0 0,0-1 0,-1 1 1,0 0-1,1 0 0,0 1 0,9 15 19,-1 1 0,0 0 1,-1 0-1,-1 1 0,-1 0 0,4 22 0,-8-30-13,0-1 0,-1 1 0,-1-1-1,1 1 1,-2-1 0,1 1 0,-2-1 0,1 1-1,-1-1 1,-1 0 0,0 0 0,0 0 0,-8 14-1,9-21 12,-1 1 0,1 0-1,-1-1 1,0 0 0,-1 1-1,1-1 1,-1 0 0,1-1 0,-1 1-1,0-1 1,0 1 0,0-1-1,0 0 1,0-1 0,0 1-1,-1-1 1,-5 1 0,7-1 1,1 0 1,-1-1 0,1 0 0,-1 1 0,1-1-1,-1 0 1,1 0 0,-1-1 0,0 1-1,1 0 1,-1-1 0,1 0 0,-1 1 0,1-1-1,0 0 1,-1 0 0,1 0 0,0-1-1,0 1 1,0-1 0,0 1 0,0-1 0,0 0-1,0 1 1,0-1 0,0 0 0,1 0 0,-1 0-1,1-1 1,0 1 0,-2-4 0,33-16 175,90-37-242,-117 58 42,104-62-21,-89 50 25,0 0 0,-1 0 0,25-28 0,-22 19 5,70-81 101,-76 84-77,-1 1 0,-1-2 1,19-40-1,-18 30-1,-2 0 0,-2-1 1,7-35-1,-13 52-11,-1-1-1,-1 0 1,0 0-1,-1 0 1,-1-1 0,0 1-1,-1 1 1,-8-30 0,10 42-15,0 1 0,0 0 0,-1-1 0,1 1 0,-1 0 0,1 0 0,-1 0 0,0-1-1,0 1 1,1 0 0,-1 0 0,0 0 0,0 0 0,0 0 0,0 0 0,0 1 0,0-1 0,0 0 0,-2-1 0,2 2-1,0 0 0,0 0 0,0 0 0,0 1 0,0-1 0,0 0 0,0 0 0,0 1 0,0-1 0,0 1 0,0-1 0,1 1 0,-1-1 0,0 1 0,0-1 0,1 1 0,-1 0 0,0-1 0,1 1 0,-1 0 0,0 0 0,1-1 0,-1 1 0,1 0 0,-1 0 0,1 0 0,0 0 0,-1 0 0,1 1 0,-7 14 0,0 0 0,2 1-1,0 0 1,1 1 0,0-1 0,-1 32-1,5 113-40,1-109 11,3-2-23,2 0 0,21 80 0,-16-78 36,-6-32 52,1 0 0,0 0 0,16 32 0,-22-52-41,0 0 1,1 0-1,-1 0 0,0-1 1,1 1-1,-1 0 0,1-1 1,-1 1-1,1 0 0,-1-1 1,1 1-1,-1 0 0,1-1 1,0 1-1,-1-1 0,1 1 1,0-1-1,0 0 0,-1 1 1,1-1-1,0 0 1,0 1-1,-1-1 0,1 0 1,0 0-1,1 1 0,0-2 27,-1 1-1,0-1 1,0 1-1,0-1 1,1 1-1,-1-1 1,0 0-1,0 1 1,0-1-1,0 0 1,0 0-1,0 0 1,0 0-1,0 0 1,0-1-1,3-4-690,0 0 0,0 0 0,-1 0-1,4-9 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1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9536,'0'0'3684,"15"0"-3434,164 0 656,159-34 1311,-236 24-1383,-52 6-1528,51-11-1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2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82 5016,'0'0'5224,"-7"10"-4946,-2 4-173,1 0-1,0 0 1,1 1-1,1 0 1,0 0-1,1 0 1,-3 17-1,-11 163 757,7-54-316,9-115-451,-8 108 372,10-121-405,-1 15 380,4-26-159,2-17-17,11-93 31,-2 16-115,41-183 399,-15 43-26,-34 215-501,1-9 120,-5 26-161,-1 0 0,1 0 1,0 1-1,-1-1 0,1 0 0,0 0 0,-1 0 0,1 1 0,0-1 1,-1 0-1,1 1 0,-1-1 0,1 0 0,-1 1 0,1-1 0,-1 1 0,1-1 1,-1 1-1,1 0 0,7 14 29,0 0 1,-1 0-1,-1 0 1,-1 1-1,7 32 1,-8-30-17,47 212 399,-35-155-185,-16-74-220,0 0 1,1 0-1,-1 0 0,0 0 1,0 0-1,1 0 0,-1 0 0,1 0 1,-1 0-1,1 0 0,-1 0 0,1 0 1,-1 0-1,2 1 0,-2-2-6,1 0-1,-1 0 0,0 0 0,0 0 0,1 0 1,-1-1-1,0 1 0,1 0 0,-1 0 0,0 0 1,0 0-1,1-1 0,-1 1 0,0 0 0,0 0 1,0-1-1,1 1 0,-1 0 0,0 0 0,0-1 1,0 1-1,0 0 0,1 0 0,-1-1 0,0 1 1,0 0-1,0-1 0,0 1 0,0-1 1,9-36 363,-9 33-409,17-68 451,30-80 0,-12 45 179,-34 103-597,8-18 277,-3 21-121,3 12-112,6 23-71,-1 0-1,15 58 0,10 79-28,-5-15 51,-28-137 72,-2 0 0,0 1-1,1 39 1,-1-86 116,14-46 1,-6 39-2791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2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7432,'0'0'3868,"-1"11"-3546,-7 279 1274,-1-19 43,9-138-190,0-118-583,4-26 82,1-7-963,2-7-2189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2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7736,'0'0'3120,"5"15"-2827,0-3-218,-1-3-18,-1 0-1,0 0 1,0 1-1,-1-1 1,0 1 0,-1 0-1,0 0 1,0 0 0,-1 10-1,-4 111 1193,6 0-1,20 141 1,-22-255-1031,0-14-136,0-1-1,0 1 1,0 0-1,0 0 1,0 0-1,0 0 1,1 0 0,0-1-1,-1 1 1,1 0-1,0 0 1,3 4-1,3-22 751,7-18-2940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2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9944,'0'0'1756,"10"0"-1430,15 1-88,-1 0 0,26 6-1,-36-4-69,-1 0 0,1 0 0,-1 2 1,0 0-1,24 12 0,-30-13-44,-1-1 0,1-1 0,0 1 0,0-1 0,14 2 1,18 7 406,-29-9-2309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2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8136,'0'0'1496,"-1"11"-987,-4 87 454,11 144 0,-2-160-590,4 30 220,0 47 1928,-16-187-1300,4-18-845,-6-107 315,9 90-408,1-59 231,1 108-431,1 1-1,0-1 1,1 1 0,0 0 0,1 0-1,10-22 1,-8 24-31,0 0-1,0 1 1,1 0-1,0 0 1,1 1-1,0 0 1,0 0-1,1 0 0,0 1 1,16-10-1,-20 15-48,0 0-1,1 0 0,-1 1 0,1 0 0,-1 0 0,1 0 0,0 1 0,0-1 0,0 1 0,0 1 0,0-1 0,0 1 0,0 0 0,0 1 0,0-1 1,-1 1-1,1 0 0,0 1 0,0-1 0,0 1 0,-1 0 0,1 1 0,5 2 0,5 5-9,-1 0 0,0 0 0,-1 2-1,0 0 1,0 0 0,-2 1 0,1 1 0,-2 0-1,0 1 1,0 0 0,-2 1 0,0 0 0,0 0-1,-2 1 1,8 23 0,-9-21 22,-1 0 0,-1 1 0,0 0 0,-2 0 0,0 0 0,-1 0 0,-1 0 0,-1 0 0,-1 0 0,0 0 0,-2 0 0,0 0 0,-13 32 0,14-44 3,-1 0 0,0-1 0,0 0 0,-1 1 0,0-1 0,0-1 0,-1 1 0,0-1 0,0 0 0,0-1 0,-1 1 0,0-1 0,0 0 0,0-1 0,-10 5 0,4-3 42,0-1-1,-1 0 1,0-1-1,0-1 1,0 0-1,0-1 1,0 0-1,-19-1 1,27-1-41,0-1 0,1 1 1,-1-1-1,1 0 0,-1 0 1,1-1-1,-1 0 1,1 0-1,0 0 0,0 0 1,0-1-1,0 0 0,0 0 1,-4-4-1,-17-19-2743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3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11952,'0'0'4216,"10"-11"-3501,36-34-79,-41 41-470,1 0-1,-1 0 0,1 1 0,0-1 1,0 1-1,0 0 0,0 1 0,0-1 1,1 1-1,9-2 0,2 0 408,-16 3-451,1 1 0,0 0 0,0-1 0,-1 1 0,1 0 0,0 1 0,0-1 0,-1 0 0,1 1 0,0-1 0,-1 1 0,1 0 1,-1 0-1,4 2 0,36 21 1444,-21-10-766,40 26 2668,-61-39-3446,0-1 0,0 0 0,0 0 0,1 0 0,-1 0 0,0 0 0,0 0 0,0 1 0,0-1 0,0 0 0,1 0 0,-1 0 1,0 0-1,0 1 0,0-1 0,0 0 0,0 0 0,0 0 0,0 0 0,0 1 0,0-1 0,0 0 0,0 0 0,0 0 0,0 1 0,0-1 0,0 0 0,0 0 0,0 0 0,0 1 0,0-1 0,0 0 0,0 0 0,0 0 0,0 1 0,0-1 0,0 0 0,0 0 0,0 0 0,-1 0 0,1 1 0,0-1 0,0 0 0,0 0 0,0 0 0,0 0 0,-1 0 0,1 1 0,0-1 0,0 0 1,0 0-1,0 0 0,-1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1 923 5824,'0'0'5433,"9"3"-5193,0-1-163,1 0-1,-1 0 1,0-1-1,1-1 1,-1 1-1,1-2 1,-1 1-1,0-1 1,18-4-1,-20 3-9,0 0-1,-1-1 1,1 0-1,-1 0 1,0 0-1,0-1 0,0 1 1,-1-1-1,1-1 1,5-5-1,0-2 228,-1 0 0,-1-1 0,11-18 0,-19 28-239,0 1 1,0-1-1,0 1 0,0-1 1,-1 1-1,1-1 0,-1 0 0,0 1 1,0-1-1,1 0 0,-2 1 1,1-1-1,0 0 0,-1 1 1,1-1-1,-1 1 0,-1-5 1,2 6-31,-1-1 1,1 1 0,-1 0 0,0 0 0,1-1-1,-1 1 1,0 0 0,0 0 0,0 0-1,0 0 1,1 0 0,-2 0 0,1 0-1,0 0 1,0 0 0,0 0 0,0 0-1,-1 1 1,1-1 0,0 1 0,0-1-1,-1 1 1,1-1 0,0 1 0,-1 0-1,1-1 1,-1 1 0,1 0 0,-1 0-1,1 0 1,0 0 0,-1 0 0,1 1-1,-3-1 1,-8 5 39,0 0 0,0 1 0,1 0 0,-1 1 0,2 0-1,-1 0 1,1 1 0,0 1 0,0 0 0,1 0 0,-12 17 0,18-23-50,0 1 1,1 1-1,-1-1 1,1 0-1,0 1 1,0-1-1,0 1 1,1 0-1,0-1 1,0 1-1,0 0 1,0 0-1,1 0 1,0 0-1,0 0 1,0 0-1,0-1 1,1 1-1,0 0 1,0 0-1,0 0 1,1-1-1,-1 1 1,1-1 0,0 1-1,1-1 1,-1 1-1,1-1 1,4 5-1,-2-3 12,1 0 0,-1-1 0,1 1 0,0-1 1,1-1-1,-1 1 0,1-1 0,0 0 0,0-1 0,0 0 0,0 0 0,1 0 1,-1-1-1,1 0 0,0-1 0,-1 0 0,16 1 0,7-3 44,-1-2 1,1-1-1,-1-2 0,0-1 0,-1 0 1,0-3-1,36-15 0,-8-2 98,0-3-1,71-50 1,-53 38 108,-67 34-193,-13 4 12,-19 4 12,11 5-90,0 1-1,0 0 1,1 1-1,-1 0 1,-13 11-1,-3 1 12,2-2 37,-33 25 0,52-34-43,-1 0 0,1 1 0,0 0 0,1 1 0,0 0 0,-8 14 0,11-17-6,0 1 0,1 1 1,0-1-1,1 0 0,-5 15 0,8-21-14,-1 1 0,1-1 1,0 1-1,0-1 0,0 1 0,0-1 0,0 1 0,1-1 1,-1 1-1,1-1 0,-1 1 0,1-1 0,0 1 1,0-1-1,0 0 0,0 1 0,1-1 0,-1 0 1,0 0-1,1 0 0,0 0 0,-1 0 0,1 0 1,3 2-1,-2-2 0,0 1-1,1-1 1,-1 0 0,1 1 0,-1-2-1,1 1 1,-1 0 0,1-1 0,0 1 0,0-1-1,0 0 1,0-1 0,0 1 0,0-1-1,0 1 1,0-1 0,7-1 0,-5 0 2,0-1 0,0 1 0,0-1 0,-1 0 0,1-1-1,0 0 1,-1 0 0,0 0 0,0 0 0,8-7 0,-2 0 13,0-1 0,0 0-1,-2-1 1,1 0 0,-1 0 0,-1-1-1,-1 0 1,11-23 0,-10 12 39,-2 0 0,0-1 1,-2 1-1,2-30 0,-6 53-45,0 0-1,0 0 1,0 0-1,0-1 0,0 1 1,0 0-1,0 0 1,0 0-1,-1 0 1,1 0-1,0 0 0,-1-1 1,1 1-1,-1 0 1,0-1-1,0 2-4,1 0 1,0-1-1,-1 1 0,1 0 1,0 0-1,-1 0 0,1 0 1,0 0-1,-1 0 0,1 0 0,-1 0 1,1-1-1,0 2 0,-1-1 1,1 0-1,-1 0 0,1 0 1,0 0-1,-1 0 0,1 0 0,-1 0 1,1 0-1,0 0 0,-1 1 1,1-1-1,0 0 0,-1 0 1,1 1-1,0-1 0,-1 0 0,1 0 1,0 1-1,0-1 0,-1 0 1,1 1-1,0-1 0,0 0 1,0 1-1,-1-1 0,1 0 0,0 1 1,0-1-1,0 1 0,-24 41 48,2 0-1,2 2 0,-17 55 0,7-20-47,-18 37-34,-81 142 0,111-225 22,-18 46 0,26-61 53,10-18 2,8-7 68,79-81 161,99-128 0,-62 67-83,94-129 45,-194 242-151,34-69 0,-62 113-74,-44 93-10,37-75-26,0 1 1,-11 47-1,-2 65-95,24-137 107,-1 0-1,1 0 1,0 0 0,0 0-1,0 0 1,0 0 0,0 0-1,0 0 1,1 0-1,-1 0 1,1 0 0,0-1-1,-1 1 1,1 0 0,0 0-1,0 0 1,0-1 0,2 3-1,-1-5 5,1 1 0,0-2 0,-1 1 0,1 0 0,0 0 0,-1-1 0,0 0 0,1 1 0,-1-1 0,0 0 0,2-3 0,31-30 34,-2-1 0,34-51 0,-34 44 34,12-23 47,-34 48-31,1 0 0,1 0 0,1 2-1,0-1 1,20-16 0,-29 27 144,-12 17-113,-7 26-60,1-5-19,2 1 0,-11 53 0,20-77-34,0 0 0,1 1 0,1-1 0,0 1-1,0-1 1,1 1 0,0-1 0,0 0 0,1 1 0,1-1-1,-1 0 1,1 0 0,1 0 0,5 9 0,-6-13-2,-1-1 0,1 0 0,0 0 0,1 0 0,-1-1 0,1 1 0,0-1 0,-1 0 0,2 0 0,-1 0 0,7 4 0,-8-6 5,-1 0-1,1 0 0,-1 0 0,1-1 1,0 1-1,0 0 0,-1-1 0,1 0 1,0 0-1,-1 0 0,1 0 0,0 0 1,0 0-1,-1-1 0,1 1 1,0-1-1,-1 0 0,1 0 0,0 0 1,-1 0-1,1 0 0,2-2 0,6-6 13,0 1-1,-1-2 1,0 1 0,0-1-1,-1-1 1,-1 0-1,0 0 1,0-1 0,11-23-1,1-10 68,21-69-1,-18 47 54,-9 16 112,-12 55-223,-1 0-1,1-1 1,0 1-1,0-1 1,0 0-1,0 0 1,0 0 0,1 0-1,3 3 1,2 3-3,11 16 2,49 55 54,-67-80-72,-1-1 1,1 1 0,-1-1 0,1 1 0,-1-1 0,0 0 0,1 1 0,-1-1 0,1 0-1,-1 1 1,0-1 0,0 0 0,1 1 0,-1-1 0,0 0 0,0 1 0,0-1 0,0 0-1,0 0 1,0 1 0,0-1 0,0-1 0,-1-2 4,0 0 1,0 0-1,0 0 0,0 0 1,-1 0-1,0 0 1,0 0-1,0 1 0,0-1 1,0 1-1,-1 0 0,-3-4 1,4 5-5,-1 0 1,1 1-1,-1-1 1,1 1-1,-1 0 1,1 0-1,-1 0 1,0 0-1,0 0 1,0 0-1,1 1 1,-1 0-1,0-1 1,0 1-1,0 0 1,0 0-1,0 1 1,0-1-1,-3 1 1,0 1-3,0 0 1,0 0-1,0 0 0,0 1 1,0 0-1,1 0 1,-1 1-1,1-1 1,0 1-1,0 0 1,0 0-1,1 1 1,0 0-1,0-1 1,0 2-1,0-1 0,0 0 1,1 1-1,0-1 1,1 1-1,-1 0 1,-2 9-1,2-6-7,0 1-1,1-1 1,-1 1-1,2-1 1,0 1-1,0 0 1,1 0 0,0-1-1,0 1 1,1 0-1,1 0 1,-1-1-1,2 1 1,3 10-1,16 22-51,-21-40 54,-1-1 1,1 0 0,0 1 0,0-1-1,0 0 1,0 0 0,0 1 0,0-1 0,0 0-1,0 0 1,0 0 0,0 0 0,1-1-1,-1 1 1,0 0 0,1 0 0,-1-1 0,1 1-1,-1-1 1,1 1 0,-1-1 0,1 0-1,-1 1 1,1-1 0,-1 0 0,1 0-1,2 0 1,-3-1 2,0 1-1,0-1 1,-1 0-1,1 1 1,0-1-1,0 0 1,0 1-1,-1-1 1,1 0-1,0 0 1,-1 0-1,1 1 1,-1-1-1,1-2 1,5-6 2,5-5 16,-1 0 0,-1-1-1,0-1 1,-1 1 0,0-1 0,-1 0 0,-1-1 0,-1 0 0,0 0-1,-1 0 1,-1 0 0,1-20 0,-2 17 16,1-5 146,-3 24-131,0 2-5,-2 14 21,1-1-65,2 1 1,0 0-1,0 0 1,1-1-1,1 1 1,0-1-1,2 0 0,7 21 1,-9-28-4,1-1 0,-1 1 1,1 0-1,0-1 0,1 0 1,0 0-1,0 0 0,0-1 0,0 0 1,1 0-1,0 0 0,0-1 1,0 1-1,12 5 0,-13-8-1,0 0 0,-1 0 0,1 0 0,0 0 0,0-1 0,0 0 0,0 0 0,0 0 0,0-1 1,1 0-1,-1 0 0,0 0 0,0 0 0,0-1 0,0 0 0,0 0 0,0 0 0,0-1 0,0 0 0,-1 0 0,1 0 0,7-4 0,1-4 6,0-1 0,0 0 0,-1-1 0,-1 0 0,0-1 0,-1 0 0,0 0 0,-1-1 0,0-1 0,10-23 0,1-13 64,26-99 0,-33 104-37,28-125 165,26-246 0,-62 324-132,-5 94-61,0-1 0,-1 0 0,1 0 0,0 0 0,0 0 0,0 0 0,0 0-1,0 1 1,0-1 0,0 0 0,0 0 0,0 0 0,-1 0 0,1 0 0,0 0 0,0 0 0,0 0 0,0 0-1,0 0 1,0 0 0,-1 0 0,1 0 0,0 1 0,0-1 0,0 0 0,0 0 0,0 0 0,-1 0-1,1 0 1,0 0 0,0-1 0,0 1 0,0 0 0,0 0 0,0 0 0,-1 0 0,1 0 0,0 0 0,0 0-1,0 0 1,0 0 0,0 0 0,0 0 0,-1 0 0,1 0 0,0-1 0,0 1 0,0 0 0,0 0 0,0 0-1,0 0 1,0 0 0,0 0 0,0 0 0,0-1 0,0 1 0,0 0 0,0 0 0,0 0 0,-1-1 0,-6 12-2,-4 15-17,0 0 1,2 0 0,-10 44-1,-8 88-82,21-115 74,-16 133-108,-10 60-92,29-213 202,1 0-1,1 1 1,1-1-1,1 1 1,1-1 0,7 29-1,-9-50 26,0-1 0,1 0 0,-1 0 0,0 0 0,1 0 0,-1 1 0,1-1 0,-1 0 0,1 0-1,0 0 1,-1 0 0,1 0 0,0 0 0,0 0 0,0-1 0,0 1 0,0 0 0,0 0 0,0-1 0,0 1 0,0 0 0,0-1 0,0 1-1,0-1 1,0 0 0,0 1 0,1-1 0,-1 0 0,0 0 0,0 1 0,0-1 0,1 0 0,-1 0 0,0 0 0,0-1 0,0 1-1,1 0 1,-1 0 0,0-1 0,0 1 0,0 0 0,0-1 0,2-1 0,6-1 10,-1-1 1,1 0-1,-1-1 0,10-7 1,2-5 25,0-1 0,0-1 0,-2-1 0,0 0 0,27-44 0,-9 14 61,-32 45-80,-1 0 11,0 1-1,1-1 1,-1 1-1,1 0 1,0 0-1,0 1 1,9-7-1,-16 38 163,1-12-170,0 1 1,2-1-1,-1 0 1,2 1-1,3 21 1,-2-29-15,0-1 0,0 0 0,1 1 1,0-1-1,0 0 0,1 0 0,0-1 0,0 1 1,1-1-1,0 0 0,0 0 0,7 6 1,-8-9-6,0 0 0,0-1 0,0 1 0,1-1 0,-1 0 0,1 0 0,0-1 0,0 0 0,0 1 0,0-2 0,0 1 0,0 0 0,0-1 0,7 1 0,-4-2-1,-1 0 0,1 0 0,-1-1 0,1 0 0,-1 0 0,1-1 1,-1 0-1,0 0 0,12-6 0,-5 1 5,0 0 1,-1 0 0,0-1-1,0-1 1,18-16-1,-27 22 6,0 0-1,-1-1 0,0 0 0,1 1 0,-1-1 0,0 0 0,-1 0 0,1-1 0,-1 1 1,0-1-1,0 1 0,0-1 0,0 1 0,-1-1 0,0 0 0,0 0 0,0 0 0,-1 0 1,1 0-1,-1 0 0,-1-5 0,1 9-7,0 0 0,0 0 1,-1 0-1,1 0 0,0 0 1,0 0-1,-1 0 0,1 0 0,-1 0 1,1 0-1,-1 0 0,1 1 1,-1-1-1,0 0 0,1 0 0,-1 1 1,0-1-1,1 0 0,-1 1 1,0-1-1,0 0 0,0 1 0,0 0 1,0-1-1,1 1 0,-1-1 0,0 1 1,0 0-1,0 0 0,0-1 1,0 1-1,0 0 0,0 0 0,0 0 1,0 0-1,0 0 0,0 0 1,0 1-1,0-1 0,0 0 0,0 0 1,0 1-1,0-1 0,0 0 1,0 1-1,0-1 0,-1 2 0,-3 0 4,0 1-1,1 0 0,-1 0 0,1 0 0,-1 0 0,1 1 0,-4 4 1,5-4-11,0 0 1,0-1 0,1 1 0,0 0 0,-1 0 0,2 0-1,-1 1 1,0-1 0,1 0 0,0 1 0,0-1 0,0 1 0,0-1-1,1 1 1,0-1 0,0 1 0,0-1 0,0 1 0,1-1 0,-1 1-1,1-1 1,2 6 0,2 2-5,0 1 0,1-2 0,0 1 0,1-1 0,0 0 0,13 15 0,-19-25 7,0 0-1,0 1 1,0-1 0,0 0 0,0 0-1,0 0 1,0 0 0,0 0 0,0 0-1,0 0 1,0 0 0,1 0 0,-1-1-1,0 1 1,1 0 0,-1-1 0,1 1-1,-1-1 1,1 0 0,-1 1 0,0-1-1,1 0 1,-1 0 0,3 0 0,-2-1 0,0 0-1,0 1 1,-1-1 0,1 0 0,-1 0 0,1-1 0,-1 1 0,1 0 0,-1 0 0,0-1 0,0 1 0,1-1 0,-1 1 0,0-1 0,0 0 0,1-2 0,2-7 0,1 0 0,-1 0 0,-1 0 0,4-19 0,-6 20 10,-1 0 0,0 0 1,0 0-1,-1 0 0,0 0 0,0 0 0,-1 0 0,-1 0 1,0 1-1,0-1 0,-1 1 0,0 0 0,0 0 0,-1 0 0,0 1 1,-1-1-1,-7-8 0,-1 4 19,5 3 16,9 9-44,0 1 0,1-1 0,-1 1 0,1 0 0,-1-1 0,1 1 0,-1-1-1,1 1 1,0 0 0,-1-1 0,1 1 0,-1 0 0,1 0 0,0-1 0,-1 1 0,1 0 0,0 0 0,-1 0 0,1 0 0,0 0-1,-1 0 1,1 0 0,0 0 0,0 0 0,75-11-29,-48 6-2,56-2 0,-82 7 29,0 0-1,0 0 0,0 0 1,0 0-1,-1 0 0,1 1 1,0-1-1,0 1 1,0 0-1,0 0 0,-1-1 1,1 1-1,0 0 1,-1 0-1,1 0 0,-1 1 1,3 1-1,-1 1 0,0 0-1,0 0 0,0 0 1,-1 1-1,3 4 1,1 2 0,-4-5 1,-1-1 1,1 1 0,-1 0 0,0 0 0,0 0 0,-1 0 0,0-1 0,0 1-1,0 0 1,-1 0 0,1 0 0,-1 0 0,-3 7 0,2-5 0,1 0 0,-1 0 0,2 0 0,-1 0 0,1 0 0,1 9 0,-1-16 1,0-1-1,0 1 0,0-1 1,1 1-1,-1-1 1,0 1-1,0-1 0,1 1 1,-1-1-1,0 1 1,0-1-1,1 0 1,-1 1-1,1-1 0,-1 1 1,0-1-1,1 0 1,-1 0-1,1 1 0,-1-1 1,1 0-1,-1 1 1,1-1-1,-1 0 0,1 0 1,-1 0-1,1 0 1,-1 0-1,1 1 0,-1-1 1,1 0-1,-1 0 1,1 0-1,-1 0 0,1 0 1,-1-1-1,1 1 1,-1 0-1,1 0 1,-1 0-1,1 0 0,-1-1 1,1 1-1,0 0 1,24-15 27,28-29-4,-39 30-16,1 2 0,0-1 0,0 2 0,1 0 0,1 1 0,29-14 0,-45 24-6,-1 0 0,1 0 1,0 0-1,-1 0 0,1 0 1,0 0-1,-1-1 0,1 2 0,0-1 1,0 0-1,-1 0 0,1 0 1,0 0-1,-1 0 0,1 1 0,-1-1 1,1 0-1,0 0 0,-1 1 1,1-1-1,-1 0 0,1 1 0,0-1 1,-1 1-1,0-1 0,1 1 1,-1-1-1,1 1 0,-1-1 0,1 1 1,-1-1-1,0 1 0,1 1 1,8 24 43,-8-19-44,13 36 10,-9-30-3,-1-1 1,-1 1 0,1 0 0,-2-1-1,0 1 1,0 1 0,-2-1-1,0 16 1,0-22-54,-1-1-1,0 1 0,0 0 1,-1-1-1,0 1 0,0-1 1,0 0-1,-1 1 0,-6 9 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2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13264,'0'0'1872,"71"18"-1576,-49-8-216,-8-8 0,-8-2-88,-6 4 0,-2 0-56,-20-8 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9848,'0'0'152,"59"-12"0,29 0 40,17 0 8,18 0 112,2 6 8,-2 8 192,-14 2 0,-23-4 48,-13 0 16,-13 2-24,-5 8-8,-13-2-104,-18-4 0,-16-2-88,-4-2-8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3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5720,'0'0'8462,"13"0"-8174,-5 0-224,15 0 225,0 1 0,25 4 0,13 4 524,0-3 0,92-1 1,133-23 283,-56 6-557,58-7-29,-256 14-385,61-17 0,19-5 83,73 13 0,64 0-21,-162 8-66,12-4 60,45-2 92,139 25-41,-248-10-210,204 11 139,34-20-51,-229 9-106,0 1 0,-1 3 1,66 18-1,-10-3 46,6-14 134,72 12-6,-131-20-130,61-7 0,14 0-48,-19 1 183,-37 1-16,43-7 108,70-11-46,-126 13-255,0 3 0,54-1 1,-38 9 3,72 10 0,-92-7 50,0-3 0,1-2-1,57-8 1,-59 5-2,-31 3-62,0 1 0,31 5 0,-18-1-2984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3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6016,'0'0'5422,"11"-3"-5268,12-3-15,0 1 0,0 0 1,1 2-1,-1 1 0,27 1 1,8 3 266,59-4 1,-37-1-14,111 12 0,27 0-91,-9-4 310,-97 9-117,-77-7-261,66 2 1,102-3 339,-53 1-276,1 0-10,20 0 40,-132-5-257,432 32 200,-420-31-240,95-9-1,-39 0-16,109-2 145,268 4 251,-264 4-199,102 2 160,40-4-70,-304 0-171,98 9 0,-28 0 21,238-3 203,-177 2-257,146-4 168,-321-2-258,267-26 195,-166 17-161,-74 7-25,57-9-1,29-3-3,-27 6 39,-39 0-51,1 3 1,-1 2 0,107 10-1,179 19-17,-114-17-14,-190-11 34,46-8-1,9-1 12,140 7 83,194-22 434,-265 1-378,-128 21-109,1 2 0,43 5 0,-3-4-5,-60-1-10,0 2 1,0 0 0,0 1-1,33 7 1,-10 0 54,68 4 0,-84-10-75,-1-1-3,-17-1 1,0 1 0,1 0 0,14 3 0,-21-3-7,0 0 0,1 1 0,-1-1 0,0 1 0,-1-1 0,1 1 0,0 0 0,0 0 1,-1 0-1,1 0 0,-1 0 0,0 1 0,1-1 0,1 4 0,3 5-2779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0:04:3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5920,'0'0'4960,"13"-3"-4808,2-1-102,-8 2-23,0 0 0,1 1 0,-1 0 0,0 0 0,1 0 0,-1 1 0,1 0 0,-1 1 0,8 0 0,35 4 335,71-4 1,5 0 118,610 27 2937,-635-26-3133,63-1 172,363-1 988,0 27-233,-442-22-1012,110 11 143,-119-10-118,101-4-1,77-17 461,-154 7-459,-47 7-76,82 9 1,26-1 49,-60-5-116,65-5-18,-65-8-28,184-13 129,2 1 17,6 0-119,-71 2-103,-55 3-10,-26 3 31,-75 6 14,70 0 0,-38 11 25,77-2 32,170-13-11,-198 1-34,-93 5 17,64 1 0,108 0 61,-31-1-13,-49 4-29,84 2 41,-7 0-40,-38-1-77,-133 3 20,233 2-20,-29-20 17,-27-2 48,-40 6 49,191-15 126,-291 27-143,79 1 20,93 10-102,68 1-24,-291-12 62,50-10 0,-50 5 4,52 0 0,251-6 105,-118 15 64,-146-1-151,106 9 97,7 6 15,-11-1-52,-148-14-75,-1-2 1,1-1 0,-1-2-1,0 0 1,34-10-1,-57 11-23,0 0 0,0 0 0,0-1 0,-1 0 0,11-7 0,-11 6 4,1 1 1,0-1-1,0 1 1,0 0-1,8-1 1,13-8 106,-18 6-3391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74 8240,'0'0'10751,"-1"-11"-10383,-4-52 2562,-31 179-1131,-2 9-942,2 71 662,24-116-472,8-63-714,-1 17 1743,5-33-2044,-1 1-1,0-1 1,1 0-1,-1 1 1,0-1-1,0 0 1,0 0-1,0 1 1,0-1 0,0 0-1,0 0 1,0 0-1,0 0 1,0 0-1,-1 0 1,1-1-1,0 1 1,-1 0-1,-1 0 1,-30 12 132,17-8-3,-28 14 0,5-2 37,23-11-53,25-9 11,28-10-56,68-18-38,39-10 18,-75 26-16,115-26 438,-183 40-485,0 1 0,0 0 1,0-1-1,0 1 0,0 0 0,0-1 0,0 1 0,0 0 0,0 0 0,0 0 0,0 0 0,0 0 0,0 0 0,0 0 0,0 0 0,0 1 0,0-1 0,0 0 0,0 1 0,0-1 0,1 1 0,-2 0-14,1-1 1,-1 1-1,0 0 0,0-1 0,0 1 0,0 0 0,0 0 0,0-1 0,0 1 0,0 0 0,0-1 0,-1 1 0,1 0 0,0-1 0,0 1 0,-1 0 0,1-1 0,0 1 0,0-1 0,-1 1 0,1-1 1,-2 2-1,-2 4-11,0 0 0,-1-1 0,0 1 0,-10 7 0,-12 6 7,5-4-4977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11856,'0'0'6810,"8"-11"-6394,-3 4-332,-1 1-17,0 0 0,0 1-1,0-1 1,1 1 0,0 0 0,0 1 0,0-1 0,1 1 0,-1 0 0,1 0 0,13-6 0,1 2 225,0 0 0,1 1 0,0 1 0,1 1 0,37-4 0,162 9 1552,-106 6-328,-108-7-1366,0 1 0,0-1 1,0-1-1,0 1 1,-1-1-1,1-1 0,0 1 1,-1-1-1,1 0 1,-1-1-1,7-4 0,6-2-3150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108 248 9648,'0'0'7969,"-12"6"-7425,-39 18 8,48-21-439,-1-1 1,1 1 0,0 0 0,0 0-1,0 0 1,0 0 0,0 1-1,1-1 1,0 1 0,-1-1 0,1 1-1,1 0 1,-1 0 0,0 0 0,1 0-1,0 0 1,0 0 0,0 0-1,1 0 1,-1 1 0,1-1 0,0 0-1,0 1 1,0-1 0,1 0-1,0 0 1,0 0 0,0 0 0,0 1-1,3 5 1,-3-8-61,0 0 0,0-1 0,0 1-1,1 0 1,-1-1 0,0 1 0,1 0 0,0-1 0,-1 0 0,1 1-1,0-1 1,-1 0 0,1 0 0,0 0 0,0 0 0,0 0 0,0 0-1,0-1 1,0 1 0,0-1 0,0 1 0,1-1 0,-1 0 0,0 0-1,0 0 1,0 0 0,0 0 0,0-1 0,0 1 0,1 0 0,2-2-1,3 0 52,0 0 0,0-1 0,0 0 0,0-1 0,0 1 0,11-8 0,-9 3 10,0 1 0,0-1 0,-1-1 0,0 0 0,-1 0 0,13-17 0,-19 23-73,0 0 0,0-1 0,0 1 0,0-1 0,0 1 0,-1-1 0,1 0 0,-1 1 0,0-1 0,0 0 1,0 0-1,-1 0 0,0 0 0,1 0 0,-1 0 0,-1 0 0,1 0 0,0 0 0,-1 0 0,0 1 0,0-1 0,0 0 0,0 0 0,-4-6 0,3 8-8,0-1 1,0 1 0,0-1 0,0 1-1,-1 0 1,1 0 0,0 0 0,-1 0-1,0 0 1,1 0 0,-1 1 0,0 0 0,0-1-1,0 1 1,0 0 0,0 0 0,0 1-1,0-1 1,-1 1 0,1-1 0,0 1 0,0 0-1,0 0 1,0 0 0,-1 1 0,-5 1-1,-4 1 238,0 0-1,0 1 0,0 1 0,-22 11 0,35-16-97,14-1-43,-1-1-1,1-1 1,0 0-1,-1-1 1,1 0-1,12-7 1,-4 3-42,57-24 97,26-10-8,-90 38-142,0 0-1,0 0 1,0 1-1,0 1 1,18 0-1,-31 2-21,0 0 0,0 0 1,0 0-1,0 1 0,0-1 0,0 0 0,0 1 0,0-1 0,0 1 0,-1 0 0,1 0 0,0 0 0,0 0 0,-1 0 0,1 0 0,0 0 0,-1 0 0,1 1 0,-1-1 0,2 2 0,-1 0 5,-1-1 0,1 1 0,-1 0-1,0 0 1,0 0 0,0 0 0,0 0 0,-1 0-1,1 0 1,-1 0 0,1 0 0,-1 5 0,-2 5 42,0 1 1,0-1 0,-1 0 0,-1 1-1,0-2 1,0 1 0,-2 0 0,-9 17-1,5-10 217,1 0 0,-8 27 0,15-32-165,2-15-109,0 0-1,0 0 1,0 0-1,0 0 0,0 1 1,0-1-1,0 0 1,0 0-1,0 0 1,0 0-1,0 0 0,0 0 1,0 0-1,0 0 1,0 1-1,0-1 1,0 0-1,0 0 0,0 0 1,0 0-1,0 0 1,1 0-1,-1 0 1,0 0-1,0 0 0,0 0 1,0 0-1,0 0 1,0 1-1,0-1 0,0 0 1,1 0-1,-1 0 1,0 0-1,0 0 1,0 0-1,0 0 0,0 0 1,0 0-1,0 0 1,1 0-1,-1 0 1,0 0-1,0 0 0,0 0 1,0-1-1,0 1 1,0 0-1,0 0 0,1 0 1,19-18 155,-17 15-156,76-85-2,-49 52 0,52-48 0,-80 82 0,-1 1 0,0 0 0,1 0 0,-1 0 0,1 0 0,-1 0 0,1 0 0,0 0 0,-1 1 0,1-1 0,0 1 0,-1-1 0,4 0 0,-5 1 0,1 1 0,0-1 0,0 0 0,-1 0 0,1 1 0,0-1 0,0 0 0,-1 1 0,1-1 0,0 1 0,-1-1 0,1 1 0,-1-1 0,1 1 0,-1-1 0,1 1 0,-1-1 0,1 1 0,-1 0 0,1-1 0,-1 1 0,0 0 0,1 0 0,-1-1 0,0 1 0,0 0 0,1 0 0,-1-1 0,0 1 0,0 0 0,0 0 0,0 0 0,3 24 0,0 28 0,-3-29 0,2 0 0,5 28 0,-6-45 0,1-1 0,0 1 0,0-1 0,1 0 0,-1 0 0,1 1 0,1-2 0,-1 1 0,1 0 0,0-1 0,0 0 0,8 7 0,-11-10 0,1-1 0,0 0 0,0 1 0,0-1 0,0 0 0,0 0 0,0-1 0,1 1 0,-1 0 0,0-1 0,0 1 0,0-1 0,1 0 0,-1 1 0,0-1 0,1 0 0,-1-1 0,0 1 0,0 0 0,1-1 0,-1 1 0,0-1 0,0 0 0,0 1 0,0-1 0,0 0 0,0 0 0,0-1 0,0 1 0,0 0 0,3-3 0,5-5 0,1 0 0,-2-1 0,18-20 0,-24 26 0,37-50 0,-2-1 0,52-104 0,-75 130 0,-10 21 0,1 0 0,0 0 0,0 0 0,1 1 0,0 0 0,0 0 0,10-7 0,-17 14 0,1-1 0,-1 1 0,0 0 0,1 0 0,-1-1 0,0 1 0,1 0 0,-1 0 0,1 0 0,-1 0 0,1 0 0,-1 0 0,0 0 0,1 0 0,-1 0 0,1 0 0,-1 0 0,1 0 0,-1 0 0,1 0 0,-1 0 0,0 0 0,1 0 0,-1 0 0,1 1 0,-1-1 0,0 0 0,1 0 0,-1 0 0,0 1 0,1-1 0,-1 0 0,0 1 0,1-1 0,-1 0 0,0 1 0,1-1 0,-1 0 0,0 1 0,0-1 0,0 0 0,1 1 0,-1-1 0,0 1 0,0-1 0,0 1 0,0-1 0,8 24 0,-8-23 0,6 35 0,-2 1 0,-1-1 0,-2 1 0,-1-1 0,-2 1 0,-11 55 0,7-61 0,-2-1 0,-1 0 0,-22 48 0,30-75 0,-1 0 0,1-1 0,-1 1 0,0 0 0,0-1 0,0 1 0,0-1 0,0 0 0,-1 1 0,1-1 0,-1 0 0,1-1 0,-1 1 0,-4 2 0,5-4 0,1 1 0,0-1 0,0 1 0,-1-1 0,1 0 0,0 0 0,-1 1 0,1-1 0,0 0 0,-1 0 0,1-1 0,0 1 0,-1 0 0,1 0 0,0-1 0,-1 1 0,1 0 0,0-1 0,0 1 0,0-1 0,-1 0 0,1 1 0,0-1 0,0 0 0,0 0 0,0 0 0,0 0 0,0 0 0,0 0 0,0 0 0,1 0 0,-1 0 0,0 0 0,1 0 0,-1-1 0,0 0 0,-2-5 0,0 0 0,1 0 0,0 0 0,0 0 0,-1-13 0,2 18 0,1-1 0,0 1 0,0 0 0,0 0 0,1 0 0,-1 0 0,0 0 0,1 0 0,0 0 0,-1 0 0,2-3 0,-1 4 0,0 0 0,-1 1 0,1-1 0,0 0 0,-1 0 0,1 0 0,0 1 0,0-1 0,0 0 0,0 1 0,0-1 0,0 1 0,0-1 0,0 1 0,0 0 0,0-1 0,0 1 0,0 0 0,0 0 0,0 0 0,0-1 0,0 1 0,2 0 0,4 2 0,0-1 0,0 1 0,-1 0 0,1 1 0,0-1 0,-1 1 0,9 5 0,7 3 0,41 20 0,-46-21 0,1 0 0,0-2 0,1 0 0,-1-1 0,2-1 0,26 4 0,-35-10 913,-6-1-4805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43 8640,'0'0'11278,"-2"13"-10931,-56 402 2299,56-402-2559,-28 170 1146,27-156-1070,1-1 272,-2-1-1,0 0 1,-11 36 0,8-35 1028,7-24-944,1-3-106,2-16-237,16-118 69,28-163 237,-14 57-190,-31 214-247,0 10 19,-1 0 0,2 1 0,0-1 0,1 1-1,11-28 1,-6 33 108,-9 10-163,0 1-1,1 0 0,-1 0 0,0 0 0,0 0 1,1 0-1,-1 0 0,0 0 0,0 0 0,1 0 0,-1 0 1,0 0-1,1 0 0,-1 0 0,0 0 0,0 0 1,1 0-1,-1 0 0,0 0 0,0 0 0,1 0 1,-1 0-1,0 0 0,1 1 0,-1-1 0,0 0 1,0 0-1,1 0 0,15 26 255,-16-25-264,16 33 101,-2 2 1,-1 0-1,8 38 0,17 114 304,-25-116-132,-6-44 186,-6-28-450,-1 1 1,0-1-1,0 0 1,0 1-1,0-1 1,0 1-1,1-1 1,-1 1 0,0-1-1,0 0 1,1 1-1,-1-1 1,0 0-1,0 1 1,1-1-1,-1 0 1,0 1-1,1-1 1,-1 0-1,1 0 1,-1 0 0,0 1-1,1-1 1,-1 0-1,1 0 1,-1 0-1,1 0 1,-1 0-1,0 1 1,1-1-1,-1 0 1,1 0-1,-1 0 1,1 0 0,-1 0-1,1-1 1,-1 1-1,0 0 1,1 0-1,-1 0 1,1 0-1,-1 0 1,1-1-1,-1 1 1,0 0-1,1-1 1,2-1-9,0-1 0,0 0 0,-1 0 0,0 0 0,1-1 0,-1 1 0,0 0 0,-1-1 0,1 0 0,-1 1 0,2-5 0,11-48 0,-10 37 0,20-129 0,-17 96 0,16-61 0,-23 112 0,0 0 0,0 1 0,0-1 0,0 0 0,0 0 0,0 1 0,1-1 0,-1 0 0,0 0 0,1 1 0,-1-1 0,0 0 0,1 1 0,-1-1 0,1 1 0,-1-1 0,1 0 0,-1 1 0,1-1 0,-1 1 0,1-1 0,0 1 0,-1 0 0,1-1 0,0 1 0,-1-1 0,1 1 0,1 0 0,-1 0 0,0 0 0,0 1 0,1-1 0,-1 1 0,0-1 0,0 1 0,0 0 0,-1-1 0,1 1 0,0 0 0,0 0 0,0 0 0,0-1 0,-1 1 0,1 0 0,0 2 0,5 5 0,-1 1 0,0 0 0,4 12 0,46 160 0,-44-140 0,20 57 0,44 93 0,-57-148 0,-8-15 0,1-1 0,2-1 0,31 49 0,-43-74 39,0 0 0,-1 1-1,1-1 1,1 0 0,-1 0 0,0 0 0,0 0 0,0 0-1,1 0 1,-1 0 0,2 1 0,-2-2-25,-1 0-1,0 0 1,0 0 0,1 0 0,-1 0-1,0 0 1,0 0 0,1 0 0,-1 0-1,0 0 1,0 0 0,1 0 0,-1 0-1,0-1 1,0 1 0,1 0-1,-1 0 1,0 0 0,0 0 0,0-1-1,1 1 1,-1 0 0,0 0 0,0 0-1,0-1 1,0 1 0,0 0 0,1 0-1,-1 0 1,0-1 0,0 1-1,0 0 1,0 0 0,0-1 0,0 1-1,0 0 1,0-1 0,1-31-4060,-2 30 3133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3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1211 10448,'0'0'5518,"11"6"-4710,-3-2-619,-3-1-94,0 0-1,0-1 0,1 0 0,-1 0 0,0 0 1,1 0-1,-1-1 0,1 0 0,0 0 1,-1 0-1,10-1 0,16 0 443,-25 0-443,0 0-1,0 0 1,0 0 0,0 0 0,0-1 0,0 0 0,0 0 0,0-1-1,0 0 1,-1 0 0,1 0 0,-1-1 0,7-3 0,8-9 107,0-1 1,0-1-1,-2-1 1,0 0 0,-1-2-1,27-39 1,67-141 728,-37 61-325,-60 115-414,-1-1-1,-1 0 0,-1-1 0,-1-1 1,-2 1-1,11-54 0,-21 73 235,-5 12-234,-6 14-39,-10 23-59,2 1-1,2 1 1,2 1-1,2 0 0,2 1 1,3 0-1,1 1 1,-4 66-1,12-109-80,2 53 97,-1-53-96,0-1-1,0 0 0,1 0 0,-1 0 0,1 1 0,0-1 1,0 0-1,0 0 0,1 0 0,-1-1 0,1 1 1,-1 0-1,1 0 0,2 2 0,-2-4-1,-1 0 0,1 0 0,-1 0 0,1-1 0,0 1 0,-1-1 0,1 1 0,0-1 0,-1 1 0,1-1 0,0 0 0,0 0 0,-1 0 0,1 0 0,0 0 0,0 0 0,-1 0 0,1-1 0,0 1 0,-1-1 0,1 1 0,0-1 0,-1 0-1,3-1 1,6-3 33,0 0 0,15-12 0,-23 15-32,20-14 55,-2-2 0,0 0 0,32-39 0,46-75 219,-20 25-35,-2 8 40,-5-4 0,-4-2 0,65-140 0,-84 137-21,-41 82-175,-7 25-87,1 1 0,-1-1 1,0 0-1,0 0 1,0 1-1,0-1 0,0 0 1,0 0-1,0 1 0,-1-1 1,1 0-1,0 0 0,0 1 1,0-1-1,-1 0 0,1 1 1,0-1-1,-1 0 1,1 1-1,-1-1 0,1 0 1,-1 1-1,1-1 0,-1 1 1,1-1-1,-1 1 0,0-1 1,1 1-1,-1 0 0,-1-1 1,0 2 10,0 0 0,0 0 1,0 0-1,0 0 1,0 0-1,1 1 0,-1-1 1,0 1-1,-2 2 0,4-4-16,-18 19 79,1 1-1,1 1 1,0 0 0,-17 34-1,-42 106 232,35-68-195,-65 172 219,-13 45 168,102-268-409,13-36-66,2-2 0,0-1 1,0 0-1,-1 1 0,0-1 1,1 0-1,-1 0 1,0 0-1,0 0 0,0 0 1,-1-1-1,-4 5 1,22-47 402,6 3-328,2 2 1,2 0-1,37-40 1,-57 69-89,6-7 30,1 0 1,0 0 0,1 2-1,0-1 1,1 2 0,1 0-1,23-13 1,-37 22-48,1 0 0,-1 1 0,1-1 0,-1 1 0,0-1 0,1 1 0,-1-1 0,1 1 0,-1 0 0,1 0 0,-1 0 0,1 0 0,-1 0 0,1 0 0,-1 0 0,1 0 0,-1 1 0,1-1 0,-1 0 0,0 1 0,1-1 0,-1 1 0,1 0 0,-1-1 0,0 1 0,0 0 0,1 0 0,-1 0 0,0 0 0,0 0 0,0 0 0,0 0 0,0 0 0,0 1 0,0-1 0,-1 0 0,1 0 0,0 1 0,0 2 0,3 6 0,0 1 0,-2-1 0,1 1 0,1 17 0,0-6 0,35 103 0,-25-85 0,-13-37 0,1 1 0,-1-1 0,0 0 0,1 0 0,-1 0 0,1 0 0,0 0 0,0-1 0,0 1 0,0 0 0,1-1 0,-1 1 0,1-1 0,-1 0 0,1 0 0,3 2 0,-1-2 0,0 0 0,0-1 0,0 0 0,0 1 0,0-2 0,0 1 0,0-1 0,0 1 0,0-1 0,7-1 0,2-1 0,1 0 0,-1 0 0,1-2 0,-1 0 0,0 0 0,0-1 0,15-9 0,86-55 0,-72 40 0,-25 18 0,0-2 0,-1 0 0,0-1 0,-1 0 0,26-32 0,-37 41 0,13-16 0,-18 21 0,0-1 0,0 1 0,1 0 0,-1 0 0,0 0 0,0-1 0,0 1 0,0 0 0,1 0 0,-1-1 0,0 1 0,0 0 0,0-1 0,0 1 0,0 0 0,0 0 0,0-1 0,0 1 0,0 0 0,0-1 0,0 1 0,0 0 0,0-1 0,0 1 0,0 0 0,0 0 0,0-1 0,0 1 0,0 0 0,0-1 0,0 1 0,0 0 0,-1 0 0,1-1 0,0 1 0,0 0 0,0 0 0,0-1 0,-1 1 0,1 0 0,0 0 0,0 0 0,-1-1 0,1 1 0,0 0 0,0 0 0,-1 0 0,1 0 0,0 0 0,-1-1 0,1 1 0,0 0 0,0 0 0,-1 0 0,1 0 0,0 0 0,-1 0 0,1 0 0,0 0 0,-1 0 0,1 0 0,0 0 0,-1 1 0,-3-1 0,-1 1 0,1 0 0,0 0 0,0 0 0,0 0 0,0 1 0,0 0 0,0 0 0,0 0 0,-4 3 0,-39 30 0,35-26 0,-14 14 0,1 2 0,1 0 0,1 1 0,1 2 0,-28 44 0,47-66 0,0-1 0,0 1 0,0 0 0,1 0 0,-1 0 0,1 0 0,1 0 0,-2 8 0,3-13 0,0 1 0,0-1 0,0 1 0,0-1 0,0 1 0,0-1 0,0 1 0,0-1 0,0 1 0,1-1 0,-1 1 0,1-1 0,-1 0 0,1 1 0,0-1 0,0 0 0,-1 1 0,1-1 0,0 0 0,0 0 0,0 0 0,0 0 0,0 0 0,0 0 0,1 0 0,-1 0 0,0 0 0,0 0 0,1-1 0,-1 1 0,0 0 0,1-1 0,-1 1 0,1-1 0,-1 0 0,1 1 0,-1-1 0,1 0 0,-1 0 0,1 0 0,1 0 0,5 0 0,0-1 0,1 0 0,-1 0 0,0 0 0,0-1 0,0-1 0,0 1 0,0-1 0,9-5 0,11-7 0,27-19 0,-43 26 0,12-8 0,0 0 0,-1-1 0,-1-2 0,-1 0 0,0-1 0,-2-1 0,23-31 0,-41 49 0,12-15 0,-13 17 0,1 0 0,-1 1 0,0-1 0,1 1 0,-1-1 0,1 1 0,-1-1 0,1 0 0,-1 1 0,1 0 0,-1-1 0,1 1 0,0-1 0,-1 1 0,1 0 0,0-1 0,-1 1 0,1 0 0,0 0 0,-1-1 0,1 1 0,1 0 0,-2 1 0,1-1 0,-1 1 0,1-1 0,0 1 0,-1 0 0,1-1 0,-1 1 0,0 0 0,1-1 0,-1 1 0,1 0 0,-1 0 0,0-1 0,0 1 0,1 0 0,-1 0 0,0 0 0,0-1 0,0 1 0,0 0 0,0 0 0,0 0 0,0 0 0,-3 23 0,2-19 0,-1 11 0,1-1 0,1 1 0,1 0 0,5 29 0,-6-45 0,0 1 0,0-1 0,0 1 0,0-1 0,0 1 0,0-1 0,0 1 0,1-1 0,-1 1 0,0-1 0,0 1 0,1-1 0,-1 1 0,0-1 0,1 1 0,-1-1 0,0 0 0,1 1 0,-1-1 0,1 0 0,-1 1 0,1-1 0,-1 0 0,1 1 0,-1-1 0,1 0 0,-1 0 0,1 0 0,-1 1 0,1-1 0,-1 0 0,1 0 0,-1 0 0,1 0 0,-1 0 0,1 0 0,-1 0 0,1 0 0,0 0 0,-1 0 0,1-1 0,-1 1 0,1 0 0,-1 0 0,1 0 0,-1-1 0,1 1 0,-1 0 0,1-1 0,26-17 0,-25 17 0,52-42 0,51-38 0,-104 80 0,0 0 0,0 0 0,1 1 0,-1-1 0,0 0 0,0 0 0,0 1 0,1-1 0,-1 0 0,0 1 0,1-1 0,-1 1 0,1 0 0,-1 0 0,0-1 0,1 1 0,-1 0 0,1 0 0,-1 0 0,1 0 0,-1 1 0,0-1 0,1 0 0,-1 0 0,1 1 0,-1-1 0,0 1 0,1 0 0,-1-1 0,0 1 0,0 0 0,1-1 0,-1 1 0,1 2 0,0 0 0,1 0 0,-1 1 0,-1-1 0,1 1 0,0 0 0,-1-1 0,0 1 0,0 0 0,0 0 0,0 0 0,0 5 0,-4 18 0,1 0 0,2-27 0,0 1 0,0-1 0,0 0 0,0 0 0,0 0 0,0 1 0,0-1 0,0 0 0,1 0 0,-1 1 0,0-1 0,0 0 0,0 0 0,0 0 0,1 0 0,-1 1 0,0-1 0,0 0 0,0 0 0,1 0 0,-1 0 0,0 0 0,0 0 0,0 0 0,1 1 0,-1-1 0,0 0 0,0 0 0,1 0 0,-1 0 0,0 0 0,0 0 0,1 0 0,-1 0 0,0 0 0,0 0 0,1 0 0,-1 0 0,0-1 0,0 1 0,1 0 0,-1 0 0,0 0 0,0 0 0,0 0 0,1 0 0,-1-1 0,15-8 0,-11 6 0,55-41 0,-42 30 0,1 0 0,1 1 0,0 1 0,39-17 0,-54 28 0,0 0 0,0 0 0,0 0 0,0 1 0,0 0 0,1 0 0,-1 0 0,0 0 0,0 1 0,0-1 0,0 1 0,1 0 0,-1 1 0,0-1 0,-1 1 0,1-1 0,0 1 0,0 0 0,-1 1 0,6 3 0,4 4 0,0 1 0,-1 0 0,19 22 0,43 56 0,-66-81 0,0 0 0,-1 1 0,0 0 0,-1 1 0,0-1 0,0 1 0,-1 0 0,0 1 0,4 12 0,-10-21 989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9536,'0'0'11097,"-1"10"-10683,1-8-396,-2 17 386,1 1 1,3 34-1,2-6 576,-3 0 1,-5 60-1,-1 6 2431,7-124-3259,69-149 214,-64 143-340,8-17 46,2 0 1,1 1 0,2 1-1,1 1 1,26-28 0,-46 56-69,0 1 0,0-1 0,1 1 0,-1-1 0,1 1 1,-1 0-1,1 0 0,0 0 0,-1 0 0,1 0 0,0 0 0,0 0 0,-1 0 1,1 1-1,0-1 0,0 1 0,0-1 0,0 1 0,0 0 0,3 0 0,-3 0 0,0 1 0,0-1-1,0 1 1,0 0-1,0 0 1,-1 0-1,1 0 1,0 0-1,0 0 1,-1 1-1,1-1 1,-1 1-1,1-1 1,-1 1 0,1-1-1,0 3 1,4 5 14,-1 0 1,0 1 0,0 0 0,-1 0 0,0 0 0,2 12-1,23 146 301,-22-112 97,17 62 0,-23-113-334,0-1-1,1 1 1,0-1-1,0 0 1,0 1 0,0-1-1,1 0 1,-1 0-1,5 4 1,-7-7 302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0 243 9040,'0'0'8590,"1"-11"-8234,4-33 4,-4 39-214,1 0 0,-1 1-1,1-1 1,-1 1 0,1-1-1,0 1 1,1 0 0,-1 0 0,1 0-1,6-7 1,-2 2 98,-1 2 154,-1 0 1,2 0-1,-1 1 0,1 0 1,10-7-1,-17 13-372,0 0 0,1 0 0,-1 0 0,1-1 0,-1 1 0,1 0 0,-1 0 0,1 0 0,-1 0 0,0 0 0,1 0 0,-1 0 0,1 0 0,-1 0 0,1 0 0,-1 0 0,1 0 0,-1 0 0,1 0 0,-1 0 0,0 0 0,1 1 0,-1-1 0,1 0 0,-1 0 0,0 1 0,1-1 0,-1 0 0,1 0 0,-1 1 0,0-1 0,0 0 0,1 1 0,-1-1 0,0 0 0,1 1-1,-1-1 1,0 1 0,0-1 0,0 0 0,0 1 0,1-1 0,-1 1 0,0-1 0,0 1 0,0-1 0,0 1 0,0-1 0,0 1 0,0-1 0,0 1 0,2 25 377,-2 18-86,3 83 573,-1-112-737,0 1 0,1-1 0,1-1 0,0 1 0,1 0 0,8 17 0,-9-24-106,-2-4 35,0 0-1,0 0 0,0 0 1,1 0-1,-1-1 0,6 7 1,-6-9-54,-1 0 0,0 0 1,1 0-1,-1-1 0,1 1 1,0 0-1,-1-1 0,1 1 1,-1-1-1,1 1 0,0-1 1,-1 0-1,1 0 0,0 0 1,-1 0-1,1 0 0,0 0 1,-1 0-1,1 0 0,0-1 1,2 0-1,2-1 24,-3 2-19,1-1 0,-1 1 0,1-1 0,-1 0 0,1 0 0,-1-1 0,0 1 0,0-1 1,1 1-1,-1-1 0,0 0 0,-1 0 0,1-1 0,0 1 0,-1-1 0,1 1 0,-1-1 0,3-3 0,-1 0 2,2-3 36,0 1 1,-1-1-1,0 0 1,0-1 0,-1 1-1,0-1 1,-1 0 0,0 0-1,3-20 1,-5 5 29,-1 0 0,-1 0 1,-5-32-1,-1-6 175,5 42-216,1 14 9,0 1 1,1 0 0,-1 0 0,1-1 0,0 1 0,2-9-1,-1 14-56,-1-1-1,1 1 0,-1-1 0,1 1 0,0-1 0,0 1 0,-1 0 0,1-1 1,0 1-1,0 0 0,1 0 0,-1 0 0,0-1 0,0 1 0,0 0 0,1 1 1,-1-1-1,1 0 0,-1 0 0,0 0 0,1 1 0,0-1 0,-1 1 0,1-1 0,-1 1 1,1 0-1,-1 0 0,1-1 0,2 1 0,5 0 6,0-1 0,0 1 0,0 1 1,0 0-1,0 0 0,0 1 0,-1 0 0,1 0 0,0 1 0,-1 0 0,10 5 0,-2-1 58,-12-5-38,0 0 0,0-1-1,-1 2 1,1-1 0,6 5 0,-9-6 0,0 0-1,0 0 1,1 0-1,-1 0 1,0 0-1,1 0 1,-1 0-1,1-1 1,-1 1-1,1-1 1,0 1-1,-1-1 1,1 1-1,-1-1 1,1 0-1,0 0 1,-1 0-1,1 0 1,0 0 0,-1 0-1,1 0 1,0 0-1,-1-1 1,1 1-1,0-1 1,-1 1-1,3-2 1,12-10-5001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10344,'0'0'12977,"-5"11"-12632,2-4-296,-17 37 330,18-39-265,1 0-1,0 0 1,-1 0 0,2 0 0,-1 0 0,0 0 0,1 0 0,0 0 0,1 7 0,1-5 110,0 0 0,0 0 0,1-1 1,0 1-1,0-1 0,1 0 0,-1 1 0,1-2 1,1 1-1,5 7 0,-9-13-178,0 1 0,0 0-1,0 0 1,0-1 0,0 1-1,0 0 1,0-1 0,0 1 0,0-1-1,0 1 1,1-1 0,-1 1 0,0-1-1,0 0 1,0 0 0,0 0-1,1 0 1,-1 0 0,0 0 0,0 0-1,0 0 1,1 0 0,-1 0-1,0 0 1,0-1 0,0 1 0,2-1-1,9-6-1956,-6 3-528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14968,'0'0'3383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9 145 8840,'0'0'10805,"-2"-11"-10425,-4-36 0,6 45-254,0 1 1,-1-1-1,1 0 0,0 1 1,1-1-1,-1 0 1,0 1-1,0-1 0,1 1 1,-1-1-1,1 0 1,-1 1-1,1-1 1,0 1-1,0-1 0,-1 1 1,1-1-1,0 1 1,0 0-1,1 0 0,-1-1 1,0 1-1,0 0 1,2-1-1,1 0 122,0 0 0,0 0 1,0 1-1,0-1 0,0 1 0,8-1 0,-2 0-93,1-1-19,-1 0 0,1 2 0,0-1 0,0 1 0,0 1 0,21 1 0,89 7 456,-111-8-539,18 0 164,34-5 1,-41 2-53,2 2 1,-1 0 0,26 3-1,-7 1 133,1-2 1,0-2-1,60-9 0,11 1 224,34 0-204,-120 8-226,31 4-1,-35-1-48,0-1-1,29-3 1,-8-1 60,0 2-1,0 3 1,44 6 0,-16-1 205,-50-4-155,-18-2-116,0-1-1,0 1 0,0 0 0,0-1 0,0 0 1,0 0-1,0 0 0,0-1 0,0 1 0,0-1 0,5-1 1,-3 0-251,6-2 851,-12 4-736,0 0 0,0 0-1,0 0 1,0-1 0,1 1-1,-1 0 1,0 0 0,0 0-1,0-1 1,0 1-1,0 0 1,0 0 0,0 0-1,1-1 1,-1 1 0,0 0-1,0 0 1,0 0-1,0-1 1,0 1 0,0 0-1,0 0 1,0 0 0,0-1-1,0 1 1,0 0 0,0 0-1,0 0 1,-1-1-1,1 1 1,0 0 0,0 0-1,0 0 1,0-1 0,0 1-1,0 0 1,0 0-1,-1 0 1,1-1 0,0 1-1,0 0 1,0 0 0,0 0-1,-1 0 1,1 0 0,0-1-1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9536,'0'0'8913,"-9"10"-8396,-28 32-2,33-37-215,0 0-1,1 0 1,0 1 0,-1-1 0,2 1 0,-1 0-1,1 0 1,0 0 0,0 0 0,0 0 0,1 0-1,0 0 1,1 1 0,-1-1 0,1 0 0,0 1-1,1-1 1,0 8 0,1 14 106,-9 116 1364,-1 3-172,6-127-1374,0 11 393,2-30-581,1 0 1,-1 0-1,0 0 0,1 0 1,-1-1-1,0 1 1,1 0-1,-1 0 1,1 0-1,-1 0 1,1 0-1,0-1 1,-1 1-1,1 0 0,0 0 1,-1-1-1,1 1 1,0-1-1,0 1 1,0 0-1,0-1 1,0 0-1,-1 1 1,1-1-1,0 1 0,0-1 1,1 0-1,10 2 59,1-1-1,-1 0 0,0-1 0,1 0 1,-1-1-1,0-1 0,0 0 0,15-4 1,11-2 22,1 2 231,69-4 0,-108 10-364,0 0-1,0 0 1,0 0 0,0 0 0,1 0 0,-1 0 0,0 0 0,0 0 0,0 0-1,0 0 1,1 0 0,-1 0 0,0 0 0,0-1 0,0 1 0,0 0-1,0 0 1,0 0 0,1 0 0,-1 0 0,0 0 0,0-1 0,0 1 0,0 0-1,0 0 1,0 0 0,0 0 0,0-1 0,0 1 0,0 0 0,0 0 0,0 0-1,0 0 1,0-1 0,0 1 0,0 0 0,0 0 0,0 0 0,0 0-1,0-1 1,0 1 0,0 0 0,0 0 0,0 0 0,0 0 0,0 0 0,0-1-1,0 1 1,0 0 0,-1 0 0,1 0 0,0 0 0,0 0 0,0 0 0,0-1-1,0 1 1,0 0 0,-1 0 0,1 0 0,0 0 0,0 0 0,0 0-1,0 0 1,-1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12552,'0'0'5327,"12"-2"-4808,218-17 2178,-202 17-2298,1 1 359,0-2 0,44-9-1,-71 11-703,-1 1 0,1-1 0,-1 1-1,1-1 1,-1 0 0,0 0-1,1 0 1,-1 0 0,0 0 0,2-2-1,2-3-2989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9240,'0'0'13926,"12"3"-13643,-1 0-164,1-1 1,0 0 0,0-1 0,0 0 0,0-1-1,23-2 1,17-8 346,84-11 688,-120 20-952,1 0 0,-1 2 0,1 0 0,-1 0 0,0 2 0,23 6 0,-28-6 207,0 0 0,0-1 0,0 0 1,21 0-1,-28-4-959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8432,'0'0'16145,"10"4"-16035,0 0-77,-6-2-18,0 0 0,0 0 0,1-1 0,-1 1 0,1-1 0,-1 0 0,1 0 0,-1-1 0,1 1 0,0-1 0,-1 0 0,8-1 0,178-11 741,-56 24 135,-98-10-452,-26-1-299,0-1 0,0 0 0,0 0 1,13-2-1,-11 0 204,1 1 1,24 2 0,-11 0 397,-25-1-670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8936,'0'0'15546,"10"-5"-15355,2-2-127,-7 4-37,0 0 0,0 1 0,0-1 1,0 1-1,1 0 0,-1 0 0,1 1 0,0 0 0,11-2 1,32 1 330,59 3 1,-79 1-248,53 2 766,98 19 0,-169-22-652,-1 0 0,0-1 0,19-1 0,-3 0 134,-25 1-325,0 0 1,-1 0-1,1 0 0,0-1 1,-1 1-1,1 0 1,-1 0-1,1-1 1,0 1-1,-1 0 0,1-1 1,-1 1-1,1 0 1,-1-1-1,1 1 0,-1-1 1,1 0-1,5-3-4189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3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13464,'0'0'3287,"112"-25"-2575,-21 21-232,30 2 0,14-2-72,8 2-8,0-2-48,2-8 8,0 0-8,-16-6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7832,'0'0'16198,"5"12"-16010,2 11-6,0 0-1,7 42 1,2 173 2057,-13-226-1851,-2-11-324,-1 1 1,1-1-1,-1 0 1,1 1-1,-1-1 1,1 0 0,-1 1-1,0-1 1,0 0-1,0 1 1,0-1-1,0 1 1,0-1-1,0 0 1,0 1-1,0-1 1,-1 1-1,1-1 1,-1 2-1,5-18-20,0 1 0,9-18 0,0 2-24,-2 0 0,13-52 0,4-12 56,-20 71-76,15-38 83,-21 56-80,1 0 0,-1 1 0,1-1 0,0 1-1,0 0 1,0 0 0,1 0 0,-1 1-1,9-7 1,-11 9 4,0 1 0,0-1-1,0 1 1,0-1 0,0 1 0,0 0 0,0-1-1,0 1 1,0 0 0,1 0 0,-1 0-1,0 0 1,0 0 0,0 0 0,0 0-1,0 0 1,1 1 0,-1-1 0,0 0 0,0 1-1,0-1 1,1 1 0,24 16 117,-10-6-57,-11-8-41,0 1 0,-1-1 0,1 1 0,-1-1 0,0 1 0,0 0 0,-1 1 0,1-1 0,-1 1 0,0 0 0,0-1 0,3 7 0,3 10 232,12 34 0,-21-52-242,30 111 963,-24-96-751,-1 0 0,0 0-1,-1 0 1,-1 0 0,0 27 0,-3-45-172,-1-12-143,0-26-1059,1 27-2772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1 253 10152,'0'0'10737,"10"6"-10357,0 1-238,0 1 134,0-1 0,1-1 0,-1 0 0,15 6 0,-20-11-137,0 0-1,0 0 0,0-1 1,0 1-1,0-1 1,0 0-1,1-1 0,-1 1 1,0-1-1,0 0 1,0 0-1,-1-1 0,1 1 1,0-1-1,0 0 1,-1 0-1,1-1 0,-1 0 1,0 1-1,0-1 1,5-5-1,-2 2-22,0 0 0,-1-1 0,1 1 0,-1-2 0,-1 1 0,1-1-1,-1 0 1,-1 0 0,1 0 0,5-15 0,-8 14-37,0 0-1,-1 0 0,0 0 1,0 0-1,-1 0 0,0 0 0,0 0 1,-1 0-1,-1 0 0,1 0 1,-1 0-1,-1 0 0,0 0 1,0 1-1,-8-14 0,10 20-39,0 0 0,-1 0 0,0 0-1,1 0 1,-1 1 0,0-1-1,0 0 1,0 1 0,0 0-1,0-1 1,0 1 0,-1 0 0,1 0-1,0 0 1,0 0 0,-1 1-1,-3-1 1,2 0 22,0 1 0,0 0-1,0 0 1,0 1 0,0-1 0,0 1-1,0 0 1,0 0 0,-7 3 0,1 1 35,0 0 0,1 1 1,-1-1-1,2 2 0,-1 0 0,0 0 1,-8 9-1,12-9-52,0-1 0,0 1 0,1 0 0,0 0 0,0 1-1,0-1 1,-2 11 0,-15 57 317,20-71-340,-5 51 358,3-17-59,2-33-278,1 0 1,0 0-1,0 1 0,0-1 0,1 0 1,0 1-1,0-1 0,0 0 1,1 0-1,0 0 0,0 0 0,0 0 1,0 0-1,1-1 0,0 1 1,0-1-1,0 1 0,0-1 0,1 0 1,6 5-1,9 7-42,-16-13 0,0-1 0,1 1 0,-1 0 0,1-1 0,-1 0 0,1 0 0,0 0 0,0 0 0,0 0 0,0-1 0,6 2 0,19 2 0,0-1 0,0-2 0,0 0 0,0-2 0,30-4 0,-44 1 0,0 0 0,0-1 0,20-9 0,-22 9 0,12 1-832,-20 3-2367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 8136,'0'0'8489,"0"9"-8192,-1 31 15,0-36-190,1 0 0,0 0 0,-1 0-1,0-1 1,0 1 0,0 0 0,0 0 0,-1-1-1,0 1 1,1-1 0,-1 1 0,0-1-1,-1 0 1,1 0 0,-1 0 0,-2 3 0,-11 14 255,-59 102 1151,68-108-1413,0 0 1,1 1-1,1 0 0,1-1 0,0 1 0,0 1 1,0 16-1,-2 1 52,-9 40 411,4 1-1,-3 126 0,23 14 674,-4-169-724,2 1 0,21 72 0,-27-113-475,23 59 558,-22-59-517,0 0 0,1-1 0,0 1-1,0-1 1,0 1 0,1-1 0,0 0 0,-1 0-1,1 0 1,6 3 0,-6-4 35,0 0 0,0-1 0,1 1-1,0-1 1,-1 0 0,1 0 0,0-1 0,0 1 0,5 0 0,-7-2-99,-1 0 1,0 0-1,1 0 0,-1 0 0,0-1 1,1 1-1,-1-1 0,0 0 1,1 1-1,-1-1 0,0 0 1,0 0-1,0 0 0,0-1 1,0 1-1,0 0 0,0-1 1,0 1-1,0-1 0,-1 0 0,1 1 1,-1-1-1,2-2 0,3-6-335,-1-1-1,0 1 0,-1-1 1,0 0-1,-1 0 0,3-18 1,-4 21-1602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9944,'0'0'12937,"1"10"-12556,1 29 366,-5 66-1,-4 5 437,6-59-557,-10 49 1,6-60 129,1 0 0,2 0 0,4 59 0,1-52 653,14-50-694,-3-6-655,1-1 0,0 2 0,0 0 0,1 1 0,0 1 0,25-8 0,-20 10-60,0 0 0,0 1 0,0 0 0,0 2 0,39 3 0,-56-2 0,0 1 0,-1-1 0,1 1 0,0 0 0,0 1 0,-1-1 0,1 0 0,3 3 0,-6-2 0,-8-2 882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14464,'0'0'4903,"11"2"-4521,170 8 2947,-170-10-2942,0 1 1,0 0-1,-1 0 1,1 1-1,-1 0 1,1 1-1,-1 0 1,0 1-1,19 9 1,-19-10 73,-9-3-417,-1 0 0,0 0-1,1 0 1,-1 0-1,1 0 1,-1 0-1,0 0 1,1 0-1,-1 0 1,0 1 0,1-1-1,-1 0 1,0 0-1,1 0 1,-1 0-1,0 0 1,1 1-1,-1-1 1,0 0-1,1 0 1,-1 1 0,0-1-1,0 0 1,1 0-1,-1 1 1,0-1-1,0 0 1,0 1-1,1-1 1,-1 0-1,0 1 1,0-1 0,0 1-1,-9 0-1268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13168,'0'0'5193,"11"-1"-4723,28-1-76,-11-1 196,-1 2 1,1 0-1,0 2 0,31 6 1,-28 1 209,-18-4 90,0 0 0,0-2-1,0 1 1,17 0 0,-33-4-662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12056,'0'0'7118,"10"5"-6763,-8-3-330,4 1 76,1 0 1,-1 0-1,1 0 1,0 0-1,0-1 1,-1-1-1,1 1 1,0-1-1,1 0 1,13 0-1,1-3 360,-1 2 1,1 0-1,-1 2 0,1 0 1,35 9-1,-19-4 376,23 7 1181,-57-13-1819,-1 0 1,1-1 0,-1 1-1,1-1 1,0 0 0,0 0-1,6-1 1,5 0-3595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9040,'0'0'16686,"0"12"-16354,15 254 1870,-14-225-1700,-1-27-87,0 0 0,5 28 0,-5-34 86,0 0-1,0 0 1,-1 0-1,-2 9 1,3-16-428,0-1-69,0 0-1,0 0 0,0 0 1,-1 0-1,1 0 0,0 0 1,0 0-1,0 0 0,0 0 1,0 0-1,0 0 0,-1 1 1,1-1-1,0 0 0,0 0 0,0 0 1,0 0-1,0 0 0,0 0 1,0 0-1,0 1 0,0-1 1,0 0-1,0 0 0,0 0 1,0 0-1,0 0 0,0 0 1,0 1-1,0-1 0,0 0 0,0 0 1,0 0-1,0 0 0,0 0 1,0 1-1,0-1 0,0 0 1,0 0-1,0 0 0,0 0 1,0 0-1,0 0 0,0 1 1,0-1-1,0 0 0,0 0 0,0 0 1,1 0-1,-1 0 0,0 0 1,0 1-1,0-4 180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11448,'0'0'9126,"10"3"-8742,2 1-253,-8-2-80,0-1 1,0 1-1,1-1 0,-1 0 1,1 0-1,-1-1 1,1 1-1,-1-1 1,1 0-1,-1 0 1,8-2-1,216-10 1968,-149 10-1115,56-8 3547,-135 8-4649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10344,'0'0'10281,"10"-9"-9912,3-5-235,-7 7-23,1 0 0,0 1 0,0 0 0,15-10 0,-16 11 116,33-18 680,-37 22-806,1-1-1,0 1 1,0 0 0,0 0 0,0 0-1,0 0 1,0 1 0,0-1 0,0 1-1,0 0 1,5 0 0,-7 0-67,0 1-1,0-1 1,0 1 0,-1-1-1,1 1 1,0-1 0,0 1-1,0 0 1,0-1 0,-1 1 0,1 0-1,0 0 1,-1 0 0,1-1-1,-1 1 1,1 0 0,-1 0-1,1 0 1,-1 0 0,0 0-1,1 0 1,-1 0 0,0 0 0,0 1-1,5 31 423,-4-24-266,2 79 538,-3-31-283,2-41-214,0 1 0,0-1 0,2 0 0,0 0 0,1-1 0,0 1 0,13 25 0,-15-37-156,0 0 0,0 0 0,0 0 0,0 0 0,1-1 0,0 0 1,-1 1-1,1-1 0,0-1 0,0 1 0,1 0 0,-1-1 0,1 0 0,-1 0 0,10 2 0,-11-3-24,0 0 1,-1-1-1,1 1 1,0-1-1,0 1 1,0-1-1,0 0 1,1 0-1,-1-1 1,0 1-1,0-1 1,-1 1-1,1-1 1,0 0-1,0 0 1,0 0-1,0 0 0,-1-1 1,1 1-1,-1-1 1,1 0-1,-1 0 1,1 0-1,-1 0 1,0 0-1,3-4 1,1-3 94,-1-1 0,0 1 0,-1-1 0,0 0 1,0-1-1,3-19 0,-3 12 2,-2 0 1,0 0-1,-1-23 1,0 19-147,-2 0 1,-1 1-1,0-1 0,-2 1 0,0-1 1,-9-25-1,7 27-2,-1-4 0,7 24 0,0-1 0,0 1 0,0 0 0,0-1 0,0 1 0,0 0 0,1 0 0,-1-1 0,0 1 0,0 0 0,0-1 0,0 1 0,0 0 0,0 0 0,1 0 0,-1-1 0,0 1 0,0 0 0,0 0 0,1 0 0,-1-1 0,0 1 0,0 0 0,1 0 0,-1 0 0,0 0 0,0 0 0,1-1 0,-1 1 0,0 0 0,1 0 0,-1 0 0,0 0 0,0 0 0,1 0 0,-1 0 0,0 0 0,1 0 0,-1 0 0,0 0 0,0 0 0,1 0 0,-1 0 0,1 1 0,14-1 0,-1 2 0,0 0 0,0 2 0,0 0 0,20 8 0,16 5 0,-47-16 0,0 0 0,0-1 0,0 1 0,1-1 0,-1 0 0,0 0 0,0 0 0,0 0 0,0-1 0,3 0 0,-5 1 0,0 0 0,1-1 0,-1 1 0,0-1 0,0 1 0,0-1 0,0 0 0,0 0 0,0 1 0,0-1 0,0 0 0,0 0 0,0 0 0,0 0 0,0 0 0,0 0 0,-1 0 0,1 0 0,0 0 0,-1 0 0,1-1 0,-1 1 0,1 0 0,-1 0 0,1-2 0,1-2 878,1 0-1807,-3-1-3041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29:3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5016,'0'0'4657,"-12"3"-4138,-3 1-351,1-1 45,0 1-1,0 0 0,-22 11 0,13-3 69,2 0-1,0 2 1,0 0-1,1 1 1,1 1 0,-19 21-1,25-24-70,1 1-1,1 1 0,0 0 0,1 0 1,0 1-1,1 0 0,1 1 1,1 0-1,-5 18 0,10-28-39,0 1 1,0-1-1,1 1 0,0 12 0,1-19-137,0 1 1,0-1-1,0 0 0,0 0 1,0 1-1,0-1 0,0 0 1,1 0-1,-1 0 0,0 1 1,1-1-1,-1 0 0,1 0 1,-1 0-1,1 0 0,-1 0 1,1 0-1,0 0 0,0 0 1,0 0-1,-1 0 0,1 0 1,0 0-1,0 0 0,0-1 1,0 1-1,0 0 0,1-1 0,-1 1 1,0-1-1,0 1 0,0-1 1,0 1-1,1-1 0,-1 0 1,0 0-1,2 0 0,3 0 48,0-1-1,0 0 0,0 0 1,-1 0-1,1-1 0,0 0 1,-1 0-1,1-1 0,-1 0 0,6-3 1,4-4 75,-1 0 0,17-16 0,-3-1 209,-1-1-1,-1-1 1,-1-1 0,26-44-1,-57 145 631,6-59-942,0 0 0,1 0 0,0 1 0,0-1-1,1 0 1,8 22 0,-9-30-38,0-1 0,0 0 0,0 0 0,1 1 0,-1-1 0,1 0 0,0 0 0,0 0 0,0 0 0,1-1 0,-1 1 0,1-1 0,-1 1 0,1-1 0,0 0 0,0 0 0,0 0 0,0 0 0,0 0 0,0-1 0,0 0 0,1 1 0,-1-1 0,0 0 0,1-1 0,-1 1 0,1 0 0,5-1 0,3-1 54,0-1 0,0 0 0,-1-1-1,1 0 1,-1-1 0,0-1 0,0 1 0,21-13 0,-12 4-808,0-1 1,0 0 0,18-20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3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21 828 10544,'0'0'9185,"11"11"-8809,42 32-24,-49-40-293,1-1 1,0 0-1,-1 0 1,1 0-1,0-1 1,0 0-1,0 0 1,1 0-1,-1 0 1,0-1-1,0 0 1,0 0-1,1 0 1,-1-1-1,8-2 1,3 1 144,-6 1-58,0 0-1,0-1 1,0-1 0,-1 0 0,1 0 0,-1 0 0,0-1 0,0-1 0,0 0 0,-1 0 0,1-1 0,9-8-1,-13 10-37,0-1-1,0 0 0,-1 0 0,1-1 0,-1 1 0,0-1 0,-1 0 0,1 0 0,-1 0 1,0-1-1,-1 1 0,0-1 0,0 1 0,0-1 0,-1 0 0,0 0 0,0 0 0,0-11 1,-1 14-58,-1-1 1,1 1 0,-1-1 0,0 1-1,0 0 1,0-1 0,-1 1-1,1 0 1,-1 0 0,0 0 0,0 0-1,-1 0 1,1 0 0,-1 1 0,0-1-1,0 1 1,0 0 0,0-1 0,-1 2-1,1-1 1,-1 0 0,1 1 0,-1-1-1,0 1 1,0 0 0,0 0-1,-7-1 1,3 1-1,1 0 0,-1 0-1,1 1 1,-1 0 0,1 1-1,-1 0 1,0 0 0,1 1 0,-1 0-1,1 0 1,-1 0 0,1 1-1,-1 1 1,1-1 0,-12 6-1,7-1-9,0 1-1,0 0 0,1 1 0,0 0 1,1 0-1,0 1 0,0 1 0,1-1 0,1 2 1,-1-1-1,2 1 0,0 0 0,0 1 1,1 0-1,1 0 0,-7 24 0,9-26-21,0 0-1,1 0 1,1 0 0,0 0-1,1 0 1,0 1 0,0-1-1,1 0 1,1 0 0,0 0-1,0 1 1,1-2-1,1 1 1,-1 0 0,2-1-1,0 0 1,0 0 0,0 0-1,2 0 1,-1-1-1,13 14 1,-9-13 6,0 0 0,1 0 0,0-1 0,0-1 0,1 1 0,0-2 0,0 0 1,1 0-1,0-1 0,0-1 0,1 0 0,-1-1 0,1-1 0,0 0 0,0 0 0,0-2 0,0 1 0,1-2 0,-1 0 0,0-1 0,0 0 0,1-1 0,-1-1 0,25-7 0,-20 2 33,0 0 0,0-2 1,-1 0-1,0 0 0,0-2 0,-2 0 0,1-1 0,21-23 0,9-15 150,49-68 0,-63 76-95,-19 25-37,1 1 0,0 1-1,1 0 1,1 1 0,1 1-1,0 0 1,22-12 0,-38 25-57,1 0 1,-1 0-1,1 0 1,0 0-1,-1 0 0,1 0 1,0 1-1,-1-1 1,1 1-1,0 0 1,0 0-1,-1 0 1,1 0-1,0 0 1,0 1-1,-1-1 1,1 1-1,0-1 0,-1 1 1,1 0-1,0 0 1,-1 1-1,0-1 1,1 0-1,2 3 1,4 3 24,0 1 0,0 0 0,-1 0 0,11 16 0,-11-14-25,103 138 270,-131-176-248,9 11 38,-1 0-1,-1 1 1,-1 1-1,-21-21 1,30 32-65,0 0 0,0 1 1,-1 0-1,1-1 0,-1 2 0,1-1 0,-1 1 0,0-1 0,0 2 0,0-1 1,0 1-1,0 0 0,0 0 0,0 0 0,-1 1 0,1 0 0,0 0 1,0 1-1,-1 0 0,-6 1 0,6 1-13,1-1 0,-1 1 0,1 0 0,0 1 0,0-1 0,0 1 0,-10 9 0,-34 37 0,44-41 0,-1 0 0,2 0 0,-1 0 0,1 1 0,1 0 0,0 0 0,0 0 0,1 1 0,0-1 0,1 1 0,0 0 0,0-1 0,2 1 0,-1 0 0,2 18 0,0-18 0,0 0 0,1 0 0,0-1 0,0 1 0,1 0 0,1-1 0,0 0 0,0 1 0,1-2 0,0 1 0,1 0 0,0-1 0,0 0 0,1-1 0,11 12 0,-16-19 0,0 1 0,0-1 0,0 1 0,1-1 0,-1 0 0,0 0 0,1 0 0,-1 0 0,0 0 0,1-1 0,-1 1 0,1-1 0,-1 1 0,1-1 0,0 0 0,-1 0 0,1 0 0,-1-1 0,1 1 0,-1 0 0,1-1 0,-1 0 0,1 0 0,-1 1 0,0-1 0,1-1 0,-1 1 0,3-2 0,4-3 0,0 0 0,0-1 0,0 0 0,-1 0 0,9-12 0,-3 3 0,-1-1 0,0-1 0,-2 0 0,0-1 0,9-21 0,-3-1 0,18-62 0,-18 25 0,-17 78 0,0 0 0,0 0 0,0 0 0,0 0 0,0-1 0,0 1 0,0 0 0,0 0 0,0 0 0,0 0 0,0 0 0,0 0 0,1 0 0,-1 0 0,0 0 0,0 0 0,0-1 0,0 1 0,0 0 0,0 0 0,0 0 0,0 0 0,0 0 0,0 0 0,1 0 0,-1 0 0,0 0 0,0 0 0,0 0 0,0 0 0,0 0 0,0 0 0,0 0 0,1 0 0,-1 0 0,0 0 0,0 0 0,0 0 0,0 0 0,0 0 0,0 0 0,0 0 0,0 0 0,1 0 0,-1 0 0,0 1 0,0-1 0,0 0 0,0 0 0,0 0 0,0 0 0,0 0 0,0 0 0,0 0 0,0 0 0,0 0 0,0 0 0,0 1 0,0-1 0,1 0 0,-1 0 0,0 0 0,0 0 0,0 0 0,7 14 0,9 27 0,-12-30 0,6 10 0,0 1 0,1-2 0,0 0 0,2 0 0,1-1 0,29 32 0,-40-47 0,1 0 0,0-1 0,0 0 0,0 0 0,0 0 0,1 0 0,-1 0 0,1-1 0,0 0 0,0 0 0,-1 0 0,1-1 0,0 1 0,1-1 0,-1 0 0,0-1 0,0 1 0,8-1 0,-4-1 0,-1-1 0,1 0 0,-1 0 0,1 0 0,-1-1 0,0-1 0,0 1 0,-1-1 0,1-1 0,10-7 0,30-24 0,24-17 0,-12 18 0,41-28 0,-99 62 0,0 0 0,0-1 0,0 1 0,1 0 0,-1 0 0,0 0 0,1 1 0,-1-1 0,0 0 0,1 1 0,-1 0 0,1-1 0,-1 1 0,5 0 0,-26 13 0,-78 31 0,75-35 0,-1 1 0,1 0 0,1 2 0,-30 20 0,41-23 0,0 0 0,0 0 0,-13 18 0,19-23 0,1 1 0,-1 1 0,1-1 0,0 0 0,0 1 0,1-1 0,0 1 0,0 0 0,0 0 0,-1 8 0,3-11 0,0 0 0,0 0 0,1 0 0,-1-1 0,1 1 0,-1 0 0,1 0 0,0 0 0,0 0 0,1 0 0,-1-1 0,0 1 0,1-1 0,0 1 0,-1-1 0,1 1 0,0-1 0,0 0 0,1 0 0,-1 0 0,0 0 0,1 0 0,-1-1 0,1 1 0,4 1 0,4 3 0,0-1 0,0-1 0,0 0 0,24 4 0,-9-4 0,-1-1 0,1-2 0,0 0 0,0-2 0,0-1 0,-1-1 0,1-1 0,-1-1 0,0-1 0,0-2 0,-1 0 0,0-2 0,0 0 0,-1-2 0,0 0 0,-1-2 0,29-23 0,-35 25 0,66-51 0,-2-4 0,77-85 0,-135 125 0,-1-1 0,-1-1 0,-2 0 0,24-52 0,-16 22 0,27-95 0,-39 100 0,-3 1 0,-1-2 0,2-64 0,-11 111 0,-1 0 0,0 0 0,0 0 0,-1 0 0,0 0 0,-4-15 0,5 23 0,0 0 0,0-1 0,0 1 0,0 0 0,0 0 0,0 0 0,0 0 0,0-1 0,0 1 0,-1 0 0,1 0 0,0 0 0,0 0 0,0-1 0,0 1 0,0 0 0,0 0 0,-1 0 0,1 0 0,0 0 0,0 0 0,0 0 0,0-1 0,-1 1 0,1 0 0,0 0 0,0 0 0,0 0 0,-1 0 0,1 0 0,0 0 0,0 0 0,0 0 0,-1 0 0,1 0 0,0 0 0,0 0 0,-1 0 0,-6 7 0,-5 12 0,-20 62 0,3 2 0,-22 108 0,9-31 0,19-76 0,-51 156 0,1-18 0,117-294 0,-37 61 0,16-28 0,3 1 0,55-63 0,-75 94 0,1 0 0,0 1 0,0 0 0,1 0 0,0 1 0,0 0 0,12-5 0,-18 9 0,-1 1 0,1 0 0,-1 0 0,1 0 0,-1 0 0,1 0 0,-1 0 0,1 0 0,-1 0 0,0 1 0,1-1 0,-1 1 0,1-1 0,-1 1 0,0-1 0,1 1 0,-1 0 0,0 0 0,1 0 0,-1 0 0,0 0 0,0 0 0,0 0 0,0 0 0,1 2 0,25 37 0,-22-31 0,82 153 0,-84-157 0,1 1 0,-1-1 0,1 1 0,0-1 0,0 0 0,1 0 0,9 8 0,-12-12 0,1 1 0,-1 0 0,1-1 0,0 0 0,-1 0 0,1 1 0,0-2 0,0 1 0,0 0 0,0 0 0,0-1 0,0 0 0,0 0 0,0 1 0,0-2 0,0 1 0,-1 0 0,1-1 0,6-1 0,6-3 195,1-1 0,-1-1 0,0 0 0,25-18-1,17-15-2735,-40 28 173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8536,'0'0'11697,"-1"14"-11153,-1 5-342,-7 80 1250,9-93-1243,1 0 1,-1 0-1,1 0 0,0-1 0,0 1 0,1-1 0,0 1 1,0-1-1,0 1 0,0-1 0,1 0 0,0 0 0,0 0 1,0 0-1,5 4 0,-8-9-166,1 1 0,-1-1 0,0 1 0,1-1 0,-1 0-1,1 1 1,-1-1 0,1 0 0,-1 1 0,1-1 0,-1 0 0,1 1 0,-1-1 0,1 0 0,-1 0 0,1 0 0,-1 0 0,1 1 0,0-1 0,-1 0 0,1 0-1,-1 0 1,1 0 0,-1 0 0,1 0 0,0-1 0,-1 1 0,1 0 0,-1 0 0,1 0 0,-1 0 0,1-1 0,-1 1 0,1 0 0,-1 0 0,1-1-1,-1 1 1,1-1 0,-1 1 0,1 0 0,-1-1 0,0 1 0,1-1 0,9-18-3817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16184,'0'0'3847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10448,'0'0'8039,"13"-1"-7607,16-1-242,162-2 1918,-84 15-640,-92-8-851,1 0 0,-1 1 0,0 1 0,27 12 0,-40-17-495,-1 0 0,1 1 0,0-1 0,0 0 0,-1 0 0,1 0 0,0 0 0,0 0 0,-1 0 0,1 0 0,2-1 0,-3 1-221,0-1 1,0 1-1,-1 0 1,1 0-1,0-1 1,0 1-1,0 0 1,-1 0-1,1 0 1,0 0-1,0 0 1,0 0-1,0 0 1,-1 1-1,1-1 1,0 0-1,0 0 1,0 0-1,-1 1 1,1-1-1,0 1 1,0-1-1,-1 0 1,1 1-1,1 0 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10152,'0'0'10666,"2"14"-10259,3 18-9,1 0 1,2-1 0,1 0-1,1 0 1,16 31 0,-10-33 24,5 10 1401,51 71 0,-62-100-628,-10-10-1295,0 0 1,0 0 0,1 0 0,-1 0 0,0 0 0,0 0 0,1 0 0,-1 0 0,0 0 0,0 0 0,1 0 0,-1 0 0,0 0 0,0 0 0,1 0 0,-1 0 0,0 0 0,0 0 0,1 0 0,-1 0 0,0-1 0,0 1 0,0 0 0,1 0 0,-1 0-1,0 0 1,0-1 0,0 1 0,1 0 0,-1 0 0,0 0 0,0-1 0,0 1 0,0 0 0,0 0 0,0 0 0,1-1 0,-1 1 0,0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1 12664,'0'0'4479,"-12"8"-4235,-82 60 356,19-12 59,43-33-153,-43 39 0,24-20 47,37-32-120,0 1 0,2 0-1,-24 25 1,33-30-161,5-5 506,7-5-1734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10952,'0'0'6109,"0"11"-5604,25 422 3308,-15-368-2764,-6-39 75,-3-20-213,-1-8 307,-6-74-647,1 5-336,-5 12 187,-32-114 0,38 151-260,4 19-141,0 1 0,0-1 0,-1 1 0,1-1 0,-1 1 0,1-1 0,-1 1 0,-1-3 0,1 4-12,1 0 0,-1 0-1,1 0 1,0 0 0,0 0 0,-1 0 0,1 0 0,0 0 0,0 0 0,0 0 0,0 0-1,0 0 1,0 0 0,0 0 0,0 0 0,0 0 0,1 0 0,-1 0 0,0 0 0,1 0-1,-1 0 1,2-1 0,-1 0 3,0 0 0,1 0 1,0 0-1,-1 1 0,1-1 0,0 1 0,0-1 0,0 1 1,3-2-1,0 0 12,1 1 0,-1 0 0,0 0 0,1 0 0,-1 1 0,1 0 0,10-1 0,-5 3 20,-1 0 0,1 1 0,-1 1 0,0-1 0,0 2 0,0 0 0,0 0 0,0 0-1,-1 1 1,0 1 0,13 9 0,-20-13-25,0 0-1,0 0 1,0 1-1,-1-1 1,1 0-1,-1 1 1,0-1-1,0 0 1,0 1-1,0 0 1,0-1-1,0 1 1,-1 0-1,1-1 1,-1 1-1,0 0 1,1-1-1,-1 1 1,-1 0-1,1 0 1,0-1-1,-1 1 1,1 0-1,-2 4 1,-2 6 61,-1 0 1,0 0 0,-9 18-1,-17 17 265,15-25 112,16-23-438,0 1 1,0-1 0,0 1-1,0-1 1,0 1-1,0-1 1,0 1 0,0-1-1,0 1 1,1-1 0,-1 1-1,0-1 1,0 1-1,0-1 1,1 0 0,-1 1-1,0-1 1,0 1 0,1-1-1,-1 0 1,1 1-1,-1-1 1,0 0 0,1 1-1,-1-1 1,1 0 0,-1 0-1,1 1 1,16 10 83,-13-9-41,58 33 244,-41-24-225,-1 0 1,29 23 0,-30-21-4,16 13 57,-34-25-113,0 0-1,1 1 0,-1-1 0,0 0 1,0 1-1,0-1 0,0 0 0,0 1 1,-1-1-1,1 1 0,0-1 1,0 1-1,-1 0 0,1-1 0,-1 1 1,0-1-1,0 1 0,1 0 0,-1 2 1,-1-2 2,0 0 1,0-1-1,0 1 1,0 0-1,0-1 1,0 0-1,-1 1 1,1-1-1,0 1 0,-1-1 1,1 0-1,-1 0 1,1 0-1,-1 0 1,0 0-1,-2 1 1,-3 2 27,-15 10-39,-1-2 1,-1 0 0,-33 12-1,48-21-13,0 0 0,1-1 0,-1 0 0,0 0 0,0-1 0,0 0 0,0-1 0,0 0-1,0 0 1,0-1 0,0 0 0,0-1 0,-14-3 0,20 3 54,0 1 1,0-1-1,0 1 1,1-1-1,-1 0 1,0 0-1,1 0 1,0 0-1,-1-1 0,1 1 1,0-1-1,0 1 1,0-1-1,1 0 1,-3-4-1,-7-24-5044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11256,'0'0'4253,"0"-10"-3657,0-31-31,0 40-526,0 0-1,0 0 0,0 1 1,0-1-1,0 0 0,0 0 1,0 0-1,0 0 1,0 1-1,1-1 0,-1 0 1,0 0-1,1 0 1,-1 1-1,0-1 0,1 0 1,-1 1-1,1-1 0,-1 0 1,1 1-1,-1-1 1,1 1-1,0-1 0,-1 1 1,1-1-1,0 1 1,-1-1-1,1 1 0,0-1 1,0 1-1,-1 0 0,1 0 1,0-1-1,0 1 1,0 0-1,-1 0 0,1 0 1,0 0-1,0 0 1,0 0-1,0 0 0,-1 0 1,1 0-1,2 1 0,6-2 248,31-4 731,0 1-1,0 2 0,77 7 1,-111-4-729,1-1 0,-1 0 0,0 0 0,1 0 0,-1-1 0,13-3 0,-17-1-2206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9744,'0'0'8901,"9"11"-8481,64 80 881,-56-73-967,0 1 1,-1 1-1,-1 1 0,-1 0 1,-1 1-1,-1 0 1,0 1-1,13 43 0,-10-9 60,-3 1 0,-3 0 0,-2 0 0,-3 1 0,-2 0 0,-3 0 1,-2-1-1,-3 1 0,-3-1 0,-2 0 0,-3-1 0,-2 0 0,-2-1 0,-35 70 0,27-78 234,-3-1 0,-38 49 0,51-74-308,12-16-210,3-4-70,0 0 1,0-1 0,0 1-1,-1 0 1,1 0 0,0-1 0,-1 1-1,1-1 1,-1 1 0,0-1-1,1 0 1,-1 0 0,0 1-1,0-1 1,1 0 0,-1-1 0,0 1-1,0 0 1,-3 0 0,7-13-4091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8936,'0'0'18065,"13"-3"-17951,0 1-74,8-3 87,-1 2 0,33-2 1,-24 4 306,0-2 0,48-9 0,-55 6-178,4-1 237,-9 5-3866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16 105 11048,'0'0'9978,"3"14"-9587,16 46 404,33 75 0,-4-21 397,25 50 1031,-61-145-1410,0 0 0,21 22 0,-20-25-123,-12-15-589,0 0 0,0 0 1,0 0-1,0 0 0,0 0 0,0 0 0,1 0 0,-1 0 0,0 0 0,1-1 1,-1 1-1,0-1 0,3 1 0,-1-8 419,14-18-391,-1-1 1,-1-1-1,18-46 1,8-17 33,152-239 349,-112 212-433,-81 116-79,0 1 0,-1-1 0,1 1 0,0 0 0,-1 0 0,1-1 0,-1 1 0,1 0 0,0-1 0,-1 1 0,1 0 0,-1 0 0,1 0 0,0 0 0,-1-1 0,1 1 0,-1 0 0,1 0 0,-1 0 0,1 0 0,-1 0 0,1 0 0,-1 0 0,1 0 0,-1 0 0,0 1 0,-19-2 0,18 1 0,-25 2 0,-36 5 0,2 1 0,26-3 0,-52 14 0,-15 2 0,-4-3 0,-61 7 0,152-27 0,15 2 0,0 0 0,0 0 0,-1 0 0,1 0 0,0 0 0,0 0 0,0-1 0,0 1 0,0 0 0,0 0 0,0 0 0,0 0 0,0 0 0,0-1 0,0 1 0,0 0 0,0 0 0,0 0 0,0 0 0,0 0 0,0-1 0,0 1 0,0 0 0,0 0 0,0 0 0,0 0 0,0 0 0,0-1 0,0 1 0,0 0 0,0 0 0,0 0 0,1 0 0,-1 0 0,0 0 0,0-1 0,0 1 0,0 0 0,0 0 0,0 0 0,0 0 0,1 0 0,-1 0 0,25-17 0,-14 10 0,4-3-106,1 1 1,0 0-1,22-8 0,-29 13-992,-1 2 0,1-1-1,0 1 1,15-1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4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1284 11448,'0'0'5205,"9"-10"-4473,37-37-56,47-51 410,-34 27-559,124-139 769,-114 133-772,71-99 0,-100 116-5,-3-1-1,48-106 1,-77 150-360,43-111 772,-46 112-737,-1 0 1,0 0 0,-1 0 0,-1 0 0,-1-1-1,0-20 1,-1 36-158,0-1 0,0 1 0,0-1 0,-1 1 0,1 0-1,0-1 1,0 1 0,-1 0 0,1-1 0,-1 1 0,1 0 0,-1 0 0,0-1-1,0 1 1,1 0 0,-3-2 0,2 2-10,0 1-1,1 0 1,-1-1-1,0 1 1,0 0 0,0-1-1,1 1 1,-1 0-1,0 0 1,0-1-1,0 1 1,0 0 0,0 0-1,0 0 1,1 0-1,-1 0 1,0 1 0,0-1-1,-1 0 1,-4 2 48,1 0 0,0 1 0,1-1 0,-1 1 0,0 0 0,-7 7 0,-1 1 21,1 1-1,1 0 0,0 1 1,-16 25-1,-31 61 209,31-39-105,2 1-1,-31 115 0,37-112-95,8-23-10,2 2-1,2-1 1,2 1 0,1 0 0,3 0-1,6 71 1,-4-103-39,0 1-1,1 0 1,1 0 0,6 19-1,-7-28-20,-1 0-1,0 0 0,1 0 1,-1-1-1,1 1 0,0 0 1,0-1-1,0 1 0,0-1 1,1 0-1,-1 0 0,0 0 1,1 0-1,0 0 0,-1-1 1,1 1-1,0-1 0,0 1 1,0-1-1,0 0 0,0 0 1,3 0-1,8 1 60,0-1-1,0-1 1,-1 0-1,1-1 1,0 0 0,0-1-1,-1 0 1,18-7 0,-4 0-3,0 0 1,-1-3-1,26-14 1,-32 14-18,0-1 0,-1-1-1,-1-1 1,28-27 0,-19 11 93,44-60-1,-69 88-162,1 0 1,-1-1-1,0 0 1,0 1-1,0-1 1,-1 0 0,1 0-1,-1 0 1,0 0-1,0 0 1,0-6-1,-1 8-1,0 0-1,-1 0 0,1 0 0,0 0 1,-1 0-1,0 0 0,1 0 0,-1 0 1,0 0-1,0 0 0,0 1 1,0-1-1,0 0 0,-1 1 0,1-1 1,0 0-1,-1 1 0,0 0 0,1-1 1,-1 1-1,0 0 0,1 0 0,-1 0 1,-3-2-1,1 1 0,0 0 0,0 1 0,0-1 0,0 0 0,0 1 0,0 0 0,0 0 0,-1 1 0,1-1 0,0 1 0,0 0 0,-1 0 0,1 0 0,0 0 0,-1 1 0,1 0 0,-5 1 0,3 1 0,0-1 0,1 1 0,0 0 0,0 0 0,0 0 0,0 1 0,0 0 0,1 0 0,-1 0 0,1 1 0,-4 5 0,0 1 0,1-1 0,0 2 0,1-1 0,0 1 0,1 0 0,1 0 0,-1 0 0,2 1 0,0-1 0,-3 25 0,6-33 0,0 0 0,0-1 0,0 1 0,0 0 0,1 0 0,-1 0 0,1 0 0,0 0 0,0-1 0,0 1 0,1 0 0,0-1 0,-1 1 0,1-1 0,0 0 0,0 0 0,1 1 0,-1-1 0,5 4 0,0-2 0,1 0 0,-1 0 0,1 0 0,0-1 0,0 0 0,1-1 0,14 4 0,-10-2 0,0-2 0,1 0 0,-1 0 0,1-1 0,0-1 0,0 0 0,0-1 0,-1-1 0,1 0 0,0 0 0,0-2 0,-1 0 0,0 0 0,1-1 0,-1-1 0,0 0 0,-1-1 0,0 0 0,0-1 0,18-13 0,2-6 0,-1-2 0,27-32 0,-45 45 0,-1 0 0,-1-1 0,0 0 0,-1-1 0,-1 0 0,11-29 0,-19 43 0,0 0 0,-1 0 0,1 1 0,-1-1 0,0 0 0,0 0 0,0 0 0,0 0 0,0 0 0,-1 0 0,1 0 0,-1 0 0,0 0 0,0 0 0,0 1 0,0-1 0,-1 0 0,1 1 0,-1-1 0,1 1 0,-1-1 0,-4-3 0,0-3 0,12 15 0,0 0 0,0 0 0,1-1 0,0 0 0,0 0 0,8 4 0,22 16 0,36 43 0,4 2 0,-75-68 0,1-1 0,-1 0 0,1 1 0,0-1 0,0 0 0,-1 0 0,1-1 0,0 1 0,0 0 0,0-1 0,0 0 0,0 0 0,0 0 0,0 0 0,5-1 0,0 0 0,-1-1 0,1 1 0,0-2 0,11-4 0,7-5 0,-1-2 0,0 0 0,-1-2 0,40-33 0,-52 38 0,4-3 0,29-19 0,-40 29 0,0 1 0,0 1 0,0-1 0,0 1 0,1 0 0,-1 0 0,1 0 0,0 1 0,0 0 0,10-1 0,-13 2 0,0 0 0,0 0 0,-1 0 0,1 1 0,0-1 0,-1 0 0,1 1 0,0 0 0,-1 0 0,1 0 0,-1 0 0,1 0 0,-1 0 0,3 3 0,-3-2 0,0 0 0,0 0 0,-1 0 0,1 1 0,-1-1 0,1 0 0,-1 1 0,0-1 0,0 1 0,0 0 0,0-1 0,-1 1 0,1 0 0,-1 0 0,1 2 0,-1 8 0,0-1 0,0 1 0,-1 0 0,-1-1 0,0 0 0,0 1 0,-2-1 0,1 0 0,-1 0 0,-1-1 0,0 1 0,-1-1 0,0 0 0,-12 15 0,15-22 0,2-6 0,5-6 0,35-44 0,16-21 0,-47 64 0,0 1 0,0 0 0,0 1 0,1 0 0,18-11 0,-24 16 0,1 0 0,0 0 0,-1 1 0,1-1 0,0 1 0,0 0 0,0 0 0,0 0 0,6 0 0,-9 1 0,0 1 0,0-1 0,0 0 0,0 0 0,0 0 0,0 1 0,0-1 0,0 0 0,0 1 0,0-1 0,0 1 0,0-1 0,0 1 0,0-1 0,0 1 0,0 0 0,-1 0 0,1-1 0,0 1 0,0 0 0,-1 0 0,1 0 0,0 0 0,-1 0 0,1 0 0,-1 0 0,0 0 0,1 0 0,-1 0 0,0 0 0,1 0 0,-1 0 0,0 0 0,0 0 0,0 0 0,0 0 0,0 2 0,0 10 0,-1 0 0,0 0 0,0 0 0,-2 0 0,0-1 0,0 1 0,-10 23 0,43-69 0,-19 18 0,1 1 0,22-21 0,-30 31 0,0 0 0,0 1 0,1 0 0,-1 0 0,1 0 0,-1 1 0,1-1 0,0 1 0,0 0 0,0 1 0,0-1 0,1 1 0,-1 0 0,6-1 0,-8 3 0,0-1 0,0 1 0,1 0 0,-1-1 0,0 1 0,0 1 0,0-1 0,0 0 0,-1 1 0,1-1 0,0 1 0,4 4 0,31 30 0,-26-23 0,22 24 0,21 19 0,-49-50 0,1-1 0,0 0 0,0 0 0,0-1 0,0 0 0,1 0 0,9 3 0,-14-6 0,0-1 0,0 1 0,0-1 0,1 0 0,-1 0 0,0 0 0,0-1 0,0 1 0,0-1 0,0 1 0,1-1 0,4-2 0,37-19 0,-37 18 0,10-6 170,0-1 0,-1 0 0,0-2 0,23-22 0,-30 26-1127,-1-1 0,-1 0 0,0-1 0,9-15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76 9240,'0'0'8966,"2"10"-8541,23 340 2718,-18-190-1551,-5-115-937,2 31 826,-3-52-862,-1-18-387,1-1 0,-1 1 0,1 0 0,0 0 0,1 5-1,-2-11-180,0 1 0,1-1-1,-1 1 1,0-1-1,0 1 1,0-1-1,0 1 1,0-1 0,0 1-1,0-1 1,0 0-1,0 1 1,0-1-1,0 1 1,0-1-1,-1 1 1,1-1 0,0 1-1,0-1 1,0 1-1,-1-1 1,1 1-1,-3-2 836,2-7-616,-1-28 137,-11-56-1,0-7-83,9 46-192,-6-132 512,9 134-217,10-81 1,-8 125-421,1 0 0,0 0 0,0 0 0,0 0 0,1 1 1,0-1-1,0 1 0,1 0 0,0-1 0,0 2 0,0-1 0,1 0 1,0 1-1,0 0 0,0 0 0,1 0 0,11-7 0,-13 9-4,1 1 0,-1 0 0,0 0 0,1 0 0,-1 0 0,1 1 0,-1 0 0,1 0 0,0 0 0,-1 0 0,1 1 0,0 0 0,0 0 0,0 0 0,-1 0 0,1 1 0,0 0-1,-1 0 1,1 0 0,0 0 0,-1 1 0,1 0 0,-1 0 0,0 0 0,0 1 0,0-1 0,4 4 0,-2-1-2,-1 0 0,1 0 0,-1 0 0,-1 0 0,1 1 0,-1 0 0,0 0 0,0 0 0,-1 1 0,0-1 0,0 1 0,-1 0 0,3 8 0,-4-11 0,-1-1 0,1 1 0,-1-1 0,0 1 0,0-1 0,0 1 0,0-1 0,-1 1 0,1-1 0,-1 1 0,0-1 0,0 1 0,0-1 0,-1 0 0,1 0 0,-1 0 0,0 1 0,1-2 0,-1 1 0,-1 0 0,1 0 0,0-1 0,-1 1 0,1-1 0,-1 1 0,0-1 0,0 0 0,0 0 0,-3 1 0,-4 2 0,1 0 0,-1 0 0,0-1 0,0 0 0,0-1 0,0-1 0,-1 1 0,1-1 0,-1-1 0,1 0 0,-1-1 0,0 0 0,1 0 0,-1-1 0,-13-3 0,22 3 57,0 0 1,0 0-1,1 0 0,-1 0 1,1 0-1,-1-1 1,1 1-1,0 0 0,-1-1 1,1 1-1,0-1 0,0 1 1,0-1-1,-2-3 1,-3-12-4903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9648,'0'0'17506,"16"-4"-17178,0 0-243,11-4 91,2 2 1,28-2-1,20 4 357,1 4 0,144 18 0,-65 13 90,-73-12 29,-73-17-440,-10-1-126,1 0 0,0-1 0,-1 1 0,1-1 0,-1 0 0,1 1 0,0-1 0,-1 0 0,1 0 0,-1 0 0,1 0 0,0 0 0,-1-1 0,1 1 0,0 0 0,-1-1 0,4 0 0,0 0-1562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11552,'0'0'9113,"-6"11"-8683,-45 71 860,49-79-1168,0 0 0,0 0 0,1 0 0,-1 0 1,1 0-1,0 0 0,0 0 0,0 0 1,0 1-1,0-1 0,1 0 0,0 1 0,0-1 1,0 0-1,0 1 0,0-1 0,0 1 0,1-1 1,0 0-1,0 0 0,0 1 0,0-1 0,0 0 1,1 0-1,-1 0 0,1 0 0,0 0 1,0 0-1,0-1 0,0 1 0,0-1 0,0 1 1,1-1-1,-1 0 0,1 0 0,0 0 0,0 0 1,0 0-1,0-1 0,0 1 0,0-1 0,0 0 1,0 0-1,0 0 0,1 0 0,-1-1 0,0 1 1,1-1-1,4 0 0,0-1-310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16072,'0'0'6007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7024,'0'0'10902,"0"-9"-10562,0-58 1889,0 67-1955,0-28 1222,0 26-1405,0 2-68,0 0 1,0-1 0,0 1-1,0 0 1,0-1-1,0 1 1,0 0 0,0-1-1,0 1 1,0 0-1,0-1 1,0 1 0,0 0-1,0-1 1,0 1-1,0 0 1,0 0 0,0-1-1,0 1 1,0 0-1,1-1 1,-1 1 0,0 0-1,0 0 1,0-1-1,0 1 1,1 0 0,-1 0-1,0-1 1,0 1-1,1 0 1,-1 0 0,0 0-1,0-1 1,1 1-1,-1 0 1,0 0 0,1 0-1,-1 0 1,0 0-1,1 0 1,-1 0 0,0 0-1,1-1 1,-1 1-1,0 0 1,1 1 546,-1 2-240,6 85 242,-2-42-396,1 28 97,-1 0 313,20 109 1,-14-144 133,-10-39-576,-2 4 498,1 0-345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10952,'0'0'11950,"11"-2"-11694,27-2-64,173-16 1284,-163 19-851,-15 0 365,40 4 0,-63-2-1027,5 1 505,-5 1-3871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59 8032,'0'0'11257,"-8"11"-10952,-2 1-211,4-5-35,0 0 0,1 0 0,0 1 0,0 0 0,1 0-1,-1 0 1,-2 10 0,-17 41 437,4 2-1,-16 72 1,-22 219 1395,53-322-1623,1-9 356,-2 41 560,21-120-831,51-251 254,-14 71-279,-28 143-167,-10 39-50,-5 27-5,7-49-1,-17 78-104,1 0 0,0-1 0,0 1 0,0 0 0,0 0 0,0 0-1,0-1 1,0 1 0,0 0 0,0 0 0,0 0 0,0-1-1,0 1 1,0 0 0,0 0 0,0 0 0,0-1 0,0 1 0,0 0-1,0 0 1,0 0 0,0-1 0,0 1 0,0 0 0,0 0-1,1 0 1,-1-1 0,0 1 0,0 0 0,0 0 0,0 0-1,0 0 1,0-1 0,1 1 0,-1 0 0,0 0 0,0 0 0,0 0-1,1 0 1,-1 0 0,0 0 0,0 0 0,0 0 0,1-1-1,-1 1 1,0 0 0,0 0 0,6 13 10,7 33-20,-11-35 13,14 55 13,-4-16 103,22 62-1,-20-74-9,-9-21 6,2-1 1,-1 0 0,17 27-1,-23-43-106,0 1 0,1-1 0,-1 1 0,0-1 0,0 1 0,1-1 0,-1 1 0,0-1-1,1 1 1,-1-1 0,1 1 0,-1-1 0,0 0 0,1 1 0,-1-1 0,1 0 0,-1 1 0,1-1 0,-1 0 0,1 0 0,-1 1 0,1-1 0,-1 0-1,1 0 1,0 0 0,-1 0 0,1 0 0,-1 0 0,1 0 0,-1 0 0,1 0 0,0 0 0,-1 0 0,1 0 0,0 0 0,16-19 234,-16 18-243,4-7 46,0 0 1,-1-1-1,1 1 1,-2-1-1,6-18 1,8-50 125,-12 50-91,11-98 397,-13 90-254,0 17 68,1 16-82,1 8-149,0 5-55,-1 0 0,0-1 0,-1 2 0,0-1-1,-1 0 1,1 19 0,6 23-3,-1-19 0,24 116-73,-1 20 40,-23-138 53,2 0 0,1-1 0,17 35 0,-27-63-9,1 0 0,-1 0 0,1 0 0,-1 0 0,0 1 0,0-1 0,0 5 0,-1-7 18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9240,'0'0'9981,"1"11"-9659,3 53 646,-7 90 0,1-83 1116,2-70-1817,5-18 768,38-163 418,-37 161-1297,1 0 0,0 0 0,1 1 0,21-34 0,-23 42-47,-5 9-97,-1 0 0,0 0-1,1 0 1,-1 0 0,1 0-1,0 0 1,-1 0 0,1 0-1,0 0 1,-1 0 0,1 1 0,0-1-1,0 0 1,0 1 0,-1-1-1,1 1 1,0-1 0,0 1 0,0-1-1,0 1 1,0-1 0,0 1-1,0 0 1,0 0 0,1-1-1,-1 1 1,0 0 0,0 0 0,0 0-1,0 0 1,0 0 0,0 1-1,0-1 1,0 0 0,0 0-1,0 1 1,0-1 0,0 0 0,0 1-1,0-1 1,0 1 0,0 0-1,0-1 1,0 1 0,0 0-1,-1-1 1,1 1 0,0 0 0,-1 0-1,2 1 1,4 5 50,-1 0 0,0 0 0,0 0 0,-1 1 0,4 8 0,3 11 219,-1 1-1,9 43 0,4 10 374,-22-78-609,1 3 80,0 0-1,0 0 0,0 0 1,-1 0-1,0 0 1,0 0-1,0 0 1,-1 0-1,0 1 1,0-1-1,-2 7 1,-2-9-31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71 9040,'0'0'11207,"-1"-11"-10851,-6-33-17,6 43-317,1 1 0,0-1 1,0 0-1,-1 0 0,1 0 0,0 1 0,-1-1 0,1 0 0,-1 1 1,1-1-1,-1 0 0,1 1 0,-1-1 0,1 0 0,-1 1 1,0-1-1,1 1 0,-1-1 0,0 1 0,0 0 0,1-1 1,-1 1-1,0 0 0,0-1 0,0 1 0,1 0 0,-1 0 1,0 0-1,0 0 0,0 0 0,-1 0 0,-22 5 484,22-4-473,-18 6 295,1 1-1,0 1 1,-33 21 0,45-26-239,0 1 1,0 0 0,1 1-1,0-1 1,0 1 0,1 0-1,-1 1 1,1-1-1,1 1 1,-1 0 0,1 0-1,-5 14 1,7-15-35,1 1 1,0-1-1,0 0 1,1 0 0,0 1-1,0-1 1,1 0-1,-1 1 1,1-1-1,1 0 1,-1 0-1,1 0 1,0 0-1,0 0 1,1 0-1,0-1 1,0 1-1,0-1 1,5 6-1,-6-8-18,0-1 0,0 1-1,0 0 1,0-1 0,1 1 0,-1-1-1,1 0 1,0 0 0,-1 0-1,1 0 1,0 0 0,0-1-1,0 1 1,0-1 0,1 0 0,-1 0-1,0 0 1,0 0 0,1-1-1,-1 1 1,1-1 0,-1 0 0,0 0-1,1 0 1,-1 0 0,1-1-1,-1 0 1,0 1 0,0-1 0,1 0-1,-1 0 1,0-1 0,0 1-1,0-1 1,4-2 0,4-4 96,-2 0-1,1-1 1,-1 0 0,0-1 0,-1 1 0,0-2-1,0 1 1,-1-1 0,-1 0 0,0-1 0,0 1-1,-1-1 1,-1 0 0,4-18 0,-7 26-50,-1 0 0,0-1 1,-1 1-1,1 0 0,-1 0 0,1 0 1,-1-1-1,-1 1 0,1 0 0,-2-4 1,3 9-72,0-1 1,0 0 0,0 0-1,0 0 1,0 0 0,0 0-1,0 0 1,-1 1-1,1-1 1,0 0 0,0 0-1,0 0 1,0 0 0,0 0-1,0 0 1,0 0 0,0 0-1,0 1 1,0-1 0,-1 0-1,1 0 1,0 0-1,0 0 1,0 0 0,0 0-1,0 0 1,0 0 0,-1 0-1,1 0 1,0 0 0,0 0-1,0 0 1,0 0-1,0 0 1,0 0 0,-1 0-1,1 0 1,0 0 0,0 0-1,0 0 1,0 0 0,0 0-1,0 0 1,-1 0-1,1 0 1,0 0 0,0 0-1,0 0 1,0 0 0,0 0-1,0-1 1,0 1 0,0 0-1,-1 0 1,1 0-1,0 0 1,0 0 0,0 0-1,0 0 1,0-1 0,-3 17 48,3-11 11,-6 18 68,2 1 0,0-1 0,2 1 0,0 0 0,4 42 0,2-27 143,2 0 0,18 68 0,27 94-123,-46-175-160,-1 0 0,0 0 0,-2 1 0,-2-1 0,-3 40 0,2-44 0,1-16 0,-1 0 0,0-1 0,0 1 0,0-1 0,-1 1 0,0-1 0,0 1 0,-1-1 0,-5 9 0,7-11 0,-1-1 0,0 1 0,0-1 0,0 1 0,0-1 0,0 0 0,0 0 0,-1 0 0,1 0 0,-1-1 0,1 1 0,-1 0 0,0-1 0,0 0 0,1 0 0,-1 0 0,0 0 0,0 0 0,-6 0 0,0 0 0,-1-1 0,0-1 0,0 0 0,0 0 0,1-1 0,-1 0 0,1-1 0,-1 0 0,1 0 0,0-1 0,0 0 0,0-1 0,-9-6 0,3 0 0,8 7 0,0-1 0,0 0 0,-10-10 0,15 13 0,0 0 0,0-1 0,1 1 0,-1-1 0,1 1 0,-1-1 0,1 0 0,0 1 0,0-1 0,0 0 0,0 0 0,1 0 0,-1 0 0,1-4 0,-1 1 0,1-1 0,0 1 0,0-1 0,1 1 0,0-1 0,2-6 0,-3 10 0,1 1 0,0 0 0,0 0 0,0 0 0,0-1 0,1 1 0,-1 0 0,1 0 0,-1 1 0,1-1 0,-1 0 0,1 0 0,0 1 0,0-1 0,0 1 0,0 0 0,0-1 0,0 1 0,0 0 0,3-1 0,8-1 0,-1 0 0,0 0 0,1 1 0,-1 0 0,1 1 0,0 1 0,19 1 0,-10 2 0,0 0 0,0 1 0,32 11 0,-49-13 380,6 2 80,-11-4-537,0 0-1,0 0 1,0 0-1,0 0 1,0 0-1,0 0 1,1 0-1,-1 0 1,0 0-1,0 0 1,0 0-1,0 0 1,0 0-1,0 0 1,1 0-1,-1 0 1,0 0-1,0 0 1,0 0 0,0 0-1,0 0 1,0 0-1,0-1 1,1 1-1,-1 0 1,0 0-1,0 0 1,0 0-78,0 0 77,0 0 1,0 0-1,0 0 1,0-1-1,0 1 1,1 0-1,-1 0 1,0 0-1,0 0 1,0 0-1,0 0 1,0-1-1,0 1 1,0 0-1,0 0 1,0 0-1,0 0 1,0 0-1,0 0 1,0-1-1,0 1 1,0 0-1,0 0 1,0 0 0,0 0-1,-1 0 1,1 0-1,0 0 1,0-1-1,0 1 1,0 0-1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12664,'0'0'7593,"16"-5"-7092,28-6 296,0 1 0,80-6 0,-96 15-581,41 0 1381,-28 8-3880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4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14464,'0'0'1776,"60"-4"-961,27 2-47,34-10 16,26-14-128,36-6 8,35-12 40,-37 17 16,-52 11-80,-8 6 8,-4 2-184,4-2 8,-4 4-128,-20 4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8936,'0'0'12230,"-10"2"-12155,-32 8 2,40-9-68,0 1-1,1-1 1,-1 0 0,0 1-1,0 0 1,1-1-1,-1 1 1,1 0 0,0 0-1,-1 0 1,1 0 0,0 0-1,0 0 1,0 0-1,1 0 1,-1 1 0,0-1-1,1 0 1,-1 0 0,1 1-1,0-1 1,0 3-1,-2 5 35,-13 62 221,3 0 0,3 2 0,4-1 0,4 92 0,7-92 768,-6-72-1020,0-1-1,0 0 1,0 0 0,0 1-1,0-1 1,0 0-1,0 1 1,0-1 0,0 0-1,0 0 1,0 1-1,0-1 1,0 0 0,0 0-1,0 1 1,0-1-1,0 0 1,0 0-1,1 1 1,-1-1 0,0 0-1,0 0 1,0 0-1,0 1 1,1-1 0,-1 0-1,0 0 1,0 0-1,0 0 1,1 0 0,-1 1-1,0-1 1,0 0-1,1 0 1,8-4 389,10-14-168,-6 0-3295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24 9144,'0'0'8785,"-11"-3"-8564,-30-10-2,40 12-174,-1 0 0,0 1 0,1-1 0,-1 1 0,1 0 0,-1 0 0,0-1 0,1 1 0,-1 0 0,0 0 0,1 1 0,-1-1 0,0 0 0,1 0 0,-1 1 0,1-1 0,-3 2 0,-4 1 270,7-3-266,-24 5 1323,24-4-1334,0-1 1,1 0-1,-1 0 0,0 0 0,0 1 0,0-1 0,0 1 0,1-1 0,-1 0 0,0 1 0,1-1 0,-1 1 0,0 0 0,1-1 1,-1 1-1,0-1 0,1 1 0,-1 0 0,1 0 0,-1-1 0,1 1 0,0 0 0,-1 0 0,1 1 0,-8 2 868,7-5-147,8-2-604,13-4-26,1 1-1,0 0 1,0 2 0,0 1-1,0 0 1,35 1-1,-35 3-28,-1 1 0,0 1 1,0 0-1,0 2 0,0 0 0,-1 2 0,0 0 0,0 1 0,-1 0 0,20 13 1,-34-19-79,0-1 1,0 0 0,0 0 0,0 0-1,0 0 1,6 0 0,8 1 88,-14-1-30,1-1 0,-1 0-1,1 0 1,-1 0 0,1 0-1,7-2 1,11 0-3251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77 7936,'0'0'10557,"-7"-11"-10227,-22-31-6,11 21 1480,18 21-1767,0 0 1,0 0-1,0 0 0,0 0 1,0 0-1,0 0 1,0 0-1,0 0 0,0 0 1,0 0-1,0 0 0,0-1 1,0 1-1,0 0 1,0 0-1,0 0 0,0 0 1,0 0-1,1 0 0,-1 0 1,0 0-1,0 0 1,0 0-1,0 0 0,0 0 1,0-1-1,0 1 0,-1-1 929,0 1-937,1 0 0,-1 0-1,1 0 1,0 0 0,-1 0-1,1 0 1,-1 0 0,1 0-1,-1 0 1,1 1 0,0-1-1,-1 0 1,1 0 0,-1 0-1,1 0 1,0 1 0,-1-1-1,1 0 1,0 0 0,-1 1-1,1-1 1,0 0 0,-1 1-1,-6 17 154,1 1 0,1 0 0,1 0 0,0 0 0,-1 29-1,3 100 259,3-124-364,34 485 1569,-27-425-1202,-7-73-332,-2 0 1,-2 19-1,-1 13 184,5-27-7,3-22 19,5-28-54,-4-8-67,2-62-1,-3 19-13,5-36 217,-12-235 0,0 334-325,-1 0 0,0 1 0,-2 0 0,-11-30 0,13 36-12,3 13-37,1-1 0,-1 1 0,0-1 0,0 1 1,0-1-1,0 1 0,-1 0 0,1 0 0,-1 0 0,1-1 1,-4-2-1,5 5-14,0 0 0,-1-1-1,1 1 1,0 0 0,-1-1 0,1 1 0,0 0 0,0-1 0,-1 1 0,1-1 0,0 1-1,0-1 1,0 1 0,0 0 0,0-1 0,-1 1 0,1-1 0,0 1 0,0-1 0,0 1 0,0-1-1,0 1 1,1-1 0,-1 1 0,0 0 0,0-1 0,0 1 0,0-1 0,0 1 0,0-1-1,1 1 1,-1 0 0,0-1 0,0 1 0,1-1 0,-1 1 0,0 0 0,1-1 0,-1 1 0,1-1-1,20-12-12,-15 10 0,7-4-7,-1 1 0,1 1 0,0 0 0,0 1-1,0 1 1,1-1 0,-1 2 0,1 0 0,22 0 0,-14 2-22,-1 2-1,1 0 1,0 1 0,0 1-1,30 10 1,-40-9 26,-1 0 0,1 0-1,-1 1 1,-1 1 0,1 0 0,-1 0-1,0 1 1,0 0 0,-1 1 0,0 0-1,-1 0 1,0 1 0,-1 0 0,0 1-1,0 0 1,-1 0 0,0 0 0,-1 0-1,0 1 1,-1 0 0,-1 0 0,3 13-1,-5-19 13,0 0-1,0 0 0,-1 0 1,1 0-1,-1 0 0,-1 0 1,1 0-1,-1 0 0,0 0 1,0 0-1,-1-1 0,0 1 1,0 0-1,0-1 0,-1 1 1,0-1-1,0 0 0,0 0 1,-7 8-1,3-6 6,0 0-1,0-1 0,-1 0 1,0 0-1,-1-1 1,1 0-1,-1 0 1,0-1-1,0 0 1,-1-1-1,-10 3 0,-46 13 3,19-4 47,-89 15 0,116-27-30,-54 4 107,71-10-1281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9536,'0'0'10514,"-10"8"-10250,6-5-240,-6 5 93,1-1 0,0 1 0,0 0 0,1 1 0,0 0 0,1 0 0,-10 15 0,13-14-3,0 0 0,0 0 0,1 0 0,0 1 0,1-1 0,0 1 0,1 0 0,0-1 0,0 1 0,2 0 0,-1 0 0,1 0 0,5 20 0,-5-26-27,1-1-1,0 0 1,0 0-1,1 0 1,-1 0 0,5 5-1,-6-8-60,-1 0 1,1 0-1,0 0 0,0 0 0,0 0 1,0 0-1,0-1 0,0 1 0,0 0 0,1-1 1,-1 1-1,0 0 0,0-1 0,1 0 1,-1 1-1,0-1 0,0 0 0,1 0 0,-1 1 1,0-1-1,1 0 0,-1 0 0,0-1 0,1 1 1,1 0-1,4-3 73,1 0-1,-1-1 1,12-6 0,-6 1-3131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14968,'0'0'3647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59 182 10448,'0'0'10951,"13"-2"-10697,101-15 454,-106 15-607,0 0 1,0-1-1,0 1 1,0-1-1,0-1 1,-1 0-1,0 0 1,1 0-1,6-7 1,-11 9-53,-1 1 1,0-1-1,1-1 0,-1 1 1,0 0-1,0 0 0,0-1 1,0 1-1,-1-1 0,1 0 1,-1 0-1,1 1 1,-1-1-1,0 0 0,0 0 1,0 0-1,-1 0 0,1 0 1,-1 0-1,1 0 0,-1-1 1,0 1-1,0 0 0,-1 0 1,1 0-1,-1 0 1,-1-6-1,1 6-20,-1 0 1,0 1-1,0-1 1,0 0-1,0 1 1,0 0-1,0-1 1,-1 1-1,1 0 1,-1 0-1,0 0 1,1 0-1,-1 1 1,0-1-1,0 1 1,0 0-1,0-1 1,0 1-1,0 1 0,-1-1 1,1 0-1,0 1 1,0 0-1,-6 0 1,-3-1 20,0 1 1,0 1-1,1 0 1,-1 1-1,-18 4 1,23-4-27,-1 1 1,1-1-1,0 1 1,0 0-1,0 1 1,0 0-1,0 0 0,1 0 1,0 1-1,-1 0 1,2 0-1,-1 1 1,1-1-1,0 1 1,0 0-1,0 1 0,1-1 1,0 1-1,1 0 1,-1 0-1,1 0 1,0 0-1,1 1 1,0-1-1,0 1 0,1 0 1,0-1-1,0 1 1,0 10-1,2-11 8,-1-1 0,1 1 0,0-1 0,0 0 0,0 1 0,1-1 0,0 0 0,0 0 0,1 0 0,0 0 0,0 0 0,0-1 0,1 1 0,0-1-1,0 0 1,0 0 0,0-1 0,1 1 0,0-1 0,0 0 0,0 0 0,0 0 0,1-1 0,0 0 0,-1 0 0,1 0 0,0-1 0,10 3 0,-16-5-31,148 41 433,-125-36-341,0-2 0,0 0 0,1-1 0,38-3 0,-56 0-240,20-1 367,44-9 0,-35-1-3725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9536,'0'0'11594,"15"1"-11269,38 1 176,103-11 0,-139 7-409,184-16 851,-178 18-733,1 0 0,-1 2-1,1 1 1,-1 1 0,0 1 0,35 12 0,-51-14 8,0 0 0,0 0 0,-1 0 1,1 1-1,-1-1 0,0 2 0,10 7 1,-13-9-384,-1 0-1,1 0 1,-1 0 0,0 0 0,-1 0 0,1 1 0,0-1 0,-1 1-1,0-1 1,0 1 0,0-1 0,0 1 0,0 0 0,-1-1 0,1 1-1,-1 6 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381 322 8136,'0'0'8340,"-5"-12"-8103,2 5-189,0-3 37,-1 0 1,0 1-1,0-1 1,-1 1-1,-1 1 1,-11-17-1,8 16 49,0 0 0,0 1 0,-13-10 0,17 15-70,-1 0 0,1 0 1,-1 1-1,0-1 0,0 1 0,1 0 0,-2 1 1,-9-2-1,6 2 4,-1 1 1,1 0 0,0 0-1,0 1 1,0 1 0,0 0-1,0 0 1,0 1 0,0 0-1,0 1 1,1 0 0,0 0-1,0 1 1,-10 6-1,15-8-41,0 0 0,-1 0 0,1 1 0,0-1 0,0 1 0,1 0-1,-1 0 1,1 0 0,0 0 0,0 1 0,0-1 0,1 1-1,-1 0 1,1-1 0,0 1 0,1 0 0,-1 1 0,1-1-1,0 0 1,0 0 0,1 0 0,-1 1 0,1-1 0,1 0-1,-1 1 1,1-1 0,-1 0 0,4 9 0,-2-9-1,0 0 1,1 0-1,0 0 1,0-1 0,0 1-1,0-1 1,1 0-1,-1 0 1,1 0 0,0 0-1,1-1 1,7 6-1,-2-2 29,1-1 0,0 0-1,0-1 1,17 6-1,-21-9 3,0 0 0,0-1 0,0 0-1,1 0 1,-1-1 0,0 0 0,0 0-1,0-1 1,0 1 0,0-2 0,0 1-1,0-1 1,10-3 0,-11-1 196,-11 4 9,-15 5-41,10 1-191,1 1-1,-1 0 1,1 0-1,0 1 1,1 1 0,-1-1-1,1 1 1,-9 11 0,-7 10 36,-21 30 0,42-53-58,-5 5 15,1 1 0,0 0 1,1 1-1,0 0 0,0 0 1,1 0-1,-5 23 0,8-28-18,1 1 1,1-1-1,-1 0 0,1 0 0,1 0 0,-1 1 0,1-1 0,0 0 0,1 0 0,0 0 0,0 0 0,0 0 0,1-1 0,0 1 1,6 9-1,-6-12 1,-1 0-1,1 1 1,0-1 0,0-1 0,1 1 0,-1 0 0,1-1 0,0 1 0,0-1 0,0 0 0,0-1 0,1 1 0,-1-1 0,1 1 0,0-1 0,-1-1-1,7 2 1,-4-1 5,0-2 1,0 1-1,1-1 0,-1 0 0,0-1 0,0 1 0,1-1 0,-1-1 0,0 1 0,0-2 1,12-4-1,-5 1 10,1-2 0,-1 1 1,0-2-1,25-20 1,45-50 78,-58 54-74,1-4 4,33-46 0,-38 46-3,0 2-1,36-35 1,-20 29 24,-2-2-1,-1-1 1,59-80 0,-87 104-25,-1 0 0,0-1 1,-1 0-1,0 0 1,-1 0-1,0-1 0,-1 1 1,-1-1-1,0 0 0,-1 0 1,-1 0-1,0 0 1,-2-18-1,2 29-19,-1 0 1,1 1-1,-1-1 1,0 1-1,0-1 1,0 1-1,0-1 1,0 1-1,0 0 1,-1-1-1,1 1 1,-1 0-1,1 0 1,-1 0-1,0 0 1,0 0-1,0 0 1,-3-1-1,3 2-1,0 0 0,0 0-1,0 1 1,0-1 0,0 1-1,0-1 1,0 1 0,0 0 0,-1 0-1,1 0 1,0 0 0,0 0-1,0 1 1,0-1 0,0 1-1,0-1 1,0 1 0,0 0-1,0 0 1,0 0 0,0 0 0,-3 1-1,-5 5 4,-1 1-1,1 0 1,1 0-1,0 0 0,0 1 1,0 1-1,1 0 1,1 0-1,-1 0 1,2 1-1,-8 14 0,2 3-36,0 0 0,2 1 0,-10 47-1,16-48-1,2 0-1,1 0 1,1 0-1,7 56 1,-5-69 9,-2-9 17,5 40-84,11 53 0,-12-85 86,0 0-1,0-1 1,1 1 0,1-1-1,0 0 1,1 0-1,1-1 1,9 13 0,-10-15-3,1-1 1,0-1 0,1 1 0,0-1 0,19 12 0,-23-16 9,1-1-1,-1 0 1,1-1 0,0 0 0,0 0 0,0 0 0,0-1-1,1 1 1,-1-1 0,0-1 0,1 1 0,-1-1-1,7-1 1,-1-1 19,-1 0 0,1 0-1,-1-2 1,1 1 0,-1-1 0,0-1-1,13-8 1,-6 3 45,-1-1 0,-1-1 1,23-20-1,-35 29-53,-1-1 0,-1 0-1,1 1 1,0-1 0,-1 0 0,0 0 0,0 0 0,0-1 0,0 1-1,-1 0 1,1-1 0,-1 1 0,0-1 0,-1 1 0,1-1 0,-1 0-1,0 1 1,0-1 0,0 0 0,-1 1 0,1-1 0,-1 1 0,-1-1-1,1 1 1,0-1 0,-1 1 0,0 0 0,0 0 0,-3-5 0,3 5-4,0 1 1,0 0-1,0 0 1,0 0-1,-1 0 1,1 0-1,-1 1 1,0-1-1,1 1 1,-1 0-1,0-1 1,-1 1-1,1 1 1,0-1-1,0 0 1,-1 1-1,1 0 1,-1-1-1,0 1 1,1 1-1,-1-1 1,0 0-1,1 1 1,-1 0-1,0 0 1,0 0-1,1 0 1,-1 1-1,0 0 1,1-1-1,-1 1 1,0 0 0,1 1-1,0-1 1,-1 1-1,-2 1 1,2 0-11,0 0 0,0 0 0,0 0 1,1 1-1,0-1 0,0 1 0,0 0 0,0 0 1,0 0-1,1 0 0,0 0 0,-1 1 1,2-1-1,-1 1 0,0-1 0,1 1 1,0 0-1,0 0 0,0 5 0,0-1-13,1 0-1,0 0 1,0-1-1,0 1 1,1 0-1,1 0 0,-1-1 1,1 1-1,6 12 1,-5-12 3,1-1 0,1 0 0,0 0-1,0 0 1,0-1 0,1 0 0,0 0 0,0 0 0,1-1 0,0 0 0,12 8 0,-14-10 16,0-1 1,0 0 0,0 0 0,0 0 0,1-1 0,-1 0-1,1 0 1,-1 0 0,1-1 0,8 2 0,-10-3 1,-1 0-1,1 0 1,-1 0 0,0 0 0,1-1 0,-1 1 0,0-1 0,1 0 0,-1 0-1,0 0 1,0 0 0,0-1 0,0 1 0,0-1 0,0 0 0,0 0 0,-1 0-1,1 0 1,4-5 0,17-18 31,-6 6 6,0-1-1,18-29 0,-24 32-9,0-1-1,25-24 0,-32 36-29,0 1 1,0 1-1,1-1 0,0 1 0,-1 0 0,2 0 0,-1 1 0,0-1 0,1 1 1,-1 1-1,14-4 0,-13 5-16,1 1 0,-1 0 0,0 1 0,0 0 1,0 0-1,1 0 0,-1 1 0,0 0 0,-1 0 0,1 1 0,0 0 1,-1 0-1,8 6 0,-17-10 37,-1 0 1,1 1-1,-1 0 0,0 0 1,1 0-1,-1 0 0,1 1 1,-1-1-1,1 1 0,-1 0 1,1 0-1,0 0 0,-6 3 1,-54 23 211,60-24-231,0-1 0,-1 1 0,1-1 0,0 1 0,0 0 1,1 0-1,-1 0 0,1 0 0,-1 1 0,1-1 0,0 1 0,0-1 0,1 1 0,-1 0 0,1 0 0,0 0 0,0 0 0,0 0 0,-1 5 0,2-6-14,0 1 0,-1-1 0,1 0 1,0 0-1,1 1 0,-1-1 0,0 0 0,1 0 0,0 0 0,0 0 0,0 1 0,0-1 0,0 0 0,1 0 0,-1-1 0,1 1 0,0 0 0,0-1 0,0 1 0,0-1 0,0 1 0,1-1 0,-1 0 0,5 3 1,-1-1-4,1 0 0,0-1 1,0 0-1,0-1 1,0 1-1,1-1 0,-1-1 1,1 1-1,-1-1 1,1-1-1,-1 1 0,9-2 1,-5 0 6,0-1 0,0 0 0,0 0 0,0-1 0,-1-1 0,1 0 1,15-8-1,-6 0 18,0-1 0,-1-1 1,0 0-1,-1-1 1,-1-1-1,0-1 0,19-26 1,-15 14 25,-1-1-1,-2-1 1,0-1 0,-3 0-1,16-43 1,-14 20 65,-1 1 1,13-93-1,-27 129-71,0-1 0,-1 1 0,-1-1 0,-1 0 0,-1 1 1,0 0-1,-1-1 0,-1 1 0,-7-19 0,11 36-37,0 1 1,0-1 0,-1 1-1,1-1 1,0 1-1,0-1 1,-1 1 0,1-1-1,0 1 1,-1-1 0,1 1-1,-1-1 1,1 1-1,0 0 1,-1-1 0,1 1-1,-1 0 1,1-1-1,-1 1 1,1 0 0,-1 0-1,1 0 1,-1-1 0,0 1-1,1 0 1,-1 0-1,1 0 1,-1 0 0,1 0-1,-1 0 1,0 0-1,1 0 1,-1 0 0,1 0-1,-1 0 1,1 0 0,-1 1-1,0-1 1,1 0-1,-1 0 1,1 1 0,-1-1-1,1 0 1,-1 1-1,1-1 1,-1 0 0,1 1-1,0-1 1,-1 1-1,1-1 1,0 0 0,-1 1-1,-2 2-4,0 0 0,0 1-1,0-1 1,0 1 0,-3 5-1,-7 21-64,2 1-1,0 0 0,3 1 0,-9 55 0,15-80 54,-1 18-26,0 0 1,2 1-1,2 31 0,12 80-74,-8-97 85,-3-13 21,2-1 0,1 0 0,1 0 0,2 0 0,0-1 0,1 0 0,20 36 0,-26-56 20,0 1 0,1-2 0,-1 1 0,1 0 1,0-1-1,1 1 0,-1-1 0,1 0 1,6 3-1,-9-5-3,0-1 0,0 0 0,0 0 0,1 0 0,-1-1 0,0 1 1,0 0-1,1-1 0,-1 0 0,1 1 0,-1-1 0,0 0 0,1 0 0,-1-1 0,1 1 1,-1 0-1,0-1 0,1 1 0,-1-1 0,0 0 0,0 0 0,1 0 0,-1 0 0,4-3 1,4-4 31,0 0 0,-1-1 0,0 0 1,-1 0-1,0-1 0,0 0 1,-1-1-1,0 0 0,-1 0 0,0 0 1,-1-1-1,0 0 0,-1 0 1,0 0-1,-1 0 0,0-1 1,-1 1-1,0-18 0,-8-17 333,6 47-341,0 1-26,-1 0 0,1 0-1,0 0 1,-1 0 0,1 0 0,0 0 0,0 0 0,0 0-1,0 0 1,0 1 0,0-1 0,0 0 0,0 0 0,0 0 0,0 0-1,1 2 1,4 27-8,-5-28 5,5 30-43,2 1-1,1-1 1,15 36 0,-22-65 36,1 0 0,-1 0 1,1-1-1,-1 1 0,1 0 1,0-1-1,0 1 0,0-1 1,1 0-1,-1 1 0,1-1 1,-1 0-1,1-1 0,-1 1 1,1 0-1,4 1 0,-2-1 2,0-1 0,0 1 0,0-1-1,1 0 1,-1 0 0,0-1 0,0 0 0,1 0-1,5 0 1,2-2 8,0 0 0,0-1 0,0-1 0,-1 0 0,0 0 0,0-1 0,14-8 0,4-6 65,45-37 0,-32 22 27,7-15 104,-46 49-143,-7 8-40,-7 14-19,8-18 10,-2 6-8,0 0 0,0 1-1,1-1 1,0 1-1,-1 11 1,4-19-1,-1 1 0,1-1 0,0 0 0,0 0 0,0 1 0,0-1 0,0 0 0,1 1 0,-1-1-1,1 0 1,0 0 0,0 1 0,0-1 0,0 0 0,1 0 0,-1 0 0,1-1 0,0 1 0,0 0 0,4 4 0,6 3 4,-9-7 1,0 0 1,0 0-1,1-1 0,-1 1 0,1-1 1,0 0-1,6 3 0,-9-4-3,1-1 0,-1 0-1,1 0 1,0 0 0,-1 0-1,1 0 1,-1 0 0,1 0-1,-1-1 1,1 1 0,0 0-1,-1-1 1,0 0 0,1 1-1,-1-1 1,1 0 0,-1 1-1,0-1 1,1 0 0,-1 0-1,0 0 1,0 0-1,0 0 1,0-1 0,2-1-1,0-1 9,0 1 0,-1-1 0,1 0 0,-1 1-1,0-1 1,0 0 0,0-1 0,-1 1-1,1 0 1,-1 0 0,0-1 0,0 1-1,0-7 1,-1 2 19,0 0 0,-1 0 0,1 0 0,-2 0 0,-3-14 0,4 20-16,-1 0 1,1 0-1,0 0 0,-1 0 0,0 0 0,0 1 1,0-1-1,0 1 0,0-1 0,0 1 0,-1 0 1,1 0-1,-1 0 0,0 0 0,1 0 0,-5-1 1,3 1 11,1 0 0,-1-1 0,1 1 0,0-1 0,0 1 0,0-1 0,-4-5 0,7 7-23,0 0-1,1 0 0,-1 1 0,0-1 0,1 0 0,-1 1 0,1-1 0,-1 0 0,1 1 0,-1-1 0,1 1 0,-1-1 1,1 1-1,0-1 0,-1 1 0,1-1 0,0 1 0,-1 0 0,2-1 0,15-9 1,11-5 0,2 0 0,-1 2-1,37-10 1,-63 22-2,1 0 0,0 0 0,0 0 0,0 1 0,0 0 0,0-1 0,-1 2 0,1-1 0,0 0 0,0 1 0,0 0 0,0-1 0,-1 2 0,8 2 0,-9-3 0,0 0 0,0 1 0,0-1 0,-1 1 0,1-1 0,0 1 0,-1 0 0,1 0 0,-1-1 0,0 1 0,1 0 0,-1 1 0,0-1 0,0 0 0,-1 0 0,1 0 0,0 0 0,-1 1 0,1-1 0,-1 0 0,0 1 0,0-1 0,0 0 0,0 1 0,0-1 0,-1 3 0,0 16 74,-2 0-1,0 0 1,-2 0-1,-10 30 1,16-52-72,-1 1 1,0 0-1,0 0 0,0 0 0,0 0 1,0 0-1,0 0 0,0 0 0,0 0 1,1 0-1,-1 0 0,0 0 0,0 0 1,0 0-1,0 0 0,0 0 0,0 0 1,0 0-1,0 0 0,1 0 0,-1 0 0,0 0 1,0 0-1,0 0 0,0 0 0,0 0 1,0 0-1,0 0 0,0 1 0,0-1 1,0 0-1,1 0 0,-1 0 0,0 0 1,0 0-1,0 0 0,0 0 0,0 0 1,0 0-1,0 0 0,0 0 0,0 1 1,0-1-1,0 0 0,0 0 0,0 0 1,0 0-1,0 0 0,0 0 0,0 0 1,0 0-1,0 1 0,0-1 0,0 0 1,0 0-1,0 0 0,0 0 0,0 0 1,0 0-1,0 1 0,9-8 69,32-38 169,54-47 0,-94 91-238,0 0 0,1-1 0,-1 1 0,1 0 0,-1 0 0,1 0 0,-1 0 0,1 0-1,0 0 1,-1 1 0,1-1 0,0 0 0,-1 1 0,1-1 0,0 1 0,0 0 0,0 0 0,0-1 0,-1 1 0,1 1 0,0-1 0,0 0-1,0 0 1,0 0 0,-1 1 0,1-1 0,0 1 0,2 1 0,0 1 1,-1-1 1,0 1-1,0 0 0,0 1 1,-1-1-1,1 0 0,-1 1 1,0-1-1,0 1 0,0 0 1,2 7-1,4 8 0,-4-5 7,2-1 1,0 0-1,0 0 1,1-1-1,14 19 0,-20-28-7,1-1-1,0-1 1,0 1-1,0 0 1,0 0-1,0-1 1,1 1-1,-1-1 1,0 0 0,1 1-1,-1-1 1,1 0-1,-1-1 1,1 1-1,2 0 1,-1-1-2,-1 0 1,0 0 0,0 0 0,0-1 0,0 0-1,0 1 1,0-1 0,0 0 0,0 0 0,0-1-1,0 1 1,-1-1 0,1 1 0,0-1-1,-1 0 1,3-2 0,6-5 25,0-1 0,-1-1 0,0 1 0,-1-1 0,14-22 0,29-64 48,-39 69-61,1 2 1,1 0-1,24-31 1,-39 56-14,1 0-1,0 0 1,-1 0 0,1 0 0,0 0 0,0 0 0,-1 0-1,1 1 1,0-1 0,0 0 0,0 1 0,0-1 0,0 0-1,0 1 1,0-1 0,0 1 0,0 0 0,0-1 0,0 1-1,1 0 1,-1 0 0,0 0 0,0-1 0,2 1 0,-2 1 2,0 0 0,0-1 0,0 1 0,0 0 0,0-1-1,0 1 1,-1 0 0,1 0 0,0 0 0,0 0 0,0 0 0,-1 0 0,1 0 0,-1 0 0,1 0 0,-1 0 0,1 0 0,0 2 0,2 7 19,-1-1-1,0 1 0,2 17 0,-4-26-21,2 15 44,-1 0-1,-1 0 0,0 0 0,-1 0 0,-1 0 1,0 0-1,-8 25 0,8-35-15,0 0-1,-1 0 1,0 0 0,0 0 0,0-1 0,-1 1 0,1-1-1,-1 0 1,-1 0 0,1 0 0,-1-1 0,0 1-1,0-1 1,0 0 0,0-1 0,-1 1 0,0-1-1,1 0 1,-1 0 0,0-1 0,-9 3 0,4-3 65,0 0 0,1-1 1,-1 0-1,-15-1 0,57-8-86,-6 5-10,0-1 1,0-1-1,0-1 0,-1-1 1,34-14-1,-44 18 129,-5 2-1423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11048,'0'0'4805,"13"-5"-4208,35-6-152,0 2 1,81-4-1,16 5-27,211-13 598,0-28 263,-233 22-999,-83 18-2596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36 9040,'0'0'10391,"0"12"-10111,-1-2-210,0 4 51,1 0 0,0 0 0,4 26 0,1 1 475,-1 64 0,-2-39 6,4 8 893,6-95-751,4-30-444,22-52 53,-15 44-141,-10 26-16,18-35 1,-26 59-122,0 0 0,1 1 0,0-1 0,0 1-1,1 1 1,0-1 0,0 1 0,13-9 0,-19 15-66,0 0 1,0 0-1,0 0 0,0 1 1,0-1-1,0 0 0,0 1 1,0-1-1,0 1 1,1-1-1,-1 1 0,0 0 1,0-1-1,1 1 0,-1 0 1,0 0-1,1 0 1,-1 0-1,0 0 0,1 0 1,-1 0-1,0 0 0,0 1 1,1-1-1,-1 0 1,0 1-1,0-1 0,0 1 1,1 0-1,-1-1 0,0 1 1,0 0-1,0-1 0,0 1 1,0 0-1,0 0 1,0 0-1,-1 0 0,1 0 1,0 0-1,0 0 0,-1 0 1,1 1-1,-1-1 1,1 0-1,0 2 0,3 7 13,-1 1 1,0-1-1,-1 1 0,2 15 0,-2-18-9,8 111 149,-4-26 73,-6-93-232,0 0-1,0 0 1,0 0-1,0 1 0,0-1 1,0 0-1,0 0 1,0 1-1,0-1 1,0 0-1,0 0 1,0 0-1,0 1 1,0-1-1,1 0 1,-1 0-1,0 0 0,0 1 1,0-1-1,0 0 1,0 0-1,1 0 1,-1 0-1,0 0 1,0 1-1,0-1 1,0 0-1,1 0 0,-1 0 1,0 0-1,0 0 1,0 0-1,1 0 1,-1 0-1,0 0 1,0 0-1,0 1 1,1-1-1,-1 0 1,0 0-1,0 0 0,1 0 1,-1-1-1,0 1 1,0 0-1,0 0 1,1 0-1,-1 0 1,0 0-1,0 0 1,0 0-1,1 0 0,-1 0 1,0 0-1,0-1 1,0 1-1,0 0 1,1 0-1,-1 0 1,0 0-1,0-1 1,0 1-1,0 0 1,0 0-1,0 0 0,1 0 1,-1-1-1,0 1 1,0-1-1,13-16 61,-11 14-48,58-84 199,-26 36 21,45-53 1,-74 98-214,-2 3 18,0-1 0,0 1 0,1-1 0,-1 1 1,1 0-1,4-3 0,-7 5-34,0 1 1,0 0-1,0-1 0,0 1 1,0 0-1,0 0 0,0-1 1,0 1-1,0 0 0,0 0 1,0 0-1,0 0 0,1 0 1,-1 0-1,0 1 0,0-1 1,0 0-1,0 0 0,0 1 1,-1-1-1,1 1 1,0-1-1,0 1 0,0-1 1,0 1-1,0-1 0,0 1 1,-1 0-1,1 0 0,0-1 1,-1 1-1,1 0 0,0 0 1,0 1-1,6 10 1,0 1-1,-1-1 0,0 1 1,-1 1-1,-1-1 1,0 1-1,3 26 1,5 11 5,1-7 29,-7-27-2,-1 0 0,0 0 0,-2 1 1,0-1-1,0 19 0,3-4 237,-6-32-220,8-9-921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4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1160 9848,'0'0'13543,"12"-7"-13048,11-5-38,-2-2 1,40-30-1,-42 26-135,-2-1-1,0 0 1,-1-1-1,-1-1 1,-1 0 0,-1-1-1,0 0 1,11-33-1,-8 27 38,-13 24-287,-1 0 0,1 0 0,-1 0 0,0 0 0,0-1 1,-1 1-1,1 0 0,-1-1 0,0 0 0,1-7 0,-2 12-25,0-1-1,0 0 0,0 0 0,0 0 1,0 0-1,0 1 0,0-1 0,-1 0 1,1 0-1,0 0 0,0 1 0,-1-1 1,1 0-1,0 0 0,-1 1 0,1-1 1,-1 0-1,1 1 0,-2-2 0,2 2-33,-1 0 0,1 0 0,-1 0 0,1 0 0,-1 0 0,1 0-1,-1 0 1,1 0 0,-1 0 0,1 0 0,-1 0 0,1 1-1,-1-1 1,1 0 0,-1 0 0,1 0 0,0 1 0,-1-1 0,1 0-1,-1 1 1,1-1 0,0 0 0,-1 1 0,1-1 0,0 0-1,-1 1 1,1-1 0,0 1 0,0-1 0,-1 0 0,1 1 0,0-1-1,0 1 1,0 0 0,-30 48 172,2 2 1,-21 56-1,44-92-127,0 1 0,1-1 0,-2 19 0,5-26-20,0 1 1,1-1-1,0 1 0,0-1 1,1 1-1,0-1 0,3 14 1,-3-20-31,0 0 1,-1 1 0,1-1 0,0 0 0,1 0-1,-1 0 1,0-1 0,0 1 0,1 0-1,-1 0 1,1-1 0,-1 1 0,1-1 0,0 1-1,0-1 1,0 0 0,0 0 0,0 1-1,0-1 1,0-1 0,0 1 0,0 0 0,0 0-1,0-1 1,1 1 0,-1-1 0,0 0-1,0 0 1,1 0 0,-1 0 0,0 0 0,0 0-1,1-1 1,-1 1 0,2-1 0,14-6 16,-2-1 1,1 0-1,-1-1 1,28-22-1,-13 6 50,35-38 0,-24 21 56,2 2-1,71-49 1,-111 85-131,1 2 0,0-1 0,0 0 0,0 1 0,0 0 0,6-2 0,-11 4 0,1 0 0,-1 0 0,1 0 0,-1 0 0,0 0 0,1 0 0,-1 0 0,1-1 0,-1 1 0,1 0 0,-1 0 0,1 1 0,-1-1 0,0 0 0,1 0 0,-1 0 0,1 0 0,-1 0 0,1 0 0,-1 1 0,0-1 0,1 0 0,-1 0 0,0 1 0,1-1 0,-1 0 0,0 0 0,1 1 0,4 15 0,-7 24 0,1-32 0,-2 39 0,3-24 0,-2-1 0,0 1 0,-9 31 0,11-54 0,0 1 0,0-1 0,0 0 0,0 0 0,-1 1 0,1-1 0,0 0 0,0 0 0,0 1 0,0-1 0,0 0 0,0 0 0,0 1 0,0-1 0,0 0 0,0 1 0,0-1 0,0 0 0,0 0 0,0 1 0,1-1 0,-1 0 0,0 0 0,0 0 0,0 1 0,0-1 0,0 0 0,0 0 0,1 1 0,-1-1 0,0 0 0,0 0 0,0 0 0,1 0 0,-1 1 0,0-1 0,0 0 0,0 0 0,1 0 0,-1 0 0,0 0 0,0 0 0,1 0 0,-1 0 0,0 1 0,0-1 0,1 0 0,-1 0 0,1 0 0,10-2 0,-11 2 0,7-3 0,0-1 0,0 1 0,0-1 0,-1 0 0,1 0 0,-1-1 0,0 0 0,10-11 0,1 0 0,174-129 0,-189 144 0,0-1 0,0 1 0,0 0 0,1-1 0,-1 1 0,0 0 0,1 0 0,-1 0 0,1 1 0,-1-1 0,1 1 0,-1-1 0,1 1 0,3 0 0,-5 0 0,0 1 0,0-1 0,0 0 0,0 1 0,0-1 0,0 1 0,0-1 0,0 1 0,0 0 0,0-1 0,-1 1 0,1 0 0,0 0 0,0 0 0,-1 0 0,1 0 0,0-1 0,-1 1 0,1 0 0,-1 0 0,1 0 0,-1 1 0,0-1 0,1 0 0,-1 0 0,0 0 0,0 0 0,0 0 0,0 0 0,0 0 0,0 0 0,0 2 0,0 19 0,-5 39 0,3-45 0,0-1 0,1 0 0,0 0 0,2 1 0,0-1 0,3 16 0,-4-29 0,0-1 0,1 0 0,-1 1 0,1-1 0,-1 0 0,1 0 0,0 0 0,-1 1 0,1-1 0,0 0 0,0 0 0,0 0 0,-1 0 0,1 0 0,0 0 0,0-1 0,1 1 0,-1 0 0,0 0 0,0-1 0,0 1 0,0-1 0,1 1 0,-1-1 0,0 1 0,1-1 0,-1 0 0,0 0 0,1 0 0,-1 1 0,0-1 0,1 0 0,1-1 0,6 0 0,0 0 0,-1-1 0,1-1 0,10-3 0,-9 2 0,52-18 0,0-3 0,-1-2 0,-2-3 0,-1-3 0,65-48 0,-107 69 0,2 0 0,29-14 0,-47 26 0,0 0 0,0 0 0,1 0 0,-1 0 0,0 0 0,0 0 0,1 0 0,-1 0 0,0 0 0,0 0 0,0 0 0,1 0 0,-1 0 0,0 0 0,0 0 0,0-1 0,1 1 0,-1 0 0,0 0 0,0 0 0,0 0 0,1 0 0,-1-1 0,0 1 0,0 0 0,0 0 0,0 0 0,0-1 0,0 1 0,0 0 0,1 0 0,-1-1 0,0 1 0,0 0 0,0 0 0,0 0 0,0-1 0,0 1 0,0 0 0,0 0 0,0-1 0,0 1 0,0 0 0,-1-1 0,-11 3 0,-27 23 0,1 2 0,-57 51 0,58-46 0,27-24 0,1 0 0,0 0 0,1 1 0,-1 0 0,2 1 0,-1 0 0,1 0 0,1 0 0,0 1 0,-5 12 0,10-21 0,1 0 0,-1 0 0,1 0 0,-1-1 0,1 1 0,0 0 0,0 0 0,-1 0 0,1 0 0,1 0 0,-1 0 0,0 0 0,0 0 0,1 0 0,-1 0 0,1 0 0,0-1 0,-1 1 0,1 0 0,0 0 0,0-1 0,0 1 0,0 0 0,1-1 0,-1 1 0,0-1 0,1 0 0,-1 1 0,1-1 0,-1 0 0,1 0 0,-1 0 0,5 2 0,-1 0 0,1-1 0,0 0 0,0 0 0,0 0 0,1-1 0,-1 1 0,0-2 0,11 1 0,-7-1 0,0-2 0,-1 1 0,1-1 0,-1-1 0,0 0 0,1 0 0,-2-1 0,1 0 0,0 0 0,-1-1 0,1 0 0,-2-1 0,1 0 0,0 0 0,-1-1 0,9-9 0,6-9 0,-2-1 0,0 0 0,24-44 0,-30 46 0,3-3 0,-1-1 0,-1-1 0,-2 0 0,0-1 0,7-31 0,-9 9 0,-2 1 0,-2-1 0,-2-1 0,-3 1 0,-3-1 0,-7-62 0,5 100 0,0 1 0,-7-18 0,7 22 0,-1 0 0,2 0 0,0 0 0,0 0 0,-1-16 0,1 16 0,-2 10 0,-6 18 0,-4 28 0,2 2 0,2 0 0,-4 60 0,10-53 0,3 0 0,1 0 0,13 85 0,-7-109 0,2-1 0,0 0 0,24 54 0,-29-79 0,-1-1 0,1 1 0,-1-1 0,1 0 0,0 1 0,1-1 0,-1-1 0,1 1 0,-1 0 0,1-1 0,1 0 0,-1 0 0,0 0 0,1 0 0,-1-1 0,1 0 0,0 0 0,-1 0 0,11 2 0,-8-3 0,-1 0 0,1 0 0,-1-1 0,1 0 0,0 0 0,-1-1 0,1 0 0,-1 0 0,0-1 0,1 1 0,-1-1 0,0-1 0,0 1 0,0-1 0,9-5 0,1-3 0,1-1 0,-2-1 0,0 0 0,0-1 0,-1-1 0,-1 0 0,0-1 0,14-25 0,-13 21 0,-7 10 0,0-1 0,0 0 0,-1 0 0,5-14 0,-7 14 0,-3 13 0,-3 20 0,1-15 0,-4 44 0,1 63 0,4-94 0,2-1 0,0 1 0,1-1 0,1 0 0,1 1 0,10 27 0,-14-46 0,-1 1 0,1-1 0,-1 0 0,1 0 0,-1 0 0,1 1 0,0-1 0,0 0 0,-1 0 0,1 0 0,0 0 0,0 0 0,0-1 0,0 1 0,0 0 0,0 0 0,1-1 0,-1 1 0,0 0 0,0-1 0,0 1 0,1-1 0,-1 0 0,0 1 0,1-1 0,-1 0 0,0 0 0,0 0 0,1 0 0,-1 0 0,0 0 0,1 0 0,1-1 0,3 0 0,0-2 0,0 1 0,0-1 0,0 0 0,9-6 0,-13 8 0,8-6 0,-1 0 0,0-1 0,0 0 0,0-1 0,-1 1 0,0-2 0,-1 1 0,0-1 0,0 0 0,7-17 0,5-13 0,20-65 0,-26 68 0,-10 23 0,-3 12 0,0 0 0,0 0 0,0 0 0,1 0 0,-1 1 0,1-1 0,0 0 0,0 0 0,-1 0 0,1 1 0,0-1 0,0 0 0,2-1 0,-3 3 0,0 0 0,1 0 0,-1 0 0,0 0 0,0 0 0,1-1 0,-1 1 0,0 0 0,0 0 0,0 0 0,1 0 0,-1 0 0,0 0 0,0 1 0,1-1 0,-1 0 0,0 0 0,0 0 0,0 0 0,1 0 0,-1 0 0,0 0 0,0 0 0,0 0 0,1 1 0,-1-1 0,0 0 0,0 0 0,0 0 0,0 0 0,1 1 0,-1-1 0,0 0 0,0 0 0,0 0 0,0 1 0,0-1 0,0 0 0,0 0 0,0 1 0,1-1 0,-1 0 0,0 0 0,0 0 0,0 1 0,0-1 0,4 15 0,10 139 0,-6-55 0,-2-71 0,-6-27 0,0 0 0,0 0 0,1 1 0,-1-1 0,1 0 0,-1 0 0,1 0 0,-1 0 0,1 0 0,-1 0 0,1 0 0,0 0 0,0 0 0,0 0 0,0 0 0,-1 0 0,1-1 0,2 2 0,-2-2 0,0 0 0,-1 0 0,1 0 0,0 0 0,-1-1 0,1 1 0,-1 0 0,1 0 0,-1-1 0,1 1 0,0-1 0,-1 1 0,1 0 0,-1-1 0,0 1 0,1-1 0,-1 1 0,1-1 0,-1 1 0,0-1 0,1 1 0,-1-1 0,0 0 0,0 1 0,1-2 0,2-3 0,13-21 0,-1 0 0,-2-1 0,0 0 0,-2-1 0,-1 0 0,-1-1 0,-2 0 0,-1 0 0,5-59 0,-6 14 0,-10 67 0,3 6 0,4 6 0,11 20 0,-11-21 0,0 1 0,0-1 0,0 0 0,1 0 0,-1 0 0,1 0 0,0 0 0,0-1 0,1 1 0,4 3 0,15 9 0,36 19 0,-41-25 0,-6-4 0,1-1 0,-1 0 0,1 0 0,0-2 0,1 0 0,-1 0 0,1-1 0,-1-1 0,22 0 0,-6-2 0,-1-1 0,0-1 0,43-11 0,-40 0 0,-28 12 0,0 0 0,1 0 0,-1 0 0,1 1 0,-1-1 0,1 1 0,-1 0 0,8-1 0,-9 2 0,-19 10 0,7 2 0,1 1 0,0 0 0,-8 17 0,-3 4 0,14-23 0,0-1 0,1 1 0,0 1 0,0-1 0,1 1 0,1 0 0,-4 18 0,6-25 0,1-1 0,-1 1 0,1-1 0,0 1 0,0-1 0,0 1 0,1-1 0,0 1 0,0-1 0,0 1 0,0-1 0,1 0 0,-1 1 0,1-1 0,0 0 0,1 0 0,-1 0 0,1-1 0,-1 1 0,1-1 0,0 1 0,0-1 0,6 4 0,-5-4 0,0-1 0,1-1 0,-1 1 0,0-1 0,1 1 0,-1-1 0,1-1 0,0 1 0,-1-1 0,1 1 0,0-1 0,-1 0 0,1-1 0,0 1 0,-1-1 0,1 0 0,-1 0 0,1-1 0,4-1 0,13-6 0,-1 0 0,28-15 0,133-82 0,-114 71 0,224-114 0,-231 117 0,-58 33 0,-7 4 0,-10 7 0,-54 26 0,3 4 0,1 2 0,-59 54 0,108-85 0,-1 2 0,2 0 0,0 0 0,0 1 0,2 1 0,-11 19 0,22-35 0,0 0 0,0 1 0,0-1 0,1 0 0,-1 1 0,1-1 0,-1 1 0,1-1 0,-1 1 0,1-1 0,0 1 0,0 0 0,0-1 0,0 1 0,0-1 0,0 1 0,0-1 0,0 1 0,1-1 0,-1 1 0,1-1 0,-1 1 0,1-1 0,-1 1 0,1-1 0,0 1 0,0-1 0,0 0 0,0 0 0,0 1 0,0-1 0,0 0 0,2 1 0,0 0 0,-1 0 0,1-1 0,0 1 0,0-1 0,0 0 0,0 0 0,0 0 0,0 0 0,0 0 0,0-1 0,1 1 0,-1-1 0,0 0 0,0 0 0,1 0 0,4-2 0,4-1 0,0-1 0,0 0 0,-1-1 0,1 0 0,-1-1 0,0 0 0,-1-1 0,1 0 0,9-9 0,8-9 0,46-51 0,-52 49 0,-2 0 0,-1-2 0,-1-1 0,-1 0 0,-1-1 0,-2 0 0,-2-1 0,16-60 0,80-458 0,-107 544 0,0-1 0,0 1 0,-1-1 0,0 1 0,0-1 0,0 1 0,-1-1 0,0 1 0,-3-11 0,4 16 0,0 0 0,-1 1 0,1-1 0,0 1 0,-1-1 0,1 1 0,-1-1 0,1 1 0,-1 0 0,1-1 0,-1 1 0,1-1 0,-1 1 0,1 0 0,-1 0 0,0-1 0,1 1 0,-1 0 0,1 0 0,-1 0 0,0-1 0,1 1 0,-1 0 0,0 0 0,1 0 0,-1 0 0,1 0 0,-1 0 0,0 1 0,1-1 0,-2 0 0,-18 9 0,11-1 0,1-1 0,1 1 0,-1 1 0,1 0 0,0 0 0,1 0 0,0 0 0,1 1 0,0 0 0,-5 14 0,0 6 0,0 1 0,-7 44 0,3 14 0,4 1 0,4 1 0,4-1 0,10 101 0,-1-133 0,3 0 0,21 68 0,-31-123 0,1 0 0,-1-1 0,1 1 0,0-1 0,0 1 0,0-1 0,0 0 0,0 1 0,1-1 0,-1 0 0,1 0 0,0 0 0,-1 0 0,1 0 0,0 0 0,0-1 0,0 1 0,0 0 0,1-1 0,-1 0 0,0 1 0,1-1 0,-1 0 0,0 0 0,1-1 0,0 1 0,-1 0 0,1-1 0,-1 1 0,1-1 0,0 0 0,-1 0 0,1 0 0,-1 0 0,1-1 0,4 0 0,3-1 0,0 0 0,0-1 0,-1 0 0,1-1 0,-1 0 0,0 0 0,0-1 0,0 0 0,-1-1 0,0 0 0,0 0 0,0-1 0,-1 0 0,0 0 0,8-11 0,17-19 0,11-13 0,45-69 0,-75 93 0,-12 23 0,-2 12 0,-2 2 0,-14 50 0,10-38 0,-6 34 0,12-48 0,0-1 0,0 0 0,1 1 0,1-1 0,-1 1 0,1-1 0,4 17 0,-4-24 0,-1 0 0,0 0 0,0 0 0,1 1 0,-1-1 0,1 0 0,-1 0 0,1 0 0,0 0 0,-1 0 0,1 0 0,0 0 0,0 0 0,-1-1 0,1 1 0,0 0 0,0 0 0,0-1 0,0 1 0,0 0 0,0-1 0,0 1 0,0-1 0,2 1 0,-1-1 0,0 0 0,1 0 0,-1 0 0,0 0 0,0 0 0,0-1 0,0 1 0,0-1 0,0 1 0,1-1 0,-1 0 0,3-1 0,4-4 0,0 1 0,0-1 0,-1-1 0,13-12 0,32-41 0,-40 44 0,0 0 0,1 0 0,1 2 0,29-23 0,-5 3 0,-39 34 0,1 0 0,-1 0 0,0 0 0,0 0 0,1 0 0,-1 0 0,0 0 0,0 0 0,0 0 0,0 1 0,1-1 0,-1 0 0,0 0 0,0 0 0,0 0 0,0 1 0,1-1 0,-1 0 0,0 0 0,0 0 0,0 1 0,0-1 0,0 0 0,0 0 0,0 0 0,0 1 0,0-1 0,0 0 0,0 0 0,0 1 0,0-1 0,0 0 0,0 0 0,0 0 0,0 1 0,0-1 0,0 0 0,0 0 0,0 1 0,0-1 0,0 0 0,0 0 0,0 0 0,0 1 0,-1-1 0,1 0 0,0 0 0,-3 17 0,3-16 0,-2 16 0,0 1 0,1 0 0,0 0 0,2 0 0,0 0 0,1 0 0,1 0 0,6 20 0,-9-36 0,1 0 0,0 0 0,-1 0 0,1 0 0,0 0 0,0 0 0,0 0 0,0-1 0,1 1 0,-1 0 0,0 0 0,1-1 0,-1 1 0,1-1 0,0 0 0,-1 1 0,1-1 0,0 0 0,3 2 0,-1-2 0,0 0 0,-1 0 0,1 0 0,0 0 0,0-1 0,0 0 0,0 1 0,0-2 0,0 1 0,4-1 0,5-1 0,1-1 0,-1-1 0,-1 0 0,1-1 0,15-8 0,122-71 0,46-22 0,-128 72 0,-23 11 0,62-22 0,-164 87 0,15-14 0,-12 6 0,2 3 0,-85 78 0,111-90 0,7-7 0,0 1 0,-20 28 0,35-41 0,0 0 0,1-1 0,-1 1 0,1 0 0,0 1 0,1-1 0,0 0 0,0 1 0,0 0 0,1-1 0,0 1 0,0 0 0,0 0 0,1 7 0,0-13 0,0-1 0,0 1 0,0-1 0,0 1 0,1-1 0,-1 0 0,0 1 0,0-1 0,0 1 0,0-1 0,1 1 0,-1-1 0,0 1 0,0-1 0,1 0 0,-1 1 0,0-1 0,1 0 0,-1 1 0,0-1 0,1 0 0,-1 1 0,0-1 0,1 0 0,-1 0 0,1 1 0,-1-1 0,1 0 0,-1 0 0,1 0 0,1 0 0,-1 0 0,1 0 0,-1 0 0,1 0 0,-1 0 0,1 0 0,-1 0 0,1-1 0,-1 1 0,1-1 0,1 0 0,11-7 0,1 0 0,-1-2 0,-1 1 0,0-2 0,0 1 0,19-23 0,-17 18 0,23-27 0,-1-2 0,-3-1 0,-1-2 0,48-94 0,-78 130 0,-4 11 0,1 0 0,0 0 0,0 0 0,-1 0 0,1 0 0,0 0 0,-1 0 0,1 0 0,0 0 0,-1 0 0,1 0 0,0 1 0,-1-1 0,1 0 0,0 0 0,0 0 0,-1 0 0,1 1 0,0-1 0,0 0 0,0 0 0,-1 0 0,1 1 0,0-1 0,0 0 0,0 1 0,-1-1 0,1 0 0,0 0 0,0 1 0,0-1 0,0 0 0,0 1 0,0-1 0,-12 19 0,2 0 0,0 1 0,2 0 0,0 0 0,1 1 0,1 0 0,1 0 0,1 0 0,0 1 0,2 0 0,0 37 0,2-56 0,0 0 0,0 0 0,1 0 0,-1 0 0,0 0 0,1 0 0,0 0 0,0-1 0,0 1 0,0 0 0,0 0 0,0-1 0,1 1 0,-1 0 0,1-1 0,0 1 0,0-1 0,0 0 0,0 0 0,0 0 0,0 0 0,1 0 0,-1 0 0,1 0 0,-1-1 0,1 0 0,-1 1 0,1-1 0,0 0 0,0 0 0,0 0 0,0-1 0,0 1 0,0-1 0,5 1 0,7-2 0,-1 0 0,1-2 0,-1 1 0,1-2 0,-1 0 0,0 0 0,0-2 0,17-9 0,-9 4 0,0-2 0,-1 0 0,-1-2 0,22-20 0,-3-2 0,-3-3 0,-1 0 0,-2-2 0,48-80 0,-42 52 0,-3-1 0,38-110 0,-10-38 0,-64 217 0,3-5 0,-1 0 0,-1 0 0,1 0 0,-1-1 0,0 1 0,-1 0 0,0 0 0,0-1 0,-3-13 0,3 21 0,0-1 0,0 1 0,0 0 0,0-1 0,0 1 0,-1 0 0,1-1 0,0 1 0,0 0 0,0-1 0,-1 1 0,1 0 0,0 0 0,-1-1 0,1 1 0,0 0 0,-1 0 0,1 0 0,0-1 0,-1 1 0,1 0 0,0 0 0,-1 0 0,1 0 0,0 0 0,-1 0 0,1 0 0,-1-1 0,1 1 0,0 0 0,-1 0 0,1 1 0,0-1 0,-1 0 0,1 0 0,-1 0 0,1 0 0,0 0 0,-1 0 0,1 0 0,0 1 0,-1-1 0,1 0 0,-1 0 0,-16 13 0,-7 9 0,2 1 0,1 1 0,1 1 0,1 1 0,1 0 0,2 1 0,0 2 0,-19 50 0,7-4 0,4 2 0,-19 101 0,32-126 0,3 0 0,-2 60 0,10-93 0,0 0 0,1 0 0,1 0 0,1 0 0,0-1 0,1 1 0,2-1 0,-1 0 0,13 24 0,-16-38 0,1 1 0,-1 0 0,1-1 0,0 0 0,0 0 0,1 0 0,-1 0 0,1 0 0,0-1 0,0 1 0,0-1 0,1 0 0,4 2 0,-5-3 0,0-1 0,0 1 0,0-1 0,1 0 0,-1-1 0,0 1 0,0-1 0,1 0 0,-1 0 0,0 0 0,0 0 0,1-1 0,-1 0 0,0 1 0,0-2 0,6-1 0,7-5 0,-1 0 0,0-1 0,0-1 0,-1-1 0,-1 0 0,25-24 0,-5 6 0,12-13 0,-2-1 0,-2-2 0,-2-1 0,-2-3 0,-2-1 0,-2-1 0,-3-2 0,-2-2 0,37-98 0,-4-23 0,-54 148 0,-1-1 0,-2 1 0,-1-1 0,2-38 0,-6 62 0,0 1 0,-1 0 0,1 0 0,0-1 0,-1 1 0,-1-5 0,1 8 0,1 1 0,0-1 0,-1 0 0,1 1 0,-1-1 0,1 0 0,-1 1 0,1-1 0,-1 1 0,1-1 0,-1 1 0,1-1 0,-1 1 0,1-1 0,-1 1 0,0 0 0,1-1 0,-1 1 0,0 0 0,0 0 0,1-1 0,-1 1 0,0 0 0,1 0 0,-1 0 0,0 0 0,0 0 0,1 0 0,-1 0 0,0 0 0,0 0 0,1 0 0,-1 0 0,0 1 0,0-1 0,1 0 0,-1 0 0,0 1 0,-8 3 0,0 0 0,0 0 0,1 1 0,0 0 0,0 0 0,0 1 0,1 0 0,-12 12 0,1 3 0,-30 40 0,24-23 0,1 0 0,-23 55 0,-26 86 0,66-162 0,-17 47 0,-25 106 0,41-130 0,1-1 0,2 2 0,1-1 0,3 41 0,3-58 0,1 0 0,0-1 0,1 0 0,2 0 0,0 0 0,2-1 0,0 0 0,17 29 0,-24-46 0,1-1 0,0 1 0,-1 0 0,1-1 0,0 0 0,1 1 0,-1-1 0,1 0 0,-1-1 0,1 1 0,0-1 0,0 1 0,0-1 0,0 0 0,0-1 0,1 1 0,-1-1 0,1 0 0,-1 0 0,1 0 0,-1-1 0,1 1 0,-1-1 0,1 0 0,-1 0 0,1-1 0,-1 1 0,1-1 0,8-3 0,0 0 0,1-1 0,-1-1 0,0 0 0,0-1 0,0 0 0,-1-1 0,0 0 0,14-14 0,2-4 0,-2-2 0,-1 0 0,32-47 0,53-106 0,-108 177 0,0 2 0,-1 0 0,1 0 0,-1-1 0,0 1 0,0-1 0,0 0 0,0 1 0,0-1 0,-1 1 0,1-1 0,-1 0 0,1 0 0,-1-5 0,0 8 0,-1 0 0,1 0 0,0 0 0,0 0 0,0 0 0,0 0 0,0 0 0,0 0 0,0-1 0,0 1 0,-1 0 0,1 0 0,0 0 0,0 0 0,0 0 0,0 0 0,0 0 0,0 0 0,-1 0 0,1 0 0,0 0 0,0 0 0,0 0 0,0 0 0,0 0 0,-1 0 0,1 0 0,0 0 0,0 0 0,0 0 0,0 0 0,0 0 0,-1 0 0,1 0 0,0 0 0,0 0 0,0 0 0,0 0 0,0 1 0,0-1 0,-1 0 0,1 0 0,0 0 0,0 0 0,0 0 0,0 0 0,0 0 0,0 1 0,0-1 0,0 0 0,0 0 0,0 0 0,0 0 0,0 0 0,0 1 0,0-1 0,0 0 0,-1 0 0,1 0 0,-8 11 0,7-9 0,-35 52 0,-36 73 0,56-93 0,1 0 0,2 2 0,-14 57 0,27-91 0,-1 3 0,0 1 0,0-1 0,0 1 0,1-1 0,0 12 0,0-16 0,0 0 0,0-1 0,0 1 0,0 0 0,1 0 0,-1 0 0,0-1 0,1 1 0,-1 0 0,1 0 0,-1-1 0,1 1 0,-1 0 0,1-1 0,-1 1 0,1-1 0,-1 1 0,3 0 0,-2 0 0,0-1 0,0 1 0,1-1 0,-1 0 0,0 1 0,1-1 0,-1 0 0,0 0 0,1 0 0,-1 0 0,0 0 0,1-1 0,-1 1 0,0 0 0,3-1 0,6-3 0,1 0 0,-1-1 0,0 0 0,-1 0 0,1-1 0,-1 0 0,0-1 0,10-8 0,62-71 0,-55 56 0,192-209 0,-201 223 0,-17 16 0,1 0 0,-1 0 0,0 0 0,0 0 0,0 0 0,0 0 0,1 0 0,-1 0 0,0 0 0,0 0 0,0 0 0,1 0 0,-1 0 0,0 1 0,0-1 0,0 0 0,0 0 0,1 0 0,-1 0 0,0 0 0,0 0 0,0 0 0,0 0 0,0 0 0,1 1 0,-1-1 0,0 0 0,0 0 0,0 0 0,0 0 0,0 0 0,0 1 0,0-1 0,0 0 0,0 0 0,1 0 0,-1 0 0,0 1 0,0-1 0,0 0 0,0 0 0,0 0 0,0 1 0,0-1 0,0 0 0,0 0 0,0 0 0,0 0 0,0 1 0,-1-1 0,0 7 0,0-1 0,0 1 0,-1-1 0,-5 11 0,-212 441 0,100-224 0,103-202 0,-43 81 0,52-102 0,0 0 0,-1-1 0,0 0 0,-1 0 0,0-1 0,0 0 0,-17 11 0,25-19 0,1-1 0,-1 1 0,1-1 0,-1 1 0,1-1 0,-1 0 0,0 1 0,1-1 0,-1 0 0,0 0 0,1 0 0,-1 1 0,0-1 0,1 0 0,-1 0 0,0 0 0,0 0 0,1 0 0,-1 0 0,0 0 0,1 0 0,-1 0 0,0-1 0,1 1 0,-1 0 0,0 0 0,1-1 0,-1 1 0,0 0 0,1-1 0,-1 1 0,1 0 0,-1-1 0,1 1 0,-1-1 0,1 1 0,-1-1 0,1 1 0,-1-1 0,1 0 0,0 1 0,-1-1 0,1 1 0,0-1 0,-1 0 0,1 1 0,0-1 0,0 0 0,0 1 0,0-1 0,0 0 0,0-1 0,-2-4 0,1 0 0,1 0 0,-1-1 0,2-12 0,1-5 0,1 0 0,1 0 0,1 0 0,1 0 0,13-31 0,-14 44 0,0 0 0,1 0 0,0 1 0,1-1 0,0 1 0,1 1 0,0 0 0,0 0 0,1 0 0,0 1 0,1 0 0,-1 1 0,12-6 0,23-10 0,89-31 0,-48 21 0,-58 21 0,0-1 0,29-18 0,-56 30 0,1 1 0,0 0 0,-1-1 0,1 1 0,0-1 0,-1 1 0,1-1 0,-1 1 0,1-1 0,0 0 0,-1 1 0,0-1 0,1 0 0,-1 1 0,1-1 0,-1 0 0,0 1 0,1-1 0,-1 0 0,0 0 0,0 0 0,0 1 0,0-1 0,0 0 0,0 0 0,0 0 0,0-1 0,-1 0 0,0-1 0,0 1 0,0-1 0,0 1 0,-1 0 0,1 0 0,-1-1 0,1 1 0,-5-3 0,-23-25-3935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11256,'0'0'5386,"-3"13"-5027,0 0-259,-2 9 173,-3 38 0,-9 277 3791,17-341-3959,1 1-1,0 0 0,1 0 1,-1 0-1,1 0 0,-1 1 0,1-1 1,0 0-1,2-3 0,7-9 85,45-99 632,11-21 341,-64 130-1079,0 0 1,0 0-1,0 1 1,1-1-1,0 1 1,0 0-1,6-5 0,-9 8-70,-1 0 0,1 1 0,0-1-1,0 0 1,0 1 0,0-1 0,0 1-1,0 0 1,0-1 0,1 1 0,-1 0-1,0 0 1,0-1 0,0 1 0,0 0-1,0 0 1,0 0 0,0 0 0,1 1 0,-1-1-1,0 0 1,0 0 0,0 1 0,0-1-1,0 0 1,0 1 0,0-1 0,0 1-1,0 0 1,0-1 0,0 1 0,0 0-1,-1-1 1,1 1 0,0 0 0,0 0-1,-1 0 1,1 0 0,0 0 0,-1 0-1,1 0 1,0 2 0,7 12 51,-1 1 0,-1 0 0,0 0 0,-1 1 1,4 25-1,-5-22 34,1 0 1,1 0-1,11 24 1,-11-30 117,1 0 1,1-1 0,0 0 0,1 0 0,19 21 0,-24-32-144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9648,'0'0'12149,"10"-4"-11912,31-14 4,-40 18-226,0 0 0,0 0 0,0 0-1,-1 0 1,1 0 0,0 0 0,0 0 0,0 0-1,0 0 1,-1 1 0,1-1 0,0 0-1,0 0 1,0 1 0,-1-1 0,1 0 0,0 1-1,-1-1 1,1 1 0,0-1 0,-1 1 0,1-1-1,0 1 1,-1 0 0,1-1 0,-1 1-1,1 0 1,10 20 345,-9-16-284,1 2 26,-1 1 0,1 0 0,-1 1 0,0-1 0,-1 0 0,1 16 0,-5 55 422,1-25-149,2-45-280,0 0 0,1 0 0,0 0 0,0 1 0,4 10 1,-4-18-72,-1 0 0,1 0 1,-1-1-1,1 1 0,0 0 1,0 0-1,0-1 0,0 1 1,0-1-1,0 1 1,0-1-1,1 1 0,-1-1 1,0 0-1,1 0 0,-1 0 1,1 0-1,-1 0 0,1 0 1,0 0-1,-1 0 1,1 0-1,0-1 0,-1 1 1,1-1-1,0 1 0,0-1 1,0 0-1,0 0 0,-1 1 1,1-1-1,4-1 1,-1 0 4,0 0 0,0-1 0,0 0 0,-1 1 0,1-2 0,0 1 0,-1 0 0,0-1 0,1 0 0,-1 0 0,0 0 0,0-1 0,5-6 0,4-5 38,-1-1 0,12-21 0,-13 21-21,-3 4 10,0-1 1,-1 0-1,0 0 1,-1-1-1,-1 0 1,0 0-1,0 0 0,-2-1 1,0 1-1,0-1 1,-2 0-1,0 0 1,0 1-1,-2-1 0,1 0 1,-2 0-1,-6-27 1,4 4 304,5 38-350,0-1 1,-1 1-1,1-1 0,-1 1 0,1 0 1,0 0-1,-1-1 0,1 1 1,0 0-1,-1 0 0,1 0 0,0-1 1,-1 1-1,1 0 0,0 0 0,-1 0 1,1 0-1,0 0 0,-1 1 0,1-1 1,1 0-1,18 3 22,49 21-11,-44-15-20,38 10 0,-23-9 283,-39-9-233,-1-1-47,0 0 0,0 0 0,0 0 0,0 1 1,0-1-1,1 0 0,-1 0 0,0 0 0,0 0 0,0 0 1,0 1-1,0-1 0,1 0 0,-1 0 0,0 0 0,0 0 1,0 0-1,1 0 0,-1 0 0,0 0 0,0 0 0,0 0 1,1 0-1,-1 0 0,0 0 0,0 0 0,0 0 0,1 0 1,-1 0-1,0 0 0,0 0 0,0 0 0,0 0 0,1 0 1,-1 0-1,0 0 0,0 0 0,0 0 0,1 0 0,-1-1 1,0 1-1,0 0 0,0 0 0,0 0 0,0 0 0,1 0 1,-1-1-1,0 1 0,0 0 0,0 0 0,0 0 0,0 0 1,0-1-1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9344,'0'0'9031,"13"1"-8701,-8 0-313,15 1 226,0-2 0,0 0-1,27-3 1,-41 2-122,1 0-1,-1-1 1,0 1-1,0-1 1,0-1-1,0 1 1,8-5-1,-12 5-55,0 1 0,0-1 0,0 0 0,0 1 0,0-1 0,0 0-1,0 0 1,0-1 0,-1 1 0,1 0 0,-1 0 0,0-1 0,1 1 0,-1-1-1,0 1 1,-1-1 0,1 0 0,0-2 0,0 2-27,-1 1 0,0 0 0,1 0 0,-1 0 0,0 0 0,0-1 0,0 1 0,-1 0 0,1 0 0,0 0-1,-1 0 1,0 0 0,1 0 0,-1 0 0,0 0 0,0 0 0,0 0 0,-2-2 0,2 3-6,0-1 0,-1 1-1,1 0 1,-1 0 0,1 0-1,-1 0 1,0 0 0,1 1-1,-1-1 1,0 0 0,1 1-1,-1-1 1,0 1 0,0 0-1,0-1 1,0 1 0,-1 0-1,-4 0 16,1 1-1,0 0 0,-1 0 0,1 1 1,0-1-1,0 1 0,0 0 1,0 1-1,1 0 0,-1 0 0,-6 4 1,2 0 8,0 0 1,1 1 0,0 1 0,0 0 0,-8 10-1,14-14-29,-1-1-1,1 1 0,0 0 0,1 0 0,-1 1 0,1-1 0,0 0 0,0 1 0,1-1 0,0 1 0,0 0 0,0 0 0,0 6 0,2-8 1,-1 1 0,0-1 0,1 0 0,0 1 0,0-1-1,1 0 1,-1 0 0,1 0 0,0 0 0,0 0 0,0 0 0,0 0 0,1-1 0,0 1 0,-1-1 0,1 0 0,1 0-1,-1 0 1,0 0 0,1 0 0,-1-1 0,1 1 0,0-1 0,0 0 0,0 0 0,4 1 0,0 0 13,-1 0 0,1-1 0,-1 0 0,1-1-1,0 0 1,0 0 0,-1 0 0,1-1 0,0 0 0,0-1 0,0 0 0,-1 0 0,1-1 0,8-2 0,-14 4-30,6-3 59,0 0-1,0 0 0,0 0 1,-1-1-1,1-1 0,-1 1 1,12-10-1,-5 3 147,-3 1-510,-5 4-2723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9744,'0'0'8265,"11"-1"-7964,190-2 940,86-6 750,-270 7-1755,-11 1-86,0 0 0,0 0 0,0 0 1,0 1-1,0 0 0,0 0 0,0 1 0,8 1 0,-8 5 262,-6-3-3184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9536,'0'0'9649,"10"-3"-9376,2 0-177,-5 1-4,0 1 1,0-1-1,-1-1 0,11-4 0,4 6 926,-11-1-719,1 0 1,-1 1 0,1 0-1,20 1 1,-19 0-121,5 0-29,198-4 881,-162 0-800,-1-2 0,53-12-1,-62 7-33,1 2-1,-1 3 0,57-3 1,169-3 279,110 0-55,-320 5-323,0-3 1,64-18-1,-31 5 116,-91 23-214,20-3 96,-16 7-38,-11 6-58,-7 4-3375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12456,'0'0'5865,"4"11"-5473,-2-6-332,0 0-7,-1 0 0,1 1 0,-1-1 0,1 0 0,-1 0-1,-1 1 1,1-1 0,-1 0 0,0 1 0,0-1-1,-1 1 1,1-1 0,-3 7 0,-15 59 922,3 1 1,-7 92-1,21-157-846,0 0 0,1 1 0,0-1 1,0 1-1,1-1 0,0 0 0,1 0 0,-1 0 0,1 1 0,1-2 0,5 13 0,-6-15-68,0 0-1,1-1 1,0 0-1,0 1 1,0-1 0,0 0-1,0 0 1,0-1 0,1 1-1,-1-1 1,1 0 0,0 0-1,0 0 1,0 0-1,0 0 1,0-1 0,0 0-1,0 0 1,1 0 0,-1 0-1,5-1 1,12 1 113,-1 0 0,1-2 0,-1-1 0,39-8 1,-22 1 379,61-24 0,-55 10 4,-42 19-2955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15072,'0'0'2367,"12"-2"-1687,186-18 975,60-9-302,-231 23-1171,46-16 0,-52 15-2058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7 10152,'0'0'7422,"-10"7"-7177,-28 20-15,20-16 322,5-4 468,7-7 1713,8 0-2638,65-10 351,126-2 1,-60 7-100,-105 3-218,0-2 1,-1 0 0,35-10-1,-20 7 521,-42 7-178,5 0-130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11352,'0'0'8439,"11"-6"-8148,-4 1-242,0 1 0,0 0-1,0 0 1,1 0-1,-1 1 1,1 0-1,0 0 1,0 1 0,0 0-1,15-1 1,160 7 1131,-81 1-634,-72-5-201,0 0-1,0-2 0,0-1 0,42-10 1,-63 10-84,-1 0-3422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8336,'0'0'5550,"-10"4"-5290,-52 17 307,53-16-226,0-1 1,1 2-1,-8 5 0,1-1 231,-27 16 1443,36-22-1216,10-2 795,8-6-1006,76-22 66,-54 15-371,54-12-1,-76 21-197,1 1-1,0 0 0,0 1 1,0 0-1,0 1 1,-1 0-1,1 1 0,13 4 1,4 0 178,-22-5-79,0 1 0,-1 0-1,1 0 1,0 1 0,-1 0 0,14 7 0,-20-10-152,0 1-1,0-1 0,0 0 1,0 0-1,0 1 0,0-1 1,-1 0-1,1 0 1,0 0-1,0 0 0,0-1 1,0 1-1,0 0 0,0 0 1,0 0-1,1-1 1,2-2-3276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4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17487,'0'0'5307,"5"10"-4174,-4-7-985,7 12 821,0-1 0,0 1 0,14 15 0,-20-29-768,-1 0 0,1 0 1,-1 0-1,1-1 0,0 1 0,-1 0 0,1-1 0,0 0 0,0 1 1,0-1-1,-1 0 0,1 0 0,0 0 0,0 0 0,0 0 0,-1 0 1,1-1-1,0 1 0,0 0 0,3-2 0,11-1-3690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9944,'0'0'8586,"1"13"-8323,12 253 2043,-13-205-847,-7-88-386,6-21-875,3 1 0,2 0 1,2 0-1,2 0 0,2 1 0,21-58 0,-31 101-188,1 0 0,0 0 0,1 0 0,-1 0 0,0 0 0,1 1 0,0-1 0,-1 0 0,1 1 0,0-1 0,0 1 0,1 0 0,-1-1 0,0 1 0,1 0 0,-1 1 0,1-1 0,0 0 0,0 1 0,-1-1 0,5 0 0,-5 1-10,-1 1-1,0 0 1,1 0-1,-1 0 1,0 0 0,1 1-1,-1-1 1,0 0 0,1 1-1,-1-1 1,0 1 0,0-1-1,1 1 1,-1-1-1,0 1 1,0 0 0,0-1-1,1 2 1,20 17-37,-20-18 37,9 12 8,0 1 1,-1 0 0,-1 0-1,-1 1 1,13 27-1,-10-19 12,6 12 61,17 30 534,48 135-1,-81-193-757,4 8 968,-4-12-1509,0-5-1778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52 205 11048,'0'0'8950,"11"2"-8669,98 16 913,-104-17-1066,0-1 0,1 0-1,-1 0 1,0 0 0,0 0 0,0-1 0,0 0 0,0 0 0,0 0 0,0-1 0,7-2 0,-10 3-85,0-1 0,1 1 1,-1 0-1,-1-1 0,1 1 1,0-1-1,0 0 0,-1 1 0,1-1 1,-1 0-1,1 0 0,-1 0 1,0 0-1,0 0 0,0-1 0,0 1 1,0 0-1,0 0 0,0-1 1,-1 1-1,1 0 0,-1-1 0,0 1 1,0-1-1,0 1 0,0-3 1,-1-4 30,-1 1 1,1-1-1,-1 1 1,-1-1 0,0 1-1,0 0 1,-1 0-1,1 1 1,-2-1 0,1 1-1,-1 0 1,0 0-1,-1 0 1,1 1 0,-2-1-1,1 2 1,0-1-1,-1 1 1,0 0 0,-10-6-1,14 10-39,1 0 1,-1 1-1,0-1 0,0 0 0,1 1 0,-1 0 1,0 0-1,0 0 0,0 0 0,0 0 0,0 0 0,1 1 1,-1-1-1,0 1 0,0 0 0,1 0 0,-1 0 1,0 0-1,1 1 0,-1-1 0,1 1 0,0-1 0,-4 4 1,-4 4 23,0 0 1,1 1 0,-14 19-1,15-19 1,3-3-42,0 0 0,1 1 1,0 0-1,0 0 0,0 0 0,1 0 1,0 1-1,1-1 0,0 1 0,0 0 1,1 0-1,0-1 0,0 1 0,1 0 1,1 0-1,-1 0 0,1 0 0,1 0 1,0-1-1,0 1 0,0-1 0,1 1 1,0-1-1,1 0 0,5 9 0,-4-8 17,0-1-1,1 1 0,0-1 1,0 0-1,1 0 0,0 0 0,1-1 1,-1 0-1,1-1 0,1 0 1,-1 0-1,1-1 0,0 0 1,0 0-1,1-1 0,-1 0 1,1-1-1,0 0 0,0 0 1,0-1-1,17 1 0,-12-3 30,0-1-1,-1 0 1,1-1-1,-1 0 1,0-2-1,1 1 1,-1-2 0,26-11-1,-17 6-200,25-11 593,-24 2-4256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0 9344,'0'0'10421,"-9"4"-10121,3-2-253,0 0 0,0 0 1,0 1-1,1 0 1,-1 0-1,1 1 0,0-1 1,0 1-1,0 0 1,1 1-1,-1-1 0,-5 7 1,-8 17 148,0 1 1,2 1 0,1 0-1,1 1 1,2 0 0,1 1-1,-6 34 1,5-10 168,3 0-1,2 1 1,2 77 0,5-113-203,1 0 0,1 0 0,1 0 1,0-1-1,2 1 0,1-1 0,15 37 0,-15-43-34,1 0-1,1-1 0,1 0 0,0 0 0,0-1 0,1-1 0,1 1 0,0-2 0,0 1 0,1-1 0,19 11 0,-10-4 214,-18-14-234,1 1 0,0-1-1,0 0 1,0-1 0,0 1-1,6 2 1,1 3 17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11048,'0'0'9338,"-2"11"-9009,-3 33 709,0 54 0,-1 80 860,0-7 379,6-171-2251,0 0 0,0 1-1,1-1 1,-1 0 0,0 1 0,0-1 0,1 0 0,-1 1-1,0-1 1,0 0 0,1 1 0,-1-1 0,0 0 0,1 0-1,-1 1 1,0-1 0,1 0 0,-1 0 0,1 0 0,-1 0 0,0 1-1,1-1 1,-1 0 0,0 0 0,1 0 0,-1 0 0,1 0-1,-1 0 1,1 0 0,-1 0 0,0 0 0,1 0 0,-1 0 0,1 0-1,-1-1 1,0 1 0,1 0 0,22-6 128,-16 5-56,64-15 298,-43 8-234,49-5 0,-22 6-11,-30 3 16,37-1 1,-57 4-25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15976,'0'0'3098,"13"-5"-2830,1-1-178,-7 2-39,0 1-1,1 0 0,-1 0 1,1 0-1,0 1 1,0 1-1,0-1 1,11 1-1,176-2 2255,-136 3 614,-65-3-6418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14568,'0'0'2958,"14"-6"-2587,28-9 135,1 1 0,47-8 0,-51 14 0,-26 4-79,1 1 0,0 1 0,19-1 0,-30 3-260,-1-1 0,1 1 1,0-1-1,0 1 0,-1-1 1,1 0-1,0 0 0,3-3 1,16-3-2637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12960,'0'0'4290,"11"-2"-3789,211-19 1972,-88 10-312,-127 11-2033,0 0 0,-1 0 0,1 1 0,7 1 0,-2 0-2742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78 216 10248,'0'0'5289,"-11"-1"-4874,0 0-286,7 1-78,0 0 1,0 0 0,0 0-1,0-1 1,0 0 0,1 1-1,-1-1 1,0-1 0,0 1-1,-4-3 1,8 4-12,-1 0 1,1 0 0,-1-1 0,1 1-1,-1 0 1,1-1 0,-1 1-1,1 0 1,0-1 0,-1 1-1,1 0 1,-1-1 0,1 1-1,0-1 1,-1 1 0,1-1-1,0 1 1,0-1 0,0 1-1,-1-1 1,1 1 0,0-1-1,0 1 1,0-1 0,0 1-1,0-1 1,0 1 0,0-1-1,0 1 1,0-1 0,0 0-1,1-1 23,-1 0 1,1 0-1,0 0 0,0 1 0,0-1 0,0 0 0,0 1 0,0-1 1,3-1-1,36-31 445,-35 31-372,4-4 26,0 1-1,1 0 1,0 1-1,0 0 0,0 1 1,1-1-1,-1 2 1,21-5-1,-29 8-125,0 0-1,0 1 0,0-1 0,0 0 1,0 0-1,0 1 0,-1-1 0,1 1 1,0 0-1,0 0 0,-1-1 0,1 1 1,0 0-1,-1 1 0,1-1 1,-1 0-1,0 0 0,1 0 0,-1 1 1,0-1-1,0 1 0,1-1 0,-1 1 1,0 0-1,-1-1 0,1 1 0,0 0 1,0-1-1,-1 1 0,1 2 0,2 5 79,-1 0 0,0 0 0,-1 1 0,1 15 0,-1 25 134,-1-26-95,1 0 0,0 0 0,2-1-1,8 35 1,-6-41-45,-2-6-20,0 0 1,1 1-1,0-1 1,1 0-1,9 15 1,-13-24-72,0 0 1,1 0 0,0 0-1,-1 0 1,1-1 0,0 1-1,0 0 1,0-1 0,0 0-1,0 1 1,0-1 0,0 0-1,0 0 1,1 0 0,-1 0-1,0 0 1,1-1 0,-1 1-1,1-1 1,-1 0-1,0 1 1,1-1 0,-1 0-1,1 0 1,-1-1 0,1 1-1,-1 0 1,0-1 0,1 0-1,-1 1 1,0-1 0,5-2-1,-2 0 11,-1 0 0,1 0-1,0 0 1,-1-1 0,0 0 0,0 0-1,0 0 1,0 0 0,-1 0 0,0-1-1,0 0 1,4-6 0,2-6 38,-1 0 0,8-25 0,-3-3 90,-2-2 0,-2 0 0,3-66 0,-10 94-82,3-31 208,-4 47-269,0 0 0,0 0-1,0 0 1,0 0 0,0 0 0,0 1 0,1-1-1,-1 0 1,1 0 0,0 1 0,0-1 0,3-3 0,-3 5-13,-1 0 0,1 0 0,-1 0 0,1 0 0,0 0 1,0 0-1,-1 1 0,1-1 0,0 1 0,0-1 0,0 1 0,-1-1 1,1 1-1,0 0 0,0 0 0,0 0 0,0 0 0,0 0 1,3 1-1,2 1 0,0 1 1,0-1 0,12 7-1,7 2 1,-12-6 12,-2 1-1,1 0 0,-1 1 1,22 15-1,-5-3 10,-11-9 361,-17-10 5,-1-7-335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62 9744,'0'0'7454,"10"3"-7194,-7-2-257,8 3 156,1 0 1,-1-1-1,1 0 1,0-1-1,0-1 1,0 0-1,18-1 1,-21-1-32,-4 1-1,0 0 1,0-1-1,0 0 1,0 0-1,-1 0 1,1 0-1,0-1 1,-1 0-1,1 0 1,-1 0-1,1 0 1,3-4-1,-7 5-86,0 1 0,0 0 1,0-1-1,0 0 0,-1 1 0,1-1 1,0 1-1,0-1 0,-1 0 0,1 0 1,-1 1-1,1-1 0,0 0 0,-1 0 0,1 0 1,-1 0-1,0 0 0,1 0 0,-1 0 1,0 0-1,1 0 0,-1 0 0,0 0 1,0 0-1,0 0 0,0 0 0,0 0 0,0 0 1,0 1-1,0-1 0,-1 0 0,1 0 1,0 0-1,-1 0 0,1 0 0,0 0 1,-1 0-1,1 0 0,-1 0 0,1 0 0,-1 1 1,0-1-1,1 0 0,-1 0 0,0 1 1,0-1-1,1 0 0,-1 1 0,0-1 1,0 1-1,-1-1 0,-2-2 3,0 1 1,0-1-1,-1 1 1,1 0-1,-1 1 0,1-1 1,-1 1-1,0 0 1,1 0-1,-1 0 0,0 1 1,0-1-1,0 1 1,0 0-1,0 1 1,1-1-1,-8 3 0,4-2-5,-1 1 0,1 1 0,0 0 0,0 0 0,0 0 0,0 1 0,0 0 0,1 1 0,-7 4 0,11-7-21,1 0 0,0 0 0,0 0-1,0 0 1,0 0 0,1 0 0,-1 0 0,1 0-1,-1 1 1,1-1 0,0 1 0,0-1 0,0 1-1,0-1 1,0 1 0,0 0 0,1-1-1,-1 1 1,1 0 0,0-1 0,0 1 0,0 0-1,0 0 1,0-1 0,1 1 0,-1 0 0,1 0-1,0-1 1,0 1 0,0-1 0,0 1-1,0-1 1,0 1 0,3 3 0,0-1 21,0 0 1,0 0-1,0 0 1,1-1 0,-1 1-1,1-1 1,0 0-1,0-1 1,1 1-1,-1-1 1,1 0 0,0 0-1,-1-1 1,8 3-1,-4-4 45,-1 1 1,1-1-1,-1-1 0,1 1 0,0-2 0,-1 1 0,1-1 1,11-3-1,9-3-663,29-11 1,-40 12-967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9944,'0'0'6571,"15"-5"-6221,-6 2-285,2 0 14,-1-1 0,1 1-1,0 1 1,-1 0 0,1 1-1,0 0 1,20 1-1,69 7 466,98 6 1288,-158-13-2436,1-1 0,68-11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19799,'0'0'4416,"73"-40"-3504,-49 36-368,-6 8 0,-6-2-232,-10 2-8,-2 2-152,-8 4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84 8032,'0'0'8537,"-5"-10"-8296,-2-5-137,-18-32 548,25 46-550,0 0 1,-1 1-1,1-1 0,-1 0 0,1 1 1,-1-1-1,1 0 0,-1 1 0,1-1 1,-1 1-1,1-1 0,-1 1 0,0-1 1,1 1-1,-1-1 0,0 1 0,1 0 1,-1-1-1,0 1 0,0 0 0,-1-1 1,2 1-50,-1 0 0,0 1 0,1-1 0,-1 0 0,1 0 0,-1 1 0,0-1 0,1 0 1,-1 1-1,1-1 0,-1 1 0,1-1 0,0 1 0,-1-1 0,1 1 0,-1-1 0,1 1 0,0-1 0,-1 1 1,1 0-1,-12 37 313,6 1-116,2 0 1,0 54-1,1-10 108,0 50 874,3-106 205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10656,'0'0'8634,"12"-2"-8390,184-9 537,-50 6-31,-111 3-396,-1-1 1,0-1 0,0-2-1,0-2 1,44-15 0,-62 17-3126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7632,'0'0'6072,"-10"9"-5771,-32 26 20,25-22 208,8-13 545,2-1 1300,7 0-2212,0 0-1,0 0 0,0 1 0,0-1 0,0 0 0,0 0 1,0 0-1,0 0 0,1 0 0,-1 0 0,0 0 0,1 0 1,-1 0-1,1 1 0,-1-1 0,1-1 0,1 1-52,0 0 0,-1 0-1,1 1 1,0-1 0,0 0-1,0 1 1,-1 0-1,1-1 1,0 1 0,0 0-1,0 0 1,0 0 0,0 0-1,0 0 1,-1 0 0,5 2-1,-2-1-24,0 1 0,0-1 0,1 1 1,-2 1-1,1-1 0,7 5 0,1 4 15,0 0 0,19 24 1,13 21 146,-25-30-107,1-2 0,1 0-1,1-1 1,1-1 0,27 20-1,-27-26 131,1-1-1,50 21 1,-69-34-146,0 0 1,0 0 0,1 0 0,-1-1 0,1 0 0,-1 0-1,1-1 1,7 1 0,-12-2-146,-2 1 0,1-1 0,0 0 1,0 1-1,0-1 0,0 1 0,0-1 0,0 0 0,-1 1 0,1-1 0,0 1 0,-1-1 0,1 1 0,0-1 0,-1 1 1,1-1-1,0 1 0,-1-1 0,1 1 0,-2-1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0 11256,'0'0'7495,"-14"11"-7229,5-5-219,-18 14 112,1 1 1,-25 26-1,3 5 416,2 1-1,2 2 1,3 2 0,-41 74-1,81-127-460,-1-1 0,1 1 0,0 0 0,0-1 0,-1 9 0,-2 8 681,4-19-771,0-1 1,-1 1-1,1-1 1,0 1-1,0-1 1,0 1-1,1 0 1,-1-1 0,0 1-1,0-1 1,0 1-1,0-1 1,0 1-1,1-1 1,-1 1-1,0-1 1,0 1-1,1-1 1,-1 1-1,0-1 1,1 1-1,-1-1 1,1 0-1,-1 1 1,0-1-1,1 0 1,-1 1-1,1-1 1,-1 0-1,1 0 1,-1 1-1,1-1 1,-1 0-1,1 0 1,0 0-1,5 1-3081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9848,'0'0'10273,"-7"11"-9919,0-1-257,4-6-50,-1 1 0,1 0 0,0 1 0,0-1 0,1 0 0,0 1 0,0 0 0,0-1 0,0 1 1,1 0-1,-1 11 0,-2 58 713,4 1 0,3-1 0,16 95 0,-18-154-512,-1-13-130,0 0 1,0 0-1,1 0 1,-1-1-1,0 1 1,1 0-1,0 0 1,0 0 0,0-1-1,0 1 1,0-1-1,4 6 1201,-6-14-658,1 9-286,0 21-223,1 33-376,1-48 182,-3-17 75,-1-18 46,-50-270 417,51 291-488,-3-14 59,0-1 0,-1-37-1,2 31 7,-2-10 22,5 35-93,0-1 1,0 0-1,0 1 1,0-1-1,0 1 1,1-1-1,-1 0 1,0 1-1,1-1 0,-1 1 1,1-1-1,0 1 1,-1-1-1,1 1 1,2-3-1,3-8-49,-6 11 43,0 1 1,1-1-1,-1 1 0,0-1 1,0 1-1,0-1 0,0 1 0,1-1 1,-1 1-1,0-1 0,1 1 0,-1-1 1,0 1-1,1 0 0,-1-1 1,1 1-1,-1 0 0,0-1 0,1 1 1,-1 0-1,1-1 0,-1 1 0,1 0 1,-1 0-1,1 0 0,-1 0 1,1-1-1,-1 1 0,1 0 0,-1 0 1,1 0-1,-1 0 0,1 0 1,0 0-1,5-2-32,0 0 1,0-1 0,0 0 0,0 0-1,-1 0 1,8-6 0,3-2-42,-7 6 41,-6 3 24,1-1 0,-1 1-1,1 1 1,0-1 0,0 0 0,4-1 0,-6 3 8,0 0 0,0 0 0,0 0 0,0 0 0,0 0 0,0 0 0,0 1 0,0-1 0,0 1 0,0-1 1,0 1-1,0 0 0,0 0 0,0 0 0,3 2 0,3 2-20,1 1 1,-1-1-1,0 2 1,0-1-1,-1 1 0,13 15 1,-18-19 14,0 0 1,0 1-1,0-1 0,0 1 1,0 0-1,-1 0 0,0-1 1,0 1-1,0 0 0,0 0 1,0 0-1,-1 0 0,0 0 1,0 0-1,0 0 0,0 0 1,-1 0-1,1 0 0,-1 0 1,-2 6-1,-2 1 12,0 0 0,-1-1 0,-1 1 0,0-1 0,0-1 0,-1 1 0,0-1 0,-15 13 0,-18 10 97,24-20 79,-22 21 0,35-28-91,8-5-72,12-1-32,18 1 6,0 2 0,-1 1 0,1 2 0,0 1-1,45 15 1,-72-19 19,-1 1 0,0 0 0,0 0-1,0 1 1,-1 0 0,1 0 0,-1 0 0,0 1-1,0 0 1,0 0 0,-1 0 0,1 0 0,-1 1-1,-1-1 1,1 1 0,-1 0 0,0 1 0,0-1 0,-1 0-1,0 1 1,0-1 0,2 11 0,-4-13 3,0 0 0,0 0 0,0 0 0,-1-1 0,0 1 1,1 0-1,-1 0 0,0-1 0,-1 1 0,1-1 0,-1 1 0,1-1 0,-1 1 1,0-1-1,0 0 0,-1 0 0,1 0 0,-1 0 0,1 0 0,-1-1 0,0 1 1,0-1-1,0 0 0,-5 3 0,-5 3 53,0-1 0,-1 0 0,1-1 0,-27 8 0,26-11 10,0 0 0,0-2 0,0 1 0,0-2 0,0 0 0,0 0-1,0-2 1,-27-5 0,33 5-17,-1-1 0,1-1 0,0 1-1,0-1 1,-12-8 0,-1-4-4291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10544,'0'0'8526,"11"4"-8245,25 7 68,0-2 1,0-1-1,1-1 0,57 2 0,-52-7 129,-28-1-174,-1 0-1,27-2 1,4-2 483,-27 3-3519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11952,'0'0'5102,"12"9"-4795,24 16 55,40 38 1,-57-45-154,-1 0 0,-1 1 0,0 1 0,19 29 0,-2 15 217,-3 0 0,-3 2 0,-2 1 0,-4 1 0,-2 1-1,-4 1 1,9 77 0,-23-123-251,0 0 0,-2 0-1,-1 0 1,0 0 0,-2-1 0,-1 1 0,-8 30 0,7-37-31,-1 1 1,-1-1 0,0-1-1,-1 1 1,-1-1 0,-1-1 0,0 1-1,-1-2 1,0 1 0,-15 13 0,20-23-58,1-1 1,-1 0 0,1-1 0,-1 1 0,-11 4 0,0-2-3223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52 9848,'0'0'11721,"-10"0"-11512,-29 0-20,25-2 106,12 6 92,2-4-366,0 0 1,1 0 0,-1 0-1,0-1 1,0 1-1,0 0 1,0 0 0,0 0-1,1-1 1,-1 1 0,0 0-1,0 0 1,0 0 0,0-1-1,0 1 1,0 0-1,0 0 1,0 0 0,0-1-1,0 1 1,0 0 0,0 0-1,0-1 1,0 1 0,0 0-1,0 0 1,0-1 0,0 1-1,0 0 1,0 0-1,0 0 1,0-1 0,0 1-1,-1 0 1,1 0 0,0 0-1,0-1 1,0 1 0,0 0-1,0 0 1,-1 0-1,1 0 1,0 0 0,0-1-1,0 1 1,-1 0 0,1 0-1,0 0 1,0 0 0,0 0-1,-1 0 1,1 0-1,0 0 1,0 0 0,-1 0-1,1 0 1,0 0 0,0 0-1,0 0 1,-1 0 0,91-26 208,-72 21-171,0 0-1,0 2 0,0 0 0,1 1 1,-1 1-1,1 1 0,-1 1 1,1 0-1,-1 1 0,29 8 1,18 2 638,-55-12-139,-6 0-3584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65 11256,'0'0'6929,"-1"12"-6599,0-6-290,0 8 79,0 1 0,1 0-1,1 0 1,4 26 0,6 15 401,3-1 1,2 0-1,2-1 1,27 55-1,-32-85 48,0 0-1,20 26 1,-1-14 1937,-32-35-2103,1-5-356,0 1 0,-1-1 1,1 1-1,1 0 1,-1-1-1,0 1 1,1 0-1,0-1 1,0 1-1,3-4 1,3-6 10,53-84 243,82-100 0,-75 106-141,33-55 171,-85 127-274,-14 17-55,0 0 1,0 0-1,0 0 1,0 0-1,-1-1 0,1 1 1,0 0-1,-1-1 1,0 1-1,0-1 1,0 0-1,0 1 0,0-1 1,1-2-1,-2 4-18,-7-2-102,-2 6 107,-1 0-1,0-1 1,0 0-1,0 0 1,-18 0 0,-55-4 3,18 0 7,-104 8 73,-45 1 119,214-7-195,0 0 0,0 0 0,1 0 0,-1 0 0,0 0 0,0 0 0,0 0 0,0 1 1,0-1-1,0 0 0,0 0 0,0 0 0,0 0 0,0 0 0,0 0 0,0 0 0,0 0 0,0 0 0,0 0 0,0 0 0,0 0 0,0 0 0,0 0 0,1 0 0,-1 0 0,0 0 0,0 0 0,0 0 0,0 1 0,0-1 0,0 0 1,0 0-1,0 0 0,0 0 0,0 0 0,0 0 0,0 0 0,0 0 0,0 0 0,0 0 0,0 0 0,0 0 0,-1 0 0,1 0 0,0 1 0,0-1 0,0 0 0,0 0 0,0 0 0,0 0 0,0 0 0,11 6 141,9 2-3922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151 168 12056,'0'0'5355,"-8"13"-4957,5-7-347,-5 6 60,2 1 0,-1-1 0,2 1 0,-1 1 0,-6 27 0,2 12 466,3 1 0,-2 75 0,7-68-56,0-39-177,1 0 0,1 0 0,4 27 0,1-35 834,-1-32-428,0-11-399,-2 0 0,-3-52 0,-13-63 469,8 91-521,2 30-93,0 1 0,-15-39-1,12 37 157,-11-47-1,13 49-86,4 20-254,0 0-1,0-1 1,1 1 0,-1 0 0,1-1-1,-1 1 1,1-1 0,0 1-1,0-1 1,0 1 0,0 0 0,1-1-1,0-4 1,1 2-10,-1 0-1,1-1 1,1 1-1,-1 0 1,1 0-1,0 0 1,0 1 0,0-1-1,1 1 1,-1-1-1,1 1 1,0 0-1,1 1 1,-1-1-1,1 1 1,-1 0 0,1 0-1,0 0 1,0 0-1,0 1 1,1 0-1,-1 0 1,9-2-1,-3 2-7,1-1-1,0 1 0,0 1 1,0 0-1,0 1 0,0 0 1,0 1-1,-1 0 0,20 5 1,-22-3-3,0 0 0,0 0 0,0 1 1,0 0-1,-1 1 0,0 0 0,1 0 1,-2 1-1,1 0 0,-1 1 1,0-1-1,9 12 0,-7-8 15,-1 2-1,0-1 1,-1 1-1,0 0 1,-1 1-1,-1 0 1,0 0-1,7 24 1,-12-34-5,0 0 1,0 0 0,1 0 0,-2 0-1,1 0 1,0 0 0,-1 0-1,1 0 1,-1 0 0,0 0-1,0 0 1,0 0 0,0-1 0,-1 1-1,1 0 1,-1-1 0,1 1-1,-1-1 1,0 0 0,0 1-1,0-1 1,-1 0 0,1 0 0,0 0-1,-1-1 1,1 1 0,-1 0-1,-3 1 1,-7 3 46,0-1 1,-1 0-1,1 0 1,-22 3-1,32-8-48,-7 2 33,0-1 0,-1 0 0,1-1 0,0 0 0,-1-1 0,1 0-1,0 0 1,0-1 0,0 0 0,0-1 0,0-1 0,-15-6-1,16 7-31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4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19703,'0'0'4840,"68"0"-4456,-46 8 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47 113 10248,'0'0'11342,"11"4"-11029,39 9-3,-45-12-247,-1 0 1,1 0 0,-1-1-1,1 0 1,0 0 0,-1 0-1,1 0 1,-1 0-1,1-1 1,5-1 0,2-1 120,-9 3-127,0-1 1,0 0 0,0 1 0,0-1 0,0 0-1,0 0 1,-1-1 0,1 1 0,0-1 0,-1 1-1,0-1 1,1 0 0,-1 0 0,0 0 0,0 0-1,0 0 1,0 0 0,0-1 0,0 1 0,2-5-1,-3 5-14,-1 0-1,1-1 1,0 1-1,-1 0 0,0-1 1,1 1-1,-1 0 1,0-1-1,0 1 0,0 0 1,-1-1-1,1 1 1,-1 0-1,1-1 0,-1 1 1,0 0-1,0 0 1,1 0-1,-2 0 0,1-1 1,0 1-1,0 1 1,-1-1-1,1 0 0,-1 0 1,-3-2-1,2 0-8,-1 2-1,1-1 1,-1 0-1,0 1 1,0 0 0,0 0-1,0 0 1,0 0-1,-1 1 1,1-1-1,-1 1 1,1 0 0,-1 1-1,1-1 1,-1 1-1,1 0 1,-1 0-1,1 0 1,-1 1-1,0-1 1,1 1 0,0 0-1,-1 0 1,1 1-1,0-1 1,-5 3-1,3-1-9,0 0-1,0 0 1,1 0-1,-1 1 0,1 0 1,0 0-1,0 0 0,0 1 1,0 0-1,1 0 0,0 0 1,0 0-1,0 1 0,1-1 1,0 1-1,0 0 1,-4 12-1,4-10 3,1 1 0,1 0 0,0 0 1,0 0-1,0 0 0,1 0 0,1 0 0,0 0 1,0-1-1,2 10 0,-2-13-9,1-1 0,-1 0 0,1 0-1,0 0 1,0 0 0,0 0 0,1 0 0,-1-1 0,1 1 0,0-1-1,0 1 1,0-1 0,1 0 0,-1-1 0,0 1 0,1 0 0,0-1 0,0 0-1,0 0 1,0 0 0,0 0 0,5 1 0,5 0 36,0 0 0,0-1 0,0 0 0,0-1 1,0 0-1,1-2 0,-1 1 0,0-2 0,0 0 0,18-5 1,14-6 175,75-34 0,-59 22-110,-42 17-415,53-21 838,-30 8-4462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85 109 9648,'0'0'7527,"-9"-3"-7253,-48-12 758,52 14-577,-8-1 1838,12 0-1365,10-1-743,88-17 227,162-14 0,-173 30-275,58-8 323,-131 10-346,-7 1-28,-1 1 1,1-1-1,-1-1 1,0 1-1,9-4 0,-12 4 32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11448,'0'0'5949,"-3"11"-5611,-5 21 28,3 0 0,-4 61-1,7 79 1113,2-106-646,0-62-753,0 12 349,1 0 1,3 22-1,-3-34-318,-1-1 0,1 0 0,-1 0 0,1 0 0,0 0 0,1 0 0,-1 0 0,0 0 0,1 0 0,0-1 0,-1 1 0,1 0 0,0-1 0,0 1 0,1-1 1,-1 0-1,0 0 0,6 4 0,0-4 108,-4-2-3218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48 7832,'0'0'6524,"-11"-6"-6224,-3-1-158,3 3 208,0-1-1,0-1 0,-18-13 1,29 19-283,0 0 1,-1 0 0,1 0-1,0 0 1,-1-1 0,1 1-1,0 0 1,0 0 0,-1 0-1,1 0 1,0 0 0,-1 0-1,1 0 1,0 0 0,-1 0 0,1 0-1,0 0 1,-1 0 0,1 1-1,0-1 1,-1 0 0,1 0-1,0 0 1,0 0 0,-1 0-1,1 1 1,0-1 0,-1 0 0,1 0-1,0 0 1,0 1 0,0-1-1,-1 0 1,1 0 0,0 1-1,0-1 1,0 0 0,-1 1-1,-9 19 1002,-2 27-448,11-28-342,0 0 1,4 28 0,1 9 211,-4-34-203,1-1-1,1 1 0,1 0 0,6 22 0,-8-36-164,2 4 719,-3-12-828,0 0 0,0 0 0,1 0 0,-1 0 0,0 0 0,0 0 0,1 0 0,-1 1 0,0-1 0,0 0 0,1 0 0,-1 0 0,0 0 0,0 0 0,0 0 0,1 0 0,-1-1 0,0 1 0,0 0 0,1 0 1,-1 0-1,0 0 0,0 0 0,1 0 0,-1 0 0,0 0 0,0-1 0,0 1 0,0 0 0,1 0 0,-1 0 0,0 0 0,0-1 0,0 1 0,0 0 0,1 0 0,-1 0 0,0-1 0,0 1 0,0 0 0,0 0 0,0-1 0,0 1 0,0 0 0,1-2 18,0 0 0,0 0 0,0 0 0,-1-1 0,1 1 0,-1 0 0,0 0 0,1 0-1,-1 0 1,0-4 0,2-11 68,39-124 531,-33 119-527,1 0 1,1 1-1,2 0 1,15-24-1,-25 43-93,-1 0 0,1 0 0,0 0-1,-1 0 1,1 1 0,0-1 0,0 0 0,0 1-1,1 0 1,-1-1 0,0 1 0,4-1 0,-5 1-11,0 1 0,0 0 1,-1 0-1,1 0 0,0 0 1,0 0-1,0 0 0,0 0 1,0 0-1,0 0 0,-1 0 1,1 1-1,0-1 0,0 0 1,0 1-1,0-1 0,-1 0 1,1 1-1,0-1 0,0 1 1,-1-1-1,1 1 0,0 0 1,-1-1-1,1 1 0,-1-1 1,1 1-1,-1 0 0,1 0 1,-1-1-1,1 1 0,-1 0 1,0 0-1,1 0 0,-1-1 1,0 1-1,0 0 0,1 1 1,29 137-171,-21-100 256,-9-39-82,0 0 1,0 0-1,0 0 1,1 1-1,-1-1 1,0 0-1,0 0 1,1 0-1,-1 0 1,0 1 0,1-1-1,-1 0 1,0 0-1,1 0 1,-1 0-1,0 0 1,0 0-1,1 0 1,-1 0-1,0 0 1,1 0 0,-1 0-1,0 0 1,1 0-1,-1 0 1,0 0-1,1 0 1,-1-1-1,0 1 1,0 0 0,1 0-1,-1 0 1,0 0-1,0-1 1,1 1-1,-1 0 1,0 0-1,0 0 1,1-1-1,12-7 65,-6 1-30,0 0 0,0 0 1,0-1-1,-1 0 0,-1 0 0,6-11 0,17-22 135,-19 30-134,28-30 235,-35 39-254,1 0 0,-1 0 0,1 0 0,-1 0 0,1 0 0,0 1 0,0 0 0,0-1 0,0 1 0,0 0 0,0 0 0,0 1 0,0-1 0,5 0-1,-6 2-19,0-1-1,-1 0 0,1 1 0,-1 0 0,1-1 0,-1 1 0,1 0 0,-1 0 0,0 0 0,1 0 1,-1 0-1,0 0 0,0 0 0,0 0 0,0 1 0,0-1 0,0 0 0,0 1 0,0-1 0,1 3 0,15 34-9,-16-34 8,6 17-10,-1 0-1,-2 0 0,0 1 1,2 38-1,4 25 181,-6-72 105,-3-12-266,-1-1 0,0 0 0,0 0 0,0 1 0,0-1 0,0 0 1,0 0-1,1 0 0,-1 1 0,0-1 0,0 0 0,0 0 0,1 0 0,-1 1 0,0-1 1,0 0-1,0 0 0,1 0 0,-1 0 0,0 0 0,0 0 0,1 1 0,-1-1 1,0 0-1,1 0 0,-1 0 0,0 0 0,0 0 0,1 0 0,-1 0 0,0 0 1,0 0-1,1 0 0,-1 0 0,0 0 0,1 0 0,-1-1 0,0 1 0,0 0 0,1 0 1,-1 0-1,0 0 0,8-5-225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10544,'0'0'7463,"3"10"-7133,2 14 27,-1 0 0,3 49-1,-7 39 2424,12-138-1582,19-83-402,7-20 102,-36 123-837,1-2 77,1 0-1,-1 0 1,6-9-1,-8 16-125,-1 0 1,1 0-1,-1 1 0,0-1 1,1 0-1,0 0 0,-1 0 0,1 1 1,-1-1-1,1 0 0,0 1 1,0-1-1,-1 0 0,1 1 1,0-1-1,0 1 0,0-1 1,0 1-1,0 0 0,-1-1 0,1 1 1,0 0-1,0 0 0,0-1 1,0 1-1,0 0 0,0 0 1,0 0-1,0 0 0,0 0 0,0 0 1,0 1-1,0-1 0,0 0 1,0 0-1,0 1 0,0-1 1,1 1-1,0 2-3,1-1 0,0 1 1,-1 0-1,1 0 0,-1 0 0,3 6 1,3 2-4,10 18 68,-2 1 1,-1 0 0,-2 1 0,15 50 0,-12-48 124,-14-28-146,0-1 0,1 0-1,-2 0 1,1 1 0,0-1-1,-1 1 1,0 0 0,0-1-1,0 1 1,0 6 0,-1-10-27,0 0 0,0 1 0,0-1 0,0 0 1,0 0-1,0 0 0,1 0 0,-1 0 0,0 0 1,1 0-1,-1 0 0,1 0 0,-1 0 0,1 0 0,0 0 1,-1 0-1,1 0 0,0 0 0,0 0 0,0-1 0,-1 1 1,1 0-1,0-1 0,0 1 0,0 0 0,0-1 0,0 1 1,0-1-1,2 1 0,11 1-3890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10 9440,'0'0'7390,"-13"-2"-6965,-44-5 1,50 7-320,0 0 0,0 1 1,0 0-1,0 0 0,0 0 1,0 1-1,1 0 0,-1 1 1,0-1-1,1 1 0,0 1 1,-12 7-1,1-1 158,14-9-212,-15 9 278,0 1 0,1 0 0,-19 17 0,32-26-256,1 1 0,0 0 1,0 0-1,0 0 0,0 0 1,1 1-1,-1-1 0,1 1 1,0 0-1,0-1 0,0 1 1,0 0-1,1 0 1,0 0-1,0 0 0,0 0 1,0 1-1,0-1 0,1 0 1,0 0-1,0 1 0,0 6 1,1-10-35,0 1 1,0 0-1,0 0 1,-1-1 0,1 1-1,1 0 1,-1-1-1,0 1 1,0-1 0,1 0-1,-1 1 1,0-1-1,1 0 1,0 0-1,-1 0 1,1 0 0,0 0-1,-1 0 1,1 0-1,0-1 1,0 1 0,0 0-1,-1-1 1,1 0-1,0 1 1,0-1-1,0 0 1,2 0 0,8 0 134,-1 0 1,1 0 0,14-3 0,-23 3-144,5-2 63,1 0 0,-1 0 0,0-1 0,1 0 0,-1 0 0,-1-1 0,1 0 0,0 0 0,-1-1 0,0 0 1,0 0-1,0-1 0,-1 0 0,0 0 0,0 0 0,-1-1 0,1 0 0,4-8 0,-9 14-64,-1 0 0,0 0 1,1 0-1,-1 0 0,0 0 0,0 0 0,1 1 0,-1-1 0,0 0 1,0 0-1,0 0 0,0 0 0,0 0 0,0 0 0,0 0 0,-1-1 1,-2 2 335,0 11-213,2-7-124,0-1 0,0 1-1,-1 0 1,0 0 0,-3 5 0,-6 19 54,5 7 129,3 1 1,0 0 0,3-1-1,0 1 1,3 0 0,11 60-1,-6-51 311,2 93-1,-8-121-328,-2-15-119,1 0 1,-1 1-1,0-1 0,0 1 0,0-1 1,0 0-1,0 1 0,0-1 0,-1 4 1,0-5-55,0 0 0,1-1 0,-1 1 0,0 0 1,1-1-1,-1 1 0,0-1 0,1 1 0,-1-1 1,0 0-1,0 1 0,0-1 0,0 0 0,1 1 1,-1-1-1,0 0 0,0 0 0,0 0 0,0 0 0,0 0 1,0 0-1,1 0 0,-1 0 0,0 0 0,0 0 1,0 0-1,0 0 0,0-1 0,0 1 0,1 0 0,-1-1 1,0 1-1,-1-1 0,-17-5 84,-1-2 1,1 0-1,0 0 1,1-2-1,0 0 0,0-2 1,1 1-1,1-2 1,-18-17-1,33 29-106,0 0 0,1 0 0,-1 1 0,0-1 0,0 0 0,0 0 0,1 0 0,-1 0 0,1-1 0,-1 1 0,1 0 0,-1 0 0,1 0 0,-1 0 0,1 0 0,0-1 0,0 1 0,0 0 0,0 0 0,0-1 0,0 1 0,0 0 0,0-3 0,1 2 0,0 0 0,0 0 0,0 1 0,0-1 0,1 0 0,-1 0 0,0 1 0,1-1 0,-1 0 0,1 1 0,-1 0 0,4-3 0,5-2 0,1 0 0,0 0 0,20-7 0,-26 11 0,7-2 213,1-1-1,-1 2 1,14-3 0,22 2-5216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13056,'0'0'4803,"16"2"-4380,19 2-133,-1-1 1,37-3-1,200-24 1666,-223 25-1752,-33 1-2640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10152,'0'0'10330,"4"-10"-10053,14-31-9,-18 39-243,1 1-1,0 0 0,0 0 1,0 0-1,0-1 0,0 1 1,0 0-1,0 0 0,0 0 1,0 0-1,0 0 0,1 1 1,-1-1-1,0 0 0,1 1 1,-1-1-1,0 1 0,1-1 1,-1 1-1,1-1 0,-1 1 0,1 0 1,-1 0-1,1 0 0,-1 0 1,3 0-1,3 0 59,5 0 20,1 0 0,0 0 0,-1 1 0,15 4 0,11 0 61,270 19 779,-162-14-573,4-7 186,-107-3 66,-46 2-423,-3 1-3390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53 9240,'0'0'8766,"1"-11"-8403,3-31-3,-4 44 978,-7 66 514,6 13-1260,-3-1 0,-4-1 0,-31 138 0,38-215-556,1 0 0,-1-1 0,1 1-1,-1 0 1,1 0 0,0 0 0,-1 0 0,1-1-1,0 1 1,0 0 0,1 0 0,-1 0 0,0 0-1,1 0 1,-1-1 0,1 1 0,-1 0 0,1 0-1,0-1 1,0 1 0,-1 0 0,1-1-1,1 1 1,-1-1 0,0 1 0,0-1 0,0 0-1,1 1 1,-1-1 0,1 0 0,-1 0 0,1 0-1,-1 0 1,3 1 0,-1-1-416,-1 0 0,1-1 0,0 1 0,0 0 0,0-1 0,0 0 1,4 1-1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325 374 8032,'0'0'14566,"-11"-4"-14347,-34-12 2,42 15-177,0 0 1,0 0-1,0 1 0,0 0 1,0 0-1,-1 0 1,1 0-1,0 0 0,0 0 1,0 1-1,0-1 0,0 1 1,0 0-1,0 0 1,1 0-1,-1 1 0,0-1 1,0 0-1,1 1 1,-1 0-1,1 0 0,-1 0 1,1 0-1,-3 3 0,-12 7 242,11-8-210,-30 21 581,34-24-627,1 0-1,-1 1 1,1 0 0,-1-1 0,1 1 0,0 0-1,0 0 1,0 0 0,0 0 0,0 0-1,0 0 1,0 0 0,1 0 0,-1 0 0,1 0-1,-1 0 1,1 4 0,-1 5 85,1-8-85,0 1-1,0-1 1,0 0-1,0 0 0,1 0 1,-1 0-1,1 0 0,-1 0 1,3 5-1,0-1 6,1 1 1,0-1-1,0 0 0,0 0 0,1 0 0,0-1 1,0 1-1,6 5 0,-8-10-26,0 1 0,0-1 0,1 0 1,-1 0-1,0 0 0,1 0 0,-1 0 0,1-1 0,0 0 1,-1 1-1,1-1 0,0-1 0,0 1 0,0 0 0,0-1 1,0 0-1,0 0 0,0 0 0,5-1 0,-2 0 10,1-1 1,-1 0-1,1 0 0,-1 0 1,0-1-1,0 0 0,11-6 0,-13 6-5,-1-1 0,0 1 0,-1-1 0,1 0 0,0 0 0,-1 0 0,0 0-1,0 0 1,0-1 0,-1 1 0,0-1 0,3-6 0,-1 0 10,-1 0-1,0 0 1,-1-1 0,0 1-1,-1-1 1,-1 1 0,0-21-1,-16-83 106,12 87-94,-1 10 33,0 1 1,-1-1-1,0 1 0,-2 0 0,0 1 0,-16-25 0,17 31-12,0 1-1,-1 0 1,0 0-1,-1 1 1,0 0-1,0 0 1,-1 1-1,1 1 1,-2-1-1,1 2 1,-1-1-1,-19-6 1,19 10 27,0 0 1,0 1-1,0 0 0,-17 1 1,15 0-5,-24 7 143,35-7-225,0 1 1,0-1-1,0 1 0,0 0 1,0 0-1,0-1 0,1 1 1,-1 0-1,0 1 1,1-1-1,-1 0 0,1 0 1,-1 1-1,1-1 0,-1 1 1,-1 2-1,3-3 183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2:5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145 111 10448,'0'0'6809,"7"-10"-5879,20-31-142,-26 40-692,-1 0-1,1-1 0,0 1 0,0 0 1,0-1-1,-1 1 0,1-1 1,-1 1-1,1-1 0,-1 1 0,0-1 1,0 1-1,1-1 0,-1 1 0,0-1 1,0 1-1,-1-1 0,1 1 0,0-1 1,-1-1-1,1 2-13,-1 0 0,0 0-1,0 0 1,1 0 0,-1 0 0,0 1-1,0-1 1,0 0 0,0 0-1,0 1 1,0-1 0,0 1 0,0-1-1,0 1 1,0-1 0,-1 1 0,1-1-1,0 1 1,-2 0 0,-3-1 174,-1 0 1,0 1-1,1 0 1,-1 1-1,0-1 0,-7 3 1,7-2-33,0 1-1,1 0 1,-1 0-1,0 1 1,1 0 0,-1 0-1,1 0 1,0 1-1,0 0 1,1 0 0,-1 0-1,1 1 1,0 0-1,0 0 1,0 0 0,-6 11-1,10-15-171,1-1 0,0 0 1,0 1-1,-1-1 0,1 1 0,0-1 0,0 1 1,0-1-1,-1 1 0,1-1 0,0 1 0,0-1 0,0 1 1,0-1-1,0 1 0,0-1 0,0 1 0,0-1 0,0 1 1,0-1-1,1 1 0,-1-1 0,0 1 0,0-1 0,0 1 1,1-1-1,-1 0 0,0 1 0,0-1 0,1 1 0,-1-1 1,0 0-1,1 1 0,-1-1 0,1 1 0,1 0 99,-1 0 1,1 0-1,0-1 0,0 1 0,0 0 1,0-1-1,0 0 0,0 1 0,3-1 0,3 1 76,0-1 0,0 0 0,0-1 0,8-1 0,-4-1-217,0-1-1,-1 0 1,0-1-1,0-1 1,0 1-1,-1-2 1,1 1-1,-2-1 1,15-14-1,-18 16-816,-1-1 1,0 1-1,0-1 0,7-12 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380 400 7936,'0'0'9575,"-10"-9"-9219,-33-25 18,41 33-317,-1 0 1,1 0-1,-1 0 1,1 0-1,-1 1 0,0-1 1,1 1-1,-1 0 1,0-1-1,1 1 1,-1 1-1,1-1 0,-1 0 1,0 1-1,1-1 1,-1 1-1,1 0 1,-1 0-1,1 0 0,-1 0 1,-4 3-1,-4 0 205,5-1-116,-1 0 0,1 0 0,-1 0 0,1 1 0,0 0 0,0 0 0,1 1 0,-1-1-1,1 1 1,0 1 0,1-1 0,-1 0 0,1 1 0,0 0 0,0 0 0,1 1 0,-1-1 0,1 1 0,1-1 0,0 1 0,-3 10 0,4-9-16,0 0 1,0-1 0,1 1-1,0 0 1,1 0 0,-1 0-1,1 0 1,4 13 0,-4-17-66,1 0 0,0 1 1,-1-1-1,1 0 0,1 0 1,-1 0-1,1-1 0,-1 1 1,1 0-1,0-1 0,0 0 1,1 0-1,-1 0 0,1 0 1,-1 0-1,9 4 0,-7-5-15,0-1 0,0 1 0,0-1 1,0 0-1,0 0 0,0-1 0,0 1 0,0-1 0,1 0 0,-1-1 0,0 1 0,0-1 0,0 0 0,0 0 1,0-1-1,0 1 0,0-1 0,-1 0 0,1-1 0,0 1 0,-1-1 0,9-6 0,-1-4 32,-1 0-1,0-1 1,0 0 0,-1-1-1,-1 0 1,-1-1 0,0 1-1,7-23 1,-13 32-54,-1-1 1,0 1-1,0 0 1,-1-1-1,0 1 1,0-1-1,0 1 1,-1 0-1,0-1 1,0 1-1,0 0 1,-1 0-1,-3-8 1,-3-3 51,0 0 0,-1 1 1,-14-20-1,-11-13 209,-44-50-1,64 83-184,0 2 1,-1 0-1,-1 0 0,0 1 0,-1 2 0,0-1 0,-19-8 0,29 17-52,1 0 0,-1 0 0,0 1 0,1 0 0,-1 0 0,0 0 0,0 1 0,0 0 0,0 1 0,0 0 0,-13 0 0,19 1-44,0-1-1,0 0 0,0 0 1,1 1-1,-1-1 0,0 1 1,0-1-1,0 1 0,0-1 1,1 1-1,-1-1 0,0 1 1,0 0-1,1-1 0,-1 1 1,1 0-1,-1 0 0,1-1 1,-1 1-1,1 0 0,-1 0 1,1 0-1,-1 0 0,1 0 1,0 0-1,0 0 0,0-1 1,-1 1-1,1 0 0,0 0 1,0 0-1,0 0 0,0 0 1,0 0-1,1 0 0,-1 2 1,11 31-2631,-9-31 1065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262 345 7936,'0'0'13573,"-10"-9"-13331,-36-25-4,43 32-199,-1 0 0,1 0 0,-1 1 0,0-1 0,0 1 0,1 0 0,-1 0 1,0 1-1,0-1 0,0 1 0,0 0 0,0 0 0,0 0 0,0 0 0,-7 2 0,3 0 136,0 0 0,1 1 0,-1 0 1,1 0-1,-12 7 0,13-5-33,0 0 1,-1 0-1,2 0 1,-1 0 0,1 1-1,-1 0 1,2 0-1,-1 1 1,1-1-1,0 1 1,0 0 0,1 0-1,-1 0 1,2 1-1,-1-1 1,-1 11 0,3-13-93,1 0 0,0 1 0,1-1 0,-1 0 0,1 0 0,0 0-1,0 0 1,0 0 0,1 0 0,0-1 0,0 1 0,0 0 0,0-1 0,6 9 0,-4-7-4,1 1-1,0-1 0,1 0 0,-1-1 0,1 1 0,0-1 0,0 0 0,14 8 1,-16-12-36,0 1 1,1-1-1,-1 0 1,1 0-1,-1 0 1,1 0-1,-1-1 1,1 0-1,-1 0 1,7-1-1,52-9 92,-47 7-69,-9 1-11,0 0 1,0 0-1,0-1 0,-1 1 0,1-1 0,-1-1 0,0 1 1,0-1-1,0-1 0,0 1 0,-1-1 0,0 1 1,0-2-1,0 1 0,0 0 0,-1-1 0,0 0 0,6-11 1,-5 7 26,-1 1 1,0-1 0,-1 0-1,0 0 1,-1 0-1,0 0 1,0-1 0,-1 1-1,0 0 1,-1-1 0,0 1-1,-3-16 1,0 5 34,-2 0 0,0 0 0,-1 0 0,-10-20 0,12 31-43,-1 0 1,0 0-1,-1 1 0,0 0 0,0 0 0,-1 1 0,0 0 1,-1 0-1,0 0 0,-9-6 0,-20-14 124,29 20-110,-2 0 0,1 0 0,-1 1 0,-1 1 0,1 0 0,-1 0 0,0 1 0,0 0 0,-22-5 0,26 9-307,0-1 468,0 1-1,0 0 1,0 1 0,-12 0 0,18 0-362,-1 0 0,1 0 0,-1 1 0,1-1 0,0 1 0,-1-1-1,1 1 1,0-1 0,-1 1 0,1-1 0,0 1 0,0 0 0,0 0 0,-1 0 0,1 0-1,0 0 1,0 0 0,1 0 0,-1 0 0,0 0 0,0 0 0,0 0 0,1 1 0,-1-1-1,0 0 1,1 1 0,-1-1 0,1 0 0,-1 3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331 335 8744,'0'0'10239,"-8"-10"-9959,-27-30 0,32 38-207,1 0-1,-1 0 0,1 1 0,-1-1 1,0 1-1,1 0 0,-1 0 1,0 0-1,0 0 0,0 0 0,0 0 1,0 1-1,0-1 0,0 1 0,0 0 1,0 0-1,0 0 0,0 1 1,0-1-1,0 1 0,0-1 0,0 1 1,-5 2-1,2-1 57,1-1-6,0 1-1,1 1 0,-1-1 0,0 0 1,1 1-1,-1 0 0,1 0 0,0 1 0,-7 6 1,-33 41 957,32-35-735,4-5-86,0 0 1,1 1-1,1 0 0,-7 16 0,4 10 719,9-35-920,-1 1 1,1-1 0,0 0-1,0 0 1,0 0 0,0 1 0,1-1-1,-1 0 1,1 0 0,0 0-1,0 0 1,0 0 0,0 0 0,0 0-1,1 0 1,-1 0 0,1 0-1,0-1 1,0 1 0,0-1 0,0 1-1,0-1 1,1 0 0,-1 0-1,5 3 1,37 33 424,-41-36-455,1 0 0,-1 0 0,1-1-1,-1 1 1,1-1 0,-1 0 0,1 1 0,0-1 0,0-1 0,-1 1 0,1-1 0,0 1 0,0-1 0,7-1 0,6-1 65,-1 0 1,20-6 0,-10 1 22,-14 4-62,1-1 0,-1-1 0,-1 0 1,1-1-1,-1 0 0,0-1 0,0 0 1,-1-1-1,0 0 0,0-1 0,14-16 0,-22 22-32,0-1-1,0 1 0,-1-1 1,1 0-1,-1 0 0,0 0 1,0 0-1,0 0 0,0 0 1,-1 0-1,0 0 0,1 0 1,-1 0-1,-1 0 0,1 0 1,-2-5-1,1 1 16,-1-1-1,0 1 1,-1-1-1,0 1 0,0 0 1,0 0-1,-1 0 1,-1 1-1,1-1 1,-10-11-1,-58-71 418,39 47-188,-70-71 1,88 103-187,1 1-1,-1 0 1,-1 1-1,0 1 1,0 1-1,-1 0 1,-34-9-1,25 7-22,26 9-95,0 0 0,0 0 0,0 0-1,0 0 1,0 0 0,0 0 0,-1 0 0,1 0-1,0 0 1,0 0 0,0 0 0,0 0 0,0 0-1,0 0 1,0 0 0,0 0 0,0 0-1,0 0 1,-1 0 0,1 0 0,0 0 0,0 0-1,0 0 1,0 0 0,0 0 0,0 0 0,0 0-1,0 0 1,0 0 0,-1 0 0,1 0-1,0 0 1,0 0 0,0 0 0,0 0 0,0 0-1,0 0 1,0 0 0,0 0 0,0 0 0,0 1-1,0-1 1,0 0 0,0 0 0,0 0-1,0 0 1,0 0 0,0 0 0,-1 0 0,1 0-1,0 0 1,0 0 0,0 1 0,0-1-1,0 0 1,0 0 0,0 0 0,0 0 0,0 0-1,0 0 1,1 0 0,-1 0 0,0 1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63 8432,'0'0'10122,"-9"-1"-9782,2 1-261,0-2 90,1 1 0,0 0 0,-1 1 0,0 0 0,1 0-1,-1 0 1,1 1 0,-1 0 0,-6 2 0,0 0 1506,9-3-354,9-4-1261,11-3 3,1 0 1,1 1 0,-1 0-1,1 2 1,0 0-1,32-3 1,3-1 36,-26 5 24,51-1 0,12-1 327,-31 4 271,-32 2-140,-25-1-593,0 1 0,1-1 0,-1 1-1,0 0 1,1 0 0,-1 0 0,0 0 0,0 1 0,0-1 0,0 1 0,0-1-1,2 3 1,2 1-2788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78 146 10040,'0'0'8378,"-10"-5"-8034,-44-24 313,53 28-618,1 1 0,0 0-1,0 0 1,0-1-1,-1 1 1,1 0-1,0 0 1,0 0 0,0-1-1,-1 1 1,1 0-1,0 0 1,-1 0 0,1 0-1,0-1 1,0 1-1,-1 0 1,1 0-1,0 0 1,-1 0 0,1 0-1,0 0 1,-1 0-1,1 0 1,0 0-1,-1 0 1,1 0 0,0 0-1,-1 0 1,1 0-1,0 0 1,0 1 0,-1-1-1,1 0 1,0 0-1,-2 1 1413,4 28-1237,1-1 0,1 0-1,8 29 1,1 3-26,-5-18-73,51 232 714,-47-240-538,18 38 1,-9-20 378,-15-32 364,-12-32 300,-6-26-1036,-24-77 71,-13-158 220,-2-7-26,45 257-545,3 16-25,1 0 0,1 0 1,-1 0-1,0-13 0,2 13-48,0 7 49,0 0 0,-1 0-1,1-1 1,0 1 0,0 0 0,0 0-1,0 0 1,0 0 0,0 0 0,0 0-1,0 0 1,0-1 0,0 1 0,0 0-1,0 0 1,0 0 0,0 0 0,0 0-1,0 0 1,0 0 0,0-1 0,0 1-1,0 0 1,0 0 0,0 0 0,0 0-1,0 0 1,0 0 0,0 0 0,0 0-1,1-1 1,-1 1 0,0 0 0,0 0-1,0 0 1,0 0 0,0 0 0,0 0-1,0 0 1,0 0 0,0 0 0,0 0-1,1 0 1,-1 0 0,0 0 0,0 0-1,0 0 1,0 0 0,0 0 0,0-1-1,0 1 1,1 0 0,-1 0 0,0 0 0,0 1-1,0-1 1,0 0 0,0 0 0,1 0-1,13-2-223,1 0 169,-1 1 0,0 0 1,1 1-1,-1 1 0,0 0 1,27 6-1,-7-1-30,0-1-20,0 2 0,-1 1 0,0 1 0,45 20 0,-65-24 64,0 1 0,-1 1 1,1 0-1,-1 1 0,0 0 0,-1 1 1,0 0-1,0 1 0,-1 0 0,-1 1 1,1 0-1,-2 0 0,10 16 1,-16-23 42,0 0 0,0 0 0,0 0 0,-1 0 1,1 1-1,-1-1 0,0 1 0,0-1 0,-1 1 1,1-1-1,-1 1 0,0-1 0,0 1 1,-1-1-1,1 1 0,-1-1 0,0 1 0,0-1 1,-1 0-1,1 1 0,-1-1 0,0 0 1,0 0-1,0 0 0,-1 0 0,1 0 0,-1-1 1,-5 6-1,0-1 28,0-1 1,-1 0-1,0-1 0,0 0 1,-1 0-1,1-1 1,-1 0-1,-1-1 0,1 0 1,-19 4-1,16-5 17,-5 2 28,1 0 0,-1-2 0,0 0 1,0-1-1,0-1 0,-25-2 0,22 0 35,16 2-65,0-1 0,-1-1 0,1 1 0,0-1 0,0 0 0,-5-2-1,9 3-31,1 0 0,0 0-1,0 0 1,0-1-1,0 1 1,-1 0-1,1 0 1,0 0-1,0 0 1,-1 0 0,1 0-1,0 0 1,0 0-1,0-1 1,-1 1-1,1 0 1,0 0-1,0 0 1,-1 0-1,1 0 1,0 0 0,0 0-1,-1 0 1,1 1-1,0-1 1,0 0-1,-1 0 1,1 0-1,0 0 1,0 0 0,0 0-1,-1 0 1,1 0-1,0 1 1,0-1-1,0 0 1,-1 0-1,1 0 1,0 0-1,0 1 1,0-1 0,0 0-1,0 0 1,-1 0-1,1 1 1,4 9-4110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16479,'0'0'3840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73 181 8744,'0'0'10161,"11"0"-9932,5 1-144,-6 0 5,-1-1 0,1 0-1,11-2 1,-15 2 34,0-1 0,0 0 0,0-1-1,0 1 1,0-1 0,0 0 0,0 0 0,-1-1 0,1 0-1,8-5 1,-11 5-67,0 0 0,0 0 0,-1 0 0,1 0-1,-1 0 1,1 0 0,-1-1 0,0 1 0,-1-1 0,1 0-1,0 1 1,-1-1 0,0 0 0,0 0 0,0 0 0,0 0 0,-1-6-1,1 5 13,-1 0-1,0 0 1,0 0-1,0 0 1,-1 0-1,0 0 1,0 0-1,0 0 1,0 0-1,-1 1 1,0-1-1,-3-6 1,4 9-47,-1 1 0,0-1 0,1 1-1,-1 0 1,0-1 0,1 1 0,-1 0 0,0 0 0,0 0 0,0 0-1,0 1 1,0-1 0,0 1 0,0-1 0,0 1 0,0-1 0,0 1 0,0 0-1,0 0 1,-1 0 0,1 0 0,0 1 0,0-1 0,0 0 0,0 1-1,0 0 1,0-1 0,0 1 0,-3 1 0,3 0 1,-1 0 1,0 0-1,-1-1 0,1 1 1,0-1-1,-5 1 0,4-1-3,0 0 0,1 1 1,-1-1-1,1 1 0,-1 0 0,-5 4 0,3-2 13,-1 1 0,1 0 0,0 1 1,1 0-1,-1 0 0,1 0 0,-8 13 0,0 3 109,9-17-98,1 0 1,0 0-1,0 0 0,1 1 1,-4 7-1,-3 17 140,3-15-106,2 0 0,0 1-1,-4 24 1,6-22 14,1-16-76,1 0 0,-1 0-1,1 1 1,-1-1-1,1 0 1,0 1-1,0-1 1,0 1-1,0-1 1,0 0-1,0 1 1,1-1-1,-1 0 1,1 1-1,0-1 1,0 0-1,0 0 1,0 1 0,0-1-1,2 2 1,3 3 86,-6-6-86,1 0-1,0 1 1,0-1-1,0 0 0,0 0 1,1 0-1,-1 0 1,0 0-1,0-1 1,0 1-1,1 0 1,-1 0-1,1-1 1,1 1-1,6 1 11,0-1 1,0-1-1,0 1 0,0-2 0,0 1 0,0-1 1,-1 0-1,15-4 0,2 0 66,-6 1 149,34-10 0,-52 14-227,0-1 0,-1 1 0,1 0 0,0 0 0,0 0 0,-1-1 0,1 1 0,0 0 0,0 0 0,0 0 0,-1 0 0,1 0 0,0 0 0,0 0 0,0 1 0,-1-1 0,1 0 0,0 0 0,0 1 0,-1-1 0,1 0 0,0 1 0,-1-1 0,1 0 0,0 1 0,-1-1 0,1 1 0,-1-1 0,1 1 0,0 0 0,-1-1 1,1 2-1,3 2-37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8336,'0'0'13897,"-11"4"-13635,-2 0-167,8-3-35,-1 1-1,1-1 1,0 2 0,-1-1-1,1 0 1,-8 6-1,9-5 34,0 1-1,0 0 0,0-1 1,1 2-1,-1-1 1,1 0-1,0 1 0,1-1 1,-1 1-1,-2 6 1,2-5 31,0 1-1,-1-1 1,0 0 0,0 0 0,-5 5 0,6-7-40,0-1 0,0 1-1,0 0 1,1 0 0,0 0 0,0 0-1,0 1 1,0-1 0,1 1-1,-1-1 1,1 1 0,0-1 0,1 1-1,-1 0 1,1-1 0,0 1-1,0 0 1,1 6 0,1 5 105,1 0 0,1-1 0,0 1 0,7 15 0,-9-26-129,0 0 0,1-1-1,-1 1 1,1-1 0,0 0 0,0 1-1,1-1 1,-1-1 0,1 1 0,0 0-1,0-1 1,0 0 0,0 0 0,1 0-1,-1 0 1,1-1 0,-1 0 0,1 0-1,9 3 1,-8-4-4,0 1-1,0-1 0,0-1 1,0 1-1,0-1 1,1 0-1,-1 0 1,0-1-1,0 0 0,0 0 1,0 0-1,0-1 1,0 0-1,0 0 1,-1 0-1,9-5 0,-8 0 95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26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35 8240,'0'0'12454,"-11"2"-12134,-34 5-12,43-6-246,0-1 0,-1 1 0,1 0 0,0 0 0,-1 0 0,1 0-1,0 0 1,0 0 0,0 0 0,0 1 0,0-1 0,0 1 0,0 0 0,0-1 0,1 1 0,-1 0 0,1 0 0,-1 0 0,1 0-1,0 0 1,-1 0 0,1 1 0,1-1 0,-1 0 0,0 0 0,0 4 0,1-6-45,-1 0-1,1 0 1,0 1-1,0-1 1,0 0 0,0 0-1,0 1 1,0-1-1,0 0 1,0 0 0,0 1-1,-1-1 1,1 0 0,0 0-1,0 1 1,0-1-1,1 0 1,-1 1 0,0-1-1,0 0 1,0 0-1,0 1 1,0-1 0,0 0-1,0 0 1,0 0-1,0 1 1,1-1 0,-1 0-1,0 0 1,0 0 0,0 1-1,0-1 1,1 0-1,9-1 527,9-9 106,-16 8-582,-1 0 0,1-1 0,-1 1 0,1-1 0,-1 1 1,0-1-1,0 0 0,0 0 0,0 0 0,-1 0 0,3-5 0,-3 7-36,-1 0 1,0-1 0,1 1-1,-1 0 1,0-1 0,0 1-1,0 0 1,0-1 0,0 1-1,0-1 1,0 1-1,0 0 1,-1-1 0,1 1-1,0-1 1,-1 1 0,1 0-1,-1 0 1,0-1 0,1 1-1,-1 0 1,0 0-1,0 0 1,0 0 0,0 0-1,0 0 1,0 0 0,0 0-1,0 0 1,-2-1 0,1 1 11,0-1 0,0 1 1,0 0-1,0 0 0,0 0 1,0 1-1,0-1 1,0 0-1,0 1 0,0-1 1,-1 1-1,1 0 0,0 0 1,-4 0-1,5 0-36,0 0 1,0 1-1,0-1 0,1 1 1,-1-1-1,0 1 0,0-1 1,0 1-1,1-1 0,-1 1 0,0 0 1,0-1-1,1 1 0,-1 0 1,1-1-1,-1 1 0,1 0 1,-1 0-1,1 0 0,-1 0 0,1 0 1,0 0-1,-1-1 0,1 1 1,0 0-1,0 0 0,0 0 0,0 0 1,0 0-1,0 0 0,0 0 1,0 0-1,0 0 0,0 0 1,1 1-1,0 8-3410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5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56 3408,'0'0'8814,"-10"0"-8524,-31-2-4,39 1-232,0 1 0,0 0-1,0-1 1,0 0-1,0 1 1,0-1 0,0 0-1,0 0 1,0 0-1,1 0 1,-1 0 0,0-1-1,0 1 1,1 0 0,-1-1-1,-1-2 1,-12-8 452,8 8-323,-1 1 0,0 0 0,-1 1 0,1 0 0,0 0 0,-1 0 0,-9 1 0,6 0-27,5 0-50,0 0 0,0 1 0,1 0 0,-1 0 0,0 1-1,0 0 1,0 0 0,-8 3 0,-17 6 284,20-7-199,1 0-1,0 1 0,0 0 1,0 1-1,0 0 0,1 1 1,-13 8-1,-64 67 1131,84-77-1283,0-1 0,1 0-1,-1 1 1,1-1 0,0 1-1,0 0 1,0 0 0,0 0-1,1 0 1,0 0 0,0 0-1,0 0 1,-1 6-1,2-4 3,-1-1 0,1 1-1,-1-1 1,2 1-1,-1 0 1,1-1-1,-1 1 1,2-1-1,2 9 1,-1-5 4,2-1 1,-1 0-1,1 0 1,0-1-1,1 1 1,0-1-1,0 0 0,0 0 1,1-1-1,0 0 1,1 0-1,-1-1 0,1 0 1,0 0-1,16 6 1,24 10 91,-38-16-99,1 0 1,0-1-1,0 0 1,0-1-1,16 3 1,4-3 38,0-2 1,0-2-1,57-7 0,-72 7-21,-13 1-41,0 0 0,-1 0-1,1 0 1,0 0 0,-1 0 0,1-1-1,0 1 1,-1-1 0,1 0 0,0 1-1,-1-1 1,0 0 0,1-1 0,-1 1-1,1 0 1,-1-1 0,0 1 0,4-5-1,-5 5-7,-1 0-1,0 0 0,1 0 0,-1 0 0,0 0 0,0 0 1,1-1-1,-1 1 0,0 0 0,0 0 0,0 0 1,0-1-1,-1 1 0,1 0 0,0 0 0,0 0 1,-1 0-1,1 0 0,-1 0 0,1 0 0,-1 0 1,1 0-1,-1 0 0,1 0 0,-3-2 0,-21-23 60,20 21-37,-3-1-25,-1-1-1,1 1 1,-1 1 0,0 0-1,0 0 1,-1 0-1,0 1 1,1 0 0,-1 1-1,-1 0 1,1 1-1,0-1 1,-1 2 0,1-1-1,-1 1 1,-17 1-1,15 0 80,0-1 0,1 0 0,-15-3 0,16 2 151,6 0-35,12 0-10,16-3-97,42-2-1,-8 0-38,-25 4 135,48 1 0,-78 2-163,-2 0-63,-1 0 1,0 0 0,1 0 0,-1 0-1,1 0 1,-1 1 0,0-1-1,1 0 1,-1 0 0,0 0 0,0 0-1,1 1 1,-1-1 0,0 0 0,1 1-1,-1-1 1,0 0 0,0 0-1,0 1 1,1-1 0,-1 0 0,0 1-1,0-1 1,0 0 0,0 1 0,0-1-1,1 0 1,-1 1 0,0-1-1,0 1 1,0-1 0,0 0 0,0 1-1,0-1 1,0 0 0,0 1 0,0-1-1,-1 1 1,1-1 0,0 0-1,0 1 1,0 2-2496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3:28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286 191 8240,'0'0'15367,"-4"11"-14991,4-10-376,-8 19 338,-1 1 1,-21 36-1,27-51-229,0-1 0,-1 0 0,0 1 0,0-2 0,0 1 0,-1 0 0,1-1 0,-1 0 0,0 0 0,0 0 0,-1-1-1,1 0 1,-1 0 0,1 0 0,-1 0 0,0-1 0,-10 2 0,10-3-6,-1 0 0,1-1 0,-1 0 0,1 0 0,-1 0 0,1-1 0,0 0 0,-1 0 0,1-1 0,0 0 0,0 0 0,-9-4 0,12 4-49,-1 0 0,1-1-1,0 1 1,0 0 0,0-1-1,0 0 1,0 0 0,1 0-1,-1 0 1,1 0 0,0 0-1,0-1 1,0 1 0,0-1-1,1 1 1,-1-1 0,1 0-1,0 0 1,0 1 0,1-1-1,-2-8 1,2 1 2,0 0 1,1 0-1,0 0 0,1-1 0,0 1 0,1 1 1,0-1-1,1 0 0,0 1 0,0 0 1,1-1-1,1 2 0,9-15 0,-8 14 2,0 1-1,1 0 1,0 0 0,1 0-1,0 1 1,0 1-1,1 0 1,0 0 0,0 0-1,1 1 1,-1 1-1,20-7 1,-15 8 13,1 0-1,0 2 1,1 0 0,-1 0-1,0 2 1,1 0 0,-1 1-1,0 0 1,19 5 0,5 3 133,1 2 1,52 21-1,-37-7-56,-40-17-102,0-1 0,0 0 0,1-1 0,0-1 0,27 4 0,-20-6-46,1-2 0,-1-1 0,1-1 0,-1-1 0,1-2 0,33-8 0,-25 8 0,-23 4 0,0-1 0,0-1 0,17-4 0,-25 5 0,-1 1 0,1-1 0,0 0 0,-1 1 0,1-1 0,0 0 0,-1 0 0,1 0 0,-1 0 0,0-1 0,1 1 0,-1 0 0,0 0 0,0-1 0,1 1 0,-1-1 0,0 1 0,-1-1 0,1 0 0,0 1 0,0-1 0,-1 0 0,1 1 0,-1-1 0,1-3 0,1-35 850,-4 16-5635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5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8336,'0'0'1634,"-12"8"-1156,-3 1-319,-4 4 273,0 0 0,-35 14 1,11-6 996,40-19-1248,1 0 0,-1 0 0,0 0 0,1 0 0,-1 0 0,1 0 0,0 1 0,0-1 0,0 1 0,0 0 0,-3 4 0,5-7-156,1 1-1,-1-1 1,0 0 0,0 1 0,0-1 0,0 0-1,0 1 1,0-1 0,1 1 0,-1-1 0,0 0-1,0 1 1,0-1 0,1 0 0,-1 0 0,0 1-1,0-1 1,1 0 0,-1 1 0,0-1-1,1 0 1,-1 0 0,0 0 0,1 1 0,-1-1-1,0 0 1,1 0 0,-1 0 0,1 0 0,-1 0-1,0 0 1,1 0 0,-1 0 0,1 0 0,-1 0-1,1 0 1,16 2 416,26-8 239,-16 3-212,53-13 1,-72 13-363,-1 1 0,1-1 0,-1 0-1,0 0 1,0-1 0,0 0 0,-1-1 0,1 1 0,-1-1-1,0 0 1,7-9 0,-12 13-88,0 0 1,-1 1-1,0-1 0,1 1 0,-1-1 1,1 0-1,-1 1 0,0-1 0,1 0 1,-1 1-1,0-1 0,0 0 0,0 1 1,1-1-1,-1 0 0,0 0 0,0 1 1,0-1-1,0 0 0,0 0 0,0 1 1,-1-1-1,1 0 0,0 0 0,0 1 1,0-1-1,-1 0 0,1 1 0,0-1 1,-1 0-1,1 1 0,-1-1 0,1 0 1,0 1-1,-1-1 0,0 1 0,1-1 1,-1 1-1,1-1 0,-1 1 0,1 0 1,-1-1-1,0 1 0,1-1 0,-1 1 1,0 0-1,0 0 0,1 0 0,-1-1 1,0 1-1,-1 0 0,-1-1 36,-1 0 0,0 0 0,0 0 0,1 0 0,-1 1-1,0 0 1,0 0 0,0 0 0,-5 1 0,-10 5 118,15-5-132,0 1-1,-1-1 0,1 0 0,-1 0 0,1 0 0,-7-1 1,7-1-362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5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4512,'0'0'7296,"11"-2"-6928,-6 1-319,0 1-11,0-1 1,-1 0-1,1 0 1,-1 0-1,0 0 1,1-1-1,-1 0 1,0 0-1,0 0 1,0 0-1,0-1 1,0 0 0,0 1-1,-1-1 1,0-1-1,5-4 1,12-21 393,-2-1 0,30-64 0,11-69 456,-48 137-693,-9 21-104,1 0 1,-1-1 0,-1 1 0,1-1-1,-1 1 1,1-1 0,-1-6 0,-1 11-64,1 0 0,-1 1 0,0-1 0,0 1 0,0-1 0,0 0 0,0 1 1,0-1-1,0 0 0,-1 1 0,1-1 0,0 1 0,0-1 0,0 0 0,0 1 0,-1-1 0,1 1 0,0-1 1,-1 1-1,1-1 0,0 1 0,-1-1 0,1 1 0,-1-1 0,0 0 0,0 1-6,1 0 0,-1 0 0,0 0 0,0 1-1,1-1 1,-1 0 0,0 0 0,1 1 0,-1-1 0,1 0-1,-1 1 1,0-1 0,1 0 0,-1 1 0,1-1 0,-1 1-1,1-1 1,-1 2 0,-23 29 286,23-30-299,-15 24 115,2 1-1,1 0 1,1 1-1,1 1 1,-8 32-1,-25 145 494,41-189-526,1 1 0,1 0 0,0 0 0,1 0 0,1 0 0,0 0 1,1 0-1,1 0 0,1 0 0,0-1 0,12 28 0,-14-40-63,0 0-1,1 0 0,-1 0 1,1 0-1,6 6 1,-9-10-21,1 1 1,-1 0-1,1-1 0,0 1 1,-1-1-1,1 1 0,0-1 1,-1 1-1,1-1 1,0 0-1,0 1 0,0-1 1,-1 0-1,1 0 1,0 1-1,0-1 0,0 0 1,0 0-1,-1 0 0,1 0 1,0 0-1,0 0 1,0 0-1,0 0 0,-1-1 1,1 1-1,0 0 1,0 0-1,0-1 0,-1 1 1,1 0-1,0-1 1,0 1-1,-1-1 0,2 0 1,20-16 130,-16 12-118,0 1 0,0-1 0,0-1 0,-1 1-1,1-1 1,5-8 0,-2 0-7,-2 4 14,0 0 0,-1-1 0,0 1 0,-1-2 0,0 1 0,0 0 0,-1-1 0,4-22 0,-1-11 70,-5 45-97,0 1 0,1-1 0,-1 1 0,1 0 0,-1 0 0,0 0 0,1 0 0,2 3 0,14 5 0,18 6 28,-27-10-6,1-1 0,0 0 0,1 0 0,20 3 0,-20-5 5,-1-1 0,1 0 0,-1-1 0,0-1 0,1 0 0,-1 0 0,1-1 0,-1 0 0,0-1 0,0 0 0,0-1 0,-1 0 0,1-1 0,-1 0 0,11-7 0,0-4 219,36-19 0,-54 35-231,0-1 0,0 0 1,0 1-1,0-1 1,0 1-1,0 0 1,0 0-1,0 0 0,0 1 1,0-1-1,0 1 1,0 0-1,3 0 0,6 2 2,1 2-4,-13-5-9,0 0-1,-1 0 1,1 1-1,0-1 1,0 0 0,0 0-1,0 0 1,0 0-1,0 0 1,0 0 0,0 0-1,-1 0 1,1 0 0,0 0-1,0 0 1,0 0-1,0 1 1,0-1 0,0 0-1,0 0 1,0 0-1,0 0 1,0 0 0,0 0-1,0 0 1,0 1-1,0-1 1,0 0 0,0 0-1,0 0 1,0 0 0,0 0-1,0 0 1,0 0-1,0 1 1,0-1 0,0 0-1,0 0 1,0 0-1,0 0 1,0 0 0,0 0-1,0 0 1,0 0-1,0 1 1,0-1 0,1 0-1,-14 0 23,0 0 1,1 1-1,-1 1 0,0 0 0,1 1 0,-21 7 0,5 0 18,16-6-12,0 0-1,0 1 1,0 0-1,1 1 1,-22 14-1,30-17-21,-1-1-1,1 1 0,0 0 0,0 0 0,0 0 1,0 1-1,0-1 0,1 1 0,-4 5 1,6-7-6,-1 0 0,1 0 0,-1 0 1,1 0-1,0 0 0,0 0 1,0 0-1,0 0 0,0 0 1,0 0-1,1 0 0,-1 1 0,1-1 1,-1 0-1,1 0 0,0-1 1,-1 1-1,1 0 0,0 0 0,1 0 1,1 2-1,-1 0 9,1-1 1,-1 0-1,1 1 1,0-1-1,-1-1 1,2 1-1,-1 0 0,0-1 1,0 1-1,1-1 1,-1 0-1,1 0 0,0-1 1,0 1-1,-1-1 1,1 0-1,0 0 1,0 0-1,0 0 0,0-1 1,0 1-1,1-1 1,3 0-1,-3-1 11,0 0-1,0 0 0,0 0 1,0-1-1,0 1 1,-1-1-1,1 0 0,0-1 1,-1 1-1,1-1 0,-1 0 1,0 0-1,0 0 1,0-1-1,-1 1 0,1-1 1,-1 0-1,4-4 1,1-5 51,-1 1 0,0-1 0,0 0 1,-1-1-1,-1 0 0,5-17 0,-10 31-72,0 0 0,0-1-1,0 1 1,0 0-1,0 0 1,0 0 0,1 0-1,-1-1 1,0 1 0,0 0-1,0 0 1,0 0-1,0-1 1,0 1 0,0 0-1,0 0 1,0 0 0,0-1-1,0 1 1,0 0 0,0 0-1,0 0 1,0-1-1,0 1 1,0 0 0,0 0-1,-1 0 1,1-1 0,0 1-1,0 0 1,0 0-1,0 0 1,0 0 0,0-1-1,0 1 1,-1 0 0,1 0-1,0 0 1,0 0-1,0 0 1,0 0 0,-1-1-1,1 1 1,0 0 0,0 0-1,0 0 1,-1 0 0,1 0-1,0 0 1,0 0-1,0 0 1,-1 0 0,1 0-1,-1 0-1,1 0 1,-1 1 0,1-1 0,-1 0-1,1 0 1,0 1 0,-1-1 0,1 0 0,0 1-1,-1-1 1,1 0 0,0 1 0,-1-1-1,1 0 1,0 1 0,0-1 0,-1 1 0,1-1-1,0 1 1,0 0 0,-1 3 1,1 1 0,0-1 0,0 1-1,0-1 1,0 1 0,1-1 0,0 1 0,0-1 0,0 0 0,0 1-1,1-1 1,4 8 0,-3-5-3,1 0 0,0 0 0,1-1 0,-1 1 0,1-1 0,9 8 0,-11-11 9,0-2-1,0 1 0,0 0 1,0 0-1,0-1 0,0 0 1,0 0-1,1 0 1,-1 0-1,0 0 0,1 0 1,-1-1-1,1 0 0,-1 0 1,1 0-1,-1 0 0,0 0 1,1-1-1,-1 1 1,1-1-1,-1 0 0,0 0 1,0 0-1,5-3 0,8-3 51,-1-1-1,-1-1 1,22-15-1,-31 20-49,17-12 25,51-34 51,-63 45-68,0 0 0,0 1 0,0 0 0,1 0 1,-1 1-1,13-2 0,-16 3-4,0 1 0,0 1 0,-1-1 1,1 1-1,0 0 0,0 0 0,0 1 0,0 0 0,0 1 1,0-1-1,-1 1 0,1 0 0,-1 1 0,1 0 0,10 6 1,-16-8-2,1-1 0,0 1 1,0 0-1,-1 0 0,1 0 0,0 1 1,-1-1-1,1 0 0,-1 1 1,0-1-1,2 2 0,-6 3 118,-12 1-47,-39 7 75,41-11-127,0 0 1,1 0-1,-23 11 1,31-12-26,-1 0-4,1 0 1,0 0 0,0 1-1,0-1 1,0 1 0,-4 4-1,7-6 0,0 0 0,1 0 0,-1 0 0,0 0-1,1 0 1,-1 0 0,1 0 0,-1 0 0,1 0 0,0 0 0,-1 0-1,1 0 1,0 0 0,0 0 0,0 0 0,0 0 0,0 1-1,0-1 1,0 0 0,0 0 0,0 0 0,0 0 0,1 0-1,-1 0 1,1 0 0,-1 0 0,0 0 0,1 0 0,0 0-1,-1 0 1,1 0 0,0 1 0,3 4 10,1-1-1,-1 0 1,1 0 0,0 0 0,0-1-1,0 1 1,1-1 0,-1-1 0,1 1 0,0-1-1,0 0 1,1 0 0,-1-1 0,0 1-1,1-1 1,0-1 0,-1 1 0,1-1-1,0-1 1,0 1 0,-1-1 0,1 0 0,0-1-1,0 1 1,0-1 0,-1-1 0,1 1-1,11-5 1,5-3 46,-1-1 0,0 0-1,-1-2 1,0 0 0,-1-1 0,0-2 0,-2 0-1,1 0 1,29-34 0,-28 24-13,-1-1 0,-1 0 0,-1-2-1,-2 1 1,0-2 0,20-58 0,-18 33 15,-3-2 0,-2 1 0,9-98 0,-21 83-19,-1 60-32,-3 11-20,-3 14-27,-114 600-276,118-599 332,-1-1 1,0 1 0,-1-1-1,0 1 1,-10 16 0,3 11 166,12-43-178,0 0 0,0 0 0,1 0 0,-1 0-1,0 0 1,0 0 0,0 0 0,0 0 0,0 0 0,0 0 0,0 0 0,0 0-1,0 0 1,0 0 0,0 0 0,0 0 0,0 0 0,0 0 0,0 0-1,0 0 1,1 0 0,-1 0 0,0 0 0,0 0 0,0 0 0,0 0 0,0 0-1,0 0 1,0 0 0,0 0 0,0 0 0,0 0 0,0 0 0,0 0 0,0 0-1,0 0 1,0 0 0,0 0 0,0 0 0,0 0 0,0 0 0,0 1-1,9-11 87,10-18-56,1-10 11,2 1 0,1 1-1,2 1 1,1 1-1,43-42 1,-67 75-50,-1-1 0,0 1 0,0 0 0,1 0 0,-1 0 1,1 0-1,-1 0 0,1 1 0,-1-1 0,1 0 0,0 1 0,-1-1 1,4 0-1,-4 1 2,0 0 0,0 0 0,0 1 0,0-1 0,0 0 0,-1 0 0,1 0 0,0 1 0,0-1 0,0 0 0,0 1 0,-1-1 0,1 1 0,0-1 0,0 1 0,-1-1 0,1 1 0,0 0 0,0 0 0,1 2 3,-1-1-1,1 1 1,-1 0-1,0-1 0,0 1 1,0 0-1,0 0 1,-1 0-1,1 0 0,-1 0 1,1 0-1,-1-1 1,0 1-1,-1 5 0,0 1 3,-1 0 0,0 1 0,-1-1-1,0 0 1,-1-1 0,0 1-1,0-1 1,-1 1 0,-9 12-1,10-15 2,-1 1 0,0-1 0,-1 0 0,1 0 0,-1-1 0,0 0 0,-1 0 0,1 0 0,-1-1 0,0 0 0,-13 6 0,20-10-6,-1 0 8,0 1-1,-1 0 0,1-1 0,-1 1 1,1-1-1,-1 0 0,1 1 0,-1-1 0,1 0 1,-1 0-1,1 0 0,-1 0 0,1 0 0,-1 0 1,1-1-1,-1 1 0,1 0 0,-3-2 0,52 21 139,-24-2-66,0 1 1,34 34-1,-14-11 45,-36-35-74,-1 1 0,0 0 0,0 1 1,6 9-1,-4 5-3926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5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0 793 6328,'0'0'6120,"7"-15"-5828,89-169 689,-5 40-83,49-74 291,-113 179-718,-2-2 1,-2 0-1,23-55 1,-43 90-248,0 0 158,-6 3 7,2 5-336,-1-1 0,1 1 1,0 0-1,0 0 0,0 0 1,0 0-1,0 0 0,1 0 0,-1 0 1,1 0-1,-1 3 0,-1 2 34,-12 38 143,2 2-1,2-1 0,-7 83 1,12-63-46,0-14 106,3 67 0,3-107-181,1-1-1,0 0 1,0 0 0,1 0 0,5 11 0,-7-20-85,-1 0 0,1-1-1,0 1 1,0-1 0,0 1 0,0-1-1,0 1 1,0-1 0,0 0 0,0 0 0,1 1-1,-1-1 1,0 0 0,1 0 0,-1 0-1,1 0 1,-1-1 0,1 1 0,3 1-1,-2-1 7,0-1 0,0 1 0,0-1 0,1 0 0,-1 0-1,0 0 1,0-1 0,0 1 0,1-1 0,2-1-1,6-1 54,-1-2 0,0 0 0,0 0-1,15-10 1,-11 3 19,0 0 0,-1-1-1,0 0 1,-2-1 0,1-1-1,13-20 1,-19 25-38,1-1 81,-5 7 55,-4 7-11,-6 15-129,0 5-22,0 1 1,2-1 0,0 1-1,0 25 1,4-41-22,1 1 1,0 0-1,1 0 1,0-1-1,0 1 0,1 0 1,0-1-1,0 0 1,1 1-1,0-1 1,1 0-1,0 0 0,0-1 1,9 13-1,-12-18-8,1 0-1,-1-1 0,0 1 0,0-1 1,1 1-1,-1-1 0,1 1 0,-1-1 1,1 0-1,0 0 0,0 0 0,-1 0 1,1 0-1,0 0 0,0 0 1,0-1-1,0 1 0,0-1 0,0 1 1,0-1-1,0 0 0,0 0 0,0 0 1,0 0-1,0 0 0,0 0 0,0 0 1,0-1-1,0 1 0,0-1 1,0 0-1,0 1 0,0-1 0,0 0 1,-1 0-1,1 0 0,0 0 0,-1 0 1,1-1-1,0 1 0,-1-1 0,3-2 1,3-4 20,0 0 0,0-1 0,-1 0 1,0 0-1,0 0 0,6-17 0,-6 13 21,-1 0 0,-1 0-1,0 0 1,-1-1-1,2-16 1,-4 27-35,-1 0 0,1 0 0,-1-1 0,0 1 0,0 0-1,-1 0 1,1-1 0,-1 1 0,1 0 0,-1 0 0,0 0 0,0 0 0,0 0-1,-1 0 1,1 0 0,-1 0 0,0 1 0,1-1 0,-1 0 0,0 1 0,-1 0-1,1-1 1,0 1 0,-1 0 0,1 0 0,-1 0 0,0 0 0,-4-2 0,-1 0 29,0 1 1,-1 0 0,1 0 0,-1 1 0,1 0 0,-1 0 0,0 1 0,-13-1 0,22 2-25,0 0-18,0 0 0,0 0 1,0 0-1,0 0 1,0 0-1,0 0 1,0 0-1,0 0 1,0 0-1,0 0 1,0 0-1,0 0 1,0 0-1,0 0 1,0 0-1,0 0 1,0 0-1,0 0 1,0 0-1,0 0 1,0 0-1,0 0 1,0-1-1,0 1 1,0 0-1,0 0 1,0 0-1,0 0 1,0 0-1,0 0 1,0 0-1,0 0 1,0 0-1,0 0 0,0 0 1,0 0-1,0 0 1,0 0-1,0 0 1,0 0-1,0 0 1,0 0-1,0 0 1,0 0-1,0 0 1,0 0-1,0 0 1,0 0-1,0 0 1,0-1-1,46-6 106,1 1-1,75 1 1,-89 3-2,53-9 0,-56 2-283,-19 5-3431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5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10544,'0'0'2104,"73"-6"-1544,-13 4 16,13-2-96,13 2-8,5-8-184,6-6 8,-11-3-224,3-1 8,-14-2-96,-3-6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7:5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1 926 4416,'0'0'6334,"12"-14"-6008,87-95 356,17-13 213,39-46 173,-133 141-790,-1-1 1,-1-1-1,-2-1 1,-1 0-1,20-49 1,-31 54 263,-7 15 8,0 9-528,1 1 1,-1 0 0,1 0-1,0 0 1,-1 0 0,1 0-1,-1 0 1,1 0 0,-1 0-1,1 0 1,0 1 0,-1-1-1,1 0 1,-1 0 0,1 0-1,0 0 1,-1 1 0,1-1-1,0 0 1,-1 0 0,1 1-1,0-1 1,-1 0 0,1 0-1,0 1 1,-1-1-1,1 1 1,-10 10 93,1 0 0,1 0 0,0 1 0,1 0-1,-11 23 1,13-24-59,-10 19 65,2 1 1,1 0-1,1 0 1,2 1-1,1 1 0,2 0 1,1-1-1,-1 52 0,6-80-95,0 0 1,0 0-1,1 0 0,-1-1 0,1 1 0,0 0 0,0 0 0,1-1 0,2 7 0,-3-9-16,-1 0-1,1 0 1,0 0-1,-1 0 1,1 0 0,0 0-1,0 0 1,0 0-1,0-1 1,0 1 0,0 0-1,0 0 1,0-1-1,0 1 1,0-1-1,0 1 1,1-1 0,-1 0-1,0 1 1,0-1-1,0 0 1,1 0 0,-1 0-1,0 0 1,0 0-1,1 0 1,-1 0-1,0 0 1,0 0 0,1 0-1,-1-1 1,2 0-1,11-5 49,0 0 0,0-2-1,0 1 1,-1-2-1,0 0 1,0 0 0,-1-1-1,-1-1 1,1 0-1,13-18 1,10-16 147,42-73-1,27-66 70,-84 143-184,-2 0-1,21-73 1,-28 81-38,-9 26-25,1-1-1,-1 0 0,0 0 1,0 1-1,1-16 0,-3 23-25,0 0-1,0 0 0,0 0 1,0 0-1,-1 0 1,1-1-1,0 1 0,0 0 1,0 0-1,0 0 1,0 0-1,0-1 0,0 1 1,0 0-1,0 0 0,0 0 1,0 0-1,-1 0 1,1 0-1,0-1 0,0 1 1,0 0-1,0 0 0,0 0 1,0 0-1,-1 0 1,1 0-1,0 0 0,0 0 1,0 0-1,0 0 1,-1 0-1,1 0 0,0 0 1,0-1-1,0 1 0,0 0 1,-1 0-1,1 1 1,0-1-1,0 0 0,0 0 1,0 0-1,-1 0 0,1 0 1,0 0-1,0 0 1,0 0-1,0 0 0,0 0 1,-1 0-1,1 0 1,0 0-1,0 1 0,0-1 1,0 0-1,0 0 0,0 0 1,-1 0-1,-8 9 18,-17 43 106,2 2 0,-34 109 1,1 1 191,20-63-71,-17 40 525,51-134-687,2-4 12,0-1-1,0 1 1,0-1-1,0 1 1,-1-1 0,1 1-1,-1-1 1,0 0-1,1 1 1,-1-1-1,-4 3 1,11-23 211,77-164 97,-80 180-399,-1 0 1,0 0 0,1 0 0,0 0 0,-1 0 0,1 0 0,0 1 0,3-3 0,5-5 74,-10 9-79,0 0 0,0 0 1,1 0-1,-1 0 0,0 0 0,0 0 0,0 0 1,0 0-1,1 0 0,-1 0 0,0 0 0,0 0 1,0 0-1,1 0 0,-1 0 0,0 0 0,0 0 1,0 0-1,1 0 0,-1 0 0,0 0 0,0 0 1,0 0-1,0 0 0,1 0 0,-1 1 0,0-1 1,0 0-1,0 0 0,0 0 0,0 0 1,0 0-1,1 1 0,-1-1 0,0 0 0,0 0 1,0 0-1,0 0 0,0 1 0,0-1 0,0 0 1,0 0-1,8 17-4,5 27-49,-10-32 55,0-5-12,-1 1 0,1-1 0,1 1 1,-1-1-1,1 0 0,1 0 0,-1-1 0,1 0 1,0 1-1,0-1 0,1-1 0,11 10 0,-13-12 14,0-1 0,0 1 0,0-1 0,0 0 0,0 0 0,1-1 1,-1 1-1,1-1 0,-1 0 0,1 0 0,0-1 0,-1 1 0,1-1 0,0 0 0,-1 0 0,1 0 0,0-1 0,-1 0 0,1 0 0,-1 0 0,1 0 0,7-4 0,-1 0 9,0 0-1,-1 0 1,1-1-1,-1 0 1,-1-1-1,1 0 1,-1-1-1,0 0 1,-1 0-1,0-1 1,0 0-1,-1 0 1,0-1-1,7-13 1,-13 21-10,0 0 0,0 0 0,0 0 1,0 0-1,-1 0 0,1 0 0,-1 0 0,1 0 1,-1-1-1,0 1 0,0 0 0,0 0 0,0-1 1,0 1-1,0 0 0,-1 0 0,1 0 0,-1-1 1,1 1-1,-1 0 0,0 0 0,0 0 0,-2-4 1,1 5 0,1 0 0,0-1 0,-1 1 0,0 0 0,1 0 0,-1 0 0,0 0 0,1 0 0,-1 0 0,0 0 0,0 1 0,0-1 0,0 1 0,1-1 0,-1 1 0,0 0 0,0-1 0,0 1 0,0 0 0,0 1 0,0-1 0,0 0 0,0 0 0,0 1 0,0-1 0,0 1 0,-2 0 0,-3 2 7,0-1-1,1 1 0,-1 1 0,0-1 1,1 1-1,0 0 0,0 0 1,0 1-1,-9 8 0,13-10-5,0-1-1,0 1 1,0-1-1,1 1 1,-1 0-1,1 0 0,-1 0 1,1 0-1,0 0 1,0 0-1,0 0 1,0 0-1,1 0 1,-1 1-1,1-1 0,0 0 1,0 0-1,0 1 1,0-1-1,1 0 1,-1 0-1,1 0 1,0 1-1,1 3 1,0-3 6,0 0 0,1-1 1,-1 1-1,1 0 1,-1-1-1,1 0 1,0 1-1,0-1 1,1 0-1,-1-1 0,1 1 1,-1 0-1,1-1 1,0 0-1,0 0 1,0 0-1,0-1 1,0 1-1,0-1 1,1 0-1,-1 0 0,5 0 1,5 1 16,0 0 1,1-2 0,-1 0-1,0 0 1,23-4 0,-26 1-130,0 0 0,0-1 0,-1 0 0,1 0 1,16-10-1,2-4-3744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0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8936,'0'0'2544,"99"-34"-2160,-49 21 0,9 1-152,-3 4 16,-1 4 72,5 4 8,1 0-96,-5-2 0,2-2-64,-3-6 16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0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0 634 4416,'0'0'6289,"14"-15"-5910,93-104 406,86-110 1004,-161 190-1462,60-82 1224,-80 108-1210,-10 11-251,-1 1 0,1 0 0,-1-1-1,1 1 1,-1-1 0,0 1 0,1-1-1,-1 0 1,0 0 0,0 0 0,0 1 0,-1-1-1,2-3 629,-3 4-677,1 1 0,-1-1 0,1 0 0,-1 0 0,1 0 0,0 0 0,0 0-1,-1 0 1,1 1 0,0-1 0,0 0 0,0 0 0,0 0 0,0 0 0,0 0 0,0 0 0,0 0 0,0 0 0,1-1 0,6-24 81,-1 0 121,-6 26-238,0 0-1,0 0 0,0 0 1,0 1-1,0-1 1,0 0-1,0 0 1,0 0-1,0 0 1,0 0-1,-1 0 0,1 0 1,0 0-1,0 0 1,0 0-1,0 0 1,0 0-1,0 0 1,0 0-1,0 0 1,0 0-1,0 0 0,0 0 1,0 0-1,0 0 1,0 0-1,0 0 1,0 0-1,0 0 1,0 0-1,-1 0 0,1 0 1,0 0-1,0 0 1,0 0-1,0 0 1,0 0-1,0 0 1,0 0-1,0 0 0,0 0 1,0 0-1,0 0 1,0-1-1,0 1 1,0 0-1,0 0 1,0 0-1,0 0 1,0 0-1,0 0 0,0 0 1,0 0-1,0 0 1,0 0-1,0 0 1,0 0-1,0 0 1,0 0-1,0 0 0,0 0 1,0 0-1,0 0 1,0-1-1,0 1 1,-6 7 84,-7 15-117,10-17 62,-14 24 0,-24 39 41,3 1-1,-29 76 1,47-97-23,-20 61 53,37-98-68,0 1 1,1 0-1,0 1 0,1-1 1,0 0-1,1 0 0,2 16 1,-2-25-16,0 0 0,1 1 0,0-1 1,0 0-1,0 0 0,0 0 1,0 0-1,1 0 0,-1 0 0,1 0 1,0-1-1,-1 1 0,1 0 0,3 1 1,-4-3-7,0 0 0,0 0 1,1 0-1,-1-1 0,0 1 0,1-1 1,-1 1-1,1-1 0,-1 1 1,0-1-1,1 0 0,-1 0 1,1 0-1,-1 0 0,1 0 1,-1 0-1,1 0 0,-1 0 0,0 0 1,1-1-1,-1 1 0,1-1 1,-1 1-1,0-1 0,1 1 1,-1-1-1,0 0 0,0 0 0,1 1 1,-1-1-1,0 0 0,1-2 1,28-24 268,34-38 0,-41 40-151,-13 14-46,-1-2 0,0 1 0,-1-1 0,-1 0 0,11-27 0,-17 39-77,-1 0 1,1 0 0,-1 0 0,0 0 0,0 0 0,0 0-1,0 0 1,0 0 0,0 0 0,0 0 0,0 0-1,0 0 1,-1-2 0,-1 1 72,-1 11-37,-5 36 12,5-31-35,0 1 0,0 25-1,2-21-5,3 37 86,-2-52-80,1 1-1,0-1 1,0 0-1,0 1 1,1-1-1,-1 0 1,1 0 0,0 0-1,3 6 1,-4-9-14,0-1 1,-1 1-1,1 0 1,0-1 0,0 1-1,0-1 1,-1 1 0,1-1-1,0 1 1,0-1-1,0 0 1,0 1 0,0-1-1,0 0 1,0 0-1,-1 0 1,1 0 0,0 0-1,0 0 1,0 0 0,0 0-1,0 0 1,0 0-1,0 0 1,0 0 0,0-1-1,0 1 1,0 0-1,-1-1 1,1 1 0,0-1-1,0 1 1,0-1-1,-1 1 1,1-1 0,1 0-1,29-27 113,-27 24-104,13-14 76,0 0 0,-2-2 1,0 0-1,-1 0 0,19-38 0,-29 49-45,1 1 1,-1 0-1,2 1 1,-1-1-1,13-12 1,-17 24-44,-1 0 1,1 0-1,-1-1 1,0 1-1,0 0 1,0-1-1,-2 7 1,1 8-4,3 21 52,1 1 0,11 51 1,-13-87-39,0 0-1,0 1 1,1-1 0,-1 0 0,1 0 0,0 0-1,3 5 1,-5-8-12,1-1-1,-1 1 0,1-1 0,-1 1 1,1 0-1,0-1 0,-1 1 0,1-1 1,0 0-1,-1 1 0,1-1 1,0 1-1,-1-1 0,1 0 0,0 0 1,0 1-1,-1-1 0,1 0 1,0 0-1,0 0 0,-1 0 0,1 0 1,0 0-1,0 0 0,0 0 1,-1 0-1,1 0 0,0 0 0,0-1 1,-1 1-1,1 0 0,0 0 1,-1-1-1,1 1 0,0-1 0,-1 1 1,1 0-1,0-1 0,-1 1 1,1-1-1,-1 0 0,1 1 0,-1-1 1,1 1-1,-1-1 0,1-1 1,13-16 62,-1 0 0,0-1 0,-2-1 1,0 0-1,14-39 0,7-12 116,-28 63-142,-1 0 1,1 0-1,1-12 0,-5 20-40,1 0 0,-1 0 0,0 0-1,0-1 1,1 1 0,-1 0 0,0 0 0,0 0-1,0 0 1,1 0 0,-1 0 0,0-1-1,0 1 1,1 0 0,-1 0 0,0 0 0,1 0-1,-1 0 1,0 0 0,0 0 0,1 0 0,-1 0-1,0 0 1,0 0 0,1 0 0,-1 0 0,0 1-1,0-1 1,1 0 0,-1 0 0,0 0 0,0 0-1,1 0 1,-1 0 0,0 1 0,0-1-1,1 0 1,-1 0 0,0 1 0,13 7 17,-12-7-18,9 7 10,0-1 0,0 0-1,0-1 1,1 0 0,0-1-1,0 0 1,0-1 0,0 0-1,1 0 1,0-2 0,-1 1-1,18 0 1,6-5 41,9 0 51,-31 4 1,-13-2-101,0 0 0,0 0-1,1 0 1,-1 0 0,0 0 0,0 0-1,0 0 1,0 0 0,0 0 0,0 1-1,0-1 1,0 0 0,0 0 0,1 0-1,-1 0 1,0 0 0,0 0 0,0 0-1,0 0 1,0 0 0,0 1 0,0-1-1,0 0 1,0 0 0,0 0 0,0 0-1,0 0 1,0 0 0,0 1 0,0-1-1,0 0 1,0 0 0,0 0 0,0 0-1,0 0 1,0 0 0,0 0 0,0 1-1,0-1 1,0 0 0,0 0 0,0 0-1,0 0 1,-1 0 0,1 0 0,0 0-1,0 0 1,0 0 0,0 0 0,0 1-1,0-1 1,0 0 0,0 0 0,0 0-1,-1 0 1,1 0 0,0 0 0,-39 27 24,28-20-23,0 0 0,-13 12 0,21-17-3,1 0-1,-1 1 0,1 0 0,0 0 0,0-1 1,0 1-1,0 0 0,0 1 0,1-1 0,-1 0 1,1 0-1,0 1 0,-1 3 0,1-1 3,0 1 1,0-1-1,1 1 0,0-1 0,0 1 1,1-1-1,-1 1 0,3 8 0,-2-13 0,-1-1-1,1 1 0,-1-1 0,1 1 1,0-1-1,-1 0 0,1 1 0,0-1 1,0 0-1,0 1 0,0-1 0,0 0 1,0 0-1,1 0 0,-1 0 0,0 0 1,0 0-1,1 0 0,-1-1 0,1 1 1,-1 0-1,1-1 0,-1 1 0,1-1 1,-1 1-1,1-1 0,-1 0 0,1 0 1,-1 0-1,1 0 0,0 0 0,-1 0 1,1 0-1,-1 0 0,1-1 0,-1 1 0,1 0 1,-1-1-1,1 1 0,2-3 1,2 1 17,1-1 1,-1 0 0,0 0-1,0-1 1,0 0 0,-1 0 0,1 0-1,-1-1 1,0 0 0,0 0-1,-1 0 1,1-1 0,-1 1 0,0-1-1,-1 0 1,1 0 0,3-11-1,-5 13-9,-1-1 0,0 1 1,0 0-1,0 0 0,0-1 0,-1 1 0,0 0 0,0-1 0,0 1 0,0-1 0,-1 1 0,1 0 0,-1-1 0,0 1 0,0 0 0,-1 0 0,0 0 0,1 0 0,-1 0 0,-1 0 0,1 0 0,0 1 1,-1-1-1,0 1 0,0 0 0,0-1 0,0 1 0,-7-4 0,1 0 13,0 0 0,-1 1 0,0 0 0,0 1 0,-1 1 0,-11-5 0,22 9-23,0 0 0,0 0 0,-1 0 0,1 0 0,0 0-1,-1 0 1,1 0 0,0 0 0,-1 0 0,1 0 0,0 0 0,0 0 0,-1 0 0,1 0 0,0 0 0,-1 0 0,1-1 0,0 1 0,0 0 0,-1 0-1,1 0 1,0-1 0,0 1 0,0 0 0,-1 0 0,1 0 0,0-1 0,0 1 0,0 0 0,0 0 0,-1-1 0,1 1 0,0 0 0,0-1 0,0 1 0,0 0-1,0 0 1,0-1 0,0 1 0,0 0 0,0-1 0,0 1 0,0 0 0,0-1 0,0 1 0,0 0 0,0-1 0,0 1 0,0 0 0,0 0 0,1-1-1,-1 1 1,0 0 0,0 0 0,0-1 0,0 1 0,1 0 0,-1 0 0,0-1 0,0 1 0,1 0 0,18-9 50,45 1 99,66-1 0,-70 7 59,91-15-1,-149 16-434,21-4 533,-10-1-4559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0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9144,'0'0'4032,"93"-8"-3512,-31-3 8,11 3-184,5-4-8,-1-2 16,0 2 8,-5 6-64,5-6 8,1-6-57,-9 0-7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0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230 776 6128,'0'0'4176,"13"-14"-3546,1-2-446,15-15 346,26-37-1,-35 39 91,-2-1 1,25-53-1,18-68 902,-8 20-189,-39 101-799,-9 22-261,-1 0-1,0 0 0,0 0 0,-1-1 0,-1 1 0,1-1 0,-1 0 1,1-14-1,-24 50 357,-28 70-277,-64 181-1,86-206-241,-28 67 192,-75 138 0,88-198-178,-64 112 418,104-188-512,0-1 1,0 1 0,0 0 0,0-1 0,0 1-1,-1-1 1,1 0 0,-1 1 0,1-1 0,-4 2-1,5-4-24,1 0 0,0 0 0,0 0-1,0 0 1,-1 0 0,1 0 0,0 0-1,0 0 1,-1 0 0,1 0 0,0 0-1,0 0 1,-1-1 0,1 1 0,0 0-1,0 0 1,0 0 0,-1 0 0,1 0-1,0 0 1,0 0 0,0-1 0,0 1 0,-1 0-1,1 0 1,0 0 0,0 0 0,0-1-1,0 1 1,0 0 0,-1 0 0,1 0-1,0-1 1,0 1 0,0 0 0,0 0-1,0-1 1,0 1 0,0 0 0,0 0-1,0 0 1,0-1 0,-2-10 77,2 1-45,1 0 0,0 0 0,0 0 0,1 0 0,1 1 0,-1-1-1,1 1 1,1-1 0,0 1 0,5-9 0,6-8 43,1 1-1,21-27 1,11-4 41,3 2 1,2 2 0,2 3-1,76-53 1,-88 70-52,172-133 222,-197 149-276,-1-1-1,0 0 1,-1-1-1,-1-1 1,-1 0 0,-1-1-1,17-34 1,1-13 86,23-79 0,-40 108-61,-9 23-21,-1 7-4,-1 1 0,0-1 0,-1 0 0,0 0 0,0 0 0,-1-1 0,0 1 0,0 0 0,-1-10 0,0 17-15,0 1-1,-1-1 1,1 1-1,0-1 1,0 1 0,0-1-1,-1 1 1,1-1 0,0 1-1,0-1 1,-1 1-1,1 0 1,-1-1 0,1 1-1,0 0 1,-1-1-1,1 1 1,-1 0 0,1-1-1,0 1 1,-1 0 0,1 0-1,-1 0 1,1-1-1,-1 1 1,1 0 0,-1 0-1,1 0 1,-1 0 0,1 0-1,-1 0 1,1 0-1,-1 0 1,1 0 0,-1 0-1,1 0 1,-1 0 0,1 1-1,-1-1 1,1 0-1,-1 0 1,1 0 0,-1 1-1,1-1 1,-1 0 0,1 0-1,0 1 1,-1-1-1,1 1 1,-1-1 0,-28 21-2,24-17 5,-17 17-19,0 1 0,2 0 0,0 2 0,2 0 0,0 1 0,-26 52 1,25-39 5,2 1 0,-19 62 0,28-75 8,2 0 0,1 0-1,1 1 1,2-1 0,0 34-1,3-53 4,-1 0 0,1 0-1,1-1 1,-1 1 0,1 0-1,1-1 1,-1 0 0,1 1-1,0-1 1,0 0 0,1 0-1,0-1 1,5 7 0,-6-9 6,-1 0 1,1 0-1,0 0 1,1 0 0,-1 0-1,0-1 1,1 0 0,-1 0-1,1 0 1,0 0-1,0 0 1,0-1 0,0 0-1,0 0 1,0 0 0,0 0-1,0 0 1,0-1-1,1 0 1,-1 0 0,0 0-1,6-1 1,4-2 39,0-1 1,-1 0-1,0-1 0,0-1 1,0 0-1,-1 0 0,0-2 1,0 1-1,-1-1 1,18-17-1,-2-1 102,-1-2 1,39-54-1,-26 14 216,-37 66-319,-5 6-19,-5 11 14,2 2-32,1 0-1,0 0 1,1 0 0,1 1-1,1-1 1,1 1 0,0 0-1,1-1 1,3 25 0,-2-39-10,-1 0 0,1 0 0,0 0 0,0 1 0,1-1 0,-1-1 0,1 1 0,-1 0 0,1 0 0,0-1 0,0 1 0,4 4 0,-5-6 2,0 0 0,1 0 0,-1-1 0,0 1-1,0 0 1,1 0 0,-1-1 0,1 1 0,-1-1 0,0 1 0,1-1 0,-1 0 0,1 0-1,-1 1 1,1-1 0,-1 0 0,1 0 0,-1-1 0,1 1 0,-1 0 0,1 0 0,-1-1-1,1 1 1,-1-1 0,0 1 0,1-1 0,-1 0 0,3-1 0,7-5 26,-1 0 0,0-1 0,0 0 1,0 0-1,-1-1 0,12-16 0,0-3 48,17-33-1,-24 38-36,-13 22-35,4-8 42,1 0 0,0 1 0,10-12 0,-19 85 201,7-27-161,11 48 0,-15-83-79,0 0 0,1-1-1,0 1 1,-1-1 0,1 1 0,0 0 0,1-1 0,-1 0 0,0 1-1,1-1 1,-1 0 0,1 0 0,-1 0 0,1 0 0,0 0 0,0 0-1,0 0 1,0 0 0,1-1 0,-1 1 0,0-1 0,1 0 0,-1 0-1,1 1 1,-1-2 0,1 1 0,-1 0 0,1 0 0,0-1 0,-1 0-1,1 1 1,0-1 0,-1 0 0,1 0 0,0-1 0,-1 1 0,1 0-1,0-1 1,-1 0 0,1 1 0,0-1 0,-1 0 0,1 0 0,-1-1-1,0 1 1,5-3 0,3-3 26,1 0 0,-1 0 0,-1-1 0,1 0 0,-1-1 0,-1 0 0,1 0 0,-1-1 0,-1 0 0,0 0 0,8-17 0,19-27 182,-10 18-1,-24 36-213,0 0 0,0 0 1,0-1-1,0 1 0,0 0 1,0 0-1,0 0 1,0-1-1,1 1 0,-1 0 1,0 0-1,0 0 0,0 0 1,0-1-1,0 1 0,1 0 1,-1 0-1,0 0 0,0 0 1,0 0-1,1 0 0,-1 0 1,0-1-1,0 1 0,0 0 1,1 0-1,-1 0 0,0 0 1,0 0-1,1 0 0,-1 0 1,0 0-1,0 0 0,1 0 1,-1 0-1,0 0 0,0 1 1,6 7 23,0 14-25,-6-21 3,2 9 1,0 1 1,0-1 0,2 0-1,-1 0 1,1-1 0,0 1-1,10 14 1,-12-21-1,0 0 0,0-1 0,1 1 0,-1-1 0,0 0 0,1 1 0,-1-1 0,1 0 0,0-1 1,0 1-1,0 0 0,0-1 0,0 0 0,0 1 0,0-1 0,0 0 0,0-1 0,1 1 0,-1-1 0,0 1 0,1-1 0,-1 0 0,0 0 0,1 0 0,-1-1 1,0 1-1,1-1 0,3-1 0,9-3 11,-1-1 1,1-1-1,-1 0 1,0-1 0,24-18-1,63-59 135,-56 46-143,-74 66 24,2 2 0,0 1 0,-26 40 0,50-66-28,0 0-1,0 0 1,0 0-1,1 1 0,-1-1 1,1 0-1,0 1 1,0-1-1,1 1 1,-1-1-1,1 1 0,0-1 1,0 1-1,1-1 1,1 8-1,-2-10 0,1-1 0,-1 1 0,1 0 0,0-1 0,-1 1 0,1-1-1,0 1 1,0-1 0,0 1 0,1-1 0,-1 0 0,0 1 0,0-1 0,1 0 0,-1 0 0,0 0 0,3 1 0,-2-1-1,1 0 0,-1 0 0,1-1 0,-1 1 0,1-1 0,-1 0 1,1 1-1,-1-1 0,1 0 0,-1-1 0,1 1 0,-1 0 0,1-1 0,-1 1 1,4-2-1,2-2-2,1 1 1,-1-1 0,0 0 0,-1-1-1,1 0 1,-1 0 0,0-1-1,0 0 1,-1 0 0,0 0 0,0-1-1,0 0 1,8-13 0,4-10-1,-1-2 0,15-35 0,-20 39 3,9-26 25,-2-2-1,-3 0 1,10-62-1,-23 105-21,-2 9-3,3-19 29,3-29 0,-6 47-25,-1-1 0,0 1 0,0 0 0,0-1 0,-1 1 0,0-1 0,0 1 0,0 0 0,-1-1 0,0 1 0,-3-7 0,5 12-7,0 0 0,0-1 0,0 1 1,-1 0-1,1-1 0,0 1 0,0 0 1,0 0-1,-1-1 0,1 1 0,0 0 1,0 0-1,-1 0 0,1-1 0,0 1 1,0 0-1,-1 0 0,1 0 0,0 0 1,0 0-1,-1 0 0,1-1 0,0 1 1,-1 0-1,1 0 0,0 0 0,-1 0 1,1 0-1,0 0 0,-1 0 0,1 0 0,0 0 1,-1 1-1,1-1 0,0 0 0,-1 0 1,1 0-1,-11 12 3,-4 16-23,15-28 20,-8 21-12,0-1 1,2 1 0,1 1 0,1-1-1,0 1 1,2-1 0,0 1-1,3 34 1,1-27 10,1 0 0,2-1-1,1 0 1,1 0 0,2-1-1,11 28 1,-15-45-10,1-1-1,0 1 0,0-1 1,1-1-1,0 1 1,0-1-1,1-1 1,0 1-1,1-1 1,0-1-1,16 11 0,4-6-402,-17-10-3899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0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9536,'0'0'3672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3:28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82 12456,'0'0'5838,"3"-11"-5309,0-4-280,-2 10-73,0 0 0,1-1 0,-1 1 0,1 0 0,0 0 0,0 1 0,1-1 1,-1 0-1,6-6 0,4 32 2365,-4 25-1855,-1 1 0,-1 51 1,10 69 522,30 191 1527,-44-338-2522,4 19 502,-3-21-173,2 34 0,-5-47-446,0-1 0,-1 0 0,1 1 0,-1-1 0,1 0 0,-1 0 0,-1 0 0,1 0 0,0 0 0,-1 0 0,0 0 0,0 0 0,-3 4 0,3-6-96,0 0-1,0 0 1,0-1-1,0 1 1,-1 0-1,1-1 0,-1 1 1,1-1-1,-1 0 1,1 0-1,-1 0 1,0 0-1,1 0 1,-1-1-1,0 1 1,0-1-1,-4 0 0,-6 0 0,0 0 0,-20-3 0,9 0-1,-7 1 1,7 1 0,-1-1 0,0-1 0,-30-8 0,34 8 0,17 2 0,0 1 0,0-1 0,0 0 0,0 0 0,1 0 0,-1 0 0,-5-3 0,8 3 0,0 1 0,0-1 0,0 0 0,1 0 0,-1 0 0,0 0 0,0 0 0,0 0 0,1 0 0,-1 0 0,1 0 0,-1-1 0,1 1 0,-1 0 0,1 0 0,-1-1 0,1 1 0,0 0 0,0 0 0,0-1 0,0 1 0,0 0 0,0 0 0,0-1 0,0 1 0,0 0 0,1-1 0,0 0 0,1-7 128,0 1 0,1-1 1,0 1-1,1 0 0,0 0 0,9-13 0,33-39-1672,-27 37-1765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1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1 599 6128,'0'0'7536,"11"2"-7190,6 1-140,1-1 0,-1-1 0,1 0 0,18-2 0,-14-1-2,0-1 1,0-2-1,-1 0 1,1-1-1,-2-1 1,1-1-1,-1-1 1,0-1-1,0 0 1,-1-2 0,22-17-1,-40 29-183,0-1 0,0 1 0,-1-1 0,1 0 0,0 1 0,0-1 0,-1 0 0,1 1-1,-1-1 1,1 0 0,0 0 0,-1 0 0,1 1 0,-1-1 0,0 0 0,1 0 0,-1 0 0,0 0 0,1 0 0,-1 0 0,0 0 0,0 0-1,0 0 1,0 0 0,0 0 0,0 0 0,0 0 0,0 0 0,0 1 0,-1-1 0,1 0 0,0 0 0,-1 0 0,1 0 0,0 0 0,-1 0-1,1 0 1,-1 1 0,1-1 0,-2-1 0,0-1 22,-1 1 0,1 0-1,-1 1 1,1-1 0,-1 0-1,0 1 1,0-1 0,0 1 0,1 0-1,-1 0 1,-4-1 0,-4 0 10,0 1 0,0 1 1,1-1-1,-1 2 0,0-1 1,0 2-1,0-1 0,-15 6 1,-8 3 124,-41 18 0,66-24-144,-5 2 52,0 0 0,-22 13 1,33-16-30,-1 0 1,0-1-1,1 2 1,0-1 0,0 0-1,0 0 1,0 1 0,0 0-1,1 0 1,-1-1 0,1 1-1,0 1 1,-2 4 0,4-7-25,-1 0 0,0 0 1,1 0-1,0 0 1,-1-1-1,1 1 0,0 0 1,0 0-1,0 0 0,0 0 1,0 0-1,1 0 1,-1 0-1,1 3 0,18 22 268,-18-25-289,4 4 30,0 0-1,1 0 1,-1-1-1,1 0 1,0 0-1,1-1 1,-1 0-1,1 0 1,0 0-1,0-1 1,14 5-1,-10-5 6,0 0 0,1-1 0,-1-1-1,1 0 1,0-1 0,-1 0 0,14-2 0,13-4 71,-1-2 1,0-2-1,61-24 1,-48 16-33,-21 9-8,0-2 1,-1-1-1,0-1 0,-1-1 0,33-23 1,-35 18-24,-14 12-13,-1-1 0,1 0 0,-1-1 0,-1 0-1,11-14 1,-11 13-2,-8 8-28,1 1 0,-1 0 0,1-1-1,-1 0 1,0 1 0,0-1-1,0 0 1,0 0 0,0 0 0,0 1-1,0-1 1,-1 0 0,1 0 0,0-3-1,-1 5-8,0-1 0,0 1 0,0 0 0,0-1 0,0 1 0,0-1 0,0 1 0,0 0 1,0-1-1,-1 1 0,1 0 0,0-1 0,0 1 0,0 0 0,-1-1 0,1 1 0,0 0 0,0-1 0,0 1 0,-1 0 0,1-1 0,0 1 0,-1 0 0,1 0 0,0 0 0,-1-1 0,1 1 0,0 0 0,-1 0 0,1 0 0,0 0 0,-1 0 0,1-1 0,0 1 0,-1 0 0,1 0 0,-1 0 0,1 0 0,0 0 0,-1 0 0,1 0 0,-1 0 0,1 1 0,0-1 0,-1 0 1,1 0-1,0 0 0,-1 0 0,0 1 0,-21 9 25,20-9-25,-37 21 27,1 1 1,1 2-1,1 2 1,-59 56-1,91-79-27,0 0 0,0 1 0,1-1 0,0 1 0,-1 0 0,2 0 0,-1 0 0,0 0 0,-1 7 0,3-10-3,1 1 0,0-1 1,-1 0-1,1 0 1,0 0-1,0 0 0,0 0 1,1 0-1,-1 0 1,0 0-1,1 0 1,-1 0-1,1 0 0,0 0 1,0 0-1,-1 0 1,1 0-1,1 0 0,-1 0 1,0-1-1,0 1 1,1 0-1,-1-1 1,1 0-1,-1 1 0,1-1 1,2 2-1,-1-1 2,1 1-1,-1-1 1,1 0 0,0-1-1,-1 1 1,1-1-1,0 1 1,0-1 0,0 0-1,0-1 1,1 1 0,-1-1-1,0 0 1,0 0-1,0 0 1,0 0 0,0-1-1,1 1 1,-1-1-1,0 0 1,0-1 0,-1 1-1,1-1 1,0 1-1,0-1 1,-1 0 0,1-1-1,4-2 1,5-6 17,0 1 1,-1-1-1,0-1 0,-1 0 1,18-25-1,-15 14 44,-1 0 0,15-35 0,-23 46-41,1-7 36,-7 16 25,-4 12-54,-91 183 27,-186 285 512,239-410-264,40-64-199,10-12-47,14-9 32,34-38 1,-13 11-41,225-229 220,-54 43 4,-150 151-146,-41 49-35,9-9-13,-28 32-56,-10 16 23,-24 47 30,17-31-35,-14 31 0,18-32-27,5-11-9,0 0 0,0 0 0,1 0 0,0 0 0,1 0 1,1 1-1,-2 18 0,4-19-6,-1-10 7,1 1 0,0-1 0,0 1 0,0-1 0,0 1 1,1-1-1,-1 1 0,1-1 0,0 3 0,0-4-2,0 0 0,0 0-1,-1 0 1,1-1 0,0 1 0,0 0-1,0-1 1,0 1 0,0-1 0,0 1-1,-1-1 1,2 1 0,-1-1 0,0 1-1,0-1 1,0 0 0,0 0 0,0 0-1,0 0 1,0 1 0,0-1 0,0-1-1,0 1 1,0 0 0,2 0-1,6-2 19,-1 1 0,0-1 0,0 0-1,0-1 1,0 0 0,0 0 0,0-1-1,-1 0 1,1 0 0,7-7 0,11-9 115,30-29 1,-50 43-111,162-180 514,-123 138-397,-47 50-138,1 1-1,0-1 0,0 1 1,0 0-1,0 0 1,0-1-1,0 1 0,1 0 1,-1 0-1,1 0 1,0 4-1,-2 6 6,-11 43 17,8-41-17,1 1 0,1-1 0,0 1 0,1 0 0,1 0 0,0 0 0,3 32-1,-2-46-5,1 0-1,-1 0 0,0 0 0,1 0 1,-1 0-1,1 0 0,0 0 0,0 0 0,-1-1 1,1 1-1,0 0 0,0-1 0,1 1 1,-1 0-1,0-1 0,1 0 0,-1 1 0,1-1 1,-1 0-1,1 1 0,-1-1 0,1 0 1,0 0-1,0 0 0,-1-1 0,1 1 0,0 0 1,0-1-1,0 1 0,0-1 0,0 0 1,0 1-1,0-1 0,0 0 0,0 0 0,0 0 1,0-1-1,0 1 0,2-1 0,3-1 12,0 0 0,0-1-1,0 1 1,-1-1 0,1-1 0,-1 1-1,0-1 1,0-1 0,8-6-1,53-58 118,-50 49-83,1 0 0,1 2 0,28-22 0,-44 38-49,1 0-1,0 0 1,0 0 0,0 1 0,0-1 0,0 1 0,0 0-1,0 0 1,0 1 0,0-1 0,0 1 0,1-1-1,-1 2 1,0-1 0,0 0 0,0 1 0,0-1 0,1 1-1,-1 0 1,0 1 0,0-1 0,4 3 0,3 1 17,0 1 0,-1 1 0,0-1 0,0 2 0,0-1 1,12 14-1,-30-28 24,0 0 0,-1 1 0,1 1 0,-1-1 0,0 1 1,-10-4-1,15 7-40,0 1 0,0-1 1,0 1-1,0-1 0,0 1 1,0 1-1,-1-1 0,1 0 0,0 1 1,0 0-1,-1 0 0,1 0 1,0 1-1,0-1 0,-1 1 1,1 0-1,0 0 0,0 1 1,0-1-1,0 1 0,-5 3 0,3-1-6,1 2-1,-1-1 0,1 1 0,0 0 1,1 0-1,-1 0 0,1 0 0,0 1 0,1 0 1,0 0-1,0 0 0,-3 11 0,4-12 1,0 0-1,1 0 1,0 0-1,0 1 1,1-1-1,-1 0 1,2 0-1,-1 1 1,0-1-1,1 0 1,0 0-1,1 0 1,0 0-1,-1 0 1,7 11-1,-8-15 5,1-1 0,0 0-1,-1 0 1,1 1 0,0-1-1,0 0 1,0 0 0,0 0 0,0 0-1,0 0 1,0 0 0,1 0-1,-1 0 1,0-1 0,0 1 0,1 0-1,-1-1 1,0 1 0,1-1-1,-1 0 1,1 1 0,-1-1 0,0 0-1,1 0 1,-1 0 0,3 0 0,-1 0 2,0-1 0,0 0 0,1 0 0,-1 0 0,0-1 0,0 1 0,0-1 0,-1 0 0,1 0 0,0 0 0,3-3 0,2-3 10,-1 1-1,0-2 1,0 1-1,9-16 1,15-19 29,-29 40-34,-1 1 0,1 0-1,1 0 1,-1 0 0,0 1-1,0-1 1,1 0 0,2-1-1,-4 3-7,-1 0 0,1 0 0,0 0 0,-1 0 0,1 0-1,0-1 1,-1 1 0,1 1 0,0-1 0,0 0 0,-1 0 0,1 0-1,0 0 1,-1 0 0,1 1 0,0-1 0,-1 0 0,1 1 0,0-1-1,-1 0 1,1 1 0,-1-1 0,1 1 0,-1-1 0,1 1 0,-1-1-1,1 1 1,-1-1 0,1 1 0,-1-1 0,0 1 0,1 0 0,-1 1-1,6 6 8,-1 1-1,1-1 0,0 0 0,1 0 1,0-1-1,0 0 0,1 0 0,0 0 1,0-1-1,11 6 0,-13-9-4,-1 0-1,1-1 1,0 0-1,-1 0 0,1-1 1,0 1-1,0-1 1,0-1-1,0 1 1,0-1-1,0 0 0,0 0 1,0-1-1,0 0 1,0 0-1,0 0 1,0-1-1,9-3 0,-1-1 18,0-1-1,0 0 0,-1-1 0,0 0 0,0-1 0,-1-1 0,-1 0 1,0 0-1,0-1 0,13-17 0,-8 4 33,0 0-1,-1-1 1,-2-1 0,17-43 0,77-252 165,-102 305-200,-1 0 1,0 0-1,-2 0 1,3-25-1,-11 46-87,0 6 60,-12 37 33,3 0 0,-11 62 1,-5 102 78,28-192-80,1-1 1,2 1 0,0-1 0,0 1-1,2-1 1,7 33 0,-8-48 9,1 1 0,0-1 0,0 1 0,0-1 0,0 0 0,1 0 1,0 0-1,0 0 0,0 0 0,0-1 0,1 1 0,6 5 0,-8-8-8,1 1-1,-1-1 1,1 0 0,-1 1-1,1-1 1,-1 0-1,1 0 1,0-1 0,-1 1-1,1-1 1,0 1-1,0-1 1,-1 0-1,1 0 1,0 0 0,0 0-1,0 0 1,-1-1-1,1 1 1,0-1 0,-1 0-1,6-2 1,6-4 1,0-1 1,-1-1-1,0 0 0,-1-1 1,1 0-1,-2-1 1,0 0-1,0 0 1,-1-2-1,0 1 1,14-26-1,0 2-24,-28 40 0,1 0 0,0 1 0,0-1 0,0 1 0,1 0 0,0 0 0,0 0 0,0 0 0,1 0 0,-1 0 0,1 1 0,0-1 0,0 7 0,1-7 0,0-1 0,0 0 0,1 1 0,-1-1 0,1 0 0,0 0 0,0 1 0,0-1 0,1 0 0,-1 0 0,1 0 0,0 0 0,0-1 0,1 1 0,-1-1 0,1 1 0,0-1 0,-1 0 0,7 6 0,-3-6 0,-1 0 0,0 0 0,0-1 0,1 1 0,0-1 0,-1 0 0,1-1 0,0 1 0,0-1 0,0 0 0,0-1 0,0 0 0,11 0 0,-6-1 0,0-1 0,0 0 0,0 0 0,0-1 0,-1-1 0,1 0 0,-1 0 0,1-1 0,10-7 0,-2 0 0,0-1 0,-1-1 0,27-27 0,-40 36 0,0-1 0,-1 0 0,1 0 0,-1 0 0,6-13 0,-10 19 0,0 0 0,0-1 0,0 1 0,0 0 0,0 0 0,0-1 0,0 1 0,0 0 0,0-1 0,0 1 0,0 0 0,0-1 0,0 1 0,-1 0 0,1 0 0,0-1 0,0 1 0,0 0 0,0 0 0,-1-1 0,1 1 0,0 0 0,0 0 0,0 0 0,-1-1 0,1 1 0,0 0 0,0 0 0,-1 0 0,1 0 0,0 0 0,-1-1 0,1 1 0,0 0 0,-1 0 0,1 0 0,0 0 0,0 0 0,-1 0 0,1 0 0,0 0 0,-1 0 0,1 0 0,0 0 0,-1 0 0,1 0 0,0 1 0,0-1 0,-1 0 0,1 0 0,-1 0 0,-18 4 0,13-1 0,1 0 0,-1 1 0,1 0 0,0-1 0,0 2 0,0-1 0,0 0 0,1 1 0,0 0 0,0 0 0,0 0 0,1 1 0,0-1 0,0 1 0,0 0 0,0 0 0,1 0 0,-2 7 0,3-9 0,0-1 0,1 0 0,-1 1 0,1-1 0,0 1 0,-1-1 0,2 0 0,-1 1 0,0-1 0,1 1 0,-1-1 0,1 0 0,0 1 0,0-1 0,0 0 0,1 0 0,-1 0 0,1 0 0,0 0 0,-1 0 0,1 0 0,1-1 0,-1 1 0,0-1 0,1 1 0,-1-1 0,1 0 0,0 0 0,0 0 0,-1 0 0,1 0 0,0-1 0,1 1 0,-1-1 0,4 1 0,-3-1 0,0 0 0,0 0 0,0 0 0,0-1 0,0 1 0,0-1 0,1 0 0,-1-1 0,0 1 0,0-1 0,0 1 0,0-1 0,0 0 0,0-1 0,0 1 0,-1-1 0,1 0 0,0 0 0,-1 0 0,1 0 0,-1 0 0,0-1 0,0 0 0,0 0 0,0 1 0,0-2 0,0 1 0,-1 0 0,0 0 0,0-1 0,0 0 0,0 1 0,0-1 0,0 0 0,-1 0 0,0 0 0,0 0 0,0 0 0,0 0 0,-1 0 0,0 0 0,0 0 0,0-5 0,-1 0 0,0 0 0,0 0 0,-1 0 0,0 0 0,-1 0 0,-4-11 0,4 15 0,1 0 0,0 1 0,-1-1 0,0 1 0,0 0 0,0 0 0,-1 0 0,1 0 0,-1 0 0,0 1 0,0 0 0,-7-5 0,-11 2 0,11 5 0,11 1 0,0 0 0,0 0 0,-1 0 0,1 0 0,0 0 0,0 0 0,0 0 0,0 0 0,0 0 0,0 0 0,0 0 0,0 0 0,0 0 0,0 0 0,-1 0 0,1 0 0,0 0 0,0 0 0,0 0 0,0 0 0,0 0 0,0 0 0,0 0 0,0 0 0,0 0 0,0 0 0,0 1 0,-1-1 0,1 0 0,0 0 0,0 0 0,0 0 0,0 0 0,0 0 0,0 0 0,0 0 0,0 0 0,0 0 0,0 0 0,0 1 0,0-1 0,0 0 0,0 0 0,0 0 0,0 0 0,0 0 0,0 0 0,0 0 0,0 0 0,0 0 0,0 0 0,0 1 0,0-1 0,0 0 0,0 0 0,0 0 0,0 0 0,3 2 0,0 0 0,0-1 0,1 1 0,-1-1 0,0 0 0,0 0 0,1 0 0,-1 0 0,1-1 0,-1 1 0,1-1 0,-1 0 0,4 0 0,2 0 0,36 2 0,1-2 0,85-11 0,-3-1 0,-124 12 0,-1 0 0,0 0 0,0 0 0,0 0 0,1 1 0,-1-1 0,0 1 0,0 0 0,0 0 0,0 0 0,0 0 0,0 0 0,0 1 0,0-1 0,-1 1 0,4 3 0,-5-4 0,1 1 0,-1-1 0,0 1 0,0 0 0,0 0 0,0 0 0,0 0 0,0 0 0,0 0 0,-1 0 0,1 0 0,-1 0 0,1 0 0,-1 0 0,0 0 0,0 0 0,0 0 0,0 0 0,0 0 0,0 1 0,-1-1 0,1 0 0,-1 0 0,1 0 0,-2 2 0,-1 5 0,0 0 0,-1-1 0,0 1 0,-1-1 0,1 0 0,-2 0 0,-9 11 0,15-19 0,0 0 0,0 0 0,0 0 0,0 0 0,0 0 0,0 0 0,-1 0 0,1 0 0,0 0 0,0 0 0,0 1 0,0-1 0,0 0 0,0 0 0,0 0 0,0 0 0,0 0 0,0 0 0,0 0 0,-1 0 0,1 0 0,0 0 0,0 0 0,0 0 0,0 0 0,0 0 0,0 0 0,0 0 0,0 1 0,0-1 0,0 0 0,0 0 0,0 0 0,0 0 0,0 0 0,0 0 0,0 0 0,0 0 0,0 0 0,0 0 0,0 1 0,0-1 0,0 0 0,0 0 0,0 0 0,0 0 0,0 0 0,0 0 0,0 0 0,0 0 0,0 0 0,0 1 0,0-1 0,0 0 0,0 0 0,0 0 0,0 0 0,0 0 0,0 0 0,1 0 0,-1 0 0,0 0 0,0 0 0,0 0 0,0 0 0,0 0 0,0 0 0,0 0 0,10-2 0,11-9 0,53-46 0,25-16 0,-97 71 0,1 0 0,-1 1 0,1-1 0,0 1 0,-1-1 0,1 1 0,0 0 0,0 0 0,0 0 0,0 1 0,0-1 0,0 1 0,0 0 0,4 0 0,-5 0 0,0 1 0,-1-1 0,1 1 0,-1 0 0,1 0 0,-1 0 0,0 0 0,1 0 0,-1 0 0,0 0 0,0 0 0,0 0 0,0 1 0,0-1 0,0 1 0,0-1 0,0 0 0,0 1 0,-1-1 0,1 1 0,0 0 0,-1-1 0,0 1 0,1 0 0,-1 2 0,5 21 0,-4-19 0,-1 1 0,1-1 0,1 0 0,-1 0 0,1 0 0,0 0 0,0 0 0,1 0 0,0-1 0,0 1 0,0-1 0,1 0 0,6 8 0,-8-12 0,0 0 0,-1-1 0,1 1 0,0-1 0,0 1 0,-1-1 0,1 0 0,0 1 0,0-1 0,0 0 0,-1 0 0,1-1 0,0 1 0,0 0 0,0-1 0,-1 1 0,1-1 0,3 0 0,31-15 0,-22 7 0,-1-1 0,0-1 0,-1 0 0,0 0 0,0-2 0,-1 1 0,12-19 0,-1 2 0,0 0 0,-3 0 0,25-46 0,-23 36 0,-17 32 0,0 0 0,0 0 0,1 1 0,5-7 0,-7 41 0,-30 300 0,25-315 0,0-1 0,-1 1 0,-1-1 0,0 0 0,-1 0 0,0 0 0,-9 15 0,13-26 0,1-1 0,0 0 0,0 0 0,0 1 0,-1-1 0,1 0 0,0 1 0,-1-1 0,1 0 0,0 0 0,0 0 0,-1 1 0,1-1 0,-1 0 0,1 0 0,0 0 0,-1 0 0,1 0 0,0 1 0,-1-1 0,1 0 0,-1 0 0,1 0 0,0 0 0,-1 0 0,1 0 0,0 0 0,-1 0 0,1-1 0,-1 1 0,0 0 0,-13-9 0,-9-16 0,23 25 0,-78-88 0,84 93 0,1 1 0,-1-2 0,1 1 0,1-1 0,-1 0 0,0 0 0,1-1 0,10 3 0,77 23 0,-46-18 0,1-2 0,-1-2 0,68 0 0,-117-7 28,1 0 1,-1 0-1,0 0 1,0 0-1,1 0 1,-1 0-1,0 0 0,0 0 1,1 0-1,-1 0 1,0 0-1,0 0 1,1 0-1,-1 0 0,0 1 1,0-1-1,1 0 1,-1 0-1,0 0 1,0 0-1,1 0 0,-1 0 1,0 1-1,0-1 1,0 0-1,1 0 1,-1 0-1,0 1 0,0-1 1,0 0-1,0 0 1,1 1-1,-1-1 1,0 0-1,0 1-183,0-1-1,0 0 1,0 0-1,-1 1 1,1-1-1,0 0 1,0 0-1,0 0 1,0 1-1,0-1 1,-1 0-467,1 1 467,0-1-1,-1 0 1,1 0-1,0 0 1,0 0-1,-1 0 1,1 0-1,0 0 1,0 0-1,-1 0 1,1 1-1,0-1 1,0 0 0,0 0-1,-1 0 1,1-1-1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1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25 6824,'0'0'5396,"-13"3"-4504,-43 13-8,51-14-715,1 0 1,-1 0 0,0 0 0,1 1-1,0 0 1,-8 5 0,11-7-71,0 0 0,-1 0 0,1 0 0,0 1 0,0-1 1,0 0-1,0 0 0,1 0 0,-1 1 0,0-1 0,0 0 0,1 1 0,-1-1 0,1 1 1,-1-1-1,1 1 0,0-1 0,0 1 0,-1 2 0,1-3-55,0-1 0,1 1 1,-1-1-1,0 1 0,0-1 0,0 1 0,0-1 0,0 0 0,1 1 0,-1-1 1,0 1-1,0-1 0,1 0 0,-1 1 0,0-1 0,1 1 0,-1-1 0,0 0 1,1 0-1,-1 1 0,1-1 0,-1 0 0,0 1 0,1-1 0,-1 0 0,1 0 0,-1 0 1,1 0-1,16-1 759,18-15 58,-33 15-765,17-9 503,-1-1 0,0 0 1,0-2-1,27-24 0,-43 33-526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1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5920,'0'0'11934,"16"-9"-11293,42-21 162,1 3 0,105-34-1,-94 47-42,97-7-1,-98 14-359,270-24 442,-271 26-3147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2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1 704 6128,'0'0'7522,"13"-11"-7128,91-77 454,-75 64-468,-1-2 1,-2-1 0,0-1-1,-2-1 1,-1-2-1,-2 0 1,32-61 0,-25 38 105,-8 17-45,18-47-1,-34 73-299,0 0 1,-1 0 0,-1 0-1,1 0 1,-2-1-1,0 1 1,0 0-1,-1-1 1,-1-14-1,1 25-107,0 1 0,0-1 0,0 0 0,0 1 0,0-1 0,0 1 0,0-1 0,-1 0 0,1 1 0,0-1 0,0 0 0,0 1 0,-1-1 0,1 1 0,0-1 0,-1 1 0,1-1 0,-1 1 0,1-1 0,0 1-1,-1-1 1,1 1 0,-1-1 0,0 0 0,0 2-11,0-1 0,1 0 0,-1 0-1,1 0 1,-1 0 0,1 1 0,-1-1 0,0 0-1,1 1 1,-1-1 0,1 0 0,-1 1 0,1-1-1,-1 1 1,1-1 0,0 1 0,-1-1 0,1 1-1,-1 0 1,-17 34 266,0 12-111,2 1 1,2 1-1,-9 54 1,20-80-109,0 0 1,2 1-1,0-1 1,1 0-1,2 1 1,0-1-1,2 0 0,0 0 1,9 23-1,-12-41-46,1-1-1,-1 0 0,1 0 1,0 0-1,0 0 1,1 0-1,-1-1 1,1 1-1,0-1 0,0 1 1,0-1-1,0 0 1,0 0-1,1 0 0,0-1 1,-1 1-1,1-1 1,6 3-1,-5-4 6,1 1 0,-1-1 0,1 0 0,0 0 0,-1-1 1,1 1-1,0-1 0,0-1 0,-1 1 0,1-1 0,0 0 0,-1 0 0,9-3 0,3-1 49,0 0-1,-1-1 1,1-1-1,-1 0 0,-1-1 1,1-1-1,-1 0 1,-1-1-1,0-1 1,0 0-1,13-16 1,-26 26-69,0 1 1,-1-1-1,0 0 1,1 1-1,-1-1 1,1 0-1,-1 0 1,0 1-1,0-1 1,1 0-1,-1 0 1,0 1-1,0-1 1,0 0 0,0 0-1,0 0 1,0 0-1,0 1 1,0-1-1,0 0 1,-1-1-1,1 1-3,0 1 0,0 0 0,-1-1 1,1 1-1,0 0 0,0-1 0,-1 1 0,1 0 0,0-1 0,-1 1 0,1 0 0,0 0 0,-1-1 0,1 1 0,0 0 0,-1 0 0,1-1 0,-1 1 1,1 0-1,0 0 0,-1 0 0,1 0 0,-1 0 0,1 0 0,-1 0 0,1 0 0,0 0 0,-1 0 0,1 0 0,-1 0 0,1 0 0,-1 0 1,1 0-1,0 0 0,-1 1 0,1-1 0,-1 0 0,1 0 0,0 0 0,-1 1 0,1-1 0,-1 1 0,-5 2 31,-9 5 21,0 1 0,-15 12-1,27-19-35,0 1 0,0-1 0,0 1-1,0 0 1,0 0 0,1 0 0,0 0-1,-1 0 1,1 1 0,0-1 0,1 1 0,-1-1-1,0 1 1,1 0 0,-1 6 0,1-9-8,1 1 0,0 0 0,0 0 0,0 0 0,0-1 0,1 1 0,-1 0 0,0 0 1,1-1-1,-1 1 0,1 0 0,0-1 0,-1 1 0,1 0 0,0-1 0,0 1 0,0-1 0,0 0 0,0 1 0,1-1 0,-1 0 0,0 1 1,1-1-1,-1 0 0,0 0 0,1 0 0,0 0 0,-1 0 0,1-1 0,-1 1 0,1 0 0,0-1 0,0 1 0,-1-1 0,4 1 0,0-1 13,1 1 0,-1 0-1,1-1 1,-1 0 0,1 0-1,0-1 1,-1 0 0,1 0-1,-1 0 1,7-2 0,-7 0-3,1 1 1,0-1-1,-1 1 1,0-2-1,0 1 1,0-1 0,0 1-1,0-1 1,-1 0-1,1-1 1,-1 1-1,0-1 1,4-8-1,-5 9-2,-1 0-1,0 0 1,-1-1-1,1 1 0,-1-1 1,0 1-1,0-1 1,0 0-1,-1 1 1,1-1-1,-1 0 1,0 0-1,-1 1 0,1-1 1,-1 0-1,0 1 1,-3-10-1,4 13-14,0 0 0,0 0 0,-1 0 0,1 0 0,-1 1 0,1-1 0,-1 0 0,1 0-1,-1 0 1,1 1 0,-1-1 0,0 0 0,1 0 0,-1 1 0,0-1 0,0 1 0,1-1 0,-1 0 0,0 1 0,0 0 0,-1-1-1,-7-4 77,4-2 83,15 5-101,24 8-66,-24-4 16,23 2-11,1-1 1,0-2-1,66-6 0,-89 1 18,-4 1-1147,-2 2-2646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2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11552,'0'0'1146,"10"-2"-748,242-33 808,101-17 180,-231 36-1116,9-7-2231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2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325 418 6224,'0'0'2793,"-10"2"-2230,-15 2-102,1 1 0,-1 2 1,-29 12-1,13-2 249,16-7-46,-28 16 1,47-22-481,-1 0 0,1 0 0,1 0 0,-1 1 0,0 0 0,1 0 0,0 0 0,0 1 0,-4 6 0,8-10-116,0 0 1,0-1 0,0 1 0,1 0 0,-1 0 0,0 0 0,1-1 0,0 1 0,-1 0 0,1 0 0,0 0 0,0 0 0,0 0 0,0 0 0,0 0 0,0 0 0,1 0 0,-1-1 0,0 1 0,1 0 0,0 0 0,-1 0 0,1-1 0,0 1 0,0 0 0,0-1-1,0 1 1,0 0 0,1-1 0,-1 0 0,0 1 0,1-1 0,-1 0 0,3 2 0,1 1 60,-1-1 0,1 0 0,0 0 0,0-1 0,0 0 0,0 1 1,1-2-1,-1 1 0,0 0 0,9 0 0,-9-2-39,0 0 1,1-1-1,-1 1 1,0-1-1,0 0 1,0-1-1,0 1 1,0-1-1,0 0 0,-1 0 1,1-1-1,-1 1 1,1-1-1,-1 0 1,0 0-1,7-7 1,0 0 115,-1-1 0,0 0 1,-1-1-1,12-19 0,-13 18 236,0 0 0,16-18 1,-24 31-430,0 0 1,0 0-1,0 0 1,1 0-1,-1-1 1,0 1-1,0 0 1,0 0-1,0 0 1,0 0-1,0 0 1,0 0-1,0 0 0,1 0 1,-1-1-1,0 1 1,0 0-1,0 0 1,0 0-1,0 0 1,0 0-1,1 0 1,-1 0-1,0 0 1,0 0-1,0 0 1,0 0-1,0 0 1,1 0-1,-1 0 1,0 0-1,0 0 1,0 0-1,0 0 1,0 0-1,0 0 1,1 0-1,-1 1 1,0-1-1,0 0 1,0 0-1,0 0 1,0 0-1,0 0 1,0 0-1,1 0 1,-1 0-1,0 0 1,0 1-1,0-1 1,0 0-1,0 0 1,0 0-1,0 0 1,0 0-1,0 0 1,0 1-1,0-1 1,0 0-1,0 0 1,0 0-1,0 0 0,0 0 1,0 1-1,0-1 1,0 0-1,0 12 260,-5 29 74,3-14-98,-2 1 0,-13 45 0,10-50-125,-45 121 563,45-129-532,-1 0 0,0-1 0,-1 0-1,0 0 1,-2 0 0,1-1 0,-15 13-1,23-25-122,0 1 0,0-1-1,0 1 1,-1-1-1,1 0 1,0 0-1,0 0 1,-1 0 0,1 0-1,0-1 1,-1 1-1,1-1 1,-1 1-1,1-1 1,-1 0-1,1 0 1,-1 0 0,1 0-1,-1 0 1,1-1-1,-1 1 1,1-1-1,0 0 1,-1 0 0,1 1-1,-3-3 1,2 2-5,1-1 0,-1 1 0,1-1 0,-1 0 0,1 1 1,0-1-1,0 0 0,0-1 0,0 1 0,0 0 0,0-1 0,0 1 1,1-1-1,-1 1 0,1-1 0,0 0 0,0 1 0,0-1 0,0 0 0,0 0 1,0-6-1,0 1 18,1-1 0,0 1 1,1-1-1,0 1 0,0-1 1,1 1-1,2-10 0,-2 14-24,0-1-1,0 1 1,0 0-1,1-1 0,0 1 1,0 0-1,0 0 0,0 1 1,1-1-1,-1 1 1,1 0-1,0-1 0,7-3 1,83-47 230,182-74 1,-225 106-203,3 2-9,16-6 46,-64 23-59,1 0-1,-1-1 1,0 0-1,0 0 1,-1 0-1,1-1 1,8-10-1,-13 15-22,0-1 0,-1 0 0,1 0 0,-1 0 0,0-1 0,1 1 0,-1 0-1,0 0 1,0 0 0,1 0 0,-1 0 0,0 0 0,0 0 0,0 0 0,0-1-1,-1 1 1,1 0 0,0 0 0,0 0 0,-1 0 0,1 0 0,0 0 0,-1 0-1,1 0 1,-1 0 0,0 0 0,1 0 0,-1 0 0,0 0 0,1 0 0,-1 1 0,0-1-1,0 0 1,0 0 0,0 1 0,0-1 0,-1 0 0,-2-3 14,-1 1 0,0 0-1,-1 0 1,1 0 0,-10-4 0,11 6-10,-1 0-1,1 0 1,-1 0 0,1 0-1,-1 1 1,1 0-1,-1 0 1,1 0 0,-1 0-1,1 1 1,-1-1 0,-7 4-1,11-4-6,-1 1 1,1-1-1,-1 1 0,1 0 0,-1 0 0,1 0 0,0 0 1,-1 0-1,1 0 0,0 0 0,0 0 0,0 1 1,0-1-1,0 0 0,0 1 0,0-1 0,0 1 0,1-1 1,-1 1-1,1-1 0,-1 1 0,1-1 0,-1 1 0,1 0 1,0-1-1,0 1 0,0 0 0,0-1 0,0 1 0,0 0 1,0-1-1,0 1 0,1-1 0,-1 1 0,1 0 1,0 2-1,1 1 8,1 0 0,-1 0-1,1 0 1,0 0 0,0 0 0,0-1 0,1 0 0,-1 1 0,9 6 0,41 29 84,-46-36-71,0-1 0,1 0 0,-1 0 0,0 0 0,1-1 0,-1 0 0,1-1 0,0 1 0,0-1 0,0-1-1,-1 0 1,1 0 0,0 0 0,10-3 0,-1 1 52,0-2-1,-1 0 0,0-1 1,0-1-1,25-12 1,-22 8-17,0-2 1,0 0-1,-1-1 1,-1-1-1,0-1 0,-1 0 1,-1-1-1,0-1 1,24-37-1,-20 24 26,-2-2-1,-2 0 1,0-1-1,-2 0 1,12-52-1,-21 65-82,0-1 0,-2 0 0,1-33 0,-3 54 0,0 0 0,0-1 0,0 1 0,0 0 0,0 0 0,0-1 0,0 1 0,1 0 0,-1-1 0,0 1 0,0 0 0,0-1 0,0 1 0,0 0 0,0-1 0,-1 1 0,1 0 0,0 0 0,0-1 0,0 1 0,0 0 0,0-1 0,0 1 0,0 0 0,-1 0 0,1-1 0,0 1 0,0 0 0,0 0 0,-1 0 0,1-1 0,0 1 0,0 0 0,-1 0 0,1 0 0,0-1 0,0 1 0,-1 0 0,1 0 0,0 0 0,-1 0 0,1 0 0,0 0 0,0 0 0,-1 0 0,1 0 0,-1 0 0,0 1 0,0-1 0,0 1 0,1 0 0,-1 0 0,0-1 0,1 1 0,-1 0 0,0 0 0,1 0 0,-1 0 0,1-1 0,0 1 0,-1 0 0,1 2 0,-7 16 0,2 2 0,1-1 0,-4 40 0,4 65 0,2-11 0,-5 81 0,4-220-228,0 3-5752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2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13264,'0'0'2501,"11"2"-2040,22 4-11,0-1 0,56-1-1,-38-9 90,0-3-1,54-14 0,40-8 250,-72 18-558,-46 7-2753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2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4008,'0'0'8618,"-12"3"-8076,-88 28 716,83-25-877,0 1 0,1 1-1,0 1 1,-25 18 0,32-21-130,1 1 0,0 0-1,0 0 1,1 1 0,-11 14-1,17-20-191,0 0-1,-1 0 1,1 1-1,0-1 0,0 0 1,0 1-1,1-1 1,-1 1-1,1-1 1,-1 1-1,1-1 1,0 1-1,0-1 0,0 1 1,0-1-1,0 1 1,0-1-1,1 1 1,-1-1-1,1 1 1,0-1-1,0 1 0,0-1 1,0 0-1,0 0 1,1 1-1,-1-1 1,0 0-1,1 0 1,2 2-1,-2-2-1,1 0 0,-1 0-1,1 0 1,0-1 0,0 1 0,0 0-1,0-1 1,0 0 0,0 0 0,0 0-1,1 0 1,-1 0 0,0-1-1,0 1 1,1-1 0,-1 0 0,0 0-1,1 0 1,-1-1 0,0 1 0,1-1-1,5-1 1,2-1 55,0-1 1,0 0-1,0 0 0,0-1 0,12-8 1,-8 3 82,1 0 0,-2-2 0,25-23 0,-31 27-59,-1 0 0,-1 0 0,1-1 1,-2 0-1,1 0 0,-1-1 1,0 1-1,3-12 0,-7 16 174,-4 6-103,-3 10 0,5-4-142,0 0-1,0-1 1,0 1-1,1 0 0,0 0 1,1-1-1,-1 1 1,1 0-1,1-1 1,-1 1-1,1-1 0,0 1 1,4 7-1,-4-10-26,-1-1 0,1 1 0,1-1 0,-1 1 0,0-1 0,1 0 0,-1 0 0,1 0 0,0 0-1,0 0 1,0-1 0,1 0 0,-1 1 0,1-1 0,-1 0 0,1 0 0,-1-1 0,1 1 0,0-1 0,0 0-1,0 0 1,0 0 0,6 0 0,11-1 21,1-1 0,-1-1 0,0 0 0,30-9-1,1-4-3740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333 583 4720,'0'0'5334,"-12"1"-5030,-18 1-33,0 2-1,0 1 1,-41 13-1,59-15-60,0 1 0,0 0 1,1 1-1,0 1 0,0-1 0,0 2 1,1-1-1,-1 2 0,2-1 0,-1 1 0,1 1 1,-11 13-1,18-20-141,1 0 0,0 0-1,0 0 1,0 1 0,0-1 0,0 0 0,0 1 0,1-1 0,-1 1-1,1-1 1,-1 1 0,1-1 0,0 1 0,0-1 0,0 1 0,0-1-1,1 1 1,-1-1 0,1 1 0,0-1 0,-1 1 0,1-1 0,0 0-1,0 1 1,0-1 0,1 0 0,-1 0 0,1 0 0,-1 0 0,1 0-1,0 0 1,-1 0 0,1-1 0,0 1 0,0-1 0,0 1 0,0-1-1,1 0 1,-1 1 0,0-1 0,1 0 0,-1-1 0,0 1 0,1 0-1,-1-1 1,1 1 0,-1-1 0,1 0 0,-1 0 0,1 0 0,-1 0-1,1 0 1,-1 0 0,1-1 0,2 0 0,22-7 192,-1 0 0,0-2 0,0 0 0,-1-2 0,39-24 0,-48 24-138,1 1-1,-2-2 1,0 0-1,0-1 1,-2 0-1,1-1 1,-2-1-1,19-29 1,-11 7 103,-2 0-1,-1-2 1,-2 0-1,14-57 1,-22 70-110,9-41 154,-15 61-218,-1 1 0,1-1 0,-1 1 0,0-1 0,-1 1 1,0-1-1,0 1 0,-2-10 0,-4 6 212,-1 13-86,-7 21-21,13-20-150,-9 20 42,0 1-1,2 0 1,1 0 0,1 1-1,2 0 1,-5 47-1,7-38 85,2 0 0,2 0 0,1-1-1,13 63 1,-14-89-71,1 0 0,0-1-1,1 1 1,0-1 0,0 1-1,1-1 1,4 7 0,-7-12-35,1 0 0,-1-1 0,0 1 0,1 0 0,0 0 0,-1-1 0,1 1 0,0-1 0,0 0 0,0 1 0,0-1 0,0 0 0,0 0 0,0 0 0,0-1 0,0 1 0,1 0 0,-1-1 1,0 1-1,0-1 0,1 0 0,-1 0 0,0 0 0,1 0 0,-1 0 0,0 0 0,5-2 0,5-2 52,0-1 0,0 0 0,0 0 0,-1-1 0,0-1 1,17-13-1,59-55 426,-45 29-113,-38 42-232,-4 4-152,0 0-1,0 0 0,0 0 1,0 0-1,0 0 0,0 0 1,0 0-1,0 0 0,0 0 1,0 0-1,0 0 1,0 0-1,0 0 0,0 0 1,0 0-1,0 0 0,0 0 1,0 0-1,0 0 0,0 0 1,0 0-1,0 0 0,0 0 1,0 0-1,0 0 1,0 0-1,1 0 0,-1 0 1,0 0-1,0 0 0,0 0 1,0 0-1,0 0 0,0 0 1,0 0-1,2 13 78,-2-13-85,5 22 72,14 34 0,-17-50-54,1 0-1,0 0 1,1 0 0,-1 0-1,1-1 1,0 1 0,1-1 0,-1 0-1,1-1 1,7 7 0,-9-10-11,-1 1 1,1-1 0,0 0-1,0 1 1,0-1-1,0-1 1,1 1 0,-1 0-1,0-1 1,0 1-1,0-1 1,0 0 0,1 0-1,-1-1 1,0 1 0,0 0-1,5-2 1,-2 0 4,1 0-1,-1 0 1,0-1 0,0 1 0,0-1 0,-1-1 0,10-5 0,11-14 42,-1 0 1,-1-2-1,-1 0 1,-2-2 0,0 0-1,21-39 1,88-189 255,-125 243-293,27-74 104,-24 60-33,19-42 0,-20 57 23,-13 27-46,4-11-70,-56 178 29,-16 44-4,-123 266-108,160-418 67,22-48 12,-11 31 0,25-58 9,1 1 0,0 0 0,-1-1 0,1 1 0,-1 0 0,1-1 0,0 1 0,0 0 0,-1 0 0,1 0 0,0-1 0,0 1 0,0 0 0,0 0 0,0 0-1,0-1 1,0 1 0,0 0 0,0 0 0,0 0 0,1-1 0,-1 1 0,0 0 0,0 0 0,1-1 0,-1 1 0,1 1 0,1-2 0,-1 0 0,0-1 0,0 1 0,0 0 0,1-1 0,-1 1 0,0-1 0,0 1 0,0-1 0,0 0 0,0 1 0,0-1 0,0 0 0,0 0 0,0 0 0,0 0 0,0 1 0,-1-1 0,2-2 0,53-64 38,48-77 0,-26 33 9,222-356 197,-143 212-196,-137 221-46,-17 29-7,-13 20-15,-176 317-46,68-109 117,-169 303 252,239-439 136,65-113-343,2 0 0,0 1 0,2 1 1,0 0-1,29-24 0,11-14 56,-32 30-83,2 2 1,0 1-1,2 1 0,66-44 1,-56 46 2,-22 13-54,1 0 0,33-14 0,64-30 61,-115 55-74,0 0-1,0 0 1,0 0-1,-1-1 1,1 1-1,-1-1 1,1 0 0,-1 0-1,0 1 1,0-2-1,0 1 1,-1 0-1,1 0 1,-1-1 0,1 1-1,-1 0 1,1-7-1,-2 9-2,1-1 0,-1 0 0,1 0 0,-1 1 0,0-1 0,0 0 0,0 0 0,0 0 0,0 0 1,0 0-1,0 1 0,-1-1 0,1 0 0,-1 0 0,1 0 0,-1 1 0,0-1 0,1 0 0,-1 1 0,0-1 0,0 1 0,0-1 0,0 1 0,-1-1 0,1 1 0,0 0 0,-1-1 0,1 1 0,-1 0 0,1 0 0,-1 0 0,1 0 0,-1 0 0,-3 0 0,0-1 1,0 1-1,0 1 0,0-1 0,0 1 0,0 0 1,0 0-1,0 0 0,0 1 0,0-1 0,0 1 1,0 1-1,0-1 0,0 1 0,1 0 0,-1 0 1,0 0-1,1 0 0,0 1 0,-1 0 0,1 0 1,0 0-1,-4 5 0,5-5 8,0 0 1,0 1-1,1-1 0,-1 0 0,1 1 1,0 0-1,0-1 0,0 1 1,0 0-1,1 0 0,0 0 0,0 0 1,0 0-1,0 1 0,1-1 1,-1 0-1,1 0 0,0 1 0,0-1 1,1 0-1,-1 0 0,1 0 1,0 0-1,0 1 0,0-1 0,1 0 1,2 5-1,-2-6-3,0 0 0,0 0 0,0-1 0,1 1 0,-1-1 0,1 1 1,-1-1-1,1 0 0,0 0 0,0 0 0,0-1 0,0 1 0,0 0 0,0-1 0,0 0 0,1 0 0,-1 0 0,1 0 0,-1-1 0,0 1 1,1-1-1,-1 0 0,1 0 0,-1 0 0,4-1 0,8 0 18,1-1 1,-2-1-1,1 0 0,20-7 1,-1-4 103,-1-1 0,59-37 1,-86 49-129,61-41-1,-66 43 0,12-3 0,-6 19 0,-4-1 0,1-1 0,1 1 0,1 0 0,11 21 0,-15-32 0,0 0 0,0 0 0,0 0 0,0 0 0,1-1 0,-1 1 0,1-1 0,0 1 0,-1-1 0,1 0 0,0 0 0,0 0 0,1 0 0,-1-1 0,0 1 0,0-1 0,1 0 0,-1 0 0,1 0 0,-1 0 0,1-1 0,0 1 0,-1-1 0,7 0 0,5-3 0,-1 1 0,1-2 0,-1 0 0,0 0 0,0-2 0,0 0 0,-1 0 0,0-1 0,0-1 0,-1 0 0,0-1 0,0 0 0,-1 0 0,0-2 0,-1 1 0,0-1 0,0-1 0,-1 0 0,-1 0 0,9-17 0,-17 28 0,1 0 0,0-1 0,-1 1 0,0 0 0,1 0 0,-1 0 0,0 0 0,1 0 0,-1 0 0,0-1 0,0 1 0,0 0 0,0-2 0,0 3 0,0 0 0,-1-1 0,1 1 0,0-1 0,0 1 0,0 0 0,0 0 0,-1-1 0,1 1 0,0 0 0,0-1 0,-1 1 0,1 0 0,0 0 0,-1-1 0,1 1 0,0 0 0,0 0 0,-1 0 0,1-1 0,-1 1 0,1 0 0,0 0 0,-1 0 0,1 0 0,-1 0 0,-1 0 0,0 0 0,0 0 0,1 0 0,-1 1 0,0-1 0,0 0 0,0 1 0,1 0 0,-1-1 0,0 1 0,0 0 0,1 0 0,-1 0 0,-2 2 0,-2 2 0,-1 1 0,1 0 0,0 1 0,1-1 0,-1 1 0,1 0 0,1 1 0,-1-1 0,-4 13 0,7-15 0,0 1 0,0-1 0,0 1 0,1-1 0,0 1 0,0-1 0,1 1 0,-1 0 0,1-1 0,0 1 0,1 0 0,0-1 0,0 1 0,0 0 0,3 8 0,-3-12 0,0 0 0,0 0 0,0-1 0,0 1 0,1-1 0,-1 1 0,0-1 0,1 0 0,-1 1 0,1-1 0,-1 0 0,1 0 0,0 0 0,-1 0 0,1 0 0,0 0 0,0-1 0,0 1 0,0-1 0,-1 1 0,1-1 0,0 0 0,0 1 0,0-1 0,3 0 0,6-1 0,-1 1 0,0-1 0,16-4 0,-20 4 0,20-6 0,1-1 0,28-12 0,-27 9 0,48-13 0,-62 21 0,-11 2 0,-1 0 0,1 0 0,0 0 0,0 1 0,0 0 0,-1-1 0,6 1 0,-7 0 0,-1 0 0,0 0 0,1 0 0,-1 1 0,0-1 0,1 0 0,-1 0 0,0 0 0,0 0 0,1 1 0,-1-1 0,0 0 0,1 0 0,-1 1 0,0-1 0,0 0 0,0 0 0,1 1 0,-1-1 0,0 0 0,0 1 0,0-1 0,0 0 0,1 1 0,-1-1 0,-2 17 0,-3-5 0,3-10 0,1 1 0,0 0 0,0 0 0,0 0 0,1-1 0,-1 1 0,0 4 0,1-7 0,1 0 0,-1 1 0,1-1 0,-1 0 0,0 0 0,1 1 0,-1-1 0,1 0 0,-1 0 0,1 0 0,-1 1 0,1-1 0,-1 0 0,0 0 0,1 0 0,-1 0 0,1 0 0,-1 0 0,1 0 0,-1 0 0,1 0 0,-1 0 0,1-1 0,-1 1 0,1 0 0,-1 0 0,0 0 0,1 0 0,0-1 0,16-4 0,15-9 0,-21 9 0,-1 1 0,21-6 0,-30 9 0,1 1 0,-1-1 0,1 1 0,0 0 0,-1 0 0,1 0 0,0 0 0,-1 0 0,1 0 0,0 1 0,-1-1 0,1 0 0,-1 1 0,1-1 0,-1 1 0,1 0 0,-1 0 0,1-1 0,-1 1 0,2 1 0,0 1 0,0 0 0,0 0 0,-1 1 0,1-1 0,3 8 0,13 15 0,-18-25 0,0 0 0,1 0 0,-1 0 0,0 0 0,1 0 0,-1-1 0,1 1 0,-1 0 0,1-1 0,0 1 0,-1-1 0,1 1 0,-1-1 0,1 0 0,0 0 0,-1 0 0,4 0 0,6-1 0,0-1 0,-1 0 0,1-1 0,-1 0 0,1-1 0,-1 0 0,0-1 0,-1 0 0,1 0 0,-1-1 0,16-12 0,0-5 0,0 0 0,31-41 0,-26 24 0,-2-1 0,43-87 0,-61 109 0,18-42 0,-16 34 0,15-26 0,-23 46 0,6-10 0,-8 15 0,-4 11 0,-69 215 0,16-10 0,22-76 0,32-134 0,0 1 0,0 0 0,0 0 0,0 0 0,1 0 0,-1 0 0,2 0 0,-1 0 0,0-1 0,2 6 0,-2-9 29,0-1-1,0 0 1,1 0 0,-1 0-1,0 1 1,0-1-1,1 0 1,-1 0 0,0 0-1,0 1 1,1-1 0,-1 0-1,0 0 1,1 0-1,-1 0 1,0 0 0,1 0-1,-1 0 1,0 0 0,1 0-1,-1 0 1,0 0-1,0 0 1,1 0 0,-1 0-1,0 0 1,1 0 0,-1 0-1,0 0 1,1 0-1,-1-1 1,0 1 0,0 0-1,1 0 1,8-6-3876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2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14968,'0'0'2215,"81"6"-1751,-27-2-136,7-4 16,7-4-32,-1 4 16,-15 4-72,-10-2 16,-13 2-104,-7-4 0,-10-4-136,-10 2-8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29:3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1048 6824,'0'0'4886,"13"-16"-4506,-2 2-305,3-2 22,-1-1 0,-1-1 0,0 0-1,17-37 1,118-263 1127,-123 267-961,-3-1 0,-2-1-1,-2 0 1,-3-1 0,-2-1 0,6-65 0,-17 113-199,0-2 100,0 0 0,-1 0 0,0 0 0,0 0 0,-2-12 0,-3 28 37,0-1 0,0 1 1,-6 15-1,-22 49 37,-38 122 1,-5 84-35,66-242-178,-24 111 87,-25 86 134,48-196-193,-4 13 77,-2-1 0,-31 62-1,44-102-53,-1-1-1,0 1 1,-8 9-1,12-16-53,0 0 0,1 0 0,-1 0 0,0 0 0,0 0 0,1 0 0,-1 0 0,0-1 0,0 1 0,0 0 0,0 0 0,0-1 0,0 1 0,0-1 0,0 1 0,-1-1 0,1 0 0,0 1 0,0-1 0,0 0 0,0 0 0,-1 0 0,1 0 0,0 0 0,0 0 0,0 0 0,-1 0 0,1 0 0,0 0 0,0-1 0,0 1 0,0-1 0,0 1 0,0 0 0,-2-2 0,2 1 5,0-1 0,0 0 0,0 1 1,0-1-1,0 0 0,0 1 0,1-1 1,-1 0-1,0 0 0,1 0 0,0 1 1,-1-1-1,1 0 0,0 0 0,0 0 1,1-3-1,3-33 137,0 25-107,0 0 0,1 0 0,0 0-1,1 1 1,0 0 0,16-23 0,56-63 201,-58 74-211,23-23 46,2 1 0,61-48 0,112-65 263,-100 93-205,-87 43-120,-46 57 29,2-7-55,-63 133 102,68-140-96,2 0-1,0 1 1,1 0 0,1 0 0,1 0-1,-1 29 1,4-45-13,0-1-2,0 0 0,0 0-1,0 0 1,1 0-1,-1 0 1,1-1 0,1 7-1,-1-10 4,-1 1-1,0-1 0,1 1 1,-1-1-1,0 1 1,1-1-1,-1 1 0,1-1 1,-1 0-1,0 1 1,1-1-1,-1 1 0,1-1 1,-1 0-1,1 0 1,-1 1-1,1-1 0,0 0 1,-1 0-1,1 0 1,0 1-1,1-1 1,-1 0 0,1 0 0,-1-1 0,1 1 0,0 0 0,-1 0 0,1-1 0,-1 1 0,1-1 0,-1 0 0,2 0 0,6-4 8,-1 0 0,-1 0 1,1-1-1,-1 0 1,0 0-1,0-1 0,10-12 1,38-59 49,-46 64-46,38-59 65,63-90 338,-115 173-375,0 1 0,1-1 1,0 1-1,0 0 0,-1 13 0,-3 6-12,2-11-22,2 0-1,0 0 0,1 0 1,1 1-1,1 0 0,2 35 1,-1-54-6,0 0 0,1 1 0,-1-1 0,0 1 0,0-1 0,1 1 1,-1-1-1,1 0 0,-1 1 0,1-1 0,0 0 0,0 0 0,-1 1 1,1-1-1,0 0 0,0 0 0,0 0 0,0 0 0,0 0 0,0 0 1,1 0-1,-1-1 0,0 1 0,0 0 0,1-1 0,-1 1 0,0 0 1,1-1-1,-1 0 0,0 1 0,1-1 0,-1 0 0,1 0 0,-1 0 1,1 0-1,-1 0 0,0 0 0,1 0 0,-1 0 0,1 0 0,-1-1 1,2 0-1,3 0 3,1-1 0,-1-1-1,0 1 1,0-1 0,0 0 0,0 0 0,0-1 0,5-4 0,68-60 136,113-130 0,-153 152-98,-2-2-1,-2-2 1,-2-1-1,29-62 1,-27 38 17,-3-2-1,32-118 1,-63 193-57,-1 1 1,1 0-1,-1-1 0,0 1 0,1-1 1,-1 1-1,0-1 0,0 1 0,0 0 1,0-1-1,0 1 0,0-1 0,0 1 0,0-1 1,-1-1-1,0 3-1,1 0 0,-1 0 1,1 0-1,0 0 0,-1 0 1,1 0-1,-1 0 0,1 0 1,-1 0-1,1 0 0,-1 0 0,1 0 1,-1 0-1,1 0 0,0 1 1,-1-1-1,1 0 0,-1 0 1,1 0-1,-1 1 0,1-1 0,0 0 1,-1 0-1,1 1 0,0-1 1,-1 0-1,1 1 0,-1 0 1,-33 38 4,17-12-15,1 0 1,0 1 0,-17 46 0,-24 94-40,42-118 2,2 1 0,-11 94 0,22-120 18,1 0 0,1 0 0,1 0 1,1-1-1,1 1 0,2 0 0,14 46 0,-19-69 26,1 1-1,0-1 1,0 1-1,0-1 1,1 0-1,-1 1 1,0-1-1,1 0 1,0 0-1,-1 0 1,1 0-1,0 0 1,4 3-1,-4-4 4,0-1 0,-1 1-1,1-1 1,0 1 0,-1-1 0,1 0-1,0 0 1,0 0 0,-1 0 0,1 0-1,0 0 1,0 0 0,-1 0 0,1-1-1,0 1 1,0-1 0,-1 0 0,1 1 0,-1-1-1,1 0 1,-1 0 0,3-1 0,13-10 6,0-1 1,-1-1-1,0-1 1,-2 0 0,1-1-1,11-18 1,-8 13 0,6-10 13,-1-1 0,-2-1 0,31-65 0,35-115 101,-44 101-54,-29 78-35,36-97 95,-50 131-127,2-5 11,0 0 0,-1 0 0,0 0 0,0 0 0,0-1 0,0 1 0,-1 0 1,0-6-1,0 10-11,0 1 1,0 0 0,0 0 0,0-1-1,0 1 1,0 0 0,0 0 0,0 0 0,-1-1-1,1 1 1,0 0 0,0 0 0,0 0-1,0-1 1,0 1 0,0 0 0,0 0-1,-1 0 1,1 0 0,0-1 0,0 1-1,0 0 1,0 0 0,-1 0 0,1 0 0,0 0-1,0 0 1,0-1 0,-1 1 0,1 0-1,0 0 1,0 0 0,0 0 0,-1 0-1,1 0 1,0 0 0,0 0 0,0 0 0,-1 0-1,1 0 1,-11 6 14,-8 13-7,6 1-33,0 1 0,1 0-1,1 1 1,2 0-1,0 0 1,-7 28 0,-27 146-92,40-180 105,-9 50-15,2 1 0,4 0 1,2 77-1,4-136 39,0 1 0,1-1 0,0 0 0,1 0 0,-1 1 1,2-1-1,-1 0 0,1-1 0,0 1 0,1 0 0,-1-1 0,2 0 0,5 8 0,-9-14-7,0 0-1,-1-1 0,1 1 0,0-1 1,0 1-1,0-1 0,0 1 0,0-1 1,0 0-1,0 1 0,0-1 0,0 0 1,0 0-1,0 0 0,0 0 0,0 0 1,0 0-1,0 0 0,0 0 0,0 0 1,0 0-1,0-1 0,0 1 0,0 0 1,0-1-1,0 1 0,0-1 0,0 1 1,2-2-1,29-21 92,-26 19-81,9-10 20,0 1 0,17-23 1,-17 20 51,28-26 0,-42 41-82,0 0 0,0 0-1,0 0 1,0 1 0,0-1 0,0 0 0,0 1 0,0-1 0,0 1 0,0-1-1,0 1 1,0 0 0,0-1 0,1 1 0,-1 0 0,2 0 0,-3 0-4,1 0 1,-1 0 0,1 0 0,-1 1 0,1-1 0,-1 0-1,1 1 1,-1-1 0,0 0 0,1 1 0,-1-1-1,1 0 1,-1 1 0,0-1 0,0 1 0,1-1 0,-1 1-1,0-1 1,0 1 0,1-1 0,-1 1 0,0-1-1,0 1 1,0-1 0,0 2 0,1 5 6,-1 0 1,0 0-1,-1 0 1,-1 10-1,1-6 5,-1 6 4,-1 9 8,1 1 0,1-1 1,2 1-1,6 50 0,-7-76-23,1 1 1,-1-1 0,0 1-1,1-1 1,-1 1-1,1-1 1,-1 1 0,1-1-1,0 0 1,-1 1-1,1-1 1,0 0 0,0 0-1,0 1 1,0-1-1,0 0 1,1 0 0,0 1-1,0-2 1,-1 1-1,0-1 1,0 0 0,0 1-1,0-1 1,0 0 0,1 0 0,-1 0-1,0 0 1,0 0 0,0 0-1,0 0 1,0-1 0,1 1-1,-1 0 1,0-1 0,0 1-1,2-2 1,4-2 18,1-1 0,-1 0 0,0 0-1,-1-1 1,8-7 0,-7 6 14,99-94 440,-105 100-465,0 0 1,0 0 0,0 1 0,0-1 0,0 0 0,0 0 0,0 1 0,0-1-1,1 0 1,-1 1 0,3-1 0,-4 1-8,0 0 0,1 0 0,-1 0 0,0 0 0,0 0 0,1 0 0,-1 0 0,0 0 0,1 0 0,-1 0 0,0 0 0,0 1 0,0-1-1,1 0 1,-1 0 0,0 0 0,0 0 0,0 1 0,1-1 0,-1 0 0,0 0 0,0 1 0,0-1 0,0 0 0,0 0 0,1 1 0,-1-1 0,0 0 0,0 0 0,0 1 0,0-1 0,0 0 0,0 0 0,0 1 0,0 4 13,0-1 0,0 1 1,-1 0-1,0-1 0,-2 9 1,-18 58 34,-2-1 0,-4-1 0,-57 104 0,66-141-30,-1-1 1,-45 56 0,59-83-14,0 1 0,0-1 0,0 0 0,0 0 0,0-1 0,-1 1 0,0-1 0,-7 3 0,12-6-2,0 1-1,-1 0 1,1-1-1,-1 1 0,1-1 1,-1 1-1,0-1 1,1 0-1,-1 0 1,1 1-1,-1-1 0,1 0 1,-1-1-1,0 1 1,1 0-1,-1 0 1,1-1-1,-1 1 0,1-1 1,-1 1-1,1-1 1,-1 1-1,1-1 1,0 0-1,-1 0 0,1 0 1,0 0-1,0 0 1,0 0-1,-1 0 1,1 0-1,0-1 0,0 1 1,1 0-1,-1 0 1,-1-4-1,1 2 7,0 0-1,1-1 1,-1 1-1,1-1 1,0 1-1,0 0 1,0-1-1,0 1 1,1-1-1,0 1 1,-1-1-1,1 1 1,0 0-1,1 0 1,-1-1-1,2-2 1,2-3 13,-1 1 1,1 0 0,0 0-1,11-12 1,0 4 4,1 0-1,1 1 1,0 1-1,1 1 1,25-14-1,108-45 85,-75 37-103,-31 21 252,-37 12-1239,0 0 0,0-1 1,10-4-1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3:3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120 527 9648,'0'0'7695,"8"-12"-7493,3-1-131,-3 4-10,-1-1 1,0 1 0,-1-1 0,0-1-1,7-16 1,16-50 585,-3-2 0,21-111 0,-46 183-592,6-31 317,-7 36-324,1-1 0,-1 1 0,0 0-1,0 0 1,0-1 0,0 1 0,-1 0-1,1 0 1,-1 0 0,1-1 0,-1 1 0,-1-4-1,2 6-38,0 0 0,0 0 0,-1 0 0,1 0 0,0 0 0,0-1 0,0 1 0,0 0 1,0 0-1,0 0 0,0 0 0,0 0 0,0 0 0,-1 0 0,1 0 0,0 0 0,0-1 0,0 1 0,0 0 0,0 0 0,0 0 0,0 0 0,-1 0 0,1 0 0,0 0 0,0 0 0,0 0 0,0 0 0,0 0 0,-1 0 0,1 0 0,0 0 0,0 0 0,0 0 0,0 0 0,0 0 0,0 0 0,-1 0 0,1 0 0,0 1 0,0-1 0,0 0 0,0 0 0,0 0 0,0 0 0,0 0 0,0 0 0,-1 0 0,1 0 0,0 0 0,0 1 0,0-1 0,0 0 0,0 0 0,0 0 0,0 0 0,0 0 0,0 0 0,0 1 0,0-1 0,-3 10 220,2-6-200,-62 217 809,-3 106 130,27-127-284,20-91-263,9-44 183,-19 64 0,25-118-473,-5 28 565,1-11-110,8-27-544,0 1 0,-1-1 0,1 0 1,-1 1-1,1-1 0,-1 0 1,1 0-1,-1 0 0,0 0 0,1 0 1,-1 0-1,0 0 0,0 0 0,0 0 1,0 0-1,0 0 0,0 0 1,-2 1-1,2-2-17,0-1-1,0 1 1,1 0 0,-1-1 0,0 1 0,1 0 0,-1-1 0,1 1-1,-1-1 1,0 1 0,1-1 0,-1 1 0,1-1 0,-1 1-1,1-1 1,-1 1 0,1-1 0,0 0 0,-1 1 0,1-1-1,0 0 1,-1 1 0,1-1 0,0 0 0,0 0 0,0 1-1,0-1 1,-1-1 0,-2-28 148,3 22-92,-2-10-14,2-1-1,0 1 1,1 0 0,0 0-1,2-1 1,0 1-1,1 1 1,1-1-1,1 0 1,0 1-1,1 0 1,1 1-1,1 0 1,0 0-1,1 1 1,0 0-1,23-24 1,2-5 90,-23 29-47,0 0 0,0 1 0,1 1 1,29-24-1,-41 36-105,-1 1 0,1-1 0,0 1 1,0-1-1,-1 0 0,1 1 0,0-1 0,0 1 0,0 0 1,0-1-1,0 1 0,0 0 0,0 0 0,0-1 1,0 1-1,0 0 0,0 0 0,0 0 0,0 0 1,-1 0-1,1 0 0,0 1 0,0-1 0,0 0 1,0 0-1,0 1 0,0-1 0,0 0 0,0 1 1,0-1-1,-1 1 0,1-1 0,0 1 0,0 0 1,0-1-1,-1 1 0,1 0 0,0-1 0,-1 1 1,1 0-1,-1 0 0,1 0 0,-1 0 0,1-1 1,-1 1-1,0 0 0,1 1 0,2 7-13,-1-1 1,0 0-1,-1 1 0,1 12 1,0-10 5,1 18-2,-2 0 1,0 1-1,-6 42 0,5-66 16,-1 1 0,2-1-1,-1 1 1,3 10-1,-3-15-8,0 0 0,0 0-1,1 0 1,-1 0-1,1-1 1,0 1 0,-1 0-1,1 0 1,0 0 0,0-1-1,0 1 1,0-1 0,0 1-1,1 0 1,-1-1-1,0 0 1,1 1 0,1 0-1,25 12 8,-23-11-10,0 0 0,0 0 0,0-1 0,0 0 0,0 0 1,0-1-1,10 3 0,1-3 1,0-1 1,0-1-1,-1 0 0,1-1 1,-1 0-1,1-1 0,-1-1 1,0-1-1,0 0 0,0-1 1,-1 0-1,0-1 0,0-1 1,-1 0-1,0-1 0,0-1 1,13-12-1,46-34 50,-52 41-35,-16 11-3,1 0 1,0-1-1,-1 0 1,0 0-1,0 0 0,0 0 1,-1-1-1,0 1 1,0-1-1,0 0 1,-1 0-1,1 0 1,-2 0-1,3-9 1,-3 11 3,0 0 1,-1 0-1,1 0 1,-1 0-1,0 0 1,0 0-1,0 0 1,-1 0-1,1 0 1,-1 0-1,0 0 1,0 0-1,0 0 1,-1 0 0,1 0-1,-1 1 1,0-1-1,0 1 1,-1-1-1,1 1 1,0 0-1,-1 0 1,-6-5-1,8 7-9,0 0-1,0 0 1,-1 1-1,1-1 1,0 0-1,0 1 1,-1-1-1,1 1 1,-1 0-1,1-1 1,-1 1-1,1 0 1,0 0-1,-1 0 1,1 0-1,-1 0 1,1 0-1,-1 0 1,1 0-1,-2 1 1,-1 1-1,1-1 0,0 0 1,0 1-1,0 0 0,0 0 1,0 0-1,0 0 0,-3 3 0,-1 3 0,-1 0 0,1 0 0,1 1 0,-10 16 0,12-16-16,-1 0-1,1 1 1,1 0 0,0 0 0,1 0 0,-1 0 0,2 1 0,0-1 0,0 1 0,1-1-1,0 0 1,0 1 0,1-1 0,1 1 0,0-1 0,0 0 0,1 0 0,0 0 0,1 0-1,0-1 1,1 1 0,0-1 0,12 17 0,-12-21 2,0 2 8,1 0 1,0 0-1,0-1 0,11 8 1,-15-12 0,0-1 1,0 0 0,0 0 0,0 0 0,0 0 0,0 0 0,0 0-1,0-1 1,0 1 0,1-1 0,-1 1 0,0-1 0,1 0 0,-1 0-1,0 0 1,0 0 0,1 0 0,-1-1 0,0 1 0,0-1 0,1 1-1,2-2 1,9-6 25,0 0 0,-1-1-1,0 0 1,-1-1-1,0 0 1,-1-1 0,0 0-1,15-21 1,27-26 79,13 4 103,-59 49-201,0 1 1,0 0-1,0 0 0,11-3 1,-10 4-6,0-1 1,-1 1-1,12-9 1,-19 12-5,1 0 0,-1 0 0,1 0 0,-1 0 0,0 0 0,1 0 0,-1 0 0,0 0 0,1 1 0,-1-1 0,1 0 0,-1 0 0,0 0 0,1 0 0,-1 0 0,0 1 0,0-1 0,1 0 0,-1 0 0,0 1 0,1-1 0,-1 0 0,0 0 0,0 1 0,1-1 0,-1 0 0,0 1 0,0-1 0,0 0 0,0 1 0,1-1 0,-1 1 0,0-1 0,0 0 0,0 1 0,0-1 0,0 0 0,0 1 0,0-1 0,0 1 0,0-1 0,0 1 0,5 23 0,-5-21 0,3 16 0,-1-1 0,-1 1 0,0 0 0,-1 0 0,-2 0 0,-3 20 0,5-24 0,0-14 0,0-1 0,0 0 0,0 0 0,0 1 0,1-1 0,-1 0 0,0 0 0,0 0 0,0 0 0,0 1 0,1-1 0,-1 0 0,0 0 0,0 0 0,0 0 0,1 0 0,-1 0 0,0 0 0,0 1 0,1-1 0,-1 0 0,0 0 0,0 0 0,1 0 0,-1 0 0,0 0 0,0 0 0,0 0 0,1 0 0,-1 0 0,0 0 0,0 0 0,1 0 0,-1-1 0,0 1 0,0 0 0,1 0 0,-1 0 0,0 0 0,0 0 0,0 0 0,1-1 0,-1 1 0,0 0 0,0 0 0,0-1 0,15-9 0,27-45 0,-27 34 0,32-34 0,-34 42 0,-4 3 0,1 0 0,1 0 0,0 1 0,0 1 0,19-12 0,-30 20 0,1 0 0,0 0 0,-1 0 0,1 0 0,-1 0 0,1 0 0,0 0 0,-1 0 0,1 0 0,0 0 0,-1 0 0,1 0 0,-1 0 0,1 1 0,0-1 0,-1 0 0,1 0 0,-1 1 0,1-1 0,-1 0 0,1 1 0,-1-1 0,1 1 0,-1-1 0,0 1 0,1-1 0,-1 1 0,1-1 0,-1 1 0,0-1 0,0 1 0,1-1 0,-1 1 0,0-1 0,0 1 0,1 0 0,-1-1 0,0 1 0,0 0 0,6 27 0,-2 5 0,-2-3 0,2 0 0,1-1 0,15 49 0,-17-71 0,-1 0 0,2 1 0,-1-1 0,1 0 0,0-1 0,0 1 0,1-1 0,-1 0 0,2 0 0,-1 0 0,1 0 0,-1-1 0,2 0 0,-1-1 0,0 1 0,1-1 0,0 0 0,0-1 0,8 4 0,-9-6 0,0 0 0,0 0 0,0 0 0,0-1 0,0 1 0,0-2 0,0 1 0,0-1 0,-1 1 0,1-2 0,9-2 0,-3 0 0,-1 0 0,1 0 0,-1-2 0,16-9 0,-19 10 0,-1-1 0,0 1 0,0-1 0,0-1 0,-1 1 0,0-1 0,0 0 0,0 0 0,-1-1 0,-1 0 0,1 0 0,-1 0 0,0 0 0,-1-1 0,0 1 0,0-1 0,-1 0 0,0 0 0,-1 0 0,0 0 0,0-16 0,-6-21-3935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2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13360,'0'0'2616,"72"-10"-2376,-33 16-88,3-2 15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3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 3808,'0'0'10262,"13"7"-9612,44 20 6,-52-25-495,0 0 0,0 0 0,0-1 0,0 0 0,0 0 0,1 0 0,-1-1 0,0 0 0,1 0 0,-1 0 0,0-1 0,1 1 0,-1-1 0,0 0 0,0-1 0,0 1 0,0-1 0,0 0 1,0-1-1,0 1 0,0-1 0,-1 0 0,0 0 0,1 0 0,-1-1 0,0 1 0,-1-1 0,7-7 0,-10 10-129,1 1 0,0-1 0,-1 1 1,1-1-1,-1 1 0,1-1 0,-1 0 0,1 1 0,-1-1 1,1 0-1,-1 1 0,1-1 0,-1 0 0,0 0 0,0 0 0,1 1 1,-1-1-1,0 0 0,0 0 0,0 0 0,0 1 0,0-1 0,0 0 1,0 0-1,0 0 0,0 1 0,0-1 0,-1 0 0,1 0 0,0 0 1,-1 1-1,1-1 0,0 0 0,-1 1 0,1-1 0,-1 0 1,1 1-1,-1-1 0,1 0 0,-1 1 0,1-1 0,-1 1 0,0-1 1,1 1-1,-1-1 0,0 1 0,1-1 0,-1 1 0,0 0 0,0 0 1,1-1-1,-3 1 0,0-1 12,-1-1 0,0 1 1,1 1-1,-1-1 0,0 1 0,1-1 1,-1 1-1,0 0 0,0 0 0,-3 1 1,-85 31 545,88-31-558,1 1 0,-1-1 0,1 0-1,-1 1 1,1 0 0,0 0 0,0 0-1,0 0 1,0 0 0,0 1 0,1-1-1,-1 1 1,1 0 0,-1 0 0,1 0-1,-4 6 1,5-6-1,0 0 0,1 0 0,-1 1 0,0-1 0,1 0-1,0 0 1,0 1 0,0-1 0,0 0 0,0 0 0,1 1 0,0-1 0,-1 0-1,1 0 1,0 0 0,0 1 0,1-1 0,-1 0 0,3 4 0,0-2 19,-1 1 0,1 0 1,0-1-1,0 0 0,0 0 0,1 0 1,0 0-1,0-1 0,0 0 1,0 0-1,1 0 0,-1 0 1,10 3-1,-5-3 29,1-1 1,0 1-1,0-2 1,0 0-1,0 0 1,1-1-1,12 0 1,-5-1 28,0-2 1,0 1 0,0-2 0,-1-1 0,25-8 0,90-38 447,3-2-85,-100 41-155,69-31 1,-104 42-304,0-1 0,0 1 0,0-1 0,0 1 0,-1-1 0,1 1 0,0-1 0,0 0 1,0 1-1,-1-1 0,1 0 0,0 0 0,-1 1 0,2-3 0,-2 3-5,0 0-1,0-1 1,0 1 0,0 0-1,0 0 1,0-1 0,0 1-1,0 0 1,0-1-1,0 1 1,-1 0 0,1 0-1,0-1 1,0 1 0,0 0-1,0 0 1,0 0 0,-1-1-1,1 1 1,0 0 0,0 0-1,-1 0 1,1-1 0,0 1-1,0 0 1,0 0 0,-1 0-1,1 0 1,0 0-1,-1 0 1,1-1 0,0 1-1,-4-1 19,1 0-1,-1 1 0,1-1 0,-1 1 0,0-1 0,1 1 0,-5 0 0,-12 2 19,-1 1-1,1 1 0,0 0 1,0 2-1,1 0 0,0 1 1,0 1-1,-24 14 1,31-15-16,1 0 0,0 1 0,0 0 0,1 1 0,0 0 0,1 0 0,-1 1 0,2 0 1,0 1-1,0 0 0,1 1 0,0-1 0,-8 22 0,13-29-12,1 0 0,0 0 0,1 0 0,-1 1 0,1-1 0,0 0 0,0 1 0,0-1 0,0 0 1,1 0-1,0 1 0,-1-1 0,2 0 0,-1 0 0,0 0 0,1 0 0,0 0 0,3 5 0,-4-7-5,1 0-1,-1 1 1,1-1 0,0 0 0,0 0-1,0 0 1,0 0 0,0 0-1,0-1 1,0 1 0,0-1 0,1 1-1,-1-1 1,1 0 0,-1 0 0,1 0-1,-1 0 1,1 0 0,0-1-1,0 1 1,-1-1 0,1 0 0,0 0-1,-1 0 1,1 0 0,0 0 0,0 0-1,-1-1 1,4 0 0,3-3 18,0 1 0,-1-1 1,0 0-1,0-1 0,0 0 1,-1 0-1,14-13 0,-4 2 36,-1 0-1,14-20 1,2-8 38,-20 26-15,0 2 1,1-1 0,25-22-1,-31 26 110,-8 10-43,-6 8-76,-16 19-33,2 1-1,0 1 1,2 0 0,-23 43-1,19-32-25,-17 27 6,-110 161 85,130-202-100,15-18 7,0 0-1,1 1 0,-1 0 0,-4 9 1,8-14 26,14-12 64,24-13-18,63-54-1,-35 24-23,262-212 154,-239 194-197,50-46 6,-133 114-29,-2 1 0,-1 0 0,1 0 0,1 0 0,-1 1 0,0 0 0,1-1 0,-1 1 0,1 1 0,4-3 0,-8 4 0,1 0 0,-1 0 0,0 0 0,0 0 0,0 0 0,1 1 0,-1-1 0,0 0 0,0 0 0,0 0 0,1 0 0,-1 1 0,0-1 0,0 0 0,0 0 0,0 0 0,1 1 0,-1-1 0,0 0 0,0 0 0,0 0 0,0 1 0,0-1 0,0 0 0,0 0 0,0 1 0,0-1 0,0 0 0,0 0 0,0 1 0,0-1 0,0 0 0,0 0 0,0 1 0,0-1 0,0 0 0,0 0 0,0 1 0,0-1 0,0 0 0,0 0 0,-1 0 0,1 1 0,0-1 0,0 0 0,0 1 0,-7 18 0,5-14 0,-16 44 13,7-24 8,2 1 0,1 0-1,-6 34 1,13-52-7,-1-1 23,1 0 0,0 0 0,0 13 0,1-19-32,0-1 0,0 1 0,0 0 0,0 0 0,0-1 0,0 1 0,0 0 0,0-1 0,0 1-1,0 0 1,1-1 0,-1 1 0,0 0 0,0-1 0,1 1 0,-1-1 0,0 1 0,1 0 0,-1-1 0,1 1 0,-1-1-1,1 1 1,-1-1 0,1 1 0,-1-1 0,1 0 0,-1 1 0,1-1 0,0 0 0,-1 1 0,1-1 0,0 0-1,-1 0 1,1 1 0,0-1 0,-1 0 0,1 0 0,0 0 0,-1 0 0,1 0 0,0 0 0,-1 0 0,1 0 0,0 0-1,-1-1 1,1 1 0,0 0 0,-1 0 0,2-1 0,5-2 1,0 1-1,-1-2 1,1 1 0,-1-1 0,0 0-1,0 0 1,9-9 0,35-42 26,-8 9-22,3 5-10,-27 26 0,-1-1 0,0-1 0,21-28 0,-16 25 0,-26 27 0,0 0 0,0 1 0,1 0 0,0 0 0,1 0 0,0 0 0,-2 17 0,1-4 0,2 0 0,2 29 0,-2-48 0,2 0 0,-1 0 0,0 0 0,0 0 0,1 0 0,-1 0 0,1 0 0,0 0 0,-1 0 0,1 0 0,0 0 0,0 0 0,0 0 0,0 0 0,1-1 0,-1 1 0,0-1 0,1 1 0,-1-1 0,1 1 0,3 1 0,-2-1 0,0-1 0,1 0 0,-1 1 0,1-2 0,-1 1 0,1 0 0,-1-1 0,1 0 0,-1 1 0,1-1 0,-1-1 0,4 0 0,11-2 0,0-1 0,-1 0 0,0-2 0,17-7 0,-31 12 0,68-30 0,112-66 0,-158 83 0,27-10 0,-5 3 0,-54 24 0,-15 8 0,0 0 0,0 2 0,1 0 0,1 2 0,-30 26 0,20-11 0,18-19 0,0 0 0,2 1 0,-1 0 0,1 1 0,-10 18 0,19-31 0,1 1 0,-1-1 0,1 1 0,0-1 0,-1 1 0,1-1 0,0 1 0,-1-1 0,1 1 0,0 0 0,0-1 0,-1 1 0,1-1 0,0 1 0,0 0 0,0-1 0,0 1 0,0 0 0,0-1 0,0 1 0,0 0 0,0-1 0,0 1 0,1 0 0,-1-1 0,0 1 0,0-1 0,0 1 0,1 0 0,-1-1 0,0 1 0,1-1 0,-1 1 0,1-1 0,-1 1 0,0-1 0,1 1 0,-1-1 0,1 0 0,-1 1 0,1-1 0,0 1 0,-1-1 0,1 0 0,-1 0 0,1 1 0,0-1 0,-1 0 0,1 0 0,-1 0 0,1 0 0,0 0 0,-1 0 0,1 0 0,0 0 0,4 0 0,0 0 0,-1 0 0,1-1 0,0 1 0,-1-1 0,7-3 0,5-2 0,0-2 0,-1 0 0,0 0 0,21-17 0,-22 14 0,0 2 0,1-1 0,0 2 0,31-13 0,-45 21 0,1-1 0,0 1 0,0-1 0,0 1 0,0 0 0,0 0 0,0 0 0,-1 0 0,1 0 0,0 0 0,0 1 0,0-1 0,0 0 0,0 1 0,-1 0 0,1-1 0,0 1 0,0 0 0,-1 0 0,1 0 0,-1 0 0,1 0 0,1 2 0,3 3 0,0 1 0,0-1 0,-1 1 0,5 9 0,9 11 0,-18-26 0,0 0 0,1 0 0,-1 0 0,1 0 0,-1 0 0,0 0 0,1-1 0,0 1 0,-1 0 0,1-1 0,-1 1 0,1-1 0,0 0 0,-1 1 0,1-1 0,0 0 0,-1 0 0,1 0 0,0 0 0,-1 0 0,1-1 0,0 1 0,-1 0 0,1-1 0,-1 1 0,1-1 0,-1 0 0,3-1 0,7-3 0,-1-1 0,0 0 0,10-9 0,-6 5 0,23-14 0,-1-2 0,-2-1 0,0-2 0,-2-1 0,51-63 0,-54 56 0,-3-1 0,-1-1 0,-2-2 0,-2 0 0,-1-1 0,-2-1 0,16-61 0,-34 102 0,1 0 0,-1 1 0,0-1 0,1 0 0,-1 0 0,0 1 0,0-1 0,0 0 0,0 0 0,0 0 0,-2-2 0,2 3 0,0 1 0,0 0 0,0-1 0,0 1 0,-1 0 0,1 0 0,0-1 0,0 1 0,-1 0 0,1 0 0,0-1 0,-1 1 0,1 0 0,0 0 0,0 0 0,-1 0 0,1 0 0,0-1 0,-1 1 0,1 0 0,0 0 0,-1 0 0,1 0 0,-1 0 0,1 0 0,0 0 0,-1 0 0,1 0 0,0 0 0,-1 0 0,1 0 0,0 1 0,-1-1 0,1 0 0,-4 2 0,1-1 0,0 1 0,0 0 0,-1 1 0,1-1 0,1 0 0,-1 1 0,0 0 0,-2 3 0,-16 23 0,1 0 0,2 1 0,1 2 0,1-1 0,2 2 0,-17 56 0,21-53 0,2 1 0,1 0 0,2 0 0,2 1 0,3 68 0,0-100 0,1 0 0,-1-1 0,1 1 0,0-1 0,1 1 0,2 7 0,-3-11 0,-1-1 0,1 1 0,0-1 0,0 1 0,-1-1 0,1 0 0,0 0 0,0 1 0,1-1 0,-1 0 0,0 0 0,0 0 0,0 0 0,1 0 0,-1 0 0,0 0 0,1-1 0,-1 1 0,1 0 0,-1-1 0,1 1 0,-1-1 0,1 0 0,0 1 0,-1-1 0,1 0 0,-1 0 0,4 0 0,11-4 0,-1 0 0,1-1 0,-1 0 0,0-2 0,22-11 0,-28 13 0,12-7 0,-1-1 0,29-23 0,-30 21 0,0 1 0,32-18 0,-55 68 0,4-34 0,-2 9 0,0-1 0,1 1 0,1 0 0,0 19 0,0-28 0,0 0 0,1 0 0,-1 0 0,0 0 0,1-1 0,-1 1 0,1 0 0,0 0 0,-1 0 0,1 0 0,0-1 0,0 1 0,0-1 0,0 1 0,1 0 0,-1-1 0,0 0 0,1 1 0,-1-1 0,1 0 0,-1 0 0,1 1 0,-1-1 0,1 0 0,0-1 0,0 1 0,0 0 0,-1-1 0,1 1 0,0 0 0,0-1 0,0 0 0,0 0 0,4 1 0,7-3 0,-1 1 0,1-2 0,0 1 0,-1-2 0,15-5 0,13-4 0,2 2 0,0-2 0,56-26 0,-76 32 0,-19 6 0,-1 1 0,1-1 0,0 0 0,-1 1 0,1-2 0,-1 1 0,1 0 0,-1 0 0,3-3 0,-21 11 0,9-1 0,0 0 0,1 1 0,-10 15 0,13-19 0,1 1 0,0 0 0,0-1 0,1 1 0,-1 0 0,1 0 0,-1 0 0,1 0 0,1 0 0,-2 8 0,2-11 0,0 1 0,0-1 0,0 0 0,1 1 0,-1-1 0,0 0 0,0 0 0,1 1 0,-1-1 0,1 0 0,-1 0 0,1 0 0,0 0 0,-1 1 0,1-1 0,0 0 0,0 0 0,0 0 0,0-1 0,-1 1 0,1 0 0,1 0 0,-1 0 0,0-1 0,0 1 0,0 0 0,0-1 0,0 1 0,1-1 0,-1 0 0,0 1 0,0-1 0,1 0 0,-1 0 0,0 0 0,1 0 0,1 0 0,2 0 0,1 0 0,-1-1 0,0 1 0,0-1 0,0 0 0,0-1 0,0 0 0,5-1 0,-5 0 0,-1 0 0,1 0 0,0 0 0,-1 0 0,0-1 0,0 0 0,0 1 0,0-2 0,-1 1 0,0 0 0,1-1 0,-1 1 0,3-8 0,-5 9 0,1 0 0,-1 0 0,0 0 0,0 0 0,0 0 0,-1 0 0,1-1 0,-1 1 0,0 0 0,0 0 0,0 0 0,0-1 0,0 1 0,-1 0 0,1 0 0,-1 0 0,0 0 0,0 0 0,0 0 0,0 0 0,0 0 0,-1 0 0,0 0 0,-2-3 0,2 4 0,0 0 0,-1 1 0,1-1 0,0 1 0,-1-1 0,1 1 0,-1 0 0,1 0 0,-1 0 0,1 1 0,-1-1 0,0 0 0,1 1 0,-1 0 0,-3-1 0,3 1 0,0 0 0,0 0 0,0-1 0,0 0 0,0 1 0,0-1 0,0 0 0,1 0 0,-1-1 0,0 1 0,1 0 0,-5-4 0,88-3 0,-54 7 0,117 1 0,-124 1 0,0 1 0,0 1 0,0 1 0,0 0 0,19 8 0,-37-11 0,-1 0 0,1-1 0,0 1 0,0 0 0,-1 0 0,1 0 0,-1 0 0,1 0 0,-1 0 0,1 1 0,-1-1 0,1 0 0,-1 1 0,0-1 0,0 1 0,0 0 0,0-1 0,0 1 0,0 0 0,-1-1 0,1 1 0,1 3 0,-2 1 0,0-1 0,0 1 0,0-1 0,0 0 0,-1 1 0,-1 6 0,-2 19 0,5-31 0,-1 0 0,0 1 0,0-1 0,0 0 0,1 0 0,-1 0 0,0 1 0,1-1 0,-1 0 0,0 0 0,0 0 0,1 0 0,-1 0 0,0 0 0,1 1 0,-1-1 0,0 0 0,1 0 0,-1 0 0,0 0 0,1 0 0,-1 0 0,0 0 0,0 0 0,1-1 0,-1 1 0,0 0 0,1 0 0,-1 0 0,0 0 0,1 0 0,-1 0 0,0-1 0,0 1 0,1 0 0,-1 0 0,0-1 0,15-6 0,122-81 0,-135 86 0,1 0 0,0 0 0,0 0 0,0 1 0,0 0 0,1-1 0,-1 1 0,6-1 0,-8 2 0,0-1 0,0 1 0,0 0 0,0 0 0,0 0 0,1 0 0,-1 0 0,0 1 0,0-1 0,0 0 0,0 0 0,0 1 0,0-1 0,0 1 0,0-1 0,0 1 0,0-1 0,0 1 0,0-1 0,-1 1 0,1 0 0,0 0 0,0-1 0,-1 1 0,1 0 0,0 0 0,-1 0 0,1 0 0,-1 0 0,1 1 0,22 39 0,-17-32 0,0 1 0,0 0 0,-2 0 0,7 17 0,-11-26 43,0 0-1,0 1 1,0-1 0,0 0 0,0 0-1,0 0 1,0 1 0,0-1 0,-1 0-1,1 0 1,0 0 0,-1 0 0,1 0-1,-1 1 1,1-1 0,-1 0-1,0 0 1,0 0 0,1 0 0,-1-1-1,-2 3 1,-10 8-3830,12-10 2626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3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16479,'0'0'2184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6:58:3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10752,'0'0'1992,"65"-16"-1464,25 3 216,23-1 16,18-2 8,4-2 16,-2 2-9,-4 4 9,-6-2-216,-4-2-8,-12-2-208,-16 1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0:14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508 1 3504,'0'0'8416,"-11"10"-8128,-34 29 0,41-36-209,1 0 1,-1-1-1,0 1 1,0-1-1,-1 0 1,1 0-1,0 0 1,-1-1 0,1 1-1,-7 0 1,-3 1 118,-8 3 182,-1-2 0,-28 3 1,26-4 68,-36 8 1,51-9-307,-1-1 0,1 0-1,-11 0 1,15-1-60,0 0 0,1 0 0,-1 0 0,0 1 0,1 0 0,-1 0 0,1 0-1,-1 1 1,1-1 0,0 1 0,-1 1 0,1-1 0,-9 7 0,0 2 164,12-10-212,-1 1 0,1 0 0,0-1 0,0 1 0,0 0 0,0 0 0,0 0 0,0 0 0,1 1 0,-1-1 0,1 0 0,-1 1 0,1-1 0,0 1 0,0-1 0,-1 6 0,-6 39 246,2 1-1,0 89 1,4-54-101,22 427 761,-16-457-854,15 118 305,7 34 194,-1-18-88,-22-124-247,-9 105 0,-1-54-3,2-21 46,-19 95 0,21-155-34,3-32-245,0 0 0,0-1 0,0 1 0,0 0 0,0 0 0,0-1 0,0 1 0,1 0 0,-1 0 0,0-1 0,0 1 0,0 0 0,1-1 0,-1 1 0,0 0 0,1-1 0,-1 1 0,1 0 0,-1-1 0,1 1 0,-1-1-1,1 1 1,-1-1 0,1 1 0,0-1 0,-1 1 0,1-1 0,-1 1 0,1-1 0,0 0 0,0 0 0,-1 1 0,1-1 0,1 0 0,10 0 58,1-2 0,-1 0 0,0 0-1,20-7 1,-16 4 65,30-5-1,245-8 1706,-288 18-1929,0 0-43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0:15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467 0 5416,'0'0'5910,"-12"1"-5586,-70 4 267,10-2 781,-95 17 0,161-19-1218,-1 1 0,1 0 1,0 0-1,-1 0 0,1 1 0,0 0 0,0 0 1,1 0-1,-1 1 0,1 0 0,-6 5 0,5-3-25,1 0 0,0 1-1,0 0 1,0 0-1,1 0 1,0 1 0,0-1-1,-3 11 1,4-8-53,1-1 1,0 1-1,0 0 1,1 0-1,0 0 1,1-1-1,0 1 1,2 17 0,19 82 325,-14-84-304,112 500 1331,-33-90-167,-48 93 15,-28-251-202,-4-176 597,-4-104-1625,1 0 1,-1 0-1,1 1 1,0-1-1,0 0 1,0 1 0,6-4-1,-6 3-6,9-5 10,0 1 0,0 0 1,1 0-1,0 1 0,0 1 0,1 0 0,22-5 1,6 2 154,52-2 1,26-5 359,-104 14-327,-11 0-172,-10-3-3683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0:18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4120,'0'0'11593,"11"5"-11274,1-1-223,-6-1-41,1 0 1,-1-1-1,1 0 1,-1 0-1,1-1 0,-1 0 1,1 0-1,0 0 1,10-1-1,71-7 808,-44 3-142,66 3 0,-107 1-675,1 0 1,-1 0-1,0 1 0,1-1 0,-1 1 0,1 0 0,-1 0 0,0 0 0,3 2 0,-5-2-29,0 0 0,0 0 0,0-1-1,0 1 1,0 0 0,-1 0 0,1 0 0,0 0-1,-1 0 1,1 0 0,-1 0 0,1 0 0,-1 1 0,1-1-1,-1 0 1,0 0 0,0 0 0,0 0 0,1 1 0,-1-1-1,0 0 1,0 0 0,-1 0 0,1 1 0,0-1-1,0 0 1,0 0 0,-1 0 0,0 2 0,-17 80 503,-11 129 1,23-115-79,7 106 1,21 96 178,-21-289-606,28 222 380,4 54 177,-26-49 29,-2-56 3,1-57-13,6 27 205,-10-141-730,0 0-1,0 0 1,1 0 0,0 0-1,5 9 1,3 10 253,-8-22-170,-2-5 56,-7 0-26,0-1-125,-15 3 29,-1-2 0,-33 1 0,-27 2 34,26 2 11,28-4 16,0 1-1,-50 14 0,58-12-180,32-12-501,34-13-443,-17 8-2787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0:21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575 70 3312,'0'0'6329,"3"-9"-5901,9-29-7,-9 29-1,0 0 858,-4 5 2607,-11 23-3578,0 1-1,-9 22 1,-3 5 19,-11 21 96,-28 46 254,22-54-134,-2-2 1,-61 63 0,-13 11 438,86-94-800,21-25-82,-1 0 0,-21 21-1,28-31-53,1 1 0,-1 0-1,1 0 1,0 0 0,0 0-1,0 0 1,0 1 0,1-1-1,-1 1 1,1 0 0,1 0-1,-1 0 1,-1 5 0,16-13 147,1-7-256,-1 0 1,0-1-1,0 0 1,-1-1-1,11-15 1,-2 4-2519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0:22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5416,'0'0'9520,"11"6"-9195,7 4-27,-1 1-1,30 25 1,266 238 2566,-270-237-2464,-22-19-49,0 0 0,36 43 0,-37-37 113,44 39 0,-21-22 110,-23-27-422,-18-13-144,0 0 1,0 0-1,0 1 0,0-1 1,0 0-1,0 1 0,0-1 1,-1 1-1,1 0 0,-1 0 0,1 0 1,-1-1-1,0 1 0,1 0 1,0 3-1,-2-4-2,1 1 1,-1 0-1,1-1 0,0 1 0,0-1 1,0 1-1,0-1 0,0 0 1,0 1-1,0-1 0,0 0 0,1 0 1,-1 1-1,0-1 0,1 0 1,-1 0-1,1-1 0,-1 1 0,1 0 1,-1 0-1,1-1 0,0 1 1,-1-1-1,1 1 0,0-1 0,-1 0 1,1 0-1,0 0 0,0 0 1,-1 0-1,1 0 0,0 0 1,-1 0-1,1-1 0,0 1 0,-1-1 1,1 1-1,0-1 0,-1 0 1,1 1-1,-1-1 0,1 0 0,-1 0 1,1 0-1,-1 0 0,0 0 1,0-1-1,1 1 0,-1 0 0,0-1 1,0 1-1,1-3 0,6-13-83,0-1 0,-1 0 0,5-21 0,-6 20-2523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0:24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0 3808,'0'0'9144,"-6"11"-8715,4-6-376,-3 3 102,0 1 0,1-1 0,1 1 0,-1 0 0,1 1 0,1-1 0,0 1 0,0-1 0,0 14 0,2-5 191,2-1 1,0 0 0,1 0-1,1-1 1,11 33-1,-5-8 143,-8-31-315,0-1 0,1 0-1,-1 0 1,2 0 0,-1 0 0,7 10 0,-8-15 34,0 0 179,1-11-129,14-33-10,-8-3-34,1 1 0,3 1 0,24-55 0,-33 87-163,1 1 0,0 0 0,0 0 1,1 0-1,0 1 0,0 0 0,1 0 0,0 0 0,0 1 0,11-8 0,-15 13-37,-1-1-1,1 0 1,-1 1-1,1-1 1,-1 1-1,1 0 1,0 0-1,0 0 1,-1 0-1,1 1 1,0-1-1,0 1 1,0 0-1,0 0 1,0 0-1,0 0 1,0 0-1,0 0 1,0 1-1,-1 0 1,1-1-1,0 1 1,0 0-1,0 0 1,-1 1-1,1-1 0,-1 0 1,1 1-1,-1 0 1,1-1-1,-1 1 1,0 0-1,0 0 1,0 1-1,0-1 1,3 5-1,-1-1 19,-1 0-1,1 0 0,-1 0 0,-1 0 1,1 1-1,-1-1 0,0 1 1,0 0-1,0 7 0,0 7 109,-1 36 0,-2-32-13,-5 36 389,6-57-472,2 4 348,10-15-154,-10 6-248,26-21 115,-1 0 1,-1-2-1,40-46 0,-35 34 1,43-35-1,-71 68-95,-1 1-1,1 0 1,0-1-1,0 1 1,0 0-1,0 1 1,0-1 0,1 0-1,-1 1 1,0 0-1,1 0 1,-1 0-1,5-1 1,-7 2-6,0 0 0,0 1 0,0-1 0,0 0 0,0 0 0,0 1 0,0-1 0,0 0 0,0 1 0,0-1 0,0 1 1,0-1-1,-1 1 0,1 0 0,0-1 0,0 1 0,1 1 0,0 1-2,-1-1-1,1 1 1,0 0-1,-1 0 1,0 0 0,0 0-1,0-1 1,1 5 0,2 18 18,0 0 0,-2 1 1,-1-1-1,-3 34 0,1-5 83,6 36 358,-4-86-397,0 1 0,1-1 1,0 1-1,0-1 0,0 0 0,0 0 1,4 5-1,4 9-3597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3:38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0 968 8840,'0'0'9783,"11"2"-9419,-3 0-274,-4 0-44,0-1 0,1 0 0,-1 0 0,1 0 0,-1-1 0,1 0 0,-1 1 0,1-1 0,-1-1 0,1 1 0,-1-1 0,1 0 0,-1 0 0,6-2 0,4-5 196,0 0 0,0-1-1,0-1 1,13-12-1,-21 16-111,0 0 0,0 0 0,-1 0 0,0-1 0,0 0 0,7-13 0,17-49 798,-21 51-622,-7 16-223,0-1 0,0 0 0,-1 0 0,1 0 0,0 0 0,-1 0 0,0 0 0,0 0 0,0 0 0,0 0 0,0 0 0,0 0 0,-1 0 0,0 0-1,1 0 1,-1 0 0,0 0 0,-2-4 0,2 7-69,1-1 1,0 1-1,-1 0 0,1 0 0,0-1 1,-1 1-1,1 0 0,-1 0 0,1 0 0,0-1 1,-1 1-1,1 0 0,-1 0 0,1 0 0,0 0 1,-1 0-1,1 0 0,-1 0 0,1 0 0,-1 0 1,1 0-1,0 0 0,-1 0 0,1 0 1,-1 0-1,1 1 0,-1-1 0,-15 10 256,-10 15 10,19-16-232,1 0-1,0 1 1,0-1-1,1 1 1,0 0 0,1 1-1,0-1 1,1 1-1,0 0 1,0 0-1,1 0 1,1 0 0,-1 12-1,2-14-3,0 0 0,1 0-1,0 1 1,1-1-1,-1 0 1,2-1 0,-1 1-1,1 0 1,1-1 0,-1 1-1,1-1 1,1 0 0,0 0-1,0-1 1,0 0 0,10 11-1,-9-12-11,0-1-1,-1 0 0,2 0 1,-1 0-1,0-1 1,1 0-1,0 0 0,0 0 1,0-1-1,11 3 1,-12-5-13,-1 0 0,0 0 1,0-1-1,0 0 0,0 0 1,0 0-1,0-1 0,0 0 1,1 0-1,-1 0 0,-1 0 1,1-1-1,0 0 0,0 0 1,-1 0-1,1-1 0,6-4 0,4-4 48,0-1-1,0 0 0,-1-1 0,14-18 0,47-65 252,-3 4-44,-8 18 158,-63 73-419,-1 1 0,1-1 0,-1 0-1,1 0 1,-1 1 0,1-1 0,0 0 0,-1 1-1,1-1 1,0 0 0,0 1 0,0-1 0,-1 1-1,1-1 1,0 1 0,0 0 0,0-1 0,0 1-1,0 0 1,0 0 0,0 0 0,0-1 0,0 1-1,-1 0 1,1 0 0,0 0 0,0 1 0,0-1-1,0 0 1,0 0 0,0 0 0,0 1 0,0-1 0,0 0-1,0 1 1,-1-1 0,1 1 0,0-1 0,0 1-1,0-1 1,-1 1 0,1 0 0,0-1 0,-1 1-1,1 0 1,0 0 0,2 3 21,0 0 0,-1 0 0,1 1 0,-1-1 0,0 0 0,0 1 0,0-1 0,1 6 0,0 8 31,0 0-1,-1 0 1,-1 0 0,-1 1-1,0-1 1,-1 0 0,-1 0-1,-1 0 1,-8 27 0,10-40 11,0 1 1,0-1-1,0 1 1,1-1-1,0 6 0,19-25 390,-2-2-264,23-27 1,-32 32-113,1 1-1,1 0 1,0 0 0,0 1-1,1 0 1,0 1 0,22-13-1,-32 21-86,1-1-1,-1 0 1,1 1-1,-1 0 0,1-1 1,-1 1-1,1 0 1,-1 0-1,1-1 0,-1 1 1,1 0-1,-1 1 1,1-1-1,-1 0 0,1 0 1,-1 1-1,1-1 1,-1 1-1,1-1 0,1 2 1,1 1-2,0 0 1,0 0 0,0 0-1,-1 0 1,4 5-1,12 11-2,-12-13 1,0 0 0,-1 1 0,0 0 0,0 0 0,8 14 0,-11-15 0,0 0 0,1 0 0,0-1 0,0 0 0,0 0 0,1 0 0,-1 0 0,1-1 0,0 0 0,1 0 0,-1 0 0,1 0 0,9 3 0,-12-6 0,0 0 0,0-1 0,0 0 0,1 0 0,-1 0 0,0 0 0,0-1 0,1 1 0,-1-1 0,0 0 0,0 1 0,0-2 0,0 1 0,0 0 0,0-1 0,0 1 0,-1-1 0,4-2 0,2-1 0,-1-1 0,1 0 0,-2-1 0,1 1 0,6-9 0,5-11 0,-1 0 0,25-56 0,-9 16 0,-27 56 0,0 0 0,2 0 0,-1 1 0,1 0 0,12-10 0,-9 8 0,-10 10 0,-1 0 0,1 0 0,-1 0 0,1 0 0,-1 1 0,1-1 0,-1 0 0,1 1 0,0-1 0,0 0 0,-1 1 0,1-1 0,0 1 0,0-1 0,0 1 0,0-1 0,-1 1 0,1-1 0,0 1 0,0 0 0,0 0 0,0 0 0,0-1 0,0 1 0,0 0 0,0 0 0,0 0 0,0 0 0,0 1 0,0-1 0,0 0 0,0 0 0,0 0 0,0 1 0,-1-1 0,1 1 0,0-1 0,0 0 0,0 1 0,0-1 0,-1 1 0,2 1 0,1 0 0,-1 1 0,1 0 0,-1 0 0,1 0 0,-1 0 0,0 0 0,0 0 0,-1 1 0,1-1 0,-1 1 0,1-1 0,0 5 0,9 49 0,-9-34 0,0 1 0,-2-1 0,0 1 0,-6 36 0,5-57 0,0 0 0,0-1 0,1 1 0,-2-1 0,1 1 0,0-1 0,0 1 0,-1-1 0,0 0 0,1 0 0,-1 1 0,0-1 0,0-1 0,0 1 0,0 0 0,0 0 0,0-1 0,-1 1 0,1-1 0,-1 0 0,1 0 0,-1 0 0,1 0 0,-1 0 0,1 0 0,-1-1 0,0 1 0,0-1 0,1 0 0,-6 0 0,-8 0 0,1 0 0,0-1 0,0-1 0,-17-4 0,25 4 0,-3 0 0,-25-2 0,63 14 0,-2-4 0,0 0 0,0-2 0,49 1 0,-62-5 0,-1-1 0,1-1 0,-1 0 0,0 0 0,0-1 0,0-1 0,0 0 0,-1-1 0,0 0 0,20-12 0,-4-1 0,-1-2 0,0 0 0,-2-2 0,0-1 0,-2 0 0,0-2 0,27-41 0,-22 23 0,-1-3 0,-3 0 0,-1-1 0,15-52 0,20-85 0,-50 154 0,-1-1 0,-1 1 0,-2-1 0,-1-37 0,-2 67 0,-5-51 0,5 49 0,-1 0 0,0 0 0,0 0 0,0 0 0,0 0 0,0 1 0,-1-1 0,1 0 0,-1 1 0,0-1 0,0 1 0,0 0 0,0 0 0,-3-3 0,4 5 0,-1 0 0,1 1 0,0-1 0,0 1 0,0-1 0,0 1 0,-1-1 0,1 1 0,0 0 0,0 0 0,0-1 0,0 1 0,0 0 0,0 0 0,1 0 0,-1 0 0,0 0 0,0 0 0,1 0 0,-1 1 0,1-1 0,-1 1 0,-22 37 0,8 0 0,2 0 0,1 1 0,2 0 0,1 1 0,3 0 0,-2 50 0,5-2 0,18 165 0,-11-232 0,0-1 0,2 1 0,8 22 0,-11-34 0,-2-7 0,0 0 0,1 0 0,-1 0 0,1 0 0,0-1 0,-1 1 0,1 0 0,0-1 0,1 1 0,-1-1 0,0 0 0,1 0 0,-1 0 0,1 0 0,0 0 0,0 0 0,0-1 0,-1 1 0,1-1 0,1 0 0,-1 0 0,0 0 0,6 1 0,3-1 0,1 0 0,-1 0 0,1-1 0,23-4 0,-28 3 0,1-1 0,-1-1 0,0 1 0,0-1 0,0-1 0,0 0 0,0 0 0,-1 0 0,12-10 0,-7 6 0,-2-1 0,0-1 0,0 0 0,0 0 0,8-14 0,-11 14 0,-4 7 0,0-1 0,0-1 0,0 1 0,-1 0 0,0-1 0,0 1 0,2-7 0,-3 9 0,-1 0 0,0 1 0,0-1 0,0 0 0,-1 1 0,1-1 0,0 0 0,0 1 0,-1-1 0,1 1 0,-1-1 0,0 0 0,1 1 0,-1-1 0,0 1 0,0 0 0,0-1 0,0 1 0,0 0 0,0-1 0,-1 1 0,1 0 0,0 0 0,-1 0 0,1 0 0,-2-1 0,0 1 0,0-1 0,0 1 0,1 0 0,-1 0 0,0 0 0,0 1 0,0-1 0,0 1 0,-1-1 0,1 1 0,0 0 0,0 0 0,0 0 0,0 1 0,0-1 0,0 1 0,0 0 0,0-1 0,0 1 0,-5 3 0,4-3 0,1 1 0,-1 0 0,1-1 0,0 1 0,0 1 0,0-1 0,0 0 0,0 1 0,0-1 0,0 1 0,1 0 0,-1 0 0,1 0 0,0 0 0,0 1 0,-3 5 0,3 1 0,0 0 0,0 0 0,1 0 0,0 1 0,1-1 0,0 0 0,0 1 0,1-1 0,1 0 0,0 0 0,0 0 0,1 0 0,0 0 0,1 0 0,0-1 0,0 0 0,1 0 0,0 0 0,1 0 0,0-1 0,0 0 0,1 0 0,12 11 0,-15-16 0,0-1 0,0 0 0,0 0 0,0 0 0,0-1 0,0 1 0,0-1 0,0 0 0,0-1 0,1 1 0,-1 0 0,0-1 0,1 0 0,-1 0 0,0-1 0,1 1 0,-1-1 0,8-2 0,4-1 0,0-2 0,0 1 0,22-14 0,23-16 0,-2-4 0,73-62 0,-121 93 0,8-8 0,-8 7 0,-1 0 0,1 1 0,1 0 0,0 1 0,20-10 0,-23 11 0,-19 32 0,-33 37 0,19-30 0,-31 58 0,43-72 0,9-15 0,1-1 0,0 0 0,0 1 0,0-1 0,0 1 0,0-1 0,1 1 0,0 0 0,0 0 0,0 0 0,-1 5 0,2-8 0,0 0 0,1-1 0,-1 1 0,0-1 0,1 1 0,-1-1 0,0 1 0,1-1 0,-1 1 0,0-1 0,1 1 0,-1-1 0,1 1 0,-1-1 0,1 0 0,-1 1 0,1-1 0,-1 0 0,1 1 0,0-1 0,-1 0 0,1 0 0,-1 0 0,1 1 0,0-1 0,-1 0 0,1 0 0,0 0 0,-1 0 0,1 0 0,-1 0 0,1 0 0,0 0 0,-1-1 0,1 1 0,0 0 0,23-8 0,-15 3 0,0 0 0,-1-1 0,1 0 0,-1-1 0,0 0 0,-1 0 0,0-1 0,0 0 0,6-9 0,-2 1 0,-1-1 0,-1 0 0,15-35 0,-19 37 0,-12 37 0,1 3 0,3-11 0,-1 0 0,0 17 0,3-28 0,1 0 0,0 0 0,0 0 0,0 0 0,0 0 0,0 0 0,1 0 0,0 0 0,-1 0 0,1 0 0,0-1 0,1 1 0,-1 0 0,0 0 0,1-1 0,1 4 0,-1-5 0,-1 0 0,0 0 0,0 0 0,1 0 0,-1 0 0,0 0 0,1-1 0,-1 1 0,1-1 0,-1 1 0,1-1 0,-1 1 0,1-1 0,-1 0 0,1 1 0,0-1 0,-1 0 0,1 0 0,-1 0 0,4-1 0,33-9 0,-26 6 0,32-12 0,-1-1 0,0-2 0,-2-3 0,60-40 0,-89 56 0,0-1 0,0 1 0,0 1 0,0 0 0,1 1 0,14-4 0,-21 7 0,-1 0 0,-7 3 0,-11 9 0,-9 13 0,-76 87 0,94-106 0,1 0 0,0 0 0,0 1 0,0-1 0,1 1 0,0 0 0,0 0 0,1 0 0,-2 12 0,2-16 0,1 0 0,0-1 0,0 1 0,-1 0 0,1-1 0,0 1 0,1 0 0,-1 0 0,0-1 0,0 1 0,1 0 0,-1-1 0,1 1 0,0 0 0,-1-1 0,1 1 0,0-1 0,0 1 0,0-1 0,0 1 0,0-1 0,0 0 0,0 0 0,1 1 0,-1-1 0,0 0 0,1 0 0,-1 0 0,1 0 0,-1-1 0,1 1 0,-1 0 0,1-1 0,-1 1 0,1 0 0,0-1 0,0 0 0,-1 0 0,4 1 0,3-1 0,0-1 0,0 0 0,0 0 0,0 0 0,0-1 0,0-1 0,-1 1 0,1-1 0,-1 0 0,0-1 0,1 0 0,-1 0 0,-1 0 0,1-1 0,-1 0 0,0 0 0,0-1 0,0 0 0,6-8 0,4-7 0,0-1 0,-1-1 0,-1 0 0,16-38 0,-7 9 0,-3 0 0,-2-2 0,13-63 0,-23 80 0,-3 0 0,-1-1 0,-2 1 0,-1-1 0,-7-61 0,4 85 0,0 0 0,-1 0 0,0 0 0,-1 1 0,-1 0 0,0 0 0,-8-15 0,13 27 0,-1 0 0,1 0 0,-1 0 0,0 0 0,1 0 0,-1 0 0,0 1 0,0-1 0,1 0 0,-1 0 0,0 1 0,0-1 0,0 0 0,0 1 0,0-1 0,0 1 0,0-1 0,0 1 0,0 0 0,0-1 0,0 1 0,0 0 0,0 0 0,0 0 0,-1 0 0,1 0 0,0 0 0,0 0 0,0 0 0,0 0 0,0 0 0,0 1 0,0-1 0,0 0 0,0 1 0,0-1 0,0 1 0,-2 1 0,-2 1 0,1 0 0,0 0 0,0 1 0,0 0 0,0 0 0,-6 8 0,1 2 0,-1 2 0,2-1 0,0 1 0,1 0 0,-7 22 0,5-8 0,1 1 0,-4 35 0,8-18 0,2 1 0,3 0 0,1-1 0,3 1 0,1-1 0,23 81 0,-25-110 0,-2-8 0,1 1 0,1-1 0,6 17 0,-8-25 0,-1 0 0,1 0 0,0 0 0,0 0 0,0 0 0,0-1 0,1 1 0,-1-1 0,1 1 0,0-1 0,-1 0 0,1 0 0,0 0 0,0 0 0,0-1 0,6 3 0,-7-4 850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0:26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3504,'0'0'11921,"11"-4"-11584,-9 4-322,6-4 58,1 1 1,0 0 0,0 1 0,0 0 0,1 1-1,-1-1 1,1 2 0,9 0 0,16 2 232,28 4 364,97-5 0,-101-1-338,-44 1-153,0 0-1,0-1 1,0-1 0,17-3 0,-30 3-125,0 0 0,0 1 0,0 0-1,1-1 1,-1 1 0,0 0 0,0 0 0,0 0 0,0 0 0,1 1 0,-1-1 0,0 0 0,0 1 0,0 0 0,0-1 0,0 1 0,0 0 0,0 0 0,0 0-1,0 1 1,0-1 0,2 2 0,-2 0 7,0 0 0,0 0 0,0 0 0,0 0 0,0 1 0,-1-1 0,1 0 0,-1 1 0,0-1 0,0 1 0,0 0 0,0 6 0,9 106 404,-8 155 1,-2-26-100,12-41-96,1 209 475,-22-221-399,-6 286 755,16-459-926,1 0 1,0 0 0,2 0 0,0 0 0,1 0 0,1-1-1,1 0 1,14 27 0,-5 9 479,-3-16-82,-7-11-232,-5-26-338,-1 0-1,1 0 1,0 0-1,0 0 1,0 0-1,0-1 1,1 1-1,-1 0 1,0-1-1,0 1 1,0 0-1,3 0 1,2 3 31,-18-3 9,-199 10 23,-55-1-35,196-14 9,-59-1 84,173-12-711,32-8-348,-53 16-2293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0:30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1157 5624,'0'0'9609,"-4"-14"-9221,-12-45-8,15 52-289,0 1 0,0-1 0,1 1 0,0-1 1,0 0-1,0 1 0,1-1 0,0 0 0,3-11 0,1-3 123,65-247 1720,-7 32-407,3-37 812,-39 190-1571,-24 75-657,-1 0 37,0 1-1,-1-1 1,2-12 0,4-22 469,-5 36-460,6-14 245,-8 20-397,0-1 0,0 1 0,0 0 0,0-1 0,1 1 0,-1 0 1,0 0-1,0-1 0,0 1 0,1 0 0,-1 0 0,0-1 0,1 1 0,-1 0 0,0 0 0,0 0 0,1 0 0,-1-1 0,0 1 0,1 0 1,-1 0-1,0 0 0,1 0 0,-1 0 0,0 0 0,1 0 0,-1 0 0,0 0 0,1 0 0,-1 0 0,0 0 0,1 0 0,-1 0 0,0 0 1,1 0-1,-1 1 0,0-1 0,1 0 0,-1 0 0,0 0 0,1 0 0,-1 1 0,0-1 0,0 0 0,1 0 0,-1 1 0,0-1 0,1 1 1,1 2 18,1 0 0,-1 0 1,1 1-1,-1 0 1,0-1-1,-1 1 1,1 0-1,0 0 0,-1 0 1,1 7-1,6 48 44,-6-32-27,26 139 130,-21-137-140,-5-16-14,1 0 0,1 0 0,0 0 0,0-1 0,2 1 0,-1-1 0,10 15 1,-3-10 24,-7-9-12,0-1 0,0-1 0,0 1-1,1-1 1,8 8 0,-11-13-11,-1-1 1,0 1-1,0-1 0,0 1 1,1-1-1,-1 0 0,0 1 1,1-1-1,-1 0 0,0-1 1,4 1-1,2-1 145,-8 1 108,0-1-263,1 1 1,-1-1 0,0 0-1,0 1 1,0-1 0,0 1-1,1-1 1,-1 0 0,0 1-1,0-1 1,1 1 0,-1-1-1,0 1 1,1-1 0,-1 1-1,1-1 1,-1 1 0,1-1-1,-1 1 1,1-1 0,-1 1-1,1 0 1,-1-1 0,1 1-1,0 0 1,-1 0 0,2-1-1,-1 0-5,1 1 1,-1-1-1,0 1 0,0-1 0,0 0 0,1 0 1,-1 0-1,0 0 0,0 0 0,0 0 0,0 0 1,-1 0-1,1 0 0,1-2 0,16-31 42,-9 19-45,12-30 0,31-77-26,-2 3 65,-29 73 1,24-39 214,-45 85-255,0-1 0,0 1 0,0 0 0,0 0 1,0 0-1,0 0 0,0 0 0,0 0 0,0 0 0,0 0 0,0 0 1,0 0-1,0 0 0,0-1 0,0 1 0,0 0 0,1 0 0,-1 0 1,0 0-1,0 0 0,0 0 0,0 0 0,0 0 0,0 0 1,0 0-1,0 0 0,0 0 0,0 0 0,1 0 0,-1 0 0,0 0 1,0 0-1,0 0 0,0 0 0,0 0 0,0 0 0,0 0 0,0 0 1,1 0-1,-1 0 0,0 0 0,0 0 0,0 0 0,0 0 0,0 0 1,0 0-1,0 0 0,0 1 0,0-1 0,0 0 0,0 0 1,0 0-1,1 0 0,-1 0 0,0 0 0,0 0 0,0 0 0,3 10 11,2 12 3,1 86-68,-3-26 19,30 202 225,46 76 294,-71-337-359,2 0-1,0 0 1,22 34-1,-12-23 65,-12-14-26,-6-16-299,0 0 0,-1 0-1,1 0 1,0 0 0,5 6-1,-6-10 38,-1 0-1,0 1 0,0-1 0,0 0 1,1 0-1,-1 0 0,0 0 1,0 0-1,0 0 0,1 0 0,-1 0 1,0 0-1,0 1 0,1-1 0,-1 0 1,0 0-1,0 0 0,1 0 0,-1 0 1,0 0-1,0-1 0,0 1 0,1 0 1,-1 0-1,0 0 0,0 0 0,1 0 1,-1 0-1,0 0 0,0 0 1,0-1-1,1 1 0,-1 0 0,0 0 1,0 0-1,0 0 0,0-1 0,1 1 1,-1 0-1,0 0 0,0 0 0,0-1 1,0 1-1,0 0 0,0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0:35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438 1 5224,'0'0'12990,"-12"10"-12778,1 0-158,-6 4 32,1 1 0,1 0 0,-17 23-1,-129 215 822,136-209-718,-30 69 475,10-20 179,35-71-374,0 0 0,-12 43 0,16-54-99,10-19-108,18-20-1118,-18 21-1210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0:36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5416,'0'0'13210,"10"-1"-12933,-2 0-211,-2 0-25,-1 0 1,1 1-1,0 0 0,0 0 1,0 0-1,-1 0 0,1 1 0,0 0 1,0 0-1,8 4 0,16 8 197,-1 2-1,-1 0 0,52 39 0,72 71 550,-145-119-753,27 27 220,-1 2 0,49 67 1,-75-94-202,7 18 177,-11-20-100,0 0 1,1 0-1,0 0 0,8 11 0,-11-16-113,0 0 1,0 0-1,0 0 0,0-1 1,0 1-1,0 0 0,0 0 1,0-1-1,1 1 1,-1-1-1,0 1 0,0-1 1,0 0-1,1 1 0,-1-1 1,0 0-1,0 0 1,1 0-1,-1 0 0,0 0 1,0 0-1,1 0 0,-1 0 1,0-1-1,0 1 1,1 0-1,-1-1 0,0 1 1,0-1-1,0 1 0,0-1 1,2-1-1,14-10-2899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0:44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0 504 4416,'0'0'4801,"12"-4"-4502,3 0-195,40-16 362,-17 10 1065,-32 9-1343,-1 0-1,1 0 1,0-1-1,-1 0 1,8-3-1,-4 1 24,1 1-1,-1 0 1,1 0-1,-1 1 0,1 1 1,0-1-1,15 1 1,5-1-11,10-2 73,59-8 728,183 3 1,-184 7-557,-31-1-217,68-6 220,-93 4-304,1 3-1,45 2 1,46 8 189,112 11 177,-196-14-397,0-3 0,90-7 0,-67 0-27,101-12 50,5 0-17,116-5 74,-26 0 38,-160 23-106,25-3 3,149-9 133,-14 17-46,-150-2-95,99 0 92,-110-11-125,248-1 157,-149 4-40,-58-2-56,-80 5-78,73 2 25,-36 5-51,74 7 17,74 1 89,-123-10-69,-58 0-53,350 8-29,-285-11-45,62-3 2,143 1 20,5-1 27,-284-1 15,549-31 148,-328 28-104,-81 4-43,20-12 53,186 0-82,-159 13-19,-138-2 18,255 9-12,-230 1 91,58 4 23,-17-2-31,-12-2-24,470 18 33,-457-22-33,216 9 114,296 3 57,-558-15-168,238-3 44,-343 3-72,509-27 122,119-15 107,-394 36-157,168-14 16,16-19-68,-97 22 4,6 16 24,-109 6-29,-48-11 17,202 2 25,-51 7-39,11 0-18,51-14 8,-113-3 32,181-2 0,-218-2-19,96-8 24,327-24-11,-599 45-43,143-3 0,59-5-2,210-17-4,-457 29 0,271-3 0,-29 0 0,108 3 0,-146 8 0,-100-4 0,151-9 57,-211 3-43,121 10 23,-11 1 29,-70-12-31,139-2 43,64 5 13,-140 1-67,53 1-11,202 21 4,-103-25-17,-296 1 0,146 10 0,-12 1 0,517 3 25,-247 1-2,-361-12 1,173 0 15,116 6-11,25-1-23,-137-7-5,49-1 0,54-7 8,-113 5 55,-42-11-25,39 0-16,106 11-103,-118-11 47,22 0 26,105 5 88,-294 5-30,-40 1-15,0 2 1,0 1-1,42 5 0,-32 0 12,48 0 1,-70-1-96,-20-3 45,0 0 0,0 0 0,0 0 1,0 1-1,1-1 0,-1 0 0,0 0 0,0 0 0,0 0 1,0 0-1,0 1 0,1-1 0,-1 0 0,0 0 0,0 0 0,0 1 1,0-1-1,0 0 0,0 0 0,0 0 0,0 1 0,0-1 0,0 0 1,0 0-1,0 1 0,0-1 0,0 0 0,0 0 0,0 0 0,0 1 1,0-1-1,0 0 0,0 0 0,0 0 0,0 1 0,0-1 1,-1 0-1,1 0 0,0 1 0,-3 2-43,0 1 0,-1-1 0,1 0 0,-1 0 0,-6 4 0,-18 11-3272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0:46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4008,'0'0'20655,"10"6"-20432,-3-2-186,0 1 0,0-2 0,0 1 0,0-1 0,1 0 1,0-1-1,-1 0 0,1 0 0,0 0 0,0-1 0,14 0 0,317 1 1385,-82-9-243,-253 7-1159,39-5 243,-32 3-80,-1 0-1,0 1 1,1 1 0,18 1-1,-16-5 252,-11 2 58,-5 6-116,0-4-318,1 1 1,-1-1-1,1 1 1,-1-1-1,1 0 1,0 0-1,-1 0 1,-3 0-1,-9 0 116,-47 6 369,43-6-551,0 2 0,-18 4 1,37-6-8,0 0 0,-1 0 0,1 0 1,0 0-1,-1 0 0,1 0 0,-1 0 1,1 0-1,0 0 0,0 0 0,-1 0 1,1 0-1,0 1 0,-1-1 0,1 0 0,0 0 1,-1 0-1,1 1 0,0-1 0,0 0 1,-1 0-1,1 1 0,0-1 0,0 0 1,0 0-1,0 1 0,-1-1 0,1 0 1,0 1-1,0-1 0,0 0 0,0 1 0,0-1 1,0 0-1,0 1 0,0-1 0,0 0 1,0 1-1,0-1 0,0 0 0,0 1 1,0-1-1,0 0 0,0 1 0,0-1 1,0 0-1,0 1 0,4 5-4289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0:48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1139 147 7232,'0'0'2192,"-2"-10"-1912,-7-30 4,8 37-202,0 1 1,0-1 0,0 1-1,0-1 1,-1 1 0,1 0-1,-1-1 1,1 1 0,-1 0-1,0 0 1,0 0 0,0 0-1,0 1 1,0-1 0,0 1-1,-3-3 1,-2 1 254,0 0 0,0 0-1,-13-3 1,15 4-196,-4 0 94,1 1 0,0-1 1,0 2-1,-1-1 0,-15 2 0,-26-2 882,-72-7 1179,24 0-959,-41-6 339,120 11-1462,0 2 0,0-1 0,0 2-1,-25 3 1,17-1 212,0 2 0,1 1-1,-48 15 1,62-16-222,0 1 1,1 1-1,0 0 0,1 0 0,-1 1 1,1 1-1,0 0 0,-12 12 1,7-6 111,-2 2 73,-30 33-1,41-40-327,-49 66 604,49-66-546,1 1 1,0 0-1,0 0 1,1 0-1,1 0 1,-4 16-1,-1 6 115,6-24-144,0-1 0,0 1 0,0 0 0,1 0 0,1 0 0,-1-1 0,1 1 0,0 0 0,3 15 0,6 9 226,1 10 17,3-2 0,19 46-1,-23-65-233,-6-15-58,-1 0 0,0 0 1,1-1-1,0 1 0,1-1 0,-1 1 0,1-1 1,0 0-1,8 7 0,5 3 57,-11-10-59,-1 1-1,1-1 0,0-1 0,1 1 0,-1-1 1,1 0-1,0-1 0,0 1 0,0-1 0,13 3 1,129 28 617,-27-13-414,-22-6 29,-75-11-234,1-2 0,28 0 0,-7 0-20,-7 0-17,0-2 0,0-2 0,0-1 0,0-2 0,52-14 0,12-6 0,44-15 0,-118 29 0,-10 6 0,-1-2 0,-1 0 0,1-2 0,-1 0 0,-1 0 0,24-19 0,-35 23 0,-1-1 0,0 0 0,0-1 0,-1 1 0,0-1 0,0 0 0,0 0 0,-1 0 0,0-1 0,0 1 0,-1-1 0,0 1 0,-1-1 0,1 0 0,-1 0 0,-1-16 0,-2 14 0,-1-1 0,0 0 0,-1 1 0,0 0 0,-1 0 0,-10-17 0,2 7 0,-2 0 0,1 1 0,-2 1 0,-22-20 0,-23-27 0,40 43 0,-1 1 0,0 1 0,-35-24 0,-7-6 0,50 39 0,0 0 0,-1 1 0,0 0 0,-1 1 0,0 1 0,-1 1 0,1 0 0,-1 1 0,0 1 0,-36-5 0,23 6 0,0 3 0,-1 0 0,0 2 0,1 1 0,-51 11 0,49-8 0,5 0 0,0 0 0,0 2 0,-40 15 0,60-19 0,0 0 0,0 1 0,1-1 0,0 1 0,-1 1 0,1-1 0,1 1 0,-1 0 0,1 1 0,0-1 0,0 1 0,0 0 0,1 0 0,0 1 0,0-1 0,1 1 0,-6 13 0,0 23-3961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1:44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5016,'0'0'13105,"5"10"-13005,9 22 14,-2 1 1,-1 1 0,8 44-1,-15-56-5,0-3 137,-1 0 1,0 23 359,0-56-375,9-41-127,-7 30-27,1 0 0,1 0 0,14-33 0,-17 51-58,1 0 1,1 0-1,-1 1 0,1 0 1,1 0-1,11-9 0,-12 10-14,-5 5-5,-1-1 0,1 0 0,0 1 0,0-1 0,-1 1 0,1-1-1,0 1 1,0 0 0,0-1 0,0 1 0,0 0 0,-1 0 0,1-1 0,0 1 0,0 0 0,0 0 0,0 0 0,0 0-1,0 0 1,0 0 0,0 0 0,0 1 0,1-1 0,-1 1-4,1 0 1,0 0-1,-1 0 0,1 0 0,-1 0 1,1 0-1,-1 1 0,1-1 0,-1 0 1,2 3-1,2 3-1,-1 0-1,0-1 1,-1 1 0,4 10 0,-3-3 11,0 0 1,-1 0 0,1 15-1,-3-17 29,1 0-1,0 0 1,1-1-1,1 1 1,6 15-1,-10-26-28,0-1 0,0 1-1,1-1 1,-1 0 0,0 1-1,0-1 1,1 0 0,-1 1 0,0-1-1,1 0 1,-1 1 0,0-1 0,1 0-1,-1 0 1,0 1 0,1-1 0,-1 0-1,1 0 1,-1 0 0,1 0 0,-1 1-1,0-1 1,1 0 0,-1 0 0,1 0-1,-1 0 1,1 0 0,-1 0 0,1 0-1,-1 0 1,0 0 0,1-1 0,-1 1-1,1 0 1,-1 0 0,1 0-1,-1 0 1,0-1 0,1 1 0,-1 0-1,0 0 1,1-1 0,-1 1 0,0 0-1,1 0 1,-1-1 0,0 1 0,1-1-1,-1 0 1,19-23 118,-15 18-104,72-109 474,-75 113-465,1 0 0,0 0 0,0 0 0,0 0 0,0 1-1,0-1 1,0 1 0,0-1 0,0 1 0,5-2 0,5-5 85,-11 8-115,0 0 1,-1 0-1,1 0 0,-1 0 0,1 0 0,-1 0 0,1 0 1,-1 0-1,1 1 0,0-1 0,-1 0 0,1 0 0,-1 0 0,1 0 1,-1 1-1,1-1 0,-1 0 0,1 1 0,-1-1 0,0 0 1,1 1-1,-1-1 0,1 0 0,-1 1 0,0-1 0,1 1 0,-1-1 1,0 1-1,1-1 0,-1 1 0,0 0 0,10 16-12,35 95 79,-10-30 343,-30-76-116,-1 0-3342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1:46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81 204 3912,'0'0'9482,"-8"12"-9171,-1 0-212,5-7-53,0 0 1,0 0-1,0 1 1,1-1-1,0 1 0,0 0 1,1 0-1,0 0 0,0 0 1,-2 14-1,-1 15 415,1 48-1,-2 21 423,-1-45 674,1 63 635,6-129-1976,26-177 373,-10 89-233,5-152-1,-21 229-268,1 0 0,4-23-1,-4 33-20,1 0 1,0 0-1,1 0 0,3-8 0,-6 16-64,0 0 1,1 0-1,-1 0 0,0 0 0,1 0 1,-1-1-1,0 1 0,0 0 0,1 0 1,-1 0-1,0 0 0,0 0 1,1 0-1,-1 0 0,0 0 0,1 0 1,-1 1-1,0-1 0,0 0 0,1 0 1,-1 0-1,0 0 0,0 0 1,1 0-1,-1 0 0,0 1 0,0-1 1,0 0-1,1 0 0,-1 0 0,0 1 1,0-1-1,0 0 0,1 0 1,-1 1-1,0-1 0,0 0 0,0 0 1,0 1-1,0-1 0,0 0 0,0 0 1,0 1-1,1-1 0,7 17 50,-7-15-37,30 56 130,-20-39-89,0 0 0,8 25-1,-16-35-15,0 0-1,1 0 0,-1 0 0,2-1 1,-1 1-1,1-1 0,0-1 0,1 1 1,0-1-1,7 8 0,-12-14-25,-1-1-1,0 0 1,1 0-1,-1 1 1,0-1-1,1 0 0,-1 0 1,0 0-1,1 1 1,-1-1-1,1 0 1,-1 0-1,0 0 1,1 0-1,-1 0 0,1 0 1,-1 0-1,1 0 1,-1 0-1,0 0 1,1 0-1,-1 0 1,1 0-1,-1 0 0,1 0 1,-1-1-1,0 1 1,1 0-1,-1 0 1,0 0-1,1-1 1,9-13 194,1-21-46,-11 34-149,20-109 294,5-17 80,-25 125-376,1 0-1,-1 0 1,1 0-1,-1 0 0,1 0 1,0 0-1,0 0 1,0 0-1,0 0 0,2-1 1,-3 2-10,0 1 0,1 0 0,-1 0 0,0 0 0,0 0 0,0 0 0,1 0 0,-1 0 0,0 0 0,0 0 0,0-1 0,1 1 0,-1 0 0,0 0 0,0 0 0,1 0 0,-1 0 1,0 0-1,0 1 0,1-1 0,-1 0 0,0 0 0,0 0 0,0 0 0,1 0 0,-1 0 0,0 0 0,0 0 0,0 0 0,1 1 0,-1-1 0,9 13-22,5 20-28,-2 2 0,-1 0 0,10 54 0,-2-8 18,4 25 50,-16-71 86,0 0 0,3 0 0,0-1 0,19 38 0,-27-67-11,1 0 1,-1 0-1,0 0 0,0 0 0,-1 0 0,1 0 0,0 12 1,1-17 273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1:47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0 7136,'0'0'8950,"0"13"-8595,-2 2-245,1 3 88,0 0-1,2 28 0,1-21 31,2 25 708,1 0-1,15 58 0,-14-77-89,-4-29-272,2-7-194,3-10-131,22-75 179,18-47 65,-44 130-443,1 0 0,0 0 0,0 0 0,1 0 0,9-10 0,-13 15-40,1 0-1,0 0 1,-1 0 0,1 0 0,0 1-1,0-1 1,0 1 0,0-1-1,1 1 1,-1 0 0,0 0 0,1 0-1,-1 0 1,0 0 0,1 0-1,-1 1 1,1-1 0,-1 1-1,1 0 1,0 0 0,2 0 0,-3 1-6,1 0 0,-1 0 0,0 0 0,0 1 0,1-1 0,-1 1 1,0 0-1,0-1 0,-1 1 0,1 0 0,0 0 0,2 4 0,17 27 41,-14-18-23,-1 0 0,0 0 1,4 17-1,-6-16 36,1 0 0,1-1 0,7 16 1,25 39 474,-34-67-443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3:3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14368,'0'0'3271,"16"-10"-2511,-11 6-689,5-3 37,1 0 1,0 1-1,0 0 1,0 1-1,0 0 1,1 1-1,0 0 1,0 1-1,0 1 1,19-3-1,46 2 535,84 8 0,-114-1-407,0 3 1,-1 1 0,48 16-1,-65-16 26,0-2 0,34 4-1,-52-9-144,-10-1-81,0 0 0,1 1 0,-1-1 1,0 0-1,0 0 0,0 0 0,1 1 1,-1-1-1,0 1 0,0-1 0,0 1 1,0-1-1,0 1 0,0 0 0,0 0 1,0-1-1,0 1 0,1 1 0,-2-1-123,0-1-1,0 1 1,0-1-1,0 1 1,0-1-1,0 1 0,0-1 1,0 1-1,0-1 1,0 0-1,-1 1 1,1-1-1,0 1 1,0-1-1,0 1 1,-1-1-1,1 1 0,0-1 1,-1 0-1,1 1 1,0-1-1,-1 0 1,1 1-1,0-1 1,-1 0-1,1 1 1,-1-1-1,1 0 0,-1 0 1,1 1-1,0-1 1,-1 0-1,0 0 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1:50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281 446 3712,'0'0'11642,"-5"-10"-11323,-17-30-3,21 39-275,1 0 1,-1 0 0,1 0-1,-1 0 1,0 0-1,1 0 1,-1 1-1,0-1 1,0 0 0,0 0-1,1 1 1,-1-1-1,0 0 1,0 1-1,0-1 1,0 1 0,0-1-1,0 1 1,0-1-1,-1 1 1,1 0-1,0 0 1,0-1 0,0 1-1,-1 0 1,-7-1 361,1-2-242,0 1 0,0 0 0,0 1 0,0 0 1,0 0-1,-1 0 0,1 1 0,0 1 0,0-1 0,-1 1 0,1 1 1,0 0-1,0 0 0,-11 4 0,13-4-71,1 1 0,-1-1 0,1 1-1,0 0 1,-1 1 0,2-1 0,-1 1 0,0 0 0,-6 7-1,8-7-5,0-1 0,0 0 0,1 1-1,0-1 1,0 1 0,0 0 0,0 0-1,0 0 1,1 0 0,0 0 0,-1 0-1,2 0 1,-1 0 0,0 7 0,0 10 168,1-15-179,-1 1 0,1-1 0,0 0 0,0 0 0,1 1 0,0-1 0,0 0 0,0 0 0,1 0 0,0 0 0,0 0 1,0 0-1,1-1 0,4 8 0,-1-5 40,-2-2-25,0-1 1,1 1-1,-1-1 0,7 5 0,-9-9-57,0 1 0,0-1-1,1 1 1,-1-1 0,0 0-1,1 0 1,0 0 0,-1 0-1,1 0 1,-1-1 0,1 1-1,0-1 1,0 0 0,2 0-1,5 0 60,6 1 145,-1-2 1,29-4 0,-39 4-188,0 0 1,1-1 0,-1 0 0,0 0 0,0 0 0,0 0 0,-1-1-1,1 0 1,0 0 0,-1-1 0,7-6 0,0-1 37,-1 0 1,0-1-1,-1 0 0,-1-1 1,1 0-1,-2 0 1,0 0-1,-1-1 0,7-22 1,-10 24-55,0 0 0,-1 0 0,0-1 1,-1 1-1,0 0 0,-1-1 0,-1 1 0,0 0 1,0-1-1,-1 1 0,-1 0 0,-5-14 1,-4-3-1,-1 0 0,-2 1 0,0 1 0,-27-34 0,35 52-23,-1 1 1,0 0-1,0 1 1,-1 0 0,0 0-1,-13-7 1,-12-10 41,27 19-30,0 1 1,0-1-1,0 1 0,-1 1 0,1 0 0,-1 0 1,0 0-1,0 1 0,0 0 0,-14-1 0,21 3-29,0 0-1,0 0 0,0 0 1,0 1-1,0-1 0,0 0 1,0 1-1,0-1 0,0 0 0,0 1 1,1-1-1,-1 1 0,0 0 1,0-1-1,0 1 0,1 0 0,-1-1 1,0 1-1,0 1 0,-3 5-3642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1:52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3408,'0'0'18714,"9"4"-18451,-1 0-189,-5-2-51,-1 0-1,1-1 1,0 1-1,0-1 1,0 0-1,0 1 1,0-2-1,0 1 1,0 0 0,0-1-1,0 1 1,0-1-1,1 0 1,-1 0-1,0 0 1,0 0-1,0-1 1,6-1-1,38-14 331,-8 2-108,0 2 1,1 1-1,53-7 1,-18 10 327,101 1 1,-164 9-447,-1-1 0,0 2 1,1-1-1,-1 2 0,0-1 1,11 7-1,14 4 511,-36-14-634,0 0 0,0 0 0,0 0 1,1 0-1,-1 0 0,0 0 0,0 0 0,0 0 0,0 0 1,0 0-1,0 0 0,0 0 0,0 0 0,0 0 1,0 0-1,1 0 0,-1 0 0,0 0 0,0 0 0,0 0 1,0 0-1,0 0 0,0 0 0,0 0 0,0-1 1,0 1-1,0 0 0,0 0 0,0 0 0,1 0 0,-1 0 1,0 0-1,0 0 0,0 0 0,0 0 0,0 0 1,0 0-1,0 0 0,0 0 0,0-1 0,0 1 0,0 0 1,0 0-1,0 0 0,0 0 0,0 0 0,0 0 1,0 0-1,0 0 0,0 0 0,0 0 0,0-1 0,0 1 1,0 0-1,0 0 0,0 0 0,0 0 0,0 0 1,0 0-1,0 0 0,0 0 0,0 0 0,-1 0 0,1 0 1,0-1-1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1:53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285 332 5320,'0'0'7782,"-10"-8"-7306,-30-29 4,36 35-390,1 1 0,-1-1 0,1 0-1,-1 1 1,0 0 0,0 0 0,1 0 0,-1 0-1,0 1 1,0-1 0,0 1 0,0 0 0,0 0-1,0 0 1,0 1 0,0 0 0,-5 1-1,3-1 79,-5 1 153,1 1-1,-1-1 0,1 2 1,0 0-1,0 0 1,0 1-1,1 0 0,-1 0 1,1 1-1,1 1 1,-1-1-1,-7 9 0,13-12-227,1-1 0,0 1 0,0-1-1,1 1 1,-1-1 0,1 1 0,-1 0-1,1 0 1,0 0 0,0 0 0,0 0-1,0 0 1,1 0 0,-1 0 0,1 1-1,0-1 1,0 0 0,0 0 0,0 0-1,0 0 1,1 0 0,-1 1 0,1-1 0,0 0-1,0 0 1,0 0 0,1 0 0,-1-1-1,1 1 1,-1 0 0,3 2 0,-1-1-34,0 0 0,0-1 0,1 1 0,-1-1 0,1 0 0,-1 0 0,1 0 0,0 0 0,1-1 1,-1 1-1,0-1 0,1 0 0,-1-1 0,1 1 0,-1-1 0,1 0 0,0 0 0,0 0 0,-1-1 0,7 1 1,2-3 6,0 0 1,0-1-1,-1 0 0,1-1 1,-1 0-1,0-1 1,0-1-1,0 0 1,-1 0-1,0-1 1,0 0-1,11-11 1,-16 12-24,0 0 0,0 0 1,-1-1-1,0 1 1,0-1-1,-1 0 0,0-1 1,0 1-1,-1-1 0,0 1 1,0-1-1,0 0 1,-1 0-1,-1-1 0,1 1 1,-1 0-1,-1 0 1,1-1-1,-2 1 0,1 0 1,-1-1-1,0 1 0,-4-15 1,2 12 14,-1 0 0,0 0-1,-1 0 1,0 0 0,0 1 0,-1 0 0,0 0 0,-1 0-1,-15-16 1,9 14-13,0 0 0,0 1 0,-1 1-1,0 0 1,0 0 0,-18-7 0,28 15-63,1 0-31,-1 0 0,0 0-1,0 1 1,0-1 0,0 1 0,0 0 0,-1 0 0,1 0-1,0 0 1,-7 1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1:54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 7136,'0'0'14530,"-4"9"-14158,-9 26 430,-14 54 0,0 117 1278,26-193-1950,0 0 0,1 1 0,1-1 0,0 0 0,1 0 0,0 0 0,1 0 0,0 0 0,1-1 0,9 19 1,-9-25-60,0-1 1,1 1-1,0-1 1,0 0-1,0 0 1,1 0-1,-1-1 1,1 0-1,0 0 1,1-1-1,-1 1 1,0-1-1,1-1 1,0 1-1,0-1 1,0 0-1,0-1 1,0 1-1,0-1 1,0-1-1,10 0 1,-12 0 2,-1-1 0,1 0 0,0 0 0,-1 0 0,1 0 0,7-4 0,3-8-914,-14 12 518,-1 0-1,1 0 1,0 0 0,-1 0-1,1-1 1,-1 1 0,1 0-1,-1 0 1,0 0 0,0-1-1,1 1 1,-1 0 0,0-2-1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1:54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9240,'0'0'3224,"12"-5"-2478,21-6 64,1 2-1,0 1 0,0 1 0,38-1 1,-59 8-759,112-11 2396,-74-1-4131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1:56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217 0 5416,'0'0'9164,"-10"9"-8791,-65 76 816,62-68-872,1 2 0,2 0 0,0 0 0,0 1 0,2 0 0,-7 28 0,-24 130 1371,32-132-1293,3 1 0,1 0 0,3 0 0,1 0 0,11 64 0,-6-71-158,-4-17-49,1 0 1,1 0-1,1-1 1,1 1-1,2-1 1,10 25-1,-11-34-18,0 0 0,1-1-1,1 1 1,0-2 0,0 1 0,1-1-1,1-1 1,-1 0 0,21 14 0,-27-21-105,0 1 36,0-1 0,0 0 1,1 0-1,-1 0 0,1-1 1,0 0-1,0 1 0,0-2 1,0 1-1,0 0 0,0-1 1,8 1-1,-7 0 52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1:58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5720,'0'0'14474,"10"-9"-14149,29-33-3,-37 40-245,1-1 1,0 1-1,0-1 1,0 1 0,0 0-1,0 0 1,0 0-1,0 0 1,1 1 0,-1-1-1,1 1 1,-1 0-1,1 0 1,0 0 0,-1 0-1,1 1 1,0 0-1,0-1 1,5 2 0,-8-1-52,0 0 2,0 0 0,0 0-1,0 0 1,0 0-1,1 1 1,-2-1 0,1 0-1,0 1 1,0-1-1,0 1 1,0-1 0,0 1-1,0-1 1,0 1-1,0 0 1,-1-1 0,1 1-1,0 0 1,-1 0-1,1 0 1,0-1 0,-1 1-1,1 0 1,-1 0-1,1 0 1,-1 0 0,0 0-1,1 0 1,-1 0-1,0 0 1,0 0 0,1 1-1,0 6 59,-1-1 0,1 0 1,-2 13-1,1-9 24,5 130 537,-3-114-458,2-1 0,1 0 0,11 34 1,-13-52-104,1 0 1,0 0 0,0-1 0,1 1 0,0-1 0,1 0-1,7 7 1,-12-12-65,1-1-1,-1 0 1,1 0-1,-1 0 1,1 0-1,-1 0 0,1 0 1,0 0-1,-1-1 1,1 1-1,0 0 1,0-1-1,-1 0 1,1 1-1,0-1 1,0 0-1,0 0 1,0 0-1,-1 0 0,1 0 1,0 0-1,0-1 1,0 1-1,-1 0 1,1-1-1,0 0 1,0 1-1,-1-1 1,1 0-1,0 0 1,-1 0-1,3-2 1,0 0 14,0 0 0,0 0 1,0-1-1,-1 0 1,1 0-1,-1 0 1,0 0-1,0-1 1,0 1-1,3-8 1,2-9 70,0-1 0,-1 0-1,-1 0 1,-1 0 0,-1-1 0,-1 0 0,0-34 0,-5-69 504,2 125-603,0 0-1,0 0 0,0-1 1,0 1-1,1 0 1,-1 0-1,0 0 1,1 0-1,-1 0 0,1 0 1,-1 0-1,1 0 1,-1 0-1,1 0 1,0 1-1,-1-1 0,1 0 1,0 0-1,0 0 1,0 1-1,1-2 1,0 1 0,1-1 0,0 1 1,0 0-1,0-1 1,0 1-1,0 1 1,5-2-1,2 1-20,1 0 0,-1 1 0,18 1 0,19 6 234,-47-7-199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1:59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0 7432,'0'0'12823,"-6"11"-12456,-46 96 1061,45-91-1052,4-9-60,0 0-1,0 0 0,-3 12 1,6-16-206,-1 0 0,1 0 0,0 1 0,0-1 0,0 0 0,1 0-1,-1 1 1,1-1 0,0 0 0,-1 0 0,3 5 0,-2-7-70,0 0 0,0 0-1,0 0 1,0 0 0,0 0-1,0 0 1,0 0 0,0 0 0,1 0-1,-1 0 1,0-1 0,0 1-1,1-1 1,-1 1 0,0-1 0,1 1-1,-1-1 1,1 0 0,-1 1-1,0-1 1,3 0 0,0 0 4,-1 0 0,0 0 0,1 0 0,-1 0 0,1 0 0,-1-1 0,0 0 0,4 0 0,-3-1-4,-2 1-7,0 0 0,0 0-1,0 0 1,0 1-1,1-1 1,-1 1-1,5-1 1,-7 1-125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1:59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8032,'0'0'18198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2:01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5224,'0'0'17625,"9"1"-17361,57 4 620,120-8 1,-159 3-681,1 1 0,33 6 1,3 0 214,-58-6-348,0 0 1,0-1-1,1 0 0,-1-1 1,0 1-1,0-1 0,0 0 1,0-1-1,9-2 0,-15 3-249,5-1 491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3:39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15272,'0'0'2319,"81"41"-2175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2:02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6128,'0'0'17605,"11"-2"-17379,89-6 377,-69 8-350,76 3 474,-62 5-22,-21-2 218,-23-6-726,-1-1-118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2:03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 6128,'0'0'13290,"6"-9"-12942,16-29-12,-21 36-269,0-1-1,1 1 1,-1 0 0,1 0 0,-1 0-1,1 1 1,0-1 0,-1 0-1,1 1 1,0-1 0,0 1-1,1-1 1,-1 1 0,0 0-1,0 0 1,1 0 0,-1 0 0,0 0-1,1 1 1,-1-1 0,1 1-1,-1 0 1,0-1 0,1 1-1,-1 0 1,1 0 0,-1 1-1,1-1 1,-1 0 0,1 1 0,-1 0-1,1-1 1,-1 1 0,0 0-1,0 0 1,1 1 0,-1-1-1,0 0 1,0 1 0,0-1-1,0 1 1,0-1 0,-1 1 0,1 0-1,2 4 1,-1 0 32,0 0 0,0 0 0,-1 0 1,0 1-1,-1-1 0,1 1 0,-1-1 0,-1 1 1,1 0-1,-1 9 0,2 11 185,0 9 82,-2 37 1,1 17 354,-1-86-672,0 0-1,1-1 0,-1 1 1,1-1-1,0 1 0,0-1 1,0 1-1,0-1 1,1 0-1,0 1 0,-1-1 1,1 0-1,0 0 1,0 0-1,1-1 0,-1 1 1,1 0-1,-1-1 0,1 1 1,0-1-1,0 0 1,0 0-1,5 2 0,-4-2-15,0-1 1,0 0-1,0 0 0,0 0 0,0-1 0,0 1 0,1-1 0,-1 0 1,0 0-1,0-1 0,1 1 0,-1-1 0,0 0 0,0 0 0,0 0 1,0 0-1,0-1 0,0 0 0,7-4 0,1-2 15,1 0 1,-2 0-1,1-1 0,-1-1 1,0 0-1,16-21 0,-21 23-9,0-1 0,0 0 0,-1 0 0,-1 0 0,1-1-1,-1 0 1,-1 1 0,0-2 0,0 1 0,1-15-1,-2 10 61,-1-1-1,-1 0 0,0 1 0,-1-1 0,0 1 0,-1-1 1,-5-16-1,6 30-85,0-1 0,0 1 1,0-1-1,1 0 0,-1 1 1,1-1-1,0 0 0,0 0 0,0 1 1,0-1-1,0 0 0,0 1 1,1-1-1,0 0 0,-1 1 1,1-1-1,0 0 0,0 1 1,0-1-1,1 1 0,-1 0 0,0-1 1,1 1-1,0 0 0,0 0 1,-1 0-1,1 0 0,0 0 1,0 0-1,1 1 0,-1-1 0,0 1 1,1-1-1,-1 1 0,1 0 1,-1 0-1,1 0 0,-1 0 1,1 1-1,0-1 0,-1 1 0,6-1 1,24-1 102,-25 1-89,0 0 0,1 1 0,-1 0-1,0 1 1,0-1 0,10 3 0,48 12 650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2:05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45 103 5520,'0'0'15626,"9"9"-15161,28 25-13,-34-32-332,0 1 0,0-1 0,1 0 1,-1-1-1,0 1 0,1 0 0,-1-1 0,1 0 0,0 0 0,-1 0 0,1 0 0,0-1 0,0 1 0,-1-1 0,1 0 0,0 0 0,0-1 0,-1 1 0,1-1 0,0 1 0,0-1 0,-1 0 0,1-1 1,5-1-1,-8 1-75,1 1 1,-1 0-1,1 0 0,-1-1 1,1 1-1,-1-1 1,0 1-1,0-1 1,0 1-1,0-1 1,0 0-1,0 0 1,0 1-1,-1-1 1,1 0-1,0 0 1,-1 0-1,0 0 1,1 0-1,-1 0 1,0 0-1,0 0 1,0 0-1,-1-2 1,1-5 94,-1 1 1,0 0-1,0 0 1,-5-12 0,5 16-119,0 1 0,0 0 0,-1 0 0,1 0 1,-1-1-1,0 1 0,0 1 0,0-1 1,0 0-1,-1 0 0,1 1 0,-1-1 1,1 1-1,-1 0 0,0 0 0,0 0 1,0 0-1,0 1 0,0-1 0,-1 1 1,1 0-1,0-1 0,-1 1 0,1 1 1,-1-1-1,1 1 0,-1-1 0,1 1 1,-1 0-1,1 0 0,-5 1 0,3 0-5,0 0-1,0 0 0,0 0 0,0 1 1,0-1-1,1 1 0,-1 0 0,1 1 1,-1-1-1,1 1 0,0 0 0,0 0 1,0 0-1,0 1 0,1-1 0,-1 1 1,1 0-1,0 0 0,0 0 0,0 1 1,-2 4-1,2-3 5,1 1 0,0-1 1,0 0-1,1 1 0,-1-1 0,1 1 0,1-1 1,-1 1-1,1 0 0,0-1 0,1 1 1,-1-1-1,3 10 0,-1-11 6,-1 0-1,1-1 0,0 1 1,0 0-1,1-1 0,-1 0 1,1 1-1,0-1 0,0 0 1,0 0-1,1-1 1,-1 1-1,1-1 0,0 0 1,0 0-1,0 0 0,9 5 1,-2-4 74,0 1 0,0-1 0,1-1 0,-1 0 1,1-1-1,0 0 0,-1-1 0,1 0 0,0-1 1,0 0-1,0-1 0,0 0 0,-1-1 0,1 0 0,0-1 1,12-5-1,-15 3-301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2:06.5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4720,'0'0'18246,"14"-10"-17957,-1 0-206,-7 5-44,0 0 0,0 0 0,1 1 0,0-1 0,0 2 1,0-1-1,1 1 0,-1 0 0,1 0 0,0 1 0,9-2 0,26-1 300,0 2 0,1 2 0,-1 2 0,82 12 0,-94-5-38,-27-6-226,0-1 1,0 1-1,0-1 0,0 0 1,0 0-1,1-1 0,-1 1 1,0-1-1,0 0 0,1 0 1,-1 0-1,0-1 0,6-1 1,-8 1-51,0 0 0,0-1 1,-1 1-1,1 0 0,0-1 1,0 0-1,-1 0 0,2-1 1,1-4-3531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2:07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0 5824,'0'0'13541,"-1"10"-13017,0-2-383,0-5-99,1-1-1,-1 1 1,1 0-1,0-1 1,-1 1 0,1 0-1,0 0 1,1-1 0,-1 1-1,0 0 1,1 0 0,0-1-1,0 1 1,-1 0 0,1-1-1,1 1 1,-1-1 0,0 1-1,1-1 1,2 4 0,31 29 1020,43 35 0,27 25 164,-74-64-905,-18-19-183,0 1 0,-1 0 1,0 1-1,-1 0 1,-1 1-1,0 0 1,13 28-1,-15-19 17,0 1 1,-2 1-1,-1-1 0,-1 1 1,-1 0-1,-1 0 0,-1 0 0,-5 47 1,-1-40 32,-1 1 1,-1-1-1,-2 0 1,-2-1-1,-1 0 1,-20 39-1,0-9 734,-53 75-1,85-136-1012,-18 22 1099,17-22-1284,0 0-1,0 0 0,0 0 0,0 0 0,0 0 1,0 0-1,0 0 0,-1 0 0,1-1 0,0 1 1,0 0-1,-1-1 0,1 1 0,-3 0 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01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266 1 5920,'0'0'6492,"-4"9"-6170,-67 112 969,47-89-803,2 1-1,2 1 1,-28 61 0,41-74-307,-10 22 435,-17 72 0,27-71-322,1-1 1,2 1-1,2 0 1,2 0-1,2 0 1,2 0-1,18 82 1,-17-106-70,2-1-1,1 1 1,0-1 0,1 0 0,23 34 0,-14-29 182,0-1 0,1-1 0,36 33 0,-27-34-54,-23-18-264,0 0 0,0 1-1,0 0 1,0 0 0,-1 1-1,1-1 1,6 10 0,-9-11-3036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04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0 4216,'0'0'13081,"-2"10"-12952,-2 26 9,1 0 0,2 0 0,4 47 0,-2 50 301,-2-68 49,-3-43-95,4-22-125,4-15 48,6-11-197,-2 0 0,6-29 0,-8 29-3,0 0-1,18-42 0,-15 48-72,-4 8 14,0 1 1,0 0-1,1 1 1,14-19-1,-15 22-14,8-7 58,-12 14-101,-1 0-1,0 0 1,1 0 0,-1-1 0,0 1-1,1 0 1,-1 0 0,1 0 0,-1 0-1,0 0 1,1 0 0,-1 0 0,1 0-1,-1 0 1,0 1 0,1-1 0,-1 0-1,0 0 1,1 0 0,-1 0-1,0 0 1,1 1 0,-1-1 0,0 0-1,1 0 1,-1 1 0,0-1 0,1 0-1,-1 0 1,0 1 0,0-1 0,0 0-1,1 1 1,-1-1 0,0 0 0,0 1-1,0-1 1,0 0 0,1 1 0,-1-1-1,0 0 1,0 1 0,0-1 0,0 1-1,4 10-9,-1-1 0,0 1 0,-1 0 0,0 0 0,0 16-1,-3 57 8,0-33 59,1-51-36,12-13 199,-9 9-202,27-41 127,3 1-1,63-66 1,-84 97-129,10-10 66,-21 22-70,0 0 1,0 0-1,0 0 1,1 0-1,-1 0 1,0 0-1,1 1 1,-1-1 0,1 0-1,-1 1 1,1-1-1,-1 1 1,3-1-1,-3 1-10,-1 0 0,1 1-1,-1-1 1,0 0-1,1 0 1,-1 1-1,1-1 1,-1 0 0,0 1-1,1-1 1,-1 0-1,0 1 1,0-1 0,1 1-1,-1-1 1,0 0-1,0 1 1,1-1 0,-1 1-1,0-1 1,0 1-1,0-1 1,0 1-1,0-1 1,0 1 0,0-1-1,0 1 1,2 20-10,-2-13 8,5 55 145,-5 85 1,-2-60-2726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05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0 5520,'0'0'12018,"-3"11"-11811,-2 2-134,3-8-39,0 1 1,0 0-1,0-1 1,1 1 0,0 0-1,0 0 1,0 0-1,1 11 1,0 29 246,6 143 710,3-68-93,-4-89-2567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06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 7632,'0'0'6641,"12"-2"-6181,83-9 433,-77 11-626,1-1 0,0 2 0,0 1 0,-1 0-1,1 2 1,31 9 0,-18-6 135,0-1 0,35 1 0,-26-2 96,-5-4 127,-22-2-2769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08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1 6328,'0'0'8913,"-10"14"-8601,-2 2-216,5-8-36,1 1 0,-1 0-1,2 0 1,0 0-1,0 1 1,0 0 0,-5 19-1,-4 29 487,3 0-1,-6 109 0,5-41 263,1-41 2083,11-94-2799,1 0 1,0 1-1,1-1 1,2-9-1,4-19 30,9-106 252,17-118 372,-26 189-434,-8 71-316,1-1 0,-1 1 0,0-1 1,0 1-1,0-1 0,0 1 0,0-1 1,0 1-1,-1-1 0,0-2 0,6 16-45,60 133 280,-55-125-170,15 25 1,7 14 117,-5-12 228,-27-46-395,0-1-1,1 1 1,-1-1-1,0 0 1,0 1 0,0-1-1,0 1 1,0-1-1,0 0 1,0 1 0,1-1-1,-1 0 1,0 1-1,0-1 1,0 0 0,1 1-1,-1-1 1,0 0-1,0 0 1,1 1 0,-1-1-1,0 0 1,1 0 0,-1 1-1,0-1 1,1 0-1,-1 0 1,0 0 0,1 0-1,-1 0 1,1 0-1,-1 1 1,0-1 0,1 0-1,-1 0 1,1 0-1,-1 0 1,0 0 0,1 0-1,0-1 1,-1 1 8,1-1 0,-1 0 0,1 1 0,-1-1 0,1 0 0,-1 0 0,1 1 0,-1-1 0,0 0 0,1 0 0,-1 0 0,0 1 0,0-1 0,1 0 0,-1 0 0,0-1 0,5-39 200,1-21-37,-6 35-11,2 1 0,1 0 0,8-33 0,-9 50-57,-2 6-87,1 0 0,0 0 1,0 0-1,0 0 0,0 0 1,3-5-1,19 51-395,3 58 411,-15-54-23,32 87 0,-22-80 36,-15-34 14,2 0 1,1-1 0,17 29 0,-22-41-11,1 0 0,0-1 0,0 0 0,1 0 0,0 0 0,9 6 1,-11-8-177,3 3 302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3:41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206 582 10344,'0'0'8838,"-10"0"-8434,-34 1 9,41-1-333,0 1 0,0-1 0,1 1 0,-1 0 0,0 0 0,0 0 0,0 0 0,1 0 0,-1 1 0,1-1 0,-1 1 0,1 0 0,0-1 0,-1 1 0,1 0 0,0 1 0,-3 3 0,-4 3 179,-3 5 70,0 1 0,1 0 0,0 0 1,1 1-1,1 0 0,-8 22 0,15-33-207,0 0-1,0 0 1,0 0 0,1 0-1,0 1 1,0-1 0,1 1-1,-1-1 1,1 0 0,0 1-1,1-1 1,-1 1 0,1-1-1,0 0 1,0 1 0,1-1-1,0 0 1,4 10 0,-4-12-76,0 0 1,0 0-1,0 0 1,0 0-1,0-1 1,1 1-1,-1 0 1,1-1 0,0 0-1,-1 0 1,1 0-1,0 0 1,0 0-1,1 0 1,-1-1-1,0 0 1,0 1-1,1-1 1,-1 0-1,1-1 1,-1 1 0,1-1-1,-1 1 1,1-1-1,-1 0 1,1 0-1,0-1 1,-1 1-1,5-2 1,-1 1-3,-1-1 0,0 0 0,0 0 1,0-1-1,0 1 0,-1-1 0,1-1 0,-1 1 1,0-1-1,1 0 0,-2 0 0,1 0 0,0-1 1,-1 1-1,0-1 0,7-10 0,-8 8 10,1-1-1,-1 1 1,0-1 0,0 1-1,-1-1 1,0 0 0,0 0-1,-1 0 1,0 0 0,-1-1-1,0 1 1,0 0 0,-1-9-1,0 7 8,-1 0 0,0 1-1,0 0 1,-1-1-1,0 1 1,-1 0-1,-6-12 1,8 17-26,0 1 0,-1 0 1,1-1-1,0 1 0,-1 0 1,0 1-1,0-1 0,0 0 0,0 1 1,0 0-1,0 0 0,0 0 0,-1 0 1,1 0-1,-1 0 0,0 1 1,1 0-1,-1 0 0,0 0 0,-7-1 1,8 2 9,0 0 1,1 0 0,-1 0-1,0 0 1,1 0 0,-1 1 0,1-1-1,-1 1 1,1 0 0,-1 0-1,1 0 1,-1 0 0,1 0-1,0 0 1,-3 2 0,5-3-33,-1 1 0,1-1 0,-1 1 0,1-1 0,-1 1-1,1-1 1,0 1 0,-1 0 0,1-1 0,0 1 0,0-1 0,0 1 0,-1 0 0,1-1 0,0 1 0,0 0 0,0-1 0,0 1 0,0-1 0,0 1 0,0 0 0,0-1 0,0 2-1,1 0-1,0-1 0,-1 1-1,1-1 1,0 1-1,0-1 1,0 1-1,0-1 1,0 1-1,1-1 1,-1 0-1,0 0 1,3 2-1,7 6 26,-1-1 0,2-1 0,17 10 0,-26-15-31,1-1-1,0 1 0,-1-1 0,1 0 0,0 0 0,0 0 0,0 0 1,0-1-1,0 1 0,-1-1 0,1 0 0,0 0 0,0-1 1,0 1-1,0-1 0,7-2 0,11-7 16,0 0-1,-1-2 1,-1 0 0,0-1 0,-1-2-1,0 1 1,-1-2 0,-1-1-1,0 0 1,-1-1 0,-1-1-1,-1 0 1,-1-1 0,0 0 0,-2-1-1,0-1 1,14-43 0,-9 16 129,-2 0 1,11-75 0,-19 90-88,-3 14-31,2-37 0,-18 97-31,-58 408 0,11-56 0,40-293 0,-62 181 0,31-156 0,41-109 0,10-15 0,0 0 0,-1 0 0,1 1 0,0-1 0,0 0 0,-1 0 0,1 0 0,0 0 0,0 0 0,-1 0 0,1 0 0,0 1 0,0-1 0,-1 0 0,1 0 0,0 0 0,-1 0 0,1 0 0,0 0 0,0 0 0,-1 0 0,1-1 0,0 1 0,0 0 0,-1 0 0,1 0 0,0 0 0,0 0 0,-1 0 0,1-1 0,-1 0 0,0 0 0,0 0 0,1 0 0,-1-1 0,0 1 0,1 0 0,-1-1 0,1 1 0,0 0 0,-1-1 0,1 1 0,0 0 0,0-1 0,0 1 0,0-1 0,0 1 0,0-3 0,2-15 0,1 0 0,0 0 0,2 0 0,0 0 0,1 1 0,0 0 0,2 0 0,0 0 0,1 1 0,1 0 0,0 1 0,1 0 0,24-25 0,-10 17 0,0 2 0,1 0 0,43-25 0,-51 37 0,0 0 0,1 2 0,0 0 0,1 1 0,0 0 0,40-6 0,-56 12 0,1 1 0,-1-1 0,1 1 0,-1 0 0,1 0 0,0 0 0,-1 1 0,1 0 0,-1 0 0,0 0 0,1 0 0,-1 1 0,0-1 0,0 1 0,0 0 0,0 1 0,0-1 0,0 1 0,0-1 0,3 5 0,-4-4 196,5 8 239,-2-6-5003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09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6224,'0'0'12119,"8"12"-11819,0-2-217,-4-3-27,0 0-1,1-1 1,0 0-1,1 0 0,-1-1 1,1 1-1,0-1 1,0 0-1,14 7 1,-3 0 216,0 0-1,-1 0 1,-1 2 0,26 28 0,-28-28-113,1 1-8,-1 1-1,-1 1 0,-1 0 1,0 1-1,-1 0 0,-1 0 0,0 1 1,-2 0-1,10 37 0,-6-6 163,-3 1-1,4 90 0,-12-120-225,0-1 0,-2 1 0,0-1-1,-2 0 1,0 0 0,-1 0-1,-1 0 1,-1-1 0,0 0 0,-2 0-1,0-1 1,-1 0 0,-1 0 0,0-1-1,-2-1 1,1 0 0,-27 24 0,19-20 23,15-13-73,-1-1 0,0 0 1,0-1-1,0 0 1,0 0-1,-1 0 0,0 0 1,0-1-1,0 0 0,0-1 1,-10 4-1,17-7-38,-1 0 0,0 0-1,1 0 1,-1 0 0,0 0 0,0 0-1,1 0 1,-1 0 0,0 0 0,1 0-1,-1 0 1,0-1 0,0 1 0,1 0-1,-1 0 1,0-1 0,1 1 0,-2-1-1,0-4-3331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11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0 4416,'0'0'14626,"-2"10"-14235,-14 52 343,4 1 1,2 1 0,-2 108-1,7-119-191,4-43-386,-1-1 1,1 0 0,1 1-1,0-1 1,0 0 0,1 1 0,2 10-1,-2-7 171,-1-12-268,0 1-1,0-1 1,0 0 0,0 1-1,0-1 1,0 0 0,1 0-1,-1 1 1,0-1-1,1 0 1,-1 0 0,1 1-1,0 0 1,3 5 483,-3-4 264,8-3-566,13-3-82,36-10 0,-11 2-69,-1 3 97,1 2 0,56-1 0,-55 13 261,-48-6-443,-1 0 0,1 0 0,0 0 0,0 0 0,0 0 0,0 0 0,0 0 0,0 0 0,0 1 0,-1-1 0,1 0 0,0 0 0,0 0 0,0 0 1,0 0-1,0 0 0,0 0 0,0 0 0,0 1 0,0-1 0,0 0 0,0 0 0,0 0 0,0 0 0,0 0 0,-1 0 0,1 0 0,0 1 0,0-1 0,0 0 0,0 0 0,0 0 0,0 0 0,1 0 0,-1 0 0,0 1 1,0-1-1,0 0 0,0 0 0,0 0 0,0 0 0,0 0 0,0 0 0,0 0 0,0 1 0,0-1 0,0 0 0,0 0 0,0 0 0,1 0 0,-1 0 0,0 0 0,0 0 0,0 0 0,0 0 0,0 0 0,0 0 1,0 0-1,0 0 0,1 0 0,-1 1 0,0-1 0,0 0 0,0 0 0,0 0 0,-12 5 107,8-5-216,0 0-1,0 0 1,0-1 0,0 0-1,-8-1 1,1-4-4219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11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10848,'0'0'7855,"14"-3"-7476,7 0-240,84-13 754,-79 15-129,0 2 1,34 4-1,-26-5 966,-37-5-2736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12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8032,'0'0'7789,"12"1"-7337,46 1 598,72-6 1,-8-19 556,-81 14-614,-38 9-824,0-1 0,-1 1 0,1 0 0,0 0 0,0 0 0,0 0 0,0 0 0,0 1 0,0 0 0,0-1-1,-1 1 1,1 0 0,4 2 0,-21 24 1045,12-26-1219,1 0 1,-1 0-1,0 1 1,1-1-1,-1 0 1,0 0 0,0-1-1,-3 2 1,-4 2-3352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13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6328,'0'0'14959,"15"3"-14603,-3-1-278,3 2 39,0-1 0,0-1 1,1-1-1,29 0 0,169-1 1325,-168 2-1128,76-7 2006,-121 5-2124,-11 11 311,-7-1-604,8-6-3259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36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 4816,'0'0'18489,"-1"13"-18360,0 0-97,0 4 17,1-1-1,0 1 0,3 20 0,21 324 2338,-23-367-2568,0 1 0,0-1 1,1 1-1,-1 0 0,4-6 1,-2 1-3064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37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 7024,'0'0'12126,"14"-1"-11851,84-7 229,-45 7-50,0 2 1,-1 2-1,69 14 1,-82-12-12,8-4 560,-27-1-3766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41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4912,'0'0'13439,"0"14"-13288,4 93 150,3 47 598,-7-30 1866,2-149-2693,1 0 0,2 0 0,0 0-1,14-40 1,-6 31 25,24-44 0,-26 56-67,-7 16-18,0 1 0,0-1-1,0 1 1,0-1 0,1 1 0,5-4 0,-7 6-5,-1 1 1,1 0 0,0-1-1,0 1 1,0 0-1,0 1 1,1-1 0,-1 0-1,0 1 1,1 0-1,-1 0 1,1 0 0,3 0-1,0 0-3,-6 1 0,0 0-1,0 0 1,0 0 0,0 0-1,0 0 1,0 0 0,-1 0-1,1 0 1,0 0 0,0 1-1,0-1 1,0 0 0,0 1-1,0-1 1,0 0 0,0 1-1,-1-1 1,1 1 0,0 0-1,0-1 1,-1 1 0,2 1-1,2 2 15,-1 0 0,0 1-1,1-1 1,-2 1 0,1 0-1,-1 0 1,1 0 0,-1 0-1,-1 0 1,3 10 0,0 7 48,1 31 0,-1-9 63,13 92 485,-11-88 327,-6-48-893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44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23 157 6224,'0'0'11830,"10"2"-11533,7 0-254,10 1 465,0 0 1,1-1 0,-1-2 0,39-4 0,-46 1-172,-17 3-280,0 0-1,0 0 0,-1 0 0,1-1 0,0 1 0,0-1 0,0 0 0,-1 0 1,1 0-1,0 0 0,-1 0 0,1 0 0,-1-1 0,0 1 0,1-1 0,-1 0 0,0 0 1,0 0-1,0 0 0,2-3 0,-2 2-23,0-1-1,-1 1 1,1-1 0,-1 1-1,0-1 1,0 0 0,0 1-1,-1-1 1,1 0-1,-1 0 1,0 0 0,0 1-1,0-1 1,-1 0 0,0 0-1,1 0 1,-1 1 0,0-1-1,-1 0 1,1 1 0,-1-1-1,1 1 1,-1 0 0,0-1-1,0 1 1,-1 0 0,1 0-1,-1 0 1,1 1-1,-1-1 1,0 0 0,0 1-1,0 0 1,0 0 0,0 0-1,-1 0 1,1 0 0,-1 1-1,1-1 1,-6 0 0,1 0-2,-1 0 0,1 0 0,-1 1 1,0 1-1,-15 0 0,19 0-22,1 1 0,-1 0 0,0 0 0,1 0 0,-1 0 0,1 1 0,-1 0 0,1 0 0,-1 0-1,1 0 1,-7 6 0,-1 3 4,1 1 1,0 0-1,1 1 0,0 0 0,1 1 0,0 0 1,2 0-1,-1 0 0,-5 18 0,8-22 14,4-7-14,0-1 1,0 0 0,0 1-1,0-1 1,0 1-1,1-1 1,-1 1 0,1-1-1,-1 4 1,-1 35 157,1-29-74,0 1 0,1-1 0,1 0 0,0 1 0,3 16 0,-3-25-70,1 1 0,-1-1 0,1 1 0,0-1 0,0 0 0,1 0 1,-1 0-1,1 0 0,0 0 0,0 0 0,0-1 0,0 0 0,1 1 0,-1-1 0,1 0 0,0-1 0,0 1 0,0-1 0,0 0 0,0 0 0,1 0 0,-1 0 0,1-1 0,7 2 0,23 6 196,0-3-1,54 4 0,-67-9-119,1 0 0,-1-2 0,0-1 0,0-1 0,26-7 1,-43 9-130,-1 0 0,0-1 0,0 1 0,0-1 0,0 0 0,0 0 0,-1-1 0,1 1 0,-1-1 0,1 0 0,-1 0 0,4-5 0,1 2-3500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46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0 4816,'0'0'7534,"-7"11"-7064,-49 81 855,-23 44 575,66-110-1591,2 0 0,1 1 0,-10 41 0,8-1 279,3 0 0,0 97 0,5-67-67,5-76-292,0 0 1,2-1-1,0 1 0,1-1 1,1 0-1,1 0 0,13 30 1,-13-41-62,-1 1 0,1-1 1,1 0-1,-1 0 0,2-1 1,-1 1-1,1-2 0,12 10 1,7 9 441,-5-6-147,-14-13-292,-1 0 1,0 0-1,0 0 1,-1 1-1,6 8 1,-4-7 416,-8-9-659,0 0-1,0 0 1,0 0-1,0 0 0,0 0 1,0 0-1,0 0 1,0 0-1,0-1 0,0 1 1,0 0-1,0 0 0,0 0 1,0 0-1,0 0 1,1 0-1,-1 0 0,0 0 1,0-1-1,0 1 1,0 0-1,0 0 0,0 0 1,0 0-1,0 0 1,0 0-1,0 0 0,0 0 1,1 0-1,-1 0 0,0 0 1,0 0-1,0 0 1,0 0-1,0 0 0,0 0 1,0 0-1,1 0 1,-1 0-1,0 0 0,0 0 1,0 0-1,0 0 1,0 0-1,0 0 0,1 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3:45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20 893 9040,'0'0'6025,"-3"11"-5580,-11 34-31,14-43-363,-1-1 1,1 1 0,-1-1 0,1 1 0,0-1 0,-1 1 0,1 0-1,0-1 1,0 1 0,0 0 0,0-1 0,1 1 0,-1 0-1,0-1 1,1 1 0,-1-1 0,1 1 0,0 1 0,0-2-11,-1-1 1,1 1-1,0-1 1,-1 0-1,1 1 1,0-1-1,-1 1 0,1-1 1,0 0-1,0 0 1,0 1-1,-1-1 1,1 0-1,0 0 1,0 0-1,0 0 1,-1 0-1,1 0 1,0 0-1,0 0 1,0 0-1,-1-1 0,1 1 1,1 0-1,4-3 121,0 1-1,0-1 0,0 1 0,-1-2 1,1 1-1,6-6 0,13-13 217,-2-1 0,37-47 0,36-62 559,-89 122-869,37-54 508,-3-2 0,32-71 0,-57 101-321,-1 0 0,-2-1 0,-2 0 0,-1-1 0,8-76 0,-16 92-129,0 5 30,0 1-1,-1-1 1,-2 1 0,-2-24-1,3 40-143,0-1-1,0 1 1,0 0 0,0-1-1,0 1 1,0 0 0,0-1-1,0 1 1,0 0-1,0-1 1,0 1 0,0 0-1,0 0 1,-1-1-1,1 1 1,0 0 0,0 0-1,0-1 1,0 1 0,-1 0-1,1 0 1,0-1-1,0 1 1,-1 0 0,1 0-1,0 0 1,0 0-1,-1-1 1,1 1 0,0 0-1,-1 0 1,1 0 0,0 0-1,-1 0 1,1 0-1,0 0 1,0 0 0,-1 0-1,1 0 1,0 0-1,-1 0 1,1 0 0,0 0-1,-1 0 1,1 0-1,-17 14 207,-12 28-55,16-17-59,1 1 0,-15 49 0,-10 63 148,8-23-59,7-32 26,-19 161 1,38-217-133,1-1 0,1 1 1,6 44-1,-5-69-67,0 0 0,0 0 0,1 0 0,-1 1 0,1-1 0,-1 0 0,1 0 0,0 0 0,0 0 0,0 0 0,0-1 0,0 1 0,1 0 0,-1 0 0,0-1 0,1 1 0,-1 0 0,1-1 0,2 2 0,-3-2-4,1-1 1,0 1-1,0-1 1,0 1-1,0-1 1,0 0-1,-1 1 1,1-1-1,0 0 0,0 0 1,0-1-1,0 1 1,0 0-1,0 0 1,-1-1-1,1 0 1,2 0-1,5-3 24,-1 0-1,1-1 1,-2 0 0,1 0-1,0-1 1,-1 0 0,7-7-1,17-20 203,-1-1 0,-2-1 0,28-45 0,-30 43 765,-51 243-407,25-199-578,-3 31 118,3-36-119,0 1 0,0-1 0,1 0-1,-1 1 1,0-1 0,1 0 0,0 1-1,-1-1 1,1 0 0,0 0 0,0 1-1,2 1 1,-3-3-14,1-1 0,0 1 0,-1-1 0,1 1 0,0-1 0,0 1 0,-1-1 0,1 0 0,0 1 0,0-1 0,0 0 0,-1 0 0,1 1 0,0-1 1,0 0-1,0 0 0,0 0 0,0 0 0,0 0 0,-1 0 0,1 0 0,0-1 0,0 1 0,0 0 0,0 0 0,-1-1 0,1 1 0,0 0 0,0-1 0,-1 1 0,1-1 0,0 1 0,0-1 0,-1 1 0,1-1 0,-1 0 0,2-1 0,3-2 15,-1 0 0,0-1-1,0 0 1,4-6 0,10-16 53,-1 0 1,-1 0-1,-2-2 1,0 0-1,-2 0 1,10-39-1,-21 55-75,0 43 0,2 0 0,1-1 0,2 1 0,18 56 0,-24-85 0,1 1 0,-1-1 0,1 1 0,0 0 0,-1-1 0,1 1 0,0-1 0,0 1 0,0-1 0,0 0 0,0 1 0,0-1 0,0 0 0,1 0 0,-1 0 0,0 0 0,3 2 0,-2-3 0,-1 0 0,0 0 0,1 0 0,-1 0 0,1 0 0,-1 0 0,0 0 0,1 0 0,-1 0 0,1-1 0,-1 1 0,0 0 0,1-1 0,-1 0 0,0 1 0,0-1 0,1 0 0,-1 1 0,0-1 0,0 0 0,0 0 0,0 0 0,1-1 0,8-8 0,0 0 0,-1 0 0,0-1 0,0-1 0,-1 0 0,-1 0 0,0 0 0,9-24 0,-4 4 0,-2 0 0,10-49 0,-20 80 0,0 0 0,0 0 0,1 0 0,-1 0 0,1 0 0,-1 0 0,1 0 0,-1 1 0,1-1 0,-1 0 0,1 0 0,0 0 0,-1 1 0,1-1 0,0 1 0,0-1 0,0 0 0,-1 1 0,1-1 0,0 1 0,0 0 0,0-1 0,0 1 0,0 0 0,2-1 0,28-1 0,-15 1 0,16-2 0,0 1 0,-1 1 0,1 1 0,35 6 0,-25-4 0,-28-2 0,-14 0 0,1 0 0,-1 1 0,1-1 0,-1 0 0,1 1 0,-1-1 0,1 1 0,-1-1 0,0 1 0,1-1 0,-1 1 0,0-1 0,0 1 0,1-1 0,-1 1 0,0-1 0,0 1 0,0 0 0,0-1 0,1 1 0,-1-1 0,0 1 0,0 0 0,0-1 0,0 1 0,0-1 0,-1 1 0,1 0 0,0-1 0,0 1 0,0-1 0,0 1 0,-1-1 0,1 1 0,-1 0 0,-7 26 0,0-12 0,-1 0 0,-1-1 0,0 0 0,-1 0 0,-14 14 0,8-10 0,-21 31 0,36-46 0,0 0 0,1 1 0,-1-1 0,0 1 0,1-1 0,0 1 0,0-1 0,0 1 0,0 6 0,1-9 0,-1 0 0,2 0 0,-1 0 0,0 0 0,0 0 0,0 0 0,0 0 0,1 0 0,-1 0 0,0 0 0,1 0 0,-1 0 0,1 0 0,-1 0 0,1 0 0,-1 0 0,1 0 0,0-1 0,-1 1 0,1 0 0,0-1 0,0 1 0,0 0 0,-1-1 0,1 1 0,0-1 0,0 1 0,0-1 0,0 1 0,0-1 0,0 0 0,0 0 0,0 1 0,0-1 0,0 0 0,0 0 0,0 0 0,1 0 0,4 0 0,0 0 0,-1 0 0,1-1 0,-1 1 0,1-1 0,-1-1 0,1 1 0,-1-1 0,0 0 0,0 0 0,0-1 0,0 1 0,0-1 0,0 0 0,-1 0 0,1-1 0,-1 1 0,0-1 0,0 0 0,0 0 0,4-7 0,-4 5 0,0 1 0,-1-1 0,0 0 0,0 0 0,-1 0 0,1 0 0,-1 0 0,-1 0 0,1-1 0,-1 1 0,0-1 0,0 1 0,-1-1 0,0 1 0,0-1 0,-1 1 0,0-1 0,-2-7 0,1 5 0,-13-36 0,14 43 0,-1 0 0,1-1 0,-1 1 0,1 0 0,-1-1 0,0 1 0,0 0 0,0 0 0,0 0 0,0 1 0,0-1 0,-1 0 0,1 1 0,-4-2 0,-11-4 0,9 4 0,22 8 0,1-2 0,0 0 0,0-1 0,0 0 0,0-1 0,20-2 0,-17 1 0,93-6 0,-64 2 0,49 3 0,-5-2 0,-22 0 0,-62 1 0,-14-3 0,-13-5 0,-25-10 861,23 9-5707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48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6128,'0'0'7560,"-1"9"-7144,2 121 1061,-2-60-549,0-48-382,1-1-1,3 28 0,2-28 909,2-29-1091,-6 7-349,-1 1 0,1-1 1,0 0-1,0 1 0,-1-1 0,1 0 1,0 0-1,-1 0 0,1 0 0,-1 0 0,1 0 1,-1 0-1,0 0 0,1-2 0,1-6 54,24-111 565,-21 102-538,1 0 0,1 0 0,1 0 0,13-22 0,-19 36-72,1 1-1,-1 0 0,1 0 1,0 0-1,0 0 0,5-3 1,12-12 108,-20 18-126,0 0 0,0-1-1,0 1 1,0 0-1,0 0 1,1 0 0,-1 0-1,0-1 1,0 1-1,0 0 1,0 0 0,1 0-1,-1 0 1,0 0-1,0 0 1,0 0 0,1-1-1,-1 1 1,0 0-1,0 0 1,1 0 0,-1 0-1,0 0 1,0 0 0,0 0-1,1 0 1,-1 0-1,0 0 1,0 0 0,1 0-1,-1 0 1,0 0-1,0 0 1,1 1 0,5 7 108,2 17 25,-6-19-103,0 7 51,1 1 0,-1-1 0,-1 0 0,-1 1 0,-1 19 0,1-4 124,0-28-197,0-1 1,0 1 0,0 0-1,0 0 1,0 0 0,0 0 0,0 0-1,0-1 1,0 1 0,1 0-1,-1 0 1,0 0 0,0-1-1,1 1 1,-1 0 0,1 0-1,-1-1 1,1 2 0,0-2-4,-1 0 0,1 0 0,-1 1 1,1-1-1,-1 0 0,0 0 0,1 0 0,-1 0 0,1 0 1,-1 0-1,1 0 0,-1 0 0,1 0 0,-1-1 0,0 1 1,1 0-1,-1 0 0,1 0 0,-1 0 0,0-1 1,1 1-1,-1 0 0,0 0 0,1-1 0,24-24 299,-22 21-304,96-96 475,-47 49-106,-51 50-361,1-1 0,-1 1-1,0 0 1,0 0 0,1 0-1,-1 0 1,0 0 0,1 0-1,-1 0 1,1 1 0,-1-1-1,1 0 1,0 1 0,-1-1-1,1 1 1,-1 0 0,4-1-1,-4 2-6,1-1 0,-1 0 0,0 1 0,1 0 0,-1-1-1,0 1 1,1 0 0,-1-1 0,0 1 0,0 0 0,0 0-1,0 0 1,0 0 0,0 0 0,0 0 0,0 0 0,0 1-1,-1-1 1,1 0 0,1 3 0,3 6 23,-1 1 0,0 0 0,0 0 0,-1 0 0,3 16 0,4 59 347,-9-68-207,4 15 104,1 13-80,-8-40 22,0-1-3954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49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6224,'0'0'13373,"10"-8"-13116,29-25-14,-38 32-216,0 0 0,0 0 1,1 0-1,-1 0 0,1 0 1,-1 0-1,0 0 1,1 1-1,0-1 0,-1 0 1,1 1-1,-1-1 0,1 1 1,0 0-1,-1 0 0,1-1 1,0 1-1,-1 0 0,1 0 1,0 1-1,-1-1 0,1 0 1,0 0-1,-1 1 0,1-1 1,0 1-1,-1 0 1,1-1-1,-1 1 0,1 0 1,-1 0-1,3 2 0,-2-1 17,0 0 0,0 0 0,0 1 0,-1-1-1,1 1 1,-1 0 0,1-1 0,-1 1 0,0 0 0,0 0-1,0 0 1,0-1 0,0 1 0,-1 4 0,2 8 92,-1 0 0,0 0 0,-2 0 0,0 0 0,0 1 0,-7 23 0,5-22 43,0 0 0,1 0 0,1 0 0,1 1 1,0-1-1,1 0 0,1 0 0,1 1 0,6 21 1,-9-36-149,1-1 1,-1 0 0,1 1 0,0-1 0,0 0 0,0 0 0,0 0 0,1 0 0,-1 0-1,0 0 1,1 0 0,-1 0 0,1 0 0,0 0 0,0-1 0,0 1 0,0-1-1,0 1 1,0-1 0,0 0 0,0 0 0,0 0 0,1 0 0,-1 0 0,0-1 0,4 2-1,-1-2 11,-1 0 0,0 0 0,0 0-1,0 0 1,1-1 0,-1 0-1,0 0 1,0 0 0,0 0 0,0 0-1,0-1 1,0 0 0,-1 0-1,8-4 1,-2-1 31,0 1 0,0-1-1,0-1 1,-1 0 0,0 0-1,-1 0 1,1-1 0,-2 0-1,1 0 1,-1-1 0,-1 0 0,0 0-1,0 0 1,-1-1 0,0 0-1,-1 0 1,0 0 0,-1 0-1,0 0 1,-1 0 0,0 0-1,-1-16 1,-1 9 38,-2 0 1,1 0-1,-2 0 0,-6-17 0,9 34-106,1-1 1,-1 0-1,0 0 0,1 0 0,-1 1 1,1-1-1,-1 0 0,1 0 0,0 0 1,0 0-1,0 0 0,0 0 0,0 0 1,0 0-1,1 1 0,-1-1 0,0 0 1,1 0-1,0 0 0,-1 0 1,1 1-1,0-1 0,0 0 0,0 1 1,0-1-1,0 0 0,1 1 0,-1 0 1,0-1-1,1 1 0,-1 0 0,1-1 1,2-1-1,-1 2-2,0 0 1,-1-1-1,1 1 0,0 0 1,0 0-1,0 1 1,0-1-1,0 0 1,0 1-1,6 0 0,34 1 57,-30 0-59,-7 0 15,-1 0-1,1 0 1,0 0-1,0 1 1,-1 0-1,1 0 1,-1 0-1,1 1 1,5 4-1,3-2 207,-6-4-4802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50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 7832,'0'0'11279,"-7"10"-10773,-36 53 451,42-60-838,-1 0 0,0 0 0,1 1 0,0-1 0,0 0 0,0 1 0,0-1 0,0 1 0,1-1 0,0 1 0,-1-1 0,1 1 0,0-1 0,1 1 0,-1-1 0,1 1 0,0-1 0,-1 1 0,1-1 0,1 0 0,-1 0 0,0 1 0,1-1 0,0 0 0,0 0 0,0 0 0,0 0 0,0-1 0,0 1 0,6 4 0,-5-5-55,1 0 0,0-1 0,0 1 0,0-1 0,0 0 0,0 0 0,0 0 0,1 0 0,-1-1 0,0 1 0,0-1 0,1 0 0,-1-1 0,8-1 0,-10 1-149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50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12256,'0'0'9849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51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5416,'0'0'13073,"12"-3"-12592,143-20 1331,-5 15 189,-123 8-1590,-18-1-173,0 1-1,0 0 0,0 1 0,-1 0 1,1 0-1,17 5 0,-10 4 502,-15-10-844,-1 1 0,0-1-1,1 1 1,-1-1 0,0 1-1,1-1 1,-1 1 0,0-1-1,0 1 1,0-1 0,0 1 0,1-1-1,-1 1 1,0-1 0,0 1-1,0-1 1,0 1 0,0 0 0,0-1-1,0 1 1,-1-1 0,1 1-1,0-1 1,0 1 0,0-1-1,0 1 1,-1-1 0,1 1 0,0-1-1,-1 1 1,1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57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4912,'0'0'16029,"1"10"-15881,15 182 628,2-61-88,-1-24 362,-19-63 84,1-41-976,1-3-157,0 0 0,0 0 0,0 0 0,0 0 1,1 0-1,-1 0 0,0 0 0,0 0 0,0 0 1,0 0-1,0 0 0,1 0 0,-1 0 0,0 0 1,0 0-1,0 0 0,0 0 0,0 0 1,1 0-1,-1 0 0,0 0 0,0 0 0,0 0 1,0 0-1,0 1 0,0-1 0,1 0 0,-1 0 1,0 0-1,0 0 0,0 0 0,0 0 0,0 0 1,0 1-1,0-1 0,0 0 0,0 0 1,0 0-1,0 0 0,0 0 0,1 0 0,-1 1 1,0-1-1,0 0 0,0 0 0,0 0 0,0 0 1,0 0-1,0 1 0,0-1 0,0 0 0,-1 0 1,1 0-1,0 0 0,0 0 0,0 1 1,0-1-1,0 0 0,0 0 0,0 0 0,0 0 1,0 0-1,0 0 0,0 1 0,0-1 0,-1 0 1,1 0-1,0 0 0,0 0 0,0-8-757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3:58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5016,'0'0'10446,"14"-2"-10004,-14 2-442,66-10 1289,113-4-1,-168 16-977,0-1-1,0 2 1,-1-1 0,1 1 0,18 9-1,-23-10-142,-5-1-81,1 0 1,-1-1-1,0 1 1,1-1-1,-1 0 0,0 1 1,1-1-1,-1 0 1,0 0-1,1 0 1,-1 0-1,2 0 1,9-6-3005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4:00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38 7528,'0'0'4094,"0"10"-3530,-11 134 2672,-1 56-760,1-101-1017,9-87-1171,0-1-1,-1 0 1,-1 1-1,0-1 1,0 0-1,-7 11 1,10-21-230,0 0 0,0 1 0,0-1 0,0 0 1,0 0-1,0 0 0,0 0 0,0 0 0,-1 0 0,1 0 0,0 0 0,-1 0 1,1 0-1,0-1 0,-1 1 0,-2 0 0,1 3 502,2-3-173,-1-10-363,2-1 5,0 0 0,1 1 0,0-1-1,0 0 1,6-17 0,0-6 18,6-52 41,-8 40 37,3 0-1,21-74 0,-8 40-8,-20 75-126,3-7 85,-3 11-73,-1 0 1,0 0-1,1 0 0,-1-1 0,0 1 0,0 0 1,1 0-1,-1 1 0,0-1 0,1 0 1,-1 0-1,0 0 0,0 0 0,1 0 1,-1 0-1,0 0 0,0 0 0,1 0 1,-1 1-1,0-1 0,0 0 0,1 0 0,-1 0 1,0 0-1,0 1 0,0-1 0,1 0 1,-1 0-1,0 1 0,0-1 0,0 0 1,0 0-1,0 1 0,0-1 0,1 0 1,-1 0-1,0 1 0,0-1 0,0 0 1,0 1-1,0-1 0,0 1 0,60 126 333,-54-115-259,-4-9-32,-1 0 0,1 0 1,0 0-1,0 0 1,0 0-1,4 4 1,-5-6-28,-1-1 1,1 1 0,0 0 0,-1-1 0,1 1 0,0 0 0,0-1 0,-1 1-1,1-1 1,0 1 0,0-1 0,0 0 0,0 1 0,0-1 0,0 0 0,0 0-1,0 1 1,0-1 0,0 0 0,0 0 0,0 0 0,0 0 0,0 0 0,0-1-1,0 1 1,0 0 0,0 0 0,1-1 0,0 0 1,0-1 0,0 1 1,0 0-1,-1-1 0,1 0 0,0 0 1,-1 1-1,1-1 0,-1 0 0,1 0 0,1-3 1,2-5 15,-1 0 1,1 0-1,-2-1 1,4-14-1,7-81 219,-12 83-202,3-20 90,-5 42-146,0 1-1,0-1 1,0 1-1,1-1 1,-1 0-1,0 1 1,0-1-1,0 1 1,0-1 0,0 0-1,1 1 1,-1-1-1,0 1 1,1-1-1,-1 1 1,0-1-1,1 1 1,-1-1-1,0 1 1,1 0-1,-1-1 1,1 1 0,-1-1-1,2 0 1,-2 2-1,1-1 1,-1 0 0,1 0 0,0 0-1,-1 0 1,1 1 0,-1-1 0,1 0-1,-1 0 1,1 1 0,-1-1-1,1 1 1,-1-1 0,1 0 0,-1 1-1,0-1 1,1 1 0,-1-1 0,1 1-1,15 29-108,47 139-87,-25-52 226,-15-37 141,-22-76-127,0 0-1,0 0 1,0 0 0,0 1 0,-1-1 0,0 5 0,0-10-41,0 1 1,0 0 0,0 0 0,0 0 0,0 0 0,1 0-1,-1 0 1,0 0 0,0 0 0,0 0 0,0-1 0,0 1-1,0 0 1,0 0 0,0 0 0,0 0 0,0 0 0,0 0-1,0 0 1,0 0 0,0 0 0,1 0 0,-1 0-1,0 0 1,0 0 0,0 0 0,0 0 0,0 0 0,0 0-1,0 0 1,0 0 0,0 0 0,1 0 0,-1 0 0,0 0-1,0 0 1,0 0 0,0 0 0,0 0 0,0 0 0,0 0-1,0 0 1,1 0 0,-1 0 0,0 0 0,0 0 0,0 0-1,0 0 1,0 0 0,0 0 0,0 0 0,0 0 0,0 0-1,0 1 1,0-1 0,0 0 0,0 0 0,0 0 0,1 0-1,-1 0 1,0 0 0,0 0 0,0 0 0,0 0 0,0 0-1,0 1 1,0-1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4:01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 6520,'0'0'10503,"7"-9"-10060,24-28-20,-28 34-301,-1 0 0,1 0 0,0 0 0,0 1 1,0-1-1,0 1 0,1 0 0,-1 0 0,1 0 0,-1 1 1,1-1-1,0 1 0,-1 0 0,1 0 0,0 0 0,0 0 1,0 1-1,0-1 0,0 1 0,0 0 0,0 0 0,0 1 1,5 0-1,-9 0-91,1-1-1,0 1 1,0-1 0,0 1 0,-1 0 0,1 0 0,0-1 0,-1 1-1,1 0 1,0 0 0,-1 0 0,1 0 0,-1 0 0,0 0 0,1 0-1,-1 0 1,0-1 0,1 3 0,4 21 245,-2 4-41,-2-1 0,-3 41 0,0-9 43,2-49-231,0 2 44,-1-1 0,2 0-1,-1 0 1,2 0 0,0 0 0,0 0-1,0-1 1,7 15 0,-9-24-75,0 0 1,1 0-1,-1 0 0,1 0 1,-1 0-1,1 0 0,0 0 0,-1 0 1,1-1-1,0 1 0,0 0 1,-1 0-1,1-1 0,0 1 1,0-1-1,0 1 0,0-1 1,0 1-1,0-1 0,0 1 1,0-1-1,0 0 0,0 0 0,0 1 1,0-1-1,0 0 0,1 0 1,1-1 7,-1 1 1,0-1 0,0 1 0,1-1 0,-1 0-1,0 0 1,0 0 0,0-1 0,0 1-1,0 0 1,3-4 0,2-1 28,0-1-1,-1-1 1,1 1 0,-2-1 0,7-10 0,-2-2 98,-1-1 0,9-31 0,3-9 218,-16 48-256,-1-1-1,-1 1 1,3-22-1,4-19 298,-9 51-391,0 0-1,0 1 1,0-1-1,0 0 1,0 1-1,1-1 1,-1 0-1,1 1 1,0 0-1,0-1 1,0 1 0,0 0-1,0 0 1,0 0-1,0 0 1,1 1-1,-1-1 1,1 1-1,-1-1 1,1 1-1,0 0 1,0 0-1,-1 0 1,1 0-1,0 0 1,0 1-1,0-1 1,0 1 0,0 0-1,0 0 1,0 0-1,0 0 1,0 1-1,0-1 1,0 1-1,-1-1 1,1 1-1,4 2 1,11 4 36,-13-4-21,0-1-1,1 0 1,-1-1 0,0 1-1,1-1 1,5 1-1,-10-2-33,-1 0 0,1 0 0,0 0-1,0 0 1,-1 0 0,1 0 0,0 0-1,0 1 1,-1-1 0,1 0 0,0 1-1,0-1 1,-1 0 0,1 1 0,-1-1-1,1 1 1,0-1 0,-1 1 0,1-1-1,-1 1 1,1-1 0,-1 1 0,1 0-1,-1-1 1,1 1 0,-1 0 0,0-1-1,1 1 1,-1 0 0,0-1 0,0 1-1,0 0 1,1 0 0,-1-1 0,0 1-1,0 1 1,-5 6-3610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4:02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9144,'0'0'7509,"11"9"-7036,35 27-14,-43-34-374,0 0 0,0 0 0,0 0-1,0-1 1,1 1 0,-1-1 0,0 0 0,1 0 0,-1-1 0,1 1 0,-1 0 0,1-1 0,-1 0 0,1 0 0,-1 0 0,1 0-1,-1-1 1,1 0 0,-1 1 0,1-1 0,-1 0 0,4-2 0,3 0 174,19-9 515,-27 12-722,0-1 0,-1 0 0,1 0 0,-1 0 0,0 0 0,1 0 0,-1 0 0,0 0 0,1 0-1,-1 0 1,0-1 0,0 1 0,0 0 0,0-1 0,1-1 0,-3 2-23,1 0-1,0 0 1,-1 0 0,1 0-1,-1 1 1,1-1 0,-1 0-1,1 0 1,-1 0 0,0 1-1,1-1 1,-1 0 0,0 1 0,0-1-1,1 0 1,-1 1 0,0-1-1,0 1 1,0-1 0,0 1-1,0 0 1,-1-1 0,-22-8 348,18 8-292,0 0 0,-1 1 0,1-1 0,0 2 0,-1-1 0,1 1 0,0 0 0,-1 0-1,1 1 1,0-1 0,-8 5 0,-8 0 178,20-5-212,-1 0 0,0 1 0,1-1 0,-1 0 0,1 1 0,0-1 0,-1 1 0,1 0 1,0 0-1,0 0 0,0 0 0,0 0 0,0 0 0,-1 4 0,2-5-19,0 0-1,0 1 0,0-1 1,1 1-1,-1-1 1,0 1-1,1-1 0,-1 1 1,1-1-1,0 1 0,0 0 1,-1-1-1,1 1 1,0-1-1,0 1 0,0 0 1,1-1-1,-1 1 1,0 0-1,1-1 0,-1 1 1,1-1-1,-1 1 0,1-1 1,1 3-1,4 4 81,1 0-1,0 0 0,1-1 1,0 0-1,0 0 0,0-1 1,1 0-1,0 0 0,17 7 1,-3-3 200,1-2 1,47 11 0,-67-18-501,24 3 756,-10-6-5048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3:45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14968,'0'0'2527,"78"7"-1727,-7-7-8,15-2-168,13-3 0,10 5-136,48 0 0,-22-6-32,-26-2 8,-18 2-176,-7 2 8,-11 4-200,-15-8 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4:03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6224,'0'0'7156,"13"2"-6480,226 23 2938,-150-25-2346,36 3 592,-115-3-1566,1 0 0,0 0 0,16-4 0,17 0 701,-32 6-764,-8 1-3176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4:04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7328,'0'0'8853,"2"9"-8409,3 4-241,1-1 1,0 0-1,0 0 1,1 0-1,0 0 0,18 19 1,84 73 1377,-77-77-985,-1 1-1,46 57 1,-60-61-381,-1 1 0,-1 0 0,-2 1 0,0 1 0,-2 0 0,-1 1 0,-1 0 0,-1 0 0,6 45 1,-10-40-42,-2-1 0,-1 1 0,-1-1 0,-2 1 0,-1-1 0,-2 0 0,-1 0 0,-14 43 0,7-37 180,-28 57 1,32-77-211,-1-1-1,-1 0 1,0-1 0,-1-1 0,-16 17 0,1-11 172,16-15-3743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4:06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6520,'0'0'17525,"10"-6"-17305,-2 1-147,1 0 1,15-7 0,-22 12-58,0 0-1,0 0 1,0-1 0,0 1 0,0 0-1,0 1 1,0-1 0,0 0 0,0 1-1,0-1 1,0 1 0,0-1 0,0 1-1,0 0 1,-1 0 0,1 0-1,0 0 1,-1 0 0,1 0 0,0 0-1,-1 1 1,3 2 0,3 2 50,14 9 79,0 2 1,-2 0 0,0 1-1,26 32 1,90 104 595,-116-131-534,0 1 0,-2 0-1,20 35 1,-35-54-166,0-1 1,1 0-1,-2 1 0,1 0 1,0-1-1,-1 1 0,0 0 0,0 0 1,-1-1-1,1 10 0,1-5 60,-1-8-83,-1-1 0,1 1 0,-1 0-1,0 0 1,1 0 0,-1-1 0,0 1-1,0 0 1,0 0 0,0 0 0,0 0-1,0 0 1,0 0 0,0 0 0,0-1-1,0 1 1,0 0 0,0 0 0,-1 1-1,0-2-90,-7-10-3825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4:07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412 0 4816,'0'0'11241,"-9"4"-10784,6-3-414,-4 1 37,1 0 0,0 1-1,0 0 1,1 0-1,-1 0 1,1 1-1,-1-1 1,1 1 0,0 1-1,-6 6 1,-116 170 1919,82-113-1334,-48 87 1244,88-148-1715,1 0 0,-1 0 0,-8 8 0,8-9 86,0 0 1,0 1-1,-6 11 0,4-9 212,2-2-568,3-1-3206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4:09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0 6016,'0'0'7469,"4"13"-6946,-2-5-422,3 10 126,-1 0 0,-1 0 0,2 22 0,-1 73 841,6 71 600,-1-87-763,-6-56 31,1-1 0,2 1 0,16 60 0,-18-95-258,-4-6-666,0 0 1,0 0 0,0 0-1,0 0 1,1 0-1,-1 0 1,0 0-1,0 0 1,0 1-1,0-1 1,0 0-1,0 0 1,0 0-1,0 0 1,0 0-1,0 0 1,1 0-1,-1 0 1,0 1-1,0-1 1,0 0 0,0 0-1,0 0 1,0 0-1,0 0 1,0 1-1,0-1 1,0 0-1,0 0 1,0 0-1,0 0 1,0 0-1,0 0 1,0 1-1,0-1 1,0 0-1,-1 0 1,1 0-1,0 0 1,0 0 0,0 0-1,0 0 1,0 1-1,0-1 1,0 0-1,0 0 1,0 0-1,0 0 1,-1 0-1,1 0 1,0 0-1,0 0 1,0 0-1,0 0 1,0 0-1,-1 0 1,-1-15 512,-21-140 115,-26-134 343,44 268-955,3 8-1,-1 0 1,-1 1-1,0-1 1,-1 1 0,-9-19-1,13 30-28,1 1 1,0-1-1,-1 0 0,1 0 0,0 0 0,-1 0 1,1 0-1,0 0 0,0 1 0,0-1 0,0 0 1,0 0-1,0 0 0,0 0 0,0 0 0,0 0 0,0 0 1,0 0-1,1 0 0,-1 0 0,0 1 0,1-1 1,-1 0-1,0 0 0,1 0 0,-1 0 0,2-1 1,1 0-7,-1-1 1,1 0-1,0 1 1,0-1 0,1 1-1,-1 0 1,5-2 0,8-4-23,0 2 0,19-6 0,-35 12 29,14-4-16,0 0 0,1 1 0,-1 1-1,0 0 1,1 1 0,-1 1 0,1 0 0,25 4-1,-35-3 16,0 0 0,0 0-1,0 0 1,0 1 0,0 0-1,0 0 1,-1 0 0,1 0 0,-1 1-1,0 0 1,0 0 0,0 0-1,0 0 1,0 1 0,-1-1-1,1 1 1,-1 0 0,0 0-1,0 1 1,0-1 0,-1 0-1,0 1 1,0 0 0,0-1 0,0 1-1,-1 0 1,1 0 0,0 6-1,-2-5 10,1-1 1,-1 1-1,0 0 0,-1-1 0,1 1 0,-1 0 0,0-1 0,-1 1 1,1-1-1,-1 1 0,0-1 0,0 0 0,-1 1 0,0-1 1,1-1-1,-2 1 0,-6 8 0,-3 1 57,-1 0 1,0-1-1,-30 20 0,37-27-15,-1 0 0,-1-1 0,1 1 0,-1-2-1,1 1 1,-1-1 0,-1 0 0,1-1 0,0 0 0,-1-1-1,0 0 1,-15 1 0,16 1 95,7-2-71,6-3 139,18-1-177,0 0-1,0 1 1,0 2 0,0 0-1,0 1 1,22 6-1,-34-7-14,1 2-1,-1 0 0,1 0 0,-1 1 0,0 0 1,-1 0-1,1 1 0,-1 1 0,0-1 0,14 13 1,-16-11-14,-1-1 0,0 1 0,-1-1 0,1 2 0,-1-1 0,-1 0 0,1 1 0,-2 0 0,1 0 0,-1 0 0,0 1-1,0-1 1,1 11 0,-3-13 3,-1 0-1,1 0 0,-1 0 0,0 0 0,-1 0 0,1 0 0,-1 0 0,0 0 0,-1 0 0,1 0 0,-1-1 0,0 1 0,-1 0 1,0-1-1,1 1 0,-2-1 0,1 0 0,-1 0 0,1-1 0,-1 1 0,0-1 0,-1 1 0,1-1 0,-1-1 0,0 1 0,0-1 0,-9 5 1,6-3 28,0-1 0,0-1 0,0 1 0,-1-1 0,1-1 0,-1 0 0,0 0-1,0 0 1,0-1 0,0-1 0,0 1 0,0-2 0,0 1 0,0-1 0,0 0 0,0-1 0,1 0 0,-10-4 0,4 1-82,0-2 0,-20-12 0,12 1-4690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4:11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6328,'0'0'16870,"10"-9"-16659,-4 2-164,-3 3-26,0 1-1,-1-1 0,2 1 0,-1 0 0,0 0 0,1 0 0,-1 1 1,1-1-1,0 1 0,0 0 0,0 0 0,0 0 0,0 1 1,0-1-1,1 1 0,-1 0 0,0 0 0,6 0 0,83 2 431,48-2 265,-126-1-573,0 1 1,0 0-1,0 2 1,0-1-1,0 2 0,19 4 1,-21-5 50,-12-1-157,1 0 0,-1 0 0,1 0 0,0 0 0,-1 1 0,1-1 0,-1 0 0,1 1 0,-1-1 0,1 1 0,1 0 1,-2 0-23,-1-1-1,1 0 1,0 0 0,-1 0 0,1 1 0,0-1 0,0 0 0,-1 0 0,1 0 0,0 0 0,-1 0 0,1-1 0,0 1 0,0 0 0,-1 0 0,1 0 0,0-1 0,-1 1 0,1 0 0,0-1 0,5-1-3917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4:48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 3112,'0'0'13182,"-4"9"-12870,-12 30-13,15-38-263,1-1 0,0 1 0,-1-1 0,1 1 0,0-1 0,0 1 0,-1-1 0,1 1 0,0-1 0,0 1 0,0-1 0,0 1 0,0 0 0,-1-1 0,1 1 0,0-1 0,0 1 1,1-1-1,-1 1 0,0-1 0,0 1 0,0 0 0,0-1 0,0 1 0,0-1 0,1 1 0,-1-1 0,0 1 0,1 0 0,1 4 568,-2-4-579,0-1 0,1 1 0,-1 0-1,0 0 1,0-1 0,1 1 0,-1 0 0,0-1-1,1 1 1,-1-1 0,0 1 0,1 0 0,-1-1 0,1 1-1,-1-1 1,1 1 0,0-1 0,-1 1 0,1-1-1,-1 0 1,1 1 0,0-1 0,-1 0 0,1 1-1,0-1 1,0 0 0,-1 0 0,1 0 0,0 0 0,-1 0-1,1 0 1,0 0 0,0 0 0,-1 0 0,1 0-1,0 0 1,0 0 0,39-5 315,-25 2-220,156-3 525,-155 6-556,9 1 243,33 6 0,0 0 240,-13 2 122,-35-7-521,-1-1 198,-9-1-367,0-1 1,0 1 0,0 0-1,0 0 1,1 0 0,-1 0 0,0 0-1,0 0 1,0 0 0,0 0-1,0 0 1,0 0 0,1 0-1,-1 0 1,0 0 0,0 0 0,0 0-1,0 0 1,0 0 0,0 0-1,1 0 1,-1 0 0,0 0-1,0 0 1,0 0 0,0 0 0,0 0-1,0 0 1,1 0 0,-1 0-1,0 0 1,0 0 0,0 0-1,0 0 1,0 1 0,0-1-1,0 0 1,0 0 0,0 0 0,1 0-1,-1 0 1,0 0 0,0 0-1,0 0 1,0 1 0,0-1-1,0 0 1,0 0 0,0 0 0,0 0-1,0 0 1,0 0 0,0 1-1,0-1 1,0 0 0,0 0-1,0 0 1,0 0 0,0 0 0,0 0 24,0-5-102,11 5-723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4:49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4120,'0'0'9728,"0"12"-9266,2 15-32,1 0 0,8 32 0,-5-34 506,-2 1 0,-1 0 0,-1 50 1,1-65-411,0-8 305,-2-15-772,0 0-1,1-1 1,1 2 0,0-1 0,9-23-1,-5 16-15,-1 1-13,-2 6-2,-1-1 1,2 1-1,0 1 0,0-1 1,1 0-1,0 1 0,1 0 1,12-14-1,-5 10 44,-10 10-41,-1 1-1,1 0 1,0 1-1,7-6 1,-9 8-20,0 0 0,0 0 0,0 0 1,0 0-1,0 0 0,0 1 0,0-1 1,1 1-1,-1-1 0,0 1 0,0 0 1,1 0-1,-1 0 0,4 0 0,-5 1-5,1-1 0,-1 1 0,0-1 0,0 1 0,1-1 0,-1 1 0,0 0 0,0-1 0,0 1 0,0 0 0,0 0 1,0 0-1,0 0 0,0 0 0,-1 0 0,1 0 0,0 0 0,0 0 0,-1 0 0,1 2 0,11 29 80,-12-31-83,8 24 75,-2-1 1,-1 1-1,-1 0 0,-1 0 0,-1 0 0,-2 40 0,0-18 335,0-47-408,0 0 0,0 0 0,0 0 0,0 0-1,0 1 1,0-1 0,0 0 0,0 0 0,0 0-1,0 0 1,0 0 0,0 0 0,0 0 0,0 1-1,0-1 1,0 0 0,0 0 0,0 0 0,0 0 0,0 0-1,0 0 1,0 0 0,0 0 0,0 1 0,1-1-1,-1 0 1,0 0 0,0 0 0,0 0 0,0 0-1,0 0 1,0 0 0,0 0 0,0 0 0,1 0 0,-1 0-1,0 0 1,0 0 0,0 0 0,0 0 0,0 0-1,0 0 1,1 0 0,-1 0 0,0 0 0,0 0-1,0 0 1,0 0 0,0 0 0,0 0 0,0 0 0,1 0-1,-1 0 1,0 0 0,0 0 0,10-7 102,9-12-40,-6 2 25,21-36 0,-27 40-46,1-1 0,0 1-1,2 1 1,-1 0 0,1 0 0,16-13-1,-20 20-38,-2 2 0,-1 0 0,1 0 0,0 1-1,0-1 1,0 1 0,5-2 0,-8 4-6,0-1 0,-1 1-1,1 0 1,0 0 0,0 0 0,0 0 0,0 0 0,0 0 0,0 0-1,0 0 1,0 0 0,0 0 0,0 1 0,0-1 0,0 0 0,0 1 0,0-1-1,0 1 1,0-1 0,-1 1 0,1-1 0,0 1 0,0-1 0,0 1-1,-1 0 1,1 0 0,0-1 0,-1 1 0,1 0 0,-1 0 0,1 0 0,-1-1-1,1 3 1,6 11 54,-1 1 0,0 0 0,-1 0 0,0 0 0,2 21 0,6 81 329,-13-116-366,-1 0 1,1 0 0,0 0 0,0 0 0,0 1 0,1-1 0,-1 0 0,0 0-1,0 0 1,1 0 0,-1 0 0,0 0 0,1 0 0,-1 0 0,1 0-1,-1 0 1,1 0 0,0 0 0,-1 0 0,1 0 0,0 0 0,0-1 0,0 1-1,1 1 1,0-2-17,0 0 1,1 0-1,-1 0 0,0 0 0,0 0 0,0-1 1,1 1-1,-1-1 0,0 1 0,0-1 0,0 0 0,3-1 1,3-2-140,-1 0 0,1-1 0,11-8 0,-7 2-2741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4:59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5120,'0'0'12527,"8"10"-12269,-3-4-208,5 5 41,-1 0 0,-1 1 0,0 0 0,9 17 0,0 12 392,19 63 1,-16-49-79,-13-38-220,-1 0 0,6 25 0,-7-12 24,-5-23-124,1 0 1,0 0-1,1 0 0,-1 0 0,2 0 0,-1 0 1,1 0-1,0-1 0,7 13 0,40 46 1682,-50-65-1754,0 0 1,0 1-1,1-1 1,-1 0-1,0 0 1,0 0-1,0 1 1,0-1-1,0 0 1,1 0 0,-1 0-1,0 0 1,0 1-1,0-1 1,1 0-1,-1 0 1,0 0-1,0 0 1,1 0-1,-1 0 1,0 0 0,0 0-1,1 0 1,-1 0-1,0 0 1,0 0-1,0 0 1,1 0-1,-1 0 1,0 0-1,0 0 1,1 0-1,-1 0 1,0 0 0,0 0-1,1 0 1,-1 0-1,0 0 1,0-1-1,0 1 1,1 0-1,-1 0 1,10-13 122,5-24-174,-14 34 68,63-211 113,-24 73-35,-36 130-103,0 1 1,0 0-1,1 0 0,1 0 1,-1 1-1,2 0 0,-1 0 1,1 0-1,0 1 0,9-8 1,-10 11-16,-5 5 0,1-1 0,-1 0 0,1 0 1,-1-1-1,0 1 0,0 0 0,1 0 0,-1-1 1,0 1-1,0 0 0,0-1 0,1-1 0,-2 3-6,-6-4-96,-12 5 84,-27 5-1,-15 0 46,7-4 18,28-1 8,-34-2-1,45 0-10,0-1-1,-1 0 1,2-1-1,-1 0 1,0-2-1,1 1 1,-17-9-1,20 8 5,9 5-32,0 0 0,0-1 1,0 1-1,0-1 0,0 1 0,0-1 0,0 0 0,0 1 0,0-1 0,1 0 0,-1 0 0,0 0 0,0 1 0,1-1 1,-2-2-1,-3-1-49,4 3-103,7 3-39,9 7-3319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5:02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4616,'0'0'11918,"14"1"-11586,46 2 315,60-5 1,-103 1-350,0 0-1,0 1 1,0 1 0,21 3 0,-26-2 70,-9-2-252,-1 1 0,0-1 0,1 1 0,-1 0-1,1-1 1,-1 1 0,0 0 0,1 0 0,2 2 0,-5-3-96,1 1 0,-1-1-1,0 0 1,1 0 0,-1 0 0,0 0 0,1 0 0,-1 0 0,0 1 0,0-1 0,1 0 0,-1 0 0,0 0 0,1 0 0,-1 0 0,0 0 0,1-1-1,-1 1 1,0 0 0,1 0 0,-1 0 0,0 0 0,1 0 0,-1 0 0,0 0 0,1-1 0,-1 1-12,0 0 1,1 0 0,-1 0 0,0-1-1,0 1 1,0 0 0,1 0-1,-1 0 1,0 0 0,0 0-1,1 0 1,-1 0 0,0 0-1,0 0 1,1 0 0,-1 0-1,0 0 1,0 0 0,1 0-1,-1 0 1,0 0 0,0 0-1,0 0 1,1 0 0,-1 0 0,0 0-1,0 0 1,1 1 0,-1-1-1,0 0 1,0 0 0,0 0-1,1 1 1,-1-1 1,1 0-1,-1 0 1,0 1 0,1-1 0,-1 0-1,1 0 1,-1 1 0,1-1 0,-1 0-1,1 0 1,-1 0 0,1 0 0,-1 0-1,0 0 1,1 0 0,-1 0 0,1 0-1,-1 0 1,2 0 0,8 1-88,-2 4-2768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0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1427 8032,'0'0'4778,"-4"10"-4243,-20 46 529,24-55-984,0-1-1,-1 1 1,1-1 0,0 1 0,0-1-1,0 0 1,0 1 0,-1-1-1,1 1 1,0-1 0,0 1 0,0-1-1,0 1 1,0-1 0,0 1 0,0-1-1,0 1 1,0-1 0,1 1 0,-1-1-1,0 1 1,0-1 0,0 1-1,0-1 1,1 1 0,-1-1 0,0 0-1,1 1 1,-1-1 0,0 1 0,1 0-1,0-1-26,0 0 0,-1 0 0,1 0 0,0 0 0,-1 0 0,1 0 0,0 0 0,-1 0 0,1 0 0,0-1 0,-1 1 0,1 0 0,0 0 0,-1-1 0,1 1 0,0 0 0,-1-1 0,1 1 0,-1 0 0,1-1 0,-1 1 0,1-1 0,-1 1 0,1-1 0,-1 1 0,1-2 0,18-22 425,-1 0 0,-2-2-1,0 0 1,23-57-1,-21 45-65,57-161 2231,-66 171-2155,-6 16 422,-6 16-69,-7 21-347,-4 21-281,7-25-99,0 1-1,2 0 1,0 0 0,1 1 0,2 0 0,-1 44-1,4-46-21,-1-17-68,0-1 0,0 1 1,0-1-1,0 1 0,1 0 0,-1-1 0,1 1 0,0-1 0,0 1 0,0-1 0,0 1 0,1-1 0,-1 0 1,1 0-1,0 0 0,3 4 0,-3-4 8,0-1 0,1 1 0,0 0 0,0-1 0,0 1 0,0-1 0,0 0 0,0 0 0,0 0 0,1-1 1,-1 1-1,1-1 0,-1 1 0,1-1 0,-1 0 0,1-1 0,0 1 0,5 0 0,-1-1-2,-1-1 0,0 1-1,1-1 1,-1-1 0,0 1 0,1-1 0,-1 0-1,0-1 1,0 0 0,-1 0 0,1 0 0,-1-1-1,1 0 1,-1 0 0,0-1 0,-1 0 0,9-8-1,8-10 142,-1-2-1,31-46 1,-38 50-59,43-74 864,-57 95-961,0 0 1,0 1-1,0-1 0,0 0 1,1 0-1,-1 1 0,0-1 0,0 0 1,0 1-1,0-1 0,0 0 1,0 0-1,0 1 0,1-1 1,-1 0-1,0 0 0,0 1 0,0-1 1,1 0-1,-1 0 0,0 0 1,0 1-1,1-1 0,-1 0 0,0 0 1,0 0-1,1 0 0,-1 0 1,0 1-1,0-1 0,1 0 1,-1 0-1,0 0 0,1 0 0,-1 0 1,0 0-1,0 0 0,1 0 1,-1 0-1,0 0 0,1 0 1,-1 0-1,0 0 0,1-1 0,-1 1 1,0 0-1,0 0 0,1 0 1,-1 0-1,0 0 0,0-1 0,1 1 1,-1 0-1,0 0 0,0 0 1,0-1-1,1 1 0,-1 0 1,0 0-1,0-1 0,0 1 0,0 0 1,1 0-1,-1-1 0,2 29 314,-23 173 284,20-197-613,1 1 0,-1-1 0,1 0 0,0 1 0,0-1 0,0 1 0,0-1 0,1 0 0,-1 1 0,1-1 0,3 8 0,6-18 0,131-132 0,-52 46 0,-85 88 0,-1 1 0,1 0 0,0-1 0,0 1 0,1 0 0,-1 1 0,6-3 0,-9 4 0,0 1 0,0 0 0,0 0 0,0 0 0,0 0 0,0 0 0,0 0 0,0 0 0,0 0 0,0 0 0,1 0 0,-1 0 0,0 1 0,0-1 0,0 0 0,0 1 0,0-1 0,0 1 0,-1-1 0,1 1 0,0-1 0,0 1 0,0 0 0,0 0 0,-1-1 0,1 1 0,0 0 0,0 0 0,-1 0 0,1 0 0,-1 0 0,1 0 0,-1 0 0,1 0 0,-1 0 0,0 0 0,1 0 0,-1 2 0,8 22 0,-2 1 0,0 0 0,-2 0 0,3 50 0,-7-70 0,1 0 0,-1 0 0,1 0 0,1-1 0,1 7 0,-2-11 0,-1 0 0,0 0 0,0 0 0,0-1 0,1 1 0,-1 0 0,0-1 0,1 1 0,-1 0 0,1 0 0,-1-1 0,1 1 0,-1-1 0,1 1 0,-1-1 0,1 1 0,0 0 0,-1-1 0,1 0 0,0 1 0,-1-1 0,1 1 0,0-1 0,0 0 0,-1 0 0,1 1 0,0-1 0,0 0 0,-1 0 0,1 0 0,0 0 0,0 0 0,0 0 0,-1 0 0,1 0 0,0 0 0,0 0 0,0 0 0,-1-1 0,1 1 0,0 0 0,0-1 0,-1 1 0,1 0 0,0-1 0,-1 1 0,1-1 0,0 0 0,24-19 0,-1-2 0,-1-1 0,-1-1 0,-1 0 0,25-39 0,-32 44 0,151-224 0,-139 197 0,-1-1 0,-3-1 0,25-76 0,-43 109 0,31-111 0,-31 106 0,-1-1 0,0 1 0,-1-1 0,-2-26 0,0 46 0,0 1 0,1-1 0,-1 0 0,0 1 0,0-1 0,0 0 0,0 1 0,0-1 0,0 1 0,0-1 0,-1 0 0,1 1 0,0-1 0,0 1 0,0-1 0,-1 0 0,1 1 0,0-1 0,-1 1 0,1-1 0,0 1 0,-1-1 0,1 1 0,-1-1 0,1 1 0,0-1 0,-1 1 0,0-1 0,0 2 0,-1 0 0,1-1 0,0 1 0,-1 0 0,1 0 0,0 0 0,0 0 0,0 0 0,0 0 0,0 1 0,0-1 0,-1 2 0,-9 14 0,0-1 0,1 2 0,1-1 0,1 2 0,0-1 0,2 1 0,0 0 0,-5 26 0,2 17 0,-3 82 0,7-58 0,3-65 0,1 0 0,1 0 0,1-1 0,1 1 0,0-1 0,2 1 0,0-1 0,15 38 0,-16-51 0,0 0 0,0-1 0,1 1 0,0-1 0,0 0 0,1 0 0,0-1 0,6 7 0,-6-9 0,-1 0 0,0 0 0,1 0 0,-1-1 0,1 1 0,0-1 0,0 0 0,0-1 0,0 1 0,0-1 0,0 0 0,9 0 0,4-1 0,0 0 0,-1-1 0,1-1 0,0-1 0,-1 0 0,0-2 0,0 0 0,0 0 0,0-2 0,-1 0 0,0-1 0,-1-1 0,26-17 0,-39 23 0,0 0 0,0 1 0,0-1 0,0 0 0,0 0 0,-1 0 0,1 0 0,-1 0 0,0 0 0,0 0 0,0 0 0,-1 0 0,1-1 0,0-4 0,0 2 0,-1 0 0,0-1 0,0 1 0,0 0 0,-1-1 0,-2-10 0,3 16 0,-1 0 0,1-1 0,0 1 0,-1 0 0,0 0 0,1-1 0,-1 1 0,0 0 0,1 0 0,-1 0 0,0 0 0,0 0 0,0 0 0,0 0 0,0 0 0,0 0 0,0 0 0,0 0 0,0 1 0,-1-1 0,1 1 0,0-1 0,0 0 0,-1 1 0,1 0 0,0-1 0,-1 1 0,1 0 0,-1 0 0,1 0 0,0 0 0,-1 0 0,1 0 0,0 0 0,-1 0 0,1 1 0,0-1 0,-3 1 0,0 0 0,1 1 0,-1-1 0,0 1 0,1 0 0,0 0 0,-1 1 0,1-1 0,0 0 0,0 1 0,0 0 0,0 0 0,-2 3 0,-1 3 0,0 1 0,1-1 0,0 1 0,1 0 0,0 0 0,1 0 0,0 0 0,0 1 0,1-1 0,0 1 0,1 0 0,0 10 0,1-13 0,1 0 0,0 0 0,0-1 0,0 1 0,1 0 0,0-1 0,1 0 0,0 1 0,0-1 0,0 0 0,1 0 0,0-1 0,0 1 0,1-1 0,0 0 0,0 0 0,10 9 0,-9-10 0,0-1 0,1 1 0,0-1 0,-1 0 0,1-1 0,1 0 0,-1 0 0,0 0 0,1-1 0,0 0 0,-1 0 0,1-1 0,0 0 0,0-1 0,0 0 0,0 0 0,0 0 0,-1-1 0,1 0 0,0-1 0,14-4 0,-4 0 0,-1-1 0,0 0 0,0-2 0,-1 0 0,0-1 0,-1 0 0,0-1 0,16-16 0,-2 1 0,69-70 0,-88 84 0,-1 0 0,0 0 0,-1-1 0,0 0 0,-1 0 0,11-29 0,-18 40 0,0 2 0,0 0 0,0-1 0,0 1 0,1 0 0,-1 0 0,0-1 0,0 1 0,0 0 0,0 0 0,0-1 0,0 1 0,0 0 0,1 0 0,-1 0 0,0-1 0,0 1 0,0 0 0,0 0 0,1 0 0,-1 0 0,0-1 0,0 1 0,0 0 0,1 0 0,-1 0 0,0 0 0,0 0 0,1 0 0,-1 0 0,0 0 0,0 0 0,1 0 0,-1 0 0,0 0 0,0 0 0,1 0 0,-1 0 0,0 0 0,0 0 0,1 0 0,-1 0 0,0 0 0,1 0 0,-2 36 0,1 2 0,2 0 0,1 0 0,2 0 0,1-1 0,15 45 0,-21-80 0,1 0 0,-1 1 0,1-1 0,0 0 0,0 0 0,0 0 0,0 0 0,0 1 0,1-2 0,-1 1 0,1 0 0,-1 0 0,1 0 0,0-1 0,0 1 0,-1-1 0,1 1 0,0-1 0,0 0 0,0 0 0,1 0 0,-1 0 0,0 0 0,0 0 0,1-1 0,-1 1 0,0-1 0,1 1 0,-1-1 0,0 0 0,1 0 0,-1 0 0,0 0 0,1-1 0,-1 1 0,0 0 0,1-1 0,-1 0 0,0 0 0,0 1 0,1-1 0,-1 0 0,0-1 0,3-1 0,9-7 0,0 0 0,-1-1 0,0-1 0,0 0 0,-1-1 0,-1 0 0,14-22 0,5-6 0,-21 29 0,1 0 0,-2 0 0,0-1 0,0 0 0,-1-1 0,9-28 0,-11 27 0,-5 17 0,-7 30 0,-84 384 0,52-202 0,33-186 0,7-108 0,4-1 0,3 2 0,4-1 0,3 1 0,26-77 0,-33 132 0,2 0 0,0 0 0,23-34 0,-26 47 0,0 0 0,1 0 0,1 1 0,0 0 0,0 0 0,1 1 0,0 1 0,20-13 0,-27 19 0,0 0 0,0 0 0,0 1 0,1 0 0,-1-1 0,1 1 0,-1 0 0,1 1 0,-1-1 0,1 1 0,-1-1 0,1 1 0,0 0 0,-1 0 0,1 1 0,0-1 0,5 2 0,-5 0 0,1 0 0,-1 0 0,0 0 0,0 0 0,0 1 0,0 0 0,-1 0 0,1 0 0,-1 0 0,0 0 0,1 1 0,2 4 0,0 0 0,-1 1 0,0 0 0,0 0 0,-1 0 0,0 0 0,-1 1 0,0 0 0,0 0 0,-1 0 0,0 0 0,0 15 0,-2-16 0,-1-1 0,0 0 0,-1 1 0,1-1 0,-2 0 0,1 0 0,-1 0 0,0 0 0,-1 0 0,0 0 0,0-1 0,-1 0 0,0 0 0,0 0 0,0-1 0,-1 1 0,0-1 0,0-1 0,-1 1 0,0-1 0,0 0 0,0-1 0,0 1 0,-1-1 0,-11 4 0,14-8 0,0 0 0,0 0 0,0 0 0,0 0 0,0-1 0,0 0 0,0 0 0,0 0 0,0-1 0,0 0 0,0 0 0,1 0 0,-1 0 0,1-1 0,-7-4 0,11 7 0,0 0 0,-1 0 0,1 0 0,0 0 0,0-1 0,0 1 0,0 0 0,-1 0 0,1 0 0,0 0 0,0 0 0,0 0 0,0-1 0,0 1 0,-1 0 0,1 0 0,0 0 0,0 0 0,0-1 0,0 1 0,0 0 0,0 0 0,0 0 0,0 0 0,0-1 0,0 1 0,0 0 0,0 0 0,0 0 0,0-1 0,0 1 0,0 0 0,0 0 0,0 0 0,0-1 0,0 1 0,0 0 0,0 0 0,0 0 0,0 0 0,0-1 0,0 1 0,1 0 0,-1 0 0,0 0 0,11-5 0,15 1 0,45 5 0,96-4 0,-144 1 0,1-2 0,-1 0 0,0-2 0,-1 0 0,28-12 0,-31 10 0,-1-1 0,1 0 0,-2-2 0,1 0 0,16-14 0,-29 21 0,0 0 0,-1 0 0,0-1 0,0 1 0,0-1 0,0 0 0,-1 0 0,0 0 0,0-1 0,0 1 0,-1-1 0,0 1 0,0-1 0,0 0 0,-1 0 0,1 0 0,-1 0 0,-1 0 0,1 0 0,-1 0 0,-1-9 0,0 10 0,1 1 0,-1-1 0,-1 1 0,1-1 0,-1 1 0,1 0 0,-1-1 0,0 1 0,-1 0 0,1 0 0,-1 1 0,0-1 0,0 1 0,-3-5 0,4 7 0,0-1 0,0 1 0,0 0 0,0 0 0,0 0 0,0 0 0,0 0 0,-1 0 0,1 0 0,0 1 0,0-1 0,-1 1 0,1-1 0,0 1 0,-1 0 0,1 0 0,0 0 0,-1 0 0,1 1 0,0-1 0,0 1 0,-1-1 0,1 1 0,0 0 0,0 0 0,0 0 0,0 0 0,0 0 0,-3 2 0,-2 2 0,1 0 0,0 0 0,1 1 0,-1 0 0,1 0 0,0 0 0,0 0 0,1 1 0,0 0 0,0 0 0,1 0 0,0 1 0,0-1 0,0 1 0,-1 11 0,1-6 0,1 0 0,0 1 0,1-1 0,0 1 0,1-1 0,1 1 0,0-1 0,5 22 0,-5-32 0,0 1 0,0 0 0,0-1 0,0 1 0,1-1 0,-1 0 0,1 1 0,0-1 0,0 0 0,0 0 0,1 0 0,-1 0 0,1-1 0,-1 1 0,1-1 0,0 1 0,0-1 0,0 0 0,0 0 0,1 0 0,-1-1 0,0 1 0,1-1 0,-1 0 0,1 0 0,-1 0 0,1 0 0,0 0 0,-1-1 0,1 0 0,0 0 0,-1 0 0,1 0 0,0 0 0,0-1 0,-1 0 0,1 1 0,-1-1 0,1-1 0,-1 1 0,4-2 0,20-10 0,-1-2 0,-1 0 0,35-29 0,33-20 0,-86 59 0,9-4 0,-1 0 0,2 1 0,-1 0 0,33-10 0,-48 18 0,-1 0 0,1 0 0,0 0 0,-1 1 0,1-1 0,-1 0 0,1 0 0,0 0 0,-1 1 0,1-1 0,-1 0 0,1 1 0,-1-1 0,1 0 0,-1 1 0,1-1 0,-1 0 0,1 1 0,-1-1 0,0 1 0,1-1 0,-1 1 0,0-1 0,1 1 0,-1-1 0,0 1 0,0 0 0,1-1 0,-1 1 0,0-1 0,0 1 0,0 0 0,0-1 0,0 1 0,0-1 0,0 1 0,0 0 0,0-1 0,0 1 0,0-1 0,-1 2 0,-2 28 0,-56 122 0,65-164 0,0 0 0,1 1 0,0 0 0,1 1 0,0-1 0,13-11 0,-4 3 0,10-15 0,-15 19 0,0 1 0,0 0 0,1 0 0,1 1 0,22-16 0,-35 28 0,1 0 0,-1 0 0,0 1 0,0-1 0,1 1 0,-1-1 0,0 1 0,0 0 0,1-1 0,-1 1 0,1 0 0,-1 0 0,0 0 0,1 0 0,-1 0 0,0 0 0,1 0 0,-1 0 0,0 1 0,1-1 0,-1 1 0,2 0 0,0 0 0,-1 1 0,0 0 0,1 0 0,-1-1 0,0 1 0,0 1 0,0-1 0,0 0 0,0 0 0,1 4 0,4 6 0,-1 1 0,0 0 0,5 20 0,-9-28 0,55 200 0,-56-203 0,-1 1 0,1 0 0,0 0 0,0-1 0,0 1 0,0 0 0,0-1 0,1 1 0,-1-1 0,1 0 0,-1 1 0,1-1 0,0 0 0,0 0 0,0 0 0,4 3 0,-2-3 0,-1-1 0,0 0 0,0 0 0,1 0 0,-1-1 0,1 1 0,-1-1 0,0 0 0,1 1 0,-1-2 0,1 1 0,-1 0 0,6-2 0,-2 1 0,-1-1 0,1 0 0,-1 0 0,1 0 0,-1-1 0,0 0 0,1 0 0,6-6 0,43-37 0,-50 40 0,7-7 0,-1-1 0,-1-1 0,-1 0 0,0 0 0,-1-1 0,10-22 0,-16 31 0,-2 5 0,0-1 0,-1 1 0,1-1 0,-1 1 0,1-1 0,-1 0 0,0 1 0,0-1 0,0 0 0,0 1 0,-1-1 0,1 1 0,-1-1 0,0 0 0,1 1 0,-1-1 0,0 1 0,0 0 0,-1-1 0,1 1 0,0 0 0,-1 0 0,0-1 0,1 1 0,-1 1 0,0-1 0,0 0 0,0 0 0,0 1 0,0-1 0,-1 1 0,1-1 0,0 1 0,-1 0 0,-2-1 0,-13-9 0,17 10 0,-1 0 0,1 0 0,0 0 0,-1 0 0,1 0 0,-1 0 0,1 0 0,0 1 0,-1-1 0,0 1 0,1-1 0,-1 1 0,1 0 0,-1-1 0,0 1 0,1 0 0,-1 0 0,1 0 0,-1 0 0,0 0 0,1 0 0,-1 1 0,0-1 0,1 1 0,-1-1 0,1 1 0,-1-1 0,-1 2 0,-3 1 0,0 1 0,0 0 0,1 0 0,-1 0 0,1 1 0,0 0 0,0 0 0,1 0 0,-1 1 0,1-1 0,0 1 0,1 0 0,0 0 0,-5 12 0,3-6 0,1 1 0,0-1 0,1 1 0,0 0 0,1 0 0,0 25 0,2-33 0,0-1 0,0 1 0,0-1 0,1 1 0,0-1 0,0 1 0,0-1 0,1 0 0,-1 0 0,1 0 0,0 0 0,0 0 0,0 0 0,1 0 0,4 5 0,-5-6 0,1-1 0,0 0 0,0 0 0,0 0 0,0 0 0,0-1 0,0 1 0,0-1 0,1 1 0,-1-1 0,1 0 0,-1-1 0,1 1 0,-1 0 0,1-1 0,-1 0 0,1 0 0,-1 0 0,7-1 0,13-3 0,0-1 0,-1 0 0,0-2 0,0 0 0,-1-2 0,29-15 0,-16 4 0,0-1 0,58-48 0,-51 34 0,-2-1 0,-2-3 0,-2 0 0,36-52 0,26-60 0,-79 119 0,-2 0 0,24-68 0,-20 37 0,-4-1 0,-2-1 0,6-69 0,-20 129 0,1-2 0,0 0 0,-1-1 0,0 1 0,0-1 0,-1 1 0,-3-15 0,4 22 0,0 0 0,0 0 0,0-1 0,0 1 0,0 0 0,0 0 0,0 0 0,0-1 0,0 1 0,0 0 0,0 0 0,-1 0 0,1-1 0,0 1 0,0 0 0,0 0 0,0 0 0,-1 0 0,1-1 0,0 1 0,0 0 0,0 0 0,0 0 0,-1 0 0,1 0 0,0 0 0,0 0 0,-1 0 0,1-1 0,0 1 0,0 0 0,0 0 0,-1 0 0,1 0 0,0 0 0,0 0 0,-1 0 0,1 0 0,0 1 0,-10 6 0,-5 17 0,-7 22 0,2 2 0,3 0 0,-19 78 0,22-67 0,3 0 0,3 1 0,2 0 0,3 0 0,8 112 0,-4-161 0,1 1 0,0-1 0,0 0 0,1 1 0,1-1 0,-1 0 0,2-1 0,0 1 0,0-1 0,1 0 0,0 0 0,14 16 0,-19-25 0,0 1 0,1-1 0,-1 0 0,0 0 0,1 0 0,0 0 0,-1 0 0,1-1 0,-1 1 0,1 0 0,0-1 0,0 1 0,-1-1 0,1 0 0,0 1 0,0-1 0,0 0 0,-1 0 0,1 0 0,0 0 0,0 0 0,0-1 0,-1 1 0,1-1 0,0 1 0,2-2 0,5-1 0,0-1 0,0 0 0,12-9 0,-17 11 0,13-11 0,0 1 0,-2-2 0,1 0 0,20-25 0,1-1 0,-30 32 0,0 0 0,0-1 0,9-17 0,9-11 0,-8 18 0,-14 48 0,-6 41 0,1-38 0,2 0 0,5 52 0,-5-81 0,1 0 0,-1 0 0,1 0 0,0 0 0,0 0 0,0 0 0,0 0 0,0 0 0,1-1 0,0 1 0,-1-1 0,1 1 0,0-1 0,0 1 0,0-1 0,0 0 0,1 0 0,-1 0 0,0 0 0,1 0 0,4 2 0,-1-2 0,-1 0 0,1-1 0,0 0 0,-1 0 0,1 0 0,0 0 0,0-1 0,0 0 0,-1-1 0,11-1 0,4-1 0,-1-1 0,0-1 0,0-1 0,-1-1 0,0-1 0,34-19 0,-14 3 0,68-55 0,-68 49 0,-24 21 0,-1-1 0,13-12 0,-25 21 0,0 1 0,-1-1 0,1 1 0,0-1 0,-1 0 0,1 0 0,0 1 0,-1-1 0,1 0 0,-1 0 0,1 0 0,-1 0 0,1 1 0,-1-1 0,0 0 0,1-1 0,-12 3 0,-26 17 0,19-8 0,2 1 0,0 0 0,0 1 0,1 1 0,0 1 0,1 0 0,1 1 0,0 0 0,1 1 0,1 0 0,0 1 0,2 0 0,-14 32 0,21-43 0,-1-1 0,2 1 0,-1 1 0,1-1 0,-1 0 0,2 0 0,-1 0 0,1 1 0,0-1 0,1 11 0,-1-17 0,0 1 0,1 0 0,-1 0 0,0 0 0,0-1 0,1 1 0,-1 0 0,1-1 0,-1 1 0,0 0 0,1-1 0,-1 1 0,1 0 0,0-1 0,-1 1 0,1-1 0,-1 1 0,1-1 0,0 1 0,0-1 0,-1 0 0,1 1 0,0-1 0,-1 0 0,1 1 0,0-1 0,0 0 0,0 0 0,-1 0 0,1 0 0,0 0 0,0 0 0,0 0 0,-1 0 0,1 0 0,0 0 0,0 0 0,0-1 0,-1 1 0,1 0 0,0 0 0,0-1 0,-1 1 0,1-1 0,1 0 0,4-2 0,1 0 0,-1-1 0,10-8 0,72-69 0,-42 36 0,-44 43 0,-1 1 0,1-1 0,-1 1 0,1-1 0,0 1 0,0 0 0,0 0 0,-1 0 0,1 0 0,3-1 0,-5 2 0,1 0 0,0 0 0,-1 1 0,1-1 0,0 0 0,-1 0 0,1 0 0,0 0 0,-1 1 0,1-1 0,0 0 0,-1 1 0,1-1 0,-1 1 0,1-1 0,0 0 0,-1 1 0,1-1 0,-1 1 0,0-1 0,1 1 0,-1 0 0,1-1 0,-1 1 0,0-1 0,1 1 0,-1 0 0,0-1 0,0 1 0,1 1 0,9 23 0,9 21 0,-17-44 0,0 1 0,-1 0 0,1 0 0,0-1 0,0 0 0,0 1 0,0-1 0,1 0 0,-1 0 0,0 0 0,1 0 0,3 2 0,-4-3 0,1-1 0,-1 1 0,0-1 0,1 1 0,-1-1 0,0 0 0,1 0 0,-1 0 0,0 0 0,1-1 0,-1 1 0,0 0 0,1-1 0,-1 0 0,0 1 0,0-1 0,4-2 0,1-1 0,1 0 0,0-1 0,10-8 0,6-8 0,-1 0 0,-1-2 0,36-48 0,45-88 0,-73 101 0,-1-1 0,-4-1 0,24-81 0,-22 39 0,17-130 0,-30 151 0,-7 43 0,0-1 0,-3 1 0,0-41 0,-4 77 0,0 1 0,0-1 0,-1 0 0,1 0 0,0 0 0,-1 0 0,1 0 0,-1 1 0,1-1 0,-3-2 0,3 3 0,0 1 0,0 0 0,-1-1 0,1 1 0,0 0 0,-1-1 0,1 1 0,0 0 0,-1 0 0,1-1 0,0 1 0,-1 0 0,1 0 0,-1 0 0,1 0 0,0-1 0,-1 1 0,1 0 0,-1 0 0,1 0 0,-1 0 0,1 0 0,0 0 0,-1 0 0,1 0 0,-1 0 0,1 0 0,-1 1 0,-2 0 0,-1 1 0,1 0 0,0 0 0,0 0 0,1 1 0,-1-1 0,0 1 0,1-1 0,-5 7 0,-13 18 0,1 1 0,2 0 0,0 2 0,-14 35 0,9-8 0,-21 76 0,37-109 0,1 0 0,2 1 0,0-1 0,1 31 0,-1 12 0,0-19 0,-2 10 0,3 0 0,7 81 0,-4-130 0,0-1 0,1 0 0,0 0 0,0 1 0,1-2 0,0 1 0,4 8 0,-6-14 0,1 0 0,-1 0 0,1 1 0,-1-1 0,1 0 0,0-1 0,0 1 0,0 0 0,0 0 0,0-1 0,0 1 0,1-1 0,-1 0 0,0 0 0,1 0 0,-1 0 0,1 0 0,-1 0 0,1 0 0,-1-1 0,1 1 0,0-1 0,-1 0 0,5 0 0,1-1 0,0 0 0,0-1 0,0 0 0,-1 0 0,1-1 0,-1 1 0,1-2 0,-1 1 0,0-1 0,-1 0 0,9-7 0,9-8 0,35-35 0,-31 26 0,-16 15 0,-11 11 0,1 0 0,0 0 0,-1 0 0,1 1 0,0-1 0,0 0 0,0 1 0,0-1 0,0 1 0,3-2 0,-4 4 0,0 0 0,0 0 0,0 1 0,0-1 0,-1 0 0,1 0 0,-1 0 0,1 1 0,-1-1 0,1 0 0,-1 1 0,0-1 0,1 0 0,-1 1 0,0-1 0,0 3 0,0-3 0,7 78 0,-7-60 0,1 1 0,2-1 0,-1 0 0,2 0 0,10 29 0,-14-46 0,1 0 0,0-1 0,-1 1 0,1-1 0,0 1 0,0-1 0,0 1 0,0-1 0,0 0 0,1 1 0,-1-1 0,0 0 0,0 0 0,1 0 0,-1 0 0,1 0 0,-1 0 0,1 0 0,-1-1 0,3 2 0,-1-2 0,0 1 0,0-1 0,-1 0 0,1 0 0,0 0 0,0 0 0,-1-1 0,1 1 0,0-1 0,0 1 0,4-3 0,5-3 0,1 0 0,-1-1 0,0 0 0,11-10 0,-15 12 0,209-163 0,-192 147 0,38-23 0,-63 44 0,0 0 0,1 0 0,-1-1 0,0 1 0,0 0 0,0 0 0,1 0 0,-1 0 0,0 0 0,0 0 0,1-1 0,-1 1 0,0 0 0,0 0 0,1 0 0,-1 0 0,0 0 0,0 0 0,1 0 0,-1 0 0,0 0 0,0 0 0,1 0 0,-1 0 0,0 0 0,0 1 0,1-1 0,-1 0 0,0 0 0,0 0 0,0 0 0,1 0 0,-1 0 0,0 1 0,3 9 0,-7 16 0,4-26 0,-16 61 0,-32 81 0,21-67 0,24-67 0,2-6 0,0 0 0,0 1 0,0-1 0,0 1 0,1-1 0,-1 1 0,1-1 0,0 1 0,-1-1 0,1 1 0,0-1 0,1 5 0,-1-7 0,1 1 0,-1-1 0,0 0 0,0 0 0,1 0 0,-1 0 0,0 1 0,1-1 0,-1 0 0,0 0 0,1 0 0,-1 0 0,0 0 0,1 0 0,-1 0 0,0 0 0,1 0 0,-1 0 0,0 0 0,1 0 0,-1 0 0,0 0 0,1 0 0,-1 0 0,0 0 0,1 0 0,-1-1 0,0 1 0,0 0 0,1 0 0,-1 0 0,0 0 0,1-1 0,-1 1 0,15-10 0,-13 9 0,24-18 0,-1-2 0,-2 0 0,25-29 0,28-25 0,-62 62 0,29-23 0,-41 34 0,0 1 0,0-1 0,0 1 0,0 0 0,1 0 0,-1 0 0,0 0 0,1 0 0,-1 0 0,1 1 0,-1-1 0,1 1 0,-1 0 0,1-1 0,0 1 0,4 1 0,-7 0 0,1 0 0,0 0 0,0 0 0,0 1 0,-1-1 0,1 0 0,0 1 0,-1-1 0,1 0 0,-1 1 0,0-1 0,1 1 0,-1-1 0,0 0 0,0 1 0,0-1 0,0 3 0,0-3 0,0 31 0,-7 57 0,0-28 0,7-60 0,0 0 0,0 0 0,0 0 0,0 0 0,0 0 0,0 1 0,1-1 0,-1 0 0,0 0 0,0 0 0,1 0 0,-1 0 0,1 0 0,-1 0 0,1 0 0,-1 0 0,1 0 0,0 0 0,-1 0 0,1-1 0,0 1 0,0 0 0,-1 0 0,1-1 0,0 1 0,0 0 0,0-1 0,0 1 0,0-1 0,0 1 0,0-1 0,0 0 0,0 1 0,0-1 0,1 0 0,-1 0 0,0 0 0,0 0 0,0 0 0,0 0 0,0 0 0,2 0 0,5-1 0,0 0 0,1 0 0,-1-1 0,11-3 0,-19 5 0,104-38 0,128-64 0,-147 62 0,-77 37 0,50-28 0,-134 76 0,48-30 0,-33 24 0,29-15 0,2 1 0,1 1 0,1 2 0,1 1 0,-39 55 0,61-78 0,1 1 0,1 0 0,-1 0 0,1 1 0,-3 12 0,5-19 0,1 0 0,0 0 0,-1 0 0,1 0 0,0 1 0,0-1 0,-1 0 0,1 0 0,0 0 0,0 0 0,0 0 0,1 1 0,-1-1 0,0 0 0,0 0 0,1 0 0,-1 0 0,0 0 0,1 0 0,-1 0 0,1 0 0,-1 0 0,1 0 0,0 0 0,0 0 0,-1 0 0,1 0 0,0 0 0,0-1 0,0 1 0,0 0 0,0 0 0,0-1 0,0 1 0,0-1 0,0 1 0,0-1 0,0 0 0,0 1 0,0-1 0,0 0 0,0 0 0,1 1 0,-1-1 0,0 0 0,0 0 0,2-1 0,3 1 0,0-1 0,0 0 0,0 0 0,0 0 0,0-1 0,0 0 0,0 0 0,0-1 0,-1 0 0,0 0 0,7-4 0,3-4 0,-1 0 0,19-20 0,37-52 0,-18 20 0,-31 35 0,-28 51 0,-69 204 0,-21 56 0,17-90 0,18-10 0,-6 13 0,66-192 0,-1 4 0,0 1 0,-1 0 0,0-1 0,-1 0 0,0 0 0,0 0 0,-1-1 0,-12 13 0,16-18 0,1-1 0,-1 0 0,0 0 0,0 0 0,0 0 0,0 0 0,0 0 0,0 0 0,0-1 0,0 1 0,0-1 0,0 1 0,0-1 0,0 0 0,-1 0 0,1 0 0,0 0 0,0 0 0,0-1 0,0 1 0,0-1 0,0 1 0,0-1 0,0 0 0,0 0 0,0 0 0,0 0 0,0 0 0,0 0 0,1 0 0,-1-1 0,-2-2 0,-3-2 0,1-1 0,0 1 0,0-2 0,0 1 0,1-1 0,-6-11 0,1-3 0,1 0 0,0 0 0,2-1 0,1 0 0,0 0 0,-2-34 0,2-7 0,4-74 0,3 118 0,0 0 0,1 0 0,1-1 0,0 1 0,2 1 0,13-36 0,-13 43 0,0 1 0,1 0 0,1 1 0,0 0 0,0 0 0,1 0 0,0 1 0,1 0 0,0 0 0,1 1 0,-1 0 0,1 1 0,12-7 0,-2 3 0,56-32 0,-65 38 0,1 0 0,-1 0 0,1 2 0,0-1 0,16-2 0,-8 3 0,-40-6 850,10 4-5635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5:03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74 7328,'0'0'3408,"0"14"-2978,1-2-328,0 12 153,-1 0 0,-3 31 0,-2-13 202,-4 24 745,0 69 0,10-117-724,1-1 0,1 0-1,9 31 1,-6-24 39,3-6 594,-4-13-348,-3-9 335,-11-128-209,2 57-639,-1 9-34,4 41-80,-1-39 0,2 13 94,1 34-95,2 0 1,0-22-1,1 33-73,0 0 0,0 1 0,0-1 0,1 1 1,0 0-1,0-1 0,0 1 0,1 0 0,-1 0 0,1 0 0,4-4 0,-4 6-37,-1 0-1,1 0 1,0 0 0,0 1 0,1-1 0,-1 1-1,0 0 1,1 0 0,-1 0 0,1 0-1,0 1 1,0-1 0,0 1 0,0 0-1,0 0 1,0 1 0,0-1 0,0 1 0,0 0-1,0 0 1,0 0 0,0 0 0,0 1-1,5 1 1,-1 0 1,1 0-1,0 1 0,-1 0 1,1 1-1,-1 0 1,0 0-1,0 0 0,-1 1 1,14 11-1,0 1 53,-18-15-64,0 0 0,1 0 1,-1 0-1,0 1 0,0 0 0,-1-1 1,1 1-1,0 0 0,-1 0 0,0 0 1,0 1-1,0-1 0,0 1 0,0-1 1,-1 1-1,3 6 0,-3-5 8,-1-1 7,1 0 0,0 0 1,-1-1-1,1 1 0,-1 0 0,0 0 0,-1 7 0,0-9-20,0-1 1,1 0-1,-1 1 0,0-1 1,1 0-1,-1 0 0,0 0 1,0 0-1,0 1 0,0-1 1,0-1-1,-1 1 0,1 0 1,0 0-1,0 0 0,0 0 1,-1-1-1,1 1 0,-1-1 1,1 1-1,0-1 0,-1 1 1,1-1-1,-1 0 0,-2 0 1,-25 4 92,0-1 0,-1-1 0,-40-3 0,69 1-101,-2-1-7,0 1 0,0 0 0,0-1 0,0 1 0,0 1 0,0-1 0,0 0 0,0 1 0,0-1 0,1 1 0,-1 0 0,0 0 0,0 0 0,-3 2 1,6-2-3,-1-1 0,1 0 0,0 1 1,0-1-1,0 0 0,-1 1 1,1-1-1,0 0 0,0 1 0,0-1 1,0 0-1,0 1 0,0-1 0,0 0 1,0 1-1,0-1 0,0 0 1,0 1-1,0-1 0,0 1 0,0-1 1,0 0-1,0 1 0,0-1 1,0 0-1,0 1 0,0-1 0,1 0 1,-1 1-1,0-1 0,0 0 0,1 1 1,7 10-1894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5:11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60 4616,'0'0'9656,"-5"9"-9203,-1 1-327,0 0 1,1 1-1,0 0 1,1 0-1,0 1 1,-3 12-1,-6 118 1382,12-108-994,-1 0-1,-2 0 1,-2 0 0,-15 54-1,19-83-467,-13 44 732,5 3 997,11-63-1725,0-1 0,1 0 1,1 1-1,0-1 1,6-14-1,4-19 36,43-249 414,-51 247-446,4-23 61,-1 36 33,-8 31-59,-1 3-85,1 0 0,0-1 0,0 1 0,0 0 0,0 0 0,0 0-1,-1-1 1,1 1 0,0 0 0,0 0 0,0-1 0,0 1 0,0 0 0,0-1 0,0 1 0,0 0 0,0 0 0,0-1 0,0 1 0,0 0 0,0 0 0,0-1 0,0 1 0,1 0 0,-1 0 0,0-1 0,0 1 0,0 0 0,0 0 0,0 0 0,1-1 0,-1 1 0,0 0 0,0 0 0,1-1 0,-1 1 16,1 0 1,-1 0-1,0 0 1,1 0-1,-1 0 0,1 0 1,-1 1-1,1-1 1,-1 0-1,1 0 0,-1 0 1,0 0-1,1 0 0,-1 1 1,1-1-1,-1 0 1,0 0-1,1 1 0,-1-1 1,1 0-1,-1 1 1,0-1-1,0 0 0,1 1 1,17 18 135,18 26-53,-16-16 91,-1 1 0,-1 1-1,15 36 1,-23-46-42,-7-16-77,-1 0 0,1 0 0,-1 0 0,-1 1 0,1-1 0,-1 1 0,1-1-1,-1 1 1,0 7 0,-1-13-67,0 1 1,0-1-1,-1 0 0,1 0 1,0 1-1,0-1 0,0 0 0,1 0 1,-1 1-1,0-1 0,0 0 1,0 0-1,0 1 0,0-1 0,0 0 1,0 0-1,0 0 0,0 1 1,0-1-1,1 0 0,-1 0 0,0 0 1,0 1-1,0-1 0,0 0 1,1 0-1,-1 0 0,0 0 0,0 1 1,0-1-1,1 0 0,-1 0 1,0 0-1,0 0 0,1 0 0,-1 0 1,0 0-1,0 0 0,1 0 1,-1 0-1,0 0 0,0 0 0,0 0 1,1 0-1,-1 0 0,0 0 1,0 0-1,1 0 0,-1 0 0,0 0 1,0 0-1,1 0 0,-1 0 1,0-1-1,0 1 0,0 0 0,1 0 1,-1 0-1,0 0 0,0-1 1,0 1-1,0 0 0,1 0 0,-1 0 1,0-1-1,1 0 15,1 0 0,-1 0 0,0 0 0,0 0 0,0 0 0,0-1 0,0 1 0,0 0 0,-1-1 0,2-2 0,5-28 95,-3 0-1,2-37 0,-4 36-25,1 0-1,9-35 1,-10 63-77,0-1-1,0 1 1,1-1 0,4-6 0,-4 8-7,-1-1 0,0 1 1,1 0-1,-2-1 0,3-6 1,-4 11-11,0-1 0,0 1 0,1 0 0,-1 0 1,0-1-1,0 1 0,0 0 0,1-1 0,-1 1 0,0 0 1,0 0-1,0-1 0,1 1 0,-1 0 0,0 0 0,0 0 1,1-1-1,-1 1 0,0 0 0,1 0 0,-1 0 0,0 0 1,1 0-1,-1 0 0,0 0 0,1 0 0,-1 0 0,0 0 1,1 0-1,-1 0 0,0 0 0,1 0 0,-1 0 0,0 0 1,1 0-1,-1 0 0,0 0 0,1 0 0,-1 0 0,0 0 1,0 1-1,1-1 0,-1 0 0,0 0 0,1 0 0,-1 1 1,0-1-1,22 53-38,20 88 52,5 28 193,-44-158-186,-1 1-1,0-1 1,0 12-1,-2-10 15,2-1-1,3 18 0,3 5 192,-2-9 17,-6 27 4,14-65-462,1-17-445,-9 19-2884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5:18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0 4720,'0'0'13782,"-1"10"-13598,-3 10 67,0 0 0,-13 32 0,16-47-153,-1 1 0,1-1 0,0 1 0,0-1 0,0 11 0,-2 19 365,2-31-367,0-1-1,0 1 1,1 0 0,0-1-1,-1 1 1,2 0 0,-1 0 0,0-1-1,1 1 1,-1 0 0,1-1-1,2 7 1,0-3 163,-3-7-251,0 0 0,0 1 0,0-1 0,0 0 0,0 1 0,1-1 0,-1 1 0,0-1 0,0 0 0,1 1 0,-1-1 0,0 0 0,0 0 0,1 1 0,-1-1 0,0 0 0,1 1 0,-1-1 0,0 0 0,1 0 0,-1 0 0,0 0 0,1 1 0,-1-1 0,0 0 0,1 0 0,-1 0 0,1 0 0,-1 0 0,0 0 0,1 0 0,5 2 57,0 0 23,1 0 0,-1 0 1,0-1-1,0 0 0,1 0 1,-1-1-1,1 1 0,-1-1 1,0-1-1,1 1 1,8-3-1,1-1 154,-14 4-225,1-1 0,-1 1 0,0-1 0,1 1 0,-1-1-1,0 0 1,0 0 0,0 0 0,1 0 0,-1 0 0,0-1-1,0 1 1,-1-1 0,1 1 0,0-1 0,0 1 0,-1-1-1,1 0 1,-1 0 0,2-3 0,-3 4-217,3-3 345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5:19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 5624,'0'0'21443,"-9"3"-21392,-31 13-16,38-15-51,0 0 0,1-1 0,-1 1 1,0 0-1,1 0 0,-1 0 0,1 0 1,-1 1-1,1-1 0,-1 0 1,-1 4-1,2-5 39,1 1 0,-1 0 0,1 0 0,0 0 0,-1-1 0,1 1 0,0 0 0,0 0 0,0 0 0,0 0 0,0 0 0,0 0 0,0-1 0,0 1 0,0 0 0,0 0 0,0 1 0,1 0-284,0 0-1,0 0 1,0 0 0,0-1 0,0 1-1,0 0 1,0-1 0,0 1 0,1-1-1,-1 1 1,1-1 0,-1 0 0,1 1-1,2 0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5:23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55 4216,'0'0'10834,"-3"10"-10470,-11 30-1,13-35-244,0 0 0,0 0 0,0 0 0,1 1 0,-1-1 0,1 0 0,1 0 0,-1 0 0,1 0 0,0 0 0,0 0 0,3 9 0,1 3 310,21 89 1081,13 35-220,-5-23-482,-22-88-509,1 5-32,-11-23-88,1 0 0,0-1 0,8 19 0,-5-21 203,-1-10-25,2-17 107,-2 3-468,6-22 245,12-66 1,-9 33 4,-2 7-20,-9 41-130,2 0 0,0 0 0,1 1 1,14-35-1,-9 30-47,-1 0 0,10-43 1,-14 49-45,21-50-141,-25 62-32,-5 8 72,-4 0 27,-7-3 53,0 0 1,0 0-1,0 2 0,-19-1 0,4 0 4,-90-3 79,98 5-24,19 0-28,-1 0-1,1 1 0,-1-1 1,1 0-1,-1 0 0,1-1 1,0 1-1,-1 0 0,1-1 0,-1 0 1,1 1-1,0-1 0,-1 0 1,1 0-1,0 0 0,-4-3 1,-5 2 296,7 2-1107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5:24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5920,'0'0'11007,"10"-2"-10636,-4 2-319,7-3 132,1 2 1,-1 0-1,1 1 0,15 1 0,5 1 372,54-3 0,-53-1 320,54 5 0,-72-2-264,13 3 799,-23-8-1073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5:28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16 150 4512,'0'0'7317,"10"-2"-6865,42-9 419,-29 8 609,43-2 0,-23 3-347,5-3 245,-46 5-1282,0 0-1,0-1 0,0 1 0,0 0 1,-1-1-1,1 0 0,0 1 0,0-1 0,0 0 1,0 0-1,2-2 0,0 5 292,-8-7-151,-12-18 24,13 17-231,0 1 1,-1 0 0,1 0 0,-1 0-1,0 1 1,-1 0 0,1-1 0,-1 1-1,-8-5 1,1-4 59,11 12-79,0 0-1,1 0 1,-1 0-1,0 0 1,1 0 0,-1 1-1,0-1 1,0 0 0,0 0-1,0 1 1,0-1 0,0 1-1,0-1 1,0 0-1,0 1 1,0 0 0,0-1-1,-1 1 1,-14-5 147,14 5-135,1-1 1,-1 0-1,1 1 1,-1 0 0,1-1-1,-1 1 1,1 0-1,-1 0 1,1 0-1,-1 0 1,0 0-1,1 0 1,-1 0-1,1 1 1,-1-1-1,-2 2 1,-2 0 33,0 0 0,0 0 0,1 1 0,-1 0 0,1 0 0,-1 0 0,1 1 0,0 0 0,-6 6 0,-8 7 19,14-13-4,-1 0 0,1 0 0,0 1 0,1 0-1,-1 0 1,1 0 0,0 0 0,0 1 0,1 0-1,-1-1 1,1 1 0,1 1 0,-1-1-1,-1 9 1,3-12-18,0 1-1,1-1 1,0 1-1,-1-1 1,1 1 0,1 0-1,-1-1 1,1 1-1,-1-1 1,1 1-1,0-1 1,0 1-1,0-1 1,1 0 0,-1 0-1,1 1 1,0-1-1,0 0 1,0 0-1,0-1 1,1 1-1,-1 0 1,1-1-1,-1 1 1,1-1 0,0 0-1,0 0 1,0 0-1,0 0 1,0-1-1,0 1 1,1-1-1,3 2 1,110 29 719,-32-7 69,-71-20-634,11 1 261,-24-6-462,-1 0-1,1 1 0,0-1 1,0-1-1,0 1 0,0 0 1,0 0-1,0 0 0,-1 0 1,1-1-1,0 1 0,0 0 0,0-1 1,0 1-1,-1-1 0,1 1 1,0-1-1,-1 1 0,1-1 1,0 1-1,-1-1 0,1 0 1,0 1-1,0-2 0,-5-8-759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5:39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99 3712,'0'0'12576,"1"-10"-12297,1-1-183,2-27 363,-4 37-203,0-25 4156,-3 21-4108,3 4-281,0 1 0,0 0 0,0-1 1,0 1-1,0 0 0,0-1 0,0 1 0,0 0 0,0 0 0,-1-1 0,1 1 0,0 0 0,0-1 0,0 1 1,-1 0-1,1 0 0,0 0 0,0-1 0,0 1 0,-1 0 0,1 0 0,0 0 0,-1-1 0,1 1 0,0 0 1,0 0-1,-1 0 0,1 0 0,0 0 0,-1 0 0,1 0 0,0 0 0,-1 0 0,1 0 0,0 0 0,-1 0 1,1 0-1,0 0 0,0 0 0,-1 0 0,1 0 0,0 0 0,-1 0 0,1 0 0,0 0 0,-1 1 0,1-1 1,0 0-1,0 0 0,-1 0 0,1 1 0,0-1 0,0 0 0,0 0 0,-1 1 0,-1 0 27,0 1 1,0-1-1,1 1 0,-1-1 0,0 1 0,1 0 1,-1 0-1,1 0 0,0 0 0,-1 0 0,1 0 0,0 0 1,0 0-1,0 0 0,1 0 0,-1 1 0,0 2 1,-7 49 110,6-33-62,-20 255 687,19-237-547,2 0 1,3 43-1,-1-73-153,0 1-1,0-1 1,1 1 0,3 10-1,7 18 283,-5-1-181,5 21 302,-8-126-226,-1 41-147,-2-35 0,-7-47 117,-4-111 186,10 194-364,0-5 12,6-59-1,-6 90-67,2-9-10,-1 0-1,1 0 1,4-10-1,-3 16-21,-1 1 0,1-1-1,0 0 1,0 1 0,0 0-1,0 0 1,0 0 0,0 0 0,1 0-1,-1 1 1,1-1 0,3 0 0,49-15-23,-42 15 37,0 1 0,0 0 0,0 1 0,0 0 0,0 1 0,22 5 0,-33-6 12,0 1 1,-1 0 0,0 1-1,1-1 1,-1 0 0,0 1-1,1-1 1,-1 1 0,0 0-1,0 0 1,0 0 0,-1 0-1,1 0 1,0 0-1,-1 0 1,1 1 0,-1-1-1,0 0 1,0 1 0,0-1-1,0 1 1,1 2 0,1 6-12,-1-1 1,1 1-1,-1 0 1,0 11-1,-1 3 6,11 93-65,-11-113 77,0-2 0,-1 0 1,1 0-1,-1 0 0,1 0 0,-1 0 0,0 0 1,0 0-1,-1 0 0,1 0 0,-1 0 0,1 0 1,-2 2-1,1-1 24,-1-1 1,1 0-1,-1 0 1,0 0-1,0 0 0,0-1 1,-1 1-1,1 0 1,-1-1-1,1 0 1,-1 1-1,0-1 0,0 0 1,0 0-1,0-1 1,0 1-1,0-1 1,0 1-1,0-1 0,-7 1 1,-3 1 66,0 0 1,0-2-1,0 1 1,-18-2-1,13 0-9,1-1 0,-1-1 0,0-1 0,-18-4 0,30 4-65,-1 0 1,1-1 0,-1 1-1,-6-6 1,-1 0-98,13 8 53,-1 0 0,1 0-1,0 0 1,0 0 0,0 0 0,-1 0 0,1-1 0,0 1 0,1 0 0,-1-1 0,0 1 0,0 0-1,0-1 1,1 1 0,-1-1 0,1 1 0,-1-4 0,-1-6-3721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46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0 1896,'0'0'15585,"7"2"-15113,1 0-306,-1 0 0,0-1 0,0 0 0,1 0 0,-1-1 0,1 0 0,6-1 0,9-2 461,-1 2 1,1 0 0,27 3-1,9 5 1032,-46-5-1067,-4 2-64,-12-1-37,-20-1 8,13-1-636,-27 3 167,1-2 0,-1-2 0,-38-4 0,35 2 26,28 1-32,1 1-1,-17-4 1,28 4-23,-1 0 0,1 0 0,-1 0 0,1 0 0,-1 0 0,1 0 0,-1 0-1,1 0 1,-1 0 0,0 0 0,1 0 0,-1 1 0,1-1 0,-1 0 0,1 0 0,-1 1 0,1-1 0,0 0 0,-1 1 0,1-1 0,-1 0 0,1 1 0,0-1 0,-1 1 0,1-1 0,0 1 0,-1-1-1,1 0 1,0 1 0,0-1 0,-1 1 0,1-1 0,0 1 0,0 0 0,0-1 0,0 1 0,0-1 0,0 1 0,0-1 0,0 1 0,0-1 0,0 1 0,1 21-3677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58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3912,'0'0'15853,"10"2"-15648,-5 0-186,2 0 85,1 0 0,-1 0 1,1-1-1,-1 0 0,1 0 1,0-1-1,14 0 0,9-6 201,21-4 175,106-6 1,-134 16-352,-13-1-2,-1 1 0,1 1 0,-1-1 1,21 6-1,29-1 854,-57-5-927,1 0-1,-1 0 1,1 0 0,-1 0-1,1 0 1,-1-1-1,1 0 1,-1 1-1,4-3 1,24-3 208,-28 6-238,-1 1-13,-1-1 0,0 0-1,1 0 1,-1 0 0,1 0-1,-1 0 1,1 0-1,-1-1 1,1 1 0,-1 0-1,0-1 1,1 1 0,-1-1-1,0 1 1,1-1-1,-1 0 1,0 0 0,0 1-1,0-1 1,2-1 0,-3 1-6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00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21807,'0'0'2448,"72"10"-2432,-56 2 8,-4 2-112,-8 6 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59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4616,'0'0'19919,"6"11"-19796,-1-1-81,1 0 0,-2 1 0,1-1 0,-1 1 0,-1 0 0,0 0 0,-1 0 0,2 12 1,-5 65 273,0-60-146,3 44 1,-2-60-109,0-1 1,0 0-1,-1 0 1,-3 13-1,2-17-17,1 1 1,0-1-1,0 1 1,1-1-1,0 1 1,0-1-1,1 1 1,2 14-1,-2-19 8,0 1 0,-1 0 0,1-1-1,-1 1 1,0 0 0,0-1 0,-1 7 0,0 6 647,1-16-708,1 1 1,-1 0-1,1-1 0,-1 1 1,1-1-1,-1 1 0,1-1 1,0 1-1,-1-1 0,1 1 1,0-1-1,-1 1 0,1-1 1,0 0-1,0 1 0,-1-1 1,1 0-1,1 1 0,2-9-3498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06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3 5120,'0'0'8825,"-8"-1"-8401,-27-1 1,32 3-366,0 0-1,0-1 0,1 1 1,-1 0-1,0 1 0,1-1 1,-1 0-1,1 1 1,-1-1-1,1 1 0,0 0 1,0 0-1,0 0 1,0 0-1,0 0 0,0 0 1,-3 5-1,0 0 90,-3 3 119,1 0-1,0 1 1,1 0 0,-10 24 0,-13 50 686,24-69-852,-3 17 195,1 0 0,2 0 1,1 1-1,2 0 0,1 0 1,1-1-1,6 36 0,-3-52-79,1-1-1,1 0 1,12 28-1,-12-32-107,-1-3 50,0 1-1,1-1 1,1-1-1,-1 1 1,2-1-1,-1 0 1,1 0-1,0 0 1,0-1-1,12 8 1,-9-5 46,-8-6-106,1-1 0,0 0-1,1 0 1,4 4 0,-7-7-72,0 1 1,-1-1-1,1 1 1,0-1-1,-1 0 0,1 0 1,0 1-1,-1-1 0,1 0 1,0 0-1,0 0 1,-1 0-1,1 0 0,0 0 1,0 0-1,-1 0 1,1 0-1,0 0 0,0 0 1,-1 0-1,1 0 0,0-1 1,-1 1-1,1 0 1,0-1-1,-1 1 0,1 0 1,0-1-1,-1 1 0,1-1 1,-1 1-1,1-1 1,0 0-37,-1 1 0,0 0 0,0 0 0,0 0 1,0-1-1,1 1 0,-1 0 0,0 0 0,0-1 0,0 1 1,0 0-1,0 0 0,0-1 0,0 1 0,0 0 1,0 0-1,0-1 0,0 1 0,0 0 0,0-1 0,0 1 1,0 0-1,0 0 0,0-1 0,0 1 0,0 0 1,0 0-1,-1-1 0,1 1 0,0 0 0,0 0 1,0 0-1,-1-1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08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71 6224,'0'0'3505,"0"-8"-3042,0-38 1074,2 40 1123,-3 14 1286,-1 3-3584,0-1 0,1 1 0,-1 13 0,0-3-120,-1 10 98,2-10 38,-1-1 0,-1 0 1,-8 24-1,11-43-358,0-1 1,0 1-1,0-1 1,0 1-1,0-1 0,0 1 1,0-1-1,0 1 1,0-1-1,0 1 0,0-1 1,0 1-1,0-1 0,0 1 1,0-1-1,0 1 1,1-1-1,-1 1 0,0-1 1,0 0-1,1 1 1,-1-1-1,0 1 0,1-1 1,-1 0-1,0 1 1,1-1-1,-1 1 0,1-1-3,-1 0-1,0 0 0,1 0 0,-1 0 0,0 0 0,1 0 1,-1 1-1,0-1 0,1 0 0,-1 0 0,1 0 0,-1 0 1,0 0-1,1-1 0,-1 1 0,0 0 0,1 0 0,-1 0 1,0 0-1,1 0 0,-1 0 0,0-1 0,0 1 1,1 0-1,-1 0 0,0 0 0,1-1 0,-1 1 0,0 0 1,0 0-1,1-1 0,-1 1 0,0 0 0,0 0 0,0-1 1,0 1-1,1 0 0,-1-1 0,0 1 0,0 0 0,0-1 1,34-92 645,-25 64-332,1 1 1,22-44-1,-31 71-319,-1 0 3,1 0-1,-1 0 1,0 0-1,1 1 1,-1-1-1,1 0 1,-1 0-1,1 0 1,-1 1-1,1-1 1,0 0-1,-1 0 1,1 1-1,0-1 1,0 1-1,-1-1 1,1 1-1,0-1 1,0 1-1,0-1 0,0 1 1,0 0-1,0-1 1,0 1-1,-1 0 1,1 0-1,0 0 1,0 0-1,0 0 1,1 0-1,1 3-20,-1 0 0,0 1-1,0 0 1,-1-1 0,1 1 0,-1 0-1,2 6 1,-3-9 4,6 22-55,3 39 1,-5-34 17,-4-27 41,0-1-1,0 0 0,0 0 1,0 1-1,0-1 1,0 0-1,0 0 0,0 1 1,0-1-1,0 0 1,0 1-1,0-1 0,0 0 1,0 0-1,0 1 1,1-1-1,-1 0 0,0 0 1,0 1-1,0-1 1,0 0-1,0 0 0,1 0 1,-1 1-1,0-1 1,0 0-1,1 0 0,-1 0 1,0 0-1,0 1 1,0-1-1,1 0 0,-1 0 1,0 0-1,1 0 1,-1 0-1,0 0 0,0 0 1,1 0-1,-1 0 1,0 0-1,0 0 0,1 0 1,-1 0-1,0 0 1,1 0-1,-1 0 0,0 0 1,0 0-1,1 0 1,-1 0-1,0 0 0,0-1 1,1 1-1,-1 0 1,0 0-1,0 0 0,0 0 1,1-1-1,-1 1 1,0 0-1,0 0 0,15-17 104,-12 14-95,7-10 41,23-24 134,-29 33-156,0 1-1,0 0 1,0 0 0,0 0 0,0 0 0,1 0 0,6-2 0,-10 5-25,0-1 0,1 1 0,-1-1 0,0 1 0,1 0 0,-1 0 0,0 0 0,1 0 0,-1 0 0,0 0 0,1 0 0,-1 0 0,0 0 0,0 1 0,1-1 0,-1 0 0,0 1 1,0-1-1,1 1 0,-1-1 0,0 1 0,0 0 0,0 0 0,0-1 0,0 1 0,0 0 0,0 0 0,1 2 0,1-1-11,0 1 1,-1 0-1,0 0 1,1 0-1,-1 0 0,-1 1 1,1-1-1,0 0 1,2 7-1,5 35-8,0-3 99,-3-4 143,-6-37-211,1 0-1,-1 0 1,0 0-1,0 0 1,0 0-1,0 0 1,0 0-1,0-1 1,-1 1-1,1 0 1,0 0-1,0 0 1,-1 0 0,1 0-1,0-1 1,-1 1-1,1 0 1,-1 0-1,0 1 1,-15 15-233,7-8-113,5-3-3071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09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58 5120,'0'0'10608,"2"-8"-10200,0 0-276,0 4-46,-1 0 1,-1 0 0,1 1-1,0-1 1,-1 0 0,0-5-1,0 9 257,9-9 2701,-15 27-2144,-14 55-249,14-55-485,1 1 0,0 0 1,2 0-1,-2 24 0,9 75 878,-5-104-846,0-12-163,1 0 0,0-1 0,0 1 0,0 0-1,0 0 1,0 0 0,0 0 0,0 0 0,2 3 0,-2 14 468,0-10-11,0-8-306,2-13 45,1 8-303,-1 0 0,0 0 1,0 0-1,3-9 0,-2 0-3445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10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75 10344,'0'0'2950,"-2"-7"-2492,-3-23 0,4 30-419,1 0 0,0-1 0,0 1 0,0-1 0,0 1 0,-1-1 0,1 1 0,0 0 0,0-1 0,0 1 0,0-1 0,0 1 0,0-1 0,0 1 0,0-1 0,1 1 0,-1 0 0,0-1 0,0 1 0,0-1 0,0 1 0,0-1 0,1 1 0,2 2 1833,-2-3-1791,1 0-1,-1 0 1,1 0 0,0 0-1,0 0 1,-1 1-1,1-1 1,0 1 0,0-1-1,0 1 1,0 0-1,0-1 1,2 1 0,2 0 67,188-19 2190,-163 17-1946,59 6 1377,-84-4-1586,20 0 573,-17 0 504,-13 7-4868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12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126 101 8432,'0'0'6760,"-2"10"-6298,-38 120 741,18-68-547,-13 27 240,31-80-766,1-1 0,0 1 0,0-1 0,0 1 0,1 0 0,0 0 0,0 17 0,0-13 649,0-8 157,1-7 189,3-41-712,1 0 0,14-66 1,30-83 261,-45 185-632,1-3 30,0 1-1,0 0 0,1 0 0,0 0 1,1 0-1,-1 1 0,2-1 0,-1 1 1,11-11-1,-15 19-67,-1 0-1,1-1 1,-1 1-1,0 0 1,1 0 0,-1 0-1,1-1 1,-1 1 0,0 0-1,1 0 1,-1 0-1,1 0 1,-1 0 0,1 0-1,-1 0 1,0 0 0,1 0-1,-1 0 1,1 0-1,-1 0 1,1 1 0,-1-1-1,0 0 1,1 0 0,-1 0-1,1 0 1,-1 1-1,0-1 1,1 0 0,-1 0-1,0 1 1,1-1 0,-1 0-1,0 1 1,1-1-1,-1 0 1,0 1 0,0-1-1,1 1 1,10 17 75,-10-17-68,10 24 94,0 1-1,-2 0 1,-1 0 0,8 44-1,-11-38 11,-2-15 150,8 28 0,-11-45-261,0 0 0,0 0 0,0 0 0,0 1 0,0-1 0,0 0 0,0 0 0,0 0 0,0 0 0,0 1 0,0-1 0,1 0 0,-1 0 0,0 0 0,0 0 0,0 1 0,0-1 0,0 0 0,1 0 0,-1 0 0,0 0 0,0 0 0,0 0 0,0 0-1,0 0 1,1 1 0,-1-1 0,0 0 0,0 0 0,0 0 0,1 0 0,-1 0 0,0 0 0,0 0 0,0 0 0,1 0 0,6-6 146,5-12 25,-11 16-167,10-19 98,-1 0 0,8-25 1,-14 35-54,32-82 418,-27 80-380,-8 12-82,0 0 0,0 0 0,-1 0 0,1 0 0,0 0 0,-1 0 0,1 0 0,0 0 0,-1-1 0,1 1 0,-1-2 0,1 2-10,-1 1-1,0-1 1,0 1 0,0-1-1,1 1 1,-1-1 0,0 1-1,0-1 1,1 1 0,-1-1-1,0 1 1,1-1 0,-1 1-1,1 0 1,-1-1 0,0 1-1,1 0 1,-1-1 0,1 1-1,0 0 1,0 0-2,-1-1 0,0 1 0,0 0 1,1 0-1,-1 0 0,0 0 0,0 0 0,1 0 1,-1 0-1,0 0 0,0 1 0,1-1 0,-1 0 1,0 0-1,0 0 0,0 0 0,1 0 0,-1 0 1,0 0-1,0 1 0,1-1 0,-1 0 0,0 0 1,0 0-1,0 0 0,0 1 0,1-1 0,-1 0 1,0 0-1,0 0 0,0 1 0,0-1 0,0 0 1,0 0-1,0 1 0,0-1 0,1 0 0,-1 0 1,0 1-1,0-1 0,0 0 0,0 0 0,0 1 1,0-1-1,0 0 0,-1 0 0,1 1 0,0-1 1,0 0-1,0 2 0,1 0-1,-1-1 1,0 1 0,1-1 0,-1 1-1,1 0 1,0-1 0,-1 1-1,1-1 1,1 3 0,5 10-8,5 20 10,2 0 0,27 51 0,-32-69 0,0 4 2,-1 1 0,-1 0-1,6 28 1,1 4 10,-9-36 108,3 31 1,-7-45-97,0 33 220,-1-27-77,-1-25-74,0 11-95,1-5-6,-1-1 0,0 1 0,-3-11 0,3 20-13,1-1-1,0 1 1,-1-1-1,1 0 1,-1 1-1,1-1 1,-1 1-1,0 0 1,0-1-1,0 1 1,1 0-1,-1-1 1,-1 1-1,1 0 1,0 0-1,0 0 1,0 0-1,0 0 1,-1 0-1,1 0 1,-1 0-1,1 0 1,0 1-1,-1-1 1,1 1-1,-1-1 1,-2 0-1,-11 3-3747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13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6328,'0'0'10305,"6"8"-9901,-1-2-326,1 2 14,0-1-1,1 0 1,0 0-1,0 0 1,1-1-1,8 6 0,14 7 324,-1 1-1,34 30 0,-40-28-80,-1 0 0,0 1 0,28 43 0,-42-55-215,-1 1 0,-1 0-1,0 0 1,0 0 0,-1 1-1,-1 0 1,0 0-1,-1 0 1,0 0 0,1 26-1,-4-10 256,-3 34-1,2-52-271,-1 0-1,0-1 0,-1 1 0,0 0 1,-1-1-1,-5 11 0,3-6 78,-2-1-1,0 1 0,-1-2 0,-1 1 1,0-1-1,-17 18 0,-59 51 809,24-22-842,39-34-3461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15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48 211 5920,'0'0'8840,"3"-7"-8423,11-23-8,-10 20 1122,-5 16-893,-6 44 26,1 0 0,3 0-1,6 87 1,-2-109-313,-4 33 0,1-2 275,1-47-372,0-11-202,1 1 1,0 0 0,0 0-1,0-1 1,0 1 0,0 0 0,0 0-1,1 2 1,0 9 359,-1-9-28,0-8 281,-3-101-138,1-44-102,2 114-263,-1-1-1,-2 1 1,-1 0-1,-2 0 1,-1 0-1,-13-33 1,20 64-152,-1 1 1,0 0-1,1 0 1,-1-1-1,1 1 1,0 0-1,1-6 1,-1-2 46,-2-1-44,2 11-20,0 1 0,0-1 0,-1 0 0,1 0 1,0 0-1,0 0 0,0 0 0,0 0 0,0 0 0,0 0 0,0 1 0,0-1 0,1 0 0,-1 0 0,0 0 1,0 0-1,1 0 0,-1 1 0,1-3 0,2-2-78,-3 5 84,0-1-1,0 1 1,0 0-1,0 0 1,0-1 0,0 1-1,0 0 1,1 0-1,-1 0 1,0-1 0,0 1-1,0 0 1,0 0 0,1 0-1,-1 0 1,0-1-1,0 1 1,0 0 0,1 0-1,-1 0 1,0 0-1,0 0 1,0 0 0,1 0-1,-1-1 1,0 1-1,0 0 1,1 0 0,-1 0-1,0 0 1,1 0 0,25-9-31,-13 3-6,25-5 1,-22 9 28,0 0 1,0 2 0,0 0-1,0 0 1,0 2-1,0 0 1,0 1-1,0 0 1,0 1-1,-1 1 1,25 11 0,-31-12-8,0 1 0,-1 1 0,1 0 1,-1 0-1,0 0 0,-1 1 1,1 0-1,-2 0 0,1 1 1,-1 0-1,11 17 0,-13-17 3,0 0 0,0 0 0,-1 0 0,0 0 0,-1 0-1,0 0 1,0 1 0,-1-1 0,0 1 0,0-1 0,-1 1 0,0 0 0,0-1-1,-3 12 1,2-17 16,0 0 1,0-1-1,0 1 0,-1-1 0,1 1 1,-1-1-1,0 0 0,1 1 0,-1-1 1,0 0-1,0 0 0,-1 0 0,1 0 0,0-1 1,-1 1-1,1 0 0,-1-1 0,1 0 1,-1 0-1,0 0 0,-4 2 0,-7 1 33,0-1 0,-27 4-1,41-7-34,-19 2 74,-34-3 1,38 1-9,0-1 0,0 2 0,0 0-1,-16 3 1,24-3-40,1 0 14,1 0 1,-1 1-1,-8 2 0,14-3-43,-1-1 0,1 0-1,-1 0 1,1 0 0,-1 0-1,1 1 1,-1-1 0,1 0 0,-1 0-1,1 1 1,-1-1 0,1 0-1,0 1 1,-1-1 0,1 0-1,0 1 1,-1-1 0,1 1-1,0-1 1,-1 1 0,1-1 0,0 0-1,0 1 1,0-1 0,-1 1-1,1-1 1,0 1 0,0-1-1,0 1 1,0-1 0,0 1-1,0 0 1,0-1 0,0 1 0,0-1-1,0 1 1,0-1 0,0 1-1,1-1 1,-1 1 0,0-1-1,0 1 1,0-1 0,1 0-1,-1 1 1,0-1 0,1 1 0,4 5-3346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16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12360,'0'0'1976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19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 3912,'0'0'18457,"10"5"-18399,-6-3-52,2 2 7,0-1-1,1 0 0,-1 0 1,1-1-1,0 1 1,0-1-1,0-1 0,0 0 1,0 0-1,1 0 1,9-1-1,20-2 43,193-2 269,-161 2-181,-46 1 41,38 2 1,-34 3 289,-26-4-275,-2 0-168,0 1 1,0-1-1,0 1 0,0-1 1,0 1-1,0-1 0,0 0 1,-1 1-1,1-1 0,0 0 1,0 0-1,0 0 0,0 0 1,-2 0-1,1 1 0,-170 6 400,147-6-383,6-1-21,-35 0 68,1 3 0,-88 15 0,110-12-64,21-5-8,0 1 1,0 0 0,0 1-1,-16 6 1,26-9-23,0 0 0,-1 0 0,1 0-1,0 0 1,0 0 0,0 0 0,-1 0 0,1 0 0,0 1-1,0-1 1,0 0 0,-1 0 0,1 0 0,0 0-1,0 0 1,0 0 0,0 1 0,-1-1 0,1 0-1,0 0 1,0 0 0,0 1 0,0-1 0,0 0 0,0 0-1,0 0 1,0 1 0,-1-1 0,1 0 0,0 0-1,0 0 1,0 1 0,0-1 0,0 0 0,0 0-1,0 1 1,0-1 0,0 0 0,0 0 0,1 0 0,-1 1-1,0-1 1,0 0 0,0 0 0,0 0 0,0 1-1,0-1 1,0 0 0,0 0 0,1 0 0,-1 0-1,0 1 1,0-1 0,0 0 0,0 0 0,1 0 0,12 7 31,-5-4 141,1-1 0,-1 0 1,10 1-1,5 0-3859,-23-3 3444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01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16879,'0'0'504,"68"0"0,23 2 240,12 4 0,7 4-128,9 2-8,-2-2-184,-6-2-8,-10 2-48,-43-8 0,-15 2-208,-9 2 0,-16 0-128,-16 0 16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51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59 131 4912,'0'0'11478,"7"0"-11083,67 0 3217,-65 0-3214,-1 1 0,0 1 1,10 1-1,-10-1-123,-1-2 15,-6 0-270,-1-1 1,0 1 0,1 0-1,-1 0 1,1 0 0,-1 0 0,0 0-1,1 0 1,-1 0 0,0 0 0,1 0-1,-1 0 1,0 0 0,1 0-1,-1 0 1,0 0 0,1 0 0,-1 1-1,1-1 1,-1 0 0,0 0 0,1 1-1,-1-1 4,1 0 0,-1 0 0,1 0 1,-1 0-1,0 0 0,1 0 0,-1 0 0,1 0 0,-1 0 0,1-1 0,-1 1 0,0 0 0,1 0 0,-1 0 0,0 0 0,1-1 0,-1 1 0,0 0 0,1 0 0,-1-1 0,0 1 0,1 0 1,-1 0-1,0-1 0,1 1 0,-1 0 0,0-1 0,0 1 0,0 0 0,1-1 0,-1 1 0,0-1 0,7-13 344,-6 9-323,0 1 1,0-1-1,0 1 1,-1-1 0,0 1-1,0-1 1,0 0-1,-1 1 1,0-1-1,1 1 1,-2-1 0,1 1-1,0-1 1,-1 1-1,-3-6 1,4 7-22,-1 1 0,1-1 0,-1 0-1,0 1 1,0-1 0,0 1 0,0 0 0,0 0 0,-1 0 0,1 0 0,-1 0 0,1 0-1,-1 1 1,0-1 0,0 1 0,0-1 0,0 1 0,0 0 0,0 0 0,0 1 0,0-1-1,0 1 1,-4-1 0,2 1-18,0 1 1,0 0-1,0-1 0,1 1 0,-1 1 0,0-1 1,1 1-1,-1 0 0,1 0 0,0 0 0,-1 0 1,-5 5-1,4-3-5,1 0 4,0 0 1,1 0-1,-1 0 1,1 1-1,0-1 1,0 1-1,0 0 1,0 0-1,1 1 1,0-1-1,0 1 1,-2 7-1,-1 3 53,1 1 0,0-1-1,-2 23 1,7-37-55,-2 6 29,1 0 0,0 0 0,1 0 1,0 1-1,0-1 0,2 9 0,-1-2 63,-1-13-79,0 1 1,0-1 0,0 0-1,1 0 1,-1 1 0,0-1-1,3 4 1,-2-3 9,0 0 0,1 0 0,0 0 1,0 0-1,0 0 0,0 0 0,0-1 0,0 1 0,1-1 0,-1 0 0,1 1 0,0-1 0,0 0 0,0-1 1,0 1-1,0 0 0,0-1 0,0 0 0,0 1 0,1-1 0,-1-1 0,0 1 0,1 0 0,-1-1 0,1 0 1,-1 1-1,1-1 0,-1-1 0,5 0 0,21-4 107,-16 3-46,0 0 1,-1-1-1,20-7 0,-6 4 154,-3 2-34,-11-1-47,-10 4-125,0 0 1,1 0-1,-1 0 1,0 1 0,1-1-1,-1 0 1,3 1-1,-7-1 34,0 0-782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52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0 5520,'0'0'19238,"-1"9"-18967,-2 11 74,-1-1 1,-1 1 0,-13 31-1,15-46-227,1 1-1,0 0 1,0-1 0,0 1-1,1 0 1,0 0 0,-1 6-1,2-10-86,0-1-1,0 1 1,0 0-1,1-1 1,-1 1-1,0-1 1,1 1-1,-1-1 1,1 0-1,-1 1 1,1-1-1,0 1 1,-1-1-1,1 0 1,0 1 0,0-1-1,0 0 1,0 0-1,0 0 1,0 0-1,1 0 1,-1 0-1,0 0 1,0 0-1,1 0 1,-1-1-1,0 1 1,1 0-1,-1-1 1,1 1-1,-1-1 1,3 1-1,7 1 122,1 0 0,-1-1 0,0 0-1,0 0 1,1-1 0,14-2 0,-16 0 90,-9 1-202,1 1 1,0-1-1,-1 1 1,1-1-1,0 1 1,0 0-1,-1 0 1,1 0-1,0 0 1,-1 0-1,1 0 1,0 1 0,3 0-1,-5-1-39,0 0-1,0 0 1,0 0 0,0 0-1,0 0 1,0 0 0,0 1-1,1-1 1,-1 0 0,0 0-1,0 0 1,0 0 0,0 0-1,0 0 1,1 0-1,-1 0 1,0 0 0,0 0-1,0 0 1,0 0 0,1 0-1,-1 0 1,0 0 0,0 0-1,0 0 1,0 0 0,0 0-1,1 0 1,-1 0 0,0 0-1,0 0 1,0 0 0,0 0-1,0-1 1,1 1-1,-1 0 1,0 0 0,0 0-1,0 0 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6:52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8336,'0'0'18959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7:46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64 4816,'0'0'9690,"9"-6"-9434,-7 5-248,8-6 88,1 1-1,0 0 1,0 1 0,1 0-1,-1 1 1,17-4 0,54-5 1398,-71 11-531,-7 2 380,-11 0-806,-49 2-238,-69 13 0,108-11-231,-11 0 338,25-3 124,8-9-3290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7:5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60 4120,'0'0'13255,"11"1"-13053,99 6 1662,-113-8-1836,0 1 1,1-1-1,-1 0 0,1 1 1,-1-1-1,1-1 1,-5-1-1,-13-6 14,-9 4 70,0 2-1,-34-1 1,47 4-51,0 2 0,-16 3 0,16-2 16,0 0 42,17-2 94,30-2 183,-12-1-398,69-6 219,20-1 949,-107 9-1106,-25-4 84,20 3-132,1 1 0,0 0 0,-1-1 0,1 0 0,0 0 0,-1 0 0,1 0 0,-3-2 0,4 2-226,1 0 0,0 0 0,0 0 0,-1 0 0,1 0-1,0-1 1,0 1 0,0 0 0,1 0 0,-1-1 0,0 1 0,0-1 0,0-1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7:5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109 112 6224,'0'0'11105,"7"-10"-10912,23-29-17,-27 35-116,0 0 1,1 1-1,0 0 0,0-1 1,0 1-1,0 1 0,1-1 0,-1 1 1,1-1-1,0 1 0,-1 1 1,1-1-1,0 1 0,0 0 0,0 0 1,0 0-1,9 0 0,14-4 199,-10 2-54,-1 0 0,1 2 0,34 0 0,-36 1 148,-30 14-159,-9-7-140,1-1 0,-1 0 0,-31 2 0,9-1 2,-2 1 248,0-3 1,-60 0-1,111-5-284,0-1 1,0 0-1,0-1 1,0 1-1,0-1 0,4-2 1,3 0-7,78-39-6,-58 27-2736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0:3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3808,'0'0'12282,"4"10"-12107,5 17 172,8 44 0,-13-48-159,0 1 0,-2 0 0,-1-1 0,-1 1 0,-1 0 0,-6 37 0,4-42 308,-3 34 0,6-53-234,4-13-80,46-123 282,-37 112-293,20-30-1,-24 40-133,-4 5 45,2-1 1,-1 1-1,1 1 1,0-1-1,1 1 1,9-7-1,-16 14-74,0 0 1,0 0-1,0 1 1,0-1-1,0 1 0,0-1 1,0 1-1,0-1 0,1 1 1,-1 0-1,0-1 1,0 1-1,1 0 0,-1 0 1,0 0-1,0 0 0,1 0 1,-1 0-1,0 1 1,0-1-1,1 0 0,-1 0 1,0 1-1,0-1 0,0 1 1,0-1-1,1 1 1,-1 0-1,0-1 0,0 1 1,0 0-1,0 0 0,-1 0 1,1 0-1,0 0 1,0 0-1,0 0 0,-1 0 1,1 0-1,0 0 0,-1 0 1,1 2-1,4 6 9,-1 1 1,-1 0-1,0 0 0,2 12 0,-2-12 22,-1 4 17,0 1 0,-1 1-1,0-1 1,-1 0-1,-4 26 1,0 20 396,5-63-433,0 0 0,0 0 0,0-1 0,0 1 0,0 1 1,0-1-1,0 0 0,1 0 0,2-2 0,3-5 20,13-24 71,-8 12-63,1 2 1,1-1-1,0 2 1,27-27-1,-37 42-32,1-3 0,1 1 0,0 0 0,0 0 0,0 1 0,11-5 0,-16 8-12,0 0-1,1 1 1,-1-1 0,1 1-1,-1-1 1,1 1 0,-1 0-1,1 0 1,-1 0 0,1 0-1,-1 0 1,1 0 0,-1 0-1,1 0 1,-1 1 0,1-1-1,-1 0 1,1 1 0,-1-1-1,1 1 1,-1 0 0,0-1 0,1 1-1,-1 0 1,0 0 0,0 0-1,0 0 1,1 0 0,-1 0-1,0 0 1,0 1 0,-1-1-1,3 3 1,2 5 27,1 0-1,-2 0 1,1 1-1,-1-1 1,-1 1 0,0 0-1,0 0 1,1 14 0,-1 8 164,-1 45 1,-2-75-186,0 3 29,0-1-1,-1 0 1,0 1-1,0-1 1,0 0-1,-2 7 1,-5 2-3213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0:4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 4312,'0'0'11889,"-2"12"-11528,-6 26-112,-5 17 541,-5 69-1,8 0 19,-1 79 792,7-61-599,2-105-126,1-34-47,2-23-489,15-180 310,-6 84-300,11-24 83,0-2 60,-9 38-265,-12 73-226,0 31-1,0 0 0,0-1 0,0 1 0,1 0 0,-1 0 0,0 0 0,0 0 0,0 0 0,0 0 0,0 0 0,0 0 0,0 0 0,0 0 0,0-1 0,0 1 0,0 0 0,0 0 0,1 0 0,-1 0 0,0 0 0,0 0 0,0 0 0,0 0 0,0 0 0,0 0 0,0 0 0,0 0 0,1 0 0,-1 0 0,0 0 0,0 0 0,0 0 0,0 0 0,0 0 0,0 0 0,0 0 0,1 0 0,-1 0 0,0 0 0,0 0 0,0 0 0,0 0 0,0 0 0,0 0 0,0 0 0,0 1 0,0-1 0,1 0 0,-1 0 0,0 0 0,0 0 0,0 0 0,0 0 0,0 0 0,0 0 0,0 0 0,0 1 0,0-1 0,0 0 0,0 0 0,1 0 0,6 8-7,-1-1 0,0 1 0,0 0-1,0 0 1,-1 0 0,0 1 0,4 12 0,2-1-6,3 12 4,0 0 1,10 41 0,16 38 65,-31-93-6,-2 1 0,0-1 1,7 33-1,-8-18 342,-6-32-215,-2-13 20,1-14-133,1 0 0,2 0 0,0 0 0,2 1 0,1-1-1,0 1 1,2 0 0,17-41 0,-15 40-37,-8 19-30,1 1-1,0 0 1,1 0-1,-1 0 1,1 0-1,5-8 1,-5 9-22,-3 4 17,1 0 1,-1 1 0,0-1-1,0 0 1,1 1-1,-1-1 1,0 1 0,1-1-1,-1 0 1,1 1 0,-1-1-1,1 1 1,-1-1 0,1 1-1,-1 0 1,1-1-1,-1 1 1,1-1 0,-1 1-1,1 0 1,0-1 0,0 1-1,-1 1-3,0 0 1,0 1-1,0-1 0,1 0 0,-1 1 1,0-1-1,0 0 0,1 0 0,-1 1 1,1-1-1,-1 0 0,2 2 1,0-1 6,0-1 1,1 1-1,-1 0 1,0 1-1,-1-1 1,1 0-1,0 1 1,-1-1-1,1 1 1,-1-1-1,0 1 1,1 3-1,12 39-32,-9-28 29,2 9 6,22 61 0,84 225-29,-91-219 265,-23-46-10,-3-53-3760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0:5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4120,'0'0'15321,"11"3"-15115,33 11 2,-42-13-194,-1 0 0,0 0-1,1 0 1,-1 0-1,0 0 1,0 0 0,0 0-1,0 0 1,0 0-1,0 0 1,0 0 0,0 1-1,0-1 1,0 0-1,-1 1 1,1-1 0,0 1-1,-1-1 1,0 1-1,1-1 1,-1 1-1,0-1 1,1 3 0,0 4 46,5 19 248,2 35 0,2 13 373,2 16 298,-6-51 201,-9-63-761,1 1-310,2 0 0,0 0 0,1-1 0,2 1 0,0 0 0,10-34 1,-12 52-106,1 0 0,-1 0 0,1 0 0,0 0 1,0 0-1,1 0 0,-1 1 0,1-1 0,0 1 1,0-1-1,0 1 0,0 0 0,0 0 0,1 1 1,-1-1-1,1 1 0,0 0 0,0-1 1,0 2-1,0-1 0,0 0 0,0 1 0,1 0 1,-1 0-1,0 0 0,1 0 0,-1 1 0,0 0 1,1 0-1,-1 0 0,5 1 0,-2 0 1,-1 1 0,0 0 0,0 0 0,0 1 0,0-1 0,-1 1 0,1 1 1,-1-1-1,1 1 0,-1 0 0,0 0 0,-1 0 0,1 1 0,-1 0 0,0 0 0,0 0 0,0 0 0,-1 1 0,0-1 0,0 1 0,0 0 0,-1 0 0,1 0 0,-1 0 0,-1 0 0,2 9 0,27 148 619,-29-145-481,-1-16-121,0-1 0,0 1 0,0 0 1,0-1-1,0 1 0,0 0 1,1 0-1,-1-1 0,0 1 0,1-1 1,0 1-1,1 2 0,-1 3 466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0:5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335 379 5120,'0'0'12695,"-10"-2"-12400,-32-6-6,40 8-257,1 0-1,-1 0 0,0 0 0,0 1 0,1-1 0,-1 0 1,0 1-1,0 0 0,1-1 0,-1 1 0,0 0 0,1 0 0,-1 0 1,1 0-1,-1 0 0,1 0 0,0 0 0,-1 0 0,-1 4 1,-4 1 144,-9 5 195,-1-1-1,-1-1 1,0-1-1,0 0 1,-37 10-1,52-17-315,0 0 1,1 0-1,-1 0 0,0 1 1,1-1-1,-1 0 0,1 1 1,0 0-1,-1 0 0,1 0 0,-2 2 1,3-3-41,1 0 0,-1 0 1,0-1-1,1 1 0,0 0 1,-1 0-1,1 0 1,-1 0-1,1 0 0,0 0 1,0 0-1,0 0 0,-1 0 1,1-1-1,0 1 0,0 0 1,0 0-1,0 0 0,1 0 1,-1 0-1,0 0 0,0 0 1,1 0-1,-1 0 0,0 0 1,1 0-1,-1 0 0,1-1 1,-1 1-1,1 0 0,-1 0 1,1-1-1,0 1 0,-1 0 1,2 0-1,4 6 63,1 0 0,0-1 0,0 0 0,1-1 1,14 9-1,-18-12-53,-1-1-1,1 0 1,0 0 0,-1 0 0,1 0 0,0 0 0,0-1-1,-1 0 1,1 0 0,0 0 0,0 0 0,0 0 0,-1-1 0,1 0-1,0 1 1,0-1 0,4-3 0,-1 1 12,0 0 1,-1 0-1,0-1 1,0 0-1,0 0 1,0-1-1,-1 0 1,1 0-1,-1 0 1,-1 0-1,1-1 1,-1 0-1,0 0 0,0 0 1,0 0-1,-1-1 1,0 1-1,0-1 1,-1 0-1,3-13 1,0-9 97,0 1 1,-2-1-1,-2-53 1,-1 64-82,0 4 11,-1 0 0,0-1 1,-1 1-1,-1 0 0,0 0 1,-10-26-1,10 33-38,1 1 1,-2 0-1,1 0 0,-1 0 1,0 0-1,0 0 0,0 1 1,-1 0-1,0 0 0,0 0 1,0 1-1,-1-1 0,1 1 1,-1 0-1,-12-5 0,-5-3 87,20 9-99,0 1 0,0 1 1,0-1-1,-1 0 0,1 1 0,0 0 0,-1 0 0,1 0 1,-1 0-1,0 0 0,-3 0 0,-16 1 88,17-1-77,0 1 1,0-1-1,0 2 1,0-1-1,0 1 1,0 0-1,-9 2 1,-40 15 36,49-14 156,11-1-4200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29:3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1003 6824,'0'0'3962,"11"-7"-3462,13-10-65,1-2 0,-2-1-1,36-40 1,70-119 1752,-100 136-1606,-17 24-101,-2 0 1,13-31 0,-12 25 77,-11 22-1,-1 4-200,-8 10-65,-10 18-188,13-18-66,-12 21 86,1 1 1,-21 61 0,35-83-96,0 0-1,0 0 0,1 0 1,1 0-1,0 0 0,0 0 0,1 0 1,1 0-1,0 0 0,0 0 1,1 0-1,1 0 0,6 19 0,-8-25-13,1-1 1,0 0-1,0 0 0,1 0 0,-1 0 0,1 0 0,0-1 0,0 1 0,0-1 0,1 1 0,-1-1 0,1 0 0,5 3 0,-6-4-3,0-1-1,0 0 0,0 0 0,0 0 0,0 0 0,0 0 0,0-1 0,0 0 1,0 1-1,0-1 0,1 0 0,-1 0 0,0-1 0,0 1 0,0-1 1,0 0-1,0 1 0,0-1 0,0-1 0,0 1 0,4-2 0,19-13 59,-1-1 0,-1-2-1,0 0 1,28-30-1,-7 7 23,5 0 34,-29 25 3,0-1-1,0 0 1,-2-2 0,25-32 0,-44 52-124,0 0 0,0 0 0,0 0 0,0 0 0,0 0 0,0 0 0,-1 0 1,1 0-1,0 0 0,0 0 0,0 0 0,0 0 0,0 0 0,-1 0 0,1 0 0,0 0 0,0 0 1,0 0-1,0 0 0,0 0 0,-1 0 0,1 0 0,0 0 0,0 0 0,0 0 0,0 0 0,0 0 1,0-1-1,0 1 0,0 0 0,-1 0 0,1 0 0,0 0 0,0 0 0,0 0 0,0 0 1,0-1-1,0 1 0,0 0 0,0 0 0,0 0 0,0 0 0,0 0 0,0-1 0,0 1 0,0 0 1,0 0-1,0 0 0,0 0 0,0 0 0,0-1 0,0 1 0,0 0 0,0 0 0,0 0 0,0 0 1,0 0-1,0 0 0,0-1 0,0 1 0,1 0 0,-14 5 80,13-5-78,-9 4 18,0 1 1,0 0 0,1 1-1,0 0 1,0 0-1,0 1 1,1 0 0,0 0-1,0 1 1,1 0 0,-10 16-1,11-17-12,1 1 0,0-1 0,1 1 0,0 0 0,0 0 0,1 0 0,0 0 0,0 0-1,1 1 1,0-1 0,0 0 0,1 1 0,0-1 0,2 15 0,0-16-3,0-1 1,0 0-1,0 0 1,1 0-1,0 0 1,0-1-1,0 1 1,1-1-1,0 0 0,0 0 1,0 0-1,1 0 1,-1-1-1,1 0 1,0 0-1,0 0 0,1-1 1,5 4-1,-8-6-3,0 1 0,1-1 0,-1 1-1,0-1 1,1 0 0,-1-1 0,1 1-1,-1-1 1,1 1 0,-1-1 0,1 0-1,-1 0 1,1-1 0,-1 1 0,1-1-1,-1 1 1,1-1 0,-1 0 0,1-1-1,-1 1 1,0 0 0,0-1 0,0 0-1,0 0 1,0 0 0,0 0 0,0 0-1,-1-1 1,1 1 0,-1-1 0,1 1-1,-1-1 1,2-4 0,2-2 14,-1 1 1,0-1-1,-1 0 0,0 0 0,-1-1 1,0 1-1,0-1 0,-1 0 0,0 1 1,0-1-1,-1-19 0,-1 23-4,0 0 0,-1 0 0,1 0 1,-2 0-1,1 0 0,0 0 0,-1 0 0,0 0 0,-1 0 0,1 1 0,-1-1 1,0 1-1,-1 0 0,1 0 0,-1 0 0,0 0 0,0 1 0,0-1 0,-1 1 0,-8-6 1,3 3 10,-1 1 1,0 0-1,0 0 1,0 1-1,-1 1 1,0 0-1,0 1 1,0 0-1,0 0 1,0 2-1,-1-1 1,1 2 0,0-1-1,-17 3 1,116-7 1,350-94 94,-419 94-94,1 1-1,-1 0 1,1 1-1,0 1 1,0 1-1,19 1 1,-38 0-28,1 0 1,-1 0-1,0 1 1,1-1-1,-1 0 1,1 0-1,-1 0 0,0 1 1,1-1-1,-1 0 1,0 0-1,1 1 1,-1-1-1,0 0 1,0 1-1,1-1 0,-1 0 1,0 1-1,0-1 1,0 0-1,1 1 1,-1-1-1,0 1 0,0-1 1,0 0-1,0 1 1,0-1-1,0 1 1,0-1-1,0 0 1,0 1-1,0-1 0,0 1 1,0-1-1,0 1 1,-4 18 28,3-14-19,-6 19 38,-2 1 0,0-1 0,-2-1 0,-17 30 1,12-24 151,-23 60 1,39-89-201,0 0 1,0-1-1,0 1 1,0 0-1,0 0 1,0 0 0,0 0-1,0 0 1,0 0-1,1 0 1,-1 0-1,0 0 1,0 0 0,0 0-1,0 0 1,0 0-1,0 0 1,0-1 0,1 1-1,-1 0 1,0 0-1,0 0 1,0 0-1,0 0 1,0 0 0,0 0-1,0 0 1,1 0-1,-1 1 1,0-1-1,0 0 1,0 0 0,0 0-1,0 0 1,0 0-1,0 0 1,1 0-1,-1 0 1,0 0 0,0 0-1,0 0 1,0 0-1,0 0 1,0 0-1,0 1 1,0-1 0,0 0-1,0 0 1,0 0-1,1 0 1,-1 0 0,0 0-1,0 0 1,0 1-1,0-1 1,0 0-1,0 0 1,0 0 0,90-71 219,-76 61-201,159-103 242,-148 98-209,23-12 60,-45 25-101,0 1-1,0 0 1,0 0-1,0 0 1,0 0-1,1 1 1,-1-1-1,0 1 1,1 0-1,-1 0 1,0 0-1,7 1 1,-9-1-10,0 1 0,-1-1-1,1 1 1,-1-1 0,1 1 0,-1 0 0,1-1-1,-1 1 1,1-1 0,-1 1 0,0 0 0,1-1 0,-1 1-1,0 0 1,0 0 0,1-1 0,-1 1 0,0 0 0,0 0-1,0-1 1,0 1 0,0 0 0,0 0 0,0-1-1,0 1 1,0 0 0,0 0 0,-1-1 0,1 1 0,0 0-1,-1 1 1,-9 30 24,8-28-21,-11 35 12,-13 56 0,23-80-15,1-1 0,0 1 1,1 0-1,1-1 0,0 1 1,1 0-1,4 21 0,-5-33-2,1-1 0,-1 0 1,1 1-1,0-1 0,-1 0 0,1 0 0,0 0 0,0 0 0,1 0 0,-1 0 1,0 0-1,1 0 0,-1 0 0,1-1 0,-1 1 0,1-1 0,0 1 0,0-1 1,0 1-1,0-1 0,3 1 0,-2-1 3,0 0 0,0 0 0,0-1 0,0 0 0,0 0 0,0 0 1,1 0-1,-1 0 0,0 0 0,0-1 0,0 1 0,0-1 0,5-2 0,3-1 10,-1-1 0,1 0-1,-1-1 1,-1 0 0,1-1 0,-1 0-1,10-10 1,13-18 61,-1-1 1,-3-1-1,-1-1 0,27-50 0,-18 14 273,-45 96-352,1 0 1,2 1-1,-8 40 0,13-54 2,0 1 0,1-1-1,0 0 1,0 1 0,0-1 0,2 1 0,-1-1-1,1 0 1,0 0 0,1 0 0,0 0-1,6 12 1,-8-20 3,0 0-1,0 0 1,0 0-1,0 0 1,0 0-1,0 0 1,0 0-1,0 0 1,0 0 0,1-1-1,-1 1 1,0-1-1,1 1 1,-1-1-1,0 1 1,1-1-1,-1 0 1,0 1-1,1-1 1,-1 0-1,1 0 1,-1 0 0,1 0-1,-1 0 1,0 0-1,1-1 1,-1 1-1,0 0 1,1-1-1,1 0 1,4-2 6,1 1 0,-1-1 0,14-8 1,7-8 24,-1-1 1,41-38 0,10-8 49,-54 46-59,-17 14-17,0 0 0,0 0 0,15-8 1,-22 14-7,0 0 0,0 0 0,0 0 0,0 0 0,0 1 0,0-1 0,0 0 0,-1 0 0,1 0 1,0 0-1,0 0 0,0 0 0,0 0 0,0 1 0,0-1 0,0 0 0,0 0 0,0 0 1,0 0-1,0 0 0,0 0 0,0 1 0,0-1 0,0 0 0,0 0 0,0 0 0,0 0 1,0 0-1,1 0 0,-1 1 0,0-1 0,0 0 0,0 0 0,0 0 0,0 0 0,0 0 1,0 0-1,0 0 0,0 0 0,0 0 0,1 1 0,-1-1 0,0 0 0,0 0 0,0 0 1,0 0-1,0 0 0,0 0 0,1 0 0,-1 0 0,0 0 0,0 0 0,0 0 0,0 0 1,0 0-1,0 0 0,1 0 0,-1 0 0,0 0 0,0 0 0,0 0 0,0 0 0,0 0 1,0 0-1,1 0 0,-10 19-13,-17 21-28,-100 153-42,126-193 83,0 0 0,-1 1 0,1-1 0,0 0 0,0 1 0,-1-1 0,1 0 0,0 0 0,0 1 0,-1-1 0,1 0 0,0 1 0,0-1 0,0 1 0,0-1 0,0 0 0,0 1 0,0-1 0,-1 1 0,1-1 0,0 0 0,0 1 0,1-1 0,-1 0 0,0 1 0,0-1 0,0 1 0,0-1 0,0 0 0,0 1 0,0-1 0,1 0 0,-1 1 0,0-1 0,0 0 0,0 1 0,1-1 0,-1 0 0,0 1 0,0-1 0,1 0 0,-1 0 0,0 1 0,1-1 0,-1 0 0,0 0 0,1 0 0,-1 1 0,0-1 0,1 0 0,-1 0 0,1 0 0,-1 0 0,0 0 0,1 0 0,-1 0 0,1 0 0,-1 0 0,0 0 0,1 0 0,0 0 0,32-4 0,-23 2 0,11 0 2,0-1 11,0 1 0,-1 0-1,1 2 1,34 3 0,-50-2-12,-1-1 1,0 1 0,0 0 0,0 0-1,-1 0 1,1 1 0,0-1 0,0 1-1,-1 0 1,1 0 0,-1 0 0,1 1-1,-1-1 1,0 1 0,0 0 0,0 0 0,0 0-1,-1 0 1,1 0 0,-1 1 0,0-1-1,0 1 1,0-1 0,0 1 0,-1 0-1,1 0 1,-1 0 0,0-1 0,0 1-1,0 6 1,-1-1 1,0 0 0,0 0 1,-1 0-1,-1-1 0,1 1 0,-2-1 0,1 1 0,-1-1 1,0 1-1,-1-1 0,0 0 0,0-1 0,0 1 0,-1-1 0,-1 0 1,-5 7-1,-5 4 9,-1 0 0,0-2 0,-1 0 1,-35 23-1,29-23 20,0 0 1,-2-2 0,1-1-1,-2-1 1,0-2 0,0 0-1,-37 7 1,63-16-28,0-1 0,-1 0-1,1 0 1,0 0 0,0 0-1,0 0 1,-1 0 0,1 0 0,0 0-1,0 0 1,0-1 0,-1 1 0,1 0-1,0-1 1,0 1 0,-2-2-1,3 2-1,-1-1 0,1 1 0,-1-1 0,1 1 0,-1-1 0,1 0-1,-1 1 1,1-1 0,0 0 0,-1 1 0,1-1 0,0 0 0,0 0-1,-1 1 1,1-1 0,0 0 0,0 0 0,0 1 0,0-3 0,1 0 0,-1 1 0,1-1 0,-1 0 0,1 0 0,0 0 0,0 0 0,1 1 0,-1-1 0,0 1 0,1-1 0,0 1 0,2-4 0,14-12 1,0 0-1,2 1 1,0 0-1,26-15 1,94-48 14,-76 45-15,0 0-3,-1-4 0,-2-2 0,-2-2 0,98-95 0,-148 128 10,-1 0 0,0 0 0,8-14 0,-14 21-6,1-1-1,-1 0 0,-1 0 1,1 1-1,0-2 0,-1 1 1,0 0-1,0 0 0,0 0 1,0 0-1,-1-1 0,0 1 0,0-7 1,0 10-3,0 0 1,0 0-1,-1 0 1,1 0 0,0-1-1,-1 1 1,1 0-1,-1 0 1,1 0-1,-1 0 1,0 0-1,1 0 1,-1 1-1,0-1 1,0 0-1,1 0 1,-1 0 0,0 1-1,0-1 1,0 0-1,0 1 1,0-1-1,0 1 1,0-1-1,-2 0 1,1 1 2,-1-1 1,0 1-1,0 0 1,1 0-1,-1 0 0,0 0 1,1 1-1,-1-1 0,0 1 1,-4 1-1,1 0 3,0 0-1,-1 1 1,1 0-1,0 0 1,1 1-1,-1-1 1,1 1-1,-8 7 0,11-9-7,0 1 0,0-1 0,0 1-1,0-1 1,0 1 0,1 0-1,-1 0 1,1 0 0,0 0-1,-1 0 1,2 0 0,-1 0 0,0 0-1,1 0 1,-1 0 0,1 1-1,0-1 1,0 0 0,0 0-1,0 0 1,1 1 0,-1-1 0,1 0-1,0 0 1,0 0 0,0 0-1,0 0 1,1 0 0,-1 0-1,1 0 1,0-1 0,-1 1-1,1-1 1,1 1 0,-1-1 0,0 0-1,0 1 1,1-1 0,0 0-1,-1-1 1,1 1 0,0 0-1,5 1 1,4 1 0,-1 0 1,1-1-1,0-1 1,0 0-1,1-1 0,-1 0 1,0-1-1,0 0 0,1-1 1,17-3-1,14-5 38,62-20-1,-105 28-35,57-19 77,-1-2 0,-1-3 0,75-45 0,-55 16 103,-73 50-126,-13 6-32,-17 6-12,-1 2-7,0 2 0,1 1-1,1 1 1,-39 26 0,54-32-3,1 1 1,1 0-1,-1 0 1,1 0-1,-12 18 0,17-20 0,0-1-1,0 1 0,1 1 1,-1-1-1,2 0 0,-1 1 1,1-1-1,0 1 0,0 0 1,0 9-1,2-14 0,0 0 0,-1 0 0,1 0 0,0 0 0,1 0 0,-1 0 0,0 0 0,1 0 0,0 0 0,0 0 0,0 0 0,0 0 0,0 0 0,0-1 0,1 1 0,-1 0 0,1-1 0,0 1 0,0-1 0,0 0 0,0 0 0,0 0 0,1 0 0,-1 0 0,0 0 0,1 0 0,0-1 0,-1 1 0,1-1 0,0 0 0,0 0 0,-1 0 0,1 0 0,0 0 0,0-1 0,0 1 0,0-1 0,0 0 0,0 0 0,0 0 0,0 0 0,0 0 0,0-1 0,0 1 0,0-1 0,0 0 0,3-1 0,7-3 4,0-1 0,-1-1 0,1 0 0,-2 0 0,1-2 0,-1 1 0,12-12 0,3-6 17,35-45-1,-30 29-7,-1-2-1,-3-1 0,-2-1 0,32-77 0,-27 39 60,38-163 1,-64 230-61,0-1 12,0 0 0,1-30 0,-6 42-5,-2 7-9,-5 10-1,-6 21-24,2 0 0,1 0 0,1 1 0,2 0 0,1 1 0,-3 46 0,4 12-79,7 104 0,19-43-1552,-16-129-964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01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17487,'0'0'912,"109"-8"0,36-11-40,18-3 8,9 0-248,-1 2-8,6-8-80,-52 10 0,-72 11-40,-17-5 8,0 2-160,-20 8 8,-20 4-280,-10-2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0:5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5520,'0'0'11794,"11"0"-11378,170 18 1405,-133-16-1259,1-2-1,-1-2 0,74-13 1,-89 8-242,-22 5-25,-1 0-1,1 0 1,16 0-1,-20 0 75,3-1-3551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1:0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281 248 5824,'0'0'11210,"-11"2"-10697,5-1-496,-7 1 265,0 0-1,0 1 0,1 1 1,0 0-1,0 0 1,0 1-1,0 1 0,-16 10 1,-14 13 640,31-22-623,-1 0 0,1 1 0,1 1 0,-19 18 0,26-24-229,1-1 0,0 1-1,0 1 1,0-1-1,1 0 1,-1 0-1,1 1 1,-1-1-1,1 1 1,0-1-1,0 1 1,1-1 0,-1 1-1,1 0 1,0-1-1,0 1 1,0 0-1,0-1 1,1 1-1,-1 0 1,1-1-1,2 7 1,-2-7-28,1-1-1,-1 0 1,1 1 0,0-1 0,0 0-1,-1 0 1,1 0 0,1 0-1,-1-1 1,0 1 0,0 0 0,1-1-1,-1 0 1,0 1 0,1-1 0,-1 0-1,1 0 1,0-1 0,-1 1-1,1 0 1,0-1 0,0 0 0,-1 0-1,5 0 1,2 1 74,0-1 0,0 0-1,-1-1 1,1 0 0,0 0-1,13-4 1,-15 2-39,1-1 1,0 0-1,-1 0 0,0 0 0,0-1 1,0 0-1,-1 0 0,1 0 0,-1-1 1,0 0-1,-1 0 0,0-1 0,0 0 1,0 0-1,4-8 0,-5 6 12,1 0-1,-1 0 1,-1 0-1,0-1 1,0 1-1,-1-1 1,0 0-1,-1 0 1,0 0-1,0 0 1,-1 0-1,-2-14 1,-3-11 309,-18-61 1,19 84-356,0 1-1,0-1 1,-2 1 0,1 0-1,-1 0 1,-1 1 0,0 0-1,-15-17 1,20 25-37,0 0 1,0 1-1,-1-1 1,1 0-1,0 1 0,-1-1 1,0 1-1,1 0 0,-5-1 1,7 1-20,-1 1 0,1 0 0,-1 0 1,0 0-1,1 0 0,-1 0 1,1 0-1,-1 0 0,0 0 0,1 0 1,-1 0-1,1 0 0,-1 0 0,0 0 1,1 0-1,-1 1 0,1-1 1,-1 0-1,1 0 0,-1 1 0,1-1 1,-1 0-1,1 1 0,-1-1 1,1 1-1,-1-1 0,1 0 0,0 1 1,-1-1-1,1 1 0,0-1 0,-1 1 1,1-1-1,0 1 0,-1 0 1,1-1-1,0 1 0,0-1 0,0 1 1,0 0-1,0-1 0,0 1 0,0-1 1,0 1-1,0 0 0,0-1 1,0 1-1,0 0 0,0 8-3853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1:0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5720,'0'0'19346,"-2"14"-19098,-44 229 1224,40-216-1116,1-1 0,-2 52 0,7-76-327,0 0 1,0 0-1,0 0 0,0 0 1,1-1-1,-1 1 0,1 0 1,-1 0-1,1-1 1,0 1-1,0 0 0,-1-1 1,1 1-1,0 0 1,1-1-1,-1 1 0,0-1 1,0 0-1,1 1 0,-1-1 1,0 0-1,1 0 1,-1 0-1,1 0 0,0 0 1,-1 0-1,1 0 1,0-1-1,-1 1 0,1-1 1,0 1-1,0-1 0,0 0 1,0 1-1,2-1 1,8 0 72,-1 1 0,1-2 1,0 0-1,17-3 1,-16 2-41,27-1 156,-31 3-165,0 0 0,0-1 0,0 0 0,12-3-1,-15 2 3,0 1-1,-1 0 0,1 1 1,0-1-1,9 2 1,-2-1 50,-13 0-127,0 0-1,0 0 0,1 0 0,-1 0 0,0 0 0,0 0 0,0 0 1,1 0-1,-1 0 0,0 0 0,0 0 0,1 0 0,-1 0 0,0-1 1,0 1-1,0 0 0,1 0 0,-1 0 0,0 0 0,0 0 0,0 0 1,0-1-1,1 1 0,-1 0 0,0 0 0,0 0 0,0 0 1,0-1-1,0 1 0,0 0 0,1 0 0,-1 0 0,0-1 0,0 1 1,0 0-1,0 0 0,0-1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1:0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8432,'0'0'6998,"11"0"-6435,73-1 476,78-2 1130,-120-1-1577,1-2 0,-1-1 0,0-3 0,60-21 0,-93 28-698,12-6 1031,-21 9-1049,1 0 1,0 0 0,-1-1 0,1 1 0,-1-1 0,1 1 0,0 0 0,-1-1 0,1 1 0,-1-1 0,1 1 0,-1-1 0,0 0 0,1 1 0,-1-1 0,1 1 0,-1-1 0,0 0 0,0 1 0,1-1 0,-1-1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1:0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5320,'0'0'9833,"-5"10"-9388,0-2-392,-7 13 499,1-1 0,-13 38 0,-4 18 445,17-52-618,2 1 1,-11 46 0,-14 193 1368,29-162-1184,4 1 0,5-1 0,5 0 0,3 0 0,31 114 0,15-36 506,-43-148-693,2 0 1,30 45-1,-35-58-179,27 23 561,-27-29-25,-9-13-1167,-6-7-2983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1:0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5824,'0'0'19343,"-5"11"-19056,2-3-232,0-2-4,0 2 0,0-1-1,1 0 1,-1 1 0,2-1 0,-1 1-1,1 0 1,0-1 0,1 11 0,5 29 363,3-2 0,1 1 0,21 57 0,-10-36 19,18 51 661,-37-114-1027,0-1 0,0 1-1,0-1 1,0 1-1,-1 0 1,0 0-1,1-1 1,-1 1 0,-1 0-1,1 0 1,-1-1-1,1 1 1,-1 0 0,-2 3-1,2-1-12,-1-1 1,0 0-1,0 0 0,0 0 1,-6 7-1,6-10-41,0 1-1,0-1 0,0-1 0,0 1 1,0 0-1,-1 0 0,1-1 1,-1 0-1,1 1 0,-1-1 1,0 0-1,1 0 0,-5 1 1,-13 1 55,-1-1 0,1 0 0,-1-1 0,1-1 1,-1-1-1,1-1 0,-22-5 0,32 5 34,1 1 0,0-2 0,0 1 0,0-1 0,0 0 0,1-1 0,-1 0-1,-8-6 1,10-4-482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1:1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5320,'0'0'10368,"11"1"-9870,3 1-327,33 1 606,31-11 1503,-45 6-1874,-1-1 0,53-12-1,-47 7-124,48-4 0,366-22 949,-341 31-987,-74 3-129,0-1 0,0-2-1,48-10 1,-75 10-49,1 1 0,0 1 0,0 0 0,0 0 0,0 1 0,0 0 0,21 4 0,-19-4 7,-12 0-64,0 0-1,-1 0 1,1-1-1,0 1 0,0 0 1,-1 0-1,1 0 0,0 0 1,0 0-1,-1 0 1,1 0-1,0 0 0,0 0 1,-1 1-1,1-1 1,0 0-1,-1 0 0,1 1 1,0-1-1,-1 0 0,1 1 1,1 0-1,-11 4 23,-10 12-131,8-8-2870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1:1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4416,'0'0'9162,"10"2"-8836,32 7-5,-39-8-252,1-1 0,-1 0-1,1 0 1,0 0 0,-1 0 0,1-1 0,-1 1 0,1-1-1,-1 0 1,1 0 0,-1 0 0,5-3 0,14-3 185,33-2 238,-22 2 35,1 2 0,40-1 0,-59 6-154,-1-1 0,21-5 0,-34 6-365,3 0 88,0-1-1,0 1 0,1 1 1,-1-1-1,0 0 1,0 1-1,5 1 0,20 2 353,4 2 208,-32-6-570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1:1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5720,'0'0'10577,"6"11"-10231,-2-5-292,6 11 166,0 0 0,-2 1 0,10 25 0,-7-4 576,-2 2 0,6 53 0,-4-43 669,-11-51-1326,1-16 421,1-6-418,-1-10-26,1 1-1,3 0 0,0 0 1,2 1-1,14-43 0,-19 68-106,0 0 10,0 0 0,0 1 0,0-1 1,0 0-1,1 1 0,-1 0 0,1-1 0,0 1 0,1 0 0,-1 0 0,1 1 1,5-6-1,-7 9-18,-1 0 1,0 0-1,1 0 1,-1 1-1,0-1 1,1 0-1,-1 0 1,0 1-1,1-1 1,-1 1-1,0-1 1,0 1-1,1-1 1,-1 1-1,0 0 1,0 0-1,2 1 1,18 15 31,-11-3 2,0 0 1,-1 1 0,0 0 0,7 19 0,2 3 65,23 57 265,-23-44 50,-17-44-291,4 3 120,-4-15-3520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1:1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7832,'0'0'9678,"10"10"-9245,0 2-284,-6-7-87,0-1 1,-1 0-1,2 0 1,-1 0-1,0 0 0,1-1 1,-1 0-1,1 0 0,0 0 1,9 4-1,12 8 585,-23-12-551,1-1 0,0 1-1,0-1 1,0 0 0,0 0 0,0 0 0,0-1 0,0 1 0,6 0-1,5 0 288,-1-1-1,24-2 0,-31 1-184,-1-1 1,0 0 0,0 0 0,1 0-1,-1-1 1,0 0 0,0 0-1,9-5 1,-14 6-155,0 0 0,0 0 1,0 0-1,0 0 0,-1 0 1,1 0-1,0 0 0,0 0 0,-1 0 1,1-1-1,-1 1 0,1 0 0,-1 0 1,1-1-1,-1 1 0,0 0 0,0 0 1,1-1-1,-1 1 0,0 0 1,-1-3-1,-4-29 510,4 30-522,-1-1-1,1 1 1,-1 0 0,0 0 0,1 0 0,-1 0-1,-1 0 1,1 0 0,0 1 0,-1-1 0,1 1-1,-1 0 1,0-1 0,0 1 0,0 0 0,0 1-1,-5-3 1,4 2 2,-1 0 0,1 0 0,-1 1-1,1 0 1,-1 0 0,0 0 0,1 1 0,-1-1 0,0 1-1,0 0 1,1 1 0,-10 0 0,14 0-32,-16 2 99,1 1 1,-25 10 0,35-11-77,0 0 0,0 0 0,0 0 0,0 0 0,1 1 0,-1 0 0,1 0 0,0 0 0,1 0 0,-7 9 1,2-2 24,7-10-38,-1 1 0,1-1 0,0 1-1,0 0 1,0-1 0,0 1 0,0 0 0,1 0 0,-1 0-1,0 0 1,1-1 0,-1 1 0,1 0 0,0 0 0,-1 4 0,1 6 66,1 0 0,0 0 1,0 0-1,1 0 1,1 0-1,0 0 1,0-1-1,1 0 1,1 1-1,-1-1 1,2-1-1,12 20 0,-15-27-45,0-1 0,0 1-1,0-1 1,0 1 0,0-1-1,0 0 1,1 0-1,-1-1 1,1 1 0,-1-1-1,1 0 1,0 0 0,0 0-1,-1 0 1,1 0-1,0-1 1,0 0 0,0 0-1,0 0 1,0 0 0,-1-1-1,8-1 1,7-1 75,0-2 1,-1 0-1,25-11 0,-26 9-117,-12 5-63,0 0 1,0 0-1,0 0 0,0 0 1,0 1-1,1 0 0,-1 0 1,1 0-1,-1 0 0,1 1 1,-1-1-1,1 1 0,-1 0 1,1 1-1,7 1 0,-4 0-3758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01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13672,'0'0'1217,"14"8"-353,5 1-604,-1-1 1,1-1-1,0-1 0,1 0 1,0-2-1,38 5 0,66-5 1378,245-25-1,3-43 1227,-344 59-2541,9-3-2867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1:1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4616,'0'0'14137,"9"11"-13800,8 9-190,2 3 235,21 29 0,-10-3-134,-1 0 1,-3 2-1,-3 1 1,-1 1 0,-3 1-1,-3 1 1,-1 0-1,10 86 1,35 399 674,-41-242-416,-13-174-256,-5-93-152,-1 1 1,-1-1-1,-2 1 0,-1-1 0,-1 0 0,-2 0 0,-11 30 1,10-37-30,-3 10 160,-29 61 0,36-86-187,-1-1 0,0 0-1,0 0 1,-1 0 0,0-1 0,-1 0 0,1 0 0,-1 0 0,-1-1 0,1 0 0,-1-1 0,-9 6 0,15-10-49,1-1 1,0 1 0,0-1 0,-1 0 0,1 1 0,0-1 0,0 0 0,-1 0 0,1 0 0,0 0 0,-1 0 0,1 0 0,0 0 0,0-1 0,-1 1-1,1 0 1,0-1 0,-1 0 0,-7-3-2972,8 4 2600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2:25.61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1 156 3808,'0'0'4368,"0"10"-4224,12 57 2882,-12-68-2974,-1-22 539,1 14-515,-1 0 0,1 1-1,1-1 1,0 0 0,0 1 0,4-15 0,4-24 396,15 1-40,-22 42-365,0 1 1,0 0 0,0 0 0,0 0-1,1 0 1,-1 0 0,1 1-1,0-1 1,0 1 0,6-5 0,-9 7-63,4-1 28,0 0 0,-1 0-1,1 0 1,0 1 0,-1 0-1,1-1 1,0 1 0,0 1-1,-1-1 1,5 1 0,-2 0 10,15 2 90,-1 1 0,28 8 1,-23-5-85,-3 0 9,-1 1-1,20 10 0,29 11 49,-34-13-50,-30-12-45,0-1 1,0 0-1,1-1 0,-1 1 1,1-1-1,6 1 1,172 13 181,-158-14-191,1-1 0,37-4 0,-38 1-34,-1 1 1,47 4 0,29 4 48,-76-6 6,24-1-3,-1-3 0,74-13 0,8-1-120,-45 3 93,-68 9 19,0 2 0,0 0-1,1 1 1,-1 1 0,31 1 0,-6 4 35,53-3 0,-53-1-20,170 13-5,-188-11-10,0 0 1,25 6 0,19 3-3,-56-9-10,5 1 0,-17-4 2,0 1 1,0 0 0,1 0-1,-1 0 1,0 0 0,1 0-1,-1 0 1,0 0 0,0 0-1,1 1 1,-1-1 0,0 0-1,0 1 1,1-1 0,-1 1-1,0-1 1,1 2 0,0-2 21,-1 0 0,0 0 1,1 0-1,-1 0 1,0-1-1,1 1 0,-1 0 1,0 0-1,0-1 1,1 1-1,-1-1 1,0 0-1,0 1 0,0-1 1,0 0-1,1 1 1,-1-1-1,1-2 1,5-3 57,-7 6-79,0 0 0,1 0 0,-1 0 0,0 0 0,1 0 0,-1-1 0,0 1 0,0 0 0,1 0 0,-1 0 0,0 0 0,0-1 0,1 1 0,-1 0 0,0 0 0,0-1 0,0 1 0,0 0 0,1 0 0,-1-1 0,0 1 0,0 0 0,0 0 0,0-1 0,0 1 0,0 0 0,0-1 0,0 1 0,1 0 0,-1 0 0,0-1 0,0 1 0,0 0 0,-1-1 0,1 1 0,0 0 0,0-1-1,0 0 78,3 24-145,3 0 43,0 1 1,-2 0-1,-1 1 0,1 35 0,0-1 0,8 83-105,-14-101 101,0-15-18,2-25 68,0-1-19,0 0-1,0 0 1,0 1 0,0-1-1,0 0 1,-1 0-1,1 0 1,0 1 0,0-1-1,0 0 1,0 0-1,0 1 1,0-1 0,0 0-1,0 0 1,0 1-1,0-1 1,0 0-1,0 1 1,0-1 0,0 0-1,0 0 1,0 1-1,0-1 1,0 0 0,0 0-1,1 1 1,-1-1-1,0 0 1,0 0 0,0 0-1,0 1 1,0-1-1,1 0 1,-1 0 0,0 0-1,0 1 1,0-1-1,1 0 1,-1 0 0,0 0-1,0 0 1,1 0-1,-1 0 1,0 1 0,1-1-1,-37-1 353,9 1-275,-51 4-1,-141 29 171,164-26-108,0-2 0,-87-4 0,97-1-94,1 2 1,-44 8-1,-66 3 176,69-10-18,68-4-159,-33 4-1,1 0 27,15-4-27,-45-9-1,45 5-20,-46-1-1,34 5 8,29 0-11,0 0 0,0 1-1,0 1 1,1 0-1,-1 2 1,-20 5-1,30-7-7,1 0-1,0 0 1,-1 0-1,1-1 1,0 0-1,-8 0 1,-21 0 22,-2 3 60,-48-2 1,50-2-26,-65 7 1,57 1-60,10-1 76,-65 3 0,86-9-52,1 2 0,-20 4-1,20-4-13,0-1 1,-1 0-1,1-1 0,0 0 0,-1-1 0,1 0 0,0-1 0,0-1 0,-12-3 0,22 6-24,0-1 0,0 1 0,0 0 0,0-1 0,-1 0 0,1 1 0,0-1 0,0 0 0,0 1 0,0-1 0,0 0 0,1 0 0,-1 0 0,0 0 0,0 0 0,0 0 0,1 0 0,-1 0 0,1 0 0,-1 0 0,1 0 0,-1-1-1,1 1 1,-1 0 0,1 0 0,0-2 0,0-28-1916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2:29.96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1 305 4816,'0'0'9601,"9"2"-9509,-2-1-73,-5-2-14,0 1 0,0 0 0,0 1 0,0-1 1,0 0-1,0 1 0,0-1 0,0 1 0,0-1 0,0 1 0,-1 0 0,1 0 0,0 0 0,0 0 0,-1 0 0,1 0 0,0 0 0,-1 1 0,1-1 0,-1 1 0,0-1 0,1 1 0,-1-1 0,0 1 0,0 0 0,0 0 0,0-1 0,0 1 1,0 2-1,14 97 238,-13-72-141,2 0 1,15 53-1,-7-43 8,-1 1-1,9 68 0,32 414 501,-26-170-55,-20-211-184,-6-131-296,1 0 0,0 1 0,1-1 0,0 0 0,1 0 0,0 0 0,7 17 0,-9-26-63,-1 0 1,0 0-1,1 0 0,0 0 0,-1 0 0,1 0 1,0 0-1,-1 0 0,1 0 0,0 0 1,0 0-1,0-1 0,0 1 0,0 0 1,0 0-1,0-1 0,0 1 0,0-1 0,0 1 1,0-1-1,0 0 0,2 1 0,1-1 15,0 0-1,0-1 0,0 1 1,0-1-1,0 0 0,5-2 1,-7 3-28,70-26 135,-54 18-96,1 1-1,0 1 1,35-7-1,31-2 8,-53 8-11,1 2 0,49-3 0,100-5 12,0 0-11,-119 9-35,-47 2 0,0 0 0,0 2 0,27 1 0,30 6 0,-52-4 0,31 1 0,-34-3 0,22-2 0,-28 1 0,0-1 0,22 4 0,-28-3 7,-1 1-1,1-1 1,-1 0-1,1-1 1,0 1-1,-1-1 0,9-2 1,-12 2-5,0 1 1,0-1-1,0 1 1,-1-1-1,1 0 0,0 1 1,0-1-1,-1 0 1,1 0-1,-1 0 1,1-1-1,-1 1 0,1 0 1,-1 0-1,0-1 1,1 1-1,-1-1 1,0 1-1,0-1 0,0 0 1,0 1-1,0-1 1,-1 0-1,1 0 1,0-1-1,-1-13 55,0 0-1,-2 0 1,1 0 0,-2 0 0,-4-16-1,-3-13 1,-4-44 82,-26-169 125,36 225-238,-25-254 308,19 190-256,-2-13-24,-11-238 26,18 313-53,-2 2 0,-17-51 0,11 40-20,9 34-1,0-1 0,-1 1-1,-1 0 1,0 1 0,-9-13 0,10 16 15,3 3-17,-2-4 9,-1-1 0,-1 2 0,1-1 0,-1 0 1,-13-9-1,-17-10-7,33 25-3,0-1 1,1 1-1,-1-1 0,0 1 0,0 0 0,0 1 0,0-1 0,0 0 0,0 1 0,-1-1 0,1 1 0,0 0 1,0 0-1,0 0 0,-5 2 0,-7 1 34,-30 9 1,23-6-25,-244 45-111,204-39 66,43-7 25,0-1 1,0-1-1,0 0 1,-28-1-1,15-4 67,0 1-1,1 1 1,-60 10 0,84-9-38,0-1 0,1 1 0,-1-1 0,0 0 0,0-1 0,-8-1 0,-22-1 140,31 3-127,-21 3 71,20-4-89,6 1-17,1 0 1,0 0 0,-1-1-1,1 1 1,-1 0 0,1 0 0,-1 0-1,1 0 1,-1 0 0,1 0-1,0 0 1,-1 0 0,1 0-1,-1 0 1,1 0 0,-1 0 0,1 0-1,0 1 1,-1-1 0,1 0-1,-1 0 1,1 0 0,0 1 0,-1-1-1,1 0 1,-1 0 0,1 1-1,0-1 1,0 0 0,-1 1 0,1-1-1,0 0 1,-1 1 0,1 0-1,-6 1 9,6-2-9,0 0 0,-1 0 0,1 0 0,0 0 0,0 0 0,0 0 0,0 0 0,0 0 0,-1 0 0,1 0-1,0 0 1,0 0 0,0 0 0,0 0 0,0 0 0,-1 0 0,1 0 0,0 0 0,0 0 0,0 0 0,0 0 0,0 1-1,0-1 1,0 0 0,0 0 0,-1 0 0,1 0 0,0 0 0,0 0 0,0 1 0,0-1 0,0 0 0,0 0 0,0 0-1,0 0 1,0 0 0,0 1 0,0-1 0,0 0 0,0 0 0,0 0 0,0 0 0,0 0 0,0 1 0,0-1 0,0 0 0,0 0-1,0 0 1,0 0 0,0 0 0,0 1 0,0-1 0,1 0 0,-1 0 0,0 0 0,0 0 0,0 0 0,0 0 0,0 0-1,0 1 1,12 168-105,39 578-168,-50-689 252,13 72 0,-6-86 21,-4-36 41,-2-8 43,-1 3 1,0 0-73,-1-1 1,1 1 0,1-1 0,-1 1-1,0-1 1,0 0 0,1 0 0,2 4-1,1 1 6,9 16-6,28 39 32,-38-56-41,0-1 0,0-1 0,1 1 0,0 0 0,0-1 0,0 0 0,0 0-1,10 5 1,-14-9-3,0 1 0,1-1 0,-1 1 0,0-1 0,0 0 0,0 1 0,0-1 0,0 0 0,0 0 0,0 0 0,1 0 0,-1 0 0,0 0 0,0-1 0,0 1 0,0 0 0,0 0 0,0-1 0,0 1 0,0-1 0,0 1 0,0-1 0,0 1 0,0-1 0,0 0 0,0 1 0,0-1 0,0 0 0,1-1 0,1-3 0,1 0 0,-1 0 0,0 0 0,4-10 0,-3 7 0,5-13 0,-1 0 0,-1-1 0,-1 0 0,5-31-1,5-96 4,-12 100-1,10-191 70,-7 82 38,-6 154-106,-1-4 15,0 1 1,1 0-1,0-1 1,0 1-1,1-1 1,0 1 0,0 0-1,6-14 1,2-1 68,-10 21-83,0-1 0,1 0 0,-1 1 0,1-1-1,-1 1 1,1-1 0,0 1 0,0-1 0,0 1 0,0-1 0,0 1 0,0 0 0,0-1 0,0 1 0,0 0 0,0 0 0,1 0 0,-1 0 0,0 0 0,1 0 0,-1 1 0,1-1 0,-1 0 0,1 1 0,2-2 0,2 1-5,-1 0 0,0-1 1,1 2-1,-1-1 0,1 1 0,6 0 1,-9 0-1,0 1 0,0 0 0,1 0 0,-1 0 0,0 0 0,0 1-1,0-1 1,0 1 0,-1 0 0,1 0 0,0 0 0,2 2 0,14 15-9,0 0 1,-1 1-1,-1 1 0,-1 0 0,-1 1 0,18 35 0,-6-1-24,35 100 0,-44-91 57,20 126-1,-38-191-23,2 12 9,0 5 12,9 30 0,-11-46-19,0-1 1,0 0-1,0 1 1,0-1-1,0 1 1,0-1-1,1 0 1,-1 1-1,0-1 1,0 0 0,0 1-1,1-1 1,-1 0-1,0 1 1,0-1-1,1 0 1,-1 0-1,0 1 1,0-1-1,1 0 1,-1 0-1,0 0 1,1 1-1,-1-1 1,1 0-1,5-7 58,0-18-1,0-104 10,-5 78 18,10-75 1,-6 109-24,-5 17-63,-1 0 0,1 0-1,0 0 1,0 0 0,1 0-1,-1 0 1,0 1 0,0-1 0,0 0-1,0 0 1,0 0 0,0 0-1,0 0 1,0 0 0,0 0 0,0 0-1,0 0 1,0 0 0,0 0-1,0 0 1,0 0 0,0 1 0,0-1-1,0 0 1,0 0 0,0 0-1,0 0 1,0 0 0,1 0 0,-1 0-1,0 0 1,0 0 0,0 0 0,0 0-1,0 0 1,0 0 0,0 0-1,0 0 1,0 0 0,0 0 0,0 0-1,1 0 1,-1 0 0,0 0-1,0 0 1,0 0 0,0 0 0,0 0-1,0 0 1,0 0 0,0 0-1,0 0 1,0 0 0,0 0 0,0 0-1,0-1 1,1 1 0,-1 0-1,0 0 1,0 0 0,0 0 0,0 0-1,0 0 1,0 0 0,0 0-1,4 33-6,-1 99-32,-4-104 30,-1 0 0,-10 51 1,9-69 6,0 0 0,-1 0 0,0 0 1,0-1-1,-1 1 0,0-1 0,-1 0 1,0-1-1,0 1 0,-1-1 0,0-1 1,-1 1-1,0-1 0,0-1 0,0 1 1,-1-1-1,-13 7 0,5-5 6,1-1-1,-1 0 1,0-1 0,0-1 0,0-1-1,-1 0 1,0-2 0,0 0-1,-23 0 1,30-3 14,0 1 0,0-2 0,0 1 0,0-2 0,0 1 0,0-2 0,1 1 0,0-2 0,-1 1 0,2-1-1,-1-1 1,0 1 0,-12-11 0,20 13-17,-1 0 1,0 0-1,0-1 0,1 1 0,0 0 0,0-1 0,0 0 1,0 1-1,0-1 0,1 0 0,-1 0 0,1 0 0,0 0 0,1 0 1,-1 0-1,0 0 0,1-7 0,0-15-8,0 0-1,2 0 1,1 0 0,6-25-1,-1 1-5,11-86-2820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2:3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3808,'0'0'15230,"12"5"-15106,-5-1-97,-2-1-12,0-1 1,1 0 0,-1 0 0,0 0-1,1 0 1,-1-1 0,0 0 0,1 0-1,0-1 1,-1 1 0,1-1 0,-1 0-1,1-1 1,6-1 0,63-9 327,84-4-1,-44 6-38,-92 8-217,0 1 1,-1 1-1,28 5 0,-5-2 65,-28 2-18,-17-6-125,1 1 0,-1-1 0,1 1 1,-1-1-1,1 0 0,-1 0 0,1 1 0,-1-1 1,1 0-1,0 0 0,-1 0 0,1 0 0,0 1 1,-1-1-1,1 0 0,-1 0 0,1 0 1,0 0-1,-1-1 0,1 1 0,1 0 0,1 0 69,-1 0-5,-2-7-66,-12-33 17,10 34-632,-1 0 0,1-1 0,1 1 0,-1-1 0,0-11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2:3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6520,'0'0'9867,"14"6"-9493,0 2-250,-8-5-77,-1 0 0,0-1 0,1 1 0,0-1 0,0 0 0,-1-1 0,1 1 0,0-1 1,0 0-1,1 0 0,-1-1 0,8 0 0,220 2 1838,-70 1-670,-162-3-1199,16 0 192,-1 1 1,29 4-1,-33-7-60,-12 2-148,0 0 1,-1-1-1,1 1 0,0 0 0,-1 0 0,1 0 1,0 0-1,-1 0 0,1 0 0,0 0 0,-1 0 1,1 0-1,0 0 0,-1 0 0,1 0 0,0 0 1,-1 0-1,1 1 0,0-1 0,-1 0 1,1 0-1,0 1 0,-1-1 0,2 1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2:45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3808,'0'0'14423,"10"0"-14279,79-4 402,39 10 484,-63-2-427,44-8 429,-105 4-965,-1 0 1,0 0-1,0 1 1,0 0-1,1-1 1,-1 1-1,0 0 1,0 1-1,0-1 1,0 0-1,0 1 1,-1 0-1,1-1 1,5 5-1,-8-5-45,1 0 1,-1 0-1,1-1 1,-1 1 0,1 0-1,-1 0 1,1 0-1,-1 0 1,0 0-1,0 0 1,1-1-1,-1 1 1,0 0-1,0 0 1,0 0-1,0 0 1,0 0-1,0 2 1,0 1 29,0-4-29,-2-1-284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02:46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 5520,'0'0'13391,"11"-5"-13160,-5 3-194,21-9 265,30-8 0,-43 15-175,0 1 0,0 0 0,1 1 0,-1 1 0,1 0 0,-1 1 0,20 2 0,-11 0 132,0-1 0,27-2 0,-5 0 222,-23-1 101,-22 2-677,1 0 0,0 0 0,-1 0 0,1 0 0,-1 0 0,1-1 0,0 1-1,-1 0 1,1 0 0,-1 0 0,1-1 0,0 1 0,-1 0 0,1-1 0,-1 1 0,1 0-1,-1-1 1,1 1 0,-1-1 0,0 1 0,1-1 0,-1 1 0,1-1 0,-1 1 0,0-1 0,1 0-1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2:56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3312,'0'0'11152,"2"11"-10994,11 86 236,-4-44-42,4 32 118,-4-46-211,-7-33-206,0 1 0,-1-1 0,1 0 0,0 13 0,4 15 376,-6-34-146,2-17-124,16-94 113,-12 71-206,-3 25-25,0 1 0,0-1-1,2 1 1,-1 1 0,2-1-1,0 0 1,9-13 0,-13 25-33,-1 0 1,1 1 0,0-1-1,0 1 1,0 0-1,0 0 1,0 0-1,0 0 1,0 0 0,0 0-1,1 0 1,-1 1-1,0-1 1,0 1-1,1-1 1,2 1 0,-3 0 2,0-1 0,-1 1 0,1 0 0,0 0 0,0 0 0,-1 0 0,1 0 0,0 0 0,-1 1 1,1-1-1,0 0 0,-1 1 0,1-1 0,0 1 0,-1 0 0,1 0 0,-1-1 0,1 1 0,-1 0 0,0 0 1,1 0-1,-1 1 0,2 1 0,11 26 88,14 40 0,-22-53-38,0 1-20,-1 0 1,0 1 0,2 18-1,-5-25 1,0 0 0,1 1 0,5 10 0,-5-13-20,1 1 1,-2-1-1,1 0 1,-1 1-1,1 16 1,-4-12 60,-3-29-130,3 8-24,-1-7-2376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2:58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96 148 4312,'0'0'11978,"10"1"-11777,183 10 1509,-189-12-1639,0 0 0,0 1 0,0-2 0,0 1 0,0 0 0,0-1 0,-1 0 0,1 0 1,-1 0-1,1 0 0,-1 0 0,0-1 0,0 1 0,0-1 0,0 0 0,0 0 0,0 0 0,2-6 0,4 2 166,-9 7-225,1 0-1,-1 0 1,1-1 0,-1 1 0,1 0 0,-1 0-1,0-1 1,1 1 0,-1-1 0,1 1-1,-1 0 1,0-1 0,1 1 0,-1-1 0,0 1-1,0-1 1,1 1 0,-1-1 0,0 1-1,0-1 1,0 1 0,0-1 0,0 1 0,0-1-1,1 1 1,-1-1 0,0 1 0,0-1-1,-1 1 1,1-1 0,0 1 0,0-1-1,0 1 1,0-1 0,0 1 0,-1-1 0,1 1-1,0-1 1,0 1 0,-1-1 0,1 1-1,0-1 1,-1 0 0,-3-6 35,-1 1 0,0-1 0,0 1 0,0 0 0,-1 0-1,0 1 1,0-1 0,0 1 0,-1 1 0,-8-6 0,8 7-15,0 0-1,0 0 1,-1 0 0,0 1-1,1 0 1,-1 0-1,0 1 1,0 0 0,0 1-1,-11 0 1,15 1-47,0 0-1,-1 1 1,1-1 0,0 1-1,0 0 1,0 0-1,1 1 1,-1-1 0,-3 4-1,-20 11-15,20-14 29,1 1 1,0 1 0,1-1-1,-1 1 1,-8 9 0,-2 2-1,10-11 27,1 1-1,0 0 0,0 0 0,-7 13 0,-10 14 65,20-30-74,0 0 1,0 0 0,1 1-1,-1-1 1,1 0-1,0 0 1,-1 5 0,-6 14 107,6-18-105,1 1 0,0-1 0,-1 0 0,1 1 0,1-1 0,-1 1 0,1-1 0,0 1 0,0 8 0,9 43 70,-4-28-51,-3-15 5,1 0 0,0-1-1,7 20 1,-8-26 3,1-1 0,-1 0 0,1 0 0,0 0 0,1 0 0,-1-1 0,1 1 1,0-1-1,0 0 0,6 5 0,-6-8-7,0 0 0,1 0-1,-1 0 1,0-1 0,0 0 0,0 1 0,1-2 0,-1 1 0,7-1 0,-5 0 13,51-9 145,-44 7-174,0 0-1,0 1 0,15-1 0,-23 3-466,0 1-1,0-1 1,0 1-1,0 0 1,0 0 0,9 4-1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3:0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39 194 3504,'0'0'13334,"12"7"-13166,0 2-111,-7-5-20,0 0 0,1-1 0,0 1 0,-1-1 0,1-1 0,12 5 0,-2-3 244,-1-1 0,1-1 0,16 0 0,-25-1-199,1-1 0,-1 0-1,0-1 1,1 1 0,-1-2 0,0 1-1,0-1 1,11-4 0,-14 5-40,-1-1 0,1 0 0,-1 0 0,0 0 0,0 0 0,0 0 1,0-1-1,0 1 0,0-1 0,-1 0 0,1 0 0,-1 0 0,0 0 0,0 0 0,0 0 0,0-1 0,2-6 0,10-11 116,-7 12-70,-6 7-78,-1 0 0,0 0-1,0-1 1,1 1 0,-1 0 0,-1-1 0,1 1 0,0 0 0,-1 0 0,1-1 0,-1 1 0,1 0-1,-1 0 1,0 0 0,-1-3 0,-3-9 74,4 10-65,0 1 0,0 0 0,0 0 0,-1 0 0,1 0 0,-1 0 0,0 0 0,0 1 0,0-1 0,0 0 0,-5-3 0,-10-14 0,15 17-6,0 0 0,-1 0 0,0 0 0,1 0 0,-1 1 0,0-1 0,0 1 0,0 0 0,0 0 0,-1 0 0,1 0 0,-1 0 0,1 1 0,-7-2 0,4 1-8,1 1 5,0 0-1,-1 0 0,1 0 0,0 1 0,0-1 0,-1 1 1,1 1-1,0-1 0,0 1 0,-8 1 0,1 3 12,0 0 0,1 0 0,-21 14 0,5-4 14,20-11-13,0 1 0,0-1 1,0 1-1,1 0 0,-1 1 0,1 0 1,0 0-1,-5 8 0,9-10-13,1 0 0,-1 1 0,1-1 0,0 1 0,0-1 0,1 1 0,-1-1 1,1 1-1,0 5 0,1 5 49,1 0 1,5 23 0,1 3 19,-6-23-47,2 13 94,1 0 0,14 48 0,-14-68-89,1 0 0,0 0 0,0-1 0,1 0 0,1-1 0,-1 1 0,1-1 0,14 11 0,-14-12 26,-3-4-35,-1 0 0,1 0 0,0-1-1,1 0 1,-1 0 0,0 0 0,1 0-1,11 3 1,53 9 151,-10-2 11,-42-10-72,-1 0 0,1 0-1,0-2 1,32-1 0,-24 0 62,-22-1-161,-1 1 0,0-1 1,1 0-1,-1 0 0,1 0 0,-1 0 1,0 0-1,5-3 0,8-3-3522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02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16575,'0'0'1584,"93"-14"-976,-15 14 8,25 12-424,12 6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3:1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4416,'0'0'2144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3:1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0 972 5120,'0'0'7809,"1"-11"-7401,18-88 711,14-84 1187,-24 120-1653,5-45 392,-8 48-384,19-79 1,-20 121-514,0 0 1,1 1 0,1 0 0,1 0 0,0 1 0,1 0-1,1 0 1,21-26 0,-31 42-145,78-83 604,-70 77-541,0 0 0,0 0 0,0 1 0,14-7 0,-18 10-22,0 0 0,1 0 0,-1 0 0,1 1 0,-1 0-1,1 0 1,-1 0 0,1 1 0,0-1 0,0 1-1,6 0 1,-6 2-17,0-1 0,0 1 1,0 0-1,0 1 0,-1-1 0,1 1 0,-1 0 0,1 0 0,-1 0 0,0 0 0,0 1 0,4 5 0,7 9 49,19 27 0,-29-38-52,-1-2 1,-1 1 1,1 0-1,-1 1 0,0-1 0,0 0 0,-1 1 0,3 10 0,-4-14-12,-1-1 0,0 0 0,0 0 0,1 0 0,-1 1 0,0-1 0,-1 0 0,1 0 0,0 0 0,-1 1 0,1-1 0,-1 0 0,0 0 0,1 0 0,-1 0 0,0 0 1,0 0-1,-1 0 0,1 0 0,0-1 0,-1 1 0,1 0 0,-1-1 0,1 1 0,-1-1 0,0 1 0,-3 1 0,-5 4 47,0 1 0,0 0 0,-16 18 0,17-17-17,0 0 0,-1 0 0,-20 14 0,15-15-1,-1-1 0,0-1 0,0 0 0,-1-2 0,-18 5 0,12-4 89,-41 15 0,63-20-127,-18 9 32,15-4-93,11-1-114,-5-4 43,0 0 0,0-1-1,0 1 1,0 0-1,0-1 1,0 1 0,0-1-1,0 1 1,0-1 0,-1 0-1,1 0 1,0 0 0,2-2-1,-1 1-1455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3:1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3504,'0'0'16234,"-9"13"-16034,-2 4-95,0 1 1,1 0-1,1 0 0,-8 23 1,10-15 80,0 1 0,-3 36 0,-5 24 145,8-53-182,3 0-1,-2 61 1,2-22-6,3-50 14,0 0-1,5 32 1,2-23 137,0 5 48,-6-37-331,0 0 1,0 0 0,0 1 0,0-1 0,0 0-1,0 1 1,0-1 0,0 0 0,0 0-1,1 1 1,-1-1 0,0 0 0,0 1 0,0-1-1,0 0 1,0 0 0,0 1 0,1-1-1,-1 0 1,0 0 0,0 0 0,0 1-1,1-1 1,-1 0 0,0 0 0,0 0 0,1 1-1,-1-1 1,0 0 0,1 0 0,-1 0-1,0 0 1,0 0 0,1 0 0,-1 0 0,1 0-1,14-3 228,24-17-89,-27 13-112,-1 2-14,15-9 24,-1 2 0,2 1 0,-1 1 0,48-12 0,-54 19 66,0 1 1,22-1-1,-41 3-103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3:1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7832,'0'0'9058,"9"-10"-8722,30-33-16,-34 39-245,0 0-1,1 0 0,-1 0 1,1 1-1,0 0 1,0 0-1,0 0 1,0 1-1,0 0 1,11-2-1,-6 1 39,33-6 736,47-4-1,-17 10-267,-59 3-2287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3:1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8744,'0'0'7009,"14"-6"-6573,27-11 142,45-10 0,141-24 2634,-222 50-3090,0-1 0,0 0 1,0 0-1,0-1 0,0 1 1,6-6-1,8-4-2810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3:1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5520,'0'0'13241,"12"6"-12972,-6-3-230,0 1 3,1-1 0,0 1-1,0-2 1,0 1-1,0-1 1,0 0 0,0-1-1,0 0 1,1 0 0,-1 0-1,11-1 1,103-1 808,-79 2-16,74-7-1,-112 6-879,8-2 513,-1 0-1,22-6 1,-30 7-624,-1 0-1,1 0 1,-1 0-1,0 0 0,0-1 1,1 1-1,-1-1 1,0 1-1,0-1 0,0 0 1,0 1-1,-1-1 1,1 0-1,0 0 0,-1-1 1,1 1-1,-1 0 1,2-5-1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3:44.24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 4216,'0'0'6242,"12"4"-6116,76 28 363,-85-30-450,0-1 0,0 1 0,-1 0 0,1-1-1,0 1 1,-1 0 0,0 1 0,0-1 0,1 0 0,-1 1 0,-1-1 0,1 1 0,0 0-1,-1-1 1,1 1 0,-1 0 0,0 0 0,2 6 0,-2-7-13,8 16 267,-7-16-260,0 0 0,-1 1 0,1 0-1,-1-1 1,0 1 0,0 0 0,0 0-1,0-1 1,0 1 0,0 6 0,0-8-26,0 1 0,-1-1 1,1 1-1,0-1 0,0 0 1,0 0-1,0 1 1,0-1-1,0 0 0,1 0 1,-1 0-1,0 0 0,1 0 1,-1-1-1,0 1 0,1 0 1,1 0-1,28 12 161,25-6 432,-55-6-583,0-1 0,0 0 0,-1 0 1,1 1-1,0-1 0,-1 0 0,1 1 1,0-1-1,-1 1 0,1-1 0,0 0 1,-1 1-1,1 0 0,-1-1 0,1 1 1,-1-1-1,1 1 0,-1 0 0,0-1 1,1 1-1,-1 0 0,0-1 0,1 1 1,-1 0-1,0 0 0,0-1 0,0 1 1,0 0-1,0 1 0,3 8 98,-3-10-114,0 1 0,0-1 0,0 1 0,1-1 0,-1 1 0,0-1 0,1 1 0,-1-1 0,0 0 1,1 1-1,-1-1 0,1 0 0,-1 1 0,0-1 0,1 0 0,-1 1 0,1-1 0,-1 0 0,1 0 1,-1 1-1,2-1 0,-2 0-1,0 0 1,1 0 0,-1 0 0,1 1-1,-1-1 1,1 0 0,-1 0-1,1 1 1,-1-1 0,0 0-1,1 0 1,-1 1 0,0-1 0,1 0-1,-1 1 1,0-1 0,1 1-1,-1-1 1,0 0 0,0 1-1,1-1 1,-1 1 0,0-1 0,0 1-1,0-1 1,0 1 0,0-1-1,0 1 1,1-1 0,-1 1-1,0-1 1,0 1 0,-1 0 0,4 25 69,-3-25-67,0 0 0,0 0 1,1 0-1,-1 0 0,1 0 1,-1 0-1,0 0 0,1 0 0,0 0 1,-1 0-1,1 0 0,0 0 1,-1 0-1,1-1 0,0 1 1,0 0-1,0-1 0,0 1 0,-1 0 1,1-1-1,2 1 0,-3 0-29,1-1 0,-1 0 0,0 1-1,1-1 1,-1 0 0,0 1 0,0-1 0,0 1-1,0-1 1,1 0 0,-1 1 0,0-1-1,0 1 1,0-1 0,0 1 0,0-1 0,0 0-1,0 1 1,0-1 0,0 1 0,0-1 0,0 1-1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3:47.57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93 80 3312,'0'0'9737,"-10"-6"-9516,-31-15-3,41 21-210,0 0 0,-1 0 1,1-1-1,-1 1 0,1 0 0,-1 0 1,1 0-1,-1 0 0,1 0 1,-1 0-1,1 0 0,0 0 1,-1 0-1,1 1 0,-1-1 1,1 0-1,-1 0 0,1 0 0,0 0 1,-1 1-1,1-1 0,-1 0 1,1 0-1,0 1 0,-1-1 1,1 0-1,0 1 0,-1-1 1,1 0-1,0 1 0,0-1 0,-1 1 1,1-1-1,0 0 0,0 1 1,0-1-1,-1 1 0,1-1 1,0 1-1,0 0 0,-3 21 221,2-18-150,-9 60 953,-4 101 0,16-151-899,-1 0 1,2-1-1,0 1 1,0-1 0,2 0-1,-1 0 1,2 0 0,6 12-1,-10-23-103,-1 0 1,1 0-1,0-1 1,-1 1-1,1 0 0,0-1 1,0 0-1,0 1 0,1-1 1,-1 0-1,0 0 0,0 0 1,1 0-1,-1-1 0,0 1 1,1-1-1,-1 1 0,1-1 1,-1 0-1,0 0 0,1 0 1,-1 0-1,1 0 0,3-2 1,47-8 213,-31 7-184,3 1-21,-1 2 0,1 0 0,0 1 1,0 1-1,26 7 0,15 0 20,-31-7 9,0-2-1,0-2 0,0 0 0,0-3 0,54-14 0,-62 13-13,68-14 72,-79 18-123,2-2 2,0 2 1,1 0-1,-1 1 1,1 1-1,-1 1 1,37 6-1,3 9 1,-20-5 11,0-2-1,77 8 0,-100-16-1,3 0 5,0 0-1,34-5 0,-11 0-13,0 2-1,43 3 0,-18 1 126,-63-2-131,0 0 0,0 0 0,0 0 0,0-1 0,0 1 0,0-1 0,0 0 0,0 1 0,0-1 0,-1 0 0,1-1 0,0 1 0,4-4 0,5 1 61,3-4 37,-12 4-80,0 0 0,-1 0 0,1 0 0,-1 0 0,0-1 0,0 1 0,1-6 0,6-15-44,-6 22-1,-1-1 0,0 1 0,1 0-1,0 0 1,0 0 0,0 1 0,0-1-1,0 1 1,0-1 0,1 1 0,6-3-1,6-5 18,-16 10 12,1-1 0,-1 1 0,0-1 0,1 0 0,-1 1-1,0-1 1,0 1 0,0-1 0,1 0 0,-1 1 0,0-1 0,0 0 0,0 1 0,0-1 0,0 0-1,0 1 1,-1-1 0,1 0 0,0 1 0,0-1 0,0 1 0,-1-2 0,-7-19 27,6 14 7,-5-12 5,5 9-22,-1 1-1,0-1 0,-1 1 1,0 0-1,0 0 1,-1 1-1,-11-16 0,1 6 12,10 12-21,1 0 0,-1 1 0,0 0 0,-8-7 0,-14-9 22,11 8-32,-1 1 1,-32-19-1,28 22 7,0 0 0,0 1 0,0 1 0,-1 1 0,0 1 0,-1 1 0,1 1 0,-1 1 0,0 1 0,1 0 0,-1 2 0,0 1 0,1 1 0,-26 6 0,-77 22 9,-121 21 15,159-39 22,6 0-6,-125 3 0,127-16 180,45 0-2884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3:49.39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204 0 4512,'0'0'6784,"-5"14"-6416,4-12-362,-14 36 462,2 0 0,-9 40 0,-1 52 340,-58 251 1244,74-361-1934,-4 17 442,-11 71 1,18-62 10,4-42-509,0-1-1,1 1 1,-1 0-1,0-1 1,1 1-1,0-1 1,0 1-1,0-1 1,0 1-1,3 3 1,-3-6-40,0 0 0,0 0 1,1 0-1,-1-1 0,0 1 1,1 0-1,-1-1 0,1 1 1,-1-1-1,1 1 0,-1-1 1,1 0-1,-1 0 0,1 0 1,-1 0-1,1 0 0,2 0 1,31-4 134,-32 4-140,262-50 1069,-234 45-923,0 1 0,39 0 0,-43 3-61,-23 1-87,16-1 53,-1 0 0,25-6 0,-38 6-57,1-1 0,-1 0 0,0-1 0,0 1 0,-1-1 1,1 0-1,0 0 0,-1-1 0,0 0 0,10-8 0,-15 11-8,1-1 1,0 1-1,0 0 0,0-1 0,-1 1 0,1 0 0,-1-1 0,1 1 0,-1-1 0,1 1 1,-1-1-1,0 1 0,0-1 0,0 1 0,0-1 0,0 1 0,0-3 0,-6-29 24,3 22-12,-85-513 718,85 499-705,1 14-27,0 1 0,1-1 0,1 0 0,0 0 0,0 0 0,1 0 0,3-11 0,4-18-44,-8 40 44,0 0-1,0 0 0,0-1 1,0 1-1,0 0 0,0 0 1,0-1-1,0 1 1,0 0-1,0-1 0,0 1 1,0 0-1,0 0 0,0-1 1,0 1-1,0 0 0,0 0 1,0-1-1,0 1 0,-1 0 1,1 0-1,0 0 0,0-1 1,0 1-1,0 0 1,0 0-1,-1 0 0,1-1 1,0 1-1,0 0 0,-1 0 1,1 0-1,0 0 0,0 0 1,0-1-1,-1 1 0,1 0 1,-1 0-1,-15-2 32,-21 7 28,36-5-59,-90 20 61,-34 6 20,93-20-47,-24 3 21,51-9-51,0 0 1,1 0 0,-1 0-1,0 0 1,0-1-1,0 0 1,1 0 0,-10-3-1,8 1 49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3:51.39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17 1 4816,'0'0'5453,"-1"12"-5233,-10 151 769,8-131-658,2-1 0,1 0-1,1 1 1,7 37 0,8 30 626,-15-90-829,0-5 2,-1 1 1,1-1-1,0 1 0,0-1 1,3 6-1,-4-10-112,0 1-1,0-1 1,1 0-1,-1 1 1,0-1 0,0 0-1,0 1 1,1-1-1,-1 0 1,0 0-1,1 1 1,-1-1 0,0 0-1,0 0 1,1 0-1,-1 1 1,0-1-1,1 0 1,-1 0 0,0 0-1,1 0 1,-1 0-1,1 0 1,-1 0 0,0 0-1,1 0 1,-1 0-1,1 0 15,1 0-1,-1-1 1,0 1-1,-1-1 1,1 1-1,0-1 1,0 0-1,0 1 1,0-1-1,0 0 1,-1 0-1,1 0 1,0 1-1,0-3 1,6-7 130,0-1 0,-1 1 1,0-2-1,7-20 1,10-20 280,-21 49-563,0 0 0,0 0 0,0 1 0,1-1 0,-1 0 0,1 1 1,0 0-1,0-1 0,0 1 0,0 0 0,0 1 0,0-1 0,0 1 0,6-3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06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1088 9648,'0'0'9713,"12"-14"-9344,27-27 40,-3-1-1,-2-2 1,33-55 0,50-144 1175,-98 192-954,-1-1-1,20-105 1,-32 124-287,-2 15 40,-1 1 0,0-1 1,-1 0-1,-2-37 1,0 55-353,0 0 0,0-1 0,0 1 0,0 0-1,0-1 1,0 1 0,0-1 0,0 1 0,0 0 0,0-1 0,0 1 0,0 0 0,0-1 0,0 1 0,0 0 0,-1-1-1,1 1 1,0 0 0,0-1 0,0 1 0,-1 0 0,1-1 0,0 1 0,0 0 0,-1 0 0,1-1 0,0 1 0,-1 0 0,1 0-1,0-1 1,-1 1 0,1 0 0,0 0 0,-1 0 0,1 0 0,0 0 0,-1 0 0,1 0 0,-1 0 0,1-1 0,-1 2 0,-15 11 764,7-2-633,1 1 0,0 0 0,1 1 0,-9 18 0,11-20-101,-125 287 889,24 14-388,53-136-276,-41 122 224,84-270-483,-65 154 201,64-157-206,-2-1 0,0 0 0,-2-1 1,-1-1-1,-26 28 0,42-49-22,0 0 0,0 0 0,0 0 0,0-1 0,0 1 0,0 0 0,0 0 0,0 0 0,0-1 0,0 1 0,0 0 0,0 0 0,0 0 0,0-1 0,0 1 0,-1 0 0,1 0 0,0 0 0,0 0 0,0-1 0,0 1 0,0 0 0,-1 0 0,1 0 0,0 0 0,0 0 0,0 0 0,0-1 0,-1 1 0,1 0 0,0 0 0,0 0 0,0 0 0,-1 0 0,1 0 0,0 0 0,0 0 0,0 0 0,-1 0 0,1 0 0,0 0 0,0 0 0,0 0 0,-1 0 0,1 0 0,0 0 0,0 0 0,0 0 0,-1 0 0,1 1 0,0-1 0,0 0 0,0 0 0,0 0 0,-1 0 0,1 0 0,5-21 0,4-3 0,1 1 0,1 0 0,1 0 0,1 2 0,31-41 0,-15 28 0,1 1 0,54-44 0,49-23 0,-50 40 0,-12 6 0,-2-4 0,91-100 0,-131 126 0,-2-2 0,-1-1 0,-2 0 0,-2-2 0,-1-1 0,-2-1 0,19-56 0,41-182 0,-72 248 0,4-13 0,-2-1 0,-2 0 0,2-64 0,-8 101 0,-1 1 0,0 0 0,-1 0 0,1 0 0,-1 0 0,0 0 0,-1 0 0,1 0 0,-5-10 0,6 15 0,0 0 0,-1 0 0,1 0 0,0 0 0,0 0 0,-1 0 0,1 0 0,0 0 0,0 0 0,-1 1 0,1-1 0,0 0 0,0 0 0,-1 0 0,1 0 0,0 0 0,0 0 0,0 0 0,-1 1 0,1-1 0,0 0 0,0 0 0,0 0 0,0 1 0,-1-1 0,1 0 0,0 0 0,0 0 0,0 1 0,0-1 0,0 0 0,0 0 0,-1 1 0,1-1 0,0 0 0,0 1 0,-8 15 0,3-8 0,-10 20 0,1 0 0,1 1 0,1 1 0,2 0 0,-7 36 0,-23 163 0,34-183 0,-15 89 0,-22 196 0,41-310 0,2 31 0,1-44 0,-1-1 0,2 0 0,-1 1 0,1-1 0,0 0 0,0 0 0,1 0 0,4 8 0,-6-14 0,0 1 0,0-1 0,0 0 0,-1 1 0,2-1 0,-1 0 0,0 0 0,0 0 0,0 0 0,0 0 0,1 0 0,-1 0 0,1-1 0,-1 1 0,0 0 0,1-1 0,-1 1 0,1-1 0,-1 1 0,4-1 0,-2 0 0,1 0 0,-1 0 0,0 0 0,1-1 0,-1 1 0,1-1 0,-1 0 0,0 0 0,4-2 0,5-2 0,-1-2 0,0 1 0,-1-1 0,14-11 0,22-25 0,55-64 0,-36 35 0,-1-5 0,-62 75 0,1 0 0,-1 0 0,0 1 0,1-1 0,-1 1 0,1-1 0,4-1 0,-33 111 0,16-65 0,1-4 0,-11 54 0,19-83 0,0-1 0,1 0 0,0 1 0,0-1 0,1 1 0,0-1 0,5 17 0,-6-25 0,0 0 0,0 0 0,0 0 0,1 0 0,-1-1 0,0 1 0,1 0 0,-1 0 0,1 0 0,-1 0 0,1-1 0,-1 1 0,1 0 0,0 0 0,-1-1 0,1 1 0,0 0 0,0-1 0,-1 1 0,1-1 0,0 1 0,0-1 0,0 1 0,0-1 0,0 0 0,0 1 0,-1-1 0,1 0 0,0 0 0,0 0 0,0 0 0,0 0 0,0 0 0,0 0 0,0 0 0,0 0 0,0 0 0,0 0 0,0-1 0,0 1 0,0 0 0,0-1 0,-1 1 0,2-1 0,5-3 0,0 0 0,0-1 0,0 1 0,9-10 0,-3 3 0,5-3 0,-2-1 0,0-1 0,-1 0 0,0-1 0,15-24 0,-6 6 0,32-71 0,-40 68 0,9-16 0,-21 49 0,-3 8 0,-4 6 0,0-1 0,0 1 0,0-1 0,0 1 0,1 0 0,1 0 0,-1 0 0,1 0 0,1 9 0,6 74 0,-5-80 0,0-4 0,0-1 0,0 0 0,1 0 0,0 0 0,0 0 0,1-1 0,3 8 0,-5-12 0,0 0 0,0 0 0,1 1 0,0-1 0,-1 0 0,1 0 0,0 0 0,0-1 0,0 1 0,0 0 0,0-1 0,0 1 0,0-1 0,1 0 0,-1 0 0,0 0 0,1 0 0,-1 0 0,1 0 0,-1-1 0,1 1 0,3 0 0,1-1 0,0 0 0,0 0 0,1 0 0,-1-1 0,0 0 0,0 0 0,0-1 0,0 0 0,0 0 0,0 0 0,-1-1 0,1 0 0,-1-1 0,1 1 0,5-6 0,44-28 0,-40 28 0,0-1 0,17-14 0,-12 6 0,-9 10 0,-1-1 0,-1-1 0,0 0 0,0 0 0,12-18 0,-16 22 0,-5 6 0,-1 0 0,1-1 0,-1 1 0,1 0 0,0-1 0,-1 1 0,0 0 0,1-1 0,-1 1 0,1-1 0,-1 1 0,1-1 0,-1 1 0,0-1 0,1 1 0,-1-1 0,0 1 0,1-1 0,-1 1 0,0-1 0,0 0 0,0 1 0,0-1 0,0 1 0,1-1 0,-1 0 0,0 1 0,0-1 0,0 0 0,-1 1 0,1-2 0,0 2 0,-1 0 0,1-1 0,-1 1 0,1 0 0,-1 0 0,1-1 0,-1 1 0,0 0 0,1 0 0,-1 0 0,1 0 0,-1 0 0,1 0 0,-1 0 0,1 0 0,-1 0 0,0 0 0,1 0 0,-1 0 0,1 1 0,-1-1 0,1 0 0,-1 0 0,1 1 0,-1-1 0,1 0 0,-1 0 0,1 1 0,-1-1 0,1 1 0,0-1 0,-1 0 0,0 1 0,1 0 0,0-1 0,0 0 0,0 1 0,0-1 0,0 1 0,0-1 0,-1 0 0,1 1 0,0-1 0,0 0 0,-1 1 0,1-1 0,0 1 0,-1-1 0,1 0 0,0 0 0,-1 1 0,1-1 0,0 0 0,-1 0 0,1 1 0,0-1 0,-1 0 0,1 0 0,-1 0 0,1 0 0,-1 1 0,-12 3 0,-6 24 0,14-21 0,0-1 0,0 1 0,0 0 0,1 1 0,0-1 0,1 1 0,0 0 0,0 0 0,-2 9 0,2-1 0,0 0 0,1 1 0,-1 27 0,3-40 0,0 0 0,0 0 0,1 1 0,-1-1 0,1 0 0,0 0 0,0 0 0,0 0 0,1-1 0,0 1 0,-1 0 0,1 0 0,5 5 0,-5-6 0,1 0 0,-1-1 0,1 0 0,0 0 0,0 0 0,0 0 0,0 0 0,0 0 0,0-1 0,1 1 0,-1-1 0,0 0 0,1 0 0,-1-1 0,1 1 0,4 0 0,5-1 0,0 1 0,-1-2 0,1 0 0,0 0 0,0-2 0,-1 1 0,15-6 0,-1-1 0,0-1 0,30-17 0,35-31 0,-4 3 0,-66 42 0,1 0 0,-2-2 0,0 0 0,30-30 0,-141 98 0,73-40 0,1 1 0,0 1 0,1 0 0,0 1 0,2 1 0,0 1 0,0 0 0,-15 30 0,26-42 0,0-1 0,0 1 0,1 1 0,0-1 0,0 0 0,1 0 0,0 1 0,0-1 0,0 1 0,1-1 0,0 1 0,1 8 0,-1-13 0,1 1 0,-1 0 0,1 0 0,0-1 0,0 1 0,0 0 0,0-1 0,0 1 0,0-1 0,1 1 0,0-1 0,-1 0 0,1 1 0,0-1 0,0 0 0,0 0 0,0 0 0,0-1 0,1 1 0,-1-1 0,1 1 0,-1-1 0,1 1 0,-1-1 0,1 0 0,0 0 0,-1-1 0,1 1 0,0-1 0,4 1 0,0 0 0,0-1 0,1 0 0,-1 0 0,0 0 0,0-1 0,1 0 0,-1-1 0,0 0 0,0 0 0,0 0 0,13-7 0,-10 3 0,0-1 0,0 0 0,0 0 0,-1-1 0,0 0 0,12-15 0,4-9 0,-2-1 0,-2 0 0,23-50 0,-40 77 0,26-57 0,-3-1 0,-2-1 0,22-91 0,-25 57 0,14-168 0,-34 250 0,0-1 0,-1 0 0,0-1 0,-1 1 0,-5-33 0,5 50 0,0 0 0,-1-1 0,1 1 0,0 0 0,-1-1 0,1 1 0,-1 0 0,0-1 0,1 1 0,-1 0 0,0 0 0,0 0 0,-1-2 0,2 3 0,-1 0 0,1-1 0,0 1 0,-1 0 0,1 0 0,-1 0 0,1 0 0,-1 0 0,1 0 0,0-1 0,-1 1 0,1 0 0,-1 0 0,1 0 0,-1 1 0,1-1 0,0 0 0,-1 0 0,1 0 0,-1 0 0,1 0 0,-1 0 0,1 1 0,0-1 0,-1 0 0,1 0 0,0 1 0,-1-1 0,-3 4 0,1-1 0,-1 1 0,1 0 0,0 0 0,0 1 0,-3 5 0,-11 21 0,1 0 0,2 2 0,2-1 0,1 2 0,-11 51 0,10-19 0,3 0 0,-1 68 0,9-92 0,2 0 0,2 0 0,1 0 0,3 0 0,14 54 0,-19-91 0,-1-1 0,1 1 0,0-1 0,0 0 0,0 0 0,1 0 0,-1 0 0,1 0 0,0 0 0,0 0 0,0-1 0,1 0 0,-1 0 0,1 0 0,0 0 0,0 0 0,0-1 0,0 1 0,0-1 0,1 0 0,-1-1 0,1 1 0,-1-1 0,1 0 0,-1 0 0,1 0 0,0 0 0,0-1 0,-1 0 0,1 0 0,0 0 0,0-1 0,-1 0 0,1 1 0,0-2 0,-1 1 0,1 0 0,-1-1 0,0 0 0,1 0 0,-1 0 0,4-4 0,21-14 0,0-1 0,-2-2 0,0-1 0,-2-1 0,0-2 0,26-37 0,-51 64 0,1-1 0,-1 1 0,0-1 0,0 1 0,1 0 0,-1-1 0,0 1 0,0 0 0,1-1 0,-1 1 0,1 0 0,-1-1 0,0 1 0,1 0 0,-1 0 0,0-1 0,1 1 0,-1 0 0,1 0 0,-1 0 0,1 0 0,-1 0 0,0-1 0,1 1 0,-1 0 0,2 0 0,2 10 0,-3 21 0,-3-10 0,-1-1 0,0 0 0,-2 0 0,0-1 0,-1 1 0,-1-1 0,-1 0 0,-1-1 0,0 0 0,-1 0 0,-1-1 0,-1 0 0,-1-1 0,0 0 0,0-1 0,-25 20 0,35-33 0,0 1 0,0 0 0,0-1 0,0 0 0,-1 0 0,1 0 0,-1 0 0,1 0 0,-1-1 0,1 1 0,-1-1 0,-6 1 0,6-4 0,9-2 0,12-3 0,31-3 0,0 1 0,97-3 0,-121 10 0,18 5 0,-34-2 0,0 0 0,0 0 0,14-2 0,-21 1 0,-1 0 0,0 0 0,1 0 0,-1 0 0,0 0 0,1 0 0,-1 0 0,0 0 0,1 0 0,-1 0 0,1 0 0,-1 0 0,0 0 0,1 0 0,-1-1 0,0 1 0,1 0 0,-1 0 0,0 0 0,0-1 0,1 1 0,-1 0 0,0 0 0,0-1 0,1 1 0,-1 0 0,0-1 0,0 1 0,0 0 0,1 0 0,-1-1 0,0 1 0,0-1 0,0 1 0,0 0 0,0-1 0,0 1 0,0 0 0,0-1 0,0 1 0,0 0 0,0-1 0,0 1 0,0-1 0,0 1 0,0-1 0,-12-21 0,8 17 0,-17-26-3935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7:3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3912,'0'0'15062,"11"6"-14958,-7-4-100,4 3 39,2 0-1,-1-1 0,0 0 0,1 0 1,0-1-1,0 0 0,0-1 0,0 0 1,20 0-1,4-1 113,-27 0-99,0 0 0,1-1-1,12-2 1,-9 1 36,0 1-1,0 0 0,0 0 0,0 1 0,16 4 1,9 0 224,1-2 76,4 0 422,-41-3-793,1 0 0,0 0 1,0-1-1,0 1 0,0 0 1,0 0-1,0-1 0,0 1 1,0 0-1,-1-1 0,1 1 1,0-1-1,0 1 1,0-1-1,-1 1 0,1-1 1,0 1-1,-1-1 0,1 0 1,-1 1-1,1-1 0,0 0 1,-1 0-1,1 0 0,-1 1 1,1-2-1,3-22-3141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7:4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4416,'0'0'10878,"8"14"-10754,28 43 6,-32-50-90,-1 1 1,1 0-1,-1-1 1,0 1-1,-1 0 1,0 1-1,0-1 1,-1 0-1,0 1 1,0 11-1,1 8 79,1 14 84,-2-31-110,-1 1 1,2-1 0,-1 1 0,1-1-1,1 0 1,0 0 0,6 13 0,-8-17 687,-1-14-469,5-39-101,2 0-1,13-49 1,-18 91-193,0 0 1,-1 0-1,2 0 0,-1 1 1,0-1-1,1 0 0,0 1 1,0 0-1,0-1 0,0 1 1,0 0-1,0 1 0,1-1 0,5-3 1,-8 6-18,0 1 0,0-1 0,0 0 0,0 0 0,0 1 0,0-1 0,0 0 0,0 1-1,0-1 1,0 1 0,0-1 0,0 1 0,-1 0 0,1-1 0,0 1 0,0 0 0,-1 0 0,1-1 0,0 1 0,-1 0 0,1 0 0,0 2 0,13 21 15,-7-5 1,-1 1-1,-1 0 0,0 0 0,-2 1 1,1 23-1,-4-32 0,0-11-10,0 0 1,0 0 0,0 0 0,0 0 0,0 1 0,0-1 0,0 0 0,0 0 0,1 0 0,-1 0 0,0 0 0,1 1 0,-1-1 0,1 0-1,0 1 1,-1-2-2,1 0 0,-1 1 0,0-1 0,0 0 0,0 0-1,1 0 1,-1 1 0,0-1 0,1 0 0,-1 0-1,0 0 1,0 0 0,1 0 0,-1 0 0,0 0 0,1 0-1,-1 0 1,0 0 0,1 0 0,-1 0 0,0 0-1,1 0 1,-1 0 0,0 0 0,1 0 0,-1 0 0,0 0-1,0 0 1,1 0 0,-1-1 0,0 1 0,1 0-1,-1 0 1,0 0 0,0 0 0,1-1 0,-1 1 0,0 0-1,0 0 1,0-1 0,1 1 0,-1 0 0,0 0 0,0-1-1,0 1 1,0 0 0,0-1 0,1 1 0,11-20 86,-9 14-64,21-33 97,16-30 241,-23 45-188,-16 24-175,0-1 0,-1 0 0,1 1-1,0-1 1,-1 1 0,1-1 0,0 1 0,0-1 0,0 1 0,0 0 0,-1-1 0,1 1 0,0 0 0,0 0-1,0-1 1,0 1 0,0 0 0,0 0 0,0 0 0,0 0 0,0 0 0,0 1 0,-1-1 0,1 0 0,0 0-1,2 1 1,8 1-2,-10-2 0,0 0 0,0 1 0,0-1 0,0 0 0,0 0 0,0 0 0,0 1 0,0-1 0,0 0 0,0 1 0,0-1 0,0 1 0,0-1 0,1 1 0,8 11 38,0 0 0,-1 0-1,0 0 1,-1 1 0,0 1-1,-1-1 1,0 1-1,7 24 1,-11-32 39,-2-6-75,-1 0 0,0 0 0,0 0 0,0 0 0,0 0 1,0 0-1,0 0 0,0 0 0,0 0 0,1 0 0,-1 0 0,0 0 0,0 1 0,0-1 0,0 0 0,0 0 0,0 0 0,0 0 1,0 0-1,0 0 0,0 0 0,0 1 0,0-1 0,0 0 0,0 0 0,0 0 0,0 0 0,0 0 0,0 0 0,0 1 1,0-1-1,0 0 0,0 0 0,0 0 0,0 0 0,0 0 0,0 0 0,0 1 0,0-1 0,0 0 0,0 0 0,0 0 0,-1 0 1,1 0-1,0 0 0,0 0 0,0 0 0,0 0 0,0 0 0,0 1 0,0-1 0,0 0 0,-1 0 0,1 0 0,0 0 1,0 0-1,0 0 0,0 0 0,0 0 0,0 0 0,0 0 0,-1 0 0,5 6 109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7:4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4616,'0'0'12194,"4"10"-12089,0-2-81,-1-4-12,-1 1 0,0 0 1,0-1-1,0 1 0,-1 0 1,1 0-1,-1 0 1,0 0-1,-1 1 0,1-1 1,-1 0-1,-1 7 0,-2 29 202,1-1-1,4 53 0,16 38 582,-17-119-672,0-1-1,-1 0 1,0 0 0,-1 1-1,-5 20 1,6-32-115,0 0 1,0 1-1,0-1 0,0 0 1,0 0-1,0 0 0,0 0 1,0 0-1,0 1 0,0-1 1,0 0-1,0 0 0,0 0 1,0 0-1,0 0 0,0 1 1,0-1-1,0 0 0,0 0 1,-1 0-1,1 0 1,0 0-1,0 0 0,0 1 1,0-1-1,0 0 0,0 0 1,-1 0-1,1 0 0,0 0 1,0 0-1,0 0 0,0 0 1,0 0-1,-1 0 0,1 0 1,0 0-1,0 0 0,0 0 1,0 0-1,0 0 0,-1 0 1,1 0-1,0 0 0,0 0 1,0 0-1,0 0 0,-1 0 1,-7-8 206,-7-17-72,14 23-130,-8-14-165,-15-28 529,4 19-3430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7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7832,'0'0'7528,"11"0"-7207,8 0-231,115-4 1156,-31 1-480,-6 1-102,-74 1-500,-19 2-115,0-1-1,0 0 0,0 0 0,0 0 0,0 0 1,0-1-1,0 0 0,0 0 0,0 0 0,0 0 0,0 0 1,-1-1-1,1 0 0,5-3 0,-9 5 92,-7 2-2571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7:4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6328,'0'0'3617,"-3"12"-3306,-51 205 2123,35-142-1238,-14 101-1,23-123-620,7-41-135,1 0-1,0 0 1,-1 19-1,3-31-422,0 0-1,1 0 0,-1 0 1,0 0-1,0 0 0,1 0 1,-1 0-1,0 0 1,0 0-1,1 0 0,-1 0 1,0 0-1,0 0 0,0 0 1,1-1-1,-1 1 1,0 0-1,0 0 0,0 0 1,1 0-1,-1 0 0,0-1 1,0 1-1,0 0 1,0 0-1,1 0 0,-1 0 1,0-1-1,0 1 0,0 0 1,0 0-1,0 0 1,0-1-1,0 1 0,0 0 1,0 0-1,1-1 0,-1 1 1,0 0-1,0 0 1,0-1-1,0 1 0,0 0 1,-1 0-1,1-1 0,2-3 31,-1-1-1,0 1 0,1-1 0,0 1 0,3-5 0,6-14 69,2-24 183,15-91 0,-8 31 74,-16 91-324,1-6 22,-1 1 0,-1-1-1,1-25 1,-4 43-46,1 0 0,-1 0 0,1 1 0,0-1 0,1 0 0,-1 1 0,0-1 0,1 1 0,0-1 0,0 1 0,0 0 0,5-6 0,-7 9-22,1 0 1,-1 0-1,1 0 1,0 0-1,-1 0 0,1 1 1,-1-1-1,1 0 0,-1 0 1,1 0-1,0 1 1,-1-1-1,1 0 0,-1 0 1,1 1-1,-1-1 0,0 0 1,1 1-1,-1-1 0,1 1 1,-1-1-1,1 1 1,-1-1-1,0 1 0,1 0 1,7 7 2,-4-7 0,0 1 0,0 0-1,0 1 1,0-1 0,-1 1 0,0-1 0,1 1 0,-1 0 0,0 0 0,0 0 0,0 1 0,-1-1 0,1 1 0,-1 0-1,2 4 1,21 38 151,37 52 0,-34-53 351,-28-45-500,0 0 0,0 0 0,0 0 1,0-1-1,0 1 0,0 0 0,0 0 0,0 0 0,0 0 0,0 0 1,0-1-1,0 1 0,0 0 0,1 0 0,-1 0 0,0 0 0,0 0 0,0 0 1,0-1-1,0 1 0,0 0 0,0 0 0,1 0 0,-1 0 0,0 0 1,0 0-1,0 0 0,0 0 0,0 0 0,1 0 0,-1 0 0,0 0 1,0 0-1,0 0 0,0 0 0,0 0 0,1 0 0,-1 0 0,0 0 0,0 0 1,0 0-1,0 0 0,1 0 0,-1 0 0,0 0 0,0 0 0,0 0 1,0 0-1,0 0 0,0 0 0,1 1 0,-1-1 0,0 0 0,0 0 1,0 0-1,0 0 0,0 0 0,0 0 0,0 0 0,0 1 0,1-1 0,-1 0 1,0 0-1,0 0 0,0 0 0,0 0 0,0 1 0,1-4 11,-1 0 0,1 0 0,1 0 0,-1 1 0,0-1 0,1 0-1,-1 1 1,3-4 0,6-10 37,-4 0 13,-1 0 0,5-28 0,2-4 83,-1 13-38,-6 21-45,0-1-1,4-26 1,-9 40-58,0-1 0,0 1 1,1-1-1,-1 1 0,1-1 0,-1 1 0,1 0 1,0-1-1,-1 1 0,1 0 0,1-2 1,-1 2-13,-1 1 0,0 0 0,1 0 0,-1-1 1,0 1-1,1 0 0,-1 0 0,0 0 0,1 0 1,-1-1-1,1 1 0,-1 0 0,0 0 0,1 0 1,-1 0-1,1 0 0,-1 0 0,0 0 0,1 0 1,-1 0-1,1 0 0,-1 0 0,0 0 0,1 1 1,-1-1-1,0 0 0,1 0 0,-1 0 0,1 0 1,-1 1-1,0-1 0,1 0 0,-1 0 1,0 1-1,0-1 0,1 0 0,-1 1 0,0-1 1,0 0-1,1 1 0,-1-1 0,0 0 0,0 1 1,0-1-1,1 1 0,6 12-35,-1 0 0,0 1-1,0-1 1,-1 1 0,-1 1 0,-1-1 0,3 15-1,10 40-28,-7-43 41,-2-3 4,1 0 0,0 0 0,2-1 1,23 39-1,9 3 283,-33-56-76,-5-4 72,-11 0-138,5-4-186,0 1-1,0-1 0,0 0 0,0 0 1,0 0-1,0 0 0,0-1 0,0 1 1,0-1-1,1 1 0,-1-1 1,0 1-1,0-1 0,-2-1 0,-1-1-1753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7:4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4312,'0'0'9409,"-9"13"-9137,-54 98 412,49-85-467,2 1-1,1 0 1,-8 29 0,5-3 104,5-20-103,1 0 1,1 0-1,-3 60 0,12-67-73,1 0-1,2-1 1,0 1 0,2-1-1,10 27 1,-11-33-53,2 2 53,0-1 0,1-1 0,1 1 0,1-2 0,1 1 0,1-2 0,16 20 0,-19-28 121,-1 0-1,1-1 0,20 12 1,-4-3 167,1-7 516,-20-9-739,-16-5-2447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7:4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7024,'0'0'7705,"-10"6"-7292,-67 38 1382,61-27-1074,16-16-678,-1-1-1,1 1 1,-1 0-1,1-1 1,0 1-1,-1-1 1,1 1-1,0 0 1,-1-1-1,1 1 1,0 0-1,0-1 1,-1 1-1,1 0 1,0 0-1,0-1 1,0 1-1,0 0 1,0 0-1,0-1 1,0 1-1,0 0 1,0-1-1,1 2 1,29 21 794,6 5-553,-3-10-127,0 2-1,-2 1 1,0 2-1,37 35 1,-36-27-48,-2-2 12,-1 2 1,28 38-1,-49-58-96,0 0 0,-1 1 0,-1 0 0,0 0 0,-1 1 0,0 0 0,-1 0 0,0 0 0,-1 0 0,3 25 0,-6-21 12,0 0 0,-1 1 1,-1-1-1,-1 0 1,0 0-1,-1 0 0,-1-1 1,0 1-1,-14 26 0,2-10 49,-1-2 0,-1-1-1,-40 49 1,8-7 214,13-15 153,34-52-332,1 1 0,0 0-1,0 0 1,-3 8 0,5-9-623,-1 0 0,0-1-1,0 1 1,-1 0 0,-3 4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7:5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3112,'0'0'11653,"1"-10"-11418,1 0-142,0 0 1,0 0 0,1 0 0,0 0-1,1 1 1,0-1 0,0 1-1,1 0 1,1 0 0,-1 1 0,1-1-1,14-13 1,16-17 463,-24 25-373,1 0 0,0 1 0,0 1 0,26-18 0,-9 14 188,-28 15-314,0 0-1,0 1 0,0-1 1,1 0-1,-1 1 0,0-1 1,0 1-1,1 0 0,-1-1 1,0 1-1,0 0 0,3 1 1,-4-1-44,-1 1 0,1 0 0,0-1 0,-1 1-1,0-1 1,1 1 0,-1 0 0,1-1 0,-1 1 0,0 0 0,1 0 0,-1-1 0,0 1 0,0 0 0,0 0 0,0-1 0,0 1 0,1 0 0,-1 0 0,-1 1-1,1 25 121,0-14-75,-10 203 374,8-180-339,-5-13 28,5-22 42,6-15-10,7-17-72,-1 1 33,1 1 1,24-47 0,-21 55-31,0 0 0,1 0 0,2 1 0,30-30 0,-28 31-21,-16 14-50,1 1-1,0 0 0,0 0 0,0 1 0,0-1 1,0 1-1,1 0 0,-1 0 0,1 0 0,7-2 1,2-3 21,-14 8-36,1 0-1,-1 0 0,0-1 0,0 1 1,1 0-1,-1 0 0,0-1 0,1 1 1,-1 0-1,0 0 0,1 0 1,-1-1-1,0 1 0,1 0 0,-1 0 1,0 0-1,1 0 0,-1 0 0,1 0 1,-1 0-1,0 0 0,1 0 0,-1 0 1,0 0-1,1 0 0,-1 0 0,1 0 1,-1 0-1,0 0 0,1 1 0,-1-1 1,1 2 2,1-1 1,-2 1 0,1 0 0,0 0-1,0 0 1,0 0 0,-1 0-1,1 0 1,-1 0 0,0 0-1,0 0 1,1 0 0,-1 1 0,-1 2-1,-3 40 76,2-23-17,1-16-44,0-1-1,-1 1 1,1 0-1,-1 0 1,-5 9-1,-6 23 70,10-23-39,-1 0 0,-1 0 0,-7 14 0,5-14 18,2 1 0,-7 23 0,1-3 43,8-30-88,1 1 1,0-1-1,0 1 1,1 0-1,-1 7 1,-6 44 168,5-47-152,1 0-1,1 0 1,0 0-1,0 1 1,1-1-1,2 18 1,2-1 38,3 21 28,-6-47-94,-1 0 1,1 1-1,0-1 1,0 0-1,0 0 1,0 0-1,0 0 1,1 0-1,-1 0 1,1 0-1,-1 0 1,1-1 0,0 1-1,-1-1 1,1 1-1,0-1 1,2 2-1,2-2 7,-1 0 0,0-1 0,1 1 0,-1-1 0,1 0 0,-1-1 0,0 1 0,1-1 0,-1 0 0,7-3-1,0 2 17,-2-1 3,-1 1 0,0-1 1,0-1-1,13-7 0,0 1 87,-1 5 192,-16 4 115,-18-3-264,3 2-3233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7:5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94 3712,'0'0'11216,"4"10"-10934,-1 1-193,-2-7-60,0-1 1,1 1-1,-1-1 0,1 1 1,-1-1-1,1 1 0,0-1 0,0 0 1,0 0-1,1 0 0,-1 0 0,1-1 1,0 1-1,3 3 0,5 3 175,-2-2-21,0 0 0,0 0 1,0-1-1,11 5 0,-17-10-127,-1 1 0,1-1-1,-1-1 1,1 1 0,0 0-1,-1 0 1,1-1-1,0 0 1,-1 1 0,1-1-1,0 0 1,-1-1 0,1 1-1,0 0 1,0-1 0,-1 1-1,1-1 1,-1 0 0,1 0-1,-1 0 1,1 0-1,3-2 1,-4 1 9,0 1 0,0 0 0,-1 0 0,1-1 0,0 1-1,0-1 1,-1 1 0,1-1 0,-1 0 0,0 0 0,1 1 0,-1-1 0,0 0 0,0 0-1,0 0 1,0-1 0,0-2 0,2-3 23,-1 0-1,-1 1 1,1-1 0,-1 0-1,-1 0 1,0 0 0,0 1-1,0-1 1,-3-13-1,2 16-55,0 0 0,0 0 0,-1 0 0,0 0 0,0 1 0,0-1 0,-1 1 0,1-1 0,-1 1 0,0 0 0,0 0 0,0 0 0,-1 0 0,0 1 0,1-1 0,-6-2 0,6 4-15,1 1-1,-1 0 1,0 0 0,0 0-1,0 0 1,0 0-1,0 0 1,0 1 0,0 0-1,0-1 1,-1 1 0,1 0-1,0 1 1,0-1-1,0 0 1,0 1 0,-3 1-1,0 0-19,0 0 0,0 0 0,0 0 0,1 1 0,-1 0 0,1 0 0,-7 5 0,-16 14 55,1 2 1,-43 47-1,65-64-28,1 0 1,0 0-1,1 0 1,0 1-1,0-1 0,0 1 1,1 0-1,0-1 0,1 1 1,-1 0-1,2 0 0,-1 0 1,1 0-1,0 0 1,1 0-1,0 0 0,0 0 1,1 0-1,0 0 0,0 0 1,1-1-1,0 1 1,0-1-1,6 10 0,-4-11 5,-1 0 0,1-1-1,0 0 1,0 0-1,1 0 1,-1 0-1,1-1 1,10 6 0,-7-7 5,1 1 0,0-2 0,0 1-1,-1-2 1,1 1 0,0-1 0,0-1 0,1 0 0,-1 0 0,0-1 0,0 0 0,16-5 0,34-2 366,-48 6-323,1 1 1,-1 0-1,0 1 1,0 0-1,24 4 1,-22-2-15,1-4-1,-13 1-59,-1 1-1,0 0 0,1-1 1,-1 1-1,0 0 1,0 0-1,1 0 0,-1 0 1,0 0-1,1 0 1,-1 0-1,0 1 1,3 0-1,-3-1-272,4 2 695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7:5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4720,'0'0'12018,"11"2"-11817,139 22 891,-148-24-1073,1 1 0,-1-1 0,0 1 0,0-1 0,0 1 0,0 0-1,0-1 1,0 1 0,0 0 0,0 1 0,0-1 0,0 0 0,0 0 0,-1 1-1,1-1 1,0 1 0,-1 0 0,1-1 0,-1 1 0,0 0 0,0 0-1,1 0 1,-1 0 0,0 0 0,-1 0 0,1 0 0,0 0 0,-1 0-1,1 1 1,-1-1 0,1 0 0,-1 0 0,0 0 0,0 1 0,0-1-1,-1 0 1,1 0 0,0 1 0,-1-1 0,1 0 0,-1 0 0,0 0-1,0 0 1,0 0 0,0 0 0,0 0 0,-2 3 0,-6 8 54,-1 0 0,-1 0 1,0-1-1,-21 18 0,-18 25 270,41-49-179,8-6-122,0 0 0,0 1 1,0-1-1,0 1 0,0-1 0,0 1 1,0-1-1,0 1 0,0 0 1,1 0-1,-1-1 0,0 1 1,1 0-1,-1 0 0,0 0 0,1-1 1,-1 1-1,1 0 0,-1 0 1,1 0-1,-1 0 0,1 0 0,0 2 1,18-3 146,-10 2-160,-1 0 0,1 1 1,-1-1-1,1 2 0,7 3 0,-6-2 8,-1-1 1,1 0-1,13 3 0,-18-6-156,58 12 553,-40-11-2736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06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20703,'0'0'1224,"79"-26"-800,5 10-280,27 2 0,20-1-392,6-3 16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7:5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87 6632,'0'0'13795,"-9"11"-13623,-28 37-10,36-46-145,-1 1 1,0 0 0,1 0-1,0 0 1,-1 0-1,1 0 1,0 0 0,1 1-1,-1-1 1,0 0-1,1 0 1,0 1 0,0-1-1,0 0 1,0 1 0,0-1-1,1 0 1,1 6-1,0 2 54,-2 72 370,3-64-333,4 47 879,-1-47 142,-6-18-690,1-2-427,0 1 0,0-1 0,0 0 0,0 1-1,0-1 1,0 0 0,0 0 0,0 0 0,0 0 0,0 0 0,0 0 0,1-1 0,0-5 2,-1 0 0,1-1 0,-1 1 0,0-1 0,-1 1 0,0 0 1,0-1-1,-2-8 0,1-18 48,6-23 117,13-65 0,-17 120-173,1-9 15,1-1 1,1 1-1,0-1 1,0 1 0,1 0-1,12-19 1,-17 30-27,0-1 1,1 1 0,-1-1 0,0 1 0,0-1 0,1 1 0,-1-1 0,0 1-1,1-1 1,-1 1 0,0 0 0,1-1 0,-1 1 0,1-1 0,-1 1 0,1 0 0,-1-1-1,1 1 1,-1 0 0,1 0 0,-1 0 0,1-1 0,-1 1 0,1 0 0,-1 0-1,1 0 1,0 0 0,-1 0 0,1 0 0,-1 0 0,1 0 0,-1 0 0,1 0 0,0 0-1,-1 0 1,1 0 0,-1 1 0,1-1 0,-1 0 0,1 0 0,-1 1 0,1-1-1,-1 0 1,1 1 0,4-2-48,9-1-32,-3 7 5,0-1-1,20 5 1,-26-6 54,0-1 0,0 1 0,-1-1 1,1 1-1,-1 1 0,7 5 1,-1-1-15,-6-3 32,-1 0 1,1 0 0,-1 0 0,0 0-1,0 1 1,-1-1 0,1 1 0,-1 0-1,2 10 1,0-3-1,5 17-31,-1 0 0,-1 0 0,3 51 0,-9-71 38,0 0 0,0 0 0,1 0 0,4 14 0,-4-20 39,-1 0 0,0 0 1,0 0-1,0 0 0,0 8 0,-1-11 113,-9-1-464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0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6520,'0'0'10785,"11"-8"-10557,32-25-42,-41 31-161,-1 1-1,1 0 0,0 0 0,-1 0 0,1 0 0,0 0 0,0 0 0,0 0 0,0 0 1,0 1-1,0-1 0,0 1 0,0-1 0,1 1 0,3 0 0,-5 0-8,0 1 0,0-1 0,0 0 0,0 1 0,-1-1 0,1 1 0,0-1 0,0 1 0,0-1 0,0 1 0,-1 0 0,1 0 0,0-1 0,-1 1 0,1 0 0,0 0 0,-1 0 0,1-1 0,-1 1 0,1 0 0,-1 0 0,1 2 0,0 2 28,0 0 0,0 0-1,0 0 1,-1 1 0,0-1-1,0 0 1,0 0-1,-2 10 1,-1 0 36,-2 1 1,0-1-1,0 0 0,-2 0 0,-10 18 0,-1-13 131,16-18-145,0 0 0,0 0 0,0 0 0,0 1 0,0-1 0,0 0 0,0 1 1,-1 4-1,3-6-48,-1 0 1,1 0 0,0 0 0,0 0 0,0 0-1,1 0 1,-1 0 0,0 0 0,0 0 0,1 0-1,-1 0 1,0 0 0,1 0 0,-1 0 0,1 0-1,-1 0 1,1 0 0,0-1 0,-1 1 0,1 0-1,0 0 1,-1-1 0,1 1 0,0 0 0,0-1-1,0 1 1,0-1 0,-1 1 0,1-1 0,2 1-1,4 3 33,-1-1 0,1 0-1,0 0 1,0-1-1,1 0 1,-1 0 0,0-1-1,0 1 1,1-2-1,-1 1 1,1-1 0,-1 0-1,1-1 1,-1 0-1,0 0 1,1 0 0,-1-1-1,0 0 1,0-1-1,0 1 1,8-5 0,1 2 358,-16 5-478,1-1 1,-1 1-1,0 0 1,0 0-1,1 0 1,-1 0-1,0 0 0,1 0 1,-1 1-1,0-1 1,1 0-1,-1 0 1,0 0-1,1 0 1,-1 0-1,0 0 0,0 0 1,1 1-1,-1-1 1,0 0-1,0 0 1,1 0-1,-1 1 1,0-1-1,0 0 0,1 0 1,-1 1-1,0-1 1,0 0-1,0 0 1,0 1-1,1-1 1,-1 0-1,0 1 1,0-1-1,0 0 0,0 1 1,0-1-1,0 0 1,0 1-1,0-1 1,0 1-1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0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4912,'0'0'6281,"-11"10"-5858,-2 2-276,4-4-5,0 1-1,-1-1 1,-1-1 0,-10 7 0,8-6 170,1 1 0,1 0 0,-1 1 0,-15 19 1,-35 50 540,50-64-648,1 1 0,1 0 0,1 1 0,-13 30 1,3 8 301,-13 60 1,27-89-308,1 0 0,1 0-1,1 1 1,3 44 0,0-59-133,1 27 219,2 0 0,2 0 0,18 64 0,-17-83-75,1 0 1,1 0-1,0-1 0,2 0 1,0-1-1,1 0 1,1-1-1,27 29 0,-37-44-133,-1 0 0,0 0 0,0 0 0,1-1 0,-1 1 0,1-1 0,-1 1 0,1-1 1,0 0-1,2 1 0,-4-2-59,0 0 0,-1 0 0,1 0 0,0 0 0,0 0 0,-1 0 0,1 0 0,0 0 1,-1 0-1,1 0 0,0 0 0,0 0 0,-1-1 0,1 1 0,0 0 0,-1 0 0,1-1 1,-1 1-1,1 0 0,0-1 0,-1 1 0,1-1 0,-1 1 0,1-1 0,-1 1 0,1-1 1,-1 1-1,0-1 0,1 0 0,-1 1 0,1-1 0,-1 1 0,0-1 0,0 0 0,1 0 1,-1 1-1,0-1 0,0 0 0,0 1 0,0-1 0,0 0 0,0 1 0,0-1 0,0 0 1,0 0-1,-5-48-2781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0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6424,'0'0'7030,"1"-10"-6588,-1 3-326,1 0 0,1-1 0,0 1 0,0 0 0,0 0 0,0 0 0,1 0 0,1 1 0,-1-1 0,1 1 1,0 0-1,0 0 0,8-9 0,12-11 372,-20 20-359,1 0 1,-1 1-1,1 0 0,1 0 1,-1 0-1,1 1 0,-1-1 1,11-5-1,-5 5 116,-9 4-138,0-1-1,1 1 1,-1 0-1,0 0 1,1 0-1,-1 1 1,1-1-1,4 0 1,-6 1-80,0 0 0,0 0 0,0 1 0,0-1 1,0 0-1,0 1 0,0-1 0,-1 1 0,1-1 0,0 1 0,0 0 1,-1-1-1,1 1 0,0 0 0,-1-1 0,1 1 0,-1 0 1,1 0-1,0-1 0,-1 1 0,0 0 0,1 0 0,-1 0 0,0 0 1,1 0-1,-1 0 0,0 0 0,0 0 0,0 1 0,3 14 137,-1 0 0,-1-1 0,0 30 0,-2-26-17,1 0 0,4 20-1,-1-18 74,-2-6-45,2-1 0,7 27 0,-9-38-143,0 0 0,0-1 0,0 1 0,0-1 0,1 1-1,-1-1 1,1 1 0,-1-1 0,1 0 0,0 0-1,0 0 1,0 0 0,0 0 0,0 0 0,0-1 0,1 1-1,-1-1 1,1 1 0,-1-1 0,6 2 0,-6-3-7,0 0 0,0 0 1,0 0-1,0-1 0,0 1 0,0 0 1,0-1-1,-1 0 0,1 1 1,0-1-1,0 0 0,0 0 1,-1 0-1,1 0 0,2-3 0,23-21 137,-19 13-114,0 0 0,0 0 1,-2-1-1,1 0 0,-2-1 0,6-17 0,16-87 510,-25 105-458,11-33 373,-10 45-465,0 0 0,0 1 0,0-1 0,0 1 0,0 0-1,0-1 1,0 1 0,0 1 0,5 0 0,-7-1-7,17 2 42,0 2-1,0 0 1,0 1-1,20 9 1,-38-14-41,12 3 61,-10-3-42,-1 1 0,0-1 1,1 0-1,-1 1 0,0-1 1,1 1-1,-1-1 0,0 1 1,0 0-1,1-1 0,-1 1 1,0 0-1,1 1 0,3 2 119,-3-2 35,-6 5-368,0 0-2993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0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6016,'0'0'7982,"-5"10"-7451,-49 90 1462,51-94-1822,0 0-1,0 1 1,1-1 0,0 1-1,0-1 1,1 1-1,-1 0 1,0 12 0,2-17-112,0 0 0,0 1 0,0-1 0,0 0 1,0 1-1,0-1 0,1 0 0,-1 0 0,1 1 1,-1-1-1,1 0 0,0 0 0,0 0 0,0 1 0,0-1 1,0 0-1,1-1 0,-1 1 0,1 0 0,-1 0 1,1 0-1,-1-1 0,1 1 0,0-1 0,0 0 0,0 1 1,0-1-1,4 2 0,2 0 185,0-1 0,1 0 1,-1 0-1,1-1 0,0 0 0,-1 0 0,10-1 1,-15 0-338,0 0 0,-1-1 0,1 1 1,0-1-1,-1 1 0,1-1 0,-1 0 0,1 0 1,-1 0-1,1-1 0,-1 1 0,0 0 1,0-1-1,0 0 0,0 1 0,0-1 0,0 0 1,0 0-1,0 0 0,0 0 0,-1 0 1,0-1-1,1 1 0,-1 0 0,2-5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0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12552,'0'0'2952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5224,'0'0'16935,"11"-4"-16799,8-2-68,1 0-1,0 2 0,-1 1 1,1 0-1,25 0 0,-18 4 49,0 1-1,0 1 1,-1 2 0,1 0-1,38 14 1,-62-18-92,8 3 145,0-1-1,0 0 0,19 2 0,-30-5-143,1 0 1,0 0-1,0 0 0,0 0 1,-1 0-1,1-1 0,0 1 1,-1 0-1,1-1 1,0 1-1,-1 0 0,1-1 1,0 1-1,-1-1 0,1 1 1,-1-1-1,1 1 0,-1-1 1,1 0-1,-1 1 0,1-1 1,-1 0-1,0 1 1,1-1-1,-1 0 0,0 1 1,1-1-1,-1 0 0,0 0 1,0 0-1,3-23-3132,-3 24 2987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0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5016,'0'0'16514,"13"-2"-16331,99-10 266,-98 11-321,0 0-1,26 2 1,-25 1-33,-1-2 0,20-1 0,60-12 676,-94 13-757,0 0 0,0 0 0,0-1 1,0 1-1,1 0 0,-1 0 0,0 0 0,0 0 1,0 0-1,1 0 0,-1 0 0,0-1 1,0 1-1,1 0 0,-1 0 0,0 0 1,0 0-1,0 0 0,1 0 0,-1 0 0,0 0 1,0 0-1,1 0 0,-1 0 0,0 0 1,0 1-1,0-1 0,1 0 0,-1 0 1,0 0-1,0 0 0,0 0 0,1 0 0,-1 0 1,0 1-1,0-1 0,0 0 0,0 0 1,1 0-1,-1 0 0,0 1 0,0-1 1,0 0-1,0 1 0,-7 6 226,2-1-3282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0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5120,'0'0'11825,"11"-8"-11496,-8 5-290,16-13 389,43-27 0,-61 43-395,0-1 1,0 0-1,1 0 0,-1 0 1,1 1-1,-1-1 0,0 1 1,1-1-1,-1 1 1,1-1-1,0 1 0,-1 0 1,1 0-1,-1 0 0,1 0 1,-1 0-1,1 0 1,-1 0-1,1 0 0,-1 1 1,1-1-1,-1 1 0,1-1 1,-1 1-1,1 0 1,-1-1-1,0 1 0,1 0 1,-1 0-1,0 0 0,1 0 1,-1 0-1,0 0 1,0 0-1,0 0 0,1 3 1,0 0 16,0-1 1,0 1 0,0 0-1,-1 1 1,1-1 0,-1 0-1,0 0 1,-1 0-1,1 1 1,-1-1 0,0 0-1,0 7 1,-16 90 359,2-15-43,10-58-226,1-15 32,1 0 1,1 0 0,0 26 0,2-36-133,-1-1 0,0 1 0,1 0-1,-1 0 1,1-1 0,0 1 0,0 0-1,0-1 1,0 1 0,0-1 0,1 1 0,-1-1-1,1 1 1,-1-1 0,1 0 0,0 0-1,0 0 1,0 0 0,0 0 0,1 0 0,-1-1-1,0 1 1,5 1 0,-4-1-3,1-1 0,0-1 0,-1 1 0,1 0 0,-1-1 0,1 1 0,0-1 0,-1 0 0,1-1-1,0 1 1,-1-1 0,1 1 0,0-1 0,-1 0 0,5-2 0,1-1 8,1 0 1,-1 0-1,0-1 0,9-7 1,-16 11-41,14-11 109,29-24 0,-41 32-90,0 0 0,0 0 0,-1 0 0,1-1 0,-1 1 0,0-1 1,-1 0-1,1 0 0,-1 0 0,0 0 0,3-10 0,-2-1 62,-1-1-1,0 1 1,-2-1 0,0 1 0,0-1 0,-2 0-1,0 1 1,-1 0 0,0-1 0,-2 1-1,-11-29 1,15 43-59,0 0-1,0 0 1,0 0 0,0 0-1,0 0 1,1-1 0,-1 1-1,1 0 1,-1-4-1,1 4-17,0 1-1,1 0 1,-1 0-1,1 0 0,-1 0 1,1 0-1,0-1 0,-1 1 1,1 0-1,0 0 1,0 1-1,0-1 0,0 0 1,-1 0-1,1 0 1,0 0-1,1 1 0,-1-1 1,0 0-1,0 1 0,2-1 1,5-2 6,1 0 1,-1 0-1,1 1 1,0 0 0,0 1-1,0 0 1,0 0-1,0 1 1,0 0-1,0 1 1,10 1-1,23 1 10,-32-4 13,0 1 0,0 0 0,0 1 0,0 0 0,0 1 0,0 0 0,0 0 0,0 1 0,-1 0 0,19 9 0,-27-11-8,0-1-1,0 1 1,0-1-1,0 1 1,0-1-1,0 0 1,0 1-1,0-1 1,0 0-1,0 0 1,0 0-1,0 0 1,0 0-1,0 0 1,2 0-1,-4 1-70,-2 5 56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1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94 8536,'0'0'8223,"10"3"-7712,1 0-277,0 0 1,1-1-1,-1-1 0,0 1 1,1-2-1,-1 0 0,23-2 1,-25 0 47,0 0 0,-1 0 0,1-1-1,0 0 1,7-5 0,-14 7-237,-1 1-1,1-1 1,-1 0 0,1 0-1,-1 0 1,0 0-1,0 0 1,1 0 0,-1 0-1,0 0 1,0 0-1,0 0 1,0-1 0,0 1-1,0 0 1,-1-1-1,1 1 1,0-1-1,-1 1 1,1-1 0,-1 1-1,1-1 1,-1 0-1,0 1 1,0-1 0,0 1-1,0-1 1,0 0-1,0 1 1,0-1-1,0 1 1,-1-1 0,1 0-1,0 1 1,-1-1-1,0-1 1,0 1-6,0 0-1,0 0 1,0 0-1,0 0 1,0 0-1,0 1 1,-1-1 0,1 0-1,-1 1 1,1-1-1,-1 1 1,0-1 0,1 1-1,-1 0 1,0-1-1,-3 0 1,0 0 17,0 1 1,0 0 0,0 1-1,-1-1 1,1 1-1,-6 0 1,1 0-15,-1 1 0,1 0 1,0 0-1,0 1 0,0 1 0,0-1 0,0 2 1,1-1-1,0 1 0,-1 1 0,1-1 0,0 2 0,1-1 1,0 1-1,0 0 0,-10 10 0,17-14-32,0-1-1,0 1 0,0 0 0,0 0 1,0-1-1,1 1 0,-1 0 0,1 0 1,-1 0-1,1 0 0,0 0 0,-1 0 1,1 0-1,0 0 0,0 0 1,0 0-1,1 0 0,-1 0 0,0 0 1,1-1-1,0 1 0,-1 0 0,1 0 1,0 0-1,0 0 0,1 2 0,1 1 29,0 0 0,1 0 0,0 0 0,-1-1 0,1 1 0,1-1 0,8 7 0,-4-4 33,1-1 1,0 0-1,0-1 1,1 0 0,0 0-1,0-1 1,0-1-1,0 1 1,0-2 0,1 0-1,-1 0 1,1-1-1,0 0 1,-1-1 0,1-1-1,0 0 1,-1 0-1,1-1 1,20-6 0,-19 4-5,-4 2-11,1-1 0,-1 0 0,0-1 0,0 1 0,0-2 0,0 1 0,-1-1 0,11-9 1,-14 7-420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09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144 855 9040,'0'0'9394,"12"-2"-8985,-3 0-321,0 0 0,0 0 0,-1-1 0,1-1 0,0 1 0,-1-1 0,0-1 0,13-8 0,1-6 119,0-1 0,-1-1 0,-1-1 0,-1-1 0,-1-1 0,-1 0 0,-2-1 0,0-1-1,12-28 1,-1-9 389,-3-1 0,28-120-1,-44 152-165,5-49 0,-11 68-220,-1 0 1,0 1-1,-1-1 1,0 0-1,-1 0 1,-7-22 0,9 33-150,0 1 0,-1 0 0,0-1 0,1 1 0,-1-1 0,0 1 0,0 0 0,1-1 0,-1 1 0,0 0 0,-3-2 0,4 2-34,0 1 0,-1 0 0,1 0 0,-1-1 0,1 1 0,-1 0-1,1 0 1,-1 0 0,1 0 0,-1 0 0,1 0 0,-1-1 0,1 1-1,-1 0 1,1 0 0,-1 1 0,0-1 0,1 0 0,-1 0 0,1 0 0,-1 0-1,1 0 1,-1 1 0,-2 1 35,0 0-1,1 0 1,-1 0-1,1 0 1,0 1 0,0-1-1,0 1 1,0-1-1,-3 7 1,-20 37 273,1 1-1,-29 86 1,-19 110 88,58-194-330,-39 135 169,-65 255 274,74-273-304,34-138-127,0-2 0,-1 1 0,-31 48 0,26-53 59,9-17-4,6-14 120,11-25-192,1 1-1,2 0 0,1 1 0,1 1 1,2 0-1,1 1 0,2 1 0,41-48 0,0 10 78,3 4 0,87-69 0,-119 105-130,-4 4-18,1 0 1,42-24-1,-66 44-17,1 1 0,0 0 0,0 0 0,0 0 0,9-1 0,11-4 0,-25 7 0,-1 0 0,1-1 0,-1 1 0,1 0 0,-1 0 0,1 0 0,-1 0 0,1 0 0,-1-1 0,1 1 0,-1 0 0,1 0 0,-1 0 0,1 1 0,-1-1 0,1 0 0,-1 0 0,1 0 0,-1 0 0,1 0 0,-1 0 0,1 1 0,-1-1 0,1 0 0,-1 0 0,0 1 0,1-1 0,-1 0 0,1 1 0,-1-1 0,0 1 0,1-1 0,-1 0 0,0 1 0,0-1 0,1 1 0,-1-1 0,0 1 0,0-1 0,0 0 0,1 1 0,-1-1 0,0 1 0,0-1 0,0 1 0,0-1 0,0 1 0,0-1 0,0 1 0,0-1 0,0 1 0,0-1 0,0 1 0,-1-1 0,1 2 0,-8 31 0,7-30 0,-15 41 0,-35 67 0,10-27 0,37-75 0,1-1 0,0 1 0,-1 11 0,4 3 0,0-23 0,0 1 0,1-1 0,-1 1 0,0-1 0,0 1 0,1-1 0,-1 1 0,0-1 0,1 1 0,-1-1 0,0 1 0,1-1 0,-1 0 0,1 1 0,-1-1 0,1 0 0,-1 1 0,0-1 0,1 0 0,-1 0 0,1 1 0,0-1 0,-1 0 0,1 0 0,-1 0 0,1 0 0,-1 0 0,1 0 0,0 0 0,9 0 0,-1-1 0,0-1 0,1 0 0,-1 0 0,0-1 0,0 0 0,-1-1 0,1 0 0,-1 0 0,0-1 0,0 0 0,0 0 0,0-1 0,-1 0 0,10-11 0,-11 12 0,-1-1 0,0 0 0,0 0 0,-1 0 0,0 0 0,0 0 0,0-1 0,-1 0 0,0 0 0,0 0 0,-1 0 0,0-1 0,0 1 0,0 0 0,-1-1 0,0 1 0,-1-1 0,0 0 0,0 1 0,-1-9 0,-1 12 0,1-1 0,-1 0 0,0 1 0,0-1 0,0 1 0,0 0 0,-1 0 0,0 0 0,0 0 0,-3-4 0,-16-24 0,21 31 0,1 0 0,0 0 0,0 0 0,0 0 0,-1-1 0,1 1 0,1 0 0,-1 0 0,0 0 0,0 0 0,0 0 0,0-1 0,1 1 0,-1 0 0,1 0 0,-1 0 0,1 0 0,-1 0 0,1 0 0,0 0 0,-1 0 0,2-1 0,20-21 0,-13 15 0,1-1 0,0 2 0,0-1 0,1 1 0,0 1 0,0 0 0,0 1 0,19-6 0,-24 9 0,0 0 0,-1 1 0,2 0 0,-1 1 0,0-1 0,0 1 0,0 0 0,0 1 0,0 0 0,0 0 0,0 0 0,0 0 0,0 1 0,-1 0 0,1 0 0,-1 1 0,1-1 0,-1 1 0,10 7 0,2 4 0,0 0 0,-1 1 0,-1 1 0,-1 0 0,0 1 0,11 19 0,-2 1 0,-3 0 0,17 44 0,-35-77 0,0 1 0,0-1 0,0 0 0,0 0 0,1 0 0,-1 0 0,1-1 0,0 1 0,5 4 0,-6-7 0,0 0 0,0 0 0,0 0 0,0 0 0,0 0 0,1 0 0,-1-1 0,0 1 0,0-1 0,1 1 0,-1-1 0,0 0 0,1 0 0,-1 0 0,0 0 0,1 0 0,-1-1 0,0 1 0,0-1 0,1 1 0,2-2 0,9-4 0,0 0 0,-1-1 0,1-1 0,-1 0 0,-1 0 0,14-13 0,4-2 0,54-46 850,-42 27-5635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1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6128,'0'0'9182,"10"2"-8660,8 1-185,1-2-1,-1 0 1,20-1 0,8-1 285,0 2-1,0 2 0,51 10 0,-11-2 98,-14-4 547,-71-7-1193,0-1 0,-1 1 1,1 0-1,0 0 0,-1 1 1,1-1-1,0 0 0,0 0 0,-1 0 1,1 0-1,0 1 0,-1-1 1,1 0-1,0 1 0,-1-1 1,1 0-1,-1 1 0,2 0 0,-2 6-2729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1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7736,'0'0'8853,"10"5"-8408,169 101 1479,-151-88-1713,0 1-1,-2 1 1,0 1 0,-1 1-1,-2 1 1,0 2 0,23 32-1,-34-40-91,0 1 0,-2 0 0,0 1 0,-1 1-1,-1-1 1,0 1 0,-2 0 0,0 1 0,3 28-1,-8-38-45,0 0-1,-1 0 0,0 0 1,-1 0-1,0 0 1,-1 0-1,0-1 0,0 1 1,-1 0-1,-1-1 1,0 0-1,-8 15 0,-7 8 173,-1 0 0,-31 36 0,9-12 163,38-52-339,0 0 0,-1-1 0,1 1 0,-1-1 0,0 1 0,0-1-1,-12 6 1,14-8-49,-1 0 1,1 0-1,-1-1 0,1 1 0,-1-1 0,0 0 0,1 0 1,-1 0-1,0-1 0,0 1 0,0-1 0,0 0 0,0 0 0,-4-1 1,7 0-91,0 1 1,0-1-1,1 0 1,-1 1 0,0-1-1,0 0 1,0 0-1,0 0 1,1 0 0,-1 0-1,0 0 1,1 0-1,-1 0 1,1 0 0,-1 0-1,1 0 1,0 0-1,-1-2 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25.64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 2904,'0'0'7432,"11"6"-7072,35 21 0,-38-22 114,1 0-1,-1-1 1,1 1 0,0-2 0,0 1 0,12 2 0,-13-4-215,7 3 269,1 1 0,28 16 0,-30-14-302,1-1-1,0-1 1,24 8-1,14-1 574,98 12 1,-131-25-590,11 1 70,-29-1-259,0 0-1,1 1 0,-1-1 0,1 0 0,-1 0 0,1 0 0,-1-1 1,1 1-1,-1 0 0,1-1 0,-1 0 0,0 0 0,1 1 0,-1-1 1,0-1-1,0 1 0,3-2 0,22-8 385,-26 11-377,0 0 1,0 0-1,0 0 0,0 0 0,0 0 0,0 0 0,0 0 0,0 0 0,0 0 0,0 1 0,0-1 0,0 0 0,0 1 1,0-1-1,0 0 0,0 1 0,0-1 0,0 1 0,-1 0 0,1-1 0,0 1 0,0 0 0,-1-1 0,1 1 1,0 0-1,-1 0 0,1 0 0,0 0 0,-1-1 0,0 1 0,1 0 0,-1 0 0,1 0 0,-1 0 0,0 0 0,0 0 1,1 0-1,-1 2 0,1 6-44,0 0 1,-1 0-1,-1 16 1,1-14 104,-3 52-37,0-28-18,4 59 0,-1-76-8,0 0 1,-1 0-1,-3 20 0,1-23 17,1 1-1,1-1 0,1 0 1,2 25-1,-1-29-13,-1 0 0,0 0-1,0-1 1,-3 18-1,1-18-1,1-1 0,0 1 1,1 0-1,0 0 0,3 17 0,-1-12 53,0 1 0,0-1 0,-1 0 0,-1 1 0,-1-1 1,0 0-1,-4 18 0,3-5 35,3-27-98,-1-1 0,0 1 0,0 0 0,0 0 0,0 0 0,0-1 0,0 1 0,0 0 0,0 0 0,0 0 0,0-1 0,0 1 0,-1 0 0,1 0 0,0-1 0,0 1-1,-1 0 1,0 1 0,0-3-5,-1 1 0,1 0-1,-1-1 1,1 1 0,0-1-1,-1 1 1,1-1 0,0 1-1,0-1 1,-1 0 0,1 0-1,0 0 1,0 0 0,0 0-1,-2-2 1,-3-2 6,-3-3 12,-1 1 0,0-1 1,0 1-1,-1 1 0,1 0 0,-1 1 1,-15-6-1,-1 1 22,25 8-47,0 1 1,0 0-1,0 0 1,-1 0-1,1 0 1,0 0 0,-1 0-1,1 1 1,-1-1-1,1 1 1,-1 0-1,1 0 1,-1 0 0,1 0-1,-1 0 1,1 0-1,-1 1 1,1-1-1,-1 1 1,1-1 0,-1 1-1,1 0 1,-4 2-1,-13 3-5,18-6 0,-1 0 0,0 0 0,1 1 0,-1-1 0,1 0 0,-1 1 0,1 0 0,-1-1 0,0 1 0,1 0 0,0 0 0,-1-1 0,1 1 0,0 0 0,-1 1 0,0 0 0,1-1 0,0 0 0,1 0 0,-1-1 0,0 1 0,0-1 0,1 1 0,-1 0 0,0-1 0,0 1 0,0-1 0,0 0 0,0 1 0,0-1 0,1 0 0,-1 1 0,0-1 0,0 0 0,0 0 0,-2 0 0,-24-1 0,11 0 0,9 1 0,1 0 0,0 0 0,0 0 0,0 0 0,0-1 0,0 0 0,-10-3 0,15 5 8,1-1 0,-1 1 0,0-1 0,1 0 0,-1 0 0,0 1 0,0-1 0,1 0 0,-1 0 0,0 0 0,0 0 0,1 1 0,-1-1 0,0 0 0,-1-1 0,-2 4 24,10-6 39,104-9-23,-41 7-21,-18 1 49,85 6 1,-73 0-5,-22 0 103,47 8 1,-88-10-171,0 0 0,1 0 1,-1 0-1,0 0 0,1 0 1,-1 0-1,1 0 0,-1 0 1,0 0-1,1 0 0,-1 0 1,0 0-1,1 0 0,-1 0 1,0 0-1,1 0 0,-1 0 1,0 1-1,0-1 0,1 0 1,-1 0-1,0 0 0,1 1 1,-1-1-1,0 0 0,0 0 0,0 1 1,1-1-1,-1 0 0,0 1 1,0-1-1,0 0 0,1 0 1,-1 1-1,0-1 0,0 0 1,0 1-1,0-1 0,0 0 1,0 1-1,0-1 0,0 0 1,0 1-1,0-1 0,0 1 1,0-1-1,0 0 0,0 1 1,0-1-1,0 0 0,0 1 1,-1-1-1,1 0 0,0 0 1,0 1-1,0-1 0,0 0 1,-1 1-1,1-1 0,0 0 1,0 0-1,-1 1 0,1-1 1,0 0-1,-2 2 10,0 0 0,0-1 0,0 1-1,0-1 1,0 1 0,-1-1 0,1 0 0,-3 1 0,-12 4 29,7-4-29,-1 1 0,1 1 1,1-1-1,-1 2 0,1-1 0,-1 1 1,1 1-1,1 0 0,-1 0 0,-9 9 1,5-4-11,12-10-4,0 0-1,0-1 0,0 1 1,0 0-1,0 0 0,0 0 1,1 0-1,-1 0 0,0 0 0,0 0 1,1 0-1,-1 0 0,0 1 1,1-1-1,-1 2 0,-2 8 2,5-15 2,5-21 14,-7 24-18,6-28 39,5-39-1,2-16 45,-5 37 31,3-78-1,-1 3 68,-9 114-169,7-81 112,-8 79-99,0 0 1,-1-1-1,0 1 0,-1 0 1,0 0-1,-5-16 1,5 20 3,0 0 1,1 0-1,0 0 1,0 0-1,0-9 1,-1 9 254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30.71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39 118 12664,'0'0'673,"14"-1"24,15-1-356,27-3 900,68 4 1,-92 2-899,-1 3 0,0 0 0,51 15 0,-43-8-115,2-1-1,73 8 1,-77-16-122,0-3 0,0 0 0,0-3 0,48-10 0,-35 5 40,72-3 0,226 17 355,-69 2-355,-226-7-147,166-7 171,-35 3 108,-40 2-41,106-19 87,-172 14-227,14-4 37,37-2 46,-43 5-54,32-1 50,-81 7-95,57-10 0,-27 3-12,27-3 24,151-11 235,-204 22-283,51 0 60,-47 3-12,48-6-1,3 0 65,-63 4-97,-8-1 19,40 5 0,-16 2 3,0-1 0,80-4 0,7-7-90,-125 5 17,1 1 0,0 1 0,11 1 0,-11-1 1,0 0 1,0-1 0,14-1 0,-19 0-9,12-2 9,0 1 0,1 1 0,-1 1 0,23 2 0,-25 3-36,-10-2-28,-7-2 53,1-1-1,-1 0 1,0 0-1,1 1 1,-1-1-1,0 0 1,1 1-1,-1-1 1,0 0-1,1 1 0,-1-1 1,0 0-1,0 1 1,1-1-1,-1 1 1,0-1-1,0 0 1,0 1-1,1-1 1,-1 1-1,0-1 0,0 1 1,0-1-1,0 1 1,0-1-1,0 0 1,0 1-1,0 0 4,1 0 0,-1 0 1,1 1 0,0-1-1,0 0 1,-1 0-1,1 0 1,0 0 0,0 0-1,0 0 1,0 0 0,0 0-1,1-1 1,-1 1 0,0 0-1,3 1 1,26 9 22,-6-1-69,-12-3 35,1 0-12,-1 1 1,1 0-1,15 14 0,-26-20 21,-1 0 0,0 0-1,1 0 1,-1 0 0,0 0-1,-1 0 1,1 0 0,0 1-1,0-1 1,-1 0 0,0 0 0,1 0-1,-1 1 1,0-1 0,0 0-1,0 1 1,0-1 0,-1 0-1,1 0 1,-1 3 0,-2 8 4,-1 0 1,-7 17 0,5-14-7,4-8 2,0 1-1,0 0 1,0 0-1,1 0 1,1 0-1,-1 0 1,1 0 0,2 13-1,3 9 30,10 33-1,-3-11-52,-9-40 5,1-1 0,8 18 0,5 19 19,-17-46 1,0-1 0,0 1 0,0 0 0,0 0 0,-1-1 0,1 1 0,-1 0 0,0 0 0,0-1 0,0 1 0,0-1 0,0 1 0,-1-1 0,-1 3 0,-7 15 20,6-13 86,-3-2 55,4-2-151,0 1 1,-1-1-1,1 0 1,-1 0-1,0-1 1,0 1-1,0-1 1,-7 3-1,-15 10-14,23-13 1,1-1 0,-1 0-1,1 1 1,-1-1-1,1-1 1,-1 1 0,0 0-1,0-1 1,1 1-1,-1-1 1,-4 0 0,-37-1-3,13-1 0,-149-7-154,-48 2-53,202 8 189,-301 4-148,40-3 70,103 2 68,-399 0-367,331-13 388,-43 0-24,59 27-106,163-10 98,-378 22 97,194-7-69,77-5 6,65 1-28,83-12 24,-1-1-1,-38 1 1,-221 16 669,-114 50 501,384-65-992,20-6-125,-1-1 1,0 0-1,0 0 0,0 0 1,0 0-1,0 0 1,0 0-1,-4 0 0,-27 9 552,18-7-442,15-3-138,0 1 0,0-1 0,0 0 0,-1 1-1,1-1 1,0 0 0,0 0 0,0 0 0,0 0 0,-1 0 0,1 0 0,0 0-1,0 0 1,0 0 0,0 0 0,0-1 0,0 1 0,-1-1 0,1 1 0,0-1-1,0 1 1,0-1 0,0 1 0,-1-2 0,-8-2 44,10 4-52,-1 0 1,0 0-1,1 0 0,-1 0 0,0 0 1,1 0-1,-1 0 0,1 0 0,-1-1 1,0 1-1,1 0 0,-1-1 0,1 1 1,-1 0-1,1-1 0,-1 1 1,1-1-1,-1 1 0,1-1 0,-1 1 1,1-1-1,-1 1 0,1-1 0,0 1 1,-1-1-1,1 1 0,0-1 0,0 0 1,-1 1-1,1-1 0,0 1 0,0-1 1,0 0-1,0 0 0,-2-24 97,1 20-87,0-1 0,0 1 1,1 0-1,0-1 0,1-6 1,11-48 97,-7 40-82,0-1-1,-2 1 1,0 0 0,-1-1-1,-2 0 1,-2-30 0,3 43-29,-1 7-1,0 0 0,0 0 0,0 0 0,0 0 0,0 0 0,0 0 0,0 0 0,0 0 0,0 0 0,0 0 0,-1-1 0,1 1 0,-1 0 0,1 0 0,0 0 0,-1 0 0,0-1 0,0 1-2,0 0-1,0 1 0,1-1 1,-1-1-1,1 1 0,-1 0 1,1 0-1,-1 0 0,1 0 1,-1 0-1,1 0 0,0-1 1,0 1-1,-1 0 0,1 0 1,0 0-1,0-1 0,0 1 1,1 0-1,-1 0 0,0 0 1,0 0-1,1-1 0,-1 1 0,0 0 1,1 0-1,-1 0 0,1 0 1,0 0-1,-1 0 0,1 0 1,0 0-1,0 0 0,-1 0 1,1 0-1,0 0 0,0 1 1,0-1-1,0 0 0,0 1 1,0-1-1,0 1 0,2-2 1,48-16-123,15-7 89,5-8-74,-47 23-3280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4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3712,'0'0'17202,"13"4"-17010,1 1-106,0-1 0,0-1 1,1 0-1,0-1 0,15 1 0,1-2 181,-19 0-145,0-1 0,0 0 0,12-2 0,-12 1 12,-1 0 1,1 1-1,-1 1 1,1 0-1,20 5 1,-11-3 93,1-4 2,-20 1-202,0 0-1,0-1 1,0 1 0,0 0-1,0 0 1,0 0-1,0 0 1,0 0 0,0 1-1,-1-1 1,1 0-1,3 2 1,-3-2 52,0 0 0,0 0 0,0 0 1,0 0-1,-1-1 0,1 1 0,0-1 0,0 1 0,0-1 0,0 1 1,2-2-1,13-3-3582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4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6424,'0'0'11991,"2"10"-11704,14 78 744,7 34 293,-20-104-856,1 32 0,-1-38 28,-1-11-249,-1-6 128,-1-7-328,1-1 0,1 1-1,0-1 1,0 1 0,1 0-1,0 0 1,1 0 0,9-18-1,-2 2-3,-9 23-30,-1 0-1,1 0 0,0 0 1,0 0-1,1 0 0,-1 0 0,1 1 1,0-1-1,0 1 0,1 0 1,6-7-1,4-2 42,-2 3 1,-11 10-52,0 0 1,0 0-1,0 1 1,-1-1-1,1 0 0,0 0 1,0 1-1,0-1 1,0 1-1,0-1 1,-1 1-1,1-1 1,0 1-1,0-1 1,-1 1-1,1 0 0,0-1 1,-1 1-1,1 0 1,0 1-1,6 7 25,-1 0 0,0 0-1,-1 0 1,0 1-1,0 0 1,-1 0 0,4 13-1,-3-2 67,0 1 0,3 32 0,-8-53-79,0-1 1,0 1-1,0 0 1,0 0-1,0-1 1,0 1-1,0 0 1,1 0-1,-1-1 1,0 1-1,0 0 1,1 0-1,-1-1 1,0 1-1,1 0 0,-1-1 1,0 1-1,1 0 1,-1-1-1,1 1 1,-1-1-1,1 1 1,0 0-1,0-1-5,0 0-1,-1 0 1,1 0-1,0-1 0,-1 1 1,1 0-1,0 0 1,-1-1-1,1 1 1,-1 0-1,1-1 1,-1 1-1,1-1 0,-1 1 1,1-1-1,-1 1 1,1-1-1,-1 1 1,1-1-1,-1 0 1,22-38 131,-20 36-123,21-50 97,-16 34-40,18-31 1,-18 40 8,1 0 1,13-12 0,-21 21-81,1 1-1,-1 0 1,1 0-1,-1 0 0,1-1 1,0 1-1,-1 0 1,1 0-1,-1 0 1,1 0-1,-1 0 1,1 0-1,-1 0 1,1 0-1,-1 0 0,1 0 1,0 0-1,-1 0 1,1 1-1,-1-1 1,1 0-1,-1 0 1,1 1-1,-1-1 1,0 0-1,1 0 0,-1 1 1,1-1-1,-1 1 1,1-1-1,-1 0 1,0 1-1,1-1 1,-1 1-1,0-1 1,1 1-1,11 17 32,-3 2 4,-2 0 0,6 23-1,-6-21-2,23 91 277,-26-95-161,5 9 378,-4-79-440,-4 18-3608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4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35 5624,'0'0'9152,"-10"0"-8794,-43 0 316,35 4 1677,1-2 1763,16-1-3952,1 0 0,0-1 0,0 1 0,0-1-1,0 1 1,0 0 0,0-1 0,0 1 0,1-1 0,-1 1 0,0 0 0,0-1 0,0 1 0,1-1 0,-1 1 0,0-1 0,0 1 0,1-1 0,0 2 0,4 9-919,40 106 1556,36 143 0,-50-155-274,-25-84-406,-3-9 23,0 0 0,8 17 0,-10-21 142,-1-8-278,0 0-1,0 1 1,0-1 0,0 0 0,0 0-1,0 0 1,0 0 0,0 1 0,0-1-1,0 0 1,0 0 0,0 0 0,0 0-1,0 0 1,0 1 0,0-1 0,0 0-1,0 0 1,0 0 0,0 0 0,0 0-1,1 1 1,-1-1 0,0 0 0,0 0-1,0 0 1,0 0 0,0 0 0,0 0-1,0 0 1,1 0 0,-1 1 0,0-1-1,0 0 1,0 0 0,0 0 0,0 0-1,1 0 1,-1 0 0,0 0 0,0 0-1,0 0 1,0 0 0,0 0 0,1 0-1,-1 0 1,0 0 0,0 0 0,0 0-1,0 0 1,0 0 0,1 0 0,-1 0-1,0 0 1,1 0 49,1-48 121,2 1-1,13-54 1,-2 9-85,-9 52-15,2 1-1,1-1 0,2 1 0,31-70 0,-13 63-15,-16 28-112,-3 7-80,-7 7-118,-15 5-49,-55 12 250,32-5 34,-45 3-1,-114 0 17,167-11 32,23 0-23,-1-1 1,0 1-1,1 0 1,-1 0-1,1 0 1,-1 1-1,1 0 1,-1 0-1,1 0 1,-7 3-1,7-5 34,8-2-73,4-1-997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4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6728,'0'0'11898,"15"-1"-11418,-6 0-384,16-1 314,48 3 0,-32 2 32,41 3 1310,96 20 1,-159-24-821,-18-1-1013,-1-1-1,1 0 0,-1 0 0,1 0 0,-1 0 0,1 0 1,-1 0-1,0 0 0,1 0 0,-1 0 0,1 0 1,-1 0-1,1 0 0,-1 0 0,1 0 0,-1-1 0,0 1 1,1 0-1,-1 0 0,1 0 0,-1-1 0,0 1 0,1 0 1,-1 0-1,0-1 0,1 1 0,-1 0 0,0-1 0,1 1 1,-1-1-1,0 1 0,0 0 0,1-1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4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7136,'0'0'8624,"-4"11"-8260,-4 23-48,0 2 1,3-1-1,-2 37 1,5-27 3,3 123 704,0-132-479,-3 39 0,-1-5 810,3-26 577,0-43-1860,0-15 120,3-85-59,-2-58-34,-3 63-29,-2-38 94,-2 58 52,4 66-169,2 7-42,0 1 0,0 0 0,0-1 0,-1 1 0,1 0 0,0-1 0,0 1 0,0 0 0,0-1 0,0 1 0,0-1 0,0 1 0,0 0 0,0-1 1,0 1-1,0 0 0,0-1 0,0 1 0,0-1 0,0 1 0,0 0 0,0-1 0,0 1 0,0 0 0,1-1 0,-1 1 0,0 0 0,0-1 0,0 1 0,1 0 0,-1 0 0,0-1 0,1 1 0,-1 0 0,0 0 0,0-1 0,1 1 0,-1 0 0,0 0 0,1 0 0,-1-1 0,0 1 1,1 0-1,-1 0 0,0 0 0,1 0 0,-1 0 0,1 0 0,-1 0 0,0 0 0,1 0 0,-1 0 0,0 0 0,1 0 0,0 0 0,23-1 22,1 1 0,-1 0-1,30 6 1,-7-2 10,-46-4-37,17 1 24,0 1-1,0 1 0,0 0 0,21 7 0,-34-8-16,-1 0 0,0-1 0,0 1 0,0 1 0,0-1 0,-1 1 0,1-1 0,-1 1-1,1 0 1,2 4 0,-4-5-2,-1 1-1,1-1 1,-1 1-1,1-1 1,-1 1-1,0-1 1,0 1-1,0 0 1,-1 0-1,1-1 1,0 1-1,-1 0 1,0 0-1,0 0 1,0 0-1,0-1 1,-1 5-1,0-2 3,0-1 0,-1 1-1,1 0 1,-1-1-1,0 0 1,-1 1 0,1-1-1,-1 0 1,0 0 0,0 0-1,0-1 1,0 1 0,-1-1-1,1 1 1,-1-1-1,0 0 1,0-1 0,0 1-1,0-1 1,0 1 0,-6 1-1,-11 4 37,-1 0 1,0-1-1,-25 5 0,37-10-6,9-2-38,-8 2 67,1 0 1,-1 0-1,0-1 0,-16 0 0,23-1-57,1 0 0,-1 0 0,1 0 0,-1-1 0,1 1-1,-1 0 1,1-1 0,0 1 0,-1-1 0,1 1 0,-1-1 0,1 0 0,0 1 0,0-1 0,-1 0 0,1 0 0,0 0 0,0 0 0,0 0 0,0 0 0,0-1 0,0 1-1,0 0 1,0 0 0,1-1 0,-1 1 0,0 0 0,1-1 0,-1 1 0,1-1 0,-1 1 0,1-1 0,0 1 0,0-1 0,0 1 0,0-1 0,0-1 0,0 3-47,0-1 1,0 0 0,0 1 0,0-1 0,1 0-1,-1 1 1,0-1 0,0 1 0,1-1 0,-1 0 0,0 1-1,1-1 1,-1 1 0,1-1 0,-1 1 0,1-1 0,-1 1-1,1-1 1,-1 1 0,1 0 0,-1-1 0,1 1-1,0 0 1,-1-1 0,1 1 0,0 0 0,-1 0 0,2-1-1,1 0-2547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4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5224,'0'0'8537,"-5"11"-8105,2-6-356,-2 5 113,0 0 0,-1 0 0,0 0-1,0-1 1,-14 14 0,13-15 29,1-1-1,0 1 1,1 0-1,0 0 1,0 1-1,1-1 0,0 1 1,-6 17-1,9-22-93,0 1-1,0 0 0,0 0 1,1 1-1,-1-1 0,1 0 0,0 0 1,1 6-1,0-8-59,-1-1-1,1 1 1,0-1 0,0 1-1,0 0 1,0-1 0,0 0-1,1 1 1,-1-1 0,1 0-1,-1 0 1,1 0 0,0 0-1,0 0 1,0 0 0,2 2-1,-1-3 9,0 0-1,0 1 1,0-1-1,0 0 0,0-1 1,0 1-1,0 0 1,0-1-1,1 0 1,-1 0-1,0 0 0,0 0 1,0 0-1,0 0 1,0-1-1,4-1 0,4 0 51,0-1-1,0-1 0,12-6 0,-17 7-96,1-1-1,-1 0 1,0-1-1,0 1 1,-1-1-1,7-7 1,2-6-2804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11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0 641 11256,'0'0'7109,"11"-8"-6395,22-20-51,-2-1-1,47-55 0,-41 33-86,-1-2-1,41-85 1,20-48 1126,-89 174-1275,-1 0-1,-1 0 0,6-15 1,-27 55 650,-4 19-780,-47 128 416,58-148-566,1 0 1,1 1-1,2-1 0,-2 51 0,6-70-83,0 0 0,1-1 0,0 1 0,0 0 0,1-1 0,0 1 0,0-1 0,1 0-1,0 0 1,0 0 0,6 9 0,-8-15-48,0 0 0,0 1 0,0-1 0,0 0 0,0-1 0,1 1-1,-1 0 1,0 0 0,0 0 0,1-1 0,-1 1 0,0 0 0,1-1 0,-1 0 0,1 1 0,-1-1-1,1 0 1,-1 1 0,1-1 0,-1 0 0,1 0 0,-1 0 0,3-1 0,1 0 10,1 0 0,0 0 0,-1 0 0,0-1-1,8-3 1,15-10 38,-2-1-1,0-1 1,-1-1 0,44-43-1,-41 37-14,-17 14-22,5-2 33,-1-2-1,0 0 0,-1-1 1,-1 0-1,0-1 0,17-28 1,-42 79 178,1 0-1,-8 43 1,12-50-166,0-1-42,0 0 32,-5 47 1,11-66-49,1 0-1,-1 0 0,2 0 1,-1 0-1,1 0 1,1 0-1,-1-1 0,1 1 1,0 0-1,6 11 1,-7-17-8,0 0 0,0 0 1,0 0-1,1-1 1,-1 1-1,0 0 1,1-1-1,-1 1 0,1-1 1,0 0-1,0 1 1,-1-1-1,1 0 0,0 0 1,0 0-1,0 0 1,0-1-1,0 1 0,0 0 1,0-1-1,0 1 1,0-1-1,0 0 0,0 0 1,1 0-1,-1 0 1,0 0-1,0 0 0,0-1 1,0 1-1,0 0 1,2-2-1,2 0 7,1 0 0,-2 0 0,1-1 1,0 0-1,0 0 0,-1-1 0,0 1 0,0-1 0,7-6 0,0-3 0,-1 1 0,0-1-1,-1-1 1,0 0 0,-1 0 0,-1-1-1,0 0 1,5-18 0,-10 25-9,0 0 0,-1 1 0,0-1 0,-1-1 0,1 1 0,-2 0 0,1 0 0,-1 0 0,-1-1 0,1 1 0,-1 0 0,-1 0 0,1 0 0,-1 0 0,-1 0 0,0 0 0,0 0 0,-7-11 0,7 14-4,0 1 0,0 0 0,-1 0 0,0 0 0,1 0 0,-2 0 0,1 1 0,0 0 0,-1 0 0,1 0 0,-1 1 0,-7-4 0,4 3 0,0 1 0,0-1 0,-1 1 0,1 1 0,0-1 0,-17 1 0,10 4 0,28-4 0,174-21 0,-122 9 0,78-10 0,-127 21 0,-1 2 0,0 0 0,0 0 0,1 2 0,-1 0 0,0 0 0,18 7 0,-30-8 0,0 0 0,0 0 0,-1 1 0,1-1 0,0 1 0,-1 0 0,1 0 0,-1 0 0,0 0 0,0 0 0,1 1 0,-1-1 0,-1 0 0,1 1 0,0 0 0,-1-1 0,1 1 0,-1 0 0,0 0 0,0 0 0,0 0 0,0 0 0,0 0 0,-1 0 0,0 0 0,1 4 0,-1 5 0,0 0 0,-1 0 0,0-1 0,-1 1 0,-4 17 0,4-14 0,2-15 0,0 0 0,0 0 0,0 0 0,0 0 0,1 0 0,-1 0 0,0 0 0,0 0 0,0 0 0,0 1 0,0-1 0,0 0 0,0 0 0,0 0 0,0 0 0,0 0 0,1 0 0,-1 0 0,0 0 0,0 0 0,0 0 0,0 0 0,0 0 0,0 0 0,0 0 0,0 0 0,1 0 0,-1 0 0,0 0 0,0 0 0,0 0 0,0 0 0,0 0 0,0 0 0,0 0 0,1 0 0,-1 0 0,0 0 0,0 0 0,0 0 0,0 0 0,0 0 0,0 0 0,0 0 0,0-1 0,0 1 0,1 0 0,-1 0 0,0 0 0,0 0 0,0 0 0,0 0 0,18-22 0,-12 15 0,15-20 0,57-67 0,-68 83 0,1 0 0,0 1 0,1 1 0,0-1 0,25-13 0,-35 23 0,-1-1 0,0 1 0,0-1 0,0 1 0,1 0 0,-1-1 0,0 1 0,1 0 0,-1 0 0,0 0 0,0 0 0,1 0 0,-1 1 0,0-1 0,1 0 0,-1 0 0,0 1 0,0-1 0,0 1 0,1-1 0,-1 1 0,0 0 0,0-1 0,0 1 0,0 0 0,0 0 0,0 0 0,0 0 0,0 0 0,-1 0 0,1 0 0,1 2 0,3 4 0,-1 0 0,0 0 0,6 16 0,-8-19 0,28 88 0,-21-61 0,24 55 0,-27-73 0,0 0 0,0 0 0,10 12 0,-13-21 0,-1 0 0,1-1 0,1 1 0,-1-1 0,0 0 0,1 0 0,0 0 0,-1-1 0,1 1 0,7 2 0,-1 0 0,-7-3 0,1 0 0,0-1 0,-1 1 0,1 0 0,0-1 0,0 0 0,0 0 0,0 0 0,0-1 0,0 1 0,0-1 0,0 0 0,0 0 0,1 0 0,-1-1 0,0 1 0,0-1 0,0 0 0,6-2 0,-3 0 76,0 0-1,0-1 1,0 0 0,0 0-1,-1 0 1,1-1 0,-1 0-1,0 0 1,-1 0 0,1-1-1,-1 0 1,5-6 0,-4 2-779,1 0 0,-1-1 1,-1 1-1,0-1 1,0 0-1,4-18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4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13672,'0'0'3967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5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4216,'0'0'18850,"15"5"-18603,0 1-176,-2-1-4,1 0-1,0-1 1,-1-1 0,1 0 0,15 0 0,38 7 348,-45-6-243,1-1 1,22 1 0,-33-3-64,0 0-1,-1 1 1,1 0 0,-1 1 0,16 5 0,-2 0 41,-7-6-62,-16-2-69,0 0-1,0 0 1,0 0 0,0 0-1,0 0 1,0 1-1,0-1 1,0 1 0,0-1-1,0 1 1,2 1 0,-3-2-5,1 1 0,-1-1 0,0 0 1,0 1-1,0-1 0,1 0 0,-1 0 1,0 0-1,0 0 0,1 0 1,-1 0-1,0 0 0,0 0 0,0 0 1,1-1-1,-1 1 0,0 0 0,0-1 1,0 1-1,0-1 0,1 1 1,-1-1-1,0 0 0,0 1 0,1-3 1,0 2-11,0-1 1,0 1-1,-1 0 1,1-1 0,-1 0-1,1 1 1,-1-1-1,1 0 1,-1 0 0,0 0-1,0 1 1,0-1-1,0-1 1,1-2 0,0-5 33,0-2-3775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5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5624,'0'0'9528,"-1"10"-8971,-13 112 1521,3 128 1,11-211-1577,2 64 1640,-3-96-1819,1 9 271,0-15-575,0-1-1,0 0 1,-1 0 0,1 0 0,0 1 0,0-1 0,0 0-1,0 0 1,0 0 0,0 0 0,0 1 0,0-1-1,0 0 1,0 0 0,0 0 0,0 1 0,1-1-1,-1 0 1,0 0 0,0 0 0,0 1 0,0-1-1,0 0 1,0 0 0,0 0 0,0 0 0,0 0-1,1 1 1,-1-1 0,0 0 0,0 0 0,0 0 0,0 0-1,1 0 1,-1 0 0,0 0 0,0 1 0,0-1-1,0 0 1,1 0 0,-1 0 0,0 0 0,0 0-1,0 0 1,1 0 0,-1 0 0,0 0 0,0 0-1,1 0 1,2-17 485,1 0-3569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5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20 606 6016,'0'0'8218,"-2"10"-7896,1 4-203,0-7 40,0-1 1,0 1-1,0-1 0,-4 11 1,2-10 475,-2 14 2705,5-29-2692,2 3-554,0-1 0,0 1-1,0-1 1,1 1-1,4-8 1,11-23 144,48-149 714,-47 135-625,8-38 241,-16 48-292,-4 15-108,1-3 151,11-26 1,-12 22-45,-2 7-102,-3 6 89,-2 17-250,0 0 0,0 0 0,0-1 1,1 1-1,-1 0 0,0 0 0,1 0 0,0 0 0,0-2 1,2-12 72,-3 15-77,0 0 0,0 0 0,0 0-1,0 0 1,0 0 0,0 0 0,0 0 0,0 0-1,1 0 1,-1 0 0,0 0 0,1 0-1,0-1 1,-1-14 166,0 16-79,1 6 27,2 12-85,1 0 0,7 23 0,4 17 37,-9-26-46,0 3 141,13 43 1,-8-56 72,-6-18-18,-3-12 83,-2 7-289,1 0-1,-1 0 1,0 0-1,1 0 1,-1 0-1,0 0 1,1 0-1,-1-1 1,1 1-1,0 0 1,-1 1-1,1-1 1,0 0-1,1-2 1,-1 2-11,0 0 1,0 0-1,-1 0 1,1 0-1,0 0 1,0 0-1,-1 0 1,1-1-1,-1 1 1,1 0-1,-1 0 1,1-3-1,2-33 124,2-1 0,15-55 0,-17 88-101,-1-1-1,1 1 0,0 1 0,0-1 0,4-5 0,5-7 14,-11 16-41,1 0 1,-1 0 0,0 1-1,1-1 1,-1 0 0,1 1-1,-1-1 1,0 1 0,1 0-1,-1-1 1,1 1 0,-1 0-1,3 0 1,-3 0-3,-1 0 0,0 0 0,0 0 0,0 0 0,0 0 0,0-1-1,0 1 1,0 0 0,0 0 0,0 0 0,0 0 0,0-1 0,0 1 0,0 0 0,0 0 0,0 0 0,0 0 0,1 0 0,-1-1 0,0 1 0,0 0 0,0 0 0,0 0-1,0 0 1,0 0 0,1 0 0,-1 0 0,0-1 0,0 1 0,0 0 0,0 0 0,1 0 0,-1 0 0,0 0 0,0 0 0,0 0 0,0 0 0,1 0 0,-1 0 0,0 0-1,0 0 1,0 0 0,0 0 0,1 0 0,-1 0 0,0 0 0,0 0 0,0 0 0,0 0 0,1 0 0,-1 1 0,0-1 0,0 0 0,0 0 0,0 0 0,0 0 0,0 0-1,1 0 1,-1 0 0,0 1 0,0-1 0,0 0 0,0 0 119,0 1-113,0 0 0,0 1 0,0-1 0,0 0 0,0 1 0,1-1 0,-1 0 0,0 0 0,1 1-1,-1-1 1,1 0 0,-1 0 0,1 0 0,1 2 0,-1 0 6,5 12 14,-1 1 0,-1 0 0,4 22 0,-5-19 11,12 36-1,0-15 32,-2 1 0,14 75 0,-6-38 88,-19-66-132,-1 1 18,0 1 0,7 24 0,-5-18 27,-4-7 81,0-9-119,1-14-191,2-5-3538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5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126 125 4512,'0'0'16825,"-5"12"-16545,0-2-202,2-5-41,0 0-1,1 1 1,0-1-1,0 1 0,0-1 1,1 1-1,0 0 1,0-1-1,0 1 0,1 0 1,-1 0-1,2 6 1,0-5 34,2 33 399,3-1 0,10 43 0,-7-37 30,-8-36-325,1 0 0,0 0-1,0 0 1,1 0-1,0 0 1,7 15 0,-6-18-184,7 9 1269,-11-15-1237,1 1-1,-1-1 1,0 0-1,1 0 0,-1 0 1,1 0-1,-1 1 1,0-1-1,1 0 1,-1 0-1,1 0 1,-1 0-1,0 0 1,1 0-1,-1 0 0,1 0 1,-1 0-1,1 0 1,-1 0-1,0 0 1,1 0-1,-1 0 1,1-1-1,-1 1 1,0 0-1,1 0 1,-1 0-1,1-1 0,-1 1 1,0 0-1,1 0 1,-1-1-1,0 1 1,0 0-1,1-1 1,-1 1-1,5-28 125,23-58 0,-19 54-100,2 0 0,26-53 0,-29 68-9,-1 0 0,9-28 0,0 0 26,-10 32-48,1-1-1,0 2 0,16-21 0,-4 7-66,-6 13 17,-12 12 30,0 0-1,1 0 0,-1 1 0,0-1 0,0 0 0,0 0 1,0 0-1,0-1 0,0 1 0,0 0 0,-1 0 1,1 0-1,0-1 0,-1 1 0,1 0 0,-1-1 0,1 1 1,-1 0-1,0-1 0,1-2 0,0-2-56,-2 3-70,-7 3 63,2 0 87,-12-1-63,-18 2 4,-10 5 42,0-1-1,-68-3 1,109-2 3,-86 11 86,73-8-25,16-2-53,1-1 0,-1 1-1,0-1 1,1 0 0,-1 1 0,0-1 0,0 0-1,1 0 1,-1 0 0,0 0 0,0-1-1,-2 0 1,4 2-40,0-1-1,0 0 1,0 0-1,0 1 1,0-1-1,-1 0 1,1 1-1,0-1 1,0 0-1,0 0 1,0 1-1,0-1 1,0 0 0,0 1-1,0-1 1,0 0-1,1 0 1,-1 1-1,0-1 1,0 0-1,0 0 1,0 1-1,0-1 1,0 0-1,0 0 1,1 1-1,-1-1 1,0 0-1,0 0 1,0 1-1,1-1 1,-1 0 0,0 0-1,1 0 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5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6128,'0'0'13198,"11"-3"-12894,0 0-221,-4 0-26,0 1-1,0 1 1,1-1-1,-1 1 1,0 0-1,1 1 1,-1 0-1,12 1 1,185 25 1786,-153-20-1025,-50-5-787,0-1 0,0 0 0,-1 0-1,1 0 1,0 0 0,0 0 0,0 0 0,0-1-1,-1 1 1,1 0 0,0 0 0,0 0 0,0-1-1,-1 1 1,1 0 0,0-1 0,0 1-1,0-2 1,0 2-112,-1-1-1,1 1 0,-1 0 0,1-1 1,-1 1-1,1 0 0,-1-1 1,1 1-1,-1 0 0,1 0 0,-1 0 1,1-1-1,-1 1 0,1 0 1,0 0-1,-1 0 0,1 0 1,-1 0-1,1 0 0,-1 0 0,1 0 1,0 0-1,-1 0 0,1 0 1,-1 1-1,1-1 0,-1 0 0,1 0 1,-1 0-1,1 1 0,-1-1 1,1 0-1,-1 1 0,1-1 0,-1 0 1,1 1-1,-1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8:5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44 7528,'0'0'5373,"-2"11"-4848,1 0-406,-20 167 1754,15-68-745,0 23 269,3-101-973,2-26-279,0-1 0,0 1 0,1 0 0,0-1 0,0 1 0,1 0 0,-1-1 0,1 1 0,2 6 0,-4-8 136,1 3 94,0-7-368,0 0 0,0 0 0,0 0 0,0 0 0,0 0 1,0 0-1,0 0 0,0 0 0,0 0 0,0 0 0,0 1 0,0-1 0,0 0 0,0 0 0,0 0 0,0 0 0,0 0 0,0 0 0,1 0 1,-1 0-1,0 0 0,0 0 0,0 0 0,0 0 0,0 0 0,0 0 0,0 0 0,0 0 0,0 0 0,0 0 0,1 0 0,-1 0 0,0 0 1,0 0-1,0 0 0,0 0 0,0 0 0,0 0 0,0 0 0,0 0 0,0 0 0,0 0 0,0 0 0,1 0 0,-1 0 0,0 0 0,0 0 1,0 0-1,0 0 0,0-1 0,0 1 0,0 0 0,0 0 0,0 0 0,0 0 0,0 0 0,0 0 0,0 0 0,0 0 0,0 0 0,0 0 1,0 0-1,0 0 0,0-1 0,0 1 0,0 0 0,0 0 0,-4-30 677,4-13-497,1 8-30,-1 0 0,-11-67 1,-22-97 530,32 194-642,0-1 1,0 0 0,0 0 0,0 0 0,-1 1-1,0-1 1,-1 1 0,1 0 0,-5-7 0,6 9-2,-1 1 0,1-1 1,0 1-1,0-1 0,0 0 0,0 0 1,0 0-1,1 0 0,-1 1 1,1-1-1,0 0 0,0 0 1,0-4-1,0 6-31,0-1 0,1 1 0,-1 0 1,0-1-1,1 1 0,-1 0 0,1 0 0,0-1 0,-1 1 0,1 0 0,0 0 1,0 0-1,0 0 0,0 0 0,0 0 0,0 0 0,0 0 0,0 0 1,0 1-1,0-1 0,0 0 0,0 1 0,1-1 0,-1 1 0,0-1 0,0 1 1,1-1-1,-1 1 0,0 0 0,1 0 0,1 0 0,31-8 62,-28 6-71,0 1 0,0-1 1,0 1-1,1 0 1,-1 1-1,7 0 1,-3 1-3,0 0 0,0 2 0,0-1 1,0 1-1,0 0 0,-1 1 0,1 0 1,9 7-1,-4-2 1,-1 0 0,0 1 1,-1 1-1,14 13 0,-26-23-3,0 0 0,0 1-1,0-1 1,0 1 0,0-1 0,0 0-1,0 1 1,0 0 0,0-1-1,-1 1 1,1-1 0,-1 1-1,1 0 1,-1 0 0,0-1 0,1 1-1,-1 0 1,0 0 0,0-1-1,0 1 1,-1 2 0,0 0 2,0-1 1,0 1 0,-1-1-1,1 0 1,-1 1-1,0-1 1,0 0 0,0 0-1,-4 5 1,-3 1 8,0 0-1,0 0 1,-1-1-1,0 0 1,-12 6 0,13-9 15,-1 0 0,0 0 1,0-1-1,-1 0 1,1-1-1,-1 0 0,-18 3 1,23-5 19,0-1 0,0 0 0,0 0 1,0 0-1,-1-1 0,1 0 0,0 0 0,0 0 1,0-1-1,0 0 0,0 0 0,1 0 1,-1-1-1,1 0 0,-9-6 0,11 7-339,-10-8 756,5 7-4553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19:0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91 5920,'0'0'10072,"10"2"-9655,89 6 843,-93-7-1045,0-1 1,0 0-1,0 0 1,0-1-1,0 0 1,0 0-1,0 0 1,9-4-1,-13 4-170,-1 0 1,0 1-1,1-1 0,-1 0 0,0 0 1,0 0-1,1 0 0,-1 0 1,0 0-1,0-1 0,0 1 0,0 0 1,0-1-1,-1 1 0,1 0 1,0-1-1,-1 1 0,1-1 0,-1 1 1,1-1-1,-1 1 0,0-1 0,1 0 1,-1 1-1,0-1 0,0 1 1,0-1-1,0 0 0,-1 1 0,1-1 1,0 1-1,-1-1 0,1 1 0,-1-1 1,-1-2-1,1 2-20,0-1 0,-1 1 0,1-1 1,-1 1-1,0 0 0,0-1 0,0 1 0,0 0 0,0 0 0,-1 0 1,1 1-1,0-1 0,-1 1 0,1-1 0,-1 1 0,0 0 0,1 0 1,-1 0-1,0 0 0,-4-1 0,2 1 7,0 0-1,0 0 1,0 1 0,0-1-1,0 1 1,0 0 0,0 1-1,0-1 1,0 1 0,0 0-1,-8 3 1,8-2-11,0 0-1,0 1 1,1 0-1,-1 0 1,1 0-1,0 1 1,0-1-1,0 1 1,0 0 0,0 0-1,1 1 1,0-1-1,0 1 1,0-1-1,0 1 1,1 0 0,0 0-1,-3 9 1,4-10 18,0 0 0,0 1 1,1-1-1,-1 0 0,1 0 0,0 0 1,0 1-1,1-1 0,-1 0 0,1 0 1,0 1-1,0-1 0,0 0 1,0 0-1,1 0 0,0 0 0,0-1 1,0 1-1,0 0 0,1-1 0,-1 1 1,1-1-1,5 5 0,-5-5 16,0 0 0,-1 0 0,1-1-1,1 1 1,-1-1 0,0 0 0,0 0 0,1 0-1,-1 0 1,1-1 0,0 0 0,-1 1 0,1-1-1,0-1 1,0 1 0,0 0 0,0-1 0,0 0-1,-1 0 1,6 0 0,161-20 1204,-159 18-1253,6 4-578,-12-1-2452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0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 3504,'0'0'3726,"-10"1"-3436,-29 3 15,29-3 36,-1 0 9102,13 1-9327,0-1 0,0 1 1,0 0-1,0-1 0,0 1 1,0-1-1,1 0 0,-1 0 0,0 0 1,1 0-1,-1 0 0,1-1 1,-1 1-1,1-1 0,-1 1 0,1-1 1,0 0-1,-1 0 0,4 0 1,54-6 1355,-55 5-1453,114-7 792,-16 1-294,-70 4-306,-1 2 1,0 1-1,52 7 0,-80-7-153,-1 0-1,1 1 1,-1 0-1,0 0 1,0 0-1,1 0 0,5 4 1,-5-3 29,-6-3-124,-1 1 1,1 0-1,0 0 1,0 0-1,0 0 0,0 0 1,-1 0-1,1 0 1,0 1-1,0-1 1,-3 2-1,-3 1-2980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0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5320,'0'0'14767,"0"11"-14447,8 183 1216,-7-143-1049,1 10 689,13 96 1,-8-141-692,-4-12-58,-4-6 29,1 2-443,-1-1 0,1 0-1,0 0 1,-1 0 0,1 0-1,0-1 1,0 1 0,0 0 0,0 0-1,0 0 1,0 0 0,0 0-1,0 0 1,1-1 0,0-6 4,2-13-110,1-1 0,12-36 0,-5 17-3481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1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43 19495,'0'0'520,"-61"-12"0,39 4 16,6 0 8,16 6-144,10-2 8,4 2-384,16-2 16,27 2-104,44 4 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0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98 3912,'0'0'15386,"11"5"-14974,32 16-33,-37-19-244,0 1 0,0-1-1,0 0 1,1 0 0,-1-1 0,8 1 0,6 2 286,-14-3-281,0 0 1,1-1-1,-1 0 0,0 0 0,0 0 1,0 0-1,1-1 0,-1 0 1,0-1-1,0 1 0,0-1 0,0 0 1,8-5-1,-13 6-115,0 0-1,0 0 1,0 0-1,0 0 1,0 0-1,-1 0 1,1 0-1,0-1 1,-1 1 0,1 0-1,0-1 1,-1 1-1,0 0 1,1-1-1,-1 1 1,0-1 0,1 1-1,-1 0 1,0-1-1,0 1 1,0-1-1,-1 1 1,1-1 0,0 1-1,-1-2 1,-8-35 175,8 34-175,-1 0 0,1 0 1,-1 0-1,0 1 1,0-1-1,0 0 0,-1 1 1,1-1-1,-6-5 1,5 8-12,1-1 1,-1 1 0,1 0-1,-1 0 1,1-1 0,-1 2 0,0-1-1,0 0 1,1 0 0,-1 1-1,0 0 1,0 0 0,0-1 0,1 1-1,-7 1 1,-1 0 3,1 1 0,-1 0-1,0 0 1,0 1 0,1 0 0,-1 0 0,1 1 0,0 1 0,0-1-1,1 1 1,-1 1 0,1 0 0,1 0 0,-1 1 0,1-1 0,0 2-1,-12 14 1,15-17-4,0 1-1,0 0 0,0 0 1,1 0-1,-1 0 0,1 1 1,1-1-1,0 1 0,-1 0 1,0 7-1,1-6 34,0 1 1,1-1-1,0 1 0,1 0 1,-1-1-1,2 1 1,-1 0-1,1-1 0,0 1 1,1 0-1,0-1 0,5 12 1,-5-16-15,1 0-1,0 1 1,0-1 0,0 0 0,1-1-1,0 1 1,-1 0 0,1-1 0,0 0-1,1 0 1,-1 0 0,1-1 0,-1 1-1,1-1 1,7 3 0,2-1-4,-1-1 1,1 0-1,0 0 0,22 0 1,-24-2-14,1-1 1,20-3-1,-28 3-24,0-1 0,0 0 0,0 0 1,0-1-1,0 0 0,-1 0 0,1 0 0,0 0 0,5-4 0,-9 5-45,1 0 0,0 0-1,0 0 1,0 0 0,0 0-1,0 1 1,1-1 0,-1 1-1,0-1 1,0 1 0,0 0 0,0 0-1,0 0 1,1 0 0,2 1-1,17 3-4073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0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5520,'0'0'10967,"0"14"-10385,0 0-425,-3 74 746,1-62-283,2 1 0,5 34 0,-3-3 990,3-35-283,-3-15-625,-1-9 48,5-39-356,-1 17-323,-2-7 47,3 0 0,0 1-1,17-49 1,-19 72-111,-1 0 1,1 1-1,0-1 0,0 1 1,1 0-1,0 0 1,0 0-1,0 1 0,0 0 1,1 0-1,-1 0 1,10-4-1,-13 7-6,-1 1 0,1 0-1,-1 0 1,1 0 0,-1 0 0,0 1 0,1-1 0,-1 0-1,1 0 1,-1 1 0,1-1 0,-1 1 0,0 0 0,1-1-1,-1 1 1,0 0 0,0 0 0,0-1 0,1 1 0,-1 0-1,0 0 1,0 0 0,0 1 0,1 0 0,25 32 36,-26-32-31,5 7 44,-1 0 0,0 1 1,-1 0-1,0 0 0,-1 0 0,0 0 0,4 22 1,2 10 383,-2 5 347,-6-47-867,-1 1-1,0-1 1,0 1-1,1-1 1,-1 0 0,0 1-1,0-1 1,1 0-1,-1 0 1,0 1-1,1-1 1,-1 0 0,0 0-1,1 1 1,-1-1-1,1 0 1,-1 0-1,0 0 1,1 0-1,-1 0 1,1 1 0,-1-1-1,0 0 1,2 0-1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0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3912,'0'0'9344,"-6"11"-8839,1 4-329,3-9-86,-1 0 0,1 0 0,-1-1 0,0 1 0,-1-1 0,1 1-1,-1-1 1,-9 9 0,6-6 114,1 0 0,0 1-1,0 0 1,1 0 0,0 0-1,-4 13 1,-19 64 570,15-44-441,-2 12 91,3 1-1,1 0 1,4 1-1,-2 66 1,8-88-107,1-1 0,1 0-1,2 0 1,1 0 0,17 61 0,-16-80-163,1-2 0,1 1 0,0-1-1,1 0 1,0 0 0,0-1 0,2 0 0,-1-1 0,13 10 0,-20-18-107,0 0 0,0 0-1,0-1 1,0 1 0,1-1 0,-1 0 0,1 0 0,-1 0 0,1 0 0,-1 0 0,1 0 0,0-1 0,-1 1 0,1-1 0,0 1 0,0-1 0,-1 0 0,1 0-1,0-1 1,-1 1 0,1-1 0,0 1 0,3-2 0,-2 0-367,1 0-1,-1 0 1,0 0-1,0 0 0,0-1 1,0 0-1,0 0 1,0 0-1,-1 0 1,0-1-1,5-5 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1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4816,'0'0'6296,"7"11"-5639,2 4-289,-1 1 1,0 0 0,-2 0-1,9 29 1,4 77 2376,-9-49-1464,-9-67-1031,0-5-149,-1 0-1,1 0 0,-1 0 0,0 0 0,0 0 0,1 0 0,-1 0 0,0 0 0,0 0 0,0 1 0,0-1 0,0 0 1,0 0-1,0 0 0,-1 0 0,1 0 0,0 0 0,-1 0 0,0 2 0,3-11 144,1-9-142,-1 1 0,1-22 0,1-14 32,0 28-49,1 1 1,2-1-1,0 1 0,1 0 1,16-30-1,-24 53-84,0-1-1,1 0 1,-1 0 0,0 1-1,1-1 1,-1 0-1,1 1 1,-1-1 0,1 0-1,-1 1 1,1-1-1,-1 1 1,1-1 0,-1 1-1,1-1 1,0 1 0,-1-1-1,1 1 1,1-1-1,-2 1 2,1 0 0,-1 1-1,1-1 1,-1 0 0,1 0-1,-1 0 1,1 0 0,-1 1-1,0-1 1,1 0 0,-1 0-1,1 1 1,-1-1 0,0 0-1,1 1 1,-1-1 0,0 0-1,0 1 1,1-1 0,-1 1-1,0-1 1,0 0 0,1 2-1,11 34 105,-10-28-79,4 18 75,-2 0-1,3 30 1,-5-27 99,-2-18-39,0-10-147,0-1 0,0 1-1,0 0 1,0 0 0,0 0 0,0 0 0,0 0-1,0 0 1,0 0 0,0 0 0,0 0 0,0 0 0,1-1-1,-1 1 1,0 0 0,1 0 0,-1 0 0,0 0-1,1-1 1,1 3 0,16-30 544,-8 4-491,1 2 1,1-1 0,17-22-1,-24 38-70,0 0-1,0 0 0,1 0 0,-1 0 0,1 1 1,9-6-1,-13 10 1,-1 0 0,1 0 0,-1 0-1,1 0 1,0 1 0,-1-1 0,1 1 0,0-1 0,-1 1 0,1 0 0,0-1 0,0 1 0,-1 0-1,1 0 1,0 0 0,0 1 0,-1-1 0,1 0 0,0 1 0,0-1 0,-1 1 0,1-1-1,0 1 1,-1 0 0,1 0 0,-1 0 0,1 0 0,-1 0 0,0 0 0,1 0 0,-1 0 0,0 0-1,0 1 1,0-1 0,0 1 0,2 1 0,5 8 65,-1 0-1,0 0 1,0 0 0,-1 1 0,0 0 0,-1 1-1,-1-1 1,0 1 0,-1 0 0,0 0-1,-1 0 1,0 0 0,0 19 0,-4-7 504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5720,'0'0'13658,"11"-8"-13323,-6 4-295,91-57 841,-91 59-766,1-1 0,-1 1 0,1 0 1,0 0-1,-1 1 0,1 0 0,0 0 0,0 0 0,0 0 0,0 1 1,0 0-1,0 1 0,0-1 0,0 1 0,0 0 0,6 2 0,-10-2-74,0 0-1,-1 0 0,1 0 0,0 0 0,-1 1 0,1-1 1,-1 0-1,1 1 0,-1-1 0,1 1 0,-1-1 1,0 1-1,0 0 0,0 0 0,0-1 0,0 1 1,-1 0-1,1 0 0,0 0 0,-1 0 0,1 0 0,-1 3 1,1 4 52,0 0 1,-1 1 0,-2 15 0,0 2 70,2-6-47,-1 8 141,5 36-1,-3-56-201,1 0-1,0 0 1,0-1-1,1 1 1,0-1-1,0 1 1,1-1 0,7 11-1,-10-17-41,0-1 0,0 1 0,0-1 0,1 1 0,-1-1 0,1 0 0,-1 0 0,1 0 0,-1 1 0,1-1 0,-1 0 0,1-1 0,0 1 0,0 0 0,-1-1 0,1 1-1,0 0 1,0-1 0,0 0 0,0 0 0,0 1 0,-1-1 0,1 0 0,0 0 0,0-1 0,0 1 0,0 0 0,0-1 0,0 1 0,-1-1 0,1 0 0,0 1 0,0-1 0,-1 0 0,1 0 0,1-1 0,3-2 3,0 0 1,-1 0 0,1 0-1,-1-1 1,0 0 0,-1 0-1,1 0 1,-1 0 0,4-8 0,1-2 12,-1-1 1,0 0-1,-1 0 0,-1-1 1,-1 0-1,0 0 1,-1 0-1,-1-1 1,-1 1-1,0-1 1,-1 0-1,-1 0 1,-1 0-1,-4-26 1,0 20 26,-2-26 198,7 50-251,0 0 0,0-1 1,0 1-1,0 0 0,0 0 1,0 0-1,0-1 0,0 1 1,0 0-1,0 0 0,0-1 0,0 1 1,1 0-1,-1 0 0,0 0 1,0-1-1,0 1 0,0 0 0,0 0 1,0 0-1,1 0 0,-1-1 1,0 1-1,0 0 0,0 0 1,1 0-1,-1 0 0,0 0 0,0 0 1,0 0-1,1-1 0,-1 1 1,0 0-1,0 0 0,0 0 0,1 0 1,-1 0-1,12 3 75,10 10-5,25 14 55,-35-22-83,-1 1 1,18 13-1,-24-15 51,0-1-1,1 0 1,-1 0 0,9 3 0,-8-6-4561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1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7528,'0'0'13530,"-9"9"-13107,-4 1-275,8-6-65,-1 0 0,1 1 1,0 0-1,1 0 0,-1 0 1,1 0-1,-4 7 0,1-3 193,1 1-1,1 0 0,0 1 1,0 0-1,1-1 1,0 1-1,1 1 0,0-1 1,0 0-1,0 14 1,3-24-236,0 0 1,0 0 0,0 0 0,1 0 0,-1 0 0,0 1 0,0-1 0,1 0 0,-1 0 0,1 0 0,-1 0-1,1 0 1,-1 0 0,1 0 0,-1 0 0,1 0 0,0-1 0,0 1 0,0 0 0,-1 0 0,3 1 0,-1-1 0,0 0 0,1 0-1,-1 0 1,1 0 0,-1 0 0,1-1 0,-1 1 0,1-1 0,3 1 0,6-1 18,0 0 0,0-1 0,16-3 0,-22 3-7,26-11 24,-13 4-229,-2 5-110,-1-1-4172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1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11856,'0'0'9903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1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5624,'0'0'12527,"13"2"-12179,-7-1-303,8 2 78,1-2-1,-1 0 1,0 0-1,28-3 1,-1-1 413,1 1 1,81 10-1,-101-8-316,-19-1-172,1 1-1,-1 0 0,1 0 0,0 0 1,-1 0-1,1 1 0,-1-1 1,1 1-1,-1 0 0,1 0 1,-1 0-1,0 0 0,4 3 1,-6-4-130,0 1 1,0-1 0,1 1-1,-1-1 1,0 1 0,1-1-1,-1 0 1,0 0 0,1 1-1,-1-1 1,0 0 0,3-1-1,-2 1-1206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1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4312,'0'0'13763,"-3"13"-13381,-6 23-198,-37 187 2313,42-193-934,1 48-1,4-76-1214,1-7-145,1-8-243,0 2-384,-1 6-2683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1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8640,'0'0'12842,"11"3"-12755,-4-1-68,0 0-2,0 0 0,0-1 0,0 0 0,0 0 0,0-1 0,0 1 0,0-2 0,1 1 0,6-2 0,8-1 99,0 0-1,0 1 1,0 1-1,0 1 1,1 2 0,33 5-1,-23-7 399,-32 0-466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12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0 482 12160,'0'0'3026,"11"-1"-2339,24-3 92,63-16 1,-78 14-524,1 0 1,-1-2-1,0 0 1,34-20-1,-43 20-140,73-49 731,-74 49-705,1-1-1,-2 0 1,1-1 0,-2 0 0,12-16-1,4-10 581,24-53-1,-42 76-237,0-1 0,-1 1 0,-1-1 0,0-1 0,-1 1 0,0 0 0,0-27 0,-9 72 973,0-6-1261,-5 54 337,1 96 1,8-133-382,0-1 113,-14 76 0,13-100-174,-2 0-1,0-1 1,0 1 0,-2-1 0,0-1-1,-1 1 1,-12 17 0,19-31-70,0 0 0,-1 0 0,1 0 0,-1 0 0,0 0 0,1 0 0,-1 0 0,0-1 0,0 1 0,0-1 0,0 1 0,0-1 0,0 0 0,-1 0 0,1 0 0,0 0 0,-1 0 0,1-1 0,0 1 0,-1-1 0,1 1 0,-1-1 0,1 0 0,-1 0 0,1 0 0,-1 0 0,1-1 0,-1 1 0,1 0 0,-1-1 0,1 0 0,0 0 0,-1 0 0,1 0 0,0 0 0,-3-2 0,-6-5 63,0 0 0,0 0 0,1-2 0,0 1 1,-11-15-1,15 17-52,6 7-31,-18-19 169,1-1 1,1-1 0,-20-33 0,14 18 309,23 36-471,-1-1-1,0 1 1,0-1-1,0 1 0,0-1 1,0 1-1,0-1 1,0 1-1,1-1 0,-1 1 1,0-1-1,1 1 0,-1-1 1,0 1-1,0-1 1,1 1-1,-1 0 0,1-1 1,-1 1-1,0 0 1,1-1-1,-1 1 0,1 0 1,-1-1-1,1 1 1,-1 0-1,1 0 0,-1 0 1,1-1-1,-1 1 1,1 0-1,-1 0 0,1 0 1,-1 0-1,1 0 1,0 0-1,11 1-8,-1 1 0,0 0 0,0 1 0,0 0 0,16 7 0,5 0 0,129 48 0,24 7 0,-150-55 0,1-1 0,0-2 0,51 3 0,-52-8 430,51 10 0,-67-8-2044,0 2 1,19 7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1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13 4120,'0'0'9790,"-4"14"-9242,-44 245 2979,45-238-3182,-20 157 2644,21-162-2235,2-14-656,0 0 0,0 0 0,0 0 0,0-1 1,-1 1-1,1 0 0,-1 0 0,1-1 0,-1 1 0,0 2 1,-1-1 630,7-13-505,-1-2-202,-1 0 1,0 0-1,-1-1 1,1-18-1,5-22 27,-1 24-28,-1 6 10,5-43 1,6-57 10,0 13 59,-11 93-63,-6 17-32,0-1 0,1 1 0,-1 0 0,0-1 0,1 1 0,-1-1 0,0 1 0,0-1 1,1 1-1,-1-1 0,0 1 0,0-1 0,0 1 0,0-1 0,0 1 0,0-1 0,0 1 0,1-1 0,-2 1 0,1-1 0,0 0 0,0 1 0,0-1 0,0 1 0,0-1 0,-1 0 0,1 1 44,12 13 222,76 158 400,-74-136-519,-12-29-112,0 1 1,0-1-1,1 0 0,-1 0 1,1 0-1,1-1 0,-1 1 1,1-1-1,5 5 0,16 24 457,-16-27 6,-9-15-228,-1-13-215,10-31 39,30-153-10,-32 187-143,-2 0-79,-5 17 124,1 1 8,-1 0 0,1 0-1,-1 0 1,0 0 0,1 0-1,-1 0 1,0 0 0,1 0 0,-1 0-1,0 0 1,0 1 0,1-1-1,-1 0 1,0 0 0,1 0 0,-1 0-1,0 1 1,0-1 0,1 0-1,-1 0 1,0 1 0,0-1 0,1 0-1,-1 0 1,0 1 0,0-1 0,0 0-1,0 1 1,1 0 0,5 6 0,-3-5 4,0 0 0,-1 0-1,1 1 1,-1 0 0,1-1-1,-1 1 1,0 0 0,0 0-1,0 0 1,-1 0 0,1 0-1,-1 1 1,1-1 0,-1 0-1,0 1 1,-1-1 0,2 7-1,-1-3 8,1-1-1,0 0 1,0 1-1,5 8 1,51 105 337,-47-97-225,-2 0 1,0 0-1,-2 1 1,-1 0-1,6 40 0,-12-64-121,2 15 179,-1-1-1,-1 28 1,0-17-19,-1-28-190,1 1-1,-1 0 0,0-1 0,0 1 0,0 0 1,-1 0-1,-2-4 0,-3-7-110,3-7 95,0 4-835,0 6-2684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2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6016,'0'0'16050,"10"-9"-15773,31-28-7,-41 36-242,1 0-1,-1 1 1,1-1 0,-1 0 0,1 1 0,-1-1 0,1 1 0,-1-1 0,1 1 0,0-1 0,0 1 0,-1 0 0,1-1 0,0 1 0,-1 0-1,1-1 1,0 1 0,0 0 0,0 0 0,-1 0 0,1 0 0,0 0 0,0 0 0,0 0 0,-1 0 0,1 0 0,0 0 0,0 0 0,0 0-1,-1 1 1,1-1 0,0 0 0,0 1 0,-1-1 0,1 0 0,0 1 0,-1-1 0,1 1 0,0-1 0,-1 1 0,1-1 0,-1 1-1,1 0 1,-1-1 0,1 1 0,-1 0 0,1 1 0,1 1 87,-1 0-1,1 0 1,-1 0-1,0 0 0,0 0 1,-1 0-1,1 1 1,0 2-1,-2 28 527,-4 37 0,5-64-560,1 1 1,-1-1 0,1 1 0,1-1 0,0 0 0,0 0 0,0 1 0,0-1 0,1-1 0,1 1-1,-1 0 1,1-1 0,5 8 0,-7-12-55,-1-1-1,1 0 1,0 1-1,-1-1 1,1 0-1,0 0 1,0 0-1,-1 0 1,1 0-1,0-1 1,0 1-1,0 0 0,0-1 1,0 0-1,0 1 1,0-1-1,3 0 1,38-1 171,-33 0-160,-5 1-28,-1 0 0,1-1 0,-1 1 0,1-1-1,-1 0 1,1 0 0,-1 0 0,0-1 0,1 1-1,-1-1 1,0 0 0,0-1 0,0 1 0,0-1-1,-1 1 1,1-1 0,-1 0 0,0 0-1,1-1 1,-1 1 0,-1-1 0,1 0 0,0 1-1,-1-1 1,0 0 0,0 0 0,0-1 0,-1 1-1,1 0 1,-1-1 0,1-6 0,3-10 36,-1 0 0,-1-1-1,-2 1 1,0-1 0,-1 1 0,-1-1 0,-1 1 0,0-1 0,-9-29-1,10 49-19,1-1 0,-1 0 0,1 0 0,-1 0 0,1 0 0,0 1 0,0-1 0,1-5 0,-1 8-22,0-1 0,0 1-1,0-1 1,0 1-1,1 0 1,-1-1-1,0 1 1,0-1 0,0 1-1,1 0 1,-1-1-1,0 1 1,0 0-1,1-1 1,-1 1-1,0 0 1,1-1 0,-1 1-1,0 0 1,1 0-1,-1-1 1,1 1-1,-1 0 1,1 0 0,0 0-5,0 0 0,0 0 0,0 0 0,0 0 0,0 0 0,0 1 0,0-1 0,0 0 0,-1 1 0,1-1 0,0 0 0,0 1 0,0-1 0,0 1 0,-1 0 0,2 0 0,86 68 168,-85-66-111,0 0-1,1 0 1,0 0 0,-1-1 0,1 0 0,7 4-1,-11-7-213,2 0-1330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2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6928,'0'0'9777,"11"7"-9209,30 19-23,-35-23-338,-1 1 1,1-1-1,-1 0 0,1-1 0,0 1 1,0-1-1,0 0 0,1-1 0,-1 1 0,0-1 1,1-1-1,-1 1 0,1-1 0,-1 0 1,0-1-1,1 1 0,-1-1 0,0 0 1,1-1-1,6-2 0,-12 3-161,1 1 1,-1-1-1,1 0 0,-1 1 1,1-1-1,-1 0 0,0 0 0,1 0 1,-1 0-1,0 0 0,0-1 1,0 1-1,0 0 0,0 0 1,0-1-1,0 1 0,0-1 0,0 1 1,-1-1-1,1 1 0,0-1 1,-1 1-1,0-1 0,1 0 1,-1 1-1,0-1 0,0 0 0,0 1 1,0-1-1,0 0 0,0 1 1,0-1-1,0 1 0,-1-1 1,0-2-1,0 1-2,0 0-1,0 0 1,0 0 0,0 1 0,-1-1 0,1 0-1,-1 1 1,0-1 0,1 1 0,-1-1 0,0 1-1,-1 0 1,1 0 0,0 0 0,-1 0-1,1 1 1,-1-1 0,1 0 0,-4 0 0,4 1-18,0 0 1,-1 0-1,1 0 1,0 0-1,-1 1 1,1-1-1,0 1 1,-1 0-1,1 0 1,-1 0 0,1 0-1,0 0 1,-1 0-1,1 1 1,-1-1-1,1 1 1,0-1-1,-1 1 1,1 0-1,0 0 1,0 0 0,0 0-1,0 1 1,0-1-1,0 0 1,0 1-1,0 0 1,0-1-1,1 1 1,-1 0-1,0 0 1,0 2 0,-3 2 37,0 1 1,1 0-1,0 0 1,1 0-1,-1 0 1,1 1 0,1-1-1,-3 11 1,4-13-19,1-1 0,-1 0 0,1 0 0,0 0 0,0 0 0,0 0 0,1 0 0,-1 1 0,1-1 0,0 0 1,0 0-1,1 0 0,-1-1 0,1 1 0,0 0 0,0 0 0,3 4 0,-1-2 22,4 4 111,1 1 1,15 15 0,-20-23-127,0 0 1,0 0-1,0 0 1,0 0-1,1-1 1,-1 0-1,1 0 0,-1 0 1,1-1-1,8 2 1,-7-1-46,0-1 1,0 0 0,0 0-1,0-1 1,0 1-1,1-2 1,-1 1 0,0-1-1,0 1 1,0-2-1,1 1 1,-1-1-1,-1 0 1,1 0 0,0 0-1,0-1 1,-1 0-1,0 0 1,1-1 0,-1 1-1,0-1 1,-1 0-1,1-1 1,4-4-1,3-5-3770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2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5520,'0'0'7560,"11"-2"-7102,-3 0-402,28-4 852,65-4 0,-70 8-319,35-5-1,-35 2-72,38 1-1,24-2 848,-3 1-3113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2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5520,'0'0'9914,"7"11"-9435,56 77 1762,-57-81-1929,1 0 0,0-1 0,14 10 0,7 6 197,-18-14-280,1 0 1,0 0-1,20 9 0,17 13 190,-24-10-255,0 2-1,-1 0 0,-2 1 0,0 2 0,18 28 0,-8-4 83,47 98 0,-73-135-215,0 1 0,-1-1 1,-1 1-1,1 0 0,-2 0 0,0 0 0,-1 0 1,0 20-1,-2-14 3,-1 0 0,-1 0 0,0 0 0,-2 0 0,-8 24 0,1-13 26,-2 0 0,-1 0 1,-1-2-1,-2 0 0,0-1 0,-35 39 1,25-36 73,-1-1 0,-1-1 0,-64 45 0,79-66-150,-1 2-69,12 1-3054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2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9536,'0'0'6197,"9"12"-5640,35 51 922,36 73-1,-77-131-1405,60 129 2102,-55-113-1795,2 7 354,1 0 1,29 51-1,-10-48 477,-30-30-1071,3-6 121,0 1-3900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2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9536,'0'0'4718,"-13"16"-4306,-91 105 459,-49 47 1446,83-106-96,69-60-1835,6-4-35,4-3-2530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2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97 9144,'0'0'1724,"-1"9"-1112,-2 39 581,5 73-1,13 57 1490,-13-151-2310,0 18 356,-2-31-261,1-1 0,3 23 1,-6-16 448,-1-11-132,3-9-764,0 0 0,0 0 1,0 1-1,0-1 0,0 0 1,0 0-1,0 0 1,0 0-1,0 0 0,0 0 1,0 0-1,-1 0 1,1 0-1,0 1 0,0-1 1,0 0-1,0 0 1,0 0-1,0 0 0,0 0 1,0 0-1,-1 0 1,1 0-1,0 0 0,0 0 1,0 0-1,0 0 0,0 0 1,0 0-1,0 0 1,-1 0-1,1 0 0,0 0 1,0 0-1,0 0 1,0 0-1,0 0 0,0 0 1,0 0-1,-1 0 1,1 0-1,0 0 0,0-1 1,0 1-1,0 0 1,0 0-1,0 0 0,-1-2 82,0-1 0,1 1 0,-1 0-1,1-1 1,0 1 0,0-1 0,0 1-1,0-4 1,0-6 9,-40-249 803,38 250-868,-5-46 127,6 39-81,-1 1 0,-1 0 0,-6-24 0,6 33-39,2-1 1,0 1-1,0-1 0,0 1 0,1-1 1,0 1-1,1-1 0,-1 1 0,2-1 0,-1 1 1,5-13-1,-4 18-35,-1 1 0,1-1 0,-1 1 0,1 0 0,0-1 0,0 1 0,0 0 0,1 0 0,-1 0 0,0 0 0,1 1 0,-1-1 0,1 1 0,-1-1 0,1 1 0,0 0 0,0 0 0,-1 0 0,4 0 0,4-2 13,0 1-1,0 1 1,-1 0 0,14 0-1,1 1 42,0 1 0,39 8 0,-53-7-43,-1 0-1,0 1 1,1 0 0,-1 0 0,0 1 0,0 0 0,-1 1 0,0 0-1,11 8 1,-16-10-11,0 0 0,0-1-1,0 2 1,0-1 0,-1 0-1,1 0 1,-1 1 0,0-1-1,0 1 1,-1 0 0,1 0 0,-1 0-1,0-1 1,0 1 0,0 0-1,0 1 1,-1-1 0,1 0-1,-1 0 1,0 0 0,0 0-1,-1 0 1,1 0 0,-1 0 0,0 0-1,0 0 1,0 0 0,-1 0-1,1 0 1,-1-1 0,0 1-1,-2 3 1,-4 5 35,1-1 1,-1 0-1,-1-1 0,0 0 1,-1 0-1,1 0 0,-2-2 1,-16 12-1,-8 5 87,14-10 158,-35 20 0,52-33-260,-4 4 384,8-5-406,1-1 0,-1 1 0,1 0 0,-1-1 0,1 1 0,0-1 0,-1 1 0,1-1 1,0 0-1,-1 1 0,1-1 0,0 0 0,-1 1 0,1-1 0,0 0 0,0 0 0,1 0 0,115 48 47,17 4-195,-124-49 113,35 13-52,-42-15 64,0 0-1,-1 1 0,1-1 1,-1 1-1,1-1 0,-1 1 1,0 0-1,0 0 0,1 0 1,-1 0-1,-1 1 0,4 4 1,-4-6 6,-1 0 0,0 1 0,1-1 0,-1 0 0,0 0-1,0 1 1,0-1 0,0 0 0,-1 0 0,1 0 0,0 1 0,0-1 0,-1 0 0,1 0 0,-1 0 0,1 1 0,-1-1 0,1 0 0,-1 0 0,0 0 0,1 0 0,-1 0 0,0 0 0,0 0-1,0-1 1,0 1 0,0 0 0,0 0 0,-1 0 0,-5 4 12,0 0 0,1-1 0,-13 6 0,-18 7 55,-1-2 1,-1-2-1,-51 12 1,65-20-4,0-1 1,-1-1-1,1-1 1,0-1-1,-1-2 1,-40-5-1,63 6-89,1 0-1,0-1 0,0 0 0,0 1 1,0-1-1,0 0 0,0 0 0,0 0 0,1 0 1,-1 0-1,0-1 0,0 1 0,1 0 0,-1-1 1,1 1-1,-3-4 0,-1-9-4008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0:2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6632,'0'0'10890,"13"0"-10253,490-23 4215,-475 20-4612,4 1-38,-13 5-3002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2:30.95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65 3504,'0'0'14983,"11"-1"-14832,34 0-4,-41 1-118,-1 0 0,1 0 0,0 1 0,-1-1 0,1 1 0,-1 0 0,1 0 0,-1 0 0,6 3 0,-7-3-12,1 0 0,-1 0 0,0 0-1,0 0 1,1-1 0,-1 1 0,0-1-1,4 1 1,40-4 254,-35 2-186,-1 0 1,1 0-1,17 2 0,-4 0-8,0-1-1,-1-1 0,1-1 1,31-6-1,27-3 73,7-1 38,-56 7-8,55-3-1,138-4 599,-91-3-624,-118 14-135,-1 2 0,29 2-1,-23 0-32,138-2 76,-75-3 44,199 8 222,-47 10-206,-103-10 65,-52-6-140,-55 0-31,-1-1 0,1-1 0,29-7 0,-25 4-56,52-2 0,-70 7 50,3 0 17,-1 0 0,19-3-1,-7 5-32,-8 1-24,-5-2 32,-1 1 0,0 0 1,0 1-1,17 5 1,17 4 72,-42-11-64,-1 0 0,0 0 0,0 1 0,0-1 0,0 1 0,0 0 0,0 0-1,5 4 1,0 0 9,24 18 5,-17-15-27,-15-8-1,1-1 0,-1 1 0,1 0 0,-1-1 1,1 1-1,-1 0 0,0 0 0,1 0 0,-1 0 0,0 1 0,0-1 0,0 0 0,0 0 1,2 3-1,3 8-9,-1 1 1,0 0-1,0 0 1,4 26 0,-9-37 11,6 20 18,-2 1-1,0 0 1,-2 0-1,0 32 1,-2-38 10,-1-1 0,2 0 0,4 29 0,-2-33 30,-1 0 1,-1 0 0,0 18-1,-1-30-57,0 1 0,0-1 0,0 1 0,0-1 0,-1 1 0,1-1 0,0 1 0,0-1 0,-1 1 0,1-1 0,0 1 0,-1-1 0,1 1 0,0-1 0,-1 0 0,1 1 0,-1-1 0,1 0 0,-1 1 0,1-1 0,-1 0 0,1 0 0,-1 1 0,1-1 0,-1 0 0,1 0 0,-1 0 0,1 1 0,-1-1 0,1 0 0,-1 0 0,-1 0 0,-22 0 0,15-1 0,-19 3 46,-57-4 0,4-1 45,-99 9-1,134-4-89,3-1 3,-47-7-1,52 3 1,-71 2-1,-68 14 1,-86 8 18,227-18 22,-40-2 0,-37 2 57,77 1-97,-2-2-1,-70-5 1,71 0 14,15 2-7,-42-9 0,56 9-10,-1 0 1,0 0 0,0 1 0,0 0-1,0 1 1,0 0 0,-12 3 0,10-2 0,0-1-1,0 0 1,0 0 0,-11-1-1,8 0-3,-1 0 0,1 2 0,-1 0 0,1 0 1,0 2-1,-24 7 0,-27 7-2,50-15 27,-1-1 0,1 0 0,-1-1-1,0-1 1,-23-2 0,-97-7 1,59 1-62,47 6 6,0-1 1,-53-14-1,75 15 44,0 1 0,0 0-1,0 0 1,-1 1 0,1 0 0,0 0 0,-12 2-1,-21 1 46,24-1-4,-8-1-20,14-3-22,-1 1 0,1 1 0,-14 0 0,6 0 39,18 0-48,1 0 0,0-1 0,-1 1 1,1 0-1,0 0 0,0-1 1,0 1-1,-1 0 0,1-1 0,0 1 1,0 0-1,0-1 0,0 1 1,0 0-1,0-1 0,0 1 0,0-1 1,-1 1-1,1 0 0,1-1 1,-1 1-1,0 0 0,0-1 0,0 1 1,0 0-1,0-1 0,0 1 1,0-1-1,0 1 0,0 0 0,1-1 1,-1 1-1,0 0 0,1-1 1,5-14 2,7-5 96,30-36 0,-15 21-3379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3T19:34:14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422 592 10656,'0'0'8157,"-9"2"-7729,-174 39 2752,175-39-3020,0 1 1,0 0-1,0 0 1,0 1 0,0 0-1,1 0 1,0 1-1,0 0 1,-10 9 0,-2 5 330,-30 35 0,40-42-344,0 0 1,1 1-1,1 0 1,0 0-1,0 0 1,1 1-1,1 0 1,-6 24 0,9-28-69,0-1 1,1 1-1,0-1 0,1 1 1,0-1-1,0 1 1,1-1-1,0 1 1,1-1-1,0 1 1,0-1-1,1 0 1,1 0-1,5 13 1,-7-20-51,-1 0 0,0 0 0,1 0 0,-1 0 0,1 0 0,0 0 0,-1 0 0,1 0 0,0-1 0,0 1 0,0-1 0,0 1 0,1-1 0,-1 0 0,0 0 1,0 0-1,1 0 0,-1 0 0,1 0 0,-1-1 0,1 1 0,-1-1 0,1 0 0,-1 0 0,1 0 0,-1 0 0,1 0 0,-1 0 0,1-1 0,-1 1 1,1-1-1,-1 0 0,1 0 0,2-1 0,1-1 22,0 1 0,0-2 0,-1 1 0,0 0 0,1-1 0,-1 0 0,0-1 0,-1 1 0,1-1 0,-1 1 0,0-1-1,6-10 1,-5 5 14,0-1-1,-1 0 0,0-1 0,0 1 0,-1 0 0,1-15 0,4-72 289,-7 83-260,-1 0 0,-1 0 0,0 0 0,0 0 0,-2 0 0,0 0 0,-6-18 0,9 33-79,-1-1 1,1 1-1,0-1 1,0 0-1,0 1 0,-1-1 1,1 1-1,0-1 1,-1 1-1,1-1 1,0 1-1,-1-1 1,1 1-1,-1-1 0,1 1 1,-1-1-1,1 1 1,-1 0-1,1-1 1,-1 1-1,1 0 1,-1-1-1,0 1 1,0 0-5,0 0 1,1 0 0,-1 1 0,1-1-1,-1 0 1,1 1 0,0-1 0,-1 0-1,1 1 1,-1-1 0,1 0 0,0 1-1,-1-1 1,1 1 0,0-1 0,-1 1-1,1-1 1,0 1 0,-1-1-1,1 2 1,-9 33 181,8 0-136,1 1 1,2-1-1,1 1 0,3-1 1,12 48-1,-18-82-54,2 8 16,0 0 1,1 0-1,0 0 0,6 11 1,-8-17-12,0-1 0,1 0 1,-1 0-1,0 0 0,1 0 1,0-1-1,-1 1 1,1 0-1,0-1 0,0 1 1,0-1-1,0 1 0,0-1 1,0 0-1,1 0 0,-1 0 1,0 0-1,0-1 1,1 1-1,-1 0 0,1-1 1,3 1-1,4-1 21,0-1 0,1 1 0,-1-2 1,0 1-1,0-2 0,0 1 0,0-1 0,0-1 0,-1 0 1,0 0-1,18-11 0,1-4 38,-1-2 0,31-29 0,-4 3 15,-6 10-73,1 2-1,98-51 1,-126 74-8,-16 9 0,-1 0 0,1 0 0,-1 1 0,1-1 0,0 1 0,6-1 0,-10 3 0,-1 0 0,1 0 0,0 0 0,0 0 0,0 0 0,-1 0 0,1 1 0,0-1 0,0 0 0,-1 0 0,1 1 0,0-1 0,0 1 0,-1-1 0,1 1 0,-1-1 0,1 1 0,0-1 0,-1 1 0,1-1 0,-1 1 0,1 0 0,-1-1 0,1 1 0,-1 0 0,0 0 0,1-1 0,-1 1 0,0 0 0,0 0 0,1-1 0,-1 1 0,0 0 0,0 1 0,5 32 0,-5-31 0,0 11 0,-1 1 0,-1 0 0,0-1 0,-1 1 0,0-1 0,-1 0 0,-10 22 0,-3 13 0,9-31 0,3-7 0,14-21 0,87-91 0,-37 41 0,-51 51 0,1 1 0,0 0 0,1 0 0,-1 0 0,1 2 0,1-1 0,20-9 0,-30 16 0,-1-1 0,1 1 0,-1 0 0,1 0 0,-1 0 0,1 0 0,-1 0 0,1 0 0,-1-1 0,1 1 0,-1 0 0,1 0 0,-1 1 0,1-1 0,-1 0 0,1 0 0,-1 0 0,0 0 0,1 0 0,-1 1 0,1-1 0,-1 0 0,1 0 0,-1 1 0,1-1 0,-1 0 0,1 1 0,7 15 0,-4 27 0,-4 1 0,-1-22 0,1 0 0,1-1 0,1 1 0,9 38 0,-10-57 0,0 0 0,0 0 0,0 0 0,1 0 0,-1-1 0,1 1 0,-1-1 0,1 1 0,0-1 0,0 0 0,0 1 0,0-1 0,0 0 0,1 0 0,-1-1 0,1 1 0,-1 0 0,1-1 0,0 1 0,-1-1 0,1 0 0,0 0 0,0 0 0,0-1 0,0 1 0,0 0 0,0-1 0,0 0 0,0 0 0,4 0 0,6-1 0,0-1 0,0 0 0,-1-1 0,1-1 0,20-8 0,246-123 0,-263 127 0,44-29 0,-1-2 0,60-51 0,-28 19 0,-83 65 0,2 0 0,-2-1 0,1 0 0,9-11 0,-18 18 0,0 0 0,0 0 0,0 0 0,0 0 0,-1 0 0,1 0 0,0 0 0,0 0 0,0 0 0,0 0 0,-1 0 0,1 0 0,0 0 0,0 0 0,0 0 0,0 0 0,0 0 0,-1-1 0,1 1 0,0 0 0,0 0 0,0 0 0,0 0 0,0 0 0,0 0 0,0 0 0,-1 0 0,1-1 0,0 1 0,0 0 0,0 0 0,0 0 0,0 0 0,0 0 0,0 0 0,0-1 0,0 1 0,0 0 0,0 0 0,0 0 0,0 0 0,0-1 0,0 1 0,0 0 0,0 0 0,0 0 0,0 0 0,0 0 0,0-1 0,0 1 0,0 0 0,0 0 0,0 0 0,0 0 0,0 0 0,0-1 0,0 1 0,1 0 0,-1 0 0,0 0 0,-14 5 0,-17 23 0,1 1 0,1 2 0,2 1 0,-28 41 0,15-20 0,20-28 0,-9 13 0,-35 57 0,62-93 0,0 1 0,1 0 0,0 0 0,0 0 0,0-1 0,0 1 0,0 0 0,0 0 0,1 1 0,-1-1 0,1 0 0,0 0 0,0 0 0,1 5 0,-1-6 0,1 0 0,0 0 0,-1-1 0,1 1 0,0 0 0,0-1 0,0 1 0,0-1 0,0 1 0,1-1 0,-1 0 0,0 1 0,1-1 0,-1 0 0,1 0 0,-1 0 0,1 0 0,1 1 0,2 0 0,0 0 0,0-1 0,0 0 0,0 1 0,0-2 0,0 1 0,0-1 0,0 1 0,0-1 0,0-1 0,0 1 0,0-1 0,0 0 0,7-2 0,0-2 0,-1 0 0,0-1 0,0 0 0,-1 0 0,0-2 0,0 1 0,0-1 0,14-16 0,63-80 0,-82 97 0,15-22 0,-2 0 0,-1-1 0,-1 0 0,-2-1 0,-1-1 0,10-37 0,-3-8 0,17-117 0,-19 28 0,-16 135 0,-2 0 0,-1 0 0,-7-41 0,1 46 0,7 25 0,0 1 0,0-1 0,-1 1 0,1-1 0,0 1 0,0 0 0,0-1 0,-1 1 0,1-1 0,0 1 0,0 0 0,-1-1 0,1 1 0,0 0 0,-1-1 0,1 1 0,0 0 0,-1 0 0,1-1 0,-1 1 0,1 0 0,0 0 0,-1 0 0,1-1 0,-1 1 0,1 0 0,-1 0 0,1 0 0,0 0 0,-1 0 0,1 0 0,-1 0 0,1 0 0,-1 0 0,1 0 0,-1 0 0,1 0 0,0 0 0,-1 0 0,1 1 0,-1-1 0,1 0 0,-1 0 0,1 0 0,0 1 0,-1-1 0,1 0 0,0 1 0,-1-1 0,1 0 0,0 0 0,-1 1 0,1-1 0,-1 1 0,-5 8 0,-1 0 0,1 0 0,0 0 0,1 1 0,0 0 0,1 0 0,0 0 0,-3 13 0,-2 11 0,-5 43 0,7-16 0,3 1 0,3-1 0,3 1 0,2-1 0,3 1 0,2-2 0,4 1 0,1-1 0,44 109 0,-54-157 0,1 0 0,1-1 0,0 1 0,0-1 0,1 0 0,1-1 0,0 1 0,0-1 0,1-1 0,0 0 0,13 10 0,14 5-3935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2:4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4616,'0'0'7193,"1"10"-7026,18 125 383,3-22 117,-16-81-463,-5-21-67,1 0 0,1 0 0,0-1 0,7 19 0,-10-29-118,0 0 0,0 1-1,0-1 1,0 0 0,1 0 0,-1 0-1,0 0 1,0 1 0,0-1-1,0 0 1,0 0 0,0 0 0,1 0-1,-1 0 1,0 1 0,0-1-1,0 0 1,0 0 0,1 0 0,-1 0-1,0 0 1,0 0 0,0 0-1,1 0 1,-1 0 0,0 0 0,0 0-1,0 0 1,1 0 0,-1 0-1,0 0 1,0 0 0,0 0 0,1 0-1,-1 0 1,0 0 0,0 0-1,0 0 1,1 0 0,-1 0 0,0 0-1,9-10 466,6-19-211,6-44 163,5-15 53,-23 78-421,2 0-1,-1 0 1,1 1-1,1 0 0,0 0 1,9-11-1,-15 19-58,1 0 1,-1 0-1,1 1 0,-1-1 1,1 0-1,0 1 1,-1-1-1,1 1 0,0-1 1,-1 1-1,1-1 0,0 1 1,0 0-1,-1-1 0,1 1 1,0 0-1,0-1 0,0 1 1,0 0-1,-1 0 0,1 0 1,0 0-1,0 0 0,0 0 1,0 0-1,-1 0 0,1 0 1,0 0-1,0 0 0,0 1 1,0-1-1,-1 0 0,1 1 1,0-1-1,0 0 0,-1 1 1,1-1-1,0 1 0,1 0 1,1 3 1,1 0 1,-1 0-1,0 1 0,0-1 1,3 8-1,1 0 20,-1-2-5,-1 0-1,-1 1 1,1 0-1,-2 0 0,0 0 1,0 0-1,-1 1 0,1 16 1,6 23 160,-13-31 38,4-20-148,13-7 233,5-30 69,42-63-1,-50 89-282,1-1-1,22-18 1,-20 18-59,-11 11-34,1-1 0,-1 1 0,0 0 0,1 0 0,-1 0 0,1 0-1,0 1 1,-1-1 0,1 0 0,0 1 0,-1 0 0,1 0 0,3 0 0,-4 0-5,0 0 0,-1 0 0,1 0 0,0 0 0,-1 0 0,1 1 0,0-1 0,-1 0 0,1 1 0,-1 0 0,1-1 0,-1 1 0,1 0 0,-1 0 0,1 0 0,-1 0 1,0 0-1,1 0 0,-1 0 0,0 0 0,0 0 0,2 3 0,5 13-1,-3-6 10,0 0 1,-1 1 0,0 0-1,3 13 1,-1 18 125,-2 0-1,-1 51 1,-1-75 308,-2-19-441,0 0 16,1 1-1,-1-1 0,0 0 0,0 0 1,0 0-1,0 0 0,0 0 0,1 0 1,-1 0-1,0 0 0,0 0 0,0 0 0,0 0 1,0 0-1,0 1 0,0-1 0,0 0 1,0 0-1,1 0 0,-1 0 0,0 0 1,0 0-1,0 1 0,0-1 0,0 0 1,0 0-1,0 0 0,0 0 0,0 0 1,0 0-1,0 1 0,0-1 0,0 0 1,0 0-1,0 0 0,0 0 0,0 0 1,0 1-1,0-1 0,0 0 0,0 0 1,0 0-1,0 0 0,-1 0 0,1 0 0,0 1 1,0-1-1,0 0 0,0 0 0,0 0 1,0 0-1,0 0 0,0 0 0,-1 0 1,1 0-1,0 0 0,0 0 0,0 1 1,0-1-1,0 0 0,0 0 0,-1 0 1,1 0-1,0 0 0,0 0 0,-8 4-23,-25 8-2663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2:4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5320,'0'0'6609,"2"-11"-6256,7-35-18,-8 43-281,0 0-1,0 0 1,0 1 0,0-1-1,0 0 1,0 1 0,1-1-1,-1 1 1,3-4-1,5-10 367,-8 13-320,1 0-1,-1 0 1,0 0 0,1 0 0,0 1-1,0-1 1,0 0 0,0 1 0,0-1-1,1 1 1,-1 0 0,0 0 0,1 0-1,5-3 1,-1 1 72,0 0-1,1 1 1,-1 1-1,0-1 1,10-1-1,-16 4-146,0-1 0,0 1 0,-1 0 0,1 0 0,0 0 0,0 0 0,0 0 1,-1 1-1,1-1 0,0 0 0,0 0 0,-1 0 0,1 1 0,0-1 0,-1 0 0,1 1 0,0-1 0,-1 1 0,1-1 0,0 0 0,-1 1 0,1 0 0,0 0 0,11 21 299,-3 28-11,-9-48-283,10 135 751,3-18-66,-13-117-683,0-1 0,0 1 0,1 0 0,-1-1 0,1 1 0,0 0 0,-1-1 0,1 1 0,0-1 0,0 1 0,0-1 0,2 2 0,-3-2-13,1-1 1,-1 1-1,1-1 0,-1 1 1,1-1-1,0 0 0,-1 1 1,1-1-1,0 0 0,-1 0 1,1 0-1,0 1 0,-1-1 1,1 0-1,0 0 0,-1 0 1,1 0-1,0 0 0,-1 0 1,1 0-1,0 0 0,-1-1 1,1 1-1,0 0 0,-1 0 1,1 0-1,0-1 0,-1 1 1,1 0-1,-1-1 0,1 1 1,0-1-1,0 0 0,9-8 45,0-1-1,-1-1 0,0 1 0,0-1 0,-1-1 0,-1 1 1,0-2-1,6-15 0,14-20 128,-21 34-152,0 0 0,-1 0 0,0 0-1,-1-1 1,-1 0 0,0 1 0,-1-1-1,0-19 1,-2 34-38,1-6 14,0 1 0,1-1 0,-1 1 0,1 0 0,1-1 0,-1 1 0,1 0 0,-1 1 0,1-1 0,7-8 0,-8 12-15,0 1 1,0-1-1,0 1 0,0-1 1,0 1-1,0-1 0,0 1 1,0 0-1,0 0 0,0 0 1,0 0-1,0 1 1,2-1-1,32 8 9,-29-7-7,-3 0-3,9 2 109,0 0-1,0 1 1,15 7-1,-26-10 91,10 7-124,-7-6 217,-6-4 522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2:4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6016,'0'0'11730,"12"-2"-11397,194-30 1509,-162 28-1095,59 3 0,-55 1-171,-35-1-297,-11 1-228,0-1-1,0 1 0,0 0 1,0 0-1,0 0 1,0 0-1,0 0 0,0 1 1,0-1-1,3 2 1,1 3 760,-15 4-3868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2:5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4512,'0'0'15030,"7"13"-14783,-2-3-197,2 2 11,-1 1-1,0-1 0,-1 1 0,-1 0 0,0 0 1,3 16-1,24 215 1382,-29-223-1276,0 1 0,-1-1 0,-3 29 0,3-24 90,0-24-207,-1 1-1,0 0 1,0 0 0,1-1-1,-2 1 1,1 0 0,0 0 0,0-1-1,-2 6 1,-2 4 105,4-10-93,-1 0 1,1 1-1,-1-1 1,1 0-1,-1 0 1,0 0-1,0 0 1,0 0-1,0 0 1,0-1-1,0 1 1,-1 0-1,1 0 1,0-1-1,-1 1 1,0-1 0,1 1-1,-5 1 1,6-3-75,-1 1 0,0-1 0,0-1 0,1 1 0,-1 0 0,0 0 0,0 0 0,1 0 0,-1 0 0,0-1-1,0 1 1,1 0 0,-1-1 0,0 1 0,1 0 0,-1-1 0,0 1 0,1-1 0,-1 1 0,1-1 0,-1 1 0,1-1 0,-1 0 0,1 1 0,-1-1 0,0 0 0,-3-5-2761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2:5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7832,'0'0'11087,"13"-1"-10795,20 0-159,124 0 1004,-51 3-107,-55-3-316,-40-1-547,-10 2-144,0 0 1,-1 0-1,1 0 0,0-1 0,0 1 0,-1 0 0,1 0 0,0 0 0,0 0 0,-1 0 0,1 0 0,0 0 0,-1 1 0,1-1 0,0 0 0,0 0 1,-1 1-1,1-1 0,0 0 0,-1 1 0,1-1 0,-1 0 0,2 1 0,-2-1-13,0 0 0,0 0 1,1 0-1,-1 0 0,0 0 0,0 0 0,1 0 1,-1 0-1,0 0 0,0 0 0,0 0 1,1 0-1,-1 0 0,0 0 0,0 0 0,0-1 1,1 1-1,-1 0 0,0 0 0,0 0 0,0 0 1,0-1-1,1 1 0,-1 0 0,0 0 1,0 0-1,0-1 0,0 1 0,0 0 0,0 0 1,0-1-1,-4 0-2954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2:5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3712,'0'0'11230,"8"11"-10931,-4-5-253,0-2-12,0 1-1,-1-1 1,0 1-1,0 0 1,0 0-1,-1 0 1,0 1-1,0-1 1,0 1-1,0-1 1,-1 1-1,0-1 1,0 1-1,-1 0 1,1 8 0,-4 33 253,-16 356 2164,17-328-710,-4-54-479,3-66-1026,40-341 574,-27 305-588,-7 63-142,1 0 1,1-1 0,10-25-1,-4 13 142,-11 30-161,11 10 198,-2 4-207,0 0 1,-1 1 0,-1 0-1,0 0 1,8 28 0,14 26 133,-23-55-126,-1 1 0,0 0 0,5 27 0,-6-24 65,10 30 0,-9-36-1,7 21 232,6-62 66,3-38-233,-4 0 1,9-73-1,-22 118-137,0-12 14,-2 22 0,-1 0 0,8-25 0,-9 29-29,0 1-9,5 16-63,53 168-132,-35-100 102,6 29-42,3 13-4,-27-104 116,-1 1 0,0 0-1,-1 0 1,-1 0 0,-1 1 0,1 16 0,-2-31 27,-2-3-215,1 1 1,0-1 0,-1 1 0,1 0 0,-1-1 0,0 1 0,1 0 0,-1 0 0,0 0-1,0 0 1,-2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0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6328,'0'0'0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0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5016,'0'0'12022,"7"-10"-11541,10-15 182,32-36 0,-42 54-417,0 1 1,1 0 0,-1 0-1,1 1 1,0 0 0,1 0-1,-1 1 1,1 0 0,0 0-1,13-3 1,-21 8-220,0-1-1,0 0 1,0 0 0,0 0-1,0 1 1,0-1-1,0 0 1,0 1 0,0-1-1,-1 1 1,1-1 0,0 1-1,0-1 1,0 1 0,-1 0-1,1-1 1,0 1 0,-1 0-1,1 0 1,0 0-1,-1-1 1,1 1 0,-1 0-1,1 0 1,-1 0 0,0 0-1,1 0 1,-1 0 0,0 0-1,0 0 1,0 0-1,0 0 1,0 0 0,0 0-1,0 2 1,1 37 223,-12 55 136,5-55-168,2 0-1,2 45 1,8-25 109,-5-55-285,0-1 1,0 1 0,1-1-1,-1 1 1,1-1 0,0 0-1,0 0 1,0 0 0,0 0-1,6 6 1,-7-8-16,1-1 0,-1 0 1,1 1-1,0-1 0,-1 0 0,1 0 0,0 0 1,0 0-1,0-1 0,0 1 0,0 0 1,0-1-1,0 1 0,0-1 0,0 0 0,0 0 1,3 0-1,0 0 10,-1-1 0,0 1 0,0-1 0,0-1 0,0 1 0,-1 0 0,1-1 0,5-3 0,-1 0 15,0 0 0,-1 0 0,1-1 0,-2 0 0,1-1 0,-1 1 0,8-10 0,-6 4 18,-1-1 0,0 1 0,-1-1 0,0 0 0,-1-1 0,-1 0 0,0 1 0,4-27 0,-4-3 149,-1-68 1,-3 89-139,0 13-37,1-17 114,-1 25-153,0 0 0,1 0 0,-1 0 0,0 0 1,1 1-1,-1-1 0,1 0 0,-1 0 1,1 1-1,-1-1 0,1 0 0,-1 1 1,1-1-1,0 1 0,-1-1 0,1 0 1,0 1-1,-1 0 0,1-1 0,0 1 0,0-1 1,0 1-1,-1 0 0,1 0 0,0-1 1,1 1-1,36-11 62,-34 9-61,1 0 0,-1 0-1,0 1 1,1-1 0,-1 1-1,1 1 1,-1-1 0,1 0-1,-1 1 1,1 0 0,-1 0-1,1 1 1,8 1-1,0 3 67,-10-4-24,0 1-1,0-1 0,0 0 1,0 0-1,0 0 0,0 0 1,1-1-1,-1 1 0,0-1 1,0 0-1,5 0 0,-9 1-124,0-1-1,1 1 1,-1 0-1,1 0 0,-1-1 1,1 1-1,-1 0 0,1 0 1,-1-1-1,1 1 0,0 0 1,0 0-1,-1 0 0,1 0 1,0 0-1,0-1 1,0 1-1,0 0 0,0 0 1,0 0-1,0 0 0,0 1 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0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7232,'0'0'12399,"9"-1"-11999,74-2 643,-74 3-870,1-1 0,-1 0 0,0 0 1,0-1-1,0 0 0,0 0 0,-1-1 0,1 0 0,-1 0 1,1-1-1,-1 0 0,0-1 0,-1 0 0,10-7 0,-16 10-143,0 1-1,0 0 1,0 0 0,-1 0-1,1 0 1,0-1 0,-1 1-1,1 0 1,-1-1-1,1 1 1,-1 0 0,0-1-1,1 1 1,-1 0-1,0-1 1,0 1 0,0-1-1,0 1 1,0 0-1,0-1 1,-1 1 0,1-1-1,0 1 1,-1 0-1,1-1 1,-1 1 0,1 0-1,-1-1 1,0 1-1,0 0 1,1 0 0,-1 0-1,0 0 1,0 0-1,0 0 1,0 0 0,-2-1-1,-1-3 28,-1 1-1,0 0 1,0 1-1,0-1 1,0 1-1,0 0 1,-7-2 0,7 3-17,-1 1 0,1 0 1,-1 1-1,1-1 0,-1 1 1,0 0-1,1 0 1,-1 1-1,0 0 0,1 0 1,-1 0-1,1 1 0,0 0 1,-1 0-1,1 0 0,0 0 1,-5 4-1,6-2 0,0 0 0,1 0 0,-1 0 0,1 0 0,0 1 0,1-1 0,-1 1 0,1 0 0,0-1 0,0 1 0,0 0 0,-1 9 0,2-6-6,1-1 0,1 0 0,0 1 0,0-1 0,0 0-1,1 0 1,0 0 0,0 0 0,1 0 0,0 0 0,0 0 0,0-1 0,8 10 0,1 2 93,1-2 0,0 0 0,24 22 0,-33-35-89,-1-1 0,0 0 1,0 0-1,1 0 0,0 0 1,-1 0-1,1-1 0,0 0 1,-1 0-1,1 0 0,0 0 1,0 0-1,0-1 0,0 0 0,0 0 1,0 0-1,0 0 0,0-1 1,0 1-1,0-1 0,-1 0 1,1 0-1,0 0 0,0-1 1,-1 0-1,1 1 0,-1-1 0,1 0 1,4-5-1,-5 5-343,0 0 1,-1 0-1,1 0 1,-1-1-1,0 0 0,0 1 1,0-1-1,0 0 1,-1 0-1,1 0 0,-1 0 1,3-6-1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17:23:0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5824,'0'0'12165,"11"-2"-11707,91-8 1229,113 3 1074,-167 4-2461,224-12 1378,-262 15-1570,-9 0-79,0 0 0,1 0 0,-1 0 0,0 0 0,1 0 0,-1 0 0,0 0 0,0 0 0,1 1 0,-1-1 0,0 0 0,2 2 0,-2-2-27,0 1-1,-1 0 1,1 0 0,-1 0-1,1 0 1,-1 0 0,0 0-1,1 0 1,-1 0 0,0 0-1,0 0 1,1 0-1,-1 0 1,0 0 0,0 0-1,0 0 1,0 0 0,-1 0-1,1 0 1,0 2 0,-2 7-3229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E56E2-5DDB-46A7-AA11-60AAF4534CE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B5F5D-E7AB-467E-AFAA-30EF86DC5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B5F5D-E7AB-467E-AFAA-30EF86DC5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B5F5D-E7AB-467E-AFAA-30EF86DC57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B5F5D-E7AB-467E-AFAA-30EF86DC57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2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B5F5D-E7AB-467E-AFAA-30EF86DC57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B5F5D-E7AB-467E-AFAA-30EF86DC57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55C9-DD11-54FB-809C-B4B1CFE8E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2F361-B4BF-54B6-7AA7-6BFF90DB5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D292-262A-3AAB-187D-DD922C01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045-B2E7-47A5-93C7-C8506F629EC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0885-BE2E-AE2C-DEF5-141FF8FF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8B026-77B8-F8A0-CC09-38AD5BCF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239E-22D7-4007-80E1-DD46FA57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9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FA7C-2858-23C2-AF81-90A47CCF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8726E-07DC-F8CD-2436-E7C17C6B9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036AF-E7B2-1FF0-E2EC-2C23A198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045-B2E7-47A5-93C7-C8506F629EC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9BC3E-C7ED-C90D-3889-15EB6426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D616E-6394-5275-CCF6-B896390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239E-22D7-4007-80E1-DD46FA57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3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0C7EC7-B61F-B20C-2906-8E99C8A79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BBB7C-DA1D-88CA-F69D-E2610373C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1C3E0-BA5D-2968-7D41-E9FFB03C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045-B2E7-47A5-93C7-C8506F629EC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91141-947E-DA53-8944-A6310A84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2CA05-777E-3467-0FB7-99F2B251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239E-22D7-4007-80E1-DD46FA57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4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0EA2-2368-5A76-A550-ACE83CB0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85CC-C40D-EB47-1C4C-4848703EA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E67B-490B-9012-B2F1-7EB6207F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045-B2E7-47A5-93C7-C8506F629EC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C4AEB-6542-7B90-221C-E73C211B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B72FF-E512-50F6-4D4C-D988608E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239E-22D7-4007-80E1-DD46FA57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2F44-7577-CBAD-6286-BD1B268E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D5422-98A4-5ED8-5822-BF804544B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E270B-D987-A9D4-FCBC-F5FF6206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045-B2E7-47A5-93C7-C8506F629EC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7A217-17D9-A6D3-EAA0-D54915DD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54368-1E1D-396A-5841-A62EC6AA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239E-22D7-4007-80E1-DD46FA57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709C-265D-DFC5-19D0-DA2976CD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F7CD-6817-4381-2ACB-A9FC2C17A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1A7BA-89AB-7622-5D9F-03358A861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3587B-41A6-4923-88AB-6C3F3D3A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045-B2E7-47A5-93C7-C8506F629EC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9EECE-1E08-A0B6-BF68-AC8A2979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639B1-8D62-3CAA-3CE3-37BEB668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239E-22D7-4007-80E1-DD46FA57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17E8-68B3-2BB2-D27E-598F81E6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2D1F4-5472-C5B6-4D7E-AA788E769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56C70-D658-B41F-E9B3-130DCD0A2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5C670-FCF3-22E0-B8D3-617D8CF81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FBDB8-599A-5022-143A-FD2593605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FE908-0AB9-F2F8-D069-29B4FCB4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045-B2E7-47A5-93C7-C8506F629EC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6685BA-A9F4-5516-137F-7F2F4D0A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A89EC-CF61-47DE-178A-FB6C936A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239E-22D7-4007-80E1-DD46FA57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1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1782-A955-75E9-E5E2-EAABBDBB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D7483-8B56-5569-9223-65D1027E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045-B2E7-47A5-93C7-C8506F629EC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A2AA3-034C-1271-F0A4-5CC5A34F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70080-D626-C99B-F124-4831678B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239E-22D7-4007-80E1-DD46FA57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5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5A575-28E0-DDED-988E-A19211FC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045-B2E7-47A5-93C7-C8506F629EC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9A4D4-FA6A-4BAE-1014-97D4D822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CAB8-888A-9428-20B7-A1BFE4AF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239E-22D7-4007-80E1-DD46FA57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3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AAE1-84B1-83FB-22DE-F9F22AC4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B3328-75DF-85B1-0D0B-1146B2EB8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DB80D-1663-06AB-83A1-D4D029358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F4523-CFFF-1603-6B4E-2F6102D6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045-B2E7-47A5-93C7-C8506F629EC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28FEE-4F39-7D7F-F154-D062A599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25D7-2548-52AD-5E3E-98E1DE09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239E-22D7-4007-80E1-DD46FA57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2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E025-59AF-9484-BE80-DE844EFF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3EBB3-4F6C-F193-A3DB-0973FA77D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332C8-D23F-5C59-A389-A4D67AC81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C209E-92B3-BFD5-3941-49768646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3045-B2E7-47A5-93C7-C8506F629EC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498AA-6AAA-316F-61BB-04A70862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1396C-C6CE-76FD-06F0-67C53672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239E-22D7-4007-80E1-DD46FA57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6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7DDAF-3D16-3D07-99CE-1A2F29E4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D551A-3674-9EA3-1750-4862618FF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EC670-9528-431C-DFC9-7A6E56C22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BF3045-B2E7-47A5-93C7-C8506F629EC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4CDE7-1B6B-69AD-F262-C2CC2A2CE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E50F-F96C-759C-247C-19ED7920D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1239E-22D7-4007-80E1-DD46FA57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68.png"/><Relationship Id="rId21" Type="http://schemas.openxmlformats.org/officeDocument/2006/relationships/customXml" Target="../ink/ink1942.xml"/><Relationship Id="rId42" Type="http://schemas.openxmlformats.org/officeDocument/2006/relationships/image" Target="../media/image1875.png"/><Relationship Id="rId47" Type="http://schemas.openxmlformats.org/officeDocument/2006/relationships/customXml" Target="../ink/ink1955.xml"/><Relationship Id="rId63" Type="http://schemas.openxmlformats.org/officeDocument/2006/relationships/image" Target="../media/image1885.png"/><Relationship Id="rId68" Type="http://schemas.openxmlformats.org/officeDocument/2006/relationships/customXml" Target="../ink/ink1966.xml"/><Relationship Id="rId84" Type="http://schemas.openxmlformats.org/officeDocument/2006/relationships/customXml" Target="../ink/ink1974.xml"/><Relationship Id="rId16" Type="http://schemas.openxmlformats.org/officeDocument/2006/relationships/image" Target="../media/image1863.png"/><Relationship Id="rId11" Type="http://schemas.openxmlformats.org/officeDocument/2006/relationships/customXml" Target="../ink/ink1937.xml"/><Relationship Id="rId32" Type="http://schemas.openxmlformats.org/officeDocument/2006/relationships/image" Target="../media/image1870.png"/><Relationship Id="rId37" Type="http://schemas.openxmlformats.org/officeDocument/2006/relationships/customXml" Target="../ink/ink1950.xml"/><Relationship Id="rId53" Type="http://schemas.openxmlformats.org/officeDocument/2006/relationships/image" Target="../media/image1880.png"/><Relationship Id="rId58" Type="http://schemas.openxmlformats.org/officeDocument/2006/relationships/customXml" Target="../ink/ink1961.xml"/><Relationship Id="rId74" Type="http://schemas.openxmlformats.org/officeDocument/2006/relationships/customXml" Target="../ink/ink1969.xml"/><Relationship Id="rId79" Type="http://schemas.openxmlformats.org/officeDocument/2006/relationships/image" Target="../media/image1892.png"/><Relationship Id="rId5" Type="http://schemas.openxmlformats.org/officeDocument/2006/relationships/customXml" Target="../ink/ink1934.xml"/><Relationship Id="rId19" Type="http://schemas.openxmlformats.org/officeDocument/2006/relationships/customXml" Target="../ink/ink1941.xml"/><Relationship Id="rId14" Type="http://schemas.openxmlformats.org/officeDocument/2006/relationships/image" Target="../media/image1862.png"/><Relationship Id="rId22" Type="http://schemas.openxmlformats.org/officeDocument/2006/relationships/image" Target="../media/image1866.png"/><Relationship Id="rId27" Type="http://schemas.openxmlformats.org/officeDocument/2006/relationships/customXml" Target="../ink/ink1945.xml"/><Relationship Id="rId30" Type="http://schemas.openxmlformats.org/officeDocument/2006/relationships/image" Target="../media/image1869.png"/><Relationship Id="rId35" Type="http://schemas.openxmlformats.org/officeDocument/2006/relationships/customXml" Target="../ink/ink1949.xml"/><Relationship Id="rId43" Type="http://schemas.openxmlformats.org/officeDocument/2006/relationships/customXml" Target="../ink/ink1953.xml"/><Relationship Id="rId48" Type="http://schemas.openxmlformats.org/officeDocument/2006/relationships/image" Target="../media/image1878.png"/><Relationship Id="rId56" Type="http://schemas.openxmlformats.org/officeDocument/2006/relationships/customXml" Target="../ink/ink1960.xml"/><Relationship Id="rId64" Type="http://schemas.openxmlformats.org/officeDocument/2006/relationships/customXml" Target="../ink/ink1964.xml"/><Relationship Id="rId69" Type="http://schemas.openxmlformats.org/officeDocument/2006/relationships/image" Target="../media/image1887.png"/><Relationship Id="rId77" Type="http://schemas.openxmlformats.org/officeDocument/2006/relationships/image" Target="../media/image1891.png"/><Relationship Id="rId8" Type="http://schemas.openxmlformats.org/officeDocument/2006/relationships/image" Target="../media/image1859.png"/><Relationship Id="rId51" Type="http://schemas.openxmlformats.org/officeDocument/2006/relationships/customXml" Target="../ink/ink1957.xml"/><Relationship Id="rId72" Type="http://schemas.openxmlformats.org/officeDocument/2006/relationships/customXml" Target="../ink/ink1968.xml"/><Relationship Id="rId80" Type="http://schemas.openxmlformats.org/officeDocument/2006/relationships/customXml" Target="../ink/ink1972.xml"/><Relationship Id="rId85" Type="http://schemas.openxmlformats.org/officeDocument/2006/relationships/image" Target="../media/image1895.png"/><Relationship Id="rId3" Type="http://schemas.openxmlformats.org/officeDocument/2006/relationships/customXml" Target="../ink/ink1933.xml"/><Relationship Id="rId12" Type="http://schemas.openxmlformats.org/officeDocument/2006/relationships/image" Target="../media/image1861.png"/><Relationship Id="rId17" Type="http://schemas.openxmlformats.org/officeDocument/2006/relationships/customXml" Target="../ink/ink1940.xml"/><Relationship Id="rId25" Type="http://schemas.openxmlformats.org/officeDocument/2006/relationships/customXml" Target="../ink/ink1944.xml"/><Relationship Id="rId33" Type="http://schemas.openxmlformats.org/officeDocument/2006/relationships/customXml" Target="../ink/ink1948.xml"/><Relationship Id="rId38" Type="http://schemas.openxmlformats.org/officeDocument/2006/relationships/image" Target="../media/image1873.png"/><Relationship Id="rId46" Type="http://schemas.openxmlformats.org/officeDocument/2006/relationships/image" Target="../media/image1877.png"/><Relationship Id="rId59" Type="http://schemas.openxmlformats.org/officeDocument/2006/relationships/image" Target="../media/image1883.png"/><Relationship Id="rId67" Type="http://schemas.openxmlformats.org/officeDocument/2006/relationships/image" Target="../media/image799.png"/><Relationship Id="rId20" Type="http://schemas.openxmlformats.org/officeDocument/2006/relationships/image" Target="../media/image1865.png"/><Relationship Id="rId41" Type="http://schemas.openxmlformats.org/officeDocument/2006/relationships/customXml" Target="../ink/ink1952.xml"/><Relationship Id="rId54" Type="http://schemas.openxmlformats.org/officeDocument/2006/relationships/customXml" Target="../ink/ink1959.xml"/><Relationship Id="rId62" Type="http://schemas.openxmlformats.org/officeDocument/2006/relationships/customXml" Target="../ink/ink1963.xml"/><Relationship Id="rId70" Type="http://schemas.openxmlformats.org/officeDocument/2006/relationships/customXml" Target="../ink/ink1967.xml"/><Relationship Id="rId75" Type="http://schemas.openxmlformats.org/officeDocument/2006/relationships/image" Target="../media/image1890.png"/><Relationship Id="rId83" Type="http://schemas.openxmlformats.org/officeDocument/2006/relationships/image" Target="../media/image18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8.png"/><Relationship Id="rId15" Type="http://schemas.openxmlformats.org/officeDocument/2006/relationships/customXml" Target="../ink/ink1939.xml"/><Relationship Id="rId23" Type="http://schemas.openxmlformats.org/officeDocument/2006/relationships/customXml" Target="../ink/ink1943.xml"/><Relationship Id="rId28" Type="http://schemas.openxmlformats.org/officeDocument/2006/relationships/image" Target="../media/image659.png"/><Relationship Id="rId36" Type="http://schemas.openxmlformats.org/officeDocument/2006/relationships/image" Target="../media/image1872.png"/><Relationship Id="rId49" Type="http://schemas.openxmlformats.org/officeDocument/2006/relationships/customXml" Target="../ink/ink1956.xml"/><Relationship Id="rId57" Type="http://schemas.openxmlformats.org/officeDocument/2006/relationships/image" Target="../media/image1882.png"/><Relationship Id="rId10" Type="http://schemas.openxmlformats.org/officeDocument/2006/relationships/image" Target="../media/image1860.png"/><Relationship Id="rId31" Type="http://schemas.openxmlformats.org/officeDocument/2006/relationships/customXml" Target="../ink/ink1947.xml"/><Relationship Id="rId44" Type="http://schemas.openxmlformats.org/officeDocument/2006/relationships/image" Target="../media/image1876.png"/><Relationship Id="rId52" Type="http://schemas.openxmlformats.org/officeDocument/2006/relationships/customXml" Target="../ink/ink1958.xml"/><Relationship Id="rId60" Type="http://schemas.openxmlformats.org/officeDocument/2006/relationships/customXml" Target="../ink/ink1962.xml"/><Relationship Id="rId65" Type="http://schemas.openxmlformats.org/officeDocument/2006/relationships/image" Target="../media/image1886.png"/><Relationship Id="rId73" Type="http://schemas.openxmlformats.org/officeDocument/2006/relationships/image" Target="../media/image1889.png"/><Relationship Id="rId78" Type="http://schemas.openxmlformats.org/officeDocument/2006/relationships/customXml" Target="../ink/ink1971.xml"/><Relationship Id="rId81" Type="http://schemas.openxmlformats.org/officeDocument/2006/relationships/image" Target="../media/image1893.png"/><Relationship Id="rId4" Type="http://schemas.openxmlformats.org/officeDocument/2006/relationships/image" Target="../media/image1857.png"/><Relationship Id="rId9" Type="http://schemas.openxmlformats.org/officeDocument/2006/relationships/customXml" Target="../ink/ink1936.xml"/><Relationship Id="rId13" Type="http://schemas.openxmlformats.org/officeDocument/2006/relationships/customXml" Target="../ink/ink1938.xml"/><Relationship Id="rId18" Type="http://schemas.openxmlformats.org/officeDocument/2006/relationships/image" Target="../media/image1864.png"/><Relationship Id="rId39" Type="http://schemas.openxmlformats.org/officeDocument/2006/relationships/customXml" Target="../ink/ink1951.xml"/><Relationship Id="rId34" Type="http://schemas.openxmlformats.org/officeDocument/2006/relationships/image" Target="../media/image1871.png"/><Relationship Id="rId50" Type="http://schemas.openxmlformats.org/officeDocument/2006/relationships/image" Target="../media/image1879.png"/><Relationship Id="rId55" Type="http://schemas.openxmlformats.org/officeDocument/2006/relationships/image" Target="../media/image1881.png"/><Relationship Id="rId76" Type="http://schemas.openxmlformats.org/officeDocument/2006/relationships/customXml" Target="../ink/ink1970.xml"/><Relationship Id="rId7" Type="http://schemas.openxmlformats.org/officeDocument/2006/relationships/customXml" Target="../ink/ink1935.xml"/><Relationship Id="rId71" Type="http://schemas.openxmlformats.org/officeDocument/2006/relationships/image" Target="../media/image1888.png"/><Relationship Id="rId2" Type="http://schemas.openxmlformats.org/officeDocument/2006/relationships/image" Target="../media/image1.emf"/><Relationship Id="rId29" Type="http://schemas.openxmlformats.org/officeDocument/2006/relationships/customXml" Target="../ink/ink1946.xml"/><Relationship Id="rId24" Type="http://schemas.openxmlformats.org/officeDocument/2006/relationships/image" Target="../media/image1867.png"/><Relationship Id="rId40" Type="http://schemas.openxmlformats.org/officeDocument/2006/relationships/image" Target="../media/image1874.png"/><Relationship Id="rId45" Type="http://schemas.openxmlformats.org/officeDocument/2006/relationships/customXml" Target="../ink/ink1954.xml"/><Relationship Id="rId66" Type="http://schemas.openxmlformats.org/officeDocument/2006/relationships/customXml" Target="../ink/ink1965.xml"/><Relationship Id="rId61" Type="http://schemas.openxmlformats.org/officeDocument/2006/relationships/image" Target="../media/image1884.png"/><Relationship Id="rId82" Type="http://schemas.openxmlformats.org/officeDocument/2006/relationships/customXml" Target="../ink/ink197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33.xml"/><Relationship Id="rId21" Type="http://schemas.openxmlformats.org/officeDocument/2006/relationships/image" Target="../media/image1904.png"/><Relationship Id="rId42" Type="http://schemas.openxmlformats.org/officeDocument/2006/relationships/image" Target="../media/image1912.png"/><Relationship Id="rId63" Type="http://schemas.openxmlformats.org/officeDocument/2006/relationships/customXml" Target="../ink/ink2006.xml"/><Relationship Id="rId84" Type="http://schemas.openxmlformats.org/officeDocument/2006/relationships/image" Target="../media/image1933.png"/><Relationship Id="rId138" Type="http://schemas.openxmlformats.org/officeDocument/2006/relationships/image" Target="../media/image1960.png"/><Relationship Id="rId159" Type="http://schemas.openxmlformats.org/officeDocument/2006/relationships/customXml" Target="../ink/ink2054.xml"/><Relationship Id="rId107" Type="http://schemas.openxmlformats.org/officeDocument/2006/relationships/customXml" Target="../ink/ink2028.xml"/><Relationship Id="rId11" Type="http://schemas.openxmlformats.org/officeDocument/2006/relationships/image" Target="../media/image1900.png"/><Relationship Id="rId32" Type="http://schemas.openxmlformats.org/officeDocument/2006/relationships/image" Target="../media/image1856.png"/><Relationship Id="rId53" Type="http://schemas.openxmlformats.org/officeDocument/2006/relationships/customXml" Target="../ink/ink2001.xml"/><Relationship Id="rId74" Type="http://schemas.openxmlformats.org/officeDocument/2006/relationships/image" Target="../media/image1928.png"/><Relationship Id="rId128" Type="http://schemas.openxmlformats.org/officeDocument/2006/relationships/image" Target="../media/image1955.png"/><Relationship Id="rId149" Type="http://schemas.openxmlformats.org/officeDocument/2006/relationships/customXml" Target="../ink/ink2049.xml"/><Relationship Id="rId5" Type="http://schemas.openxmlformats.org/officeDocument/2006/relationships/image" Target="../media/image1897.png"/><Relationship Id="rId95" Type="http://schemas.openxmlformats.org/officeDocument/2006/relationships/customXml" Target="../ink/ink2022.xml"/><Relationship Id="rId160" Type="http://schemas.openxmlformats.org/officeDocument/2006/relationships/image" Target="../media/image1971.png"/><Relationship Id="rId22" Type="http://schemas.openxmlformats.org/officeDocument/2006/relationships/customXml" Target="../ink/ink1985.xml"/><Relationship Id="rId43" Type="http://schemas.openxmlformats.org/officeDocument/2006/relationships/customXml" Target="../ink/ink1996.xml"/><Relationship Id="rId64" Type="http://schemas.openxmlformats.org/officeDocument/2006/relationships/image" Target="../media/image1923.png"/><Relationship Id="rId118" Type="http://schemas.openxmlformats.org/officeDocument/2006/relationships/image" Target="../media/image1950.png"/><Relationship Id="rId139" Type="http://schemas.openxmlformats.org/officeDocument/2006/relationships/customXml" Target="../ink/ink2044.xml"/><Relationship Id="rId85" Type="http://schemas.openxmlformats.org/officeDocument/2006/relationships/customXml" Target="../ink/ink2017.xml"/><Relationship Id="rId150" Type="http://schemas.openxmlformats.org/officeDocument/2006/relationships/image" Target="../media/image1966.png"/><Relationship Id="rId12" Type="http://schemas.openxmlformats.org/officeDocument/2006/relationships/customXml" Target="../ink/ink1980.xml"/><Relationship Id="rId17" Type="http://schemas.openxmlformats.org/officeDocument/2006/relationships/image" Target="../media/image761.png"/><Relationship Id="rId33" Type="http://schemas.openxmlformats.org/officeDocument/2006/relationships/customXml" Target="../ink/ink1991.xml"/><Relationship Id="rId38" Type="http://schemas.openxmlformats.org/officeDocument/2006/relationships/image" Target="../media/image1910.png"/><Relationship Id="rId59" Type="http://schemas.openxmlformats.org/officeDocument/2006/relationships/customXml" Target="../ink/ink2004.xml"/><Relationship Id="rId103" Type="http://schemas.openxmlformats.org/officeDocument/2006/relationships/customXml" Target="../ink/ink2026.xml"/><Relationship Id="rId108" Type="http://schemas.openxmlformats.org/officeDocument/2006/relationships/image" Target="../media/image1945.png"/><Relationship Id="rId124" Type="http://schemas.openxmlformats.org/officeDocument/2006/relationships/image" Target="../media/image1953.png"/><Relationship Id="rId129" Type="http://schemas.openxmlformats.org/officeDocument/2006/relationships/customXml" Target="../ink/ink2039.xml"/><Relationship Id="rId54" Type="http://schemas.openxmlformats.org/officeDocument/2006/relationships/image" Target="../media/image1918.png"/><Relationship Id="rId70" Type="http://schemas.openxmlformats.org/officeDocument/2006/relationships/image" Target="../media/image1926.png"/><Relationship Id="rId75" Type="http://schemas.openxmlformats.org/officeDocument/2006/relationships/customXml" Target="../ink/ink2012.xml"/><Relationship Id="rId91" Type="http://schemas.openxmlformats.org/officeDocument/2006/relationships/customXml" Target="../ink/ink2020.xml"/><Relationship Id="rId96" Type="http://schemas.openxmlformats.org/officeDocument/2006/relationships/image" Target="../media/image1939.png"/><Relationship Id="rId140" Type="http://schemas.openxmlformats.org/officeDocument/2006/relationships/image" Target="../media/image1961.png"/><Relationship Id="rId145" Type="http://schemas.openxmlformats.org/officeDocument/2006/relationships/customXml" Target="../ink/ink2047.xml"/><Relationship Id="rId161" Type="http://schemas.openxmlformats.org/officeDocument/2006/relationships/customXml" Target="../ink/ink2055.xml"/><Relationship Id="rId166" Type="http://schemas.openxmlformats.org/officeDocument/2006/relationships/image" Target="../media/image197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77.xml"/><Relationship Id="rId23" Type="http://schemas.openxmlformats.org/officeDocument/2006/relationships/image" Target="../media/image1905.png"/><Relationship Id="rId28" Type="http://schemas.openxmlformats.org/officeDocument/2006/relationships/customXml" Target="../ink/ink1989.xml"/><Relationship Id="rId49" Type="http://schemas.openxmlformats.org/officeDocument/2006/relationships/customXml" Target="../ink/ink1999.xml"/><Relationship Id="rId114" Type="http://schemas.openxmlformats.org/officeDocument/2006/relationships/image" Target="../media/image1948.png"/><Relationship Id="rId119" Type="http://schemas.openxmlformats.org/officeDocument/2006/relationships/customXml" Target="../ink/ink2034.xml"/><Relationship Id="rId44" Type="http://schemas.openxmlformats.org/officeDocument/2006/relationships/image" Target="../media/image1913.png"/><Relationship Id="rId60" Type="http://schemas.openxmlformats.org/officeDocument/2006/relationships/image" Target="../media/image1921.png"/><Relationship Id="rId65" Type="http://schemas.openxmlformats.org/officeDocument/2006/relationships/customXml" Target="../ink/ink2007.xml"/><Relationship Id="rId81" Type="http://schemas.openxmlformats.org/officeDocument/2006/relationships/customXml" Target="../ink/ink2015.xml"/><Relationship Id="rId86" Type="http://schemas.openxmlformats.org/officeDocument/2006/relationships/image" Target="../media/image1934.png"/><Relationship Id="rId130" Type="http://schemas.openxmlformats.org/officeDocument/2006/relationships/image" Target="../media/image1956.png"/><Relationship Id="rId135" Type="http://schemas.openxmlformats.org/officeDocument/2006/relationships/customXml" Target="../ink/ink2042.xml"/><Relationship Id="rId151" Type="http://schemas.openxmlformats.org/officeDocument/2006/relationships/customXml" Target="../ink/ink2050.xml"/><Relationship Id="rId156" Type="http://schemas.openxmlformats.org/officeDocument/2006/relationships/image" Target="../media/image1969.png"/><Relationship Id="rId13" Type="http://schemas.openxmlformats.org/officeDocument/2006/relationships/image" Target="../media/image1901.png"/><Relationship Id="rId18" Type="http://schemas.openxmlformats.org/officeDocument/2006/relationships/customXml" Target="../ink/ink1983.xml"/><Relationship Id="rId39" Type="http://schemas.openxmlformats.org/officeDocument/2006/relationships/customXml" Target="../ink/ink1994.xml"/><Relationship Id="rId109" Type="http://schemas.openxmlformats.org/officeDocument/2006/relationships/customXml" Target="../ink/ink2029.xml"/><Relationship Id="rId34" Type="http://schemas.openxmlformats.org/officeDocument/2006/relationships/image" Target="../media/image1908.png"/><Relationship Id="rId50" Type="http://schemas.openxmlformats.org/officeDocument/2006/relationships/image" Target="../media/image1916.png"/><Relationship Id="rId55" Type="http://schemas.openxmlformats.org/officeDocument/2006/relationships/customXml" Target="../ink/ink2002.xml"/><Relationship Id="rId76" Type="http://schemas.openxmlformats.org/officeDocument/2006/relationships/image" Target="../media/image1929.png"/><Relationship Id="rId97" Type="http://schemas.openxmlformats.org/officeDocument/2006/relationships/customXml" Target="../ink/ink2023.xml"/><Relationship Id="rId104" Type="http://schemas.openxmlformats.org/officeDocument/2006/relationships/image" Target="../media/image1943.png"/><Relationship Id="rId120" Type="http://schemas.openxmlformats.org/officeDocument/2006/relationships/image" Target="../media/image1951.png"/><Relationship Id="rId125" Type="http://schemas.openxmlformats.org/officeDocument/2006/relationships/customXml" Target="../ink/ink2037.xml"/><Relationship Id="rId141" Type="http://schemas.openxmlformats.org/officeDocument/2006/relationships/customXml" Target="../ink/ink2045.xml"/><Relationship Id="rId146" Type="http://schemas.openxmlformats.org/officeDocument/2006/relationships/image" Target="../media/image1964.png"/><Relationship Id="rId167" Type="http://schemas.openxmlformats.org/officeDocument/2006/relationships/customXml" Target="../ink/ink2058.xml"/><Relationship Id="rId7" Type="http://schemas.openxmlformats.org/officeDocument/2006/relationships/image" Target="../media/image1898.png"/><Relationship Id="rId71" Type="http://schemas.openxmlformats.org/officeDocument/2006/relationships/customXml" Target="../ink/ink2010.xml"/><Relationship Id="rId92" Type="http://schemas.openxmlformats.org/officeDocument/2006/relationships/image" Target="../media/image1937.png"/><Relationship Id="rId162" Type="http://schemas.openxmlformats.org/officeDocument/2006/relationships/image" Target="../media/image1972.png"/><Relationship Id="rId2" Type="http://schemas.openxmlformats.org/officeDocument/2006/relationships/customXml" Target="../ink/ink1975.xml"/><Relationship Id="rId29" Type="http://schemas.openxmlformats.org/officeDocument/2006/relationships/image" Target="../media/image1907.png"/><Relationship Id="rId24" Type="http://schemas.openxmlformats.org/officeDocument/2006/relationships/customXml" Target="../ink/ink1986.xml"/><Relationship Id="rId40" Type="http://schemas.openxmlformats.org/officeDocument/2006/relationships/image" Target="../media/image1911.png"/><Relationship Id="rId45" Type="http://schemas.openxmlformats.org/officeDocument/2006/relationships/customXml" Target="../ink/ink1997.xml"/><Relationship Id="rId66" Type="http://schemas.openxmlformats.org/officeDocument/2006/relationships/image" Target="../media/image1924.png"/><Relationship Id="rId87" Type="http://schemas.openxmlformats.org/officeDocument/2006/relationships/customXml" Target="../ink/ink2018.xml"/><Relationship Id="rId110" Type="http://schemas.openxmlformats.org/officeDocument/2006/relationships/image" Target="../media/image1946.png"/><Relationship Id="rId115" Type="http://schemas.openxmlformats.org/officeDocument/2006/relationships/customXml" Target="../ink/ink2032.xml"/><Relationship Id="rId131" Type="http://schemas.openxmlformats.org/officeDocument/2006/relationships/customXml" Target="../ink/ink2040.xml"/><Relationship Id="rId136" Type="http://schemas.openxmlformats.org/officeDocument/2006/relationships/image" Target="../media/image1959.png"/><Relationship Id="rId157" Type="http://schemas.openxmlformats.org/officeDocument/2006/relationships/customXml" Target="../ink/ink2053.xml"/><Relationship Id="rId61" Type="http://schemas.openxmlformats.org/officeDocument/2006/relationships/customXml" Target="../ink/ink2005.xml"/><Relationship Id="rId82" Type="http://schemas.openxmlformats.org/officeDocument/2006/relationships/image" Target="../media/image1932.png"/><Relationship Id="rId152" Type="http://schemas.openxmlformats.org/officeDocument/2006/relationships/image" Target="../media/image1967.png"/><Relationship Id="rId19" Type="http://schemas.openxmlformats.org/officeDocument/2006/relationships/image" Target="../media/image1903.png"/><Relationship Id="rId14" Type="http://schemas.openxmlformats.org/officeDocument/2006/relationships/customXml" Target="../ink/ink1981.xml"/><Relationship Id="rId30" Type="http://schemas.openxmlformats.org/officeDocument/2006/relationships/image" Target="../media/image1.emf"/><Relationship Id="rId35" Type="http://schemas.openxmlformats.org/officeDocument/2006/relationships/customXml" Target="../ink/ink1992.xml"/><Relationship Id="rId56" Type="http://schemas.openxmlformats.org/officeDocument/2006/relationships/image" Target="../media/image1919.png"/><Relationship Id="rId77" Type="http://schemas.openxmlformats.org/officeDocument/2006/relationships/customXml" Target="../ink/ink2013.xml"/><Relationship Id="rId100" Type="http://schemas.openxmlformats.org/officeDocument/2006/relationships/image" Target="../media/image1941.png"/><Relationship Id="rId105" Type="http://schemas.openxmlformats.org/officeDocument/2006/relationships/customXml" Target="../ink/ink2027.xml"/><Relationship Id="rId126" Type="http://schemas.openxmlformats.org/officeDocument/2006/relationships/image" Target="../media/image1954.png"/><Relationship Id="rId147" Type="http://schemas.openxmlformats.org/officeDocument/2006/relationships/customXml" Target="../ink/ink2048.xml"/><Relationship Id="rId168" Type="http://schemas.openxmlformats.org/officeDocument/2006/relationships/image" Target="../media/image1975.png"/><Relationship Id="rId8" Type="http://schemas.openxmlformats.org/officeDocument/2006/relationships/customXml" Target="../ink/ink1978.xml"/><Relationship Id="rId51" Type="http://schemas.openxmlformats.org/officeDocument/2006/relationships/customXml" Target="../ink/ink2000.xml"/><Relationship Id="rId72" Type="http://schemas.openxmlformats.org/officeDocument/2006/relationships/image" Target="../media/image1927.png"/><Relationship Id="rId93" Type="http://schemas.openxmlformats.org/officeDocument/2006/relationships/customXml" Target="../ink/ink2021.xml"/><Relationship Id="rId98" Type="http://schemas.openxmlformats.org/officeDocument/2006/relationships/image" Target="../media/image1940.png"/><Relationship Id="rId121" Type="http://schemas.openxmlformats.org/officeDocument/2006/relationships/customXml" Target="../ink/ink2035.xml"/><Relationship Id="rId142" Type="http://schemas.openxmlformats.org/officeDocument/2006/relationships/image" Target="../media/image1962.png"/><Relationship Id="rId163" Type="http://schemas.openxmlformats.org/officeDocument/2006/relationships/customXml" Target="../ink/ink2056.xml"/><Relationship Id="rId3" Type="http://schemas.openxmlformats.org/officeDocument/2006/relationships/image" Target="../media/image1896.png"/><Relationship Id="rId25" Type="http://schemas.openxmlformats.org/officeDocument/2006/relationships/image" Target="../media/image1906.png"/><Relationship Id="rId46" Type="http://schemas.openxmlformats.org/officeDocument/2006/relationships/image" Target="../media/image1914.png"/><Relationship Id="rId67" Type="http://schemas.openxmlformats.org/officeDocument/2006/relationships/customXml" Target="../ink/ink2008.xml"/><Relationship Id="rId116" Type="http://schemas.openxmlformats.org/officeDocument/2006/relationships/image" Target="../media/image1949.png"/><Relationship Id="rId137" Type="http://schemas.openxmlformats.org/officeDocument/2006/relationships/customXml" Target="../ink/ink2043.xml"/><Relationship Id="rId158" Type="http://schemas.openxmlformats.org/officeDocument/2006/relationships/image" Target="../media/image1970.png"/><Relationship Id="rId20" Type="http://schemas.openxmlformats.org/officeDocument/2006/relationships/customXml" Target="../ink/ink1984.xml"/><Relationship Id="rId41" Type="http://schemas.openxmlformats.org/officeDocument/2006/relationships/customXml" Target="../ink/ink1995.xml"/><Relationship Id="rId62" Type="http://schemas.openxmlformats.org/officeDocument/2006/relationships/image" Target="../media/image1922.png"/><Relationship Id="rId83" Type="http://schemas.openxmlformats.org/officeDocument/2006/relationships/customXml" Target="../ink/ink2016.xml"/><Relationship Id="rId88" Type="http://schemas.openxmlformats.org/officeDocument/2006/relationships/image" Target="../media/image1935.png"/><Relationship Id="rId111" Type="http://schemas.openxmlformats.org/officeDocument/2006/relationships/customXml" Target="../ink/ink2030.xml"/><Relationship Id="rId132" Type="http://schemas.openxmlformats.org/officeDocument/2006/relationships/image" Target="../media/image1957.png"/><Relationship Id="rId153" Type="http://schemas.openxmlformats.org/officeDocument/2006/relationships/customXml" Target="../ink/ink2051.xml"/><Relationship Id="rId15" Type="http://schemas.openxmlformats.org/officeDocument/2006/relationships/image" Target="../media/image1902.png"/><Relationship Id="rId36" Type="http://schemas.openxmlformats.org/officeDocument/2006/relationships/image" Target="../media/image1909.png"/><Relationship Id="rId57" Type="http://schemas.openxmlformats.org/officeDocument/2006/relationships/customXml" Target="../ink/ink2003.xml"/><Relationship Id="rId106" Type="http://schemas.openxmlformats.org/officeDocument/2006/relationships/image" Target="../media/image1944.png"/><Relationship Id="rId127" Type="http://schemas.openxmlformats.org/officeDocument/2006/relationships/customXml" Target="../ink/ink2038.xml"/><Relationship Id="rId10" Type="http://schemas.openxmlformats.org/officeDocument/2006/relationships/customXml" Target="../ink/ink1979.xml"/><Relationship Id="rId31" Type="http://schemas.openxmlformats.org/officeDocument/2006/relationships/customXml" Target="../ink/ink1990.xml"/><Relationship Id="rId52" Type="http://schemas.openxmlformats.org/officeDocument/2006/relationships/image" Target="../media/image1917.png"/><Relationship Id="rId73" Type="http://schemas.openxmlformats.org/officeDocument/2006/relationships/customXml" Target="../ink/ink2011.xml"/><Relationship Id="rId78" Type="http://schemas.openxmlformats.org/officeDocument/2006/relationships/image" Target="../media/image1930.png"/><Relationship Id="rId94" Type="http://schemas.openxmlformats.org/officeDocument/2006/relationships/image" Target="../media/image1938.png"/><Relationship Id="rId99" Type="http://schemas.openxmlformats.org/officeDocument/2006/relationships/customXml" Target="../ink/ink2024.xml"/><Relationship Id="rId101" Type="http://schemas.openxmlformats.org/officeDocument/2006/relationships/customXml" Target="../ink/ink2025.xml"/><Relationship Id="rId122" Type="http://schemas.openxmlformats.org/officeDocument/2006/relationships/image" Target="../media/image1952.png"/><Relationship Id="rId143" Type="http://schemas.openxmlformats.org/officeDocument/2006/relationships/customXml" Target="../ink/ink2046.xml"/><Relationship Id="rId148" Type="http://schemas.openxmlformats.org/officeDocument/2006/relationships/image" Target="../media/image1965.png"/><Relationship Id="rId164" Type="http://schemas.openxmlformats.org/officeDocument/2006/relationships/image" Target="../media/image1973.png"/><Relationship Id="rId4" Type="http://schemas.openxmlformats.org/officeDocument/2006/relationships/customXml" Target="../ink/ink1976.xml"/><Relationship Id="rId9" Type="http://schemas.openxmlformats.org/officeDocument/2006/relationships/image" Target="../media/image1899.png"/><Relationship Id="rId26" Type="http://schemas.openxmlformats.org/officeDocument/2006/relationships/customXml" Target="../ink/ink1987.xml"/><Relationship Id="rId47" Type="http://schemas.openxmlformats.org/officeDocument/2006/relationships/customXml" Target="../ink/ink1998.xml"/><Relationship Id="rId68" Type="http://schemas.openxmlformats.org/officeDocument/2006/relationships/image" Target="../media/image1925.png"/><Relationship Id="rId89" Type="http://schemas.openxmlformats.org/officeDocument/2006/relationships/customXml" Target="../ink/ink2019.xml"/><Relationship Id="rId112" Type="http://schemas.openxmlformats.org/officeDocument/2006/relationships/image" Target="../media/image1947.png"/><Relationship Id="rId133" Type="http://schemas.openxmlformats.org/officeDocument/2006/relationships/customXml" Target="../ink/ink2041.xml"/><Relationship Id="rId154" Type="http://schemas.openxmlformats.org/officeDocument/2006/relationships/image" Target="../media/image1968.png"/><Relationship Id="rId16" Type="http://schemas.openxmlformats.org/officeDocument/2006/relationships/customXml" Target="../ink/ink1982.xml"/><Relationship Id="rId37" Type="http://schemas.openxmlformats.org/officeDocument/2006/relationships/customXml" Target="../ink/ink1993.xml"/><Relationship Id="rId58" Type="http://schemas.openxmlformats.org/officeDocument/2006/relationships/image" Target="../media/image1920.png"/><Relationship Id="rId79" Type="http://schemas.openxmlformats.org/officeDocument/2006/relationships/customXml" Target="../ink/ink2014.xml"/><Relationship Id="rId102" Type="http://schemas.openxmlformats.org/officeDocument/2006/relationships/image" Target="../media/image1942.png"/><Relationship Id="rId123" Type="http://schemas.openxmlformats.org/officeDocument/2006/relationships/customXml" Target="../ink/ink2036.xml"/><Relationship Id="rId144" Type="http://schemas.openxmlformats.org/officeDocument/2006/relationships/image" Target="../media/image1963.png"/><Relationship Id="rId90" Type="http://schemas.openxmlformats.org/officeDocument/2006/relationships/image" Target="../media/image1936.png"/><Relationship Id="rId165" Type="http://schemas.openxmlformats.org/officeDocument/2006/relationships/customXml" Target="../ink/ink2057.xml"/><Relationship Id="rId27" Type="http://schemas.openxmlformats.org/officeDocument/2006/relationships/customXml" Target="../ink/ink1988.xml"/><Relationship Id="rId48" Type="http://schemas.openxmlformats.org/officeDocument/2006/relationships/image" Target="../media/image1915.png"/><Relationship Id="rId69" Type="http://schemas.openxmlformats.org/officeDocument/2006/relationships/customXml" Target="../ink/ink2009.xml"/><Relationship Id="rId113" Type="http://schemas.openxmlformats.org/officeDocument/2006/relationships/customXml" Target="../ink/ink2031.xml"/><Relationship Id="rId134" Type="http://schemas.openxmlformats.org/officeDocument/2006/relationships/image" Target="../media/image1958.png"/><Relationship Id="rId80" Type="http://schemas.openxmlformats.org/officeDocument/2006/relationships/image" Target="../media/image1931.png"/><Relationship Id="rId155" Type="http://schemas.openxmlformats.org/officeDocument/2006/relationships/customXml" Target="../ink/ink205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17.xml"/><Relationship Id="rId21" Type="http://schemas.openxmlformats.org/officeDocument/2006/relationships/customXml" Target="../ink/ink2068.xml"/><Relationship Id="rId324" Type="http://schemas.openxmlformats.org/officeDocument/2006/relationships/customXml" Target="../ink/ink2224.xml"/><Relationship Id="rId531" Type="http://schemas.openxmlformats.org/officeDocument/2006/relationships/customXml" Target="../ink/ink2328.xml"/><Relationship Id="rId170" Type="http://schemas.openxmlformats.org/officeDocument/2006/relationships/image" Target="../media/image2056.png"/><Relationship Id="rId268" Type="http://schemas.openxmlformats.org/officeDocument/2006/relationships/customXml" Target="../ink/ink2196.xml"/><Relationship Id="rId475" Type="http://schemas.openxmlformats.org/officeDocument/2006/relationships/image" Target="../media/image2206.png"/><Relationship Id="rId32" Type="http://schemas.openxmlformats.org/officeDocument/2006/relationships/image" Target="../media/image1990.png"/><Relationship Id="rId128" Type="http://schemas.openxmlformats.org/officeDocument/2006/relationships/customXml" Target="../ink/ink2123.xml"/><Relationship Id="rId335" Type="http://schemas.openxmlformats.org/officeDocument/2006/relationships/image" Target="../media/image2137.png"/><Relationship Id="rId542" Type="http://schemas.openxmlformats.org/officeDocument/2006/relationships/image" Target="../media/image2239.png"/><Relationship Id="rId181" Type="http://schemas.openxmlformats.org/officeDocument/2006/relationships/customXml" Target="../ink/ink2151.xml"/><Relationship Id="rId402" Type="http://schemas.openxmlformats.org/officeDocument/2006/relationships/customXml" Target="../ink/ink2263.xml"/><Relationship Id="rId279" Type="http://schemas.openxmlformats.org/officeDocument/2006/relationships/image" Target="../media/image2109.png"/><Relationship Id="rId486" Type="http://schemas.openxmlformats.org/officeDocument/2006/relationships/customXml" Target="../ink/ink2305.xml"/><Relationship Id="rId43" Type="http://schemas.openxmlformats.org/officeDocument/2006/relationships/customXml" Target="../ink/ink2079.xml"/><Relationship Id="rId139" Type="http://schemas.openxmlformats.org/officeDocument/2006/relationships/customXml" Target="../ink/ink2129.xml"/><Relationship Id="rId346" Type="http://schemas.openxmlformats.org/officeDocument/2006/relationships/customXml" Target="../ink/ink2235.xml"/><Relationship Id="rId192" Type="http://schemas.openxmlformats.org/officeDocument/2006/relationships/image" Target="../media/image2067.png"/><Relationship Id="rId206" Type="http://schemas.openxmlformats.org/officeDocument/2006/relationships/customXml" Target="../ink/ink2164.xml"/><Relationship Id="rId413" Type="http://schemas.openxmlformats.org/officeDocument/2006/relationships/image" Target="../media/image2175.png"/><Relationship Id="rId497" Type="http://schemas.openxmlformats.org/officeDocument/2006/relationships/image" Target="../media/image2217.png"/><Relationship Id="rId12" Type="http://schemas.openxmlformats.org/officeDocument/2006/relationships/image" Target="../media/image1980.png"/><Relationship Id="rId108" Type="http://schemas.openxmlformats.org/officeDocument/2006/relationships/image" Target="../media/image2027.png"/><Relationship Id="rId315" Type="http://schemas.openxmlformats.org/officeDocument/2006/relationships/image" Target="../media/image2127.png"/><Relationship Id="rId357" Type="http://schemas.openxmlformats.org/officeDocument/2006/relationships/image" Target="../media/image2148.png"/><Relationship Id="rId522" Type="http://schemas.openxmlformats.org/officeDocument/2006/relationships/customXml" Target="../ink/ink2323.xml"/><Relationship Id="rId54" Type="http://schemas.openxmlformats.org/officeDocument/2006/relationships/image" Target="../media/image2001.png"/><Relationship Id="rId96" Type="http://schemas.openxmlformats.org/officeDocument/2006/relationships/image" Target="../media/image2022.png"/><Relationship Id="rId161" Type="http://schemas.openxmlformats.org/officeDocument/2006/relationships/customXml" Target="../ink/ink2141.xml"/><Relationship Id="rId217" Type="http://schemas.openxmlformats.org/officeDocument/2006/relationships/image" Target="../media/image2079.png"/><Relationship Id="rId399" Type="http://schemas.openxmlformats.org/officeDocument/2006/relationships/image" Target="../media/image2168.png"/><Relationship Id="rId259" Type="http://schemas.openxmlformats.org/officeDocument/2006/relationships/image" Target="../media/image2099.png"/><Relationship Id="rId424" Type="http://schemas.openxmlformats.org/officeDocument/2006/relationships/customXml" Target="../ink/ink2274.xml"/><Relationship Id="rId466" Type="http://schemas.openxmlformats.org/officeDocument/2006/relationships/customXml" Target="../ink/ink2295.xml"/><Relationship Id="rId23" Type="http://schemas.openxmlformats.org/officeDocument/2006/relationships/customXml" Target="../ink/ink2069.xml"/><Relationship Id="rId119" Type="http://schemas.openxmlformats.org/officeDocument/2006/relationships/customXml" Target="../ink/ink2118.xml"/><Relationship Id="rId270" Type="http://schemas.openxmlformats.org/officeDocument/2006/relationships/customXml" Target="../ink/ink2197.xml"/><Relationship Id="rId326" Type="http://schemas.openxmlformats.org/officeDocument/2006/relationships/customXml" Target="../ink/ink2225.xml"/><Relationship Id="rId533" Type="http://schemas.openxmlformats.org/officeDocument/2006/relationships/customXml" Target="../ink/ink2329.xml"/><Relationship Id="rId65" Type="http://schemas.openxmlformats.org/officeDocument/2006/relationships/customXml" Target="../ink/ink2090.xml"/><Relationship Id="rId130" Type="http://schemas.openxmlformats.org/officeDocument/2006/relationships/customXml" Target="../ink/ink2124.xml"/><Relationship Id="rId368" Type="http://schemas.openxmlformats.org/officeDocument/2006/relationships/customXml" Target="../ink/ink2246.xml"/><Relationship Id="rId172" Type="http://schemas.openxmlformats.org/officeDocument/2006/relationships/image" Target="../media/image2057.png"/><Relationship Id="rId228" Type="http://schemas.openxmlformats.org/officeDocument/2006/relationships/customXml" Target="../ink/ink2175.xml"/><Relationship Id="rId435" Type="http://schemas.openxmlformats.org/officeDocument/2006/relationships/image" Target="../media/image2186.png"/><Relationship Id="rId477" Type="http://schemas.openxmlformats.org/officeDocument/2006/relationships/image" Target="../media/image2207.png"/><Relationship Id="rId281" Type="http://schemas.openxmlformats.org/officeDocument/2006/relationships/image" Target="../media/image2110.png"/><Relationship Id="rId337" Type="http://schemas.openxmlformats.org/officeDocument/2006/relationships/image" Target="../media/image2138.png"/><Relationship Id="rId502" Type="http://schemas.openxmlformats.org/officeDocument/2006/relationships/customXml" Target="../ink/ink2313.xml"/><Relationship Id="rId34" Type="http://schemas.openxmlformats.org/officeDocument/2006/relationships/image" Target="../media/image1991.png"/><Relationship Id="rId76" Type="http://schemas.openxmlformats.org/officeDocument/2006/relationships/image" Target="../media/image2012.png"/><Relationship Id="rId141" Type="http://schemas.openxmlformats.org/officeDocument/2006/relationships/customXml" Target="../ink/ink2130.xml"/><Relationship Id="rId379" Type="http://schemas.openxmlformats.org/officeDocument/2006/relationships/image" Target="../media/image2158.png"/><Relationship Id="rId544" Type="http://schemas.openxmlformats.org/officeDocument/2006/relationships/image" Target="../media/image2240.png"/><Relationship Id="rId7" Type="http://schemas.openxmlformats.org/officeDocument/2006/relationships/customXml" Target="../ink/ink2061.xml"/><Relationship Id="rId183" Type="http://schemas.openxmlformats.org/officeDocument/2006/relationships/customXml" Target="../ink/ink2152.xml"/><Relationship Id="rId239" Type="http://schemas.openxmlformats.org/officeDocument/2006/relationships/customXml" Target="../ink/ink2181.xml"/><Relationship Id="rId390" Type="http://schemas.openxmlformats.org/officeDocument/2006/relationships/customXml" Target="../ink/ink2257.xml"/><Relationship Id="rId404" Type="http://schemas.openxmlformats.org/officeDocument/2006/relationships/customXml" Target="../ink/ink2264.xml"/><Relationship Id="rId446" Type="http://schemas.openxmlformats.org/officeDocument/2006/relationships/customXml" Target="../ink/ink2285.xml"/><Relationship Id="rId250" Type="http://schemas.openxmlformats.org/officeDocument/2006/relationships/image" Target="../media/image2095.png"/><Relationship Id="rId292" Type="http://schemas.openxmlformats.org/officeDocument/2006/relationships/customXml" Target="../ink/ink2208.xml"/><Relationship Id="rId306" Type="http://schemas.openxmlformats.org/officeDocument/2006/relationships/customXml" Target="../ink/ink2215.xml"/><Relationship Id="rId488" Type="http://schemas.openxmlformats.org/officeDocument/2006/relationships/customXml" Target="../ink/ink2306.xml"/><Relationship Id="rId45" Type="http://schemas.openxmlformats.org/officeDocument/2006/relationships/customXml" Target="../ink/ink2080.xml"/><Relationship Id="rId87" Type="http://schemas.openxmlformats.org/officeDocument/2006/relationships/customXml" Target="../ink/ink2101.xml"/><Relationship Id="rId110" Type="http://schemas.openxmlformats.org/officeDocument/2006/relationships/image" Target="../media/image2028.png"/><Relationship Id="rId348" Type="http://schemas.openxmlformats.org/officeDocument/2006/relationships/customXml" Target="../ink/ink2236.xml"/><Relationship Id="rId513" Type="http://schemas.openxmlformats.org/officeDocument/2006/relationships/image" Target="../media/image2225.png"/><Relationship Id="rId152" Type="http://schemas.openxmlformats.org/officeDocument/2006/relationships/image" Target="../media/image2047.png"/><Relationship Id="rId194" Type="http://schemas.openxmlformats.org/officeDocument/2006/relationships/image" Target="../media/image2068.png"/><Relationship Id="rId208" Type="http://schemas.openxmlformats.org/officeDocument/2006/relationships/customXml" Target="../ink/ink2165.xml"/><Relationship Id="rId415" Type="http://schemas.openxmlformats.org/officeDocument/2006/relationships/image" Target="../media/image2176.png"/><Relationship Id="rId457" Type="http://schemas.openxmlformats.org/officeDocument/2006/relationships/image" Target="../media/image2197.png"/><Relationship Id="rId261" Type="http://schemas.openxmlformats.org/officeDocument/2006/relationships/image" Target="../media/image2100.png"/><Relationship Id="rId499" Type="http://schemas.openxmlformats.org/officeDocument/2006/relationships/image" Target="../media/image2218.png"/><Relationship Id="rId14" Type="http://schemas.openxmlformats.org/officeDocument/2006/relationships/image" Target="../media/image1981.png"/><Relationship Id="rId56" Type="http://schemas.openxmlformats.org/officeDocument/2006/relationships/image" Target="../media/image2002.png"/><Relationship Id="rId317" Type="http://schemas.openxmlformats.org/officeDocument/2006/relationships/image" Target="../media/image2128.png"/><Relationship Id="rId359" Type="http://schemas.openxmlformats.org/officeDocument/2006/relationships/image" Target="../media/image2149.png"/><Relationship Id="rId524" Type="http://schemas.openxmlformats.org/officeDocument/2006/relationships/customXml" Target="../ink/ink2324.xml"/><Relationship Id="rId98" Type="http://schemas.openxmlformats.org/officeDocument/2006/relationships/image" Target="../media/image2023.png"/><Relationship Id="rId121" Type="http://schemas.openxmlformats.org/officeDocument/2006/relationships/customXml" Target="../ink/ink2119.xml"/><Relationship Id="rId163" Type="http://schemas.openxmlformats.org/officeDocument/2006/relationships/customXml" Target="../ink/ink2142.xml"/><Relationship Id="rId219" Type="http://schemas.openxmlformats.org/officeDocument/2006/relationships/image" Target="../media/image2080.png"/><Relationship Id="rId370" Type="http://schemas.openxmlformats.org/officeDocument/2006/relationships/customXml" Target="../ink/ink2247.xml"/><Relationship Id="rId426" Type="http://schemas.openxmlformats.org/officeDocument/2006/relationships/customXml" Target="../ink/ink2275.xml"/><Relationship Id="rId230" Type="http://schemas.openxmlformats.org/officeDocument/2006/relationships/customXml" Target="../ink/ink2176.xml"/><Relationship Id="rId468" Type="http://schemas.openxmlformats.org/officeDocument/2006/relationships/customXml" Target="../ink/ink2296.xml"/><Relationship Id="rId25" Type="http://schemas.openxmlformats.org/officeDocument/2006/relationships/customXml" Target="../ink/ink2070.xml"/><Relationship Id="rId67" Type="http://schemas.openxmlformats.org/officeDocument/2006/relationships/customXml" Target="../ink/ink2091.xml"/><Relationship Id="rId272" Type="http://schemas.openxmlformats.org/officeDocument/2006/relationships/customXml" Target="../ink/ink2198.xml"/><Relationship Id="rId328" Type="http://schemas.openxmlformats.org/officeDocument/2006/relationships/customXml" Target="../ink/ink2226.xml"/><Relationship Id="rId535" Type="http://schemas.openxmlformats.org/officeDocument/2006/relationships/customXml" Target="../ink/ink2330.xml"/><Relationship Id="rId132" Type="http://schemas.openxmlformats.org/officeDocument/2006/relationships/customXml" Target="../ink/ink2125.xml"/><Relationship Id="rId174" Type="http://schemas.openxmlformats.org/officeDocument/2006/relationships/image" Target="../media/image2058.png"/><Relationship Id="rId381" Type="http://schemas.openxmlformats.org/officeDocument/2006/relationships/image" Target="../media/image2159.png"/><Relationship Id="rId241" Type="http://schemas.openxmlformats.org/officeDocument/2006/relationships/customXml" Target="../ink/ink2182.xml"/><Relationship Id="rId437" Type="http://schemas.openxmlformats.org/officeDocument/2006/relationships/image" Target="../media/image2187.png"/><Relationship Id="rId479" Type="http://schemas.openxmlformats.org/officeDocument/2006/relationships/image" Target="../media/image2208.png"/><Relationship Id="rId36" Type="http://schemas.openxmlformats.org/officeDocument/2006/relationships/image" Target="../media/image1992.png"/><Relationship Id="rId283" Type="http://schemas.openxmlformats.org/officeDocument/2006/relationships/image" Target="../media/image2111.png"/><Relationship Id="rId339" Type="http://schemas.openxmlformats.org/officeDocument/2006/relationships/image" Target="../media/image2139.png"/><Relationship Id="rId490" Type="http://schemas.openxmlformats.org/officeDocument/2006/relationships/customXml" Target="../ink/ink2307.xml"/><Relationship Id="rId504" Type="http://schemas.openxmlformats.org/officeDocument/2006/relationships/customXml" Target="../ink/ink2314.xml"/><Relationship Id="rId546" Type="http://schemas.openxmlformats.org/officeDocument/2006/relationships/image" Target="../media/image2241.png"/><Relationship Id="rId78" Type="http://schemas.openxmlformats.org/officeDocument/2006/relationships/image" Target="../media/image2013.png"/><Relationship Id="rId101" Type="http://schemas.openxmlformats.org/officeDocument/2006/relationships/image" Target="../media/image2024.png"/><Relationship Id="rId143" Type="http://schemas.openxmlformats.org/officeDocument/2006/relationships/customXml" Target="../ink/ink2131.xml"/><Relationship Id="rId185" Type="http://schemas.openxmlformats.org/officeDocument/2006/relationships/customXml" Target="../ink/ink2153.xml"/><Relationship Id="rId350" Type="http://schemas.openxmlformats.org/officeDocument/2006/relationships/customXml" Target="../ink/ink2237.xml"/><Relationship Id="rId406" Type="http://schemas.openxmlformats.org/officeDocument/2006/relationships/customXml" Target="../ink/ink2265.xml"/><Relationship Id="rId9" Type="http://schemas.openxmlformats.org/officeDocument/2006/relationships/customXml" Target="../ink/ink2062.xml"/><Relationship Id="rId210" Type="http://schemas.openxmlformats.org/officeDocument/2006/relationships/customXml" Target="../ink/ink2166.xml"/><Relationship Id="rId392" Type="http://schemas.openxmlformats.org/officeDocument/2006/relationships/customXml" Target="../ink/ink2258.xml"/><Relationship Id="rId448" Type="http://schemas.openxmlformats.org/officeDocument/2006/relationships/customXml" Target="../ink/ink2286.xml"/><Relationship Id="rId252" Type="http://schemas.openxmlformats.org/officeDocument/2006/relationships/customXml" Target="../ink/ink2188.xml"/><Relationship Id="rId294" Type="http://schemas.openxmlformats.org/officeDocument/2006/relationships/customXml" Target="../ink/ink2209.xml"/><Relationship Id="rId308" Type="http://schemas.openxmlformats.org/officeDocument/2006/relationships/customXml" Target="../ink/ink2216.xml"/><Relationship Id="rId515" Type="http://schemas.openxmlformats.org/officeDocument/2006/relationships/image" Target="../media/image2226.png"/><Relationship Id="rId47" Type="http://schemas.openxmlformats.org/officeDocument/2006/relationships/customXml" Target="../ink/ink2081.xml"/><Relationship Id="rId89" Type="http://schemas.openxmlformats.org/officeDocument/2006/relationships/customXml" Target="../ink/ink2102.xml"/><Relationship Id="rId112" Type="http://schemas.openxmlformats.org/officeDocument/2006/relationships/image" Target="../media/image2029.png"/><Relationship Id="rId154" Type="http://schemas.openxmlformats.org/officeDocument/2006/relationships/image" Target="../media/image2048.png"/><Relationship Id="rId361" Type="http://schemas.openxmlformats.org/officeDocument/2006/relationships/image" Target="../media/image2150.png"/><Relationship Id="rId196" Type="http://schemas.openxmlformats.org/officeDocument/2006/relationships/image" Target="../media/image2069.png"/><Relationship Id="rId417" Type="http://schemas.openxmlformats.org/officeDocument/2006/relationships/image" Target="../media/image2177.png"/><Relationship Id="rId459" Type="http://schemas.openxmlformats.org/officeDocument/2006/relationships/image" Target="../media/image2198.png"/><Relationship Id="rId16" Type="http://schemas.openxmlformats.org/officeDocument/2006/relationships/image" Target="../media/image1982.png"/><Relationship Id="rId221" Type="http://schemas.openxmlformats.org/officeDocument/2006/relationships/image" Target="../media/image2081.png"/><Relationship Id="rId263" Type="http://schemas.openxmlformats.org/officeDocument/2006/relationships/image" Target="../media/image2101.png"/><Relationship Id="rId319" Type="http://schemas.openxmlformats.org/officeDocument/2006/relationships/image" Target="../media/image2129.png"/><Relationship Id="rId470" Type="http://schemas.openxmlformats.org/officeDocument/2006/relationships/customXml" Target="../ink/ink2297.xml"/><Relationship Id="rId526" Type="http://schemas.openxmlformats.org/officeDocument/2006/relationships/image" Target="../media/image2231.png"/><Relationship Id="rId58" Type="http://schemas.openxmlformats.org/officeDocument/2006/relationships/image" Target="../media/image2003.png"/><Relationship Id="rId123" Type="http://schemas.openxmlformats.org/officeDocument/2006/relationships/customXml" Target="../ink/ink2120.xml"/><Relationship Id="rId330" Type="http://schemas.openxmlformats.org/officeDocument/2006/relationships/customXml" Target="../ink/ink2227.xml"/><Relationship Id="rId165" Type="http://schemas.openxmlformats.org/officeDocument/2006/relationships/customXml" Target="../ink/ink2143.xml"/><Relationship Id="rId372" Type="http://schemas.openxmlformats.org/officeDocument/2006/relationships/customXml" Target="../ink/ink2248.xml"/><Relationship Id="rId428" Type="http://schemas.openxmlformats.org/officeDocument/2006/relationships/customXml" Target="../ink/ink2276.xml"/><Relationship Id="rId232" Type="http://schemas.openxmlformats.org/officeDocument/2006/relationships/customXml" Target="../ink/ink2177.xml"/><Relationship Id="rId274" Type="http://schemas.openxmlformats.org/officeDocument/2006/relationships/customXml" Target="../ink/ink2199.xml"/><Relationship Id="rId481" Type="http://schemas.openxmlformats.org/officeDocument/2006/relationships/image" Target="../media/image2209.png"/><Relationship Id="rId27" Type="http://schemas.openxmlformats.org/officeDocument/2006/relationships/customXml" Target="../ink/ink2071.xml"/><Relationship Id="rId69" Type="http://schemas.openxmlformats.org/officeDocument/2006/relationships/customXml" Target="../ink/ink2092.xml"/><Relationship Id="rId134" Type="http://schemas.openxmlformats.org/officeDocument/2006/relationships/customXml" Target="../ink/ink2126.xml"/><Relationship Id="rId537" Type="http://schemas.openxmlformats.org/officeDocument/2006/relationships/customXml" Target="../ink/ink2331.xml"/><Relationship Id="rId80" Type="http://schemas.openxmlformats.org/officeDocument/2006/relationships/image" Target="../media/image2014.png"/><Relationship Id="rId176" Type="http://schemas.openxmlformats.org/officeDocument/2006/relationships/image" Target="../media/image2059.png"/><Relationship Id="rId341" Type="http://schemas.openxmlformats.org/officeDocument/2006/relationships/image" Target="../media/image2140.png"/><Relationship Id="rId383" Type="http://schemas.openxmlformats.org/officeDocument/2006/relationships/image" Target="../media/image2160.png"/><Relationship Id="rId439" Type="http://schemas.openxmlformats.org/officeDocument/2006/relationships/image" Target="../media/image2188.png"/><Relationship Id="rId201" Type="http://schemas.openxmlformats.org/officeDocument/2006/relationships/customXml" Target="../ink/ink2161.xml"/><Relationship Id="rId243" Type="http://schemas.openxmlformats.org/officeDocument/2006/relationships/customXml" Target="../ink/ink2183.xml"/><Relationship Id="rId285" Type="http://schemas.openxmlformats.org/officeDocument/2006/relationships/image" Target="../media/image2112.png"/><Relationship Id="rId450" Type="http://schemas.openxmlformats.org/officeDocument/2006/relationships/customXml" Target="../ink/ink2287.xml"/><Relationship Id="rId506" Type="http://schemas.openxmlformats.org/officeDocument/2006/relationships/customXml" Target="../ink/ink2315.xml"/><Relationship Id="rId38" Type="http://schemas.openxmlformats.org/officeDocument/2006/relationships/image" Target="../media/image1993.png"/><Relationship Id="rId103" Type="http://schemas.openxmlformats.org/officeDocument/2006/relationships/customXml" Target="../ink/ink2110.xml"/><Relationship Id="rId310" Type="http://schemas.openxmlformats.org/officeDocument/2006/relationships/customXml" Target="../ink/ink2217.xml"/><Relationship Id="rId492" Type="http://schemas.openxmlformats.org/officeDocument/2006/relationships/customXml" Target="../ink/ink2308.xml"/><Relationship Id="rId548" Type="http://schemas.openxmlformats.org/officeDocument/2006/relationships/image" Target="../media/image2242.png"/><Relationship Id="rId91" Type="http://schemas.openxmlformats.org/officeDocument/2006/relationships/customXml" Target="../ink/ink2103.xml"/><Relationship Id="rId145" Type="http://schemas.openxmlformats.org/officeDocument/2006/relationships/customXml" Target="../ink/ink2132.xml"/><Relationship Id="rId187" Type="http://schemas.openxmlformats.org/officeDocument/2006/relationships/customXml" Target="../ink/ink2154.xml"/><Relationship Id="rId352" Type="http://schemas.openxmlformats.org/officeDocument/2006/relationships/customXml" Target="../ink/ink2238.xml"/><Relationship Id="rId394" Type="http://schemas.openxmlformats.org/officeDocument/2006/relationships/customXml" Target="../ink/ink2259.xml"/><Relationship Id="rId408" Type="http://schemas.openxmlformats.org/officeDocument/2006/relationships/customXml" Target="../ink/ink2266.xml"/><Relationship Id="rId212" Type="http://schemas.openxmlformats.org/officeDocument/2006/relationships/customXml" Target="../ink/ink2167.xml"/><Relationship Id="rId254" Type="http://schemas.openxmlformats.org/officeDocument/2006/relationships/customXml" Target="../ink/ink2189.xml"/><Relationship Id="rId49" Type="http://schemas.openxmlformats.org/officeDocument/2006/relationships/customXml" Target="../ink/ink2082.xml"/><Relationship Id="rId114" Type="http://schemas.openxmlformats.org/officeDocument/2006/relationships/image" Target="../media/image2030.png"/><Relationship Id="rId296" Type="http://schemas.openxmlformats.org/officeDocument/2006/relationships/customXml" Target="../ink/ink2210.xml"/><Relationship Id="rId461" Type="http://schemas.openxmlformats.org/officeDocument/2006/relationships/image" Target="../media/image2199.png"/><Relationship Id="rId517" Type="http://schemas.openxmlformats.org/officeDocument/2006/relationships/image" Target="../media/image2227.png"/><Relationship Id="rId60" Type="http://schemas.openxmlformats.org/officeDocument/2006/relationships/image" Target="../media/image2004.png"/><Relationship Id="rId156" Type="http://schemas.openxmlformats.org/officeDocument/2006/relationships/image" Target="../media/image2049.png"/><Relationship Id="rId198" Type="http://schemas.openxmlformats.org/officeDocument/2006/relationships/image" Target="../media/image2070.png"/><Relationship Id="rId321" Type="http://schemas.openxmlformats.org/officeDocument/2006/relationships/image" Target="../media/image2130.png"/><Relationship Id="rId363" Type="http://schemas.openxmlformats.org/officeDocument/2006/relationships/image" Target="../media/image2151.png"/><Relationship Id="rId419" Type="http://schemas.openxmlformats.org/officeDocument/2006/relationships/image" Target="../media/image2178.png"/><Relationship Id="rId223" Type="http://schemas.openxmlformats.org/officeDocument/2006/relationships/image" Target="../media/image2082.png"/><Relationship Id="rId430" Type="http://schemas.openxmlformats.org/officeDocument/2006/relationships/customXml" Target="../ink/ink2277.xml"/><Relationship Id="rId18" Type="http://schemas.openxmlformats.org/officeDocument/2006/relationships/image" Target="../media/image1983.png"/><Relationship Id="rId265" Type="http://schemas.openxmlformats.org/officeDocument/2006/relationships/image" Target="../media/image2102.png"/><Relationship Id="rId472" Type="http://schemas.openxmlformats.org/officeDocument/2006/relationships/customXml" Target="../ink/ink2298.xml"/><Relationship Id="rId528" Type="http://schemas.openxmlformats.org/officeDocument/2006/relationships/image" Target="../media/image2232.png"/><Relationship Id="rId125" Type="http://schemas.openxmlformats.org/officeDocument/2006/relationships/customXml" Target="../ink/ink2121.xml"/><Relationship Id="rId167" Type="http://schemas.openxmlformats.org/officeDocument/2006/relationships/customXml" Target="../ink/ink2144.xml"/><Relationship Id="rId332" Type="http://schemas.openxmlformats.org/officeDocument/2006/relationships/customXml" Target="../ink/ink2228.xml"/><Relationship Id="rId374" Type="http://schemas.openxmlformats.org/officeDocument/2006/relationships/customXml" Target="../ink/ink2249.xml"/><Relationship Id="rId71" Type="http://schemas.openxmlformats.org/officeDocument/2006/relationships/customXml" Target="../ink/ink2093.xml"/><Relationship Id="rId234" Type="http://schemas.openxmlformats.org/officeDocument/2006/relationships/customXml" Target="../ink/ink2178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2072.xml"/><Relationship Id="rId276" Type="http://schemas.openxmlformats.org/officeDocument/2006/relationships/customXml" Target="../ink/ink2200.xml"/><Relationship Id="rId441" Type="http://schemas.openxmlformats.org/officeDocument/2006/relationships/image" Target="../media/image2189.png"/><Relationship Id="rId483" Type="http://schemas.openxmlformats.org/officeDocument/2006/relationships/image" Target="../media/image2210.png"/><Relationship Id="rId539" Type="http://schemas.openxmlformats.org/officeDocument/2006/relationships/customXml" Target="../ink/ink2332.xml"/><Relationship Id="rId40" Type="http://schemas.openxmlformats.org/officeDocument/2006/relationships/image" Target="../media/image1994.png"/><Relationship Id="rId136" Type="http://schemas.openxmlformats.org/officeDocument/2006/relationships/customXml" Target="../ink/ink2127.xml"/><Relationship Id="rId178" Type="http://schemas.openxmlformats.org/officeDocument/2006/relationships/image" Target="../media/image2060.png"/><Relationship Id="rId301" Type="http://schemas.openxmlformats.org/officeDocument/2006/relationships/image" Target="../media/image2120.png"/><Relationship Id="rId343" Type="http://schemas.openxmlformats.org/officeDocument/2006/relationships/image" Target="../media/image2141.png"/><Relationship Id="rId550" Type="http://schemas.openxmlformats.org/officeDocument/2006/relationships/image" Target="../media/image2243.png"/><Relationship Id="rId82" Type="http://schemas.openxmlformats.org/officeDocument/2006/relationships/image" Target="../media/image2015.png"/><Relationship Id="rId203" Type="http://schemas.openxmlformats.org/officeDocument/2006/relationships/image" Target="../media/image2072.png"/><Relationship Id="rId385" Type="http://schemas.openxmlformats.org/officeDocument/2006/relationships/image" Target="../media/image2161.png"/><Relationship Id="rId245" Type="http://schemas.openxmlformats.org/officeDocument/2006/relationships/customXml" Target="../ink/ink2184.xml"/><Relationship Id="rId287" Type="http://schemas.openxmlformats.org/officeDocument/2006/relationships/image" Target="../media/image2113.png"/><Relationship Id="rId410" Type="http://schemas.openxmlformats.org/officeDocument/2006/relationships/customXml" Target="../ink/ink2267.xml"/><Relationship Id="rId452" Type="http://schemas.openxmlformats.org/officeDocument/2006/relationships/customXml" Target="../ink/ink2288.xml"/><Relationship Id="rId494" Type="http://schemas.openxmlformats.org/officeDocument/2006/relationships/customXml" Target="../ink/ink2309.xml"/><Relationship Id="rId508" Type="http://schemas.openxmlformats.org/officeDocument/2006/relationships/customXml" Target="../ink/ink2316.xml"/><Relationship Id="rId105" Type="http://schemas.openxmlformats.org/officeDocument/2006/relationships/customXml" Target="../ink/ink2111.xml"/><Relationship Id="rId147" Type="http://schemas.openxmlformats.org/officeDocument/2006/relationships/customXml" Target="../ink/ink2133.xml"/><Relationship Id="rId312" Type="http://schemas.openxmlformats.org/officeDocument/2006/relationships/customXml" Target="../ink/ink2218.xml"/><Relationship Id="rId354" Type="http://schemas.openxmlformats.org/officeDocument/2006/relationships/customXml" Target="../ink/ink2239.xml"/><Relationship Id="rId51" Type="http://schemas.openxmlformats.org/officeDocument/2006/relationships/customXml" Target="../ink/ink2083.xml"/><Relationship Id="rId93" Type="http://schemas.openxmlformats.org/officeDocument/2006/relationships/customXml" Target="../ink/ink2104.xml"/><Relationship Id="rId189" Type="http://schemas.openxmlformats.org/officeDocument/2006/relationships/customXml" Target="../ink/ink2155.xml"/><Relationship Id="rId396" Type="http://schemas.openxmlformats.org/officeDocument/2006/relationships/customXml" Target="../ink/ink2260.xml"/><Relationship Id="rId214" Type="http://schemas.openxmlformats.org/officeDocument/2006/relationships/customXml" Target="../ink/ink2168.xml"/><Relationship Id="rId256" Type="http://schemas.openxmlformats.org/officeDocument/2006/relationships/customXml" Target="../ink/ink2190.xml"/><Relationship Id="rId298" Type="http://schemas.openxmlformats.org/officeDocument/2006/relationships/customXml" Target="../ink/ink2211.xml"/><Relationship Id="rId421" Type="http://schemas.openxmlformats.org/officeDocument/2006/relationships/image" Target="../media/image2179.png"/><Relationship Id="rId463" Type="http://schemas.openxmlformats.org/officeDocument/2006/relationships/image" Target="../media/image2200.png"/><Relationship Id="rId519" Type="http://schemas.openxmlformats.org/officeDocument/2006/relationships/image" Target="../media/image2228.png"/><Relationship Id="rId116" Type="http://schemas.openxmlformats.org/officeDocument/2006/relationships/image" Target="../media/image2031.png"/><Relationship Id="rId158" Type="http://schemas.openxmlformats.org/officeDocument/2006/relationships/image" Target="../media/image2050.png"/><Relationship Id="rId323" Type="http://schemas.openxmlformats.org/officeDocument/2006/relationships/image" Target="../media/image2131.png"/><Relationship Id="rId530" Type="http://schemas.openxmlformats.org/officeDocument/2006/relationships/image" Target="../media/image2233.png"/><Relationship Id="rId20" Type="http://schemas.openxmlformats.org/officeDocument/2006/relationships/image" Target="../media/image1984.png"/><Relationship Id="rId62" Type="http://schemas.openxmlformats.org/officeDocument/2006/relationships/image" Target="../media/image2005.png"/><Relationship Id="rId365" Type="http://schemas.openxmlformats.org/officeDocument/2006/relationships/image" Target="../media/image2152.png"/><Relationship Id="rId225" Type="http://schemas.openxmlformats.org/officeDocument/2006/relationships/image" Target="../media/image2083.png"/><Relationship Id="rId267" Type="http://schemas.openxmlformats.org/officeDocument/2006/relationships/image" Target="../media/image2103.png"/><Relationship Id="rId432" Type="http://schemas.openxmlformats.org/officeDocument/2006/relationships/customXml" Target="../ink/ink2278.xml"/><Relationship Id="rId474" Type="http://schemas.openxmlformats.org/officeDocument/2006/relationships/customXml" Target="../ink/ink2299.xml"/><Relationship Id="rId127" Type="http://schemas.openxmlformats.org/officeDocument/2006/relationships/image" Target="../media/image2036.png"/><Relationship Id="rId31" Type="http://schemas.openxmlformats.org/officeDocument/2006/relationships/customXml" Target="../ink/ink2073.xml"/><Relationship Id="rId73" Type="http://schemas.openxmlformats.org/officeDocument/2006/relationships/customXml" Target="../ink/ink2094.xml"/><Relationship Id="rId169" Type="http://schemas.openxmlformats.org/officeDocument/2006/relationships/customXml" Target="../ink/ink2145.xml"/><Relationship Id="rId334" Type="http://schemas.openxmlformats.org/officeDocument/2006/relationships/customXml" Target="../ink/ink2229.xml"/><Relationship Id="rId376" Type="http://schemas.openxmlformats.org/officeDocument/2006/relationships/customXml" Target="../ink/ink2250.xml"/><Relationship Id="rId541" Type="http://schemas.openxmlformats.org/officeDocument/2006/relationships/customXml" Target="../ink/ink2333.xml"/><Relationship Id="rId4" Type="http://schemas.openxmlformats.org/officeDocument/2006/relationships/image" Target="../media/image1976.png"/><Relationship Id="rId180" Type="http://schemas.openxmlformats.org/officeDocument/2006/relationships/image" Target="../media/image2061.png"/><Relationship Id="rId236" Type="http://schemas.openxmlformats.org/officeDocument/2006/relationships/customXml" Target="../ink/ink2179.xml"/><Relationship Id="rId278" Type="http://schemas.openxmlformats.org/officeDocument/2006/relationships/customXml" Target="../ink/ink2201.xml"/><Relationship Id="rId401" Type="http://schemas.openxmlformats.org/officeDocument/2006/relationships/image" Target="../media/image2169.png"/><Relationship Id="rId443" Type="http://schemas.openxmlformats.org/officeDocument/2006/relationships/image" Target="../media/image2190.png"/><Relationship Id="rId303" Type="http://schemas.openxmlformats.org/officeDocument/2006/relationships/image" Target="../media/image2121.png"/><Relationship Id="rId485" Type="http://schemas.openxmlformats.org/officeDocument/2006/relationships/image" Target="../media/image2211.png"/><Relationship Id="rId42" Type="http://schemas.openxmlformats.org/officeDocument/2006/relationships/image" Target="../media/image1995.png"/><Relationship Id="rId84" Type="http://schemas.openxmlformats.org/officeDocument/2006/relationships/image" Target="../media/image2016.png"/><Relationship Id="rId138" Type="http://schemas.openxmlformats.org/officeDocument/2006/relationships/customXml" Target="../ink/ink2128.xml"/><Relationship Id="rId345" Type="http://schemas.openxmlformats.org/officeDocument/2006/relationships/image" Target="../media/image2142.png"/><Relationship Id="rId387" Type="http://schemas.openxmlformats.org/officeDocument/2006/relationships/image" Target="../media/image2162.png"/><Relationship Id="rId510" Type="http://schemas.openxmlformats.org/officeDocument/2006/relationships/customXml" Target="../ink/ink2317.xml"/><Relationship Id="rId191" Type="http://schemas.openxmlformats.org/officeDocument/2006/relationships/customXml" Target="../ink/ink2156.xml"/><Relationship Id="rId205" Type="http://schemas.openxmlformats.org/officeDocument/2006/relationships/image" Target="../media/image2073.png"/><Relationship Id="rId247" Type="http://schemas.openxmlformats.org/officeDocument/2006/relationships/customXml" Target="../ink/ink2185.xml"/><Relationship Id="rId412" Type="http://schemas.openxmlformats.org/officeDocument/2006/relationships/customXml" Target="../ink/ink2268.xml"/><Relationship Id="rId107" Type="http://schemas.openxmlformats.org/officeDocument/2006/relationships/customXml" Target="../ink/ink2112.xml"/><Relationship Id="rId289" Type="http://schemas.openxmlformats.org/officeDocument/2006/relationships/image" Target="../media/image2114.png"/><Relationship Id="rId454" Type="http://schemas.openxmlformats.org/officeDocument/2006/relationships/customXml" Target="../ink/ink2289.xml"/><Relationship Id="rId496" Type="http://schemas.openxmlformats.org/officeDocument/2006/relationships/customXml" Target="../ink/ink2310.xml"/><Relationship Id="rId11" Type="http://schemas.openxmlformats.org/officeDocument/2006/relationships/customXml" Target="../ink/ink2063.xml"/><Relationship Id="rId53" Type="http://schemas.openxmlformats.org/officeDocument/2006/relationships/customXml" Target="../ink/ink2084.xml"/><Relationship Id="rId149" Type="http://schemas.openxmlformats.org/officeDocument/2006/relationships/image" Target="../media/image2046.png"/><Relationship Id="rId314" Type="http://schemas.openxmlformats.org/officeDocument/2006/relationships/customXml" Target="../ink/ink2219.xml"/><Relationship Id="rId356" Type="http://schemas.openxmlformats.org/officeDocument/2006/relationships/customXml" Target="../ink/ink2240.xml"/><Relationship Id="rId398" Type="http://schemas.openxmlformats.org/officeDocument/2006/relationships/customXml" Target="../ink/ink2261.xml"/><Relationship Id="rId521" Type="http://schemas.openxmlformats.org/officeDocument/2006/relationships/image" Target="../media/image2229.png"/><Relationship Id="rId95" Type="http://schemas.openxmlformats.org/officeDocument/2006/relationships/customXml" Target="../ink/ink2105.xml"/><Relationship Id="rId160" Type="http://schemas.openxmlformats.org/officeDocument/2006/relationships/image" Target="../media/image2051.png"/><Relationship Id="rId216" Type="http://schemas.openxmlformats.org/officeDocument/2006/relationships/customXml" Target="../ink/ink2169.xml"/><Relationship Id="rId423" Type="http://schemas.openxmlformats.org/officeDocument/2006/relationships/image" Target="../media/image2180.png"/><Relationship Id="rId258" Type="http://schemas.openxmlformats.org/officeDocument/2006/relationships/customXml" Target="../ink/ink2191.xml"/><Relationship Id="rId465" Type="http://schemas.openxmlformats.org/officeDocument/2006/relationships/image" Target="../media/image2201.png"/><Relationship Id="rId22" Type="http://schemas.openxmlformats.org/officeDocument/2006/relationships/image" Target="../media/image1985.png"/><Relationship Id="rId64" Type="http://schemas.openxmlformats.org/officeDocument/2006/relationships/image" Target="../media/image2006.png"/><Relationship Id="rId118" Type="http://schemas.openxmlformats.org/officeDocument/2006/relationships/image" Target="../media/image2032.png"/><Relationship Id="rId325" Type="http://schemas.openxmlformats.org/officeDocument/2006/relationships/image" Target="../media/image2132.png"/><Relationship Id="rId367" Type="http://schemas.openxmlformats.org/officeDocument/2006/relationships/image" Target="../media/image2153.png"/><Relationship Id="rId532" Type="http://schemas.openxmlformats.org/officeDocument/2006/relationships/image" Target="../media/image2234.png"/><Relationship Id="rId171" Type="http://schemas.openxmlformats.org/officeDocument/2006/relationships/customXml" Target="../ink/ink2146.xml"/><Relationship Id="rId227" Type="http://schemas.openxmlformats.org/officeDocument/2006/relationships/image" Target="../media/image2084.png"/><Relationship Id="rId269" Type="http://schemas.openxmlformats.org/officeDocument/2006/relationships/image" Target="../media/image2104.png"/><Relationship Id="rId434" Type="http://schemas.openxmlformats.org/officeDocument/2006/relationships/customXml" Target="../ink/ink2279.xml"/><Relationship Id="rId476" Type="http://schemas.openxmlformats.org/officeDocument/2006/relationships/customXml" Target="../ink/ink2300.xml"/><Relationship Id="rId33" Type="http://schemas.openxmlformats.org/officeDocument/2006/relationships/customXml" Target="../ink/ink2074.xml"/><Relationship Id="rId129" Type="http://schemas.openxmlformats.org/officeDocument/2006/relationships/image" Target="../media/image2037.png"/><Relationship Id="rId280" Type="http://schemas.openxmlformats.org/officeDocument/2006/relationships/customXml" Target="../ink/ink2202.xml"/><Relationship Id="rId336" Type="http://schemas.openxmlformats.org/officeDocument/2006/relationships/customXml" Target="../ink/ink2230.xml"/><Relationship Id="rId501" Type="http://schemas.openxmlformats.org/officeDocument/2006/relationships/image" Target="../media/image2219.png"/><Relationship Id="rId543" Type="http://schemas.openxmlformats.org/officeDocument/2006/relationships/customXml" Target="../ink/ink2334.xml"/><Relationship Id="rId75" Type="http://schemas.openxmlformats.org/officeDocument/2006/relationships/customXml" Target="../ink/ink2095.xml"/><Relationship Id="rId140" Type="http://schemas.openxmlformats.org/officeDocument/2006/relationships/image" Target="../media/image2042.png"/><Relationship Id="rId182" Type="http://schemas.openxmlformats.org/officeDocument/2006/relationships/image" Target="../media/image2062.png"/><Relationship Id="rId378" Type="http://schemas.openxmlformats.org/officeDocument/2006/relationships/customXml" Target="../ink/ink2251.xml"/><Relationship Id="rId403" Type="http://schemas.openxmlformats.org/officeDocument/2006/relationships/image" Target="../media/image2170.png"/><Relationship Id="rId6" Type="http://schemas.openxmlformats.org/officeDocument/2006/relationships/image" Target="../media/image1977.png"/><Relationship Id="rId238" Type="http://schemas.openxmlformats.org/officeDocument/2006/relationships/customXml" Target="../ink/ink2180.xml"/><Relationship Id="rId445" Type="http://schemas.openxmlformats.org/officeDocument/2006/relationships/image" Target="../media/image2191.png"/><Relationship Id="rId487" Type="http://schemas.openxmlformats.org/officeDocument/2006/relationships/image" Target="../media/image2212.png"/><Relationship Id="rId291" Type="http://schemas.openxmlformats.org/officeDocument/2006/relationships/image" Target="../media/image2115.png"/><Relationship Id="rId305" Type="http://schemas.openxmlformats.org/officeDocument/2006/relationships/image" Target="../media/image2122.png"/><Relationship Id="rId347" Type="http://schemas.openxmlformats.org/officeDocument/2006/relationships/image" Target="../media/image2143.png"/><Relationship Id="rId512" Type="http://schemas.openxmlformats.org/officeDocument/2006/relationships/customXml" Target="../ink/ink2318.xml"/><Relationship Id="rId44" Type="http://schemas.openxmlformats.org/officeDocument/2006/relationships/image" Target="../media/image1996.png"/><Relationship Id="rId86" Type="http://schemas.openxmlformats.org/officeDocument/2006/relationships/image" Target="../media/image2017.png"/><Relationship Id="rId151" Type="http://schemas.openxmlformats.org/officeDocument/2006/relationships/customXml" Target="../ink/ink2136.xml"/><Relationship Id="rId389" Type="http://schemas.openxmlformats.org/officeDocument/2006/relationships/image" Target="../media/image2163.png"/><Relationship Id="rId193" Type="http://schemas.openxmlformats.org/officeDocument/2006/relationships/customXml" Target="../ink/ink2157.xml"/><Relationship Id="rId207" Type="http://schemas.openxmlformats.org/officeDocument/2006/relationships/image" Target="../media/image2074.png"/><Relationship Id="rId249" Type="http://schemas.openxmlformats.org/officeDocument/2006/relationships/customXml" Target="../ink/ink2186.xml"/><Relationship Id="rId414" Type="http://schemas.openxmlformats.org/officeDocument/2006/relationships/customXml" Target="../ink/ink2269.xml"/><Relationship Id="rId456" Type="http://schemas.openxmlformats.org/officeDocument/2006/relationships/customXml" Target="../ink/ink2290.xml"/><Relationship Id="rId498" Type="http://schemas.openxmlformats.org/officeDocument/2006/relationships/customXml" Target="../ink/ink2311.xml"/><Relationship Id="rId13" Type="http://schemas.openxmlformats.org/officeDocument/2006/relationships/customXml" Target="../ink/ink2064.xml"/><Relationship Id="rId109" Type="http://schemas.openxmlformats.org/officeDocument/2006/relationships/customXml" Target="../ink/ink2113.xml"/><Relationship Id="rId260" Type="http://schemas.openxmlformats.org/officeDocument/2006/relationships/customXml" Target="../ink/ink2192.xml"/><Relationship Id="rId316" Type="http://schemas.openxmlformats.org/officeDocument/2006/relationships/customXml" Target="../ink/ink2220.xml"/><Relationship Id="rId523" Type="http://schemas.openxmlformats.org/officeDocument/2006/relationships/image" Target="../media/image2230.png"/><Relationship Id="rId55" Type="http://schemas.openxmlformats.org/officeDocument/2006/relationships/customXml" Target="../ink/ink2085.xml"/><Relationship Id="rId97" Type="http://schemas.openxmlformats.org/officeDocument/2006/relationships/customXml" Target="../ink/ink2106.xml"/><Relationship Id="rId120" Type="http://schemas.openxmlformats.org/officeDocument/2006/relationships/image" Target="../media/image2033.png"/><Relationship Id="rId358" Type="http://schemas.openxmlformats.org/officeDocument/2006/relationships/customXml" Target="../ink/ink2241.xml"/><Relationship Id="rId162" Type="http://schemas.openxmlformats.org/officeDocument/2006/relationships/image" Target="../media/image2052.png"/><Relationship Id="rId218" Type="http://schemas.openxmlformats.org/officeDocument/2006/relationships/customXml" Target="../ink/ink2170.xml"/><Relationship Id="rId425" Type="http://schemas.openxmlformats.org/officeDocument/2006/relationships/image" Target="../media/image2181.png"/><Relationship Id="rId467" Type="http://schemas.openxmlformats.org/officeDocument/2006/relationships/image" Target="../media/image2202.png"/><Relationship Id="rId271" Type="http://schemas.openxmlformats.org/officeDocument/2006/relationships/image" Target="../media/image2105.png"/><Relationship Id="rId24" Type="http://schemas.openxmlformats.org/officeDocument/2006/relationships/image" Target="../media/image1986.png"/><Relationship Id="rId66" Type="http://schemas.openxmlformats.org/officeDocument/2006/relationships/image" Target="../media/image2007.png"/><Relationship Id="rId131" Type="http://schemas.openxmlformats.org/officeDocument/2006/relationships/image" Target="../media/image2038.png"/><Relationship Id="rId327" Type="http://schemas.openxmlformats.org/officeDocument/2006/relationships/image" Target="../media/image2133.png"/><Relationship Id="rId369" Type="http://schemas.openxmlformats.org/officeDocument/2006/relationships/image" Target="../media/image2154.png"/><Relationship Id="rId534" Type="http://schemas.openxmlformats.org/officeDocument/2006/relationships/image" Target="../media/image2235.png"/><Relationship Id="rId173" Type="http://schemas.openxmlformats.org/officeDocument/2006/relationships/customXml" Target="../ink/ink2147.xml"/><Relationship Id="rId229" Type="http://schemas.openxmlformats.org/officeDocument/2006/relationships/image" Target="../media/image2085.png"/><Relationship Id="rId380" Type="http://schemas.openxmlformats.org/officeDocument/2006/relationships/customXml" Target="../ink/ink2252.xml"/><Relationship Id="rId436" Type="http://schemas.openxmlformats.org/officeDocument/2006/relationships/customXml" Target="../ink/ink2280.xml"/><Relationship Id="rId240" Type="http://schemas.openxmlformats.org/officeDocument/2006/relationships/image" Target="../media/image2090.png"/><Relationship Id="rId478" Type="http://schemas.openxmlformats.org/officeDocument/2006/relationships/customXml" Target="../ink/ink2301.xml"/><Relationship Id="rId35" Type="http://schemas.openxmlformats.org/officeDocument/2006/relationships/customXml" Target="../ink/ink2075.xml"/><Relationship Id="rId77" Type="http://schemas.openxmlformats.org/officeDocument/2006/relationships/customXml" Target="../ink/ink2096.xml"/><Relationship Id="rId100" Type="http://schemas.openxmlformats.org/officeDocument/2006/relationships/customXml" Target="../ink/ink2108.xml"/><Relationship Id="rId282" Type="http://schemas.openxmlformats.org/officeDocument/2006/relationships/customXml" Target="../ink/ink2203.xml"/><Relationship Id="rId338" Type="http://schemas.openxmlformats.org/officeDocument/2006/relationships/customXml" Target="../ink/ink2231.xml"/><Relationship Id="rId503" Type="http://schemas.openxmlformats.org/officeDocument/2006/relationships/image" Target="../media/image2220.png"/><Relationship Id="rId545" Type="http://schemas.openxmlformats.org/officeDocument/2006/relationships/customXml" Target="../ink/ink2335.xml"/><Relationship Id="rId8" Type="http://schemas.openxmlformats.org/officeDocument/2006/relationships/image" Target="../media/image1978.png"/><Relationship Id="rId142" Type="http://schemas.openxmlformats.org/officeDocument/2006/relationships/image" Target="../media/image2043.png"/><Relationship Id="rId184" Type="http://schemas.openxmlformats.org/officeDocument/2006/relationships/image" Target="../media/image2063.png"/><Relationship Id="rId391" Type="http://schemas.openxmlformats.org/officeDocument/2006/relationships/image" Target="../media/image2164.png"/><Relationship Id="rId405" Type="http://schemas.openxmlformats.org/officeDocument/2006/relationships/image" Target="../media/image2171.png"/><Relationship Id="rId447" Type="http://schemas.openxmlformats.org/officeDocument/2006/relationships/image" Target="../media/image2192.png"/><Relationship Id="rId251" Type="http://schemas.openxmlformats.org/officeDocument/2006/relationships/customXml" Target="../ink/ink2187.xml"/><Relationship Id="rId489" Type="http://schemas.openxmlformats.org/officeDocument/2006/relationships/image" Target="../media/image2213.png"/><Relationship Id="rId46" Type="http://schemas.openxmlformats.org/officeDocument/2006/relationships/image" Target="../media/image1997.png"/><Relationship Id="rId293" Type="http://schemas.openxmlformats.org/officeDocument/2006/relationships/image" Target="../media/image2116.png"/><Relationship Id="rId307" Type="http://schemas.openxmlformats.org/officeDocument/2006/relationships/image" Target="../media/image2123.png"/><Relationship Id="rId349" Type="http://schemas.openxmlformats.org/officeDocument/2006/relationships/image" Target="../media/image2144.png"/><Relationship Id="rId514" Type="http://schemas.openxmlformats.org/officeDocument/2006/relationships/customXml" Target="../ink/ink2319.xml"/><Relationship Id="rId88" Type="http://schemas.openxmlformats.org/officeDocument/2006/relationships/image" Target="../media/image2018.png"/><Relationship Id="rId111" Type="http://schemas.openxmlformats.org/officeDocument/2006/relationships/customXml" Target="../ink/ink2114.xml"/><Relationship Id="rId153" Type="http://schemas.openxmlformats.org/officeDocument/2006/relationships/customXml" Target="../ink/ink2137.xml"/><Relationship Id="rId195" Type="http://schemas.openxmlformats.org/officeDocument/2006/relationships/customXml" Target="../ink/ink2158.xml"/><Relationship Id="rId209" Type="http://schemas.openxmlformats.org/officeDocument/2006/relationships/image" Target="../media/image2075.png"/><Relationship Id="rId360" Type="http://schemas.openxmlformats.org/officeDocument/2006/relationships/customXml" Target="../ink/ink2242.xml"/><Relationship Id="rId416" Type="http://schemas.openxmlformats.org/officeDocument/2006/relationships/customXml" Target="../ink/ink2270.xml"/><Relationship Id="rId220" Type="http://schemas.openxmlformats.org/officeDocument/2006/relationships/customXml" Target="../ink/ink2171.xml"/><Relationship Id="rId458" Type="http://schemas.openxmlformats.org/officeDocument/2006/relationships/customXml" Target="../ink/ink2291.xml"/><Relationship Id="rId15" Type="http://schemas.openxmlformats.org/officeDocument/2006/relationships/customXml" Target="../ink/ink2065.xml"/><Relationship Id="rId57" Type="http://schemas.openxmlformats.org/officeDocument/2006/relationships/customXml" Target="../ink/ink2086.xml"/><Relationship Id="rId262" Type="http://schemas.openxmlformats.org/officeDocument/2006/relationships/customXml" Target="../ink/ink2193.xml"/><Relationship Id="rId318" Type="http://schemas.openxmlformats.org/officeDocument/2006/relationships/customXml" Target="../ink/ink2221.xml"/><Relationship Id="rId525" Type="http://schemas.openxmlformats.org/officeDocument/2006/relationships/customXml" Target="../ink/ink2325.xml"/><Relationship Id="rId99" Type="http://schemas.openxmlformats.org/officeDocument/2006/relationships/customXml" Target="../ink/ink2107.xml"/><Relationship Id="rId122" Type="http://schemas.openxmlformats.org/officeDocument/2006/relationships/image" Target="../media/image2034.png"/><Relationship Id="rId164" Type="http://schemas.openxmlformats.org/officeDocument/2006/relationships/image" Target="../media/image2053.png"/><Relationship Id="rId371" Type="http://schemas.openxmlformats.org/officeDocument/2006/relationships/image" Target="../media/image1925.png"/><Relationship Id="rId427" Type="http://schemas.openxmlformats.org/officeDocument/2006/relationships/image" Target="../media/image2182.png"/><Relationship Id="rId469" Type="http://schemas.openxmlformats.org/officeDocument/2006/relationships/image" Target="../media/image2203.png"/><Relationship Id="rId26" Type="http://schemas.openxmlformats.org/officeDocument/2006/relationships/image" Target="../media/image1987.png"/><Relationship Id="rId231" Type="http://schemas.openxmlformats.org/officeDocument/2006/relationships/image" Target="../media/image2086.png"/><Relationship Id="rId273" Type="http://schemas.openxmlformats.org/officeDocument/2006/relationships/image" Target="../media/image2106.png"/><Relationship Id="rId329" Type="http://schemas.openxmlformats.org/officeDocument/2006/relationships/image" Target="../media/image2134.png"/><Relationship Id="rId480" Type="http://schemas.openxmlformats.org/officeDocument/2006/relationships/customXml" Target="../ink/ink2302.xml"/><Relationship Id="rId536" Type="http://schemas.openxmlformats.org/officeDocument/2006/relationships/image" Target="../media/image2236.png"/><Relationship Id="rId68" Type="http://schemas.openxmlformats.org/officeDocument/2006/relationships/image" Target="../media/image2008.png"/><Relationship Id="rId133" Type="http://schemas.openxmlformats.org/officeDocument/2006/relationships/image" Target="../media/image2039.png"/><Relationship Id="rId175" Type="http://schemas.openxmlformats.org/officeDocument/2006/relationships/customXml" Target="../ink/ink2148.xml"/><Relationship Id="rId340" Type="http://schemas.openxmlformats.org/officeDocument/2006/relationships/customXml" Target="../ink/ink2232.xml"/><Relationship Id="rId200" Type="http://schemas.openxmlformats.org/officeDocument/2006/relationships/image" Target="../media/image2071.png"/><Relationship Id="rId382" Type="http://schemas.openxmlformats.org/officeDocument/2006/relationships/customXml" Target="../ink/ink2253.xml"/><Relationship Id="rId438" Type="http://schemas.openxmlformats.org/officeDocument/2006/relationships/customXml" Target="../ink/ink2281.xml"/><Relationship Id="rId242" Type="http://schemas.openxmlformats.org/officeDocument/2006/relationships/image" Target="../media/image2091.png"/><Relationship Id="rId284" Type="http://schemas.openxmlformats.org/officeDocument/2006/relationships/customXml" Target="../ink/ink2204.xml"/><Relationship Id="rId491" Type="http://schemas.openxmlformats.org/officeDocument/2006/relationships/image" Target="../media/image2214.png"/><Relationship Id="rId505" Type="http://schemas.openxmlformats.org/officeDocument/2006/relationships/image" Target="../media/image2221.png"/><Relationship Id="rId37" Type="http://schemas.openxmlformats.org/officeDocument/2006/relationships/customXml" Target="../ink/ink2076.xml"/><Relationship Id="rId79" Type="http://schemas.openxmlformats.org/officeDocument/2006/relationships/customXml" Target="../ink/ink2097.xml"/><Relationship Id="rId102" Type="http://schemas.openxmlformats.org/officeDocument/2006/relationships/customXml" Target="../ink/ink2109.xml"/><Relationship Id="rId144" Type="http://schemas.openxmlformats.org/officeDocument/2006/relationships/image" Target="../media/image2044.png"/><Relationship Id="rId547" Type="http://schemas.openxmlformats.org/officeDocument/2006/relationships/customXml" Target="../ink/ink2336.xml"/><Relationship Id="rId90" Type="http://schemas.openxmlformats.org/officeDocument/2006/relationships/image" Target="../media/image2019.png"/><Relationship Id="rId186" Type="http://schemas.openxmlformats.org/officeDocument/2006/relationships/image" Target="../media/image2064.png"/><Relationship Id="rId351" Type="http://schemas.openxmlformats.org/officeDocument/2006/relationships/image" Target="../media/image2145.png"/><Relationship Id="rId393" Type="http://schemas.openxmlformats.org/officeDocument/2006/relationships/image" Target="../media/image2165.png"/><Relationship Id="rId407" Type="http://schemas.openxmlformats.org/officeDocument/2006/relationships/image" Target="../media/image2172.png"/><Relationship Id="rId449" Type="http://schemas.openxmlformats.org/officeDocument/2006/relationships/image" Target="../media/image2193.png"/><Relationship Id="rId211" Type="http://schemas.openxmlformats.org/officeDocument/2006/relationships/image" Target="../media/image2076.png"/><Relationship Id="rId253" Type="http://schemas.openxmlformats.org/officeDocument/2006/relationships/image" Target="../media/image2096.png"/><Relationship Id="rId295" Type="http://schemas.openxmlformats.org/officeDocument/2006/relationships/image" Target="../media/image2117.png"/><Relationship Id="rId309" Type="http://schemas.openxmlformats.org/officeDocument/2006/relationships/image" Target="../media/image2124.png"/><Relationship Id="rId460" Type="http://schemas.openxmlformats.org/officeDocument/2006/relationships/customXml" Target="../ink/ink2292.xml"/><Relationship Id="rId516" Type="http://schemas.openxmlformats.org/officeDocument/2006/relationships/customXml" Target="../ink/ink2320.xml"/><Relationship Id="rId48" Type="http://schemas.openxmlformats.org/officeDocument/2006/relationships/image" Target="../media/image1998.png"/><Relationship Id="rId113" Type="http://schemas.openxmlformats.org/officeDocument/2006/relationships/customXml" Target="../ink/ink2115.xml"/><Relationship Id="rId320" Type="http://schemas.openxmlformats.org/officeDocument/2006/relationships/customXml" Target="../ink/ink2222.xml"/><Relationship Id="rId155" Type="http://schemas.openxmlformats.org/officeDocument/2006/relationships/customXml" Target="../ink/ink2138.xml"/><Relationship Id="rId197" Type="http://schemas.openxmlformats.org/officeDocument/2006/relationships/customXml" Target="../ink/ink2159.xml"/><Relationship Id="rId362" Type="http://schemas.openxmlformats.org/officeDocument/2006/relationships/customXml" Target="../ink/ink2243.xml"/><Relationship Id="rId418" Type="http://schemas.openxmlformats.org/officeDocument/2006/relationships/customXml" Target="../ink/ink2271.xml"/><Relationship Id="rId222" Type="http://schemas.openxmlformats.org/officeDocument/2006/relationships/customXml" Target="../ink/ink2172.xml"/><Relationship Id="rId264" Type="http://schemas.openxmlformats.org/officeDocument/2006/relationships/customXml" Target="../ink/ink2194.xml"/><Relationship Id="rId471" Type="http://schemas.openxmlformats.org/officeDocument/2006/relationships/image" Target="../media/image2204.png"/><Relationship Id="rId17" Type="http://schemas.openxmlformats.org/officeDocument/2006/relationships/customXml" Target="../ink/ink2066.xml"/><Relationship Id="rId59" Type="http://schemas.openxmlformats.org/officeDocument/2006/relationships/customXml" Target="../ink/ink2087.xml"/><Relationship Id="rId124" Type="http://schemas.openxmlformats.org/officeDocument/2006/relationships/image" Target="../media/image2035.png"/><Relationship Id="rId527" Type="http://schemas.openxmlformats.org/officeDocument/2006/relationships/customXml" Target="../ink/ink2326.xml"/><Relationship Id="rId70" Type="http://schemas.openxmlformats.org/officeDocument/2006/relationships/image" Target="../media/image2009.png"/><Relationship Id="rId166" Type="http://schemas.openxmlformats.org/officeDocument/2006/relationships/image" Target="../media/image2054.png"/><Relationship Id="rId331" Type="http://schemas.openxmlformats.org/officeDocument/2006/relationships/image" Target="../media/image2135.png"/><Relationship Id="rId373" Type="http://schemas.openxmlformats.org/officeDocument/2006/relationships/image" Target="../media/image2155.png"/><Relationship Id="rId429" Type="http://schemas.openxmlformats.org/officeDocument/2006/relationships/image" Target="../media/image218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87.png"/><Relationship Id="rId440" Type="http://schemas.openxmlformats.org/officeDocument/2006/relationships/customXml" Target="../ink/ink2282.xml"/><Relationship Id="rId28" Type="http://schemas.openxmlformats.org/officeDocument/2006/relationships/image" Target="../media/image1988.png"/><Relationship Id="rId275" Type="http://schemas.openxmlformats.org/officeDocument/2006/relationships/image" Target="../media/image2107.png"/><Relationship Id="rId300" Type="http://schemas.openxmlformats.org/officeDocument/2006/relationships/customXml" Target="../ink/ink2212.xml"/><Relationship Id="rId482" Type="http://schemas.openxmlformats.org/officeDocument/2006/relationships/customXml" Target="../ink/ink2303.xml"/><Relationship Id="rId538" Type="http://schemas.openxmlformats.org/officeDocument/2006/relationships/image" Target="../media/image2237.png"/><Relationship Id="rId81" Type="http://schemas.openxmlformats.org/officeDocument/2006/relationships/customXml" Target="../ink/ink2098.xml"/><Relationship Id="rId135" Type="http://schemas.openxmlformats.org/officeDocument/2006/relationships/image" Target="../media/image2040.png"/><Relationship Id="rId177" Type="http://schemas.openxmlformats.org/officeDocument/2006/relationships/customXml" Target="../ink/ink2149.xml"/><Relationship Id="rId342" Type="http://schemas.openxmlformats.org/officeDocument/2006/relationships/customXml" Target="../ink/ink2233.xml"/><Relationship Id="rId384" Type="http://schemas.openxmlformats.org/officeDocument/2006/relationships/customXml" Target="../ink/ink2254.xml"/><Relationship Id="rId202" Type="http://schemas.openxmlformats.org/officeDocument/2006/relationships/customXml" Target="../ink/ink2162.xml"/><Relationship Id="rId244" Type="http://schemas.openxmlformats.org/officeDocument/2006/relationships/image" Target="../media/image2092.png"/><Relationship Id="rId39" Type="http://schemas.openxmlformats.org/officeDocument/2006/relationships/customXml" Target="../ink/ink2077.xml"/><Relationship Id="rId286" Type="http://schemas.openxmlformats.org/officeDocument/2006/relationships/customXml" Target="../ink/ink2205.xml"/><Relationship Id="rId451" Type="http://schemas.openxmlformats.org/officeDocument/2006/relationships/image" Target="../media/image2194.png"/><Relationship Id="rId493" Type="http://schemas.openxmlformats.org/officeDocument/2006/relationships/image" Target="../media/image2215.png"/><Relationship Id="rId507" Type="http://schemas.openxmlformats.org/officeDocument/2006/relationships/image" Target="../media/image2222.png"/><Relationship Id="rId549" Type="http://schemas.openxmlformats.org/officeDocument/2006/relationships/customXml" Target="../ink/ink2337.xml"/><Relationship Id="rId50" Type="http://schemas.openxmlformats.org/officeDocument/2006/relationships/image" Target="../media/image1999.png"/><Relationship Id="rId104" Type="http://schemas.openxmlformats.org/officeDocument/2006/relationships/image" Target="../media/image2025.png"/><Relationship Id="rId146" Type="http://schemas.openxmlformats.org/officeDocument/2006/relationships/image" Target="../media/image2045.png"/><Relationship Id="rId188" Type="http://schemas.openxmlformats.org/officeDocument/2006/relationships/image" Target="../media/image2065.png"/><Relationship Id="rId311" Type="http://schemas.openxmlformats.org/officeDocument/2006/relationships/image" Target="../media/image2125.png"/><Relationship Id="rId353" Type="http://schemas.openxmlformats.org/officeDocument/2006/relationships/image" Target="../media/image2146.png"/><Relationship Id="rId395" Type="http://schemas.openxmlformats.org/officeDocument/2006/relationships/image" Target="../media/image2166.png"/><Relationship Id="rId409" Type="http://schemas.openxmlformats.org/officeDocument/2006/relationships/image" Target="../media/image2173.png"/><Relationship Id="rId92" Type="http://schemas.openxmlformats.org/officeDocument/2006/relationships/image" Target="../media/image2020.png"/><Relationship Id="rId213" Type="http://schemas.openxmlformats.org/officeDocument/2006/relationships/image" Target="../media/image2077.png"/><Relationship Id="rId420" Type="http://schemas.openxmlformats.org/officeDocument/2006/relationships/customXml" Target="../ink/ink2272.xml"/><Relationship Id="rId255" Type="http://schemas.openxmlformats.org/officeDocument/2006/relationships/image" Target="../media/image2097.png"/><Relationship Id="rId297" Type="http://schemas.openxmlformats.org/officeDocument/2006/relationships/image" Target="../media/image2118.png"/><Relationship Id="rId462" Type="http://schemas.openxmlformats.org/officeDocument/2006/relationships/customXml" Target="../ink/ink2293.xml"/><Relationship Id="rId518" Type="http://schemas.openxmlformats.org/officeDocument/2006/relationships/customXml" Target="../ink/ink2321.xml"/><Relationship Id="rId115" Type="http://schemas.openxmlformats.org/officeDocument/2006/relationships/customXml" Target="../ink/ink2116.xml"/><Relationship Id="rId157" Type="http://schemas.openxmlformats.org/officeDocument/2006/relationships/customXml" Target="../ink/ink2139.xml"/><Relationship Id="rId322" Type="http://schemas.openxmlformats.org/officeDocument/2006/relationships/customXml" Target="../ink/ink2223.xml"/><Relationship Id="rId364" Type="http://schemas.openxmlformats.org/officeDocument/2006/relationships/customXml" Target="../ink/ink2244.xml"/><Relationship Id="rId61" Type="http://schemas.openxmlformats.org/officeDocument/2006/relationships/customXml" Target="../ink/ink2088.xml"/><Relationship Id="rId199" Type="http://schemas.openxmlformats.org/officeDocument/2006/relationships/customXml" Target="../ink/ink2160.xml"/><Relationship Id="rId19" Type="http://schemas.openxmlformats.org/officeDocument/2006/relationships/customXml" Target="../ink/ink2067.xml"/><Relationship Id="rId224" Type="http://schemas.openxmlformats.org/officeDocument/2006/relationships/customXml" Target="../ink/ink2173.xml"/><Relationship Id="rId266" Type="http://schemas.openxmlformats.org/officeDocument/2006/relationships/customXml" Target="../ink/ink2195.xml"/><Relationship Id="rId431" Type="http://schemas.openxmlformats.org/officeDocument/2006/relationships/image" Target="../media/image2184.png"/><Relationship Id="rId473" Type="http://schemas.openxmlformats.org/officeDocument/2006/relationships/image" Target="../media/image2205.png"/><Relationship Id="rId529" Type="http://schemas.openxmlformats.org/officeDocument/2006/relationships/customXml" Target="../ink/ink2327.xml"/><Relationship Id="rId30" Type="http://schemas.openxmlformats.org/officeDocument/2006/relationships/image" Target="../media/image1989.png"/><Relationship Id="rId126" Type="http://schemas.openxmlformats.org/officeDocument/2006/relationships/customXml" Target="../ink/ink2122.xml"/><Relationship Id="rId168" Type="http://schemas.openxmlformats.org/officeDocument/2006/relationships/image" Target="../media/image2055.png"/><Relationship Id="rId333" Type="http://schemas.openxmlformats.org/officeDocument/2006/relationships/image" Target="../media/image2136.png"/><Relationship Id="rId540" Type="http://schemas.openxmlformats.org/officeDocument/2006/relationships/image" Target="../media/image2238.png"/><Relationship Id="rId72" Type="http://schemas.openxmlformats.org/officeDocument/2006/relationships/image" Target="../media/image2010.png"/><Relationship Id="rId375" Type="http://schemas.openxmlformats.org/officeDocument/2006/relationships/image" Target="../media/image2156.png"/><Relationship Id="rId3" Type="http://schemas.openxmlformats.org/officeDocument/2006/relationships/customXml" Target="../ink/ink2059.xml"/><Relationship Id="rId235" Type="http://schemas.openxmlformats.org/officeDocument/2006/relationships/image" Target="../media/image2088.png"/><Relationship Id="rId277" Type="http://schemas.openxmlformats.org/officeDocument/2006/relationships/image" Target="../media/image2108.png"/><Relationship Id="rId400" Type="http://schemas.openxmlformats.org/officeDocument/2006/relationships/customXml" Target="../ink/ink2262.xml"/><Relationship Id="rId442" Type="http://schemas.openxmlformats.org/officeDocument/2006/relationships/customXml" Target="../ink/ink2283.xml"/><Relationship Id="rId484" Type="http://schemas.openxmlformats.org/officeDocument/2006/relationships/customXml" Target="../ink/ink2304.xml"/><Relationship Id="rId137" Type="http://schemas.openxmlformats.org/officeDocument/2006/relationships/image" Target="../media/image2041.png"/><Relationship Id="rId302" Type="http://schemas.openxmlformats.org/officeDocument/2006/relationships/customXml" Target="../ink/ink2213.xml"/><Relationship Id="rId344" Type="http://schemas.openxmlformats.org/officeDocument/2006/relationships/customXml" Target="../ink/ink2234.xml"/><Relationship Id="rId41" Type="http://schemas.openxmlformats.org/officeDocument/2006/relationships/customXml" Target="../ink/ink2078.xml"/><Relationship Id="rId83" Type="http://schemas.openxmlformats.org/officeDocument/2006/relationships/customXml" Target="../ink/ink2099.xml"/><Relationship Id="rId179" Type="http://schemas.openxmlformats.org/officeDocument/2006/relationships/customXml" Target="../ink/ink2150.xml"/><Relationship Id="rId386" Type="http://schemas.openxmlformats.org/officeDocument/2006/relationships/customXml" Target="../ink/ink2255.xml"/><Relationship Id="rId190" Type="http://schemas.openxmlformats.org/officeDocument/2006/relationships/image" Target="../media/image2066.png"/><Relationship Id="rId204" Type="http://schemas.openxmlformats.org/officeDocument/2006/relationships/customXml" Target="../ink/ink2163.xml"/><Relationship Id="rId246" Type="http://schemas.openxmlformats.org/officeDocument/2006/relationships/image" Target="../media/image2093.png"/><Relationship Id="rId288" Type="http://schemas.openxmlformats.org/officeDocument/2006/relationships/customXml" Target="../ink/ink2206.xml"/><Relationship Id="rId411" Type="http://schemas.openxmlformats.org/officeDocument/2006/relationships/image" Target="../media/image2174.png"/><Relationship Id="rId453" Type="http://schemas.openxmlformats.org/officeDocument/2006/relationships/image" Target="../media/image2195.png"/><Relationship Id="rId509" Type="http://schemas.openxmlformats.org/officeDocument/2006/relationships/image" Target="../media/image2223.png"/><Relationship Id="rId106" Type="http://schemas.openxmlformats.org/officeDocument/2006/relationships/image" Target="../media/image2026.png"/><Relationship Id="rId313" Type="http://schemas.openxmlformats.org/officeDocument/2006/relationships/image" Target="../media/image2126.png"/><Relationship Id="rId495" Type="http://schemas.openxmlformats.org/officeDocument/2006/relationships/image" Target="../media/image2216.png"/><Relationship Id="rId10" Type="http://schemas.openxmlformats.org/officeDocument/2006/relationships/image" Target="../media/image1979.png"/><Relationship Id="rId52" Type="http://schemas.openxmlformats.org/officeDocument/2006/relationships/image" Target="../media/image2000.png"/><Relationship Id="rId94" Type="http://schemas.openxmlformats.org/officeDocument/2006/relationships/image" Target="../media/image2021.png"/><Relationship Id="rId148" Type="http://schemas.openxmlformats.org/officeDocument/2006/relationships/customXml" Target="../ink/ink2134.xml"/><Relationship Id="rId355" Type="http://schemas.openxmlformats.org/officeDocument/2006/relationships/image" Target="../media/image2147.png"/><Relationship Id="rId397" Type="http://schemas.openxmlformats.org/officeDocument/2006/relationships/image" Target="../media/image2167.png"/><Relationship Id="rId520" Type="http://schemas.openxmlformats.org/officeDocument/2006/relationships/customXml" Target="../ink/ink2322.xml"/><Relationship Id="rId215" Type="http://schemas.openxmlformats.org/officeDocument/2006/relationships/image" Target="../media/image2078.png"/><Relationship Id="rId257" Type="http://schemas.openxmlformats.org/officeDocument/2006/relationships/image" Target="../media/image2098.png"/><Relationship Id="rId422" Type="http://schemas.openxmlformats.org/officeDocument/2006/relationships/customXml" Target="../ink/ink2273.xml"/><Relationship Id="rId464" Type="http://schemas.openxmlformats.org/officeDocument/2006/relationships/customXml" Target="../ink/ink2294.xml"/><Relationship Id="rId299" Type="http://schemas.openxmlformats.org/officeDocument/2006/relationships/image" Target="../media/image2119.png"/><Relationship Id="rId63" Type="http://schemas.openxmlformats.org/officeDocument/2006/relationships/customXml" Target="../ink/ink2089.xml"/><Relationship Id="rId159" Type="http://schemas.openxmlformats.org/officeDocument/2006/relationships/customXml" Target="../ink/ink2140.xml"/><Relationship Id="rId366" Type="http://schemas.openxmlformats.org/officeDocument/2006/relationships/customXml" Target="../ink/ink2245.xml"/><Relationship Id="rId226" Type="http://schemas.openxmlformats.org/officeDocument/2006/relationships/customXml" Target="../ink/ink2174.xml"/><Relationship Id="rId433" Type="http://schemas.openxmlformats.org/officeDocument/2006/relationships/image" Target="../media/image2185.png"/><Relationship Id="rId74" Type="http://schemas.openxmlformats.org/officeDocument/2006/relationships/image" Target="../media/image2011.png"/><Relationship Id="rId377" Type="http://schemas.openxmlformats.org/officeDocument/2006/relationships/image" Target="../media/image2157.png"/><Relationship Id="rId500" Type="http://schemas.openxmlformats.org/officeDocument/2006/relationships/customXml" Target="../ink/ink2312.xml"/><Relationship Id="rId5" Type="http://schemas.openxmlformats.org/officeDocument/2006/relationships/customXml" Target="../ink/ink2060.xml"/><Relationship Id="rId237" Type="http://schemas.openxmlformats.org/officeDocument/2006/relationships/image" Target="../media/image2089.png"/><Relationship Id="rId444" Type="http://schemas.openxmlformats.org/officeDocument/2006/relationships/customXml" Target="../ink/ink2284.xml"/><Relationship Id="rId290" Type="http://schemas.openxmlformats.org/officeDocument/2006/relationships/customXml" Target="../ink/ink2207.xml"/><Relationship Id="rId304" Type="http://schemas.openxmlformats.org/officeDocument/2006/relationships/customXml" Target="../ink/ink2214.xml"/><Relationship Id="rId388" Type="http://schemas.openxmlformats.org/officeDocument/2006/relationships/customXml" Target="../ink/ink2256.xml"/><Relationship Id="rId511" Type="http://schemas.openxmlformats.org/officeDocument/2006/relationships/image" Target="../media/image2224.png"/><Relationship Id="rId85" Type="http://schemas.openxmlformats.org/officeDocument/2006/relationships/customXml" Target="../ink/ink2100.xml"/><Relationship Id="rId150" Type="http://schemas.openxmlformats.org/officeDocument/2006/relationships/customXml" Target="../ink/ink2135.xml"/><Relationship Id="rId248" Type="http://schemas.openxmlformats.org/officeDocument/2006/relationships/image" Target="../media/image2094.png"/><Relationship Id="rId455" Type="http://schemas.openxmlformats.org/officeDocument/2006/relationships/image" Target="../media/image219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96.xml"/><Relationship Id="rId299" Type="http://schemas.openxmlformats.org/officeDocument/2006/relationships/customXml" Target="../ink/ink2487.xml"/><Relationship Id="rId21" Type="http://schemas.openxmlformats.org/officeDocument/2006/relationships/customXml" Target="../ink/ink2348.xml"/><Relationship Id="rId63" Type="http://schemas.openxmlformats.org/officeDocument/2006/relationships/customXml" Target="../ink/ink2369.xml"/><Relationship Id="rId159" Type="http://schemas.openxmlformats.org/officeDocument/2006/relationships/customXml" Target="../ink/ink2417.xml"/><Relationship Id="rId170" Type="http://schemas.openxmlformats.org/officeDocument/2006/relationships/image" Target="../media/image2303.png"/><Relationship Id="rId226" Type="http://schemas.openxmlformats.org/officeDocument/2006/relationships/image" Target="../media/image2331.png"/><Relationship Id="rId268" Type="http://schemas.openxmlformats.org/officeDocument/2006/relationships/image" Target="../media/image2352.png"/><Relationship Id="rId32" Type="http://schemas.openxmlformats.org/officeDocument/2006/relationships/image" Target="../media/image2258.png"/><Relationship Id="rId74" Type="http://schemas.openxmlformats.org/officeDocument/2006/relationships/image" Target="../media/image2279.png"/><Relationship Id="rId128" Type="http://schemas.openxmlformats.org/officeDocument/2006/relationships/image" Target="../media/image2282.png"/><Relationship Id="rId5" Type="http://schemas.openxmlformats.org/officeDocument/2006/relationships/image" Target="../media/image2245.png"/><Relationship Id="rId181" Type="http://schemas.openxmlformats.org/officeDocument/2006/relationships/customXml" Target="../ink/ink2428.xml"/><Relationship Id="rId237" Type="http://schemas.openxmlformats.org/officeDocument/2006/relationships/customXml" Target="../ink/ink2456.xml"/><Relationship Id="rId279" Type="http://schemas.openxmlformats.org/officeDocument/2006/relationships/customXml" Target="../ink/ink2477.xml"/><Relationship Id="rId43" Type="http://schemas.openxmlformats.org/officeDocument/2006/relationships/customXml" Target="../ink/ink2359.xml"/><Relationship Id="rId139" Type="http://schemas.openxmlformats.org/officeDocument/2006/relationships/customXml" Target="../ink/ink2407.xml"/><Relationship Id="rId290" Type="http://schemas.openxmlformats.org/officeDocument/2006/relationships/image" Target="../media/image2363.png"/><Relationship Id="rId304" Type="http://schemas.openxmlformats.org/officeDocument/2006/relationships/image" Target="../media/image2370.png"/><Relationship Id="rId85" Type="http://schemas.openxmlformats.org/officeDocument/2006/relationships/customXml" Target="../ink/ink2380.xml"/><Relationship Id="rId150" Type="http://schemas.openxmlformats.org/officeDocument/2006/relationships/image" Target="../media/image2293.png"/><Relationship Id="rId192" Type="http://schemas.openxmlformats.org/officeDocument/2006/relationships/image" Target="../media/image2314.png"/><Relationship Id="rId206" Type="http://schemas.openxmlformats.org/officeDocument/2006/relationships/image" Target="../media/image2321.png"/><Relationship Id="rId248" Type="http://schemas.openxmlformats.org/officeDocument/2006/relationships/image" Target="../media/image2342.png"/><Relationship Id="rId12" Type="http://schemas.openxmlformats.org/officeDocument/2006/relationships/customXml" Target="../ink/ink2343.xml"/><Relationship Id="rId108" Type="http://schemas.openxmlformats.org/officeDocument/2006/relationships/image" Target="../media/image2194.png"/><Relationship Id="rId54" Type="http://schemas.openxmlformats.org/officeDocument/2006/relationships/image" Target="../media/image2269.png"/><Relationship Id="rId96" Type="http://schemas.openxmlformats.org/officeDocument/2006/relationships/image" Target="../media/image2188.png"/><Relationship Id="rId161" Type="http://schemas.openxmlformats.org/officeDocument/2006/relationships/customXml" Target="../ink/ink2418.xml"/><Relationship Id="rId217" Type="http://schemas.openxmlformats.org/officeDocument/2006/relationships/customXml" Target="../ink/ink2446.xml"/><Relationship Id="rId6" Type="http://schemas.openxmlformats.org/officeDocument/2006/relationships/customXml" Target="../ink/ink2340.xml"/><Relationship Id="rId238" Type="http://schemas.openxmlformats.org/officeDocument/2006/relationships/image" Target="../media/image2337.png"/><Relationship Id="rId259" Type="http://schemas.openxmlformats.org/officeDocument/2006/relationships/customXml" Target="../ink/ink2467.xml"/><Relationship Id="rId23" Type="http://schemas.openxmlformats.org/officeDocument/2006/relationships/customXml" Target="../ink/ink2349.xml"/><Relationship Id="rId119" Type="http://schemas.openxmlformats.org/officeDocument/2006/relationships/customXml" Target="../ink/ink2397.xml"/><Relationship Id="rId270" Type="http://schemas.openxmlformats.org/officeDocument/2006/relationships/image" Target="../media/image2353.png"/><Relationship Id="rId291" Type="http://schemas.openxmlformats.org/officeDocument/2006/relationships/customXml" Target="../ink/ink2483.xml"/><Relationship Id="rId44" Type="http://schemas.openxmlformats.org/officeDocument/2006/relationships/image" Target="../media/image2264.png"/><Relationship Id="rId65" Type="http://schemas.openxmlformats.org/officeDocument/2006/relationships/customXml" Target="../ink/ink2370.xml"/><Relationship Id="rId86" Type="http://schemas.openxmlformats.org/officeDocument/2006/relationships/image" Target="../media/image2183.png"/><Relationship Id="rId130" Type="http://schemas.openxmlformats.org/officeDocument/2006/relationships/image" Target="../media/image2283.png"/><Relationship Id="rId151" Type="http://schemas.openxmlformats.org/officeDocument/2006/relationships/customXml" Target="../ink/ink2413.xml"/><Relationship Id="rId172" Type="http://schemas.openxmlformats.org/officeDocument/2006/relationships/image" Target="../media/image2304.png"/><Relationship Id="rId193" Type="http://schemas.openxmlformats.org/officeDocument/2006/relationships/customXml" Target="../ink/ink2434.xml"/><Relationship Id="rId207" Type="http://schemas.openxmlformats.org/officeDocument/2006/relationships/customXml" Target="../ink/ink2441.xml"/><Relationship Id="rId228" Type="http://schemas.openxmlformats.org/officeDocument/2006/relationships/image" Target="../media/image2332.png"/><Relationship Id="rId249" Type="http://schemas.openxmlformats.org/officeDocument/2006/relationships/customXml" Target="../ink/ink2462.xml"/><Relationship Id="rId13" Type="http://schemas.openxmlformats.org/officeDocument/2006/relationships/image" Target="../media/image2249.png"/><Relationship Id="rId109" Type="http://schemas.openxmlformats.org/officeDocument/2006/relationships/customXml" Target="../ink/ink2392.xml"/><Relationship Id="rId260" Type="http://schemas.openxmlformats.org/officeDocument/2006/relationships/image" Target="../media/image2348.png"/><Relationship Id="rId281" Type="http://schemas.openxmlformats.org/officeDocument/2006/relationships/customXml" Target="../ink/ink2478.xml"/><Relationship Id="rId34" Type="http://schemas.openxmlformats.org/officeDocument/2006/relationships/image" Target="../media/image2259.png"/><Relationship Id="rId55" Type="http://schemas.openxmlformats.org/officeDocument/2006/relationships/customXml" Target="../ink/ink2365.xml"/><Relationship Id="rId76" Type="http://schemas.openxmlformats.org/officeDocument/2006/relationships/image" Target="../media/image2280.png"/><Relationship Id="rId97" Type="http://schemas.openxmlformats.org/officeDocument/2006/relationships/customXml" Target="../ink/ink2386.xml"/><Relationship Id="rId120" Type="http://schemas.openxmlformats.org/officeDocument/2006/relationships/image" Target="../media/image2201.png"/><Relationship Id="rId141" Type="http://schemas.openxmlformats.org/officeDocument/2006/relationships/customXml" Target="../ink/ink2408.xml"/><Relationship Id="rId7" Type="http://schemas.openxmlformats.org/officeDocument/2006/relationships/image" Target="../media/image2246.png"/><Relationship Id="rId162" Type="http://schemas.openxmlformats.org/officeDocument/2006/relationships/image" Target="../media/image2299.png"/><Relationship Id="rId183" Type="http://schemas.openxmlformats.org/officeDocument/2006/relationships/customXml" Target="../ink/ink2429.xml"/><Relationship Id="rId218" Type="http://schemas.openxmlformats.org/officeDocument/2006/relationships/image" Target="../media/image2327.png"/><Relationship Id="rId239" Type="http://schemas.openxmlformats.org/officeDocument/2006/relationships/customXml" Target="../ink/ink2457.xml"/><Relationship Id="rId250" Type="http://schemas.openxmlformats.org/officeDocument/2006/relationships/image" Target="../media/image2343.png"/><Relationship Id="rId271" Type="http://schemas.openxmlformats.org/officeDocument/2006/relationships/customXml" Target="../ink/ink2473.xml"/><Relationship Id="rId292" Type="http://schemas.openxmlformats.org/officeDocument/2006/relationships/image" Target="../media/image2364.png"/><Relationship Id="rId24" Type="http://schemas.openxmlformats.org/officeDocument/2006/relationships/image" Target="../media/image2254.png"/><Relationship Id="rId45" Type="http://schemas.openxmlformats.org/officeDocument/2006/relationships/customXml" Target="../ink/ink2360.xml"/><Relationship Id="rId66" Type="http://schemas.openxmlformats.org/officeDocument/2006/relationships/image" Target="../media/image2275.png"/><Relationship Id="rId87" Type="http://schemas.openxmlformats.org/officeDocument/2006/relationships/customXml" Target="../ink/ink2381.xml"/><Relationship Id="rId110" Type="http://schemas.openxmlformats.org/officeDocument/2006/relationships/image" Target="../media/image2195.png"/><Relationship Id="rId131" Type="http://schemas.openxmlformats.org/officeDocument/2006/relationships/customXml" Target="../ink/ink2403.xml"/><Relationship Id="rId152" Type="http://schemas.openxmlformats.org/officeDocument/2006/relationships/image" Target="../media/image2294.png"/><Relationship Id="rId173" Type="http://schemas.openxmlformats.org/officeDocument/2006/relationships/customXml" Target="../ink/ink2424.xml"/><Relationship Id="rId194" Type="http://schemas.openxmlformats.org/officeDocument/2006/relationships/image" Target="../media/image2315.png"/><Relationship Id="rId208" Type="http://schemas.openxmlformats.org/officeDocument/2006/relationships/image" Target="../media/image2322.png"/><Relationship Id="rId229" Type="http://schemas.openxmlformats.org/officeDocument/2006/relationships/customXml" Target="../ink/ink2452.xml"/><Relationship Id="rId240" Type="http://schemas.openxmlformats.org/officeDocument/2006/relationships/image" Target="../media/image2338.png"/><Relationship Id="rId261" Type="http://schemas.openxmlformats.org/officeDocument/2006/relationships/customXml" Target="../ink/ink2468.xml"/><Relationship Id="rId14" Type="http://schemas.openxmlformats.org/officeDocument/2006/relationships/customXml" Target="../ink/ink2344.xml"/><Relationship Id="rId35" Type="http://schemas.openxmlformats.org/officeDocument/2006/relationships/customXml" Target="../ink/ink2355.xml"/><Relationship Id="rId56" Type="http://schemas.openxmlformats.org/officeDocument/2006/relationships/image" Target="../media/image2270.png"/><Relationship Id="rId77" Type="http://schemas.openxmlformats.org/officeDocument/2006/relationships/customXml" Target="../ink/ink2376.xml"/><Relationship Id="rId100" Type="http://schemas.openxmlformats.org/officeDocument/2006/relationships/image" Target="../media/image2190.png"/><Relationship Id="rId282" Type="http://schemas.openxmlformats.org/officeDocument/2006/relationships/image" Target="../media/image2359.png"/><Relationship Id="rId8" Type="http://schemas.openxmlformats.org/officeDocument/2006/relationships/customXml" Target="../ink/ink2341.xml"/><Relationship Id="rId98" Type="http://schemas.openxmlformats.org/officeDocument/2006/relationships/image" Target="../media/image2189.png"/><Relationship Id="rId121" Type="http://schemas.openxmlformats.org/officeDocument/2006/relationships/customXml" Target="../ink/ink2398.xml"/><Relationship Id="rId142" Type="http://schemas.openxmlformats.org/officeDocument/2006/relationships/image" Target="../media/image2289.png"/><Relationship Id="rId163" Type="http://schemas.openxmlformats.org/officeDocument/2006/relationships/customXml" Target="../ink/ink2419.xml"/><Relationship Id="rId184" Type="http://schemas.openxmlformats.org/officeDocument/2006/relationships/image" Target="../media/image2310.png"/><Relationship Id="rId219" Type="http://schemas.openxmlformats.org/officeDocument/2006/relationships/customXml" Target="../ink/ink2447.xml"/><Relationship Id="rId230" Type="http://schemas.openxmlformats.org/officeDocument/2006/relationships/image" Target="../media/image2333.png"/><Relationship Id="rId251" Type="http://schemas.openxmlformats.org/officeDocument/2006/relationships/customXml" Target="../ink/ink2463.xml"/><Relationship Id="rId25" Type="http://schemas.openxmlformats.org/officeDocument/2006/relationships/customXml" Target="../ink/ink2350.xml"/><Relationship Id="rId46" Type="http://schemas.openxmlformats.org/officeDocument/2006/relationships/image" Target="../media/image2265.png"/><Relationship Id="rId67" Type="http://schemas.openxmlformats.org/officeDocument/2006/relationships/customXml" Target="../ink/ink2371.xml"/><Relationship Id="rId272" Type="http://schemas.openxmlformats.org/officeDocument/2006/relationships/image" Target="../media/image2354.png"/><Relationship Id="rId293" Type="http://schemas.openxmlformats.org/officeDocument/2006/relationships/customXml" Target="../ink/ink2484.xml"/><Relationship Id="rId88" Type="http://schemas.openxmlformats.org/officeDocument/2006/relationships/image" Target="../media/image2184.png"/><Relationship Id="rId111" Type="http://schemas.openxmlformats.org/officeDocument/2006/relationships/customXml" Target="../ink/ink2393.xml"/><Relationship Id="rId132" Type="http://schemas.openxmlformats.org/officeDocument/2006/relationships/image" Target="../media/image2284.png"/><Relationship Id="rId153" Type="http://schemas.openxmlformats.org/officeDocument/2006/relationships/customXml" Target="../ink/ink2414.xml"/><Relationship Id="rId174" Type="http://schemas.openxmlformats.org/officeDocument/2006/relationships/image" Target="../media/image2305.png"/><Relationship Id="rId195" Type="http://schemas.openxmlformats.org/officeDocument/2006/relationships/customXml" Target="../ink/ink2435.xml"/><Relationship Id="rId209" Type="http://schemas.openxmlformats.org/officeDocument/2006/relationships/customXml" Target="../ink/ink2442.xml"/><Relationship Id="rId220" Type="http://schemas.openxmlformats.org/officeDocument/2006/relationships/image" Target="../media/image2328.png"/><Relationship Id="rId241" Type="http://schemas.openxmlformats.org/officeDocument/2006/relationships/customXml" Target="../ink/ink2458.xml"/><Relationship Id="rId15" Type="http://schemas.openxmlformats.org/officeDocument/2006/relationships/image" Target="../media/image2250.png"/><Relationship Id="rId36" Type="http://schemas.openxmlformats.org/officeDocument/2006/relationships/image" Target="../media/image2260.png"/><Relationship Id="rId57" Type="http://schemas.openxmlformats.org/officeDocument/2006/relationships/customXml" Target="../ink/ink2366.xml"/><Relationship Id="rId262" Type="http://schemas.openxmlformats.org/officeDocument/2006/relationships/image" Target="../media/image2349.png"/><Relationship Id="rId283" Type="http://schemas.openxmlformats.org/officeDocument/2006/relationships/customXml" Target="../ink/ink2479.xml"/><Relationship Id="rId78" Type="http://schemas.openxmlformats.org/officeDocument/2006/relationships/image" Target="../media/image2179.png"/><Relationship Id="rId99" Type="http://schemas.openxmlformats.org/officeDocument/2006/relationships/customXml" Target="../ink/ink2387.xml"/><Relationship Id="rId101" Type="http://schemas.openxmlformats.org/officeDocument/2006/relationships/customXml" Target="../ink/ink2388.xml"/><Relationship Id="rId122" Type="http://schemas.openxmlformats.org/officeDocument/2006/relationships/image" Target="../media/image2202.png"/><Relationship Id="rId143" Type="http://schemas.openxmlformats.org/officeDocument/2006/relationships/customXml" Target="../ink/ink2409.xml"/><Relationship Id="rId164" Type="http://schemas.openxmlformats.org/officeDocument/2006/relationships/image" Target="../media/image2300.png"/><Relationship Id="rId185" Type="http://schemas.openxmlformats.org/officeDocument/2006/relationships/customXml" Target="../ink/ink2430.xml"/><Relationship Id="rId9" Type="http://schemas.openxmlformats.org/officeDocument/2006/relationships/image" Target="../media/image2247.png"/><Relationship Id="rId210" Type="http://schemas.openxmlformats.org/officeDocument/2006/relationships/image" Target="../media/image2323.png"/><Relationship Id="rId26" Type="http://schemas.openxmlformats.org/officeDocument/2006/relationships/image" Target="../media/image2255.png"/><Relationship Id="rId231" Type="http://schemas.openxmlformats.org/officeDocument/2006/relationships/customXml" Target="../ink/ink2453.xml"/><Relationship Id="rId252" Type="http://schemas.openxmlformats.org/officeDocument/2006/relationships/image" Target="../media/image2344.png"/><Relationship Id="rId273" Type="http://schemas.openxmlformats.org/officeDocument/2006/relationships/customXml" Target="../ink/ink2474.xml"/><Relationship Id="rId294" Type="http://schemas.openxmlformats.org/officeDocument/2006/relationships/image" Target="../media/image2365.png"/><Relationship Id="rId47" Type="http://schemas.openxmlformats.org/officeDocument/2006/relationships/customXml" Target="../ink/ink2361.xml"/><Relationship Id="rId68" Type="http://schemas.openxmlformats.org/officeDocument/2006/relationships/image" Target="../media/image2276.png"/><Relationship Id="rId89" Type="http://schemas.openxmlformats.org/officeDocument/2006/relationships/customXml" Target="../ink/ink2382.xml"/><Relationship Id="rId112" Type="http://schemas.openxmlformats.org/officeDocument/2006/relationships/image" Target="../media/image2196.png"/><Relationship Id="rId133" Type="http://schemas.openxmlformats.org/officeDocument/2006/relationships/customXml" Target="../ink/ink2404.xml"/><Relationship Id="rId154" Type="http://schemas.openxmlformats.org/officeDocument/2006/relationships/image" Target="../media/image2295.png"/><Relationship Id="rId175" Type="http://schemas.openxmlformats.org/officeDocument/2006/relationships/customXml" Target="../ink/ink2425.xml"/><Relationship Id="rId196" Type="http://schemas.openxmlformats.org/officeDocument/2006/relationships/image" Target="../media/image2316.png"/><Relationship Id="rId200" Type="http://schemas.openxmlformats.org/officeDocument/2006/relationships/image" Target="../media/image2318.png"/><Relationship Id="rId16" Type="http://schemas.openxmlformats.org/officeDocument/2006/relationships/customXml" Target="../ink/ink2345.xml"/><Relationship Id="rId221" Type="http://schemas.openxmlformats.org/officeDocument/2006/relationships/customXml" Target="../ink/ink2448.xml"/><Relationship Id="rId242" Type="http://schemas.openxmlformats.org/officeDocument/2006/relationships/image" Target="../media/image2339.png"/><Relationship Id="rId263" Type="http://schemas.openxmlformats.org/officeDocument/2006/relationships/customXml" Target="../ink/ink2469.xml"/><Relationship Id="rId284" Type="http://schemas.openxmlformats.org/officeDocument/2006/relationships/image" Target="../media/image2360.png"/><Relationship Id="rId37" Type="http://schemas.openxmlformats.org/officeDocument/2006/relationships/customXml" Target="../ink/ink2356.xml"/><Relationship Id="rId58" Type="http://schemas.openxmlformats.org/officeDocument/2006/relationships/image" Target="../media/image2271.png"/><Relationship Id="rId79" Type="http://schemas.openxmlformats.org/officeDocument/2006/relationships/customXml" Target="../ink/ink2377.xml"/><Relationship Id="rId102" Type="http://schemas.openxmlformats.org/officeDocument/2006/relationships/image" Target="../media/image2191.png"/><Relationship Id="rId123" Type="http://schemas.openxmlformats.org/officeDocument/2006/relationships/customXml" Target="../ink/ink2399.xml"/><Relationship Id="rId144" Type="http://schemas.openxmlformats.org/officeDocument/2006/relationships/image" Target="../media/image2290.png"/><Relationship Id="rId90" Type="http://schemas.openxmlformats.org/officeDocument/2006/relationships/image" Target="../media/image2185.png"/><Relationship Id="rId165" Type="http://schemas.openxmlformats.org/officeDocument/2006/relationships/customXml" Target="../ink/ink2420.xml"/><Relationship Id="rId186" Type="http://schemas.openxmlformats.org/officeDocument/2006/relationships/image" Target="../media/image2311.png"/><Relationship Id="rId211" Type="http://schemas.openxmlformats.org/officeDocument/2006/relationships/customXml" Target="../ink/ink2443.xml"/><Relationship Id="rId232" Type="http://schemas.openxmlformats.org/officeDocument/2006/relationships/image" Target="../media/image2334.png"/><Relationship Id="rId253" Type="http://schemas.openxmlformats.org/officeDocument/2006/relationships/customXml" Target="../ink/ink2464.xml"/><Relationship Id="rId274" Type="http://schemas.openxmlformats.org/officeDocument/2006/relationships/image" Target="../media/image2355.png"/><Relationship Id="rId295" Type="http://schemas.openxmlformats.org/officeDocument/2006/relationships/customXml" Target="../ink/ink2485.xml"/><Relationship Id="rId27" Type="http://schemas.openxmlformats.org/officeDocument/2006/relationships/customXml" Target="../ink/ink2351.xml"/><Relationship Id="rId48" Type="http://schemas.openxmlformats.org/officeDocument/2006/relationships/image" Target="../media/image2266.png"/><Relationship Id="rId69" Type="http://schemas.openxmlformats.org/officeDocument/2006/relationships/customXml" Target="../ink/ink2372.xml"/><Relationship Id="rId113" Type="http://schemas.openxmlformats.org/officeDocument/2006/relationships/customXml" Target="../ink/ink2394.xml"/><Relationship Id="rId134" Type="http://schemas.openxmlformats.org/officeDocument/2006/relationships/image" Target="../media/image2285.png"/><Relationship Id="rId80" Type="http://schemas.openxmlformats.org/officeDocument/2006/relationships/image" Target="../media/image2180.png"/><Relationship Id="rId155" Type="http://schemas.openxmlformats.org/officeDocument/2006/relationships/customXml" Target="../ink/ink2415.xml"/><Relationship Id="rId176" Type="http://schemas.openxmlformats.org/officeDocument/2006/relationships/image" Target="../media/image2306.png"/><Relationship Id="rId197" Type="http://schemas.openxmlformats.org/officeDocument/2006/relationships/customXml" Target="../ink/ink2436.xml"/><Relationship Id="rId201" Type="http://schemas.openxmlformats.org/officeDocument/2006/relationships/customXml" Target="../ink/ink2438.xml"/><Relationship Id="rId222" Type="http://schemas.openxmlformats.org/officeDocument/2006/relationships/image" Target="../media/image2329.png"/><Relationship Id="rId243" Type="http://schemas.openxmlformats.org/officeDocument/2006/relationships/customXml" Target="../ink/ink2459.xml"/><Relationship Id="rId264" Type="http://schemas.openxmlformats.org/officeDocument/2006/relationships/image" Target="../media/image2350.png"/><Relationship Id="rId285" Type="http://schemas.openxmlformats.org/officeDocument/2006/relationships/customXml" Target="../ink/ink2480.xml"/><Relationship Id="rId17" Type="http://schemas.openxmlformats.org/officeDocument/2006/relationships/customXml" Target="../ink/ink2346.xml"/><Relationship Id="rId38" Type="http://schemas.openxmlformats.org/officeDocument/2006/relationships/image" Target="../media/image2261.png"/><Relationship Id="rId59" Type="http://schemas.openxmlformats.org/officeDocument/2006/relationships/customXml" Target="../ink/ink2367.xml"/><Relationship Id="rId103" Type="http://schemas.openxmlformats.org/officeDocument/2006/relationships/customXml" Target="../ink/ink2389.xml"/><Relationship Id="rId124" Type="http://schemas.openxmlformats.org/officeDocument/2006/relationships/image" Target="../media/image2203.png"/><Relationship Id="rId70" Type="http://schemas.openxmlformats.org/officeDocument/2006/relationships/image" Target="../media/image2277.png"/><Relationship Id="rId91" Type="http://schemas.openxmlformats.org/officeDocument/2006/relationships/customXml" Target="../ink/ink2383.xml"/><Relationship Id="rId145" Type="http://schemas.openxmlformats.org/officeDocument/2006/relationships/customXml" Target="../ink/ink2410.xml"/><Relationship Id="rId166" Type="http://schemas.openxmlformats.org/officeDocument/2006/relationships/image" Target="../media/image2301.png"/><Relationship Id="rId187" Type="http://schemas.openxmlformats.org/officeDocument/2006/relationships/customXml" Target="../ink/ink243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324.png"/><Relationship Id="rId233" Type="http://schemas.openxmlformats.org/officeDocument/2006/relationships/customXml" Target="../ink/ink2454.xml"/><Relationship Id="rId254" Type="http://schemas.openxmlformats.org/officeDocument/2006/relationships/image" Target="../media/image2345.png"/><Relationship Id="rId28" Type="http://schemas.openxmlformats.org/officeDocument/2006/relationships/image" Target="../media/image2256.png"/><Relationship Id="rId49" Type="http://schemas.openxmlformats.org/officeDocument/2006/relationships/customXml" Target="../ink/ink2362.xml"/><Relationship Id="rId114" Type="http://schemas.openxmlformats.org/officeDocument/2006/relationships/image" Target="../media/image2197.png"/><Relationship Id="rId275" Type="http://schemas.openxmlformats.org/officeDocument/2006/relationships/customXml" Target="../ink/ink2475.xml"/><Relationship Id="rId296" Type="http://schemas.openxmlformats.org/officeDocument/2006/relationships/image" Target="../media/image2366.png"/><Relationship Id="rId300" Type="http://schemas.openxmlformats.org/officeDocument/2006/relationships/image" Target="../media/image2368.png"/><Relationship Id="rId60" Type="http://schemas.openxmlformats.org/officeDocument/2006/relationships/image" Target="../media/image2272.png"/><Relationship Id="rId81" Type="http://schemas.openxmlformats.org/officeDocument/2006/relationships/customXml" Target="../ink/ink2378.xml"/><Relationship Id="rId135" Type="http://schemas.openxmlformats.org/officeDocument/2006/relationships/customXml" Target="../ink/ink2405.xml"/><Relationship Id="rId156" Type="http://schemas.openxmlformats.org/officeDocument/2006/relationships/image" Target="../media/image2296.png"/><Relationship Id="rId177" Type="http://schemas.openxmlformats.org/officeDocument/2006/relationships/customXml" Target="../ink/ink2426.xml"/><Relationship Id="rId198" Type="http://schemas.openxmlformats.org/officeDocument/2006/relationships/image" Target="../media/image2317.png"/><Relationship Id="rId202" Type="http://schemas.openxmlformats.org/officeDocument/2006/relationships/image" Target="../media/image2319.png"/><Relationship Id="rId223" Type="http://schemas.openxmlformats.org/officeDocument/2006/relationships/customXml" Target="../ink/ink2449.xml"/><Relationship Id="rId244" Type="http://schemas.openxmlformats.org/officeDocument/2006/relationships/image" Target="../media/image2340.png"/><Relationship Id="rId18" Type="http://schemas.openxmlformats.org/officeDocument/2006/relationships/image" Target="../media/image2251.png"/><Relationship Id="rId39" Type="http://schemas.openxmlformats.org/officeDocument/2006/relationships/customXml" Target="../ink/ink2357.xml"/><Relationship Id="rId265" Type="http://schemas.openxmlformats.org/officeDocument/2006/relationships/customXml" Target="../ink/ink2470.xml"/><Relationship Id="rId286" Type="http://schemas.openxmlformats.org/officeDocument/2006/relationships/image" Target="../media/image2361.png"/><Relationship Id="rId50" Type="http://schemas.openxmlformats.org/officeDocument/2006/relationships/image" Target="../media/image2267.png"/><Relationship Id="rId104" Type="http://schemas.openxmlformats.org/officeDocument/2006/relationships/image" Target="../media/image2192.png"/><Relationship Id="rId125" Type="http://schemas.openxmlformats.org/officeDocument/2006/relationships/customXml" Target="../ink/ink2400.xml"/><Relationship Id="rId146" Type="http://schemas.openxmlformats.org/officeDocument/2006/relationships/image" Target="../media/image2291.png"/><Relationship Id="rId167" Type="http://schemas.openxmlformats.org/officeDocument/2006/relationships/customXml" Target="../ink/ink2421.xml"/><Relationship Id="rId188" Type="http://schemas.openxmlformats.org/officeDocument/2006/relationships/image" Target="../media/image2312.png"/><Relationship Id="rId71" Type="http://schemas.openxmlformats.org/officeDocument/2006/relationships/customXml" Target="../ink/ink2373.xml"/><Relationship Id="rId92" Type="http://schemas.openxmlformats.org/officeDocument/2006/relationships/image" Target="../media/image2186.png"/><Relationship Id="rId213" Type="http://schemas.openxmlformats.org/officeDocument/2006/relationships/customXml" Target="../ink/ink2444.xml"/><Relationship Id="rId234" Type="http://schemas.openxmlformats.org/officeDocument/2006/relationships/image" Target="../media/image2335.png"/><Relationship Id="rId2" Type="http://schemas.openxmlformats.org/officeDocument/2006/relationships/customXml" Target="../ink/ink2338.xml"/><Relationship Id="rId29" Type="http://schemas.openxmlformats.org/officeDocument/2006/relationships/customXml" Target="../ink/ink2352.xml"/><Relationship Id="rId255" Type="http://schemas.openxmlformats.org/officeDocument/2006/relationships/customXml" Target="../ink/ink2465.xml"/><Relationship Id="rId276" Type="http://schemas.openxmlformats.org/officeDocument/2006/relationships/image" Target="../media/image2356.png"/><Relationship Id="rId297" Type="http://schemas.openxmlformats.org/officeDocument/2006/relationships/customXml" Target="../ink/ink2486.xml"/><Relationship Id="rId40" Type="http://schemas.openxmlformats.org/officeDocument/2006/relationships/image" Target="../media/image2262.png"/><Relationship Id="rId115" Type="http://schemas.openxmlformats.org/officeDocument/2006/relationships/customXml" Target="../ink/ink2395.xml"/><Relationship Id="rId136" Type="http://schemas.openxmlformats.org/officeDocument/2006/relationships/image" Target="../media/image2286.png"/><Relationship Id="rId157" Type="http://schemas.openxmlformats.org/officeDocument/2006/relationships/customXml" Target="../ink/ink2416.xml"/><Relationship Id="rId178" Type="http://schemas.openxmlformats.org/officeDocument/2006/relationships/image" Target="../media/image2307.png"/><Relationship Id="rId301" Type="http://schemas.openxmlformats.org/officeDocument/2006/relationships/customXml" Target="../ink/ink2488.xml"/><Relationship Id="rId61" Type="http://schemas.openxmlformats.org/officeDocument/2006/relationships/customXml" Target="../ink/ink2368.xml"/><Relationship Id="rId82" Type="http://schemas.openxmlformats.org/officeDocument/2006/relationships/image" Target="../media/image2181.png"/><Relationship Id="rId199" Type="http://schemas.openxmlformats.org/officeDocument/2006/relationships/customXml" Target="../ink/ink2437.xml"/><Relationship Id="rId203" Type="http://schemas.openxmlformats.org/officeDocument/2006/relationships/customXml" Target="../ink/ink2439.xml"/><Relationship Id="rId19" Type="http://schemas.openxmlformats.org/officeDocument/2006/relationships/customXml" Target="../ink/ink2347.xml"/><Relationship Id="rId224" Type="http://schemas.openxmlformats.org/officeDocument/2006/relationships/image" Target="../media/image2330.png"/><Relationship Id="rId245" Type="http://schemas.openxmlformats.org/officeDocument/2006/relationships/customXml" Target="../ink/ink2460.xml"/><Relationship Id="rId266" Type="http://schemas.openxmlformats.org/officeDocument/2006/relationships/image" Target="../media/image2351.png"/><Relationship Id="rId287" Type="http://schemas.openxmlformats.org/officeDocument/2006/relationships/customXml" Target="../ink/ink2481.xml"/><Relationship Id="rId30" Type="http://schemas.openxmlformats.org/officeDocument/2006/relationships/image" Target="../media/image2257.png"/><Relationship Id="rId105" Type="http://schemas.openxmlformats.org/officeDocument/2006/relationships/customXml" Target="../ink/ink2390.xml"/><Relationship Id="rId126" Type="http://schemas.openxmlformats.org/officeDocument/2006/relationships/image" Target="../media/image2281.png"/><Relationship Id="rId147" Type="http://schemas.openxmlformats.org/officeDocument/2006/relationships/customXml" Target="../ink/ink2411.xml"/><Relationship Id="rId168" Type="http://schemas.openxmlformats.org/officeDocument/2006/relationships/image" Target="../media/image2302.png"/><Relationship Id="rId51" Type="http://schemas.openxmlformats.org/officeDocument/2006/relationships/customXml" Target="../ink/ink2363.xml"/><Relationship Id="rId72" Type="http://schemas.openxmlformats.org/officeDocument/2006/relationships/image" Target="../media/image2278.png"/><Relationship Id="rId93" Type="http://schemas.openxmlformats.org/officeDocument/2006/relationships/customXml" Target="../ink/ink2384.xml"/><Relationship Id="rId189" Type="http://schemas.openxmlformats.org/officeDocument/2006/relationships/customXml" Target="../ink/ink2432.xml"/><Relationship Id="rId3" Type="http://schemas.openxmlformats.org/officeDocument/2006/relationships/image" Target="../media/image2244.png"/><Relationship Id="rId214" Type="http://schemas.openxmlformats.org/officeDocument/2006/relationships/image" Target="../media/image2325.png"/><Relationship Id="rId235" Type="http://schemas.openxmlformats.org/officeDocument/2006/relationships/customXml" Target="../ink/ink2455.xml"/><Relationship Id="rId256" Type="http://schemas.openxmlformats.org/officeDocument/2006/relationships/image" Target="../media/image2346.png"/><Relationship Id="rId277" Type="http://schemas.openxmlformats.org/officeDocument/2006/relationships/customXml" Target="../ink/ink2476.xml"/><Relationship Id="rId298" Type="http://schemas.openxmlformats.org/officeDocument/2006/relationships/image" Target="../media/image2367.png"/><Relationship Id="rId116" Type="http://schemas.openxmlformats.org/officeDocument/2006/relationships/image" Target="../media/image2198.png"/><Relationship Id="rId137" Type="http://schemas.openxmlformats.org/officeDocument/2006/relationships/customXml" Target="../ink/ink2406.xml"/><Relationship Id="rId158" Type="http://schemas.openxmlformats.org/officeDocument/2006/relationships/image" Target="../media/image2297.png"/><Relationship Id="rId302" Type="http://schemas.openxmlformats.org/officeDocument/2006/relationships/image" Target="../media/image2369.png"/><Relationship Id="rId20" Type="http://schemas.openxmlformats.org/officeDocument/2006/relationships/image" Target="../media/image2252.png"/><Relationship Id="rId41" Type="http://schemas.openxmlformats.org/officeDocument/2006/relationships/customXml" Target="../ink/ink2358.xml"/><Relationship Id="rId62" Type="http://schemas.openxmlformats.org/officeDocument/2006/relationships/image" Target="../media/image2273.png"/><Relationship Id="rId83" Type="http://schemas.openxmlformats.org/officeDocument/2006/relationships/customXml" Target="../ink/ink2379.xml"/><Relationship Id="rId179" Type="http://schemas.openxmlformats.org/officeDocument/2006/relationships/customXml" Target="../ink/ink2427.xml"/><Relationship Id="rId190" Type="http://schemas.openxmlformats.org/officeDocument/2006/relationships/image" Target="../media/image2313.png"/><Relationship Id="rId204" Type="http://schemas.openxmlformats.org/officeDocument/2006/relationships/image" Target="../media/image2320.png"/><Relationship Id="rId225" Type="http://schemas.openxmlformats.org/officeDocument/2006/relationships/customXml" Target="../ink/ink2450.xml"/><Relationship Id="rId246" Type="http://schemas.openxmlformats.org/officeDocument/2006/relationships/image" Target="../media/image2341.png"/><Relationship Id="rId267" Type="http://schemas.openxmlformats.org/officeDocument/2006/relationships/customXml" Target="../ink/ink2471.xml"/><Relationship Id="rId288" Type="http://schemas.openxmlformats.org/officeDocument/2006/relationships/image" Target="../media/image2362.png"/><Relationship Id="rId106" Type="http://schemas.openxmlformats.org/officeDocument/2006/relationships/image" Target="../media/image2193.png"/><Relationship Id="rId127" Type="http://schemas.openxmlformats.org/officeDocument/2006/relationships/customXml" Target="../ink/ink2401.xml"/><Relationship Id="rId10" Type="http://schemas.openxmlformats.org/officeDocument/2006/relationships/customXml" Target="../ink/ink2342.xml"/><Relationship Id="rId31" Type="http://schemas.openxmlformats.org/officeDocument/2006/relationships/customXml" Target="../ink/ink2353.xml"/><Relationship Id="rId52" Type="http://schemas.openxmlformats.org/officeDocument/2006/relationships/image" Target="../media/image2268.png"/><Relationship Id="rId73" Type="http://schemas.openxmlformats.org/officeDocument/2006/relationships/customXml" Target="../ink/ink2374.xml"/><Relationship Id="rId94" Type="http://schemas.openxmlformats.org/officeDocument/2006/relationships/image" Target="../media/image2187.png"/><Relationship Id="rId148" Type="http://schemas.openxmlformats.org/officeDocument/2006/relationships/image" Target="../media/image2292.png"/><Relationship Id="rId169" Type="http://schemas.openxmlformats.org/officeDocument/2006/relationships/customXml" Target="../ink/ink2422.xml"/><Relationship Id="rId4" Type="http://schemas.openxmlformats.org/officeDocument/2006/relationships/customXml" Target="../ink/ink2339.xml"/><Relationship Id="rId180" Type="http://schemas.openxmlformats.org/officeDocument/2006/relationships/image" Target="../media/image2308.png"/><Relationship Id="rId215" Type="http://schemas.openxmlformats.org/officeDocument/2006/relationships/customXml" Target="../ink/ink2445.xml"/><Relationship Id="rId236" Type="http://schemas.openxmlformats.org/officeDocument/2006/relationships/image" Target="../media/image2336.png"/><Relationship Id="rId257" Type="http://schemas.openxmlformats.org/officeDocument/2006/relationships/customXml" Target="../ink/ink2466.xml"/><Relationship Id="rId278" Type="http://schemas.openxmlformats.org/officeDocument/2006/relationships/image" Target="../media/image2357.png"/><Relationship Id="rId303" Type="http://schemas.openxmlformats.org/officeDocument/2006/relationships/customXml" Target="../ink/ink2489.xml"/><Relationship Id="rId42" Type="http://schemas.openxmlformats.org/officeDocument/2006/relationships/image" Target="../media/image2263.png"/><Relationship Id="rId84" Type="http://schemas.openxmlformats.org/officeDocument/2006/relationships/image" Target="../media/image2182.png"/><Relationship Id="rId138" Type="http://schemas.openxmlformats.org/officeDocument/2006/relationships/image" Target="../media/image2287.png"/><Relationship Id="rId191" Type="http://schemas.openxmlformats.org/officeDocument/2006/relationships/customXml" Target="../ink/ink2433.xml"/><Relationship Id="rId205" Type="http://schemas.openxmlformats.org/officeDocument/2006/relationships/customXml" Target="../ink/ink2440.xml"/><Relationship Id="rId247" Type="http://schemas.openxmlformats.org/officeDocument/2006/relationships/customXml" Target="../ink/ink2461.xml"/><Relationship Id="rId107" Type="http://schemas.openxmlformats.org/officeDocument/2006/relationships/customXml" Target="../ink/ink2391.xml"/><Relationship Id="rId289" Type="http://schemas.openxmlformats.org/officeDocument/2006/relationships/customXml" Target="../ink/ink2482.xml"/><Relationship Id="rId11" Type="http://schemas.openxmlformats.org/officeDocument/2006/relationships/image" Target="../media/image2248.png"/><Relationship Id="rId53" Type="http://schemas.openxmlformats.org/officeDocument/2006/relationships/customXml" Target="../ink/ink2364.xml"/><Relationship Id="rId149" Type="http://schemas.openxmlformats.org/officeDocument/2006/relationships/customXml" Target="../ink/ink2412.xml"/><Relationship Id="rId95" Type="http://schemas.openxmlformats.org/officeDocument/2006/relationships/customXml" Target="../ink/ink2385.xml"/><Relationship Id="rId160" Type="http://schemas.openxmlformats.org/officeDocument/2006/relationships/image" Target="../media/image2298.png"/><Relationship Id="rId216" Type="http://schemas.openxmlformats.org/officeDocument/2006/relationships/image" Target="../media/image2326.png"/><Relationship Id="rId258" Type="http://schemas.openxmlformats.org/officeDocument/2006/relationships/image" Target="../media/image2347.png"/><Relationship Id="rId22" Type="http://schemas.openxmlformats.org/officeDocument/2006/relationships/image" Target="../media/image2253.png"/><Relationship Id="rId64" Type="http://schemas.openxmlformats.org/officeDocument/2006/relationships/image" Target="../media/image2274.png"/><Relationship Id="rId118" Type="http://schemas.openxmlformats.org/officeDocument/2006/relationships/image" Target="../media/image2199.png"/><Relationship Id="rId171" Type="http://schemas.openxmlformats.org/officeDocument/2006/relationships/customXml" Target="../ink/ink2423.xml"/><Relationship Id="rId227" Type="http://schemas.openxmlformats.org/officeDocument/2006/relationships/customXml" Target="../ink/ink2451.xml"/><Relationship Id="rId269" Type="http://schemas.openxmlformats.org/officeDocument/2006/relationships/customXml" Target="../ink/ink2472.xml"/><Relationship Id="rId33" Type="http://schemas.openxmlformats.org/officeDocument/2006/relationships/customXml" Target="../ink/ink2354.xml"/><Relationship Id="rId129" Type="http://schemas.openxmlformats.org/officeDocument/2006/relationships/customXml" Target="../ink/ink2402.xml"/><Relationship Id="rId280" Type="http://schemas.openxmlformats.org/officeDocument/2006/relationships/image" Target="../media/image2358.png"/><Relationship Id="rId75" Type="http://schemas.openxmlformats.org/officeDocument/2006/relationships/customXml" Target="../ink/ink2375.xml"/><Relationship Id="rId140" Type="http://schemas.openxmlformats.org/officeDocument/2006/relationships/image" Target="../media/image2288.png"/><Relationship Id="rId182" Type="http://schemas.openxmlformats.org/officeDocument/2006/relationships/image" Target="../media/image2309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48.xml"/><Relationship Id="rId299" Type="http://schemas.openxmlformats.org/officeDocument/2006/relationships/customXml" Target="../ink/ink2640.xml"/><Relationship Id="rId21" Type="http://schemas.openxmlformats.org/officeDocument/2006/relationships/image" Target="../media/image2358.png"/><Relationship Id="rId63" Type="http://schemas.openxmlformats.org/officeDocument/2006/relationships/image" Target="../media/image2389.png"/><Relationship Id="rId159" Type="http://schemas.openxmlformats.org/officeDocument/2006/relationships/image" Target="../media/image2436.png"/><Relationship Id="rId324" Type="http://schemas.openxmlformats.org/officeDocument/2006/relationships/image" Target="../media/image2518.png"/><Relationship Id="rId170" Type="http://schemas.openxmlformats.org/officeDocument/2006/relationships/customXml" Target="../ink/ink2575.xml"/><Relationship Id="rId226" Type="http://schemas.openxmlformats.org/officeDocument/2006/relationships/image" Target="../media/image2469.png"/><Relationship Id="rId268" Type="http://schemas.openxmlformats.org/officeDocument/2006/relationships/image" Target="../media/image2490.png"/><Relationship Id="rId32" Type="http://schemas.openxmlformats.org/officeDocument/2006/relationships/customXml" Target="../ink/ink2505.xml"/><Relationship Id="rId74" Type="http://schemas.openxmlformats.org/officeDocument/2006/relationships/customXml" Target="../ink/ink2526.xml"/><Relationship Id="rId128" Type="http://schemas.openxmlformats.org/officeDocument/2006/relationships/customXml" Target="../ink/ink2554.xml"/><Relationship Id="rId335" Type="http://schemas.openxmlformats.org/officeDocument/2006/relationships/customXml" Target="../ink/ink2658.xml"/><Relationship Id="rId5" Type="http://schemas.openxmlformats.org/officeDocument/2006/relationships/image" Target="../media/image2372.png"/><Relationship Id="rId181" Type="http://schemas.openxmlformats.org/officeDocument/2006/relationships/customXml" Target="../ink/ink2581.xml"/><Relationship Id="rId237" Type="http://schemas.openxmlformats.org/officeDocument/2006/relationships/customXml" Target="../ink/ink2609.xml"/><Relationship Id="rId279" Type="http://schemas.openxmlformats.org/officeDocument/2006/relationships/customXml" Target="../ink/ink2630.xml"/><Relationship Id="rId43" Type="http://schemas.openxmlformats.org/officeDocument/2006/relationships/image" Target="../media/image2379.png"/><Relationship Id="rId139" Type="http://schemas.openxmlformats.org/officeDocument/2006/relationships/image" Target="../media/image2426.png"/><Relationship Id="rId290" Type="http://schemas.openxmlformats.org/officeDocument/2006/relationships/image" Target="../media/image2501.png"/><Relationship Id="rId304" Type="http://schemas.openxmlformats.org/officeDocument/2006/relationships/image" Target="../media/image2508.png"/><Relationship Id="rId346" Type="http://schemas.openxmlformats.org/officeDocument/2006/relationships/image" Target="../media/image2529.png"/><Relationship Id="rId85" Type="http://schemas.openxmlformats.org/officeDocument/2006/relationships/image" Target="../media/image2400.png"/><Relationship Id="rId150" Type="http://schemas.openxmlformats.org/officeDocument/2006/relationships/customXml" Target="../ink/ink2565.xml"/><Relationship Id="rId192" Type="http://schemas.openxmlformats.org/officeDocument/2006/relationships/image" Target="../media/image2452.png"/><Relationship Id="rId206" Type="http://schemas.openxmlformats.org/officeDocument/2006/relationships/image" Target="../media/image2459.png"/><Relationship Id="rId248" Type="http://schemas.openxmlformats.org/officeDocument/2006/relationships/image" Target="../media/image2480.png"/><Relationship Id="rId12" Type="http://schemas.openxmlformats.org/officeDocument/2006/relationships/customXml" Target="../ink/ink2495.xml"/><Relationship Id="rId108" Type="http://schemas.openxmlformats.org/officeDocument/2006/relationships/image" Target="../media/image2411.png"/><Relationship Id="rId315" Type="http://schemas.openxmlformats.org/officeDocument/2006/relationships/customXml" Target="../ink/ink2648.xml"/><Relationship Id="rId54" Type="http://schemas.openxmlformats.org/officeDocument/2006/relationships/customXml" Target="../ink/ink2516.xml"/><Relationship Id="rId96" Type="http://schemas.openxmlformats.org/officeDocument/2006/relationships/image" Target="../media/image2405.png"/><Relationship Id="rId161" Type="http://schemas.openxmlformats.org/officeDocument/2006/relationships/image" Target="../media/image2437.png"/><Relationship Id="rId217" Type="http://schemas.openxmlformats.org/officeDocument/2006/relationships/customXml" Target="../ink/ink2599.xml"/><Relationship Id="rId259" Type="http://schemas.openxmlformats.org/officeDocument/2006/relationships/customXml" Target="../ink/ink2620.xml"/><Relationship Id="rId23" Type="http://schemas.openxmlformats.org/officeDocument/2006/relationships/image" Target="../media/image2359.png"/><Relationship Id="rId119" Type="http://schemas.openxmlformats.org/officeDocument/2006/relationships/customXml" Target="../ink/ink2549.xml"/><Relationship Id="rId270" Type="http://schemas.openxmlformats.org/officeDocument/2006/relationships/image" Target="../media/image2491.png"/><Relationship Id="rId326" Type="http://schemas.openxmlformats.org/officeDocument/2006/relationships/image" Target="../media/image2519.png"/><Relationship Id="rId65" Type="http://schemas.openxmlformats.org/officeDocument/2006/relationships/image" Target="../media/image2390.png"/><Relationship Id="rId130" Type="http://schemas.openxmlformats.org/officeDocument/2006/relationships/customXml" Target="../ink/ink2555.xml"/><Relationship Id="rId172" Type="http://schemas.openxmlformats.org/officeDocument/2006/relationships/customXml" Target="../ink/ink2576.xml"/><Relationship Id="rId228" Type="http://schemas.openxmlformats.org/officeDocument/2006/relationships/image" Target="../media/image2470.png"/><Relationship Id="rId281" Type="http://schemas.openxmlformats.org/officeDocument/2006/relationships/customXml" Target="../ink/ink2631.xml"/><Relationship Id="rId337" Type="http://schemas.openxmlformats.org/officeDocument/2006/relationships/customXml" Target="../ink/ink2659.xml"/><Relationship Id="rId34" Type="http://schemas.openxmlformats.org/officeDocument/2006/relationships/customXml" Target="../ink/ink2506.xml"/><Relationship Id="rId76" Type="http://schemas.openxmlformats.org/officeDocument/2006/relationships/customXml" Target="../ink/ink2527.xml"/><Relationship Id="rId141" Type="http://schemas.openxmlformats.org/officeDocument/2006/relationships/image" Target="../media/image2427.png"/><Relationship Id="rId7" Type="http://schemas.openxmlformats.org/officeDocument/2006/relationships/image" Target="../media/image2373.png"/><Relationship Id="rId183" Type="http://schemas.openxmlformats.org/officeDocument/2006/relationships/customXml" Target="../ink/ink2582.xml"/><Relationship Id="rId239" Type="http://schemas.openxmlformats.org/officeDocument/2006/relationships/customXml" Target="../ink/ink2610.xml"/><Relationship Id="rId250" Type="http://schemas.openxmlformats.org/officeDocument/2006/relationships/image" Target="../media/image2481.png"/><Relationship Id="rId292" Type="http://schemas.openxmlformats.org/officeDocument/2006/relationships/image" Target="../media/image2502.png"/><Relationship Id="rId306" Type="http://schemas.openxmlformats.org/officeDocument/2006/relationships/image" Target="../media/image2509.png"/><Relationship Id="rId45" Type="http://schemas.openxmlformats.org/officeDocument/2006/relationships/image" Target="../media/image2380.png"/><Relationship Id="rId87" Type="http://schemas.openxmlformats.org/officeDocument/2006/relationships/image" Target="../media/image2401.png"/><Relationship Id="rId110" Type="http://schemas.openxmlformats.org/officeDocument/2006/relationships/image" Target="../media/image2412.png"/><Relationship Id="rId348" Type="http://schemas.openxmlformats.org/officeDocument/2006/relationships/image" Target="../media/image2530.png"/><Relationship Id="rId152" Type="http://schemas.openxmlformats.org/officeDocument/2006/relationships/customXml" Target="../ink/ink2566.xml"/><Relationship Id="rId194" Type="http://schemas.openxmlformats.org/officeDocument/2006/relationships/image" Target="../media/image2453.png"/><Relationship Id="rId208" Type="http://schemas.openxmlformats.org/officeDocument/2006/relationships/image" Target="../media/image2460.png"/><Relationship Id="rId261" Type="http://schemas.openxmlformats.org/officeDocument/2006/relationships/customXml" Target="../ink/ink2621.xml"/><Relationship Id="rId14" Type="http://schemas.openxmlformats.org/officeDocument/2006/relationships/customXml" Target="../ink/ink2496.xml"/><Relationship Id="rId56" Type="http://schemas.openxmlformats.org/officeDocument/2006/relationships/customXml" Target="../ink/ink2517.xml"/><Relationship Id="rId317" Type="http://schemas.openxmlformats.org/officeDocument/2006/relationships/customXml" Target="../ink/ink2649.xml"/><Relationship Id="rId8" Type="http://schemas.openxmlformats.org/officeDocument/2006/relationships/customXml" Target="../ink/ink2493.xml"/><Relationship Id="rId98" Type="http://schemas.openxmlformats.org/officeDocument/2006/relationships/image" Target="../media/image2406.png"/><Relationship Id="rId121" Type="http://schemas.openxmlformats.org/officeDocument/2006/relationships/image" Target="../media/image2417.png"/><Relationship Id="rId142" Type="http://schemas.openxmlformats.org/officeDocument/2006/relationships/customXml" Target="../ink/ink2561.xml"/><Relationship Id="rId163" Type="http://schemas.openxmlformats.org/officeDocument/2006/relationships/image" Target="../media/image2438.png"/><Relationship Id="rId184" Type="http://schemas.openxmlformats.org/officeDocument/2006/relationships/image" Target="../media/image2448.png"/><Relationship Id="rId219" Type="http://schemas.openxmlformats.org/officeDocument/2006/relationships/customXml" Target="../ink/ink2600.xml"/><Relationship Id="rId230" Type="http://schemas.openxmlformats.org/officeDocument/2006/relationships/image" Target="../media/image2471.png"/><Relationship Id="rId251" Type="http://schemas.openxmlformats.org/officeDocument/2006/relationships/customXml" Target="../ink/ink2616.xml"/><Relationship Id="rId25" Type="http://schemas.openxmlformats.org/officeDocument/2006/relationships/image" Target="../media/image2360.png"/><Relationship Id="rId46" Type="http://schemas.openxmlformats.org/officeDocument/2006/relationships/customXml" Target="../ink/ink2512.xml"/><Relationship Id="rId67" Type="http://schemas.openxmlformats.org/officeDocument/2006/relationships/image" Target="../media/image2391.png"/><Relationship Id="rId272" Type="http://schemas.openxmlformats.org/officeDocument/2006/relationships/image" Target="../media/image2492.png"/><Relationship Id="rId293" Type="http://schemas.openxmlformats.org/officeDocument/2006/relationships/customXml" Target="../ink/ink2637.xml"/><Relationship Id="rId307" Type="http://schemas.openxmlformats.org/officeDocument/2006/relationships/customXml" Target="../ink/ink2644.xml"/><Relationship Id="rId328" Type="http://schemas.openxmlformats.org/officeDocument/2006/relationships/image" Target="../media/image2520.png"/><Relationship Id="rId349" Type="http://schemas.openxmlformats.org/officeDocument/2006/relationships/customXml" Target="../ink/ink2665.xml"/><Relationship Id="rId88" Type="http://schemas.openxmlformats.org/officeDocument/2006/relationships/customXml" Target="../ink/ink2533.xml"/><Relationship Id="rId111" Type="http://schemas.openxmlformats.org/officeDocument/2006/relationships/customXml" Target="../ink/ink2545.xml"/><Relationship Id="rId132" Type="http://schemas.openxmlformats.org/officeDocument/2006/relationships/customXml" Target="../ink/ink2556.xml"/><Relationship Id="rId153" Type="http://schemas.openxmlformats.org/officeDocument/2006/relationships/image" Target="../media/image2433.png"/><Relationship Id="rId174" Type="http://schemas.openxmlformats.org/officeDocument/2006/relationships/customXml" Target="../ink/ink2577.xml"/><Relationship Id="rId195" Type="http://schemas.openxmlformats.org/officeDocument/2006/relationships/customXml" Target="../ink/ink2588.xml"/><Relationship Id="rId209" Type="http://schemas.openxmlformats.org/officeDocument/2006/relationships/customXml" Target="../ink/ink2595.xml"/><Relationship Id="rId220" Type="http://schemas.openxmlformats.org/officeDocument/2006/relationships/image" Target="../media/image2466.png"/><Relationship Id="rId241" Type="http://schemas.openxmlformats.org/officeDocument/2006/relationships/customXml" Target="../ink/ink2611.xml"/><Relationship Id="rId15" Type="http://schemas.openxmlformats.org/officeDocument/2006/relationships/image" Target="../media/image2355.png"/><Relationship Id="rId36" Type="http://schemas.openxmlformats.org/officeDocument/2006/relationships/customXml" Target="../ink/ink2507.xml"/><Relationship Id="rId57" Type="http://schemas.openxmlformats.org/officeDocument/2006/relationships/image" Target="../media/image2386.png"/><Relationship Id="rId262" Type="http://schemas.openxmlformats.org/officeDocument/2006/relationships/image" Target="../media/image2487.png"/><Relationship Id="rId283" Type="http://schemas.openxmlformats.org/officeDocument/2006/relationships/customXml" Target="../ink/ink2632.xml"/><Relationship Id="rId318" Type="http://schemas.openxmlformats.org/officeDocument/2006/relationships/image" Target="../media/image2515.png"/><Relationship Id="rId339" Type="http://schemas.openxmlformats.org/officeDocument/2006/relationships/customXml" Target="../ink/ink2660.xml"/><Relationship Id="rId78" Type="http://schemas.openxmlformats.org/officeDocument/2006/relationships/customXml" Target="../ink/ink2528.xml"/><Relationship Id="rId99" Type="http://schemas.openxmlformats.org/officeDocument/2006/relationships/customXml" Target="../ink/ink2539.xml"/><Relationship Id="rId101" Type="http://schemas.openxmlformats.org/officeDocument/2006/relationships/customXml" Target="../ink/ink2540.xml"/><Relationship Id="rId122" Type="http://schemas.openxmlformats.org/officeDocument/2006/relationships/customXml" Target="../ink/ink2551.xml"/><Relationship Id="rId143" Type="http://schemas.openxmlformats.org/officeDocument/2006/relationships/image" Target="../media/image2428.png"/><Relationship Id="rId164" Type="http://schemas.openxmlformats.org/officeDocument/2006/relationships/customXml" Target="../ink/ink2572.xml"/><Relationship Id="rId185" Type="http://schemas.openxmlformats.org/officeDocument/2006/relationships/customXml" Target="../ink/ink2583.xml"/><Relationship Id="rId350" Type="http://schemas.openxmlformats.org/officeDocument/2006/relationships/image" Target="../media/image2531.png"/><Relationship Id="rId9" Type="http://schemas.openxmlformats.org/officeDocument/2006/relationships/image" Target="../media/image2351.png"/><Relationship Id="rId210" Type="http://schemas.openxmlformats.org/officeDocument/2006/relationships/image" Target="../media/image2461.png"/><Relationship Id="rId26" Type="http://schemas.openxmlformats.org/officeDocument/2006/relationships/customXml" Target="../ink/ink2502.xml"/><Relationship Id="rId231" Type="http://schemas.openxmlformats.org/officeDocument/2006/relationships/customXml" Target="../ink/ink2606.xml"/><Relationship Id="rId252" Type="http://schemas.openxmlformats.org/officeDocument/2006/relationships/image" Target="../media/image2482.png"/><Relationship Id="rId273" Type="http://schemas.openxmlformats.org/officeDocument/2006/relationships/customXml" Target="../ink/ink2627.xml"/><Relationship Id="rId294" Type="http://schemas.openxmlformats.org/officeDocument/2006/relationships/image" Target="../media/image2503.png"/><Relationship Id="rId308" Type="http://schemas.openxmlformats.org/officeDocument/2006/relationships/image" Target="../media/image2510.png"/><Relationship Id="rId329" Type="http://schemas.openxmlformats.org/officeDocument/2006/relationships/customXml" Target="../ink/ink2655.xml"/><Relationship Id="rId47" Type="http://schemas.openxmlformats.org/officeDocument/2006/relationships/image" Target="../media/image2381.png"/><Relationship Id="rId68" Type="http://schemas.openxmlformats.org/officeDocument/2006/relationships/customXml" Target="../ink/ink2523.xml"/><Relationship Id="rId89" Type="http://schemas.openxmlformats.org/officeDocument/2006/relationships/image" Target="../media/image2402.png"/><Relationship Id="rId112" Type="http://schemas.openxmlformats.org/officeDocument/2006/relationships/image" Target="../media/image2413.png"/><Relationship Id="rId133" Type="http://schemas.openxmlformats.org/officeDocument/2006/relationships/image" Target="../media/image2423.png"/><Relationship Id="rId154" Type="http://schemas.openxmlformats.org/officeDocument/2006/relationships/customXml" Target="../ink/ink2567.xml"/><Relationship Id="rId175" Type="http://schemas.openxmlformats.org/officeDocument/2006/relationships/image" Target="../media/image2444.png"/><Relationship Id="rId340" Type="http://schemas.openxmlformats.org/officeDocument/2006/relationships/image" Target="../media/image2526.png"/><Relationship Id="rId196" Type="http://schemas.openxmlformats.org/officeDocument/2006/relationships/image" Target="../media/image2454.png"/><Relationship Id="rId200" Type="http://schemas.openxmlformats.org/officeDocument/2006/relationships/image" Target="../media/image2456.png"/><Relationship Id="rId16" Type="http://schemas.openxmlformats.org/officeDocument/2006/relationships/customXml" Target="../ink/ink2497.xml"/><Relationship Id="rId221" Type="http://schemas.openxmlformats.org/officeDocument/2006/relationships/customXml" Target="../ink/ink2601.xml"/><Relationship Id="rId242" Type="http://schemas.openxmlformats.org/officeDocument/2006/relationships/image" Target="../media/image2477.png"/><Relationship Id="rId263" Type="http://schemas.openxmlformats.org/officeDocument/2006/relationships/customXml" Target="../ink/ink2622.xml"/><Relationship Id="rId284" Type="http://schemas.openxmlformats.org/officeDocument/2006/relationships/image" Target="../media/image2498.png"/><Relationship Id="rId319" Type="http://schemas.openxmlformats.org/officeDocument/2006/relationships/customXml" Target="../ink/ink2650.xml"/><Relationship Id="rId37" Type="http://schemas.openxmlformats.org/officeDocument/2006/relationships/image" Target="../media/image2376.png"/><Relationship Id="rId58" Type="http://schemas.openxmlformats.org/officeDocument/2006/relationships/customXml" Target="../ink/ink2518.xml"/><Relationship Id="rId79" Type="http://schemas.openxmlformats.org/officeDocument/2006/relationships/image" Target="../media/image2397.png"/><Relationship Id="rId102" Type="http://schemas.openxmlformats.org/officeDocument/2006/relationships/image" Target="../media/image2408.png"/><Relationship Id="rId123" Type="http://schemas.openxmlformats.org/officeDocument/2006/relationships/image" Target="../media/image2418.png"/><Relationship Id="rId144" Type="http://schemas.openxmlformats.org/officeDocument/2006/relationships/customXml" Target="../ink/ink2562.xml"/><Relationship Id="rId330" Type="http://schemas.openxmlformats.org/officeDocument/2006/relationships/image" Target="../media/image2521.png"/><Relationship Id="rId90" Type="http://schemas.openxmlformats.org/officeDocument/2006/relationships/customXml" Target="../ink/ink2534.xml"/><Relationship Id="rId165" Type="http://schemas.openxmlformats.org/officeDocument/2006/relationships/image" Target="../media/image2439.png"/><Relationship Id="rId186" Type="http://schemas.openxmlformats.org/officeDocument/2006/relationships/image" Target="../media/image2449.png"/><Relationship Id="rId351" Type="http://schemas.openxmlformats.org/officeDocument/2006/relationships/customXml" Target="../ink/ink2666.xml"/><Relationship Id="rId211" Type="http://schemas.openxmlformats.org/officeDocument/2006/relationships/customXml" Target="../ink/ink2596.xml"/><Relationship Id="rId232" Type="http://schemas.openxmlformats.org/officeDocument/2006/relationships/image" Target="../media/image2472.png"/><Relationship Id="rId253" Type="http://schemas.openxmlformats.org/officeDocument/2006/relationships/customXml" Target="../ink/ink2617.xml"/><Relationship Id="rId274" Type="http://schemas.openxmlformats.org/officeDocument/2006/relationships/image" Target="../media/image2493.png"/><Relationship Id="rId295" Type="http://schemas.openxmlformats.org/officeDocument/2006/relationships/customXml" Target="../ink/ink2638.xml"/><Relationship Id="rId309" Type="http://schemas.openxmlformats.org/officeDocument/2006/relationships/customXml" Target="../ink/ink2645.xml"/><Relationship Id="rId27" Type="http://schemas.openxmlformats.org/officeDocument/2006/relationships/image" Target="../media/image2364.png"/><Relationship Id="rId48" Type="http://schemas.openxmlformats.org/officeDocument/2006/relationships/customXml" Target="../ink/ink2513.xml"/><Relationship Id="rId69" Type="http://schemas.openxmlformats.org/officeDocument/2006/relationships/image" Target="../media/image2392.png"/><Relationship Id="rId113" Type="http://schemas.openxmlformats.org/officeDocument/2006/relationships/customXml" Target="../ink/ink2546.xml"/><Relationship Id="rId134" Type="http://schemas.openxmlformats.org/officeDocument/2006/relationships/customXml" Target="../ink/ink2557.xml"/><Relationship Id="rId320" Type="http://schemas.openxmlformats.org/officeDocument/2006/relationships/image" Target="../media/image2516.png"/><Relationship Id="rId80" Type="http://schemas.openxmlformats.org/officeDocument/2006/relationships/customXml" Target="../ink/ink2529.xml"/><Relationship Id="rId155" Type="http://schemas.openxmlformats.org/officeDocument/2006/relationships/image" Target="../media/image2434.png"/><Relationship Id="rId176" Type="http://schemas.openxmlformats.org/officeDocument/2006/relationships/customXml" Target="../ink/ink2578.xml"/><Relationship Id="rId197" Type="http://schemas.openxmlformats.org/officeDocument/2006/relationships/customXml" Target="../ink/ink2589.xml"/><Relationship Id="rId341" Type="http://schemas.openxmlformats.org/officeDocument/2006/relationships/customXml" Target="../ink/ink2661.xml"/><Relationship Id="rId201" Type="http://schemas.openxmlformats.org/officeDocument/2006/relationships/customXml" Target="../ink/ink2591.xml"/><Relationship Id="rId222" Type="http://schemas.openxmlformats.org/officeDocument/2006/relationships/image" Target="../media/image2467.png"/><Relationship Id="rId243" Type="http://schemas.openxmlformats.org/officeDocument/2006/relationships/customXml" Target="../ink/ink2612.xml"/><Relationship Id="rId264" Type="http://schemas.openxmlformats.org/officeDocument/2006/relationships/image" Target="../media/image2488.png"/><Relationship Id="rId285" Type="http://schemas.openxmlformats.org/officeDocument/2006/relationships/customXml" Target="../ink/ink2633.xml"/><Relationship Id="rId17" Type="http://schemas.openxmlformats.org/officeDocument/2006/relationships/image" Target="../media/image2356.png"/><Relationship Id="rId38" Type="http://schemas.openxmlformats.org/officeDocument/2006/relationships/customXml" Target="../ink/ink2508.xml"/><Relationship Id="rId59" Type="http://schemas.openxmlformats.org/officeDocument/2006/relationships/image" Target="../media/image2387.png"/><Relationship Id="rId103" Type="http://schemas.openxmlformats.org/officeDocument/2006/relationships/customXml" Target="../ink/ink2541.xml"/><Relationship Id="rId124" Type="http://schemas.openxmlformats.org/officeDocument/2006/relationships/customXml" Target="../ink/ink2552.xml"/><Relationship Id="rId310" Type="http://schemas.openxmlformats.org/officeDocument/2006/relationships/image" Target="../media/image2511.png"/><Relationship Id="rId70" Type="http://schemas.openxmlformats.org/officeDocument/2006/relationships/customXml" Target="../ink/ink2524.xml"/><Relationship Id="rId91" Type="http://schemas.openxmlformats.org/officeDocument/2006/relationships/image" Target="../media/image2403.png"/><Relationship Id="rId145" Type="http://schemas.openxmlformats.org/officeDocument/2006/relationships/image" Target="../media/image2429.png"/><Relationship Id="rId166" Type="http://schemas.openxmlformats.org/officeDocument/2006/relationships/customXml" Target="../ink/ink2573.xml"/><Relationship Id="rId187" Type="http://schemas.openxmlformats.org/officeDocument/2006/relationships/customXml" Target="../ink/ink2584.xml"/><Relationship Id="rId331" Type="http://schemas.openxmlformats.org/officeDocument/2006/relationships/customXml" Target="../ink/ink2656.xml"/><Relationship Id="rId352" Type="http://schemas.openxmlformats.org/officeDocument/2006/relationships/image" Target="../media/image2532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62.png"/><Relationship Id="rId233" Type="http://schemas.openxmlformats.org/officeDocument/2006/relationships/customXml" Target="../ink/ink2607.xml"/><Relationship Id="rId254" Type="http://schemas.openxmlformats.org/officeDocument/2006/relationships/image" Target="../media/image2483.png"/><Relationship Id="rId28" Type="http://schemas.openxmlformats.org/officeDocument/2006/relationships/customXml" Target="../ink/ink2503.xml"/><Relationship Id="rId49" Type="http://schemas.openxmlformats.org/officeDocument/2006/relationships/image" Target="../media/image2382.png"/><Relationship Id="rId114" Type="http://schemas.openxmlformats.org/officeDocument/2006/relationships/image" Target="../media/image2414.png"/><Relationship Id="rId275" Type="http://schemas.openxmlformats.org/officeDocument/2006/relationships/customXml" Target="../ink/ink2628.xml"/><Relationship Id="rId296" Type="http://schemas.openxmlformats.org/officeDocument/2006/relationships/image" Target="../media/image2504.png"/><Relationship Id="rId300" Type="http://schemas.openxmlformats.org/officeDocument/2006/relationships/image" Target="../media/image2506.png"/><Relationship Id="rId60" Type="http://schemas.openxmlformats.org/officeDocument/2006/relationships/customXml" Target="../ink/ink2519.xml"/><Relationship Id="rId81" Type="http://schemas.openxmlformats.org/officeDocument/2006/relationships/image" Target="../media/image2398.png"/><Relationship Id="rId135" Type="http://schemas.openxmlformats.org/officeDocument/2006/relationships/image" Target="../media/image2424.png"/><Relationship Id="rId156" Type="http://schemas.openxmlformats.org/officeDocument/2006/relationships/customXml" Target="../ink/ink2568.xml"/><Relationship Id="rId177" Type="http://schemas.openxmlformats.org/officeDocument/2006/relationships/customXml" Target="../ink/ink2579.xml"/><Relationship Id="rId198" Type="http://schemas.openxmlformats.org/officeDocument/2006/relationships/image" Target="../media/image2455.png"/><Relationship Id="rId321" Type="http://schemas.openxmlformats.org/officeDocument/2006/relationships/customXml" Target="../ink/ink2651.xml"/><Relationship Id="rId342" Type="http://schemas.openxmlformats.org/officeDocument/2006/relationships/image" Target="../media/image2527.png"/><Relationship Id="rId202" Type="http://schemas.openxmlformats.org/officeDocument/2006/relationships/image" Target="../media/image2457.png"/><Relationship Id="rId223" Type="http://schemas.openxmlformats.org/officeDocument/2006/relationships/customXml" Target="../ink/ink2602.xml"/><Relationship Id="rId244" Type="http://schemas.openxmlformats.org/officeDocument/2006/relationships/image" Target="../media/image2478.png"/><Relationship Id="rId18" Type="http://schemas.openxmlformats.org/officeDocument/2006/relationships/customXml" Target="../ink/ink2498.xml"/><Relationship Id="rId39" Type="http://schemas.openxmlformats.org/officeDocument/2006/relationships/image" Target="../media/image2377.png"/><Relationship Id="rId265" Type="http://schemas.openxmlformats.org/officeDocument/2006/relationships/customXml" Target="../ink/ink2623.xml"/><Relationship Id="rId286" Type="http://schemas.openxmlformats.org/officeDocument/2006/relationships/image" Target="../media/image2499.png"/><Relationship Id="rId50" Type="http://schemas.openxmlformats.org/officeDocument/2006/relationships/customXml" Target="../ink/ink2514.xml"/><Relationship Id="rId104" Type="http://schemas.openxmlformats.org/officeDocument/2006/relationships/image" Target="../media/image2409.png"/><Relationship Id="rId125" Type="http://schemas.openxmlformats.org/officeDocument/2006/relationships/image" Target="../media/image2419.png"/><Relationship Id="rId146" Type="http://schemas.openxmlformats.org/officeDocument/2006/relationships/customXml" Target="../ink/ink2563.xml"/><Relationship Id="rId167" Type="http://schemas.openxmlformats.org/officeDocument/2006/relationships/image" Target="../media/image2440.png"/><Relationship Id="rId188" Type="http://schemas.openxmlformats.org/officeDocument/2006/relationships/image" Target="../media/image2450.png"/><Relationship Id="rId311" Type="http://schemas.openxmlformats.org/officeDocument/2006/relationships/customXml" Target="../ink/ink2646.xml"/><Relationship Id="rId332" Type="http://schemas.openxmlformats.org/officeDocument/2006/relationships/image" Target="../media/image2522.png"/><Relationship Id="rId71" Type="http://schemas.openxmlformats.org/officeDocument/2006/relationships/image" Target="../media/image2393.png"/><Relationship Id="rId92" Type="http://schemas.openxmlformats.org/officeDocument/2006/relationships/customXml" Target="../ink/ink2535.xml"/><Relationship Id="rId213" Type="http://schemas.openxmlformats.org/officeDocument/2006/relationships/customXml" Target="../ink/ink2597.xml"/><Relationship Id="rId234" Type="http://schemas.openxmlformats.org/officeDocument/2006/relationships/image" Target="../media/image2473.png"/><Relationship Id="rId2" Type="http://schemas.openxmlformats.org/officeDocument/2006/relationships/customXml" Target="../ink/ink2490.xml"/><Relationship Id="rId29" Type="http://schemas.openxmlformats.org/officeDocument/2006/relationships/image" Target="../media/image2350.png"/><Relationship Id="rId255" Type="http://schemas.openxmlformats.org/officeDocument/2006/relationships/customXml" Target="../ink/ink2618.xml"/><Relationship Id="rId276" Type="http://schemas.openxmlformats.org/officeDocument/2006/relationships/image" Target="../media/image2494.png"/><Relationship Id="rId297" Type="http://schemas.openxmlformats.org/officeDocument/2006/relationships/customXml" Target="../ink/ink2639.xml"/><Relationship Id="rId40" Type="http://schemas.openxmlformats.org/officeDocument/2006/relationships/customXml" Target="../ink/ink2509.xml"/><Relationship Id="rId115" Type="http://schemas.openxmlformats.org/officeDocument/2006/relationships/customXml" Target="../ink/ink2547.xml"/><Relationship Id="rId136" Type="http://schemas.openxmlformats.org/officeDocument/2006/relationships/customXml" Target="../ink/ink2558.xml"/><Relationship Id="rId157" Type="http://schemas.openxmlformats.org/officeDocument/2006/relationships/image" Target="../media/image2435.png"/><Relationship Id="rId178" Type="http://schemas.openxmlformats.org/officeDocument/2006/relationships/image" Target="../media/image2445.png"/><Relationship Id="rId301" Type="http://schemas.openxmlformats.org/officeDocument/2006/relationships/customXml" Target="../ink/ink2641.xml"/><Relationship Id="rId322" Type="http://schemas.openxmlformats.org/officeDocument/2006/relationships/image" Target="../media/image2517.png"/><Relationship Id="rId343" Type="http://schemas.openxmlformats.org/officeDocument/2006/relationships/customXml" Target="../ink/ink2662.xml"/><Relationship Id="rId61" Type="http://schemas.openxmlformats.org/officeDocument/2006/relationships/image" Target="../media/image2388.png"/><Relationship Id="rId82" Type="http://schemas.openxmlformats.org/officeDocument/2006/relationships/customXml" Target="../ink/ink2530.xml"/><Relationship Id="rId199" Type="http://schemas.openxmlformats.org/officeDocument/2006/relationships/customXml" Target="../ink/ink2590.xml"/><Relationship Id="rId203" Type="http://schemas.openxmlformats.org/officeDocument/2006/relationships/customXml" Target="../ink/ink2592.xml"/><Relationship Id="rId19" Type="http://schemas.openxmlformats.org/officeDocument/2006/relationships/image" Target="../media/image2357.png"/><Relationship Id="rId224" Type="http://schemas.openxmlformats.org/officeDocument/2006/relationships/image" Target="../media/image2468.png"/><Relationship Id="rId245" Type="http://schemas.openxmlformats.org/officeDocument/2006/relationships/customXml" Target="../ink/ink2613.xml"/><Relationship Id="rId266" Type="http://schemas.openxmlformats.org/officeDocument/2006/relationships/image" Target="../media/image2489.png"/><Relationship Id="rId287" Type="http://schemas.openxmlformats.org/officeDocument/2006/relationships/customXml" Target="../ink/ink2634.xml"/><Relationship Id="rId30" Type="http://schemas.openxmlformats.org/officeDocument/2006/relationships/customXml" Target="../ink/ink2504.xml"/><Relationship Id="rId105" Type="http://schemas.openxmlformats.org/officeDocument/2006/relationships/customXml" Target="../ink/ink2542.xml"/><Relationship Id="rId126" Type="http://schemas.openxmlformats.org/officeDocument/2006/relationships/customXml" Target="../ink/ink2553.xml"/><Relationship Id="rId147" Type="http://schemas.openxmlformats.org/officeDocument/2006/relationships/image" Target="../media/image2430.png"/><Relationship Id="rId168" Type="http://schemas.openxmlformats.org/officeDocument/2006/relationships/customXml" Target="../ink/ink2574.xml"/><Relationship Id="rId312" Type="http://schemas.openxmlformats.org/officeDocument/2006/relationships/image" Target="../media/image2512.png"/><Relationship Id="rId333" Type="http://schemas.openxmlformats.org/officeDocument/2006/relationships/customXml" Target="../ink/ink2657.xml"/><Relationship Id="rId51" Type="http://schemas.openxmlformats.org/officeDocument/2006/relationships/image" Target="../media/image2383.png"/><Relationship Id="rId72" Type="http://schemas.openxmlformats.org/officeDocument/2006/relationships/customXml" Target="../ink/ink2525.xml"/><Relationship Id="rId93" Type="http://schemas.openxmlformats.org/officeDocument/2006/relationships/image" Target="../media/image2404.png"/><Relationship Id="rId189" Type="http://schemas.openxmlformats.org/officeDocument/2006/relationships/customXml" Target="../ink/ink2585.xml"/><Relationship Id="rId3" Type="http://schemas.openxmlformats.org/officeDocument/2006/relationships/image" Target="../media/image2371.png"/><Relationship Id="rId214" Type="http://schemas.openxmlformats.org/officeDocument/2006/relationships/image" Target="../media/image2463.png"/><Relationship Id="rId235" Type="http://schemas.openxmlformats.org/officeDocument/2006/relationships/customXml" Target="../ink/ink2608.xml"/><Relationship Id="rId256" Type="http://schemas.openxmlformats.org/officeDocument/2006/relationships/image" Target="../media/image2484.png"/><Relationship Id="rId277" Type="http://schemas.openxmlformats.org/officeDocument/2006/relationships/customXml" Target="../ink/ink2629.xml"/><Relationship Id="rId298" Type="http://schemas.openxmlformats.org/officeDocument/2006/relationships/image" Target="../media/image2505.png"/><Relationship Id="rId116" Type="http://schemas.openxmlformats.org/officeDocument/2006/relationships/image" Target="../media/image2415.png"/><Relationship Id="rId137" Type="http://schemas.openxmlformats.org/officeDocument/2006/relationships/image" Target="../media/image2425.png"/><Relationship Id="rId158" Type="http://schemas.openxmlformats.org/officeDocument/2006/relationships/customXml" Target="../ink/ink2569.xml"/><Relationship Id="rId302" Type="http://schemas.openxmlformats.org/officeDocument/2006/relationships/image" Target="../media/image2507.png"/><Relationship Id="rId323" Type="http://schemas.openxmlformats.org/officeDocument/2006/relationships/customXml" Target="../ink/ink2652.xml"/><Relationship Id="rId344" Type="http://schemas.openxmlformats.org/officeDocument/2006/relationships/image" Target="../media/image2528.png"/><Relationship Id="rId20" Type="http://schemas.openxmlformats.org/officeDocument/2006/relationships/customXml" Target="../ink/ink2499.xml"/><Relationship Id="rId41" Type="http://schemas.openxmlformats.org/officeDocument/2006/relationships/image" Target="../media/image2378.png"/><Relationship Id="rId62" Type="http://schemas.openxmlformats.org/officeDocument/2006/relationships/customXml" Target="../ink/ink2520.xml"/><Relationship Id="rId83" Type="http://schemas.openxmlformats.org/officeDocument/2006/relationships/image" Target="../media/image2399.png"/><Relationship Id="rId179" Type="http://schemas.openxmlformats.org/officeDocument/2006/relationships/customXml" Target="../ink/ink2580.xml"/><Relationship Id="rId190" Type="http://schemas.openxmlformats.org/officeDocument/2006/relationships/image" Target="../media/image2451.png"/><Relationship Id="rId204" Type="http://schemas.openxmlformats.org/officeDocument/2006/relationships/image" Target="../media/image2458.png"/><Relationship Id="rId225" Type="http://schemas.openxmlformats.org/officeDocument/2006/relationships/customXml" Target="../ink/ink2603.xml"/><Relationship Id="rId246" Type="http://schemas.openxmlformats.org/officeDocument/2006/relationships/image" Target="../media/image2479.png"/><Relationship Id="rId267" Type="http://schemas.openxmlformats.org/officeDocument/2006/relationships/customXml" Target="../ink/ink2624.xml"/><Relationship Id="rId288" Type="http://schemas.openxmlformats.org/officeDocument/2006/relationships/image" Target="../media/image2500.png"/><Relationship Id="rId106" Type="http://schemas.openxmlformats.org/officeDocument/2006/relationships/image" Target="../media/image2410.png"/><Relationship Id="rId127" Type="http://schemas.openxmlformats.org/officeDocument/2006/relationships/image" Target="../media/image2420.png"/><Relationship Id="rId313" Type="http://schemas.openxmlformats.org/officeDocument/2006/relationships/customXml" Target="../ink/ink2647.xml"/><Relationship Id="rId10" Type="http://schemas.openxmlformats.org/officeDocument/2006/relationships/customXml" Target="../ink/ink2494.xml"/><Relationship Id="rId31" Type="http://schemas.openxmlformats.org/officeDocument/2006/relationships/image" Target="../media/image2374.png"/><Relationship Id="rId52" Type="http://schemas.openxmlformats.org/officeDocument/2006/relationships/customXml" Target="../ink/ink2515.xml"/><Relationship Id="rId73" Type="http://schemas.openxmlformats.org/officeDocument/2006/relationships/image" Target="../media/image2394.png"/><Relationship Id="rId94" Type="http://schemas.openxmlformats.org/officeDocument/2006/relationships/customXml" Target="../ink/ink2536.xml"/><Relationship Id="rId148" Type="http://schemas.openxmlformats.org/officeDocument/2006/relationships/customXml" Target="../ink/ink2564.xml"/><Relationship Id="rId169" Type="http://schemas.openxmlformats.org/officeDocument/2006/relationships/image" Target="../media/image2441.png"/><Relationship Id="rId334" Type="http://schemas.openxmlformats.org/officeDocument/2006/relationships/image" Target="../media/image2523.png"/><Relationship Id="rId4" Type="http://schemas.openxmlformats.org/officeDocument/2006/relationships/customXml" Target="../ink/ink2491.xml"/><Relationship Id="rId180" Type="http://schemas.openxmlformats.org/officeDocument/2006/relationships/image" Target="../media/image2446.png"/><Relationship Id="rId215" Type="http://schemas.openxmlformats.org/officeDocument/2006/relationships/customXml" Target="../ink/ink2598.xml"/><Relationship Id="rId236" Type="http://schemas.openxmlformats.org/officeDocument/2006/relationships/image" Target="../media/image2474.png"/><Relationship Id="rId257" Type="http://schemas.openxmlformats.org/officeDocument/2006/relationships/customXml" Target="../ink/ink2619.xml"/><Relationship Id="rId278" Type="http://schemas.openxmlformats.org/officeDocument/2006/relationships/image" Target="../media/image2495.png"/><Relationship Id="rId303" Type="http://schemas.openxmlformats.org/officeDocument/2006/relationships/customXml" Target="../ink/ink2642.xml"/><Relationship Id="rId42" Type="http://schemas.openxmlformats.org/officeDocument/2006/relationships/customXml" Target="../ink/ink2510.xml"/><Relationship Id="rId84" Type="http://schemas.openxmlformats.org/officeDocument/2006/relationships/customXml" Target="../ink/ink2531.xml"/><Relationship Id="rId138" Type="http://schemas.openxmlformats.org/officeDocument/2006/relationships/customXml" Target="../ink/ink2559.xml"/><Relationship Id="rId345" Type="http://schemas.openxmlformats.org/officeDocument/2006/relationships/customXml" Target="../ink/ink2663.xml"/><Relationship Id="rId191" Type="http://schemas.openxmlformats.org/officeDocument/2006/relationships/customXml" Target="../ink/ink2586.xml"/><Relationship Id="rId205" Type="http://schemas.openxmlformats.org/officeDocument/2006/relationships/customXml" Target="../ink/ink2593.xml"/><Relationship Id="rId247" Type="http://schemas.openxmlformats.org/officeDocument/2006/relationships/customXml" Target="../ink/ink2614.xml"/><Relationship Id="rId107" Type="http://schemas.openxmlformats.org/officeDocument/2006/relationships/customXml" Target="../ink/ink2543.xml"/><Relationship Id="rId289" Type="http://schemas.openxmlformats.org/officeDocument/2006/relationships/customXml" Target="../ink/ink2635.xml"/><Relationship Id="rId11" Type="http://schemas.openxmlformats.org/officeDocument/2006/relationships/image" Target="../media/image2352.png"/><Relationship Id="rId53" Type="http://schemas.openxmlformats.org/officeDocument/2006/relationships/image" Target="../media/image2384.png"/><Relationship Id="rId149" Type="http://schemas.openxmlformats.org/officeDocument/2006/relationships/image" Target="../media/image2431.png"/><Relationship Id="rId314" Type="http://schemas.openxmlformats.org/officeDocument/2006/relationships/image" Target="../media/image2513.png"/><Relationship Id="rId95" Type="http://schemas.openxmlformats.org/officeDocument/2006/relationships/customXml" Target="../ink/ink2537.xml"/><Relationship Id="rId160" Type="http://schemas.openxmlformats.org/officeDocument/2006/relationships/customXml" Target="../ink/ink2570.xml"/><Relationship Id="rId216" Type="http://schemas.openxmlformats.org/officeDocument/2006/relationships/image" Target="../media/image2464.png"/><Relationship Id="rId258" Type="http://schemas.openxmlformats.org/officeDocument/2006/relationships/image" Target="../media/image2485.png"/><Relationship Id="rId22" Type="http://schemas.openxmlformats.org/officeDocument/2006/relationships/customXml" Target="../ink/ink2500.xml"/><Relationship Id="rId64" Type="http://schemas.openxmlformats.org/officeDocument/2006/relationships/customXml" Target="../ink/ink2521.xml"/><Relationship Id="rId118" Type="http://schemas.openxmlformats.org/officeDocument/2006/relationships/image" Target="../media/image2416.png"/><Relationship Id="rId325" Type="http://schemas.openxmlformats.org/officeDocument/2006/relationships/customXml" Target="../ink/ink2653.xml"/><Relationship Id="rId171" Type="http://schemas.openxmlformats.org/officeDocument/2006/relationships/image" Target="../media/image2442.png"/><Relationship Id="rId227" Type="http://schemas.openxmlformats.org/officeDocument/2006/relationships/customXml" Target="../ink/ink2604.xml"/><Relationship Id="rId269" Type="http://schemas.openxmlformats.org/officeDocument/2006/relationships/customXml" Target="../ink/ink2625.xml"/><Relationship Id="rId33" Type="http://schemas.openxmlformats.org/officeDocument/2006/relationships/image" Target="../media/image1925.png"/><Relationship Id="rId129" Type="http://schemas.openxmlformats.org/officeDocument/2006/relationships/image" Target="../media/image2421.png"/><Relationship Id="rId280" Type="http://schemas.openxmlformats.org/officeDocument/2006/relationships/image" Target="../media/image2496.png"/><Relationship Id="rId336" Type="http://schemas.openxmlformats.org/officeDocument/2006/relationships/image" Target="../media/image2524.png"/><Relationship Id="rId75" Type="http://schemas.openxmlformats.org/officeDocument/2006/relationships/image" Target="../media/image2395.png"/><Relationship Id="rId140" Type="http://schemas.openxmlformats.org/officeDocument/2006/relationships/customXml" Target="../ink/ink2560.xml"/><Relationship Id="rId182" Type="http://schemas.openxmlformats.org/officeDocument/2006/relationships/image" Target="../media/image2447.png"/><Relationship Id="rId6" Type="http://schemas.openxmlformats.org/officeDocument/2006/relationships/customXml" Target="../ink/ink2492.xml"/><Relationship Id="rId238" Type="http://schemas.openxmlformats.org/officeDocument/2006/relationships/image" Target="../media/image2475.png"/><Relationship Id="rId291" Type="http://schemas.openxmlformats.org/officeDocument/2006/relationships/customXml" Target="../ink/ink2636.xml"/><Relationship Id="rId305" Type="http://schemas.openxmlformats.org/officeDocument/2006/relationships/customXml" Target="../ink/ink2643.xml"/><Relationship Id="rId347" Type="http://schemas.openxmlformats.org/officeDocument/2006/relationships/customXml" Target="../ink/ink2664.xml"/><Relationship Id="rId44" Type="http://schemas.openxmlformats.org/officeDocument/2006/relationships/customXml" Target="../ink/ink2511.xml"/><Relationship Id="rId86" Type="http://schemas.openxmlformats.org/officeDocument/2006/relationships/customXml" Target="../ink/ink2532.xml"/><Relationship Id="rId151" Type="http://schemas.openxmlformats.org/officeDocument/2006/relationships/image" Target="../media/image2432.png"/><Relationship Id="rId193" Type="http://schemas.openxmlformats.org/officeDocument/2006/relationships/customXml" Target="../ink/ink2587.xml"/><Relationship Id="rId207" Type="http://schemas.openxmlformats.org/officeDocument/2006/relationships/customXml" Target="../ink/ink2594.xml"/><Relationship Id="rId249" Type="http://schemas.openxmlformats.org/officeDocument/2006/relationships/customXml" Target="../ink/ink2615.xml"/><Relationship Id="rId13" Type="http://schemas.openxmlformats.org/officeDocument/2006/relationships/image" Target="../media/image2354.png"/><Relationship Id="rId109" Type="http://schemas.openxmlformats.org/officeDocument/2006/relationships/customXml" Target="../ink/ink2544.xml"/><Relationship Id="rId260" Type="http://schemas.openxmlformats.org/officeDocument/2006/relationships/image" Target="../media/image2486.png"/><Relationship Id="rId316" Type="http://schemas.openxmlformats.org/officeDocument/2006/relationships/image" Target="../media/image2514.png"/><Relationship Id="rId55" Type="http://schemas.openxmlformats.org/officeDocument/2006/relationships/image" Target="../media/image2385.png"/><Relationship Id="rId97" Type="http://schemas.openxmlformats.org/officeDocument/2006/relationships/customXml" Target="../ink/ink2538.xml"/><Relationship Id="rId120" Type="http://schemas.openxmlformats.org/officeDocument/2006/relationships/customXml" Target="../ink/ink2550.xml"/><Relationship Id="rId162" Type="http://schemas.openxmlformats.org/officeDocument/2006/relationships/customXml" Target="../ink/ink2571.xml"/><Relationship Id="rId218" Type="http://schemas.openxmlformats.org/officeDocument/2006/relationships/image" Target="../media/image2465.png"/><Relationship Id="rId271" Type="http://schemas.openxmlformats.org/officeDocument/2006/relationships/customXml" Target="../ink/ink2626.xml"/><Relationship Id="rId24" Type="http://schemas.openxmlformats.org/officeDocument/2006/relationships/customXml" Target="../ink/ink2501.xml"/><Relationship Id="rId66" Type="http://schemas.openxmlformats.org/officeDocument/2006/relationships/customXml" Target="../ink/ink2522.xml"/><Relationship Id="rId131" Type="http://schemas.openxmlformats.org/officeDocument/2006/relationships/image" Target="../media/image2422.png"/><Relationship Id="rId327" Type="http://schemas.openxmlformats.org/officeDocument/2006/relationships/customXml" Target="../ink/ink2654.xml"/><Relationship Id="rId173" Type="http://schemas.openxmlformats.org/officeDocument/2006/relationships/image" Target="../media/image2443.png"/><Relationship Id="rId229" Type="http://schemas.openxmlformats.org/officeDocument/2006/relationships/customXml" Target="../ink/ink2605.xml"/><Relationship Id="rId240" Type="http://schemas.openxmlformats.org/officeDocument/2006/relationships/image" Target="../media/image2476.png"/><Relationship Id="rId35" Type="http://schemas.openxmlformats.org/officeDocument/2006/relationships/image" Target="../media/image2375.png"/><Relationship Id="rId77" Type="http://schemas.openxmlformats.org/officeDocument/2006/relationships/image" Target="../media/image2396.png"/><Relationship Id="rId100" Type="http://schemas.openxmlformats.org/officeDocument/2006/relationships/image" Target="../media/image2407.png"/><Relationship Id="rId282" Type="http://schemas.openxmlformats.org/officeDocument/2006/relationships/image" Target="../media/image2497.png"/><Relationship Id="rId338" Type="http://schemas.openxmlformats.org/officeDocument/2006/relationships/image" Target="../media/image2525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24.xml"/><Relationship Id="rId21" Type="http://schemas.openxmlformats.org/officeDocument/2006/relationships/customXml" Target="../ink/ink2676.xml"/><Relationship Id="rId42" Type="http://schemas.openxmlformats.org/officeDocument/2006/relationships/image" Target="../media/image2552.png"/><Relationship Id="rId63" Type="http://schemas.openxmlformats.org/officeDocument/2006/relationships/customXml" Target="../ink/ink2697.xml"/><Relationship Id="rId84" Type="http://schemas.openxmlformats.org/officeDocument/2006/relationships/image" Target="../media/image2573.png"/><Relationship Id="rId138" Type="http://schemas.openxmlformats.org/officeDocument/2006/relationships/image" Target="../media/image2600.png"/><Relationship Id="rId159" Type="http://schemas.openxmlformats.org/officeDocument/2006/relationships/customXml" Target="../ink/ink2745.xml"/><Relationship Id="rId170" Type="http://schemas.openxmlformats.org/officeDocument/2006/relationships/image" Target="../media/image2615.png"/><Relationship Id="rId191" Type="http://schemas.openxmlformats.org/officeDocument/2006/relationships/customXml" Target="../ink/ink2761.xml"/><Relationship Id="rId205" Type="http://schemas.openxmlformats.org/officeDocument/2006/relationships/customXml" Target="../ink/ink2768.xml"/><Relationship Id="rId107" Type="http://schemas.openxmlformats.org/officeDocument/2006/relationships/customXml" Target="../ink/ink2719.xml"/><Relationship Id="rId11" Type="http://schemas.openxmlformats.org/officeDocument/2006/relationships/customXml" Target="../ink/ink2671.xml"/><Relationship Id="rId32" Type="http://schemas.openxmlformats.org/officeDocument/2006/relationships/image" Target="../media/image2547.png"/><Relationship Id="rId53" Type="http://schemas.openxmlformats.org/officeDocument/2006/relationships/customXml" Target="../ink/ink2692.xml"/><Relationship Id="rId74" Type="http://schemas.openxmlformats.org/officeDocument/2006/relationships/image" Target="../media/image2568.png"/><Relationship Id="rId128" Type="http://schemas.openxmlformats.org/officeDocument/2006/relationships/image" Target="../media/image2595.png"/><Relationship Id="rId149" Type="http://schemas.openxmlformats.org/officeDocument/2006/relationships/customXml" Target="../ink/ink2740.xml"/><Relationship Id="rId5" Type="http://schemas.openxmlformats.org/officeDocument/2006/relationships/customXml" Target="../ink/ink2668.xml"/><Relationship Id="rId95" Type="http://schemas.openxmlformats.org/officeDocument/2006/relationships/customXml" Target="../ink/ink2713.xml"/><Relationship Id="rId160" Type="http://schemas.openxmlformats.org/officeDocument/2006/relationships/image" Target="../media/image2333.png"/><Relationship Id="rId181" Type="http://schemas.openxmlformats.org/officeDocument/2006/relationships/customXml" Target="../ink/ink2756.xml"/><Relationship Id="rId22" Type="http://schemas.openxmlformats.org/officeDocument/2006/relationships/image" Target="../media/image2542.png"/><Relationship Id="rId43" Type="http://schemas.openxmlformats.org/officeDocument/2006/relationships/customXml" Target="../ink/ink2687.xml"/><Relationship Id="rId64" Type="http://schemas.openxmlformats.org/officeDocument/2006/relationships/image" Target="../media/image2563.png"/><Relationship Id="rId118" Type="http://schemas.openxmlformats.org/officeDocument/2006/relationships/image" Target="../media/image2590.png"/><Relationship Id="rId139" Type="http://schemas.openxmlformats.org/officeDocument/2006/relationships/customXml" Target="../ink/ink2735.xml"/><Relationship Id="rId85" Type="http://schemas.openxmlformats.org/officeDocument/2006/relationships/customXml" Target="../ink/ink2708.xml"/><Relationship Id="rId150" Type="http://schemas.openxmlformats.org/officeDocument/2006/relationships/image" Target="../media/image2606.png"/><Relationship Id="rId171" Type="http://schemas.openxmlformats.org/officeDocument/2006/relationships/customXml" Target="../ink/ink2751.xml"/><Relationship Id="rId192" Type="http://schemas.openxmlformats.org/officeDocument/2006/relationships/image" Target="../media/image2625.png"/><Relationship Id="rId206" Type="http://schemas.openxmlformats.org/officeDocument/2006/relationships/image" Target="../media/image2632.png"/><Relationship Id="rId12" Type="http://schemas.openxmlformats.org/officeDocument/2006/relationships/image" Target="../media/image2537.png"/><Relationship Id="rId33" Type="http://schemas.openxmlformats.org/officeDocument/2006/relationships/customXml" Target="../ink/ink2682.xml"/><Relationship Id="rId108" Type="http://schemas.openxmlformats.org/officeDocument/2006/relationships/image" Target="../media/image2585.png"/><Relationship Id="rId129" Type="http://schemas.openxmlformats.org/officeDocument/2006/relationships/customXml" Target="../ink/ink2730.xml"/><Relationship Id="rId54" Type="http://schemas.openxmlformats.org/officeDocument/2006/relationships/image" Target="../media/image2558.png"/><Relationship Id="rId75" Type="http://schemas.openxmlformats.org/officeDocument/2006/relationships/customXml" Target="../ink/ink2703.xml"/><Relationship Id="rId96" Type="http://schemas.openxmlformats.org/officeDocument/2006/relationships/image" Target="../media/image2579.png"/><Relationship Id="rId140" Type="http://schemas.openxmlformats.org/officeDocument/2006/relationships/image" Target="../media/image2601.png"/><Relationship Id="rId161" Type="http://schemas.openxmlformats.org/officeDocument/2006/relationships/customXml" Target="../ink/ink2746.xml"/><Relationship Id="rId182" Type="http://schemas.openxmlformats.org/officeDocument/2006/relationships/image" Target="../media/image2620.png"/><Relationship Id="rId6" Type="http://schemas.openxmlformats.org/officeDocument/2006/relationships/image" Target="../media/image2534.png"/><Relationship Id="rId23" Type="http://schemas.openxmlformats.org/officeDocument/2006/relationships/customXml" Target="../ink/ink2677.xml"/><Relationship Id="rId119" Type="http://schemas.openxmlformats.org/officeDocument/2006/relationships/customXml" Target="../ink/ink2725.xml"/><Relationship Id="rId44" Type="http://schemas.openxmlformats.org/officeDocument/2006/relationships/image" Target="../media/image2553.png"/><Relationship Id="rId65" Type="http://schemas.openxmlformats.org/officeDocument/2006/relationships/customXml" Target="../ink/ink2698.xml"/><Relationship Id="rId86" Type="http://schemas.openxmlformats.org/officeDocument/2006/relationships/image" Target="../media/image2574.png"/><Relationship Id="rId130" Type="http://schemas.openxmlformats.org/officeDocument/2006/relationships/image" Target="../media/image2596.png"/><Relationship Id="rId151" Type="http://schemas.openxmlformats.org/officeDocument/2006/relationships/customXml" Target="../ink/ink2741.xml"/><Relationship Id="rId172" Type="http://schemas.openxmlformats.org/officeDocument/2006/relationships/image" Target="../media/image2616.png"/><Relationship Id="rId193" Type="http://schemas.openxmlformats.org/officeDocument/2006/relationships/customXml" Target="../ink/ink2762.xml"/><Relationship Id="rId207" Type="http://schemas.openxmlformats.org/officeDocument/2006/relationships/customXml" Target="../ink/ink2769.xml"/><Relationship Id="rId13" Type="http://schemas.openxmlformats.org/officeDocument/2006/relationships/customXml" Target="../ink/ink2672.xml"/><Relationship Id="rId109" Type="http://schemas.openxmlformats.org/officeDocument/2006/relationships/customXml" Target="../ink/ink2720.xml"/><Relationship Id="rId34" Type="http://schemas.openxmlformats.org/officeDocument/2006/relationships/image" Target="../media/image2548.png"/><Relationship Id="rId55" Type="http://schemas.openxmlformats.org/officeDocument/2006/relationships/customXml" Target="../ink/ink2693.xml"/><Relationship Id="rId76" Type="http://schemas.openxmlformats.org/officeDocument/2006/relationships/image" Target="../media/image2569.png"/><Relationship Id="rId97" Type="http://schemas.openxmlformats.org/officeDocument/2006/relationships/customXml" Target="../ink/ink2714.xml"/><Relationship Id="rId120" Type="http://schemas.openxmlformats.org/officeDocument/2006/relationships/image" Target="../media/image2591.png"/><Relationship Id="rId141" Type="http://schemas.openxmlformats.org/officeDocument/2006/relationships/customXml" Target="../ink/ink2736.xml"/><Relationship Id="rId7" Type="http://schemas.openxmlformats.org/officeDocument/2006/relationships/customXml" Target="../ink/ink2669.xml"/><Relationship Id="rId162" Type="http://schemas.openxmlformats.org/officeDocument/2006/relationships/image" Target="../media/image2611.png"/><Relationship Id="rId183" Type="http://schemas.openxmlformats.org/officeDocument/2006/relationships/customXml" Target="../ink/ink2757.xml"/><Relationship Id="rId24" Type="http://schemas.openxmlformats.org/officeDocument/2006/relationships/image" Target="../media/image2543.png"/><Relationship Id="rId45" Type="http://schemas.openxmlformats.org/officeDocument/2006/relationships/customXml" Target="../ink/ink2688.xml"/><Relationship Id="rId66" Type="http://schemas.openxmlformats.org/officeDocument/2006/relationships/image" Target="../media/image2564.png"/><Relationship Id="rId87" Type="http://schemas.openxmlformats.org/officeDocument/2006/relationships/customXml" Target="../ink/ink2709.xml"/><Relationship Id="rId110" Type="http://schemas.openxmlformats.org/officeDocument/2006/relationships/image" Target="../media/image2586.png"/><Relationship Id="rId131" Type="http://schemas.openxmlformats.org/officeDocument/2006/relationships/customXml" Target="../ink/ink2731.xml"/><Relationship Id="rId152" Type="http://schemas.openxmlformats.org/officeDocument/2006/relationships/image" Target="../media/image2607.png"/><Relationship Id="rId173" Type="http://schemas.openxmlformats.org/officeDocument/2006/relationships/customXml" Target="../ink/ink2752.xml"/><Relationship Id="rId194" Type="http://schemas.openxmlformats.org/officeDocument/2006/relationships/image" Target="../media/image2626.png"/><Relationship Id="rId208" Type="http://schemas.openxmlformats.org/officeDocument/2006/relationships/image" Target="../media/image2633.png"/><Relationship Id="rId19" Type="http://schemas.openxmlformats.org/officeDocument/2006/relationships/customXml" Target="../ink/ink2675.xml"/><Relationship Id="rId14" Type="http://schemas.openxmlformats.org/officeDocument/2006/relationships/image" Target="../media/image2538.png"/><Relationship Id="rId30" Type="http://schemas.openxmlformats.org/officeDocument/2006/relationships/image" Target="../media/image2546.png"/><Relationship Id="rId35" Type="http://schemas.openxmlformats.org/officeDocument/2006/relationships/customXml" Target="../ink/ink2683.xml"/><Relationship Id="rId56" Type="http://schemas.openxmlformats.org/officeDocument/2006/relationships/image" Target="../media/image2559.png"/><Relationship Id="rId77" Type="http://schemas.openxmlformats.org/officeDocument/2006/relationships/customXml" Target="../ink/ink2704.xml"/><Relationship Id="rId100" Type="http://schemas.openxmlformats.org/officeDocument/2006/relationships/image" Target="../media/image2581.png"/><Relationship Id="rId105" Type="http://schemas.openxmlformats.org/officeDocument/2006/relationships/customXml" Target="../ink/ink2718.xml"/><Relationship Id="rId126" Type="http://schemas.openxmlformats.org/officeDocument/2006/relationships/image" Target="../media/image2594.png"/><Relationship Id="rId147" Type="http://schemas.openxmlformats.org/officeDocument/2006/relationships/customXml" Target="../ink/ink2739.xml"/><Relationship Id="rId168" Type="http://schemas.openxmlformats.org/officeDocument/2006/relationships/image" Target="../media/image2614.png"/><Relationship Id="rId8" Type="http://schemas.openxmlformats.org/officeDocument/2006/relationships/image" Target="../media/image2535.png"/><Relationship Id="rId51" Type="http://schemas.openxmlformats.org/officeDocument/2006/relationships/customXml" Target="../ink/ink2691.xml"/><Relationship Id="rId72" Type="http://schemas.openxmlformats.org/officeDocument/2006/relationships/image" Target="../media/image2567.png"/><Relationship Id="rId93" Type="http://schemas.openxmlformats.org/officeDocument/2006/relationships/customXml" Target="../ink/ink2712.xml"/><Relationship Id="rId98" Type="http://schemas.openxmlformats.org/officeDocument/2006/relationships/image" Target="../media/image2580.png"/><Relationship Id="rId121" Type="http://schemas.openxmlformats.org/officeDocument/2006/relationships/customXml" Target="../ink/ink2726.xml"/><Relationship Id="rId142" Type="http://schemas.openxmlformats.org/officeDocument/2006/relationships/image" Target="../media/image2602.png"/><Relationship Id="rId163" Type="http://schemas.openxmlformats.org/officeDocument/2006/relationships/customXml" Target="../ink/ink2747.xml"/><Relationship Id="rId184" Type="http://schemas.openxmlformats.org/officeDocument/2006/relationships/image" Target="../media/image2621.png"/><Relationship Id="rId189" Type="http://schemas.openxmlformats.org/officeDocument/2006/relationships/customXml" Target="../ink/ink2760.xml"/><Relationship Id="rId3" Type="http://schemas.openxmlformats.org/officeDocument/2006/relationships/customXml" Target="../ink/ink2667.xml"/><Relationship Id="rId214" Type="http://schemas.openxmlformats.org/officeDocument/2006/relationships/image" Target="../media/image2636.png"/><Relationship Id="rId25" Type="http://schemas.openxmlformats.org/officeDocument/2006/relationships/customXml" Target="../ink/ink2678.xml"/><Relationship Id="rId46" Type="http://schemas.openxmlformats.org/officeDocument/2006/relationships/image" Target="../media/image2554.png"/><Relationship Id="rId67" Type="http://schemas.openxmlformats.org/officeDocument/2006/relationships/customXml" Target="../ink/ink2699.xml"/><Relationship Id="rId116" Type="http://schemas.openxmlformats.org/officeDocument/2006/relationships/image" Target="../media/image2589.png"/><Relationship Id="rId137" Type="http://schemas.openxmlformats.org/officeDocument/2006/relationships/customXml" Target="../ink/ink2734.xml"/><Relationship Id="rId158" Type="http://schemas.openxmlformats.org/officeDocument/2006/relationships/image" Target="../media/image2610.png"/><Relationship Id="rId20" Type="http://schemas.openxmlformats.org/officeDocument/2006/relationships/image" Target="../media/image2541.png"/><Relationship Id="rId41" Type="http://schemas.openxmlformats.org/officeDocument/2006/relationships/customXml" Target="../ink/ink2686.xml"/><Relationship Id="rId62" Type="http://schemas.openxmlformats.org/officeDocument/2006/relationships/image" Target="../media/image2562.png"/><Relationship Id="rId83" Type="http://schemas.openxmlformats.org/officeDocument/2006/relationships/customXml" Target="../ink/ink2707.xml"/><Relationship Id="rId88" Type="http://schemas.openxmlformats.org/officeDocument/2006/relationships/image" Target="../media/image2575.png"/><Relationship Id="rId111" Type="http://schemas.openxmlformats.org/officeDocument/2006/relationships/customXml" Target="../ink/ink2721.xml"/><Relationship Id="rId132" Type="http://schemas.openxmlformats.org/officeDocument/2006/relationships/image" Target="../media/image2597.png"/><Relationship Id="rId153" Type="http://schemas.openxmlformats.org/officeDocument/2006/relationships/customXml" Target="../ink/ink2742.xml"/><Relationship Id="rId174" Type="http://schemas.openxmlformats.org/officeDocument/2006/relationships/image" Target="../media/image2617.png"/><Relationship Id="rId179" Type="http://schemas.openxmlformats.org/officeDocument/2006/relationships/customXml" Target="../ink/ink2755.xml"/><Relationship Id="rId195" Type="http://schemas.openxmlformats.org/officeDocument/2006/relationships/customXml" Target="../ink/ink2763.xml"/><Relationship Id="rId209" Type="http://schemas.openxmlformats.org/officeDocument/2006/relationships/customXml" Target="../ink/ink2770.xml"/><Relationship Id="rId190" Type="http://schemas.openxmlformats.org/officeDocument/2006/relationships/image" Target="../media/image2624.png"/><Relationship Id="rId204" Type="http://schemas.openxmlformats.org/officeDocument/2006/relationships/image" Target="../media/image2631.png"/><Relationship Id="rId15" Type="http://schemas.openxmlformats.org/officeDocument/2006/relationships/customXml" Target="../ink/ink2673.xml"/><Relationship Id="rId36" Type="http://schemas.openxmlformats.org/officeDocument/2006/relationships/image" Target="../media/image2549.png"/><Relationship Id="rId57" Type="http://schemas.openxmlformats.org/officeDocument/2006/relationships/customXml" Target="../ink/ink2694.xml"/><Relationship Id="rId106" Type="http://schemas.openxmlformats.org/officeDocument/2006/relationships/image" Target="../media/image2584.png"/><Relationship Id="rId127" Type="http://schemas.openxmlformats.org/officeDocument/2006/relationships/customXml" Target="../ink/ink2729.xml"/><Relationship Id="rId10" Type="http://schemas.openxmlformats.org/officeDocument/2006/relationships/image" Target="../media/image2536.png"/><Relationship Id="rId31" Type="http://schemas.openxmlformats.org/officeDocument/2006/relationships/customXml" Target="../ink/ink2681.xml"/><Relationship Id="rId52" Type="http://schemas.openxmlformats.org/officeDocument/2006/relationships/image" Target="../media/image2557.png"/><Relationship Id="rId73" Type="http://schemas.openxmlformats.org/officeDocument/2006/relationships/customXml" Target="../ink/ink2702.xml"/><Relationship Id="rId78" Type="http://schemas.openxmlformats.org/officeDocument/2006/relationships/image" Target="../media/image2570.png"/><Relationship Id="rId94" Type="http://schemas.openxmlformats.org/officeDocument/2006/relationships/image" Target="../media/image2578.png"/><Relationship Id="rId99" Type="http://schemas.openxmlformats.org/officeDocument/2006/relationships/customXml" Target="../ink/ink2715.xml"/><Relationship Id="rId101" Type="http://schemas.openxmlformats.org/officeDocument/2006/relationships/customXml" Target="../ink/ink2716.xml"/><Relationship Id="rId122" Type="http://schemas.openxmlformats.org/officeDocument/2006/relationships/image" Target="../media/image2592.png"/><Relationship Id="rId143" Type="http://schemas.openxmlformats.org/officeDocument/2006/relationships/customXml" Target="../ink/ink2737.xml"/><Relationship Id="rId148" Type="http://schemas.openxmlformats.org/officeDocument/2006/relationships/image" Target="../media/image2605.png"/><Relationship Id="rId164" Type="http://schemas.openxmlformats.org/officeDocument/2006/relationships/image" Target="../media/image2612.png"/><Relationship Id="rId169" Type="http://schemas.openxmlformats.org/officeDocument/2006/relationships/customXml" Target="../ink/ink2750.xml"/><Relationship Id="rId185" Type="http://schemas.openxmlformats.org/officeDocument/2006/relationships/customXml" Target="../ink/ink2758.xml"/><Relationship Id="rId4" Type="http://schemas.openxmlformats.org/officeDocument/2006/relationships/image" Target="../media/image2533.png"/><Relationship Id="rId9" Type="http://schemas.openxmlformats.org/officeDocument/2006/relationships/customXml" Target="../ink/ink2670.xml"/><Relationship Id="rId180" Type="http://schemas.openxmlformats.org/officeDocument/2006/relationships/image" Target="../media/image2619.png"/><Relationship Id="rId210" Type="http://schemas.openxmlformats.org/officeDocument/2006/relationships/image" Target="../media/image2634.png"/><Relationship Id="rId26" Type="http://schemas.openxmlformats.org/officeDocument/2006/relationships/image" Target="../media/image2544.png"/><Relationship Id="rId47" Type="http://schemas.openxmlformats.org/officeDocument/2006/relationships/customXml" Target="../ink/ink2689.xml"/><Relationship Id="rId68" Type="http://schemas.openxmlformats.org/officeDocument/2006/relationships/image" Target="../media/image2565.png"/><Relationship Id="rId89" Type="http://schemas.openxmlformats.org/officeDocument/2006/relationships/customXml" Target="../ink/ink2710.xml"/><Relationship Id="rId112" Type="http://schemas.openxmlformats.org/officeDocument/2006/relationships/image" Target="../media/image2587.png"/><Relationship Id="rId133" Type="http://schemas.openxmlformats.org/officeDocument/2006/relationships/customXml" Target="../ink/ink2732.xml"/><Relationship Id="rId154" Type="http://schemas.openxmlformats.org/officeDocument/2006/relationships/image" Target="../media/image2608.png"/><Relationship Id="rId175" Type="http://schemas.openxmlformats.org/officeDocument/2006/relationships/customXml" Target="../ink/ink2753.xml"/><Relationship Id="rId196" Type="http://schemas.openxmlformats.org/officeDocument/2006/relationships/image" Target="../media/image2627.png"/><Relationship Id="rId200" Type="http://schemas.openxmlformats.org/officeDocument/2006/relationships/image" Target="../media/image2629.png"/><Relationship Id="rId16" Type="http://schemas.openxmlformats.org/officeDocument/2006/relationships/image" Target="../media/image2539.png"/><Relationship Id="rId37" Type="http://schemas.openxmlformats.org/officeDocument/2006/relationships/customXml" Target="../ink/ink2684.xml"/><Relationship Id="rId58" Type="http://schemas.openxmlformats.org/officeDocument/2006/relationships/image" Target="../media/image2560.png"/><Relationship Id="rId79" Type="http://schemas.openxmlformats.org/officeDocument/2006/relationships/customXml" Target="../ink/ink2705.xml"/><Relationship Id="rId102" Type="http://schemas.openxmlformats.org/officeDocument/2006/relationships/image" Target="../media/image2582.png"/><Relationship Id="rId123" Type="http://schemas.openxmlformats.org/officeDocument/2006/relationships/customXml" Target="../ink/ink2727.xml"/><Relationship Id="rId144" Type="http://schemas.openxmlformats.org/officeDocument/2006/relationships/image" Target="../media/image2603.png"/><Relationship Id="rId90" Type="http://schemas.openxmlformats.org/officeDocument/2006/relationships/image" Target="../media/image2576.png"/><Relationship Id="rId165" Type="http://schemas.openxmlformats.org/officeDocument/2006/relationships/customXml" Target="../ink/ink2748.xml"/><Relationship Id="rId186" Type="http://schemas.openxmlformats.org/officeDocument/2006/relationships/image" Target="../media/image2622.png"/><Relationship Id="rId211" Type="http://schemas.openxmlformats.org/officeDocument/2006/relationships/customXml" Target="../ink/ink2771.xml"/><Relationship Id="rId27" Type="http://schemas.openxmlformats.org/officeDocument/2006/relationships/customXml" Target="../ink/ink2679.xml"/><Relationship Id="rId48" Type="http://schemas.openxmlformats.org/officeDocument/2006/relationships/image" Target="../media/image2555.png"/><Relationship Id="rId69" Type="http://schemas.openxmlformats.org/officeDocument/2006/relationships/customXml" Target="../ink/ink2700.xml"/><Relationship Id="rId113" Type="http://schemas.openxmlformats.org/officeDocument/2006/relationships/customXml" Target="../ink/ink2722.xml"/><Relationship Id="rId134" Type="http://schemas.openxmlformats.org/officeDocument/2006/relationships/image" Target="../media/image2598.png"/><Relationship Id="rId80" Type="http://schemas.openxmlformats.org/officeDocument/2006/relationships/image" Target="../media/image2571.png"/><Relationship Id="rId155" Type="http://schemas.openxmlformats.org/officeDocument/2006/relationships/customXml" Target="../ink/ink2743.xml"/><Relationship Id="rId176" Type="http://schemas.openxmlformats.org/officeDocument/2006/relationships/image" Target="../media/image2618.png"/><Relationship Id="rId197" Type="http://schemas.openxmlformats.org/officeDocument/2006/relationships/customXml" Target="../ink/ink2764.xml"/><Relationship Id="rId201" Type="http://schemas.openxmlformats.org/officeDocument/2006/relationships/customXml" Target="../ink/ink2766.xml"/><Relationship Id="rId17" Type="http://schemas.openxmlformats.org/officeDocument/2006/relationships/customXml" Target="../ink/ink2674.xml"/><Relationship Id="rId38" Type="http://schemas.openxmlformats.org/officeDocument/2006/relationships/image" Target="../media/image2550.png"/><Relationship Id="rId59" Type="http://schemas.openxmlformats.org/officeDocument/2006/relationships/customXml" Target="../ink/ink2695.xml"/><Relationship Id="rId103" Type="http://schemas.openxmlformats.org/officeDocument/2006/relationships/customXml" Target="../ink/ink2717.xml"/><Relationship Id="rId124" Type="http://schemas.openxmlformats.org/officeDocument/2006/relationships/image" Target="../media/image2593.png"/><Relationship Id="rId70" Type="http://schemas.openxmlformats.org/officeDocument/2006/relationships/image" Target="../media/image2566.png"/><Relationship Id="rId91" Type="http://schemas.openxmlformats.org/officeDocument/2006/relationships/customXml" Target="../ink/ink2711.xml"/><Relationship Id="rId145" Type="http://schemas.openxmlformats.org/officeDocument/2006/relationships/customXml" Target="../ink/ink2738.xml"/><Relationship Id="rId166" Type="http://schemas.openxmlformats.org/officeDocument/2006/relationships/image" Target="../media/image2613.png"/><Relationship Id="rId187" Type="http://schemas.openxmlformats.org/officeDocument/2006/relationships/customXml" Target="../ink/ink275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635.png"/><Relationship Id="rId28" Type="http://schemas.openxmlformats.org/officeDocument/2006/relationships/image" Target="../media/image2545.png"/><Relationship Id="rId49" Type="http://schemas.openxmlformats.org/officeDocument/2006/relationships/customXml" Target="../ink/ink2690.xml"/><Relationship Id="rId114" Type="http://schemas.openxmlformats.org/officeDocument/2006/relationships/image" Target="../media/image2588.png"/><Relationship Id="rId60" Type="http://schemas.openxmlformats.org/officeDocument/2006/relationships/image" Target="../media/image2561.png"/><Relationship Id="rId81" Type="http://schemas.openxmlformats.org/officeDocument/2006/relationships/customXml" Target="../ink/ink2706.xml"/><Relationship Id="rId135" Type="http://schemas.openxmlformats.org/officeDocument/2006/relationships/customXml" Target="../ink/ink2733.xml"/><Relationship Id="rId156" Type="http://schemas.openxmlformats.org/officeDocument/2006/relationships/image" Target="../media/image2609.png"/><Relationship Id="rId177" Type="http://schemas.openxmlformats.org/officeDocument/2006/relationships/customXml" Target="../ink/ink2754.xml"/><Relationship Id="rId198" Type="http://schemas.openxmlformats.org/officeDocument/2006/relationships/image" Target="../media/image2628.png"/><Relationship Id="rId202" Type="http://schemas.openxmlformats.org/officeDocument/2006/relationships/image" Target="../media/image2630.png"/><Relationship Id="rId18" Type="http://schemas.openxmlformats.org/officeDocument/2006/relationships/image" Target="../media/image2540.png"/><Relationship Id="rId39" Type="http://schemas.openxmlformats.org/officeDocument/2006/relationships/customXml" Target="../ink/ink2685.xml"/><Relationship Id="rId50" Type="http://schemas.openxmlformats.org/officeDocument/2006/relationships/image" Target="../media/image2556.png"/><Relationship Id="rId104" Type="http://schemas.openxmlformats.org/officeDocument/2006/relationships/image" Target="../media/image2583.png"/><Relationship Id="rId125" Type="http://schemas.openxmlformats.org/officeDocument/2006/relationships/customXml" Target="../ink/ink2728.xml"/><Relationship Id="rId146" Type="http://schemas.openxmlformats.org/officeDocument/2006/relationships/image" Target="../media/image2604.png"/><Relationship Id="rId167" Type="http://schemas.openxmlformats.org/officeDocument/2006/relationships/customXml" Target="../ink/ink2749.xml"/><Relationship Id="rId188" Type="http://schemas.openxmlformats.org/officeDocument/2006/relationships/image" Target="../media/image2623.png"/><Relationship Id="rId71" Type="http://schemas.openxmlformats.org/officeDocument/2006/relationships/customXml" Target="../ink/ink2701.xml"/><Relationship Id="rId92" Type="http://schemas.openxmlformats.org/officeDocument/2006/relationships/image" Target="../media/image2577.png"/><Relationship Id="rId213" Type="http://schemas.openxmlformats.org/officeDocument/2006/relationships/customXml" Target="../ink/ink2772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2680.xml"/><Relationship Id="rId40" Type="http://schemas.openxmlformats.org/officeDocument/2006/relationships/image" Target="../media/image2551.png"/><Relationship Id="rId115" Type="http://schemas.openxmlformats.org/officeDocument/2006/relationships/customXml" Target="../ink/ink2723.xml"/><Relationship Id="rId136" Type="http://schemas.openxmlformats.org/officeDocument/2006/relationships/image" Target="../media/image2599.png"/><Relationship Id="rId157" Type="http://schemas.openxmlformats.org/officeDocument/2006/relationships/customXml" Target="../ink/ink2744.xml"/><Relationship Id="rId178" Type="http://schemas.openxmlformats.org/officeDocument/2006/relationships/image" Target="../media/image2247.png"/><Relationship Id="rId61" Type="http://schemas.openxmlformats.org/officeDocument/2006/relationships/customXml" Target="../ink/ink2696.xml"/><Relationship Id="rId82" Type="http://schemas.openxmlformats.org/officeDocument/2006/relationships/image" Target="../media/image2572.png"/><Relationship Id="rId199" Type="http://schemas.openxmlformats.org/officeDocument/2006/relationships/customXml" Target="../ink/ink2765.xml"/><Relationship Id="rId203" Type="http://schemas.openxmlformats.org/officeDocument/2006/relationships/customXml" Target="../ink/ink2767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30.xml"/><Relationship Id="rId299" Type="http://schemas.openxmlformats.org/officeDocument/2006/relationships/customXml" Target="../ink/ink2921.xml"/><Relationship Id="rId21" Type="http://schemas.openxmlformats.org/officeDocument/2006/relationships/customXml" Target="../ink/ink2782.xml"/><Relationship Id="rId63" Type="http://schemas.openxmlformats.org/officeDocument/2006/relationships/customXml" Target="../ink/ink2803.xml"/><Relationship Id="rId159" Type="http://schemas.openxmlformats.org/officeDocument/2006/relationships/customXml" Target="../ink/ink2851.xml"/><Relationship Id="rId324" Type="http://schemas.openxmlformats.org/officeDocument/2006/relationships/customXml" Target="../ink/ink2934.xml"/><Relationship Id="rId366" Type="http://schemas.openxmlformats.org/officeDocument/2006/relationships/customXml" Target="../ink/ink2955.xml"/><Relationship Id="rId170" Type="http://schemas.openxmlformats.org/officeDocument/2006/relationships/image" Target="../media/image2671.png"/><Relationship Id="rId226" Type="http://schemas.openxmlformats.org/officeDocument/2006/relationships/customXml" Target="../ink/ink2884.xml"/><Relationship Id="rId433" Type="http://schemas.openxmlformats.org/officeDocument/2006/relationships/image" Target="../media/image2801.png"/><Relationship Id="rId268" Type="http://schemas.openxmlformats.org/officeDocument/2006/relationships/image" Target="../media/image2719.png"/><Relationship Id="rId32" Type="http://schemas.openxmlformats.org/officeDocument/2006/relationships/image" Target="../media/image2547.png"/><Relationship Id="rId74" Type="http://schemas.openxmlformats.org/officeDocument/2006/relationships/image" Target="../media/image2568.png"/><Relationship Id="rId128" Type="http://schemas.openxmlformats.org/officeDocument/2006/relationships/image" Target="../media/image2651.png"/><Relationship Id="rId335" Type="http://schemas.openxmlformats.org/officeDocument/2006/relationships/image" Target="../media/image2752.png"/><Relationship Id="rId377" Type="http://schemas.openxmlformats.org/officeDocument/2006/relationships/image" Target="../media/image2773.png"/><Relationship Id="rId5" Type="http://schemas.openxmlformats.org/officeDocument/2006/relationships/customXml" Target="../ink/ink2774.xml"/><Relationship Id="rId181" Type="http://schemas.openxmlformats.org/officeDocument/2006/relationships/customXml" Target="../ink/ink2862.xml"/><Relationship Id="rId237" Type="http://schemas.openxmlformats.org/officeDocument/2006/relationships/image" Target="../media/image2705.png"/><Relationship Id="rId402" Type="http://schemas.openxmlformats.org/officeDocument/2006/relationships/customXml" Target="../ink/ink2973.xml"/><Relationship Id="rId279" Type="http://schemas.openxmlformats.org/officeDocument/2006/relationships/customXml" Target="../ink/ink2911.xml"/><Relationship Id="rId444" Type="http://schemas.openxmlformats.org/officeDocument/2006/relationships/customXml" Target="../ink/ink2994.xml"/><Relationship Id="rId43" Type="http://schemas.openxmlformats.org/officeDocument/2006/relationships/customXml" Target="../ink/ink2793.xml"/><Relationship Id="rId139" Type="http://schemas.openxmlformats.org/officeDocument/2006/relationships/customXml" Target="../ink/ink2841.xml"/><Relationship Id="rId290" Type="http://schemas.openxmlformats.org/officeDocument/2006/relationships/image" Target="../media/image2730.png"/><Relationship Id="rId304" Type="http://schemas.openxmlformats.org/officeDocument/2006/relationships/image" Target="../media/image2737.png"/><Relationship Id="rId346" Type="http://schemas.openxmlformats.org/officeDocument/2006/relationships/customXml" Target="../ink/ink2945.xml"/><Relationship Id="rId388" Type="http://schemas.openxmlformats.org/officeDocument/2006/relationships/customXml" Target="../ink/ink2966.xml"/><Relationship Id="rId85" Type="http://schemas.openxmlformats.org/officeDocument/2006/relationships/customXml" Target="../ink/ink2814.xml"/><Relationship Id="rId150" Type="http://schemas.openxmlformats.org/officeDocument/2006/relationships/image" Target="../media/image2661.png"/><Relationship Id="rId192" Type="http://schemas.openxmlformats.org/officeDocument/2006/relationships/image" Target="../media/image2682.png"/><Relationship Id="rId206" Type="http://schemas.openxmlformats.org/officeDocument/2006/relationships/image" Target="../media/image2689.png"/><Relationship Id="rId413" Type="http://schemas.openxmlformats.org/officeDocument/2006/relationships/image" Target="../media/image2791.png"/><Relationship Id="rId248" Type="http://schemas.openxmlformats.org/officeDocument/2006/relationships/image" Target="../media/image2709.png"/><Relationship Id="rId12" Type="http://schemas.openxmlformats.org/officeDocument/2006/relationships/image" Target="../media/image2537.png"/><Relationship Id="rId108" Type="http://schemas.openxmlformats.org/officeDocument/2006/relationships/image" Target="../media/image2641.png"/><Relationship Id="rId315" Type="http://schemas.openxmlformats.org/officeDocument/2006/relationships/image" Target="../media/image2742.png"/><Relationship Id="rId357" Type="http://schemas.openxmlformats.org/officeDocument/2006/relationships/image" Target="../media/image2763.png"/><Relationship Id="rId54" Type="http://schemas.openxmlformats.org/officeDocument/2006/relationships/image" Target="../media/image2558.png"/><Relationship Id="rId96" Type="http://schemas.openxmlformats.org/officeDocument/2006/relationships/image" Target="../media/image2579.png"/><Relationship Id="rId161" Type="http://schemas.openxmlformats.org/officeDocument/2006/relationships/customXml" Target="../ink/ink2852.xml"/><Relationship Id="rId217" Type="http://schemas.openxmlformats.org/officeDocument/2006/relationships/image" Target="../media/image2695.png"/><Relationship Id="rId399" Type="http://schemas.openxmlformats.org/officeDocument/2006/relationships/image" Target="../media/image2784.png"/><Relationship Id="rId259" Type="http://schemas.openxmlformats.org/officeDocument/2006/relationships/customXml" Target="../ink/ink2901.xml"/><Relationship Id="rId424" Type="http://schemas.openxmlformats.org/officeDocument/2006/relationships/customXml" Target="../ink/ink2984.xml"/><Relationship Id="rId23" Type="http://schemas.openxmlformats.org/officeDocument/2006/relationships/customXml" Target="../ink/ink2783.xml"/><Relationship Id="rId119" Type="http://schemas.openxmlformats.org/officeDocument/2006/relationships/customXml" Target="../ink/ink2831.xml"/><Relationship Id="rId270" Type="http://schemas.openxmlformats.org/officeDocument/2006/relationships/image" Target="../media/image2720.png"/><Relationship Id="rId326" Type="http://schemas.openxmlformats.org/officeDocument/2006/relationships/customXml" Target="../ink/ink2935.xml"/><Relationship Id="rId65" Type="http://schemas.openxmlformats.org/officeDocument/2006/relationships/customXml" Target="../ink/ink2804.xml"/><Relationship Id="rId130" Type="http://schemas.openxmlformats.org/officeDocument/2006/relationships/image" Target="../media/image2652.png"/><Relationship Id="rId368" Type="http://schemas.openxmlformats.org/officeDocument/2006/relationships/customXml" Target="../ink/ink2956.xml"/><Relationship Id="rId172" Type="http://schemas.openxmlformats.org/officeDocument/2006/relationships/image" Target="../media/image2672.png"/><Relationship Id="rId228" Type="http://schemas.openxmlformats.org/officeDocument/2006/relationships/customXml" Target="../ink/ink2885.xml"/><Relationship Id="rId435" Type="http://schemas.openxmlformats.org/officeDocument/2006/relationships/image" Target="../media/image2802.png"/><Relationship Id="rId281" Type="http://schemas.openxmlformats.org/officeDocument/2006/relationships/customXml" Target="../ink/ink2912.xml"/><Relationship Id="rId337" Type="http://schemas.openxmlformats.org/officeDocument/2006/relationships/image" Target="../media/image2753.png"/><Relationship Id="rId34" Type="http://schemas.openxmlformats.org/officeDocument/2006/relationships/image" Target="../media/image2548.png"/><Relationship Id="rId76" Type="http://schemas.openxmlformats.org/officeDocument/2006/relationships/image" Target="../media/image2569.png"/><Relationship Id="rId141" Type="http://schemas.openxmlformats.org/officeDocument/2006/relationships/customXml" Target="../ink/ink2842.xml"/><Relationship Id="rId379" Type="http://schemas.openxmlformats.org/officeDocument/2006/relationships/image" Target="../media/image2774.png"/><Relationship Id="rId7" Type="http://schemas.openxmlformats.org/officeDocument/2006/relationships/customXml" Target="../ink/ink2775.xml"/><Relationship Id="rId183" Type="http://schemas.openxmlformats.org/officeDocument/2006/relationships/customXml" Target="../ink/ink2863.xml"/><Relationship Id="rId239" Type="http://schemas.openxmlformats.org/officeDocument/2006/relationships/customXml" Target="../ink/ink2891.xml"/><Relationship Id="rId390" Type="http://schemas.openxmlformats.org/officeDocument/2006/relationships/customXml" Target="../ink/ink2967.xml"/><Relationship Id="rId404" Type="http://schemas.openxmlformats.org/officeDocument/2006/relationships/customXml" Target="../ink/ink2974.xml"/><Relationship Id="rId250" Type="http://schemas.openxmlformats.org/officeDocument/2006/relationships/image" Target="../media/image2710.png"/><Relationship Id="rId292" Type="http://schemas.openxmlformats.org/officeDocument/2006/relationships/image" Target="../media/image2731.png"/><Relationship Id="rId306" Type="http://schemas.openxmlformats.org/officeDocument/2006/relationships/image" Target="../media/image2738.png"/><Relationship Id="rId45" Type="http://schemas.openxmlformats.org/officeDocument/2006/relationships/customXml" Target="../ink/ink2794.xml"/><Relationship Id="rId87" Type="http://schemas.openxmlformats.org/officeDocument/2006/relationships/customXml" Target="../ink/ink2815.xml"/><Relationship Id="rId110" Type="http://schemas.openxmlformats.org/officeDocument/2006/relationships/image" Target="../media/image2642.png"/><Relationship Id="rId348" Type="http://schemas.openxmlformats.org/officeDocument/2006/relationships/customXml" Target="../ink/ink2946.xml"/><Relationship Id="rId152" Type="http://schemas.openxmlformats.org/officeDocument/2006/relationships/image" Target="../media/image2662.png"/><Relationship Id="rId194" Type="http://schemas.openxmlformats.org/officeDocument/2006/relationships/image" Target="../media/image2683.png"/><Relationship Id="rId208" Type="http://schemas.openxmlformats.org/officeDocument/2006/relationships/image" Target="../media/image2690.png"/><Relationship Id="rId415" Type="http://schemas.openxmlformats.org/officeDocument/2006/relationships/image" Target="../media/image2792.png"/><Relationship Id="rId261" Type="http://schemas.openxmlformats.org/officeDocument/2006/relationships/customXml" Target="../ink/ink2902.xml"/><Relationship Id="rId14" Type="http://schemas.openxmlformats.org/officeDocument/2006/relationships/image" Target="../media/image2538.png"/><Relationship Id="rId56" Type="http://schemas.openxmlformats.org/officeDocument/2006/relationships/image" Target="../media/image2559.png"/><Relationship Id="rId317" Type="http://schemas.openxmlformats.org/officeDocument/2006/relationships/image" Target="../media/image2743.png"/><Relationship Id="rId359" Type="http://schemas.openxmlformats.org/officeDocument/2006/relationships/image" Target="../media/image2764.png"/><Relationship Id="rId98" Type="http://schemas.openxmlformats.org/officeDocument/2006/relationships/image" Target="../media/image2580.png"/><Relationship Id="rId121" Type="http://schemas.openxmlformats.org/officeDocument/2006/relationships/customXml" Target="../ink/ink2832.xml"/><Relationship Id="rId163" Type="http://schemas.openxmlformats.org/officeDocument/2006/relationships/customXml" Target="../ink/ink2853.xml"/><Relationship Id="rId219" Type="http://schemas.openxmlformats.org/officeDocument/2006/relationships/image" Target="../media/image2696.png"/><Relationship Id="rId370" Type="http://schemas.openxmlformats.org/officeDocument/2006/relationships/customXml" Target="../ink/ink2957.xml"/><Relationship Id="rId426" Type="http://schemas.openxmlformats.org/officeDocument/2006/relationships/customXml" Target="../ink/ink2985.xml"/><Relationship Id="rId230" Type="http://schemas.openxmlformats.org/officeDocument/2006/relationships/customXml" Target="../ink/ink2886.xml"/><Relationship Id="rId25" Type="http://schemas.openxmlformats.org/officeDocument/2006/relationships/customXml" Target="../ink/ink2784.xml"/><Relationship Id="rId67" Type="http://schemas.openxmlformats.org/officeDocument/2006/relationships/customXml" Target="../ink/ink2805.xml"/><Relationship Id="rId272" Type="http://schemas.openxmlformats.org/officeDocument/2006/relationships/image" Target="../media/image2721.png"/><Relationship Id="rId328" Type="http://schemas.openxmlformats.org/officeDocument/2006/relationships/customXml" Target="../ink/ink2936.xml"/><Relationship Id="rId132" Type="http://schemas.openxmlformats.org/officeDocument/2006/relationships/image" Target="../media/image2333.png"/><Relationship Id="rId174" Type="http://schemas.openxmlformats.org/officeDocument/2006/relationships/image" Target="../media/image2673.png"/><Relationship Id="rId381" Type="http://schemas.openxmlformats.org/officeDocument/2006/relationships/image" Target="../media/image2775.png"/><Relationship Id="rId241" Type="http://schemas.openxmlformats.org/officeDocument/2006/relationships/customXml" Target="../ink/ink2892.xml"/><Relationship Id="rId437" Type="http://schemas.openxmlformats.org/officeDocument/2006/relationships/image" Target="../media/image2803.png"/><Relationship Id="rId36" Type="http://schemas.openxmlformats.org/officeDocument/2006/relationships/image" Target="../media/image2549.png"/><Relationship Id="rId283" Type="http://schemas.openxmlformats.org/officeDocument/2006/relationships/customXml" Target="../ink/ink2913.xml"/><Relationship Id="rId339" Type="http://schemas.openxmlformats.org/officeDocument/2006/relationships/image" Target="../media/image2754.png"/><Relationship Id="rId78" Type="http://schemas.openxmlformats.org/officeDocument/2006/relationships/image" Target="../media/image2570.png"/><Relationship Id="rId101" Type="http://schemas.openxmlformats.org/officeDocument/2006/relationships/customXml" Target="../ink/ink2822.xml"/><Relationship Id="rId143" Type="http://schemas.openxmlformats.org/officeDocument/2006/relationships/customXml" Target="../ink/ink2843.xml"/><Relationship Id="rId185" Type="http://schemas.openxmlformats.org/officeDocument/2006/relationships/customXml" Target="../ink/ink2864.xml"/><Relationship Id="rId350" Type="http://schemas.openxmlformats.org/officeDocument/2006/relationships/customXml" Target="../ink/ink2947.xml"/><Relationship Id="rId406" Type="http://schemas.openxmlformats.org/officeDocument/2006/relationships/customXml" Target="../ink/ink2975.xml"/><Relationship Id="rId9" Type="http://schemas.openxmlformats.org/officeDocument/2006/relationships/customXml" Target="../ink/ink2776.xml"/><Relationship Id="rId210" Type="http://schemas.openxmlformats.org/officeDocument/2006/relationships/image" Target="../media/image2691.png"/><Relationship Id="rId392" Type="http://schemas.openxmlformats.org/officeDocument/2006/relationships/customXml" Target="../ink/ink2968.xml"/><Relationship Id="rId252" Type="http://schemas.openxmlformats.org/officeDocument/2006/relationships/image" Target="../media/image2711.png"/><Relationship Id="rId294" Type="http://schemas.openxmlformats.org/officeDocument/2006/relationships/image" Target="../media/image2732.png"/><Relationship Id="rId308" Type="http://schemas.openxmlformats.org/officeDocument/2006/relationships/image" Target="../media/image2739.png"/><Relationship Id="rId47" Type="http://schemas.openxmlformats.org/officeDocument/2006/relationships/customXml" Target="../ink/ink2795.xml"/><Relationship Id="rId89" Type="http://schemas.openxmlformats.org/officeDocument/2006/relationships/customXml" Target="../ink/ink2816.xml"/><Relationship Id="rId112" Type="http://schemas.openxmlformats.org/officeDocument/2006/relationships/image" Target="../media/image2643.png"/><Relationship Id="rId154" Type="http://schemas.openxmlformats.org/officeDocument/2006/relationships/image" Target="../media/image2663.png"/><Relationship Id="rId361" Type="http://schemas.openxmlformats.org/officeDocument/2006/relationships/image" Target="../media/image2765.png"/><Relationship Id="rId196" Type="http://schemas.openxmlformats.org/officeDocument/2006/relationships/image" Target="../media/image2684.png"/><Relationship Id="rId417" Type="http://schemas.openxmlformats.org/officeDocument/2006/relationships/image" Target="../media/image2793.png"/><Relationship Id="rId16" Type="http://schemas.openxmlformats.org/officeDocument/2006/relationships/image" Target="../media/image2539.png"/><Relationship Id="rId221" Type="http://schemas.openxmlformats.org/officeDocument/2006/relationships/image" Target="../media/image2697.png"/><Relationship Id="rId263" Type="http://schemas.openxmlformats.org/officeDocument/2006/relationships/customXml" Target="../ink/ink2903.xml"/><Relationship Id="rId319" Type="http://schemas.openxmlformats.org/officeDocument/2006/relationships/image" Target="../media/image2744.png"/><Relationship Id="rId58" Type="http://schemas.openxmlformats.org/officeDocument/2006/relationships/image" Target="../media/image2560.png"/><Relationship Id="rId123" Type="http://schemas.openxmlformats.org/officeDocument/2006/relationships/customXml" Target="../ink/ink2833.xml"/><Relationship Id="rId330" Type="http://schemas.openxmlformats.org/officeDocument/2006/relationships/customXml" Target="../ink/ink2937.xml"/><Relationship Id="rId165" Type="http://schemas.openxmlformats.org/officeDocument/2006/relationships/customXml" Target="../ink/ink2854.xml"/><Relationship Id="rId372" Type="http://schemas.openxmlformats.org/officeDocument/2006/relationships/customXml" Target="../ink/ink2958.xml"/><Relationship Id="rId428" Type="http://schemas.openxmlformats.org/officeDocument/2006/relationships/customXml" Target="../ink/ink2986.xml"/><Relationship Id="rId232" Type="http://schemas.openxmlformats.org/officeDocument/2006/relationships/customXml" Target="../ink/ink2887.xml"/><Relationship Id="rId274" Type="http://schemas.openxmlformats.org/officeDocument/2006/relationships/image" Target="../media/image2722.png"/><Relationship Id="rId27" Type="http://schemas.openxmlformats.org/officeDocument/2006/relationships/customXml" Target="../ink/ink2785.xml"/><Relationship Id="rId69" Type="http://schemas.openxmlformats.org/officeDocument/2006/relationships/customXml" Target="../ink/ink2806.xml"/><Relationship Id="rId134" Type="http://schemas.openxmlformats.org/officeDocument/2006/relationships/image" Target="../media/image2653.png"/><Relationship Id="rId80" Type="http://schemas.openxmlformats.org/officeDocument/2006/relationships/image" Target="../media/image2571.png"/><Relationship Id="rId176" Type="http://schemas.openxmlformats.org/officeDocument/2006/relationships/image" Target="../media/image2674.png"/><Relationship Id="rId341" Type="http://schemas.openxmlformats.org/officeDocument/2006/relationships/image" Target="../media/image2755.png"/><Relationship Id="rId383" Type="http://schemas.openxmlformats.org/officeDocument/2006/relationships/image" Target="../media/image2776.png"/><Relationship Id="rId439" Type="http://schemas.openxmlformats.org/officeDocument/2006/relationships/image" Target="../media/image2804.png"/><Relationship Id="rId201" Type="http://schemas.openxmlformats.org/officeDocument/2006/relationships/customXml" Target="../ink/ink2872.xml"/><Relationship Id="rId243" Type="http://schemas.openxmlformats.org/officeDocument/2006/relationships/customXml" Target="../ink/ink2893.xml"/><Relationship Id="rId285" Type="http://schemas.openxmlformats.org/officeDocument/2006/relationships/customXml" Target="../ink/ink2914.xml"/><Relationship Id="rId38" Type="http://schemas.openxmlformats.org/officeDocument/2006/relationships/image" Target="../media/image2550.png"/><Relationship Id="rId103" Type="http://schemas.openxmlformats.org/officeDocument/2006/relationships/customXml" Target="../ink/ink2823.xml"/><Relationship Id="rId310" Type="http://schemas.openxmlformats.org/officeDocument/2006/relationships/customXml" Target="../ink/ink2927.xml"/><Relationship Id="rId91" Type="http://schemas.openxmlformats.org/officeDocument/2006/relationships/customXml" Target="../ink/ink2817.xml"/><Relationship Id="rId145" Type="http://schemas.openxmlformats.org/officeDocument/2006/relationships/customXml" Target="../ink/ink2844.xml"/><Relationship Id="rId187" Type="http://schemas.openxmlformats.org/officeDocument/2006/relationships/customXml" Target="../ink/ink2865.xml"/><Relationship Id="rId352" Type="http://schemas.openxmlformats.org/officeDocument/2006/relationships/customXml" Target="../ink/ink2948.xml"/><Relationship Id="rId394" Type="http://schemas.openxmlformats.org/officeDocument/2006/relationships/customXml" Target="../ink/ink2969.xml"/><Relationship Id="rId408" Type="http://schemas.openxmlformats.org/officeDocument/2006/relationships/customXml" Target="../ink/ink2976.xml"/><Relationship Id="rId212" Type="http://schemas.openxmlformats.org/officeDocument/2006/relationships/image" Target="../media/image2692.png"/><Relationship Id="rId254" Type="http://schemas.openxmlformats.org/officeDocument/2006/relationships/image" Target="../media/image2712.png"/><Relationship Id="rId49" Type="http://schemas.openxmlformats.org/officeDocument/2006/relationships/customXml" Target="../ink/ink2796.xml"/><Relationship Id="rId114" Type="http://schemas.openxmlformats.org/officeDocument/2006/relationships/image" Target="../media/image2644.png"/><Relationship Id="rId296" Type="http://schemas.openxmlformats.org/officeDocument/2006/relationships/image" Target="../media/image2733.png"/><Relationship Id="rId60" Type="http://schemas.openxmlformats.org/officeDocument/2006/relationships/image" Target="../media/image2561.png"/><Relationship Id="rId156" Type="http://schemas.openxmlformats.org/officeDocument/2006/relationships/image" Target="../media/image2664.png"/><Relationship Id="rId198" Type="http://schemas.openxmlformats.org/officeDocument/2006/relationships/image" Target="../media/image2685.png"/><Relationship Id="rId321" Type="http://schemas.openxmlformats.org/officeDocument/2006/relationships/image" Target="../media/image2745.png"/><Relationship Id="rId363" Type="http://schemas.openxmlformats.org/officeDocument/2006/relationships/image" Target="../media/image2766.png"/><Relationship Id="rId419" Type="http://schemas.openxmlformats.org/officeDocument/2006/relationships/image" Target="../media/image2794.png"/><Relationship Id="rId223" Type="http://schemas.openxmlformats.org/officeDocument/2006/relationships/image" Target="../media/image2698.png"/><Relationship Id="rId430" Type="http://schemas.openxmlformats.org/officeDocument/2006/relationships/customXml" Target="../ink/ink2987.xml"/><Relationship Id="rId18" Type="http://schemas.openxmlformats.org/officeDocument/2006/relationships/image" Target="../media/image2540.png"/><Relationship Id="rId39" Type="http://schemas.openxmlformats.org/officeDocument/2006/relationships/customXml" Target="../ink/ink2791.xml"/><Relationship Id="rId265" Type="http://schemas.openxmlformats.org/officeDocument/2006/relationships/customXml" Target="../ink/ink2904.xml"/><Relationship Id="rId286" Type="http://schemas.openxmlformats.org/officeDocument/2006/relationships/image" Target="../media/image2728.png"/><Relationship Id="rId50" Type="http://schemas.openxmlformats.org/officeDocument/2006/relationships/image" Target="../media/image2556.png"/><Relationship Id="rId104" Type="http://schemas.openxmlformats.org/officeDocument/2006/relationships/image" Target="../media/image2639.png"/><Relationship Id="rId125" Type="http://schemas.openxmlformats.org/officeDocument/2006/relationships/customXml" Target="../ink/ink2834.xml"/><Relationship Id="rId146" Type="http://schemas.openxmlformats.org/officeDocument/2006/relationships/image" Target="../media/image2659.png"/><Relationship Id="rId167" Type="http://schemas.openxmlformats.org/officeDocument/2006/relationships/customXml" Target="../ink/ink2855.xml"/><Relationship Id="rId188" Type="http://schemas.openxmlformats.org/officeDocument/2006/relationships/image" Target="../media/image2680.png"/><Relationship Id="rId311" Type="http://schemas.openxmlformats.org/officeDocument/2006/relationships/image" Target="../media/image2740.png"/><Relationship Id="rId332" Type="http://schemas.openxmlformats.org/officeDocument/2006/relationships/customXml" Target="../ink/ink2938.xml"/><Relationship Id="rId353" Type="http://schemas.openxmlformats.org/officeDocument/2006/relationships/image" Target="../media/image2761.png"/><Relationship Id="rId374" Type="http://schemas.openxmlformats.org/officeDocument/2006/relationships/customXml" Target="../ink/ink2959.xml"/><Relationship Id="rId395" Type="http://schemas.openxmlformats.org/officeDocument/2006/relationships/image" Target="../media/image2782.png"/><Relationship Id="rId409" Type="http://schemas.openxmlformats.org/officeDocument/2006/relationships/image" Target="../media/image2789.png"/><Relationship Id="rId71" Type="http://schemas.openxmlformats.org/officeDocument/2006/relationships/customXml" Target="../ink/ink2807.xml"/><Relationship Id="rId92" Type="http://schemas.openxmlformats.org/officeDocument/2006/relationships/image" Target="../media/image2577.png"/><Relationship Id="rId213" Type="http://schemas.openxmlformats.org/officeDocument/2006/relationships/customXml" Target="../ink/ink2878.xml"/><Relationship Id="rId234" Type="http://schemas.openxmlformats.org/officeDocument/2006/relationships/customXml" Target="../ink/ink2888.xml"/><Relationship Id="rId420" Type="http://schemas.openxmlformats.org/officeDocument/2006/relationships/customXml" Target="../ink/ink2982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2786.xml"/><Relationship Id="rId255" Type="http://schemas.openxmlformats.org/officeDocument/2006/relationships/customXml" Target="../ink/ink2899.xml"/><Relationship Id="rId276" Type="http://schemas.openxmlformats.org/officeDocument/2006/relationships/image" Target="../media/image2723.png"/><Relationship Id="rId297" Type="http://schemas.openxmlformats.org/officeDocument/2006/relationships/customXml" Target="../ink/ink2920.xml"/><Relationship Id="rId441" Type="http://schemas.openxmlformats.org/officeDocument/2006/relationships/image" Target="../media/image2805.png"/><Relationship Id="rId40" Type="http://schemas.openxmlformats.org/officeDocument/2006/relationships/image" Target="../media/image2551.png"/><Relationship Id="rId115" Type="http://schemas.openxmlformats.org/officeDocument/2006/relationships/customXml" Target="../ink/ink2829.xml"/><Relationship Id="rId136" Type="http://schemas.openxmlformats.org/officeDocument/2006/relationships/image" Target="../media/image2654.png"/><Relationship Id="rId157" Type="http://schemas.openxmlformats.org/officeDocument/2006/relationships/customXml" Target="../ink/ink2850.xml"/><Relationship Id="rId178" Type="http://schemas.openxmlformats.org/officeDocument/2006/relationships/image" Target="../media/image2675.png"/><Relationship Id="rId301" Type="http://schemas.openxmlformats.org/officeDocument/2006/relationships/customXml" Target="../ink/ink2922.xml"/><Relationship Id="rId322" Type="http://schemas.openxmlformats.org/officeDocument/2006/relationships/customXml" Target="../ink/ink2933.xml"/><Relationship Id="rId343" Type="http://schemas.openxmlformats.org/officeDocument/2006/relationships/image" Target="../media/image2756.png"/><Relationship Id="rId364" Type="http://schemas.openxmlformats.org/officeDocument/2006/relationships/customXml" Target="../ink/ink2954.xml"/><Relationship Id="rId61" Type="http://schemas.openxmlformats.org/officeDocument/2006/relationships/customXml" Target="../ink/ink2802.xml"/><Relationship Id="rId82" Type="http://schemas.openxmlformats.org/officeDocument/2006/relationships/image" Target="../media/image2572.png"/><Relationship Id="rId199" Type="http://schemas.openxmlformats.org/officeDocument/2006/relationships/customXml" Target="../ink/ink2871.xml"/><Relationship Id="rId203" Type="http://schemas.openxmlformats.org/officeDocument/2006/relationships/customXml" Target="../ink/ink2873.xml"/><Relationship Id="rId385" Type="http://schemas.openxmlformats.org/officeDocument/2006/relationships/image" Target="../media/image2777.png"/><Relationship Id="rId19" Type="http://schemas.openxmlformats.org/officeDocument/2006/relationships/customXml" Target="../ink/ink2781.xml"/><Relationship Id="rId224" Type="http://schemas.openxmlformats.org/officeDocument/2006/relationships/customXml" Target="../ink/ink2883.xml"/><Relationship Id="rId245" Type="http://schemas.openxmlformats.org/officeDocument/2006/relationships/customXml" Target="../ink/ink2894.xml"/><Relationship Id="rId266" Type="http://schemas.openxmlformats.org/officeDocument/2006/relationships/image" Target="../media/image2718.png"/><Relationship Id="rId287" Type="http://schemas.openxmlformats.org/officeDocument/2006/relationships/customXml" Target="../ink/ink2915.xml"/><Relationship Id="rId410" Type="http://schemas.openxmlformats.org/officeDocument/2006/relationships/customXml" Target="../ink/ink2977.xml"/><Relationship Id="rId431" Type="http://schemas.openxmlformats.org/officeDocument/2006/relationships/image" Target="../media/image2800.png"/><Relationship Id="rId30" Type="http://schemas.openxmlformats.org/officeDocument/2006/relationships/image" Target="../media/image2546.png"/><Relationship Id="rId105" Type="http://schemas.openxmlformats.org/officeDocument/2006/relationships/customXml" Target="../ink/ink2824.xml"/><Relationship Id="rId126" Type="http://schemas.openxmlformats.org/officeDocument/2006/relationships/image" Target="../media/image2650.png"/><Relationship Id="rId147" Type="http://schemas.openxmlformats.org/officeDocument/2006/relationships/customXml" Target="../ink/ink2845.xml"/><Relationship Id="rId168" Type="http://schemas.openxmlformats.org/officeDocument/2006/relationships/image" Target="../media/image2670.png"/><Relationship Id="rId312" Type="http://schemas.openxmlformats.org/officeDocument/2006/relationships/customXml" Target="../ink/ink2928.xml"/><Relationship Id="rId333" Type="http://schemas.openxmlformats.org/officeDocument/2006/relationships/image" Target="../media/image2751.png"/><Relationship Id="rId354" Type="http://schemas.openxmlformats.org/officeDocument/2006/relationships/customXml" Target="../ink/ink2949.xml"/><Relationship Id="rId51" Type="http://schemas.openxmlformats.org/officeDocument/2006/relationships/customXml" Target="../ink/ink2797.xml"/><Relationship Id="rId72" Type="http://schemas.openxmlformats.org/officeDocument/2006/relationships/image" Target="../media/image2567.png"/><Relationship Id="rId93" Type="http://schemas.openxmlformats.org/officeDocument/2006/relationships/customXml" Target="../ink/ink2818.xml"/><Relationship Id="rId189" Type="http://schemas.openxmlformats.org/officeDocument/2006/relationships/customXml" Target="../ink/ink2866.xml"/><Relationship Id="rId375" Type="http://schemas.openxmlformats.org/officeDocument/2006/relationships/image" Target="../media/image2772.png"/><Relationship Id="rId396" Type="http://schemas.openxmlformats.org/officeDocument/2006/relationships/customXml" Target="../ink/ink2970.xml"/><Relationship Id="rId3" Type="http://schemas.openxmlformats.org/officeDocument/2006/relationships/customXml" Target="../ink/ink2773.xml"/><Relationship Id="rId214" Type="http://schemas.openxmlformats.org/officeDocument/2006/relationships/image" Target="../media/image2693.png"/><Relationship Id="rId235" Type="http://schemas.openxmlformats.org/officeDocument/2006/relationships/image" Target="../media/image2704.png"/><Relationship Id="rId256" Type="http://schemas.openxmlformats.org/officeDocument/2006/relationships/image" Target="../media/image2713.png"/><Relationship Id="rId277" Type="http://schemas.openxmlformats.org/officeDocument/2006/relationships/customXml" Target="../ink/ink2910.xml"/><Relationship Id="rId298" Type="http://schemas.openxmlformats.org/officeDocument/2006/relationships/image" Target="../media/image2734.png"/><Relationship Id="rId400" Type="http://schemas.openxmlformats.org/officeDocument/2006/relationships/customXml" Target="../ink/ink2972.xml"/><Relationship Id="rId421" Type="http://schemas.openxmlformats.org/officeDocument/2006/relationships/image" Target="../media/image2795.png"/><Relationship Id="rId442" Type="http://schemas.openxmlformats.org/officeDocument/2006/relationships/customXml" Target="../ink/ink2993.xml"/><Relationship Id="rId116" Type="http://schemas.openxmlformats.org/officeDocument/2006/relationships/image" Target="../media/image2645.png"/><Relationship Id="rId137" Type="http://schemas.openxmlformats.org/officeDocument/2006/relationships/customXml" Target="../ink/ink2840.xml"/><Relationship Id="rId158" Type="http://schemas.openxmlformats.org/officeDocument/2006/relationships/image" Target="../media/image2665.png"/><Relationship Id="rId302" Type="http://schemas.openxmlformats.org/officeDocument/2006/relationships/image" Target="../media/image2736.png"/><Relationship Id="rId323" Type="http://schemas.openxmlformats.org/officeDocument/2006/relationships/image" Target="../media/image2746.png"/><Relationship Id="rId344" Type="http://schemas.openxmlformats.org/officeDocument/2006/relationships/customXml" Target="../ink/ink2944.xml"/><Relationship Id="rId20" Type="http://schemas.openxmlformats.org/officeDocument/2006/relationships/image" Target="../media/image2541.png"/><Relationship Id="rId41" Type="http://schemas.openxmlformats.org/officeDocument/2006/relationships/customXml" Target="../ink/ink2792.xml"/><Relationship Id="rId62" Type="http://schemas.openxmlformats.org/officeDocument/2006/relationships/image" Target="../media/image2562.png"/><Relationship Id="rId83" Type="http://schemas.openxmlformats.org/officeDocument/2006/relationships/customXml" Target="../ink/ink2813.xml"/><Relationship Id="rId179" Type="http://schemas.openxmlformats.org/officeDocument/2006/relationships/customXml" Target="../ink/ink2861.xml"/><Relationship Id="rId365" Type="http://schemas.openxmlformats.org/officeDocument/2006/relationships/image" Target="../media/image2767.png"/><Relationship Id="rId386" Type="http://schemas.openxmlformats.org/officeDocument/2006/relationships/customXml" Target="../ink/ink2965.xml"/><Relationship Id="rId190" Type="http://schemas.openxmlformats.org/officeDocument/2006/relationships/image" Target="../media/image2681.png"/><Relationship Id="rId204" Type="http://schemas.openxmlformats.org/officeDocument/2006/relationships/image" Target="../media/image2688.png"/><Relationship Id="rId225" Type="http://schemas.openxmlformats.org/officeDocument/2006/relationships/image" Target="../media/image2699.png"/><Relationship Id="rId246" Type="http://schemas.openxmlformats.org/officeDocument/2006/relationships/image" Target="../media/image1925.png"/><Relationship Id="rId267" Type="http://schemas.openxmlformats.org/officeDocument/2006/relationships/customXml" Target="../ink/ink2905.xml"/><Relationship Id="rId288" Type="http://schemas.openxmlformats.org/officeDocument/2006/relationships/image" Target="../media/image2729.png"/><Relationship Id="rId411" Type="http://schemas.openxmlformats.org/officeDocument/2006/relationships/image" Target="../media/image2790.png"/><Relationship Id="rId432" Type="http://schemas.openxmlformats.org/officeDocument/2006/relationships/customXml" Target="../ink/ink2988.xml"/><Relationship Id="rId106" Type="http://schemas.openxmlformats.org/officeDocument/2006/relationships/image" Target="../media/image2640.png"/><Relationship Id="rId127" Type="http://schemas.openxmlformats.org/officeDocument/2006/relationships/customXml" Target="../ink/ink2835.xml"/><Relationship Id="rId313" Type="http://schemas.openxmlformats.org/officeDocument/2006/relationships/image" Target="../media/image2741.png"/><Relationship Id="rId10" Type="http://schemas.openxmlformats.org/officeDocument/2006/relationships/image" Target="../media/image2536.png"/><Relationship Id="rId31" Type="http://schemas.openxmlformats.org/officeDocument/2006/relationships/customXml" Target="../ink/ink2787.xml"/><Relationship Id="rId52" Type="http://schemas.openxmlformats.org/officeDocument/2006/relationships/image" Target="../media/image2557.png"/><Relationship Id="rId73" Type="http://schemas.openxmlformats.org/officeDocument/2006/relationships/customXml" Target="../ink/ink2808.xml"/><Relationship Id="rId94" Type="http://schemas.openxmlformats.org/officeDocument/2006/relationships/image" Target="../media/image2578.png"/><Relationship Id="rId148" Type="http://schemas.openxmlformats.org/officeDocument/2006/relationships/image" Target="../media/image2660.png"/><Relationship Id="rId169" Type="http://schemas.openxmlformats.org/officeDocument/2006/relationships/customXml" Target="../ink/ink2856.xml"/><Relationship Id="rId334" Type="http://schemas.openxmlformats.org/officeDocument/2006/relationships/customXml" Target="../ink/ink2939.xml"/><Relationship Id="rId355" Type="http://schemas.openxmlformats.org/officeDocument/2006/relationships/image" Target="../media/image2762.png"/><Relationship Id="rId376" Type="http://schemas.openxmlformats.org/officeDocument/2006/relationships/customXml" Target="../ink/ink2960.xml"/><Relationship Id="rId397" Type="http://schemas.openxmlformats.org/officeDocument/2006/relationships/image" Target="../media/image2783.png"/><Relationship Id="rId4" Type="http://schemas.openxmlformats.org/officeDocument/2006/relationships/image" Target="../media/image2533.png"/><Relationship Id="rId180" Type="http://schemas.openxmlformats.org/officeDocument/2006/relationships/image" Target="../media/image2676.png"/><Relationship Id="rId215" Type="http://schemas.openxmlformats.org/officeDocument/2006/relationships/image" Target="../media/image2694.emf"/><Relationship Id="rId236" Type="http://schemas.openxmlformats.org/officeDocument/2006/relationships/customXml" Target="../ink/ink2889.xml"/><Relationship Id="rId257" Type="http://schemas.openxmlformats.org/officeDocument/2006/relationships/customXml" Target="../ink/ink2900.xml"/><Relationship Id="rId278" Type="http://schemas.openxmlformats.org/officeDocument/2006/relationships/image" Target="../media/image2724.png"/><Relationship Id="rId401" Type="http://schemas.openxmlformats.org/officeDocument/2006/relationships/image" Target="../media/image2785.png"/><Relationship Id="rId422" Type="http://schemas.openxmlformats.org/officeDocument/2006/relationships/customXml" Target="../ink/ink2983.xml"/><Relationship Id="rId443" Type="http://schemas.openxmlformats.org/officeDocument/2006/relationships/image" Target="../media/image2806.png"/><Relationship Id="rId303" Type="http://schemas.openxmlformats.org/officeDocument/2006/relationships/customXml" Target="../ink/ink2923.xml"/><Relationship Id="rId42" Type="http://schemas.openxmlformats.org/officeDocument/2006/relationships/image" Target="../media/image2552.png"/><Relationship Id="rId84" Type="http://schemas.openxmlformats.org/officeDocument/2006/relationships/image" Target="../media/image2573.png"/><Relationship Id="rId138" Type="http://schemas.openxmlformats.org/officeDocument/2006/relationships/image" Target="../media/image2655.png"/><Relationship Id="rId345" Type="http://schemas.openxmlformats.org/officeDocument/2006/relationships/image" Target="../media/image2757.png"/><Relationship Id="rId387" Type="http://schemas.openxmlformats.org/officeDocument/2006/relationships/image" Target="../media/image2778.png"/><Relationship Id="rId191" Type="http://schemas.openxmlformats.org/officeDocument/2006/relationships/customXml" Target="../ink/ink2867.xml"/><Relationship Id="rId205" Type="http://schemas.openxmlformats.org/officeDocument/2006/relationships/customXml" Target="../ink/ink2874.xml"/><Relationship Id="rId247" Type="http://schemas.openxmlformats.org/officeDocument/2006/relationships/customXml" Target="../ink/ink2895.xml"/><Relationship Id="rId412" Type="http://schemas.openxmlformats.org/officeDocument/2006/relationships/customXml" Target="../ink/ink2978.xml"/><Relationship Id="rId107" Type="http://schemas.openxmlformats.org/officeDocument/2006/relationships/customXml" Target="../ink/ink2825.xml"/><Relationship Id="rId289" Type="http://schemas.openxmlformats.org/officeDocument/2006/relationships/customXml" Target="../ink/ink2916.xml"/><Relationship Id="rId11" Type="http://schemas.openxmlformats.org/officeDocument/2006/relationships/customXml" Target="../ink/ink2777.xml"/><Relationship Id="rId53" Type="http://schemas.openxmlformats.org/officeDocument/2006/relationships/customXml" Target="../ink/ink2798.xml"/><Relationship Id="rId149" Type="http://schemas.openxmlformats.org/officeDocument/2006/relationships/customXml" Target="../ink/ink2846.xml"/><Relationship Id="rId314" Type="http://schemas.openxmlformats.org/officeDocument/2006/relationships/customXml" Target="../ink/ink2929.xml"/><Relationship Id="rId356" Type="http://schemas.openxmlformats.org/officeDocument/2006/relationships/customXml" Target="../ink/ink2950.xml"/><Relationship Id="rId398" Type="http://schemas.openxmlformats.org/officeDocument/2006/relationships/customXml" Target="../ink/ink2971.xml"/><Relationship Id="rId95" Type="http://schemas.openxmlformats.org/officeDocument/2006/relationships/customXml" Target="../ink/ink2819.xml"/><Relationship Id="rId160" Type="http://schemas.openxmlformats.org/officeDocument/2006/relationships/image" Target="../media/image2666.png"/><Relationship Id="rId216" Type="http://schemas.openxmlformats.org/officeDocument/2006/relationships/customXml" Target="../ink/ink2879.xml"/><Relationship Id="rId423" Type="http://schemas.openxmlformats.org/officeDocument/2006/relationships/image" Target="../media/image2796.png"/><Relationship Id="rId258" Type="http://schemas.openxmlformats.org/officeDocument/2006/relationships/image" Target="../media/image2714.png"/><Relationship Id="rId22" Type="http://schemas.openxmlformats.org/officeDocument/2006/relationships/image" Target="../media/image2542.png"/><Relationship Id="rId64" Type="http://schemas.openxmlformats.org/officeDocument/2006/relationships/image" Target="../media/image2563.png"/><Relationship Id="rId118" Type="http://schemas.openxmlformats.org/officeDocument/2006/relationships/image" Target="../media/image2646.png"/><Relationship Id="rId325" Type="http://schemas.openxmlformats.org/officeDocument/2006/relationships/image" Target="../media/image2747.png"/><Relationship Id="rId367" Type="http://schemas.openxmlformats.org/officeDocument/2006/relationships/image" Target="../media/image2768.png"/><Relationship Id="rId171" Type="http://schemas.openxmlformats.org/officeDocument/2006/relationships/customXml" Target="../ink/ink2857.xml"/><Relationship Id="rId227" Type="http://schemas.openxmlformats.org/officeDocument/2006/relationships/image" Target="../media/image2700.png"/><Relationship Id="rId269" Type="http://schemas.openxmlformats.org/officeDocument/2006/relationships/customXml" Target="../ink/ink2906.xml"/><Relationship Id="rId434" Type="http://schemas.openxmlformats.org/officeDocument/2006/relationships/customXml" Target="../ink/ink2989.xml"/><Relationship Id="rId33" Type="http://schemas.openxmlformats.org/officeDocument/2006/relationships/customXml" Target="../ink/ink2788.xml"/><Relationship Id="rId129" Type="http://schemas.openxmlformats.org/officeDocument/2006/relationships/customXml" Target="../ink/ink2836.xml"/><Relationship Id="rId280" Type="http://schemas.openxmlformats.org/officeDocument/2006/relationships/image" Target="../media/image2725.png"/><Relationship Id="rId336" Type="http://schemas.openxmlformats.org/officeDocument/2006/relationships/customXml" Target="../ink/ink2940.xml"/><Relationship Id="rId75" Type="http://schemas.openxmlformats.org/officeDocument/2006/relationships/customXml" Target="../ink/ink2809.xml"/><Relationship Id="rId140" Type="http://schemas.openxmlformats.org/officeDocument/2006/relationships/image" Target="../media/image2656.png"/><Relationship Id="rId182" Type="http://schemas.openxmlformats.org/officeDocument/2006/relationships/image" Target="../media/image2677.png"/><Relationship Id="rId378" Type="http://schemas.openxmlformats.org/officeDocument/2006/relationships/customXml" Target="../ink/ink2961.xml"/><Relationship Id="rId403" Type="http://schemas.openxmlformats.org/officeDocument/2006/relationships/image" Target="../media/image2786.png"/><Relationship Id="rId6" Type="http://schemas.openxmlformats.org/officeDocument/2006/relationships/image" Target="../media/image2534.png"/><Relationship Id="rId238" Type="http://schemas.openxmlformats.org/officeDocument/2006/relationships/customXml" Target="../ink/ink2890.xml"/><Relationship Id="rId445" Type="http://schemas.openxmlformats.org/officeDocument/2006/relationships/image" Target="../media/image2807.png"/><Relationship Id="rId291" Type="http://schemas.openxmlformats.org/officeDocument/2006/relationships/customXml" Target="../ink/ink2917.xml"/><Relationship Id="rId305" Type="http://schemas.openxmlformats.org/officeDocument/2006/relationships/customXml" Target="../ink/ink2924.xml"/><Relationship Id="rId347" Type="http://schemas.openxmlformats.org/officeDocument/2006/relationships/image" Target="../media/image2758.png"/><Relationship Id="rId44" Type="http://schemas.openxmlformats.org/officeDocument/2006/relationships/image" Target="../media/image2553.png"/><Relationship Id="rId86" Type="http://schemas.openxmlformats.org/officeDocument/2006/relationships/image" Target="../media/image2574.png"/><Relationship Id="rId151" Type="http://schemas.openxmlformats.org/officeDocument/2006/relationships/customXml" Target="../ink/ink2847.xml"/><Relationship Id="rId389" Type="http://schemas.openxmlformats.org/officeDocument/2006/relationships/image" Target="../media/image2779.png"/><Relationship Id="rId193" Type="http://schemas.openxmlformats.org/officeDocument/2006/relationships/customXml" Target="../ink/ink2868.xml"/><Relationship Id="rId207" Type="http://schemas.openxmlformats.org/officeDocument/2006/relationships/customXml" Target="../ink/ink2875.xml"/><Relationship Id="rId249" Type="http://schemas.openxmlformats.org/officeDocument/2006/relationships/customXml" Target="../ink/ink2896.xml"/><Relationship Id="rId414" Type="http://schemas.openxmlformats.org/officeDocument/2006/relationships/customXml" Target="../ink/ink2979.xml"/><Relationship Id="rId13" Type="http://schemas.openxmlformats.org/officeDocument/2006/relationships/customXml" Target="../ink/ink2778.xml"/><Relationship Id="rId109" Type="http://schemas.openxmlformats.org/officeDocument/2006/relationships/customXml" Target="../ink/ink2826.xml"/><Relationship Id="rId260" Type="http://schemas.openxmlformats.org/officeDocument/2006/relationships/image" Target="../media/image2715.png"/><Relationship Id="rId316" Type="http://schemas.openxmlformats.org/officeDocument/2006/relationships/customXml" Target="../ink/ink2930.xml"/><Relationship Id="rId55" Type="http://schemas.openxmlformats.org/officeDocument/2006/relationships/customXml" Target="../ink/ink2799.xml"/><Relationship Id="rId97" Type="http://schemas.openxmlformats.org/officeDocument/2006/relationships/customXml" Target="../ink/ink2820.xml"/><Relationship Id="rId120" Type="http://schemas.openxmlformats.org/officeDocument/2006/relationships/image" Target="../media/image2647.png"/><Relationship Id="rId358" Type="http://schemas.openxmlformats.org/officeDocument/2006/relationships/customXml" Target="../ink/ink2951.xml"/><Relationship Id="rId162" Type="http://schemas.openxmlformats.org/officeDocument/2006/relationships/image" Target="../media/image2667.png"/><Relationship Id="rId218" Type="http://schemas.openxmlformats.org/officeDocument/2006/relationships/customXml" Target="../ink/ink2880.xml"/><Relationship Id="rId425" Type="http://schemas.openxmlformats.org/officeDocument/2006/relationships/image" Target="../media/image2797.png"/><Relationship Id="rId271" Type="http://schemas.openxmlformats.org/officeDocument/2006/relationships/customXml" Target="../ink/ink2907.xml"/><Relationship Id="rId24" Type="http://schemas.openxmlformats.org/officeDocument/2006/relationships/image" Target="../media/image2543.png"/><Relationship Id="rId66" Type="http://schemas.openxmlformats.org/officeDocument/2006/relationships/image" Target="../media/image2564.png"/><Relationship Id="rId131" Type="http://schemas.openxmlformats.org/officeDocument/2006/relationships/customXml" Target="../ink/ink2837.xml"/><Relationship Id="rId327" Type="http://schemas.openxmlformats.org/officeDocument/2006/relationships/image" Target="../media/image2748.png"/><Relationship Id="rId369" Type="http://schemas.openxmlformats.org/officeDocument/2006/relationships/image" Target="../media/image2769.png"/><Relationship Id="rId173" Type="http://schemas.openxmlformats.org/officeDocument/2006/relationships/customXml" Target="../ink/ink2858.xml"/><Relationship Id="rId229" Type="http://schemas.openxmlformats.org/officeDocument/2006/relationships/image" Target="../media/image2701.png"/><Relationship Id="rId380" Type="http://schemas.openxmlformats.org/officeDocument/2006/relationships/customXml" Target="../ink/ink2962.xml"/><Relationship Id="rId436" Type="http://schemas.openxmlformats.org/officeDocument/2006/relationships/customXml" Target="../ink/ink2990.xml"/><Relationship Id="rId240" Type="http://schemas.openxmlformats.org/officeDocument/2006/relationships/image" Target="../media/image2706.png"/><Relationship Id="rId35" Type="http://schemas.openxmlformats.org/officeDocument/2006/relationships/customXml" Target="../ink/ink2789.xml"/><Relationship Id="rId77" Type="http://schemas.openxmlformats.org/officeDocument/2006/relationships/customXml" Target="../ink/ink2810.xml"/><Relationship Id="rId100" Type="http://schemas.openxmlformats.org/officeDocument/2006/relationships/image" Target="../media/image2637.png"/><Relationship Id="rId282" Type="http://schemas.openxmlformats.org/officeDocument/2006/relationships/image" Target="../media/image2726.png"/><Relationship Id="rId338" Type="http://schemas.openxmlformats.org/officeDocument/2006/relationships/customXml" Target="../ink/ink2941.xml"/><Relationship Id="rId8" Type="http://schemas.openxmlformats.org/officeDocument/2006/relationships/image" Target="../media/image2535.png"/><Relationship Id="rId142" Type="http://schemas.openxmlformats.org/officeDocument/2006/relationships/image" Target="../media/image2657.png"/><Relationship Id="rId184" Type="http://schemas.openxmlformats.org/officeDocument/2006/relationships/image" Target="../media/image2678.png"/><Relationship Id="rId391" Type="http://schemas.openxmlformats.org/officeDocument/2006/relationships/image" Target="../media/image2780.png"/><Relationship Id="rId405" Type="http://schemas.openxmlformats.org/officeDocument/2006/relationships/image" Target="../media/image2787.png"/><Relationship Id="rId251" Type="http://schemas.openxmlformats.org/officeDocument/2006/relationships/customXml" Target="../ink/ink2897.xml"/><Relationship Id="rId46" Type="http://schemas.openxmlformats.org/officeDocument/2006/relationships/image" Target="../media/image2554.png"/><Relationship Id="rId293" Type="http://schemas.openxmlformats.org/officeDocument/2006/relationships/customXml" Target="../ink/ink2918.xml"/><Relationship Id="rId307" Type="http://schemas.openxmlformats.org/officeDocument/2006/relationships/customXml" Target="../ink/ink2925.xml"/><Relationship Id="rId349" Type="http://schemas.openxmlformats.org/officeDocument/2006/relationships/image" Target="../media/image2759.png"/><Relationship Id="rId88" Type="http://schemas.openxmlformats.org/officeDocument/2006/relationships/image" Target="../media/image2575.png"/><Relationship Id="rId111" Type="http://schemas.openxmlformats.org/officeDocument/2006/relationships/customXml" Target="../ink/ink2827.xml"/><Relationship Id="rId153" Type="http://schemas.openxmlformats.org/officeDocument/2006/relationships/customXml" Target="../ink/ink2848.xml"/><Relationship Id="rId195" Type="http://schemas.openxmlformats.org/officeDocument/2006/relationships/customXml" Target="../ink/ink2869.xml"/><Relationship Id="rId209" Type="http://schemas.openxmlformats.org/officeDocument/2006/relationships/customXml" Target="../ink/ink2876.xml"/><Relationship Id="rId360" Type="http://schemas.openxmlformats.org/officeDocument/2006/relationships/customXml" Target="../ink/ink2952.xml"/><Relationship Id="rId416" Type="http://schemas.openxmlformats.org/officeDocument/2006/relationships/customXml" Target="../ink/ink2980.xml"/><Relationship Id="rId220" Type="http://schemas.openxmlformats.org/officeDocument/2006/relationships/customXml" Target="../ink/ink2881.xml"/><Relationship Id="rId15" Type="http://schemas.openxmlformats.org/officeDocument/2006/relationships/customXml" Target="../ink/ink2779.xml"/><Relationship Id="rId57" Type="http://schemas.openxmlformats.org/officeDocument/2006/relationships/customXml" Target="../ink/ink2800.xml"/><Relationship Id="rId262" Type="http://schemas.openxmlformats.org/officeDocument/2006/relationships/image" Target="../media/image2716.png"/><Relationship Id="rId318" Type="http://schemas.openxmlformats.org/officeDocument/2006/relationships/customXml" Target="../ink/ink2931.xml"/><Relationship Id="rId99" Type="http://schemas.openxmlformats.org/officeDocument/2006/relationships/customXml" Target="../ink/ink2821.xml"/><Relationship Id="rId122" Type="http://schemas.openxmlformats.org/officeDocument/2006/relationships/image" Target="../media/image2648.png"/><Relationship Id="rId164" Type="http://schemas.openxmlformats.org/officeDocument/2006/relationships/image" Target="../media/image2668.png"/><Relationship Id="rId371" Type="http://schemas.openxmlformats.org/officeDocument/2006/relationships/image" Target="../media/image2770.png"/><Relationship Id="rId427" Type="http://schemas.openxmlformats.org/officeDocument/2006/relationships/image" Target="../media/image2798.png"/><Relationship Id="rId26" Type="http://schemas.openxmlformats.org/officeDocument/2006/relationships/image" Target="../media/image2544.png"/><Relationship Id="rId231" Type="http://schemas.openxmlformats.org/officeDocument/2006/relationships/image" Target="../media/image2702.png"/><Relationship Id="rId273" Type="http://schemas.openxmlformats.org/officeDocument/2006/relationships/customXml" Target="../ink/ink2908.xml"/><Relationship Id="rId329" Type="http://schemas.openxmlformats.org/officeDocument/2006/relationships/image" Target="../media/image2749.png"/><Relationship Id="rId68" Type="http://schemas.openxmlformats.org/officeDocument/2006/relationships/image" Target="../media/image2565.png"/><Relationship Id="rId133" Type="http://schemas.openxmlformats.org/officeDocument/2006/relationships/customXml" Target="../ink/ink2838.xml"/><Relationship Id="rId175" Type="http://schemas.openxmlformats.org/officeDocument/2006/relationships/customXml" Target="../ink/ink2859.xml"/><Relationship Id="rId340" Type="http://schemas.openxmlformats.org/officeDocument/2006/relationships/customXml" Target="../ink/ink2942.xml"/><Relationship Id="rId200" Type="http://schemas.openxmlformats.org/officeDocument/2006/relationships/image" Target="../media/image2686.png"/><Relationship Id="rId382" Type="http://schemas.openxmlformats.org/officeDocument/2006/relationships/customXml" Target="../ink/ink2963.xml"/><Relationship Id="rId438" Type="http://schemas.openxmlformats.org/officeDocument/2006/relationships/customXml" Target="../ink/ink2991.xml"/><Relationship Id="rId242" Type="http://schemas.openxmlformats.org/officeDocument/2006/relationships/image" Target="../media/image2707.png"/><Relationship Id="rId284" Type="http://schemas.openxmlformats.org/officeDocument/2006/relationships/image" Target="../media/image2727.png"/><Relationship Id="rId37" Type="http://schemas.openxmlformats.org/officeDocument/2006/relationships/customXml" Target="../ink/ink2790.xml"/><Relationship Id="rId79" Type="http://schemas.openxmlformats.org/officeDocument/2006/relationships/customXml" Target="../ink/ink2811.xml"/><Relationship Id="rId102" Type="http://schemas.openxmlformats.org/officeDocument/2006/relationships/image" Target="../media/image2638.png"/><Relationship Id="rId144" Type="http://schemas.openxmlformats.org/officeDocument/2006/relationships/image" Target="../media/image2658.png"/><Relationship Id="rId90" Type="http://schemas.openxmlformats.org/officeDocument/2006/relationships/image" Target="../media/image2576.png"/><Relationship Id="rId186" Type="http://schemas.openxmlformats.org/officeDocument/2006/relationships/image" Target="../media/image2679.png"/><Relationship Id="rId351" Type="http://schemas.openxmlformats.org/officeDocument/2006/relationships/image" Target="../media/image2760.png"/><Relationship Id="rId393" Type="http://schemas.openxmlformats.org/officeDocument/2006/relationships/image" Target="../media/image2781.png"/><Relationship Id="rId407" Type="http://schemas.openxmlformats.org/officeDocument/2006/relationships/image" Target="../media/image2788.png"/><Relationship Id="rId211" Type="http://schemas.openxmlformats.org/officeDocument/2006/relationships/customXml" Target="../ink/ink2877.xml"/><Relationship Id="rId253" Type="http://schemas.openxmlformats.org/officeDocument/2006/relationships/customXml" Target="../ink/ink2898.xml"/><Relationship Id="rId295" Type="http://schemas.openxmlformats.org/officeDocument/2006/relationships/customXml" Target="../ink/ink2919.xml"/><Relationship Id="rId309" Type="http://schemas.openxmlformats.org/officeDocument/2006/relationships/customXml" Target="../ink/ink2926.xml"/><Relationship Id="rId48" Type="http://schemas.openxmlformats.org/officeDocument/2006/relationships/image" Target="../media/image2555.png"/><Relationship Id="rId113" Type="http://schemas.openxmlformats.org/officeDocument/2006/relationships/customXml" Target="../ink/ink2828.xml"/><Relationship Id="rId320" Type="http://schemas.openxmlformats.org/officeDocument/2006/relationships/customXml" Target="../ink/ink2932.xml"/><Relationship Id="rId155" Type="http://schemas.openxmlformats.org/officeDocument/2006/relationships/customXml" Target="../ink/ink2849.xml"/><Relationship Id="rId197" Type="http://schemas.openxmlformats.org/officeDocument/2006/relationships/customXml" Target="../ink/ink2870.xml"/><Relationship Id="rId362" Type="http://schemas.openxmlformats.org/officeDocument/2006/relationships/customXml" Target="../ink/ink2953.xml"/><Relationship Id="rId418" Type="http://schemas.openxmlformats.org/officeDocument/2006/relationships/customXml" Target="../ink/ink2981.xml"/><Relationship Id="rId222" Type="http://schemas.openxmlformats.org/officeDocument/2006/relationships/customXml" Target="../ink/ink2882.xml"/><Relationship Id="rId264" Type="http://schemas.openxmlformats.org/officeDocument/2006/relationships/image" Target="../media/image2717.png"/><Relationship Id="rId17" Type="http://schemas.openxmlformats.org/officeDocument/2006/relationships/customXml" Target="../ink/ink2780.xml"/><Relationship Id="rId59" Type="http://schemas.openxmlformats.org/officeDocument/2006/relationships/customXml" Target="../ink/ink2801.xml"/><Relationship Id="rId124" Type="http://schemas.openxmlformats.org/officeDocument/2006/relationships/image" Target="../media/image2649.png"/><Relationship Id="rId70" Type="http://schemas.openxmlformats.org/officeDocument/2006/relationships/image" Target="../media/image2566.png"/><Relationship Id="rId166" Type="http://schemas.openxmlformats.org/officeDocument/2006/relationships/image" Target="../media/image2669.png"/><Relationship Id="rId331" Type="http://schemas.openxmlformats.org/officeDocument/2006/relationships/image" Target="../media/image2750.png"/><Relationship Id="rId373" Type="http://schemas.openxmlformats.org/officeDocument/2006/relationships/image" Target="../media/image2771.png"/><Relationship Id="rId429" Type="http://schemas.openxmlformats.org/officeDocument/2006/relationships/image" Target="../media/image279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703.png"/><Relationship Id="rId440" Type="http://schemas.openxmlformats.org/officeDocument/2006/relationships/customXml" Target="../ink/ink2992.xml"/><Relationship Id="rId28" Type="http://schemas.openxmlformats.org/officeDocument/2006/relationships/image" Target="../media/image2545.png"/><Relationship Id="rId275" Type="http://schemas.openxmlformats.org/officeDocument/2006/relationships/customXml" Target="../ink/ink2909.xml"/><Relationship Id="rId300" Type="http://schemas.openxmlformats.org/officeDocument/2006/relationships/image" Target="../media/image2735.png"/><Relationship Id="rId81" Type="http://schemas.openxmlformats.org/officeDocument/2006/relationships/customXml" Target="../ink/ink2812.xml"/><Relationship Id="rId135" Type="http://schemas.openxmlformats.org/officeDocument/2006/relationships/customXml" Target="../ink/ink2839.xml"/><Relationship Id="rId177" Type="http://schemas.openxmlformats.org/officeDocument/2006/relationships/customXml" Target="../ink/ink2860.xml"/><Relationship Id="rId342" Type="http://schemas.openxmlformats.org/officeDocument/2006/relationships/customXml" Target="../ink/ink2943.xml"/><Relationship Id="rId384" Type="http://schemas.openxmlformats.org/officeDocument/2006/relationships/customXml" Target="../ink/ink2964.xml"/><Relationship Id="rId202" Type="http://schemas.openxmlformats.org/officeDocument/2006/relationships/image" Target="../media/image2687.png"/><Relationship Id="rId244" Type="http://schemas.openxmlformats.org/officeDocument/2006/relationships/image" Target="../media/image2708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52.xml"/><Relationship Id="rId21" Type="http://schemas.openxmlformats.org/officeDocument/2006/relationships/customXml" Target="../ink/ink3004.xml"/><Relationship Id="rId42" Type="http://schemas.openxmlformats.org/officeDocument/2006/relationships/image" Target="../media/image2827.png"/><Relationship Id="rId63" Type="http://schemas.openxmlformats.org/officeDocument/2006/relationships/customXml" Target="../ink/ink3025.xml"/><Relationship Id="rId84" Type="http://schemas.openxmlformats.org/officeDocument/2006/relationships/image" Target="../media/image2848.png"/><Relationship Id="rId138" Type="http://schemas.openxmlformats.org/officeDocument/2006/relationships/image" Target="../media/image2875.png"/><Relationship Id="rId107" Type="http://schemas.openxmlformats.org/officeDocument/2006/relationships/customXml" Target="../ink/ink3047.xml"/><Relationship Id="rId11" Type="http://schemas.openxmlformats.org/officeDocument/2006/relationships/customXml" Target="../ink/ink2999.xml"/><Relationship Id="rId32" Type="http://schemas.openxmlformats.org/officeDocument/2006/relationships/image" Target="../media/image2822.png"/><Relationship Id="rId53" Type="http://schemas.openxmlformats.org/officeDocument/2006/relationships/customXml" Target="../ink/ink3020.xml"/><Relationship Id="rId74" Type="http://schemas.openxmlformats.org/officeDocument/2006/relationships/image" Target="../media/image2843.png"/><Relationship Id="rId128" Type="http://schemas.openxmlformats.org/officeDocument/2006/relationships/image" Target="../media/image2870.png"/><Relationship Id="rId5" Type="http://schemas.openxmlformats.org/officeDocument/2006/relationships/customXml" Target="../ink/ink2996.xml"/><Relationship Id="rId90" Type="http://schemas.openxmlformats.org/officeDocument/2006/relationships/image" Target="../media/image2851.png"/><Relationship Id="rId95" Type="http://schemas.openxmlformats.org/officeDocument/2006/relationships/customXml" Target="../ink/ink3041.xml"/><Relationship Id="rId22" Type="http://schemas.openxmlformats.org/officeDocument/2006/relationships/image" Target="../media/image2817.png"/><Relationship Id="rId27" Type="http://schemas.openxmlformats.org/officeDocument/2006/relationships/customXml" Target="../ink/ink3007.xml"/><Relationship Id="rId43" Type="http://schemas.openxmlformats.org/officeDocument/2006/relationships/customXml" Target="../ink/ink3015.xml"/><Relationship Id="rId48" Type="http://schemas.openxmlformats.org/officeDocument/2006/relationships/image" Target="../media/image2830.png"/><Relationship Id="rId64" Type="http://schemas.openxmlformats.org/officeDocument/2006/relationships/image" Target="../media/image2838.png"/><Relationship Id="rId69" Type="http://schemas.openxmlformats.org/officeDocument/2006/relationships/customXml" Target="../ink/ink3028.xml"/><Relationship Id="rId113" Type="http://schemas.openxmlformats.org/officeDocument/2006/relationships/customXml" Target="../ink/ink3050.xml"/><Relationship Id="rId118" Type="http://schemas.openxmlformats.org/officeDocument/2006/relationships/image" Target="../media/image2865.png"/><Relationship Id="rId134" Type="http://schemas.openxmlformats.org/officeDocument/2006/relationships/image" Target="../media/image2873.png"/><Relationship Id="rId139" Type="http://schemas.openxmlformats.org/officeDocument/2006/relationships/customXml" Target="../ink/ink3063.xml"/><Relationship Id="rId80" Type="http://schemas.openxmlformats.org/officeDocument/2006/relationships/image" Target="../media/image2846.png"/><Relationship Id="rId85" Type="http://schemas.openxmlformats.org/officeDocument/2006/relationships/customXml" Target="../ink/ink3036.xml"/><Relationship Id="rId12" Type="http://schemas.openxmlformats.org/officeDocument/2006/relationships/image" Target="../media/image2812.png"/><Relationship Id="rId17" Type="http://schemas.openxmlformats.org/officeDocument/2006/relationships/customXml" Target="../ink/ink3002.xml"/><Relationship Id="rId33" Type="http://schemas.openxmlformats.org/officeDocument/2006/relationships/customXml" Target="../ink/ink3010.xml"/><Relationship Id="rId38" Type="http://schemas.openxmlformats.org/officeDocument/2006/relationships/image" Target="../media/image2825.png"/><Relationship Id="rId59" Type="http://schemas.openxmlformats.org/officeDocument/2006/relationships/customXml" Target="../ink/ink3023.xml"/><Relationship Id="rId103" Type="http://schemas.openxmlformats.org/officeDocument/2006/relationships/customXml" Target="../ink/ink3045.xml"/><Relationship Id="rId108" Type="http://schemas.openxmlformats.org/officeDocument/2006/relationships/image" Target="../media/image2860.png"/><Relationship Id="rId124" Type="http://schemas.openxmlformats.org/officeDocument/2006/relationships/image" Target="../media/image2868.png"/><Relationship Id="rId129" Type="http://schemas.openxmlformats.org/officeDocument/2006/relationships/customXml" Target="../ink/ink3058.xml"/><Relationship Id="rId54" Type="http://schemas.openxmlformats.org/officeDocument/2006/relationships/image" Target="../media/image2833.png"/><Relationship Id="rId70" Type="http://schemas.openxmlformats.org/officeDocument/2006/relationships/image" Target="../media/image2841.png"/><Relationship Id="rId75" Type="http://schemas.openxmlformats.org/officeDocument/2006/relationships/customXml" Target="../ink/ink3031.xml"/><Relationship Id="rId91" Type="http://schemas.openxmlformats.org/officeDocument/2006/relationships/customXml" Target="../ink/ink3039.xml"/><Relationship Id="rId96" Type="http://schemas.openxmlformats.org/officeDocument/2006/relationships/image" Target="../media/image2854.png"/><Relationship Id="rId140" Type="http://schemas.openxmlformats.org/officeDocument/2006/relationships/image" Target="../media/image2876.png"/><Relationship Id="rId145" Type="http://schemas.openxmlformats.org/officeDocument/2006/relationships/customXml" Target="../ink/ink30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0.png"/><Relationship Id="rId23" Type="http://schemas.openxmlformats.org/officeDocument/2006/relationships/customXml" Target="../ink/ink3005.xml"/><Relationship Id="rId28" Type="http://schemas.openxmlformats.org/officeDocument/2006/relationships/image" Target="../media/image2820.png"/><Relationship Id="rId49" Type="http://schemas.openxmlformats.org/officeDocument/2006/relationships/customXml" Target="../ink/ink3018.xml"/><Relationship Id="rId114" Type="http://schemas.openxmlformats.org/officeDocument/2006/relationships/image" Target="../media/image2863.png"/><Relationship Id="rId119" Type="http://schemas.openxmlformats.org/officeDocument/2006/relationships/customXml" Target="../ink/ink3053.xml"/><Relationship Id="rId44" Type="http://schemas.openxmlformats.org/officeDocument/2006/relationships/image" Target="../media/image2828.png"/><Relationship Id="rId60" Type="http://schemas.openxmlformats.org/officeDocument/2006/relationships/image" Target="../media/image2836.png"/><Relationship Id="rId65" Type="http://schemas.openxmlformats.org/officeDocument/2006/relationships/customXml" Target="../ink/ink3026.xml"/><Relationship Id="rId81" Type="http://schemas.openxmlformats.org/officeDocument/2006/relationships/customXml" Target="../ink/ink3034.xml"/><Relationship Id="rId86" Type="http://schemas.openxmlformats.org/officeDocument/2006/relationships/image" Target="../media/image2849.png"/><Relationship Id="rId130" Type="http://schemas.openxmlformats.org/officeDocument/2006/relationships/image" Target="../media/image2871.png"/><Relationship Id="rId135" Type="http://schemas.openxmlformats.org/officeDocument/2006/relationships/customXml" Target="../ink/ink3061.xml"/><Relationship Id="rId13" Type="http://schemas.openxmlformats.org/officeDocument/2006/relationships/customXml" Target="../ink/ink3000.xml"/><Relationship Id="rId18" Type="http://schemas.openxmlformats.org/officeDocument/2006/relationships/image" Target="../media/image2815.png"/><Relationship Id="rId39" Type="http://schemas.openxmlformats.org/officeDocument/2006/relationships/customXml" Target="../ink/ink3013.xml"/><Relationship Id="rId109" Type="http://schemas.openxmlformats.org/officeDocument/2006/relationships/customXml" Target="../ink/ink3048.xml"/><Relationship Id="rId34" Type="http://schemas.openxmlformats.org/officeDocument/2006/relationships/image" Target="../media/image2823.png"/><Relationship Id="rId50" Type="http://schemas.openxmlformats.org/officeDocument/2006/relationships/image" Target="../media/image2831.png"/><Relationship Id="rId55" Type="http://schemas.openxmlformats.org/officeDocument/2006/relationships/customXml" Target="../ink/ink3021.xml"/><Relationship Id="rId76" Type="http://schemas.openxmlformats.org/officeDocument/2006/relationships/image" Target="../media/image2844.png"/><Relationship Id="rId97" Type="http://schemas.openxmlformats.org/officeDocument/2006/relationships/customXml" Target="../ink/ink3042.xml"/><Relationship Id="rId104" Type="http://schemas.openxmlformats.org/officeDocument/2006/relationships/image" Target="../media/image2858.png"/><Relationship Id="rId120" Type="http://schemas.openxmlformats.org/officeDocument/2006/relationships/image" Target="../media/image2866.png"/><Relationship Id="rId125" Type="http://schemas.openxmlformats.org/officeDocument/2006/relationships/customXml" Target="../ink/ink3056.xml"/><Relationship Id="rId141" Type="http://schemas.openxmlformats.org/officeDocument/2006/relationships/customXml" Target="../ink/ink3064.xml"/><Relationship Id="rId146" Type="http://schemas.openxmlformats.org/officeDocument/2006/relationships/image" Target="../media/image2879.png"/><Relationship Id="rId7" Type="http://schemas.openxmlformats.org/officeDocument/2006/relationships/customXml" Target="../ink/ink2997.xml"/><Relationship Id="rId71" Type="http://schemas.openxmlformats.org/officeDocument/2006/relationships/customXml" Target="../ink/ink3029.xml"/><Relationship Id="rId92" Type="http://schemas.openxmlformats.org/officeDocument/2006/relationships/image" Target="../media/image2852.png"/><Relationship Id="rId2" Type="http://schemas.openxmlformats.org/officeDocument/2006/relationships/image" Target="../media/image2808.emf"/><Relationship Id="rId29" Type="http://schemas.openxmlformats.org/officeDocument/2006/relationships/customXml" Target="../ink/ink3008.xml"/><Relationship Id="rId24" Type="http://schemas.openxmlformats.org/officeDocument/2006/relationships/image" Target="../media/image2818.png"/><Relationship Id="rId40" Type="http://schemas.openxmlformats.org/officeDocument/2006/relationships/image" Target="../media/image2826.png"/><Relationship Id="rId45" Type="http://schemas.openxmlformats.org/officeDocument/2006/relationships/customXml" Target="../ink/ink3016.xml"/><Relationship Id="rId66" Type="http://schemas.openxmlformats.org/officeDocument/2006/relationships/image" Target="../media/image2839.png"/><Relationship Id="rId87" Type="http://schemas.openxmlformats.org/officeDocument/2006/relationships/customXml" Target="../ink/ink3037.xml"/><Relationship Id="rId110" Type="http://schemas.openxmlformats.org/officeDocument/2006/relationships/image" Target="../media/image2861.png"/><Relationship Id="rId115" Type="http://schemas.openxmlformats.org/officeDocument/2006/relationships/customXml" Target="../ink/ink3051.xml"/><Relationship Id="rId131" Type="http://schemas.openxmlformats.org/officeDocument/2006/relationships/customXml" Target="../ink/ink3059.xml"/><Relationship Id="rId136" Type="http://schemas.openxmlformats.org/officeDocument/2006/relationships/image" Target="../media/image2874.png"/><Relationship Id="rId61" Type="http://schemas.openxmlformats.org/officeDocument/2006/relationships/customXml" Target="../ink/ink3024.xml"/><Relationship Id="rId82" Type="http://schemas.openxmlformats.org/officeDocument/2006/relationships/image" Target="../media/image2847.png"/><Relationship Id="rId19" Type="http://schemas.openxmlformats.org/officeDocument/2006/relationships/customXml" Target="../ink/ink3003.xml"/><Relationship Id="rId14" Type="http://schemas.openxmlformats.org/officeDocument/2006/relationships/image" Target="../media/image2813.png"/><Relationship Id="rId30" Type="http://schemas.openxmlformats.org/officeDocument/2006/relationships/image" Target="../media/image2821.png"/><Relationship Id="rId35" Type="http://schemas.openxmlformats.org/officeDocument/2006/relationships/customXml" Target="../ink/ink3011.xml"/><Relationship Id="rId56" Type="http://schemas.openxmlformats.org/officeDocument/2006/relationships/image" Target="../media/image2834.png"/><Relationship Id="rId77" Type="http://schemas.openxmlformats.org/officeDocument/2006/relationships/customXml" Target="../ink/ink3032.xml"/><Relationship Id="rId100" Type="http://schemas.openxmlformats.org/officeDocument/2006/relationships/image" Target="../media/image2856.png"/><Relationship Id="rId105" Type="http://schemas.openxmlformats.org/officeDocument/2006/relationships/customXml" Target="../ink/ink3046.xml"/><Relationship Id="rId126" Type="http://schemas.openxmlformats.org/officeDocument/2006/relationships/image" Target="../media/image2869.png"/><Relationship Id="rId147" Type="http://schemas.openxmlformats.org/officeDocument/2006/relationships/customXml" Target="../ink/ink3067.xml"/><Relationship Id="rId8" Type="http://schemas.openxmlformats.org/officeDocument/2006/relationships/image" Target="../media/image2811.png"/><Relationship Id="rId51" Type="http://schemas.openxmlformats.org/officeDocument/2006/relationships/customXml" Target="../ink/ink3019.xml"/><Relationship Id="rId72" Type="http://schemas.openxmlformats.org/officeDocument/2006/relationships/image" Target="../media/image2842.png"/><Relationship Id="rId93" Type="http://schemas.openxmlformats.org/officeDocument/2006/relationships/customXml" Target="../ink/ink3040.xml"/><Relationship Id="rId98" Type="http://schemas.openxmlformats.org/officeDocument/2006/relationships/image" Target="../media/image2855.png"/><Relationship Id="rId121" Type="http://schemas.openxmlformats.org/officeDocument/2006/relationships/customXml" Target="../ink/ink3054.xml"/><Relationship Id="rId142" Type="http://schemas.openxmlformats.org/officeDocument/2006/relationships/image" Target="../media/image2877.png"/><Relationship Id="rId3" Type="http://schemas.openxmlformats.org/officeDocument/2006/relationships/customXml" Target="../ink/ink2995.xml"/><Relationship Id="rId25" Type="http://schemas.openxmlformats.org/officeDocument/2006/relationships/customXml" Target="../ink/ink3006.xml"/><Relationship Id="rId46" Type="http://schemas.openxmlformats.org/officeDocument/2006/relationships/image" Target="../media/image2829.png"/><Relationship Id="rId67" Type="http://schemas.openxmlformats.org/officeDocument/2006/relationships/customXml" Target="../ink/ink3027.xml"/><Relationship Id="rId116" Type="http://schemas.openxmlformats.org/officeDocument/2006/relationships/image" Target="../media/image2864.png"/><Relationship Id="rId137" Type="http://schemas.openxmlformats.org/officeDocument/2006/relationships/customXml" Target="../ink/ink3062.xml"/><Relationship Id="rId20" Type="http://schemas.openxmlformats.org/officeDocument/2006/relationships/image" Target="../media/image2816.png"/><Relationship Id="rId41" Type="http://schemas.openxmlformats.org/officeDocument/2006/relationships/customXml" Target="../ink/ink3014.xml"/><Relationship Id="rId62" Type="http://schemas.openxmlformats.org/officeDocument/2006/relationships/image" Target="../media/image2837.png"/><Relationship Id="rId83" Type="http://schemas.openxmlformats.org/officeDocument/2006/relationships/customXml" Target="../ink/ink3035.xml"/><Relationship Id="rId88" Type="http://schemas.openxmlformats.org/officeDocument/2006/relationships/image" Target="../media/image2850.png"/><Relationship Id="rId111" Type="http://schemas.openxmlformats.org/officeDocument/2006/relationships/customXml" Target="../ink/ink3049.xml"/><Relationship Id="rId132" Type="http://schemas.openxmlformats.org/officeDocument/2006/relationships/image" Target="../media/image2872.png"/><Relationship Id="rId15" Type="http://schemas.openxmlformats.org/officeDocument/2006/relationships/customXml" Target="../ink/ink3001.xml"/><Relationship Id="rId36" Type="http://schemas.openxmlformats.org/officeDocument/2006/relationships/image" Target="../media/image2824.png"/><Relationship Id="rId57" Type="http://schemas.openxmlformats.org/officeDocument/2006/relationships/customXml" Target="../ink/ink3022.xml"/><Relationship Id="rId106" Type="http://schemas.openxmlformats.org/officeDocument/2006/relationships/image" Target="../media/image2859.png"/><Relationship Id="rId127" Type="http://schemas.openxmlformats.org/officeDocument/2006/relationships/customXml" Target="../ink/ink3057.xml"/><Relationship Id="rId10" Type="http://schemas.openxmlformats.org/officeDocument/2006/relationships/image" Target="../media/image1925.png"/><Relationship Id="rId31" Type="http://schemas.openxmlformats.org/officeDocument/2006/relationships/customXml" Target="../ink/ink3009.xml"/><Relationship Id="rId52" Type="http://schemas.openxmlformats.org/officeDocument/2006/relationships/image" Target="../media/image2832.png"/><Relationship Id="rId73" Type="http://schemas.openxmlformats.org/officeDocument/2006/relationships/customXml" Target="../ink/ink3030.xml"/><Relationship Id="rId78" Type="http://schemas.openxmlformats.org/officeDocument/2006/relationships/image" Target="../media/image2845.png"/><Relationship Id="rId94" Type="http://schemas.openxmlformats.org/officeDocument/2006/relationships/image" Target="../media/image2853.png"/><Relationship Id="rId99" Type="http://schemas.openxmlformats.org/officeDocument/2006/relationships/customXml" Target="../ink/ink3043.xml"/><Relationship Id="rId101" Type="http://schemas.openxmlformats.org/officeDocument/2006/relationships/customXml" Target="../ink/ink3044.xml"/><Relationship Id="rId122" Type="http://schemas.openxmlformats.org/officeDocument/2006/relationships/image" Target="../media/image2867.png"/><Relationship Id="rId143" Type="http://schemas.openxmlformats.org/officeDocument/2006/relationships/customXml" Target="../ink/ink3065.xml"/><Relationship Id="rId148" Type="http://schemas.openxmlformats.org/officeDocument/2006/relationships/image" Target="../media/image2880.png"/><Relationship Id="rId4" Type="http://schemas.openxmlformats.org/officeDocument/2006/relationships/image" Target="../media/image2809.png"/><Relationship Id="rId9" Type="http://schemas.openxmlformats.org/officeDocument/2006/relationships/customXml" Target="../ink/ink2998.xml"/><Relationship Id="rId26" Type="http://schemas.openxmlformats.org/officeDocument/2006/relationships/image" Target="../media/image2819.png"/><Relationship Id="rId47" Type="http://schemas.openxmlformats.org/officeDocument/2006/relationships/customXml" Target="../ink/ink3017.xml"/><Relationship Id="rId68" Type="http://schemas.openxmlformats.org/officeDocument/2006/relationships/image" Target="../media/image2840.png"/><Relationship Id="rId89" Type="http://schemas.openxmlformats.org/officeDocument/2006/relationships/customXml" Target="../ink/ink3038.xml"/><Relationship Id="rId112" Type="http://schemas.openxmlformats.org/officeDocument/2006/relationships/image" Target="../media/image2862.png"/><Relationship Id="rId133" Type="http://schemas.openxmlformats.org/officeDocument/2006/relationships/customXml" Target="../ink/ink3060.xml"/><Relationship Id="rId16" Type="http://schemas.openxmlformats.org/officeDocument/2006/relationships/image" Target="../media/image2814.png"/><Relationship Id="rId37" Type="http://schemas.openxmlformats.org/officeDocument/2006/relationships/customXml" Target="../ink/ink3012.xml"/><Relationship Id="rId58" Type="http://schemas.openxmlformats.org/officeDocument/2006/relationships/image" Target="../media/image2835.png"/><Relationship Id="rId79" Type="http://schemas.openxmlformats.org/officeDocument/2006/relationships/customXml" Target="../ink/ink3033.xml"/><Relationship Id="rId102" Type="http://schemas.openxmlformats.org/officeDocument/2006/relationships/image" Target="../media/image2857.png"/><Relationship Id="rId123" Type="http://schemas.openxmlformats.org/officeDocument/2006/relationships/customXml" Target="../ink/ink3055.xml"/><Relationship Id="rId144" Type="http://schemas.openxmlformats.org/officeDocument/2006/relationships/image" Target="../media/image287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0.png"/><Relationship Id="rId84" Type="http://schemas.openxmlformats.org/officeDocument/2006/relationships/image" Target="../media/image40.png"/><Relationship Id="rId138" Type="http://schemas.openxmlformats.org/officeDocument/2006/relationships/image" Target="../media/image66.png"/><Relationship Id="rId159" Type="http://schemas.openxmlformats.org/officeDocument/2006/relationships/customXml" Target="../ink/ink82.xml"/><Relationship Id="rId170" Type="http://schemas.openxmlformats.org/officeDocument/2006/relationships/image" Target="../media/image82.png"/><Relationship Id="rId191" Type="http://schemas.openxmlformats.org/officeDocument/2006/relationships/customXml" Target="../ink/ink98.xml"/><Relationship Id="rId205" Type="http://schemas.openxmlformats.org/officeDocument/2006/relationships/customXml" Target="../ink/ink105.xml"/><Relationship Id="rId107" Type="http://schemas.openxmlformats.org/officeDocument/2006/relationships/image" Target="../media/image51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customXml" Target="../ink/ink27.xml"/><Relationship Id="rId74" Type="http://schemas.openxmlformats.org/officeDocument/2006/relationships/customXml" Target="../ink/ink38.xml"/><Relationship Id="rId128" Type="http://schemas.openxmlformats.org/officeDocument/2006/relationships/image" Target="../media/image61.png"/><Relationship Id="rId149" Type="http://schemas.openxmlformats.org/officeDocument/2006/relationships/customXml" Target="../ink/ink77.xml"/><Relationship Id="rId5" Type="http://schemas.openxmlformats.org/officeDocument/2006/relationships/image" Target="../media/image2.png"/><Relationship Id="rId95" Type="http://schemas.openxmlformats.org/officeDocument/2006/relationships/image" Target="../media/image45.png"/><Relationship Id="rId160" Type="http://schemas.openxmlformats.org/officeDocument/2006/relationships/image" Target="../media/image77.png"/><Relationship Id="rId181" Type="http://schemas.openxmlformats.org/officeDocument/2006/relationships/customXml" Target="../ink/ink93.xml"/><Relationship Id="rId216" Type="http://schemas.openxmlformats.org/officeDocument/2006/relationships/image" Target="../media/image105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3.xml"/><Relationship Id="rId118" Type="http://schemas.openxmlformats.org/officeDocument/2006/relationships/image" Target="../media/image56.png"/><Relationship Id="rId139" Type="http://schemas.openxmlformats.org/officeDocument/2006/relationships/customXml" Target="../ink/ink72.xml"/><Relationship Id="rId85" Type="http://schemas.openxmlformats.org/officeDocument/2006/relationships/customXml" Target="../ink/ink44.xml"/><Relationship Id="rId150" Type="http://schemas.openxmlformats.org/officeDocument/2006/relationships/image" Target="../media/image72.png"/><Relationship Id="rId171" Type="http://schemas.openxmlformats.org/officeDocument/2006/relationships/customXml" Target="../ink/ink88.xml"/><Relationship Id="rId192" Type="http://schemas.openxmlformats.org/officeDocument/2006/relationships/image" Target="../media/image93.png"/><Relationship Id="rId206" Type="http://schemas.openxmlformats.org/officeDocument/2006/relationships/image" Target="../media/image100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6.xml"/><Relationship Id="rId129" Type="http://schemas.openxmlformats.org/officeDocument/2006/relationships/customXml" Target="../ink/ink67.xml"/><Relationship Id="rId54" Type="http://schemas.openxmlformats.org/officeDocument/2006/relationships/customXml" Target="../ink/ink28.xml"/><Relationship Id="rId75" Type="http://schemas.openxmlformats.org/officeDocument/2006/relationships/image" Target="../media/image36.png"/><Relationship Id="rId96" Type="http://schemas.openxmlformats.org/officeDocument/2006/relationships/customXml" Target="../ink/ink50.xml"/><Relationship Id="rId140" Type="http://schemas.openxmlformats.org/officeDocument/2006/relationships/image" Target="../media/image67.png"/><Relationship Id="rId161" Type="http://schemas.openxmlformats.org/officeDocument/2006/relationships/customXml" Target="../ink/ink83.xml"/><Relationship Id="rId182" Type="http://schemas.openxmlformats.org/officeDocument/2006/relationships/image" Target="../media/image88.png"/><Relationship Id="rId217" Type="http://schemas.openxmlformats.org/officeDocument/2006/relationships/customXml" Target="../ink/ink111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119" Type="http://schemas.openxmlformats.org/officeDocument/2006/relationships/customXml" Target="../ink/ink62.xml"/><Relationship Id="rId44" Type="http://schemas.openxmlformats.org/officeDocument/2006/relationships/customXml" Target="../ink/ink22.xml"/><Relationship Id="rId65" Type="http://schemas.openxmlformats.org/officeDocument/2006/relationships/image" Target="../media/image31.png"/><Relationship Id="rId86" Type="http://schemas.openxmlformats.org/officeDocument/2006/relationships/image" Target="../media/image41.png"/><Relationship Id="rId130" Type="http://schemas.openxmlformats.org/officeDocument/2006/relationships/image" Target="../media/image62.png"/><Relationship Id="rId151" Type="http://schemas.openxmlformats.org/officeDocument/2006/relationships/customXml" Target="../ink/ink78.xml"/><Relationship Id="rId172" Type="http://schemas.openxmlformats.org/officeDocument/2006/relationships/image" Target="../media/image83.png"/><Relationship Id="rId193" Type="http://schemas.openxmlformats.org/officeDocument/2006/relationships/customXml" Target="../ink/ink99.xml"/><Relationship Id="rId207" Type="http://schemas.openxmlformats.org/officeDocument/2006/relationships/customXml" Target="../ink/ink106.xml"/><Relationship Id="rId13" Type="http://schemas.openxmlformats.org/officeDocument/2006/relationships/image" Target="../media/image6.png"/><Relationship Id="rId109" Type="http://schemas.openxmlformats.org/officeDocument/2006/relationships/customXml" Target="../ink/ink57.xml"/><Relationship Id="rId34" Type="http://schemas.openxmlformats.org/officeDocument/2006/relationships/customXml" Target="../ink/ink17.xml"/><Relationship Id="rId55" Type="http://schemas.openxmlformats.org/officeDocument/2006/relationships/image" Target="../media/image26.png"/><Relationship Id="rId76" Type="http://schemas.openxmlformats.org/officeDocument/2006/relationships/customXml" Target="../ink/ink39.xml"/><Relationship Id="rId97" Type="http://schemas.openxmlformats.org/officeDocument/2006/relationships/image" Target="../media/image46.png"/><Relationship Id="rId120" Type="http://schemas.openxmlformats.org/officeDocument/2006/relationships/image" Target="../media/image57.png"/><Relationship Id="rId141" Type="http://schemas.openxmlformats.org/officeDocument/2006/relationships/customXml" Target="../ink/ink73.xml"/><Relationship Id="rId7" Type="http://schemas.openxmlformats.org/officeDocument/2006/relationships/image" Target="../media/image3.png"/><Relationship Id="rId162" Type="http://schemas.openxmlformats.org/officeDocument/2006/relationships/image" Target="../media/image78.png"/><Relationship Id="rId183" Type="http://schemas.openxmlformats.org/officeDocument/2006/relationships/customXml" Target="../ink/ink94.xml"/><Relationship Id="rId218" Type="http://schemas.openxmlformats.org/officeDocument/2006/relationships/image" Target="../media/image106.png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4.xml"/><Relationship Id="rId87" Type="http://schemas.openxmlformats.org/officeDocument/2006/relationships/customXml" Target="../ink/ink45.xml"/><Relationship Id="rId110" Type="http://schemas.openxmlformats.org/officeDocument/2006/relationships/image" Target="../media/image52.png"/><Relationship Id="rId131" Type="http://schemas.openxmlformats.org/officeDocument/2006/relationships/customXml" Target="../ink/ink68.xml"/><Relationship Id="rId152" Type="http://schemas.openxmlformats.org/officeDocument/2006/relationships/image" Target="../media/image73.png"/><Relationship Id="rId173" Type="http://schemas.openxmlformats.org/officeDocument/2006/relationships/customXml" Target="../ink/ink89.xml"/><Relationship Id="rId194" Type="http://schemas.openxmlformats.org/officeDocument/2006/relationships/image" Target="../media/image94.png"/><Relationship Id="rId208" Type="http://schemas.openxmlformats.org/officeDocument/2006/relationships/image" Target="../media/image101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9.xml"/><Relationship Id="rId77" Type="http://schemas.openxmlformats.org/officeDocument/2006/relationships/image" Target="../media/image37.png"/><Relationship Id="rId100" Type="http://schemas.openxmlformats.org/officeDocument/2006/relationships/customXml" Target="../ink/ink52.xml"/><Relationship Id="rId105" Type="http://schemas.openxmlformats.org/officeDocument/2006/relationships/image" Target="../media/image50.png"/><Relationship Id="rId126" Type="http://schemas.openxmlformats.org/officeDocument/2006/relationships/image" Target="../media/image60.png"/><Relationship Id="rId147" Type="http://schemas.openxmlformats.org/officeDocument/2006/relationships/customXml" Target="../ink/ink76.xml"/><Relationship Id="rId168" Type="http://schemas.openxmlformats.org/officeDocument/2006/relationships/image" Target="../media/image81.png"/><Relationship Id="rId8" Type="http://schemas.openxmlformats.org/officeDocument/2006/relationships/customXml" Target="../ink/ink4.xml"/><Relationship Id="rId51" Type="http://schemas.openxmlformats.org/officeDocument/2006/relationships/customXml" Target="../ink/ink26.xml"/><Relationship Id="rId72" Type="http://schemas.openxmlformats.org/officeDocument/2006/relationships/customXml" Target="../ink/ink37.xml"/><Relationship Id="rId93" Type="http://schemas.openxmlformats.org/officeDocument/2006/relationships/image" Target="../media/image44.png"/><Relationship Id="rId98" Type="http://schemas.openxmlformats.org/officeDocument/2006/relationships/customXml" Target="../ink/ink51.xml"/><Relationship Id="rId121" Type="http://schemas.openxmlformats.org/officeDocument/2006/relationships/customXml" Target="../ink/ink63.xml"/><Relationship Id="rId142" Type="http://schemas.openxmlformats.org/officeDocument/2006/relationships/image" Target="../media/image68.png"/><Relationship Id="rId163" Type="http://schemas.openxmlformats.org/officeDocument/2006/relationships/customXml" Target="../ink/ink84.xml"/><Relationship Id="rId184" Type="http://schemas.openxmlformats.org/officeDocument/2006/relationships/image" Target="../media/image89.png"/><Relationship Id="rId189" Type="http://schemas.openxmlformats.org/officeDocument/2006/relationships/customXml" Target="../ink/ink97.xml"/><Relationship Id="rId3" Type="http://schemas.openxmlformats.org/officeDocument/2006/relationships/image" Target="../media/image1.png"/><Relationship Id="rId214" Type="http://schemas.openxmlformats.org/officeDocument/2006/relationships/image" Target="../media/image104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2.png"/><Relationship Id="rId116" Type="http://schemas.openxmlformats.org/officeDocument/2006/relationships/image" Target="../media/image55.png"/><Relationship Id="rId137" Type="http://schemas.openxmlformats.org/officeDocument/2006/relationships/customXml" Target="../ink/ink71.xml"/><Relationship Id="rId158" Type="http://schemas.openxmlformats.org/officeDocument/2006/relationships/image" Target="../media/image76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2.xml"/><Relationship Id="rId83" Type="http://schemas.openxmlformats.org/officeDocument/2006/relationships/customXml" Target="../ink/ink43.xml"/><Relationship Id="rId88" Type="http://schemas.openxmlformats.org/officeDocument/2006/relationships/image" Target="../media/image42.png"/><Relationship Id="rId111" Type="http://schemas.openxmlformats.org/officeDocument/2006/relationships/customXml" Target="../ink/ink58.xml"/><Relationship Id="rId132" Type="http://schemas.openxmlformats.org/officeDocument/2006/relationships/image" Target="../media/image63.png"/><Relationship Id="rId153" Type="http://schemas.openxmlformats.org/officeDocument/2006/relationships/customXml" Target="../ink/ink79.xml"/><Relationship Id="rId174" Type="http://schemas.openxmlformats.org/officeDocument/2006/relationships/image" Target="../media/image84.png"/><Relationship Id="rId179" Type="http://schemas.openxmlformats.org/officeDocument/2006/relationships/customXml" Target="../ink/ink92.xml"/><Relationship Id="rId195" Type="http://schemas.openxmlformats.org/officeDocument/2006/relationships/customXml" Target="../ink/ink100.xml"/><Relationship Id="rId209" Type="http://schemas.openxmlformats.org/officeDocument/2006/relationships/customXml" Target="../ink/ink107.xml"/><Relationship Id="rId190" Type="http://schemas.openxmlformats.org/officeDocument/2006/relationships/image" Target="../media/image92.png"/><Relationship Id="rId204" Type="http://schemas.openxmlformats.org/officeDocument/2006/relationships/image" Target="../media/image99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7.png"/><Relationship Id="rId106" Type="http://schemas.openxmlformats.org/officeDocument/2006/relationships/customXml" Target="../ink/ink55.xml"/><Relationship Id="rId127" Type="http://schemas.openxmlformats.org/officeDocument/2006/relationships/customXml" Target="../ink/ink66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image" Target="../media/image25.png"/><Relationship Id="rId73" Type="http://schemas.openxmlformats.org/officeDocument/2006/relationships/image" Target="../media/image35.png"/><Relationship Id="rId78" Type="http://schemas.openxmlformats.org/officeDocument/2006/relationships/customXml" Target="../ink/ink40.xml"/><Relationship Id="rId94" Type="http://schemas.openxmlformats.org/officeDocument/2006/relationships/customXml" Target="../ink/ink49.xml"/><Relationship Id="rId99" Type="http://schemas.openxmlformats.org/officeDocument/2006/relationships/image" Target="../media/image47.png"/><Relationship Id="rId101" Type="http://schemas.openxmlformats.org/officeDocument/2006/relationships/image" Target="../media/image48.png"/><Relationship Id="rId122" Type="http://schemas.openxmlformats.org/officeDocument/2006/relationships/image" Target="../media/image58.png"/><Relationship Id="rId143" Type="http://schemas.openxmlformats.org/officeDocument/2006/relationships/customXml" Target="../ink/ink74.xml"/><Relationship Id="rId148" Type="http://schemas.openxmlformats.org/officeDocument/2006/relationships/image" Target="../media/image71.png"/><Relationship Id="rId164" Type="http://schemas.openxmlformats.org/officeDocument/2006/relationships/image" Target="../media/image79.png"/><Relationship Id="rId169" Type="http://schemas.openxmlformats.org/officeDocument/2006/relationships/customXml" Target="../ink/ink87.xml"/><Relationship Id="rId185" Type="http://schemas.openxmlformats.org/officeDocument/2006/relationships/customXml" Target="../ink/ink95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image" Target="../media/image87.png"/><Relationship Id="rId210" Type="http://schemas.openxmlformats.org/officeDocument/2006/relationships/image" Target="../media/image102.png"/><Relationship Id="rId215" Type="http://schemas.openxmlformats.org/officeDocument/2006/relationships/customXml" Target="../ink/ink110.xml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5.xml"/><Relationship Id="rId89" Type="http://schemas.openxmlformats.org/officeDocument/2006/relationships/customXml" Target="../ink/ink46.xml"/><Relationship Id="rId112" Type="http://schemas.openxmlformats.org/officeDocument/2006/relationships/image" Target="../media/image53.png"/><Relationship Id="rId133" Type="http://schemas.openxmlformats.org/officeDocument/2006/relationships/customXml" Target="../ink/ink69.xml"/><Relationship Id="rId154" Type="http://schemas.openxmlformats.org/officeDocument/2006/relationships/image" Target="../media/image74.png"/><Relationship Id="rId175" Type="http://schemas.openxmlformats.org/officeDocument/2006/relationships/customXml" Target="../ink/ink90.xml"/><Relationship Id="rId196" Type="http://schemas.openxmlformats.org/officeDocument/2006/relationships/image" Target="../media/image95.png"/><Relationship Id="rId200" Type="http://schemas.openxmlformats.org/officeDocument/2006/relationships/image" Target="../media/image97.png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30.xml"/><Relationship Id="rId79" Type="http://schemas.openxmlformats.org/officeDocument/2006/relationships/image" Target="../media/image38.png"/><Relationship Id="rId102" Type="http://schemas.openxmlformats.org/officeDocument/2006/relationships/customXml" Target="../ink/ink53.xml"/><Relationship Id="rId123" Type="http://schemas.openxmlformats.org/officeDocument/2006/relationships/customXml" Target="../ink/ink64.xml"/><Relationship Id="rId144" Type="http://schemas.openxmlformats.org/officeDocument/2006/relationships/image" Target="../media/image69.png"/><Relationship Id="rId90" Type="http://schemas.openxmlformats.org/officeDocument/2006/relationships/customXml" Target="../ink/ink47.xml"/><Relationship Id="rId165" Type="http://schemas.openxmlformats.org/officeDocument/2006/relationships/customXml" Target="../ink/ink85.xml"/><Relationship Id="rId186" Type="http://schemas.openxmlformats.org/officeDocument/2006/relationships/image" Target="../media/image90.png"/><Relationship Id="rId211" Type="http://schemas.openxmlformats.org/officeDocument/2006/relationships/customXml" Target="../ink/ink108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3.png"/><Relationship Id="rId113" Type="http://schemas.openxmlformats.org/officeDocument/2006/relationships/customXml" Target="../ink/ink59.xml"/><Relationship Id="rId134" Type="http://schemas.openxmlformats.org/officeDocument/2006/relationships/image" Target="../media/image64.png"/><Relationship Id="rId80" Type="http://schemas.openxmlformats.org/officeDocument/2006/relationships/customXml" Target="../ink/ink41.xml"/><Relationship Id="rId155" Type="http://schemas.openxmlformats.org/officeDocument/2006/relationships/customXml" Target="../ink/ink80.xml"/><Relationship Id="rId176" Type="http://schemas.openxmlformats.org/officeDocument/2006/relationships/image" Target="../media/image85.png"/><Relationship Id="rId197" Type="http://schemas.openxmlformats.org/officeDocument/2006/relationships/customXml" Target="../ink/ink101.xml"/><Relationship Id="rId201" Type="http://schemas.openxmlformats.org/officeDocument/2006/relationships/customXml" Target="../ink/ink103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8.png"/><Relationship Id="rId103" Type="http://schemas.openxmlformats.org/officeDocument/2006/relationships/image" Target="../media/image49.png"/><Relationship Id="rId124" Type="http://schemas.openxmlformats.org/officeDocument/2006/relationships/image" Target="../media/image59.png"/><Relationship Id="rId70" Type="http://schemas.openxmlformats.org/officeDocument/2006/relationships/customXml" Target="../ink/ink36.xml"/><Relationship Id="rId91" Type="http://schemas.openxmlformats.org/officeDocument/2006/relationships/image" Target="../media/image43.png"/><Relationship Id="rId145" Type="http://schemas.openxmlformats.org/officeDocument/2006/relationships/customXml" Target="../ink/ink75.xml"/><Relationship Id="rId166" Type="http://schemas.openxmlformats.org/officeDocument/2006/relationships/image" Target="../media/image80.png"/><Relationship Id="rId187" Type="http://schemas.openxmlformats.org/officeDocument/2006/relationships/customXml" Target="../ink/ink9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3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4.png"/><Relationship Id="rId60" Type="http://schemas.openxmlformats.org/officeDocument/2006/relationships/customXml" Target="../ink/ink31.xml"/><Relationship Id="rId81" Type="http://schemas.openxmlformats.org/officeDocument/2006/relationships/customXml" Target="../ink/ink42.xml"/><Relationship Id="rId135" Type="http://schemas.openxmlformats.org/officeDocument/2006/relationships/customXml" Target="../ink/ink70.xml"/><Relationship Id="rId156" Type="http://schemas.openxmlformats.org/officeDocument/2006/relationships/image" Target="../media/image75.png"/><Relationship Id="rId177" Type="http://schemas.openxmlformats.org/officeDocument/2006/relationships/customXml" Target="../ink/ink91.xml"/><Relationship Id="rId198" Type="http://schemas.openxmlformats.org/officeDocument/2006/relationships/image" Target="../media/image96.png"/><Relationship Id="rId202" Type="http://schemas.openxmlformats.org/officeDocument/2006/relationships/image" Target="../media/image98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4.xml"/><Relationship Id="rId125" Type="http://schemas.openxmlformats.org/officeDocument/2006/relationships/customXml" Target="../ink/ink65.xml"/><Relationship Id="rId146" Type="http://schemas.openxmlformats.org/officeDocument/2006/relationships/image" Target="../media/image70.png"/><Relationship Id="rId167" Type="http://schemas.openxmlformats.org/officeDocument/2006/relationships/customXml" Target="../ink/ink86.xml"/><Relationship Id="rId188" Type="http://schemas.openxmlformats.org/officeDocument/2006/relationships/image" Target="../media/image91.png"/><Relationship Id="rId71" Type="http://schemas.openxmlformats.org/officeDocument/2006/relationships/image" Target="../media/image34.png"/><Relationship Id="rId92" Type="http://schemas.openxmlformats.org/officeDocument/2006/relationships/customXml" Target="../ink/ink48.xml"/><Relationship Id="rId213" Type="http://schemas.openxmlformats.org/officeDocument/2006/relationships/customXml" Target="../ink/ink109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40" Type="http://schemas.openxmlformats.org/officeDocument/2006/relationships/customXml" Target="../ink/ink20.xml"/><Relationship Id="rId115" Type="http://schemas.openxmlformats.org/officeDocument/2006/relationships/customXml" Target="../ink/ink60.xml"/><Relationship Id="rId136" Type="http://schemas.openxmlformats.org/officeDocument/2006/relationships/image" Target="../media/image65.png"/><Relationship Id="rId157" Type="http://schemas.openxmlformats.org/officeDocument/2006/relationships/customXml" Target="../ink/ink81.xml"/><Relationship Id="rId178" Type="http://schemas.openxmlformats.org/officeDocument/2006/relationships/image" Target="../media/image86.png"/><Relationship Id="rId61" Type="http://schemas.openxmlformats.org/officeDocument/2006/relationships/image" Target="../media/image29.png"/><Relationship Id="rId82" Type="http://schemas.openxmlformats.org/officeDocument/2006/relationships/image" Target="../media/image39.png"/><Relationship Id="rId199" Type="http://schemas.openxmlformats.org/officeDocument/2006/relationships/customXml" Target="../ink/ink102.xml"/><Relationship Id="rId203" Type="http://schemas.openxmlformats.org/officeDocument/2006/relationships/customXml" Target="../ink/ink104.xml"/><Relationship Id="rId1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4.png"/><Relationship Id="rId21" Type="http://schemas.openxmlformats.org/officeDocument/2006/relationships/image" Target="../media/image116.png"/><Relationship Id="rId63" Type="http://schemas.openxmlformats.org/officeDocument/2006/relationships/image" Target="../media/image137.png"/><Relationship Id="rId159" Type="http://schemas.openxmlformats.org/officeDocument/2006/relationships/image" Target="../media/image184.png"/><Relationship Id="rId170" Type="http://schemas.openxmlformats.org/officeDocument/2006/relationships/customXml" Target="../ink/ink196.xml"/><Relationship Id="rId191" Type="http://schemas.openxmlformats.org/officeDocument/2006/relationships/image" Target="../media/image200.png"/><Relationship Id="rId205" Type="http://schemas.openxmlformats.org/officeDocument/2006/relationships/image" Target="../media/image206.png"/><Relationship Id="rId226" Type="http://schemas.openxmlformats.org/officeDocument/2006/relationships/image" Target="../media/image216.png"/><Relationship Id="rId247" Type="http://schemas.openxmlformats.org/officeDocument/2006/relationships/image" Target="../media/image226.png"/><Relationship Id="rId107" Type="http://schemas.openxmlformats.org/officeDocument/2006/relationships/image" Target="../media/image159.png"/><Relationship Id="rId11" Type="http://schemas.openxmlformats.org/officeDocument/2006/relationships/image" Target="../media/image111.png"/><Relationship Id="rId32" Type="http://schemas.openxmlformats.org/officeDocument/2006/relationships/customXml" Target="../ink/ink127.xml"/><Relationship Id="rId53" Type="http://schemas.openxmlformats.org/officeDocument/2006/relationships/image" Target="../media/image132.png"/><Relationship Id="rId74" Type="http://schemas.openxmlformats.org/officeDocument/2006/relationships/customXml" Target="../ink/ink148.xml"/><Relationship Id="rId128" Type="http://schemas.openxmlformats.org/officeDocument/2006/relationships/customXml" Target="../ink/ink175.xml"/><Relationship Id="rId149" Type="http://schemas.openxmlformats.org/officeDocument/2006/relationships/image" Target="../media/image179.png"/><Relationship Id="rId5" Type="http://schemas.openxmlformats.org/officeDocument/2006/relationships/image" Target="../media/image108.png"/><Relationship Id="rId95" Type="http://schemas.openxmlformats.org/officeDocument/2006/relationships/image" Target="../media/image153.png"/><Relationship Id="rId160" Type="http://schemas.openxmlformats.org/officeDocument/2006/relationships/customXml" Target="../ink/ink191.xml"/><Relationship Id="rId181" Type="http://schemas.openxmlformats.org/officeDocument/2006/relationships/image" Target="../media/image195.png"/><Relationship Id="rId216" Type="http://schemas.openxmlformats.org/officeDocument/2006/relationships/customXml" Target="../ink/ink220.xml"/><Relationship Id="rId237" Type="http://schemas.openxmlformats.org/officeDocument/2006/relationships/customXml" Target="../ink/ink231.xml"/><Relationship Id="rId258" Type="http://schemas.openxmlformats.org/officeDocument/2006/relationships/customXml" Target="../ink/ink242.xml"/><Relationship Id="rId22" Type="http://schemas.openxmlformats.org/officeDocument/2006/relationships/customXml" Target="../ink/ink122.xml"/><Relationship Id="rId43" Type="http://schemas.openxmlformats.org/officeDocument/2006/relationships/image" Target="../media/image127.png"/><Relationship Id="rId64" Type="http://schemas.openxmlformats.org/officeDocument/2006/relationships/customXml" Target="../ink/ink143.xml"/><Relationship Id="rId118" Type="http://schemas.openxmlformats.org/officeDocument/2006/relationships/customXml" Target="../ink/ink170.xml"/><Relationship Id="rId139" Type="http://schemas.openxmlformats.org/officeDocument/2006/relationships/image" Target="../media/image174.png"/><Relationship Id="rId85" Type="http://schemas.openxmlformats.org/officeDocument/2006/relationships/image" Target="../media/image148.png"/><Relationship Id="rId150" Type="http://schemas.openxmlformats.org/officeDocument/2006/relationships/customXml" Target="../ink/ink186.xml"/><Relationship Id="rId171" Type="http://schemas.openxmlformats.org/officeDocument/2006/relationships/image" Target="../media/image190.png"/><Relationship Id="rId192" Type="http://schemas.openxmlformats.org/officeDocument/2006/relationships/customXml" Target="../ink/ink207.xml"/><Relationship Id="rId206" Type="http://schemas.openxmlformats.org/officeDocument/2006/relationships/customXml" Target="../ink/ink215.xml"/><Relationship Id="rId227" Type="http://schemas.openxmlformats.org/officeDocument/2006/relationships/customXml" Target="../ink/ink226.xml"/><Relationship Id="rId248" Type="http://schemas.openxmlformats.org/officeDocument/2006/relationships/customXml" Target="../ink/ink237.xml"/><Relationship Id="rId12" Type="http://schemas.openxmlformats.org/officeDocument/2006/relationships/customXml" Target="../ink/ink117.xml"/><Relationship Id="rId33" Type="http://schemas.openxmlformats.org/officeDocument/2006/relationships/image" Target="../media/image122.png"/><Relationship Id="rId108" Type="http://schemas.openxmlformats.org/officeDocument/2006/relationships/customXml" Target="../ink/ink165.xml"/><Relationship Id="rId129" Type="http://schemas.openxmlformats.org/officeDocument/2006/relationships/image" Target="../media/image169.png"/><Relationship Id="rId54" Type="http://schemas.openxmlformats.org/officeDocument/2006/relationships/customXml" Target="../ink/ink138.xml"/><Relationship Id="rId75" Type="http://schemas.openxmlformats.org/officeDocument/2006/relationships/image" Target="../media/image143.png"/><Relationship Id="rId96" Type="http://schemas.openxmlformats.org/officeDocument/2006/relationships/customXml" Target="../ink/ink159.xml"/><Relationship Id="rId140" Type="http://schemas.openxmlformats.org/officeDocument/2006/relationships/customXml" Target="../ink/ink181.xml"/><Relationship Id="rId161" Type="http://schemas.openxmlformats.org/officeDocument/2006/relationships/image" Target="../media/image185.png"/><Relationship Id="rId182" Type="http://schemas.openxmlformats.org/officeDocument/2006/relationships/customXml" Target="../ink/ink202.xml"/><Relationship Id="rId217" Type="http://schemas.openxmlformats.org/officeDocument/2006/relationships/image" Target="../media/image212.png"/><Relationship Id="rId6" Type="http://schemas.openxmlformats.org/officeDocument/2006/relationships/customXml" Target="../ink/ink114.xml"/><Relationship Id="rId238" Type="http://schemas.openxmlformats.org/officeDocument/2006/relationships/image" Target="../media/image222.png"/><Relationship Id="rId259" Type="http://schemas.openxmlformats.org/officeDocument/2006/relationships/image" Target="../media/image232.png"/><Relationship Id="rId23" Type="http://schemas.openxmlformats.org/officeDocument/2006/relationships/image" Target="../media/image117.png"/><Relationship Id="rId119" Type="http://schemas.openxmlformats.org/officeDocument/2006/relationships/image" Target="../media/image98.png"/><Relationship Id="rId44" Type="http://schemas.openxmlformats.org/officeDocument/2006/relationships/customXml" Target="../ink/ink133.xml"/><Relationship Id="rId65" Type="http://schemas.openxmlformats.org/officeDocument/2006/relationships/image" Target="../media/image138.png"/><Relationship Id="rId86" Type="http://schemas.openxmlformats.org/officeDocument/2006/relationships/customXml" Target="../ink/ink154.xml"/><Relationship Id="rId130" Type="http://schemas.openxmlformats.org/officeDocument/2006/relationships/customXml" Target="../ink/ink176.xml"/><Relationship Id="rId151" Type="http://schemas.openxmlformats.org/officeDocument/2006/relationships/image" Target="../media/image180.png"/><Relationship Id="rId172" Type="http://schemas.openxmlformats.org/officeDocument/2006/relationships/customXml" Target="../ink/ink197.xml"/><Relationship Id="rId193" Type="http://schemas.openxmlformats.org/officeDocument/2006/relationships/image" Target="../media/image201.png"/><Relationship Id="rId207" Type="http://schemas.openxmlformats.org/officeDocument/2006/relationships/image" Target="../media/image207.png"/><Relationship Id="rId228" Type="http://schemas.openxmlformats.org/officeDocument/2006/relationships/image" Target="../media/image217.png"/><Relationship Id="rId249" Type="http://schemas.openxmlformats.org/officeDocument/2006/relationships/image" Target="../media/image227.png"/><Relationship Id="rId13" Type="http://schemas.openxmlformats.org/officeDocument/2006/relationships/image" Target="../media/image112.png"/><Relationship Id="rId109" Type="http://schemas.openxmlformats.org/officeDocument/2006/relationships/image" Target="../media/image160.png"/><Relationship Id="rId260" Type="http://schemas.openxmlformats.org/officeDocument/2006/relationships/customXml" Target="../ink/ink243.xml"/><Relationship Id="rId34" Type="http://schemas.openxmlformats.org/officeDocument/2006/relationships/customXml" Target="../ink/ink128.xml"/><Relationship Id="rId55" Type="http://schemas.openxmlformats.org/officeDocument/2006/relationships/image" Target="../media/image133.png"/><Relationship Id="rId76" Type="http://schemas.openxmlformats.org/officeDocument/2006/relationships/customXml" Target="../ink/ink149.xml"/><Relationship Id="rId97" Type="http://schemas.openxmlformats.org/officeDocument/2006/relationships/image" Target="../media/image154.png"/><Relationship Id="rId120" Type="http://schemas.openxmlformats.org/officeDocument/2006/relationships/customXml" Target="../ink/ink171.xml"/><Relationship Id="rId141" Type="http://schemas.openxmlformats.org/officeDocument/2006/relationships/image" Target="../media/image175.png"/><Relationship Id="rId7" Type="http://schemas.openxmlformats.org/officeDocument/2006/relationships/image" Target="../media/image109.png"/><Relationship Id="rId162" Type="http://schemas.openxmlformats.org/officeDocument/2006/relationships/customXml" Target="../ink/ink192.xml"/><Relationship Id="rId183" Type="http://schemas.openxmlformats.org/officeDocument/2006/relationships/image" Target="../media/image196.png"/><Relationship Id="rId218" Type="http://schemas.openxmlformats.org/officeDocument/2006/relationships/customXml" Target="../ink/ink221.xml"/><Relationship Id="rId239" Type="http://schemas.openxmlformats.org/officeDocument/2006/relationships/customXml" Target="../ink/ink232.xml"/><Relationship Id="rId250" Type="http://schemas.openxmlformats.org/officeDocument/2006/relationships/customXml" Target="../ink/ink238.xml"/><Relationship Id="rId24" Type="http://schemas.openxmlformats.org/officeDocument/2006/relationships/customXml" Target="../ink/ink123.xml"/><Relationship Id="rId45" Type="http://schemas.openxmlformats.org/officeDocument/2006/relationships/image" Target="../media/image128.png"/><Relationship Id="rId66" Type="http://schemas.openxmlformats.org/officeDocument/2006/relationships/customXml" Target="../ink/ink144.xml"/><Relationship Id="rId87" Type="http://schemas.openxmlformats.org/officeDocument/2006/relationships/image" Target="../media/image149.png"/><Relationship Id="rId110" Type="http://schemas.openxmlformats.org/officeDocument/2006/relationships/customXml" Target="../ink/ink166.xml"/><Relationship Id="rId131" Type="http://schemas.openxmlformats.org/officeDocument/2006/relationships/image" Target="../media/image170.png"/><Relationship Id="rId152" Type="http://schemas.openxmlformats.org/officeDocument/2006/relationships/customXml" Target="../ink/ink187.xml"/><Relationship Id="rId173" Type="http://schemas.openxmlformats.org/officeDocument/2006/relationships/image" Target="../media/image191.png"/><Relationship Id="rId194" Type="http://schemas.openxmlformats.org/officeDocument/2006/relationships/customXml" Target="../ink/ink208.xml"/><Relationship Id="rId208" Type="http://schemas.openxmlformats.org/officeDocument/2006/relationships/customXml" Target="../ink/ink216.xml"/><Relationship Id="rId229" Type="http://schemas.openxmlformats.org/officeDocument/2006/relationships/customXml" Target="../ink/ink227.xml"/><Relationship Id="rId240" Type="http://schemas.openxmlformats.org/officeDocument/2006/relationships/image" Target="../media/image223.png"/><Relationship Id="rId261" Type="http://schemas.openxmlformats.org/officeDocument/2006/relationships/image" Target="../media/image233.png"/><Relationship Id="rId14" Type="http://schemas.openxmlformats.org/officeDocument/2006/relationships/customXml" Target="../ink/ink118.xml"/><Relationship Id="rId35" Type="http://schemas.openxmlformats.org/officeDocument/2006/relationships/image" Target="../media/image123.png"/><Relationship Id="rId56" Type="http://schemas.openxmlformats.org/officeDocument/2006/relationships/customXml" Target="../ink/ink139.xml"/><Relationship Id="rId77" Type="http://schemas.openxmlformats.org/officeDocument/2006/relationships/image" Target="../media/image144.png"/><Relationship Id="rId100" Type="http://schemas.openxmlformats.org/officeDocument/2006/relationships/customXml" Target="../ink/ink161.xml"/><Relationship Id="rId8" Type="http://schemas.openxmlformats.org/officeDocument/2006/relationships/customXml" Target="../ink/ink115.xml"/><Relationship Id="rId98" Type="http://schemas.openxmlformats.org/officeDocument/2006/relationships/customXml" Target="../ink/ink160.xml"/><Relationship Id="rId121" Type="http://schemas.openxmlformats.org/officeDocument/2006/relationships/image" Target="../media/image165.png"/><Relationship Id="rId142" Type="http://schemas.openxmlformats.org/officeDocument/2006/relationships/customXml" Target="../ink/ink182.xml"/><Relationship Id="rId163" Type="http://schemas.openxmlformats.org/officeDocument/2006/relationships/image" Target="../media/image186.png"/><Relationship Id="rId184" Type="http://schemas.openxmlformats.org/officeDocument/2006/relationships/customXml" Target="../ink/ink203.xml"/><Relationship Id="rId219" Type="http://schemas.openxmlformats.org/officeDocument/2006/relationships/image" Target="../media/image213.png"/><Relationship Id="rId230" Type="http://schemas.openxmlformats.org/officeDocument/2006/relationships/image" Target="../media/image218.png"/><Relationship Id="rId251" Type="http://schemas.openxmlformats.org/officeDocument/2006/relationships/image" Target="../media/image228.png"/><Relationship Id="rId25" Type="http://schemas.openxmlformats.org/officeDocument/2006/relationships/image" Target="../media/image118.png"/><Relationship Id="rId46" Type="http://schemas.openxmlformats.org/officeDocument/2006/relationships/customXml" Target="../ink/ink134.xml"/><Relationship Id="rId67" Type="http://schemas.openxmlformats.org/officeDocument/2006/relationships/image" Target="../media/image139.png"/><Relationship Id="rId88" Type="http://schemas.openxmlformats.org/officeDocument/2006/relationships/customXml" Target="../ink/ink155.xml"/><Relationship Id="rId111" Type="http://schemas.openxmlformats.org/officeDocument/2006/relationships/image" Target="../media/image161.png"/><Relationship Id="rId132" Type="http://schemas.openxmlformats.org/officeDocument/2006/relationships/customXml" Target="../ink/ink177.xml"/><Relationship Id="rId153" Type="http://schemas.openxmlformats.org/officeDocument/2006/relationships/image" Target="../media/image181.png"/><Relationship Id="rId174" Type="http://schemas.openxmlformats.org/officeDocument/2006/relationships/customXml" Target="../ink/ink198.xml"/><Relationship Id="rId195" Type="http://schemas.openxmlformats.org/officeDocument/2006/relationships/image" Target="../media/image202.png"/><Relationship Id="rId209" Type="http://schemas.openxmlformats.org/officeDocument/2006/relationships/image" Target="../media/image208.png"/><Relationship Id="rId220" Type="http://schemas.openxmlformats.org/officeDocument/2006/relationships/customXml" Target="../ink/ink222.xml"/><Relationship Id="rId241" Type="http://schemas.openxmlformats.org/officeDocument/2006/relationships/customXml" Target="../ink/ink233.xml"/><Relationship Id="rId15" Type="http://schemas.openxmlformats.org/officeDocument/2006/relationships/image" Target="../media/image113.png"/><Relationship Id="rId36" Type="http://schemas.openxmlformats.org/officeDocument/2006/relationships/customXml" Target="../ink/ink129.xml"/><Relationship Id="rId57" Type="http://schemas.openxmlformats.org/officeDocument/2006/relationships/image" Target="../media/image134.png"/><Relationship Id="rId262" Type="http://schemas.openxmlformats.org/officeDocument/2006/relationships/customXml" Target="../ink/ink244.xml"/><Relationship Id="rId78" Type="http://schemas.openxmlformats.org/officeDocument/2006/relationships/customXml" Target="../ink/ink150.xml"/><Relationship Id="rId99" Type="http://schemas.openxmlformats.org/officeDocument/2006/relationships/image" Target="../media/image155.png"/><Relationship Id="rId101" Type="http://schemas.openxmlformats.org/officeDocument/2006/relationships/image" Target="../media/image156.png"/><Relationship Id="rId122" Type="http://schemas.openxmlformats.org/officeDocument/2006/relationships/customXml" Target="../ink/ink172.xml"/><Relationship Id="rId143" Type="http://schemas.openxmlformats.org/officeDocument/2006/relationships/image" Target="../media/image176.png"/><Relationship Id="rId164" Type="http://schemas.openxmlformats.org/officeDocument/2006/relationships/customXml" Target="../ink/ink193.xml"/><Relationship Id="rId185" Type="http://schemas.openxmlformats.org/officeDocument/2006/relationships/image" Target="../media/image197.png"/><Relationship Id="rId9" Type="http://schemas.openxmlformats.org/officeDocument/2006/relationships/image" Target="../media/image110.png"/><Relationship Id="rId210" Type="http://schemas.openxmlformats.org/officeDocument/2006/relationships/customXml" Target="../ink/ink217.xml"/><Relationship Id="rId26" Type="http://schemas.openxmlformats.org/officeDocument/2006/relationships/customXml" Target="../ink/ink124.xml"/><Relationship Id="rId231" Type="http://schemas.openxmlformats.org/officeDocument/2006/relationships/customXml" Target="../ink/ink228.xml"/><Relationship Id="rId252" Type="http://schemas.openxmlformats.org/officeDocument/2006/relationships/customXml" Target="../ink/ink239.xml"/><Relationship Id="rId47" Type="http://schemas.openxmlformats.org/officeDocument/2006/relationships/image" Target="../media/image129.png"/><Relationship Id="rId68" Type="http://schemas.openxmlformats.org/officeDocument/2006/relationships/customXml" Target="../ink/ink145.xml"/><Relationship Id="rId89" Type="http://schemas.openxmlformats.org/officeDocument/2006/relationships/image" Target="../media/image150.png"/><Relationship Id="rId112" Type="http://schemas.openxmlformats.org/officeDocument/2006/relationships/customXml" Target="../ink/ink167.xml"/><Relationship Id="rId133" Type="http://schemas.openxmlformats.org/officeDocument/2006/relationships/image" Target="../media/image171.png"/><Relationship Id="rId154" Type="http://schemas.openxmlformats.org/officeDocument/2006/relationships/customXml" Target="../ink/ink188.xml"/><Relationship Id="rId175" Type="http://schemas.openxmlformats.org/officeDocument/2006/relationships/image" Target="../media/image192.png"/><Relationship Id="rId196" Type="http://schemas.openxmlformats.org/officeDocument/2006/relationships/customXml" Target="../ink/ink209.xml"/><Relationship Id="rId200" Type="http://schemas.openxmlformats.org/officeDocument/2006/relationships/image" Target="../media/image204.png"/><Relationship Id="rId16" Type="http://schemas.openxmlformats.org/officeDocument/2006/relationships/customXml" Target="../ink/ink119.xml"/><Relationship Id="rId221" Type="http://schemas.openxmlformats.org/officeDocument/2006/relationships/image" Target="../media/image214.png"/><Relationship Id="rId242" Type="http://schemas.openxmlformats.org/officeDocument/2006/relationships/customXml" Target="../ink/ink234.xml"/><Relationship Id="rId263" Type="http://schemas.openxmlformats.org/officeDocument/2006/relationships/image" Target="../media/image234.png"/><Relationship Id="rId37" Type="http://schemas.openxmlformats.org/officeDocument/2006/relationships/image" Target="../media/image124.png"/><Relationship Id="rId58" Type="http://schemas.openxmlformats.org/officeDocument/2006/relationships/customXml" Target="../ink/ink140.xml"/><Relationship Id="rId79" Type="http://schemas.openxmlformats.org/officeDocument/2006/relationships/image" Target="../media/image145.png"/><Relationship Id="rId102" Type="http://schemas.openxmlformats.org/officeDocument/2006/relationships/customXml" Target="../ink/ink162.xml"/><Relationship Id="rId123" Type="http://schemas.openxmlformats.org/officeDocument/2006/relationships/image" Target="../media/image166.png"/><Relationship Id="rId144" Type="http://schemas.openxmlformats.org/officeDocument/2006/relationships/customXml" Target="../ink/ink183.xml"/><Relationship Id="rId90" Type="http://schemas.openxmlformats.org/officeDocument/2006/relationships/customXml" Target="../ink/ink156.xml"/><Relationship Id="rId165" Type="http://schemas.openxmlformats.org/officeDocument/2006/relationships/image" Target="../media/image187.png"/><Relationship Id="rId186" Type="http://schemas.openxmlformats.org/officeDocument/2006/relationships/customXml" Target="../ink/ink204.xml"/><Relationship Id="rId211" Type="http://schemas.openxmlformats.org/officeDocument/2006/relationships/image" Target="../media/image209.png"/><Relationship Id="rId232" Type="http://schemas.openxmlformats.org/officeDocument/2006/relationships/image" Target="../media/image219.png"/><Relationship Id="rId253" Type="http://schemas.openxmlformats.org/officeDocument/2006/relationships/image" Target="../media/image229.png"/><Relationship Id="rId27" Type="http://schemas.openxmlformats.org/officeDocument/2006/relationships/image" Target="../media/image119.png"/><Relationship Id="rId48" Type="http://schemas.openxmlformats.org/officeDocument/2006/relationships/customXml" Target="../ink/ink135.xml"/><Relationship Id="rId69" Type="http://schemas.openxmlformats.org/officeDocument/2006/relationships/image" Target="../media/image140.png"/><Relationship Id="rId113" Type="http://schemas.openxmlformats.org/officeDocument/2006/relationships/image" Target="../media/image162.png"/><Relationship Id="rId134" Type="http://schemas.openxmlformats.org/officeDocument/2006/relationships/customXml" Target="../ink/ink178.xml"/><Relationship Id="rId80" Type="http://schemas.openxmlformats.org/officeDocument/2006/relationships/customXml" Target="../ink/ink151.xml"/><Relationship Id="rId155" Type="http://schemas.openxmlformats.org/officeDocument/2006/relationships/image" Target="../media/image182.png"/><Relationship Id="rId176" Type="http://schemas.openxmlformats.org/officeDocument/2006/relationships/customXml" Target="../ink/ink199.xml"/><Relationship Id="rId197" Type="http://schemas.openxmlformats.org/officeDocument/2006/relationships/image" Target="../media/image203.png"/><Relationship Id="rId201" Type="http://schemas.openxmlformats.org/officeDocument/2006/relationships/customXml" Target="../ink/ink212.xml"/><Relationship Id="rId222" Type="http://schemas.openxmlformats.org/officeDocument/2006/relationships/customXml" Target="../ink/ink223.xml"/><Relationship Id="rId243" Type="http://schemas.openxmlformats.org/officeDocument/2006/relationships/image" Target="../media/image224.png"/><Relationship Id="rId17" Type="http://schemas.openxmlformats.org/officeDocument/2006/relationships/image" Target="../media/image114.png"/><Relationship Id="rId38" Type="http://schemas.openxmlformats.org/officeDocument/2006/relationships/customXml" Target="../ink/ink130.xml"/><Relationship Id="rId59" Type="http://schemas.openxmlformats.org/officeDocument/2006/relationships/image" Target="../media/image135.png"/><Relationship Id="rId103" Type="http://schemas.openxmlformats.org/officeDocument/2006/relationships/image" Target="../media/image157.png"/><Relationship Id="rId124" Type="http://schemas.openxmlformats.org/officeDocument/2006/relationships/customXml" Target="../ink/ink173.xml"/><Relationship Id="rId70" Type="http://schemas.openxmlformats.org/officeDocument/2006/relationships/customXml" Target="../ink/ink146.xml"/><Relationship Id="rId91" Type="http://schemas.openxmlformats.org/officeDocument/2006/relationships/image" Target="../media/image151.png"/><Relationship Id="rId145" Type="http://schemas.openxmlformats.org/officeDocument/2006/relationships/image" Target="../media/image177.png"/><Relationship Id="rId166" Type="http://schemas.openxmlformats.org/officeDocument/2006/relationships/customXml" Target="../ink/ink194.xml"/><Relationship Id="rId187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8.xml"/><Relationship Id="rId233" Type="http://schemas.openxmlformats.org/officeDocument/2006/relationships/customXml" Target="../ink/ink229.xml"/><Relationship Id="rId254" Type="http://schemas.openxmlformats.org/officeDocument/2006/relationships/customXml" Target="../ink/ink240.xml"/><Relationship Id="rId28" Type="http://schemas.openxmlformats.org/officeDocument/2006/relationships/customXml" Target="../ink/ink125.xml"/><Relationship Id="rId49" Type="http://schemas.openxmlformats.org/officeDocument/2006/relationships/image" Target="../media/image130.png"/><Relationship Id="rId114" Type="http://schemas.openxmlformats.org/officeDocument/2006/relationships/customXml" Target="../ink/ink168.xml"/><Relationship Id="rId60" Type="http://schemas.openxmlformats.org/officeDocument/2006/relationships/customXml" Target="../ink/ink141.xml"/><Relationship Id="rId81" Type="http://schemas.openxmlformats.org/officeDocument/2006/relationships/image" Target="../media/image146.png"/><Relationship Id="rId135" Type="http://schemas.openxmlformats.org/officeDocument/2006/relationships/image" Target="../media/image172.png"/><Relationship Id="rId156" Type="http://schemas.openxmlformats.org/officeDocument/2006/relationships/customXml" Target="../ink/ink189.xml"/><Relationship Id="rId177" Type="http://schemas.openxmlformats.org/officeDocument/2006/relationships/image" Target="../media/image193.png"/><Relationship Id="rId198" Type="http://schemas.openxmlformats.org/officeDocument/2006/relationships/customXml" Target="../ink/ink210.xml"/><Relationship Id="rId202" Type="http://schemas.openxmlformats.org/officeDocument/2006/relationships/image" Target="../media/image205.png"/><Relationship Id="rId223" Type="http://schemas.openxmlformats.org/officeDocument/2006/relationships/customXml" Target="../ink/ink224.xml"/><Relationship Id="rId244" Type="http://schemas.openxmlformats.org/officeDocument/2006/relationships/customXml" Target="../ink/ink235.xml"/><Relationship Id="rId18" Type="http://schemas.openxmlformats.org/officeDocument/2006/relationships/customXml" Target="../ink/ink120.xml"/><Relationship Id="rId39" Type="http://schemas.openxmlformats.org/officeDocument/2006/relationships/image" Target="../media/image125.png"/><Relationship Id="rId50" Type="http://schemas.openxmlformats.org/officeDocument/2006/relationships/customXml" Target="../ink/ink136.xml"/><Relationship Id="rId104" Type="http://schemas.openxmlformats.org/officeDocument/2006/relationships/customXml" Target="../ink/ink163.xml"/><Relationship Id="rId125" Type="http://schemas.openxmlformats.org/officeDocument/2006/relationships/image" Target="../media/image167.png"/><Relationship Id="rId146" Type="http://schemas.openxmlformats.org/officeDocument/2006/relationships/customXml" Target="../ink/ink184.xml"/><Relationship Id="rId167" Type="http://schemas.openxmlformats.org/officeDocument/2006/relationships/image" Target="../media/image188.png"/><Relationship Id="rId188" Type="http://schemas.openxmlformats.org/officeDocument/2006/relationships/customXml" Target="../ink/ink205.xml"/><Relationship Id="rId71" Type="http://schemas.openxmlformats.org/officeDocument/2006/relationships/image" Target="../media/image141.png"/><Relationship Id="rId92" Type="http://schemas.openxmlformats.org/officeDocument/2006/relationships/customXml" Target="../ink/ink157.xml"/><Relationship Id="rId213" Type="http://schemas.openxmlformats.org/officeDocument/2006/relationships/image" Target="../media/image210.png"/><Relationship Id="rId234" Type="http://schemas.openxmlformats.org/officeDocument/2006/relationships/image" Target="../media/image220.png"/><Relationship Id="rId2" Type="http://schemas.openxmlformats.org/officeDocument/2006/relationships/customXml" Target="../ink/ink112.xml"/><Relationship Id="rId29" Type="http://schemas.openxmlformats.org/officeDocument/2006/relationships/image" Target="../media/image120.png"/><Relationship Id="rId255" Type="http://schemas.openxmlformats.org/officeDocument/2006/relationships/image" Target="../media/image230.png"/><Relationship Id="rId40" Type="http://schemas.openxmlformats.org/officeDocument/2006/relationships/customXml" Target="../ink/ink131.xml"/><Relationship Id="rId115" Type="http://schemas.openxmlformats.org/officeDocument/2006/relationships/image" Target="../media/image163.png"/><Relationship Id="rId136" Type="http://schemas.openxmlformats.org/officeDocument/2006/relationships/customXml" Target="../ink/ink179.xml"/><Relationship Id="rId157" Type="http://schemas.openxmlformats.org/officeDocument/2006/relationships/image" Target="../media/image183.png"/><Relationship Id="rId178" Type="http://schemas.openxmlformats.org/officeDocument/2006/relationships/customXml" Target="../ink/ink200.xml"/><Relationship Id="rId61" Type="http://schemas.openxmlformats.org/officeDocument/2006/relationships/image" Target="../media/image136.png"/><Relationship Id="rId82" Type="http://schemas.openxmlformats.org/officeDocument/2006/relationships/customXml" Target="../ink/ink152.xml"/><Relationship Id="rId199" Type="http://schemas.openxmlformats.org/officeDocument/2006/relationships/customXml" Target="../ink/ink211.xml"/><Relationship Id="rId203" Type="http://schemas.openxmlformats.org/officeDocument/2006/relationships/customXml" Target="../ink/ink213.xml"/><Relationship Id="rId19" Type="http://schemas.openxmlformats.org/officeDocument/2006/relationships/image" Target="../media/image115.png"/><Relationship Id="rId224" Type="http://schemas.openxmlformats.org/officeDocument/2006/relationships/image" Target="../media/image215.png"/><Relationship Id="rId245" Type="http://schemas.openxmlformats.org/officeDocument/2006/relationships/image" Target="../media/image225.png"/><Relationship Id="rId30" Type="http://schemas.openxmlformats.org/officeDocument/2006/relationships/customXml" Target="../ink/ink126.xml"/><Relationship Id="rId105" Type="http://schemas.openxmlformats.org/officeDocument/2006/relationships/image" Target="../media/image158.png"/><Relationship Id="rId126" Type="http://schemas.openxmlformats.org/officeDocument/2006/relationships/customXml" Target="../ink/ink174.xml"/><Relationship Id="rId147" Type="http://schemas.openxmlformats.org/officeDocument/2006/relationships/image" Target="../media/image178.png"/><Relationship Id="rId168" Type="http://schemas.openxmlformats.org/officeDocument/2006/relationships/customXml" Target="../ink/ink195.xml"/><Relationship Id="rId51" Type="http://schemas.openxmlformats.org/officeDocument/2006/relationships/image" Target="../media/image131.png"/><Relationship Id="rId72" Type="http://schemas.openxmlformats.org/officeDocument/2006/relationships/customXml" Target="../ink/ink147.xml"/><Relationship Id="rId93" Type="http://schemas.openxmlformats.org/officeDocument/2006/relationships/image" Target="../media/image152.png"/><Relationship Id="rId189" Type="http://schemas.openxmlformats.org/officeDocument/2006/relationships/image" Target="../media/image199.png"/><Relationship Id="rId3" Type="http://schemas.openxmlformats.org/officeDocument/2006/relationships/image" Target="../media/image107.png"/><Relationship Id="rId214" Type="http://schemas.openxmlformats.org/officeDocument/2006/relationships/customXml" Target="../ink/ink219.xml"/><Relationship Id="rId235" Type="http://schemas.openxmlformats.org/officeDocument/2006/relationships/customXml" Target="../ink/ink230.xml"/><Relationship Id="rId256" Type="http://schemas.openxmlformats.org/officeDocument/2006/relationships/customXml" Target="../ink/ink241.xml"/><Relationship Id="rId116" Type="http://schemas.openxmlformats.org/officeDocument/2006/relationships/customXml" Target="../ink/ink169.xml"/><Relationship Id="rId137" Type="http://schemas.openxmlformats.org/officeDocument/2006/relationships/image" Target="../media/image173.png"/><Relationship Id="rId158" Type="http://schemas.openxmlformats.org/officeDocument/2006/relationships/customXml" Target="../ink/ink190.xml"/><Relationship Id="rId20" Type="http://schemas.openxmlformats.org/officeDocument/2006/relationships/customXml" Target="../ink/ink121.xml"/><Relationship Id="rId41" Type="http://schemas.openxmlformats.org/officeDocument/2006/relationships/image" Target="../media/image126.png"/><Relationship Id="rId62" Type="http://schemas.openxmlformats.org/officeDocument/2006/relationships/customXml" Target="../ink/ink142.xml"/><Relationship Id="rId83" Type="http://schemas.openxmlformats.org/officeDocument/2006/relationships/image" Target="../media/image147.png"/><Relationship Id="rId179" Type="http://schemas.openxmlformats.org/officeDocument/2006/relationships/image" Target="../media/image194.png"/><Relationship Id="rId190" Type="http://schemas.openxmlformats.org/officeDocument/2006/relationships/customXml" Target="../ink/ink206.xml"/><Relationship Id="rId204" Type="http://schemas.openxmlformats.org/officeDocument/2006/relationships/customXml" Target="../ink/ink214.xml"/><Relationship Id="rId225" Type="http://schemas.openxmlformats.org/officeDocument/2006/relationships/customXml" Target="../ink/ink225.xml"/><Relationship Id="rId246" Type="http://schemas.openxmlformats.org/officeDocument/2006/relationships/customXml" Target="../ink/ink236.xml"/><Relationship Id="rId106" Type="http://schemas.openxmlformats.org/officeDocument/2006/relationships/customXml" Target="../ink/ink164.xml"/><Relationship Id="rId127" Type="http://schemas.openxmlformats.org/officeDocument/2006/relationships/image" Target="../media/image168.png"/><Relationship Id="rId10" Type="http://schemas.openxmlformats.org/officeDocument/2006/relationships/customXml" Target="../ink/ink116.xml"/><Relationship Id="rId31" Type="http://schemas.openxmlformats.org/officeDocument/2006/relationships/image" Target="../media/image121.png"/><Relationship Id="rId52" Type="http://schemas.openxmlformats.org/officeDocument/2006/relationships/customXml" Target="../ink/ink137.xml"/><Relationship Id="rId73" Type="http://schemas.openxmlformats.org/officeDocument/2006/relationships/image" Target="../media/image142.png"/><Relationship Id="rId94" Type="http://schemas.openxmlformats.org/officeDocument/2006/relationships/customXml" Target="../ink/ink158.xml"/><Relationship Id="rId148" Type="http://schemas.openxmlformats.org/officeDocument/2006/relationships/customXml" Target="../ink/ink185.xml"/><Relationship Id="rId169" Type="http://schemas.openxmlformats.org/officeDocument/2006/relationships/image" Target="../media/image189.png"/><Relationship Id="rId4" Type="http://schemas.openxmlformats.org/officeDocument/2006/relationships/customXml" Target="../ink/ink113.xml"/><Relationship Id="rId180" Type="http://schemas.openxmlformats.org/officeDocument/2006/relationships/customXml" Target="../ink/ink201.xml"/><Relationship Id="rId215" Type="http://schemas.openxmlformats.org/officeDocument/2006/relationships/image" Target="../media/image211.png"/><Relationship Id="rId236" Type="http://schemas.openxmlformats.org/officeDocument/2006/relationships/image" Target="../media/image221.png"/><Relationship Id="rId257" Type="http://schemas.openxmlformats.org/officeDocument/2006/relationships/image" Target="../media/image231.png"/><Relationship Id="rId42" Type="http://schemas.openxmlformats.org/officeDocument/2006/relationships/customXml" Target="../ink/ink132.xml"/><Relationship Id="rId84" Type="http://schemas.openxmlformats.org/officeDocument/2006/relationships/customXml" Target="../ink/ink153.xml"/><Relationship Id="rId138" Type="http://schemas.openxmlformats.org/officeDocument/2006/relationships/customXml" Target="../ink/ink18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4.xml"/><Relationship Id="rId299" Type="http://schemas.openxmlformats.org/officeDocument/2006/relationships/image" Target="../media/image379.png"/><Relationship Id="rId21" Type="http://schemas.openxmlformats.org/officeDocument/2006/relationships/customXml" Target="../ink/ink255.xml"/><Relationship Id="rId63" Type="http://schemas.openxmlformats.org/officeDocument/2006/relationships/customXml" Target="../ink/ink276.xml"/><Relationship Id="rId159" Type="http://schemas.openxmlformats.org/officeDocument/2006/relationships/image" Target="../media/image309.png"/><Relationship Id="rId324" Type="http://schemas.openxmlformats.org/officeDocument/2006/relationships/customXml" Target="../ink/ink408.xml"/><Relationship Id="rId366" Type="http://schemas.openxmlformats.org/officeDocument/2006/relationships/image" Target="../media/image412.png"/><Relationship Id="rId170" Type="http://schemas.openxmlformats.org/officeDocument/2006/relationships/customXml" Target="../ink/ink331.xml"/><Relationship Id="rId226" Type="http://schemas.openxmlformats.org/officeDocument/2006/relationships/customXml" Target="../ink/ink359.xml"/><Relationship Id="rId433" Type="http://schemas.openxmlformats.org/officeDocument/2006/relationships/image" Target="../media/image445.png"/><Relationship Id="rId268" Type="http://schemas.openxmlformats.org/officeDocument/2006/relationships/customXml" Target="../ink/ink380.xml"/><Relationship Id="rId475" Type="http://schemas.openxmlformats.org/officeDocument/2006/relationships/image" Target="../media/image466.png"/><Relationship Id="rId32" Type="http://schemas.openxmlformats.org/officeDocument/2006/relationships/image" Target="../media/image248.png"/><Relationship Id="rId74" Type="http://schemas.openxmlformats.org/officeDocument/2006/relationships/image" Target="../media/image268.png"/><Relationship Id="rId128" Type="http://schemas.openxmlformats.org/officeDocument/2006/relationships/customXml" Target="../ink/ink310.xml"/><Relationship Id="rId335" Type="http://schemas.openxmlformats.org/officeDocument/2006/relationships/customXml" Target="../ink/ink414.xml"/><Relationship Id="rId377" Type="http://schemas.openxmlformats.org/officeDocument/2006/relationships/customXml" Target="../ink/ink435.xml"/><Relationship Id="rId500" Type="http://schemas.openxmlformats.org/officeDocument/2006/relationships/customXml" Target="../ink/ink498.xml"/><Relationship Id="rId5" Type="http://schemas.openxmlformats.org/officeDocument/2006/relationships/image" Target="../media/image236.png"/><Relationship Id="rId181" Type="http://schemas.openxmlformats.org/officeDocument/2006/relationships/image" Target="../media/image320.png"/><Relationship Id="rId237" Type="http://schemas.openxmlformats.org/officeDocument/2006/relationships/image" Target="../media/image348.png"/><Relationship Id="rId402" Type="http://schemas.openxmlformats.org/officeDocument/2006/relationships/customXml" Target="../ink/ink448.xml"/><Relationship Id="rId279" Type="http://schemas.openxmlformats.org/officeDocument/2006/relationships/image" Target="../media/image369.png"/><Relationship Id="rId444" Type="http://schemas.openxmlformats.org/officeDocument/2006/relationships/customXml" Target="../ink/ink469.xml"/><Relationship Id="rId486" Type="http://schemas.openxmlformats.org/officeDocument/2006/relationships/customXml" Target="../ink/ink490.xml"/><Relationship Id="rId43" Type="http://schemas.openxmlformats.org/officeDocument/2006/relationships/customXml" Target="../ink/ink266.xml"/><Relationship Id="rId139" Type="http://schemas.openxmlformats.org/officeDocument/2006/relationships/image" Target="../media/image299.png"/><Relationship Id="rId290" Type="http://schemas.openxmlformats.org/officeDocument/2006/relationships/customXml" Target="../ink/ink391.xml"/><Relationship Id="rId304" Type="http://schemas.openxmlformats.org/officeDocument/2006/relationships/customXml" Target="../ink/ink398.xml"/><Relationship Id="rId346" Type="http://schemas.openxmlformats.org/officeDocument/2006/relationships/image" Target="../media/image402.png"/><Relationship Id="rId388" Type="http://schemas.openxmlformats.org/officeDocument/2006/relationships/image" Target="../media/image423.png"/><Relationship Id="rId85" Type="http://schemas.openxmlformats.org/officeDocument/2006/relationships/image" Target="../media/image273.png"/><Relationship Id="rId150" Type="http://schemas.openxmlformats.org/officeDocument/2006/relationships/customXml" Target="../ink/ink321.xml"/><Relationship Id="rId192" Type="http://schemas.openxmlformats.org/officeDocument/2006/relationships/customXml" Target="../ink/ink342.xml"/><Relationship Id="rId206" Type="http://schemas.openxmlformats.org/officeDocument/2006/relationships/customXml" Target="../ink/ink349.xml"/><Relationship Id="rId413" Type="http://schemas.openxmlformats.org/officeDocument/2006/relationships/image" Target="../media/image435.png"/><Relationship Id="rId248" Type="http://schemas.openxmlformats.org/officeDocument/2006/relationships/customXml" Target="../ink/ink370.xml"/><Relationship Id="rId455" Type="http://schemas.openxmlformats.org/officeDocument/2006/relationships/image" Target="../media/image456.png"/><Relationship Id="rId497" Type="http://schemas.openxmlformats.org/officeDocument/2006/relationships/image" Target="../media/image476.png"/><Relationship Id="rId12" Type="http://schemas.openxmlformats.org/officeDocument/2006/relationships/customXml" Target="../ink/ink250.xml"/><Relationship Id="rId108" Type="http://schemas.openxmlformats.org/officeDocument/2006/relationships/image" Target="../media/image284.png"/><Relationship Id="rId315" Type="http://schemas.openxmlformats.org/officeDocument/2006/relationships/image" Target="../media/image387.png"/><Relationship Id="rId357" Type="http://schemas.openxmlformats.org/officeDocument/2006/relationships/customXml" Target="../ink/ink425.xml"/><Relationship Id="rId54" Type="http://schemas.openxmlformats.org/officeDocument/2006/relationships/image" Target="../media/image258.png"/><Relationship Id="rId96" Type="http://schemas.openxmlformats.org/officeDocument/2006/relationships/customXml" Target="../ink/ink293.xml"/><Relationship Id="rId161" Type="http://schemas.openxmlformats.org/officeDocument/2006/relationships/image" Target="../media/image310.png"/><Relationship Id="rId217" Type="http://schemas.openxmlformats.org/officeDocument/2006/relationships/image" Target="../media/image338.png"/><Relationship Id="rId399" Type="http://schemas.openxmlformats.org/officeDocument/2006/relationships/image" Target="../media/image428.png"/><Relationship Id="rId259" Type="http://schemas.openxmlformats.org/officeDocument/2006/relationships/image" Target="../media/image359.png"/><Relationship Id="rId424" Type="http://schemas.openxmlformats.org/officeDocument/2006/relationships/customXml" Target="../ink/ink459.xml"/><Relationship Id="rId466" Type="http://schemas.openxmlformats.org/officeDocument/2006/relationships/customXml" Target="../ink/ink480.xml"/><Relationship Id="rId23" Type="http://schemas.openxmlformats.org/officeDocument/2006/relationships/customXml" Target="../ink/ink256.xml"/><Relationship Id="rId119" Type="http://schemas.openxmlformats.org/officeDocument/2006/relationships/customXml" Target="../ink/ink305.xml"/><Relationship Id="rId270" Type="http://schemas.openxmlformats.org/officeDocument/2006/relationships/customXml" Target="../ink/ink381.xml"/><Relationship Id="rId326" Type="http://schemas.openxmlformats.org/officeDocument/2006/relationships/customXml" Target="../ink/ink409.xml"/><Relationship Id="rId65" Type="http://schemas.openxmlformats.org/officeDocument/2006/relationships/customXml" Target="../ink/ink277.xml"/><Relationship Id="rId130" Type="http://schemas.openxmlformats.org/officeDocument/2006/relationships/customXml" Target="../ink/ink311.xml"/><Relationship Id="rId368" Type="http://schemas.openxmlformats.org/officeDocument/2006/relationships/image" Target="../media/image413.png"/><Relationship Id="rId172" Type="http://schemas.openxmlformats.org/officeDocument/2006/relationships/customXml" Target="../ink/ink332.xml"/><Relationship Id="rId228" Type="http://schemas.openxmlformats.org/officeDocument/2006/relationships/customXml" Target="../ink/ink360.xml"/><Relationship Id="rId435" Type="http://schemas.openxmlformats.org/officeDocument/2006/relationships/image" Target="../media/image446.png"/><Relationship Id="rId477" Type="http://schemas.openxmlformats.org/officeDocument/2006/relationships/image" Target="../media/image467.png"/><Relationship Id="rId281" Type="http://schemas.openxmlformats.org/officeDocument/2006/relationships/image" Target="../media/image370.png"/><Relationship Id="rId337" Type="http://schemas.openxmlformats.org/officeDocument/2006/relationships/customXml" Target="../ink/ink415.xml"/><Relationship Id="rId34" Type="http://schemas.openxmlformats.org/officeDocument/2006/relationships/image" Target="../media/image249.png"/><Relationship Id="rId76" Type="http://schemas.openxmlformats.org/officeDocument/2006/relationships/image" Target="../media/image269.png"/><Relationship Id="rId141" Type="http://schemas.openxmlformats.org/officeDocument/2006/relationships/image" Target="../media/image300.png"/><Relationship Id="rId379" Type="http://schemas.openxmlformats.org/officeDocument/2006/relationships/customXml" Target="../ink/ink436.xml"/><Relationship Id="rId7" Type="http://schemas.openxmlformats.org/officeDocument/2006/relationships/image" Target="../media/image237.png"/><Relationship Id="rId183" Type="http://schemas.openxmlformats.org/officeDocument/2006/relationships/image" Target="../media/image321.png"/><Relationship Id="rId239" Type="http://schemas.openxmlformats.org/officeDocument/2006/relationships/image" Target="../media/image349.png"/><Relationship Id="rId390" Type="http://schemas.openxmlformats.org/officeDocument/2006/relationships/image" Target="../media/image424.png"/><Relationship Id="rId404" Type="http://schemas.openxmlformats.org/officeDocument/2006/relationships/customXml" Target="../ink/ink449.xml"/><Relationship Id="rId446" Type="http://schemas.openxmlformats.org/officeDocument/2006/relationships/customXml" Target="../ink/ink470.xml"/><Relationship Id="rId250" Type="http://schemas.openxmlformats.org/officeDocument/2006/relationships/customXml" Target="../ink/ink371.xml"/><Relationship Id="rId292" Type="http://schemas.openxmlformats.org/officeDocument/2006/relationships/customXml" Target="../ink/ink392.xml"/><Relationship Id="rId306" Type="http://schemas.openxmlformats.org/officeDocument/2006/relationships/customXml" Target="../ink/ink399.xml"/><Relationship Id="rId488" Type="http://schemas.openxmlformats.org/officeDocument/2006/relationships/customXml" Target="../ink/ink491.xml"/><Relationship Id="rId45" Type="http://schemas.openxmlformats.org/officeDocument/2006/relationships/customXml" Target="../ink/ink267.xml"/><Relationship Id="rId87" Type="http://schemas.openxmlformats.org/officeDocument/2006/relationships/image" Target="../media/image274.png"/><Relationship Id="rId110" Type="http://schemas.openxmlformats.org/officeDocument/2006/relationships/image" Target="../media/image285.png"/><Relationship Id="rId348" Type="http://schemas.openxmlformats.org/officeDocument/2006/relationships/image" Target="../media/image403.png"/><Relationship Id="rId152" Type="http://schemas.openxmlformats.org/officeDocument/2006/relationships/customXml" Target="../ink/ink322.xml"/><Relationship Id="rId194" Type="http://schemas.openxmlformats.org/officeDocument/2006/relationships/customXml" Target="../ink/ink343.xml"/><Relationship Id="rId208" Type="http://schemas.openxmlformats.org/officeDocument/2006/relationships/customXml" Target="../ink/ink350.xml"/><Relationship Id="rId415" Type="http://schemas.openxmlformats.org/officeDocument/2006/relationships/image" Target="../media/image436.png"/><Relationship Id="rId457" Type="http://schemas.openxmlformats.org/officeDocument/2006/relationships/image" Target="../media/image457.png"/><Relationship Id="rId261" Type="http://schemas.openxmlformats.org/officeDocument/2006/relationships/image" Target="../media/image360.png"/><Relationship Id="rId499" Type="http://schemas.openxmlformats.org/officeDocument/2006/relationships/image" Target="../media/image477.png"/><Relationship Id="rId14" Type="http://schemas.openxmlformats.org/officeDocument/2006/relationships/customXml" Target="../ink/ink251.xml"/><Relationship Id="rId56" Type="http://schemas.openxmlformats.org/officeDocument/2006/relationships/image" Target="../media/image259.png"/><Relationship Id="rId317" Type="http://schemas.openxmlformats.org/officeDocument/2006/relationships/image" Target="../media/image388.png"/><Relationship Id="rId359" Type="http://schemas.openxmlformats.org/officeDocument/2006/relationships/customXml" Target="../ink/ink426.xml"/><Relationship Id="rId98" Type="http://schemas.openxmlformats.org/officeDocument/2006/relationships/customXml" Target="../ink/ink294.xml"/><Relationship Id="rId121" Type="http://schemas.openxmlformats.org/officeDocument/2006/relationships/customXml" Target="../ink/ink306.xml"/><Relationship Id="rId163" Type="http://schemas.openxmlformats.org/officeDocument/2006/relationships/image" Target="../media/image311.png"/><Relationship Id="rId219" Type="http://schemas.openxmlformats.org/officeDocument/2006/relationships/image" Target="../media/image339.png"/><Relationship Id="rId370" Type="http://schemas.openxmlformats.org/officeDocument/2006/relationships/image" Target="../media/image414.png"/><Relationship Id="rId426" Type="http://schemas.openxmlformats.org/officeDocument/2006/relationships/customXml" Target="../ink/ink460.xml"/><Relationship Id="rId230" Type="http://schemas.openxmlformats.org/officeDocument/2006/relationships/customXml" Target="../ink/ink361.xml"/><Relationship Id="rId468" Type="http://schemas.openxmlformats.org/officeDocument/2006/relationships/customXml" Target="../ink/ink481.xml"/><Relationship Id="rId25" Type="http://schemas.openxmlformats.org/officeDocument/2006/relationships/customXml" Target="../ink/ink257.xml"/><Relationship Id="rId67" Type="http://schemas.openxmlformats.org/officeDocument/2006/relationships/customXml" Target="../ink/ink278.xml"/><Relationship Id="rId272" Type="http://schemas.openxmlformats.org/officeDocument/2006/relationships/customXml" Target="../ink/ink382.xml"/><Relationship Id="rId328" Type="http://schemas.openxmlformats.org/officeDocument/2006/relationships/customXml" Target="../ink/ink410.xml"/><Relationship Id="rId132" Type="http://schemas.openxmlformats.org/officeDocument/2006/relationships/customXml" Target="../ink/ink312.xml"/><Relationship Id="rId174" Type="http://schemas.openxmlformats.org/officeDocument/2006/relationships/customXml" Target="../ink/ink333.xml"/><Relationship Id="rId381" Type="http://schemas.openxmlformats.org/officeDocument/2006/relationships/customXml" Target="../ink/ink437.xml"/><Relationship Id="rId241" Type="http://schemas.openxmlformats.org/officeDocument/2006/relationships/image" Target="../media/image350.png"/><Relationship Id="rId437" Type="http://schemas.openxmlformats.org/officeDocument/2006/relationships/image" Target="../media/image447.png"/><Relationship Id="rId479" Type="http://schemas.openxmlformats.org/officeDocument/2006/relationships/image" Target="../media/image468.png"/><Relationship Id="rId36" Type="http://schemas.openxmlformats.org/officeDocument/2006/relationships/image" Target="../media/image250.png"/><Relationship Id="rId283" Type="http://schemas.openxmlformats.org/officeDocument/2006/relationships/image" Target="../media/image371.png"/><Relationship Id="rId339" Type="http://schemas.openxmlformats.org/officeDocument/2006/relationships/customXml" Target="../ink/ink416.xml"/><Relationship Id="rId490" Type="http://schemas.openxmlformats.org/officeDocument/2006/relationships/customXml" Target="../ink/ink492.xml"/><Relationship Id="rId78" Type="http://schemas.openxmlformats.org/officeDocument/2006/relationships/image" Target="../media/image270.png"/><Relationship Id="rId101" Type="http://schemas.openxmlformats.org/officeDocument/2006/relationships/image" Target="../media/image281.png"/><Relationship Id="rId143" Type="http://schemas.openxmlformats.org/officeDocument/2006/relationships/image" Target="../media/image301.png"/><Relationship Id="rId185" Type="http://schemas.openxmlformats.org/officeDocument/2006/relationships/image" Target="../media/image322.png"/><Relationship Id="rId350" Type="http://schemas.openxmlformats.org/officeDocument/2006/relationships/image" Target="../media/image404.png"/><Relationship Id="rId406" Type="http://schemas.openxmlformats.org/officeDocument/2006/relationships/customXml" Target="../ink/ink450.xml"/><Relationship Id="rId9" Type="http://schemas.openxmlformats.org/officeDocument/2006/relationships/image" Target="../media/image238.png"/><Relationship Id="rId210" Type="http://schemas.openxmlformats.org/officeDocument/2006/relationships/customXml" Target="../ink/ink351.xml"/><Relationship Id="rId392" Type="http://schemas.openxmlformats.org/officeDocument/2006/relationships/image" Target="../media/image425.png"/><Relationship Id="rId448" Type="http://schemas.openxmlformats.org/officeDocument/2006/relationships/customXml" Target="../ink/ink471.xml"/><Relationship Id="rId252" Type="http://schemas.openxmlformats.org/officeDocument/2006/relationships/customXml" Target="../ink/ink372.xml"/><Relationship Id="rId294" Type="http://schemas.openxmlformats.org/officeDocument/2006/relationships/customXml" Target="../ink/ink393.xml"/><Relationship Id="rId308" Type="http://schemas.openxmlformats.org/officeDocument/2006/relationships/customXml" Target="../ink/ink400.xml"/><Relationship Id="rId47" Type="http://schemas.openxmlformats.org/officeDocument/2006/relationships/customXml" Target="../ink/ink268.xml"/><Relationship Id="rId89" Type="http://schemas.openxmlformats.org/officeDocument/2006/relationships/image" Target="../media/image275.png"/><Relationship Id="rId112" Type="http://schemas.openxmlformats.org/officeDocument/2006/relationships/image" Target="../media/image286.png"/><Relationship Id="rId154" Type="http://schemas.openxmlformats.org/officeDocument/2006/relationships/customXml" Target="../ink/ink323.xml"/><Relationship Id="rId361" Type="http://schemas.openxmlformats.org/officeDocument/2006/relationships/customXml" Target="../ink/ink427.xml"/><Relationship Id="rId196" Type="http://schemas.openxmlformats.org/officeDocument/2006/relationships/customXml" Target="../ink/ink344.xml"/><Relationship Id="rId417" Type="http://schemas.openxmlformats.org/officeDocument/2006/relationships/image" Target="../media/image437.png"/><Relationship Id="rId459" Type="http://schemas.openxmlformats.org/officeDocument/2006/relationships/image" Target="../media/image458.png"/><Relationship Id="rId16" Type="http://schemas.openxmlformats.org/officeDocument/2006/relationships/image" Target="../media/image240.png"/><Relationship Id="rId221" Type="http://schemas.openxmlformats.org/officeDocument/2006/relationships/image" Target="../media/image340.png"/><Relationship Id="rId263" Type="http://schemas.openxmlformats.org/officeDocument/2006/relationships/image" Target="../media/image361.png"/><Relationship Id="rId319" Type="http://schemas.openxmlformats.org/officeDocument/2006/relationships/image" Target="../media/image389.png"/><Relationship Id="rId470" Type="http://schemas.openxmlformats.org/officeDocument/2006/relationships/customXml" Target="../ink/ink482.xml"/><Relationship Id="rId58" Type="http://schemas.openxmlformats.org/officeDocument/2006/relationships/image" Target="../media/image260.png"/><Relationship Id="rId123" Type="http://schemas.openxmlformats.org/officeDocument/2006/relationships/customXml" Target="../ink/ink307.xml"/><Relationship Id="rId330" Type="http://schemas.openxmlformats.org/officeDocument/2006/relationships/customXml" Target="../ink/ink411.xml"/><Relationship Id="rId165" Type="http://schemas.openxmlformats.org/officeDocument/2006/relationships/image" Target="../media/image312.png"/><Relationship Id="rId372" Type="http://schemas.openxmlformats.org/officeDocument/2006/relationships/image" Target="../media/image415.png"/><Relationship Id="rId428" Type="http://schemas.openxmlformats.org/officeDocument/2006/relationships/customXml" Target="../ink/ink461.xml"/><Relationship Id="rId232" Type="http://schemas.openxmlformats.org/officeDocument/2006/relationships/customXml" Target="../ink/ink362.xml"/><Relationship Id="rId274" Type="http://schemas.openxmlformats.org/officeDocument/2006/relationships/customXml" Target="../ink/ink383.xml"/><Relationship Id="rId481" Type="http://schemas.openxmlformats.org/officeDocument/2006/relationships/image" Target="../media/image469.png"/><Relationship Id="rId27" Type="http://schemas.openxmlformats.org/officeDocument/2006/relationships/customXml" Target="../ink/ink258.xml"/><Relationship Id="rId69" Type="http://schemas.openxmlformats.org/officeDocument/2006/relationships/customXml" Target="../ink/ink279.xml"/><Relationship Id="rId134" Type="http://schemas.openxmlformats.org/officeDocument/2006/relationships/customXml" Target="../ink/ink313.xml"/><Relationship Id="rId80" Type="http://schemas.openxmlformats.org/officeDocument/2006/relationships/customXml" Target="../ink/ink285.xml"/><Relationship Id="rId176" Type="http://schemas.openxmlformats.org/officeDocument/2006/relationships/customXml" Target="../ink/ink334.xml"/><Relationship Id="rId341" Type="http://schemas.openxmlformats.org/officeDocument/2006/relationships/customXml" Target="../ink/ink417.xml"/><Relationship Id="rId383" Type="http://schemas.openxmlformats.org/officeDocument/2006/relationships/customXml" Target="../ink/ink438.xml"/><Relationship Id="rId439" Type="http://schemas.openxmlformats.org/officeDocument/2006/relationships/image" Target="../media/image448.png"/><Relationship Id="rId201" Type="http://schemas.openxmlformats.org/officeDocument/2006/relationships/image" Target="../media/image330.png"/><Relationship Id="rId243" Type="http://schemas.openxmlformats.org/officeDocument/2006/relationships/image" Target="../media/image351.png"/><Relationship Id="rId285" Type="http://schemas.openxmlformats.org/officeDocument/2006/relationships/image" Target="../media/image372.png"/><Relationship Id="rId450" Type="http://schemas.openxmlformats.org/officeDocument/2006/relationships/customXml" Target="../ink/ink472.xml"/><Relationship Id="rId38" Type="http://schemas.openxmlformats.org/officeDocument/2006/relationships/image" Target="../media/image251.png"/><Relationship Id="rId103" Type="http://schemas.openxmlformats.org/officeDocument/2006/relationships/customXml" Target="../ink/ink297.xml"/><Relationship Id="rId310" Type="http://schemas.openxmlformats.org/officeDocument/2006/relationships/customXml" Target="../ink/ink401.xml"/><Relationship Id="rId492" Type="http://schemas.openxmlformats.org/officeDocument/2006/relationships/customXml" Target="../ink/ink493.xml"/><Relationship Id="rId91" Type="http://schemas.openxmlformats.org/officeDocument/2006/relationships/image" Target="../media/image276.png"/><Relationship Id="rId145" Type="http://schemas.openxmlformats.org/officeDocument/2006/relationships/image" Target="../media/image302.png"/><Relationship Id="rId187" Type="http://schemas.openxmlformats.org/officeDocument/2006/relationships/image" Target="../media/image323.png"/><Relationship Id="rId352" Type="http://schemas.openxmlformats.org/officeDocument/2006/relationships/image" Target="../media/image405.png"/><Relationship Id="rId394" Type="http://schemas.openxmlformats.org/officeDocument/2006/relationships/image" Target="../media/image426.png"/><Relationship Id="rId408" Type="http://schemas.openxmlformats.org/officeDocument/2006/relationships/customXml" Target="../ink/ink451.xml"/><Relationship Id="rId212" Type="http://schemas.openxmlformats.org/officeDocument/2006/relationships/customXml" Target="../ink/ink352.xml"/><Relationship Id="rId254" Type="http://schemas.openxmlformats.org/officeDocument/2006/relationships/customXml" Target="../ink/ink373.xml"/><Relationship Id="rId49" Type="http://schemas.openxmlformats.org/officeDocument/2006/relationships/customXml" Target="../ink/ink269.xml"/><Relationship Id="rId114" Type="http://schemas.openxmlformats.org/officeDocument/2006/relationships/image" Target="../media/image287.png"/><Relationship Id="rId296" Type="http://schemas.openxmlformats.org/officeDocument/2006/relationships/customXml" Target="../ink/ink394.xml"/><Relationship Id="rId461" Type="http://schemas.openxmlformats.org/officeDocument/2006/relationships/image" Target="../media/image459.png"/><Relationship Id="rId60" Type="http://schemas.openxmlformats.org/officeDocument/2006/relationships/image" Target="../media/image261.png"/><Relationship Id="rId156" Type="http://schemas.openxmlformats.org/officeDocument/2006/relationships/customXml" Target="../ink/ink324.xml"/><Relationship Id="rId198" Type="http://schemas.openxmlformats.org/officeDocument/2006/relationships/customXml" Target="../ink/ink345.xml"/><Relationship Id="rId321" Type="http://schemas.openxmlformats.org/officeDocument/2006/relationships/image" Target="../media/image390.png"/><Relationship Id="rId363" Type="http://schemas.openxmlformats.org/officeDocument/2006/relationships/customXml" Target="../ink/ink428.xml"/><Relationship Id="rId419" Type="http://schemas.openxmlformats.org/officeDocument/2006/relationships/image" Target="../media/image438.png"/><Relationship Id="rId223" Type="http://schemas.openxmlformats.org/officeDocument/2006/relationships/image" Target="../media/image341.png"/><Relationship Id="rId430" Type="http://schemas.openxmlformats.org/officeDocument/2006/relationships/customXml" Target="../ink/ink462.xml"/><Relationship Id="rId18" Type="http://schemas.openxmlformats.org/officeDocument/2006/relationships/image" Target="../media/image241.png"/><Relationship Id="rId265" Type="http://schemas.openxmlformats.org/officeDocument/2006/relationships/image" Target="../media/image362.png"/><Relationship Id="rId472" Type="http://schemas.openxmlformats.org/officeDocument/2006/relationships/customXml" Target="../ink/ink483.xml"/><Relationship Id="rId125" Type="http://schemas.openxmlformats.org/officeDocument/2006/relationships/image" Target="../media/image292.png"/><Relationship Id="rId167" Type="http://schemas.openxmlformats.org/officeDocument/2006/relationships/image" Target="../media/image313.png"/><Relationship Id="rId332" Type="http://schemas.openxmlformats.org/officeDocument/2006/relationships/image" Target="../media/image395.png"/><Relationship Id="rId374" Type="http://schemas.openxmlformats.org/officeDocument/2006/relationships/image" Target="../media/image416.png"/><Relationship Id="rId71" Type="http://schemas.openxmlformats.org/officeDocument/2006/relationships/customXml" Target="../ink/ink280.xml"/><Relationship Id="rId234" Type="http://schemas.openxmlformats.org/officeDocument/2006/relationships/customXml" Target="../ink/ink363.xml"/><Relationship Id="rId2" Type="http://schemas.openxmlformats.org/officeDocument/2006/relationships/customXml" Target="../ink/ink245.xml"/><Relationship Id="rId29" Type="http://schemas.openxmlformats.org/officeDocument/2006/relationships/customXml" Target="../ink/ink259.xml"/><Relationship Id="rId276" Type="http://schemas.openxmlformats.org/officeDocument/2006/relationships/customXml" Target="../ink/ink384.xml"/><Relationship Id="rId441" Type="http://schemas.openxmlformats.org/officeDocument/2006/relationships/image" Target="../media/image449.png"/><Relationship Id="rId483" Type="http://schemas.openxmlformats.org/officeDocument/2006/relationships/image" Target="../media/image470.png"/><Relationship Id="rId40" Type="http://schemas.openxmlformats.org/officeDocument/2006/relationships/image" Target="../media/image252.png"/><Relationship Id="rId136" Type="http://schemas.openxmlformats.org/officeDocument/2006/relationships/customXml" Target="../ink/ink314.xml"/><Relationship Id="rId178" Type="http://schemas.openxmlformats.org/officeDocument/2006/relationships/customXml" Target="../ink/ink335.xml"/><Relationship Id="rId301" Type="http://schemas.openxmlformats.org/officeDocument/2006/relationships/image" Target="../media/image380.png"/><Relationship Id="rId343" Type="http://schemas.openxmlformats.org/officeDocument/2006/relationships/customXml" Target="../ink/ink418.xml"/><Relationship Id="rId82" Type="http://schemas.openxmlformats.org/officeDocument/2006/relationships/customXml" Target="../ink/ink286.xml"/><Relationship Id="rId203" Type="http://schemas.openxmlformats.org/officeDocument/2006/relationships/image" Target="../media/image331.png"/><Relationship Id="rId385" Type="http://schemas.openxmlformats.org/officeDocument/2006/relationships/customXml" Target="../ink/ink439.xml"/><Relationship Id="rId245" Type="http://schemas.openxmlformats.org/officeDocument/2006/relationships/image" Target="../media/image352.png"/><Relationship Id="rId287" Type="http://schemas.openxmlformats.org/officeDocument/2006/relationships/image" Target="../media/image373.png"/><Relationship Id="rId410" Type="http://schemas.openxmlformats.org/officeDocument/2006/relationships/customXml" Target="../ink/ink452.xml"/><Relationship Id="rId452" Type="http://schemas.openxmlformats.org/officeDocument/2006/relationships/customXml" Target="../ink/ink473.xml"/><Relationship Id="rId494" Type="http://schemas.openxmlformats.org/officeDocument/2006/relationships/customXml" Target="../ink/ink494.xml"/><Relationship Id="rId105" Type="http://schemas.openxmlformats.org/officeDocument/2006/relationships/customXml" Target="../ink/ink298.xml"/><Relationship Id="rId147" Type="http://schemas.openxmlformats.org/officeDocument/2006/relationships/image" Target="../media/image303.png"/><Relationship Id="rId312" Type="http://schemas.openxmlformats.org/officeDocument/2006/relationships/customXml" Target="../ink/ink402.xml"/><Relationship Id="rId354" Type="http://schemas.openxmlformats.org/officeDocument/2006/relationships/image" Target="../media/image406.png"/><Relationship Id="rId51" Type="http://schemas.openxmlformats.org/officeDocument/2006/relationships/customXml" Target="../ink/ink270.xml"/><Relationship Id="rId93" Type="http://schemas.openxmlformats.org/officeDocument/2006/relationships/image" Target="../media/image277.png"/><Relationship Id="rId189" Type="http://schemas.openxmlformats.org/officeDocument/2006/relationships/image" Target="../media/image324.png"/><Relationship Id="rId396" Type="http://schemas.openxmlformats.org/officeDocument/2006/relationships/image" Target="../media/image427.png"/><Relationship Id="rId214" Type="http://schemas.openxmlformats.org/officeDocument/2006/relationships/customXml" Target="../ink/ink353.xml"/><Relationship Id="rId256" Type="http://schemas.openxmlformats.org/officeDocument/2006/relationships/customXml" Target="../ink/ink374.xml"/><Relationship Id="rId298" Type="http://schemas.openxmlformats.org/officeDocument/2006/relationships/customXml" Target="../ink/ink395.xml"/><Relationship Id="rId421" Type="http://schemas.openxmlformats.org/officeDocument/2006/relationships/image" Target="../media/image439.png"/><Relationship Id="rId463" Type="http://schemas.openxmlformats.org/officeDocument/2006/relationships/image" Target="../media/image460.png"/><Relationship Id="rId116" Type="http://schemas.openxmlformats.org/officeDocument/2006/relationships/image" Target="../media/image288.png"/><Relationship Id="rId158" Type="http://schemas.openxmlformats.org/officeDocument/2006/relationships/customXml" Target="../ink/ink325.xml"/><Relationship Id="rId323" Type="http://schemas.openxmlformats.org/officeDocument/2006/relationships/image" Target="../media/image391.png"/><Relationship Id="rId20" Type="http://schemas.openxmlformats.org/officeDocument/2006/relationships/image" Target="../media/image242.png"/><Relationship Id="rId62" Type="http://schemas.openxmlformats.org/officeDocument/2006/relationships/image" Target="../media/image262.png"/><Relationship Id="rId365" Type="http://schemas.openxmlformats.org/officeDocument/2006/relationships/customXml" Target="../ink/ink429.xml"/><Relationship Id="rId225" Type="http://schemas.openxmlformats.org/officeDocument/2006/relationships/image" Target="../media/image342.png"/><Relationship Id="rId267" Type="http://schemas.openxmlformats.org/officeDocument/2006/relationships/image" Target="../media/image363.png"/><Relationship Id="rId432" Type="http://schemas.openxmlformats.org/officeDocument/2006/relationships/customXml" Target="../ink/ink463.xml"/><Relationship Id="rId474" Type="http://schemas.openxmlformats.org/officeDocument/2006/relationships/customXml" Target="../ink/ink484.xml"/><Relationship Id="rId127" Type="http://schemas.openxmlformats.org/officeDocument/2006/relationships/image" Target="../media/image293.png"/><Relationship Id="rId10" Type="http://schemas.openxmlformats.org/officeDocument/2006/relationships/customXml" Target="../ink/ink249.xml"/><Relationship Id="rId31" Type="http://schemas.openxmlformats.org/officeDocument/2006/relationships/customXml" Target="../ink/ink260.xml"/><Relationship Id="rId52" Type="http://schemas.openxmlformats.org/officeDocument/2006/relationships/image" Target="../media/image257.png"/><Relationship Id="rId73" Type="http://schemas.openxmlformats.org/officeDocument/2006/relationships/customXml" Target="../ink/ink281.xml"/><Relationship Id="rId94" Type="http://schemas.openxmlformats.org/officeDocument/2006/relationships/customXml" Target="../ink/ink292.xml"/><Relationship Id="rId148" Type="http://schemas.openxmlformats.org/officeDocument/2006/relationships/customXml" Target="../ink/ink320.xml"/><Relationship Id="rId169" Type="http://schemas.openxmlformats.org/officeDocument/2006/relationships/image" Target="../media/image314.png"/><Relationship Id="rId334" Type="http://schemas.openxmlformats.org/officeDocument/2006/relationships/image" Target="../media/image396.png"/><Relationship Id="rId355" Type="http://schemas.openxmlformats.org/officeDocument/2006/relationships/customXml" Target="../ink/ink424.xml"/><Relationship Id="rId376" Type="http://schemas.openxmlformats.org/officeDocument/2006/relationships/image" Target="../media/image417.png"/><Relationship Id="rId397" Type="http://schemas.openxmlformats.org/officeDocument/2006/relationships/customXml" Target="../ink/ink445.xml"/><Relationship Id="rId4" Type="http://schemas.openxmlformats.org/officeDocument/2006/relationships/customXml" Target="../ink/ink246.xml"/><Relationship Id="rId180" Type="http://schemas.openxmlformats.org/officeDocument/2006/relationships/customXml" Target="../ink/ink336.xml"/><Relationship Id="rId215" Type="http://schemas.openxmlformats.org/officeDocument/2006/relationships/image" Target="../media/image337.png"/><Relationship Id="rId236" Type="http://schemas.openxmlformats.org/officeDocument/2006/relationships/customXml" Target="../ink/ink364.xml"/><Relationship Id="rId257" Type="http://schemas.openxmlformats.org/officeDocument/2006/relationships/image" Target="../media/image358.png"/><Relationship Id="rId278" Type="http://schemas.openxmlformats.org/officeDocument/2006/relationships/customXml" Target="../ink/ink385.xml"/><Relationship Id="rId401" Type="http://schemas.openxmlformats.org/officeDocument/2006/relationships/image" Target="../media/image429.png"/><Relationship Id="rId422" Type="http://schemas.openxmlformats.org/officeDocument/2006/relationships/customXml" Target="../ink/ink458.xml"/><Relationship Id="rId443" Type="http://schemas.openxmlformats.org/officeDocument/2006/relationships/image" Target="../media/image450.png"/><Relationship Id="rId464" Type="http://schemas.openxmlformats.org/officeDocument/2006/relationships/customXml" Target="../ink/ink479.xml"/><Relationship Id="rId303" Type="http://schemas.openxmlformats.org/officeDocument/2006/relationships/image" Target="../media/image381.png"/><Relationship Id="rId485" Type="http://schemas.openxmlformats.org/officeDocument/2006/relationships/image" Target="../media/image471.png"/><Relationship Id="rId42" Type="http://schemas.openxmlformats.org/officeDocument/2006/relationships/image" Target="../media/image253.png"/><Relationship Id="rId84" Type="http://schemas.openxmlformats.org/officeDocument/2006/relationships/customXml" Target="../ink/ink287.xml"/><Relationship Id="rId138" Type="http://schemas.openxmlformats.org/officeDocument/2006/relationships/customXml" Target="../ink/ink315.xml"/><Relationship Id="rId345" Type="http://schemas.openxmlformats.org/officeDocument/2006/relationships/customXml" Target="../ink/ink419.xml"/><Relationship Id="rId387" Type="http://schemas.openxmlformats.org/officeDocument/2006/relationships/customXml" Target="../ink/ink440.xml"/><Relationship Id="rId191" Type="http://schemas.openxmlformats.org/officeDocument/2006/relationships/image" Target="../media/image325.png"/><Relationship Id="rId205" Type="http://schemas.openxmlformats.org/officeDocument/2006/relationships/image" Target="../media/image332.png"/><Relationship Id="rId247" Type="http://schemas.openxmlformats.org/officeDocument/2006/relationships/image" Target="../media/image353.png"/><Relationship Id="rId412" Type="http://schemas.openxmlformats.org/officeDocument/2006/relationships/customXml" Target="../ink/ink453.xml"/><Relationship Id="rId107" Type="http://schemas.openxmlformats.org/officeDocument/2006/relationships/customXml" Target="../ink/ink299.xml"/><Relationship Id="rId289" Type="http://schemas.openxmlformats.org/officeDocument/2006/relationships/image" Target="../media/image374.png"/><Relationship Id="rId454" Type="http://schemas.openxmlformats.org/officeDocument/2006/relationships/customXml" Target="../ink/ink474.xml"/><Relationship Id="rId496" Type="http://schemas.openxmlformats.org/officeDocument/2006/relationships/customXml" Target="../ink/ink496.xml"/><Relationship Id="rId11" Type="http://schemas.openxmlformats.org/officeDocument/2006/relationships/image" Target="../media/image14.png"/><Relationship Id="rId53" Type="http://schemas.openxmlformats.org/officeDocument/2006/relationships/customXml" Target="../ink/ink271.xml"/><Relationship Id="rId149" Type="http://schemas.openxmlformats.org/officeDocument/2006/relationships/image" Target="../media/image304.png"/><Relationship Id="rId314" Type="http://schemas.openxmlformats.org/officeDocument/2006/relationships/customXml" Target="../ink/ink403.xml"/><Relationship Id="rId356" Type="http://schemas.openxmlformats.org/officeDocument/2006/relationships/image" Target="../media/image407.png"/><Relationship Id="rId398" Type="http://schemas.openxmlformats.org/officeDocument/2006/relationships/customXml" Target="../ink/ink446.xml"/><Relationship Id="rId95" Type="http://schemas.openxmlformats.org/officeDocument/2006/relationships/image" Target="../media/image278.png"/><Relationship Id="rId160" Type="http://schemas.openxmlformats.org/officeDocument/2006/relationships/customXml" Target="../ink/ink326.xml"/><Relationship Id="rId216" Type="http://schemas.openxmlformats.org/officeDocument/2006/relationships/customXml" Target="../ink/ink354.xml"/><Relationship Id="rId423" Type="http://schemas.openxmlformats.org/officeDocument/2006/relationships/image" Target="../media/image440.png"/><Relationship Id="rId258" Type="http://schemas.openxmlformats.org/officeDocument/2006/relationships/customXml" Target="../ink/ink375.xml"/><Relationship Id="rId465" Type="http://schemas.openxmlformats.org/officeDocument/2006/relationships/image" Target="../media/image461.png"/><Relationship Id="rId22" Type="http://schemas.openxmlformats.org/officeDocument/2006/relationships/image" Target="../media/image243.png"/><Relationship Id="rId64" Type="http://schemas.openxmlformats.org/officeDocument/2006/relationships/image" Target="../media/image263.png"/><Relationship Id="rId118" Type="http://schemas.openxmlformats.org/officeDocument/2006/relationships/image" Target="../media/image289.png"/><Relationship Id="rId325" Type="http://schemas.openxmlformats.org/officeDocument/2006/relationships/image" Target="../media/image392.png"/><Relationship Id="rId367" Type="http://schemas.openxmlformats.org/officeDocument/2006/relationships/customXml" Target="../ink/ink430.xml"/><Relationship Id="rId171" Type="http://schemas.openxmlformats.org/officeDocument/2006/relationships/image" Target="../media/image315.png"/><Relationship Id="rId227" Type="http://schemas.openxmlformats.org/officeDocument/2006/relationships/image" Target="../media/image343.png"/><Relationship Id="rId269" Type="http://schemas.openxmlformats.org/officeDocument/2006/relationships/image" Target="../media/image364.png"/><Relationship Id="rId434" Type="http://schemas.openxmlformats.org/officeDocument/2006/relationships/customXml" Target="../ink/ink464.xml"/><Relationship Id="rId476" Type="http://schemas.openxmlformats.org/officeDocument/2006/relationships/customXml" Target="../ink/ink485.xml"/><Relationship Id="rId33" Type="http://schemas.openxmlformats.org/officeDocument/2006/relationships/customXml" Target="../ink/ink261.xml"/><Relationship Id="rId129" Type="http://schemas.openxmlformats.org/officeDocument/2006/relationships/image" Target="../media/image294.png"/><Relationship Id="rId280" Type="http://schemas.openxmlformats.org/officeDocument/2006/relationships/customXml" Target="../ink/ink386.xml"/><Relationship Id="rId336" Type="http://schemas.openxmlformats.org/officeDocument/2006/relationships/image" Target="../media/image397.png"/><Relationship Id="rId501" Type="http://schemas.openxmlformats.org/officeDocument/2006/relationships/image" Target="../media/image478.png"/><Relationship Id="rId75" Type="http://schemas.openxmlformats.org/officeDocument/2006/relationships/customXml" Target="../ink/ink282.xml"/><Relationship Id="rId140" Type="http://schemas.openxmlformats.org/officeDocument/2006/relationships/customXml" Target="../ink/ink316.xml"/><Relationship Id="rId182" Type="http://schemas.openxmlformats.org/officeDocument/2006/relationships/customXml" Target="../ink/ink337.xml"/><Relationship Id="rId378" Type="http://schemas.openxmlformats.org/officeDocument/2006/relationships/image" Target="../media/image418.png"/><Relationship Id="rId403" Type="http://schemas.openxmlformats.org/officeDocument/2006/relationships/image" Target="../media/image430.png"/><Relationship Id="rId6" Type="http://schemas.openxmlformats.org/officeDocument/2006/relationships/customXml" Target="../ink/ink247.xml"/><Relationship Id="rId238" Type="http://schemas.openxmlformats.org/officeDocument/2006/relationships/customXml" Target="../ink/ink365.xml"/><Relationship Id="rId445" Type="http://schemas.openxmlformats.org/officeDocument/2006/relationships/image" Target="../media/image451.png"/><Relationship Id="rId487" Type="http://schemas.openxmlformats.org/officeDocument/2006/relationships/image" Target="../media/image472.png"/><Relationship Id="rId291" Type="http://schemas.openxmlformats.org/officeDocument/2006/relationships/image" Target="../media/image375.png"/><Relationship Id="rId305" Type="http://schemas.openxmlformats.org/officeDocument/2006/relationships/image" Target="../media/image382.png"/><Relationship Id="rId347" Type="http://schemas.openxmlformats.org/officeDocument/2006/relationships/customXml" Target="../ink/ink420.xml"/><Relationship Id="rId44" Type="http://schemas.openxmlformats.org/officeDocument/2006/relationships/image" Target="../media/image98.png"/><Relationship Id="rId86" Type="http://schemas.openxmlformats.org/officeDocument/2006/relationships/customXml" Target="../ink/ink288.xml"/><Relationship Id="rId151" Type="http://schemas.openxmlformats.org/officeDocument/2006/relationships/image" Target="../media/image305.png"/><Relationship Id="rId389" Type="http://schemas.openxmlformats.org/officeDocument/2006/relationships/customXml" Target="../ink/ink441.xml"/><Relationship Id="rId193" Type="http://schemas.openxmlformats.org/officeDocument/2006/relationships/image" Target="../media/image326.png"/><Relationship Id="rId207" Type="http://schemas.openxmlformats.org/officeDocument/2006/relationships/image" Target="../media/image333.png"/><Relationship Id="rId249" Type="http://schemas.openxmlformats.org/officeDocument/2006/relationships/image" Target="../media/image354.png"/><Relationship Id="rId414" Type="http://schemas.openxmlformats.org/officeDocument/2006/relationships/customXml" Target="../ink/ink454.xml"/><Relationship Id="rId456" Type="http://schemas.openxmlformats.org/officeDocument/2006/relationships/customXml" Target="../ink/ink475.xml"/><Relationship Id="rId498" Type="http://schemas.openxmlformats.org/officeDocument/2006/relationships/customXml" Target="../ink/ink497.xml"/><Relationship Id="rId13" Type="http://schemas.openxmlformats.org/officeDocument/2006/relationships/image" Target="../media/image239.png"/><Relationship Id="rId109" Type="http://schemas.openxmlformats.org/officeDocument/2006/relationships/customXml" Target="../ink/ink300.xml"/><Relationship Id="rId260" Type="http://schemas.openxmlformats.org/officeDocument/2006/relationships/customXml" Target="../ink/ink376.xml"/><Relationship Id="rId316" Type="http://schemas.openxmlformats.org/officeDocument/2006/relationships/customXml" Target="../ink/ink404.xml"/><Relationship Id="rId55" Type="http://schemas.openxmlformats.org/officeDocument/2006/relationships/customXml" Target="../ink/ink272.xml"/><Relationship Id="rId97" Type="http://schemas.openxmlformats.org/officeDocument/2006/relationships/image" Target="../media/image279.png"/><Relationship Id="rId120" Type="http://schemas.openxmlformats.org/officeDocument/2006/relationships/image" Target="../media/image290.png"/><Relationship Id="rId358" Type="http://schemas.openxmlformats.org/officeDocument/2006/relationships/image" Target="../media/image408.png"/><Relationship Id="rId162" Type="http://schemas.openxmlformats.org/officeDocument/2006/relationships/customXml" Target="../ink/ink327.xml"/><Relationship Id="rId218" Type="http://schemas.openxmlformats.org/officeDocument/2006/relationships/customXml" Target="../ink/ink355.xml"/><Relationship Id="rId425" Type="http://schemas.openxmlformats.org/officeDocument/2006/relationships/image" Target="../media/image441.png"/><Relationship Id="rId467" Type="http://schemas.openxmlformats.org/officeDocument/2006/relationships/image" Target="../media/image462.png"/><Relationship Id="rId271" Type="http://schemas.openxmlformats.org/officeDocument/2006/relationships/image" Target="../media/image365.png"/><Relationship Id="rId24" Type="http://schemas.openxmlformats.org/officeDocument/2006/relationships/image" Target="../media/image244.png"/><Relationship Id="rId66" Type="http://schemas.openxmlformats.org/officeDocument/2006/relationships/image" Target="../media/image264.png"/><Relationship Id="rId131" Type="http://schemas.openxmlformats.org/officeDocument/2006/relationships/image" Target="../media/image295.png"/><Relationship Id="rId327" Type="http://schemas.openxmlformats.org/officeDocument/2006/relationships/image" Target="../media/image393.png"/><Relationship Id="rId369" Type="http://schemas.openxmlformats.org/officeDocument/2006/relationships/customXml" Target="../ink/ink431.xml"/><Relationship Id="rId173" Type="http://schemas.openxmlformats.org/officeDocument/2006/relationships/image" Target="../media/image316.png"/><Relationship Id="rId229" Type="http://schemas.openxmlformats.org/officeDocument/2006/relationships/image" Target="../media/image344.png"/><Relationship Id="rId380" Type="http://schemas.openxmlformats.org/officeDocument/2006/relationships/image" Target="../media/image419.png"/><Relationship Id="rId436" Type="http://schemas.openxmlformats.org/officeDocument/2006/relationships/customXml" Target="../ink/ink465.xml"/><Relationship Id="rId240" Type="http://schemas.openxmlformats.org/officeDocument/2006/relationships/customXml" Target="../ink/ink366.xml"/><Relationship Id="rId478" Type="http://schemas.openxmlformats.org/officeDocument/2006/relationships/customXml" Target="../ink/ink486.xml"/><Relationship Id="rId35" Type="http://schemas.openxmlformats.org/officeDocument/2006/relationships/customXml" Target="../ink/ink262.xml"/><Relationship Id="rId77" Type="http://schemas.openxmlformats.org/officeDocument/2006/relationships/customXml" Target="../ink/ink283.xml"/><Relationship Id="rId100" Type="http://schemas.openxmlformats.org/officeDocument/2006/relationships/customXml" Target="../ink/ink295.xml"/><Relationship Id="rId282" Type="http://schemas.openxmlformats.org/officeDocument/2006/relationships/customXml" Target="../ink/ink387.xml"/><Relationship Id="rId338" Type="http://schemas.openxmlformats.org/officeDocument/2006/relationships/image" Target="../media/image398.png"/><Relationship Id="rId8" Type="http://schemas.openxmlformats.org/officeDocument/2006/relationships/customXml" Target="../ink/ink248.xml"/><Relationship Id="rId142" Type="http://schemas.openxmlformats.org/officeDocument/2006/relationships/customXml" Target="../ink/ink317.xml"/><Relationship Id="rId184" Type="http://schemas.openxmlformats.org/officeDocument/2006/relationships/customXml" Target="../ink/ink338.xml"/><Relationship Id="rId391" Type="http://schemas.openxmlformats.org/officeDocument/2006/relationships/customXml" Target="../ink/ink442.xml"/><Relationship Id="rId405" Type="http://schemas.openxmlformats.org/officeDocument/2006/relationships/image" Target="../media/image431.png"/><Relationship Id="rId447" Type="http://schemas.openxmlformats.org/officeDocument/2006/relationships/image" Target="../media/image452.png"/><Relationship Id="rId251" Type="http://schemas.openxmlformats.org/officeDocument/2006/relationships/image" Target="../media/image355.png"/><Relationship Id="rId489" Type="http://schemas.openxmlformats.org/officeDocument/2006/relationships/image" Target="../media/image473.png"/><Relationship Id="rId46" Type="http://schemas.openxmlformats.org/officeDocument/2006/relationships/image" Target="../media/image254.png"/><Relationship Id="rId293" Type="http://schemas.openxmlformats.org/officeDocument/2006/relationships/image" Target="../media/image376.png"/><Relationship Id="rId307" Type="http://schemas.openxmlformats.org/officeDocument/2006/relationships/image" Target="../media/image383.png"/><Relationship Id="rId349" Type="http://schemas.openxmlformats.org/officeDocument/2006/relationships/customXml" Target="../ink/ink421.xml"/><Relationship Id="rId88" Type="http://schemas.openxmlformats.org/officeDocument/2006/relationships/customXml" Target="../ink/ink289.xml"/><Relationship Id="rId111" Type="http://schemas.openxmlformats.org/officeDocument/2006/relationships/customXml" Target="../ink/ink301.xml"/><Relationship Id="rId153" Type="http://schemas.openxmlformats.org/officeDocument/2006/relationships/image" Target="../media/image306.png"/><Relationship Id="rId195" Type="http://schemas.openxmlformats.org/officeDocument/2006/relationships/image" Target="../media/image327.png"/><Relationship Id="rId209" Type="http://schemas.openxmlformats.org/officeDocument/2006/relationships/image" Target="../media/image334.png"/><Relationship Id="rId360" Type="http://schemas.openxmlformats.org/officeDocument/2006/relationships/image" Target="../media/image409.png"/><Relationship Id="rId416" Type="http://schemas.openxmlformats.org/officeDocument/2006/relationships/customXml" Target="../ink/ink455.xml"/><Relationship Id="rId220" Type="http://schemas.openxmlformats.org/officeDocument/2006/relationships/customXml" Target="../ink/ink356.xml"/><Relationship Id="rId458" Type="http://schemas.openxmlformats.org/officeDocument/2006/relationships/customXml" Target="../ink/ink476.xml"/><Relationship Id="rId15" Type="http://schemas.openxmlformats.org/officeDocument/2006/relationships/customXml" Target="../ink/ink252.xml"/><Relationship Id="rId57" Type="http://schemas.openxmlformats.org/officeDocument/2006/relationships/customXml" Target="../ink/ink273.xml"/><Relationship Id="rId262" Type="http://schemas.openxmlformats.org/officeDocument/2006/relationships/customXml" Target="../ink/ink377.xml"/><Relationship Id="rId318" Type="http://schemas.openxmlformats.org/officeDocument/2006/relationships/customXml" Target="../ink/ink405.xml"/><Relationship Id="rId99" Type="http://schemas.openxmlformats.org/officeDocument/2006/relationships/image" Target="../media/image280.png"/><Relationship Id="rId122" Type="http://schemas.openxmlformats.org/officeDocument/2006/relationships/image" Target="../media/image291.png"/><Relationship Id="rId164" Type="http://schemas.openxmlformats.org/officeDocument/2006/relationships/customXml" Target="../ink/ink328.xml"/><Relationship Id="rId371" Type="http://schemas.openxmlformats.org/officeDocument/2006/relationships/customXml" Target="../ink/ink432.xml"/><Relationship Id="rId427" Type="http://schemas.openxmlformats.org/officeDocument/2006/relationships/image" Target="../media/image442.png"/><Relationship Id="rId469" Type="http://schemas.openxmlformats.org/officeDocument/2006/relationships/image" Target="../media/image463.png"/><Relationship Id="rId26" Type="http://schemas.openxmlformats.org/officeDocument/2006/relationships/image" Target="../media/image245.png"/><Relationship Id="rId231" Type="http://schemas.openxmlformats.org/officeDocument/2006/relationships/image" Target="../media/image345.png"/><Relationship Id="rId273" Type="http://schemas.openxmlformats.org/officeDocument/2006/relationships/image" Target="../media/image366.png"/><Relationship Id="rId329" Type="http://schemas.openxmlformats.org/officeDocument/2006/relationships/image" Target="../media/image394.png"/><Relationship Id="rId480" Type="http://schemas.openxmlformats.org/officeDocument/2006/relationships/customXml" Target="../ink/ink487.xml"/><Relationship Id="rId68" Type="http://schemas.openxmlformats.org/officeDocument/2006/relationships/image" Target="../media/image265.png"/><Relationship Id="rId133" Type="http://schemas.openxmlformats.org/officeDocument/2006/relationships/image" Target="../media/image296.png"/><Relationship Id="rId175" Type="http://schemas.openxmlformats.org/officeDocument/2006/relationships/image" Target="../media/image317.png"/><Relationship Id="rId340" Type="http://schemas.openxmlformats.org/officeDocument/2006/relationships/image" Target="../media/image399.png"/><Relationship Id="rId200" Type="http://schemas.openxmlformats.org/officeDocument/2006/relationships/customXml" Target="../ink/ink346.xml"/><Relationship Id="rId382" Type="http://schemas.openxmlformats.org/officeDocument/2006/relationships/image" Target="../media/image420.png"/><Relationship Id="rId438" Type="http://schemas.openxmlformats.org/officeDocument/2006/relationships/customXml" Target="../ink/ink466.xml"/><Relationship Id="rId242" Type="http://schemas.openxmlformats.org/officeDocument/2006/relationships/customXml" Target="../ink/ink367.xml"/><Relationship Id="rId284" Type="http://schemas.openxmlformats.org/officeDocument/2006/relationships/customXml" Target="../ink/ink388.xml"/><Relationship Id="rId491" Type="http://schemas.openxmlformats.org/officeDocument/2006/relationships/image" Target="../media/image474.png"/><Relationship Id="rId37" Type="http://schemas.openxmlformats.org/officeDocument/2006/relationships/customXml" Target="../ink/ink263.xml"/><Relationship Id="rId79" Type="http://schemas.openxmlformats.org/officeDocument/2006/relationships/customXml" Target="../ink/ink284.xml"/><Relationship Id="rId102" Type="http://schemas.openxmlformats.org/officeDocument/2006/relationships/customXml" Target="../ink/ink296.xml"/><Relationship Id="rId144" Type="http://schemas.openxmlformats.org/officeDocument/2006/relationships/customXml" Target="../ink/ink318.xml"/><Relationship Id="rId90" Type="http://schemas.openxmlformats.org/officeDocument/2006/relationships/customXml" Target="../ink/ink290.xml"/><Relationship Id="rId186" Type="http://schemas.openxmlformats.org/officeDocument/2006/relationships/customXml" Target="../ink/ink339.xml"/><Relationship Id="rId351" Type="http://schemas.openxmlformats.org/officeDocument/2006/relationships/customXml" Target="../ink/ink422.xml"/><Relationship Id="rId393" Type="http://schemas.openxmlformats.org/officeDocument/2006/relationships/customXml" Target="../ink/ink443.xml"/><Relationship Id="rId407" Type="http://schemas.openxmlformats.org/officeDocument/2006/relationships/image" Target="../media/image432.png"/><Relationship Id="rId449" Type="http://schemas.openxmlformats.org/officeDocument/2006/relationships/image" Target="../media/image453.png"/><Relationship Id="rId211" Type="http://schemas.openxmlformats.org/officeDocument/2006/relationships/image" Target="../media/image335.png"/><Relationship Id="rId253" Type="http://schemas.openxmlformats.org/officeDocument/2006/relationships/image" Target="../media/image356.png"/><Relationship Id="rId295" Type="http://schemas.openxmlformats.org/officeDocument/2006/relationships/image" Target="../media/image377.png"/><Relationship Id="rId309" Type="http://schemas.openxmlformats.org/officeDocument/2006/relationships/image" Target="../media/image384.png"/><Relationship Id="rId460" Type="http://schemas.openxmlformats.org/officeDocument/2006/relationships/customXml" Target="../ink/ink477.xml"/><Relationship Id="rId48" Type="http://schemas.openxmlformats.org/officeDocument/2006/relationships/image" Target="../media/image255.png"/><Relationship Id="rId113" Type="http://schemas.openxmlformats.org/officeDocument/2006/relationships/customXml" Target="../ink/ink302.xml"/><Relationship Id="rId320" Type="http://schemas.openxmlformats.org/officeDocument/2006/relationships/customXml" Target="../ink/ink406.xml"/><Relationship Id="rId155" Type="http://schemas.openxmlformats.org/officeDocument/2006/relationships/image" Target="../media/image307.png"/><Relationship Id="rId197" Type="http://schemas.openxmlformats.org/officeDocument/2006/relationships/image" Target="../media/image328.png"/><Relationship Id="rId362" Type="http://schemas.openxmlformats.org/officeDocument/2006/relationships/image" Target="../media/image410.png"/><Relationship Id="rId418" Type="http://schemas.openxmlformats.org/officeDocument/2006/relationships/customXml" Target="../ink/ink456.xml"/><Relationship Id="rId222" Type="http://schemas.openxmlformats.org/officeDocument/2006/relationships/customXml" Target="../ink/ink357.xml"/><Relationship Id="rId264" Type="http://schemas.openxmlformats.org/officeDocument/2006/relationships/customXml" Target="../ink/ink378.xml"/><Relationship Id="rId471" Type="http://schemas.openxmlformats.org/officeDocument/2006/relationships/image" Target="../media/image464.png"/><Relationship Id="rId17" Type="http://schemas.openxmlformats.org/officeDocument/2006/relationships/customXml" Target="../ink/ink253.xml"/><Relationship Id="rId59" Type="http://schemas.openxmlformats.org/officeDocument/2006/relationships/customXml" Target="../ink/ink274.xml"/><Relationship Id="rId124" Type="http://schemas.openxmlformats.org/officeDocument/2006/relationships/customXml" Target="../ink/ink308.xml"/><Relationship Id="rId70" Type="http://schemas.openxmlformats.org/officeDocument/2006/relationships/image" Target="../media/image266.png"/><Relationship Id="rId166" Type="http://schemas.openxmlformats.org/officeDocument/2006/relationships/customXml" Target="../ink/ink329.xml"/><Relationship Id="rId331" Type="http://schemas.openxmlformats.org/officeDocument/2006/relationships/customXml" Target="../ink/ink412.xml"/><Relationship Id="rId373" Type="http://schemas.openxmlformats.org/officeDocument/2006/relationships/customXml" Target="../ink/ink433.xml"/><Relationship Id="rId429" Type="http://schemas.openxmlformats.org/officeDocument/2006/relationships/image" Target="../media/image44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46.png"/><Relationship Id="rId440" Type="http://schemas.openxmlformats.org/officeDocument/2006/relationships/customXml" Target="../ink/ink467.xml"/><Relationship Id="rId28" Type="http://schemas.openxmlformats.org/officeDocument/2006/relationships/image" Target="../media/image246.png"/><Relationship Id="rId275" Type="http://schemas.openxmlformats.org/officeDocument/2006/relationships/image" Target="../media/image367.png"/><Relationship Id="rId300" Type="http://schemas.openxmlformats.org/officeDocument/2006/relationships/customXml" Target="../ink/ink396.xml"/><Relationship Id="rId482" Type="http://schemas.openxmlformats.org/officeDocument/2006/relationships/customXml" Target="../ink/ink488.xml"/><Relationship Id="rId81" Type="http://schemas.openxmlformats.org/officeDocument/2006/relationships/image" Target="../media/image271.png"/><Relationship Id="rId135" Type="http://schemas.openxmlformats.org/officeDocument/2006/relationships/image" Target="../media/image297.png"/><Relationship Id="rId177" Type="http://schemas.openxmlformats.org/officeDocument/2006/relationships/image" Target="../media/image318.png"/><Relationship Id="rId342" Type="http://schemas.openxmlformats.org/officeDocument/2006/relationships/image" Target="../media/image400.png"/><Relationship Id="rId384" Type="http://schemas.openxmlformats.org/officeDocument/2006/relationships/image" Target="../media/image421.png"/><Relationship Id="rId202" Type="http://schemas.openxmlformats.org/officeDocument/2006/relationships/customXml" Target="../ink/ink347.xml"/><Relationship Id="rId244" Type="http://schemas.openxmlformats.org/officeDocument/2006/relationships/customXml" Target="../ink/ink368.xml"/><Relationship Id="rId39" Type="http://schemas.openxmlformats.org/officeDocument/2006/relationships/customXml" Target="../ink/ink264.xml"/><Relationship Id="rId286" Type="http://schemas.openxmlformats.org/officeDocument/2006/relationships/customXml" Target="../ink/ink389.xml"/><Relationship Id="rId451" Type="http://schemas.openxmlformats.org/officeDocument/2006/relationships/image" Target="../media/image454.png"/><Relationship Id="rId493" Type="http://schemas.openxmlformats.org/officeDocument/2006/relationships/image" Target="../media/image475.png"/><Relationship Id="rId50" Type="http://schemas.openxmlformats.org/officeDocument/2006/relationships/image" Target="../media/image256.png"/><Relationship Id="rId104" Type="http://schemas.openxmlformats.org/officeDocument/2006/relationships/image" Target="../media/image282.png"/><Relationship Id="rId146" Type="http://schemas.openxmlformats.org/officeDocument/2006/relationships/customXml" Target="../ink/ink319.xml"/><Relationship Id="rId188" Type="http://schemas.openxmlformats.org/officeDocument/2006/relationships/customXml" Target="../ink/ink340.xml"/><Relationship Id="rId311" Type="http://schemas.openxmlformats.org/officeDocument/2006/relationships/image" Target="../media/image385.png"/><Relationship Id="rId353" Type="http://schemas.openxmlformats.org/officeDocument/2006/relationships/customXml" Target="../ink/ink423.xml"/><Relationship Id="rId395" Type="http://schemas.openxmlformats.org/officeDocument/2006/relationships/customXml" Target="../ink/ink444.xml"/><Relationship Id="rId409" Type="http://schemas.openxmlformats.org/officeDocument/2006/relationships/image" Target="../media/image433.png"/><Relationship Id="rId92" Type="http://schemas.openxmlformats.org/officeDocument/2006/relationships/customXml" Target="../ink/ink291.xml"/><Relationship Id="rId213" Type="http://schemas.openxmlformats.org/officeDocument/2006/relationships/image" Target="../media/image336.png"/><Relationship Id="rId420" Type="http://schemas.openxmlformats.org/officeDocument/2006/relationships/customXml" Target="../ink/ink457.xml"/><Relationship Id="rId255" Type="http://schemas.openxmlformats.org/officeDocument/2006/relationships/image" Target="../media/image357.png"/><Relationship Id="rId297" Type="http://schemas.openxmlformats.org/officeDocument/2006/relationships/image" Target="../media/image378.png"/><Relationship Id="rId462" Type="http://schemas.openxmlformats.org/officeDocument/2006/relationships/customXml" Target="../ink/ink478.xml"/><Relationship Id="rId115" Type="http://schemas.openxmlformats.org/officeDocument/2006/relationships/customXml" Target="../ink/ink303.xml"/><Relationship Id="rId157" Type="http://schemas.openxmlformats.org/officeDocument/2006/relationships/image" Target="../media/image308.png"/><Relationship Id="rId322" Type="http://schemas.openxmlformats.org/officeDocument/2006/relationships/customXml" Target="../ink/ink407.xml"/><Relationship Id="rId364" Type="http://schemas.openxmlformats.org/officeDocument/2006/relationships/image" Target="../media/image411.png"/><Relationship Id="rId61" Type="http://schemas.openxmlformats.org/officeDocument/2006/relationships/customXml" Target="../ink/ink275.xml"/><Relationship Id="rId199" Type="http://schemas.openxmlformats.org/officeDocument/2006/relationships/image" Target="../media/image329.png"/><Relationship Id="rId19" Type="http://schemas.openxmlformats.org/officeDocument/2006/relationships/customXml" Target="../ink/ink254.xml"/><Relationship Id="rId224" Type="http://schemas.openxmlformats.org/officeDocument/2006/relationships/customXml" Target="../ink/ink358.xml"/><Relationship Id="rId266" Type="http://schemas.openxmlformats.org/officeDocument/2006/relationships/customXml" Target="../ink/ink379.xml"/><Relationship Id="rId431" Type="http://schemas.openxmlformats.org/officeDocument/2006/relationships/image" Target="../media/image444.png"/><Relationship Id="rId473" Type="http://schemas.openxmlformats.org/officeDocument/2006/relationships/image" Target="../media/image465.png"/><Relationship Id="rId30" Type="http://schemas.openxmlformats.org/officeDocument/2006/relationships/image" Target="../media/image247.png"/><Relationship Id="rId126" Type="http://schemas.openxmlformats.org/officeDocument/2006/relationships/customXml" Target="../ink/ink309.xml"/><Relationship Id="rId168" Type="http://schemas.openxmlformats.org/officeDocument/2006/relationships/customXml" Target="../ink/ink330.xml"/><Relationship Id="rId333" Type="http://schemas.openxmlformats.org/officeDocument/2006/relationships/customXml" Target="../ink/ink413.xml"/><Relationship Id="rId72" Type="http://schemas.openxmlformats.org/officeDocument/2006/relationships/image" Target="../media/image267.png"/><Relationship Id="rId375" Type="http://schemas.openxmlformats.org/officeDocument/2006/relationships/customXml" Target="../ink/ink434.xml"/><Relationship Id="rId3" Type="http://schemas.openxmlformats.org/officeDocument/2006/relationships/image" Target="../media/image235.png"/><Relationship Id="rId235" Type="http://schemas.openxmlformats.org/officeDocument/2006/relationships/image" Target="../media/image347.png"/><Relationship Id="rId277" Type="http://schemas.openxmlformats.org/officeDocument/2006/relationships/image" Target="../media/image368.png"/><Relationship Id="rId400" Type="http://schemas.openxmlformats.org/officeDocument/2006/relationships/customXml" Target="../ink/ink447.xml"/><Relationship Id="rId442" Type="http://schemas.openxmlformats.org/officeDocument/2006/relationships/customXml" Target="../ink/ink468.xml"/><Relationship Id="rId484" Type="http://schemas.openxmlformats.org/officeDocument/2006/relationships/customXml" Target="../ink/ink489.xml"/><Relationship Id="rId137" Type="http://schemas.openxmlformats.org/officeDocument/2006/relationships/image" Target="../media/image298.png"/><Relationship Id="rId302" Type="http://schemas.openxmlformats.org/officeDocument/2006/relationships/customXml" Target="../ink/ink397.xml"/><Relationship Id="rId344" Type="http://schemas.openxmlformats.org/officeDocument/2006/relationships/image" Target="../media/image401.png"/><Relationship Id="rId41" Type="http://schemas.openxmlformats.org/officeDocument/2006/relationships/customXml" Target="../ink/ink265.xml"/><Relationship Id="rId83" Type="http://schemas.openxmlformats.org/officeDocument/2006/relationships/image" Target="../media/image272.png"/><Relationship Id="rId179" Type="http://schemas.openxmlformats.org/officeDocument/2006/relationships/image" Target="../media/image319.png"/><Relationship Id="rId386" Type="http://schemas.openxmlformats.org/officeDocument/2006/relationships/image" Target="../media/image422.png"/><Relationship Id="rId190" Type="http://schemas.openxmlformats.org/officeDocument/2006/relationships/customXml" Target="../ink/ink341.xml"/><Relationship Id="rId204" Type="http://schemas.openxmlformats.org/officeDocument/2006/relationships/customXml" Target="../ink/ink348.xml"/><Relationship Id="rId246" Type="http://schemas.openxmlformats.org/officeDocument/2006/relationships/customXml" Target="../ink/ink369.xml"/><Relationship Id="rId288" Type="http://schemas.openxmlformats.org/officeDocument/2006/relationships/customXml" Target="../ink/ink390.xml"/><Relationship Id="rId411" Type="http://schemas.openxmlformats.org/officeDocument/2006/relationships/image" Target="../media/image434.png"/><Relationship Id="rId453" Type="http://schemas.openxmlformats.org/officeDocument/2006/relationships/image" Target="../media/image455.png"/><Relationship Id="rId106" Type="http://schemas.openxmlformats.org/officeDocument/2006/relationships/image" Target="../media/image283.png"/><Relationship Id="rId313" Type="http://schemas.openxmlformats.org/officeDocument/2006/relationships/image" Target="../media/image386.png"/><Relationship Id="rId495" Type="http://schemas.openxmlformats.org/officeDocument/2006/relationships/customXml" Target="../ink/ink49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4.png"/><Relationship Id="rId299" Type="http://schemas.openxmlformats.org/officeDocument/2006/relationships/image" Target="../media/image624.png"/><Relationship Id="rId21" Type="http://schemas.openxmlformats.org/officeDocument/2006/relationships/customXml" Target="../ink/ink508.xml"/><Relationship Id="rId63" Type="http://schemas.openxmlformats.org/officeDocument/2006/relationships/image" Target="../media/image507.png"/><Relationship Id="rId159" Type="http://schemas.openxmlformats.org/officeDocument/2006/relationships/image" Target="../media/image555.png"/><Relationship Id="rId324" Type="http://schemas.openxmlformats.org/officeDocument/2006/relationships/image" Target="../media/image636.png"/><Relationship Id="rId170" Type="http://schemas.openxmlformats.org/officeDocument/2006/relationships/customXml" Target="../ink/ink583.xml"/><Relationship Id="rId226" Type="http://schemas.openxmlformats.org/officeDocument/2006/relationships/image" Target="../media/image588.png"/><Relationship Id="rId268" Type="http://schemas.openxmlformats.org/officeDocument/2006/relationships/customXml" Target="../ink/ink632.xml"/><Relationship Id="rId32" Type="http://schemas.openxmlformats.org/officeDocument/2006/relationships/image" Target="../media/image492.png"/><Relationship Id="rId74" Type="http://schemas.openxmlformats.org/officeDocument/2006/relationships/customXml" Target="../ink/ink535.xml"/><Relationship Id="rId128" Type="http://schemas.openxmlformats.org/officeDocument/2006/relationships/customXml" Target="../ink/ink562.xml"/><Relationship Id="rId335" Type="http://schemas.openxmlformats.org/officeDocument/2006/relationships/customXml" Target="../ink/ink666.xml"/><Relationship Id="rId5" Type="http://schemas.openxmlformats.org/officeDocument/2006/relationships/customXml" Target="../ink/ink500.xml"/><Relationship Id="rId181" Type="http://schemas.openxmlformats.org/officeDocument/2006/relationships/image" Target="../media/image566.png"/><Relationship Id="rId237" Type="http://schemas.openxmlformats.org/officeDocument/2006/relationships/customXml" Target="../ink/ink616.xml"/><Relationship Id="rId279" Type="http://schemas.openxmlformats.org/officeDocument/2006/relationships/image" Target="../media/image614.png"/><Relationship Id="rId43" Type="http://schemas.openxmlformats.org/officeDocument/2006/relationships/customXml" Target="../ink/ink519.xml"/><Relationship Id="rId139" Type="http://schemas.openxmlformats.org/officeDocument/2006/relationships/image" Target="../media/image545.png"/><Relationship Id="rId290" Type="http://schemas.openxmlformats.org/officeDocument/2006/relationships/customXml" Target="../ink/ink643.xml"/><Relationship Id="rId304" Type="http://schemas.openxmlformats.org/officeDocument/2006/relationships/image" Target="../media/image626.png"/><Relationship Id="rId346" Type="http://schemas.openxmlformats.org/officeDocument/2006/relationships/image" Target="../media/image647.png"/><Relationship Id="rId85" Type="http://schemas.openxmlformats.org/officeDocument/2006/relationships/image" Target="../media/image518.png"/><Relationship Id="rId150" Type="http://schemas.openxmlformats.org/officeDocument/2006/relationships/customXml" Target="../ink/ink573.xml"/><Relationship Id="rId192" Type="http://schemas.openxmlformats.org/officeDocument/2006/relationships/image" Target="../media/image571.png"/><Relationship Id="rId206" Type="http://schemas.openxmlformats.org/officeDocument/2006/relationships/image" Target="../media/image578.png"/><Relationship Id="rId248" Type="http://schemas.openxmlformats.org/officeDocument/2006/relationships/customXml" Target="../ink/ink622.xml"/><Relationship Id="rId12" Type="http://schemas.openxmlformats.org/officeDocument/2006/relationships/image" Target="../media/image483.png"/><Relationship Id="rId108" Type="http://schemas.openxmlformats.org/officeDocument/2006/relationships/customXml" Target="../ink/ink552.xml"/><Relationship Id="rId315" Type="http://schemas.openxmlformats.org/officeDocument/2006/relationships/customXml" Target="../ink/ink656.xml"/><Relationship Id="rId54" Type="http://schemas.openxmlformats.org/officeDocument/2006/relationships/image" Target="../media/image503.png"/><Relationship Id="rId96" Type="http://schemas.openxmlformats.org/officeDocument/2006/relationships/customXml" Target="../ink/ink546.xml"/><Relationship Id="rId161" Type="http://schemas.openxmlformats.org/officeDocument/2006/relationships/image" Target="../media/image556.png"/><Relationship Id="rId217" Type="http://schemas.openxmlformats.org/officeDocument/2006/relationships/customXml" Target="../ink/ink606.xml"/><Relationship Id="rId259" Type="http://schemas.openxmlformats.org/officeDocument/2006/relationships/image" Target="../media/image604.png"/><Relationship Id="rId23" Type="http://schemas.openxmlformats.org/officeDocument/2006/relationships/customXml" Target="../ink/ink509.xml"/><Relationship Id="rId119" Type="http://schemas.openxmlformats.org/officeDocument/2006/relationships/image" Target="../media/image535.png"/><Relationship Id="rId270" Type="http://schemas.openxmlformats.org/officeDocument/2006/relationships/customXml" Target="../ink/ink633.xml"/><Relationship Id="rId326" Type="http://schemas.openxmlformats.org/officeDocument/2006/relationships/image" Target="../media/image637.png"/><Relationship Id="rId65" Type="http://schemas.openxmlformats.org/officeDocument/2006/relationships/image" Target="../media/image508.png"/><Relationship Id="rId130" Type="http://schemas.openxmlformats.org/officeDocument/2006/relationships/customXml" Target="../ink/ink563.xml"/><Relationship Id="rId172" Type="http://schemas.openxmlformats.org/officeDocument/2006/relationships/customXml" Target="../ink/ink584.xml"/><Relationship Id="rId228" Type="http://schemas.openxmlformats.org/officeDocument/2006/relationships/image" Target="../media/image589.png"/><Relationship Id="rId281" Type="http://schemas.openxmlformats.org/officeDocument/2006/relationships/image" Target="../media/image615.png"/><Relationship Id="rId337" Type="http://schemas.openxmlformats.org/officeDocument/2006/relationships/customXml" Target="../ink/ink667.xml"/><Relationship Id="rId34" Type="http://schemas.openxmlformats.org/officeDocument/2006/relationships/image" Target="../media/image493.png"/><Relationship Id="rId76" Type="http://schemas.openxmlformats.org/officeDocument/2006/relationships/customXml" Target="../ink/ink536.xml"/><Relationship Id="rId141" Type="http://schemas.openxmlformats.org/officeDocument/2006/relationships/image" Target="../media/image546.png"/><Relationship Id="rId7" Type="http://schemas.openxmlformats.org/officeDocument/2006/relationships/customXml" Target="../ink/ink501.xml"/><Relationship Id="rId183" Type="http://schemas.openxmlformats.org/officeDocument/2006/relationships/image" Target="../media/image567.png"/><Relationship Id="rId239" Type="http://schemas.openxmlformats.org/officeDocument/2006/relationships/customXml" Target="../ink/ink617.xml"/><Relationship Id="rId250" Type="http://schemas.openxmlformats.org/officeDocument/2006/relationships/customXml" Target="../ink/ink623.xml"/><Relationship Id="rId292" Type="http://schemas.openxmlformats.org/officeDocument/2006/relationships/customXml" Target="../ink/ink644.xml"/><Relationship Id="rId306" Type="http://schemas.openxmlformats.org/officeDocument/2006/relationships/image" Target="../media/image627.png"/><Relationship Id="rId45" Type="http://schemas.openxmlformats.org/officeDocument/2006/relationships/customXml" Target="../ink/ink520.xml"/><Relationship Id="rId87" Type="http://schemas.openxmlformats.org/officeDocument/2006/relationships/image" Target="../media/image519.png"/><Relationship Id="rId110" Type="http://schemas.openxmlformats.org/officeDocument/2006/relationships/customXml" Target="../ink/ink553.xml"/><Relationship Id="rId348" Type="http://schemas.openxmlformats.org/officeDocument/2006/relationships/image" Target="../media/image648.png"/><Relationship Id="rId152" Type="http://schemas.openxmlformats.org/officeDocument/2006/relationships/customXml" Target="../ink/ink574.xml"/><Relationship Id="rId194" Type="http://schemas.openxmlformats.org/officeDocument/2006/relationships/image" Target="../media/image572.png"/><Relationship Id="rId208" Type="http://schemas.openxmlformats.org/officeDocument/2006/relationships/image" Target="../media/image579.png"/><Relationship Id="rId261" Type="http://schemas.openxmlformats.org/officeDocument/2006/relationships/image" Target="../media/image605.png"/><Relationship Id="rId14" Type="http://schemas.openxmlformats.org/officeDocument/2006/relationships/image" Target="../media/image484.png"/><Relationship Id="rId56" Type="http://schemas.openxmlformats.org/officeDocument/2006/relationships/customXml" Target="../ink/ink526.xml"/><Relationship Id="rId317" Type="http://schemas.openxmlformats.org/officeDocument/2006/relationships/customXml" Target="../ink/ink657.xml"/><Relationship Id="rId98" Type="http://schemas.openxmlformats.org/officeDocument/2006/relationships/customXml" Target="../ink/ink547.xml"/><Relationship Id="rId121" Type="http://schemas.openxmlformats.org/officeDocument/2006/relationships/image" Target="../media/image536.png"/><Relationship Id="rId163" Type="http://schemas.openxmlformats.org/officeDocument/2006/relationships/image" Target="../media/image557.png"/><Relationship Id="rId219" Type="http://schemas.openxmlformats.org/officeDocument/2006/relationships/customXml" Target="../ink/ink607.xml"/><Relationship Id="rId230" Type="http://schemas.openxmlformats.org/officeDocument/2006/relationships/image" Target="../media/image590.png"/><Relationship Id="rId251" Type="http://schemas.openxmlformats.org/officeDocument/2006/relationships/image" Target="../media/image600.png"/><Relationship Id="rId25" Type="http://schemas.openxmlformats.org/officeDocument/2006/relationships/customXml" Target="../ink/ink510.xml"/><Relationship Id="rId46" Type="http://schemas.openxmlformats.org/officeDocument/2006/relationships/image" Target="../media/image499.png"/><Relationship Id="rId67" Type="http://schemas.openxmlformats.org/officeDocument/2006/relationships/image" Target="../media/image509.png"/><Relationship Id="rId272" Type="http://schemas.openxmlformats.org/officeDocument/2006/relationships/customXml" Target="../ink/ink634.xml"/><Relationship Id="rId293" Type="http://schemas.openxmlformats.org/officeDocument/2006/relationships/image" Target="../media/image621.png"/><Relationship Id="rId307" Type="http://schemas.openxmlformats.org/officeDocument/2006/relationships/customXml" Target="../ink/ink652.xml"/><Relationship Id="rId328" Type="http://schemas.openxmlformats.org/officeDocument/2006/relationships/image" Target="../media/image638.png"/><Relationship Id="rId349" Type="http://schemas.openxmlformats.org/officeDocument/2006/relationships/customXml" Target="../ink/ink673.xml"/><Relationship Id="rId88" Type="http://schemas.openxmlformats.org/officeDocument/2006/relationships/customXml" Target="../ink/ink542.xml"/><Relationship Id="rId111" Type="http://schemas.openxmlformats.org/officeDocument/2006/relationships/image" Target="../media/image531.png"/><Relationship Id="rId132" Type="http://schemas.openxmlformats.org/officeDocument/2006/relationships/customXml" Target="../ink/ink564.xml"/><Relationship Id="rId153" Type="http://schemas.openxmlformats.org/officeDocument/2006/relationships/image" Target="../media/image552.png"/><Relationship Id="rId174" Type="http://schemas.openxmlformats.org/officeDocument/2006/relationships/customXml" Target="../ink/ink585.xml"/><Relationship Id="rId195" Type="http://schemas.openxmlformats.org/officeDocument/2006/relationships/customXml" Target="../ink/ink595.xml"/><Relationship Id="rId209" Type="http://schemas.openxmlformats.org/officeDocument/2006/relationships/customXml" Target="../ink/ink602.xml"/><Relationship Id="rId220" Type="http://schemas.openxmlformats.org/officeDocument/2006/relationships/image" Target="../media/image585.png"/><Relationship Id="rId241" Type="http://schemas.openxmlformats.org/officeDocument/2006/relationships/customXml" Target="../ink/ink618.xml"/><Relationship Id="rId15" Type="http://schemas.openxmlformats.org/officeDocument/2006/relationships/customXml" Target="../ink/ink505.xml"/><Relationship Id="rId36" Type="http://schemas.openxmlformats.org/officeDocument/2006/relationships/image" Target="../media/image494.png"/><Relationship Id="rId57" Type="http://schemas.openxmlformats.org/officeDocument/2006/relationships/image" Target="../media/image504.png"/><Relationship Id="rId262" Type="http://schemas.openxmlformats.org/officeDocument/2006/relationships/customXml" Target="../ink/ink629.xml"/><Relationship Id="rId283" Type="http://schemas.openxmlformats.org/officeDocument/2006/relationships/image" Target="../media/image616.png"/><Relationship Id="rId318" Type="http://schemas.openxmlformats.org/officeDocument/2006/relationships/image" Target="../media/image633.png"/><Relationship Id="rId339" Type="http://schemas.openxmlformats.org/officeDocument/2006/relationships/customXml" Target="../ink/ink668.xml"/><Relationship Id="rId78" Type="http://schemas.openxmlformats.org/officeDocument/2006/relationships/customXml" Target="../ink/ink537.xml"/><Relationship Id="rId99" Type="http://schemas.openxmlformats.org/officeDocument/2006/relationships/image" Target="../media/image525.png"/><Relationship Id="rId101" Type="http://schemas.openxmlformats.org/officeDocument/2006/relationships/image" Target="../media/image526.png"/><Relationship Id="rId122" Type="http://schemas.openxmlformats.org/officeDocument/2006/relationships/customXml" Target="../ink/ink559.xml"/><Relationship Id="rId143" Type="http://schemas.openxmlformats.org/officeDocument/2006/relationships/image" Target="../media/image547.png"/><Relationship Id="rId164" Type="http://schemas.openxmlformats.org/officeDocument/2006/relationships/customXml" Target="../ink/ink580.xml"/><Relationship Id="rId350" Type="http://schemas.openxmlformats.org/officeDocument/2006/relationships/image" Target="../media/image649.png"/><Relationship Id="rId9" Type="http://schemas.openxmlformats.org/officeDocument/2006/relationships/customXml" Target="../ink/ink502.xml"/><Relationship Id="rId210" Type="http://schemas.openxmlformats.org/officeDocument/2006/relationships/image" Target="../media/image580.png"/><Relationship Id="rId26" Type="http://schemas.openxmlformats.org/officeDocument/2006/relationships/image" Target="../media/image489.png"/><Relationship Id="rId231" Type="http://schemas.openxmlformats.org/officeDocument/2006/relationships/customXml" Target="../ink/ink613.xml"/><Relationship Id="rId252" Type="http://schemas.openxmlformats.org/officeDocument/2006/relationships/customXml" Target="../ink/ink624.xml"/><Relationship Id="rId273" Type="http://schemas.openxmlformats.org/officeDocument/2006/relationships/image" Target="../media/image611.png"/><Relationship Id="rId294" Type="http://schemas.openxmlformats.org/officeDocument/2006/relationships/customXml" Target="../ink/ink645.xml"/><Relationship Id="rId308" Type="http://schemas.openxmlformats.org/officeDocument/2006/relationships/image" Target="../media/image628.png"/><Relationship Id="rId329" Type="http://schemas.openxmlformats.org/officeDocument/2006/relationships/customXml" Target="../ink/ink663.xml"/><Relationship Id="rId47" Type="http://schemas.openxmlformats.org/officeDocument/2006/relationships/customXml" Target="../ink/ink521.xml"/><Relationship Id="rId68" Type="http://schemas.openxmlformats.org/officeDocument/2006/relationships/customXml" Target="../ink/ink532.xml"/><Relationship Id="rId89" Type="http://schemas.openxmlformats.org/officeDocument/2006/relationships/image" Target="../media/image520.png"/><Relationship Id="rId112" Type="http://schemas.openxmlformats.org/officeDocument/2006/relationships/customXml" Target="../ink/ink554.xml"/><Relationship Id="rId133" Type="http://schemas.openxmlformats.org/officeDocument/2006/relationships/image" Target="../media/image542.png"/><Relationship Id="rId154" Type="http://schemas.openxmlformats.org/officeDocument/2006/relationships/customXml" Target="../ink/ink575.xml"/><Relationship Id="rId175" Type="http://schemas.openxmlformats.org/officeDocument/2006/relationships/image" Target="../media/image563.png"/><Relationship Id="rId340" Type="http://schemas.openxmlformats.org/officeDocument/2006/relationships/image" Target="../media/image644.png"/><Relationship Id="rId196" Type="http://schemas.openxmlformats.org/officeDocument/2006/relationships/image" Target="../media/image573.png"/><Relationship Id="rId200" Type="http://schemas.openxmlformats.org/officeDocument/2006/relationships/image" Target="../media/image575.png"/><Relationship Id="rId16" Type="http://schemas.openxmlformats.org/officeDocument/2006/relationships/image" Target="../media/image485.png"/><Relationship Id="rId221" Type="http://schemas.openxmlformats.org/officeDocument/2006/relationships/customXml" Target="../ink/ink608.xml"/><Relationship Id="rId242" Type="http://schemas.openxmlformats.org/officeDocument/2006/relationships/image" Target="../media/image596.png"/><Relationship Id="rId263" Type="http://schemas.openxmlformats.org/officeDocument/2006/relationships/image" Target="../media/image606.png"/><Relationship Id="rId284" Type="http://schemas.openxmlformats.org/officeDocument/2006/relationships/customXml" Target="../ink/ink640.xml"/><Relationship Id="rId319" Type="http://schemas.openxmlformats.org/officeDocument/2006/relationships/customXml" Target="../ink/ink658.xml"/><Relationship Id="rId37" Type="http://schemas.openxmlformats.org/officeDocument/2006/relationships/customXml" Target="../ink/ink516.xml"/><Relationship Id="rId58" Type="http://schemas.openxmlformats.org/officeDocument/2006/relationships/customXml" Target="../ink/ink527.xml"/><Relationship Id="rId79" Type="http://schemas.openxmlformats.org/officeDocument/2006/relationships/image" Target="../media/image515.png"/><Relationship Id="rId102" Type="http://schemas.openxmlformats.org/officeDocument/2006/relationships/customXml" Target="../ink/ink549.xml"/><Relationship Id="rId123" Type="http://schemas.openxmlformats.org/officeDocument/2006/relationships/image" Target="../media/image537.png"/><Relationship Id="rId144" Type="http://schemas.openxmlformats.org/officeDocument/2006/relationships/customXml" Target="../ink/ink570.xml"/><Relationship Id="rId330" Type="http://schemas.openxmlformats.org/officeDocument/2006/relationships/image" Target="../media/image639.png"/><Relationship Id="rId90" Type="http://schemas.openxmlformats.org/officeDocument/2006/relationships/customXml" Target="../ink/ink543.xml"/><Relationship Id="rId165" Type="http://schemas.openxmlformats.org/officeDocument/2006/relationships/image" Target="../media/image558.png"/><Relationship Id="rId186" Type="http://schemas.openxmlformats.org/officeDocument/2006/relationships/image" Target="../media/image568.png"/><Relationship Id="rId351" Type="http://schemas.openxmlformats.org/officeDocument/2006/relationships/customXml" Target="../ink/ink674.xml"/><Relationship Id="rId211" Type="http://schemas.openxmlformats.org/officeDocument/2006/relationships/customXml" Target="../ink/ink603.xml"/><Relationship Id="rId232" Type="http://schemas.openxmlformats.org/officeDocument/2006/relationships/image" Target="../media/image591.png"/><Relationship Id="rId253" Type="http://schemas.openxmlformats.org/officeDocument/2006/relationships/image" Target="../media/image601.png"/><Relationship Id="rId274" Type="http://schemas.openxmlformats.org/officeDocument/2006/relationships/customXml" Target="../ink/ink635.xml"/><Relationship Id="rId295" Type="http://schemas.openxmlformats.org/officeDocument/2006/relationships/image" Target="../media/image622.png"/><Relationship Id="rId309" Type="http://schemas.openxmlformats.org/officeDocument/2006/relationships/customXml" Target="../ink/ink653.xml"/><Relationship Id="rId27" Type="http://schemas.openxmlformats.org/officeDocument/2006/relationships/customXml" Target="../ink/ink511.xml"/><Relationship Id="rId48" Type="http://schemas.openxmlformats.org/officeDocument/2006/relationships/image" Target="../media/image500.png"/><Relationship Id="rId69" Type="http://schemas.openxmlformats.org/officeDocument/2006/relationships/image" Target="../media/image510.png"/><Relationship Id="rId113" Type="http://schemas.openxmlformats.org/officeDocument/2006/relationships/image" Target="../media/image532.png"/><Relationship Id="rId134" Type="http://schemas.openxmlformats.org/officeDocument/2006/relationships/customXml" Target="../ink/ink565.xml"/><Relationship Id="rId320" Type="http://schemas.openxmlformats.org/officeDocument/2006/relationships/image" Target="../media/image634.png"/><Relationship Id="rId80" Type="http://schemas.openxmlformats.org/officeDocument/2006/relationships/customXml" Target="../ink/ink538.xml"/><Relationship Id="rId155" Type="http://schemas.openxmlformats.org/officeDocument/2006/relationships/image" Target="../media/image553.png"/><Relationship Id="rId176" Type="http://schemas.openxmlformats.org/officeDocument/2006/relationships/customXml" Target="../ink/ink586.xml"/><Relationship Id="rId197" Type="http://schemas.openxmlformats.org/officeDocument/2006/relationships/customXml" Target="../ink/ink596.xml"/><Relationship Id="rId341" Type="http://schemas.openxmlformats.org/officeDocument/2006/relationships/customXml" Target="../ink/ink669.xml"/><Relationship Id="rId201" Type="http://schemas.openxmlformats.org/officeDocument/2006/relationships/customXml" Target="../ink/ink598.xml"/><Relationship Id="rId222" Type="http://schemas.openxmlformats.org/officeDocument/2006/relationships/image" Target="../media/image586.png"/><Relationship Id="rId243" Type="http://schemas.openxmlformats.org/officeDocument/2006/relationships/customXml" Target="../ink/ink619.xml"/><Relationship Id="rId264" Type="http://schemas.openxmlformats.org/officeDocument/2006/relationships/customXml" Target="../ink/ink630.xml"/><Relationship Id="rId285" Type="http://schemas.openxmlformats.org/officeDocument/2006/relationships/image" Target="../media/image617.png"/><Relationship Id="rId17" Type="http://schemas.openxmlformats.org/officeDocument/2006/relationships/customXml" Target="../ink/ink506.xml"/><Relationship Id="rId38" Type="http://schemas.openxmlformats.org/officeDocument/2006/relationships/image" Target="../media/image495.png"/><Relationship Id="rId59" Type="http://schemas.openxmlformats.org/officeDocument/2006/relationships/image" Target="../media/image505.png"/><Relationship Id="rId103" Type="http://schemas.openxmlformats.org/officeDocument/2006/relationships/image" Target="../media/image527.png"/><Relationship Id="rId124" Type="http://schemas.openxmlformats.org/officeDocument/2006/relationships/customXml" Target="../ink/ink560.xml"/><Relationship Id="rId310" Type="http://schemas.openxmlformats.org/officeDocument/2006/relationships/image" Target="../media/image629.png"/><Relationship Id="rId70" Type="http://schemas.openxmlformats.org/officeDocument/2006/relationships/customXml" Target="../ink/ink533.xml"/><Relationship Id="rId91" Type="http://schemas.openxmlformats.org/officeDocument/2006/relationships/image" Target="../media/image521.png"/><Relationship Id="rId145" Type="http://schemas.openxmlformats.org/officeDocument/2006/relationships/image" Target="../media/image548.png"/><Relationship Id="rId166" Type="http://schemas.openxmlformats.org/officeDocument/2006/relationships/customXml" Target="../ink/ink581.xml"/><Relationship Id="rId187" Type="http://schemas.openxmlformats.org/officeDocument/2006/relationships/customXml" Target="../ink/ink591.xml"/><Relationship Id="rId331" Type="http://schemas.openxmlformats.org/officeDocument/2006/relationships/customXml" Target="../ink/ink664.xml"/><Relationship Id="rId352" Type="http://schemas.openxmlformats.org/officeDocument/2006/relationships/image" Target="../media/image650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81.png"/><Relationship Id="rId233" Type="http://schemas.openxmlformats.org/officeDocument/2006/relationships/customXml" Target="../ink/ink614.xml"/><Relationship Id="rId254" Type="http://schemas.openxmlformats.org/officeDocument/2006/relationships/customXml" Target="../ink/ink625.xml"/><Relationship Id="rId28" Type="http://schemas.openxmlformats.org/officeDocument/2006/relationships/image" Target="../media/image490.png"/><Relationship Id="rId49" Type="http://schemas.openxmlformats.org/officeDocument/2006/relationships/customXml" Target="../ink/ink522.xml"/><Relationship Id="rId114" Type="http://schemas.openxmlformats.org/officeDocument/2006/relationships/customXml" Target="../ink/ink555.xml"/><Relationship Id="rId275" Type="http://schemas.openxmlformats.org/officeDocument/2006/relationships/image" Target="../media/image612.png"/><Relationship Id="rId296" Type="http://schemas.openxmlformats.org/officeDocument/2006/relationships/customXml" Target="../ink/ink646.xml"/><Relationship Id="rId300" Type="http://schemas.openxmlformats.org/officeDocument/2006/relationships/customXml" Target="../ink/ink648.xml"/><Relationship Id="rId60" Type="http://schemas.openxmlformats.org/officeDocument/2006/relationships/customXml" Target="../ink/ink528.xml"/><Relationship Id="rId81" Type="http://schemas.openxmlformats.org/officeDocument/2006/relationships/image" Target="../media/image516.png"/><Relationship Id="rId135" Type="http://schemas.openxmlformats.org/officeDocument/2006/relationships/image" Target="../media/image543.png"/><Relationship Id="rId156" Type="http://schemas.openxmlformats.org/officeDocument/2006/relationships/customXml" Target="../ink/ink576.xml"/><Relationship Id="rId177" Type="http://schemas.openxmlformats.org/officeDocument/2006/relationships/image" Target="../media/image564.png"/><Relationship Id="rId198" Type="http://schemas.openxmlformats.org/officeDocument/2006/relationships/image" Target="../media/image574.png"/><Relationship Id="rId321" Type="http://schemas.openxmlformats.org/officeDocument/2006/relationships/customXml" Target="../ink/ink659.xml"/><Relationship Id="rId342" Type="http://schemas.openxmlformats.org/officeDocument/2006/relationships/image" Target="../media/image645.png"/><Relationship Id="rId202" Type="http://schemas.openxmlformats.org/officeDocument/2006/relationships/image" Target="../media/image576.png"/><Relationship Id="rId223" Type="http://schemas.openxmlformats.org/officeDocument/2006/relationships/customXml" Target="../ink/ink609.xml"/><Relationship Id="rId244" Type="http://schemas.openxmlformats.org/officeDocument/2006/relationships/customXml" Target="../ink/ink620.xml"/><Relationship Id="rId18" Type="http://schemas.openxmlformats.org/officeDocument/2006/relationships/image" Target="../media/image486.png"/><Relationship Id="rId39" Type="http://schemas.openxmlformats.org/officeDocument/2006/relationships/customXml" Target="../ink/ink517.xml"/><Relationship Id="rId265" Type="http://schemas.openxmlformats.org/officeDocument/2006/relationships/image" Target="../media/image607.png"/><Relationship Id="rId286" Type="http://schemas.openxmlformats.org/officeDocument/2006/relationships/customXml" Target="../ink/ink641.xml"/><Relationship Id="rId50" Type="http://schemas.openxmlformats.org/officeDocument/2006/relationships/image" Target="../media/image501.png"/><Relationship Id="rId104" Type="http://schemas.openxmlformats.org/officeDocument/2006/relationships/customXml" Target="../ink/ink550.xml"/><Relationship Id="rId125" Type="http://schemas.openxmlformats.org/officeDocument/2006/relationships/image" Target="../media/image538.png"/><Relationship Id="rId146" Type="http://schemas.openxmlformats.org/officeDocument/2006/relationships/customXml" Target="../ink/ink571.xml"/><Relationship Id="rId167" Type="http://schemas.openxmlformats.org/officeDocument/2006/relationships/image" Target="../media/image559.png"/><Relationship Id="rId188" Type="http://schemas.openxmlformats.org/officeDocument/2006/relationships/image" Target="../media/image569.png"/><Relationship Id="rId311" Type="http://schemas.openxmlformats.org/officeDocument/2006/relationships/customXml" Target="../ink/ink654.xml"/><Relationship Id="rId332" Type="http://schemas.openxmlformats.org/officeDocument/2006/relationships/image" Target="../media/image640.png"/><Relationship Id="rId353" Type="http://schemas.openxmlformats.org/officeDocument/2006/relationships/customXml" Target="../ink/ink675.xml"/><Relationship Id="rId71" Type="http://schemas.openxmlformats.org/officeDocument/2006/relationships/image" Target="../media/image511.png"/><Relationship Id="rId92" Type="http://schemas.openxmlformats.org/officeDocument/2006/relationships/customXml" Target="../ink/ink544.xml"/><Relationship Id="rId213" Type="http://schemas.openxmlformats.org/officeDocument/2006/relationships/customXml" Target="../ink/ink604.xml"/><Relationship Id="rId234" Type="http://schemas.openxmlformats.org/officeDocument/2006/relationships/image" Target="../media/image592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512.xml"/><Relationship Id="rId255" Type="http://schemas.openxmlformats.org/officeDocument/2006/relationships/image" Target="../media/image602.png"/><Relationship Id="rId276" Type="http://schemas.openxmlformats.org/officeDocument/2006/relationships/customXml" Target="../ink/ink636.xml"/><Relationship Id="rId297" Type="http://schemas.openxmlformats.org/officeDocument/2006/relationships/image" Target="../media/image623.png"/><Relationship Id="rId40" Type="http://schemas.openxmlformats.org/officeDocument/2006/relationships/image" Target="../media/image496.png"/><Relationship Id="rId115" Type="http://schemas.openxmlformats.org/officeDocument/2006/relationships/image" Target="../media/image533.png"/><Relationship Id="rId136" Type="http://schemas.openxmlformats.org/officeDocument/2006/relationships/customXml" Target="../ink/ink566.xml"/><Relationship Id="rId157" Type="http://schemas.openxmlformats.org/officeDocument/2006/relationships/image" Target="../media/image554.png"/><Relationship Id="rId178" Type="http://schemas.openxmlformats.org/officeDocument/2006/relationships/customXml" Target="../ink/ink587.xml"/><Relationship Id="rId301" Type="http://schemas.openxmlformats.org/officeDocument/2006/relationships/customXml" Target="../ink/ink649.xml"/><Relationship Id="rId322" Type="http://schemas.openxmlformats.org/officeDocument/2006/relationships/image" Target="../media/image635.png"/><Relationship Id="rId343" Type="http://schemas.openxmlformats.org/officeDocument/2006/relationships/customXml" Target="../ink/ink670.xml"/><Relationship Id="rId61" Type="http://schemas.openxmlformats.org/officeDocument/2006/relationships/image" Target="../media/image506.png"/><Relationship Id="rId82" Type="http://schemas.openxmlformats.org/officeDocument/2006/relationships/customXml" Target="../ink/ink539.xml"/><Relationship Id="rId199" Type="http://schemas.openxmlformats.org/officeDocument/2006/relationships/customXml" Target="../ink/ink597.xml"/><Relationship Id="rId203" Type="http://schemas.openxmlformats.org/officeDocument/2006/relationships/customXml" Target="../ink/ink599.xml"/><Relationship Id="rId19" Type="http://schemas.openxmlformats.org/officeDocument/2006/relationships/customXml" Target="../ink/ink507.xml"/><Relationship Id="rId224" Type="http://schemas.openxmlformats.org/officeDocument/2006/relationships/image" Target="../media/image587.png"/><Relationship Id="rId245" Type="http://schemas.openxmlformats.org/officeDocument/2006/relationships/image" Target="../media/image597.png"/><Relationship Id="rId266" Type="http://schemas.openxmlformats.org/officeDocument/2006/relationships/customXml" Target="../ink/ink631.xml"/><Relationship Id="rId287" Type="http://schemas.openxmlformats.org/officeDocument/2006/relationships/image" Target="../media/image618.png"/><Relationship Id="rId30" Type="http://schemas.openxmlformats.org/officeDocument/2006/relationships/image" Target="../media/image491.png"/><Relationship Id="rId105" Type="http://schemas.openxmlformats.org/officeDocument/2006/relationships/image" Target="../media/image528.png"/><Relationship Id="rId126" Type="http://schemas.openxmlformats.org/officeDocument/2006/relationships/customXml" Target="../ink/ink561.xml"/><Relationship Id="rId147" Type="http://schemas.openxmlformats.org/officeDocument/2006/relationships/image" Target="../media/image549.png"/><Relationship Id="rId168" Type="http://schemas.openxmlformats.org/officeDocument/2006/relationships/customXml" Target="../ink/ink582.xml"/><Relationship Id="rId312" Type="http://schemas.openxmlformats.org/officeDocument/2006/relationships/image" Target="../media/image630.png"/><Relationship Id="rId333" Type="http://schemas.openxmlformats.org/officeDocument/2006/relationships/customXml" Target="../ink/ink665.xml"/><Relationship Id="rId354" Type="http://schemas.openxmlformats.org/officeDocument/2006/relationships/image" Target="../media/image651.png"/><Relationship Id="rId51" Type="http://schemas.openxmlformats.org/officeDocument/2006/relationships/customXml" Target="../ink/ink523.xml"/><Relationship Id="rId72" Type="http://schemas.openxmlformats.org/officeDocument/2006/relationships/customXml" Target="../ink/ink534.xml"/><Relationship Id="rId93" Type="http://schemas.openxmlformats.org/officeDocument/2006/relationships/image" Target="../media/image522.png"/><Relationship Id="rId189" Type="http://schemas.openxmlformats.org/officeDocument/2006/relationships/customXml" Target="../ink/ink592.xml"/><Relationship Id="rId3" Type="http://schemas.openxmlformats.org/officeDocument/2006/relationships/customXml" Target="../ink/ink499.xml"/><Relationship Id="rId214" Type="http://schemas.openxmlformats.org/officeDocument/2006/relationships/image" Target="../media/image582.png"/><Relationship Id="rId235" Type="http://schemas.openxmlformats.org/officeDocument/2006/relationships/customXml" Target="../ink/ink615.xml"/><Relationship Id="rId256" Type="http://schemas.openxmlformats.org/officeDocument/2006/relationships/customXml" Target="../ink/ink626.xml"/><Relationship Id="rId277" Type="http://schemas.openxmlformats.org/officeDocument/2006/relationships/image" Target="../media/image613.png"/><Relationship Id="rId298" Type="http://schemas.openxmlformats.org/officeDocument/2006/relationships/customXml" Target="../ink/ink647.xml"/><Relationship Id="rId116" Type="http://schemas.openxmlformats.org/officeDocument/2006/relationships/customXml" Target="../ink/ink556.xml"/><Relationship Id="rId137" Type="http://schemas.openxmlformats.org/officeDocument/2006/relationships/image" Target="../media/image544.png"/><Relationship Id="rId158" Type="http://schemas.openxmlformats.org/officeDocument/2006/relationships/customXml" Target="../ink/ink577.xml"/><Relationship Id="rId302" Type="http://schemas.openxmlformats.org/officeDocument/2006/relationships/image" Target="../media/image625.png"/><Relationship Id="rId323" Type="http://schemas.openxmlformats.org/officeDocument/2006/relationships/customXml" Target="../ink/ink660.xml"/><Relationship Id="rId344" Type="http://schemas.openxmlformats.org/officeDocument/2006/relationships/image" Target="../media/image646.png"/><Relationship Id="rId20" Type="http://schemas.openxmlformats.org/officeDocument/2006/relationships/image" Target="../media/image487.png"/><Relationship Id="rId41" Type="http://schemas.openxmlformats.org/officeDocument/2006/relationships/customXml" Target="../ink/ink518.xml"/><Relationship Id="rId62" Type="http://schemas.openxmlformats.org/officeDocument/2006/relationships/customXml" Target="../ink/ink529.xml"/><Relationship Id="rId83" Type="http://schemas.openxmlformats.org/officeDocument/2006/relationships/image" Target="../media/image517.png"/><Relationship Id="rId179" Type="http://schemas.openxmlformats.org/officeDocument/2006/relationships/image" Target="../media/image565.png"/><Relationship Id="rId190" Type="http://schemas.openxmlformats.org/officeDocument/2006/relationships/image" Target="../media/image570.png"/><Relationship Id="rId204" Type="http://schemas.openxmlformats.org/officeDocument/2006/relationships/image" Target="../media/image577.png"/><Relationship Id="rId225" Type="http://schemas.openxmlformats.org/officeDocument/2006/relationships/customXml" Target="../ink/ink610.xml"/><Relationship Id="rId246" Type="http://schemas.openxmlformats.org/officeDocument/2006/relationships/customXml" Target="../ink/ink621.xml"/><Relationship Id="rId267" Type="http://schemas.openxmlformats.org/officeDocument/2006/relationships/image" Target="../media/image608.png"/><Relationship Id="rId288" Type="http://schemas.openxmlformats.org/officeDocument/2006/relationships/customXml" Target="../ink/ink642.xml"/><Relationship Id="rId106" Type="http://schemas.openxmlformats.org/officeDocument/2006/relationships/customXml" Target="../ink/ink551.xml"/><Relationship Id="rId127" Type="http://schemas.openxmlformats.org/officeDocument/2006/relationships/image" Target="../media/image539.png"/><Relationship Id="rId313" Type="http://schemas.openxmlformats.org/officeDocument/2006/relationships/customXml" Target="../ink/ink655.xml"/><Relationship Id="rId10" Type="http://schemas.openxmlformats.org/officeDocument/2006/relationships/image" Target="../media/image482.png"/><Relationship Id="rId31" Type="http://schemas.openxmlformats.org/officeDocument/2006/relationships/customXml" Target="../ink/ink513.xml"/><Relationship Id="rId52" Type="http://schemas.openxmlformats.org/officeDocument/2006/relationships/image" Target="../media/image502.png"/><Relationship Id="rId73" Type="http://schemas.openxmlformats.org/officeDocument/2006/relationships/image" Target="../media/image512.png"/><Relationship Id="rId94" Type="http://schemas.openxmlformats.org/officeDocument/2006/relationships/customXml" Target="../ink/ink545.xml"/><Relationship Id="rId148" Type="http://schemas.openxmlformats.org/officeDocument/2006/relationships/customXml" Target="../ink/ink572.xml"/><Relationship Id="rId169" Type="http://schemas.openxmlformats.org/officeDocument/2006/relationships/image" Target="../media/image560.png"/><Relationship Id="rId334" Type="http://schemas.openxmlformats.org/officeDocument/2006/relationships/image" Target="../media/image641.png"/><Relationship Id="rId4" Type="http://schemas.openxmlformats.org/officeDocument/2006/relationships/image" Target="../media/image479.png"/><Relationship Id="rId180" Type="http://schemas.openxmlformats.org/officeDocument/2006/relationships/customXml" Target="../ink/ink588.xml"/><Relationship Id="rId215" Type="http://schemas.openxmlformats.org/officeDocument/2006/relationships/customXml" Target="../ink/ink605.xml"/><Relationship Id="rId236" Type="http://schemas.openxmlformats.org/officeDocument/2006/relationships/image" Target="../media/image593.png"/><Relationship Id="rId257" Type="http://schemas.openxmlformats.org/officeDocument/2006/relationships/image" Target="../media/image603.png"/><Relationship Id="rId278" Type="http://schemas.openxmlformats.org/officeDocument/2006/relationships/customXml" Target="../ink/ink637.xml"/><Relationship Id="rId303" Type="http://schemas.openxmlformats.org/officeDocument/2006/relationships/customXml" Target="../ink/ink650.xml"/><Relationship Id="rId42" Type="http://schemas.openxmlformats.org/officeDocument/2006/relationships/image" Target="../media/image497.png"/><Relationship Id="rId84" Type="http://schemas.openxmlformats.org/officeDocument/2006/relationships/customXml" Target="../ink/ink540.xml"/><Relationship Id="rId138" Type="http://schemas.openxmlformats.org/officeDocument/2006/relationships/customXml" Target="../ink/ink567.xml"/><Relationship Id="rId345" Type="http://schemas.openxmlformats.org/officeDocument/2006/relationships/customXml" Target="../ink/ink671.xml"/><Relationship Id="rId191" Type="http://schemas.openxmlformats.org/officeDocument/2006/relationships/customXml" Target="../ink/ink593.xml"/><Relationship Id="rId205" Type="http://schemas.openxmlformats.org/officeDocument/2006/relationships/customXml" Target="../ink/ink600.xml"/><Relationship Id="rId247" Type="http://schemas.openxmlformats.org/officeDocument/2006/relationships/image" Target="../media/image598.png"/><Relationship Id="rId107" Type="http://schemas.openxmlformats.org/officeDocument/2006/relationships/image" Target="../media/image529.png"/><Relationship Id="rId289" Type="http://schemas.openxmlformats.org/officeDocument/2006/relationships/image" Target="../media/image619.png"/><Relationship Id="rId11" Type="http://schemas.openxmlformats.org/officeDocument/2006/relationships/customXml" Target="../ink/ink503.xml"/><Relationship Id="rId53" Type="http://schemas.openxmlformats.org/officeDocument/2006/relationships/customXml" Target="../ink/ink524.xml"/><Relationship Id="rId149" Type="http://schemas.openxmlformats.org/officeDocument/2006/relationships/image" Target="../media/image550.png"/><Relationship Id="rId314" Type="http://schemas.openxmlformats.org/officeDocument/2006/relationships/image" Target="../media/image631.png"/><Relationship Id="rId95" Type="http://schemas.openxmlformats.org/officeDocument/2006/relationships/image" Target="../media/image523.png"/><Relationship Id="rId160" Type="http://schemas.openxmlformats.org/officeDocument/2006/relationships/customXml" Target="../ink/ink578.xml"/><Relationship Id="rId216" Type="http://schemas.openxmlformats.org/officeDocument/2006/relationships/image" Target="../media/image583.png"/><Relationship Id="rId258" Type="http://schemas.openxmlformats.org/officeDocument/2006/relationships/customXml" Target="../ink/ink627.xml"/><Relationship Id="rId22" Type="http://schemas.openxmlformats.org/officeDocument/2006/relationships/image" Target="../media/image488.png"/><Relationship Id="rId64" Type="http://schemas.openxmlformats.org/officeDocument/2006/relationships/customXml" Target="../ink/ink530.xml"/><Relationship Id="rId118" Type="http://schemas.openxmlformats.org/officeDocument/2006/relationships/customXml" Target="../ink/ink557.xml"/><Relationship Id="rId325" Type="http://schemas.openxmlformats.org/officeDocument/2006/relationships/customXml" Target="../ink/ink661.xml"/><Relationship Id="rId171" Type="http://schemas.openxmlformats.org/officeDocument/2006/relationships/image" Target="../media/image561.png"/><Relationship Id="rId227" Type="http://schemas.openxmlformats.org/officeDocument/2006/relationships/customXml" Target="../ink/ink611.xml"/><Relationship Id="rId269" Type="http://schemas.openxmlformats.org/officeDocument/2006/relationships/image" Target="../media/image609.png"/><Relationship Id="rId33" Type="http://schemas.openxmlformats.org/officeDocument/2006/relationships/customXml" Target="../ink/ink514.xml"/><Relationship Id="rId129" Type="http://schemas.openxmlformats.org/officeDocument/2006/relationships/image" Target="../media/image540.png"/><Relationship Id="rId280" Type="http://schemas.openxmlformats.org/officeDocument/2006/relationships/customXml" Target="../ink/ink638.xml"/><Relationship Id="rId336" Type="http://schemas.openxmlformats.org/officeDocument/2006/relationships/image" Target="../media/image642.png"/><Relationship Id="rId75" Type="http://schemas.openxmlformats.org/officeDocument/2006/relationships/image" Target="../media/image513.png"/><Relationship Id="rId140" Type="http://schemas.openxmlformats.org/officeDocument/2006/relationships/customXml" Target="../ink/ink568.xml"/><Relationship Id="rId182" Type="http://schemas.openxmlformats.org/officeDocument/2006/relationships/customXml" Target="../ink/ink589.xml"/><Relationship Id="rId6" Type="http://schemas.openxmlformats.org/officeDocument/2006/relationships/image" Target="../media/image480.png"/><Relationship Id="rId238" Type="http://schemas.openxmlformats.org/officeDocument/2006/relationships/image" Target="../media/image594.png"/><Relationship Id="rId291" Type="http://schemas.openxmlformats.org/officeDocument/2006/relationships/image" Target="../media/image620.png"/><Relationship Id="rId305" Type="http://schemas.openxmlformats.org/officeDocument/2006/relationships/customXml" Target="../ink/ink651.xml"/><Relationship Id="rId347" Type="http://schemas.openxmlformats.org/officeDocument/2006/relationships/customXml" Target="../ink/ink672.xml"/><Relationship Id="rId44" Type="http://schemas.openxmlformats.org/officeDocument/2006/relationships/image" Target="../media/image498.png"/><Relationship Id="rId86" Type="http://schemas.openxmlformats.org/officeDocument/2006/relationships/customXml" Target="../ink/ink541.xml"/><Relationship Id="rId151" Type="http://schemas.openxmlformats.org/officeDocument/2006/relationships/image" Target="../media/image551.png"/><Relationship Id="rId193" Type="http://schemas.openxmlformats.org/officeDocument/2006/relationships/customXml" Target="../ink/ink594.xml"/><Relationship Id="rId207" Type="http://schemas.openxmlformats.org/officeDocument/2006/relationships/customXml" Target="../ink/ink601.xml"/><Relationship Id="rId249" Type="http://schemas.openxmlformats.org/officeDocument/2006/relationships/image" Target="../media/image599.png"/><Relationship Id="rId13" Type="http://schemas.openxmlformats.org/officeDocument/2006/relationships/customXml" Target="../ink/ink504.xml"/><Relationship Id="rId109" Type="http://schemas.openxmlformats.org/officeDocument/2006/relationships/image" Target="../media/image530.png"/><Relationship Id="rId260" Type="http://schemas.openxmlformats.org/officeDocument/2006/relationships/customXml" Target="../ink/ink628.xml"/><Relationship Id="rId316" Type="http://schemas.openxmlformats.org/officeDocument/2006/relationships/image" Target="../media/image632.png"/><Relationship Id="rId55" Type="http://schemas.openxmlformats.org/officeDocument/2006/relationships/customXml" Target="../ink/ink525.xml"/><Relationship Id="rId97" Type="http://schemas.openxmlformats.org/officeDocument/2006/relationships/image" Target="../media/image524.png"/><Relationship Id="rId120" Type="http://schemas.openxmlformats.org/officeDocument/2006/relationships/customXml" Target="../ink/ink558.xml"/><Relationship Id="rId162" Type="http://schemas.openxmlformats.org/officeDocument/2006/relationships/customXml" Target="../ink/ink579.xml"/><Relationship Id="rId218" Type="http://schemas.openxmlformats.org/officeDocument/2006/relationships/image" Target="../media/image584.png"/><Relationship Id="rId271" Type="http://schemas.openxmlformats.org/officeDocument/2006/relationships/image" Target="../media/image610.png"/><Relationship Id="rId24" Type="http://schemas.openxmlformats.org/officeDocument/2006/relationships/image" Target="../media/image379.png"/><Relationship Id="rId66" Type="http://schemas.openxmlformats.org/officeDocument/2006/relationships/customXml" Target="../ink/ink531.xml"/><Relationship Id="rId131" Type="http://schemas.openxmlformats.org/officeDocument/2006/relationships/image" Target="../media/image541.png"/><Relationship Id="rId327" Type="http://schemas.openxmlformats.org/officeDocument/2006/relationships/customXml" Target="../ink/ink662.xml"/><Relationship Id="rId173" Type="http://schemas.openxmlformats.org/officeDocument/2006/relationships/image" Target="../media/image562.png"/><Relationship Id="rId229" Type="http://schemas.openxmlformats.org/officeDocument/2006/relationships/customXml" Target="../ink/ink612.xml"/><Relationship Id="rId240" Type="http://schemas.openxmlformats.org/officeDocument/2006/relationships/image" Target="../media/image595.png"/><Relationship Id="rId35" Type="http://schemas.openxmlformats.org/officeDocument/2006/relationships/customXml" Target="../ink/ink515.xml"/><Relationship Id="rId77" Type="http://schemas.openxmlformats.org/officeDocument/2006/relationships/image" Target="../media/image514.png"/><Relationship Id="rId100" Type="http://schemas.openxmlformats.org/officeDocument/2006/relationships/customXml" Target="../ink/ink548.xml"/><Relationship Id="rId282" Type="http://schemas.openxmlformats.org/officeDocument/2006/relationships/customXml" Target="../ink/ink639.xml"/><Relationship Id="rId338" Type="http://schemas.openxmlformats.org/officeDocument/2006/relationships/image" Target="../media/image643.png"/><Relationship Id="rId8" Type="http://schemas.openxmlformats.org/officeDocument/2006/relationships/image" Target="../media/image481.png"/><Relationship Id="rId142" Type="http://schemas.openxmlformats.org/officeDocument/2006/relationships/customXml" Target="../ink/ink569.xml"/><Relationship Id="rId184" Type="http://schemas.openxmlformats.org/officeDocument/2006/relationships/customXml" Target="../ink/ink59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35.xml"/><Relationship Id="rId671" Type="http://schemas.openxmlformats.org/officeDocument/2006/relationships/image" Target="../media/image979.png"/><Relationship Id="rId769" Type="http://schemas.openxmlformats.org/officeDocument/2006/relationships/image" Target="../media/image1028.png"/><Relationship Id="rId21" Type="http://schemas.openxmlformats.org/officeDocument/2006/relationships/image" Target="../media/image661.png"/><Relationship Id="rId324" Type="http://schemas.openxmlformats.org/officeDocument/2006/relationships/image" Target="../media/image810.png"/><Relationship Id="rId531" Type="http://schemas.openxmlformats.org/officeDocument/2006/relationships/customXml" Target="../ink/ink945.xml"/><Relationship Id="rId629" Type="http://schemas.openxmlformats.org/officeDocument/2006/relationships/image" Target="../media/image959.png"/><Relationship Id="rId170" Type="http://schemas.openxmlformats.org/officeDocument/2006/relationships/image" Target="../media/image734.png"/><Relationship Id="rId836" Type="http://schemas.openxmlformats.org/officeDocument/2006/relationships/customXml" Target="../ink/ink1100.xml"/><Relationship Id="rId268" Type="http://schemas.openxmlformats.org/officeDocument/2006/relationships/image" Target="../media/image782.png"/><Relationship Id="rId475" Type="http://schemas.openxmlformats.org/officeDocument/2006/relationships/image" Target="../media/image884.png"/><Relationship Id="rId682" Type="http://schemas.openxmlformats.org/officeDocument/2006/relationships/customXml" Target="../ink/ink1023.xml"/><Relationship Id="rId32" Type="http://schemas.openxmlformats.org/officeDocument/2006/relationships/customXml" Target="../ink/ink691.xml"/><Relationship Id="rId128" Type="http://schemas.openxmlformats.org/officeDocument/2006/relationships/image" Target="../media/image713.png"/><Relationship Id="rId335" Type="http://schemas.openxmlformats.org/officeDocument/2006/relationships/customXml" Target="../ink/ink845.xml"/><Relationship Id="rId542" Type="http://schemas.openxmlformats.org/officeDocument/2006/relationships/customXml" Target="../ink/ink951.xml"/><Relationship Id="rId181" Type="http://schemas.openxmlformats.org/officeDocument/2006/relationships/customXml" Target="../ink/ink767.xml"/><Relationship Id="rId402" Type="http://schemas.openxmlformats.org/officeDocument/2006/relationships/customXml" Target="../ink/ink879.xml"/><Relationship Id="rId847" Type="http://schemas.openxmlformats.org/officeDocument/2006/relationships/image" Target="../media/image1067.png"/><Relationship Id="rId279" Type="http://schemas.openxmlformats.org/officeDocument/2006/relationships/customXml" Target="../ink/ink817.xml"/><Relationship Id="rId486" Type="http://schemas.openxmlformats.org/officeDocument/2006/relationships/image" Target="../media/image889.png"/><Relationship Id="rId693" Type="http://schemas.openxmlformats.org/officeDocument/2006/relationships/image" Target="../media/image990.png"/><Relationship Id="rId707" Type="http://schemas.openxmlformats.org/officeDocument/2006/relationships/image" Target="../media/image997.png"/><Relationship Id="rId43" Type="http://schemas.openxmlformats.org/officeDocument/2006/relationships/image" Target="../media/image672.png"/><Relationship Id="rId139" Type="http://schemas.openxmlformats.org/officeDocument/2006/relationships/customXml" Target="../ink/ink746.xml"/><Relationship Id="rId346" Type="http://schemas.openxmlformats.org/officeDocument/2006/relationships/image" Target="../media/image821.png"/><Relationship Id="rId553" Type="http://schemas.openxmlformats.org/officeDocument/2006/relationships/image" Target="../media/image922.png"/><Relationship Id="rId760" Type="http://schemas.openxmlformats.org/officeDocument/2006/relationships/customXml" Target="../ink/ink1062.xml"/><Relationship Id="rId192" Type="http://schemas.openxmlformats.org/officeDocument/2006/relationships/image" Target="../media/image745.png"/><Relationship Id="rId206" Type="http://schemas.openxmlformats.org/officeDocument/2006/relationships/customXml" Target="../ink/ink780.xml"/><Relationship Id="rId413" Type="http://schemas.openxmlformats.org/officeDocument/2006/relationships/image" Target="../media/image854.png"/><Relationship Id="rId858" Type="http://schemas.openxmlformats.org/officeDocument/2006/relationships/customXml" Target="../ink/ink1111.xml"/><Relationship Id="rId497" Type="http://schemas.openxmlformats.org/officeDocument/2006/relationships/customXml" Target="../ink/ink928.xml"/><Relationship Id="rId620" Type="http://schemas.openxmlformats.org/officeDocument/2006/relationships/customXml" Target="../ink/ink991.xml"/><Relationship Id="rId718" Type="http://schemas.openxmlformats.org/officeDocument/2006/relationships/customXml" Target="../ink/ink1041.xml"/><Relationship Id="rId357" Type="http://schemas.openxmlformats.org/officeDocument/2006/relationships/image" Target="../media/image826.png"/><Relationship Id="rId54" Type="http://schemas.openxmlformats.org/officeDocument/2006/relationships/image" Target="../media/image677.png"/><Relationship Id="rId217" Type="http://schemas.openxmlformats.org/officeDocument/2006/relationships/image" Target="../media/image757.png"/><Relationship Id="rId564" Type="http://schemas.openxmlformats.org/officeDocument/2006/relationships/image" Target="../media/image927.png"/><Relationship Id="rId771" Type="http://schemas.openxmlformats.org/officeDocument/2006/relationships/image" Target="../media/image1029.png"/><Relationship Id="rId869" Type="http://schemas.openxmlformats.org/officeDocument/2006/relationships/image" Target="../media/image1078.png"/><Relationship Id="rId424" Type="http://schemas.openxmlformats.org/officeDocument/2006/relationships/image" Target="../media/image859.png"/><Relationship Id="rId631" Type="http://schemas.openxmlformats.org/officeDocument/2006/relationships/customXml" Target="../ink/ink997.xml"/><Relationship Id="rId729" Type="http://schemas.openxmlformats.org/officeDocument/2006/relationships/image" Target="../media/image1008.png"/><Relationship Id="rId270" Type="http://schemas.openxmlformats.org/officeDocument/2006/relationships/image" Target="../media/image783.png"/><Relationship Id="rId65" Type="http://schemas.openxmlformats.org/officeDocument/2006/relationships/customXml" Target="../ink/ink708.xml"/><Relationship Id="rId130" Type="http://schemas.openxmlformats.org/officeDocument/2006/relationships/image" Target="../media/image714.png"/><Relationship Id="rId368" Type="http://schemas.openxmlformats.org/officeDocument/2006/relationships/customXml" Target="../ink/ink862.xml"/><Relationship Id="rId575" Type="http://schemas.openxmlformats.org/officeDocument/2006/relationships/customXml" Target="../ink/ink968.xml"/><Relationship Id="rId782" Type="http://schemas.openxmlformats.org/officeDocument/2006/relationships/customXml" Target="../ink/ink1073.xml"/><Relationship Id="rId228" Type="http://schemas.openxmlformats.org/officeDocument/2006/relationships/customXml" Target="../ink/ink791.xml"/><Relationship Id="rId435" Type="http://schemas.openxmlformats.org/officeDocument/2006/relationships/image" Target="../media/image864.png"/><Relationship Id="rId642" Type="http://schemas.openxmlformats.org/officeDocument/2006/relationships/image" Target="../media/image965.png"/><Relationship Id="rId281" Type="http://schemas.openxmlformats.org/officeDocument/2006/relationships/customXml" Target="../ink/ink818.xml"/><Relationship Id="rId502" Type="http://schemas.openxmlformats.org/officeDocument/2006/relationships/image" Target="../media/image897.png"/><Relationship Id="rId76" Type="http://schemas.openxmlformats.org/officeDocument/2006/relationships/customXml" Target="../ink/ink714.xml"/><Relationship Id="rId141" Type="http://schemas.openxmlformats.org/officeDocument/2006/relationships/customXml" Target="../ink/ink747.xml"/><Relationship Id="rId379" Type="http://schemas.openxmlformats.org/officeDocument/2006/relationships/image" Target="../media/image837.png"/><Relationship Id="rId586" Type="http://schemas.openxmlformats.org/officeDocument/2006/relationships/image" Target="../media/image938.png"/><Relationship Id="rId793" Type="http://schemas.openxmlformats.org/officeDocument/2006/relationships/image" Target="../media/image1040.png"/><Relationship Id="rId807" Type="http://schemas.openxmlformats.org/officeDocument/2006/relationships/image" Target="../media/image1047.png"/><Relationship Id="rId7" Type="http://schemas.openxmlformats.org/officeDocument/2006/relationships/image" Target="../media/image654.png"/><Relationship Id="rId239" Type="http://schemas.openxmlformats.org/officeDocument/2006/relationships/image" Target="../media/image768.png"/><Relationship Id="rId446" Type="http://schemas.openxmlformats.org/officeDocument/2006/relationships/customXml" Target="../ink/ink902.xml"/><Relationship Id="rId653" Type="http://schemas.openxmlformats.org/officeDocument/2006/relationships/image" Target="../media/image970.png"/><Relationship Id="rId292" Type="http://schemas.openxmlformats.org/officeDocument/2006/relationships/image" Target="../media/image794.png"/><Relationship Id="rId306" Type="http://schemas.openxmlformats.org/officeDocument/2006/relationships/image" Target="../media/image801.png"/><Relationship Id="rId860" Type="http://schemas.openxmlformats.org/officeDocument/2006/relationships/customXml" Target="../ink/ink1112.xml"/><Relationship Id="rId87" Type="http://schemas.openxmlformats.org/officeDocument/2006/relationships/image" Target="../media/image693.png"/><Relationship Id="rId513" Type="http://schemas.openxmlformats.org/officeDocument/2006/relationships/customXml" Target="../ink/ink936.xml"/><Relationship Id="rId597" Type="http://schemas.openxmlformats.org/officeDocument/2006/relationships/image" Target="../media/image943.png"/><Relationship Id="rId720" Type="http://schemas.openxmlformats.org/officeDocument/2006/relationships/customXml" Target="../ink/ink1042.xml"/><Relationship Id="rId818" Type="http://schemas.openxmlformats.org/officeDocument/2006/relationships/customXml" Target="../ink/ink1091.xml"/><Relationship Id="rId152" Type="http://schemas.openxmlformats.org/officeDocument/2006/relationships/image" Target="../media/image725.png"/><Relationship Id="rId457" Type="http://schemas.openxmlformats.org/officeDocument/2006/relationships/image" Target="../media/image875.png"/><Relationship Id="rId664" Type="http://schemas.openxmlformats.org/officeDocument/2006/relationships/customXml" Target="../ink/ink1014.xml"/><Relationship Id="rId871" Type="http://schemas.openxmlformats.org/officeDocument/2006/relationships/image" Target="../media/image1079.png"/><Relationship Id="rId14" Type="http://schemas.openxmlformats.org/officeDocument/2006/relationships/customXml" Target="../ink/ink682.xml"/><Relationship Id="rId317" Type="http://schemas.openxmlformats.org/officeDocument/2006/relationships/customXml" Target="../ink/ink836.xml"/><Relationship Id="rId524" Type="http://schemas.openxmlformats.org/officeDocument/2006/relationships/image" Target="../media/image908.png"/><Relationship Id="rId731" Type="http://schemas.openxmlformats.org/officeDocument/2006/relationships/image" Target="../media/image1009.png"/><Relationship Id="rId98" Type="http://schemas.openxmlformats.org/officeDocument/2006/relationships/image" Target="../media/image698.png"/><Relationship Id="rId163" Type="http://schemas.openxmlformats.org/officeDocument/2006/relationships/customXml" Target="../ink/ink758.xml"/><Relationship Id="rId370" Type="http://schemas.openxmlformats.org/officeDocument/2006/relationships/customXml" Target="../ink/ink863.xml"/><Relationship Id="rId829" Type="http://schemas.openxmlformats.org/officeDocument/2006/relationships/image" Target="../media/image1058.png"/><Relationship Id="rId230" Type="http://schemas.openxmlformats.org/officeDocument/2006/relationships/customXml" Target="../ink/ink792.xml"/><Relationship Id="rId468" Type="http://schemas.openxmlformats.org/officeDocument/2006/relationships/customXml" Target="../ink/ink913.xml"/><Relationship Id="rId675" Type="http://schemas.openxmlformats.org/officeDocument/2006/relationships/image" Target="../media/image981.png"/><Relationship Id="rId882" Type="http://schemas.openxmlformats.org/officeDocument/2006/relationships/customXml" Target="../ink/ink1123.xml"/><Relationship Id="rId25" Type="http://schemas.openxmlformats.org/officeDocument/2006/relationships/image" Target="../media/image663.png"/><Relationship Id="rId328" Type="http://schemas.openxmlformats.org/officeDocument/2006/relationships/image" Target="../media/image812.png"/><Relationship Id="rId535" Type="http://schemas.openxmlformats.org/officeDocument/2006/relationships/image" Target="../media/image913.png"/><Relationship Id="rId742" Type="http://schemas.openxmlformats.org/officeDocument/2006/relationships/customXml" Target="../ink/ink1053.xml"/><Relationship Id="rId174" Type="http://schemas.openxmlformats.org/officeDocument/2006/relationships/image" Target="../media/image736.png"/><Relationship Id="rId381" Type="http://schemas.openxmlformats.org/officeDocument/2006/relationships/image" Target="../media/image838.png"/><Relationship Id="rId602" Type="http://schemas.openxmlformats.org/officeDocument/2006/relationships/customXml" Target="../ink/ink982.xml"/><Relationship Id="rId241" Type="http://schemas.openxmlformats.org/officeDocument/2006/relationships/image" Target="../media/image769.png"/><Relationship Id="rId479" Type="http://schemas.openxmlformats.org/officeDocument/2006/relationships/image" Target="../media/image886.png"/><Relationship Id="rId686" Type="http://schemas.openxmlformats.org/officeDocument/2006/relationships/customXml" Target="../ink/ink1025.xml"/><Relationship Id="rId36" Type="http://schemas.openxmlformats.org/officeDocument/2006/relationships/customXml" Target="../ink/ink693.xml"/><Relationship Id="rId339" Type="http://schemas.openxmlformats.org/officeDocument/2006/relationships/customXml" Target="../ink/ink847.xml"/><Relationship Id="rId546" Type="http://schemas.openxmlformats.org/officeDocument/2006/relationships/customXml" Target="../ink/ink953.xml"/><Relationship Id="rId753" Type="http://schemas.openxmlformats.org/officeDocument/2006/relationships/image" Target="../media/image1020.png"/><Relationship Id="rId101" Type="http://schemas.openxmlformats.org/officeDocument/2006/relationships/customXml" Target="../ink/ink727.xml"/><Relationship Id="rId185" Type="http://schemas.openxmlformats.org/officeDocument/2006/relationships/customXml" Target="../ink/ink769.xml"/><Relationship Id="rId406" Type="http://schemas.openxmlformats.org/officeDocument/2006/relationships/customXml" Target="../ink/ink881.xml"/><Relationship Id="rId392" Type="http://schemas.openxmlformats.org/officeDocument/2006/relationships/customXml" Target="../ink/ink874.xml"/><Relationship Id="rId613" Type="http://schemas.openxmlformats.org/officeDocument/2006/relationships/image" Target="../media/image951.png"/><Relationship Id="rId697" Type="http://schemas.openxmlformats.org/officeDocument/2006/relationships/image" Target="../media/image992.png"/><Relationship Id="rId820" Type="http://schemas.openxmlformats.org/officeDocument/2006/relationships/customXml" Target="../ink/ink1092.xml"/><Relationship Id="rId252" Type="http://schemas.openxmlformats.org/officeDocument/2006/relationships/image" Target="../media/image774.png"/><Relationship Id="rId47" Type="http://schemas.openxmlformats.org/officeDocument/2006/relationships/image" Target="../media/image674.png"/><Relationship Id="rId112" Type="http://schemas.openxmlformats.org/officeDocument/2006/relationships/image" Target="../media/image705.png"/><Relationship Id="rId557" Type="http://schemas.openxmlformats.org/officeDocument/2006/relationships/image" Target="../media/image924.png"/><Relationship Id="rId764" Type="http://schemas.openxmlformats.org/officeDocument/2006/relationships/customXml" Target="../ink/ink1064.xml"/><Relationship Id="rId196" Type="http://schemas.openxmlformats.org/officeDocument/2006/relationships/image" Target="../media/image747.png"/><Relationship Id="rId417" Type="http://schemas.openxmlformats.org/officeDocument/2006/relationships/image" Target="../media/image856.png"/><Relationship Id="rId624" Type="http://schemas.openxmlformats.org/officeDocument/2006/relationships/customXml" Target="../ink/ink993.xml"/><Relationship Id="rId831" Type="http://schemas.openxmlformats.org/officeDocument/2006/relationships/image" Target="../media/image1059.png"/><Relationship Id="rId263" Type="http://schemas.openxmlformats.org/officeDocument/2006/relationships/customXml" Target="../ink/ink809.xml"/><Relationship Id="rId470" Type="http://schemas.openxmlformats.org/officeDocument/2006/relationships/customXml" Target="../ink/ink914.xml"/><Relationship Id="rId58" Type="http://schemas.openxmlformats.org/officeDocument/2006/relationships/image" Target="../media/image679.png"/><Relationship Id="rId123" Type="http://schemas.openxmlformats.org/officeDocument/2006/relationships/customXml" Target="../ink/ink738.xml"/><Relationship Id="rId330" Type="http://schemas.openxmlformats.org/officeDocument/2006/relationships/image" Target="../media/image813.png"/><Relationship Id="rId568" Type="http://schemas.openxmlformats.org/officeDocument/2006/relationships/image" Target="../media/image929.png"/><Relationship Id="rId775" Type="http://schemas.openxmlformats.org/officeDocument/2006/relationships/image" Target="../media/image1031.png"/><Relationship Id="rId428" Type="http://schemas.openxmlformats.org/officeDocument/2006/relationships/customXml" Target="../ink/ink893.xml"/><Relationship Id="rId635" Type="http://schemas.openxmlformats.org/officeDocument/2006/relationships/customXml" Target="../ink/ink999.xml"/><Relationship Id="rId842" Type="http://schemas.openxmlformats.org/officeDocument/2006/relationships/customXml" Target="../ink/ink1103.xml"/><Relationship Id="rId274" Type="http://schemas.openxmlformats.org/officeDocument/2006/relationships/image" Target="../media/image785.png"/><Relationship Id="rId481" Type="http://schemas.openxmlformats.org/officeDocument/2006/relationships/image" Target="../media/image887.png"/><Relationship Id="rId702" Type="http://schemas.openxmlformats.org/officeDocument/2006/relationships/customXml" Target="../ink/ink1033.xml"/><Relationship Id="rId69" Type="http://schemas.openxmlformats.org/officeDocument/2006/relationships/customXml" Target="../ink/ink710.xml"/><Relationship Id="rId134" Type="http://schemas.openxmlformats.org/officeDocument/2006/relationships/image" Target="../media/image716.png"/><Relationship Id="rId579" Type="http://schemas.openxmlformats.org/officeDocument/2006/relationships/customXml" Target="../ink/ink970.xml"/><Relationship Id="rId786" Type="http://schemas.openxmlformats.org/officeDocument/2006/relationships/customXml" Target="../ink/ink1075.xml"/><Relationship Id="rId341" Type="http://schemas.openxmlformats.org/officeDocument/2006/relationships/customXml" Target="../ink/ink848.xml"/><Relationship Id="rId439" Type="http://schemas.openxmlformats.org/officeDocument/2006/relationships/image" Target="../media/image866.png"/><Relationship Id="rId646" Type="http://schemas.openxmlformats.org/officeDocument/2006/relationships/image" Target="../media/image967.png"/><Relationship Id="rId201" Type="http://schemas.openxmlformats.org/officeDocument/2006/relationships/image" Target="../media/image749.png"/><Relationship Id="rId285" Type="http://schemas.openxmlformats.org/officeDocument/2006/relationships/customXml" Target="../ink/ink820.xml"/><Relationship Id="rId506" Type="http://schemas.openxmlformats.org/officeDocument/2006/relationships/image" Target="../media/image899.png"/><Relationship Id="rId853" Type="http://schemas.openxmlformats.org/officeDocument/2006/relationships/image" Target="../media/image1070.png"/><Relationship Id="rId492" Type="http://schemas.openxmlformats.org/officeDocument/2006/relationships/image" Target="../media/image892.png"/><Relationship Id="rId713" Type="http://schemas.openxmlformats.org/officeDocument/2006/relationships/image" Target="../media/image1000.png"/><Relationship Id="rId797" Type="http://schemas.openxmlformats.org/officeDocument/2006/relationships/image" Target="../media/image1042.png"/><Relationship Id="rId145" Type="http://schemas.openxmlformats.org/officeDocument/2006/relationships/customXml" Target="../ink/ink749.xml"/><Relationship Id="rId352" Type="http://schemas.openxmlformats.org/officeDocument/2006/relationships/customXml" Target="../ink/ink854.xml"/><Relationship Id="rId212" Type="http://schemas.openxmlformats.org/officeDocument/2006/relationships/customXml" Target="../ink/ink783.xml"/><Relationship Id="rId657" Type="http://schemas.openxmlformats.org/officeDocument/2006/relationships/image" Target="../media/image972.png"/><Relationship Id="rId864" Type="http://schemas.openxmlformats.org/officeDocument/2006/relationships/customXml" Target="../ink/ink1114.xml"/><Relationship Id="rId296" Type="http://schemas.openxmlformats.org/officeDocument/2006/relationships/image" Target="../media/image796.png"/><Relationship Id="rId517" Type="http://schemas.openxmlformats.org/officeDocument/2006/relationships/customXml" Target="../ink/ink938.xml"/><Relationship Id="rId724" Type="http://schemas.openxmlformats.org/officeDocument/2006/relationships/customXml" Target="../ink/ink1044.xml"/><Relationship Id="rId60" Type="http://schemas.openxmlformats.org/officeDocument/2006/relationships/image" Target="../media/image680.png"/><Relationship Id="rId156" Type="http://schemas.openxmlformats.org/officeDocument/2006/relationships/image" Target="../media/image727.png"/><Relationship Id="rId363" Type="http://schemas.openxmlformats.org/officeDocument/2006/relationships/image" Target="../media/image829.png"/><Relationship Id="rId570" Type="http://schemas.openxmlformats.org/officeDocument/2006/relationships/image" Target="../media/image930.png"/><Relationship Id="rId223" Type="http://schemas.openxmlformats.org/officeDocument/2006/relationships/image" Target="../media/image760.png"/><Relationship Id="rId430" Type="http://schemas.openxmlformats.org/officeDocument/2006/relationships/customXml" Target="../ink/ink894.xml"/><Relationship Id="rId668" Type="http://schemas.openxmlformats.org/officeDocument/2006/relationships/customXml" Target="../ink/ink1016.xml"/><Relationship Id="rId875" Type="http://schemas.openxmlformats.org/officeDocument/2006/relationships/image" Target="../media/image1081.png"/><Relationship Id="rId18" Type="http://schemas.openxmlformats.org/officeDocument/2006/relationships/customXml" Target="../ink/ink684.xml"/><Relationship Id="rId528" Type="http://schemas.openxmlformats.org/officeDocument/2006/relationships/image" Target="../media/image910.png"/><Relationship Id="rId735" Type="http://schemas.openxmlformats.org/officeDocument/2006/relationships/image" Target="../media/image1011.png"/><Relationship Id="rId167" Type="http://schemas.openxmlformats.org/officeDocument/2006/relationships/customXml" Target="../ink/ink760.xml"/><Relationship Id="rId374" Type="http://schemas.openxmlformats.org/officeDocument/2006/relationships/customXml" Target="../ink/ink865.xml"/><Relationship Id="rId581" Type="http://schemas.openxmlformats.org/officeDocument/2006/relationships/customXml" Target="../ink/ink971.xml"/><Relationship Id="rId71" Type="http://schemas.openxmlformats.org/officeDocument/2006/relationships/customXml" Target="../ink/ink711.xml"/><Relationship Id="rId234" Type="http://schemas.openxmlformats.org/officeDocument/2006/relationships/customXml" Target="../ink/ink794.xml"/><Relationship Id="rId679" Type="http://schemas.openxmlformats.org/officeDocument/2006/relationships/image" Target="../media/image983.png"/><Relationship Id="rId802" Type="http://schemas.openxmlformats.org/officeDocument/2006/relationships/customXml" Target="../ink/ink1083.xml"/><Relationship Id="rId2" Type="http://schemas.openxmlformats.org/officeDocument/2006/relationships/customXml" Target="../ink/ink676.xml"/><Relationship Id="rId29" Type="http://schemas.openxmlformats.org/officeDocument/2006/relationships/image" Target="../media/image665.png"/><Relationship Id="rId441" Type="http://schemas.openxmlformats.org/officeDocument/2006/relationships/image" Target="../media/image867.png"/><Relationship Id="rId539" Type="http://schemas.openxmlformats.org/officeDocument/2006/relationships/image" Target="../media/image915.png"/><Relationship Id="rId746" Type="http://schemas.openxmlformats.org/officeDocument/2006/relationships/customXml" Target="../ink/ink1055.xml"/><Relationship Id="rId178" Type="http://schemas.openxmlformats.org/officeDocument/2006/relationships/image" Target="../media/image738.png"/><Relationship Id="rId301" Type="http://schemas.openxmlformats.org/officeDocument/2006/relationships/customXml" Target="../ink/ink828.xml"/><Relationship Id="rId82" Type="http://schemas.openxmlformats.org/officeDocument/2006/relationships/customXml" Target="../ink/ink717.xml"/><Relationship Id="rId385" Type="http://schemas.openxmlformats.org/officeDocument/2006/relationships/image" Target="../media/image840.png"/><Relationship Id="rId592" Type="http://schemas.openxmlformats.org/officeDocument/2006/relationships/customXml" Target="../ink/ink977.xml"/><Relationship Id="rId606" Type="http://schemas.openxmlformats.org/officeDocument/2006/relationships/customXml" Target="../ink/ink984.xml"/><Relationship Id="rId813" Type="http://schemas.openxmlformats.org/officeDocument/2006/relationships/image" Target="../media/image1050.png"/><Relationship Id="rId245" Type="http://schemas.openxmlformats.org/officeDocument/2006/relationships/image" Target="../media/image771.png"/><Relationship Id="rId452" Type="http://schemas.openxmlformats.org/officeDocument/2006/relationships/customXml" Target="../ink/ink905.xml"/><Relationship Id="rId105" Type="http://schemas.openxmlformats.org/officeDocument/2006/relationships/customXml" Target="../ink/ink729.xml"/><Relationship Id="rId312" Type="http://schemas.openxmlformats.org/officeDocument/2006/relationships/image" Target="../media/image804.png"/><Relationship Id="rId757" Type="http://schemas.openxmlformats.org/officeDocument/2006/relationships/image" Target="../media/image1022.png"/><Relationship Id="rId93" Type="http://schemas.openxmlformats.org/officeDocument/2006/relationships/image" Target="../media/image696.png"/><Relationship Id="rId189" Type="http://schemas.openxmlformats.org/officeDocument/2006/relationships/customXml" Target="../ink/ink771.xml"/><Relationship Id="rId396" Type="http://schemas.openxmlformats.org/officeDocument/2006/relationships/customXml" Target="../ink/ink876.xml"/><Relationship Id="rId617" Type="http://schemas.openxmlformats.org/officeDocument/2006/relationships/image" Target="../media/image953.png"/><Relationship Id="rId824" Type="http://schemas.openxmlformats.org/officeDocument/2006/relationships/customXml" Target="../ink/ink1094.xml"/><Relationship Id="rId256" Type="http://schemas.openxmlformats.org/officeDocument/2006/relationships/image" Target="../media/image776.png"/><Relationship Id="rId463" Type="http://schemas.openxmlformats.org/officeDocument/2006/relationships/image" Target="../media/image878.png"/><Relationship Id="rId670" Type="http://schemas.openxmlformats.org/officeDocument/2006/relationships/customXml" Target="../ink/ink1017.xml"/><Relationship Id="rId116" Type="http://schemas.openxmlformats.org/officeDocument/2006/relationships/image" Target="../media/image707.png"/><Relationship Id="rId323" Type="http://schemas.openxmlformats.org/officeDocument/2006/relationships/customXml" Target="../ink/ink839.xml"/><Relationship Id="rId530" Type="http://schemas.openxmlformats.org/officeDocument/2006/relationships/image" Target="../media/image911.png"/><Relationship Id="rId768" Type="http://schemas.openxmlformats.org/officeDocument/2006/relationships/customXml" Target="../ink/ink1066.xml"/><Relationship Id="rId20" Type="http://schemas.openxmlformats.org/officeDocument/2006/relationships/customXml" Target="../ink/ink685.xml"/><Relationship Id="rId628" Type="http://schemas.openxmlformats.org/officeDocument/2006/relationships/customXml" Target="../ink/ink995.xml"/><Relationship Id="rId835" Type="http://schemas.openxmlformats.org/officeDocument/2006/relationships/image" Target="../media/image1061.png"/><Relationship Id="rId267" Type="http://schemas.openxmlformats.org/officeDocument/2006/relationships/customXml" Target="../ink/ink811.xml"/><Relationship Id="rId474" Type="http://schemas.openxmlformats.org/officeDocument/2006/relationships/customXml" Target="../ink/ink916.xml"/><Relationship Id="rId127" Type="http://schemas.openxmlformats.org/officeDocument/2006/relationships/customXml" Target="../ink/ink740.xml"/><Relationship Id="rId681" Type="http://schemas.openxmlformats.org/officeDocument/2006/relationships/image" Target="../media/image984.png"/><Relationship Id="rId779" Type="http://schemas.openxmlformats.org/officeDocument/2006/relationships/image" Target="../media/image1033.png"/><Relationship Id="rId31" Type="http://schemas.openxmlformats.org/officeDocument/2006/relationships/image" Target="../media/image666.png"/><Relationship Id="rId334" Type="http://schemas.openxmlformats.org/officeDocument/2006/relationships/image" Target="../media/image815.png"/><Relationship Id="rId541" Type="http://schemas.openxmlformats.org/officeDocument/2006/relationships/image" Target="../media/image916.png"/><Relationship Id="rId639" Type="http://schemas.openxmlformats.org/officeDocument/2006/relationships/customXml" Target="../ink/ink1001.xml"/><Relationship Id="rId180" Type="http://schemas.openxmlformats.org/officeDocument/2006/relationships/image" Target="../media/image739.png"/><Relationship Id="rId278" Type="http://schemas.openxmlformats.org/officeDocument/2006/relationships/image" Target="../media/image787.png"/><Relationship Id="rId401" Type="http://schemas.openxmlformats.org/officeDocument/2006/relationships/image" Target="../media/image848.png"/><Relationship Id="rId846" Type="http://schemas.openxmlformats.org/officeDocument/2006/relationships/customXml" Target="../ink/ink1105.xml"/><Relationship Id="rId485" Type="http://schemas.openxmlformats.org/officeDocument/2006/relationships/customXml" Target="../ink/ink922.xml"/><Relationship Id="rId692" Type="http://schemas.openxmlformats.org/officeDocument/2006/relationships/customXml" Target="../ink/ink1028.xml"/><Relationship Id="rId706" Type="http://schemas.openxmlformats.org/officeDocument/2006/relationships/customXml" Target="../ink/ink1035.xml"/><Relationship Id="rId42" Type="http://schemas.openxmlformats.org/officeDocument/2006/relationships/customXml" Target="../ink/ink696.xml"/><Relationship Id="rId138" Type="http://schemas.openxmlformats.org/officeDocument/2006/relationships/image" Target="../media/image718.png"/><Relationship Id="rId345" Type="http://schemas.openxmlformats.org/officeDocument/2006/relationships/customXml" Target="../ink/ink850.xml"/><Relationship Id="rId552" Type="http://schemas.openxmlformats.org/officeDocument/2006/relationships/customXml" Target="../ink/ink956.xml"/><Relationship Id="rId191" Type="http://schemas.openxmlformats.org/officeDocument/2006/relationships/customXml" Target="../ink/ink772.xml"/><Relationship Id="rId205" Type="http://schemas.openxmlformats.org/officeDocument/2006/relationships/image" Target="../media/image751.png"/><Relationship Id="rId412" Type="http://schemas.openxmlformats.org/officeDocument/2006/relationships/customXml" Target="../ink/ink884.xml"/><Relationship Id="rId857" Type="http://schemas.openxmlformats.org/officeDocument/2006/relationships/image" Target="../media/image1072.png"/><Relationship Id="rId289" Type="http://schemas.openxmlformats.org/officeDocument/2006/relationships/customXml" Target="../ink/ink822.xml"/><Relationship Id="rId496" Type="http://schemas.openxmlformats.org/officeDocument/2006/relationships/image" Target="../media/image894.png"/><Relationship Id="rId717" Type="http://schemas.openxmlformats.org/officeDocument/2006/relationships/image" Target="../media/image1002.png"/><Relationship Id="rId53" Type="http://schemas.openxmlformats.org/officeDocument/2006/relationships/customXml" Target="../ink/ink702.xml"/><Relationship Id="rId149" Type="http://schemas.openxmlformats.org/officeDocument/2006/relationships/customXml" Target="../ink/ink751.xml"/><Relationship Id="rId356" Type="http://schemas.openxmlformats.org/officeDocument/2006/relationships/customXml" Target="../ink/ink856.xml"/><Relationship Id="rId563" Type="http://schemas.openxmlformats.org/officeDocument/2006/relationships/customXml" Target="../ink/ink962.xml"/><Relationship Id="rId770" Type="http://schemas.openxmlformats.org/officeDocument/2006/relationships/customXml" Target="../ink/ink1067.xml"/><Relationship Id="rId216" Type="http://schemas.openxmlformats.org/officeDocument/2006/relationships/customXml" Target="../ink/ink785.xml"/><Relationship Id="rId423" Type="http://schemas.openxmlformats.org/officeDocument/2006/relationships/customXml" Target="../ink/ink890.xml"/><Relationship Id="rId868" Type="http://schemas.openxmlformats.org/officeDocument/2006/relationships/customXml" Target="../ink/ink1116.xml"/><Relationship Id="rId630" Type="http://schemas.openxmlformats.org/officeDocument/2006/relationships/customXml" Target="../ink/ink996.xml"/><Relationship Id="rId728" Type="http://schemas.openxmlformats.org/officeDocument/2006/relationships/customXml" Target="../ink/ink1046.xml"/><Relationship Id="rId64" Type="http://schemas.openxmlformats.org/officeDocument/2006/relationships/image" Target="../media/image682.png"/><Relationship Id="rId367" Type="http://schemas.openxmlformats.org/officeDocument/2006/relationships/image" Target="../media/image831.png"/><Relationship Id="rId574" Type="http://schemas.openxmlformats.org/officeDocument/2006/relationships/image" Target="../media/image932.png"/><Relationship Id="rId227" Type="http://schemas.openxmlformats.org/officeDocument/2006/relationships/image" Target="../media/image762.png"/><Relationship Id="rId781" Type="http://schemas.openxmlformats.org/officeDocument/2006/relationships/image" Target="../media/image1034.png"/><Relationship Id="rId879" Type="http://schemas.openxmlformats.org/officeDocument/2006/relationships/image" Target="../media/image1083.png"/><Relationship Id="rId434" Type="http://schemas.openxmlformats.org/officeDocument/2006/relationships/customXml" Target="../ink/ink896.xml"/><Relationship Id="rId641" Type="http://schemas.openxmlformats.org/officeDocument/2006/relationships/customXml" Target="../ink/ink1002.xml"/><Relationship Id="rId739" Type="http://schemas.openxmlformats.org/officeDocument/2006/relationships/image" Target="../media/image1013.png"/><Relationship Id="rId280" Type="http://schemas.openxmlformats.org/officeDocument/2006/relationships/image" Target="../media/image788.png"/><Relationship Id="rId501" Type="http://schemas.openxmlformats.org/officeDocument/2006/relationships/customXml" Target="../ink/ink930.xml"/><Relationship Id="rId75" Type="http://schemas.openxmlformats.org/officeDocument/2006/relationships/customXml" Target="../ink/ink713.xml"/><Relationship Id="rId140" Type="http://schemas.openxmlformats.org/officeDocument/2006/relationships/image" Target="../media/image719.png"/><Relationship Id="rId378" Type="http://schemas.openxmlformats.org/officeDocument/2006/relationships/customXml" Target="../ink/ink867.xml"/><Relationship Id="rId585" Type="http://schemas.openxmlformats.org/officeDocument/2006/relationships/customXml" Target="../ink/ink973.xml"/><Relationship Id="rId792" Type="http://schemas.openxmlformats.org/officeDocument/2006/relationships/customXml" Target="../ink/ink1078.xml"/><Relationship Id="rId806" Type="http://schemas.openxmlformats.org/officeDocument/2006/relationships/customXml" Target="../ink/ink1085.xml"/><Relationship Id="rId6" Type="http://schemas.openxmlformats.org/officeDocument/2006/relationships/customXml" Target="../ink/ink678.xml"/><Relationship Id="rId238" Type="http://schemas.openxmlformats.org/officeDocument/2006/relationships/customXml" Target="../ink/ink796.xml"/><Relationship Id="rId445" Type="http://schemas.openxmlformats.org/officeDocument/2006/relationships/image" Target="../media/image869.png"/><Relationship Id="rId652" Type="http://schemas.openxmlformats.org/officeDocument/2006/relationships/customXml" Target="../ink/ink1008.xml"/><Relationship Id="rId291" Type="http://schemas.openxmlformats.org/officeDocument/2006/relationships/customXml" Target="../ink/ink823.xml"/><Relationship Id="rId305" Type="http://schemas.openxmlformats.org/officeDocument/2006/relationships/customXml" Target="../ink/ink830.xml"/><Relationship Id="rId512" Type="http://schemas.openxmlformats.org/officeDocument/2006/relationships/image" Target="../media/image902.png"/><Relationship Id="rId86" Type="http://schemas.openxmlformats.org/officeDocument/2006/relationships/customXml" Target="../ink/ink719.xml"/><Relationship Id="rId151" Type="http://schemas.openxmlformats.org/officeDocument/2006/relationships/customXml" Target="../ink/ink752.xml"/><Relationship Id="rId389" Type="http://schemas.openxmlformats.org/officeDocument/2006/relationships/image" Target="../media/image842.png"/><Relationship Id="rId596" Type="http://schemas.openxmlformats.org/officeDocument/2006/relationships/customXml" Target="../ink/ink979.xml"/><Relationship Id="rId817" Type="http://schemas.openxmlformats.org/officeDocument/2006/relationships/image" Target="../media/image1052.png"/><Relationship Id="rId249" Type="http://schemas.openxmlformats.org/officeDocument/2006/relationships/image" Target="../media/image773.png"/><Relationship Id="rId456" Type="http://schemas.openxmlformats.org/officeDocument/2006/relationships/customXml" Target="../ink/ink907.xml"/><Relationship Id="rId663" Type="http://schemas.openxmlformats.org/officeDocument/2006/relationships/image" Target="../media/image975.png"/><Relationship Id="rId870" Type="http://schemas.openxmlformats.org/officeDocument/2006/relationships/customXml" Target="../ink/ink1117.xml"/><Relationship Id="rId13" Type="http://schemas.openxmlformats.org/officeDocument/2006/relationships/image" Target="../media/image657.png"/><Relationship Id="rId109" Type="http://schemas.openxmlformats.org/officeDocument/2006/relationships/customXml" Target="../ink/ink731.xml"/><Relationship Id="rId316" Type="http://schemas.openxmlformats.org/officeDocument/2006/relationships/image" Target="../media/image806.png"/><Relationship Id="rId523" Type="http://schemas.openxmlformats.org/officeDocument/2006/relationships/customXml" Target="../ink/ink941.xml"/><Relationship Id="rId97" Type="http://schemas.openxmlformats.org/officeDocument/2006/relationships/customXml" Target="../ink/ink725.xml"/><Relationship Id="rId730" Type="http://schemas.openxmlformats.org/officeDocument/2006/relationships/customXml" Target="../ink/ink1047.xml"/><Relationship Id="rId828" Type="http://schemas.openxmlformats.org/officeDocument/2006/relationships/customXml" Target="../ink/ink1096.xml"/><Relationship Id="rId162" Type="http://schemas.openxmlformats.org/officeDocument/2006/relationships/image" Target="../media/image730.png"/><Relationship Id="rId467" Type="http://schemas.openxmlformats.org/officeDocument/2006/relationships/image" Target="../media/image880.png"/><Relationship Id="rId674" Type="http://schemas.openxmlformats.org/officeDocument/2006/relationships/customXml" Target="../ink/ink1019.xml"/><Relationship Id="rId881" Type="http://schemas.openxmlformats.org/officeDocument/2006/relationships/image" Target="../media/image1084.png"/><Relationship Id="rId24" Type="http://schemas.openxmlformats.org/officeDocument/2006/relationships/customXml" Target="../ink/ink687.xml"/><Relationship Id="rId327" Type="http://schemas.openxmlformats.org/officeDocument/2006/relationships/customXml" Target="../ink/ink841.xml"/><Relationship Id="rId534" Type="http://schemas.openxmlformats.org/officeDocument/2006/relationships/customXml" Target="../ink/ink947.xml"/><Relationship Id="rId741" Type="http://schemas.openxmlformats.org/officeDocument/2006/relationships/image" Target="../media/image1014.png"/><Relationship Id="rId839" Type="http://schemas.openxmlformats.org/officeDocument/2006/relationships/image" Target="../media/image1063.png"/><Relationship Id="rId173" Type="http://schemas.openxmlformats.org/officeDocument/2006/relationships/customXml" Target="../ink/ink763.xml"/><Relationship Id="rId380" Type="http://schemas.openxmlformats.org/officeDocument/2006/relationships/customXml" Target="../ink/ink868.xml"/><Relationship Id="rId601" Type="http://schemas.openxmlformats.org/officeDocument/2006/relationships/image" Target="../media/image945.png"/><Relationship Id="rId240" Type="http://schemas.openxmlformats.org/officeDocument/2006/relationships/customXml" Target="../ink/ink797.xml"/><Relationship Id="rId478" Type="http://schemas.openxmlformats.org/officeDocument/2006/relationships/customXml" Target="../ink/ink918.xml"/><Relationship Id="rId685" Type="http://schemas.openxmlformats.org/officeDocument/2006/relationships/image" Target="../media/image986.png"/><Relationship Id="rId35" Type="http://schemas.openxmlformats.org/officeDocument/2006/relationships/image" Target="../media/image668.png"/><Relationship Id="rId100" Type="http://schemas.openxmlformats.org/officeDocument/2006/relationships/image" Target="../media/image699.png"/><Relationship Id="rId338" Type="http://schemas.openxmlformats.org/officeDocument/2006/relationships/image" Target="../media/image817.png"/><Relationship Id="rId545" Type="http://schemas.openxmlformats.org/officeDocument/2006/relationships/image" Target="../media/image918.png"/><Relationship Id="rId752" Type="http://schemas.openxmlformats.org/officeDocument/2006/relationships/customXml" Target="../ink/ink1058.xml"/><Relationship Id="rId184" Type="http://schemas.openxmlformats.org/officeDocument/2006/relationships/image" Target="../media/image741.png"/><Relationship Id="rId391" Type="http://schemas.openxmlformats.org/officeDocument/2006/relationships/image" Target="../media/image843.png"/><Relationship Id="rId405" Type="http://schemas.openxmlformats.org/officeDocument/2006/relationships/image" Target="../media/image850.png"/><Relationship Id="rId612" Type="http://schemas.openxmlformats.org/officeDocument/2006/relationships/customXml" Target="../ink/ink987.xml"/><Relationship Id="rId251" Type="http://schemas.openxmlformats.org/officeDocument/2006/relationships/customXml" Target="../ink/ink803.xml"/><Relationship Id="rId489" Type="http://schemas.openxmlformats.org/officeDocument/2006/relationships/customXml" Target="../ink/ink924.xml"/><Relationship Id="rId696" Type="http://schemas.openxmlformats.org/officeDocument/2006/relationships/customXml" Target="../ink/ink1030.xml"/><Relationship Id="rId46" Type="http://schemas.openxmlformats.org/officeDocument/2006/relationships/customXml" Target="../ink/ink698.xml"/><Relationship Id="rId349" Type="http://schemas.openxmlformats.org/officeDocument/2006/relationships/customXml" Target="../ink/ink852.xml"/><Relationship Id="rId556" Type="http://schemas.openxmlformats.org/officeDocument/2006/relationships/customXml" Target="../ink/ink958.xml"/><Relationship Id="rId763" Type="http://schemas.openxmlformats.org/officeDocument/2006/relationships/image" Target="../media/image1025.png"/><Relationship Id="rId111" Type="http://schemas.openxmlformats.org/officeDocument/2006/relationships/customXml" Target="../ink/ink732.xml"/><Relationship Id="rId195" Type="http://schemas.openxmlformats.org/officeDocument/2006/relationships/customXml" Target="../ink/ink774.xml"/><Relationship Id="rId209" Type="http://schemas.openxmlformats.org/officeDocument/2006/relationships/image" Target="../media/image753.png"/><Relationship Id="rId416" Type="http://schemas.openxmlformats.org/officeDocument/2006/relationships/customXml" Target="../ink/ink886.xml"/><Relationship Id="rId623" Type="http://schemas.openxmlformats.org/officeDocument/2006/relationships/image" Target="../media/image956.png"/><Relationship Id="rId830" Type="http://schemas.openxmlformats.org/officeDocument/2006/relationships/customXml" Target="../ink/ink1097.xml"/><Relationship Id="rId57" Type="http://schemas.openxmlformats.org/officeDocument/2006/relationships/customXml" Target="../ink/ink704.xml"/><Relationship Id="rId262" Type="http://schemas.openxmlformats.org/officeDocument/2006/relationships/image" Target="../media/image779.png"/><Relationship Id="rId567" Type="http://schemas.openxmlformats.org/officeDocument/2006/relationships/customXml" Target="../ink/ink964.xml"/><Relationship Id="rId99" Type="http://schemas.openxmlformats.org/officeDocument/2006/relationships/customXml" Target="../ink/ink726.xml"/><Relationship Id="rId122" Type="http://schemas.openxmlformats.org/officeDocument/2006/relationships/image" Target="../media/image710.png"/><Relationship Id="rId164" Type="http://schemas.openxmlformats.org/officeDocument/2006/relationships/image" Target="../media/image731.png"/><Relationship Id="rId371" Type="http://schemas.openxmlformats.org/officeDocument/2006/relationships/image" Target="../media/image833.png"/><Relationship Id="rId774" Type="http://schemas.openxmlformats.org/officeDocument/2006/relationships/customXml" Target="../ink/ink1069.xml"/><Relationship Id="rId427" Type="http://schemas.openxmlformats.org/officeDocument/2006/relationships/customXml" Target="../ink/ink892.xml"/><Relationship Id="rId469" Type="http://schemas.openxmlformats.org/officeDocument/2006/relationships/image" Target="../media/image881.png"/><Relationship Id="rId634" Type="http://schemas.openxmlformats.org/officeDocument/2006/relationships/image" Target="../media/image961.png"/><Relationship Id="rId676" Type="http://schemas.openxmlformats.org/officeDocument/2006/relationships/customXml" Target="../ink/ink1020.xml"/><Relationship Id="rId841" Type="http://schemas.openxmlformats.org/officeDocument/2006/relationships/image" Target="../media/image1064.png"/><Relationship Id="rId883" Type="http://schemas.openxmlformats.org/officeDocument/2006/relationships/image" Target="../media/image1085.png"/><Relationship Id="rId26" Type="http://schemas.openxmlformats.org/officeDocument/2006/relationships/customXml" Target="../ink/ink688.xml"/><Relationship Id="rId231" Type="http://schemas.openxmlformats.org/officeDocument/2006/relationships/image" Target="../media/image764.png"/><Relationship Id="rId273" Type="http://schemas.openxmlformats.org/officeDocument/2006/relationships/customXml" Target="../ink/ink814.xml"/><Relationship Id="rId329" Type="http://schemas.openxmlformats.org/officeDocument/2006/relationships/customXml" Target="../ink/ink842.xml"/><Relationship Id="rId480" Type="http://schemas.openxmlformats.org/officeDocument/2006/relationships/customXml" Target="../ink/ink919.xml"/><Relationship Id="rId536" Type="http://schemas.openxmlformats.org/officeDocument/2006/relationships/customXml" Target="../ink/ink948.xml"/><Relationship Id="rId701" Type="http://schemas.openxmlformats.org/officeDocument/2006/relationships/image" Target="../media/image994.png"/><Relationship Id="rId68" Type="http://schemas.openxmlformats.org/officeDocument/2006/relationships/image" Target="../media/image684.png"/><Relationship Id="rId133" Type="http://schemas.openxmlformats.org/officeDocument/2006/relationships/customXml" Target="../ink/ink743.xml"/><Relationship Id="rId175" Type="http://schemas.openxmlformats.org/officeDocument/2006/relationships/customXml" Target="../ink/ink764.xml"/><Relationship Id="rId340" Type="http://schemas.openxmlformats.org/officeDocument/2006/relationships/image" Target="../media/image818.png"/><Relationship Id="rId578" Type="http://schemas.openxmlformats.org/officeDocument/2006/relationships/image" Target="../media/image934.png"/><Relationship Id="rId743" Type="http://schemas.openxmlformats.org/officeDocument/2006/relationships/image" Target="../media/image1015.png"/><Relationship Id="rId785" Type="http://schemas.openxmlformats.org/officeDocument/2006/relationships/image" Target="../media/image1036.png"/><Relationship Id="rId200" Type="http://schemas.openxmlformats.org/officeDocument/2006/relationships/customXml" Target="../ink/ink777.xml"/><Relationship Id="rId382" Type="http://schemas.openxmlformats.org/officeDocument/2006/relationships/customXml" Target="../ink/ink869.xml"/><Relationship Id="rId438" Type="http://schemas.openxmlformats.org/officeDocument/2006/relationships/customXml" Target="../ink/ink898.xml"/><Relationship Id="rId603" Type="http://schemas.openxmlformats.org/officeDocument/2006/relationships/image" Target="../media/image946.png"/><Relationship Id="rId645" Type="http://schemas.openxmlformats.org/officeDocument/2006/relationships/customXml" Target="../ink/ink1004.xml"/><Relationship Id="rId687" Type="http://schemas.openxmlformats.org/officeDocument/2006/relationships/image" Target="../media/image987.png"/><Relationship Id="rId810" Type="http://schemas.openxmlformats.org/officeDocument/2006/relationships/customXml" Target="../ink/ink1087.xml"/><Relationship Id="rId852" Type="http://schemas.openxmlformats.org/officeDocument/2006/relationships/customXml" Target="../ink/ink1108.xml"/><Relationship Id="rId242" Type="http://schemas.openxmlformats.org/officeDocument/2006/relationships/customXml" Target="../ink/ink798.xml"/><Relationship Id="rId284" Type="http://schemas.openxmlformats.org/officeDocument/2006/relationships/image" Target="../media/image790.png"/><Relationship Id="rId491" Type="http://schemas.openxmlformats.org/officeDocument/2006/relationships/customXml" Target="../ink/ink925.xml"/><Relationship Id="rId505" Type="http://schemas.openxmlformats.org/officeDocument/2006/relationships/customXml" Target="../ink/ink932.xml"/><Relationship Id="rId712" Type="http://schemas.openxmlformats.org/officeDocument/2006/relationships/customXml" Target="../ink/ink1038.xml"/><Relationship Id="rId37" Type="http://schemas.openxmlformats.org/officeDocument/2006/relationships/image" Target="../media/image669.png"/><Relationship Id="rId79" Type="http://schemas.openxmlformats.org/officeDocument/2006/relationships/image" Target="../media/image689.png"/><Relationship Id="rId102" Type="http://schemas.openxmlformats.org/officeDocument/2006/relationships/image" Target="../media/image700.png"/><Relationship Id="rId144" Type="http://schemas.openxmlformats.org/officeDocument/2006/relationships/image" Target="../media/image721.png"/><Relationship Id="rId547" Type="http://schemas.openxmlformats.org/officeDocument/2006/relationships/image" Target="../media/image919.png"/><Relationship Id="rId589" Type="http://schemas.openxmlformats.org/officeDocument/2006/relationships/customXml" Target="../ink/ink975.xml"/><Relationship Id="rId754" Type="http://schemas.openxmlformats.org/officeDocument/2006/relationships/customXml" Target="../ink/ink1059.xml"/><Relationship Id="rId796" Type="http://schemas.openxmlformats.org/officeDocument/2006/relationships/customXml" Target="../ink/ink1080.xml"/><Relationship Id="rId90" Type="http://schemas.openxmlformats.org/officeDocument/2006/relationships/customXml" Target="../ink/ink721.xml"/><Relationship Id="rId186" Type="http://schemas.openxmlformats.org/officeDocument/2006/relationships/image" Target="../media/image742.png"/><Relationship Id="rId351" Type="http://schemas.openxmlformats.org/officeDocument/2006/relationships/customXml" Target="../ink/ink853.xml"/><Relationship Id="rId393" Type="http://schemas.openxmlformats.org/officeDocument/2006/relationships/image" Target="../media/image844.png"/><Relationship Id="rId407" Type="http://schemas.openxmlformats.org/officeDocument/2006/relationships/image" Target="../media/image851.png"/><Relationship Id="rId449" Type="http://schemas.openxmlformats.org/officeDocument/2006/relationships/image" Target="../media/image871.png"/><Relationship Id="rId614" Type="http://schemas.openxmlformats.org/officeDocument/2006/relationships/customXml" Target="../ink/ink988.xml"/><Relationship Id="rId656" Type="http://schemas.openxmlformats.org/officeDocument/2006/relationships/customXml" Target="../ink/ink1010.xml"/><Relationship Id="rId821" Type="http://schemas.openxmlformats.org/officeDocument/2006/relationships/image" Target="../media/image1054.png"/><Relationship Id="rId863" Type="http://schemas.openxmlformats.org/officeDocument/2006/relationships/image" Target="../media/image1075.png"/><Relationship Id="rId211" Type="http://schemas.openxmlformats.org/officeDocument/2006/relationships/image" Target="../media/image754.png"/><Relationship Id="rId253" Type="http://schemas.openxmlformats.org/officeDocument/2006/relationships/customXml" Target="../ink/ink804.xml"/><Relationship Id="rId295" Type="http://schemas.openxmlformats.org/officeDocument/2006/relationships/customXml" Target="../ink/ink825.xml"/><Relationship Id="rId309" Type="http://schemas.openxmlformats.org/officeDocument/2006/relationships/customXml" Target="../ink/ink832.xml"/><Relationship Id="rId460" Type="http://schemas.openxmlformats.org/officeDocument/2006/relationships/customXml" Target="../ink/ink909.xml"/><Relationship Id="rId516" Type="http://schemas.openxmlformats.org/officeDocument/2006/relationships/image" Target="../media/image904.png"/><Relationship Id="rId698" Type="http://schemas.openxmlformats.org/officeDocument/2006/relationships/customXml" Target="../ink/ink1031.xml"/><Relationship Id="rId48" Type="http://schemas.openxmlformats.org/officeDocument/2006/relationships/customXml" Target="../ink/ink699.xml"/><Relationship Id="rId113" Type="http://schemas.openxmlformats.org/officeDocument/2006/relationships/customXml" Target="../ink/ink733.xml"/><Relationship Id="rId320" Type="http://schemas.openxmlformats.org/officeDocument/2006/relationships/image" Target="../media/image808.png"/><Relationship Id="rId558" Type="http://schemas.openxmlformats.org/officeDocument/2006/relationships/customXml" Target="../ink/ink959.xml"/><Relationship Id="rId723" Type="http://schemas.openxmlformats.org/officeDocument/2006/relationships/image" Target="../media/image1005.png"/><Relationship Id="rId765" Type="http://schemas.openxmlformats.org/officeDocument/2006/relationships/image" Target="../media/image1026.png"/><Relationship Id="rId155" Type="http://schemas.openxmlformats.org/officeDocument/2006/relationships/customXml" Target="../ink/ink754.xml"/><Relationship Id="rId197" Type="http://schemas.openxmlformats.org/officeDocument/2006/relationships/customXml" Target="../ink/ink775.xml"/><Relationship Id="rId362" Type="http://schemas.openxmlformats.org/officeDocument/2006/relationships/customXml" Target="../ink/ink859.xml"/><Relationship Id="rId418" Type="http://schemas.openxmlformats.org/officeDocument/2006/relationships/customXml" Target="../ink/ink887.xml"/><Relationship Id="rId625" Type="http://schemas.openxmlformats.org/officeDocument/2006/relationships/image" Target="../media/image957.png"/><Relationship Id="rId832" Type="http://schemas.openxmlformats.org/officeDocument/2006/relationships/customXml" Target="../ink/ink1098.xml"/><Relationship Id="rId222" Type="http://schemas.openxmlformats.org/officeDocument/2006/relationships/customXml" Target="../ink/ink788.xml"/><Relationship Id="rId264" Type="http://schemas.openxmlformats.org/officeDocument/2006/relationships/image" Target="../media/image780.png"/><Relationship Id="rId471" Type="http://schemas.openxmlformats.org/officeDocument/2006/relationships/image" Target="../media/image882.png"/><Relationship Id="rId667" Type="http://schemas.openxmlformats.org/officeDocument/2006/relationships/image" Target="../media/image977.png"/><Relationship Id="rId874" Type="http://schemas.openxmlformats.org/officeDocument/2006/relationships/customXml" Target="../ink/ink1119.xml"/><Relationship Id="rId17" Type="http://schemas.openxmlformats.org/officeDocument/2006/relationships/image" Target="../media/image659.png"/><Relationship Id="rId59" Type="http://schemas.openxmlformats.org/officeDocument/2006/relationships/customXml" Target="../ink/ink705.xml"/><Relationship Id="rId124" Type="http://schemas.openxmlformats.org/officeDocument/2006/relationships/image" Target="../media/image711.png"/><Relationship Id="rId527" Type="http://schemas.openxmlformats.org/officeDocument/2006/relationships/customXml" Target="../ink/ink943.xml"/><Relationship Id="rId569" Type="http://schemas.openxmlformats.org/officeDocument/2006/relationships/customXml" Target="../ink/ink965.xml"/><Relationship Id="rId734" Type="http://schemas.openxmlformats.org/officeDocument/2006/relationships/customXml" Target="../ink/ink1049.xml"/><Relationship Id="rId776" Type="http://schemas.openxmlformats.org/officeDocument/2006/relationships/customXml" Target="../ink/ink1070.xml"/><Relationship Id="rId70" Type="http://schemas.openxmlformats.org/officeDocument/2006/relationships/image" Target="../media/image685.png"/><Relationship Id="rId166" Type="http://schemas.openxmlformats.org/officeDocument/2006/relationships/image" Target="../media/image732.png"/><Relationship Id="rId331" Type="http://schemas.openxmlformats.org/officeDocument/2006/relationships/customXml" Target="../ink/ink843.xml"/><Relationship Id="rId373" Type="http://schemas.openxmlformats.org/officeDocument/2006/relationships/image" Target="../media/image834.png"/><Relationship Id="rId429" Type="http://schemas.openxmlformats.org/officeDocument/2006/relationships/image" Target="../media/image861.png"/><Relationship Id="rId580" Type="http://schemas.openxmlformats.org/officeDocument/2006/relationships/image" Target="../media/image935.png"/><Relationship Id="rId636" Type="http://schemas.openxmlformats.org/officeDocument/2006/relationships/image" Target="../media/image962.png"/><Relationship Id="rId801" Type="http://schemas.openxmlformats.org/officeDocument/2006/relationships/image" Target="../media/image104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65.png"/><Relationship Id="rId440" Type="http://schemas.openxmlformats.org/officeDocument/2006/relationships/customXml" Target="../ink/ink899.xml"/><Relationship Id="rId678" Type="http://schemas.openxmlformats.org/officeDocument/2006/relationships/customXml" Target="../ink/ink1021.xml"/><Relationship Id="rId843" Type="http://schemas.openxmlformats.org/officeDocument/2006/relationships/image" Target="../media/image1065.png"/><Relationship Id="rId885" Type="http://schemas.openxmlformats.org/officeDocument/2006/relationships/image" Target="../media/image1086.png"/><Relationship Id="rId28" Type="http://schemas.openxmlformats.org/officeDocument/2006/relationships/customXml" Target="../ink/ink689.xml"/><Relationship Id="rId275" Type="http://schemas.openxmlformats.org/officeDocument/2006/relationships/customXml" Target="../ink/ink815.xml"/><Relationship Id="rId300" Type="http://schemas.openxmlformats.org/officeDocument/2006/relationships/image" Target="../media/image798.png"/><Relationship Id="rId482" Type="http://schemas.openxmlformats.org/officeDocument/2006/relationships/customXml" Target="../ink/ink920.xml"/><Relationship Id="rId538" Type="http://schemas.openxmlformats.org/officeDocument/2006/relationships/customXml" Target="../ink/ink949.xml"/><Relationship Id="rId703" Type="http://schemas.openxmlformats.org/officeDocument/2006/relationships/image" Target="../media/image995.png"/><Relationship Id="rId745" Type="http://schemas.openxmlformats.org/officeDocument/2006/relationships/image" Target="../media/image1016.png"/><Relationship Id="rId81" Type="http://schemas.openxmlformats.org/officeDocument/2006/relationships/image" Target="../media/image690.png"/><Relationship Id="rId135" Type="http://schemas.openxmlformats.org/officeDocument/2006/relationships/customXml" Target="../ink/ink744.xml"/><Relationship Id="rId177" Type="http://schemas.openxmlformats.org/officeDocument/2006/relationships/customXml" Target="../ink/ink765.xml"/><Relationship Id="rId342" Type="http://schemas.openxmlformats.org/officeDocument/2006/relationships/image" Target="../media/image819.png"/><Relationship Id="rId384" Type="http://schemas.openxmlformats.org/officeDocument/2006/relationships/customXml" Target="../ink/ink870.xml"/><Relationship Id="rId591" Type="http://schemas.openxmlformats.org/officeDocument/2006/relationships/customXml" Target="../ink/ink976.xml"/><Relationship Id="rId605" Type="http://schemas.openxmlformats.org/officeDocument/2006/relationships/image" Target="../media/image947.png"/><Relationship Id="rId787" Type="http://schemas.openxmlformats.org/officeDocument/2006/relationships/image" Target="../media/image1037.png"/><Relationship Id="rId812" Type="http://schemas.openxmlformats.org/officeDocument/2006/relationships/customXml" Target="../ink/ink1088.xml"/><Relationship Id="rId202" Type="http://schemas.openxmlformats.org/officeDocument/2006/relationships/customXml" Target="../ink/ink778.xml"/><Relationship Id="rId244" Type="http://schemas.openxmlformats.org/officeDocument/2006/relationships/customXml" Target="../ink/ink799.xml"/><Relationship Id="rId647" Type="http://schemas.openxmlformats.org/officeDocument/2006/relationships/customXml" Target="../ink/ink1005.xml"/><Relationship Id="rId689" Type="http://schemas.openxmlformats.org/officeDocument/2006/relationships/image" Target="../media/image988.png"/><Relationship Id="rId854" Type="http://schemas.openxmlformats.org/officeDocument/2006/relationships/customXml" Target="../ink/ink1109.xml"/><Relationship Id="rId39" Type="http://schemas.openxmlformats.org/officeDocument/2006/relationships/image" Target="../media/image670.png"/><Relationship Id="rId286" Type="http://schemas.openxmlformats.org/officeDocument/2006/relationships/image" Target="../media/image791.png"/><Relationship Id="rId451" Type="http://schemas.openxmlformats.org/officeDocument/2006/relationships/image" Target="../media/image872.png"/><Relationship Id="rId493" Type="http://schemas.openxmlformats.org/officeDocument/2006/relationships/customXml" Target="../ink/ink926.xml"/><Relationship Id="rId507" Type="http://schemas.openxmlformats.org/officeDocument/2006/relationships/customXml" Target="../ink/ink933.xml"/><Relationship Id="rId549" Type="http://schemas.openxmlformats.org/officeDocument/2006/relationships/image" Target="../media/image920.png"/><Relationship Id="rId714" Type="http://schemas.openxmlformats.org/officeDocument/2006/relationships/customXml" Target="../ink/ink1039.xml"/><Relationship Id="rId756" Type="http://schemas.openxmlformats.org/officeDocument/2006/relationships/customXml" Target="../ink/ink1060.xml"/><Relationship Id="rId50" Type="http://schemas.openxmlformats.org/officeDocument/2006/relationships/customXml" Target="../ink/ink700.xml"/><Relationship Id="rId104" Type="http://schemas.openxmlformats.org/officeDocument/2006/relationships/image" Target="../media/image701.png"/><Relationship Id="rId146" Type="http://schemas.openxmlformats.org/officeDocument/2006/relationships/image" Target="../media/image722.png"/><Relationship Id="rId188" Type="http://schemas.openxmlformats.org/officeDocument/2006/relationships/image" Target="../media/image743.png"/><Relationship Id="rId311" Type="http://schemas.openxmlformats.org/officeDocument/2006/relationships/customXml" Target="../ink/ink833.xml"/><Relationship Id="rId353" Type="http://schemas.openxmlformats.org/officeDocument/2006/relationships/image" Target="../media/image824.png"/><Relationship Id="rId395" Type="http://schemas.openxmlformats.org/officeDocument/2006/relationships/image" Target="../media/image845.png"/><Relationship Id="rId409" Type="http://schemas.openxmlformats.org/officeDocument/2006/relationships/image" Target="../media/image852.png"/><Relationship Id="rId560" Type="http://schemas.openxmlformats.org/officeDocument/2006/relationships/customXml" Target="../ink/ink960.xml"/><Relationship Id="rId798" Type="http://schemas.openxmlformats.org/officeDocument/2006/relationships/customXml" Target="../ink/ink1081.xml"/><Relationship Id="rId92" Type="http://schemas.openxmlformats.org/officeDocument/2006/relationships/customXml" Target="../ink/ink722.xml"/><Relationship Id="rId213" Type="http://schemas.openxmlformats.org/officeDocument/2006/relationships/image" Target="../media/image755.png"/><Relationship Id="rId420" Type="http://schemas.openxmlformats.org/officeDocument/2006/relationships/customXml" Target="../ink/ink888.xml"/><Relationship Id="rId616" Type="http://schemas.openxmlformats.org/officeDocument/2006/relationships/customXml" Target="../ink/ink989.xml"/><Relationship Id="rId658" Type="http://schemas.openxmlformats.org/officeDocument/2006/relationships/customXml" Target="../ink/ink1011.xml"/><Relationship Id="rId823" Type="http://schemas.openxmlformats.org/officeDocument/2006/relationships/image" Target="../media/image1055.png"/><Relationship Id="rId865" Type="http://schemas.openxmlformats.org/officeDocument/2006/relationships/image" Target="../media/image1076.png"/><Relationship Id="rId255" Type="http://schemas.openxmlformats.org/officeDocument/2006/relationships/customXml" Target="../ink/ink805.xml"/><Relationship Id="rId297" Type="http://schemas.openxmlformats.org/officeDocument/2006/relationships/customXml" Target="../ink/ink826.xml"/><Relationship Id="rId462" Type="http://schemas.openxmlformats.org/officeDocument/2006/relationships/customXml" Target="../ink/ink910.xml"/><Relationship Id="rId518" Type="http://schemas.openxmlformats.org/officeDocument/2006/relationships/image" Target="../media/image905.png"/><Relationship Id="rId725" Type="http://schemas.openxmlformats.org/officeDocument/2006/relationships/image" Target="../media/image1006.png"/><Relationship Id="rId115" Type="http://schemas.openxmlformats.org/officeDocument/2006/relationships/customXml" Target="../ink/ink734.xml"/><Relationship Id="rId157" Type="http://schemas.openxmlformats.org/officeDocument/2006/relationships/customXml" Target="../ink/ink755.xml"/><Relationship Id="rId322" Type="http://schemas.openxmlformats.org/officeDocument/2006/relationships/image" Target="../media/image809.png"/><Relationship Id="rId364" Type="http://schemas.openxmlformats.org/officeDocument/2006/relationships/customXml" Target="../ink/ink860.xml"/><Relationship Id="rId767" Type="http://schemas.openxmlformats.org/officeDocument/2006/relationships/image" Target="../media/image1027.png"/><Relationship Id="rId61" Type="http://schemas.openxmlformats.org/officeDocument/2006/relationships/customXml" Target="../ink/ink706.xml"/><Relationship Id="rId199" Type="http://schemas.openxmlformats.org/officeDocument/2006/relationships/image" Target="../media/image748.png"/><Relationship Id="rId571" Type="http://schemas.openxmlformats.org/officeDocument/2006/relationships/customXml" Target="../ink/ink966.xml"/><Relationship Id="rId627" Type="http://schemas.openxmlformats.org/officeDocument/2006/relationships/image" Target="../media/image958.png"/><Relationship Id="rId669" Type="http://schemas.openxmlformats.org/officeDocument/2006/relationships/image" Target="../media/image978.png"/><Relationship Id="rId834" Type="http://schemas.openxmlformats.org/officeDocument/2006/relationships/customXml" Target="../ink/ink1099.xml"/><Relationship Id="rId876" Type="http://schemas.openxmlformats.org/officeDocument/2006/relationships/customXml" Target="../ink/ink1120.xml"/><Relationship Id="rId19" Type="http://schemas.openxmlformats.org/officeDocument/2006/relationships/image" Target="../media/image660.png"/><Relationship Id="rId224" Type="http://schemas.openxmlformats.org/officeDocument/2006/relationships/customXml" Target="../ink/ink789.xml"/><Relationship Id="rId266" Type="http://schemas.openxmlformats.org/officeDocument/2006/relationships/image" Target="../media/image781.png"/><Relationship Id="rId431" Type="http://schemas.openxmlformats.org/officeDocument/2006/relationships/image" Target="../media/image862.png"/><Relationship Id="rId473" Type="http://schemas.openxmlformats.org/officeDocument/2006/relationships/image" Target="../media/image883.png"/><Relationship Id="rId529" Type="http://schemas.openxmlformats.org/officeDocument/2006/relationships/customXml" Target="../ink/ink944.xml"/><Relationship Id="rId680" Type="http://schemas.openxmlformats.org/officeDocument/2006/relationships/customXml" Target="../ink/ink1022.xml"/><Relationship Id="rId736" Type="http://schemas.openxmlformats.org/officeDocument/2006/relationships/customXml" Target="../ink/ink1050.xml"/><Relationship Id="rId30" Type="http://schemas.openxmlformats.org/officeDocument/2006/relationships/customXml" Target="../ink/ink690.xml"/><Relationship Id="rId126" Type="http://schemas.openxmlformats.org/officeDocument/2006/relationships/image" Target="../media/image712.png"/><Relationship Id="rId168" Type="http://schemas.openxmlformats.org/officeDocument/2006/relationships/image" Target="../media/image733.png"/><Relationship Id="rId333" Type="http://schemas.openxmlformats.org/officeDocument/2006/relationships/customXml" Target="../ink/ink844.xml"/><Relationship Id="rId540" Type="http://schemas.openxmlformats.org/officeDocument/2006/relationships/customXml" Target="../ink/ink950.xml"/><Relationship Id="rId778" Type="http://schemas.openxmlformats.org/officeDocument/2006/relationships/customXml" Target="../ink/ink1071.xml"/><Relationship Id="rId72" Type="http://schemas.openxmlformats.org/officeDocument/2006/relationships/image" Target="../media/image686.png"/><Relationship Id="rId375" Type="http://schemas.openxmlformats.org/officeDocument/2006/relationships/image" Target="../media/image835.png"/><Relationship Id="rId582" Type="http://schemas.openxmlformats.org/officeDocument/2006/relationships/image" Target="../media/image936.png"/><Relationship Id="rId638" Type="http://schemas.openxmlformats.org/officeDocument/2006/relationships/image" Target="../media/image963.png"/><Relationship Id="rId803" Type="http://schemas.openxmlformats.org/officeDocument/2006/relationships/image" Target="../media/image1045.png"/><Relationship Id="rId845" Type="http://schemas.openxmlformats.org/officeDocument/2006/relationships/image" Target="../media/image1066.png"/><Relationship Id="rId3" Type="http://schemas.openxmlformats.org/officeDocument/2006/relationships/image" Target="../media/image652.png"/><Relationship Id="rId235" Type="http://schemas.openxmlformats.org/officeDocument/2006/relationships/image" Target="../media/image766.png"/><Relationship Id="rId277" Type="http://schemas.openxmlformats.org/officeDocument/2006/relationships/customXml" Target="../ink/ink816.xml"/><Relationship Id="rId400" Type="http://schemas.openxmlformats.org/officeDocument/2006/relationships/customXml" Target="../ink/ink878.xml"/><Relationship Id="rId442" Type="http://schemas.openxmlformats.org/officeDocument/2006/relationships/customXml" Target="../ink/ink900.xml"/><Relationship Id="rId484" Type="http://schemas.openxmlformats.org/officeDocument/2006/relationships/image" Target="../media/image888.png"/><Relationship Id="rId705" Type="http://schemas.openxmlformats.org/officeDocument/2006/relationships/image" Target="../media/image996.png"/><Relationship Id="rId137" Type="http://schemas.openxmlformats.org/officeDocument/2006/relationships/customXml" Target="../ink/ink745.xml"/><Relationship Id="rId302" Type="http://schemas.openxmlformats.org/officeDocument/2006/relationships/image" Target="../media/image799.png"/><Relationship Id="rId344" Type="http://schemas.openxmlformats.org/officeDocument/2006/relationships/image" Target="../media/image820.png"/><Relationship Id="rId691" Type="http://schemas.openxmlformats.org/officeDocument/2006/relationships/image" Target="../media/image989.png"/><Relationship Id="rId747" Type="http://schemas.openxmlformats.org/officeDocument/2006/relationships/image" Target="../media/image1017.png"/><Relationship Id="rId789" Type="http://schemas.openxmlformats.org/officeDocument/2006/relationships/image" Target="../media/image1038.png"/><Relationship Id="rId41" Type="http://schemas.openxmlformats.org/officeDocument/2006/relationships/image" Target="../media/image671.png"/><Relationship Id="rId83" Type="http://schemas.openxmlformats.org/officeDocument/2006/relationships/image" Target="../media/image691.png"/><Relationship Id="rId179" Type="http://schemas.openxmlformats.org/officeDocument/2006/relationships/customXml" Target="../ink/ink766.xml"/><Relationship Id="rId386" Type="http://schemas.openxmlformats.org/officeDocument/2006/relationships/customXml" Target="../ink/ink871.xml"/><Relationship Id="rId551" Type="http://schemas.openxmlformats.org/officeDocument/2006/relationships/image" Target="../media/image921.png"/><Relationship Id="rId593" Type="http://schemas.openxmlformats.org/officeDocument/2006/relationships/image" Target="../media/image941.png"/><Relationship Id="rId607" Type="http://schemas.openxmlformats.org/officeDocument/2006/relationships/image" Target="../media/image948.png"/><Relationship Id="rId649" Type="http://schemas.openxmlformats.org/officeDocument/2006/relationships/customXml" Target="../ink/ink1006.xml"/><Relationship Id="rId814" Type="http://schemas.openxmlformats.org/officeDocument/2006/relationships/customXml" Target="../ink/ink1089.xml"/><Relationship Id="rId856" Type="http://schemas.openxmlformats.org/officeDocument/2006/relationships/customXml" Target="../ink/ink1110.xml"/><Relationship Id="rId190" Type="http://schemas.openxmlformats.org/officeDocument/2006/relationships/image" Target="../media/image744.png"/><Relationship Id="rId204" Type="http://schemas.openxmlformats.org/officeDocument/2006/relationships/customXml" Target="../ink/ink779.xml"/><Relationship Id="rId246" Type="http://schemas.openxmlformats.org/officeDocument/2006/relationships/customXml" Target="../ink/ink800.xml"/><Relationship Id="rId288" Type="http://schemas.openxmlformats.org/officeDocument/2006/relationships/image" Target="../media/image792.png"/><Relationship Id="rId411" Type="http://schemas.openxmlformats.org/officeDocument/2006/relationships/image" Target="../media/image853.png"/><Relationship Id="rId453" Type="http://schemas.openxmlformats.org/officeDocument/2006/relationships/image" Target="../media/image873.png"/><Relationship Id="rId509" Type="http://schemas.openxmlformats.org/officeDocument/2006/relationships/customXml" Target="../ink/ink934.xml"/><Relationship Id="rId660" Type="http://schemas.openxmlformats.org/officeDocument/2006/relationships/customXml" Target="../ink/ink1012.xml"/><Relationship Id="rId106" Type="http://schemas.openxmlformats.org/officeDocument/2006/relationships/image" Target="../media/image702.png"/><Relationship Id="rId313" Type="http://schemas.openxmlformats.org/officeDocument/2006/relationships/customXml" Target="../ink/ink834.xml"/><Relationship Id="rId495" Type="http://schemas.openxmlformats.org/officeDocument/2006/relationships/customXml" Target="../ink/ink927.xml"/><Relationship Id="rId716" Type="http://schemas.openxmlformats.org/officeDocument/2006/relationships/customXml" Target="../ink/ink1040.xml"/><Relationship Id="rId758" Type="http://schemas.openxmlformats.org/officeDocument/2006/relationships/customXml" Target="../ink/ink1061.xml"/><Relationship Id="rId10" Type="http://schemas.openxmlformats.org/officeDocument/2006/relationships/customXml" Target="../ink/ink680.xml"/><Relationship Id="rId52" Type="http://schemas.openxmlformats.org/officeDocument/2006/relationships/customXml" Target="../ink/ink701.xml"/><Relationship Id="rId94" Type="http://schemas.openxmlformats.org/officeDocument/2006/relationships/customXml" Target="../ink/ink723.xml"/><Relationship Id="rId148" Type="http://schemas.openxmlformats.org/officeDocument/2006/relationships/image" Target="../media/image723.png"/><Relationship Id="rId355" Type="http://schemas.openxmlformats.org/officeDocument/2006/relationships/image" Target="../media/image825.png"/><Relationship Id="rId397" Type="http://schemas.openxmlformats.org/officeDocument/2006/relationships/image" Target="../media/image846.png"/><Relationship Id="rId520" Type="http://schemas.openxmlformats.org/officeDocument/2006/relationships/image" Target="../media/image906.png"/><Relationship Id="rId562" Type="http://schemas.openxmlformats.org/officeDocument/2006/relationships/image" Target="../media/image926.png"/><Relationship Id="rId618" Type="http://schemas.openxmlformats.org/officeDocument/2006/relationships/customXml" Target="../ink/ink990.xml"/><Relationship Id="rId825" Type="http://schemas.openxmlformats.org/officeDocument/2006/relationships/image" Target="../media/image1056.png"/><Relationship Id="rId215" Type="http://schemas.openxmlformats.org/officeDocument/2006/relationships/image" Target="../media/image756.png"/><Relationship Id="rId257" Type="http://schemas.openxmlformats.org/officeDocument/2006/relationships/customXml" Target="../ink/ink806.xml"/><Relationship Id="rId422" Type="http://schemas.openxmlformats.org/officeDocument/2006/relationships/image" Target="../media/image858.png"/><Relationship Id="rId464" Type="http://schemas.openxmlformats.org/officeDocument/2006/relationships/customXml" Target="../ink/ink911.xml"/><Relationship Id="rId867" Type="http://schemas.openxmlformats.org/officeDocument/2006/relationships/image" Target="../media/image1077.png"/><Relationship Id="rId299" Type="http://schemas.openxmlformats.org/officeDocument/2006/relationships/customXml" Target="../ink/ink827.xml"/><Relationship Id="rId727" Type="http://schemas.openxmlformats.org/officeDocument/2006/relationships/image" Target="../media/image1007.png"/><Relationship Id="rId63" Type="http://schemas.openxmlformats.org/officeDocument/2006/relationships/customXml" Target="../ink/ink707.xml"/><Relationship Id="rId159" Type="http://schemas.openxmlformats.org/officeDocument/2006/relationships/customXml" Target="../ink/ink756.xml"/><Relationship Id="rId366" Type="http://schemas.openxmlformats.org/officeDocument/2006/relationships/customXml" Target="../ink/ink861.xml"/><Relationship Id="rId573" Type="http://schemas.openxmlformats.org/officeDocument/2006/relationships/customXml" Target="../ink/ink967.xml"/><Relationship Id="rId780" Type="http://schemas.openxmlformats.org/officeDocument/2006/relationships/customXml" Target="../ink/ink1072.xml"/><Relationship Id="rId226" Type="http://schemas.openxmlformats.org/officeDocument/2006/relationships/customXml" Target="../ink/ink790.xml"/><Relationship Id="rId433" Type="http://schemas.openxmlformats.org/officeDocument/2006/relationships/image" Target="../media/image863.png"/><Relationship Id="rId878" Type="http://schemas.openxmlformats.org/officeDocument/2006/relationships/customXml" Target="../ink/ink1121.xml"/><Relationship Id="rId640" Type="http://schemas.openxmlformats.org/officeDocument/2006/relationships/image" Target="../media/image964.png"/><Relationship Id="rId738" Type="http://schemas.openxmlformats.org/officeDocument/2006/relationships/customXml" Target="../ink/ink1051.xml"/><Relationship Id="rId74" Type="http://schemas.openxmlformats.org/officeDocument/2006/relationships/image" Target="../media/image687.png"/><Relationship Id="rId377" Type="http://schemas.openxmlformats.org/officeDocument/2006/relationships/image" Target="../media/image836.png"/><Relationship Id="rId500" Type="http://schemas.openxmlformats.org/officeDocument/2006/relationships/image" Target="../media/image896.png"/><Relationship Id="rId584" Type="http://schemas.openxmlformats.org/officeDocument/2006/relationships/image" Target="../media/image937.png"/><Relationship Id="rId805" Type="http://schemas.openxmlformats.org/officeDocument/2006/relationships/image" Target="../media/image1046.png"/><Relationship Id="rId5" Type="http://schemas.openxmlformats.org/officeDocument/2006/relationships/image" Target="../media/image653.png"/><Relationship Id="rId237" Type="http://schemas.openxmlformats.org/officeDocument/2006/relationships/image" Target="../media/image767.png"/><Relationship Id="rId791" Type="http://schemas.openxmlformats.org/officeDocument/2006/relationships/image" Target="../media/image1039.png"/><Relationship Id="rId444" Type="http://schemas.openxmlformats.org/officeDocument/2006/relationships/customXml" Target="../ink/ink901.xml"/><Relationship Id="rId651" Type="http://schemas.openxmlformats.org/officeDocument/2006/relationships/customXml" Target="../ink/ink1007.xml"/><Relationship Id="rId749" Type="http://schemas.openxmlformats.org/officeDocument/2006/relationships/image" Target="../media/image1018.png"/><Relationship Id="rId290" Type="http://schemas.openxmlformats.org/officeDocument/2006/relationships/image" Target="../media/image793.png"/><Relationship Id="rId304" Type="http://schemas.openxmlformats.org/officeDocument/2006/relationships/image" Target="../media/image800.png"/><Relationship Id="rId388" Type="http://schemas.openxmlformats.org/officeDocument/2006/relationships/customXml" Target="../ink/ink872.xml"/><Relationship Id="rId511" Type="http://schemas.openxmlformats.org/officeDocument/2006/relationships/customXml" Target="../ink/ink935.xml"/><Relationship Id="rId609" Type="http://schemas.openxmlformats.org/officeDocument/2006/relationships/image" Target="../media/image949.png"/><Relationship Id="rId85" Type="http://schemas.openxmlformats.org/officeDocument/2006/relationships/image" Target="../media/image692.png"/><Relationship Id="rId150" Type="http://schemas.openxmlformats.org/officeDocument/2006/relationships/image" Target="../media/image724.png"/><Relationship Id="rId595" Type="http://schemas.openxmlformats.org/officeDocument/2006/relationships/image" Target="../media/image942.png"/><Relationship Id="rId816" Type="http://schemas.openxmlformats.org/officeDocument/2006/relationships/customXml" Target="../ink/ink1090.xml"/><Relationship Id="rId248" Type="http://schemas.openxmlformats.org/officeDocument/2006/relationships/customXml" Target="../ink/ink801.xml"/><Relationship Id="rId455" Type="http://schemas.openxmlformats.org/officeDocument/2006/relationships/image" Target="../media/image874.png"/><Relationship Id="rId662" Type="http://schemas.openxmlformats.org/officeDocument/2006/relationships/customXml" Target="../ink/ink1013.xml"/><Relationship Id="rId12" Type="http://schemas.openxmlformats.org/officeDocument/2006/relationships/customXml" Target="../ink/ink681.xml"/><Relationship Id="rId108" Type="http://schemas.openxmlformats.org/officeDocument/2006/relationships/image" Target="../media/image703.png"/><Relationship Id="rId315" Type="http://schemas.openxmlformats.org/officeDocument/2006/relationships/customXml" Target="../ink/ink835.xml"/><Relationship Id="rId522" Type="http://schemas.openxmlformats.org/officeDocument/2006/relationships/image" Target="../media/image907.png"/><Relationship Id="rId96" Type="http://schemas.openxmlformats.org/officeDocument/2006/relationships/customXml" Target="../ink/ink724.xml"/><Relationship Id="rId161" Type="http://schemas.openxmlformats.org/officeDocument/2006/relationships/customXml" Target="../ink/ink757.xml"/><Relationship Id="rId399" Type="http://schemas.openxmlformats.org/officeDocument/2006/relationships/image" Target="../media/image847.png"/><Relationship Id="rId827" Type="http://schemas.openxmlformats.org/officeDocument/2006/relationships/image" Target="../media/image1057.png"/><Relationship Id="rId259" Type="http://schemas.openxmlformats.org/officeDocument/2006/relationships/customXml" Target="../ink/ink807.xml"/><Relationship Id="rId466" Type="http://schemas.openxmlformats.org/officeDocument/2006/relationships/customXml" Target="../ink/ink912.xml"/><Relationship Id="rId673" Type="http://schemas.openxmlformats.org/officeDocument/2006/relationships/image" Target="../media/image980.png"/><Relationship Id="rId880" Type="http://schemas.openxmlformats.org/officeDocument/2006/relationships/customXml" Target="../ink/ink1122.xml"/><Relationship Id="rId23" Type="http://schemas.openxmlformats.org/officeDocument/2006/relationships/image" Target="../media/image662.png"/><Relationship Id="rId119" Type="http://schemas.openxmlformats.org/officeDocument/2006/relationships/customXml" Target="../ink/ink736.xml"/><Relationship Id="rId326" Type="http://schemas.openxmlformats.org/officeDocument/2006/relationships/image" Target="../media/image811.png"/><Relationship Id="rId533" Type="http://schemas.openxmlformats.org/officeDocument/2006/relationships/image" Target="../media/image912.png"/><Relationship Id="rId740" Type="http://schemas.openxmlformats.org/officeDocument/2006/relationships/customXml" Target="../ink/ink1052.xml"/><Relationship Id="rId838" Type="http://schemas.openxmlformats.org/officeDocument/2006/relationships/customXml" Target="../ink/ink1101.xml"/><Relationship Id="rId172" Type="http://schemas.openxmlformats.org/officeDocument/2006/relationships/image" Target="../media/image735.png"/><Relationship Id="rId477" Type="http://schemas.openxmlformats.org/officeDocument/2006/relationships/image" Target="../media/image885.png"/><Relationship Id="rId600" Type="http://schemas.openxmlformats.org/officeDocument/2006/relationships/customXml" Target="../ink/ink981.xml"/><Relationship Id="rId684" Type="http://schemas.openxmlformats.org/officeDocument/2006/relationships/customXml" Target="../ink/ink1024.xml"/><Relationship Id="rId337" Type="http://schemas.openxmlformats.org/officeDocument/2006/relationships/customXml" Target="../ink/ink846.xml"/><Relationship Id="rId34" Type="http://schemas.openxmlformats.org/officeDocument/2006/relationships/customXml" Target="../ink/ink692.xml"/><Relationship Id="rId544" Type="http://schemas.openxmlformats.org/officeDocument/2006/relationships/customXml" Target="../ink/ink952.xml"/><Relationship Id="rId751" Type="http://schemas.openxmlformats.org/officeDocument/2006/relationships/image" Target="../media/image1019.png"/><Relationship Id="rId849" Type="http://schemas.openxmlformats.org/officeDocument/2006/relationships/image" Target="../media/image1068.png"/><Relationship Id="rId183" Type="http://schemas.openxmlformats.org/officeDocument/2006/relationships/customXml" Target="../ink/ink768.xml"/><Relationship Id="rId390" Type="http://schemas.openxmlformats.org/officeDocument/2006/relationships/customXml" Target="../ink/ink873.xml"/><Relationship Id="rId404" Type="http://schemas.openxmlformats.org/officeDocument/2006/relationships/customXml" Target="../ink/ink880.xml"/><Relationship Id="rId611" Type="http://schemas.openxmlformats.org/officeDocument/2006/relationships/image" Target="../media/image950.png"/><Relationship Id="rId250" Type="http://schemas.openxmlformats.org/officeDocument/2006/relationships/customXml" Target="../ink/ink802.xml"/><Relationship Id="rId488" Type="http://schemas.openxmlformats.org/officeDocument/2006/relationships/image" Target="../media/image890.png"/><Relationship Id="rId695" Type="http://schemas.openxmlformats.org/officeDocument/2006/relationships/image" Target="../media/image991.png"/><Relationship Id="rId709" Type="http://schemas.openxmlformats.org/officeDocument/2006/relationships/image" Target="../media/image998.png"/><Relationship Id="rId45" Type="http://schemas.openxmlformats.org/officeDocument/2006/relationships/image" Target="../media/image673.png"/><Relationship Id="rId110" Type="http://schemas.openxmlformats.org/officeDocument/2006/relationships/image" Target="../media/image704.png"/><Relationship Id="rId348" Type="http://schemas.openxmlformats.org/officeDocument/2006/relationships/image" Target="../media/image822.png"/><Relationship Id="rId555" Type="http://schemas.openxmlformats.org/officeDocument/2006/relationships/image" Target="../media/image923.png"/><Relationship Id="rId762" Type="http://schemas.openxmlformats.org/officeDocument/2006/relationships/customXml" Target="../ink/ink1063.xml"/><Relationship Id="rId194" Type="http://schemas.openxmlformats.org/officeDocument/2006/relationships/image" Target="../media/image746.png"/><Relationship Id="rId208" Type="http://schemas.openxmlformats.org/officeDocument/2006/relationships/customXml" Target="../ink/ink781.xml"/><Relationship Id="rId415" Type="http://schemas.openxmlformats.org/officeDocument/2006/relationships/image" Target="../media/image855.png"/><Relationship Id="rId622" Type="http://schemas.openxmlformats.org/officeDocument/2006/relationships/customXml" Target="../ink/ink992.xml"/><Relationship Id="rId261" Type="http://schemas.openxmlformats.org/officeDocument/2006/relationships/customXml" Target="../ink/ink808.xml"/><Relationship Id="rId499" Type="http://schemas.openxmlformats.org/officeDocument/2006/relationships/customXml" Target="../ink/ink929.xml"/><Relationship Id="rId56" Type="http://schemas.openxmlformats.org/officeDocument/2006/relationships/image" Target="../media/image678.png"/><Relationship Id="rId359" Type="http://schemas.openxmlformats.org/officeDocument/2006/relationships/image" Target="../media/image827.png"/><Relationship Id="rId566" Type="http://schemas.openxmlformats.org/officeDocument/2006/relationships/image" Target="../media/image928.png"/><Relationship Id="rId773" Type="http://schemas.openxmlformats.org/officeDocument/2006/relationships/image" Target="../media/image1030.png"/><Relationship Id="rId121" Type="http://schemas.openxmlformats.org/officeDocument/2006/relationships/customXml" Target="../ink/ink737.xml"/><Relationship Id="rId219" Type="http://schemas.openxmlformats.org/officeDocument/2006/relationships/image" Target="../media/image758.png"/><Relationship Id="rId426" Type="http://schemas.openxmlformats.org/officeDocument/2006/relationships/image" Target="../media/image860.png"/><Relationship Id="rId633" Type="http://schemas.openxmlformats.org/officeDocument/2006/relationships/customXml" Target="../ink/ink998.xml"/><Relationship Id="rId840" Type="http://schemas.openxmlformats.org/officeDocument/2006/relationships/customXml" Target="../ink/ink1102.xml"/><Relationship Id="rId67" Type="http://schemas.openxmlformats.org/officeDocument/2006/relationships/customXml" Target="../ink/ink709.xml"/><Relationship Id="rId272" Type="http://schemas.openxmlformats.org/officeDocument/2006/relationships/image" Target="../media/image784.png"/><Relationship Id="rId577" Type="http://schemas.openxmlformats.org/officeDocument/2006/relationships/customXml" Target="../ink/ink969.xml"/><Relationship Id="rId700" Type="http://schemas.openxmlformats.org/officeDocument/2006/relationships/customXml" Target="../ink/ink1032.xml"/><Relationship Id="rId132" Type="http://schemas.openxmlformats.org/officeDocument/2006/relationships/image" Target="../media/image715.png"/><Relationship Id="rId784" Type="http://schemas.openxmlformats.org/officeDocument/2006/relationships/customXml" Target="../ink/ink1074.xml"/><Relationship Id="rId437" Type="http://schemas.openxmlformats.org/officeDocument/2006/relationships/image" Target="../media/image865.png"/><Relationship Id="rId644" Type="http://schemas.openxmlformats.org/officeDocument/2006/relationships/image" Target="../media/image966.png"/><Relationship Id="rId851" Type="http://schemas.openxmlformats.org/officeDocument/2006/relationships/image" Target="../media/image1069.png"/><Relationship Id="rId283" Type="http://schemas.openxmlformats.org/officeDocument/2006/relationships/customXml" Target="../ink/ink819.xml"/><Relationship Id="rId490" Type="http://schemas.openxmlformats.org/officeDocument/2006/relationships/image" Target="../media/image891.png"/><Relationship Id="rId504" Type="http://schemas.openxmlformats.org/officeDocument/2006/relationships/image" Target="../media/image898.png"/><Relationship Id="rId711" Type="http://schemas.openxmlformats.org/officeDocument/2006/relationships/image" Target="../media/image999.png"/><Relationship Id="rId78" Type="http://schemas.openxmlformats.org/officeDocument/2006/relationships/customXml" Target="../ink/ink715.xml"/><Relationship Id="rId143" Type="http://schemas.openxmlformats.org/officeDocument/2006/relationships/customXml" Target="../ink/ink748.xml"/><Relationship Id="rId350" Type="http://schemas.openxmlformats.org/officeDocument/2006/relationships/image" Target="../media/image823.png"/><Relationship Id="rId588" Type="http://schemas.openxmlformats.org/officeDocument/2006/relationships/image" Target="../media/image939.png"/><Relationship Id="rId795" Type="http://schemas.openxmlformats.org/officeDocument/2006/relationships/image" Target="../media/image1041.png"/><Relationship Id="rId809" Type="http://schemas.openxmlformats.org/officeDocument/2006/relationships/image" Target="../media/image1048.png"/><Relationship Id="rId9" Type="http://schemas.openxmlformats.org/officeDocument/2006/relationships/image" Target="../media/image655.png"/><Relationship Id="rId210" Type="http://schemas.openxmlformats.org/officeDocument/2006/relationships/customXml" Target="../ink/ink782.xml"/><Relationship Id="rId448" Type="http://schemas.openxmlformats.org/officeDocument/2006/relationships/customXml" Target="../ink/ink903.xml"/><Relationship Id="rId655" Type="http://schemas.openxmlformats.org/officeDocument/2006/relationships/image" Target="../media/image971.png"/><Relationship Id="rId862" Type="http://schemas.openxmlformats.org/officeDocument/2006/relationships/customXml" Target="../ink/ink1113.xml"/><Relationship Id="rId294" Type="http://schemas.openxmlformats.org/officeDocument/2006/relationships/image" Target="../media/image795.png"/><Relationship Id="rId308" Type="http://schemas.openxmlformats.org/officeDocument/2006/relationships/image" Target="../media/image802.png"/><Relationship Id="rId515" Type="http://schemas.openxmlformats.org/officeDocument/2006/relationships/customXml" Target="../ink/ink937.xml"/><Relationship Id="rId722" Type="http://schemas.openxmlformats.org/officeDocument/2006/relationships/customXml" Target="../ink/ink1043.xml"/><Relationship Id="rId89" Type="http://schemas.openxmlformats.org/officeDocument/2006/relationships/image" Target="../media/image694.png"/><Relationship Id="rId154" Type="http://schemas.openxmlformats.org/officeDocument/2006/relationships/image" Target="../media/image726.png"/><Relationship Id="rId361" Type="http://schemas.openxmlformats.org/officeDocument/2006/relationships/image" Target="../media/image828.png"/><Relationship Id="rId599" Type="http://schemas.openxmlformats.org/officeDocument/2006/relationships/image" Target="../media/image944.png"/><Relationship Id="rId459" Type="http://schemas.openxmlformats.org/officeDocument/2006/relationships/image" Target="../media/image876.png"/><Relationship Id="rId666" Type="http://schemas.openxmlformats.org/officeDocument/2006/relationships/customXml" Target="../ink/ink1015.xml"/><Relationship Id="rId873" Type="http://schemas.openxmlformats.org/officeDocument/2006/relationships/image" Target="../media/image1080.png"/><Relationship Id="rId16" Type="http://schemas.openxmlformats.org/officeDocument/2006/relationships/customXml" Target="../ink/ink683.xml"/><Relationship Id="rId221" Type="http://schemas.openxmlformats.org/officeDocument/2006/relationships/image" Target="../media/image759.png"/><Relationship Id="rId319" Type="http://schemas.openxmlformats.org/officeDocument/2006/relationships/customXml" Target="../ink/ink837.xml"/><Relationship Id="rId526" Type="http://schemas.openxmlformats.org/officeDocument/2006/relationships/image" Target="../media/image909.png"/><Relationship Id="rId733" Type="http://schemas.openxmlformats.org/officeDocument/2006/relationships/image" Target="../media/image1010.png"/><Relationship Id="rId165" Type="http://schemas.openxmlformats.org/officeDocument/2006/relationships/customXml" Target="../ink/ink759.xml"/><Relationship Id="rId372" Type="http://schemas.openxmlformats.org/officeDocument/2006/relationships/customXml" Target="../ink/ink864.xml"/><Relationship Id="rId677" Type="http://schemas.openxmlformats.org/officeDocument/2006/relationships/image" Target="../media/image982.png"/><Relationship Id="rId800" Type="http://schemas.openxmlformats.org/officeDocument/2006/relationships/customXml" Target="../ink/ink1082.xml"/><Relationship Id="rId232" Type="http://schemas.openxmlformats.org/officeDocument/2006/relationships/customXml" Target="../ink/ink793.xml"/><Relationship Id="rId884" Type="http://schemas.openxmlformats.org/officeDocument/2006/relationships/customXml" Target="../ink/ink1124.xml"/><Relationship Id="rId27" Type="http://schemas.openxmlformats.org/officeDocument/2006/relationships/image" Target="../media/image664.png"/><Relationship Id="rId537" Type="http://schemas.openxmlformats.org/officeDocument/2006/relationships/image" Target="../media/image914.png"/><Relationship Id="rId744" Type="http://schemas.openxmlformats.org/officeDocument/2006/relationships/customXml" Target="../ink/ink1054.xml"/><Relationship Id="rId80" Type="http://schemas.openxmlformats.org/officeDocument/2006/relationships/customXml" Target="../ink/ink716.xml"/><Relationship Id="rId176" Type="http://schemas.openxmlformats.org/officeDocument/2006/relationships/image" Target="../media/image737.png"/><Relationship Id="rId383" Type="http://schemas.openxmlformats.org/officeDocument/2006/relationships/image" Target="../media/image839.png"/><Relationship Id="rId590" Type="http://schemas.openxmlformats.org/officeDocument/2006/relationships/image" Target="../media/image940.png"/><Relationship Id="rId604" Type="http://schemas.openxmlformats.org/officeDocument/2006/relationships/customXml" Target="../ink/ink983.xml"/><Relationship Id="rId811" Type="http://schemas.openxmlformats.org/officeDocument/2006/relationships/image" Target="../media/image1049.png"/><Relationship Id="rId243" Type="http://schemas.openxmlformats.org/officeDocument/2006/relationships/image" Target="../media/image770.png"/><Relationship Id="rId450" Type="http://schemas.openxmlformats.org/officeDocument/2006/relationships/customXml" Target="../ink/ink904.xml"/><Relationship Id="rId688" Type="http://schemas.openxmlformats.org/officeDocument/2006/relationships/customXml" Target="../ink/ink1026.xml"/><Relationship Id="rId38" Type="http://schemas.openxmlformats.org/officeDocument/2006/relationships/customXml" Target="../ink/ink694.xml"/><Relationship Id="rId103" Type="http://schemas.openxmlformats.org/officeDocument/2006/relationships/customXml" Target="../ink/ink728.xml"/><Relationship Id="rId310" Type="http://schemas.openxmlformats.org/officeDocument/2006/relationships/image" Target="../media/image803.png"/><Relationship Id="rId548" Type="http://schemas.openxmlformats.org/officeDocument/2006/relationships/customXml" Target="../ink/ink954.xml"/><Relationship Id="rId755" Type="http://schemas.openxmlformats.org/officeDocument/2006/relationships/image" Target="../media/image1021.png"/><Relationship Id="rId91" Type="http://schemas.openxmlformats.org/officeDocument/2006/relationships/image" Target="../media/image695.png"/><Relationship Id="rId187" Type="http://schemas.openxmlformats.org/officeDocument/2006/relationships/customXml" Target="../ink/ink770.xml"/><Relationship Id="rId394" Type="http://schemas.openxmlformats.org/officeDocument/2006/relationships/customXml" Target="../ink/ink875.xml"/><Relationship Id="rId408" Type="http://schemas.openxmlformats.org/officeDocument/2006/relationships/customXml" Target="../ink/ink882.xml"/><Relationship Id="rId615" Type="http://schemas.openxmlformats.org/officeDocument/2006/relationships/image" Target="../media/image952.png"/><Relationship Id="rId822" Type="http://schemas.openxmlformats.org/officeDocument/2006/relationships/customXml" Target="../ink/ink1093.xml"/><Relationship Id="rId254" Type="http://schemas.openxmlformats.org/officeDocument/2006/relationships/image" Target="../media/image775.png"/><Relationship Id="rId699" Type="http://schemas.openxmlformats.org/officeDocument/2006/relationships/image" Target="../media/image993.png"/><Relationship Id="rId49" Type="http://schemas.openxmlformats.org/officeDocument/2006/relationships/image" Target="../media/image675.png"/><Relationship Id="rId114" Type="http://schemas.openxmlformats.org/officeDocument/2006/relationships/image" Target="../media/image706.png"/><Relationship Id="rId461" Type="http://schemas.openxmlformats.org/officeDocument/2006/relationships/image" Target="../media/image877.png"/><Relationship Id="rId559" Type="http://schemas.openxmlformats.org/officeDocument/2006/relationships/image" Target="../media/image925.png"/><Relationship Id="rId766" Type="http://schemas.openxmlformats.org/officeDocument/2006/relationships/customXml" Target="../ink/ink1065.xml"/><Relationship Id="rId198" Type="http://schemas.openxmlformats.org/officeDocument/2006/relationships/customXml" Target="../ink/ink776.xml"/><Relationship Id="rId321" Type="http://schemas.openxmlformats.org/officeDocument/2006/relationships/customXml" Target="../ink/ink838.xml"/><Relationship Id="rId419" Type="http://schemas.openxmlformats.org/officeDocument/2006/relationships/image" Target="../media/image857.png"/><Relationship Id="rId626" Type="http://schemas.openxmlformats.org/officeDocument/2006/relationships/customXml" Target="../ink/ink994.xml"/><Relationship Id="rId833" Type="http://schemas.openxmlformats.org/officeDocument/2006/relationships/image" Target="../media/image1060.png"/><Relationship Id="rId265" Type="http://schemas.openxmlformats.org/officeDocument/2006/relationships/customXml" Target="../ink/ink810.xml"/><Relationship Id="rId472" Type="http://schemas.openxmlformats.org/officeDocument/2006/relationships/customXml" Target="../ink/ink915.xml"/><Relationship Id="rId125" Type="http://schemas.openxmlformats.org/officeDocument/2006/relationships/customXml" Target="../ink/ink739.xml"/><Relationship Id="rId332" Type="http://schemas.openxmlformats.org/officeDocument/2006/relationships/image" Target="../media/image814.png"/><Relationship Id="rId777" Type="http://schemas.openxmlformats.org/officeDocument/2006/relationships/image" Target="../media/image1032.png"/><Relationship Id="rId637" Type="http://schemas.openxmlformats.org/officeDocument/2006/relationships/customXml" Target="../ink/ink1000.xml"/><Relationship Id="rId844" Type="http://schemas.openxmlformats.org/officeDocument/2006/relationships/customXml" Target="../ink/ink1104.xml"/><Relationship Id="rId276" Type="http://schemas.openxmlformats.org/officeDocument/2006/relationships/image" Target="../media/image786.png"/><Relationship Id="rId483" Type="http://schemas.openxmlformats.org/officeDocument/2006/relationships/customXml" Target="../ink/ink921.xml"/><Relationship Id="rId690" Type="http://schemas.openxmlformats.org/officeDocument/2006/relationships/customXml" Target="../ink/ink1027.xml"/><Relationship Id="rId704" Type="http://schemas.openxmlformats.org/officeDocument/2006/relationships/customXml" Target="../ink/ink1034.xml"/><Relationship Id="rId40" Type="http://schemas.openxmlformats.org/officeDocument/2006/relationships/customXml" Target="../ink/ink695.xml"/><Relationship Id="rId136" Type="http://schemas.openxmlformats.org/officeDocument/2006/relationships/image" Target="../media/image717.png"/><Relationship Id="rId343" Type="http://schemas.openxmlformats.org/officeDocument/2006/relationships/customXml" Target="../ink/ink849.xml"/><Relationship Id="rId550" Type="http://schemas.openxmlformats.org/officeDocument/2006/relationships/customXml" Target="../ink/ink955.xml"/><Relationship Id="rId788" Type="http://schemas.openxmlformats.org/officeDocument/2006/relationships/customXml" Target="../ink/ink1076.xml"/><Relationship Id="rId203" Type="http://schemas.openxmlformats.org/officeDocument/2006/relationships/image" Target="../media/image750.png"/><Relationship Id="rId648" Type="http://schemas.openxmlformats.org/officeDocument/2006/relationships/image" Target="../media/image968.png"/><Relationship Id="rId855" Type="http://schemas.openxmlformats.org/officeDocument/2006/relationships/image" Target="../media/image1071.png"/><Relationship Id="rId287" Type="http://schemas.openxmlformats.org/officeDocument/2006/relationships/customXml" Target="../ink/ink821.xml"/><Relationship Id="rId410" Type="http://schemas.openxmlformats.org/officeDocument/2006/relationships/customXml" Target="../ink/ink883.xml"/><Relationship Id="rId494" Type="http://schemas.openxmlformats.org/officeDocument/2006/relationships/image" Target="../media/image893.png"/><Relationship Id="rId508" Type="http://schemas.openxmlformats.org/officeDocument/2006/relationships/image" Target="../media/image900.png"/><Relationship Id="rId715" Type="http://schemas.openxmlformats.org/officeDocument/2006/relationships/image" Target="../media/image1001.png"/><Relationship Id="rId147" Type="http://schemas.openxmlformats.org/officeDocument/2006/relationships/customXml" Target="../ink/ink750.xml"/><Relationship Id="rId354" Type="http://schemas.openxmlformats.org/officeDocument/2006/relationships/customXml" Target="../ink/ink855.xml"/><Relationship Id="rId799" Type="http://schemas.openxmlformats.org/officeDocument/2006/relationships/image" Target="../media/image1043.png"/><Relationship Id="rId51" Type="http://schemas.openxmlformats.org/officeDocument/2006/relationships/image" Target="../media/image676.png"/><Relationship Id="rId561" Type="http://schemas.openxmlformats.org/officeDocument/2006/relationships/customXml" Target="../ink/ink961.xml"/><Relationship Id="rId659" Type="http://schemas.openxmlformats.org/officeDocument/2006/relationships/image" Target="../media/image973.png"/><Relationship Id="rId866" Type="http://schemas.openxmlformats.org/officeDocument/2006/relationships/customXml" Target="../ink/ink1115.xml"/><Relationship Id="rId214" Type="http://schemas.openxmlformats.org/officeDocument/2006/relationships/customXml" Target="../ink/ink784.xml"/><Relationship Id="rId298" Type="http://schemas.openxmlformats.org/officeDocument/2006/relationships/image" Target="../media/image797.png"/><Relationship Id="rId421" Type="http://schemas.openxmlformats.org/officeDocument/2006/relationships/customXml" Target="../ink/ink889.xml"/><Relationship Id="rId519" Type="http://schemas.openxmlformats.org/officeDocument/2006/relationships/customXml" Target="../ink/ink939.xml"/><Relationship Id="rId158" Type="http://schemas.openxmlformats.org/officeDocument/2006/relationships/image" Target="../media/image728.png"/><Relationship Id="rId726" Type="http://schemas.openxmlformats.org/officeDocument/2006/relationships/customXml" Target="../ink/ink1045.xml"/><Relationship Id="rId62" Type="http://schemas.openxmlformats.org/officeDocument/2006/relationships/image" Target="../media/image681.png"/><Relationship Id="rId365" Type="http://schemas.openxmlformats.org/officeDocument/2006/relationships/image" Target="../media/image830.png"/><Relationship Id="rId572" Type="http://schemas.openxmlformats.org/officeDocument/2006/relationships/image" Target="../media/image931.png"/><Relationship Id="rId225" Type="http://schemas.openxmlformats.org/officeDocument/2006/relationships/image" Target="../media/image761.png"/><Relationship Id="rId432" Type="http://schemas.openxmlformats.org/officeDocument/2006/relationships/customXml" Target="../ink/ink895.xml"/><Relationship Id="rId877" Type="http://schemas.openxmlformats.org/officeDocument/2006/relationships/image" Target="../media/image1082.png"/><Relationship Id="rId737" Type="http://schemas.openxmlformats.org/officeDocument/2006/relationships/image" Target="../media/image1012.png"/><Relationship Id="rId73" Type="http://schemas.openxmlformats.org/officeDocument/2006/relationships/customXml" Target="../ink/ink712.xml"/><Relationship Id="rId169" Type="http://schemas.openxmlformats.org/officeDocument/2006/relationships/customXml" Target="../ink/ink761.xml"/><Relationship Id="rId376" Type="http://schemas.openxmlformats.org/officeDocument/2006/relationships/customXml" Target="../ink/ink866.xml"/><Relationship Id="rId583" Type="http://schemas.openxmlformats.org/officeDocument/2006/relationships/customXml" Target="../ink/ink972.xml"/><Relationship Id="rId790" Type="http://schemas.openxmlformats.org/officeDocument/2006/relationships/customXml" Target="../ink/ink1077.xml"/><Relationship Id="rId804" Type="http://schemas.openxmlformats.org/officeDocument/2006/relationships/customXml" Target="../ink/ink1084.xml"/><Relationship Id="rId4" Type="http://schemas.openxmlformats.org/officeDocument/2006/relationships/customXml" Target="../ink/ink677.xml"/><Relationship Id="rId236" Type="http://schemas.openxmlformats.org/officeDocument/2006/relationships/customXml" Target="../ink/ink795.xml"/><Relationship Id="rId443" Type="http://schemas.openxmlformats.org/officeDocument/2006/relationships/image" Target="../media/image868.png"/><Relationship Id="rId650" Type="http://schemas.openxmlformats.org/officeDocument/2006/relationships/image" Target="../media/image969.png"/><Relationship Id="rId303" Type="http://schemas.openxmlformats.org/officeDocument/2006/relationships/customXml" Target="../ink/ink829.xml"/><Relationship Id="rId748" Type="http://schemas.openxmlformats.org/officeDocument/2006/relationships/customXml" Target="../ink/ink1056.xml"/><Relationship Id="rId84" Type="http://schemas.openxmlformats.org/officeDocument/2006/relationships/customXml" Target="../ink/ink718.xml"/><Relationship Id="rId387" Type="http://schemas.openxmlformats.org/officeDocument/2006/relationships/image" Target="../media/image841.png"/><Relationship Id="rId510" Type="http://schemas.openxmlformats.org/officeDocument/2006/relationships/image" Target="../media/image901.png"/><Relationship Id="rId594" Type="http://schemas.openxmlformats.org/officeDocument/2006/relationships/customXml" Target="../ink/ink978.xml"/><Relationship Id="rId608" Type="http://schemas.openxmlformats.org/officeDocument/2006/relationships/customXml" Target="../ink/ink985.xml"/><Relationship Id="rId815" Type="http://schemas.openxmlformats.org/officeDocument/2006/relationships/image" Target="../media/image1051.png"/><Relationship Id="rId247" Type="http://schemas.openxmlformats.org/officeDocument/2006/relationships/image" Target="../media/image772.png"/><Relationship Id="rId107" Type="http://schemas.openxmlformats.org/officeDocument/2006/relationships/customXml" Target="../ink/ink730.xml"/><Relationship Id="rId454" Type="http://schemas.openxmlformats.org/officeDocument/2006/relationships/customXml" Target="../ink/ink906.xml"/><Relationship Id="rId661" Type="http://schemas.openxmlformats.org/officeDocument/2006/relationships/image" Target="../media/image974.png"/><Relationship Id="rId759" Type="http://schemas.openxmlformats.org/officeDocument/2006/relationships/image" Target="../media/image1023.png"/><Relationship Id="rId11" Type="http://schemas.openxmlformats.org/officeDocument/2006/relationships/image" Target="../media/image656.png"/><Relationship Id="rId314" Type="http://schemas.openxmlformats.org/officeDocument/2006/relationships/image" Target="../media/image805.png"/><Relationship Id="rId398" Type="http://schemas.openxmlformats.org/officeDocument/2006/relationships/customXml" Target="../ink/ink877.xml"/><Relationship Id="rId521" Type="http://schemas.openxmlformats.org/officeDocument/2006/relationships/customXml" Target="../ink/ink940.xml"/><Relationship Id="rId619" Type="http://schemas.openxmlformats.org/officeDocument/2006/relationships/image" Target="../media/image954.png"/><Relationship Id="rId95" Type="http://schemas.openxmlformats.org/officeDocument/2006/relationships/image" Target="../media/image697.png"/><Relationship Id="rId160" Type="http://schemas.openxmlformats.org/officeDocument/2006/relationships/image" Target="../media/image729.png"/><Relationship Id="rId826" Type="http://schemas.openxmlformats.org/officeDocument/2006/relationships/customXml" Target="../ink/ink1095.xml"/><Relationship Id="rId258" Type="http://schemas.openxmlformats.org/officeDocument/2006/relationships/image" Target="../media/image777.png"/><Relationship Id="rId465" Type="http://schemas.openxmlformats.org/officeDocument/2006/relationships/image" Target="../media/image879.png"/><Relationship Id="rId672" Type="http://schemas.openxmlformats.org/officeDocument/2006/relationships/customXml" Target="../ink/ink1018.xml"/><Relationship Id="rId22" Type="http://schemas.openxmlformats.org/officeDocument/2006/relationships/customXml" Target="../ink/ink686.xml"/><Relationship Id="rId118" Type="http://schemas.openxmlformats.org/officeDocument/2006/relationships/image" Target="../media/image708.png"/><Relationship Id="rId325" Type="http://schemas.openxmlformats.org/officeDocument/2006/relationships/customXml" Target="../ink/ink840.xml"/><Relationship Id="rId532" Type="http://schemas.openxmlformats.org/officeDocument/2006/relationships/customXml" Target="../ink/ink946.xml"/><Relationship Id="rId171" Type="http://schemas.openxmlformats.org/officeDocument/2006/relationships/customXml" Target="../ink/ink762.xml"/><Relationship Id="rId837" Type="http://schemas.openxmlformats.org/officeDocument/2006/relationships/image" Target="../media/image1062.png"/><Relationship Id="rId269" Type="http://schemas.openxmlformats.org/officeDocument/2006/relationships/customXml" Target="../ink/ink812.xml"/><Relationship Id="rId476" Type="http://schemas.openxmlformats.org/officeDocument/2006/relationships/customXml" Target="../ink/ink917.xml"/><Relationship Id="rId683" Type="http://schemas.openxmlformats.org/officeDocument/2006/relationships/image" Target="../media/image985.png"/><Relationship Id="rId33" Type="http://schemas.openxmlformats.org/officeDocument/2006/relationships/image" Target="../media/image667.png"/><Relationship Id="rId129" Type="http://schemas.openxmlformats.org/officeDocument/2006/relationships/customXml" Target="../ink/ink741.xml"/><Relationship Id="rId336" Type="http://schemas.openxmlformats.org/officeDocument/2006/relationships/image" Target="../media/image816.png"/><Relationship Id="rId543" Type="http://schemas.openxmlformats.org/officeDocument/2006/relationships/image" Target="../media/image917.png"/><Relationship Id="rId182" Type="http://schemas.openxmlformats.org/officeDocument/2006/relationships/image" Target="../media/image740.png"/><Relationship Id="rId403" Type="http://schemas.openxmlformats.org/officeDocument/2006/relationships/image" Target="../media/image849.png"/><Relationship Id="rId750" Type="http://schemas.openxmlformats.org/officeDocument/2006/relationships/customXml" Target="../ink/ink1057.xml"/><Relationship Id="rId848" Type="http://schemas.openxmlformats.org/officeDocument/2006/relationships/customXml" Target="../ink/ink1106.xml"/><Relationship Id="rId487" Type="http://schemas.openxmlformats.org/officeDocument/2006/relationships/customXml" Target="../ink/ink923.xml"/><Relationship Id="rId610" Type="http://schemas.openxmlformats.org/officeDocument/2006/relationships/customXml" Target="../ink/ink986.xml"/><Relationship Id="rId694" Type="http://schemas.openxmlformats.org/officeDocument/2006/relationships/customXml" Target="../ink/ink1029.xml"/><Relationship Id="rId708" Type="http://schemas.openxmlformats.org/officeDocument/2006/relationships/customXml" Target="../ink/ink1036.xml"/><Relationship Id="rId347" Type="http://schemas.openxmlformats.org/officeDocument/2006/relationships/customXml" Target="../ink/ink851.xml"/><Relationship Id="rId44" Type="http://schemas.openxmlformats.org/officeDocument/2006/relationships/customXml" Target="../ink/ink697.xml"/><Relationship Id="rId554" Type="http://schemas.openxmlformats.org/officeDocument/2006/relationships/customXml" Target="../ink/ink957.xml"/><Relationship Id="rId761" Type="http://schemas.openxmlformats.org/officeDocument/2006/relationships/image" Target="../media/image1024.png"/><Relationship Id="rId859" Type="http://schemas.openxmlformats.org/officeDocument/2006/relationships/image" Target="../media/image1073.png"/><Relationship Id="rId193" Type="http://schemas.openxmlformats.org/officeDocument/2006/relationships/customXml" Target="../ink/ink773.xml"/><Relationship Id="rId207" Type="http://schemas.openxmlformats.org/officeDocument/2006/relationships/image" Target="../media/image752.png"/><Relationship Id="rId414" Type="http://schemas.openxmlformats.org/officeDocument/2006/relationships/customXml" Target="../ink/ink885.xml"/><Relationship Id="rId498" Type="http://schemas.openxmlformats.org/officeDocument/2006/relationships/image" Target="../media/image895.png"/><Relationship Id="rId621" Type="http://schemas.openxmlformats.org/officeDocument/2006/relationships/image" Target="../media/image955.png"/><Relationship Id="rId260" Type="http://schemas.openxmlformats.org/officeDocument/2006/relationships/image" Target="../media/image778.png"/><Relationship Id="rId719" Type="http://schemas.openxmlformats.org/officeDocument/2006/relationships/image" Target="../media/image1003.png"/><Relationship Id="rId55" Type="http://schemas.openxmlformats.org/officeDocument/2006/relationships/customXml" Target="../ink/ink703.xml"/><Relationship Id="rId120" Type="http://schemas.openxmlformats.org/officeDocument/2006/relationships/image" Target="../media/image709.png"/><Relationship Id="rId358" Type="http://schemas.openxmlformats.org/officeDocument/2006/relationships/customXml" Target="../ink/ink857.xml"/><Relationship Id="rId565" Type="http://schemas.openxmlformats.org/officeDocument/2006/relationships/customXml" Target="../ink/ink963.xml"/><Relationship Id="rId772" Type="http://schemas.openxmlformats.org/officeDocument/2006/relationships/customXml" Target="../ink/ink1068.xml"/><Relationship Id="rId218" Type="http://schemas.openxmlformats.org/officeDocument/2006/relationships/customXml" Target="../ink/ink786.xml"/><Relationship Id="rId425" Type="http://schemas.openxmlformats.org/officeDocument/2006/relationships/customXml" Target="../ink/ink891.xml"/><Relationship Id="rId632" Type="http://schemas.openxmlformats.org/officeDocument/2006/relationships/image" Target="../media/image960.png"/><Relationship Id="rId271" Type="http://schemas.openxmlformats.org/officeDocument/2006/relationships/customXml" Target="../ink/ink813.xml"/><Relationship Id="rId66" Type="http://schemas.openxmlformats.org/officeDocument/2006/relationships/image" Target="../media/image683.png"/><Relationship Id="rId131" Type="http://schemas.openxmlformats.org/officeDocument/2006/relationships/customXml" Target="../ink/ink742.xml"/><Relationship Id="rId369" Type="http://schemas.openxmlformats.org/officeDocument/2006/relationships/image" Target="../media/image832.png"/><Relationship Id="rId576" Type="http://schemas.openxmlformats.org/officeDocument/2006/relationships/image" Target="../media/image933.png"/><Relationship Id="rId783" Type="http://schemas.openxmlformats.org/officeDocument/2006/relationships/image" Target="../media/image1035.png"/><Relationship Id="rId229" Type="http://schemas.openxmlformats.org/officeDocument/2006/relationships/image" Target="../media/image763.png"/><Relationship Id="rId436" Type="http://schemas.openxmlformats.org/officeDocument/2006/relationships/customXml" Target="../ink/ink897.xml"/><Relationship Id="rId643" Type="http://schemas.openxmlformats.org/officeDocument/2006/relationships/customXml" Target="../ink/ink1003.xml"/><Relationship Id="rId850" Type="http://schemas.openxmlformats.org/officeDocument/2006/relationships/customXml" Target="../ink/ink1107.xml"/><Relationship Id="rId77" Type="http://schemas.openxmlformats.org/officeDocument/2006/relationships/image" Target="../media/image688.png"/><Relationship Id="rId282" Type="http://schemas.openxmlformats.org/officeDocument/2006/relationships/image" Target="../media/image789.png"/><Relationship Id="rId503" Type="http://schemas.openxmlformats.org/officeDocument/2006/relationships/customXml" Target="../ink/ink931.xml"/><Relationship Id="rId587" Type="http://schemas.openxmlformats.org/officeDocument/2006/relationships/customXml" Target="../ink/ink974.xml"/><Relationship Id="rId710" Type="http://schemas.openxmlformats.org/officeDocument/2006/relationships/customXml" Target="../ink/ink1037.xml"/><Relationship Id="rId808" Type="http://schemas.openxmlformats.org/officeDocument/2006/relationships/customXml" Target="../ink/ink1086.xml"/><Relationship Id="rId8" Type="http://schemas.openxmlformats.org/officeDocument/2006/relationships/customXml" Target="../ink/ink679.xml"/><Relationship Id="rId142" Type="http://schemas.openxmlformats.org/officeDocument/2006/relationships/image" Target="../media/image720.png"/><Relationship Id="rId447" Type="http://schemas.openxmlformats.org/officeDocument/2006/relationships/image" Target="../media/image870.png"/><Relationship Id="rId794" Type="http://schemas.openxmlformats.org/officeDocument/2006/relationships/customXml" Target="../ink/ink1079.xml"/><Relationship Id="rId654" Type="http://schemas.openxmlformats.org/officeDocument/2006/relationships/customXml" Target="../ink/ink1009.xml"/><Relationship Id="rId861" Type="http://schemas.openxmlformats.org/officeDocument/2006/relationships/image" Target="../media/image1074.png"/><Relationship Id="rId293" Type="http://schemas.openxmlformats.org/officeDocument/2006/relationships/customXml" Target="../ink/ink824.xml"/><Relationship Id="rId307" Type="http://schemas.openxmlformats.org/officeDocument/2006/relationships/customXml" Target="../ink/ink831.xml"/><Relationship Id="rId514" Type="http://schemas.openxmlformats.org/officeDocument/2006/relationships/image" Target="../media/image903.png"/><Relationship Id="rId721" Type="http://schemas.openxmlformats.org/officeDocument/2006/relationships/image" Target="../media/image1004.png"/><Relationship Id="rId88" Type="http://schemas.openxmlformats.org/officeDocument/2006/relationships/customXml" Target="../ink/ink720.xml"/><Relationship Id="rId153" Type="http://schemas.openxmlformats.org/officeDocument/2006/relationships/customXml" Target="../ink/ink753.xml"/><Relationship Id="rId360" Type="http://schemas.openxmlformats.org/officeDocument/2006/relationships/customXml" Target="../ink/ink858.xml"/><Relationship Id="rId598" Type="http://schemas.openxmlformats.org/officeDocument/2006/relationships/customXml" Target="../ink/ink980.xml"/><Relationship Id="rId819" Type="http://schemas.openxmlformats.org/officeDocument/2006/relationships/image" Target="../media/image1053.png"/><Relationship Id="rId220" Type="http://schemas.openxmlformats.org/officeDocument/2006/relationships/customXml" Target="../ink/ink787.xml"/><Relationship Id="rId458" Type="http://schemas.openxmlformats.org/officeDocument/2006/relationships/customXml" Target="../ink/ink908.xml"/><Relationship Id="rId665" Type="http://schemas.openxmlformats.org/officeDocument/2006/relationships/image" Target="../media/image976.png"/><Relationship Id="rId872" Type="http://schemas.openxmlformats.org/officeDocument/2006/relationships/customXml" Target="../ink/ink1118.xml"/><Relationship Id="rId15" Type="http://schemas.openxmlformats.org/officeDocument/2006/relationships/image" Target="../media/image658.png"/><Relationship Id="rId318" Type="http://schemas.openxmlformats.org/officeDocument/2006/relationships/image" Target="../media/image807.png"/><Relationship Id="rId525" Type="http://schemas.openxmlformats.org/officeDocument/2006/relationships/customXml" Target="../ink/ink942.xml"/><Relationship Id="rId732" Type="http://schemas.openxmlformats.org/officeDocument/2006/relationships/customXml" Target="../ink/ink104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83.xml"/><Relationship Id="rId671" Type="http://schemas.openxmlformats.org/officeDocument/2006/relationships/image" Target="../media/image1416.png"/><Relationship Id="rId21" Type="http://schemas.openxmlformats.org/officeDocument/2006/relationships/customXml" Target="../ink/ink1134.xml"/><Relationship Id="rId324" Type="http://schemas.openxmlformats.org/officeDocument/2006/relationships/image" Target="../media/image1244.png"/><Relationship Id="rId531" Type="http://schemas.openxmlformats.org/officeDocument/2006/relationships/image" Target="../media/image1347.png"/><Relationship Id="rId629" Type="http://schemas.openxmlformats.org/officeDocument/2006/relationships/image" Target="../media/image1396.png"/><Relationship Id="rId170" Type="http://schemas.openxmlformats.org/officeDocument/2006/relationships/image" Target="../media/image1168.png"/><Relationship Id="rId268" Type="http://schemas.openxmlformats.org/officeDocument/2006/relationships/image" Target="../media/image1216.png"/><Relationship Id="rId475" Type="http://schemas.openxmlformats.org/officeDocument/2006/relationships/image" Target="../media/image1319.png"/><Relationship Id="rId32" Type="http://schemas.openxmlformats.org/officeDocument/2006/relationships/image" Target="../media/image1101.png"/><Relationship Id="rId128" Type="http://schemas.openxmlformats.org/officeDocument/2006/relationships/image" Target="../media/image1147.png"/><Relationship Id="rId335" Type="http://schemas.openxmlformats.org/officeDocument/2006/relationships/customXml" Target="../ink/ink1293.xml"/><Relationship Id="rId542" Type="http://schemas.openxmlformats.org/officeDocument/2006/relationships/customXml" Target="../ink/ink1397.xml"/><Relationship Id="rId181" Type="http://schemas.openxmlformats.org/officeDocument/2006/relationships/customXml" Target="../ink/ink1215.xml"/><Relationship Id="rId402" Type="http://schemas.openxmlformats.org/officeDocument/2006/relationships/image" Target="../media/image1283.png"/><Relationship Id="rId279" Type="http://schemas.openxmlformats.org/officeDocument/2006/relationships/customXml" Target="../ink/ink1265.xml"/><Relationship Id="rId486" Type="http://schemas.openxmlformats.org/officeDocument/2006/relationships/customXml" Target="../ink/ink1369.xml"/><Relationship Id="rId43" Type="http://schemas.openxmlformats.org/officeDocument/2006/relationships/customXml" Target="../ink/ink1145.xml"/><Relationship Id="rId139" Type="http://schemas.openxmlformats.org/officeDocument/2006/relationships/customXml" Target="../ink/ink1194.xml"/><Relationship Id="rId346" Type="http://schemas.openxmlformats.org/officeDocument/2006/relationships/image" Target="../media/image1255.png"/><Relationship Id="rId553" Type="http://schemas.openxmlformats.org/officeDocument/2006/relationships/image" Target="../media/image1358.png"/><Relationship Id="rId192" Type="http://schemas.openxmlformats.org/officeDocument/2006/relationships/customXml" Target="../ink/ink1221.xml"/><Relationship Id="rId206" Type="http://schemas.openxmlformats.org/officeDocument/2006/relationships/image" Target="../media/image1185.png"/><Relationship Id="rId413" Type="http://schemas.openxmlformats.org/officeDocument/2006/relationships/customXml" Target="../ink/ink1332.xml"/><Relationship Id="rId497" Type="http://schemas.openxmlformats.org/officeDocument/2006/relationships/image" Target="../media/image1330.png"/><Relationship Id="rId620" Type="http://schemas.openxmlformats.org/officeDocument/2006/relationships/customXml" Target="../ink/ink1436.xml"/><Relationship Id="rId357" Type="http://schemas.openxmlformats.org/officeDocument/2006/relationships/customXml" Target="../ink/ink1304.xml"/><Relationship Id="rId54" Type="http://schemas.openxmlformats.org/officeDocument/2006/relationships/image" Target="../media/image1111.png"/><Relationship Id="rId217" Type="http://schemas.openxmlformats.org/officeDocument/2006/relationships/customXml" Target="../ink/ink1234.xml"/><Relationship Id="rId564" Type="http://schemas.openxmlformats.org/officeDocument/2006/relationships/customXml" Target="../ink/ink1408.xml"/><Relationship Id="rId424" Type="http://schemas.openxmlformats.org/officeDocument/2006/relationships/image" Target="../media/image1294.png"/><Relationship Id="rId631" Type="http://schemas.openxmlformats.org/officeDocument/2006/relationships/image" Target="../media/image1397.png"/><Relationship Id="rId270" Type="http://schemas.openxmlformats.org/officeDocument/2006/relationships/image" Target="../media/image1217.png"/><Relationship Id="rId65" Type="http://schemas.openxmlformats.org/officeDocument/2006/relationships/customXml" Target="../ink/ink1156.xml"/><Relationship Id="rId130" Type="http://schemas.openxmlformats.org/officeDocument/2006/relationships/image" Target="../media/image1148.png"/><Relationship Id="rId368" Type="http://schemas.openxmlformats.org/officeDocument/2006/relationships/image" Target="../media/image1266.png"/><Relationship Id="rId575" Type="http://schemas.openxmlformats.org/officeDocument/2006/relationships/image" Target="../media/image1369.png"/><Relationship Id="rId228" Type="http://schemas.openxmlformats.org/officeDocument/2006/relationships/image" Target="../media/image1196.png"/><Relationship Id="rId435" Type="http://schemas.openxmlformats.org/officeDocument/2006/relationships/customXml" Target="../ink/ink1343.xml"/><Relationship Id="rId642" Type="http://schemas.openxmlformats.org/officeDocument/2006/relationships/customXml" Target="../ink/ink1447.xml"/><Relationship Id="rId281" Type="http://schemas.openxmlformats.org/officeDocument/2006/relationships/customXml" Target="../ink/ink1266.xml"/><Relationship Id="rId502" Type="http://schemas.openxmlformats.org/officeDocument/2006/relationships/customXml" Target="../ink/ink1377.xml"/><Relationship Id="rId76" Type="http://schemas.openxmlformats.org/officeDocument/2006/relationships/image" Target="../media/image1122.png"/><Relationship Id="rId141" Type="http://schemas.openxmlformats.org/officeDocument/2006/relationships/customXml" Target="../ink/ink1195.xml"/><Relationship Id="rId379" Type="http://schemas.openxmlformats.org/officeDocument/2006/relationships/customXml" Target="../ink/ink1315.xml"/><Relationship Id="rId586" Type="http://schemas.openxmlformats.org/officeDocument/2006/relationships/customXml" Target="../ink/ink1419.xml"/><Relationship Id="rId7" Type="http://schemas.openxmlformats.org/officeDocument/2006/relationships/customXml" Target="../ink/ink1127.xml"/><Relationship Id="rId239" Type="http://schemas.openxmlformats.org/officeDocument/2006/relationships/customXml" Target="../ink/ink1245.xml"/><Relationship Id="rId446" Type="http://schemas.openxmlformats.org/officeDocument/2006/relationships/image" Target="../media/image1305.png"/><Relationship Id="rId653" Type="http://schemas.openxmlformats.org/officeDocument/2006/relationships/image" Target="../media/image1407.png"/><Relationship Id="rId292" Type="http://schemas.openxmlformats.org/officeDocument/2006/relationships/image" Target="../media/image1228.png"/><Relationship Id="rId306" Type="http://schemas.openxmlformats.org/officeDocument/2006/relationships/image" Target="../media/image1235.png"/><Relationship Id="rId87" Type="http://schemas.openxmlformats.org/officeDocument/2006/relationships/image" Target="../media/image1127.png"/><Relationship Id="rId513" Type="http://schemas.openxmlformats.org/officeDocument/2006/relationships/image" Target="../media/image1338.png"/><Relationship Id="rId597" Type="http://schemas.openxmlformats.org/officeDocument/2006/relationships/image" Target="../media/image1380.png"/><Relationship Id="rId152" Type="http://schemas.openxmlformats.org/officeDocument/2006/relationships/image" Target="../media/image1159.png"/><Relationship Id="rId457" Type="http://schemas.openxmlformats.org/officeDocument/2006/relationships/image" Target="../media/image1310.png"/><Relationship Id="rId664" Type="http://schemas.openxmlformats.org/officeDocument/2006/relationships/customXml" Target="../ink/ink1458.xml"/><Relationship Id="rId14" Type="http://schemas.openxmlformats.org/officeDocument/2006/relationships/image" Target="../media/image1092.png"/><Relationship Id="rId317" Type="http://schemas.openxmlformats.org/officeDocument/2006/relationships/customXml" Target="../ink/ink1284.xml"/><Relationship Id="rId524" Type="http://schemas.openxmlformats.org/officeDocument/2006/relationships/customXml" Target="../ink/ink1388.xml"/><Relationship Id="rId98" Type="http://schemas.openxmlformats.org/officeDocument/2006/relationships/customXml" Target="../ink/ink1173.xml"/><Relationship Id="rId163" Type="http://schemas.openxmlformats.org/officeDocument/2006/relationships/customXml" Target="../ink/ink1206.xml"/><Relationship Id="rId370" Type="http://schemas.openxmlformats.org/officeDocument/2006/relationships/image" Target="../media/image1267.png"/><Relationship Id="rId230" Type="http://schemas.openxmlformats.org/officeDocument/2006/relationships/image" Target="../media/image1197.png"/><Relationship Id="rId468" Type="http://schemas.openxmlformats.org/officeDocument/2006/relationships/customXml" Target="../ink/ink1360.xml"/><Relationship Id="rId675" Type="http://schemas.openxmlformats.org/officeDocument/2006/relationships/image" Target="../media/image1418.png"/><Relationship Id="rId25" Type="http://schemas.openxmlformats.org/officeDocument/2006/relationships/customXml" Target="../ink/ink1136.xml"/><Relationship Id="rId328" Type="http://schemas.openxmlformats.org/officeDocument/2006/relationships/image" Target="../media/image1246.png"/><Relationship Id="rId535" Type="http://schemas.openxmlformats.org/officeDocument/2006/relationships/image" Target="../media/image1349.png"/><Relationship Id="rId174" Type="http://schemas.openxmlformats.org/officeDocument/2006/relationships/image" Target="../media/image1170.png"/><Relationship Id="rId381" Type="http://schemas.openxmlformats.org/officeDocument/2006/relationships/customXml" Target="../ink/ink1316.xml"/><Relationship Id="rId602" Type="http://schemas.openxmlformats.org/officeDocument/2006/relationships/customXml" Target="../ink/ink1427.xml"/><Relationship Id="rId241" Type="http://schemas.openxmlformats.org/officeDocument/2006/relationships/customXml" Target="../ink/ink1246.xml"/><Relationship Id="rId479" Type="http://schemas.openxmlformats.org/officeDocument/2006/relationships/image" Target="../media/image1321.png"/><Relationship Id="rId36" Type="http://schemas.openxmlformats.org/officeDocument/2006/relationships/image" Target="../media/image1103.png"/><Relationship Id="rId339" Type="http://schemas.openxmlformats.org/officeDocument/2006/relationships/customXml" Target="../ink/ink1295.xml"/><Relationship Id="rId546" Type="http://schemas.openxmlformats.org/officeDocument/2006/relationships/customXml" Target="../ink/ink1399.xml"/><Relationship Id="rId101" Type="http://schemas.openxmlformats.org/officeDocument/2006/relationships/image" Target="../media/image1134.png"/><Relationship Id="rId185" Type="http://schemas.openxmlformats.org/officeDocument/2006/relationships/customXml" Target="../ink/ink1217.xml"/><Relationship Id="rId406" Type="http://schemas.openxmlformats.org/officeDocument/2006/relationships/image" Target="../media/image1285.png"/><Relationship Id="rId392" Type="http://schemas.openxmlformats.org/officeDocument/2006/relationships/image" Target="../media/image1278.png"/><Relationship Id="rId613" Type="http://schemas.openxmlformats.org/officeDocument/2006/relationships/image" Target="../media/image1388.png"/><Relationship Id="rId252" Type="http://schemas.openxmlformats.org/officeDocument/2006/relationships/image" Target="../media/image1208.png"/><Relationship Id="rId47" Type="http://schemas.openxmlformats.org/officeDocument/2006/relationships/customXml" Target="../ink/ink1147.xml"/><Relationship Id="rId112" Type="http://schemas.openxmlformats.org/officeDocument/2006/relationships/image" Target="../media/image1139.png"/><Relationship Id="rId557" Type="http://schemas.openxmlformats.org/officeDocument/2006/relationships/image" Target="../media/image1360.png"/><Relationship Id="rId196" Type="http://schemas.openxmlformats.org/officeDocument/2006/relationships/image" Target="../media/image1180.png"/><Relationship Id="rId417" Type="http://schemas.openxmlformats.org/officeDocument/2006/relationships/customXml" Target="../ink/ink1334.xml"/><Relationship Id="rId624" Type="http://schemas.openxmlformats.org/officeDocument/2006/relationships/customXml" Target="../ink/ink1438.xml"/><Relationship Id="rId263" Type="http://schemas.openxmlformats.org/officeDocument/2006/relationships/customXml" Target="../ink/ink1257.xml"/><Relationship Id="rId470" Type="http://schemas.openxmlformats.org/officeDocument/2006/relationships/customXml" Target="../ink/ink1361.xml"/><Relationship Id="rId58" Type="http://schemas.openxmlformats.org/officeDocument/2006/relationships/image" Target="../media/image1113.png"/><Relationship Id="rId123" Type="http://schemas.openxmlformats.org/officeDocument/2006/relationships/customXml" Target="../ink/ink1186.xml"/><Relationship Id="rId330" Type="http://schemas.openxmlformats.org/officeDocument/2006/relationships/image" Target="../media/image1247.png"/><Relationship Id="rId568" Type="http://schemas.openxmlformats.org/officeDocument/2006/relationships/customXml" Target="../ink/ink1410.xml"/><Relationship Id="rId428" Type="http://schemas.openxmlformats.org/officeDocument/2006/relationships/image" Target="../media/image1296.png"/><Relationship Id="rId635" Type="http://schemas.openxmlformats.org/officeDocument/2006/relationships/image" Target="../media/image1399.png"/><Relationship Id="rId274" Type="http://schemas.openxmlformats.org/officeDocument/2006/relationships/image" Target="../media/image1219.png"/><Relationship Id="rId481" Type="http://schemas.openxmlformats.org/officeDocument/2006/relationships/image" Target="../media/image1322.png"/><Relationship Id="rId69" Type="http://schemas.openxmlformats.org/officeDocument/2006/relationships/customXml" Target="../ink/ink1158.xml"/><Relationship Id="rId134" Type="http://schemas.openxmlformats.org/officeDocument/2006/relationships/image" Target="../media/image1150.png"/><Relationship Id="rId579" Type="http://schemas.openxmlformats.org/officeDocument/2006/relationships/image" Target="../media/image1371.png"/><Relationship Id="rId341" Type="http://schemas.openxmlformats.org/officeDocument/2006/relationships/customXml" Target="../ink/ink1296.xml"/><Relationship Id="rId439" Type="http://schemas.openxmlformats.org/officeDocument/2006/relationships/customXml" Target="../ink/ink1345.xml"/><Relationship Id="rId646" Type="http://schemas.openxmlformats.org/officeDocument/2006/relationships/customXml" Target="../ink/ink1449.xml"/><Relationship Id="rId201" Type="http://schemas.openxmlformats.org/officeDocument/2006/relationships/customXml" Target="../ink/ink1226.xml"/><Relationship Id="rId285" Type="http://schemas.openxmlformats.org/officeDocument/2006/relationships/customXml" Target="../ink/ink1268.xml"/><Relationship Id="rId506" Type="http://schemas.openxmlformats.org/officeDocument/2006/relationships/customXml" Target="../ink/ink1379.xml"/><Relationship Id="rId38" Type="http://schemas.openxmlformats.org/officeDocument/2006/relationships/image" Target="../media/image1104.png"/><Relationship Id="rId103" Type="http://schemas.openxmlformats.org/officeDocument/2006/relationships/image" Target="../media/image1135.png"/><Relationship Id="rId310" Type="http://schemas.openxmlformats.org/officeDocument/2006/relationships/image" Target="../media/image1237.png"/><Relationship Id="rId492" Type="http://schemas.openxmlformats.org/officeDocument/2006/relationships/customXml" Target="../ink/ink1372.xml"/><Relationship Id="rId548" Type="http://schemas.openxmlformats.org/officeDocument/2006/relationships/customXml" Target="../ink/ink1400.xml"/><Relationship Id="rId91" Type="http://schemas.openxmlformats.org/officeDocument/2006/relationships/image" Target="../media/image1129.png"/><Relationship Id="rId145" Type="http://schemas.openxmlformats.org/officeDocument/2006/relationships/customXml" Target="../ink/ink1197.xml"/><Relationship Id="rId187" Type="http://schemas.openxmlformats.org/officeDocument/2006/relationships/customXml" Target="../ink/ink1218.xml"/><Relationship Id="rId352" Type="http://schemas.openxmlformats.org/officeDocument/2006/relationships/image" Target="../media/image1258.png"/><Relationship Id="rId394" Type="http://schemas.openxmlformats.org/officeDocument/2006/relationships/image" Target="../media/image1279.png"/><Relationship Id="rId408" Type="http://schemas.openxmlformats.org/officeDocument/2006/relationships/image" Target="../media/image1286.png"/><Relationship Id="rId615" Type="http://schemas.openxmlformats.org/officeDocument/2006/relationships/image" Target="../media/image1389.png"/><Relationship Id="rId212" Type="http://schemas.openxmlformats.org/officeDocument/2006/relationships/image" Target="../media/image1188.png"/><Relationship Id="rId254" Type="http://schemas.openxmlformats.org/officeDocument/2006/relationships/image" Target="../media/image1209.png"/><Relationship Id="rId657" Type="http://schemas.openxmlformats.org/officeDocument/2006/relationships/image" Target="../media/image1409.png"/><Relationship Id="rId49" Type="http://schemas.openxmlformats.org/officeDocument/2006/relationships/customXml" Target="../ink/ink1148.xml"/><Relationship Id="rId114" Type="http://schemas.openxmlformats.org/officeDocument/2006/relationships/image" Target="../media/image1140.png"/><Relationship Id="rId296" Type="http://schemas.openxmlformats.org/officeDocument/2006/relationships/image" Target="../media/image1230.png"/><Relationship Id="rId461" Type="http://schemas.openxmlformats.org/officeDocument/2006/relationships/image" Target="../media/image1312.png"/><Relationship Id="rId517" Type="http://schemas.openxmlformats.org/officeDocument/2006/relationships/image" Target="../media/image1340.png"/><Relationship Id="rId559" Type="http://schemas.openxmlformats.org/officeDocument/2006/relationships/image" Target="../media/image1361.png"/><Relationship Id="rId60" Type="http://schemas.openxmlformats.org/officeDocument/2006/relationships/image" Target="../media/image1114.png"/><Relationship Id="rId156" Type="http://schemas.openxmlformats.org/officeDocument/2006/relationships/image" Target="../media/image1161.png"/><Relationship Id="rId198" Type="http://schemas.openxmlformats.org/officeDocument/2006/relationships/image" Target="../media/image1181.png"/><Relationship Id="rId321" Type="http://schemas.openxmlformats.org/officeDocument/2006/relationships/customXml" Target="../ink/ink1286.xml"/><Relationship Id="rId363" Type="http://schemas.openxmlformats.org/officeDocument/2006/relationships/customXml" Target="../ink/ink1307.xml"/><Relationship Id="rId419" Type="http://schemas.openxmlformats.org/officeDocument/2006/relationships/customXml" Target="../ink/ink1335.xml"/><Relationship Id="rId570" Type="http://schemas.openxmlformats.org/officeDocument/2006/relationships/customXml" Target="../ink/ink1411.xml"/><Relationship Id="rId626" Type="http://schemas.openxmlformats.org/officeDocument/2006/relationships/customXml" Target="../ink/ink1439.xml"/><Relationship Id="rId223" Type="http://schemas.openxmlformats.org/officeDocument/2006/relationships/customXml" Target="../ink/ink1237.xml"/><Relationship Id="rId430" Type="http://schemas.openxmlformats.org/officeDocument/2006/relationships/image" Target="../media/image1297.png"/><Relationship Id="rId668" Type="http://schemas.openxmlformats.org/officeDocument/2006/relationships/customXml" Target="../ink/ink1460.xml"/><Relationship Id="rId18" Type="http://schemas.openxmlformats.org/officeDocument/2006/relationships/image" Target="../media/image1094.png"/><Relationship Id="rId265" Type="http://schemas.openxmlformats.org/officeDocument/2006/relationships/customXml" Target="../ink/ink1258.xml"/><Relationship Id="rId472" Type="http://schemas.openxmlformats.org/officeDocument/2006/relationships/customXml" Target="../ink/ink1362.xml"/><Relationship Id="rId528" Type="http://schemas.openxmlformats.org/officeDocument/2006/relationships/customXml" Target="../ink/ink1390.xml"/><Relationship Id="rId125" Type="http://schemas.openxmlformats.org/officeDocument/2006/relationships/customXml" Target="../ink/ink1187.xml"/><Relationship Id="rId167" Type="http://schemas.openxmlformats.org/officeDocument/2006/relationships/customXml" Target="../ink/ink1208.xml"/><Relationship Id="rId332" Type="http://schemas.openxmlformats.org/officeDocument/2006/relationships/image" Target="../media/image1248.png"/><Relationship Id="rId374" Type="http://schemas.openxmlformats.org/officeDocument/2006/relationships/image" Target="../media/image1269.png"/><Relationship Id="rId581" Type="http://schemas.openxmlformats.org/officeDocument/2006/relationships/image" Target="../media/image1372.png"/><Relationship Id="rId71" Type="http://schemas.openxmlformats.org/officeDocument/2006/relationships/customXml" Target="../ink/ink1159.xml"/><Relationship Id="rId234" Type="http://schemas.openxmlformats.org/officeDocument/2006/relationships/image" Target="../media/image1199.png"/><Relationship Id="rId637" Type="http://schemas.openxmlformats.org/officeDocument/2006/relationships/image" Target="../media/image1041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138.xml"/><Relationship Id="rId276" Type="http://schemas.openxmlformats.org/officeDocument/2006/relationships/image" Target="../media/image1220.png"/><Relationship Id="rId441" Type="http://schemas.openxmlformats.org/officeDocument/2006/relationships/customXml" Target="../ink/ink1346.xml"/><Relationship Id="rId483" Type="http://schemas.openxmlformats.org/officeDocument/2006/relationships/image" Target="../media/image1323.png"/><Relationship Id="rId539" Type="http://schemas.openxmlformats.org/officeDocument/2006/relationships/image" Target="../media/image1351.png"/><Relationship Id="rId40" Type="http://schemas.openxmlformats.org/officeDocument/2006/relationships/image" Target="../media/image761.png"/><Relationship Id="rId136" Type="http://schemas.openxmlformats.org/officeDocument/2006/relationships/image" Target="../media/image1151.png"/><Relationship Id="rId178" Type="http://schemas.openxmlformats.org/officeDocument/2006/relationships/image" Target="../media/image1172.png"/><Relationship Id="rId301" Type="http://schemas.openxmlformats.org/officeDocument/2006/relationships/customXml" Target="../ink/ink1276.xml"/><Relationship Id="rId343" Type="http://schemas.openxmlformats.org/officeDocument/2006/relationships/customXml" Target="../ink/ink1297.xml"/><Relationship Id="rId550" Type="http://schemas.openxmlformats.org/officeDocument/2006/relationships/customXml" Target="../ink/ink1401.xml"/><Relationship Id="rId82" Type="http://schemas.openxmlformats.org/officeDocument/2006/relationships/customXml" Target="../ink/ink1165.xml"/><Relationship Id="rId203" Type="http://schemas.openxmlformats.org/officeDocument/2006/relationships/customXml" Target="../ink/ink1227.xml"/><Relationship Id="rId385" Type="http://schemas.openxmlformats.org/officeDocument/2006/relationships/customXml" Target="../ink/ink1318.xml"/><Relationship Id="rId592" Type="http://schemas.openxmlformats.org/officeDocument/2006/relationships/customXml" Target="../ink/ink1422.xml"/><Relationship Id="rId606" Type="http://schemas.openxmlformats.org/officeDocument/2006/relationships/customXml" Target="../ink/ink1429.xml"/><Relationship Id="rId648" Type="http://schemas.openxmlformats.org/officeDocument/2006/relationships/customXml" Target="../ink/ink1450.xml"/><Relationship Id="rId245" Type="http://schemas.openxmlformats.org/officeDocument/2006/relationships/customXml" Target="../ink/ink1248.xml"/><Relationship Id="rId287" Type="http://schemas.openxmlformats.org/officeDocument/2006/relationships/customXml" Target="../ink/ink1269.xml"/><Relationship Id="rId410" Type="http://schemas.openxmlformats.org/officeDocument/2006/relationships/image" Target="../media/image1287.png"/><Relationship Id="rId452" Type="http://schemas.openxmlformats.org/officeDocument/2006/relationships/image" Target="../media/image1308.png"/><Relationship Id="rId494" Type="http://schemas.openxmlformats.org/officeDocument/2006/relationships/customXml" Target="../ink/ink1373.xml"/><Relationship Id="rId508" Type="http://schemas.openxmlformats.org/officeDocument/2006/relationships/customXml" Target="../ink/ink1380.xml"/><Relationship Id="rId105" Type="http://schemas.openxmlformats.org/officeDocument/2006/relationships/image" Target="../media/image1136.png"/><Relationship Id="rId147" Type="http://schemas.openxmlformats.org/officeDocument/2006/relationships/customXml" Target="../ink/ink1198.xml"/><Relationship Id="rId312" Type="http://schemas.openxmlformats.org/officeDocument/2006/relationships/image" Target="../media/image1238.png"/><Relationship Id="rId354" Type="http://schemas.openxmlformats.org/officeDocument/2006/relationships/image" Target="../media/image1259.png"/><Relationship Id="rId51" Type="http://schemas.openxmlformats.org/officeDocument/2006/relationships/customXml" Target="../ink/ink1149.xml"/><Relationship Id="rId93" Type="http://schemas.openxmlformats.org/officeDocument/2006/relationships/image" Target="../media/image1130.png"/><Relationship Id="rId189" Type="http://schemas.openxmlformats.org/officeDocument/2006/relationships/customXml" Target="../ink/ink1219.xml"/><Relationship Id="rId396" Type="http://schemas.openxmlformats.org/officeDocument/2006/relationships/image" Target="../media/image1280.png"/><Relationship Id="rId561" Type="http://schemas.openxmlformats.org/officeDocument/2006/relationships/image" Target="../media/image1362.png"/><Relationship Id="rId617" Type="http://schemas.openxmlformats.org/officeDocument/2006/relationships/image" Target="../media/image1390.png"/><Relationship Id="rId659" Type="http://schemas.openxmlformats.org/officeDocument/2006/relationships/image" Target="../media/image1410.png"/><Relationship Id="rId214" Type="http://schemas.openxmlformats.org/officeDocument/2006/relationships/image" Target="../media/image1189.png"/><Relationship Id="rId256" Type="http://schemas.openxmlformats.org/officeDocument/2006/relationships/image" Target="../media/image1210.png"/><Relationship Id="rId298" Type="http://schemas.openxmlformats.org/officeDocument/2006/relationships/image" Target="../media/image1231.png"/><Relationship Id="rId421" Type="http://schemas.openxmlformats.org/officeDocument/2006/relationships/customXml" Target="../ink/ink1336.xml"/><Relationship Id="rId463" Type="http://schemas.openxmlformats.org/officeDocument/2006/relationships/image" Target="../media/image1313.png"/><Relationship Id="rId519" Type="http://schemas.openxmlformats.org/officeDocument/2006/relationships/image" Target="../media/image1341.png"/><Relationship Id="rId670" Type="http://schemas.openxmlformats.org/officeDocument/2006/relationships/customXml" Target="../ink/ink1461.xml"/><Relationship Id="rId116" Type="http://schemas.openxmlformats.org/officeDocument/2006/relationships/image" Target="../media/image1141.png"/><Relationship Id="rId158" Type="http://schemas.openxmlformats.org/officeDocument/2006/relationships/image" Target="../media/image1162.png"/><Relationship Id="rId323" Type="http://schemas.openxmlformats.org/officeDocument/2006/relationships/customXml" Target="../ink/ink1287.xml"/><Relationship Id="rId530" Type="http://schemas.openxmlformats.org/officeDocument/2006/relationships/customXml" Target="../ink/ink1391.xml"/><Relationship Id="rId20" Type="http://schemas.openxmlformats.org/officeDocument/2006/relationships/image" Target="../media/image1095.png"/><Relationship Id="rId62" Type="http://schemas.openxmlformats.org/officeDocument/2006/relationships/image" Target="../media/image1115.png"/><Relationship Id="rId365" Type="http://schemas.openxmlformats.org/officeDocument/2006/relationships/customXml" Target="../ink/ink1308.xml"/><Relationship Id="rId572" Type="http://schemas.openxmlformats.org/officeDocument/2006/relationships/customXml" Target="../ink/ink1412.xml"/><Relationship Id="rId628" Type="http://schemas.openxmlformats.org/officeDocument/2006/relationships/customXml" Target="../ink/ink1440.xml"/><Relationship Id="rId225" Type="http://schemas.openxmlformats.org/officeDocument/2006/relationships/customXml" Target="../ink/ink1238.xml"/><Relationship Id="rId267" Type="http://schemas.openxmlformats.org/officeDocument/2006/relationships/customXml" Target="../ink/ink1259.xml"/><Relationship Id="rId432" Type="http://schemas.openxmlformats.org/officeDocument/2006/relationships/image" Target="../media/image1298.png"/><Relationship Id="rId474" Type="http://schemas.openxmlformats.org/officeDocument/2006/relationships/customXml" Target="../ink/ink1363.xml"/><Relationship Id="rId127" Type="http://schemas.openxmlformats.org/officeDocument/2006/relationships/customXml" Target="../ink/ink1188.xml"/><Relationship Id="rId31" Type="http://schemas.openxmlformats.org/officeDocument/2006/relationships/customXml" Target="../ink/ink1139.xml"/><Relationship Id="rId73" Type="http://schemas.openxmlformats.org/officeDocument/2006/relationships/customXml" Target="../ink/ink1160.xml"/><Relationship Id="rId169" Type="http://schemas.openxmlformats.org/officeDocument/2006/relationships/customXml" Target="../ink/ink1209.xml"/><Relationship Id="rId334" Type="http://schemas.openxmlformats.org/officeDocument/2006/relationships/image" Target="../media/image1249.png"/><Relationship Id="rId376" Type="http://schemas.openxmlformats.org/officeDocument/2006/relationships/image" Target="../media/image1270.png"/><Relationship Id="rId541" Type="http://schemas.openxmlformats.org/officeDocument/2006/relationships/image" Target="../media/image1352.png"/><Relationship Id="rId583" Type="http://schemas.openxmlformats.org/officeDocument/2006/relationships/image" Target="../media/image1373.png"/><Relationship Id="rId639" Type="http://schemas.openxmlformats.org/officeDocument/2006/relationships/image" Target="../media/image1400.png"/><Relationship Id="rId4" Type="http://schemas.openxmlformats.org/officeDocument/2006/relationships/image" Target="../media/image1087.png"/><Relationship Id="rId180" Type="http://schemas.openxmlformats.org/officeDocument/2006/relationships/image" Target="../media/image1173.png"/><Relationship Id="rId236" Type="http://schemas.openxmlformats.org/officeDocument/2006/relationships/image" Target="../media/image1200.png"/><Relationship Id="rId278" Type="http://schemas.openxmlformats.org/officeDocument/2006/relationships/image" Target="../media/image1221.png"/><Relationship Id="rId401" Type="http://schemas.openxmlformats.org/officeDocument/2006/relationships/customXml" Target="../ink/ink1326.xml"/><Relationship Id="rId443" Type="http://schemas.openxmlformats.org/officeDocument/2006/relationships/customXml" Target="../ink/ink1347.xml"/><Relationship Id="rId650" Type="http://schemas.openxmlformats.org/officeDocument/2006/relationships/customXml" Target="../ink/ink1451.xml"/><Relationship Id="rId303" Type="http://schemas.openxmlformats.org/officeDocument/2006/relationships/customXml" Target="../ink/ink1277.xml"/><Relationship Id="rId485" Type="http://schemas.openxmlformats.org/officeDocument/2006/relationships/image" Target="../media/image1324.png"/><Relationship Id="rId42" Type="http://schemas.openxmlformats.org/officeDocument/2006/relationships/image" Target="../media/image1105.png"/><Relationship Id="rId84" Type="http://schemas.openxmlformats.org/officeDocument/2006/relationships/customXml" Target="../ink/ink1166.xml"/><Relationship Id="rId138" Type="http://schemas.openxmlformats.org/officeDocument/2006/relationships/image" Target="../media/image1152.png"/><Relationship Id="rId345" Type="http://schemas.openxmlformats.org/officeDocument/2006/relationships/customXml" Target="../ink/ink1298.xml"/><Relationship Id="rId387" Type="http://schemas.openxmlformats.org/officeDocument/2006/relationships/customXml" Target="../ink/ink1319.xml"/><Relationship Id="rId510" Type="http://schemas.openxmlformats.org/officeDocument/2006/relationships/customXml" Target="../ink/ink1381.xml"/><Relationship Id="rId552" Type="http://schemas.openxmlformats.org/officeDocument/2006/relationships/customXml" Target="../ink/ink1402.xml"/><Relationship Id="rId594" Type="http://schemas.openxmlformats.org/officeDocument/2006/relationships/customXml" Target="../ink/ink1423.xml"/><Relationship Id="rId608" Type="http://schemas.openxmlformats.org/officeDocument/2006/relationships/customXml" Target="../ink/ink1430.xml"/><Relationship Id="rId191" Type="http://schemas.openxmlformats.org/officeDocument/2006/relationships/customXml" Target="../ink/ink1220.xml"/><Relationship Id="rId205" Type="http://schemas.openxmlformats.org/officeDocument/2006/relationships/customXml" Target="../ink/ink1228.xml"/><Relationship Id="rId247" Type="http://schemas.openxmlformats.org/officeDocument/2006/relationships/customXml" Target="../ink/ink1249.xml"/><Relationship Id="rId412" Type="http://schemas.openxmlformats.org/officeDocument/2006/relationships/image" Target="../media/image1288.png"/><Relationship Id="rId107" Type="http://schemas.openxmlformats.org/officeDocument/2006/relationships/customXml" Target="../ink/ink1178.xml"/><Relationship Id="rId289" Type="http://schemas.openxmlformats.org/officeDocument/2006/relationships/customXml" Target="../ink/ink1270.xml"/><Relationship Id="rId454" Type="http://schemas.openxmlformats.org/officeDocument/2006/relationships/image" Target="../media/image1309.png"/><Relationship Id="rId496" Type="http://schemas.openxmlformats.org/officeDocument/2006/relationships/customXml" Target="../ink/ink1374.xml"/><Relationship Id="rId661" Type="http://schemas.openxmlformats.org/officeDocument/2006/relationships/image" Target="../media/image1411.png"/><Relationship Id="rId11" Type="http://schemas.openxmlformats.org/officeDocument/2006/relationships/customXml" Target="../ink/ink1129.xml"/><Relationship Id="rId53" Type="http://schemas.openxmlformats.org/officeDocument/2006/relationships/customXml" Target="../ink/ink1150.xml"/><Relationship Id="rId149" Type="http://schemas.openxmlformats.org/officeDocument/2006/relationships/customXml" Target="../ink/ink1199.xml"/><Relationship Id="rId314" Type="http://schemas.openxmlformats.org/officeDocument/2006/relationships/image" Target="../media/image1239.png"/><Relationship Id="rId356" Type="http://schemas.openxmlformats.org/officeDocument/2006/relationships/image" Target="../media/image1260.png"/><Relationship Id="rId398" Type="http://schemas.openxmlformats.org/officeDocument/2006/relationships/image" Target="../media/image1281.png"/><Relationship Id="rId521" Type="http://schemas.openxmlformats.org/officeDocument/2006/relationships/image" Target="../media/image1342.png"/><Relationship Id="rId563" Type="http://schemas.openxmlformats.org/officeDocument/2006/relationships/image" Target="../media/image1363.png"/><Relationship Id="rId619" Type="http://schemas.openxmlformats.org/officeDocument/2006/relationships/image" Target="../media/image1391.png"/><Relationship Id="rId95" Type="http://schemas.openxmlformats.org/officeDocument/2006/relationships/image" Target="../media/image1131.png"/><Relationship Id="rId160" Type="http://schemas.openxmlformats.org/officeDocument/2006/relationships/image" Target="../media/image1163.png"/><Relationship Id="rId216" Type="http://schemas.openxmlformats.org/officeDocument/2006/relationships/image" Target="../media/image1190.png"/><Relationship Id="rId423" Type="http://schemas.openxmlformats.org/officeDocument/2006/relationships/customXml" Target="../ink/ink1337.xml"/><Relationship Id="rId258" Type="http://schemas.openxmlformats.org/officeDocument/2006/relationships/image" Target="../media/image1211.png"/><Relationship Id="rId465" Type="http://schemas.openxmlformats.org/officeDocument/2006/relationships/image" Target="../media/image1314.png"/><Relationship Id="rId630" Type="http://schemas.openxmlformats.org/officeDocument/2006/relationships/customXml" Target="../ink/ink1441.xml"/><Relationship Id="rId672" Type="http://schemas.openxmlformats.org/officeDocument/2006/relationships/customXml" Target="../ink/ink1462.xml"/><Relationship Id="rId22" Type="http://schemas.openxmlformats.org/officeDocument/2006/relationships/image" Target="../media/image1096.png"/><Relationship Id="rId64" Type="http://schemas.openxmlformats.org/officeDocument/2006/relationships/image" Target="../media/image1116.png"/><Relationship Id="rId118" Type="http://schemas.openxmlformats.org/officeDocument/2006/relationships/image" Target="../media/image1142.png"/><Relationship Id="rId325" Type="http://schemas.openxmlformats.org/officeDocument/2006/relationships/customXml" Target="../ink/ink1288.xml"/><Relationship Id="rId367" Type="http://schemas.openxmlformats.org/officeDocument/2006/relationships/customXml" Target="../ink/ink1309.xml"/><Relationship Id="rId532" Type="http://schemas.openxmlformats.org/officeDocument/2006/relationships/customXml" Target="../ink/ink1392.xml"/><Relationship Id="rId574" Type="http://schemas.openxmlformats.org/officeDocument/2006/relationships/customXml" Target="../ink/ink1413.xml"/><Relationship Id="rId171" Type="http://schemas.openxmlformats.org/officeDocument/2006/relationships/customXml" Target="../ink/ink1210.xml"/><Relationship Id="rId227" Type="http://schemas.openxmlformats.org/officeDocument/2006/relationships/customXml" Target="../ink/ink1239.xml"/><Relationship Id="rId269" Type="http://schemas.openxmlformats.org/officeDocument/2006/relationships/customXml" Target="../ink/ink1260.xml"/><Relationship Id="rId434" Type="http://schemas.openxmlformats.org/officeDocument/2006/relationships/image" Target="../media/image1299.png"/><Relationship Id="rId476" Type="http://schemas.openxmlformats.org/officeDocument/2006/relationships/customXml" Target="../ink/ink1364.xml"/><Relationship Id="rId641" Type="http://schemas.openxmlformats.org/officeDocument/2006/relationships/image" Target="../media/image1401.png"/><Relationship Id="rId33" Type="http://schemas.openxmlformats.org/officeDocument/2006/relationships/customXml" Target="../ink/ink1140.xml"/><Relationship Id="rId129" Type="http://schemas.openxmlformats.org/officeDocument/2006/relationships/customXml" Target="../ink/ink1189.xml"/><Relationship Id="rId280" Type="http://schemas.openxmlformats.org/officeDocument/2006/relationships/image" Target="../media/image1222.png"/><Relationship Id="rId336" Type="http://schemas.openxmlformats.org/officeDocument/2006/relationships/image" Target="../media/image1250.png"/><Relationship Id="rId501" Type="http://schemas.openxmlformats.org/officeDocument/2006/relationships/image" Target="../media/image1332.png"/><Relationship Id="rId543" Type="http://schemas.openxmlformats.org/officeDocument/2006/relationships/image" Target="../media/image1353.png"/><Relationship Id="rId75" Type="http://schemas.openxmlformats.org/officeDocument/2006/relationships/customXml" Target="../ink/ink1161.xml"/><Relationship Id="rId140" Type="http://schemas.openxmlformats.org/officeDocument/2006/relationships/image" Target="../media/image1153.png"/><Relationship Id="rId182" Type="http://schemas.openxmlformats.org/officeDocument/2006/relationships/image" Target="../media/image1174.png"/><Relationship Id="rId378" Type="http://schemas.openxmlformats.org/officeDocument/2006/relationships/image" Target="../media/image1271.png"/><Relationship Id="rId403" Type="http://schemas.openxmlformats.org/officeDocument/2006/relationships/customXml" Target="../ink/ink1327.xml"/><Relationship Id="rId585" Type="http://schemas.openxmlformats.org/officeDocument/2006/relationships/image" Target="../media/image1374.png"/><Relationship Id="rId6" Type="http://schemas.openxmlformats.org/officeDocument/2006/relationships/image" Target="../media/image1088.png"/><Relationship Id="rId238" Type="http://schemas.openxmlformats.org/officeDocument/2006/relationships/image" Target="../media/image1201.png"/><Relationship Id="rId445" Type="http://schemas.openxmlformats.org/officeDocument/2006/relationships/customXml" Target="../ink/ink1348.xml"/><Relationship Id="rId487" Type="http://schemas.openxmlformats.org/officeDocument/2006/relationships/image" Target="../media/image1325.png"/><Relationship Id="rId610" Type="http://schemas.openxmlformats.org/officeDocument/2006/relationships/customXml" Target="../ink/ink1431.xml"/><Relationship Id="rId652" Type="http://schemas.openxmlformats.org/officeDocument/2006/relationships/customXml" Target="../ink/ink1452.xml"/><Relationship Id="rId291" Type="http://schemas.openxmlformats.org/officeDocument/2006/relationships/customXml" Target="../ink/ink1271.xml"/><Relationship Id="rId305" Type="http://schemas.openxmlformats.org/officeDocument/2006/relationships/customXml" Target="../ink/ink1278.xml"/><Relationship Id="rId347" Type="http://schemas.openxmlformats.org/officeDocument/2006/relationships/customXml" Target="../ink/ink1299.xml"/><Relationship Id="rId512" Type="http://schemas.openxmlformats.org/officeDocument/2006/relationships/customXml" Target="../ink/ink1382.xml"/><Relationship Id="rId44" Type="http://schemas.openxmlformats.org/officeDocument/2006/relationships/image" Target="../media/image1106.png"/><Relationship Id="rId86" Type="http://schemas.openxmlformats.org/officeDocument/2006/relationships/customXml" Target="../ink/ink1167.xml"/><Relationship Id="rId151" Type="http://schemas.openxmlformats.org/officeDocument/2006/relationships/customXml" Target="../ink/ink1200.xml"/><Relationship Id="rId389" Type="http://schemas.openxmlformats.org/officeDocument/2006/relationships/customXml" Target="../ink/ink1320.xml"/><Relationship Id="rId554" Type="http://schemas.openxmlformats.org/officeDocument/2006/relationships/customXml" Target="../ink/ink1403.xml"/><Relationship Id="rId596" Type="http://schemas.openxmlformats.org/officeDocument/2006/relationships/customXml" Target="../ink/ink1424.xml"/><Relationship Id="rId193" Type="http://schemas.openxmlformats.org/officeDocument/2006/relationships/customXml" Target="../ink/ink1222.xml"/><Relationship Id="rId207" Type="http://schemas.openxmlformats.org/officeDocument/2006/relationships/customXml" Target="../ink/ink1229.xml"/><Relationship Id="rId249" Type="http://schemas.openxmlformats.org/officeDocument/2006/relationships/customXml" Target="../ink/ink1250.xml"/><Relationship Id="rId414" Type="http://schemas.openxmlformats.org/officeDocument/2006/relationships/image" Target="../media/image1289.png"/><Relationship Id="rId456" Type="http://schemas.openxmlformats.org/officeDocument/2006/relationships/customXml" Target="../ink/ink1354.xml"/><Relationship Id="rId498" Type="http://schemas.openxmlformats.org/officeDocument/2006/relationships/customXml" Target="../ink/ink1375.xml"/><Relationship Id="rId621" Type="http://schemas.openxmlformats.org/officeDocument/2006/relationships/image" Target="../media/image1392.png"/><Relationship Id="rId663" Type="http://schemas.openxmlformats.org/officeDocument/2006/relationships/image" Target="../media/image1412.png"/><Relationship Id="rId13" Type="http://schemas.openxmlformats.org/officeDocument/2006/relationships/customXml" Target="../ink/ink1130.xml"/><Relationship Id="rId109" Type="http://schemas.openxmlformats.org/officeDocument/2006/relationships/customXml" Target="../ink/ink1179.xml"/><Relationship Id="rId260" Type="http://schemas.openxmlformats.org/officeDocument/2006/relationships/image" Target="../media/image1212.png"/><Relationship Id="rId316" Type="http://schemas.openxmlformats.org/officeDocument/2006/relationships/image" Target="../media/image1240.png"/><Relationship Id="rId523" Type="http://schemas.openxmlformats.org/officeDocument/2006/relationships/image" Target="../media/image1343.png"/><Relationship Id="rId55" Type="http://schemas.openxmlformats.org/officeDocument/2006/relationships/customXml" Target="../ink/ink1151.xml"/><Relationship Id="rId97" Type="http://schemas.openxmlformats.org/officeDocument/2006/relationships/image" Target="../media/image1132.png"/><Relationship Id="rId120" Type="http://schemas.openxmlformats.org/officeDocument/2006/relationships/image" Target="../media/image1143.png"/><Relationship Id="rId358" Type="http://schemas.openxmlformats.org/officeDocument/2006/relationships/image" Target="../media/image1261.png"/><Relationship Id="rId565" Type="http://schemas.openxmlformats.org/officeDocument/2006/relationships/image" Target="../media/image1364.png"/><Relationship Id="rId162" Type="http://schemas.openxmlformats.org/officeDocument/2006/relationships/image" Target="../media/image1164.png"/><Relationship Id="rId218" Type="http://schemas.openxmlformats.org/officeDocument/2006/relationships/image" Target="../media/image1191.png"/><Relationship Id="rId425" Type="http://schemas.openxmlformats.org/officeDocument/2006/relationships/customXml" Target="../ink/ink1338.xml"/><Relationship Id="rId467" Type="http://schemas.openxmlformats.org/officeDocument/2006/relationships/image" Target="../media/image1315.png"/><Relationship Id="rId632" Type="http://schemas.openxmlformats.org/officeDocument/2006/relationships/customXml" Target="../ink/ink1442.xml"/><Relationship Id="rId271" Type="http://schemas.openxmlformats.org/officeDocument/2006/relationships/customXml" Target="../ink/ink1261.xml"/><Relationship Id="rId674" Type="http://schemas.openxmlformats.org/officeDocument/2006/relationships/customXml" Target="../ink/ink1463.xml"/><Relationship Id="rId24" Type="http://schemas.openxmlformats.org/officeDocument/2006/relationships/image" Target="../media/image1097.png"/><Relationship Id="rId66" Type="http://schemas.openxmlformats.org/officeDocument/2006/relationships/image" Target="../media/image1117.png"/><Relationship Id="rId131" Type="http://schemas.openxmlformats.org/officeDocument/2006/relationships/customXml" Target="../ink/ink1190.xml"/><Relationship Id="rId327" Type="http://schemas.openxmlformats.org/officeDocument/2006/relationships/customXml" Target="../ink/ink1289.xml"/><Relationship Id="rId369" Type="http://schemas.openxmlformats.org/officeDocument/2006/relationships/customXml" Target="../ink/ink1310.xml"/><Relationship Id="rId534" Type="http://schemas.openxmlformats.org/officeDocument/2006/relationships/customXml" Target="../ink/ink1393.xml"/><Relationship Id="rId576" Type="http://schemas.openxmlformats.org/officeDocument/2006/relationships/customXml" Target="../ink/ink1414.xml"/><Relationship Id="rId173" Type="http://schemas.openxmlformats.org/officeDocument/2006/relationships/customXml" Target="../ink/ink1211.xml"/><Relationship Id="rId229" Type="http://schemas.openxmlformats.org/officeDocument/2006/relationships/customXml" Target="../ink/ink1240.xml"/><Relationship Id="rId380" Type="http://schemas.openxmlformats.org/officeDocument/2006/relationships/image" Target="../media/image1272.png"/><Relationship Id="rId436" Type="http://schemas.openxmlformats.org/officeDocument/2006/relationships/image" Target="../media/image1300.png"/><Relationship Id="rId601" Type="http://schemas.openxmlformats.org/officeDocument/2006/relationships/image" Target="../media/image1382.png"/><Relationship Id="rId643" Type="http://schemas.openxmlformats.org/officeDocument/2006/relationships/image" Target="../media/image1402.png"/><Relationship Id="rId240" Type="http://schemas.openxmlformats.org/officeDocument/2006/relationships/image" Target="../media/image1202.png"/><Relationship Id="rId478" Type="http://schemas.openxmlformats.org/officeDocument/2006/relationships/customXml" Target="../ink/ink1365.xml"/><Relationship Id="rId35" Type="http://schemas.openxmlformats.org/officeDocument/2006/relationships/customXml" Target="../ink/ink1141.xml"/><Relationship Id="rId77" Type="http://schemas.openxmlformats.org/officeDocument/2006/relationships/customXml" Target="../ink/ink1162.xml"/><Relationship Id="rId100" Type="http://schemas.openxmlformats.org/officeDocument/2006/relationships/customXml" Target="../ink/ink1174.xml"/><Relationship Id="rId282" Type="http://schemas.openxmlformats.org/officeDocument/2006/relationships/image" Target="../media/image1223.png"/><Relationship Id="rId338" Type="http://schemas.openxmlformats.org/officeDocument/2006/relationships/image" Target="../media/image1251.png"/><Relationship Id="rId503" Type="http://schemas.openxmlformats.org/officeDocument/2006/relationships/image" Target="../media/image1333.png"/><Relationship Id="rId545" Type="http://schemas.openxmlformats.org/officeDocument/2006/relationships/image" Target="../media/image1354.png"/><Relationship Id="rId587" Type="http://schemas.openxmlformats.org/officeDocument/2006/relationships/image" Target="../media/image1375.png"/><Relationship Id="rId8" Type="http://schemas.openxmlformats.org/officeDocument/2006/relationships/image" Target="../media/image1089.png"/><Relationship Id="rId142" Type="http://schemas.openxmlformats.org/officeDocument/2006/relationships/image" Target="../media/image1154.png"/><Relationship Id="rId184" Type="http://schemas.openxmlformats.org/officeDocument/2006/relationships/image" Target="../media/image1175.png"/><Relationship Id="rId391" Type="http://schemas.openxmlformats.org/officeDocument/2006/relationships/customXml" Target="../ink/ink1321.xml"/><Relationship Id="rId405" Type="http://schemas.openxmlformats.org/officeDocument/2006/relationships/customXml" Target="../ink/ink1328.xml"/><Relationship Id="rId447" Type="http://schemas.openxmlformats.org/officeDocument/2006/relationships/customXml" Target="../ink/ink1349.xml"/><Relationship Id="rId612" Type="http://schemas.openxmlformats.org/officeDocument/2006/relationships/customXml" Target="../ink/ink1432.xml"/><Relationship Id="rId251" Type="http://schemas.openxmlformats.org/officeDocument/2006/relationships/customXml" Target="../ink/ink1251.xml"/><Relationship Id="rId489" Type="http://schemas.openxmlformats.org/officeDocument/2006/relationships/image" Target="../media/image1326.png"/><Relationship Id="rId654" Type="http://schemas.openxmlformats.org/officeDocument/2006/relationships/customXml" Target="../ink/ink1453.xml"/><Relationship Id="rId46" Type="http://schemas.openxmlformats.org/officeDocument/2006/relationships/image" Target="../media/image1107.png"/><Relationship Id="rId293" Type="http://schemas.openxmlformats.org/officeDocument/2006/relationships/customXml" Target="../ink/ink1272.xml"/><Relationship Id="rId307" Type="http://schemas.openxmlformats.org/officeDocument/2006/relationships/customXml" Target="../ink/ink1279.xml"/><Relationship Id="rId349" Type="http://schemas.openxmlformats.org/officeDocument/2006/relationships/customXml" Target="../ink/ink1300.xml"/><Relationship Id="rId514" Type="http://schemas.openxmlformats.org/officeDocument/2006/relationships/customXml" Target="../ink/ink1383.xml"/><Relationship Id="rId556" Type="http://schemas.openxmlformats.org/officeDocument/2006/relationships/customXml" Target="../ink/ink1404.xml"/><Relationship Id="rId88" Type="http://schemas.openxmlformats.org/officeDocument/2006/relationships/customXml" Target="../ink/ink1168.xml"/><Relationship Id="rId111" Type="http://schemas.openxmlformats.org/officeDocument/2006/relationships/customXml" Target="../ink/ink1180.xml"/><Relationship Id="rId153" Type="http://schemas.openxmlformats.org/officeDocument/2006/relationships/customXml" Target="../ink/ink1201.xml"/><Relationship Id="rId195" Type="http://schemas.openxmlformats.org/officeDocument/2006/relationships/customXml" Target="../ink/ink1223.xml"/><Relationship Id="rId209" Type="http://schemas.openxmlformats.org/officeDocument/2006/relationships/customXml" Target="../ink/ink1230.xml"/><Relationship Id="rId360" Type="http://schemas.openxmlformats.org/officeDocument/2006/relationships/image" Target="../media/image1262.png"/><Relationship Id="rId416" Type="http://schemas.openxmlformats.org/officeDocument/2006/relationships/image" Target="../media/image1290.png"/><Relationship Id="rId598" Type="http://schemas.openxmlformats.org/officeDocument/2006/relationships/customXml" Target="../ink/ink1425.xml"/><Relationship Id="rId220" Type="http://schemas.openxmlformats.org/officeDocument/2006/relationships/image" Target="../media/image1192.png"/><Relationship Id="rId458" Type="http://schemas.openxmlformats.org/officeDocument/2006/relationships/customXml" Target="../ink/ink1355.xml"/><Relationship Id="rId623" Type="http://schemas.openxmlformats.org/officeDocument/2006/relationships/image" Target="../media/image1393.png"/><Relationship Id="rId665" Type="http://schemas.openxmlformats.org/officeDocument/2006/relationships/image" Target="../media/image1413.png"/><Relationship Id="rId15" Type="http://schemas.openxmlformats.org/officeDocument/2006/relationships/customXml" Target="../ink/ink1131.xml"/><Relationship Id="rId57" Type="http://schemas.openxmlformats.org/officeDocument/2006/relationships/customXml" Target="../ink/ink1152.xml"/><Relationship Id="rId262" Type="http://schemas.openxmlformats.org/officeDocument/2006/relationships/image" Target="../media/image1213.png"/><Relationship Id="rId318" Type="http://schemas.openxmlformats.org/officeDocument/2006/relationships/image" Target="../media/image1241.png"/><Relationship Id="rId525" Type="http://schemas.openxmlformats.org/officeDocument/2006/relationships/image" Target="../media/image1344.png"/><Relationship Id="rId567" Type="http://schemas.openxmlformats.org/officeDocument/2006/relationships/image" Target="../media/image1365.png"/><Relationship Id="rId99" Type="http://schemas.openxmlformats.org/officeDocument/2006/relationships/image" Target="../media/image1133.png"/><Relationship Id="rId122" Type="http://schemas.openxmlformats.org/officeDocument/2006/relationships/image" Target="../media/image1144.png"/><Relationship Id="rId164" Type="http://schemas.openxmlformats.org/officeDocument/2006/relationships/image" Target="../media/image1165.png"/><Relationship Id="rId371" Type="http://schemas.openxmlformats.org/officeDocument/2006/relationships/customXml" Target="../ink/ink1311.xml"/><Relationship Id="rId427" Type="http://schemas.openxmlformats.org/officeDocument/2006/relationships/customXml" Target="../ink/ink1339.xml"/><Relationship Id="rId469" Type="http://schemas.openxmlformats.org/officeDocument/2006/relationships/image" Target="../media/image1316.png"/><Relationship Id="rId634" Type="http://schemas.openxmlformats.org/officeDocument/2006/relationships/customXml" Target="../ink/ink1443.xml"/><Relationship Id="rId676" Type="http://schemas.openxmlformats.org/officeDocument/2006/relationships/customXml" Target="../ink/ink1464.xml"/><Relationship Id="rId26" Type="http://schemas.openxmlformats.org/officeDocument/2006/relationships/image" Target="../media/image1098.png"/><Relationship Id="rId231" Type="http://schemas.openxmlformats.org/officeDocument/2006/relationships/customXml" Target="../ink/ink1241.xml"/><Relationship Id="rId273" Type="http://schemas.openxmlformats.org/officeDocument/2006/relationships/customXml" Target="../ink/ink1262.xml"/><Relationship Id="rId329" Type="http://schemas.openxmlformats.org/officeDocument/2006/relationships/customXml" Target="../ink/ink1290.xml"/><Relationship Id="rId480" Type="http://schemas.openxmlformats.org/officeDocument/2006/relationships/customXml" Target="../ink/ink1366.xml"/><Relationship Id="rId536" Type="http://schemas.openxmlformats.org/officeDocument/2006/relationships/customXml" Target="../ink/ink1394.xml"/><Relationship Id="rId68" Type="http://schemas.openxmlformats.org/officeDocument/2006/relationships/image" Target="../media/image1118.png"/><Relationship Id="rId133" Type="http://schemas.openxmlformats.org/officeDocument/2006/relationships/customXml" Target="../ink/ink1191.xml"/><Relationship Id="rId175" Type="http://schemas.openxmlformats.org/officeDocument/2006/relationships/customXml" Target="../ink/ink1212.xml"/><Relationship Id="rId340" Type="http://schemas.openxmlformats.org/officeDocument/2006/relationships/image" Target="../media/image1252.png"/><Relationship Id="rId578" Type="http://schemas.openxmlformats.org/officeDocument/2006/relationships/customXml" Target="../ink/ink1415.xml"/><Relationship Id="rId200" Type="http://schemas.openxmlformats.org/officeDocument/2006/relationships/image" Target="../media/image1182.png"/><Relationship Id="rId382" Type="http://schemas.openxmlformats.org/officeDocument/2006/relationships/image" Target="../media/image1273.png"/><Relationship Id="rId438" Type="http://schemas.openxmlformats.org/officeDocument/2006/relationships/image" Target="../media/image1301.png"/><Relationship Id="rId603" Type="http://schemas.openxmlformats.org/officeDocument/2006/relationships/image" Target="../media/image1383.png"/><Relationship Id="rId645" Type="http://schemas.openxmlformats.org/officeDocument/2006/relationships/image" Target="../media/image1403.png"/><Relationship Id="rId242" Type="http://schemas.openxmlformats.org/officeDocument/2006/relationships/image" Target="../media/image1203.png"/><Relationship Id="rId284" Type="http://schemas.openxmlformats.org/officeDocument/2006/relationships/image" Target="../media/image1224.png"/><Relationship Id="rId491" Type="http://schemas.openxmlformats.org/officeDocument/2006/relationships/image" Target="../media/image1327.png"/><Relationship Id="rId505" Type="http://schemas.openxmlformats.org/officeDocument/2006/relationships/image" Target="../media/image1334.png"/><Relationship Id="rId37" Type="http://schemas.openxmlformats.org/officeDocument/2006/relationships/customXml" Target="../ink/ink1142.xml"/><Relationship Id="rId79" Type="http://schemas.openxmlformats.org/officeDocument/2006/relationships/customXml" Target="../ink/ink1163.xml"/><Relationship Id="rId102" Type="http://schemas.openxmlformats.org/officeDocument/2006/relationships/customXml" Target="../ink/ink1175.xml"/><Relationship Id="rId144" Type="http://schemas.openxmlformats.org/officeDocument/2006/relationships/image" Target="../media/image1155.png"/><Relationship Id="rId547" Type="http://schemas.openxmlformats.org/officeDocument/2006/relationships/image" Target="../media/image1355.png"/><Relationship Id="rId589" Type="http://schemas.openxmlformats.org/officeDocument/2006/relationships/image" Target="../media/image1376.png"/><Relationship Id="rId90" Type="http://schemas.openxmlformats.org/officeDocument/2006/relationships/customXml" Target="../ink/ink1169.xml"/><Relationship Id="rId186" Type="http://schemas.openxmlformats.org/officeDocument/2006/relationships/image" Target="../media/image1176.png"/><Relationship Id="rId351" Type="http://schemas.openxmlformats.org/officeDocument/2006/relationships/customXml" Target="../ink/ink1301.xml"/><Relationship Id="rId393" Type="http://schemas.openxmlformats.org/officeDocument/2006/relationships/customXml" Target="../ink/ink1322.xml"/><Relationship Id="rId407" Type="http://schemas.openxmlformats.org/officeDocument/2006/relationships/customXml" Target="../ink/ink1329.xml"/><Relationship Id="rId449" Type="http://schemas.openxmlformats.org/officeDocument/2006/relationships/customXml" Target="../ink/ink1350.xml"/><Relationship Id="rId614" Type="http://schemas.openxmlformats.org/officeDocument/2006/relationships/customXml" Target="../ink/ink1433.xml"/><Relationship Id="rId656" Type="http://schemas.openxmlformats.org/officeDocument/2006/relationships/customXml" Target="../ink/ink1454.xml"/><Relationship Id="rId211" Type="http://schemas.openxmlformats.org/officeDocument/2006/relationships/customXml" Target="../ink/ink1231.xml"/><Relationship Id="rId253" Type="http://schemas.openxmlformats.org/officeDocument/2006/relationships/customXml" Target="../ink/ink1252.xml"/><Relationship Id="rId295" Type="http://schemas.openxmlformats.org/officeDocument/2006/relationships/customXml" Target="../ink/ink1273.xml"/><Relationship Id="rId309" Type="http://schemas.openxmlformats.org/officeDocument/2006/relationships/customXml" Target="../ink/ink1280.xml"/><Relationship Id="rId460" Type="http://schemas.openxmlformats.org/officeDocument/2006/relationships/customXml" Target="../ink/ink1356.xml"/><Relationship Id="rId516" Type="http://schemas.openxmlformats.org/officeDocument/2006/relationships/customXml" Target="../ink/ink1384.xml"/><Relationship Id="rId48" Type="http://schemas.openxmlformats.org/officeDocument/2006/relationships/image" Target="../media/image1108.png"/><Relationship Id="rId113" Type="http://schemas.openxmlformats.org/officeDocument/2006/relationships/customXml" Target="../ink/ink1181.xml"/><Relationship Id="rId320" Type="http://schemas.openxmlformats.org/officeDocument/2006/relationships/image" Target="../media/image1242.png"/><Relationship Id="rId558" Type="http://schemas.openxmlformats.org/officeDocument/2006/relationships/customXml" Target="../ink/ink1405.xml"/><Relationship Id="rId155" Type="http://schemas.openxmlformats.org/officeDocument/2006/relationships/customXml" Target="../ink/ink1202.xml"/><Relationship Id="rId197" Type="http://schemas.openxmlformats.org/officeDocument/2006/relationships/customXml" Target="../ink/ink1224.xml"/><Relationship Id="rId362" Type="http://schemas.openxmlformats.org/officeDocument/2006/relationships/image" Target="../media/image1263.png"/><Relationship Id="rId418" Type="http://schemas.openxmlformats.org/officeDocument/2006/relationships/image" Target="../media/image1291.png"/><Relationship Id="rId625" Type="http://schemas.openxmlformats.org/officeDocument/2006/relationships/image" Target="../media/image1394.png"/><Relationship Id="rId222" Type="http://schemas.openxmlformats.org/officeDocument/2006/relationships/image" Target="../media/image1193.png"/><Relationship Id="rId264" Type="http://schemas.openxmlformats.org/officeDocument/2006/relationships/image" Target="../media/image1214.png"/><Relationship Id="rId471" Type="http://schemas.openxmlformats.org/officeDocument/2006/relationships/image" Target="../media/image1317.png"/><Relationship Id="rId667" Type="http://schemas.openxmlformats.org/officeDocument/2006/relationships/image" Target="../media/image1414.png"/><Relationship Id="rId17" Type="http://schemas.openxmlformats.org/officeDocument/2006/relationships/customXml" Target="../ink/ink1132.xml"/><Relationship Id="rId59" Type="http://schemas.openxmlformats.org/officeDocument/2006/relationships/customXml" Target="../ink/ink1153.xml"/><Relationship Id="rId124" Type="http://schemas.openxmlformats.org/officeDocument/2006/relationships/image" Target="../media/image1145.png"/><Relationship Id="rId527" Type="http://schemas.openxmlformats.org/officeDocument/2006/relationships/image" Target="../media/image1345.png"/><Relationship Id="rId569" Type="http://schemas.openxmlformats.org/officeDocument/2006/relationships/image" Target="../media/image1366.png"/><Relationship Id="rId70" Type="http://schemas.openxmlformats.org/officeDocument/2006/relationships/image" Target="../media/image1119.png"/><Relationship Id="rId166" Type="http://schemas.openxmlformats.org/officeDocument/2006/relationships/image" Target="../media/image1166.png"/><Relationship Id="rId331" Type="http://schemas.openxmlformats.org/officeDocument/2006/relationships/customXml" Target="../ink/ink1291.xml"/><Relationship Id="rId373" Type="http://schemas.openxmlformats.org/officeDocument/2006/relationships/customXml" Target="../ink/ink1312.xml"/><Relationship Id="rId429" Type="http://schemas.openxmlformats.org/officeDocument/2006/relationships/customXml" Target="../ink/ink1340.xml"/><Relationship Id="rId580" Type="http://schemas.openxmlformats.org/officeDocument/2006/relationships/customXml" Target="../ink/ink1416.xml"/><Relationship Id="rId636" Type="http://schemas.openxmlformats.org/officeDocument/2006/relationships/customXml" Target="../ink/ink144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42.xml"/><Relationship Id="rId440" Type="http://schemas.openxmlformats.org/officeDocument/2006/relationships/image" Target="../media/image1302.png"/><Relationship Id="rId28" Type="http://schemas.openxmlformats.org/officeDocument/2006/relationships/image" Target="../media/image1099.png"/><Relationship Id="rId275" Type="http://schemas.openxmlformats.org/officeDocument/2006/relationships/customXml" Target="../ink/ink1263.xml"/><Relationship Id="rId300" Type="http://schemas.openxmlformats.org/officeDocument/2006/relationships/image" Target="../media/image1232.png"/><Relationship Id="rId482" Type="http://schemas.openxmlformats.org/officeDocument/2006/relationships/customXml" Target="../ink/ink1367.xml"/><Relationship Id="rId538" Type="http://schemas.openxmlformats.org/officeDocument/2006/relationships/customXml" Target="../ink/ink1395.xml"/><Relationship Id="rId81" Type="http://schemas.openxmlformats.org/officeDocument/2006/relationships/customXml" Target="../ink/ink1164.xml"/><Relationship Id="rId135" Type="http://schemas.openxmlformats.org/officeDocument/2006/relationships/customXml" Target="../ink/ink1192.xml"/><Relationship Id="rId177" Type="http://schemas.openxmlformats.org/officeDocument/2006/relationships/customXml" Target="../ink/ink1213.xml"/><Relationship Id="rId342" Type="http://schemas.openxmlformats.org/officeDocument/2006/relationships/image" Target="../media/image1253.png"/><Relationship Id="rId384" Type="http://schemas.openxmlformats.org/officeDocument/2006/relationships/image" Target="../media/image1274.png"/><Relationship Id="rId591" Type="http://schemas.openxmlformats.org/officeDocument/2006/relationships/image" Target="../media/image1377.png"/><Relationship Id="rId605" Type="http://schemas.openxmlformats.org/officeDocument/2006/relationships/image" Target="../media/image1384.png"/><Relationship Id="rId202" Type="http://schemas.openxmlformats.org/officeDocument/2006/relationships/image" Target="../media/image1183.png"/><Relationship Id="rId244" Type="http://schemas.openxmlformats.org/officeDocument/2006/relationships/image" Target="../media/image1204.png"/><Relationship Id="rId647" Type="http://schemas.openxmlformats.org/officeDocument/2006/relationships/image" Target="../media/image1404.png"/><Relationship Id="rId39" Type="http://schemas.openxmlformats.org/officeDocument/2006/relationships/customXml" Target="../ink/ink1143.xml"/><Relationship Id="rId286" Type="http://schemas.openxmlformats.org/officeDocument/2006/relationships/image" Target="../media/image1225.png"/><Relationship Id="rId451" Type="http://schemas.openxmlformats.org/officeDocument/2006/relationships/customXml" Target="../ink/ink1351.xml"/><Relationship Id="rId493" Type="http://schemas.openxmlformats.org/officeDocument/2006/relationships/image" Target="../media/image1328.png"/><Relationship Id="rId507" Type="http://schemas.openxmlformats.org/officeDocument/2006/relationships/image" Target="../media/image1335.png"/><Relationship Id="rId549" Type="http://schemas.openxmlformats.org/officeDocument/2006/relationships/image" Target="../media/image1356.png"/><Relationship Id="rId50" Type="http://schemas.openxmlformats.org/officeDocument/2006/relationships/image" Target="../media/image1109.png"/><Relationship Id="rId104" Type="http://schemas.openxmlformats.org/officeDocument/2006/relationships/customXml" Target="../ink/ink1176.xml"/><Relationship Id="rId146" Type="http://schemas.openxmlformats.org/officeDocument/2006/relationships/image" Target="../media/image1156.png"/><Relationship Id="rId188" Type="http://schemas.openxmlformats.org/officeDocument/2006/relationships/image" Target="../media/image1177.png"/><Relationship Id="rId311" Type="http://schemas.openxmlformats.org/officeDocument/2006/relationships/customXml" Target="../ink/ink1281.xml"/><Relationship Id="rId353" Type="http://schemas.openxmlformats.org/officeDocument/2006/relationships/customXml" Target="../ink/ink1302.xml"/><Relationship Id="rId395" Type="http://schemas.openxmlformats.org/officeDocument/2006/relationships/customXml" Target="../ink/ink1323.xml"/><Relationship Id="rId409" Type="http://schemas.openxmlformats.org/officeDocument/2006/relationships/customXml" Target="../ink/ink1330.xml"/><Relationship Id="rId560" Type="http://schemas.openxmlformats.org/officeDocument/2006/relationships/customXml" Target="../ink/ink1406.xml"/><Relationship Id="rId92" Type="http://schemas.openxmlformats.org/officeDocument/2006/relationships/customXml" Target="../ink/ink1170.xml"/><Relationship Id="rId213" Type="http://schemas.openxmlformats.org/officeDocument/2006/relationships/customXml" Target="../ink/ink1232.xml"/><Relationship Id="rId420" Type="http://schemas.openxmlformats.org/officeDocument/2006/relationships/image" Target="../media/image1292.png"/><Relationship Id="rId616" Type="http://schemas.openxmlformats.org/officeDocument/2006/relationships/customXml" Target="../ink/ink1434.xml"/><Relationship Id="rId658" Type="http://schemas.openxmlformats.org/officeDocument/2006/relationships/customXml" Target="../ink/ink1455.xml"/><Relationship Id="rId255" Type="http://schemas.openxmlformats.org/officeDocument/2006/relationships/customXml" Target="../ink/ink1253.xml"/><Relationship Id="rId297" Type="http://schemas.openxmlformats.org/officeDocument/2006/relationships/customXml" Target="../ink/ink1274.xml"/><Relationship Id="rId462" Type="http://schemas.openxmlformats.org/officeDocument/2006/relationships/customXml" Target="../ink/ink1357.xml"/><Relationship Id="rId518" Type="http://schemas.openxmlformats.org/officeDocument/2006/relationships/customXml" Target="../ink/ink1385.xml"/><Relationship Id="rId115" Type="http://schemas.openxmlformats.org/officeDocument/2006/relationships/customXml" Target="../ink/ink1182.xml"/><Relationship Id="rId157" Type="http://schemas.openxmlformats.org/officeDocument/2006/relationships/customXml" Target="../ink/ink1203.xml"/><Relationship Id="rId322" Type="http://schemas.openxmlformats.org/officeDocument/2006/relationships/image" Target="../media/image1243.png"/><Relationship Id="rId364" Type="http://schemas.openxmlformats.org/officeDocument/2006/relationships/image" Target="../media/image1264.png"/><Relationship Id="rId61" Type="http://schemas.openxmlformats.org/officeDocument/2006/relationships/customXml" Target="../ink/ink1154.xml"/><Relationship Id="rId199" Type="http://schemas.openxmlformats.org/officeDocument/2006/relationships/customXml" Target="../ink/ink1225.xml"/><Relationship Id="rId571" Type="http://schemas.openxmlformats.org/officeDocument/2006/relationships/image" Target="../media/image1367.png"/><Relationship Id="rId627" Type="http://schemas.openxmlformats.org/officeDocument/2006/relationships/image" Target="../media/image1395.png"/><Relationship Id="rId669" Type="http://schemas.openxmlformats.org/officeDocument/2006/relationships/image" Target="../media/image1415.png"/><Relationship Id="rId19" Type="http://schemas.openxmlformats.org/officeDocument/2006/relationships/customXml" Target="../ink/ink1133.xml"/><Relationship Id="rId224" Type="http://schemas.openxmlformats.org/officeDocument/2006/relationships/image" Target="../media/image1194.png"/><Relationship Id="rId266" Type="http://schemas.openxmlformats.org/officeDocument/2006/relationships/image" Target="../media/image1215.png"/><Relationship Id="rId431" Type="http://schemas.openxmlformats.org/officeDocument/2006/relationships/customXml" Target="../ink/ink1341.xml"/><Relationship Id="rId473" Type="http://schemas.openxmlformats.org/officeDocument/2006/relationships/image" Target="../media/image1318.png"/><Relationship Id="rId529" Type="http://schemas.openxmlformats.org/officeDocument/2006/relationships/image" Target="../media/image1346.png"/><Relationship Id="rId30" Type="http://schemas.openxmlformats.org/officeDocument/2006/relationships/image" Target="../media/image1100.png"/><Relationship Id="rId126" Type="http://schemas.openxmlformats.org/officeDocument/2006/relationships/image" Target="../media/image1146.png"/><Relationship Id="rId168" Type="http://schemas.openxmlformats.org/officeDocument/2006/relationships/image" Target="../media/image1167.png"/><Relationship Id="rId333" Type="http://schemas.openxmlformats.org/officeDocument/2006/relationships/customXml" Target="../ink/ink1292.xml"/><Relationship Id="rId540" Type="http://schemas.openxmlformats.org/officeDocument/2006/relationships/customXml" Target="../ink/ink1396.xml"/><Relationship Id="rId72" Type="http://schemas.openxmlformats.org/officeDocument/2006/relationships/image" Target="../media/image1120.png"/><Relationship Id="rId375" Type="http://schemas.openxmlformats.org/officeDocument/2006/relationships/customXml" Target="../ink/ink1313.xml"/><Relationship Id="rId582" Type="http://schemas.openxmlformats.org/officeDocument/2006/relationships/customXml" Target="../ink/ink1417.xml"/><Relationship Id="rId638" Type="http://schemas.openxmlformats.org/officeDocument/2006/relationships/customXml" Target="../ink/ink1445.xml"/><Relationship Id="rId3" Type="http://schemas.openxmlformats.org/officeDocument/2006/relationships/customXml" Target="../ink/ink1125.xml"/><Relationship Id="rId235" Type="http://schemas.openxmlformats.org/officeDocument/2006/relationships/customXml" Target="../ink/ink1243.xml"/><Relationship Id="rId277" Type="http://schemas.openxmlformats.org/officeDocument/2006/relationships/customXml" Target="../ink/ink1264.xml"/><Relationship Id="rId400" Type="http://schemas.openxmlformats.org/officeDocument/2006/relationships/image" Target="../media/image1282.png"/><Relationship Id="rId442" Type="http://schemas.openxmlformats.org/officeDocument/2006/relationships/image" Target="../media/image1303.png"/><Relationship Id="rId484" Type="http://schemas.openxmlformats.org/officeDocument/2006/relationships/customXml" Target="../ink/ink1368.xml"/><Relationship Id="rId137" Type="http://schemas.openxmlformats.org/officeDocument/2006/relationships/customXml" Target="../ink/ink1193.xml"/><Relationship Id="rId302" Type="http://schemas.openxmlformats.org/officeDocument/2006/relationships/image" Target="../media/image1233.png"/><Relationship Id="rId344" Type="http://schemas.openxmlformats.org/officeDocument/2006/relationships/image" Target="../media/image1254.png"/><Relationship Id="rId41" Type="http://schemas.openxmlformats.org/officeDocument/2006/relationships/customXml" Target="../ink/ink1144.xml"/><Relationship Id="rId83" Type="http://schemas.openxmlformats.org/officeDocument/2006/relationships/image" Target="../media/image1125.png"/><Relationship Id="rId179" Type="http://schemas.openxmlformats.org/officeDocument/2006/relationships/customXml" Target="../ink/ink1214.xml"/><Relationship Id="rId386" Type="http://schemas.openxmlformats.org/officeDocument/2006/relationships/image" Target="../media/image1275.png"/><Relationship Id="rId551" Type="http://schemas.openxmlformats.org/officeDocument/2006/relationships/image" Target="../media/image1357.png"/><Relationship Id="rId593" Type="http://schemas.openxmlformats.org/officeDocument/2006/relationships/image" Target="../media/image1378.png"/><Relationship Id="rId607" Type="http://schemas.openxmlformats.org/officeDocument/2006/relationships/image" Target="../media/image1385.png"/><Relationship Id="rId649" Type="http://schemas.openxmlformats.org/officeDocument/2006/relationships/image" Target="../media/image1405.png"/><Relationship Id="rId190" Type="http://schemas.openxmlformats.org/officeDocument/2006/relationships/image" Target="../media/image1178.png"/><Relationship Id="rId204" Type="http://schemas.openxmlformats.org/officeDocument/2006/relationships/image" Target="../media/image1184.png"/><Relationship Id="rId246" Type="http://schemas.openxmlformats.org/officeDocument/2006/relationships/image" Target="../media/image1205.png"/><Relationship Id="rId288" Type="http://schemas.openxmlformats.org/officeDocument/2006/relationships/image" Target="../media/image1226.png"/><Relationship Id="rId411" Type="http://schemas.openxmlformats.org/officeDocument/2006/relationships/customXml" Target="../ink/ink1331.xml"/><Relationship Id="rId453" Type="http://schemas.openxmlformats.org/officeDocument/2006/relationships/customXml" Target="../ink/ink1352.xml"/><Relationship Id="rId509" Type="http://schemas.openxmlformats.org/officeDocument/2006/relationships/image" Target="../media/image1336.png"/><Relationship Id="rId660" Type="http://schemas.openxmlformats.org/officeDocument/2006/relationships/customXml" Target="../ink/ink1456.xml"/><Relationship Id="rId106" Type="http://schemas.openxmlformats.org/officeDocument/2006/relationships/customXml" Target="../ink/ink1177.xml"/><Relationship Id="rId313" Type="http://schemas.openxmlformats.org/officeDocument/2006/relationships/customXml" Target="../ink/ink1282.xml"/><Relationship Id="rId495" Type="http://schemas.openxmlformats.org/officeDocument/2006/relationships/image" Target="../media/image1329.png"/><Relationship Id="rId10" Type="http://schemas.openxmlformats.org/officeDocument/2006/relationships/image" Target="../media/image1090.png"/><Relationship Id="rId52" Type="http://schemas.openxmlformats.org/officeDocument/2006/relationships/image" Target="../media/image1110.png"/><Relationship Id="rId94" Type="http://schemas.openxmlformats.org/officeDocument/2006/relationships/customXml" Target="../ink/ink1171.xml"/><Relationship Id="rId148" Type="http://schemas.openxmlformats.org/officeDocument/2006/relationships/image" Target="../media/image1157.png"/><Relationship Id="rId355" Type="http://schemas.openxmlformats.org/officeDocument/2006/relationships/customXml" Target="../ink/ink1303.xml"/><Relationship Id="rId397" Type="http://schemas.openxmlformats.org/officeDocument/2006/relationships/customXml" Target="../ink/ink1324.xml"/><Relationship Id="rId520" Type="http://schemas.openxmlformats.org/officeDocument/2006/relationships/customXml" Target="../ink/ink1386.xml"/><Relationship Id="rId562" Type="http://schemas.openxmlformats.org/officeDocument/2006/relationships/customXml" Target="../ink/ink1407.xml"/><Relationship Id="rId618" Type="http://schemas.openxmlformats.org/officeDocument/2006/relationships/customXml" Target="../ink/ink1435.xml"/><Relationship Id="rId215" Type="http://schemas.openxmlformats.org/officeDocument/2006/relationships/customXml" Target="../ink/ink1233.xml"/><Relationship Id="rId257" Type="http://schemas.openxmlformats.org/officeDocument/2006/relationships/customXml" Target="../ink/ink1254.xml"/><Relationship Id="rId422" Type="http://schemas.openxmlformats.org/officeDocument/2006/relationships/image" Target="../media/image1293.png"/><Relationship Id="rId464" Type="http://schemas.openxmlformats.org/officeDocument/2006/relationships/customXml" Target="../ink/ink1358.xml"/><Relationship Id="rId299" Type="http://schemas.openxmlformats.org/officeDocument/2006/relationships/customXml" Target="../ink/ink1275.xml"/><Relationship Id="rId63" Type="http://schemas.openxmlformats.org/officeDocument/2006/relationships/customXml" Target="../ink/ink1155.xml"/><Relationship Id="rId159" Type="http://schemas.openxmlformats.org/officeDocument/2006/relationships/customXml" Target="../ink/ink1204.xml"/><Relationship Id="rId366" Type="http://schemas.openxmlformats.org/officeDocument/2006/relationships/image" Target="../media/image1265.png"/><Relationship Id="rId573" Type="http://schemas.openxmlformats.org/officeDocument/2006/relationships/image" Target="../media/image1368.png"/><Relationship Id="rId226" Type="http://schemas.openxmlformats.org/officeDocument/2006/relationships/image" Target="../media/image1195.png"/><Relationship Id="rId433" Type="http://schemas.openxmlformats.org/officeDocument/2006/relationships/customXml" Target="../ink/ink1342.xml"/><Relationship Id="rId640" Type="http://schemas.openxmlformats.org/officeDocument/2006/relationships/customXml" Target="../ink/ink1446.xml"/><Relationship Id="rId74" Type="http://schemas.openxmlformats.org/officeDocument/2006/relationships/image" Target="../media/image1121.png"/><Relationship Id="rId377" Type="http://schemas.openxmlformats.org/officeDocument/2006/relationships/customXml" Target="../ink/ink1314.xml"/><Relationship Id="rId500" Type="http://schemas.openxmlformats.org/officeDocument/2006/relationships/customXml" Target="../ink/ink1376.xml"/><Relationship Id="rId584" Type="http://schemas.openxmlformats.org/officeDocument/2006/relationships/customXml" Target="../ink/ink1418.xml"/><Relationship Id="rId5" Type="http://schemas.openxmlformats.org/officeDocument/2006/relationships/customXml" Target="../ink/ink1126.xml"/><Relationship Id="rId237" Type="http://schemas.openxmlformats.org/officeDocument/2006/relationships/customXml" Target="../ink/ink1244.xml"/><Relationship Id="rId444" Type="http://schemas.openxmlformats.org/officeDocument/2006/relationships/image" Target="../media/image1304.png"/><Relationship Id="rId651" Type="http://schemas.openxmlformats.org/officeDocument/2006/relationships/image" Target="../media/image1406.png"/><Relationship Id="rId290" Type="http://schemas.openxmlformats.org/officeDocument/2006/relationships/image" Target="../media/image1227.png"/><Relationship Id="rId304" Type="http://schemas.openxmlformats.org/officeDocument/2006/relationships/image" Target="../media/image1234.png"/><Relationship Id="rId388" Type="http://schemas.openxmlformats.org/officeDocument/2006/relationships/image" Target="../media/image1276.png"/><Relationship Id="rId511" Type="http://schemas.openxmlformats.org/officeDocument/2006/relationships/image" Target="../media/image1337.png"/><Relationship Id="rId609" Type="http://schemas.openxmlformats.org/officeDocument/2006/relationships/image" Target="../media/image1386.png"/><Relationship Id="rId85" Type="http://schemas.openxmlformats.org/officeDocument/2006/relationships/image" Target="../media/image1126.png"/><Relationship Id="rId150" Type="http://schemas.openxmlformats.org/officeDocument/2006/relationships/image" Target="../media/image1158.png"/><Relationship Id="rId595" Type="http://schemas.openxmlformats.org/officeDocument/2006/relationships/image" Target="../media/image1379.png"/><Relationship Id="rId248" Type="http://schemas.openxmlformats.org/officeDocument/2006/relationships/image" Target="../media/image1206.png"/><Relationship Id="rId455" Type="http://schemas.openxmlformats.org/officeDocument/2006/relationships/customXml" Target="../ink/ink1353.xml"/><Relationship Id="rId662" Type="http://schemas.openxmlformats.org/officeDocument/2006/relationships/customXml" Target="../ink/ink1457.xml"/><Relationship Id="rId12" Type="http://schemas.openxmlformats.org/officeDocument/2006/relationships/image" Target="../media/image1091.png"/><Relationship Id="rId108" Type="http://schemas.openxmlformats.org/officeDocument/2006/relationships/image" Target="../media/image1137.png"/><Relationship Id="rId315" Type="http://schemas.openxmlformats.org/officeDocument/2006/relationships/customXml" Target="../ink/ink1283.xml"/><Relationship Id="rId522" Type="http://schemas.openxmlformats.org/officeDocument/2006/relationships/customXml" Target="../ink/ink1387.xml"/><Relationship Id="rId96" Type="http://schemas.openxmlformats.org/officeDocument/2006/relationships/customXml" Target="../ink/ink1172.xml"/><Relationship Id="rId161" Type="http://schemas.openxmlformats.org/officeDocument/2006/relationships/customXml" Target="../ink/ink1205.xml"/><Relationship Id="rId399" Type="http://schemas.openxmlformats.org/officeDocument/2006/relationships/customXml" Target="../ink/ink1325.xml"/><Relationship Id="rId259" Type="http://schemas.openxmlformats.org/officeDocument/2006/relationships/customXml" Target="../ink/ink1255.xml"/><Relationship Id="rId466" Type="http://schemas.openxmlformats.org/officeDocument/2006/relationships/customXml" Target="../ink/ink1359.xml"/><Relationship Id="rId673" Type="http://schemas.openxmlformats.org/officeDocument/2006/relationships/image" Target="../media/image1417.png"/><Relationship Id="rId23" Type="http://schemas.openxmlformats.org/officeDocument/2006/relationships/customXml" Target="../ink/ink1135.xml"/><Relationship Id="rId119" Type="http://schemas.openxmlformats.org/officeDocument/2006/relationships/customXml" Target="../ink/ink1184.xml"/><Relationship Id="rId326" Type="http://schemas.openxmlformats.org/officeDocument/2006/relationships/image" Target="../media/image1245.png"/><Relationship Id="rId533" Type="http://schemas.openxmlformats.org/officeDocument/2006/relationships/image" Target="../media/image1348.png"/><Relationship Id="rId172" Type="http://schemas.openxmlformats.org/officeDocument/2006/relationships/image" Target="../media/image1169.png"/><Relationship Id="rId477" Type="http://schemas.openxmlformats.org/officeDocument/2006/relationships/image" Target="../media/image1320.png"/><Relationship Id="rId600" Type="http://schemas.openxmlformats.org/officeDocument/2006/relationships/customXml" Target="../ink/ink1426.xml"/><Relationship Id="rId337" Type="http://schemas.openxmlformats.org/officeDocument/2006/relationships/customXml" Target="../ink/ink1294.xml"/><Relationship Id="rId34" Type="http://schemas.openxmlformats.org/officeDocument/2006/relationships/image" Target="../media/image1102.png"/><Relationship Id="rId544" Type="http://schemas.openxmlformats.org/officeDocument/2006/relationships/customXml" Target="../ink/ink1398.xml"/><Relationship Id="rId183" Type="http://schemas.openxmlformats.org/officeDocument/2006/relationships/customXml" Target="../ink/ink1216.xml"/><Relationship Id="rId390" Type="http://schemas.openxmlformats.org/officeDocument/2006/relationships/image" Target="../media/image1277.png"/><Relationship Id="rId404" Type="http://schemas.openxmlformats.org/officeDocument/2006/relationships/image" Target="../media/image1284.png"/><Relationship Id="rId611" Type="http://schemas.openxmlformats.org/officeDocument/2006/relationships/image" Target="../media/image1387.png"/><Relationship Id="rId250" Type="http://schemas.openxmlformats.org/officeDocument/2006/relationships/image" Target="../media/image1207.png"/><Relationship Id="rId488" Type="http://schemas.openxmlformats.org/officeDocument/2006/relationships/customXml" Target="../ink/ink1370.xml"/><Relationship Id="rId45" Type="http://schemas.openxmlformats.org/officeDocument/2006/relationships/customXml" Target="../ink/ink1146.xml"/><Relationship Id="rId110" Type="http://schemas.openxmlformats.org/officeDocument/2006/relationships/image" Target="../media/image1138.png"/><Relationship Id="rId348" Type="http://schemas.openxmlformats.org/officeDocument/2006/relationships/image" Target="../media/image1256.png"/><Relationship Id="rId555" Type="http://schemas.openxmlformats.org/officeDocument/2006/relationships/image" Target="../media/image1359.png"/><Relationship Id="rId194" Type="http://schemas.openxmlformats.org/officeDocument/2006/relationships/image" Target="../media/image1179.png"/><Relationship Id="rId208" Type="http://schemas.openxmlformats.org/officeDocument/2006/relationships/image" Target="../media/image1186.png"/><Relationship Id="rId415" Type="http://schemas.openxmlformats.org/officeDocument/2006/relationships/customXml" Target="../ink/ink1333.xml"/><Relationship Id="rId622" Type="http://schemas.openxmlformats.org/officeDocument/2006/relationships/customXml" Target="../ink/ink1437.xml"/><Relationship Id="rId261" Type="http://schemas.openxmlformats.org/officeDocument/2006/relationships/customXml" Target="../ink/ink1256.xml"/><Relationship Id="rId499" Type="http://schemas.openxmlformats.org/officeDocument/2006/relationships/image" Target="../media/image1331.png"/><Relationship Id="rId56" Type="http://schemas.openxmlformats.org/officeDocument/2006/relationships/image" Target="../media/image1112.png"/><Relationship Id="rId359" Type="http://schemas.openxmlformats.org/officeDocument/2006/relationships/customXml" Target="../ink/ink1305.xml"/><Relationship Id="rId566" Type="http://schemas.openxmlformats.org/officeDocument/2006/relationships/customXml" Target="../ink/ink1409.xml"/><Relationship Id="rId121" Type="http://schemas.openxmlformats.org/officeDocument/2006/relationships/customXml" Target="../ink/ink1185.xml"/><Relationship Id="rId219" Type="http://schemas.openxmlformats.org/officeDocument/2006/relationships/customXml" Target="../ink/ink1235.xml"/><Relationship Id="rId426" Type="http://schemas.openxmlformats.org/officeDocument/2006/relationships/image" Target="../media/image1295.png"/><Relationship Id="rId633" Type="http://schemas.openxmlformats.org/officeDocument/2006/relationships/image" Target="../media/image1398.png"/><Relationship Id="rId67" Type="http://schemas.openxmlformats.org/officeDocument/2006/relationships/customXml" Target="../ink/ink1157.xml"/><Relationship Id="rId272" Type="http://schemas.openxmlformats.org/officeDocument/2006/relationships/image" Target="../media/image1218.png"/><Relationship Id="rId577" Type="http://schemas.openxmlformats.org/officeDocument/2006/relationships/image" Target="../media/image1370.png"/><Relationship Id="rId132" Type="http://schemas.openxmlformats.org/officeDocument/2006/relationships/image" Target="../media/image1149.png"/><Relationship Id="rId437" Type="http://schemas.openxmlformats.org/officeDocument/2006/relationships/customXml" Target="../ink/ink1344.xml"/><Relationship Id="rId644" Type="http://schemas.openxmlformats.org/officeDocument/2006/relationships/customXml" Target="../ink/ink1448.xml"/><Relationship Id="rId283" Type="http://schemas.openxmlformats.org/officeDocument/2006/relationships/customXml" Target="../ink/ink1267.xml"/><Relationship Id="rId490" Type="http://schemas.openxmlformats.org/officeDocument/2006/relationships/customXml" Target="../ink/ink1371.xml"/><Relationship Id="rId504" Type="http://schemas.openxmlformats.org/officeDocument/2006/relationships/customXml" Target="../ink/ink1378.xml"/><Relationship Id="rId78" Type="http://schemas.openxmlformats.org/officeDocument/2006/relationships/image" Target="../media/image1123.png"/><Relationship Id="rId143" Type="http://schemas.openxmlformats.org/officeDocument/2006/relationships/customXml" Target="../ink/ink1196.xml"/><Relationship Id="rId350" Type="http://schemas.openxmlformats.org/officeDocument/2006/relationships/image" Target="../media/image1257.png"/><Relationship Id="rId588" Type="http://schemas.openxmlformats.org/officeDocument/2006/relationships/customXml" Target="../ink/ink1420.xml"/><Relationship Id="rId9" Type="http://schemas.openxmlformats.org/officeDocument/2006/relationships/customXml" Target="../ink/ink1128.xml"/><Relationship Id="rId210" Type="http://schemas.openxmlformats.org/officeDocument/2006/relationships/image" Target="../media/image1187.png"/><Relationship Id="rId448" Type="http://schemas.openxmlformats.org/officeDocument/2006/relationships/image" Target="../media/image1306.png"/><Relationship Id="rId655" Type="http://schemas.openxmlformats.org/officeDocument/2006/relationships/image" Target="../media/image1408.png"/><Relationship Id="rId294" Type="http://schemas.openxmlformats.org/officeDocument/2006/relationships/image" Target="../media/image1229.png"/><Relationship Id="rId308" Type="http://schemas.openxmlformats.org/officeDocument/2006/relationships/image" Target="../media/image1236.png"/><Relationship Id="rId515" Type="http://schemas.openxmlformats.org/officeDocument/2006/relationships/image" Target="../media/image1339.png"/><Relationship Id="rId89" Type="http://schemas.openxmlformats.org/officeDocument/2006/relationships/image" Target="../media/image1128.png"/><Relationship Id="rId154" Type="http://schemas.openxmlformats.org/officeDocument/2006/relationships/image" Target="../media/image1160.png"/><Relationship Id="rId361" Type="http://schemas.openxmlformats.org/officeDocument/2006/relationships/customXml" Target="../ink/ink1306.xml"/><Relationship Id="rId599" Type="http://schemas.openxmlformats.org/officeDocument/2006/relationships/image" Target="../media/image1381.png"/><Relationship Id="rId459" Type="http://schemas.openxmlformats.org/officeDocument/2006/relationships/image" Target="../media/image1311.png"/><Relationship Id="rId666" Type="http://schemas.openxmlformats.org/officeDocument/2006/relationships/customXml" Target="../ink/ink1459.xml"/><Relationship Id="rId16" Type="http://schemas.openxmlformats.org/officeDocument/2006/relationships/image" Target="../media/image1093.png"/><Relationship Id="rId221" Type="http://schemas.openxmlformats.org/officeDocument/2006/relationships/customXml" Target="../ink/ink1236.xml"/><Relationship Id="rId319" Type="http://schemas.openxmlformats.org/officeDocument/2006/relationships/customXml" Target="../ink/ink1285.xml"/><Relationship Id="rId526" Type="http://schemas.openxmlformats.org/officeDocument/2006/relationships/customXml" Target="../ink/ink1389.xml"/><Relationship Id="rId165" Type="http://schemas.openxmlformats.org/officeDocument/2006/relationships/customXml" Target="../ink/ink1207.xml"/><Relationship Id="rId372" Type="http://schemas.openxmlformats.org/officeDocument/2006/relationships/image" Target="../media/image1268.png"/><Relationship Id="rId677" Type="http://schemas.openxmlformats.org/officeDocument/2006/relationships/image" Target="../media/image1419.png"/><Relationship Id="rId232" Type="http://schemas.openxmlformats.org/officeDocument/2006/relationships/image" Target="../media/image1198.png"/><Relationship Id="rId27" Type="http://schemas.openxmlformats.org/officeDocument/2006/relationships/customXml" Target="../ink/ink1137.xml"/><Relationship Id="rId537" Type="http://schemas.openxmlformats.org/officeDocument/2006/relationships/image" Target="../media/image1350.png"/><Relationship Id="rId80" Type="http://schemas.openxmlformats.org/officeDocument/2006/relationships/image" Target="../media/image1124.png"/><Relationship Id="rId176" Type="http://schemas.openxmlformats.org/officeDocument/2006/relationships/image" Target="../media/image1171.png"/><Relationship Id="rId383" Type="http://schemas.openxmlformats.org/officeDocument/2006/relationships/customXml" Target="../ink/ink1317.xml"/><Relationship Id="rId590" Type="http://schemas.openxmlformats.org/officeDocument/2006/relationships/customXml" Target="../ink/ink1421.xml"/><Relationship Id="rId604" Type="http://schemas.openxmlformats.org/officeDocument/2006/relationships/customXml" Target="../ink/ink1428.xml"/><Relationship Id="rId243" Type="http://schemas.openxmlformats.org/officeDocument/2006/relationships/customXml" Target="../ink/ink1247.xml"/><Relationship Id="rId450" Type="http://schemas.openxmlformats.org/officeDocument/2006/relationships/image" Target="../media/image1307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24.xml"/><Relationship Id="rId299" Type="http://schemas.openxmlformats.org/officeDocument/2006/relationships/customXml" Target="../ink/ink1618.xml"/><Relationship Id="rId21" Type="http://schemas.openxmlformats.org/officeDocument/2006/relationships/customXml" Target="../ink/ink1475.xml"/><Relationship Id="rId63" Type="http://schemas.openxmlformats.org/officeDocument/2006/relationships/customXml" Target="../ink/ink1496.xml"/><Relationship Id="rId159" Type="http://schemas.openxmlformats.org/officeDocument/2006/relationships/image" Target="../media/image1494.png"/><Relationship Id="rId324" Type="http://schemas.openxmlformats.org/officeDocument/2006/relationships/image" Target="../media/image1573.png"/><Relationship Id="rId366" Type="http://schemas.openxmlformats.org/officeDocument/2006/relationships/customXml" Target="../ink/ink1652.xml"/><Relationship Id="rId170" Type="http://schemas.openxmlformats.org/officeDocument/2006/relationships/customXml" Target="../ink/ink1551.xml"/><Relationship Id="rId226" Type="http://schemas.openxmlformats.org/officeDocument/2006/relationships/customXml" Target="../ink/ink1581.xml"/><Relationship Id="rId268" Type="http://schemas.openxmlformats.org/officeDocument/2006/relationships/image" Target="../media/image1546.png"/><Relationship Id="rId32" Type="http://schemas.openxmlformats.org/officeDocument/2006/relationships/image" Target="../media/image1433.png"/><Relationship Id="rId74" Type="http://schemas.openxmlformats.org/officeDocument/2006/relationships/image" Target="../media/image1453.png"/><Relationship Id="rId128" Type="http://schemas.openxmlformats.org/officeDocument/2006/relationships/customXml" Target="../ink/ink1530.xml"/><Relationship Id="rId335" Type="http://schemas.openxmlformats.org/officeDocument/2006/relationships/image" Target="../media/image1578.png"/><Relationship Id="rId377" Type="http://schemas.openxmlformats.org/officeDocument/2006/relationships/image" Target="../media/image1599.png"/><Relationship Id="rId5" Type="http://schemas.openxmlformats.org/officeDocument/2006/relationships/image" Target="../media/image761.png"/><Relationship Id="rId181" Type="http://schemas.openxmlformats.org/officeDocument/2006/relationships/customXml" Target="../ink/ink1557.xml"/><Relationship Id="rId237" Type="http://schemas.openxmlformats.org/officeDocument/2006/relationships/image" Target="../media/image1531.png"/><Relationship Id="rId402" Type="http://schemas.openxmlformats.org/officeDocument/2006/relationships/customXml" Target="../ink/ink1670.xml"/><Relationship Id="rId279" Type="http://schemas.openxmlformats.org/officeDocument/2006/relationships/customXml" Target="../ink/ink1608.xml"/><Relationship Id="rId43" Type="http://schemas.openxmlformats.org/officeDocument/2006/relationships/customXml" Target="../ink/ink1486.xml"/><Relationship Id="rId139" Type="http://schemas.openxmlformats.org/officeDocument/2006/relationships/image" Target="../media/image1484.png"/><Relationship Id="rId290" Type="http://schemas.openxmlformats.org/officeDocument/2006/relationships/image" Target="../media/image1556.png"/><Relationship Id="rId304" Type="http://schemas.openxmlformats.org/officeDocument/2006/relationships/image" Target="../media/image1563.png"/><Relationship Id="rId346" Type="http://schemas.openxmlformats.org/officeDocument/2006/relationships/customXml" Target="../ink/ink1642.xml"/><Relationship Id="rId388" Type="http://schemas.openxmlformats.org/officeDocument/2006/relationships/customXml" Target="../ink/ink1663.xml"/><Relationship Id="rId85" Type="http://schemas.openxmlformats.org/officeDocument/2006/relationships/image" Target="../media/image1458.png"/><Relationship Id="rId150" Type="http://schemas.openxmlformats.org/officeDocument/2006/relationships/customXml" Target="../ink/ink1541.xml"/><Relationship Id="rId192" Type="http://schemas.openxmlformats.org/officeDocument/2006/relationships/customXml" Target="../ink/ink1563.xml"/><Relationship Id="rId206" Type="http://schemas.openxmlformats.org/officeDocument/2006/relationships/customXml" Target="../ink/ink1570.xml"/><Relationship Id="rId413" Type="http://schemas.openxmlformats.org/officeDocument/2006/relationships/image" Target="../media/image1617.png"/><Relationship Id="rId248" Type="http://schemas.openxmlformats.org/officeDocument/2006/relationships/customXml" Target="../ink/ink1592.xml"/><Relationship Id="rId12" Type="http://schemas.openxmlformats.org/officeDocument/2006/relationships/image" Target="../media/image1423.png"/><Relationship Id="rId108" Type="http://schemas.openxmlformats.org/officeDocument/2006/relationships/image" Target="../media/image1469.png"/><Relationship Id="rId315" Type="http://schemas.openxmlformats.org/officeDocument/2006/relationships/customXml" Target="../ink/ink1626.xml"/><Relationship Id="rId357" Type="http://schemas.openxmlformats.org/officeDocument/2006/relationships/image" Target="../media/image1589.png"/><Relationship Id="rId54" Type="http://schemas.openxmlformats.org/officeDocument/2006/relationships/image" Target="../media/image1444.png"/><Relationship Id="rId96" Type="http://schemas.openxmlformats.org/officeDocument/2006/relationships/customXml" Target="../ink/ink1513.xml"/><Relationship Id="rId161" Type="http://schemas.openxmlformats.org/officeDocument/2006/relationships/image" Target="../media/image1495.png"/><Relationship Id="rId217" Type="http://schemas.openxmlformats.org/officeDocument/2006/relationships/image" Target="../media/image1521.png"/><Relationship Id="rId399" Type="http://schemas.openxmlformats.org/officeDocument/2006/relationships/image" Target="../media/image1610.png"/><Relationship Id="rId259" Type="http://schemas.openxmlformats.org/officeDocument/2006/relationships/image" Target="../media/image1542.png"/><Relationship Id="rId23" Type="http://schemas.openxmlformats.org/officeDocument/2006/relationships/customXml" Target="../ink/ink1476.xml"/><Relationship Id="rId119" Type="http://schemas.openxmlformats.org/officeDocument/2006/relationships/customXml" Target="../ink/ink1525.xml"/><Relationship Id="rId270" Type="http://schemas.openxmlformats.org/officeDocument/2006/relationships/image" Target="../media/image1547.png"/><Relationship Id="rId326" Type="http://schemas.openxmlformats.org/officeDocument/2006/relationships/image" Target="../media/image1574.png"/><Relationship Id="rId65" Type="http://schemas.openxmlformats.org/officeDocument/2006/relationships/customXml" Target="../ink/ink1497.xml"/><Relationship Id="rId130" Type="http://schemas.openxmlformats.org/officeDocument/2006/relationships/customXml" Target="../ink/ink1531.xml"/><Relationship Id="rId368" Type="http://schemas.openxmlformats.org/officeDocument/2006/relationships/customXml" Target="../ink/ink1653.xml"/><Relationship Id="rId172" Type="http://schemas.openxmlformats.org/officeDocument/2006/relationships/customXml" Target="../ink/ink1552.xml"/><Relationship Id="rId228" Type="http://schemas.openxmlformats.org/officeDocument/2006/relationships/customXml" Target="../ink/ink1582.xml"/><Relationship Id="rId281" Type="http://schemas.openxmlformats.org/officeDocument/2006/relationships/customXml" Target="../ink/ink1609.xml"/><Relationship Id="rId337" Type="http://schemas.openxmlformats.org/officeDocument/2006/relationships/image" Target="../media/image1579.png"/><Relationship Id="rId34" Type="http://schemas.openxmlformats.org/officeDocument/2006/relationships/image" Target="../media/image1434.png"/><Relationship Id="rId76" Type="http://schemas.openxmlformats.org/officeDocument/2006/relationships/image" Target="../media/image1454.png"/><Relationship Id="rId141" Type="http://schemas.openxmlformats.org/officeDocument/2006/relationships/image" Target="../media/image1485.png"/><Relationship Id="rId379" Type="http://schemas.openxmlformats.org/officeDocument/2006/relationships/image" Target="../media/image1600.png"/><Relationship Id="rId7" Type="http://schemas.openxmlformats.org/officeDocument/2006/relationships/image" Target="../media/image1421.png"/><Relationship Id="rId183" Type="http://schemas.openxmlformats.org/officeDocument/2006/relationships/customXml" Target="../ink/ink1558.xml"/><Relationship Id="rId239" Type="http://schemas.openxmlformats.org/officeDocument/2006/relationships/image" Target="../media/image1532.png"/><Relationship Id="rId390" Type="http://schemas.openxmlformats.org/officeDocument/2006/relationships/customXml" Target="../ink/ink1664.xml"/><Relationship Id="rId404" Type="http://schemas.openxmlformats.org/officeDocument/2006/relationships/customXml" Target="../ink/ink1671.xml"/><Relationship Id="rId250" Type="http://schemas.openxmlformats.org/officeDocument/2006/relationships/customXml" Target="../ink/ink1593.xml"/><Relationship Id="rId292" Type="http://schemas.openxmlformats.org/officeDocument/2006/relationships/image" Target="../media/image1557.png"/><Relationship Id="rId306" Type="http://schemas.openxmlformats.org/officeDocument/2006/relationships/image" Target="../media/image1564.png"/><Relationship Id="rId45" Type="http://schemas.openxmlformats.org/officeDocument/2006/relationships/customXml" Target="../ink/ink1487.xml"/><Relationship Id="rId87" Type="http://schemas.openxmlformats.org/officeDocument/2006/relationships/image" Target="../media/image1459.png"/><Relationship Id="rId110" Type="http://schemas.openxmlformats.org/officeDocument/2006/relationships/image" Target="../media/image1470.png"/><Relationship Id="rId348" Type="http://schemas.openxmlformats.org/officeDocument/2006/relationships/customXml" Target="../ink/ink1643.xml"/><Relationship Id="rId152" Type="http://schemas.openxmlformats.org/officeDocument/2006/relationships/customXml" Target="../ink/ink1542.xml"/><Relationship Id="rId194" Type="http://schemas.openxmlformats.org/officeDocument/2006/relationships/customXml" Target="../ink/ink1564.xml"/><Relationship Id="rId208" Type="http://schemas.openxmlformats.org/officeDocument/2006/relationships/customXml" Target="../ink/ink1571.xml"/><Relationship Id="rId415" Type="http://schemas.openxmlformats.org/officeDocument/2006/relationships/image" Target="../media/image1618.png"/><Relationship Id="rId261" Type="http://schemas.openxmlformats.org/officeDocument/2006/relationships/image" Target="../media/image1543.png"/><Relationship Id="rId14" Type="http://schemas.openxmlformats.org/officeDocument/2006/relationships/image" Target="../media/image1424.png"/><Relationship Id="rId56" Type="http://schemas.openxmlformats.org/officeDocument/2006/relationships/image" Target="../media/image1445.png"/><Relationship Id="rId317" Type="http://schemas.openxmlformats.org/officeDocument/2006/relationships/customXml" Target="../ink/ink1627.xml"/><Relationship Id="rId359" Type="http://schemas.openxmlformats.org/officeDocument/2006/relationships/image" Target="../media/image1590.png"/><Relationship Id="rId98" Type="http://schemas.openxmlformats.org/officeDocument/2006/relationships/customXml" Target="../ink/ink1514.xml"/><Relationship Id="rId121" Type="http://schemas.openxmlformats.org/officeDocument/2006/relationships/customXml" Target="../ink/ink1526.xml"/><Relationship Id="rId163" Type="http://schemas.openxmlformats.org/officeDocument/2006/relationships/image" Target="../media/image1496.png"/><Relationship Id="rId219" Type="http://schemas.openxmlformats.org/officeDocument/2006/relationships/image" Target="../media/image1522.png"/><Relationship Id="rId370" Type="http://schemas.openxmlformats.org/officeDocument/2006/relationships/customXml" Target="../ink/ink1654.xml"/><Relationship Id="rId230" Type="http://schemas.openxmlformats.org/officeDocument/2006/relationships/customXml" Target="../ink/ink1583.xml"/><Relationship Id="rId25" Type="http://schemas.openxmlformats.org/officeDocument/2006/relationships/customXml" Target="../ink/ink1477.xml"/><Relationship Id="rId67" Type="http://schemas.openxmlformats.org/officeDocument/2006/relationships/customXml" Target="../ink/ink1498.xml"/><Relationship Id="rId272" Type="http://schemas.openxmlformats.org/officeDocument/2006/relationships/image" Target="../media/image1548.png"/><Relationship Id="rId328" Type="http://schemas.openxmlformats.org/officeDocument/2006/relationships/image" Target="../media/image1575.png"/><Relationship Id="rId132" Type="http://schemas.openxmlformats.org/officeDocument/2006/relationships/customXml" Target="../ink/ink1532.xml"/><Relationship Id="rId174" Type="http://schemas.openxmlformats.org/officeDocument/2006/relationships/customXml" Target="../ink/ink1553.xml"/><Relationship Id="rId381" Type="http://schemas.openxmlformats.org/officeDocument/2006/relationships/image" Target="../media/image1601.png"/><Relationship Id="rId241" Type="http://schemas.openxmlformats.org/officeDocument/2006/relationships/image" Target="../media/image1533.png"/><Relationship Id="rId36" Type="http://schemas.openxmlformats.org/officeDocument/2006/relationships/image" Target="../media/image1435.png"/><Relationship Id="rId283" Type="http://schemas.openxmlformats.org/officeDocument/2006/relationships/customXml" Target="../ink/ink1610.xml"/><Relationship Id="rId339" Type="http://schemas.openxmlformats.org/officeDocument/2006/relationships/image" Target="../media/image1580.png"/><Relationship Id="rId78" Type="http://schemas.openxmlformats.org/officeDocument/2006/relationships/image" Target="../media/image1455.png"/><Relationship Id="rId101" Type="http://schemas.openxmlformats.org/officeDocument/2006/relationships/image" Target="../media/image1466.png"/><Relationship Id="rId143" Type="http://schemas.openxmlformats.org/officeDocument/2006/relationships/image" Target="../media/image1486.png"/><Relationship Id="rId185" Type="http://schemas.openxmlformats.org/officeDocument/2006/relationships/customXml" Target="../ink/ink1559.xml"/><Relationship Id="rId350" Type="http://schemas.openxmlformats.org/officeDocument/2006/relationships/customXml" Target="../ink/ink1644.xml"/><Relationship Id="rId406" Type="http://schemas.openxmlformats.org/officeDocument/2006/relationships/customXml" Target="../ink/ink1672.xml"/><Relationship Id="rId9" Type="http://schemas.openxmlformats.org/officeDocument/2006/relationships/customXml" Target="../ink/ink1469.xml"/><Relationship Id="rId210" Type="http://schemas.openxmlformats.org/officeDocument/2006/relationships/customXml" Target="../ink/ink1572.xml"/><Relationship Id="rId392" Type="http://schemas.openxmlformats.org/officeDocument/2006/relationships/customXml" Target="../ink/ink1665.xml"/><Relationship Id="rId252" Type="http://schemas.openxmlformats.org/officeDocument/2006/relationships/customXml" Target="../ink/ink1594.xml"/><Relationship Id="rId294" Type="http://schemas.openxmlformats.org/officeDocument/2006/relationships/image" Target="../media/image1558.png"/><Relationship Id="rId308" Type="http://schemas.openxmlformats.org/officeDocument/2006/relationships/image" Target="../media/image1565.png"/><Relationship Id="rId47" Type="http://schemas.openxmlformats.org/officeDocument/2006/relationships/customXml" Target="../ink/ink1488.xml"/><Relationship Id="rId89" Type="http://schemas.openxmlformats.org/officeDocument/2006/relationships/image" Target="../media/image1460.png"/><Relationship Id="rId112" Type="http://schemas.openxmlformats.org/officeDocument/2006/relationships/image" Target="../media/image1471.png"/><Relationship Id="rId154" Type="http://schemas.openxmlformats.org/officeDocument/2006/relationships/customXml" Target="../ink/ink1543.xml"/><Relationship Id="rId361" Type="http://schemas.openxmlformats.org/officeDocument/2006/relationships/image" Target="../media/image1591.png"/><Relationship Id="rId196" Type="http://schemas.openxmlformats.org/officeDocument/2006/relationships/customXml" Target="../ink/ink1565.xml"/><Relationship Id="rId417" Type="http://schemas.openxmlformats.org/officeDocument/2006/relationships/image" Target="../media/image1619.png"/><Relationship Id="rId16" Type="http://schemas.openxmlformats.org/officeDocument/2006/relationships/image" Target="../media/image1425.png"/><Relationship Id="rId221" Type="http://schemas.openxmlformats.org/officeDocument/2006/relationships/image" Target="../media/image1523.png"/><Relationship Id="rId263" Type="http://schemas.openxmlformats.org/officeDocument/2006/relationships/image" Target="../media/image1544.png"/><Relationship Id="rId319" Type="http://schemas.openxmlformats.org/officeDocument/2006/relationships/customXml" Target="../ink/ink1628.xml"/><Relationship Id="rId58" Type="http://schemas.openxmlformats.org/officeDocument/2006/relationships/image" Target="../media/image1446.png"/><Relationship Id="rId123" Type="http://schemas.openxmlformats.org/officeDocument/2006/relationships/customXml" Target="../ink/ink1527.xml"/><Relationship Id="rId330" Type="http://schemas.openxmlformats.org/officeDocument/2006/relationships/customXml" Target="../ink/ink1634.xml"/><Relationship Id="rId165" Type="http://schemas.openxmlformats.org/officeDocument/2006/relationships/image" Target="../media/image1497.png"/><Relationship Id="rId372" Type="http://schemas.openxmlformats.org/officeDocument/2006/relationships/customXml" Target="../ink/ink1655.xml"/><Relationship Id="rId232" Type="http://schemas.openxmlformats.org/officeDocument/2006/relationships/customXml" Target="../ink/ink1584.xml"/><Relationship Id="rId274" Type="http://schemas.openxmlformats.org/officeDocument/2006/relationships/image" Target="../media/image1549.png"/><Relationship Id="rId27" Type="http://schemas.openxmlformats.org/officeDocument/2006/relationships/customXml" Target="../ink/ink1478.xml"/><Relationship Id="rId69" Type="http://schemas.openxmlformats.org/officeDocument/2006/relationships/customXml" Target="../ink/ink1499.xml"/><Relationship Id="rId134" Type="http://schemas.openxmlformats.org/officeDocument/2006/relationships/customXml" Target="../ink/ink1533.xml"/><Relationship Id="rId80" Type="http://schemas.openxmlformats.org/officeDocument/2006/relationships/image" Target="../media/image1456.png"/><Relationship Id="rId176" Type="http://schemas.openxmlformats.org/officeDocument/2006/relationships/customXml" Target="../ink/ink1554.xml"/><Relationship Id="rId341" Type="http://schemas.openxmlformats.org/officeDocument/2006/relationships/image" Target="../media/image1581.png"/><Relationship Id="rId383" Type="http://schemas.openxmlformats.org/officeDocument/2006/relationships/image" Target="../media/image1602.png"/><Relationship Id="rId201" Type="http://schemas.openxmlformats.org/officeDocument/2006/relationships/image" Target="../media/image1514.png"/><Relationship Id="rId222" Type="http://schemas.openxmlformats.org/officeDocument/2006/relationships/customXml" Target="../ink/ink1579.xml"/><Relationship Id="rId243" Type="http://schemas.openxmlformats.org/officeDocument/2006/relationships/image" Target="../media/image1534.png"/><Relationship Id="rId264" Type="http://schemas.openxmlformats.org/officeDocument/2006/relationships/customXml" Target="../ink/ink1600.xml"/><Relationship Id="rId285" Type="http://schemas.openxmlformats.org/officeDocument/2006/relationships/customXml" Target="../ink/ink1611.xml"/><Relationship Id="rId17" Type="http://schemas.openxmlformats.org/officeDocument/2006/relationships/customXml" Target="../ink/ink1473.xml"/><Relationship Id="rId38" Type="http://schemas.openxmlformats.org/officeDocument/2006/relationships/image" Target="../media/image1436.png"/><Relationship Id="rId59" Type="http://schemas.openxmlformats.org/officeDocument/2006/relationships/customXml" Target="../ink/ink1494.xml"/><Relationship Id="rId103" Type="http://schemas.openxmlformats.org/officeDocument/2006/relationships/image" Target="../media/image1467.png"/><Relationship Id="rId124" Type="http://schemas.openxmlformats.org/officeDocument/2006/relationships/image" Target="../media/image1477.png"/><Relationship Id="rId310" Type="http://schemas.openxmlformats.org/officeDocument/2006/relationships/image" Target="../media/image1566.png"/><Relationship Id="rId70" Type="http://schemas.openxmlformats.org/officeDocument/2006/relationships/image" Target="../media/image1041.png"/><Relationship Id="rId91" Type="http://schemas.openxmlformats.org/officeDocument/2006/relationships/image" Target="../media/image1461.png"/><Relationship Id="rId145" Type="http://schemas.openxmlformats.org/officeDocument/2006/relationships/image" Target="../media/image1487.png"/><Relationship Id="rId166" Type="http://schemas.openxmlformats.org/officeDocument/2006/relationships/customXml" Target="../ink/ink1549.xml"/><Relationship Id="rId187" Type="http://schemas.openxmlformats.org/officeDocument/2006/relationships/customXml" Target="../ink/ink1560.xml"/><Relationship Id="rId331" Type="http://schemas.openxmlformats.org/officeDocument/2006/relationships/image" Target="../media/image1576.png"/><Relationship Id="rId352" Type="http://schemas.openxmlformats.org/officeDocument/2006/relationships/customXml" Target="../ink/ink1645.xml"/><Relationship Id="rId373" Type="http://schemas.openxmlformats.org/officeDocument/2006/relationships/image" Target="../media/image1597.png"/><Relationship Id="rId394" Type="http://schemas.openxmlformats.org/officeDocument/2006/relationships/customXml" Target="../ink/ink1666.xml"/><Relationship Id="rId408" Type="http://schemas.openxmlformats.org/officeDocument/2006/relationships/customXml" Target="../ink/ink167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74.xml"/><Relationship Id="rId233" Type="http://schemas.openxmlformats.org/officeDocument/2006/relationships/image" Target="../media/image1529.png"/><Relationship Id="rId254" Type="http://schemas.openxmlformats.org/officeDocument/2006/relationships/customXml" Target="../ink/ink1595.xml"/><Relationship Id="rId28" Type="http://schemas.openxmlformats.org/officeDocument/2006/relationships/image" Target="../media/image1431.png"/><Relationship Id="rId49" Type="http://schemas.openxmlformats.org/officeDocument/2006/relationships/customXml" Target="../ink/ink1489.xml"/><Relationship Id="rId114" Type="http://schemas.openxmlformats.org/officeDocument/2006/relationships/image" Target="../media/image1472.png"/><Relationship Id="rId275" Type="http://schemas.openxmlformats.org/officeDocument/2006/relationships/customXml" Target="../ink/ink1606.xml"/><Relationship Id="rId296" Type="http://schemas.openxmlformats.org/officeDocument/2006/relationships/image" Target="../media/image1559.png"/><Relationship Id="rId300" Type="http://schemas.openxmlformats.org/officeDocument/2006/relationships/image" Target="../media/image1561.png"/><Relationship Id="rId60" Type="http://schemas.openxmlformats.org/officeDocument/2006/relationships/image" Target="../media/image1447.png"/><Relationship Id="rId81" Type="http://schemas.openxmlformats.org/officeDocument/2006/relationships/customXml" Target="../ink/ink1505.xml"/><Relationship Id="rId135" Type="http://schemas.openxmlformats.org/officeDocument/2006/relationships/image" Target="../media/image1482.png"/><Relationship Id="rId156" Type="http://schemas.openxmlformats.org/officeDocument/2006/relationships/customXml" Target="../ink/ink1544.xml"/><Relationship Id="rId177" Type="http://schemas.openxmlformats.org/officeDocument/2006/relationships/customXml" Target="../ink/ink1555.xml"/><Relationship Id="rId198" Type="http://schemas.openxmlformats.org/officeDocument/2006/relationships/customXml" Target="../ink/ink1566.xml"/><Relationship Id="rId321" Type="http://schemas.openxmlformats.org/officeDocument/2006/relationships/customXml" Target="../ink/ink1629.xml"/><Relationship Id="rId342" Type="http://schemas.openxmlformats.org/officeDocument/2006/relationships/customXml" Target="../ink/ink1640.xml"/><Relationship Id="rId363" Type="http://schemas.openxmlformats.org/officeDocument/2006/relationships/image" Target="../media/image1592.png"/><Relationship Id="rId384" Type="http://schemas.openxmlformats.org/officeDocument/2006/relationships/customXml" Target="../ink/ink1661.xml"/><Relationship Id="rId419" Type="http://schemas.openxmlformats.org/officeDocument/2006/relationships/image" Target="../media/image1620.png"/><Relationship Id="rId202" Type="http://schemas.openxmlformats.org/officeDocument/2006/relationships/customXml" Target="../ink/ink1568.xml"/><Relationship Id="rId223" Type="http://schemas.openxmlformats.org/officeDocument/2006/relationships/image" Target="../media/image1524.png"/><Relationship Id="rId244" Type="http://schemas.openxmlformats.org/officeDocument/2006/relationships/customXml" Target="../ink/ink1590.xml"/><Relationship Id="rId18" Type="http://schemas.openxmlformats.org/officeDocument/2006/relationships/image" Target="../media/image1426.png"/><Relationship Id="rId39" Type="http://schemas.openxmlformats.org/officeDocument/2006/relationships/customXml" Target="../ink/ink1484.xml"/><Relationship Id="rId265" Type="http://schemas.openxmlformats.org/officeDocument/2006/relationships/customXml" Target="../ink/ink1601.xml"/><Relationship Id="rId286" Type="http://schemas.openxmlformats.org/officeDocument/2006/relationships/image" Target="../media/image1555.png"/><Relationship Id="rId50" Type="http://schemas.openxmlformats.org/officeDocument/2006/relationships/image" Target="../media/image1442.png"/><Relationship Id="rId104" Type="http://schemas.openxmlformats.org/officeDocument/2006/relationships/customXml" Target="../ink/ink1517.xml"/><Relationship Id="rId125" Type="http://schemas.openxmlformats.org/officeDocument/2006/relationships/customXml" Target="../ink/ink1528.xml"/><Relationship Id="rId146" Type="http://schemas.openxmlformats.org/officeDocument/2006/relationships/customXml" Target="../ink/ink1539.xml"/><Relationship Id="rId167" Type="http://schemas.openxmlformats.org/officeDocument/2006/relationships/image" Target="../media/image1498.png"/><Relationship Id="rId188" Type="http://schemas.openxmlformats.org/officeDocument/2006/relationships/image" Target="../media/image1508.png"/><Relationship Id="rId311" Type="http://schemas.openxmlformats.org/officeDocument/2006/relationships/customXml" Target="../ink/ink1624.xml"/><Relationship Id="rId332" Type="http://schemas.openxmlformats.org/officeDocument/2006/relationships/customXml" Target="../ink/ink1635.xml"/><Relationship Id="rId353" Type="http://schemas.openxmlformats.org/officeDocument/2006/relationships/image" Target="../media/image1587.png"/><Relationship Id="rId374" Type="http://schemas.openxmlformats.org/officeDocument/2006/relationships/customXml" Target="../ink/ink1656.xml"/><Relationship Id="rId395" Type="http://schemas.openxmlformats.org/officeDocument/2006/relationships/image" Target="../media/image1608.png"/><Relationship Id="rId409" Type="http://schemas.openxmlformats.org/officeDocument/2006/relationships/image" Target="../media/image1615.png"/><Relationship Id="rId71" Type="http://schemas.openxmlformats.org/officeDocument/2006/relationships/customXml" Target="../ink/ink1500.xml"/><Relationship Id="rId92" Type="http://schemas.openxmlformats.org/officeDocument/2006/relationships/customXml" Target="../ink/ink1511.xml"/><Relationship Id="rId213" Type="http://schemas.openxmlformats.org/officeDocument/2006/relationships/image" Target="../media/image1519.png"/><Relationship Id="rId234" Type="http://schemas.openxmlformats.org/officeDocument/2006/relationships/customXml" Target="../ink/ink1585.xml"/><Relationship Id="rId2" Type="http://schemas.openxmlformats.org/officeDocument/2006/relationships/customXml" Target="../ink/ink1465.xml"/><Relationship Id="rId29" Type="http://schemas.openxmlformats.org/officeDocument/2006/relationships/customXml" Target="../ink/ink1479.xml"/><Relationship Id="rId255" Type="http://schemas.openxmlformats.org/officeDocument/2006/relationships/image" Target="../media/image1540.png"/><Relationship Id="rId276" Type="http://schemas.openxmlformats.org/officeDocument/2006/relationships/image" Target="../media/image1550.png"/><Relationship Id="rId297" Type="http://schemas.openxmlformats.org/officeDocument/2006/relationships/customXml" Target="../ink/ink1617.xml"/><Relationship Id="rId40" Type="http://schemas.openxmlformats.org/officeDocument/2006/relationships/image" Target="../media/image1437.png"/><Relationship Id="rId115" Type="http://schemas.openxmlformats.org/officeDocument/2006/relationships/customXml" Target="../ink/ink1523.xml"/><Relationship Id="rId136" Type="http://schemas.openxmlformats.org/officeDocument/2006/relationships/customXml" Target="../ink/ink1534.xml"/><Relationship Id="rId157" Type="http://schemas.openxmlformats.org/officeDocument/2006/relationships/image" Target="../media/image1493.png"/><Relationship Id="rId178" Type="http://schemas.openxmlformats.org/officeDocument/2006/relationships/image" Target="../media/image1503.png"/><Relationship Id="rId301" Type="http://schemas.openxmlformats.org/officeDocument/2006/relationships/customXml" Target="../ink/ink1619.xml"/><Relationship Id="rId322" Type="http://schemas.openxmlformats.org/officeDocument/2006/relationships/image" Target="../media/image1572.png"/><Relationship Id="rId343" Type="http://schemas.openxmlformats.org/officeDocument/2006/relationships/image" Target="../media/image1582.png"/><Relationship Id="rId364" Type="http://schemas.openxmlformats.org/officeDocument/2006/relationships/customXml" Target="../ink/ink1651.xml"/><Relationship Id="rId61" Type="http://schemas.openxmlformats.org/officeDocument/2006/relationships/customXml" Target="../ink/ink1495.xml"/><Relationship Id="rId82" Type="http://schemas.openxmlformats.org/officeDocument/2006/relationships/image" Target="../media/image1457.png"/><Relationship Id="rId199" Type="http://schemas.openxmlformats.org/officeDocument/2006/relationships/image" Target="../media/image1513.png"/><Relationship Id="rId203" Type="http://schemas.openxmlformats.org/officeDocument/2006/relationships/image" Target="../media/image1515.png"/><Relationship Id="rId385" Type="http://schemas.openxmlformats.org/officeDocument/2006/relationships/image" Target="../media/image1603.png"/><Relationship Id="rId19" Type="http://schemas.openxmlformats.org/officeDocument/2006/relationships/customXml" Target="../ink/ink1474.xml"/><Relationship Id="rId224" Type="http://schemas.openxmlformats.org/officeDocument/2006/relationships/customXml" Target="../ink/ink1580.xml"/><Relationship Id="rId245" Type="http://schemas.openxmlformats.org/officeDocument/2006/relationships/image" Target="../media/image1535.png"/><Relationship Id="rId266" Type="http://schemas.openxmlformats.org/officeDocument/2006/relationships/image" Target="../media/image1545.png"/><Relationship Id="rId287" Type="http://schemas.openxmlformats.org/officeDocument/2006/relationships/customXml" Target="../ink/ink1612.xml"/><Relationship Id="rId410" Type="http://schemas.openxmlformats.org/officeDocument/2006/relationships/customXml" Target="../ink/ink1674.xml"/><Relationship Id="rId30" Type="http://schemas.openxmlformats.org/officeDocument/2006/relationships/image" Target="../media/image1432.png"/><Relationship Id="rId105" Type="http://schemas.openxmlformats.org/officeDocument/2006/relationships/image" Target="../media/image1468.png"/><Relationship Id="rId126" Type="http://schemas.openxmlformats.org/officeDocument/2006/relationships/image" Target="../media/image1478.png"/><Relationship Id="rId147" Type="http://schemas.openxmlformats.org/officeDocument/2006/relationships/image" Target="../media/image1488.png"/><Relationship Id="rId168" Type="http://schemas.openxmlformats.org/officeDocument/2006/relationships/customXml" Target="../ink/ink1550.xml"/><Relationship Id="rId312" Type="http://schemas.openxmlformats.org/officeDocument/2006/relationships/image" Target="../media/image1567.png"/><Relationship Id="rId333" Type="http://schemas.openxmlformats.org/officeDocument/2006/relationships/image" Target="../media/image1577.png"/><Relationship Id="rId354" Type="http://schemas.openxmlformats.org/officeDocument/2006/relationships/customXml" Target="../ink/ink1646.xml"/><Relationship Id="rId51" Type="http://schemas.openxmlformats.org/officeDocument/2006/relationships/customXml" Target="../ink/ink1490.xml"/><Relationship Id="rId72" Type="http://schemas.openxmlformats.org/officeDocument/2006/relationships/image" Target="../media/image1452.png"/><Relationship Id="rId93" Type="http://schemas.openxmlformats.org/officeDocument/2006/relationships/image" Target="../media/image1462.png"/><Relationship Id="rId189" Type="http://schemas.openxmlformats.org/officeDocument/2006/relationships/customXml" Target="../ink/ink1561.xml"/><Relationship Id="rId375" Type="http://schemas.openxmlformats.org/officeDocument/2006/relationships/image" Target="../media/image1598.png"/><Relationship Id="rId396" Type="http://schemas.openxmlformats.org/officeDocument/2006/relationships/customXml" Target="../ink/ink1667.xml"/><Relationship Id="rId3" Type="http://schemas.openxmlformats.org/officeDocument/2006/relationships/image" Target="../media/image1420.png"/><Relationship Id="rId214" Type="http://schemas.openxmlformats.org/officeDocument/2006/relationships/customXml" Target="../ink/ink1575.xml"/><Relationship Id="rId235" Type="http://schemas.openxmlformats.org/officeDocument/2006/relationships/image" Target="../media/image1530.png"/><Relationship Id="rId256" Type="http://schemas.openxmlformats.org/officeDocument/2006/relationships/customXml" Target="../ink/ink1596.xml"/><Relationship Id="rId277" Type="http://schemas.openxmlformats.org/officeDocument/2006/relationships/customXml" Target="../ink/ink1607.xml"/><Relationship Id="rId298" Type="http://schemas.openxmlformats.org/officeDocument/2006/relationships/image" Target="../media/image1560.png"/><Relationship Id="rId400" Type="http://schemas.openxmlformats.org/officeDocument/2006/relationships/customXml" Target="../ink/ink1669.xml"/><Relationship Id="rId116" Type="http://schemas.openxmlformats.org/officeDocument/2006/relationships/image" Target="../media/image1473.png"/><Relationship Id="rId137" Type="http://schemas.openxmlformats.org/officeDocument/2006/relationships/image" Target="../media/image1483.png"/><Relationship Id="rId158" Type="http://schemas.openxmlformats.org/officeDocument/2006/relationships/customXml" Target="../ink/ink1545.xml"/><Relationship Id="rId302" Type="http://schemas.openxmlformats.org/officeDocument/2006/relationships/image" Target="../media/image1562.png"/><Relationship Id="rId323" Type="http://schemas.openxmlformats.org/officeDocument/2006/relationships/customXml" Target="../ink/ink1630.xml"/><Relationship Id="rId344" Type="http://schemas.openxmlformats.org/officeDocument/2006/relationships/customXml" Target="../ink/ink1641.xml"/><Relationship Id="rId20" Type="http://schemas.openxmlformats.org/officeDocument/2006/relationships/image" Target="../media/image1427.png"/><Relationship Id="rId41" Type="http://schemas.openxmlformats.org/officeDocument/2006/relationships/customXml" Target="../ink/ink1485.xml"/><Relationship Id="rId62" Type="http://schemas.openxmlformats.org/officeDocument/2006/relationships/image" Target="../media/image1448.png"/><Relationship Id="rId83" Type="http://schemas.openxmlformats.org/officeDocument/2006/relationships/customXml" Target="../ink/ink1506.xml"/><Relationship Id="rId179" Type="http://schemas.openxmlformats.org/officeDocument/2006/relationships/customXml" Target="../ink/ink1556.xml"/><Relationship Id="rId365" Type="http://schemas.openxmlformats.org/officeDocument/2006/relationships/image" Target="../media/image1593.png"/><Relationship Id="rId386" Type="http://schemas.openxmlformats.org/officeDocument/2006/relationships/customXml" Target="../ink/ink1662.xml"/><Relationship Id="rId190" Type="http://schemas.openxmlformats.org/officeDocument/2006/relationships/image" Target="../media/image1509.png"/><Relationship Id="rId204" Type="http://schemas.openxmlformats.org/officeDocument/2006/relationships/customXml" Target="../ink/ink1569.xml"/><Relationship Id="rId225" Type="http://schemas.openxmlformats.org/officeDocument/2006/relationships/image" Target="../media/image1525.png"/><Relationship Id="rId246" Type="http://schemas.openxmlformats.org/officeDocument/2006/relationships/customXml" Target="../ink/ink1591.xml"/><Relationship Id="rId267" Type="http://schemas.openxmlformats.org/officeDocument/2006/relationships/customXml" Target="../ink/ink1602.xml"/><Relationship Id="rId288" Type="http://schemas.openxmlformats.org/officeDocument/2006/relationships/image" Target="../media/image659.png"/><Relationship Id="rId411" Type="http://schemas.openxmlformats.org/officeDocument/2006/relationships/image" Target="../media/image1616.png"/><Relationship Id="rId106" Type="http://schemas.openxmlformats.org/officeDocument/2006/relationships/customXml" Target="../ink/ink1518.xml"/><Relationship Id="rId127" Type="http://schemas.openxmlformats.org/officeDocument/2006/relationships/customXml" Target="../ink/ink1529.xml"/><Relationship Id="rId313" Type="http://schemas.openxmlformats.org/officeDocument/2006/relationships/customXml" Target="../ink/ink1625.xml"/><Relationship Id="rId10" Type="http://schemas.openxmlformats.org/officeDocument/2006/relationships/image" Target="../media/image1422.png"/><Relationship Id="rId31" Type="http://schemas.openxmlformats.org/officeDocument/2006/relationships/customXml" Target="../ink/ink1480.xml"/><Relationship Id="rId52" Type="http://schemas.openxmlformats.org/officeDocument/2006/relationships/image" Target="../media/image1443.png"/><Relationship Id="rId73" Type="http://schemas.openxmlformats.org/officeDocument/2006/relationships/customXml" Target="../ink/ink1501.xml"/><Relationship Id="rId94" Type="http://schemas.openxmlformats.org/officeDocument/2006/relationships/customXml" Target="../ink/ink1512.xml"/><Relationship Id="rId148" Type="http://schemas.openxmlformats.org/officeDocument/2006/relationships/customXml" Target="../ink/ink1540.xml"/><Relationship Id="rId169" Type="http://schemas.openxmlformats.org/officeDocument/2006/relationships/image" Target="../media/image1499.png"/><Relationship Id="rId334" Type="http://schemas.openxmlformats.org/officeDocument/2006/relationships/customXml" Target="../ink/ink1636.xml"/><Relationship Id="rId355" Type="http://schemas.openxmlformats.org/officeDocument/2006/relationships/image" Target="../media/image1588.png"/><Relationship Id="rId376" Type="http://schemas.openxmlformats.org/officeDocument/2006/relationships/customXml" Target="../ink/ink1657.xml"/><Relationship Id="rId397" Type="http://schemas.openxmlformats.org/officeDocument/2006/relationships/image" Target="../media/image1609.png"/><Relationship Id="rId4" Type="http://schemas.openxmlformats.org/officeDocument/2006/relationships/customXml" Target="../ink/ink1466.xml"/><Relationship Id="rId180" Type="http://schemas.openxmlformats.org/officeDocument/2006/relationships/image" Target="../media/image1504.png"/><Relationship Id="rId215" Type="http://schemas.openxmlformats.org/officeDocument/2006/relationships/image" Target="../media/image1520.png"/><Relationship Id="rId236" Type="http://schemas.openxmlformats.org/officeDocument/2006/relationships/customXml" Target="../ink/ink1586.xml"/><Relationship Id="rId257" Type="http://schemas.openxmlformats.org/officeDocument/2006/relationships/image" Target="../media/image1541.png"/><Relationship Id="rId278" Type="http://schemas.openxmlformats.org/officeDocument/2006/relationships/image" Target="../media/image1551.png"/><Relationship Id="rId401" Type="http://schemas.openxmlformats.org/officeDocument/2006/relationships/image" Target="../media/image1611.png"/><Relationship Id="rId303" Type="http://schemas.openxmlformats.org/officeDocument/2006/relationships/customXml" Target="../ink/ink1620.xml"/><Relationship Id="rId42" Type="http://schemas.openxmlformats.org/officeDocument/2006/relationships/image" Target="../media/image1438.png"/><Relationship Id="rId84" Type="http://schemas.openxmlformats.org/officeDocument/2006/relationships/customXml" Target="../ink/ink1507.xml"/><Relationship Id="rId138" Type="http://schemas.openxmlformats.org/officeDocument/2006/relationships/customXml" Target="../ink/ink1535.xml"/><Relationship Id="rId345" Type="http://schemas.openxmlformats.org/officeDocument/2006/relationships/image" Target="../media/image1583.png"/><Relationship Id="rId387" Type="http://schemas.openxmlformats.org/officeDocument/2006/relationships/image" Target="../media/image1604.png"/><Relationship Id="rId191" Type="http://schemas.openxmlformats.org/officeDocument/2006/relationships/customXml" Target="../ink/ink1562.xml"/><Relationship Id="rId205" Type="http://schemas.openxmlformats.org/officeDocument/2006/relationships/image" Target="../media/image1516.png"/><Relationship Id="rId247" Type="http://schemas.openxmlformats.org/officeDocument/2006/relationships/image" Target="../media/image1536.png"/><Relationship Id="rId412" Type="http://schemas.openxmlformats.org/officeDocument/2006/relationships/customXml" Target="../ink/ink1675.xml"/><Relationship Id="rId107" Type="http://schemas.openxmlformats.org/officeDocument/2006/relationships/customXml" Target="../ink/ink1519.xml"/><Relationship Id="rId289" Type="http://schemas.openxmlformats.org/officeDocument/2006/relationships/customXml" Target="../ink/ink1613.xml"/><Relationship Id="rId11" Type="http://schemas.openxmlformats.org/officeDocument/2006/relationships/customXml" Target="../ink/ink1470.xml"/><Relationship Id="rId53" Type="http://schemas.openxmlformats.org/officeDocument/2006/relationships/customXml" Target="../ink/ink1491.xml"/><Relationship Id="rId149" Type="http://schemas.openxmlformats.org/officeDocument/2006/relationships/image" Target="../media/image1489.png"/><Relationship Id="rId314" Type="http://schemas.openxmlformats.org/officeDocument/2006/relationships/image" Target="../media/image1568.png"/><Relationship Id="rId356" Type="http://schemas.openxmlformats.org/officeDocument/2006/relationships/customXml" Target="../ink/ink1647.xml"/><Relationship Id="rId398" Type="http://schemas.openxmlformats.org/officeDocument/2006/relationships/customXml" Target="../ink/ink1668.xml"/><Relationship Id="rId95" Type="http://schemas.openxmlformats.org/officeDocument/2006/relationships/image" Target="../media/image1463.png"/><Relationship Id="rId160" Type="http://schemas.openxmlformats.org/officeDocument/2006/relationships/customXml" Target="../ink/ink1546.xml"/><Relationship Id="rId216" Type="http://schemas.openxmlformats.org/officeDocument/2006/relationships/customXml" Target="../ink/ink1576.xml"/><Relationship Id="rId258" Type="http://schemas.openxmlformats.org/officeDocument/2006/relationships/customXml" Target="../ink/ink1597.xml"/><Relationship Id="rId22" Type="http://schemas.openxmlformats.org/officeDocument/2006/relationships/image" Target="../media/image1428.png"/><Relationship Id="rId64" Type="http://schemas.openxmlformats.org/officeDocument/2006/relationships/image" Target="../media/image1449.png"/><Relationship Id="rId118" Type="http://schemas.openxmlformats.org/officeDocument/2006/relationships/image" Target="../media/image1474.png"/><Relationship Id="rId325" Type="http://schemas.openxmlformats.org/officeDocument/2006/relationships/customXml" Target="../ink/ink1631.xml"/><Relationship Id="rId367" Type="http://schemas.openxmlformats.org/officeDocument/2006/relationships/image" Target="../media/image1594.png"/><Relationship Id="rId171" Type="http://schemas.openxmlformats.org/officeDocument/2006/relationships/image" Target="../media/image1500.png"/><Relationship Id="rId227" Type="http://schemas.openxmlformats.org/officeDocument/2006/relationships/image" Target="../media/image1526.png"/><Relationship Id="rId269" Type="http://schemas.openxmlformats.org/officeDocument/2006/relationships/customXml" Target="../ink/ink1603.xml"/><Relationship Id="rId33" Type="http://schemas.openxmlformats.org/officeDocument/2006/relationships/customXml" Target="../ink/ink1481.xml"/><Relationship Id="rId129" Type="http://schemas.openxmlformats.org/officeDocument/2006/relationships/image" Target="../media/image1479.png"/><Relationship Id="rId280" Type="http://schemas.openxmlformats.org/officeDocument/2006/relationships/image" Target="../media/image1552.png"/><Relationship Id="rId336" Type="http://schemas.openxmlformats.org/officeDocument/2006/relationships/customXml" Target="../ink/ink1637.xml"/><Relationship Id="rId75" Type="http://schemas.openxmlformats.org/officeDocument/2006/relationships/customXml" Target="../ink/ink1502.xml"/><Relationship Id="rId140" Type="http://schemas.openxmlformats.org/officeDocument/2006/relationships/customXml" Target="../ink/ink1536.xml"/><Relationship Id="rId182" Type="http://schemas.openxmlformats.org/officeDocument/2006/relationships/image" Target="../media/image1505.png"/><Relationship Id="rId378" Type="http://schemas.openxmlformats.org/officeDocument/2006/relationships/customXml" Target="../ink/ink1658.xml"/><Relationship Id="rId403" Type="http://schemas.openxmlformats.org/officeDocument/2006/relationships/image" Target="../media/image1612.png"/><Relationship Id="rId6" Type="http://schemas.openxmlformats.org/officeDocument/2006/relationships/customXml" Target="../ink/ink1467.xml"/><Relationship Id="rId238" Type="http://schemas.openxmlformats.org/officeDocument/2006/relationships/customXml" Target="../ink/ink1587.xml"/><Relationship Id="rId291" Type="http://schemas.openxmlformats.org/officeDocument/2006/relationships/customXml" Target="../ink/ink1614.xml"/><Relationship Id="rId305" Type="http://schemas.openxmlformats.org/officeDocument/2006/relationships/customXml" Target="../ink/ink1621.xml"/><Relationship Id="rId347" Type="http://schemas.openxmlformats.org/officeDocument/2006/relationships/image" Target="../media/image1584.png"/><Relationship Id="rId44" Type="http://schemas.openxmlformats.org/officeDocument/2006/relationships/image" Target="../media/image1439.png"/><Relationship Id="rId86" Type="http://schemas.openxmlformats.org/officeDocument/2006/relationships/customXml" Target="../ink/ink1508.xml"/><Relationship Id="rId151" Type="http://schemas.openxmlformats.org/officeDocument/2006/relationships/image" Target="../media/image1490.png"/><Relationship Id="rId389" Type="http://schemas.openxmlformats.org/officeDocument/2006/relationships/image" Target="../media/image1605.png"/><Relationship Id="rId193" Type="http://schemas.openxmlformats.org/officeDocument/2006/relationships/image" Target="../media/image1510.png"/><Relationship Id="rId207" Type="http://schemas.openxmlformats.org/officeDocument/2006/relationships/image" Target="../media/image1517.png"/><Relationship Id="rId249" Type="http://schemas.openxmlformats.org/officeDocument/2006/relationships/image" Target="../media/image1537.png"/><Relationship Id="rId414" Type="http://schemas.openxmlformats.org/officeDocument/2006/relationships/customXml" Target="../ink/ink1676.xml"/><Relationship Id="rId13" Type="http://schemas.openxmlformats.org/officeDocument/2006/relationships/customXml" Target="../ink/ink1471.xml"/><Relationship Id="rId109" Type="http://schemas.openxmlformats.org/officeDocument/2006/relationships/customXml" Target="../ink/ink1520.xml"/><Relationship Id="rId260" Type="http://schemas.openxmlformats.org/officeDocument/2006/relationships/customXml" Target="../ink/ink1598.xml"/><Relationship Id="rId316" Type="http://schemas.openxmlformats.org/officeDocument/2006/relationships/image" Target="../media/image1569.png"/><Relationship Id="rId55" Type="http://schemas.openxmlformats.org/officeDocument/2006/relationships/customXml" Target="../ink/ink1492.xml"/><Relationship Id="rId97" Type="http://schemas.openxmlformats.org/officeDocument/2006/relationships/image" Target="../media/image1464.png"/><Relationship Id="rId120" Type="http://schemas.openxmlformats.org/officeDocument/2006/relationships/image" Target="../media/image1475.png"/><Relationship Id="rId358" Type="http://schemas.openxmlformats.org/officeDocument/2006/relationships/customXml" Target="../ink/ink1648.xml"/><Relationship Id="rId162" Type="http://schemas.openxmlformats.org/officeDocument/2006/relationships/customXml" Target="../ink/ink1547.xml"/><Relationship Id="rId218" Type="http://schemas.openxmlformats.org/officeDocument/2006/relationships/customXml" Target="../ink/ink1577.xml"/><Relationship Id="rId271" Type="http://schemas.openxmlformats.org/officeDocument/2006/relationships/customXml" Target="../ink/ink1604.xml"/><Relationship Id="rId24" Type="http://schemas.openxmlformats.org/officeDocument/2006/relationships/image" Target="../media/image1429.png"/><Relationship Id="rId66" Type="http://schemas.openxmlformats.org/officeDocument/2006/relationships/image" Target="../media/image1450.png"/><Relationship Id="rId131" Type="http://schemas.openxmlformats.org/officeDocument/2006/relationships/image" Target="../media/image1480.png"/><Relationship Id="rId327" Type="http://schemas.openxmlformats.org/officeDocument/2006/relationships/customXml" Target="../ink/ink1632.xml"/><Relationship Id="rId369" Type="http://schemas.openxmlformats.org/officeDocument/2006/relationships/image" Target="../media/image1595.png"/><Relationship Id="rId173" Type="http://schemas.openxmlformats.org/officeDocument/2006/relationships/image" Target="../media/image1501.png"/><Relationship Id="rId229" Type="http://schemas.openxmlformats.org/officeDocument/2006/relationships/image" Target="../media/image1527.png"/><Relationship Id="rId380" Type="http://schemas.openxmlformats.org/officeDocument/2006/relationships/customXml" Target="../ink/ink1659.xml"/><Relationship Id="rId240" Type="http://schemas.openxmlformats.org/officeDocument/2006/relationships/customXml" Target="../ink/ink1588.xml"/><Relationship Id="rId35" Type="http://schemas.openxmlformats.org/officeDocument/2006/relationships/customXml" Target="../ink/ink1482.xml"/><Relationship Id="rId77" Type="http://schemas.openxmlformats.org/officeDocument/2006/relationships/customXml" Target="../ink/ink1503.xml"/><Relationship Id="rId100" Type="http://schemas.openxmlformats.org/officeDocument/2006/relationships/customXml" Target="../ink/ink1515.xml"/><Relationship Id="rId282" Type="http://schemas.openxmlformats.org/officeDocument/2006/relationships/image" Target="../media/image1553.png"/><Relationship Id="rId338" Type="http://schemas.openxmlformats.org/officeDocument/2006/relationships/customXml" Target="../ink/ink1638.xml"/><Relationship Id="rId8" Type="http://schemas.openxmlformats.org/officeDocument/2006/relationships/customXml" Target="../ink/ink1468.xml"/><Relationship Id="rId142" Type="http://schemas.openxmlformats.org/officeDocument/2006/relationships/customXml" Target="../ink/ink1537.xml"/><Relationship Id="rId184" Type="http://schemas.openxmlformats.org/officeDocument/2006/relationships/image" Target="../media/image1506.png"/><Relationship Id="rId391" Type="http://schemas.openxmlformats.org/officeDocument/2006/relationships/image" Target="../media/image1606.png"/><Relationship Id="rId405" Type="http://schemas.openxmlformats.org/officeDocument/2006/relationships/image" Target="../media/image1613.png"/><Relationship Id="rId251" Type="http://schemas.openxmlformats.org/officeDocument/2006/relationships/image" Target="../media/image1538.png"/><Relationship Id="rId46" Type="http://schemas.openxmlformats.org/officeDocument/2006/relationships/image" Target="../media/image1440.png"/><Relationship Id="rId293" Type="http://schemas.openxmlformats.org/officeDocument/2006/relationships/customXml" Target="../ink/ink1615.xml"/><Relationship Id="rId307" Type="http://schemas.openxmlformats.org/officeDocument/2006/relationships/customXml" Target="../ink/ink1622.xml"/><Relationship Id="rId349" Type="http://schemas.openxmlformats.org/officeDocument/2006/relationships/image" Target="../media/image1585.png"/><Relationship Id="rId88" Type="http://schemas.openxmlformats.org/officeDocument/2006/relationships/customXml" Target="../ink/ink1509.xml"/><Relationship Id="rId111" Type="http://schemas.openxmlformats.org/officeDocument/2006/relationships/customXml" Target="../ink/ink1521.xml"/><Relationship Id="rId153" Type="http://schemas.openxmlformats.org/officeDocument/2006/relationships/image" Target="../media/image1491.png"/><Relationship Id="rId195" Type="http://schemas.openxmlformats.org/officeDocument/2006/relationships/image" Target="../media/image1511.png"/><Relationship Id="rId209" Type="http://schemas.openxmlformats.org/officeDocument/2006/relationships/image" Target="../media/image1518.png"/><Relationship Id="rId360" Type="http://schemas.openxmlformats.org/officeDocument/2006/relationships/customXml" Target="../ink/ink1649.xml"/><Relationship Id="rId416" Type="http://schemas.openxmlformats.org/officeDocument/2006/relationships/customXml" Target="../ink/ink1677.xml"/><Relationship Id="rId220" Type="http://schemas.openxmlformats.org/officeDocument/2006/relationships/customXml" Target="../ink/ink1578.xml"/><Relationship Id="rId15" Type="http://schemas.openxmlformats.org/officeDocument/2006/relationships/customXml" Target="../ink/ink1472.xml"/><Relationship Id="rId57" Type="http://schemas.openxmlformats.org/officeDocument/2006/relationships/customXml" Target="../ink/ink1493.xml"/><Relationship Id="rId262" Type="http://schemas.openxmlformats.org/officeDocument/2006/relationships/customXml" Target="../ink/ink1599.xml"/><Relationship Id="rId318" Type="http://schemas.openxmlformats.org/officeDocument/2006/relationships/image" Target="../media/image1570.png"/><Relationship Id="rId99" Type="http://schemas.openxmlformats.org/officeDocument/2006/relationships/image" Target="../media/image1465.png"/><Relationship Id="rId122" Type="http://schemas.openxmlformats.org/officeDocument/2006/relationships/image" Target="../media/image1476.png"/><Relationship Id="rId164" Type="http://schemas.openxmlformats.org/officeDocument/2006/relationships/customXml" Target="../ink/ink1548.xml"/><Relationship Id="rId371" Type="http://schemas.openxmlformats.org/officeDocument/2006/relationships/image" Target="../media/image1596.png"/><Relationship Id="rId26" Type="http://schemas.openxmlformats.org/officeDocument/2006/relationships/image" Target="../media/image1430.png"/><Relationship Id="rId231" Type="http://schemas.openxmlformats.org/officeDocument/2006/relationships/image" Target="../media/image1528.png"/><Relationship Id="rId273" Type="http://schemas.openxmlformats.org/officeDocument/2006/relationships/customXml" Target="../ink/ink1605.xml"/><Relationship Id="rId329" Type="http://schemas.openxmlformats.org/officeDocument/2006/relationships/customXml" Target="../ink/ink1633.xml"/><Relationship Id="rId68" Type="http://schemas.openxmlformats.org/officeDocument/2006/relationships/image" Target="../media/image1451.png"/><Relationship Id="rId133" Type="http://schemas.openxmlformats.org/officeDocument/2006/relationships/image" Target="../media/image1481.png"/><Relationship Id="rId175" Type="http://schemas.openxmlformats.org/officeDocument/2006/relationships/image" Target="../media/image1502.png"/><Relationship Id="rId340" Type="http://schemas.openxmlformats.org/officeDocument/2006/relationships/customXml" Target="../ink/ink1639.xml"/><Relationship Id="rId200" Type="http://schemas.openxmlformats.org/officeDocument/2006/relationships/customXml" Target="../ink/ink1567.xml"/><Relationship Id="rId382" Type="http://schemas.openxmlformats.org/officeDocument/2006/relationships/customXml" Target="../ink/ink1660.xml"/><Relationship Id="rId242" Type="http://schemas.openxmlformats.org/officeDocument/2006/relationships/customXml" Target="../ink/ink1589.xml"/><Relationship Id="rId284" Type="http://schemas.openxmlformats.org/officeDocument/2006/relationships/image" Target="../media/image1554.png"/><Relationship Id="rId37" Type="http://schemas.openxmlformats.org/officeDocument/2006/relationships/customXml" Target="../ink/ink1483.xml"/><Relationship Id="rId79" Type="http://schemas.openxmlformats.org/officeDocument/2006/relationships/customXml" Target="../ink/ink1504.xml"/><Relationship Id="rId102" Type="http://schemas.openxmlformats.org/officeDocument/2006/relationships/customXml" Target="../ink/ink1516.xml"/><Relationship Id="rId144" Type="http://schemas.openxmlformats.org/officeDocument/2006/relationships/customXml" Target="../ink/ink1538.xml"/><Relationship Id="rId90" Type="http://schemas.openxmlformats.org/officeDocument/2006/relationships/customXml" Target="../ink/ink1510.xml"/><Relationship Id="rId186" Type="http://schemas.openxmlformats.org/officeDocument/2006/relationships/image" Target="../media/image1507.png"/><Relationship Id="rId351" Type="http://schemas.openxmlformats.org/officeDocument/2006/relationships/image" Target="../media/image1586.png"/><Relationship Id="rId393" Type="http://schemas.openxmlformats.org/officeDocument/2006/relationships/image" Target="../media/image1607.png"/><Relationship Id="rId407" Type="http://schemas.openxmlformats.org/officeDocument/2006/relationships/image" Target="../media/image1614.png"/><Relationship Id="rId211" Type="http://schemas.openxmlformats.org/officeDocument/2006/relationships/customXml" Target="../ink/ink1573.xml"/><Relationship Id="rId253" Type="http://schemas.openxmlformats.org/officeDocument/2006/relationships/image" Target="../media/image1539.png"/><Relationship Id="rId295" Type="http://schemas.openxmlformats.org/officeDocument/2006/relationships/customXml" Target="../ink/ink1616.xml"/><Relationship Id="rId309" Type="http://schemas.openxmlformats.org/officeDocument/2006/relationships/customXml" Target="../ink/ink1623.xml"/><Relationship Id="rId48" Type="http://schemas.openxmlformats.org/officeDocument/2006/relationships/image" Target="../media/image1441.png"/><Relationship Id="rId113" Type="http://schemas.openxmlformats.org/officeDocument/2006/relationships/customXml" Target="../ink/ink1522.xml"/><Relationship Id="rId320" Type="http://schemas.openxmlformats.org/officeDocument/2006/relationships/image" Target="../media/image1571.png"/><Relationship Id="rId155" Type="http://schemas.openxmlformats.org/officeDocument/2006/relationships/image" Target="../media/image1492.png"/><Relationship Id="rId197" Type="http://schemas.openxmlformats.org/officeDocument/2006/relationships/image" Target="../media/image1512.png"/><Relationship Id="rId362" Type="http://schemas.openxmlformats.org/officeDocument/2006/relationships/customXml" Target="../ink/ink1650.xml"/><Relationship Id="rId418" Type="http://schemas.openxmlformats.org/officeDocument/2006/relationships/customXml" Target="../ink/ink167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74.png"/><Relationship Id="rId299" Type="http://schemas.openxmlformats.org/officeDocument/2006/relationships/image" Target="../media/image1762.png"/><Relationship Id="rId21" Type="http://schemas.openxmlformats.org/officeDocument/2006/relationships/customXml" Target="../ink/ink1689.xml"/><Relationship Id="rId63" Type="http://schemas.openxmlformats.org/officeDocument/2006/relationships/image" Target="../media/image1648.png"/><Relationship Id="rId159" Type="http://schemas.openxmlformats.org/officeDocument/2006/relationships/customXml" Target="../ink/ink1761.xml"/><Relationship Id="rId324" Type="http://schemas.openxmlformats.org/officeDocument/2006/relationships/customXml" Target="../ink/ink1846.xml"/><Relationship Id="rId366" Type="http://schemas.openxmlformats.org/officeDocument/2006/relationships/image" Target="../media/image1794.png"/><Relationship Id="rId170" Type="http://schemas.openxmlformats.org/officeDocument/2006/relationships/image" Target="../media/image1699.png"/><Relationship Id="rId226" Type="http://schemas.openxmlformats.org/officeDocument/2006/relationships/customXml" Target="../ink/ink1795.xml"/><Relationship Id="rId433" Type="http://schemas.openxmlformats.org/officeDocument/2006/relationships/image" Target="../media/image1826.png"/><Relationship Id="rId268" Type="http://schemas.openxmlformats.org/officeDocument/2006/relationships/image" Target="../media/image1747.png"/><Relationship Id="rId475" Type="http://schemas.openxmlformats.org/officeDocument/2006/relationships/image" Target="../media/image1847.png"/><Relationship Id="rId32" Type="http://schemas.openxmlformats.org/officeDocument/2006/relationships/image" Target="../media/image1633.png"/><Relationship Id="rId74" Type="http://schemas.openxmlformats.org/officeDocument/2006/relationships/customXml" Target="../ink/ink1716.xml"/><Relationship Id="rId128" Type="http://schemas.openxmlformats.org/officeDocument/2006/relationships/image" Target="../media/image1679.png"/><Relationship Id="rId335" Type="http://schemas.openxmlformats.org/officeDocument/2006/relationships/image" Target="../media/image1779.png"/><Relationship Id="rId377" Type="http://schemas.openxmlformats.org/officeDocument/2006/relationships/image" Target="../media/image1799.png"/><Relationship Id="rId5" Type="http://schemas.openxmlformats.org/officeDocument/2006/relationships/image" Target="../media/image1622.png"/><Relationship Id="rId181" Type="http://schemas.openxmlformats.org/officeDocument/2006/relationships/customXml" Target="../ink/ink1772.xml"/><Relationship Id="rId237" Type="http://schemas.openxmlformats.org/officeDocument/2006/relationships/image" Target="../media/image1732.png"/><Relationship Id="rId402" Type="http://schemas.openxmlformats.org/officeDocument/2006/relationships/customXml" Target="../ink/ink1886.xml"/><Relationship Id="rId279" Type="http://schemas.openxmlformats.org/officeDocument/2006/relationships/customXml" Target="../ink/ink1822.xml"/><Relationship Id="rId444" Type="http://schemas.openxmlformats.org/officeDocument/2006/relationships/customXml" Target="../ink/ink1908.xml"/><Relationship Id="rId486" Type="http://schemas.openxmlformats.org/officeDocument/2006/relationships/customXml" Target="../ink/ink1929.xml"/><Relationship Id="rId43" Type="http://schemas.openxmlformats.org/officeDocument/2006/relationships/image" Target="../media/image1638.png"/><Relationship Id="rId139" Type="http://schemas.openxmlformats.org/officeDocument/2006/relationships/customXml" Target="../ink/ink1750.xml"/><Relationship Id="rId290" Type="http://schemas.openxmlformats.org/officeDocument/2006/relationships/customXml" Target="../ink/ink1828.xml"/><Relationship Id="rId304" Type="http://schemas.openxmlformats.org/officeDocument/2006/relationships/customXml" Target="../ink/ink1835.xml"/><Relationship Id="rId346" Type="http://schemas.openxmlformats.org/officeDocument/2006/relationships/customXml" Target="../ink/ink1857.xml"/><Relationship Id="rId388" Type="http://schemas.openxmlformats.org/officeDocument/2006/relationships/customXml" Target="../ink/ink1879.xml"/><Relationship Id="rId85" Type="http://schemas.openxmlformats.org/officeDocument/2006/relationships/customXml" Target="../ink/ink1722.xml"/><Relationship Id="rId150" Type="http://schemas.openxmlformats.org/officeDocument/2006/relationships/image" Target="../media/image1689.png"/><Relationship Id="rId192" Type="http://schemas.openxmlformats.org/officeDocument/2006/relationships/image" Target="../media/image1710.png"/><Relationship Id="rId206" Type="http://schemas.openxmlformats.org/officeDocument/2006/relationships/image" Target="../media/image1717.png"/><Relationship Id="rId413" Type="http://schemas.openxmlformats.org/officeDocument/2006/relationships/image" Target="../media/image1816.png"/><Relationship Id="rId248" Type="http://schemas.openxmlformats.org/officeDocument/2006/relationships/image" Target="../media/image1737.png"/><Relationship Id="rId455" Type="http://schemas.openxmlformats.org/officeDocument/2006/relationships/image" Target="../media/image1837.png"/><Relationship Id="rId12" Type="http://schemas.openxmlformats.org/officeDocument/2006/relationships/customXml" Target="../ink/ink1684.xml"/><Relationship Id="rId108" Type="http://schemas.openxmlformats.org/officeDocument/2006/relationships/image" Target="../media/image1670.png"/><Relationship Id="rId315" Type="http://schemas.openxmlformats.org/officeDocument/2006/relationships/image" Target="../media/image1769.png"/><Relationship Id="rId357" Type="http://schemas.openxmlformats.org/officeDocument/2006/relationships/customXml" Target="../ink/ink1863.xml"/><Relationship Id="rId54" Type="http://schemas.openxmlformats.org/officeDocument/2006/relationships/customXml" Target="../ink/ink1706.xml"/><Relationship Id="rId96" Type="http://schemas.openxmlformats.org/officeDocument/2006/relationships/image" Target="../media/image1664.png"/><Relationship Id="rId161" Type="http://schemas.openxmlformats.org/officeDocument/2006/relationships/customXml" Target="../ink/ink1762.xml"/><Relationship Id="rId217" Type="http://schemas.openxmlformats.org/officeDocument/2006/relationships/customXml" Target="../ink/ink1790.xml"/><Relationship Id="rId399" Type="http://schemas.openxmlformats.org/officeDocument/2006/relationships/image" Target="../media/image1810.png"/><Relationship Id="rId259" Type="http://schemas.openxmlformats.org/officeDocument/2006/relationships/customXml" Target="../ink/ink1812.xml"/><Relationship Id="rId424" Type="http://schemas.openxmlformats.org/officeDocument/2006/relationships/customXml" Target="../ink/ink1898.xml"/><Relationship Id="rId466" Type="http://schemas.openxmlformats.org/officeDocument/2006/relationships/customXml" Target="../ink/ink1919.xml"/><Relationship Id="rId23" Type="http://schemas.openxmlformats.org/officeDocument/2006/relationships/customXml" Target="../ink/ink1690.xml"/><Relationship Id="rId119" Type="http://schemas.openxmlformats.org/officeDocument/2006/relationships/image" Target="../media/image1675.png"/><Relationship Id="rId270" Type="http://schemas.openxmlformats.org/officeDocument/2006/relationships/image" Target="../media/image1748.png"/><Relationship Id="rId326" Type="http://schemas.openxmlformats.org/officeDocument/2006/relationships/customXml" Target="../ink/ink1847.xml"/><Relationship Id="rId65" Type="http://schemas.openxmlformats.org/officeDocument/2006/relationships/image" Target="../media/image1649.png"/><Relationship Id="rId130" Type="http://schemas.openxmlformats.org/officeDocument/2006/relationships/image" Target="../media/image1680.png"/><Relationship Id="rId368" Type="http://schemas.openxmlformats.org/officeDocument/2006/relationships/image" Target="../media/image1795.png"/><Relationship Id="rId172" Type="http://schemas.openxmlformats.org/officeDocument/2006/relationships/image" Target="../media/image1700.png"/><Relationship Id="rId228" Type="http://schemas.openxmlformats.org/officeDocument/2006/relationships/customXml" Target="../ink/ink1796.xml"/><Relationship Id="rId435" Type="http://schemas.openxmlformats.org/officeDocument/2006/relationships/image" Target="../media/image1827.png"/><Relationship Id="rId477" Type="http://schemas.openxmlformats.org/officeDocument/2006/relationships/image" Target="../media/image1848.png"/><Relationship Id="rId281" Type="http://schemas.openxmlformats.org/officeDocument/2006/relationships/customXml" Target="../ink/ink1823.xml"/><Relationship Id="rId337" Type="http://schemas.openxmlformats.org/officeDocument/2006/relationships/image" Target="../media/image1780.png"/><Relationship Id="rId34" Type="http://schemas.openxmlformats.org/officeDocument/2006/relationships/image" Target="../media/image1634.png"/><Relationship Id="rId76" Type="http://schemas.openxmlformats.org/officeDocument/2006/relationships/customXml" Target="../ink/ink1717.xml"/><Relationship Id="rId141" Type="http://schemas.openxmlformats.org/officeDocument/2006/relationships/image" Target="../media/image1685.png"/><Relationship Id="rId379" Type="http://schemas.openxmlformats.org/officeDocument/2006/relationships/image" Target="../media/image1800.png"/><Relationship Id="rId7" Type="http://schemas.openxmlformats.org/officeDocument/2006/relationships/image" Target="../media/image1623.png"/><Relationship Id="rId183" Type="http://schemas.openxmlformats.org/officeDocument/2006/relationships/customXml" Target="../ink/ink1773.xml"/><Relationship Id="rId239" Type="http://schemas.openxmlformats.org/officeDocument/2006/relationships/image" Target="../media/image1733.png"/><Relationship Id="rId390" Type="http://schemas.openxmlformats.org/officeDocument/2006/relationships/customXml" Target="../ink/ink1880.xml"/><Relationship Id="rId404" Type="http://schemas.openxmlformats.org/officeDocument/2006/relationships/customXml" Target="../ink/ink1887.xml"/><Relationship Id="rId446" Type="http://schemas.openxmlformats.org/officeDocument/2006/relationships/customXml" Target="../ink/ink1909.xml"/><Relationship Id="rId250" Type="http://schemas.openxmlformats.org/officeDocument/2006/relationships/image" Target="../media/image1738.png"/><Relationship Id="rId292" Type="http://schemas.openxmlformats.org/officeDocument/2006/relationships/customXml" Target="../ink/ink1829.xml"/><Relationship Id="rId306" Type="http://schemas.openxmlformats.org/officeDocument/2006/relationships/image" Target="../media/image1765.png"/><Relationship Id="rId488" Type="http://schemas.openxmlformats.org/officeDocument/2006/relationships/customXml" Target="../ink/ink1930.xml"/><Relationship Id="rId45" Type="http://schemas.openxmlformats.org/officeDocument/2006/relationships/image" Target="../media/image1639.png"/><Relationship Id="rId87" Type="http://schemas.openxmlformats.org/officeDocument/2006/relationships/customXml" Target="../ink/ink1723.xml"/><Relationship Id="rId110" Type="http://schemas.openxmlformats.org/officeDocument/2006/relationships/image" Target="../media/image1671.png"/><Relationship Id="rId348" Type="http://schemas.openxmlformats.org/officeDocument/2006/relationships/image" Target="../media/image1785.png"/><Relationship Id="rId152" Type="http://schemas.openxmlformats.org/officeDocument/2006/relationships/image" Target="../media/image1690.png"/><Relationship Id="rId194" Type="http://schemas.openxmlformats.org/officeDocument/2006/relationships/image" Target="../media/image1711.png"/><Relationship Id="rId208" Type="http://schemas.openxmlformats.org/officeDocument/2006/relationships/image" Target="../media/image1718.png"/><Relationship Id="rId415" Type="http://schemas.openxmlformats.org/officeDocument/2006/relationships/image" Target="../media/image1817.png"/><Relationship Id="rId457" Type="http://schemas.openxmlformats.org/officeDocument/2006/relationships/image" Target="../media/image1838.png"/><Relationship Id="rId261" Type="http://schemas.openxmlformats.org/officeDocument/2006/relationships/customXml" Target="../ink/ink1813.xml"/><Relationship Id="rId14" Type="http://schemas.openxmlformats.org/officeDocument/2006/relationships/customXml" Target="../ink/ink1685.xml"/><Relationship Id="rId56" Type="http://schemas.openxmlformats.org/officeDocument/2006/relationships/customXml" Target="../ink/ink1707.xml"/><Relationship Id="rId317" Type="http://schemas.openxmlformats.org/officeDocument/2006/relationships/image" Target="../media/image1770.png"/><Relationship Id="rId359" Type="http://schemas.openxmlformats.org/officeDocument/2006/relationships/customXml" Target="../ink/ink1864.xml"/><Relationship Id="rId98" Type="http://schemas.openxmlformats.org/officeDocument/2006/relationships/image" Target="../media/image1665.png"/><Relationship Id="rId121" Type="http://schemas.openxmlformats.org/officeDocument/2006/relationships/customXml" Target="../ink/ink1741.xml"/><Relationship Id="rId163" Type="http://schemas.openxmlformats.org/officeDocument/2006/relationships/customXml" Target="../ink/ink1763.xml"/><Relationship Id="rId219" Type="http://schemas.openxmlformats.org/officeDocument/2006/relationships/customXml" Target="../ink/ink1791.xml"/><Relationship Id="rId370" Type="http://schemas.openxmlformats.org/officeDocument/2006/relationships/image" Target="../media/image1796.png"/><Relationship Id="rId426" Type="http://schemas.openxmlformats.org/officeDocument/2006/relationships/customXml" Target="../ink/ink1899.xml"/><Relationship Id="rId230" Type="http://schemas.openxmlformats.org/officeDocument/2006/relationships/customXml" Target="../ink/ink1797.xml"/><Relationship Id="rId468" Type="http://schemas.openxmlformats.org/officeDocument/2006/relationships/customXml" Target="../ink/ink1920.xml"/><Relationship Id="rId25" Type="http://schemas.openxmlformats.org/officeDocument/2006/relationships/customXml" Target="../ink/ink1691.xml"/><Relationship Id="rId67" Type="http://schemas.openxmlformats.org/officeDocument/2006/relationships/image" Target="../media/image1650.png"/><Relationship Id="rId272" Type="http://schemas.openxmlformats.org/officeDocument/2006/relationships/image" Target="../media/image1749.png"/><Relationship Id="rId328" Type="http://schemas.openxmlformats.org/officeDocument/2006/relationships/customXml" Target="../ink/ink1848.xml"/><Relationship Id="rId132" Type="http://schemas.openxmlformats.org/officeDocument/2006/relationships/image" Target="../media/image1681.png"/><Relationship Id="rId174" Type="http://schemas.openxmlformats.org/officeDocument/2006/relationships/image" Target="../media/image1701.png"/><Relationship Id="rId381" Type="http://schemas.openxmlformats.org/officeDocument/2006/relationships/image" Target="../media/image1801.png"/><Relationship Id="rId241" Type="http://schemas.openxmlformats.org/officeDocument/2006/relationships/customXml" Target="../ink/ink1803.xml"/><Relationship Id="rId437" Type="http://schemas.openxmlformats.org/officeDocument/2006/relationships/image" Target="../media/image1828.png"/><Relationship Id="rId479" Type="http://schemas.openxmlformats.org/officeDocument/2006/relationships/image" Target="../media/image1849.png"/><Relationship Id="rId36" Type="http://schemas.openxmlformats.org/officeDocument/2006/relationships/customXml" Target="../ink/ink1697.xml"/><Relationship Id="rId283" Type="http://schemas.openxmlformats.org/officeDocument/2006/relationships/customXml" Target="../ink/ink1824.xml"/><Relationship Id="rId339" Type="http://schemas.openxmlformats.org/officeDocument/2006/relationships/image" Target="../media/image1781.png"/><Relationship Id="rId490" Type="http://schemas.openxmlformats.org/officeDocument/2006/relationships/customXml" Target="../ink/ink1931.xml"/><Relationship Id="rId78" Type="http://schemas.openxmlformats.org/officeDocument/2006/relationships/customXml" Target="../ink/ink1718.xml"/><Relationship Id="rId101" Type="http://schemas.openxmlformats.org/officeDocument/2006/relationships/customXml" Target="../ink/ink1730.xml"/><Relationship Id="rId143" Type="http://schemas.openxmlformats.org/officeDocument/2006/relationships/image" Target="../media/image1686.png"/><Relationship Id="rId185" Type="http://schemas.openxmlformats.org/officeDocument/2006/relationships/customXml" Target="../ink/ink1774.xml"/><Relationship Id="rId350" Type="http://schemas.openxmlformats.org/officeDocument/2006/relationships/image" Target="../media/image1786.png"/><Relationship Id="rId406" Type="http://schemas.openxmlformats.org/officeDocument/2006/relationships/image" Target="../media/image1813.png"/><Relationship Id="rId9" Type="http://schemas.openxmlformats.org/officeDocument/2006/relationships/image" Target="../media/image1624.png"/><Relationship Id="rId210" Type="http://schemas.openxmlformats.org/officeDocument/2006/relationships/image" Target="../media/image1719.png"/><Relationship Id="rId392" Type="http://schemas.openxmlformats.org/officeDocument/2006/relationships/customXml" Target="../ink/ink1881.xml"/><Relationship Id="rId448" Type="http://schemas.openxmlformats.org/officeDocument/2006/relationships/customXml" Target="../ink/ink1910.xml"/><Relationship Id="rId252" Type="http://schemas.openxmlformats.org/officeDocument/2006/relationships/image" Target="../media/image1739.png"/><Relationship Id="rId294" Type="http://schemas.openxmlformats.org/officeDocument/2006/relationships/customXml" Target="../ink/ink1830.xml"/><Relationship Id="rId308" Type="http://schemas.openxmlformats.org/officeDocument/2006/relationships/image" Target="../media/image1766.png"/><Relationship Id="rId47" Type="http://schemas.openxmlformats.org/officeDocument/2006/relationships/image" Target="../media/image1640.png"/><Relationship Id="rId89" Type="http://schemas.openxmlformats.org/officeDocument/2006/relationships/customXml" Target="../ink/ink1724.xml"/><Relationship Id="rId112" Type="http://schemas.openxmlformats.org/officeDocument/2006/relationships/image" Target="../media/image1672.png"/><Relationship Id="rId154" Type="http://schemas.openxmlformats.org/officeDocument/2006/relationships/image" Target="../media/image1691.png"/><Relationship Id="rId361" Type="http://schemas.openxmlformats.org/officeDocument/2006/relationships/customXml" Target="../ink/ink1865.xml"/><Relationship Id="rId196" Type="http://schemas.openxmlformats.org/officeDocument/2006/relationships/image" Target="../media/image1712.png"/><Relationship Id="rId417" Type="http://schemas.openxmlformats.org/officeDocument/2006/relationships/image" Target="../media/image1818.png"/><Relationship Id="rId459" Type="http://schemas.openxmlformats.org/officeDocument/2006/relationships/image" Target="../media/image1839.png"/><Relationship Id="rId16" Type="http://schemas.openxmlformats.org/officeDocument/2006/relationships/customXml" Target="../ink/ink1686.xml"/><Relationship Id="rId221" Type="http://schemas.openxmlformats.org/officeDocument/2006/relationships/customXml" Target="../ink/ink1792.xml"/><Relationship Id="rId263" Type="http://schemas.openxmlformats.org/officeDocument/2006/relationships/customXml" Target="../ink/ink1814.xml"/><Relationship Id="rId319" Type="http://schemas.openxmlformats.org/officeDocument/2006/relationships/image" Target="../media/image1771.png"/><Relationship Id="rId470" Type="http://schemas.openxmlformats.org/officeDocument/2006/relationships/customXml" Target="../ink/ink1921.xml"/><Relationship Id="rId58" Type="http://schemas.openxmlformats.org/officeDocument/2006/relationships/customXml" Target="../ink/ink1708.xml"/><Relationship Id="rId123" Type="http://schemas.openxmlformats.org/officeDocument/2006/relationships/customXml" Target="../ink/ink1742.xml"/><Relationship Id="rId330" Type="http://schemas.openxmlformats.org/officeDocument/2006/relationships/customXml" Target="../ink/ink1849.xml"/><Relationship Id="rId165" Type="http://schemas.openxmlformats.org/officeDocument/2006/relationships/customXml" Target="../ink/ink1764.xml"/><Relationship Id="rId372" Type="http://schemas.openxmlformats.org/officeDocument/2006/relationships/image" Target="../media/image1797.png"/><Relationship Id="rId428" Type="http://schemas.openxmlformats.org/officeDocument/2006/relationships/customXml" Target="../ink/ink1900.xml"/><Relationship Id="rId232" Type="http://schemas.openxmlformats.org/officeDocument/2006/relationships/customXml" Target="../ink/ink1798.xml"/><Relationship Id="rId274" Type="http://schemas.openxmlformats.org/officeDocument/2006/relationships/image" Target="../media/image1750.png"/><Relationship Id="rId481" Type="http://schemas.openxmlformats.org/officeDocument/2006/relationships/image" Target="../media/image1850.png"/><Relationship Id="rId27" Type="http://schemas.openxmlformats.org/officeDocument/2006/relationships/customXml" Target="../ink/ink1692.xml"/><Relationship Id="rId69" Type="http://schemas.openxmlformats.org/officeDocument/2006/relationships/image" Target="../media/image1651.png"/><Relationship Id="rId134" Type="http://schemas.openxmlformats.org/officeDocument/2006/relationships/image" Target="../media/image1682.png"/><Relationship Id="rId80" Type="http://schemas.openxmlformats.org/officeDocument/2006/relationships/customXml" Target="../ink/ink1719.xml"/><Relationship Id="rId176" Type="http://schemas.openxmlformats.org/officeDocument/2006/relationships/image" Target="../media/image1702.png"/><Relationship Id="rId341" Type="http://schemas.openxmlformats.org/officeDocument/2006/relationships/image" Target="../media/image1782.png"/><Relationship Id="rId383" Type="http://schemas.openxmlformats.org/officeDocument/2006/relationships/image" Target="../media/image1802.png"/><Relationship Id="rId439" Type="http://schemas.openxmlformats.org/officeDocument/2006/relationships/image" Target="../media/image1829.png"/><Relationship Id="rId201" Type="http://schemas.openxmlformats.org/officeDocument/2006/relationships/customXml" Target="../ink/ink1782.xml"/><Relationship Id="rId243" Type="http://schemas.openxmlformats.org/officeDocument/2006/relationships/customXml" Target="../ink/ink1804.xml"/><Relationship Id="rId285" Type="http://schemas.openxmlformats.org/officeDocument/2006/relationships/customXml" Target="../ink/ink1825.xml"/><Relationship Id="rId450" Type="http://schemas.openxmlformats.org/officeDocument/2006/relationships/customXml" Target="../ink/ink1911.xml"/><Relationship Id="rId38" Type="http://schemas.openxmlformats.org/officeDocument/2006/relationships/customXml" Target="../ink/ink1698.xml"/><Relationship Id="rId103" Type="http://schemas.openxmlformats.org/officeDocument/2006/relationships/customXml" Target="../ink/ink1731.xml"/><Relationship Id="rId310" Type="http://schemas.openxmlformats.org/officeDocument/2006/relationships/image" Target="../media/image1767.png"/><Relationship Id="rId492" Type="http://schemas.openxmlformats.org/officeDocument/2006/relationships/customXml" Target="../ink/ink1932.xml"/><Relationship Id="rId91" Type="http://schemas.openxmlformats.org/officeDocument/2006/relationships/customXml" Target="../ink/ink1725.xml"/><Relationship Id="rId145" Type="http://schemas.openxmlformats.org/officeDocument/2006/relationships/image" Target="../media/image1687.png"/><Relationship Id="rId187" Type="http://schemas.openxmlformats.org/officeDocument/2006/relationships/customXml" Target="../ink/ink1775.xml"/><Relationship Id="rId352" Type="http://schemas.openxmlformats.org/officeDocument/2006/relationships/image" Target="../media/image1787.png"/><Relationship Id="rId394" Type="http://schemas.openxmlformats.org/officeDocument/2006/relationships/customXml" Target="../ink/ink1882.xml"/><Relationship Id="rId408" Type="http://schemas.openxmlformats.org/officeDocument/2006/relationships/image" Target="../media/image1814.png"/><Relationship Id="rId212" Type="http://schemas.openxmlformats.org/officeDocument/2006/relationships/image" Target="../media/image1720.png"/><Relationship Id="rId254" Type="http://schemas.openxmlformats.org/officeDocument/2006/relationships/image" Target="../media/image1740.png"/><Relationship Id="rId49" Type="http://schemas.openxmlformats.org/officeDocument/2006/relationships/image" Target="../media/image1641.png"/><Relationship Id="rId114" Type="http://schemas.openxmlformats.org/officeDocument/2006/relationships/image" Target="../media/image1673.png"/><Relationship Id="rId296" Type="http://schemas.openxmlformats.org/officeDocument/2006/relationships/customXml" Target="../ink/ink1831.xml"/><Relationship Id="rId461" Type="http://schemas.openxmlformats.org/officeDocument/2006/relationships/image" Target="../media/image1840.png"/><Relationship Id="rId60" Type="http://schemas.openxmlformats.org/officeDocument/2006/relationships/customXml" Target="../ink/ink1709.xml"/><Relationship Id="rId156" Type="http://schemas.openxmlformats.org/officeDocument/2006/relationships/image" Target="../media/image1692.png"/><Relationship Id="rId198" Type="http://schemas.openxmlformats.org/officeDocument/2006/relationships/image" Target="../media/image1713.png"/><Relationship Id="rId321" Type="http://schemas.openxmlformats.org/officeDocument/2006/relationships/image" Target="../media/image1772.png"/><Relationship Id="rId363" Type="http://schemas.openxmlformats.org/officeDocument/2006/relationships/customXml" Target="../ink/ink1866.xml"/><Relationship Id="rId419" Type="http://schemas.openxmlformats.org/officeDocument/2006/relationships/image" Target="../media/image1819.png"/><Relationship Id="rId223" Type="http://schemas.openxmlformats.org/officeDocument/2006/relationships/image" Target="../media/image1725.png"/><Relationship Id="rId430" Type="http://schemas.openxmlformats.org/officeDocument/2006/relationships/customXml" Target="../ink/ink1901.xml"/><Relationship Id="rId18" Type="http://schemas.openxmlformats.org/officeDocument/2006/relationships/image" Target="../media/image1627.png"/><Relationship Id="rId265" Type="http://schemas.openxmlformats.org/officeDocument/2006/relationships/customXml" Target="../ink/ink1815.xml"/><Relationship Id="rId472" Type="http://schemas.openxmlformats.org/officeDocument/2006/relationships/customXml" Target="../ink/ink1922.xml"/><Relationship Id="rId125" Type="http://schemas.openxmlformats.org/officeDocument/2006/relationships/customXml" Target="../ink/ink1743.xml"/><Relationship Id="rId167" Type="http://schemas.openxmlformats.org/officeDocument/2006/relationships/customXml" Target="../ink/ink1765.xml"/><Relationship Id="rId332" Type="http://schemas.openxmlformats.org/officeDocument/2006/relationships/customXml" Target="../ink/ink1850.xml"/><Relationship Id="rId374" Type="http://schemas.openxmlformats.org/officeDocument/2006/relationships/image" Target="../media/image1798.png"/><Relationship Id="rId71" Type="http://schemas.openxmlformats.org/officeDocument/2006/relationships/image" Target="../media/image1652.png"/><Relationship Id="rId234" Type="http://schemas.openxmlformats.org/officeDocument/2006/relationships/customXml" Target="../ink/ink1799.xml"/><Relationship Id="rId2" Type="http://schemas.openxmlformats.org/officeDocument/2006/relationships/customXml" Target="../ink/ink1679.xml"/><Relationship Id="rId29" Type="http://schemas.openxmlformats.org/officeDocument/2006/relationships/customXml" Target="../ink/ink1693.xml"/><Relationship Id="rId276" Type="http://schemas.openxmlformats.org/officeDocument/2006/relationships/image" Target="../media/image1751.png"/><Relationship Id="rId441" Type="http://schemas.openxmlformats.org/officeDocument/2006/relationships/image" Target="../media/image1830.png"/><Relationship Id="rId483" Type="http://schemas.openxmlformats.org/officeDocument/2006/relationships/image" Target="../media/image1851.png"/><Relationship Id="rId40" Type="http://schemas.openxmlformats.org/officeDocument/2006/relationships/customXml" Target="../ink/ink1699.xml"/><Relationship Id="rId136" Type="http://schemas.openxmlformats.org/officeDocument/2006/relationships/image" Target="../media/image1683.png"/><Relationship Id="rId178" Type="http://schemas.openxmlformats.org/officeDocument/2006/relationships/image" Target="../media/image1703.png"/><Relationship Id="rId301" Type="http://schemas.openxmlformats.org/officeDocument/2006/relationships/image" Target="../media/image1763.png"/><Relationship Id="rId343" Type="http://schemas.openxmlformats.org/officeDocument/2006/relationships/image" Target="../media/image1783.png"/><Relationship Id="rId82" Type="http://schemas.openxmlformats.org/officeDocument/2006/relationships/customXml" Target="../ink/ink1720.xml"/><Relationship Id="rId203" Type="http://schemas.openxmlformats.org/officeDocument/2006/relationships/customXml" Target="../ink/ink1783.xml"/><Relationship Id="rId385" Type="http://schemas.openxmlformats.org/officeDocument/2006/relationships/image" Target="../media/image1803.png"/><Relationship Id="rId245" Type="http://schemas.openxmlformats.org/officeDocument/2006/relationships/customXml" Target="../ink/ink1805.xml"/><Relationship Id="rId287" Type="http://schemas.openxmlformats.org/officeDocument/2006/relationships/customXml" Target="../ink/ink1826.xml"/><Relationship Id="rId410" Type="http://schemas.openxmlformats.org/officeDocument/2006/relationships/customXml" Target="../ink/ink1891.xml"/><Relationship Id="rId452" Type="http://schemas.openxmlformats.org/officeDocument/2006/relationships/customXml" Target="../ink/ink1912.xml"/><Relationship Id="rId105" Type="http://schemas.openxmlformats.org/officeDocument/2006/relationships/customXml" Target="../ink/ink1732.xml"/><Relationship Id="rId147" Type="http://schemas.openxmlformats.org/officeDocument/2006/relationships/image" Target="../media/image1688.png"/><Relationship Id="rId312" Type="http://schemas.openxmlformats.org/officeDocument/2006/relationships/customXml" Target="../ink/ink1840.xml"/><Relationship Id="rId354" Type="http://schemas.openxmlformats.org/officeDocument/2006/relationships/image" Target="../media/image1788.png"/><Relationship Id="rId51" Type="http://schemas.openxmlformats.org/officeDocument/2006/relationships/image" Target="../media/image1642.png"/><Relationship Id="rId93" Type="http://schemas.openxmlformats.org/officeDocument/2006/relationships/customXml" Target="../ink/ink1726.xml"/><Relationship Id="rId189" Type="http://schemas.openxmlformats.org/officeDocument/2006/relationships/customXml" Target="../ink/ink1776.xml"/><Relationship Id="rId396" Type="http://schemas.openxmlformats.org/officeDocument/2006/relationships/customXml" Target="../ink/ink1883.xml"/><Relationship Id="rId214" Type="http://schemas.openxmlformats.org/officeDocument/2006/relationships/image" Target="../media/image1721.png"/><Relationship Id="rId256" Type="http://schemas.openxmlformats.org/officeDocument/2006/relationships/image" Target="../media/image1741.png"/><Relationship Id="rId298" Type="http://schemas.openxmlformats.org/officeDocument/2006/relationships/customXml" Target="../ink/ink1832.xml"/><Relationship Id="rId421" Type="http://schemas.openxmlformats.org/officeDocument/2006/relationships/image" Target="../media/image1820.png"/><Relationship Id="rId463" Type="http://schemas.openxmlformats.org/officeDocument/2006/relationships/image" Target="../media/image1841.png"/><Relationship Id="rId116" Type="http://schemas.openxmlformats.org/officeDocument/2006/relationships/customXml" Target="../ink/ink1738.xml"/><Relationship Id="rId158" Type="http://schemas.openxmlformats.org/officeDocument/2006/relationships/image" Target="../media/image1693.png"/><Relationship Id="rId323" Type="http://schemas.openxmlformats.org/officeDocument/2006/relationships/image" Target="../media/image1773.png"/><Relationship Id="rId20" Type="http://schemas.openxmlformats.org/officeDocument/2006/relationships/image" Target="../media/image1628.png"/><Relationship Id="rId41" Type="http://schemas.openxmlformats.org/officeDocument/2006/relationships/image" Target="../media/image1637.png"/><Relationship Id="rId62" Type="http://schemas.openxmlformats.org/officeDocument/2006/relationships/customXml" Target="../ink/ink1710.xml"/><Relationship Id="rId83" Type="http://schemas.openxmlformats.org/officeDocument/2006/relationships/customXml" Target="../ink/ink1721.xml"/><Relationship Id="rId179" Type="http://schemas.openxmlformats.org/officeDocument/2006/relationships/customXml" Target="../ink/ink1771.xml"/><Relationship Id="rId365" Type="http://schemas.openxmlformats.org/officeDocument/2006/relationships/customXml" Target="../ink/ink1867.xml"/><Relationship Id="rId386" Type="http://schemas.openxmlformats.org/officeDocument/2006/relationships/customXml" Target="../ink/ink1878.xml"/><Relationship Id="rId190" Type="http://schemas.openxmlformats.org/officeDocument/2006/relationships/image" Target="../media/image1709.png"/><Relationship Id="rId204" Type="http://schemas.openxmlformats.org/officeDocument/2006/relationships/image" Target="../media/image1716.png"/><Relationship Id="rId225" Type="http://schemas.openxmlformats.org/officeDocument/2006/relationships/image" Target="../media/image1726.png"/><Relationship Id="rId246" Type="http://schemas.openxmlformats.org/officeDocument/2006/relationships/image" Target="../media/image1736.png"/><Relationship Id="rId267" Type="http://schemas.openxmlformats.org/officeDocument/2006/relationships/customXml" Target="../ink/ink1816.xml"/><Relationship Id="rId288" Type="http://schemas.openxmlformats.org/officeDocument/2006/relationships/customXml" Target="../ink/ink1827.xml"/><Relationship Id="rId411" Type="http://schemas.openxmlformats.org/officeDocument/2006/relationships/image" Target="../media/image1815.png"/><Relationship Id="rId432" Type="http://schemas.openxmlformats.org/officeDocument/2006/relationships/customXml" Target="../ink/ink1902.xml"/><Relationship Id="rId453" Type="http://schemas.openxmlformats.org/officeDocument/2006/relationships/image" Target="../media/image1836.png"/><Relationship Id="rId474" Type="http://schemas.openxmlformats.org/officeDocument/2006/relationships/customXml" Target="../ink/ink1923.xml"/><Relationship Id="rId106" Type="http://schemas.openxmlformats.org/officeDocument/2006/relationships/image" Target="../media/image1669.png"/><Relationship Id="rId127" Type="http://schemas.openxmlformats.org/officeDocument/2006/relationships/customXml" Target="../ink/ink1744.xml"/><Relationship Id="rId313" Type="http://schemas.openxmlformats.org/officeDocument/2006/relationships/image" Target="../media/image1768.png"/><Relationship Id="rId10" Type="http://schemas.openxmlformats.org/officeDocument/2006/relationships/customXml" Target="../ink/ink1683.xml"/><Relationship Id="rId31" Type="http://schemas.openxmlformats.org/officeDocument/2006/relationships/customXml" Target="../ink/ink1694.xml"/><Relationship Id="rId52" Type="http://schemas.openxmlformats.org/officeDocument/2006/relationships/customXml" Target="../ink/ink1705.xml"/><Relationship Id="rId73" Type="http://schemas.openxmlformats.org/officeDocument/2006/relationships/image" Target="../media/image1653.png"/><Relationship Id="rId94" Type="http://schemas.openxmlformats.org/officeDocument/2006/relationships/image" Target="../media/image1663.png"/><Relationship Id="rId148" Type="http://schemas.openxmlformats.org/officeDocument/2006/relationships/customXml" Target="../ink/ink1755.xml"/><Relationship Id="rId169" Type="http://schemas.openxmlformats.org/officeDocument/2006/relationships/customXml" Target="../ink/ink1766.xml"/><Relationship Id="rId334" Type="http://schemas.openxmlformats.org/officeDocument/2006/relationships/customXml" Target="../ink/ink1851.xml"/><Relationship Id="rId355" Type="http://schemas.openxmlformats.org/officeDocument/2006/relationships/customXml" Target="../ink/ink1862.xml"/><Relationship Id="rId376" Type="http://schemas.openxmlformats.org/officeDocument/2006/relationships/customXml" Target="../ink/ink1873.xml"/><Relationship Id="rId397" Type="http://schemas.openxmlformats.org/officeDocument/2006/relationships/image" Target="../media/image1809.png"/><Relationship Id="rId4" Type="http://schemas.openxmlformats.org/officeDocument/2006/relationships/customXml" Target="../ink/ink1680.xml"/><Relationship Id="rId180" Type="http://schemas.openxmlformats.org/officeDocument/2006/relationships/image" Target="../media/image1704.png"/><Relationship Id="rId215" Type="http://schemas.openxmlformats.org/officeDocument/2006/relationships/customXml" Target="../ink/ink1789.xml"/><Relationship Id="rId236" Type="http://schemas.openxmlformats.org/officeDocument/2006/relationships/customXml" Target="../ink/ink1800.xml"/><Relationship Id="rId257" Type="http://schemas.openxmlformats.org/officeDocument/2006/relationships/customXml" Target="../ink/ink1811.xml"/><Relationship Id="rId278" Type="http://schemas.openxmlformats.org/officeDocument/2006/relationships/image" Target="../media/image1752.png"/><Relationship Id="rId401" Type="http://schemas.openxmlformats.org/officeDocument/2006/relationships/image" Target="../media/image1811.png"/><Relationship Id="rId422" Type="http://schemas.openxmlformats.org/officeDocument/2006/relationships/customXml" Target="../ink/ink1897.xml"/><Relationship Id="rId443" Type="http://schemas.openxmlformats.org/officeDocument/2006/relationships/image" Target="../media/image1831.png"/><Relationship Id="rId464" Type="http://schemas.openxmlformats.org/officeDocument/2006/relationships/customXml" Target="../ink/ink1918.xml"/><Relationship Id="rId303" Type="http://schemas.openxmlformats.org/officeDocument/2006/relationships/image" Target="../media/image1764.png"/><Relationship Id="rId485" Type="http://schemas.openxmlformats.org/officeDocument/2006/relationships/image" Target="../media/image1852.png"/><Relationship Id="rId42" Type="http://schemas.openxmlformats.org/officeDocument/2006/relationships/customXml" Target="../ink/ink1700.xml"/><Relationship Id="rId84" Type="http://schemas.openxmlformats.org/officeDocument/2006/relationships/image" Target="../media/image1658.png"/><Relationship Id="rId138" Type="http://schemas.openxmlformats.org/officeDocument/2006/relationships/image" Target="../media/image1684.png"/><Relationship Id="rId345" Type="http://schemas.openxmlformats.org/officeDocument/2006/relationships/image" Target="../media/image1784.png"/><Relationship Id="rId387" Type="http://schemas.openxmlformats.org/officeDocument/2006/relationships/image" Target="../media/image1804.png"/><Relationship Id="rId191" Type="http://schemas.openxmlformats.org/officeDocument/2006/relationships/customXml" Target="../ink/ink1777.xml"/><Relationship Id="rId205" Type="http://schemas.openxmlformats.org/officeDocument/2006/relationships/customXml" Target="../ink/ink1784.xml"/><Relationship Id="rId247" Type="http://schemas.openxmlformats.org/officeDocument/2006/relationships/customXml" Target="../ink/ink1806.xml"/><Relationship Id="rId412" Type="http://schemas.openxmlformats.org/officeDocument/2006/relationships/customXml" Target="../ink/ink1892.xml"/><Relationship Id="rId107" Type="http://schemas.openxmlformats.org/officeDocument/2006/relationships/customXml" Target="../ink/ink1733.xml"/><Relationship Id="rId289" Type="http://schemas.openxmlformats.org/officeDocument/2006/relationships/image" Target="../media/image1757.png"/><Relationship Id="rId454" Type="http://schemas.openxmlformats.org/officeDocument/2006/relationships/customXml" Target="../ink/ink1913.xml"/><Relationship Id="rId11" Type="http://schemas.openxmlformats.org/officeDocument/2006/relationships/image" Target="../media/image1625.png"/><Relationship Id="rId53" Type="http://schemas.openxmlformats.org/officeDocument/2006/relationships/image" Target="../media/image1643.png"/><Relationship Id="rId149" Type="http://schemas.openxmlformats.org/officeDocument/2006/relationships/customXml" Target="../ink/ink1756.xml"/><Relationship Id="rId314" Type="http://schemas.openxmlformats.org/officeDocument/2006/relationships/customXml" Target="../ink/ink1841.xml"/><Relationship Id="rId356" Type="http://schemas.openxmlformats.org/officeDocument/2006/relationships/image" Target="../media/image1789.png"/><Relationship Id="rId398" Type="http://schemas.openxmlformats.org/officeDocument/2006/relationships/customXml" Target="../ink/ink1884.xml"/><Relationship Id="rId95" Type="http://schemas.openxmlformats.org/officeDocument/2006/relationships/customXml" Target="../ink/ink1727.xml"/><Relationship Id="rId160" Type="http://schemas.openxmlformats.org/officeDocument/2006/relationships/image" Target="../media/image1694.png"/><Relationship Id="rId216" Type="http://schemas.openxmlformats.org/officeDocument/2006/relationships/image" Target="../media/image1722.png"/><Relationship Id="rId423" Type="http://schemas.openxmlformats.org/officeDocument/2006/relationships/image" Target="../media/image1821.png"/><Relationship Id="rId258" Type="http://schemas.openxmlformats.org/officeDocument/2006/relationships/image" Target="../media/image1742.png"/><Relationship Id="rId465" Type="http://schemas.openxmlformats.org/officeDocument/2006/relationships/image" Target="../media/image1842.png"/><Relationship Id="rId22" Type="http://schemas.openxmlformats.org/officeDocument/2006/relationships/image" Target="../media/image1629.png"/><Relationship Id="rId64" Type="http://schemas.openxmlformats.org/officeDocument/2006/relationships/customXml" Target="../ink/ink1711.xml"/><Relationship Id="rId118" Type="http://schemas.openxmlformats.org/officeDocument/2006/relationships/customXml" Target="../ink/ink1739.xml"/><Relationship Id="rId325" Type="http://schemas.openxmlformats.org/officeDocument/2006/relationships/image" Target="../media/image1774.png"/><Relationship Id="rId367" Type="http://schemas.openxmlformats.org/officeDocument/2006/relationships/customXml" Target="../ink/ink1868.xml"/><Relationship Id="rId171" Type="http://schemas.openxmlformats.org/officeDocument/2006/relationships/customXml" Target="../ink/ink1767.xml"/><Relationship Id="rId227" Type="http://schemas.openxmlformats.org/officeDocument/2006/relationships/image" Target="../media/image1727.png"/><Relationship Id="rId269" Type="http://schemas.openxmlformats.org/officeDocument/2006/relationships/customXml" Target="../ink/ink1817.xml"/><Relationship Id="rId434" Type="http://schemas.openxmlformats.org/officeDocument/2006/relationships/customXml" Target="../ink/ink1903.xml"/><Relationship Id="rId476" Type="http://schemas.openxmlformats.org/officeDocument/2006/relationships/customXml" Target="../ink/ink1924.xml"/><Relationship Id="rId33" Type="http://schemas.openxmlformats.org/officeDocument/2006/relationships/customXml" Target="../ink/ink1695.xml"/><Relationship Id="rId129" Type="http://schemas.openxmlformats.org/officeDocument/2006/relationships/customXml" Target="../ink/ink1745.xml"/><Relationship Id="rId280" Type="http://schemas.openxmlformats.org/officeDocument/2006/relationships/image" Target="../media/image1753.png"/><Relationship Id="rId336" Type="http://schemas.openxmlformats.org/officeDocument/2006/relationships/customXml" Target="../ink/ink1852.xml"/><Relationship Id="rId75" Type="http://schemas.openxmlformats.org/officeDocument/2006/relationships/image" Target="../media/image1654.png"/><Relationship Id="rId140" Type="http://schemas.openxmlformats.org/officeDocument/2006/relationships/customXml" Target="../ink/ink1751.xml"/><Relationship Id="rId182" Type="http://schemas.openxmlformats.org/officeDocument/2006/relationships/image" Target="../media/image1705.png"/><Relationship Id="rId378" Type="http://schemas.openxmlformats.org/officeDocument/2006/relationships/customXml" Target="../ink/ink1874.xml"/><Relationship Id="rId403" Type="http://schemas.openxmlformats.org/officeDocument/2006/relationships/image" Target="../media/image1812.png"/><Relationship Id="rId6" Type="http://schemas.openxmlformats.org/officeDocument/2006/relationships/customXml" Target="../ink/ink1681.xml"/><Relationship Id="rId238" Type="http://schemas.openxmlformats.org/officeDocument/2006/relationships/customXml" Target="../ink/ink1801.xml"/><Relationship Id="rId445" Type="http://schemas.openxmlformats.org/officeDocument/2006/relationships/image" Target="../media/image1832.png"/><Relationship Id="rId487" Type="http://schemas.openxmlformats.org/officeDocument/2006/relationships/image" Target="../media/image1853.png"/><Relationship Id="rId291" Type="http://schemas.openxmlformats.org/officeDocument/2006/relationships/image" Target="../media/image1758.png"/><Relationship Id="rId305" Type="http://schemas.openxmlformats.org/officeDocument/2006/relationships/customXml" Target="../ink/ink1836.xml"/><Relationship Id="rId347" Type="http://schemas.openxmlformats.org/officeDocument/2006/relationships/customXml" Target="../ink/ink1858.xml"/><Relationship Id="rId44" Type="http://schemas.openxmlformats.org/officeDocument/2006/relationships/customXml" Target="../ink/ink1701.xml"/><Relationship Id="rId86" Type="http://schemas.openxmlformats.org/officeDocument/2006/relationships/image" Target="../media/image1659.png"/><Relationship Id="rId151" Type="http://schemas.openxmlformats.org/officeDocument/2006/relationships/customXml" Target="../ink/ink1757.xml"/><Relationship Id="rId389" Type="http://schemas.openxmlformats.org/officeDocument/2006/relationships/image" Target="../media/image1805.png"/><Relationship Id="rId193" Type="http://schemas.openxmlformats.org/officeDocument/2006/relationships/customXml" Target="../ink/ink1778.xml"/><Relationship Id="rId207" Type="http://schemas.openxmlformats.org/officeDocument/2006/relationships/customXml" Target="../ink/ink1785.xml"/><Relationship Id="rId249" Type="http://schemas.openxmlformats.org/officeDocument/2006/relationships/customXml" Target="../ink/ink1807.xml"/><Relationship Id="rId414" Type="http://schemas.openxmlformats.org/officeDocument/2006/relationships/customXml" Target="../ink/ink1893.xml"/><Relationship Id="rId456" Type="http://schemas.openxmlformats.org/officeDocument/2006/relationships/customXml" Target="../ink/ink1914.xml"/><Relationship Id="rId13" Type="http://schemas.openxmlformats.org/officeDocument/2006/relationships/image" Target="../media/image1626.png"/><Relationship Id="rId109" Type="http://schemas.openxmlformats.org/officeDocument/2006/relationships/customXml" Target="../ink/ink1734.xml"/><Relationship Id="rId260" Type="http://schemas.openxmlformats.org/officeDocument/2006/relationships/image" Target="../media/image1743.png"/><Relationship Id="rId316" Type="http://schemas.openxmlformats.org/officeDocument/2006/relationships/customXml" Target="../ink/ink1842.xml"/><Relationship Id="rId55" Type="http://schemas.openxmlformats.org/officeDocument/2006/relationships/image" Target="../media/image1644.png"/><Relationship Id="rId97" Type="http://schemas.openxmlformats.org/officeDocument/2006/relationships/customXml" Target="../ink/ink1728.xml"/><Relationship Id="rId120" Type="http://schemas.openxmlformats.org/officeDocument/2006/relationships/customXml" Target="../ink/ink1740.xml"/><Relationship Id="rId358" Type="http://schemas.openxmlformats.org/officeDocument/2006/relationships/image" Target="../media/image1790.png"/><Relationship Id="rId162" Type="http://schemas.openxmlformats.org/officeDocument/2006/relationships/image" Target="../media/image1695.png"/><Relationship Id="rId218" Type="http://schemas.openxmlformats.org/officeDocument/2006/relationships/image" Target="../media/image1723.png"/><Relationship Id="rId425" Type="http://schemas.openxmlformats.org/officeDocument/2006/relationships/image" Target="../media/image1822.png"/><Relationship Id="rId467" Type="http://schemas.openxmlformats.org/officeDocument/2006/relationships/image" Target="../media/image1843.png"/><Relationship Id="rId271" Type="http://schemas.openxmlformats.org/officeDocument/2006/relationships/customXml" Target="../ink/ink1818.xml"/><Relationship Id="rId24" Type="http://schemas.openxmlformats.org/officeDocument/2006/relationships/image" Target="../media/image1630.png"/><Relationship Id="rId66" Type="http://schemas.openxmlformats.org/officeDocument/2006/relationships/customXml" Target="../ink/ink1712.xml"/><Relationship Id="rId131" Type="http://schemas.openxmlformats.org/officeDocument/2006/relationships/customXml" Target="../ink/ink1746.xml"/><Relationship Id="rId327" Type="http://schemas.openxmlformats.org/officeDocument/2006/relationships/image" Target="../media/image1775.png"/><Relationship Id="rId369" Type="http://schemas.openxmlformats.org/officeDocument/2006/relationships/customXml" Target="../ink/ink1869.xml"/><Relationship Id="rId173" Type="http://schemas.openxmlformats.org/officeDocument/2006/relationships/customXml" Target="../ink/ink1768.xml"/><Relationship Id="rId229" Type="http://schemas.openxmlformats.org/officeDocument/2006/relationships/image" Target="../media/image1728.png"/><Relationship Id="rId380" Type="http://schemas.openxmlformats.org/officeDocument/2006/relationships/customXml" Target="../ink/ink1875.xml"/><Relationship Id="rId436" Type="http://schemas.openxmlformats.org/officeDocument/2006/relationships/customXml" Target="../ink/ink1904.xml"/><Relationship Id="rId240" Type="http://schemas.openxmlformats.org/officeDocument/2006/relationships/customXml" Target="../ink/ink1802.xml"/><Relationship Id="rId478" Type="http://schemas.openxmlformats.org/officeDocument/2006/relationships/customXml" Target="../ink/ink1925.xml"/><Relationship Id="rId35" Type="http://schemas.openxmlformats.org/officeDocument/2006/relationships/customXml" Target="../ink/ink1696.xml"/><Relationship Id="rId77" Type="http://schemas.openxmlformats.org/officeDocument/2006/relationships/image" Target="../media/image1655.png"/><Relationship Id="rId100" Type="http://schemas.openxmlformats.org/officeDocument/2006/relationships/image" Target="../media/image1666.png"/><Relationship Id="rId282" Type="http://schemas.openxmlformats.org/officeDocument/2006/relationships/image" Target="../media/image1754.png"/><Relationship Id="rId338" Type="http://schemas.openxmlformats.org/officeDocument/2006/relationships/customXml" Target="../ink/ink1853.xml"/><Relationship Id="rId8" Type="http://schemas.openxmlformats.org/officeDocument/2006/relationships/customXml" Target="../ink/ink1682.xml"/><Relationship Id="rId142" Type="http://schemas.openxmlformats.org/officeDocument/2006/relationships/customXml" Target="../ink/ink1752.xml"/><Relationship Id="rId184" Type="http://schemas.openxmlformats.org/officeDocument/2006/relationships/image" Target="../media/image1706.png"/><Relationship Id="rId391" Type="http://schemas.openxmlformats.org/officeDocument/2006/relationships/image" Target="../media/image1806.png"/><Relationship Id="rId405" Type="http://schemas.openxmlformats.org/officeDocument/2006/relationships/customXml" Target="../ink/ink1888.xml"/><Relationship Id="rId447" Type="http://schemas.openxmlformats.org/officeDocument/2006/relationships/image" Target="../media/image1833.png"/><Relationship Id="rId251" Type="http://schemas.openxmlformats.org/officeDocument/2006/relationships/customXml" Target="../ink/ink1808.xml"/><Relationship Id="rId489" Type="http://schemas.openxmlformats.org/officeDocument/2006/relationships/image" Target="../media/image1854.png"/><Relationship Id="rId46" Type="http://schemas.openxmlformats.org/officeDocument/2006/relationships/customXml" Target="../ink/ink1702.xml"/><Relationship Id="rId293" Type="http://schemas.openxmlformats.org/officeDocument/2006/relationships/image" Target="../media/image1759.png"/><Relationship Id="rId307" Type="http://schemas.openxmlformats.org/officeDocument/2006/relationships/customXml" Target="../ink/ink1837.xml"/><Relationship Id="rId349" Type="http://schemas.openxmlformats.org/officeDocument/2006/relationships/customXml" Target="../ink/ink1859.xml"/><Relationship Id="rId88" Type="http://schemas.openxmlformats.org/officeDocument/2006/relationships/image" Target="../media/image1660.png"/><Relationship Id="rId111" Type="http://schemas.openxmlformats.org/officeDocument/2006/relationships/customXml" Target="../ink/ink1735.xml"/><Relationship Id="rId153" Type="http://schemas.openxmlformats.org/officeDocument/2006/relationships/customXml" Target="../ink/ink1758.xml"/><Relationship Id="rId195" Type="http://schemas.openxmlformats.org/officeDocument/2006/relationships/customXml" Target="../ink/ink1779.xml"/><Relationship Id="rId209" Type="http://schemas.openxmlformats.org/officeDocument/2006/relationships/customXml" Target="../ink/ink1786.xml"/><Relationship Id="rId360" Type="http://schemas.openxmlformats.org/officeDocument/2006/relationships/image" Target="../media/image1791.png"/><Relationship Id="rId416" Type="http://schemas.openxmlformats.org/officeDocument/2006/relationships/customXml" Target="../ink/ink1894.xml"/><Relationship Id="rId220" Type="http://schemas.openxmlformats.org/officeDocument/2006/relationships/image" Target="../media/image1724.png"/><Relationship Id="rId458" Type="http://schemas.openxmlformats.org/officeDocument/2006/relationships/customXml" Target="../ink/ink1915.xml"/><Relationship Id="rId15" Type="http://schemas.openxmlformats.org/officeDocument/2006/relationships/image" Target="../media/image761.png"/><Relationship Id="rId57" Type="http://schemas.openxmlformats.org/officeDocument/2006/relationships/image" Target="../media/image1645.png"/><Relationship Id="rId262" Type="http://schemas.openxmlformats.org/officeDocument/2006/relationships/image" Target="../media/image1744.png"/><Relationship Id="rId318" Type="http://schemas.openxmlformats.org/officeDocument/2006/relationships/customXml" Target="../ink/ink1843.xml"/><Relationship Id="rId99" Type="http://schemas.openxmlformats.org/officeDocument/2006/relationships/customXml" Target="../ink/ink1729.xml"/><Relationship Id="rId122" Type="http://schemas.openxmlformats.org/officeDocument/2006/relationships/image" Target="../media/image1676.png"/><Relationship Id="rId164" Type="http://schemas.openxmlformats.org/officeDocument/2006/relationships/image" Target="../media/image1696.png"/><Relationship Id="rId371" Type="http://schemas.openxmlformats.org/officeDocument/2006/relationships/customXml" Target="../ink/ink1870.xml"/><Relationship Id="rId427" Type="http://schemas.openxmlformats.org/officeDocument/2006/relationships/image" Target="../media/image1823.png"/><Relationship Id="rId469" Type="http://schemas.openxmlformats.org/officeDocument/2006/relationships/image" Target="../media/image1844.png"/><Relationship Id="rId26" Type="http://schemas.openxmlformats.org/officeDocument/2006/relationships/image" Target="../media/image659.png"/><Relationship Id="rId231" Type="http://schemas.openxmlformats.org/officeDocument/2006/relationships/image" Target="../media/image1729.png"/><Relationship Id="rId273" Type="http://schemas.openxmlformats.org/officeDocument/2006/relationships/customXml" Target="../ink/ink1819.xml"/><Relationship Id="rId329" Type="http://schemas.openxmlformats.org/officeDocument/2006/relationships/image" Target="../media/image1776.png"/><Relationship Id="rId480" Type="http://schemas.openxmlformats.org/officeDocument/2006/relationships/customXml" Target="../ink/ink1926.xml"/><Relationship Id="rId68" Type="http://schemas.openxmlformats.org/officeDocument/2006/relationships/customXml" Target="../ink/ink1713.xml"/><Relationship Id="rId133" Type="http://schemas.openxmlformats.org/officeDocument/2006/relationships/customXml" Target="../ink/ink1747.xml"/><Relationship Id="rId175" Type="http://schemas.openxmlformats.org/officeDocument/2006/relationships/customXml" Target="../ink/ink1769.xml"/><Relationship Id="rId340" Type="http://schemas.openxmlformats.org/officeDocument/2006/relationships/customXml" Target="../ink/ink1854.xml"/><Relationship Id="rId200" Type="http://schemas.openxmlformats.org/officeDocument/2006/relationships/image" Target="../media/image1714.png"/><Relationship Id="rId382" Type="http://schemas.openxmlformats.org/officeDocument/2006/relationships/customXml" Target="../ink/ink1876.xml"/><Relationship Id="rId438" Type="http://schemas.openxmlformats.org/officeDocument/2006/relationships/customXml" Target="../ink/ink1905.xml"/><Relationship Id="rId242" Type="http://schemas.openxmlformats.org/officeDocument/2006/relationships/image" Target="../media/image1734.png"/><Relationship Id="rId284" Type="http://schemas.openxmlformats.org/officeDocument/2006/relationships/image" Target="../media/image1755.png"/><Relationship Id="rId491" Type="http://schemas.openxmlformats.org/officeDocument/2006/relationships/image" Target="../media/image1855.png"/><Relationship Id="rId37" Type="http://schemas.openxmlformats.org/officeDocument/2006/relationships/image" Target="../media/image1635.png"/><Relationship Id="rId79" Type="http://schemas.openxmlformats.org/officeDocument/2006/relationships/image" Target="../media/image1656.png"/><Relationship Id="rId102" Type="http://schemas.openxmlformats.org/officeDocument/2006/relationships/image" Target="../media/image1667.png"/><Relationship Id="rId144" Type="http://schemas.openxmlformats.org/officeDocument/2006/relationships/customXml" Target="../ink/ink1753.xml"/><Relationship Id="rId90" Type="http://schemas.openxmlformats.org/officeDocument/2006/relationships/image" Target="../media/image1661.png"/><Relationship Id="rId186" Type="http://schemas.openxmlformats.org/officeDocument/2006/relationships/image" Target="../media/image1707.png"/><Relationship Id="rId351" Type="http://schemas.openxmlformats.org/officeDocument/2006/relationships/customXml" Target="../ink/ink1860.xml"/><Relationship Id="rId393" Type="http://schemas.openxmlformats.org/officeDocument/2006/relationships/image" Target="../media/image1807.png"/><Relationship Id="rId407" Type="http://schemas.openxmlformats.org/officeDocument/2006/relationships/customXml" Target="../ink/ink1889.xml"/><Relationship Id="rId449" Type="http://schemas.openxmlformats.org/officeDocument/2006/relationships/image" Target="../media/image1834.png"/><Relationship Id="rId211" Type="http://schemas.openxmlformats.org/officeDocument/2006/relationships/customXml" Target="../ink/ink1787.xml"/><Relationship Id="rId253" Type="http://schemas.openxmlformats.org/officeDocument/2006/relationships/customXml" Target="../ink/ink1809.xml"/><Relationship Id="rId295" Type="http://schemas.openxmlformats.org/officeDocument/2006/relationships/image" Target="../media/image1760.png"/><Relationship Id="rId309" Type="http://schemas.openxmlformats.org/officeDocument/2006/relationships/customXml" Target="../ink/ink1838.xml"/><Relationship Id="rId460" Type="http://schemas.openxmlformats.org/officeDocument/2006/relationships/customXml" Target="../ink/ink1916.xml"/><Relationship Id="rId48" Type="http://schemas.openxmlformats.org/officeDocument/2006/relationships/customXml" Target="../ink/ink1703.xml"/><Relationship Id="rId113" Type="http://schemas.openxmlformats.org/officeDocument/2006/relationships/customXml" Target="../ink/ink1736.xml"/><Relationship Id="rId320" Type="http://schemas.openxmlformats.org/officeDocument/2006/relationships/customXml" Target="../ink/ink1844.xml"/><Relationship Id="rId155" Type="http://schemas.openxmlformats.org/officeDocument/2006/relationships/customXml" Target="../ink/ink1759.xml"/><Relationship Id="rId197" Type="http://schemas.openxmlformats.org/officeDocument/2006/relationships/customXml" Target="../ink/ink1780.xml"/><Relationship Id="rId362" Type="http://schemas.openxmlformats.org/officeDocument/2006/relationships/image" Target="../media/image1792.png"/><Relationship Id="rId418" Type="http://schemas.openxmlformats.org/officeDocument/2006/relationships/customXml" Target="../ink/ink1895.xml"/><Relationship Id="rId222" Type="http://schemas.openxmlformats.org/officeDocument/2006/relationships/customXml" Target="../ink/ink1793.xml"/><Relationship Id="rId264" Type="http://schemas.openxmlformats.org/officeDocument/2006/relationships/image" Target="../media/image1745.png"/><Relationship Id="rId471" Type="http://schemas.openxmlformats.org/officeDocument/2006/relationships/image" Target="../media/image1845.png"/><Relationship Id="rId17" Type="http://schemas.openxmlformats.org/officeDocument/2006/relationships/customXml" Target="../ink/ink1687.xml"/><Relationship Id="rId59" Type="http://schemas.openxmlformats.org/officeDocument/2006/relationships/image" Target="../media/image1646.png"/><Relationship Id="rId124" Type="http://schemas.openxmlformats.org/officeDocument/2006/relationships/image" Target="../media/image1677.png"/><Relationship Id="rId70" Type="http://schemas.openxmlformats.org/officeDocument/2006/relationships/customXml" Target="../ink/ink1714.xml"/><Relationship Id="rId166" Type="http://schemas.openxmlformats.org/officeDocument/2006/relationships/image" Target="../media/image1697.png"/><Relationship Id="rId331" Type="http://schemas.openxmlformats.org/officeDocument/2006/relationships/image" Target="../media/image1777.png"/><Relationship Id="rId373" Type="http://schemas.openxmlformats.org/officeDocument/2006/relationships/customXml" Target="../ink/ink1871.xml"/><Relationship Id="rId429" Type="http://schemas.openxmlformats.org/officeDocument/2006/relationships/image" Target="../media/image182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730.png"/><Relationship Id="rId440" Type="http://schemas.openxmlformats.org/officeDocument/2006/relationships/customXml" Target="../ink/ink1906.xml"/><Relationship Id="rId28" Type="http://schemas.openxmlformats.org/officeDocument/2006/relationships/image" Target="../media/image1631.png"/><Relationship Id="rId275" Type="http://schemas.openxmlformats.org/officeDocument/2006/relationships/customXml" Target="../ink/ink1820.xml"/><Relationship Id="rId300" Type="http://schemas.openxmlformats.org/officeDocument/2006/relationships/customXml" Target="../ink/ink1833.xml"/><Relationship Id="rId482" Type="http://schemas.openxmlformats.org/officeDocument/2006/relationships/customXml" Target="../ink/ink1927.xml"/><Relationship Id="rId81" Type="http://schemas.openxmlformats.org/officeDocument/2006/relationships/image" Target="../media/image1657.png"/><Relationship Id="rId135" Type="http://schemas.openxmlformats.org/officeDocument/2006/relationships/customXml" Target="../ink/ink1748.xml"/><Relationship Id="rId177" Type="http://schemas.openxmlformats.org/officeDocument/2006/relationships/customXml" Target="../ink/ink1770.xml"/><Relationship Id="rId342" Type="http://schemas.openxmlformats.org/officeDocument/2006/relationships/customXml" Target="../ink/ink1855.xml"/><Relationship Id="rId384" Type="http://schemas.openxmlformats.org/officeDocument/2006/relationships/customXml" Target="../ink/ink1877.xml"/><Relationship Id="rId202" Type="http://schemas.openxmlformats.org/officeDocument/2006/relationships/image" Target="../media/image1715.png"/><Relationship Id="rId244" Type="http://schemas.openxmlformats.org/officeDocument/2006/relationships/image" Target="../media/image1735.png"/><Relationship Id="rId39" Type="http://schemas.openxmlformats.org/officeDocument/2006/relationships/image" Target="../media/image1636.png"/><Relationship Id="rId286" Type="http://schemas.openxmlformats.org/officeDocument/2006/relationships/image" Target="../media/image1756.png"/><Relationship Id="rId451" Type="http://schemas.openxmlformats.org/officeDocument/2006/relationships/image" Target="../media/image1835.png"/><Relationship Id="rId50" Type="http://schemas.openxmlformats.org/officeDocument/2006/relationships/customXml" Target="../ink/ink1704.xml"/><Relationship Id="rId104" Type="http://schemas.openxmlformats.org/officeDocument/2006/relationships/image" Target="../media/image1668.png"/><Relationship Id="rId146" Type="http://schemas.openxmlformats.org/officeDocument/2006/relationships/customXml" Target="../ink/ink1754.xml"/><Relationship Id="rId188" Type="http://schemas.openxmlformats.org/officeDocument/2006/relationships/image" Target="../media/image1708.png"/><Relationship Id="rId311" Type="http://schemas.openxmlformats.org/officeDocument/2006/relationships/customXml" Target="../ink/ink1839.xml"/><Relationship Id="rId353" Type="http://schemas.openxmlformats.org/officeDocument/2006/relationships/customXml" Target="../ink/ink1861.xml"/><Relationship Id="rId395" Type="http://schemas.openxmlformats.org/officeDocument/2006/relationships/image" Target="../media/image1808.png"/><Relationship Id="rId409" Type="http://schemas.openxmlformats.org/officeDocument/2006/relationships/customXml" Target="../ink/ink1890.xml"/><Relationship Id="rId92" Type="http://schemas.openxmlformats.org/officeDocument/2006/relationships/image" Target="../media/image1662.png"/><Relationship Id="rId213" Type="http://schemas.openxmlformats.org/officeDocument/2006/relationships/customXml" Target="../ink/ink1788.xml"/><Relationship Id="rId420" Type="http://schemas.openxmlformats.org/officeDocument/2006/relationships/customXml" Target="../ink/ink1896.xml"/><Relationship Id="rId255" Type="http://schemas.openxmlformats.org/officeDocument/2006/relationships/customXml" Target="../ink/ink1810.xml"/><Relationship Id="rId297" Type="http://schemas.openxmlformats.org/officeDocument/2006/relationships/image" Target="../media/image1761.png"/><Relationship Id="rId462" Type="http://schemas.openxmlformats.org/officeDocument/2006/relationships/customXml" Target="../ink/ink1917.xml"/><Relationship Id="rId115" Type="http://schemas.openxmlformats.org/officeDocument/2006/relationships/customXml" Target="../ink/ink1737.xml"/><Relationship Id="rId157" Type="http://schemas.openxmlformats.org/officeDocument/2006/relationships/customXml" Target="../ink/ink1760.xml"/><Relationship Id="rId322" Type="http://schemas.openxmlformats.org/officeDocument/2006/relationships/customXml" Target="../ink/ink1845.xml"/><Relationship Id="rId364" Type="http://schemas.openxmlformats.org/officeDocument/2006/relationships/image" Target="../media/image1793.png"/><Relationship Id="rId61" Type="http://schemas.openxmlformats.org/officeDocument/2006/relationships/image" Target="../media/image1647.png"/><Relationship Id="rId199" Type="http://schemas.openxmlformats.org/officeDocument/2006/relationships/customXml" Target="../ink/ink1781.xml"/><Relationship Id="rId19" Type="http://schemas.openxmlformats.org/officeDocument/2006/relationships/customXml" Target="../ink/ink1688.xml"/><Relationship Id="rId224" Type="http://schemas.openxmlformats.org/officeDocument/2006/relationships/customXml" Target="../ink/ink1794.xml"/><Relationship Id="rId266" Type="http://schemas.openxmlformats.org/officeDocument/2006/relationships/image" Target="../media/image1746.png"/><Relationship Id="rId431" Type="http://schemas.openxmlformats.org/officeDocument/2006/relationships/image" Target="../media/image1825.png"/><Relationship Id="rId473" Type="http://schemas.openxmlformats.org/officeDocument/2006/relationships/image" Target="../media/image1846.png"/><Relationship Id="rId30" Type="http://schemas.openxmlformats.org/officeDocument/2006/relationships/image" Target="../media/image1632.png"/><Relationship Id="rId126" Type="http://schemas.openxmlformats.org/officeDocument/2006/relationships/image" Target="../media/image1678.png"/><Relationship Id="rId168" Type="http://schemas.openxmlformats.org/officeDocument/2006/relationships/image" Target="../media/image1698.png"/><Relationship Id="rId333" Type="http://schemas.openxmlformats.org/officeDocument/2006/relationships/image" Target="../media/image1778.png"/><Relationship Id="rId72" Type="http://schemas.openxmlformats.org/officeDocument/2006/relationships/customXml" Target="../ink/ink1715.xml"/><Relationship Id="rId375" Type="http://schemas.openxmlformats.org/officeDocument/2006/relationships/customXml" Target="../ink/ink1872.xml"/><Relationship Id="rId3" Type="http://schemas.openxmlformats.org/officeDocument/2006/relationships/image" Target="../media/image1621.png"/><Relationship Id="rId235" Type="http://schemas.openxmlformats.org/officeDocument/2006/relationships/image" Target="../media/image1731.png"/><Relationship Id="rId277" Type="http://schemas.openxmlformats.org/officeDocument/2006/relationships/customXml" Target="../ink/ink1821.xml"/><Relationship Id="rId400" Type="http://schemas.openxmlformats.org/officeDocument/2006/relationships/customXml" Target="../ink/ink1885.xml"/><Relationship Id="rId442" Type="http://schemas.openxmlformats.org/officeDocument/2006/relationships/customXml" Target="../ink/ink1907.xml"/><Relationship Id="rId484" Type="http://schemas.openxmlformats.org/officeDocument/2006/relationships/customXml" Target="../ink/ink1928.xml"/><Relationship Id="rId137" Type="http://schemas.openxmlformats.org/officeDocument/2006/relationships/customXml" Target="../ink/ink1749.xml"/><Relationship Id="rId302" Type="http://schemas.openxmlformats.org/officeDocument/2006/relationships/customXml" Target="../ink/ink1834.xml"/><Relationship Id="rId344" Type="http://schemas.openxmlformats.org/officeDocument/2006/relationships/customXml" Target="../ink/ink18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A811-2015-27A2-532A-5864D80E5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32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5B847-5C65-447A-3400-F963A357D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5.7 Single-fluid MHD equations</a:t>
            </a:r>
          </a:p>
          <a:p>
            <a:r>
              <a:rPr lang="en-US" dirty="0"/>
              <a:t>5.8 Diffusion of fully </a:t>
            </a:r>
            <a:r>
              <a:rPr lang="en-US"/>
              <a:t>ionized plasmas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82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53D1C-B0BA-78BF-9711-5B792DEF9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36" y="1211711"/>
            <a:ext cx="3583973" cy="36661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F62F807-E3D1-A053-7640-798CFAA7750C}"/>
              </a:ext>
            </a:extLst>
          </p:cNvPr>
          <p:cNvGrpSpPr/>
          <p:nvPr/>
        </p:nvGrpSpPr>
        <p:grpSpPr>
          <a:xfrm>
            <a:off x="694556" y="284925"/>
            <a:ext cx="3165480" cy="564840"/>
            <a:chOff x="694556" y="284925"/>
            <a:chExt cx="316548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A244AAA-BBBD-EFBF-24A8-361433E3097A}"/>
                    </a:ext>
                  </a:extLst>
                </p14:cNvPr>
                <p14:cNvContentPartPr/>
                <p14:nvPr/>
              </p14:nvContentPartPr>
              <p14:xfrm>
                <a:off x="694556" y="318405"/>
                <a:ext cx="304200" cy="123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A244AAA-BBBD-EFBF-24A8-361433E3097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5556" y="309405"/>
                  <a:ext cx="321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6C82D3-6F4D-4B4E-8FB3-EA2E93D1080D}"/>
                    </a:ext>
                  </a:extLst>
                </p14:cNvPr>
                <p14:cNvContentPartPr/>
                <p14:nvPr/>
              </p14:nvContentPartPr>
              <p14:xfrm>
                <a:off x="783836" y="412365"/>
                <a:ext cx="120600" cy="235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6C82D3-6F4D-4B4E-8FB3-EA2E93D108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5196" y="403365"/>
                  <a:ext cx="138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9C22A7-557A-B454-4D26-F895BD6505D0}"/>
                    </a:ext>
                  </a:extLst>
                </p14:cNvPr>
                <p14:cNvContentPartPr/>
                <p14:nvPr/>
              </p14:nvContentPartPr>
              <p14:xfrm>
                <a:off x="996236" y="303645"/>
                <a:ext cx="315720" cy="416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9C22A7-557A-B454-4D26-F895BD6505D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7596" y="295005"/>
                  <a:ext cx="3333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7A2011-85B0-0D28-2B81-8D5D4A8F163D}"/>
                    </a:ext>
                  </a:extLst>
                </p14:cNvPr>
                <p14:cNvContentPartPr/>
                <p14:nvPr/>
              </p14:nvContentPartPr>
              <p14:xfrm>
                <a:off x="1531916" y="330645"/>
                <a:ext cx="600120" cy="381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7A2011-85B0-0D28-2B81-8D5D4A8F16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22916" y="322005"/>
                  <a:ext cx="6177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31DF41-AF69-DE46-1983-CF88C4D3DE00}"/>
                    </a:ext>
                  </a:extLst>
                </p14:cNvPr>
                <p14:cNvContentPartPr/>
                <p14:nvPr/>
              </p14:nvContentPartPr>
              <p14:xfrm>
                <a:off x="1900556" y="470685"/>
                <a:ext cx="234720" cy="51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31DF41-AF69-DE46-1983-CF88C4D3DE0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1556" y="461685"/>
                  <a:ext cx="252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7756B3-8E16-D89A-56EE-99B9DB128A2A}"/>
                    </a:ext>
                  </a:extLst>
                </p14:cNvPr>
                <p14:cNvContentPartPr/>
                <p14:nvPr/>
              </p14:nvContentPartPr>
              <p14:xfrm>
                <a:off x="2336156" y="340365"/>
                <a:ext cx="387720" cy="50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7756B3-8E16-D89A-56EE-99B9DB128A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27516" y="331725"/>
                  <a:ext cx="40536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0C78338-B05F-7CB9-C62A-AFD5E37939A4}"/>
                    </a:ext>
                  </a:extLst>
                </p14:cNvPr>
                <p14:cNvContentPartPr/>
                <p14:nvPr/>
              </p14:nvContentPartPr>
              <p14:xfrm>
                <a:off x="2961476" y="289245"/>
                <a:ext cx="276840" cy="304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0C78338-B05F-7CB9-C62A-AFD5E37939A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52836" y="280605"/>
                  <a:ext cx="294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987AA2-9961-4A41-2570-F3781958077F}"/>
                    </a:ext>
                  </a:extLst>
                </p14:cNvPr>
                <p14:cNvContentPartPr/>
                <p14:nvPr/>
              </p14:nvContentPartPr>
              <p14:xfrm>
                <a:off x="3356036" y="307965"/>
                <a:ext cx="29160" cy="334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987AA2-9961-4A41-2570-F3781958077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47396" y="299325"/>
                  <a:ext cx="468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9367E9-2BDD-D759-15B0-0D8B82F98F14}"/>
                    </a:ext>
                  </a:extLst>
                </p14:cNvPr>
                <p14:cNvContentPartPr/>
                <p14:nvPr/>
              </p14:nvContentPartPr>
              <p14:xfrm>
                <a:off x="3525596" y="284925"/>
                <a:ext cx="14040" cy="37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9367E9-2BDD-D759-15B0-0D8B82F98F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16596" y="275925"/>
                  <a:ext cx="316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4F5C6B-2A87-E4CE-D162-09CA4238270C}"/>
                    </a:ext>
                  </a:extLst>
                </p14:cNvPr>
                <p14:cNvContentPartPr/>
                <p14:nvPr/>
              </p14:nvContentPartPr>
              <p14:xfrm>
                <a:off x="3396356" y="490485"/>
                <a:ext cx="168480" cy="1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4F5C6B-2A87-E4CE-D162-09CA423827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87716" y="481485"/>
                  <a:ext cx="186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49B95D-AC91-BE7A-93BC-DA4A553C157C}"/>
                    </a:ext>
                  </a:extLst>
                </p14:cNvPr>
                <p14:cNvContentPartPr/>
                <p14:nvPr/>
              </p14:nvContentPartPr>
              <p14:xfrm>
                <a:off x="3693356" y="333525"/>
                <a:ext cx="166680" cy="361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49B95D-AC91-BE7A-93BC-DA4A553C157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84356" y="324885"/>
                  <a:ext cx="18432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B0A501-2D66-B134-494D-1A66203CE74D}"/>
              </a:ext>
            </a:extLst>
          </p:cNvPr>
          <p:cNvGrpSpPr/>
          <p:nvPr/>
        </p:nvGrpSpPr>
        <p:grpSpPr>
          <a:xfrm>
            <a:off x="4182596" y="202485"/>
            <a:ext cx="1737360" cy="689040"/>
            <a:chOff x="4182596" y="202485"/>
            <a:chExt cx="1737360" cy="68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3471AF-686E-200E-04BB-A5860BECAEC9}"/>
                    </a:ext>
                  </a:extLst>
                </p14:cNvPr>
                <p14:cNvContentPartPr/>
                <p14:nvPr/>
              </p14:nvContentPartPr>
              <p14:xfrm>
                <a:off x="4182596" y="202485"/>
                <a:ext cx="1737360" cy="689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3471AF-686E-200E-04BB-A5860BECAE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73596" y="193845"/>
                  <a:ext cx="175500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0B4C815-A83B-B3E6-ECB3-6D9693C25DEC}"/>
                    </a:ext>
                  </a:extLst>
                </p14:cNvPr>
                <p14:cNvContentPartPr/>
                <p14:nvPr/>
              </p14:nvContentPartPr>
              <p14:xfrm>
                <a:off x="5274116" y="36052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0B4C815-A83B-B3E6-ECB3-6D9693C25D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65116" y="351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B39E0E-4E8F-6C00-C685-3BC9555CA2DF}"/>
                    </a:ext>
                  </a:extLst>
                </p14:cNvPr>
                <p14:cNvContentPartPr/>
                <p14:nvPr/>
              </p14:nvContentPartPr>
              <p14:xfrm>
                <a:off x="4952636" y="285285"/>
                <a:ext cx="465120" cy="4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B39E0E-4E8F-6C00-C685-3BC9555CA2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43636" y="276285"/>
                  <a:ext cx="48276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DBD6AA6-FE08-7BB5-341E-075BA43CE5C8}"/>
              </a:ext>
            </a:extLst>
          </p:cNvPr>
          <p:cNvGrpSpPr/>
          <p:nvPr/>
        </p:nvGrpSpPr>
        <p:grpSpPr>
          <a:xfrm>
            <a:off x="947636" y="4832085"/>
            <a:ext cx="4069440" cy="1353600"/>
            <a:chOff x="947636" y="4832085"/>
            <a:chExt cx="4069440" cy="13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478A392-E1A1-19AE-6068-CD89F8AF3ADB}"/>
                    </a:ext>
                  </a:extLst>
                </p14:cNvPr>
                <p14:cNvContentPartPr/>
                <p14:nvPr/>
              </p14:nvContentPartPr>
              <p14:xfrm>
                <a:off x="2801636" y="5107485"/>
                <a:ext cx="185760" cy="323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478A392-E1A1-19AE-6068-CD89F8AF3A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92636" y="5098485"/>
                  <a:ext cx="2034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1D2982-2AE1-A2E4-CACF-8A34C53BC3BC}"/>
                    </a:ext>
                  </a:extLst>
                </p14:cNvPr>
                <p14:cNvContentPartPr/>
                <p14:nvPr/>
              </p14:nvContentPartPr>
              <p14:xfrm>
                <a:off x="3122036" y="4907325"/>
                <a:ext cx="60480" cy="37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1D2982-2AE1-A2E4-CACF-8A34C53BC3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13396" y="4898325"/>
                  <a:ext cx="781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7B45A4A-653A-99A6-F230-8E5B60E8C47C}"/>
                    </a:ext>
                  </a:extLst>
                </p14:cNvPr>
                <p14:cNvContentPartPr/>
                <p14:nvPr/>
              </p14:nvContentPartPr>
              <p14:xfrm>
                <a:off x="3281156" y="5104965"/>
                <a:ext cx="200880" cy="177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7B45A4A-653A-99A6-F230-8E5B60E8C47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72156" y="5096325"/>
                  <a:ext cx="218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965B90B-99F7-FD2B-9177-CCD1F67F94BB}"/>
                    </a:ext>
                  </a:extLst>
                </p14:cNvPr>
                <p14:cNvContentPartPr/>
                <p14:nvPr/>
              </p14:nvContentPartPr>
              <p14:xfrm>
                <a:off x="3461876" y="5107845"/>
                <a:ext cx="168840" cy="202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965B90B-99F7-FD2B-9177-CCD1F67F94B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52876" y="5098845"/>
                  <a:ext cx="186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C313F38-BEEF-F58D-7AFA-CB88B47D3FC8}"/>
                    </a:ext>
                  </a:extLst>
                </p14:cNvPr>
                <p14:cNvContentPartPr/>
                <p14:nvPr/>
              </p14:nvContentPartPr>
              <p14:xfrm>
                <a:off x="947636" y="5610405"/>
                <a:ext cx="874080" cy="401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C313F38-BEEF-F58D-7AFA-CB88B47D3FC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8636" y="5601765"/>
                  <a:ext cx="8917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42BF95-C78E-802B-14FA-055C8E0D59BE}"/>
                    </a:ext>
                  </a:extLst>
                </p14:cNvPr>
                <p14:cNvContentPartPr/>
                <p14:nvPr/>
              </p14:nvContentPartPr>
              <p14:xfrm>
                <a:off x="1599596" y="5842245"/>
                <a:ext cx="217800" cy="214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42BF95-C78E-802B-14FA-055C8E0D59B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90596" y="5833245"/>
                  <a:ext cx="235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C61906-E6C9-3D5E-CEAF-C4F2DF55BE45}"/>
                    </a:ext>
                  </a:extLst>
                </p14:cNvPr>
                <p14:cNvContentPartPr/>
                <p14:nvPr/>
              </p14:nvContentPartPr>
              <p14:xfrm>
                <a:off x="1846916" y="5568645"/>
                <a:ext cx="824760" cy="494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C61906-E6C9-3D5E-CEAF-C4F2DF55BE4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37916" y="5559645"/>
                  <a:ext cx="8424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786DAA-2215-B200-5A34-CE32C26F30D3}"/>
                    </a:ext>
                  </a:extLst>
                </p14:cNvPr>
                <p14:cNvContentPartPr/>
                <p14:nvPr/>
              </p14:nvContentPartPr>
              <p14:xfrm>
                <a:off x="2752316" y="5655765"/>
                <a:ext cx="64800" cy="126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786DAA-2215-B200-5A34-CE32C26F30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43676" y="5647125"/>
                  <a:ext cx="82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67790FB-3B6E-F088-07F5-86A6224BA7F7}"/>
                    </a:ext>
                  </a:extLst>
                </p14:cNvPr>
                <p14:cNvContentPartPr/>
                <p14:nvPr/>
              </p14:nvContentPartPr>
              <p14:xfrm>
                <a:off x="2807396" y="5767365"/>
                <a:ext cx="327600" cy="231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67790FB-3B6E-F088-07F5-86A6224BA7F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98396" y="5758365"/>
                  <a:ext cx="345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379F913-9B59-32C9-E219-09EBEAB7E468}"/>
                    </a:ext>
                  </a:extLst>
                </p14:cNvPr>
                <p14:cNvContentPartPr/>
                <p14:nvPr/>
              </p14:nvContentPartPr>
              <p14:xfrm>
                <a:off x="3383396" y="5370645"/>
                <a:ext cx="1633680" cy="815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379F913-9B59-32C9-E219-09EBEAB7E46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74396" y="5361645"/>
                  <a:ext cx="1651320" cy="83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E7271F-DD41-1796-0641-7898FB849FCD}"/>
                    </a:ext>
                  </a:extLst>
                </p14:cNvPr>
                <p14:cNvContentPartPr/>
                <p14:nvPr/>
              </p14:nvContentPartPr>
              <p14:xfrm>
                <a:off x="4632596" y="5580165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E7271F-DD41-1796-0641-7898FB849F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23956" y="5571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A8F3E2-156E-3B44-686A-BB2FDE1663C8}"/>
                    </a:ext>
                  </a:extLst>
                </p14:cNvPr>
                <p14:cNvContentPartPr/>
                <p14:nvPr/>
              </p14:nvContentPartPr>
              <p14:xfrm>
                <a:off x="4155956" y="5575845"/>
                <a:ext cx="495000" cy="72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A8F3E2-156E-3B44-686A-BB2FDE1663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47316" y="5566845"/>
                  <a:ext cx="512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B25E525-04B3-D21F-4E9D-801391091E2D}"/>
                    </a:ext>
                  </a:extLst>
                </p14:cNvPr>
                <p14:cNvContentPartPr/>
                <p14:nvPr/>
              </p14:nvContentPartPr>
              <p14:xfrm>
                <a:off x="2561156" y="4832085"/>
                <a:ext cx="1344960" cy="672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B25E525-04B3-D21F-4E9D-801391091E2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52156" y="4823445"/>
                  <a:ext cx="1362600" cy="69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EFD6BFF-2FEC-BACE-1851-67F33ACF0861}"/>
                  </a:ext>
                </a:extLst>
              </p14:cNvPr>
              <p14:cNvContentPartPr/>
              <p14:nvPr/>
            </p14:nvContentPartPr>
            <p14:xfrm>
              <a:off x="5468876" y="1332165"/>
              <a:ext cx="880920" cy="4679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EFD6BFF-2FEC-BACE-1851-67F33ACF086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59876" y="1323165"/>
                <a:ext cx="898560" cy="46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B09D6E4-6FB4-7803-ABD7-77BCB3F16729}"/>
                  </a:ext>
                </a:extLst>
              </p14:cNvPr>
              <p14:cNvContentPartPr/>
              <p14:nvPr/>
            </p14:nvContentPartPr>
            <p14:xfrm>
              <a:off x="6805556" y="1466085"/>
              <a:ext cx="1461240" cy="362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B09D6E4-6FB4-7803-ABD7-77BCB3F1672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6916" y="1457445"/>
                <a:ext cx="147888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7E73044-E072-D4BA-45B7-269376899C84}"/>
              </a:ext>
            </a:extLst>
          </p:cNvPr>
          <p:cNvGrpSpPr/>
          <p:nvPr/>
        </p:nvGrpSpPr>
        <p:grpSpPr>
          <a:xfrm>
            <a:off x="8516996" y="1339725"/>
            <a:ext cx="707400" cy="436320"/>
            <a:chOff x="8516996" y="1339725"/>
            <a:chExt cx="70740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8DCBF75-C864-8A5A-B32B-E94FA07AAE93}"/>
                    </a:ext>
                  </a:extLst>
                </p14:cNvPr>
                <p14:cNvContentPartPr/>
                <p14:nvPr/>
              </p14:nvContentPartPr>
              <p14:xfrm>
                <a:off x="8516996" y="1339725"/>
                <a:ext cx="707400" cy="436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8DCBF75-C864-8A5A-B32B-E94FA07AAE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8356" y="1331085"/>
                  <a:ext cx="7250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B477B7E-1D54-17B0-BC02-3EDB2613E799}"/>
                    </a:ext>
                  </a:extLst>
                </p14:cNvPr>
                <p14:cNvContentPartPr/>
                <p14:nvPr/>
              </p14:nvContentPartPr>
              <p14:xfrm>
                <a:off x="8604116" y="1495605"/>
                <a:ext cx="444240" cy="9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B477B7E-1D54-17B0-BC02-3EDB2613E7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95116" y="1486965"/>
                  <a:ext cx="46188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E5ACE3-A28E-6762-0295-68BAD496651C}"/>
              </a:ext>
            </a:extLst>
          </p:cNvPr>
          <p:cNvGrpSpPr/>
          <p:nvPr/>
        </p:nvGrpSpPr>
        <p:grpSpPr>
          <a:xfrm>
            <a:off x="6721316" y="1961445"/>
            <a:ext cx="2283840" cy="616320"/>
            <a:chOff x="6721316" y="1961445"/>
            <a:chExt cx="228384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70D7545-58A8-5A15-0FF9-067E585FC6FC}"/>
                    </a:ext>
                  </a:extLst>
                </p14:cNvPr>
                <p14:cNvContentPartPr/>
                <p14:nvPr/>
              </p14:nvContentPartPr>
              <p14:xfrm>
                <a:off x="6721316" y="1994565"/>
                <a:ext cx="2283840" cy="583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70D7545-58A8-5A15-0FF9-067E585FC6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12676" y="1985565"/>
                  <a:ext cx="230148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3F28202-30B0-DABB-4B7A-635E56121990}"/>
                    </a:ext>
                  </a:extLst>
                </p14:cNvPr>
                <p14:cNvContentPartPr/>
                <p14:nvPr/>
              </p14:nvContentPartPr>
              <p14:xfrm>
                <a:off x="8375516" y="1961445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3F28202-30B0-DABB-4B7A-635E5612199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66876" y="1952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8EA9973-7DCB-F9E9-ABE0-868C765000BC}"/>
                    </a:ext>
                  </a:extLst>
                </p14:cNvPr>
                <p14:cNvContentPartPr/>
                <p14:nvPr/>
              </p14:nvContentPartPr>
              <p14:xfrm>
                <a:off x="7780796" y="2158005"/>
                <a:ext cx="36720" cy="34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8EA9973-7DCB-F9E9-ABE0-868C765000B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71796" y="2149365"/>
                  <a:ext cx="54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3A9A80-DD4D-2FCD-DC8F-4AB068B1AD28}"/>
                    </a:ext>
                  </a:extLst>
                </p14:cNvPr>
                <p14:cNvContentPartPr/>
                <p14:nvPr/>
              </p14:nvContentPartPr>
              <p14:xfrm>
                <a:off x="7417196" y="2135685"/>
                <a:ext cx="48240" cy="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3A9A80-DD4D-2FCD-DC8F-4AB068B1AD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08196" y="2126685"/>
                  <a:ext cx="658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80B178E-E82A-D8F3-4DEB-C045F2C2E4CF}"/>
              </a:ext>
            </a:extLst>
          </p:cNvPr>
          <p:cNvGrpSpPr/>
          <p:nvPr/>
        </p:nvGrpSpPr>
        <p:grpSpPr>
          <a:xfrm>
            <a:off x="9302876" y="1817805"/>
            <a:ext cx="999360" cy="470520"/>
            <a:chOff x="9302876" y="1817805"/>
            <a:chExt cx="99936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A251E3E-A5CE-59FF-B705-E6A656DBF19C}"/>
                    </a:ext>
                  </a:extLst>
                </p14:cNvPr>
                <p14:cNvContentPartPr/>
                <p14:nvPr/>
              </p14:nvContentPartPr>
              <p14:xfrm>
                <a:off x="9302876" y="1817805"/>
                <a:ext cx="999360" cy="470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A251E3E-A5CE-59FF-B705-E6A656DBF1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93876" y="1808805"/>
                  <a:ext cx="10170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420540D-6C62-809F-A35F-64A506176BAC}"/>
                    </a:ext>
                  </a:extLst>
                </p14:cNvPr>
                <p14:cNvContentPartPr/>
                <p14:nvPr/>
              </p14:nvContentPartPr>
              <p14:xfrm>
                <a:off x="9885356" y="2026605"/>
                <a:ext cx="244080" cy="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420540D-6C62-809F-A35F-64A506176B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76356" y="2017605"/>
                  <a:ext cx="261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046A3B2-61ED-83E2-2E59-36171EE9D88D}"/>
                    </a:ext>
                  </a:extLst>
                </p14:cNvPr>
                <p14:cNvContentPartPr/>
                <p14:nvPr/>
              </p14:nvContentPartPr>
              <p14:xfrm>
                <a:off x="9558836" y="1997085"/>
                <a:ext cx="294840" cy="6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046A3B2-61ED-83E2-2E59-36171EE9D8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50196" y="1988085"/>
                  <a:ext cx="31248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DE40976-E997-9120-68F1-8C9A5D8A2A90}"/>
                  </a:ext>
                </a:extLst>
              </p14:cNvPr>
              <p14:cNvContentPartPr/>
              <p14:nvPr/>
            </p14:nvContentPartPr>
            <p14:xfrm>
              <a:off x="6681716" y="2734365"/>
              <a:ext cx="327960" cy="434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DE40976-E997-9120-68F1-8C9A5D8A2A9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73076" y="2725725"/>
                <a:ext cx="345600" cy="45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561A779-B9FB-1719-9742-B2B5F61E5923}"/>
              </a:ext>
            </a:extLst>
          </p:cNvPr>
          <p:cNvGrpSpPr/>
          <p:nvPr/>
        </p:nvGrpSpPr>
        <p:grpSpPr>
          <a:xfrm>
            <a:off x="7256276" y="2534925"/>
            <a:ext cx="2531520" cy="581040"/>
            <a:chOff x="7256276" y="2534925"/>
            <a:chExt cx="253152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C9704F6-CD9B-E064-B1DD-72EC623977EB}"/>
                    </a:ext>
                  </a:extLst>
                </p14:cNvPr>
                <p14:cNvContentPartPr/>
                <p14:nvPr/>
              </p14:nvContentPartPr>
              <p14:xfrm>
                <a:off x="7256276" y="2601165"/>
                <a:ext cx="624240" cy="37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C9704F6-CD9B-E064-B1DD-72EC623977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47276" y="2592165"/>
                  <a:ext cx="6418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46C611D-9551-62D9-553F-9975D2FDBBCA}"/>
                    </a:ext>
                  </a:extLst>
                </p14:cNvPr>
                <p14:cNvContentPartPr/>
                <p14:nvPr/>
              </p14:nvContentPartPr>
              <p14:xfrm>
                <a:off x="7285796" y="2781165"/>
                <a:ext cx="319680" cy="29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46C611D-9551-62D9-553F-9975D2FDBBC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77156" y="2772525"/>
                  <a:ext cx="337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F1F124E-60F7-0339-D2D1-8DF2602337B0}"/>
                    </a:ext>
                  </a:extLst>
                </p14:cNvPr>
                <p14:cNvContentPartPr/>
                <p14:nvPr/>
              </p14:nvContentPartPr>
              <p14:xfrm>
                <a:off x="8142596" y="2534925"/>
                <a:ext cx="1645200" cy="58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F1F124E-60F7-0339-D2D1-8DF2602337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33596" y="2526285"/>
                  <a:ext cx="1662840" cy="59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043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720F42-6494-55F4-2BFF-28B40F32797A}"/>
              </a:ext>
            </a:extLst>
          </p:cNvPr>
          <p:cNvGrpSpPr/>
          <p:nvPr/>
        </p:nvGrpSpPr>
        <p:grpSpPr>
          <a:xfrm>
            <a:off x="442196" y="278085"/>
            <a:ext cx="583200" cy="238680"/>
            <a:chOff x="442196" y="278085"/>
            <a:chExt cx="5832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A602AEC-59B1-64EB-5064-72E899340C6B}"/>
                    </a:ext>
                  </a:extLst>
                </p14:cNvPr>
                <p14:cNvContentPartPr/>
                <p14:nvPr/>
              </p14:nvContentPartPr>
              <p14:xfrm>
                <a:off x="442196" y="278085"/>
                <a:ext cx="144000" cy="194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A602AEC-59B1-64EB-5064-72E899340C6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3556" y="269445"/>
                  <a:ext cx="161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EF4AE7B-8CBC-8994-8DD5-211D8FA53AEA}"/>
                    </a:ext>
                  </a:extLst>
                </p14:cNvPr>
                <p14:cNvContentPartPr/>
                <p14:nvPr/>
              </p14:nvContentPartPr>
              <p14:xfrm>
                <a:off x="455876" y="311565"/>
                <a:ext cx="230760" cy="11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EF4AE7B-8CBC-8994-8DD5-211D8FA53A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236" y="302925"/>
                  <a:ext cx="248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B0A671-16A5-B97B-1A19-51744AE467FC}"/>
                    </a:ext>
                  </a:extLst>
                </p14:cNvPr>
                <p14:cNvContentPartPr/>
                <p14:nvPr/>
              </p14:nvContentPartPr>
              <p14:xfrm>
                <a:off x="701756" y="481125"/>
                <a:ext cx="55800" cy="35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B0A671-16A5-B97B-1A19-51744AE467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3116" y="472485"/>
                  <a:ext cx="73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B89E01-D5F5-A190-C103-0ADDA3B391CB}"/>
                    </a:ext>
                  </a:extLst>
                </p14:cNvPr>
                <p14:cNvContentPartPr/>
                <p14:nvPr/>
              </p14:nvContentPartPr>
              <p14:xfrm>
                <a:off x="862676" y="291045"/>
                <a:ext cx="162720" cy="106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B89E01-D5F5-A190-C103-0ADDA3B391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3676" y="282405"/>
                  <a:ext cx="180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7538CE-7C0F-41E1-E86D-1207C9181AB6}"/>
                    </a:ext>
                  </a:extLst>
                </p14:cNvPr>
                <p14:cNvContentPartPr/>
                <p14:nvPr/>
              </p14:nvContentPartPr>
              <p14:xfrm>
                <a:off x="900116" y="412365"/>
                <a:ext cx="91080" cy="10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7538CE-7C0F-41E1-E86D-1207C9181A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1476" y="403365"/>
                  <a:ext cx="10872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DA588E4-D569-C3B5-2208-FE6F61F61AF8}"/>
                  </a:ext>
                </a:extLst>
              </p14:cNvPr>
              <p14:cNvContentPartPr/>
              <p14:nvPr/>
            </p14:nvContentPartPr>
            <p14:xfrm>
              <a:off x="1371356" y="286725"/>
              <a:ext cx="152640" cy="232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DA588E4-D569-C3B5-2208-FE6F61F61A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62716" y="278085"/>
                <a:ext cx="17028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C74870F-437A-8D69-E4F3-AF8600B3AC35}"/>
              </a:ext>
            </a:extLst>
          </p:cNvPr>
          <p:cNvGrpSpPr/>
          <p:nvPr/>
        </p:nvGrpSpPr>
        <p:grpSpPr>
          <a:xfrm>
            <a:off x="1536956" y="219765"/>
            <a:ext cx="1509480" cy="430920"/>
            <a:chOff x="1536956" y="219765"/>
            <a:chExt cx="150948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FC363D-617C-91C0-7100-C46EC98BAE64}"/>
                    </a:ext>
                  </a:extLst>
                </p14:cNvPr>
                <p14:cNvContentPartPr/>
                <p14:nvPr/>
              </p14:nvContentPartPr>
              <p14:xfrm>
                <a:off x="1536956" y="219765"/>
                <a:ext cx="999360" cy="430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FC363D-617C-91C0-7100-C46EC98BAE6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28316" y="211125"/>
                  <a:ext cx="10170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12C4E38-EB65-DBA2-F940-166CFF8BE802}"/>
                    </a:ext>
                  </a:extLst>
                </p14:cNvPr>
                <p14:cNvContentPartPr/>
                <p14:nvPr/>
              </p14:nvContentPartPr>
              <p14:xfrm>
                <a:off x="2259476" y="34144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12C4E38-EB65-DBA2-F940-166CFF8BE8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50836" y="332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DAE8217-A321-4B77-7EAE-492E61F33F80}"/>
                    </a:ext>
                  </a:extLst>
                </p14:cNvPr>
                <p14:cNvContentPartPr/>
                <p14:nvPr/>
              </p14:nvContentPartPr>
              <p14:xfrm>
                <a:off x="1711196" y="327045"/>
                <a:ext cx="2268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DAE8217-A321-4B77-7EAE-492E61F33F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02196" y="318045"/>
                  <a:ext cx="40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9833B9-7E0A-234A-504F-EA8BB7747E1F}"/>
                    </a:ext>
                  </a:extLst>
                </p14:cNvPr>
                <p14:cNvContentPartPr/>
                <p14:nvPr/>
              </p14:nvContentPartPr>
              <p14:xfrm>
                <a:off x="2821436" y="255045"/>
                <a:ext cx="225000" cy="384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9833B9-7E0A-234A-504F-EA8BB7747E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12436" y="246405"/>
                  <a:ext cx="242640" cy="40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E8E8E4-8F34-887D-E94C-3C526E2F1979}"/>
                  </a:ext>
                </a:extLst>
              </p14:cNvPr>
              <p14:cNvContentPartPr/>
              <p14:nvPr/>
            </p14:nvContentPartPr>
            <p14:xfrm>
              <a:off x="3327956" y="180525"/>
              <a:ext cx="716040" cy="53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E8E8E4-8F34-887D-E94C-3C526E2F197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19316" y="171885"/>
                <a:ext cx="733680" cy="55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C3C621B-17A6-ACB7-A2AB-8E397782D901}"/>
              </a:ext>
            </a:extLst>
          </p:cNvPr>
          <p:cNvGrpSpPr/>
          <p:nvPr/>
        </p:nvGrpSpPr>
        <p:grpSpPr>
          <a:xfrm>
            <a:off x="4267916" y="144165"/>
            <a:ext cx="2994840" cy="496440"/>
            <a:chOff x="4267916" y="144165"/>
            <a:chExt cx="299484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D4EAA8E-477B-A49C-46C4-7B0117FBE8D8}"/>
                    </a:ext>
                  </a:extLst>
                </p14:cNvPr>
                <p14:cNvContentPartPr/>
                <p14:nvPr/>
              </p14:nvContentPartPr>
              <p14:xfrm>
                <a:off x="4267916" y="224445"/>
                <a:ext cx="1185120" cy="36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D4EAA8E-477B-A49C-46C4-7B0117FBE8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58916" y="215445"/>
                  <a:ext cx="12027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155E9A6-AFD5-6C9D-DA44-F32CBE10851D}"/>
                    </a:ext>
                  </a:extLst>
                </p14:cNvPr>
                <p14:cNvContentPartPr/>
                <p14:nvPr/>
              </p14:nvContentPartPr>
              <p14:xfrm>
                <a:off x="4973516" y="26764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155E9A6-AFD5-6C9D-DA44-F32CBE1085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64876" y="258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83D5AD-D801-7D2F-9DBC-A9DF8D27D7AE}"/>
                    </a:ext>
                  </a:extLst>
                </p14:cNvPr>
                <p14:cNvContentPartPr/>
                <p14:nvPr/>
              </p14:nvContentPartPr>
              <p14:xfrm>
                <a:off x="4489676" y="24712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83D5AD-D801-7D2F-9DBC-A9DF8D27D7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81036" y="238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970BF6F-B4B6-26DE-DBAC-CEFD8443B32A}"/>
                    </a:ext>
                  </a:extLst>
                </p14:cNvPr>
                <p14:cNvContentPartPr/>
                <p14:nvPr/>
              </p14:nvContentPartPr>
              <p14:xfrm>
                <a:off x="5681276" y="144165"/>
                <a:ext cx="1581480" cy="496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970BF6F-B4B6-26DE-DBAC-CEFD8443B3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72276" y="135525"/>
                  <a:ext cx="1599120" cy="514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DE23D08-9D19-1C2A-BBDC-883F1DBF9AA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44136" y="1211711"/>
            <a:ext cx="3583973" cy="366617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231B2C6-495E-D464-82D1-6AED1DF41643}"/>
              </a:ext>
            </a:extLst>
          </p:cNvPr>
          <p:cNvGrpSpPr/>
          <p:nvPr/>
        </p:nvGrpSpPr>
        <p:grpSpPr>
          <a:xfrm>
            <a:off x="5295716" y="871005"/>
            <a:ext cx="1395000" cy="714600"/>
            <a:chOff x="5295716" y="871005"/>
            <a:chExt cx="1395000" cy="71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F8779F-7288-EBAF-44DF-F607B7DFD21A}"/>
                    </a:ext>
                  </a:extLst>
                </p14:cNvPr>
                <p14:cNvContentPartPr/>
                <p14:nvPr/>
              </p14:nvContentPartPr>
              <p14:xfrm>
                <a:off x="5295716" y="871005"/>
                <a:ext cx="1395000" cy="714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F8779F-7288-EBAF-44DF-F607B7DFD2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87076" y="862365"/>
                  <a:ext cx="141264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C253165-CC62-FEC1-5EFC-48E490380988}"/>
                    </a:ext>
                  </a:extLst>
                </p14:cNvPr>
                <p14:cNvContentPartPr/>
                <p14:nvPr/>
              </p14:nvContentPartPr>
              <p14:xfrm>
                <a:off x="5585156" y="980445"/>
                <a:ext cx="537480" cy="119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C253165-CC62-FEC1-5EFC-48E4903809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76516" y="971805"/>
                  <a:ext cx="5551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630098-36B9-B841-937C-605BDF147F21}"/>
              </a:ext>
            </a:extLst>
          </p:cNvPr>
          <p:cNvGrpSpPr/>
          <p:nvPr/>
        </p:nvGrpSpPr>
        <p:grpSpPr>
          <a:xfrm>
            <a:off x="7027676" y="782085"/>
            <a:ext cx="1210680" cy="585720"/>
            <a:chOff x="7027676" y="782085"/>
            <a:chExt cx="1210680" cy="58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9F41EA7-A765-2183-FDC9-60381ED53FC3}"/>
                    </a:ext>
                  </a:extLst>
                </p14:cNvPr>
                <p14:cNvContentPartPr/>
                <p14:nvPr/>
              </p14:nvContentPartPr>
              <p14:xfrm>
                <a:off x="7027676" y="782085"/>
                <a:ext cx="1210680" cy="585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9F41EA7-A765-2183-FDC9-60381ED53F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19036" y="773445"/>
                  <a:ext cx="122832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06C000-A2A4-CEFC-1CDC-E5CBEAF331EF}"/>
                    </a:ext>
                  </a:extLst>
                </p14:cNvPr>
                <p14:cNvContentPartPr/>
                <p14:nvPr/>
              </p14:nvContentPartPr>
              <p14:xfrm>
                <a:off x="7782236" y="1018965"/>
                <a:ext cx="285480" cy="66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06C000-A2A4-CEFC-1CDC-E5CBEAF331E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73236" y="1010325"/>
                  <a:ext cx="303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064465E-C198-CEA0-2D1C-125AC756BEB8}"/>
                    </a:ext>
                  </a:extLst>
                </p14:cNvPr>
                <p14:cNvContentPartPr/>
                <p14:nvPr/>
              </p14:nvContentPartPr>
              <p14:xfrm>
                <a:off x="7389476" y="941565"/>
                <a:ext cx="553320" cy="141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064465E-C198-CEA0-2D1C-125AC756BEB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80836" y="932565"/>
                  <a:ext cx="5709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5CB211F-81BF-A1A9-F4AC-437CA86D1805}"/>
              </a:ext>
            </a:extLst>
          </p:cNvPr>
          <p:cNvGrpSpPr/>
          <p:nvPr/>
        </p:nvGrpSpPr>
        <p:grpSpPr>
          <a:xfrm>
            <a:off x="1092356" y="1140645"/>
            <a:ext cx="1136880" cy="1136880"/>
            <a:chOff x="1092356" y="1140645"/>
            <a:chExt cx="1136880" cy="11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C4EFD1-C9AD-F2A7-F591-F6BE2EF2ECF8}"/>
                    </a:ext>
                  </a:extLst>
                </p14:cNvPr>
                <p14:cNvContentPartPr/>
                <p14:nvPr/>
              </p14:nvContentPartPr>
              <p14:xfrm>
                <a:off x="1092356" y="1310205"/>
                <a:ext cx="892440" cy="967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C4EFD1-C9AD-F2A7-F591-F6BE2EF2ECF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3356" y="1301205"/>
                  <a:ext cx="910080" cy="9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4DD4498-0A90-32AE-F30C-CC77CF98699C}"/>
                    </a:ext>
                  </a:extLst>
                </p14:cNvPr>
                <p14:cNvContentPartPr/>
                <p14:nvPr/>
              </p14:nvContentPartPr>
              <p14:xfrm>
                <a:off x="2106836" y="1140645"/>
                <a:ext cx="122400" cy="140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4DD4498-0A90-32AE-F30C-CC77CF98699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97836" y="1131645"/>
                  <a:ext cx="14004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9C6C70-3812-912F-3A2D-73DCA37ECAFF}"/>
                  </a:ext>
                </a:extLst>
              </p14:cNvPr>
              <p14:cNvContentPartPr/>
              <p14:nvPr/>
            </p14:nvContentPartPr>
            <p14:xfrm>
              <a:off x="5352236" y="1997445"/>
              <a:ext cx="731160" cy="285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9C6C70-3812-912F-3A2D-73DCA37ECAF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43596" y="1988445"/>
                <a:ext cx="748800" cy="30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2DAF879E-DCAF-0C79-25AB-40C7B5FEAC46}"/>
              </a:ext>
            </a:extLst>
          </p:cNvPr>
          <p:cNvGrpSpPr/>
          <p:nvPr/>
        </p:nvGrpSpPr>
        <p:grpSpPr>
          <a:xfrm>
            <a:off x="6437996" y="1656885"/>
            <a:ext cx="1773360" cy="799920"/>
            <a:chOff x="6437996" y="1656885"/>
            <a:chExt cx="1773360" cy="79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07C7A0-26C6-73E1-2F45-CF8E19E5285D}"/>
                    </a:ext>
                  </a:extLst>
                </p14:cNvPr>
                <p14:cNvContentPartPr/>
                <p14:nvPr/>
              </p14:nvContentPartPr>
              <p14:xfrm>
                <a:off x="6437996" y="1656885"/>
                <a:ext cx="1773360" cy="799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07C7A0-26C6-73E1-2F45-CF8E19E5285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28996" y="1647885"/>
                  <a:ext cx="1791000" cy="81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90B3ED-FEDF-5497-7878-8C69B6D304B4}"/>
                    </a:ext>
                  </a:extLst>
                </p14:cNvPr>
                <p14:cNvContentPartPr/>
                <p14:nvPr/>
              </p14:nvContentPartPr>
              <p14:xfrm>
                <a:off x="7681076" y="1814925"/>
                <a:ext cx="329760" cy="62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90B3ED-FEDF-5497-7878-8C69B6D304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72436" y="1806285"/>
                  <a:ext cx="347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7B5456-FCF1-1D47-7B75-4F6D2116AA1C}"/>
                    </a:ext>
                  </a:extLst>
                </p14:cNvPr>
                <p14:cNvContentPartPr/>
                <p14:nvPr/>
              </p14:nvContentPartPr>
              <p14:xfrm>
                <a:off x="7618796" y="1716285"/>
                <a:ext cx="71280" cy="32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7B5456-FCF1-1D47-7B75-4F6D2116AA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10156" y="1707285"/>
                  <a:ext cx="8892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D1F5E97-EB0E-ECEE-206D-888F352893F3}"/>
                  </a:ext>
                </a:extLst>
              </p14:cNvPr>
              <p14:cNvContentPartPr/>
              <p14:nvPr/>
            </p14:nvContentPartPr>
            <p14:xfrm>
              <a:off x="3653396" y="1492725"/>
              <a:ext cx="777240" cy="5497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D1F5E97-EB0E-ECEE-206D-888F352893F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44396" y="1483725"/>
                <a:ext cx="794880" cy="56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8770B4F-0F61-6632-12D1-114A40AD1DA4}"/>
              </a:ext>
            </a:extLst>
          </p:cNvPr>
          <p:cNvGrpSpPr/>
          <p:nvPr/>
        </p:nvGrpSpPr>
        <p:grpSpPr>
          <a:xfrm>
            <a:off x="3766436" y="1883325"/>
            <a:ext cx="5702040" cy="2893320"/>
            <a:chOff x="3766436" y="1883325"/>
            <a:chExt cx="5702040" cy="28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725A27D-0B34-FBFF-C6F5-E136C07CC313}"/>
                    </a:ext>
                  </a:extLst>
                </p14:cNvPr>
                <p14:cNvContentPartPr/>
                <p14:nvPr/>
              </p14:nvContentPartPr>
              <p14:xfrm>
                <a:off x="6495596" y="3440685"/>
                <a:ext cx="141480" cy="361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725A27D-0B34-FBFF-C6F5-E136C07CC31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86596" y="3432045"/>
                  <a:ext cx="1591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FCF5AA-A0F5-A752-40BE-82F0782A293B}"/>
                    </a:ext>
                  </a:extLst>
                </p14:cNvPr>
                <p14:cNvContentPartPr/>
                <p14:nvPr/>
              </p14:nvContentPartPr>
              <p14:xfrm>
                <a:off x="6515036" y="3341325"/>
                <a:ext cx="172800" cy="44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FCF5AA-A0F5-A752-40BE-82F0782A293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06396" y="3332685"/>
                  <a:ext cx="190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015D2B-BE2A-3370-3B33-C33A5DD9C368}"/>
                    </a:ext>
                  </a:extLst>
                </p14:cNvPr>
                <p14:cNvContentPartPr/>
                <p14:nvPr/>
              </p14:nvContentPartPr>
              <p14:xfrm>
                <a:off x="6928676" y="3398565"/>
                <a:ext cx="216720" cy="249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015D2B-BE2A-3370-3B33-C33A5DD9C36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19676" y="3389925"/>
                  <a:ext cx="234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B106501-32C6-EFF8-7EB4-38E632A13A1C}"/>
                    </a:ext>
                  </a:extLst>
                </p14:cNvPr>
                <p14:cNvContentPartPr/>
                <p14:nvPr/>
              </p14:nvContentPartPr>
              <p14:xfrm>
                <a:off x="6923996" y="3441405"/>
                <a:ext cx="209520" cy="173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B106501-32C6-EFF8-7EB4-38E632A13A1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14996" y="3432765"/>
                  <a:ext cx="227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628FB1-DB4E-F526-E20A-98593D84E370}"/>
                    </a:ext>
                  </a:extLst>
                </p14:cNvPr>
                <p14:cNvContentPartPr/>
                <p14:nvPr/>
              </p14:nvContentPartPr>
              <p14:xfrm>
                <a:off x="7346996" y="3365805"/>
                <a:ext cx="286200" cy="357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628FB1-DB4E-F526-E20A-98593D84E3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37996" y="3356805"/>
                  <a:ext cx="3038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1894E84-9830-CE14-8B3B-BA8DD293E840}"/>
                    </a:ext>
                  </a:extLst>
                </p14:cNvPr>
                <p14:cNvContentPartPr/>
                <p14:nvPr/>
              </p14:nvContentPartPr>
              <p14:xfrm>
                <a:off x="7267076" y="3240885"/>
                <a:ext cx="257040" cy="47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1894E84-9830-CE14-8B3B-BA8DD293E84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58076" y="3232245"/>
                  <a:ext cx="274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BE8D82-3EBE-8D5B-9DE1-33B3BE2AB438}"/>
                    </a:ext>
                  </a:extLst>
                </p14:cNvPr>
                <p14:cNvContentPartPr/>
                <p14:nvPr/>
              </p14:nvContentPartPr>
              <p14:xfrm>
                <a:off x="8078876" y="3481365"/>
                <a:ext cx="36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BE8D82-3EBE-8D5B-9DE1-33B3BE2AB43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69876" y="3472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FF42DDC-C313-00CF-DB62-AB23E4544255}"/>
                    </a:ext>
                  </a:extLst>
                </p14:cNvPr>
                <p14:cNvContentPartPr/>
                <p14:nvPr/>
              </p14:nvContentPartPr>
              <p14:xfrm>
                <a:off x="8123876" y="3429165"/>
                <a:ext cx="277920" cy="32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FF42DDC-C313-00CF-DB62-AB23E454425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14876" y="3420165"/>
                  <a:ext cx="295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7A83402-B1CC-E2BB-5429-5005D8969EB8}"/>
                    </a:ext>
                  </a:extLst>
                </p14:cNvPr>
                <p14:cNvContentPartPr/>
                <p14:nvPr/>
              </p14:nvContentPartPr>
              <p14:xfrm>
                <a:off x="8165996" y="3518805"/>
                <a:ext cx="247680" cy="47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7A83402-B1CC-E2BB-5429-5005D8969EB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56996" y="3509805"/>
                  <a:ext cx="265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CFCCFEA-9DF7-7E6F-8A72-BF7D32A55B5F}"/>
                    </a:ext>
                  </a:extLst>
                </p14:cNvPr>
                <p14:cNvContentPartPr/>
                <p14:nvPr/>
              </p14:nvContentPartPr>
              <p14:xfrm>
                <a:off x="8620676" y="3320445"/>
                <a:ext cx="352440" cy="337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CFCCFEA-9DF7-7E6F-8A72-BF7D32A55B5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11676" y="3311805"/>
                  <a:ext cx="3700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7B99112-239B-8518-2DFB-FFE30E4B2438}"/>
                    </a:ext>
                  </a:extLst>
                </p14:cNvPr>
                <p14:cNvContentPartPr/>
                <p14:nvPr/>
              </p14:nvContentPartPr>
              <p14:xfrm>
                <a:off x="9041156" y="3448245"/>
                <a:ext cx="177120" cy="352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7B99112-239B-8518-2DFB-FFE30E4B243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32156" y="3439605"/>
                  <a:ext cx="1947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B241EB0-4985-874E-E6B1-CAA7F7DC2F49}"/>
                    </a:ext>
                  </a:extLst>
                </p14:cNvPr>
                <p14:cNvContentPartPr/>
                <p14:nvPr/>
              </p14:nvContentPartPr>
              <p14:xfrm>
                <a:off x="8671436" y="3168885"/>
                <a:ext cx="324360" cy="19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B241EB0-4985-874E-E6B1-CAA7F7DC2F4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62796" y="3160245"/>
                  <a:ext cx="342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C7E5B36-150F-8BC8-20ED-AE0ACE3A27FD}"/>
                    </a:ext>
                  </a:extLst>
                </p14:cNvPr>
                <p14:cNvContentPartPr/>
                <p14:nvPr/>
              </p14:nvContentPartPr>
              <p14:xfrm>
                <a:off x="5929316" y="4356525"/>
                <a:ext cx="158760" cy="301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C7E5B36-150F-8BC8-20ED-AE0ACE3A27F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20316" y="4347885"/>
                  <a:ext cx="176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5AB169D-8AB0-829E-F2EB-74AC60FFF935}"/>
                    </a:ext>
                  </a:extLst>
                </p14:cNvPr>
                <p14:cNvContentPartPr/>
                <p14:nvPr/>
              </p14:nvContentPartPr>
              <p14:xfrm>
                <a:off x="5953796" y="4494405"/>
                <a:ext cx="154800" cy="21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5AB169D-8AB0-829E-F2EB-74AC60FFF93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45156" y="4485405"/>
                  <a:ext cx="172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FA06BF0-374E-5DDB-A57F-88F8F309910A}"/>
                    </a:ext>
                  </a:extLst>
                </p14:cNvPr>
                <p14:cNvContentPartPr/>
                <p14:nvPr/>
              </p14:nvContentPartPr>
              <p14:xfrm>
                <a:off x="5947316" y="4336365"/>
                <a:ext cx="229320" cy="59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FA06BF0-374E-5DDB-A57F-88F8F309910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38316" y="4327365"/>
                  <a:ext cx="246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DDC57F8-AEA2-BB21-EF19-6D68D7473BC4}"/>
                    </a:ext>
                  </a:extLst>
                </p14:cNvPr>
                <p14:cNvContentPartPr/>
                <p14:nvPr/>
              </p14:nvContentPartPr>
              <p14:xfrm>
                <a:off x="6450236" y="4418085"/>
                <a:ext cx="44280" cy="189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DDC57F8-AEA2-BB21-EF19-6D68D7473BC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41236" y="4409085"/>
                  <a:ext cx="61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D3CE67E-B653-EB7B-15BA-507AEEB78B11}"/>
                    </a:ext>
                  </a:extLst>
                </p14:cNvPr>
                <p14:cNvContentPartPr/>
                <p14:nvPr/>
              </p14:nvContentPartPr>
              <p14:xfrm>
                <a:off x="6379676" y="4540125"/>
                <a:ext cx="186840" cy="19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D3CE67E-B653-EB7B-15BA-507AEEB78B1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71036" y="4531125"/>
                  <a:ext cx="204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664496E-B908-281F-11BE-6D2C73428364}"/>
                    </a:ext>
                  </a:extLst>
                </p14:cNvPr>
                <p14:cNvContentPartPr/>
                <p14:nvPr/>
              </p14:nvContentPartPr>
              <p14:xfrm>
                <a:off x="6706916" y="4409445"/>
                <a:ext cx="339480" cy="172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664496E-B908-281F-11BE-6D2C734283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97916" y="4400805"/>
                  <a:ext cx="357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E961DCA-B131-BEC7-38C1-862C3949D5D2}"/>
                    </a:ext>
                  </a:extLst>
                </p14:cNvPr>
                <p14:cNvContentPartPr/>
                <p14:nvPr/>
              </p14:nvContentPartPr>
              <p14:xfrm>
                <a:off x="6713396" y="4281285"/>
                <a:ext cx="192600" cy="27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E961DCA-B131-BEC7-38C1-862C3949D5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04756" y="4272285"/>
                  <a:ext cx="210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C9E786F-05C7-BD91-BBC5-2C319D1BB6EC}"/>
                    </a:ext>
                  </a:extLst>
                </p14:cNvPr>
                <p14:cNvContentPartPr/>
                <p14:nvPr/>
              </p14:nvContentPartPr>
              <p14:xfrm>
                <a:off x="5818796" y="4214325"/>
                <a:ext cx="434520" cy="11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C9E786F-05C7-BD91-BBC5-2C319D1BB6E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10156" y="4205685"/>
                  <a:ext cx="452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79721F8-FF8C-9B6B-72E0-FD0AB4BFBCD5}"/>
                    </a:ext>
                  </a:extLst>
                </p14:cNvPr>
                <p14:cNvContentPartPr/>
                <p14:nvPr/>
              </p14:nvContentPartPr>
              <p14:xfrm>
                <a:off x="7209116" y="4347885"/>
                <a:ext cx="227880" cy="268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79721F8-FF8C-9B6B-72E0-FD0AB4BFBCD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00476" y="4338885"/>
                  <a:ext cx="245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87517BA-386E-F47D-53B7-CB90C8730C93}"/>
                    </a:ext>
                  </a:extLst>
                </p14:cNvPr>
                <p14:cNvContentPartPr/>
                <p14:nvPr/>
              </p14:nvContentPartPr>
              <p14:xfrm>
                <a:off x="7199396" y="4410885"/>
                <a:ext cx="221760" cy="155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87517BA-386E-F47D-53B7-CB90C8730C9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90756" y="4401885"/>
                  <a:ext cx="239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EA85C6E-118E-7098-8EC7-92677A1C4DA1}"/>
                    </a:ext>
                  </a:extLst>
                </p14:cNvPr>
                <p14:cNvContentPartPr/>
                <p14:nvPr/>
              </p14:nvContentPartPr>
              <p14:xfrm>
                <a:off x="7609436" y="4307925"/>
                <a:ext cx="303120" cy="329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EA85C6E-118E-7098-8EC7-92677A1C4DA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00436" y="4298925"/>
                  <a:ext cx="3207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599E90-BE58-BA30-E199-BEC6D2EAB1B1}"/>
                    </a:ext>
                  </a:extLst>
                </p14:cNvPr>
                <p14:cNvContentPartPr/>
                <p14:nvPr/>
              </p14:nvContentPartPr>
              <p14:xfrm>
                <a:off x="7569476" y="4235925"/>
                <a:ext cx="273960" cy="11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599E90-BE58-BA30-E199-BEC6D2EAB1B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60836" y="4226925"/>
                  <a:ext cx="291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4690A13-E822-A3AF-A179-5F09A3A10E4D}"/>
                    </a:ext>
                  </a:extLst>
                </p14:cNvPr>
                <p14:cNvContentPartPr/>
                <p14:nvPr/>
              </p14:nvContentPartPr>
              <p14:xfrm>
                <a:off x="8210276" y="4392885"/>
                <a:ext cx="236880" cy="25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4690A13-E822-A3AF-A179-5F09A3A10E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01276" y="4383885"/>
                  <a:ext cx="254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256C672-BC04-1853-6B19-283CE84D366A}"/>
                    </a:ext>
                  </a:extLst>
                </p14:cNvPr>
                <p14:cNvContentPartPr/>
                <p14:nvPr/>
              </p14:nvContentPartPr>
              <p14:xfrm>
                <a:off x="8201276" y="4484685"/>
                <a:ext cx="253800" cy="56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256C672-BC04-1853-6B19-283CE84D366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92636" y="4476045"/>
                  <a:ext cx="271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00D2ACF-8890-3563-2BE0-00F7A58FDB1D}"/>
                    </a:ext>
                  </a:extLst>
                </p14:cNvPr>
                <p14:cNvContentPartPr/>
                <p14:nvPr/>
              </p14:nvContentPartPr>
              <p14:xfrm>
                <a:off x="8659196" y="4340685"/>
                <a:ext cx="457920" cy="322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00D2ACF-8890-3563-2BE0-00F7A58FDB1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50556" y="4332045"/>
                  <a:ext cx="475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405E47B-FCA5-566D-B6D2-C921A63FC1B2}"/>
                    </a:ext>
                  </a:extLst>
                </p14:cNvPr>
                <p14:cNvContentPartPr/>
                <p14:nvPr/>
              </p14:nvContentPartPr>
              <p14:xfrm>
                <a:off x="9167156" y="4401885"/>
                <a:ext cx="280800" cy="374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405E47B-FCA5-566D-B6D2-C921A63FC1B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158516" y="4392885"/>
                  <a:ext cx="2984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28C5C38-74C1-8A65-3BC6-60ACE8A0FC05}"/>
                    </a:ext>
                  </a:extLst>
                </p14:cNvPr>
                <p14:cNvContentPartPr/>
                <p14:nvPr/>
              </p14:nvContentPartPr>
              <p14:xfrm>
                <a:off x="9150956" y="4269405"/>
                <a:ext cx="317520" cy="43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28C5C38-74C1-8A65-3BC6-60ACE8A0FC0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42316" y="4260405"/>
                  <a:ext cx="335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63208F9-B50D-FC19-175D-B91BABA6D8AD}"/>
                    </a:ext>
                  </a:extLst>
                </p14:cNvPr>
                <p14:cNvContentPartPr/>
                <p14:nvPr/>
              </p14:nvContentPartPr>
              <p14:xfrm>
                <a:off x="4391756" y="1883325"/>
                <a:ext cx="1874160" cy="1802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63208F9-B50D-FC19-175D-B91BABA6D8A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83116" y="1874325"/>
                  <a:ext cx="1891800" cy="18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ED110A2-7972-8DA5-A93C-A6C0690E1582}"/>
                    </a:ext>
                  </a:extLst>
                </p14:cNvPr>
                <p14:cNvContentPartPr/>
                <p14:nvPr/>
              </p14:nvContentPartPr>
              <p14:xfrm>
                <a:off x="3766436" y="2596125"/>
                <a:ext cx="1778760" cy="1964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ED110A2-7972-8DA5-A93C-A6C0690E158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57796" y="2587485"/>
                  <a:ext cx="1796400" cy="19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233D011-61D9-1981-FA88-B7BAF110645D}"/>
                  </a:ext>
                </a:extLst>
              </p14:cNvPr>
              <p14:cNvContentPartPr/>
              <p14:nvPr/>
            </p14:nvContentPartPr>
            <p14:xfrm>
              <a:off x="1775636" y="5106405"/>
              <a:ext cx="1527120" cy="6076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233D011-61D9-1981-FA88-B7BAF110645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766996" y="5097405"/>
                <a:ext cx="1544760" cy="62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2C5784BC-521B-9F71-D8B9-AEEB22C1AB79}"/>
              </a:ext>
            </a:extLst>
          </p:cNvPr>
          <p:cNvGrpSpPr/>
          <p:nvPr/>
        </p:nvGrpSpPr>
        <p:grpSpPr>
          <a:xfrm>
            <a:off x="3627836" y="5078325"/>
            <a:ext cx="3147480" cy="670320"/>
            <a:chOff x="3627836" y="5078325"/>
            <a:chExt cx="3147480" cy="67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8232093-6816-B97F-545D-9372C09457EC}"/>
                    </a:ext>
                  </a:extLst>
                </p14:cNvPr>
                <p14:cNvContentPartPr/>
                <p14:nvPr/>
              </p14:nvContentPartPr>
              <p14:xfrm>
                <a:off x="3627836" y="5140965"/>
                <a:ext cx="1880640" cy="607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8232093-6816-B97F-545D-9372C09457E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18836" y="5132325"/>
                  <a:ext cx="189828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7770A5F-5BCF-829F-77E1-ABF5714C4617}"/>
                    </a:ext>
                  </a:extLst>
                </p14:cNvPr>
                <p14:cNvContentPartPr/>
                <p14:nvPr/>
              </p14:nvContentPartPr>
              <p14:xfrm>
                <a:off x="5254316" y="5262285"/>
                <a:ext cx="270360" cy="25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7770A5F-5BCF-829F-77E1-ABF5714C46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45676" y="5253645"/>
                  <a:ext cx="28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DEAA7C3-DFA9-1C84-FC1C-57BE21859BA9}"/>
                    </a:ext>
                  </a:extLst>
                </p14:cNvPr>
                <p14:cNvContentPartPr/>
                <p14:nvPr/>
              </p14:nvContentPartPr>
              <p14:xfrm>
                <a:off x="5876756" y="5278125"/>
                <a:ext cx="898560" cy="429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DEAA7C3-DFA9-1C84-FC1C-57BE21859BA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67756" y="5269485"/>
                  <a:ext cx="9162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01021E-2683-E558-CBE1-AAE967EB1B9E}"/>
                    </a:ext>
                  </a:extLst>
                </p14:cNvPr>
                <p14:cNvContentPartPr/>
                <p14:nvPr/>
              </p14:nvContentPartPr>
              <p14:xfrm>
                <a:off x="6196076" y="5078325"/>
                <a:ext cx="33120" cy="9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01021E-2683-E558-CBE1-AAE967EB1B9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87436" y="5069325"/>
                  <a:ext cx="507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EEBB137-5200-F722-57A4-01B00AE3E210}"/>
              </a:ext>
            </a:extLst>
          </p:cNvPr>
          <p:cNvGrpSpPr/>
          <p:nvPr/>
        </p:nvGrpSpPr>
        <p:grpSpPr>
          <a:xfrm>
            <a:off x="7061516" y="4423125"/>
            <a:ext cx="4466520" cy="1275120"/>
            <a:chOff x="7061516" y="4423125"/>
            <a:chExt cx="4466520" cy="12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DEEA1B0-0561-259F-8211-8C36DB406B92}"/>
                    </a:ext>
                  </a:extLst>
                </p14:cNvPr>
                <p14:cNvContentPartPr/>
                <p14:nvPr/>
              </p14:nvContentPartPr>
              <p14:xfrm>
                <a:off x="7061516" y="4994805"/>
                <a:ext cx="1589400" cy="703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DEEA1B0-0561-259F-8211-8C36DB406B9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52516" y="4986165"/>
                  <a:ext cx="1607040" cy="72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36C7AB1-BEAA-6091-B243-48E9DF329C77}"/>
                    </a:ext>
                  </a:extLst>
                </p14:cNvPr>
                <p14:cNvContentPartPr/>
                <p14:nvPr/>
              </p14:nvContentPartPr>
              <p14:xfrm>
                <a:off x="7773956" y="5102805"/>
                <a:ext cx="107640" cy="30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36C7AB1-BEAA-6091-B243-48E9DF329C7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65316" y="5094165"/>
                  <a:ext cx="125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D6F4C94-ED6D-2383-BEF0-843BBFB89385}"/>
                    </a:ext>
                  </a:extLst>
                </p14:cNvPr>
                <p14:cNvContentPartPr/>
                <p14:nvPr/>
              </p14:nvContentPartPr>
              <p14:xfrm>
                <a:off x="9008756" y="5114325"/>
                <a:ext cx="289440" cy="275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D6F4C94-ED6D-2383-BEF0-843BBFB8938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99756" y="5105685"/>
                  <a:ext cx="307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DA834FD-57E7-C8C7-4EE2-C47F915B7963}"/>
                    </a:ext>
                  </a:extLst>
                </p14:cNvPr>
                <p14:cNvContentPartPr/>
                <p14:nvPr/>
              </p14:nvContentPartPr>
              <p14:xfrm>
                <a:off x="9381716" y="5090205"/>
                <a:ext cx="392040" cy="284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DA834FD-57E7-C8C7-4EE2-C47F915B796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73076" y="5081205"/>
                  <a:ext cx="4096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3C6AFE9-F5EA-B646-1CA7-A03C720C560C}"/>
                    </a:ext>
                  </a:extLst>
                </p14:cNvPr>
                <p14:cNvContentPartPr/>
                <p14:nvPr/>
              </p14:nvContentPartPr>
              <p14:xfrm>
                <a:off x="9838196" y="5039805"/>
                <a:ext cx="49320" cy="138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3C6AFE9-F5EA-B646-1CA7-A03C720C560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29196" y="5030805"/>
                  <a:ext cx="66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01454F8-147F-2BF3-E1E8-E9D6307E3DED}"/>
                    </a:ext>
                  </a:extLst>
                </p14:cNvPr>
                <p14:cNvContentPartPr/>
                <p14:nvPr/>
              </p14:nvContentPartPr>
              <p14:xfrm>
                <a:off x="9870956" y="5208285"/>
                <a:ext cx="257040" cy="232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01454F8-147F-2BF3-E1E8-E9D6307E3DE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61956" y="5199285"/>
                  <a:ext cx="274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76574CC-BB9D-C628-284D-8D6D4ABD8FD5}"/>
                    </a:ext>
                  </a:extLst>
                </p14:cNvPr>
                <p14:cNvContentPartPr/>
                <p14:nvPr/>
              </p14:nvContentPartPr>
              <p14:xfrm>
                <a:off x="10329956" y="4868805"/>
                <a:ext cx="984600" cy="492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76574CC-BB9D-C628-284D-8D6D4ABD8FD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21316" y="4859805"/>
                  <a:ext cx="10022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516103E-B7AC-FCD3-298C-B8AD0343FB56}"/>
                    </a:ext>
                  </a:extLst>
                </p14:cNvPr>
                <p14:cNvContentPartPr/>
                <p14:nvPr/>
              </p14:nvContentPartPr>
              <p14:xfrm>
                <a:off x="10424276" y="4423125"/>
                <a:ext cx="1103760" cy="661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516103E-B7AC-FCD3-298C-B8AD0343FB5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15636" y="4414125"/>
                  <a:ext cx="1121400" cy="67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12CC0D5-0A47-C5DB-411E-0225A2681725}"/>
              </a:ext>
            </a:extLst>
          </p:cNvPr>
          <p:cNvGrpSpPr/>
          <p:nvPr/>
        </p:nvGrpSpPr>
        <p:grpSpPr>
          <a:xfrm>
            <a:off x="7355636" y="5889405"/>
            <a:ext cx="504360" cy="588600"/>
            <a:chOff x="7355636" y="5889405"/>
            <a:chExt cx="504360" cy="5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1DE74F-9EE3-1103-0E6D-07C6CABA4581}"/>
                    </a:ext>
                  </a:extLst>
                </p14:cNvPr>
                <p14:cNvContentPartPr/>
                <p14:nvPr/>
              </p14:nvContentPartPr>
              <p14:xfrm>
                <a:off x="7362116" y="5975085"/>
                <a:ext cx="235800" cy="346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1DE74F-9EE3-1103-0E6D-07C6CABA458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53116" y="5966085"/>
                  <a:ext cx="2534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58A9864-89A6-8A8F-A97A-BC90AF9CC1D4}"/>
                    </a:ext>
                  </a:extLst>
                </p14:cNvPr>
                <p14:cNvContentPartPr/>
                <p14:nvPr/>
              </p14:nvContentPartPr>
              <p14:xfrm>
                <a:off x="7374356" y="6091365"/>
                <a:ext cx="222120" cy="32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58A9864-89A6-8A8F-A97A-BC90AF9CC1D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65716" y="6082365"/>
                  <a:ext cx="239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B39703-13D7-BB17-C0E3-B1FC51BC7731}"/>
                    </a:ext>
                  </a:extLst>
                </p14:cNvPr>
                <p14:cNvContentPartPr/>
                <p14:nvPr/>
              </p14:nvContentPartPr>
              <p14:xfrm>
                <a:off x="7355636" y="5889405"/>
                <a:ext cx="292320" cy="86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B39703-13D7-BB17-C0E3-B1FC51BC773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46636" y="5880405"/>
                  <a:ext cx="309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A27E5D5-39AA-CE97-8EC9-E95049C1845B}"/>
                    </a:ext>
                  </a:extLst>
                </p14:cNvPr>
                <p14:cNvContentPartPr/>
                <p14:nvPr/>
              </p14:nvContentPartPr>
              <p14:xfrm>
                <a:off x="7752356" y="6212685"/>
                <a:ext cx="28080" cy="265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A27E5D5-39AA-CE97-8EC9-E95049C1845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43356" y="6204045"/>
                  <a:ext cx="457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65D7CF0-6B82-05AB-63B2-782508CB047F}"/>
                    </a:ext>
                  </a:extLst>
                </p14:cNvPr>
                <p14:cNvContentPartPr/>
                <p14:nvPr/>
              </p14:nvContentPartPr>
              <p14:xfrm>
                <a:off x="7817516" y="6233205"/>
                <a:ext cx="42480" cy="243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65D7CF0-6B82-05AB-63B2-782508CB047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08876" y="6224205"/>
                  <a:ext cx="6012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7ACBC6B-B740-5E7C-D391-DA3D57557694}"/>
              </a:ext>
            </a:extLst>
          </p:cNvPr>
          <p:cNvGrpSpPr/>
          <p:nvPr/>
        </p:nvGrpSpPr>
        <p:grpSpPr>
          <a:xfrm>
            <a:off x="8270396" y="5964285"/>
            <a:ext cx="1276560" cy="554400"/>
            <a:chOff x="8270396" y="5964285"/>
            <a:chExt cx="1276560" cy="55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F4E30B-E93E-488C-D313-A3066518DF79}"/>
                    </a:ext>
                  </a:extLst>
                </p14:cNvPr>
                <p14:cNvContentPartPr/>
                <p14:nvPr/>
              </p14:nvContentPartPr>
              <p14:xfrm>
                <a:off x="8270396" y="6025845"/>
                <a:ext cx="318240" cy="37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F4E30B-E93E-488C-D313-A3066518DF7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61396" y="6016845"/>
                  <a:ext cx="335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D4A52D8-E49A-7B32-331A-9D861C9B67F9}"/>
                    </a:ext>
                  </a:extLst>
                </p14:cNvPr>
                <p14:cNvContentPartPr/>
                <p14:nvPr/>
              </p14:nvContentPartPr>
              <p14:xfrm>
                <a:off x="8367596" y="6137805"/>
                <a:ext cx="223560" cy="17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D4A52D8-E49A-7B32-331A-9D861C9B67F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358596" y="6129165"/>
                  <a:ext cx="241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E89E682-5098-FA5E-C131-73200577BE39}"/>
                    </a:ext>
                  </a:extLst>
                </p14:cNvPr>
                <p14:cNvContentPartPr/>
                <p14:nvPr/>
              </p14:nvContentPartPr>
              <p14:xfrm>
                <a:off x="8754956" y="5964285"/>
                <a:ext cx="389880" cy="303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E89E682-5098-FA5E-C131-73200577BE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746316" y="5955285"/>
                  <a:ext cx="4075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87D592F-1962-9365-F186-7767BC932442}"/>
                    </a:ext>
                  </a:extLst>
                </p14:cNvPr>
                <p14:cNvContentPartPr/>
                <p14:nvPr/>
              </p14:nvContentPartPr>
              <p14:xfrm>
                <a:off x="9380636" y="5981205"/>
                <a:ext cx="166320" cy="419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87D592F-1962-9365-F186-7767BC93244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71636" y="5972565"/>
                  <a:ext cx="1839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49AF8DC-D623-59AA-8F51-652620843480}"/>
                    </a:ext>
                  </a:extLst>
                </p14:cNvPr>
                <p14:cNvContentPartPr/>
                <p14:nvPr/>
              </p14:nvContentPartPr>
              <p14:xfrm>
                <a:off x="9159956" y="6220965"/>
                <a:ext cx="37440" cy="297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49AF8DC-D623-59AA-8F51-65262084348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150956" y="6211965"/>
                  <a:ext cx="55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52EB447-BDA7-DE2C-5294-9CBEA84DB44B}"/>
                    </a:ext>
                  </a:extLst>
                </p14:cNvPr>
                <p14:cNvContentPartPr/>
                <p14:nvPr/>
              </p14:nvContentPartPr>
              <p14:xfrm>
                <a:off x="9239516" y="6227445"/>
                <a:ext cx="29880" cy="273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52EB447-BDA7-DE2C-5294-9CBEA84DB44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30876" y="6218445"/>
                  <a:ext cx="4752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72F6359-1F52-1826-D7BC-CD9186CDE8BC}"/>
              </a:ext>
            </a:extLst>
          </p:cNvPr>
          <p:cNvGrpSpPr/>
          <p:nvPr/>
        </p:nvGrpSpPr>
        <p:grpSpPr>
          <a:xfrm>
            <a:off x="9627596" y="6288285"/>
            <a:ext cx="119160" cy="311400"/>
            <a:chOff x="9627596" y="6288285"/>
            <a:chExt cx="11916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6DAD8C6-91D9-E8C9-AEBD-E4C2C55514C5}"/>
                    </a:ext>
                  </a:extLst>
                </p14:cNvPr>
                <p14:cNvContentPartPr/>
                <p14:nvPr/>
              </p14:nvContentPartPr>
              <p14:xfrm>
                <a:off x="9627596" y="6288285"/>
                <a:ext cx="18000" cy="307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6DAD8C6-91D9-E8C9-AEBD-E4C2C55514C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18956" y="6279645"/>
                  <a:ext cx="356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213EB8E-F304-8787-387C-9794342DE253}"/>
                    </a:ext>
                  </a:extLst>
                </p14:cNvPr>
                <p14:cNvContentPartPr/>
                <p14:nvPr/>
              </p14:nvContentPartPr>
              <p14:xfrm>
                <a:off x="9716876" y="6289005"/>
                <a:ext cx="29880" cy="3106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213EB8E-F304-8787-387C-9794342DE25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08236" y="6280005"/>
                  <a:ext cx="47520" cy="32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4494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8DE0478-5CCB-8A91-ED5B-63A6574DB561}"/>
              </a:ext>
            </a:extLst>
          </p:cNvPr>
          <p:cNvGrpSpPr/>
          <p:nvPr/>
        </p:nvGrpSpPr>
        <p:grpSpPr>
          <a:xfrm>
            <a:off x="598076" y="163965"/>
            <a:ext cx="2607120" cy="481320"/>
            <a:chOff x="598076" y="163965"/>
            <a:chExt cx="2607120" cy="48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1942350-6D56-A8AE-D2E7-C5AC530BB202}"/>
                    </a:ext>
                  </a:extLst>
                </p14:cNvPr>
                <p14:cNvContentPartPr/>
                <p14:nvPr/>
              </p14:nvContentPartPr>
              <p14:xfrm>
                <a:off x="598076" y="163965"/>
                <a:ext cx="2607120" cy="481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1942350-6D56-A8AE-D2E7-C5AC530BB20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9436" y="155325"/>
                  <a:ext cx="26247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A1F0BE7-75C5-2E70-388E-89913BA198FD}"/>
                    </a:ext>
                  </a:extLst>
                </p14:cNvPr>
                <p14:cNvContentPartPr/>
                <p14:nvPr/>
              </p14:nvContentPartPr>
              <p14:xfrm>
                <a:off x="2121596" y="227685"/>
                <a:ext cx="38880" cy="11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A1F0BE7-75C5-2E70-388E-89913BA198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2956" y="218685"/>
                  <a:ext cx="565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3879446-0BAA-0700-3457-8AF7980D8FCE}"/>
              </a:ext>
            </a:extLst>
          </p:cNvPr>
          <p:cNvGrpSpPr/>
          <p:nvPr/>
        </p:nvGrpSpPr>
        <p:grpSpPr>
          <a:xfrm>
            <a:off x="3571676" y="171165"/>
            <a:ext cx="2022480" cy="412920"/>
            <a:chOff x="3571676" y="171165"/>
            <a:chExt cx="202248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CAEE6EA-EA7F-C69F-A4FC-B6C63B7818FB}"/>
                    </a:ext>
                  </a:extLst>
                </p14:cNvPr>
                <p14:cNvContentPartPr/>
                <p14:nvPr/>
              </p14:nvContentPartPr>
              <p14:xfrm>
                <a:off x="3571676" y="171165"/>
                <a:ext cx="1987200" cy="412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CAEE6EA-EA7F-C69F-A4FC-B6C63B7818F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63036" y="162525"/>
                  <a:ext cx="20048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719FEE-A96D-6721-C651-4D2B8D4B98AE}"/>
                    </a:ext>
                  </a:extLst>
                </p14:cNvPr>
                <p14:cNvContentPartPr/>
                <p14:nvPr/>
              </p14:nvContentPartPr>
              <p14:xfrm>
                <a:off x="5392196" y="192765"/>
                <a:ext cx="201960" cy="92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719FEE-A96D-6721-C651-4D2B8D4B98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83556" y="183765"/>
                  <a:ext cx="21960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0D2301-227D-176D-3B07-9A0272BED9F8}"/>
              </a:ext>
            </a:extLst>
          </p:cNvPr>
          <p:cNvGrpSpPr/>
          <p:nvPr/>
        </p:nvGrpSpPr>
        <p:grpSpPr>
          <a:xfrm>
            <a:off x="1010432" y="953256"/>
            <a:ext cx="2997999" cy="364326"/>
            <a:chOff x="4668752" y="4166239"/>
            <a:chExt cx="2997999" cy="36432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C88312-6B3A-4FA6-18D9-5DFDE2522C13}"/>
                    </a:ext>
                  </a:extLst>
                </p14:cNvPr>
                <p14:cNvContentPartPr/>
                <p14:nvPr/>
              </p14:nvContentPartPr>
              <p14:xfrm>
                <a:off x="4759538" y="4283048"/>
                <a:ext cx="130412" cy="247517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C88312-6B3A-4FA6-18D9-5DFDE2522C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50532" y="4274414"/>
                  <a:ext cx="148064" cy="265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1E2F0E-4224-8B4F-B613-47CFB9D564C9}"/>
                    </a:ext>
                  </a:extLst>
                </p14:cNvPr>
                <p14:cNvContentPartPr/>
                <p14:nvPr/>
              </p14:nvContentPartPr>
              <p14:xfrm>
                <a:off x="4779647" y="4396308"/>
                <a:ext cx="127159" cy="17447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1E2F0E-4224-8B4F-B613-47CFB9D564C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70667" y="4387406"/>
                  <a:ext cx="144760" cy="34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8B4A11-402E-8979-156C-524A565B1F0F}"/>
                    </a:ext>
                  </a:extLst>
                </p14:cNvPr>
                <p14:cNvContentPartPr/>
                <p14:nvPr/>
              </p14:nvContentPartPr>
              <p14:xfrm>
                <a:off x="4774324" y="4266488"/>
                <a:ext cx="188373" cy="48794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8B4A11-402E-8979-156C-524A565B1F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65337" y="4257519"/>
                  <a:ext cx="205988" cy="66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92D3A5-426D-AC17-0779-02426323725B}"/>
                    </a:ext>
                  </a:extLst>
                </p14:cNvPr>
                <p14:cNvContentPartPr/>
                <p14:nvPr/>
              </p14:nvContentPartPr>
              <p14:xfrm>
                <a:off x="5187443" y="4333616"/>
                <a:ext cx="36373" cy="155548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92D3A5-426D-AC17-0779-02426323725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78440" y="4324635"/>
                  <a:ext cx="54019" cy="173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475771-E4D3-D377-EF2B-C71EA717017D}"/>
                    </a:ext>
                  </a:extLst>
                </p14:cNvPr>
                <p14:cNvContentPartPr/>
                <p14:nvPr/>
              </p14:nvContentPartPr>
              <p14:xfrm>
                <a:off x="5129482" y="4433865"/>
                <a:ext cx="153478" cy="16265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475771-E4D3-D377-EF2B-C71EA717017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20475" y="4424829"/>
                  <a:ext cx="171132" cy="33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792A04-BDC3-A928-283E-6385E4CB6A38}"/>
                    </a:ext>
                  </a:extLst>
                </p14:cNvPr>
                <p14:cNvContentPartPr/>
                <p14:nvPr/>
              </p14:nvContentPartPr>
              <p14:xfrm>
                <a:off x="5398291" y="4326519"/>
                <a:ext cx="278863" cy="141354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792A04-BDC3-A928-283E-6385E4CB6A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89284" y="4317887"/>
                  <a:ext cx="296517" cy="158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B73641-4558-FF32-97D3-8EF6196B3B9B}"/>
                    </a:ext>
                  </a:extLst>
                </p14:cNvPr>
                <p14:cNvContentPartPr/>
                <p14:nvPr/>
              </p14:nvContentPartPr>
              <p14:xfrm>
                <a:off x="5403614" y="4221243"/>
                <a:ext cx="158210" cy="22179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B73641-4558-FF32-97D3-8EF6196B3B9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94625" y="4212300"/>
                  <a:ext cx="175829" cy="39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A6943CF-761C-35DF-1D5B-5F8D42B39E70}"/>
                    </a:ext>
                  </a:extLst>
                </p14:cNvPr>
                <p14:cNvContentPartPr/>
                <p14:nvPr/>
              </p14:nvContentPartPr>
              <p14:xfrm>
                <a:off x="4668752" y="4166239"/>
                <a:ext cx="356933" cy="9759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A6943CF-761C-35DF-1D5B-5F8D42B39E7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60117" y="4157564"/>
                  <a:ext cx="374564" cy="27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CF00B93-1BAD-7EC1-D812-B3FB26D8A35E}"/>
                    </a:ext>
                  </a:extLst>
                </p14:cNvPr>
                <p14:cNvContentPartPr/>
                <p14:nvPr/>
              </p14:nvContentPartPr>
              <p14:xfrm>
                <a:off x="5810819" y="4275951"/>
                <a:ext cx="187190" cy="220606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CF00B93-1BAD-7EC1-D812-B3FB26D8A35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02179" y="4266954"/>
                  <a:ext cx="204829" cy="2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E0268C-953E-6FDB-5BAB-C5CB4786BB0B}"/>
                    </a:ext>
                  </a:extLst>
                </p14:cNvPr>
                <p14:cNvContentPartPr/>
                <p14:nvPr/>
              </p14:nvContentPartPr>
              <p14:xfrm>
                <a:off x="5802834" y="4327702"/>
                <a:ext cx="182163" cy="127455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E0268C-953E-6FDB-5BAB-C5CB4786BB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94194" y="4318726"/>
                  <a:ext cx="199803" cy="145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A399270-B512-EEFC-3765-07EFE516C54B}"/>
                    </a:ext>
                  </a:extLst>
                </p14:cNvPr>
                <p14:cNvContentPartPr/>
                <p14:nvPr/>
              </p14:nvContentPartPr>
              <p14:xfrm>
                <a:off x="6139658" y="4243126"/>
                <a:ext cx="248995" cy="270583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A399270-B512-EEFC-3765-07EFE516C5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30663" y="4234131"/>
                  <a:ext cx="266626" cy="288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F6987EF-119B-138F-0009-0D56B2B13A13}"/>
                    </a:ext>
                  </a:extLst>
                </p14:cNvPr>
                <p14:cNvContentPartPr/>
                <p14:nvPr/>
              </p14:nvContentPartPr>
              <p14:xfrm>
                <a:off x="6106834" y="4183982"/>
                <a:ext cx="225042" cy="9463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F6987EF-119B-138F-0009-0D56B2B13A1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98192" y="4175220"/>
                  <a:ext cx="242685" cy="26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939CCEC-A2BB-E528-465E-45D874209392}"/>
                    </a:ext>
                  </a:extLst>
                </p14:cNvPr>
                <p14:cNvContentPartPr/>
                <p14:nvPr/>
              </p14:nvContentPartPr>
              <p14:xfrm>
                <a:off x="6633213" y="4312916"/>
                <a:ext cx="194583" cy="20996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939CCEC-A2BB-E528-465E-45D87420939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24221" y="4303866"/>
                  <a:ext cx="212207" cy="38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8738721-B2CA-46D1-8BED-D70E5C989CE9}"/>
                    </a:ext>
                  </a:extLst>
                </p14:cNvPr>
                <p14:cNvContentPartPr/>
                <p14:nvPr/>
              </p14:nvContentPartPr>
              <p14:xfrm>
                <a:off x="6625820" y="4388324"/>
                <a:ext cx="208482" cy="46132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8738721-B2CA-46D1-8BED-D70E5C989CE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17178" y="4379674"/>
                  <a:ext cx="226126" cy="63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DB3847F-38CA-866C-F5C5-74D55A1F0D04}"/>
                    </a:ext>
                  </a:extLst>
                </p14:cNvPr>
                <p14:cNvContentPartPr/>
                <p14:nvPr/>
              </p14:nvContentPartPr>
              <p14:xfrm>
                <a:off x="7405927" y="4211484"/>
                <a:ext cx="260824" cy="35486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DB3847F-38CA-866C-F5C5-74D55A1F0D0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97281" y="4202523"/>
                  <a:ext cx="278476" cy="5305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427976D-5D81-B8AE-B2B3-9AB1338A4688}"/>
                  </a:ext>
                </a:extLst>
              </p14:cNvPr>
              <p14:cNvContentPartPr/>
              <p14:nvPr/>
            </p14:nvContentPartPr>
            <p14:xfrm>
              <a:off x="931475" y="856246"/>
              <a:ext cx="124498" cy="623376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427976D-5D81-B8AE-B2B3-9AB1338A468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22839" y="847608"/>
                <a:ext cx="142129" cy="641012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B462879-96FC-DB32-A31B-CA0B28AD0BC1}"/>
              </a:ext>
            </a:extLst>
          </p:cNvPr>
          <p:cNvGrpSpPr/>
          <p:nvPr/>
        </p:nvGrpSpPr>
        <p:grpSpPr>
          <a:xfrm>
            <a:off x="4078812" y="809227"/>
            <a:ext cx="1113973" cy="632839"/>
            <a:chOff x="4078812" y="809227"/>
            <a:chExt cx="1113973" cy="63283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2445A95-C9FE-17ED-35F4-93CA0DBC1E12}"/>
                    </a:ext>
                  </a:extLst>
                </p14:cNvPr>
                <p14:cNvContentPartPr/>
                <p14:nvPr/>
              </p14:nvContentPartPr>
              <p14:xfrm>
                <a:off x="4078812" y="839686"/>
                <a:ext cx="137509" cy="6023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2445A95-C9FE-17ED-35F4-93CA0DBC1E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69813" y="830685"/>
                  <a:ext cx="155148" cy="620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1A348B9-D218-4295-9487-7DE66DA10885}"/>
                    </a:ext>
                  </a:extLst>
                </p14:cNvPr>
                <p14:cNvContentPartPr/>
                <p14:nvPr/>
              </p14:nvContentPartPr>
              <p14:xfrm>
                <a:off x="4453783" y="987546"/>
                <a:ext cx="233618" cy="291875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1A348B9-D218-4295-9487-7DE66DA108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45144" y="978549"/>
                  <a:ext cx="251256" cy="309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C1070B-228A-7EBF-9DFE-1E7C4AAE53BD}"/>
                    </a:ext>
                  </a:extLst>
                </p14:cNvPr>
                <p14:cNvContentPartPr/>
                <p14:nvPr/>
              </p14:nvContentPartPr>
              <p14:xfrm>
                <a:off x="4480398" y="1048168"/>
                <a:ext cx="212918" cy="194583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C1070B-228A-7EBF-9DFE-1E7C4AAE53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71766" y="1039176"/>
                  <a:ext cx="230541" cy="212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2528BA6-4F03-D2DD-6BAA-D9929DA26578}"/>
                    </a:ext>
                  </a:extLst>
                </p14:cNvPr>
                <p14:cNvContentPartPr/>
                <p14:nvPr/>
              </p14:nvContentPartPr>
              <p14:xfrm>
                <a:off x="4944973" y="907406"/>
                <a:ext cx="232731" cy="306956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2528BA6-4F03-D2DD-6BAA-D9929DA2657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35966" y="898410"/>
                  <a:ext cx="250384" cy="324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DBB7B28-7753-D024-AECD-C2D73614C1B4}"/>
                    </a:ext>
                  </a:extLst>
                </p14:cNvPr>
                <p14:cNvContentPartPr/>
                <p14:nvPr/>
              </p14:nvContentPartPr>
              <p14:xfrm>
                <a:off x="4877253" y="809227"/>
                <a:ext cx="315532" cy="44358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DBB7B28-7753-D024-AECD-C2D73614C1B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68258" y="800642"/>
                  <a:ext cx="333161" cy="6188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A5487F4-B867-506D-9F16-E2D5684483DA}"/>
                  </a:ext>
                </a:extLst>
              </p14:cNvPr>
              <p14:cNvContentPartPr/>
              <p14:nvPr/>
            </p14:nvContentPartPr>
            <p14:xfrm>
              <a:off x="1923612" y="1279420"/>
              <a:ext cx="107642" cy="151112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A5487F4-B867-506D-9F16-E2D5684483D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14972" y="1270785"/>
                <a:ext cx="125282" cy="168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3413214-06C0-90B4-9F47-77D835F58864}"/>
                  </a:ext>
                </a:extLst>
              </p14:cNvPr>
              <p14:cNvContentPartPr/>
              <p14:nvPr/>
            </p14:nvContentPartPr>
            <p14:xfrm>
              <a:off x="3659187" y="1299233"/>
              <a:ext cx="122723" cy="212918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3413214-06C0-90B4-9F47-77D835F5886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50550" y="1290587"/>
                <a:ext cx="140358" cy="23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F7CD3E0-F371-5423-326A-8236C6DAE778}"/>
                  </a:ext>
                </a:extLst>
              </p14:cNvPr>
              <p14:cNvContentPartPr/>
              <p14:nvPr/>
            </p14:nvContentPartPr>
            <p14:xfrm>
              <a:off x="3296340" y="1062362"/>
              <a:ext cx="217353" cy="319377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F7CD3E0-F371-5423-326A-8236C6DAE77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87344" y="1053360"/>
                <a:ext cx="234986" cy="337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158250A-F75B-2020-E852-D395788203E9}"/>
                  </a:ext>
                </a:extLst>
              </p14:cNvPr>
              <p14:cNvContentPartPr/>
              <p14:nvPr/>
            </p14:nvContentPartPr>
            <p14:xfrm>
              <a:off x="3872696" y="1093709"/>
              <a:ext cx="124202" cy="256388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158250A-F75B-2020-E852-D395788203E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63696" y="1084707"/>
                <a:ext cx="141842" cy="274033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E102908-941A-E6C3-3661-47D0E4B80CE0}"/>
              </a:ext>
            </a:extLst>
          </p:cNvPr>
          <p:cNvGrpSpPr/>
          <p:nvPr/>
        </p:nvGrpSpPr>
        <p:grpSpPr>
          <a:xfrm>
            <a:off x="8882776" y="190401"/>
            <a:ext cx="2096730" cy="592718"/>
            <a:chOff x="8882776" y="190401"/>
            <a:chExt cx="2096730" cy="59271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22CDCE-8AA5-4010-B6BA-5BA0B199BD18}"/>
                    </a:ext>
                  </a:extLst>
                </p14:cNvPr>
                <p14:cNvContentPartPr/>
                <p14:nvPr/>
              </p14:nvContentPartPr>
              <p14:xfrm>
                <a:off x="9094181" y="414222"/>
                <a:ext cx="153244" cy="162393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22CDCE-8AA5-4010-B6BA-5BA0B199BD1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85527" y="405580"/>
                  <a:ext cx="170912" cy="180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2B950D7-38D4-D64C-D847-A72C325C8373}"/>
                    </a:ext>
                  </a:extLst>
                </p14:cNvPr>
                <p14:cNvContentPartPr/>
                <p14:nvPr/>
              </p14:nvContentPartPr>
              <p14:xfrm>
                <a:off x="9130450" y="330575"/>
                <a:ext cx="104886" cy="11109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2B950D7-38D4-D64C-D847-A72C325C837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21800" y="321974"/>
                  <a:ext cx="122547" cy="28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016982A-92FA-ACDF-BEFF-7206D9118B20}"/>
                    </a:ext>
                  </a:extLst>
                </p14:cNvPr>
                <p14:cNvContentPartPr/>
                <p14:nvPr/>
              </p14:nvContentPartPr>
              <p14:xfrm>
                <a:off x="9364073" y="425985"/>
                <a:ext cx="104559" cy="143442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016982A-92FA-ACDF-BEFF-7206D9118B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55090" y="417357"/>
                  <a:ext cx="122165" cy="1610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A65978B-2B3D-3C3A-E546-A13093F1C170}"/>
                    </a:ext>
                  </a:extLst>
                </p14:cNvPr>
                <p14:cNvContentPartPr/>
                <p14:nvPr/>
              </p14:nvContentPartPr>
              <p14:xfrm>
                <a:off x="9368321" y="443303"/>
                <a:ext cx="94430" cy="9443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65978B-2B3D-3C3A-E546-A13093F1C17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59345" y="434327"/>
                  <a:ext cx="112023" cy="112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A6949CF-86F8-AB1B-ADD6-A5F3D2593509}"/>
                    </a:ext>
                  </a:extLst>
                </p14:cNvPr>
                <p14:cNvContentPartPr/>
                <p14:nvPr/>
              </p14:nvContentPartPr>
              <p14:xfrm>
                <a:off x="9584954" y="396905"/>
                <a:ext cx="120569" cy="219573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A6949CF-86F8-AB1B-ADD6-A5F3D259350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75956" y="388266"/>
                  <a:ext cx="138204" cy="237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E35364-F914-EF15-24B7-038F70089CDB}"/>
                    </a:ext>
                  </a:extLst>
                </p14:cNvPr>
                <p14:cNvContentPartPr/>
                <p14:nvPr/>
              </p14:nvContentPartPr>
              <p14:xfrm>
                <a:off x="9601291" y="359002"/>
                <a:ext cx="327" cy="327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E35364-F914-EF15-24B7-038F70089CD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93443" y="350827"/>
                  <a:ext cx="16350" cy="16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F9A5AC9-9C48-4EA2-C5EC-25D7D37C79FB}"/>
                    </a:ext>
                  </a:extLst>
                </p14:cNvPr>
                <p14:cNvContentPartPr/>
                <p14:nvPr/>
              </p14:nvContentPartPr>
              <p14:xfrm>
                <a:off x="9556527" y="349853"/>
                <a:ext cx="174809" cy="37576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F9A5AC9-9C48-4EA2-C5EC-25D7D37C79F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47535" y="340906"/>
                  <a:ext cx="192434" cy="55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19B63C9-AD8B-5F5B-8B00-740C8577E101}"/>
                    </a:ext>
                  </a:extLst>
                </p14:cNvPr>
                <p14:cNvContentPartPr/>
                <p14:nvPr/>
              </p14:nvContentPartPr>
              <p14:xfrm>
                <a:off x="9008900" y="274048"/>
                <a:ext cx="146382" cy="364975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19B63C9-AD8B-5F5B-8B00-740C8577E10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00268" y="265050"/>
                  <a:ext cx="164005" cy="382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53858B-24CD-37C0-AB4B-DE86C440E48F}"/>
                    </a:ext>
                  </a:extLst>
                </p14:cNvPr>
                <p14:cNvContentPartPr/>
                <p14:nvPr/>
              </p14:nvContentPartPr>
              <p14:xfrm>
                <a:off x="9771853" y="236472"/>
                <a:ext cx="164353" cy="394056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53858B-24CD-37C0-AB4B-DE86C440E4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63222" y="227475"/>
                  <a:ext cx="181975" cy="4116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9B16CC5-3898-BEE3-147C-968EFDAD5AAC}"/>
                    </a:ext>
                  </a:extLst>
                </p14:cNvPr>
                <p14:cNvContentPartPr/>
                <p14:nvPr/>
              </p14:nvContentPartPr>
              <p14:xfrm>
                <a:off x="10092391" y="399845"/>
                <a:ext cx="137233" cy="185265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9B16CC5-3898-BEE3-147C-968EFDAD5AA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83769" y="390834"/>
                  <a:ext cx="154836" cy="202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2AC2FBA-DDF8-E4B3-C08F-B4BF5ED3B196}"/>
                    </a:ext>
                  </a:extLst>
                </p14:cNvPr>
                <p14:cNvContentPartPr/>
                <p14:nvPr/>
              </p14:nvContentPartPr>
              <p14:xfrm>
                <a:off x="10080628" y="432193"/>
                <a:ext cx="119262" cy="142788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2AC2FBA-DDF8-E4B3-C08F-B4BF5ED3B19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71981" y="423201"/>
                  <a:ext cx="136917" cy="160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4D2C67C-98B1-6BB5-B7A8-8ED12E629A13}"/>
                    </a:ext>
                  </a:extLst>
                </p14:cNvPr>
                <p14:cNvContentPartPr/>
                <p14:nvPr/>
              </p14:nvContentPartPr>
              <p14:xfrm>
                <a:off x="10295300" y="407034"/>
                <a:ext cx="176770" cy="206504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4D2C67C-98B1-6BB5-B7A8-8ED12E629A1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86660" y="398040"/>
                  <a:ext cx="194411" cy="224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32B2C76-5F49-7D79-EDFC-16E1B0E2B487}"/>
                    </a:ext>
                  </a:extLst>
                </p14:cNvPr>
                <p14:cNvContentPartPr/>
                <p14:nvPr/>
              </p14:nvContentPartPr>
              <p14:xfrm>
                <a:off x="10247268" y="292673"/>
                <a:ext cx="263357" cy="72538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32B2C76-5F49-7D79-EDFC-16E1B0E2B48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38633" y="284012"/>
                  <a:ext cx="280986" cy="90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0744E57-778B-B22A-ABA1-B650BB1D553F}"/>
                    </a:ext>
                  </a:extLst>
                </p14:cNvPr>
                <p14:cNvContentPartPr/>
                <p14:nvPr/>
              </p14:nvContentPartPr>
              <p14:xfrm>
                <a:off x="8882776" y="224056"/>
                <a:ext cx="206830" cy="559063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0744E57-778B-B22A-ABA1-B650BB1D55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73768" y="215056"/>
                  <a:ext cx="224486" cy="576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E752DB-ED8F-B4CE-7782-4645602BC269}"/>
                    </a:ext>
                  </a:extLst>
                </p14:cNvPr>
                <p14:cNvContentPartPr/>
                <p14:nvPr/>
              </p14:nvContentPartPr>
              <p14:xfrm>
                <a:off x="10608976" y="190401"/>
                <a:ext cx="157492" cy="541092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E752DB-ED8F-B4CE-7782-4645602BC26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00346" y="181401"/>
                  <a:ext cx="175111" cy="558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8323152-CB05-04C0-2B8B-027E609A1612}"/>
                    </a:ext>
                  </a:extLst>
                </p14:cNvPr>
                <p14:cNvContentPartPr/>
                <p14:nvPr/>
              </p14:nvContentPartPr>
              <p14:xfrm>
                <a:off x="10886057" y="613211"/>
                <a:ext cx="78092" cy="152917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8323152-CB05-04C0-2B8B-027E609A161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77060" y="604216"/>
                  <a:ext cx="95726" cy="170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482A506-BD24-56D4-79AC-215772552620}"/>
                    </a:ext>
                  </a:extLst>
                </p14:cNvPr>
                <p14:cNvContentPartPr/>
                <p14:nvPr/>
              </p14:nvContentPartPr>
              <p14:xfrm>
                <a:off x="10955327" y="502444"/>
                <a:ext cx="24179" cy="17971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482A506-BD24-56D4-79AC-21577255262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46305" y="493818"/>
                  <a:ext cx="41862" cy="355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F329BEC-5DD4-1602-88DE-756E70C9ACB7}"/>
                  </a:ext>
                </a:extLst>
              </p14:cNvPr>
              <p14:cNvContentPartPr/>
              <p14:nvPr/>
            </p14:nvContentPartPr>
            <p14:xfrm>
              <a:off x="9239256" y="1108558"/>
              <a:ext cx="154878" cy="222187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F329BEC-5DD4-1602-88DE-756E70C9ACB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230612" y="1099915"/>
                <a:ext cx="172527" cy="239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1DE5648-DC39-4B4E-B25C-93278ABD0E8E}"/>
                  </a:ext>
                </a:extLst>
              </p14:cNvPr>
              <p14:cNvContentPartPr/>
              <p14:nvPr/>
            </p14:nvContentPartPr>
            <p14:xfrm>
              <a:off x="9271604" y="1204621"/>
              <a:ext cx="113708" cy="23199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1DE5648-DC39-4B4E-B25C-93278ABD0E8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262608" y="1195698"/>
                <a:ext cx="131340" cy="40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0B2F525-0FAD-80D8-9299-10EBEC18668A}"/>
                  </a:ext>
                </a:extLst>
              </p14:cNvPr>
              <p14:cNvContentPartPr/>
              <p14:nvPr/>
            </p14:nvContentPartPr>
            <p14:xfrm>
              <a:off x="9485623" y="1291209"/>
              <a:ext cx="327" cy="327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0B2F525-0FAD-80D8-9299-10EBEC1866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477448" y="1283361"/>
                <a:ext cx="16350" cy="16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469DFB-07F7-DBFD-701D-5580AB8FCFDB}"/>
                  </a:ext>
                </a:extLst>
              </p14:cNvPr>
              <p14:cNvContentPartPr/>
              <p14:nvPr/>
            </p14:nvContentPartPr>
            <p14:xfrm>
              <a:off x="9617302" y="1360479"/>
              <a:ext cx="70250" cy="251921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469DFB-07F7-DBFD-701D-5580AB8FCFD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608296" y="1351482"/>
                <a:ext cx="87903" cy="269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608E110-6FB9-6964-17AA-72FFCAF416F8}"/>
                  </a:ext>
                </a:extLst>
              </p14:cNvPr>
              <p14:cNvContentPartPr/>
              <p14:nvPr/>
            </p14:nvContentPartPr>
            <p14:xfrm>
              <a:off x="9667294" y="1290555"/>
              <a:ext cx="327" cy="327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608E110-6FB9-6964-17AA-72FFCAF416F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659119" y="1282707"/>
                <a:ext cx="16350" cy="16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0ACFDDB-DBB1-69E4-C625-F435B10C1987}"/>
                  </a:ext>
                </a:extLst>
              </p14:cNvPr>
              <p14:cNvContentPartPr/>
              <p14:nvPr/>
            </p14:nvContentPartPr>
            <p14:xfrm>
              <a:off x="9523852" y="1414392"/>
              <a:ext cx="83320" cy="110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0ACFDDB-DBB1-69E4-C625-F435B10C198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514874" y="1405758"/>
                <a:ext cx="100918" cy="128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7A05138-654E-8D72-E93F-EE61DE3D1755}"/>
                  </a:ext>
                </a:extLst>
              </p14:cNvPr>
              <p14:cNvContentPartPr/>
              <p14:nvPr/>
            </p14:nvContentPartPr>
            <p14:xfrm>
              <a:off x="9792111" y="1336627"/>
              <a:ext cx="108806" cy="217286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7A05138-654E-8D72-E93F-EE61DE3D175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783464" y="1327993"/>
                <a:ext cx="126460" cy="234914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35EAD0F2-5F9F-AD55-55F2-1A1DA12249DA}"/>
              </a:ext>
            </a:extLst>
          </p:cNvPr>
          <p:cNvGrpSpPr/>
          <p:nvPr/>
        </p:nvGrpSpPr>
        <p:grpSpPr>
          <a:xfrm>
            <a:off x="10057429" y="1054318"/>
            <a:ext cx="1424613" cy="523120"/>
            <a:chOff x="10057429" y="1054318"/>
            <a:chExt cx="1424613" cy="5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A3CAA8-AA14-895E-3F62-47028583E181}"/>
                    </a:ext>
                  </a:extLst>
                </p14:cNvPr>
                <p14:cNvContentPartPr/>
                <p14:nvPr/>
              </p14:nvContentPartPr>
              <p14:xfrm>
                <a:off x="10057429" y="1054318"/>
                <a:ext cx="100638" cy="345697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A3CAA8-AA14-895E-3F62-47028583E18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48803" y="1045325"/>
                  <a:ext cx="118250" cy="363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9FEFB9E-3159-B133-EF19-84E6F4304879}"/>
                    </a:ext>
                  </a:extLst>
                </p14:cNvPr>
                <p14:cNvContentPartPr/>
                <p14:nvPr/>
              </p14:nvContentPartPr>
              <p14:xfrm>
                <a:off x="10216554" y="1188611"/>
                <a:ext cx="169581" cy="179057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9FEFB9E-3159-B133-EF19-84E6F430487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07553" y="1179622"/>
                  <a:ext cx="187223" cy="196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BA7E2FB-E396-DCA6-93DD-99B1D3F62748}"/>
                    </a:ext>
                  </a:extLst>
                </p14:cNvPr>
                <p14:cNvContentPartPr/>
                <p14:nvPr/>
              </p14:nvContentPartPr>
              <p14:xfrm>
                <a:off x="10261972" y="1147114"/>
                <a:ext cx="120569" cy="7515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BA7E2FB-E396-DCA6-93DD-99B1D3F6274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52974" y="1138168"/>
                  <a:ext cx="138204" cy="25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D4DE8E5-C7D7-8A95-4BB8-2106C3272DCC}"/>
                    </a:ext>
                  </a:extLst>
                </p14:cNvPr>
                <p14:cNvContentPartPr/>
                <p14:nvPr/>
              </p14:nvContentPartPr>
              <p14:xfrm>
                <a:off x="10423058" y="1208215"/>
                <a:ext cx="136580" cy="167621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D4DE8E5-C7D7-8A95-4BB8-2106C3272DC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14432" y="1199582"/>
                  <a:ext cx="154192" cy="185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E4AFB2C-DD3C-B935-E7CE-71F36C175088}"/>
                    </a:ext>
                  </a:extLst>
                </p14:cNvPr>
                <p14:cNvContentPartPr/>
                <p14:nvPr/>
              </p14:nvContentPartPr>
              <p14:xfrm>
                <a:off x="10446257" y="1235335"/>
                <a:ext cx="99658" cy="127104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E4AFB2C-DD3C-B935-E7CE-71F36C17508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437263" y="1226693"/>
                  <a:ext cx="117287" cy="144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FF5C856-D65F-F3C1-7636-1AC15E7F0A17}"/>
                    </a:ext>
                  </a:extLst>
                </p14:cNvPr>
                <p14:cNvContentPartPr/>
                <p14:nvPr/>
              </p14:nvContentPartPr>
              <p14:xfrm>
                <a:off x="10641651" y="1183383"/>
                <a:ext cx="128738" cy="200295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FF5C856-D65F-F3C1-7636-1AC15E7F0A1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32996" y="1174393"/>
                  <a:ext cx="146408" cy="217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9EC5B48-BC58-7A0A-3858-43BA4CB6D1A9}"/>
                    </a:ext>
                  </a:extLst>
                </p14:cNvPr>
                <p14:cNvContentPartPr/>
                <p14:nvPr/>
              </p14:nvContentPartPr>
              <p14:xfrm>
                <a:off x="10658968" y="1129796"/>
                <a:ext cx="103579" cy="1307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9EC5B48-BC58-7A0A-3858-43BA4CB6D1A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49977" y="1120720"/>
                  <a:ext cx="121202" cy="30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56F3348-D1A1-A6DE-DE56-EE905F4B70D5}"/>
                    </a:ext>
                  </a:extLst>
                </p14:cNvPr>
                <p14:cNvContentPartPr/>
                <p14:nvPr/>
              </p14:nvContentPartPr>
              <p14:xfrm>
                <a:off x="10782152" y="1054971"/>
                <a:ext cx="163373" cy="368243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56F3348-D1A1-A6DE-DE56-EE905F4B70D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73156" y="1045972"/>
                  <a:ext cx="181006" cy="385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E2F1753-9EA4-957B-8BFE-4658BFFC7C0C}"/>
                    </a:ext>
                  </a:extLst>
                </p14:cNvPr>
                <p14:cNvContentPartPr/>
                <p14:nvPr/>
              </p14:nvContentPartPr>
              <p14:xfrm>
                <a:off x="10941604" y="1396094"/>
                <a:ext cx="62409" cy="181344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E2F1753-9EA4-957B-8BFE-4658BFFC7C0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32996" y="1387081"/>
                  <a:ext cx="79984" cy="199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1276C10-5871-6363-AC25-31BCB9D227B1}"/>
                    </a:ext>
                  </a:extLst>
                </p14:cNvPr>
                <p14:cNvContentPartPr/>
                <p14:nvPr/>
              </p14:nvContentPartPr>
              <p14:xfrm>
                <a:off x="11011201" y="1287288"/>
                <a:ext cx="327" cy="327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1276C10-5871-6363-AC25-31BCB9D227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03026" y="1279440"/>
                  <a:ext cx="16350" cy="16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175A6B0-D96A-D3D8-576C-BAD5C5ED38FD}"/>
                    </a:ext>
                  </a:extLst>
                </p14:cNvPr>
                <p14:cNvContentPartPr/>
                <p14:nvPr/>
              </p14:nvContentPartPr>
              <p14:xfrm>
                <a:off x="11135038" y="1158223"/>
                <a:ext cx="124164" cy="238525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175A6B0-D96A-D3D8-576C-BAD5C5ED38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26041" y="1149215"/>
                  <a:ext cx="141799" cy="256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068E2D-06A3-1554-CDAB-FFF3F2E6FCA9}"/>
                    </a:ext>
                  </a:extLst>
                </p14:cNvPr>
                <p14:cNvContentPartPr/>
                <p14:nvPr/>
              </p14:nvContentPartPr>
              <p14:xfrm>
                <a:off x="11378137" y="1380737"/>
                <a:ext cx="103905" cy="177423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068E2D-06A3-1554-CDAB-FFF3F2E6FCA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369478" y="1372100"/>
                  <a:ext cx="121583" cy="1950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92E2A54-E7A0-F3A9-4B28-5DE0F948367E}"/>
                  </a:ext>
                </a:extLst>
              </p14:cNvPr>
              <p14:cNvContentPartPr/>
              <p14:nvPr/>
            </p14:nvContentPartPr>
            <p14:xfrm>
              <a:off x="9633639" y="1792764"/>
              <a:ext cx="69270" cy="285576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92E2A54-E7A0-F3A9-4B28-5DE0F948367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624666" y="1784132"/>
                <a:ext cx="86857" cy="30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23EE5CC-5880-CEB9-47E4-39DB9EDF4706}"/>
              </a:ext>
            </a:extLst>
          </p:cNvPr>
          <p:cNvGrpSpPr/>
          <p:nvPr/>
        </p:nvGrpSpPr>
        <p:grpSpPr>
          <a:xfrm>
            <a:off x="9235989" y="1834588"/>
            <a:ext cx="1388017" cy="721455"/>
            <a:chOff x="9235989" y="1834588"/>
            <a:chExt cx="1388017" cy="72145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C135156-8092-B1A7-AECA-9D06B4ACCEF0}"/>
                    </a:ext>
                  </a:extLst>
                </p14:cNvPr>
                <p14:cNvContentPartPr/>
                <p14:nvPr/>
              </p14:nvContentPartPr>
              <p14:xfrm>
                <a:off x="9990119" y="1980970"/>
                <a:ext cx="152264" cy="193107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C135156-8092-B1A7-AECA-9D06B4ACCEF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81120" y="1971980"/>
                  <a:ext cx="169902" cy="210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4DF725B-F2D4-F274-8A32-FFD9E2B59AA3}"/>
                    </a:ext>
                  </a:extLst>
                </p14:cNvPr>
                <p14:cNvContentPartPr/>
                <p14:nvPr/>
              </p14:nvContentPartPr>
              <p14:xfrm>
                <a:off x="10004496" y="2094024"/>
                <a:ext cx="122203" cy="15357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4DF725B-F2D4-F274-8A32-FFD9E2B59A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95484" y="2084883"/>
                  <a:ext cx="139867" cy="33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D1FEF8E-27F5-1BF2-BC3E-F8C0ED5C3178}"/>
                    </a:ext>
                  </a:extLst>
                </p14:cNvPr>
                <p14:cNvContentPartPr/>
                <p14:nvPr/>
              </p14:nvContentPartPr>
              <p14:xfrm>
                <a:off x="10178978" y="2224396"/>
                <a:ext cx="63389" cy="112074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D1FEF8E-27F5-1BF2-BC3E-F8C0ED5C317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70334" y="2215387"/>
                  <a:ext cx="81037" cy="129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4360324-BF86-1F9A-1ABA-AD12F75D7B29}"/>
                    </a:ext>
                  </a:extLst>
                </p14:cNvPr>
                <p14:cNvContentPartPr/>
                <p14:nvPr/>
              </p14:nvContentPartPr>
              <p14:xfrm>
                <a:off x="10257071" y="2171136"/>
                <a:ext cx="327" cy="327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4360324-BF86-1F9A-1ABA-AD12F75D7B2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49223" y="2162961"/>
                  <a:ext cx="16350" cy="16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84D486-F34E-8DC0-DCA3-734D8B3004A6}"/>
                    </a:ext>
                  </a:extLst>
                </p14:cNvPr>
                <p14:cNvContentPartPr/>
                <p14:nvPr/>
              </p14:nvContentPartPr>
              <p14:xfrm>
                <a:off x="10302815" y="2175057"/>
                <a:ext cx="119589" cy="173502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84D486-F34E-8DC0-DCA3-734D8B3004A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93810" y="2166418"/>
                  <a:ext cx="137239" cy="191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A877156-DAA8-7EB4-22AF-07CF11DB60D7}"/>
                    </a:ext>
                  </a:extLst>
                </p14:cNvPr>
                <p14:cNvContentPartPr/>
                <p14:nvPr/>
              </p14:nvContentPartPr>
              <p14:xfrm>
                <a:off x="10473703" y="2267526"/>
                <a:ext cx="150303" cy="63062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A877156-DAA8-7EB4-22AF-07CF11DB60D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65073" y="2258517"/>
                  <a:ext cx="167922" cy="80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2E1C70C-D7D9-8017-57E6-AFD9E8C84D1E}"/>
                    </a:ext>
                  </a:extLst>
                </p14:cNvPr>
                <p14:cNvContentPartPr/>
                <p14:nvPr/>
              </p14:nvContentPartPr>
              <p14:xfrm>
                <a:off x="9237949" y="1964959"/>
                <a:ext cx="155204" cy="226108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2E1C70C-D7D9-8017-57E6-AFD9E8C84D1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28946" y="1955958"/>
                  <a:ext cx="172849" cy="243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2C6803D-81D5-96DD-5E12-B48B147E8FF4}"/>
                    </a:ext>
                  </a:extLst>
                </p14:cNvPr>
                <p14:cNvContentPartPr/>
                <p14:nvPr/>
              </p14:nvContentPartPr>
              <p14:xfrm>
                <a:off x="9235989" y="2128332"/>
                <a:ext cx="162066" cy="1405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2C6803D-81D5-96DD-5E12-B48B147E8F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26985" y="2119686"/>
                  <a:ext cx="179713" cy="31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EDC5127-7D72-B7DC-75AC-40E194B5259E}"/>
                    </a:ext>
                  </a:extLst>
                </p14:cNvPr>
                <p14:cNvContentPartPr/>
                <p14:nvPr/>
              </p14:nvContentPartPr>
              <p14:xfrm>
                <a:off x="9528427" y="2151858"/>
                <a:ext cx="327" cy="327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EDC5127-7D72-B7DC-75AC-40E194B5259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20252" y="2144010"/>
                  <a:ext cx="16350" cy="16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D1139C-22A9-DBC9-B371-832ABD6B76BC}"/>
                    </a:ext>
                  </a:extLst>
                </p14:cNvPr>
                <p14:cNvContentPartPr/>
                <p14:nvPr/>
              </p14:nvContentPartPr>
              <p14:xfrm>
                <a:off x="9399362" y="2335816"/>
                <a:ext cx="109460" cy="220227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D1139C-22A9-DBC9-B371-832ABD6B76B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90720" y="2326820"/>
                  <a:ext cx="127103" cy="237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41443B9-CFEA-C2F3-0CFA-6D0B299D81C9}"/>
                    </a:ext>
                  </a:extLst>
                </p14:cNvPr>
                <p14:cNvContentPartPr/>
                <p14:nvPr/>
              </p14:nvContentPartPr>
              <p14:xfrm>
                <a:off x="9465692" y="2297587"/>
                <a:ext cx="327" cy="327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41443B9-CFEA-C2F3-0CFA-6D0B299D81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57844" y="2289412"/>
                  <a:ext cx="16350" cy="16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0735723-BE34-3807-63B5-5B14AA98515C}"/>
                    </a:ext>
                  </a:extLst>
                </p14:cNvPr>
                <p14:cNvContentPartPr/>
                <p14:nvPr/>
              </p14:nvContentPartPr>
              <p14:xfrm>
                <a:off x="9549339" y="2278309"/>
                <a:ext cx="120243" cy="172849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0735723-BE34-3807-63B5-5B14AA98515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540339" y="2269667"/>
                  <a:ext cx="137883" cy="190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20A7362-883B-2809-689B-564C1EFD661C}"/>
                    </a:ext>
                  </a:extLst>
                </p14:cNvPr>
                <p14:cNvContentPartPr/>
                <p14:nvPr/>
              </p14:nvContentPartPr>
              <p14:xfrm>
                <a:off x="9730356" y="2305429"/>
                <a:ext cx="56854" cy="128084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20A7362-883B-2809-689B-564C1EFD661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21720" y="2296434"/>
                  <a:ext cx="74486" cy="145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C17C8A0-51D5-D7E5-8E81-6328246EDCF5}"/>
                    </a:ext>
                  </a:extLst>
                </p14:cNvPr>
                <p14:cNvContentPartPr/>
                <p14:nvPr/>
              </p14:nvContentPartPr>
              <p14:xfrm>
                <a:off x="9722514" y="2178978"/>
                <a:ext cx="26793" cy="51626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C17C8A0-51D5-D7E5-8E81-6328246EDCF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13824" y="2170015"/>
                  <a:ext cx="44534" cy="6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5923087-7C9C-A1C1-0898-103056F777A9}"/>
                    </a:ext>
                  </a:extLst>
                </p14:cNvPr>
                <p14:cNvContentPartPr/>
                <p14:nvPr/>
              </p14:nvContentPartPr>
              <p14:xfrm>
                <a:off x="9891115" y="1834588"/>
                <a:ext cx="203563" cy="6577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5923087-7C9C-A1C1-0898-103056F777A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82124" y="1825588"/>
                  <a:ext cx="221186" cy="6753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4A6A147-1A2E-387B-6B73-D1EEC9E08E71}"/>
              </a:ext>
            </a:extLst>
          </p:cNvPr>
          <p:cNvGrpSpPr/>
          <p:nvPr/>
        </p:nvGrpSpPr>
        <p:grpSpPr>
          <a:xfrm>
            <a:off x="10797182" y="1777407"/>
            <a:ext cx="1215169" cy="558736"/>
            <a:chOff x="10797182" y="1777407"/>
            <a:chExt cx="1215169" cy="55873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DE84920-DFC5-A68F-5AB6-22CB6BA1FF99}"/>
                    </a:ext>
                  </a:extLst>
                </p14:cNvPr>
                <p14:cNvContentPartPr/>
                <p14:nvPr/>
              </p14:nvContentPartPr>
              <p14:xfrm>
                <a:off x="10797182" y="1938166"/>
                <a:ext cx="231990" cy="191473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DE84920-DFC5-A68F-5AB6-22CB6BA1FF9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88176" y="1929168"/>
                  <a:ext cx="249641" cy="209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0A8CDB1-5246-6BEF-72FB-70778809D3C4}"/>
                    </a:ext>
                  </a:extLst>
                </p14:cNvPr>
                <p14:cNvContentPartPr/>
                <p14:nvPr/>
              </p14:nvContentPartPr>
              <p14:xfrm>
                <a:off x="11206595" y="1894055"/>
                <a:ext cx="124490" cy="236564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0A8CDB1-5246-6BEF-72FB-70778809D3C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97600" y="1885053"/>
                  <a:ext cx="142120" cy="254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FE4B24-9CE0-BE0B-B9DD-2DEF6E77449C}"/>
                    </a:ext>
                  </a:extLst>
                </p14:cNvPr>
                <p14:cNvContentPartPr/>
                <p14:nvPr/>
              </p14:nvContentPartPr>
              <p14:xfrm>
                <a:off x="11387286" y="2147284"/>
                <a:ext cx="157165" cy="111094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7FE4B24-9CE0-BE0B-B9DD-2DEF6E77449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378295" y="2138627"/>
                  <a:ext cx="174788" cy="128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6014FE-D3CC-83CA-584E-83A396ACC719}"/>
                    </a:ext>
                  </a:extLst>
                </p14:cNvPr>
                <p14:cNvContentPartPr/>
                <p14:nvPr/>
              </p14:nvContentPartPr>
              <p14:xfrm>
                <a:off x="11659792" y="1886867"/>
                <a:ext cx="170888" cy="256496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76014FE-D3CC-83CA-584E-83A396ACC71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651158" y="1877861"/>
                  <a:ext cx="188516" cy="274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14B357F-8654-94BA-9ABD-E98202B249EC}"/>
                    </a:ext>
                  </a:extLst>
                </p14:cNvPr>
                <p14:cNvContentPartPr/>
                <p14:nvPr/>
              </p14:nvContentPartPr>
              <p14:xfrm>
                <a:off x="11890148" y="2048606"/>
                <a:ext cx="122203" cy="246693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14B357F-8654-94BA-9ABD-E98202B249E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881522" y="2039603"/>
                  <a:ext cx="139815" cy="264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A18C701-9525-387F-99C5-7A6FD5644588}"/>
                    </a:ext>
                  </a:extLst>
                </p14:cNvPr>
                <p14:cNvContentPartPr/>
                <p14:nvPr/>
              </p14:nvContentPartPr>
              <p14:xfrm>
                <a:off x="10971011" y="2138135"/>
                <a:ext cx="111747" cy="148343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A18C701-9525-387F-99C5-7A6FD56445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61999" y="2129494"/>
                  <a:ext cx="129410" cy="165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2915DA4-B0DD-A794-9CE4-E235A724B417}"/>
                    </a:ext>
                  </a:extLst>
                </p14:cNvPr>
                <p14:cNvContentPartPr/>
                <p14:nvPr/>
              </p14:nvContentPartPr>
              <p14:xfrm>
                <a:off x="11467012" y="1777407"/>
                <a:ext cx="120243" cy="558736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2915DA4-B0DD-A794-9CE4-E235A724B41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58039" y="1768407"/>
                  <a:ext cx="137831" cy="5763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D9EDB5B-D27D-75B3-3D7D-1D44DCFC9D19}"/>
              </a:ext>
            </a:extLst>
          </p:cNvPr>
          <p:cNvGrpSpPr/>
          <p:nvPr/>
        </p:nvGrpSpPr>
        <p:grpSpPr>
          <a:xfrm>
            <a:off x="8583804" y="2820381"/>
            <a:ext cx="1210921" cy="591411"/>
            <a:chOff x="8583804" y="2820381"/>
            <a:chExt cx="1210921" cy="59141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11E5470-CDEB-36A7-869C-A661A11AB317}"/>
                    </a:ext>
                  </a:extLst>
                </p14:cNvPr>
                <p14:cNvContentPartPr/>
                <p14:nvPr/>
              </p14:nvContentPartPr>
              <p14:xfrm>
                <a:off x="8583804" y="2820381"/>
                <a:ext cx="115341" cy="422156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11E5470-CDEB-36A7-869C-A661A11AB31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74821" y="2811384"/>
                  <a:ext cx="132948" cy="439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365FA37-F583-0658-46A7-88CFDA02C04C}"/>
                    </a:ext>
                  </a:extLst>
                </p14:cNvPr>
                <p14:cNvContentPartPr/>
                <p14:nvPr/>
              </p14:nvContentPartPr>
              <p14:xfrm>
                <a:off x="8710908" y="2990289"/>
                <a:ext cx="135273" cy="204543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365FA37-F583-0658-46A7-88CFDA02C04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02251" y="2981302"/>
                  <a:ext cx="152949" cy="222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3B3B61A-A37D-336C-3CF3-F78F92345D64}"/>
                    </a:ext>
                  </a:extLst>
                </p14:cNvPr>
                <p14:cNvContentPartPr/>
                <p14:nvPr/>
              </p14:nvContentPartPr>
              <p14:xfrm>
                <a:off x="8875588" y="3204961"/>
                <a:ext cx="79399" cy="171542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3B3B61A-A37D-336C-3CF3-F78F92345D6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866926" y="3195970"/>
                  <a:ext cx="97083" cy="189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6D9D678-C42D-0F11-46EE-4DFCCDC2FE5A}"/>
                    </a:ext>
                  </a:extLst>
                </p14:cNvPr>
                <p14:cNvContentPartPr/>
                <p14:nvPr/>
              </p14:nvContentPartPr>
              <p14:xfrm>
                <a:off x="8996157" y="3203981"/>
                <a:ext cx="71231" cy="207811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6D9D678-C42D-0F11-46EE-4DFCCDC2FE5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87523" y="3194993"/>
                  <a:ext cx="88859" cy="225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AC7ED6B-5B9F-80C5-3138-4E855A07083A}"/>
                    </a:ext>
                  </a:extLst>
                </p14:cNvPr>
                <p14:cNvContentPartPr/>
                <p14:nvPr/>
              </p14:nvContentPartPr>
              <p14:xfrm>
                <a:off x="9134371" y="2980486"/>
                <a:ext cx="103252" cy="180691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AC7ED6B-5B9F-80C5-3138-4E855A07083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125377" y="2971487"/>
                  <a:ext cx="120880" cy="198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8DCAF0F-082B-C911-8500-FB3E9C3BADBD}"/>
                    </a:ext>
                  </a:extLst>
                </p14:cNvPr>
                <p14:cNvContentPartPr/>
                <p14:nvPr/>
              </p14:nvContentPartPr>
              <p14:xfrm>
                <a:off x="9253307" y="3271291"/>
                <a:ext cx="46725" cy="89202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8DCAF0F-082B-C911-8500-FB3E9C3BADB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44681" y="3262659"/>
                  <a:ext cx="64337" cy="106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2791BF1-C8E9-84DC-8921-6259BAEB496F}"/>
                    </a:ext>
                  </a:extLst>
                </p14:cNvPr>
                <p14:cNvContentPartPr/>
                <p14:nvPr/>
              </p14:nvContentPartPr>
              <p14:xfrm>
                <a:off x="9265396" y="3104650"/>
                <a:ext cx="31368" cy="23526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2791BF1-C8E9-84DC-8921-6259BAEB496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56743" y="3095963"/>
                  <a:ext cx="49035" cy="41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0C1A733-86D2-509E-2F50-D4EBFDED5F37}"/>
                    </a:ext>
                  </a:extLst>
                </p14:cNvPr>
                <p14:cNvContentPartPr/>
                <p14:nvPr/>
              </p14:nvContentPartPr>
              <p14:xfrm>
                <a:off x="9340548" y="3279132"/>
                <a:ext cx="120569" cy="111747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0C1A733-86D2-509E-2F50-D4EBFDED5F3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31910" y="3270508"/>
                  <a:ext cx="138204" cy="129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F15797B-660D-3EC6-A94E-C1A4E6BB2A32}"/>
                    </a:ext>
                  </a:extLst>
                </p14:cNvPr>
                <p14:cNvContentPartPr/>
                <p14:nvPr/>
              </p14:nvContentPartPr>
              <p14:xfrm>
                <a:off x="9485623" y="3116740"/>
                <a:ext cx="85607" cy="6535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F15797B-660D-3EC6-A94E-C1A4E6BB2A3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76631" y="3108027"/>
                  <a:ext cx="103232" cy="24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27C191A-0106-FAD1-E99F-0430D8279B49}"/>
                    </a:ext>
                  </a:extLst>
                </p14:cNvPr>
                <p14:cNvContentPartPr/>
                <p14:nvPr/>
              </p14:nvContentPartPr>
              <p14:xfrm>
                <a:off x="9691473" y="2958268"/>
                <a:ext cx="103252" cy="226762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27C191A-0106-FAD1-E99F-0430D8279B4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82479" y="2949270"/>
                  <a:ext cx="120880" cy="2443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3D0AB54-75E2-5E36-4AA7-C26A9A6E85B9}"/>
              </a:ext>
            </a:extLst>
          </p:cNvPr>
          <p:cNvGrpSpPr/>
          <p:nvPr/>
        </p:nvGrpSpPr>
        <p:grpSpPr>
          <a:xfrm>
            <a:off x="9822498" y="2975912"/>
            <a:ext cx="355500" cy="397324"/>
            <a:chOff x="9822498" y="2975912"/>
            <a:chExt cx="355500" cy="39732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EDE4EC6-9F97-57FD-6386-FD66C3014256}"/>
                    </a:ext>
                  </a:extLst>
                </p14:cNvPr>
                <p14:cNvContentPartPr/>
                <p14:nvPr/>
              </p14:nvContentPartPr>
              <p14:xfrm>
                <a:off x="9822498" y="3185030"/>
                <a:ext cx="82667" cy="188206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EDE4EC6-9F97-57FD-6386-FD66C301425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13872" y="3176393"/>
                  <a:ext cx="100279" cy="205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5A190FE-3954-D4E8-159D-37443244AD3E}"/>
                    </a:ext>
                  </a:extLst>
                </p14:cNvPr>
                <p14:cNvContentPartPr/>
                <p14:nvPr/>
              </p14:nvContentPartPr>
              <p14:xfrm>
                <a:off x="9943721" y="3238943"/>
                <a:ext cx="85281" cy="89202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5A190FE-3954-D4E8-159D-37443244AD3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35085" y="3230311"/>
                  <a:ext cx="102913" cy="106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9310B0C-6272-37AA-9149-163BE62D2ED6}"/>
                    </a:ext>
                  </a:extLst>
                </p14:cNvPr>
                <p14:cNvContentPartPr/>
                <p14:nvPr/>
              </p14:nvContentPartPr>
              <p14:xfrm>
                <a:off x="10064617" y="2975912"/>
                <a:ext cx="113381" cy="202909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9310B0C-6272-37AA-9149-163BE62D2ED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55619" y="2967278"/>
                  <a:ext cx="131018" cy="2205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EEFD3BB-D66D-D256-4BF5-6C30EB804B63}"/>
              </a:ext>
            </a:extLst>
          </p:cNvPr>
          <p:cNvGrpSpPr/>
          <p:nvPr/>
        </p:nvGrpSpPr>
        <p:grpSpPr>
          <a:xfrm>
            <a:off x="10217861" y="2875601"/>
            <a:ext cx="365302" cy="602520"/>
            <a:chOff x="10217861" y="2875601"/>
            <a:chExt cx="365302" cy="60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41547B5-E5B0-9090-489B-28ECE2A37A67}"/>
                    </a:ext>
                  </a:extLst>
                </p14:cNvPr>
                <p14:cNvContentPartPr/>
                <p14:nvPr/>
              </p14:nvContentPartPr>
              <p14:xfrm>
                <a:off x="10217861" y="3256914"/>
                <a:ext cx="55547" cy="113054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41547B5-E5B0-9090-489B-28ECE2A37A6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08902" y="3247913"/>
                  <a:ext cx="73107" cy="1306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288067E-BAE5-8D56-9AE4-E3A2EE2EFC79}"/>
                    </a:ext>
                  </a:extLst>
                </p14:cNvPr>
                <p14:cNvContentPartPr/>
                <p14:nvPr/>
              </p14:nvContentPartPr>
              <p14:xfrm>
                <a:off x="10229624" y="3133730"/>
                <a:ext cx="327" cy="327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288067E-BAE5-8D56-9AE4-E3A2EE2EFC7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21449" y="3125555"/>
                  <a:ext cx="16350" cy="16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825F18B-13C3-9E80-7AA2-716480D5C4F0}"/>
                    </a:ext>
                  </a:extLst>
                </p14:cNvPr>
                <p14:cNvContentPartPr/>
                <p14:nvPr/>
              </p14:nvContentPartPr>
              <p14:xfrm>
                <a:off x="10291379" y="3253646"/>
                <a:ext cx="119916" cy="148016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825F18B-13C3-9E80-7AA2-716480D5C4F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82762" y="3244643"/>
                  <a:ext cx="137508" cy="165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E5496BC-D836-8008-6112-00FC5DFFF780}"/>
                    </a:ext>
                  </a:extLst>
                </p14:cNvPr>
                <p14:cNvContentPartPr/>
                <p14:nvPr/>
              </p14:nvContentPartPr>
              <p14:xfrm>
                <a:off x="10402799" y="2875601"/>
                <a:ext cx="180364" cy="602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E5496BC-D836-8008-6112-00FC5DFFF78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93799" y="2866963"/>
                  <a:ext cx="198004" cy="6201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78C9B79-027C-B3F3-BFCE-2031B0BACFAB}"/>
              </a:ext>
            </a:extLst>
          </p:cNvPr>
          <p:cNvGrpSpPr/>
          <p:nvPr/>
        </p:nvGrpSpPr>
        <p:grpSpPr>
          <a:xfrm>
            <a:off x="10762874" y="2805677"/>
            <a:ext cx="981218" cy="487833"/>
            <a:chOff x="10762874" y="2805677"/>
            <a:chExt cx="981218" cy="48783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4C2E05F-6030-B1AD-50CB-41F1CB878FC0}"/>
                    </a:ext>
                  </a:extLst>
                </p14:cNvPr>
                <p14:cNvContentPartPr/>
                <p14:nvPr/>
              </p14:nvContentPartPr>
              <p14:xfrm>
                <a:off x="10762874" y="2976892"/>
                <a:ext cx="229376" cy="149976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4C2E05F-6030-B1AD-50CB-41F1CB878FC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754245" y="2967901"/>
                  <a:ext cx="246993" cy="167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1A18D2D-5B8A-9828-E98F-20F6BF4713B0}"/>
                    </a:ext>
                  </a:extLst>
                </p14:cNvPr>
                <p14:cNvContentPartPr/>
                <p14:nvPr/>
              </p14:nvContentPartPr>
              <p14:xfrm>
                <a:off x="10863838" y="3174574"/>
                <a:ext cx="165660" cy="118936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1A18D2D-5B8A-9828-E98F-20F6BF4713B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854835" y="3165591"/>
                  <a:ext cx="183306" cy="136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8F18D05-3BAA-4C31-49BA-F15924F46E28}"/>
                    </a:ext>
                  </a:extLst>
                </p14:cNvPr>
                <p14:cNvContentPartPr/>
                <p14:nvPr/>
              </p14:nvContentPartPr>
              <p14:xfrm>
                <a:off x="11079164" y="2867759"/>
                <a:ext cx="150957" cy="299953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8F18D05-3BAA-4C31-49BA-F15924F46E2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70157" y="2858757"/>
                  <a:ext cx="168611" cy="317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A1477C7-580C-F2FF-780D-B4149F485B3B}"/>
                    </a:ext>
                  </a:extLst>
                </p14:cNvPr>
                <p14:cNvContentPartPr/>
                <p14:nvPr/>
              </p14:nvContentPartPr>
              <p14:xfrm>
                <a:off x="11262142" y="3099422"/>
                <a:ext cx="148343" cy="86261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A1477C7-580C-F2FF-780D-B4149F485B3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253141" y="3090796"/>
                  <a:ext cx="165986" cy="1038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689758E-94CE-17E5-A70C-DBC6381F1B76}"/>
                    </a:ext>
                  </a:extLst>
                </p14:cNvPr>
                <p14:cNvContentPartPr/>
                <p14:nvPr/>
              </p14:nvContentPartPr>
              <p14:xfrm>
                <a:off x="11476814" y="2805677"/>
                <a:ext cx="149976" cy="28623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689758E-94CE-17E5-A70C-DBC6381F1B7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467823" y="2796676"/>
                  <a:ext cx="167599" cy="3038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AC82141-006E-7FA4-0CFC-045D1893131B}"/>
                    </a:ext>
                  </a:extLst>
                </p14:cNvPr>
                <p14:cNvContentPartPr/>
                <p14:nvPr/>
              </p14:nvContentPartPr>
              <p14:xfrm>
                <a:off x="11645088" y="3025904"/>
                <a:ext cx="99004" cy="236237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AC82141-006E-7FA4-0CFC-045D1893131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636088" y="3016915"/>
                  <a:ext cx="116645" cy="2538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05ADB03-BFD3-9D2C-4042-3307746E94FF}"/>
              </a:ext>
            </a:extLst>
          </p:cNvPr>
          <p:cNvGrpSpPr/>
          <p:nvPr/>
        </p:nvGrpSpPr>
        <p:grpSpPr>
          <a:xfrm>
            <a:off x="8553743" y="3757162"/>
            <a:ext cx="948544" cy="433265"/>
            <a:chOff x="8553743" y="3757162"/>
            <a:chExt cx="948544" cy="43326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958610F-C073-1DBC-386B-501C51AE6E5B}"/>
                    </a:ext>
                  </a:extLst>
                </p14:cNvPr>
                <p14:cNvContentPartPr/>
                <p14:nvPr/>
              </p14:nvContentPartPr>
              <p14:xfrm>
                <a:off x="8553743" y="3844730"/>
                <a:ext cx="198662" cy="197355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958610F-C073-1DBC-386B-501C51AE6E5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544746" y="3836102"/>
                  <a:ext cx="216297" cy="214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1A8C136-CA90-9690-3EA9-05ABD83073AC}"/>
                    </a:ext>
                  </a:extLst>
                </p14:cNvPr>
                <p14:cNvContentPartPr/>
                <p14:nvPr/>
              </p14:nvContentPartPr>
              <p14:xfrm>
                <a:off x="8742602" y="4041104"/>
                <a:ext cx="114361" cy="149323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1A8C136-CA90-9690-3EA9-05ABD83073A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33971" y="4032109"/>
                  <a:ext cx="131983" cy="166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E03641B-0675-6916-CD50-A6512D57F84F}"/>
                    </a:ext>
                  </a:extLst>
                </p14:cNvPr>
                <p14:cNvContentPartPr/>
                <p14:nvPr/>
              </p14:nvContentPartPr>
              <p14:xfrm>
                <a:off x="8903361" y="3757162"/>
                <a:ext cx="122203" cy="258456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E03641B-0675-6916-CD50-A6512D57F84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94349" y="3748523"/>
                  <a:ext cx="139867" cy="276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01DF231-C402-1754-2247-1F7E9F366CA4}"/>
                    </a:ext>
                  </a:extLst>
                </p14:cNvPr>
                <p14:cNvContentPartPr/>
                <p14:nvPr/>
              </p14:nvContentPartPr>
              <p14:xfrm>
                <a:off x="9074576" y="4041104"/>
                <a:ext cx="55220" cy="107499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01DF231-C402-1754-2247-1F7E9F366CA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65553" y="4032116"/>
                  <a:ext cx="72905" cy="125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6606259-FAEB-FD6A-DD7C-F6B733FA6384}"/>
                    </a:ext>
                  </a:extLst>
                </p14:cNvPr>
                <p14:cNvContentPartPr/>
                <p14:nvPr/>
              </p14:nvContentPartPr>
              <p14:xfrm>
                <a:off x="9080458" y="3936546"/>
                <a:ext cx="12090" cy="35942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6606259-FAEB-FD6A-DD7C-F6B733FA638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71924" y="3927560"/>
                  <a:ext cx="29514" cy="53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E1A22CF-6C36-49FD-87A6-5084A7DE273D}"/>
                    </a:ext>
                  </a:extLst>
                </p14:cNvPr>
                <p14:cNvContentPartPr/>
                <p14:nvPr/>
              </p14:nvContentPartPr>
              <p14:xfrm>
                <a:off x="9205602" y="3770885"/>
                <a:ext cx="168274" cy="250288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E1A22CF-6C36-49FD-87A6-5084A7DE27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96594" y="3761895"/>
                  <a:ext cx="185930" cy="267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D2FC0AB-FE02-9E44-9FB6-947567598412}"/>
                    </a:ext>
                  </a:extLst>
                </p14:cNvPr>
                <p14:cNvContentPartPr/>
                <p14:nvPr/>
              </p14:nvContentPartPr>
              <p14:xfrm>
                <a:off x="9422234" y="4017252"/>
                <a:ext cx="80053" cy="137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D2FC0AB-FE02-9E44-9FB6-94756759841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13580" y="4008609"/>
                  <a:ext cx="97722" cy="15520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EF1EF1A-29AD-08BD-CFC3-6D637FB49E94}"/>
                  </a:ext>
                </a:extLst>
              </p14:cNvPr>
              <p14:cNvContentPartPr/>
              <p14:nvPr/>
            </p14:nvContentPartPr>
            <p14:xfrm>
              <a:off x="9629718" y="3935239"/>
              <a:ext cx="141481" cy="22219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EF1EF1A-29AD-08BD-CFC3-6D637FB49E9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620718" y="3926133"/>
                <a:ext cx="159121" cy="40067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FBB0C6-1280-072C-B7A9-11EAD35EEAAB}"/>
              </a:ext>
            </a:extLst>
          </p:cNvPr>
          <p:cNvGrpSpPr/>
          <p:nvPr/>
        </p:nvGrpSpPr>
        <p:grpSpPr>
          <a:xfrm>
            <a:off x="9916274" y="3835254"/>
            <a:ext cx="267932" cy="286230"/>
            <a:chOff x="9916274" y="3835254"/>
            <a:chExt cx="267932" cy="28623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626CAF2-BC30-A9DF-5614-A14136FC5F30}"/>
                    </a:ext>
                  </a:extLst>
                </p14:cNvPr>
                <p14:cNvContentPartPr/>
                <p14:nvPr/>
              </p14:nvContentPartPr>
              <p14:xfrm>
                <a:off x="9916274" y="3835254"/>
                <a:ext cx="231990" cy="165334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626CAF2-BC30-A9DF-5614-A14136FC5F3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07282" y="3826609"/>
                  <a:ext cx="249614" cy="182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514B729-1D79-8338-6C97-E554341C7396}"/>
                    </a:ext>
                  </a:extLst>
                </p14:cNvPr>
                <p14:cNvContentPartPr/>
                <p14:nvPr/>
              </p14:nvContentPartPr>
              <p14:xfrm>
                <a:off x="10159700" y="4070838"/>
                <a:ext cx="24506" cy="50646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514B729-1D79-8338-6C97-E554341C739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50690" y="4061858"/>
                  <a:ext cx="42165" cy="68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D15961A-EC65-A03F-4AF0-907B2BA3BA0A}"/>
                    </a:ext>
                  </a:extLst>
                </p14:cNvPr>
                <p14:cNvContentPartPr/>
                <p14:nvPr/>
              </p14:nvContentPartPr>
              <p14:xfrm>
                <a:off x="10159700" y="3971834"/>
                <a:ext cx="327" cy="327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D15961A-EC65-A03F-4AF0-907B2BA3BA0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51852" y="3963986"/>
                  <a:ext cx="16350" cy="163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AE10431-4A94-5887-81A7-F052031621A6}"/>
              </a:ext>
            </a:extLst>
          </p:cNvPr>
          <p:cNvGrpSpPr/>
          <p:nvPr/>
        </p:nvGrpSpPr>
        <p:grpSpPr>
          <a:xfrm>
            <a:off x="10332222" y="3750954"/>
            <a:ext cx="477376" cy="387521"/>
            <a:chOff x="10332222" y="3750954"/>
            <a:chExt cx="477376" cy="38752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6F523C9-30D5-2E62-225C-01EBC2DB73CB}"/>
                    </a:ext>
                  </a:extLst>
                </p14:cNvPr>
                <p14:cNvContentPartPr/>
                <p14:nvPr/>
              </p14:nvContentPartPr>
              <p14:xfrm>
                <a:off x="10332222" y="3791470"/>
                <a:ext cx="136580" cy="214345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6F523C9-30D5-2E62-225C-01EBC2DB73C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323236" y="3782824"/>
                  <a:ext cx="154192" cy="231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75C6CCB-2F21-7180-44B3-ECB6FC939983}"/>
                    </a:ext>
                  </a:extLst>
                </p14:cNvPr>
                <p14:cNvContentPartPr/>
                <p14:nvPr/>
              </p14:nvContentPartPr>
              <p14:xfrm>
                <a:off x="10509319" y="3990459"/>
                <a:ext cx="128738" cy="148016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75C6CCB-2F21-7180-44B3-ECB6FC93998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00689" y="3981456"/>
                  <a:ext cx="146359" cy="165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5BDEE84-FC21-1BE1-4654-86BFA0E84612}"/>
                    </a:ext>
                  </a:extLst>
                </p14:cNvPr>
                <p14:cNvContentPartPr/>
                <p14:nvPr/>
              </p14:nvContentPartPr>
              <p14:xfrm>
                <a:off x="10689029" y="3750954"/>
                <a:ext cx="120569" cy="224148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5BDEE84-FC21-1BE1-4654-86BFA0E8461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680391" y="3741959"/>
                  <a:ext cx="138204" cy="24177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C7F1CAD0-AC40-D460-4FD2-71A121B24D22}"/>
                  </a:ext>
                </a:extLst>
              </p14:cNvPr>
              <p14:cNvContentPartPr/>
              <p14:nvPr/>
            </p14:nvContentPartPr>
            <p14:xfrm>
              <a:off x="10897820" y="3939160"/>
              <a:ext cx="103252" cy="133639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C7F1CAD0-AC40-D460-4FD2-71A121B24D2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889186" y="3930179"/>
                <a:ext cx="120880" cy="151242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03943AD-F603-C359-9521-B038EE75C865}"/>
              </a:ext>
            </a:extLst>
          </p:cNvPr>
          <p:cNvGrpSpPr/>
          <p:nvPr/>
        </p:nvGrpSpPr>
        <p:grpSpPr>
          <a:xfrm>
            <a:off x="8923620" y="4394644"/>
            <a:ext cx="1185108" cy="450583"/>
            <a:chOff x="8923620" y="4394644"/>
            <a:chExt cx="1185108" cy="45058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7D63B70-A632-1B1E-F5AC-60F589C31F0B}"/>
                    </a:ext>
                  </a:extLst>
                </p14:cNvPr>
                <p14:cNvContentPartPr/>
                <p14:nvPr/>
              </p14:nvContentPartPr>
              <p14:xfrm>
                <a:off x="8923620" y="4503777"/>
                <a:ext cx="151283" cy="248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7D63B70-A632-1B1E-F5AC-60F589C31F0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914615" y="4494778"/>
                  <a:ext cx="168933" cy="265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670A57F-7963-980B-27A0-B6768B5A08AC}"/>
                    </a:ext>
                  </a:extLst>
                </p14:cNvPr>
                <p14:cNvContentPartPr/>
                <p14:nvPr/>
              </p14:nvContentPartPr>
              <p14:xfrm>
                <a:off x="9135678" y="4751124"/>
                <a:ext cx="49992" cy="94103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670A57F-7963-980B-27A0-B6768B5A08A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127046" y="4742471"/>
                  <a:ext cx="67615" cy="111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6744A34-2031-0BA8-20F6-7286181AFEAB}"/>
                    </a:ext>
                  </a:extLst>
                </p14:cNvPr>
                <p14:cNvContentPartPr/>
                <p14:nvPr/>
              </p14:nvContentPartPr>
              <p14:xfrm>
                <a:off x="9183383" y="4656694"/>
                <a:ext cx="327" cy="327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6744A34-2031-0BA8-20F6-7286181AFEA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75208" y="4648846"/>
                  <a:ext cx="16350" cy="16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0BAECC3-B63F-C119-259C-1AD6F82806C5}"/>
                    </a:ext>
                  </a:extLst>
                </p14:cNvPr>
                <p14:cNvContentPartPr/>
                <p14:nvPr/>
              </p14:nvContentPartPr>
              <p14:xfrm>
                <a:off x="9244484" y="4475023"/>
                <a:ext cx="86588" cy="310082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0BAECC3-B63F-C119-259C-1AD6F82806C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35861" y="4466390"/>
                  <a:ext cx="104193" cy="327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FDAD84E-C638-799E-F499-92FBE84F13E4}"/>
                    </a:ext>
                  </a:extLst>
                </p14:cNvPr>
                <p14:cNvContentPartPr/>
                <p14:nvPr/>
              </p14:nvContentPartPr>
              <p14:xfrm>
                <a:off x="9382698" y="4631862"/>
                <a:ext cx="192780" cy="105212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FDAD84E-C638-799E-F499-92FBE84F13E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74066" y="4622885"/>
                  <a:ext cx="210404" cy="122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54E3461-22D8-CA76-EBAD-EC6F78FCFC48}"/>
                    </a:ext>
                  </a:extLst>
                </p14:cNvPr>
                <p14:cNvContentPartPr/>
                <p14:nvPr/>
              </p14:nvContentPartPr>
              <p14:xfrm>
                <a:off x="9410471" y="4551482"/>
                <a:ext cx="116648" cy="5228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54E3461-22D8-CA76-EBAD-EC6F78FCFC4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01470" y="4542769"/>
                  <a:ext cx="134289" cy="22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5487F77-9252-1894-B5AD-8CCB6420B6E6}"/>
                    </a:ext>
                  </a:extLst>
                </p14:cNvPr>
                <p14:cNvContentPartPr/>
                <p14:nvPr/>
              </p14:nvContentPartPr>
              <p14:xfrm>
                <a:off x="9685265" y="4637416"/>
                <a:ext cx="32348" cy="38883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5487F77-9252-1894-B5AD-8CCB6420B6E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76639" y="4628415"/>
                  <a:ext cx="49960" cy="56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D37B580-F2C5-B3B2-C6BD-C6E811EADB48}"/>
                    </a:ext>
                  </a:extLst>
                </p14:cNvPr>
                <p14:cNvContentPartPr/>
                <p14:nvPr/>
              </p14:nvContentPartPr>
              <p14:xfrm>
                <a:off x="9785903" y="4507044"/>
                <a:ext cx="136907" cy="236564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D37B580-F2C5-B3B2-C6BD-C6E811EADB4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776896" y="4498402"/>
                  <a:ext cx="154561" cy="254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ACE5706-2D52-7988-B32D-044326BB9583}"/>
                    </a:ext>
                  </a:extLst>
                </p14:cNvPr>
                <p14:cNvContentPartPr/>
                <p14:nvPr/>
              </p14:nvContentPartPr>
              <p14:xfrm>
                <a:off x="9743099" y="4428299"/>
                <a:ext cx="166641" cy="40517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ACE5706-2D52-7988-B32D-044326BB958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34101" y="4419335"/>
                  <a:ext cx="184277" cy="58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0772775-797C-F5FB-0EFE-8C1626B78EC1}"/>
                    </a:ext>
                  </a:extLst>
                </p14:cNvPr>
                <p14:cNvContentPartPr/>
                <p14:nvPr/>
              </p14:nvContentPartPr>
              <p14:xfrm>
                <a:off x="9977376" y="4394644"/>
                <a:ext cx="131352" cy="404185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0772775-797C-F5FB-0EFE-8C1626B78EC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68379" y="4386006"/>
                  <a:ext cx="148986" cy="4218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9EED83D-D56D-CAD8-29E3-ABAEFE1681AA}"/>
              </a:ext>
            </a:extLst>
          </p:cNvPr>
          <p:cNvGrpSpPr/>
          <p:nvPr/>
        </p:nvGrpSpPr>
        <p:grpSpPr>
          <a:xfrm>
            <a:off x="10245308" y="4399545"/>
            <a:ext cx="993961" cy="368243"/>
            <a:chOff x="10245308" y="4399545"/>
            <a:chExt cx="993961" cy="36824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EF8AC06-3E0A-2E80-162D-A1B528EC258E}"/>
                    </a:ext>
                  </a:extLst>
                </p14:cNvPr>
                <p14:cNvContentPartPr/>
                <p14:nvPr/>
              </p14:nvContentPartPr>
              <p14:xfrm>
                <a:off x="10245308" y="4597880"/>
                <a:ext cx="148996" cy="21892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EF8AC06-3E0A-2E80-162D-A1B528EC258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236671" y="4588908"/>
                  <a:ext cx="166631" cy="3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19614EE-F954-48CB-83AB-2048E3EC43E7}"/>
                    </a:ext>
                  </a:extLst>
                </p14:cNvPr>
                <p14:cNvContentPartPr/>
                <p14:nvPr/>
              </p14:nvContentPartPr>
              <p14:xfrm>
                <a:off x="10520101" y="4493648"/>
                <a:ext cx="234930" cy="1385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19614EE-F954-48CB-83AB-2048E3EC43E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11107" y="4484652"/>
                  <a:ext cx="252559" cy="156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EB0E912-1CC9-81EC-65C4-C26E96C1B150}"/>
                    </a:ext>
                  </a:extLst>
                </p14:cNvPr>
                <p14:cNvContentPartPr/>
                <p14:nvPr/>
              </p14:nvContentPartPr>
              <p14:xfrm>
                <a:off x="10695237" y="4693617"/>
                <a:ext cx="47051" cy="74171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EB0E912-1CC9-81EC-65C4-C26E96C1B15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686258" y="4684976"/>
                  <a:ext cx="64650" cy="91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4B8677F-3862-5595-B8B2-C19F674A6415}"/>
                    </a:ext>
                  </a:extLst>
                </p14:cNvPr>
                <p14:cNvContentPartPr/>
                <p14:nvPr/>
              </p14:nvContentPartPr>
              <p14:xfrm>
                <a:off x="10738695" y="4601474"/>
                <a:ext cx="22219" cy="261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4B8677F-3862-5595-B8B2-C19F674A641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729589" y="4592398"/>
                  <a:ext cx="40067" cy="43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0A9E48F-C75E-6B12-E347-8CD3634BF79E}"/>
                    </a:ext>
                  </a:extLst>
                </p14:cNvPr>
                <p14:cNvContentPartPr/>
                <p14:nvPr/>
              </p14:nvContentPartPr>
              <p14:xfrm>
                <a:off x="11064787" y="4399545"/>
                <a:ext cx="174482" cy="230029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0A9E48F-C75E-6B12-E347-8CD3634BF79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56135" y="4390545"/>
                  <a:ext cx="192147" cy="24766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7AD66A80-CB23-824C-19F3-338F1CF2D643}"/>
                  </a:ext>
                </a:extLst>
              </p14:cNvPr>
              <p14:cNvContentPartPr/>
              <p14:nvPr/>
            </p14:nvContentPartPr>
            <p14:xfrm>
              <a:off x="11277172" y="4304789"/>
              <a:ext cx="133966" cy="102598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7AD66A80-CB23-824C-19F3-338F1CF2D64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1268529" y="4296149"/>
                <a:ext cx="151612" cy="120238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A68E3D3-D634-A60C-35F6-0CEE99EC527B}"/>
              </a:ext>
            </a:extLst>
          </p:cNvPr>
          <p:cNvGrpSpPr/>
          <p:nvPr/>
        </p:nvGrpSpPr>
        <p:grpSpPr>
          <a:xfrm>
            <a:off x="9146461" y="5015135"/>
            <a:ext cx="1298816" cy="484238"/>
            <a:chOff x="9146461" y="5015135"/>
            <a:chExt cx="1298816" cy="48423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1EAA043-4889-2D1B-F95B-139DEC3C31AD}"/>
                    </a:ext>
                  </a:extLst>
                </p14:cNvPr>
                <p14:cNvContentPartPr/>
                <p14:nvPr/>
              </p14:nvContentPartPr>
              <p14:xfrm>
                <a:off x="9208216" y="5210202"/>
                <a:ext cx="130045" cy="233297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1EAA043-4889-2D1B-F95B-139DEC3C31A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99210" y="5201561"/>
                  <a:ext cx="147697" cy="250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C6C8C38-B81A-18DB-FEF9-11AB9CA23EE4}"/>
                    </a:ext>
                  </a:extLst>
                </p14:cNvPr>
                <p14:cNvContentPartPr/>
                <p14:nvPr/>
              </p14:nvContentPartPr>
              <p14:xfrm>
                <a:off x="9146461" y="5099435"/>
                <a:ext cx="211405" cy="48358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C6C8C38-B81A-18DB-FEF9-11AB9CA23EE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37457" y="5090413"/>
                  <a:ext cx="229052" cy="66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6628460-FD26-1560-D39A-6416715A4889}"/>
                    </a:ext>
                  </a:extLst>
                </p14:cNvPr>
                <p14:cNvContentPartPr/>
                <p14:nvPr/>
              </p14:nvContentPartPr>
              <p14:xfrm>
                <a:off x="9465365" y="5069048"/>
                <a:ext cx="96063" cy="357134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6628460-FD26-1560-D39A-6416715A488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56730" y="5060057"/>
                  <a:ext cx="113693" cy="374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CF1028D-7EE9-62AB-DFA5-76C75610C9B4}"/>
                    </a:ext>
                  </a:extLst>
                </p14:cNvPr>
                <p14:cNvContentPartPr/>
                <p14:nvPr/>
              </p14:nvContentPartPr>
              <p14:xfrm>
                <a:off x="9596717" y="5197786"/>
                <a:ext cx="243753" cy="144422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CF1028D-7EE9-62AB-DFA5-76C75610C9B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88076" y="5189142"/>
                  <a:ext cx="261395" cy="162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2A83AAE-5443-90A0-5040-2C620F3B7929}"/>
                    </a:ext>
                  </a:extLst>
                </p14:cNvPr>
                <p14:cNvContentPartPr/>
                <p14:nvPr/>
              </p14:nvContentPartPr>
              <p14:xfrm>
                <a:off x="9806161" y="5356584"/>
                <a:ext cx="126124" cy="128411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2A83AAE-5443-90A0-5040-2C620F3B792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797152" y="5347951"/>
                  <a:ext cx="143781" cy="146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2E8A019-C10A-B75B-5D35-17B64ADBAE82}"/>
                    </a:ext>
                  </a:extLst>
                </p14:cNvPr>
                <p14:cNvContentPartPr/>
                <p14:nvPr/>
              </p14:nvContentPartPr>
              <p14:xfrm>
                <a:off x="9988485" y="5242223"/>
                <a:ext cx="20585" cy="66983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2E8A019-C10A-B75B-5D35-17B64ADBAE8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79967" y="5233220"/>
                  <a:ext cx="37976" cy="84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95BA2C7-4C97-4D0C-EEA3-E7F8FB31F50A}"/>
                    </a:ext>
                  </a:extLst>
                </p14:cNvPr>
                <p14:cNvContentPartPr/>
                <p14:nvPr/>
              </p14:nvContentPartPr>
              <p14:xfrm>
                <a:off x="10107748" y="5136031"/>
                <a:ext cx="180364" cy="263684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95BA2C7-4C97-4D0C-EEA3-E7F8FB31F50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98748" y="5127386"/>
                  <a:ext cx="198004" cy="281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C3F9683-D678-C1CA-E90B-B1F1FC035FB6}"/>
                    </a:ext>
                  </a:extLst>
                </p14:cNvPr>
                <p14:cNvContentPartPr/>
                <p14:nvPr/>
              </p14:nvContentPartPr>
              <p14:xfrm>
                <a:off x="10058409" y="5093554"/>
                <a:ext cx="208137" cy="16011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C3F9683-D678-C1CA-E90B-B1F1FC035FB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49407" y="5084659"/>
                  <a:ext cx="225782" cy="33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32C716F-85CA-B773-8DB7-DE3C2098A0FB}"/>
                    </a:ext>
                  </a:extLst>
                </p14:cNvPr>
                <p14:cNvContentPartPr/>
                <p14:nvPr/>
              </p14:nvContentPartPr>
              <p14:xfrm>
                <a:off x="10286805" y="5015135"/>
                <a:ext cx="158472" cy="484238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32C716F-85CA-B773-8DB7-DE3C2098A0F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78181" y="5006134"/>
                  <a:ext cx="176080" cy="50187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A15A5132-BCFF-4EB4-6CD0-ECBE59CFD3D1}"/>
                  </a:ext>
                </a:extLst>
              </p14:cNvPr>
              <p14:cNvContentPartPr/>
              <p14:nvPr/>
            </p14:nvContentPartPr>
            <p14:xfrm>
              <a:off x="10653087" y="5187983"/>
              <a:ext cx="177423" cy="2908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A15A5132-BCFF-4EB4-6CD0-ECBE59CFD3D1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644090" y="5178895"/>
                <a:ext cx="195057" cy="46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BE1FD0F3-5A25-5399-D772-C2E237E94A04}"/>
                  </a:ext>
                </a:extLst>
              </p14:cNvPr>
              <p14:cNvContentPartPr/>
              <p14:nvPr/>
            </p14:nvContentPartPr>
            <p14:xfrm>
              <a:off x="9524179" y="4995530"/>
              <a:ext cx="1020428" cy="572786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BE1FD0F3-5A25-5399-D772-C2E237E94A0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9515540" y="4986890"/>
                <a:ext cx="1038065" cy="590427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AF542A9-2224-B265-187C-AC57B74674B5}"/>
              </a:ext>
            </a:extLst>
          </p:cNvPr>
          <p:cNvGrpSpPr/>
          <p:nvPr/>
        </p:nvGrpSpPr>
        <p:grpSpPr>
          <a:xfrm>
            <a:off x="11018062" y="4870386"/>
            <a:ext cx="799548" cy="596312"/>
            <a:chOff x="11018062" y="4870386"/>
            <a:chExt cx="799548" cy="59631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EDA5028-4FA8-2DB1-2092-59BA7FB32E14}"/>
                    </a:ext>
                  </a:extLst>
                </p14:cNvPr>
                <p14:cNvContentPartPr/>
                <p14:nvPr/>
              </p14:nvContentPartPr>
              <p14:xfrm>
                <a:off x="11018062" y="5109891"/>
                <a:ext cx="324132" cy="182324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EDA5028-4FA8-2DB1-2092-59BA7FB32E1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009068" y="5101243"/>
                  <a:ext cx="341760" cy="199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CE9E19E-28B4-8F02-A6D6-27CED510F3B2}"/>
                    </a:ext>
                  </a:extLst>
                </p14:cNvPr>
                <p14:cNvContentPartPr/>
                <p14:nvPr/>
              </p14:nvContentPartPr>
              <p14:xfrm>
                <a:off x="11054658" y="5004025"/>
                <a:ext cx="236237" cy="1503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CE9E19E-28B4-8F02-A6D6-27CED510F3B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45669" y="4995436"/>
                  <a:ext cx="253856" cy="32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EACEE6C-7153-8203-BF2C-1AEFA96C7C80}"/>
                    </a:ext>
                  </a:extLst>
                </p14:cNvPr>
                <p14:cNvContentPartPr/>
                <p14:nvPr/>
              </p14:nvContentPartPr>
              <p14:xfrm>
                <a:off x="11462110" y="4993570"/>
                <a:ext cx="173502" cy="310736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EACEE6C-7153-8203-BF2C-1AEFA96C7C8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53111" y="4984568"/>
                  <a:ext cx="191140" cy="328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D891E57-D999-C896-23AC-C43E1D8557E5}"/>
                    </a:ext>
                  </a:extLst>
                </p14:cNvPr>
                <p14:cNvContentPartPr/>
                <p14:nvPr/>
              </p14:nvContentPartPr>
              <p14:xfrm>
                <a:off x="11632672" y="4870386"/>
                <a:ext cx="184938" cy="1375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D891E57-D999-C896-23AC-C43E1D8557E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623677" y="4861743"/>
                  <a:ext cx="202568" cy="155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7C558E2-2D95-05D1-914F-2EABC41D5B5C}"/>
                    </a:ext>
                  </a:extLst>
                </p14:cNvPr>
                <p14:cNvContentPartPr/>
                <p14:nvPr/>
              </p14:nvContentPartPr>
              <p14:xfrm>
                <a:off x="11264756" y="5330445"/>
                <a:ext cx="161413" cy="136253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7C558E2-2D95-05D1-914F-2EABC41D5B5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255749" y="5321457"/>
                  <a:ext cx="179068" cy="1538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A670B944-2104-B5A8-0F35-FC95240B942B}"/>
              </a:ext>
            </a:extLst>
          </p:cNvPr>
          <p:cNvGrpSpPr/>
          <p:nvPr/>
        </p:nvGrpSpPr>
        <p:grpSpPr>
          <a:xfrm>
            <a:off x="466676" y="1931660"/>
            <a:ext cx="2010002" cy="431453"/>
            <a:chOff x="466676" y="1931660"/>
            <a:chExt cx="2010002" cy="43145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15678DE-8E8B-50DB-58BD-D80F18F1A45B}"/>
                    </a:ext>
                  </a:extLst>
                </p14:cNvPr>
                <p14:cNvContentPartPr/>
                <p14:nvPr/>
              </p14:nvContentPartPr>
              <p14:xfrm>
                <a:off x="466676" y="2124468"/>
                <a:ext cx="134552" cy="186303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15678DE-8E8B-50DB-58BD-D80F18F1A45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58042" y="2115836"/>
                  <a:ext cx="152180" cy="203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1369171-8DA9-CDE5-FDE8-A01BEFBBB729}"/>
                    </a:ext>
                  </a:extLst>
                </p14:cNvPr>
                <p14:cNvContentPartPr/>
                <p14:nvPr/>
              </p14:nvContentPartPr>
              <p14:xfrm>
                <a:off x="491812" y="2193962"/>
                <a:ext cx="102023" cy="18039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1369171-8DA9-CDE5-FDE8-A01BEFBBB72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3190" y="2184942"/>
                  <a:ext cx="119626" cy="35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A37A0FA-6A69-C357-9847-025A57124D4A}"/>
                    </a:ext>
                  </a:extLst>
                </p14:cNvPr>
                <p14:cNvContentPartPr/>
                <p14:nvPr/>
              </p14:nvContentPartPr>
              <p14:xfrm>
                <a:off x="498318" y="2126538"/>
                <a:ext cx="102614" cy="9759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A37A0FA-6A69-C357-9847-025A57124D4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89677" y="2117825"/>
                  <a:ext cx="120256" cy="26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9994C5C-4BB9-B3F6-4EC4-B9A591A75F0D}"/>
                    </a:ext>
                  </a:extLst>
                </p14:cNvPr>
                <p14:cNvContentPartPr/>
                <p14:nvPr/>
              </p14:nvContentPartPr>
              <p14:xfrm>
                <a:off x="481166" y="2031317"/>
                <a:ext cx="153478" cy="621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9994C5C-4BB9-B3F6-4EC4-B9A591A75F0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72159" y="2022692"/>
                  <a:ext cx="171132" cy="23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0754E01-BCB5-929F-02EF-6DCBE4AA032A}"/>
                    </a:ext>
                  </a:extLst>
                </p14:cNvPr>
                <p14:cNvContentPartPr/>
                <p14:nvPr/>
              </p14:nvContentPartPr>
              <p14:xfrm>
                <a:off x="760621" y="2169418"/>
                <a:ext cx="91377" cy="97292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0754E01-BCB5-929F-02EF-6DCBE4AA032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1627" y="2160443"/>
                  <a:ext cx="109005" cy="114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A9A4BC4-693A-E690-8150-F4D0A8B561CF}"/>
                    </a:ext>
                  </a:extLst>
                </p14:cNvPr>
                <p14:cNvContentPartPr/>
                <p14:nvPr/>
              </p14:nvContentPartPr>
              <p14:xfrm>
                <a:off x="735780" y="2146647"/>
                <a:ext cx="144311" cy="131595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A9A4BC4-693A-E690-8150-F4D0A8B561C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26783" y="2137994"/>
                  <a:ext cx="161945" cy="149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1354287-6476-1693-0E3E-A17838BD44F4}"/>
                    </a:ext>
                  </a:extLst>
                </p14:cNvPr>
                <p14:cNvContentPartPr/>
                <p14:nvPr/>
              </p14:nvContentPartPr>
              <p14:xfrm>
                <a:off x="999857" y="2119145"/>
                <a:ext cx="157618" cy="243968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1354287-6476-1693-0E3E-A17838BD44F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90861" y="2110149"/>
                  <a:ext cx="175251" cy="2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CFF022D-B4DF-1433-5947-21C5E71F01B4}"/>
                    </a:ext>
                  </a:extLst>
                </p14:cNvPr>
                <p14:cNvContentPartPr/>
                <p14:nvPr/>
              </p14:nvContentPartPr>
              <p14:xfrm>
                <a:off x="975313" y="2044033"/>
                <a:ext cx="178910" cy="4732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CFF022D-B4DF-1433-5947-21C5E71F01B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66314" y="2034933"/>
                  <a:ext cx="196549" cy="22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5F9727D-A919-FC56-44BA-61324157762B}"/>
                    </a:ext>
                  </a:extLst>
                </p14:cNvPr>
                <p14:cNvContentPartPr/>
                <p14:nvPr/>
              </p14:nvContentPartPr>
              <p14:xfrm>
                <a:off x="1433381" y="2196032"/>
                <a:ext cx="138396" cy="14786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5F9727D-A919-FC56-44BA-61324157762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424731" y="2187583"/>
                  <a:ext cx="156056" cy="32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6AFEDDE-11BB-CD77-90C7-40C4E4E2B63D}"/>
                    </a:ext>
                  </a:extLst>
                </p14:cNvPr>
                <p14:cNvContentPartPr/>
                <p14:nvPr/>
              </p14:nvContentPartPr>
              <p14:xfrm>
                <a:off x="1681489" y="2091348"/>
                <a:ext cx="236575" cy="159097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6AFEDDE-11BB-CD77-90C7-40C4E4E2B6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72487" y="2082709"/>
                  <a:ext cx="254219" cy="176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5674D2B-6236-8340-8CA0-A5AD388D9D55}"/>
                    </a:ext>
                  </a:extLst>
                </p14:cNvPr>
                <p14:cNvContentPartPr/>
                <p14:nvPr/>
              </p14:nvContentPartPr>
              <p14:xfrm>
                <a:off x="1900321" y="2238912"/>
                <a:ext cx="136622" cy="10291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5674D2B-6236-8340-8CA0-A5AD388D9D5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91333" y="2230276"/>
                  <a:ext cx="154239" cy="120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6146B7D-4199-3B2F-D775-48AFF6E3869A}"/>
                    </a:ext>
                  </a:extLst>
                </p14:cNvPr>
                <p14:cNvContentPartPr/>
                <p14:nvPr/>
              </p14:nvContentPartPr>
              <p14:xfrm>
                <a:off x="1737380" y="2004998"/>
                <a:ext cx="182754" cy="3549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6146B7D-4199-3B2F-D775-48AFF6E3869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28386" y="1996125"/>
                  <a:ext cx="200382" cy="20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170C5F8-F680-AFDC-780E-A24C79375BD4}"/>
                    </a:ext>
                  </a:extLst>
                </p14:cNvPr>
                <p14:cNvContentPartPr/>
                <p14:nvPr/>
              </p14:nvContentPartPr>
              <p14:xfrm>
                <a:off x="2148134" y="2023333"/>
                <a:ext cx="173291" cy="297198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170C5F8-F680-AFDC-780E-A24C79375BD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39127" y="2014338"/>
                  <a:ext cx="190944" cy="314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556AF07-7AD2-362A-524E-55AB64B994D2}"/>
                    </a:ext>
                  </a:extLst>
                </p14:cNvPr>
                <p14:cNvContentPartPr/>
                <p14:nvPr/>
              </p14:nvContentPartPr>
              <p14:xfrm>
                <a:off x="2327931" y="1931660"/>
                <a:ext cx="148747" cy="117105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556AF07-7AD2-362A-524E-55AB64B994D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319287" y="1923039"/>
                  <a:ext cx="166395" cy="1347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8AFC2085-3001-7F5C-9156-4BA27685B456}"/>
              </a:ext>
            </a:extLst>
          </p:cNvPr>
          <p:cNvGrpSpPr/>
          <p:nvPr/>
        </p:nvGrpSpPr>
        <p:grpSpPr>
          <a:xfrm>
            <a:off x="2776241" y="1871924"/>
            <a:ext cx="1700383" cy="513960"/>
            <a:chOff x="2776241" y="1871924"/>
            <a:chExt cx="1700383" cy="51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4F8E7C3-816D-EF61-27DA-AE889711A504}"/>
                    </a:ext>
                  </a:extLst>
                </p14:cNvPr>
                <p14:cNvContentPartPr/>
                <p14:nvPr/>
              </p14:nvContentPartPr>
              <p14:xfrm>
                <a:off x="2776241" y="2108500"/>
                <a:ext cx="165898" cy="16856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4F8E7C3-816D-EF61-27DA-AE889711A50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67244" y="2099893"/>
                  <a:ext cx="183531" cy="34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A4D3023-2FF1-FFD9-CB74-6F05FE3867F9}"/>
                    </a:ext>
                  </a:extLst>
                </p14:cNvPr>
                <p14:cNvContentPartPr/>
                <p14:nvPr/>
              </p14:nvContentPartPr>
              <p14:xfrm>
                <a:off x="2819711" y="2182725"/>
                <a:ext cx="173883" cy="15377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A4D3023-2FF1-FFD9-CB74-6F05FE3867F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10711" y="2173785"/>
                  <a:ext cx="191523" cy="32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58175E5-0C66-A52A-5F89-DBA570E752F9}"/>
                    </a:ext>
                  </a:extLst>
                </p14:cNvPr>
                <p14:cNvContentPartPr/>
                <p14:nvPr/>
              </p14:nvContentPartPr>
              <p14:xfrm>
                <a:off x="3114543" y="2052017"/>
                <a:ext cx="238054" cy="204638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58175E5-0C66-A52A-5F89-DBA570E752F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05900" y="2043010"/>
                  <a:ext cx="255701" cy="222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4D1CD57-078C-D188-3EA3-79E576226157}"/>
                    </a:ext>
                  </a:extLst>
                </p14:cNvPr>
                <p14:cNvContentPartPr/>
                <p14:nvPr/>
              </p14:nvContentPartPr>
              <p14:xfrm>
                <a:off x="3438651" y="2232406"/>
                <a:ext cx="126863" cy="153478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4D1CD57-078C-D188-3EA3-79E57622615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30026" y="2223759"/>
                  <a:ext cx="144473" cy="171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D5713D6-197B-BD74-2BD3-10BD0E69282F}"/>
                    </a:ext>
                  </a:extLst>
                </p14:cNvPr>
                <p14:cNvContentPartPr/>
                <p14:nvPr/>
              </p14:nvContentPartPr>
              <p14:xfrm>
                <a:off x="3715148" y="2061776"/>
                <a:ext cx="114147" cy="309322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D5713D6-197B-BD74-2BD3-10BD0E69282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706174" y="2052784"/>
                  <a:ext cx="131736" cy="326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B62B3EB-4979-2087-C539-0507C42E6CA4}"/>
                    </a:ext>
                  </a:extLst>
                </p14:cNvPr>
                <p14:cNvContentPartPr/>
                <p14:nvPr/>
              </p14:nvContentPartPr>
              <p14:xfrm>
                <a:off x="3696222" y="1993465"/>
                <a:ext cx="196062" cy="9463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B62B3EB-4979-2087-C539-0507C42E6CA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687588" y="1984366"/>
                  <a:ext cx="213690" cy="27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5F707C4-3601-D67E-1499-D23B3A638894}"/>
                    </a:ext>
                  </a:extLst>
                </p14:cNvPr>
                <p14:cNvContentPartPr/>
                <p14:nvPr/>
              </p14:nvContentPartPr>
              <p14:xfrm>
                <a:off x="4063505" y="2041076"/>
                <a:ext cx="100249" cy="143128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5F707C4-3601-D67E-1499-D23B3A63889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54522" y="2032423"/>
                  <a:ext cx="117855" cy="160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078B093-9CF6-B58F-2C63-60A549FBFE45}"/>
                    </a:ext>
                  </a:extLst>
                </p14:cNvPr>
                <p14:cNvContentPartPr/>
                <p14:nvPr/>
              </p14:nvContentPartPr>
              <p14:xfrm>
                <a:off x="4075334" y="2058523"/>
                <a:ext cx="99066" cy="136326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078B093-9CF6-B58F-2C63-60A549FBFE4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66720" y="2049531"/>
                  <a:ext cx="116654" cy="153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D2838FF-45F9-16B4-B02E-4DFA4F44C7A4}"/>
                    </a:ext>
                  </a:extLst>
                </p14:cNvPr>
                <p14:cNvContentPartPr/>
                <p14:nvPr/>
              </p14:nvContentPartPr>
              <p14:xfrm>
                <a:off x="4331722" y="1943488"/>
                <a:ext cx="137805" cy="243968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D2838FF-45F9-16B4-B02E-4DFA4F44C7A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322727" y="1934492"/>
                  <a:ext cx="155435" cy="2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2DFDB4A-9940-CF36-10E0-69BB2513C65C}"/>
                    </a:ext>
                  </a:extLst>
                </p14:cNvPr>
                <p14:cNvContentPartPr/>
                <p14:nvPr/>
              </p14:nvContentPartPr>
              <p14:xfrm>
                <a:off x="4285590" y="1871924"/>
                <a:ext cx="191034" cy="5323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2DFDB4A-9940-CF36-10E0-69BB2513C65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276956" y="1863407"/>
                  <a:ext cx="208662" cy="227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968FDF4D-5C0F-6BAA-D5BD-9F5EC0F98A49}"/>
              </a:ext>
            </a:extLst>
          </p:cNvPr>
          <p:cNvGrpSpPr/>
          <p:nvPr/>
        </p:nvGrpSpPr>
        <p:grpSpPr>
          <a:xfrm>
            <a:off x="4569622" y="2598796"/>
            <a:ext cx="1613962" cy="375162"/>
            <a:chOff x="6108068" y="2072310"/>
            <a:chExt cx="2197611" cy="51083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DC7D398-B495-0CB9-7943-A6F193630A97}"/>
                    </a:ext>
                  </a:extLst>
                </p14:cNvPr>
                <p14:cNvContentPartPr/>
                <p14:nvPr/>
              </p14:nvContentPartPr>
              <p14:xfrm>
                <a:off x="6108068" y="2291692"/>
                <a:ext cx="114195" cy="291448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DC7D398-B495-0CB9-7943-A6F193630A9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95815" y="2279446"/>
                  <a:ext cx="138210" cy="315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C1E3CB6-CB97-E3E7-BE8E-4185904A1BF8}"/>
                    </a:ext>
                  </a:extLst>
                </p14:cNvPr>
                <p14:cNvContentPartPr/>
                <p14:nvPr/>
              </p14:nvContentPartPr>
              <p14:xfrm>
                <a:off x="6123760" y="2211494"/>
                <a:ext cx="139475" cy="35741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C1E3CB6-CB97-E3E7-BE8E-4185904A1BF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111525" y="2199254"/>
                  <a:ext cx="163455" cy="59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F4DB075-FB4B-A7DD-1973-D1D0CFDEB180}"/>
                    </a:ext>
                  </a:extLst>
                </p14:cNvPr>
                <p14:cNvContentPartPr/>
                <p14:nvPr/>
              </p14:nvContentPartPr>
              <p14:xfrm>
                <a:off x="6457628" y="2257694"/>
                <a:ext cx="174925" cy="201368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F4DB075-FB4B-A7DD-1973-D1D0CFDEB18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45413" y="2245445"/>
                  <a:ext cx="198867" cy="225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448D309-5087-A612-B30D-736DB18F3942}"/>
                    </a:ext>
                  </a:extLst>
                </p14:cNvPr>
                <p14:cNvContentPartPr/>
                <p14:nvPr/>
              </p14:nvContentPartPr>
              <p14:xfrm>
                <a:off x="6453852" y="2292272"/>
                <a:ext cx="169114" cy="140347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448D309-5087-A612-B30D-736DB18F394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41633" y="2280047"/>
                  <a:ext cx="193064" cy="164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43C6FD2-3606-AEF4-1E81-EF62F82F63C8}"/>
                    </a:ext>
                  </a:extLst>
                </p14:cNvPr>
                <p14:cNvContentPartPr/>
                <p14:nvPr/>
              </p14:nvContentPartPr>
              <p14:xfrm>
                <a:off x="6795275" y="2231251"/>
                <a:ext cx="231006" cy="288539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43C6FD2-3606-AEF4-1E81-EF62F82F63C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783040" y="2219004"/>
                  <a:ext cx="254988" cy="312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890B5E3-56CD-9362-BC72-59A0F54AB391}"/>
                    </a:ext>
                  </a:extLst>
                </p14:cNvPr>
                <p14:cNvContentPartPr/>
                <p14:nvPr/>
              </p14:nvContentPartPr>
              <p14:xfrm>
                <a:off x="6730769" y="2130421"/>
                <a:ext cx="207470" cy="38647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890B5E3-56CD-9362-BC72-59A0F54AB39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718536" y="2118191"/>
                  <a:ext cx="231446" cy="62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CEA08FE-091F-3D05-51FD-1FD57821C55B}"/>
                    </a:ext>
                  </a:extLst>
                </p14:cNvPr>
                <p14:cNvContentPartPr/>
                <p14:nvPr/>
              </p14:nvContentPartPr>
              <p14:xfrm>
                <a:off x="7386010" y="2324525"/>
                <a:ext cx="290" cy="29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CEA08FE-091F-3D05-51FD-1FD57821C55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78760" y="2317275"/>
                  <a:ext cx="14500" cy="14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CF2D34E-D8B4-6C07-76FB-7CA4274C68F4}"/>
                    </a:ext>
                  </a:extLst>
                </p14:cNvPr>
                <p14:cNvContentPartPr/>
                <p14:nvPr/>
              </p14:nvContentPartPr>
              <p14:xfrm>
                <a:off x="7422333" y="2282392"/>
                <a:ext cx="224324" cy="26151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CF2D34E-D8B4-6C07-76FB-7CA4274C68F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410088" y="2270285"/>
                  <a:ext cx="248324" cy="49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CC72C79-0093-5A42-842A-CCDED1E16723}"/>
                    </a:ext>
                  </a:extLst>
                </p14:cNvPr>
                <p14:cNvContentPartPr/>
                <p14:nvPr/>
              </p14:nvContentPartPr>
              <p14:xfrm>
                <a:off x="7456331" y="2354745"/>
                <a:ext cx="199915" cy="38647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CC72C79-0093-5A42-842A-CCDED1E1672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444081" y="2342515"/>
                  <a:ext cx="223924" cy="62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13D622A-16F5-EFB0-1654-0A698C08A697}"/>
                    </a:ext>
                  </a:extLst>
                </p14:cNvPr>
                <p14:cNvContentPartPr/>
                <p14:nvPr/>
              </p14:nvContentPartPr>
              <p14:xfrm>
                <a:off x="7823325" y="2194638"/>
                <a:ext cx="284472" cy="272558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13D622A-16F5-EFB0-1654-0A698C08A69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811084" y="2182405"/>
                  <a:ext cx="308464" cy="296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EBE77A3-04C3-F826-6DB3-9241704633D2}"/>
                    </a:ext>
                  </a:extLst>
                </p14:cNvPr>
                <p14:cNvContentPartPr/>
                <p14:nvPr/>
              </p14:nvContentPartPr>
              <p14:xfrm>
                <a:off x="8162717" y="2297792"/>
                <a:ext cx="142962" cy="284471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EBE77A3-04C3-F826-6DB3-9241704633D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150477" y="2285551"/>
                  <a:ext cx="166952" cy="308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0626AD6-E769-5DB5-E4E5-1CF4F9A7B337}"/>
                    </a:ext>
                  </a:extLst>
                </p14:cNvPr>
                <p14:cNvContentPartPr/>
                <p14:nvPr/>
              </p14:nvContentPartPr>
              <p14:xfrm>
                <a:off x="7864301" y="2072310"/>
                <a:ext cx="261807" cy="15401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0626AD6-E769-5DB5-E4E5-1CF4F9A7B33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852044" y="2060278"/>
                  <a:ext cx="285830" cy="389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3AEB80E6-A554-C89E-1D23-AAE0B1434B6C}"/>
              </a:ext>
            </a:extLst>
          </p:cNvPr>
          <p:cNvGrpSpPr/>
          <p:nvPr/>
        </p:nvGrpSpPr>
        <p:grpSpPr>
          <a:xfrm>
            <a:off x="838695" y="3640670"/>
            <a:ext cx="686626" cy="344330"/>
            <a:chOff x="838695" y="3640670"/>
            <a:chExt cx="686626" cy="34433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C3C2137-1018-13D3-7FED-FA691BD93332}"/>
                    </a:ext>
                  </a:extLst>
                </p14:cNvPr>
                <p14:cNvContentPartPr/>
                <p14:nvPr/>
              </p14:nvContentPartPr>
              <p14:xfrm>
                <a:off x="840148" y="3785957"/>
                <a:ext cx="135989" cy="199043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C3C2137-1018-13D3-7FED-FA691BD9333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31154" y="3776959"/>
                  <a:ext cx="153617" cy="2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6648478-11A2-5183-1756-4C2CE60CF88E}"/>
                    </a:ext>
                  </a:extLst>
                </p14:cNvPr>
                <p14:cNvContentPartPr/>
                <p14:nvPr/>
              </p14:nvContentPartPr>
              <p14:xfrm>
                <a:off x="847993" y="3862087"/>
                <a:ext cx="138604" cy="15691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6648478-11A2-5183-1756-4C2CE60CF88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39016" y="3853528"/>
                  <a:ext cx="156199" cy="33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2D6CEA2-A04D-F55A-63C9-A34857B8724E}"/>
                    </a:ext>
                  </a:extLst>
                </p14:cNvPr>
                <p14:cNvContentPartPr/>
                <p14:nvPr/>
              </p14:nvContentPartPr>
              <p14:xfrm>
                <a:off x="844506" y="3727261"/>
                <a:ext cx="139766" cy="252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2D6CEA2-A04D-F55A-63C9-A34857B8724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5500" y="3718594"/>
                  <a:ext cx="157417" cy="42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810A6E1-FF2F-6BEE-FB65-02B74162BB57}"/>
                    </a:ext>
                  </a:extLst>
                </p14:cNvPr>
                <p14:cNvContentPartPr/>
                <p14:nvPr/>
              </p14:nvContentPartPr>
              <p14:xfrm>
                <a:off x="838695" y="3640670"/>
                <a:ext cx="171148" cy="36322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810A6E1-FF2F-6BEE-FB65-02B74162BB5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29706" y="3631679"/>
                  <a:ext cx="188766" cy="53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95E745D-C821-5CF8-CA08-2D3F3B94F5B4}"/>
                    </a:ext>
                  </a:extLst>
                </p14:cNvPr>
                <p14:cNvContentPartPr/>
                <p14:nvPr/>
              </p14:nvContentPartPr>
              <p14:xfrm>
                <a:off x="1152515" y="3746439"/>
                <a:ext cx="95018" cy="169986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95E745D-C821-5CF8-CA08-2D3F3B94F5B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43517" y="3737814"/>
                  <a:ext cx="112654" cy="187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290DB1B-1D7D-2876-2999-07B49F7091A4}"/>
                    </a:ext>
                  </a:extLst>
                </p14:cNvPr>
                <p14:cNvContentPartPr/>
                <p14:nvPr/>
              </p14:nvContentPartPr>
              <p14:xfrm>
                <a:off x="1102827" y="3750507"/>
                <a:ext cx="190907" cy="186549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290DB1B-1D7D-2876-2999-07B49F7091A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94198" y="3741864"/>
                  <a:ext cx="208524" cy="204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E7325BA-93E1-493B-364B-58F77CF3BC20}"/>
                    </a:ext>
                  </a:extLst>
                </p14:cNvPr>
                <p14:cNvContentPartPr/>
                <p14:nvPr/>
              </p14:nvContentPartPr>
              <p14:xfrm>
                <a:off x="1379744" y="3726680"/>
                <a:ext cx="139476" cy="223742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E7325BA-93E1-493B-364B-58F77CF3BC2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370757" y="3717687"/>
                  <a:ext cx="157090" cy="241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28F54FE-7AB6-FBD6-0F06-971E307449CD}"/>
                    </a:ext>
                  </a:extLst>
                </p14:cNvPr>
                <p14:cNvContentPartPr/>
                <p14:nvPr/>
              </p14:nvContentPartPr>
              <p14:xfrm>
                <a:off x="1365796" y="3662172"/>
                <a:ext cx="159525" cy="7846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28F54FE-7AB6-FBD6-0F06-971E307449C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356793" y="3653613"/>
                  <a:ext cx="177170" cy="253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BAD4D5EF-7720-668C-6381-9C2F41F215E3}"/>
              </a:ext>
            </a:extLst>
          </p:cNvPr>
          <p:cNvGrpSpPr/>
          <p:nvPr/>
        </p:nvGrpSpPr>
        <p:grpSpPr>
          <a:xfrm>
            <a:off x="1794393" y="3566283"/>
            <a:ext cx="977492" cy="476251"/>
            <a:chOff x="1794393" y="3566283"/>
            <a:chExt cx="977492" cy="47625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43B7EA6-CB4E-D28E-E9A7-196BC2E88DF5}"/>
                    </a:ext>
                  </a:extLst>
                </p14:cNvPr>
                <p14:cNvContentPartPr/>
                <p14:nvPr/>
              </p14:nvContentPartPr>
              <p14:xfrm>
                <a:off x="1794393" y="3860634"/>
                <a:ext cx="152551" cy="12495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43B7EA6-CB4E-D28E-E9A7-196BC2E88DF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785398" y="3852066"/>
                  <a:ext cx="170181" cy="29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7C3D29A-E205-95C5-E149-219502D5FCDF}"/>
                    </a:ext>
                  </a:extLst>
                </p14:cNvPr>
                <p14:cNvContentPartPr/>
                <p14:nvPr/>
              </p14:nvContentPartPr>
              <p14:xfrm>
                <a:off x="2105307" y="3759224"/>
                <a:ext cx="274592" cy="18713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7C3D29A-E205-95C5-E149-219502D5FCD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096310" y="3750587"/>
                  <a:ext cx="292226" cy="204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5D4DB3E-2806-2DD0-D22A-478EB160C60C}"/>
                    </a:ext>
                  </a:extLst>
                </p14:cNvPr>
                <p14:cNvContentPartPr/>
                <p14:nvPr/>
              </p14:nvContentPartPr>
              <p14:xfrm>
                <a:off x="2312196" y="3957396"/>
                <a:ext cx="134536" cy="85138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5D4DB3E-2806-2DD0-D22A-478EB160C60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03563" y="3948377"/>
                  <a:ext cx="152162" cy="102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8735A01-7FAF-28E4-F07E-C4203B5CD8E9}"/>
                    </a:ext>
                  </a:extLst>
                </p14:cNvPr>
                <p14:cNvContentPartPr/>
                <p14:nvPr/>
              </p14:nvContentPartPr>
              <p14:xfrm>
                <a:off x="2516760" y="3728423"/>
                <a:ext cx="160978" cy="226067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8735A01-7FAF-28E4-F07E-C4203B5CD8E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07777" y="3719424"/>
                  <a:ext cx="178585" cy="243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66E1CEC-9C7F-FF85-B845-8BCEC7854946}"/>
                    </a:ext>
                  </a:extLst>
                </p14:cNvPr>
                <p14:cNvContentPartPr/>
                <p14:nvPr/>
              </p14:nvContentPartPr>
              <p14:xfrm>
                <a:off x="2644032" y="3566283"/>
                <a:ext cx="127853" cy="1060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66E1CEC-9C7F-FF85-B845-8BCEC785494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635054" y="3557295"/>
                  <a:ext cx="145451" cy="1236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F1933321-ABA5-95AA-7A46-E8957CD86954}"/>
              </a:ext>
            </a:extLst>
          </p:cNvPr>
          <p:cNvGrpSpPr/>
          <p:nvPr/>
        </p:nvGrpSpPr>
        <p:grpSpPr>
          <a:xfrm>
            <a:off x="3119992" y="3688033"/>
            <a:ext cx="1391559" cy="362637"/>
            <a:chOff x="3119992" y="3688033"/>
            <a:chExt cx="1391559" cy="36263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DEAF491-210B-D303-84A2-183FF07320A6}"/>
                    </a:ext>
                  </a:extLst>
                </p14:cNvPr>
                <p14:cNvContentPartPr/>
                <p14:nvPr/>
              </p14:nvContentPartPr>
              <p14:xfrm>
                <a:off x="3119992" y="3763583"/>
                <a:ext cx="166499" cy="33416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DEAF491-210B-D303-84A2-183FF07320A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111361" y="3754960"/>
                  <a:ext cx="184120" cy="51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896B14D-CE08-1869-EB0E-E35C46C89C14}"/>
                    </a:ext>
                  </a:extLst>
                </p14:cNvPr>
                <p14:cNvContentPartPr/>
                <p14:nvPr/>
              </p14:nvContentPartPr>
              <p14:xfrm>
                <a:off x="3130743" y="3837098"/>
                <a:ext cx="176088" cy="23827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896B14D-CE08-1869-EB0E-E35C46C89C1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121741" y="3828207"/>
                  <a:ext cx="193733" cy="41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9569C69-73F2-0DA3-E902-17A017347AAD}"/>
                    </a:ext>
                  </a:extLst>
                </p14:cNvPr>
                <p14:cNvContentPartPr/>
                <p14:nvPr/>
              </p14:nvContentPartPr>
              <p14:xfrm>
                <a:off x="3443110" y="3730167"/>
                <a:ext cx="254252" cy="246407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9569C69-73F2-0DA3-E902-17A017347AA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34107" y="3721161"/>
                  <a:ext cx="271898" cy="264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F4F325A-1486-A145-D9CC-DD6C231680AD}"/>
                    </a:ext>
                  </a:extLst>
                </p14:cNvPr>
                <p14:cNvContentPartPr/>
                <p14:nvPr/>
              </p14:nvContentPartPr>
              <p14:xfrm>
                <a:off x="3795577" y="3913228"/>
                <a:ext cx="155167" cy="122041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F4F325A-1486-A145-D9CC-DD6C231680A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86597" y="3904613"/>
                  <a:ext cx="172767" cy="139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D99FC25-9F50-BE8E-9BE7-93F93A09D379}"/>
                    </a:ext>
                  </a:extLst>
                </p14:cNvPr>
                <p14:cNvContentPartPr/>
                <p14:nvPr/>
              </p14:nvContentPartPr>
              <p14:xfrm>
                <a:off x="3998397" y="3688033"/>
                <a:ext cx="320794" cy="280985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D99FC25-9F50-BE8E-9BE7-93F93A09D37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89406" y="3679027"/>
                  <a:ext cx="338416" cy="298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2B33CF5-43F5-67BC-665E-D6E3F91BD6EB}"/>
                    </a:ext>
                  </a:extLst>
                </p14:cNvPr>
                <p14:cNvContentPartPr/>
                <p14:nvPr/>
              </p14:nvContentPartPr>
              <p14:xfrm>
                <a:off x="4383408" y="3785085"/>
                <a:ext cx="128143" cy="265585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2B33CF5-43F5-67BC-665E-D6E3F91BD6E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74409" y="3776088"/>
                  <a:ext cx="145781" cy="2832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90456E76-D234-C421-98A6-202331DA42C1}"/>
              </a:ext>
            </a:extLst>
          </p:cNvPr>
          <p:cNvGrpSpPr/>
          <p:nvPr/>
        </p:nvGrpSpPr>
        <p:grpSpPr>
          <a:xfrm>
            <a:off x="1418100" y="4639664"/>
            <a:ext cx="299000" cy="314691"/>
            <a:chOff x="1418100" y="4639664"/>
            <a:chExt cx="299000" cy="31469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2F86E90-8A87-F6FE-6A34-AC5812461EB8}"/>
                    </a:ext>
                  </a:extLst>
                </p14:cNvPr>
                <p14:cNvContentPartPr/>
                <p14:nvPr/>
              </p14:nvContentPartPr>
              <p14:xfrm>
                <a:off x="1418100" y="4639664"/>
                <a:ext cx="197881" cy="150517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2F86E90-8A87-F6FE-6A34-AC5812461EB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409105" y="4631022"/>
                  <a:ext cx="215510" cy="16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302C294-2F6E-326A-0295-A8F217868EB9}"/>
                    </a:ext>
                  </a:extLst>
                </p14:cNvPr>
                <p14:cNvContentPartPr/>
                <p14:nvPr/>
              </p14:nvContentPartPr>
              <p14:xfrm>
                <a:off x="1597965" y="4837544"/>
                <a:ext cx="119135" cy="116811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302C294-2F6E-326A-0295-A8F217868EB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588967" y="4828559"/>
                  <a:ext cx="136771" cy="1344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5E1BE6DF-EA28-544D-C493-1962E6D95D6D}"/>
                  </a:ext>
                </a:extLst>
              </p14:cNvPr>
              <p14:cNvContentPartPr/>
              <p14:nvPr/>
            </p14:nvContentPartPr>
            <p14:xfrm>
              <a:off x="1979489" y="4675985"/>
              <a:ext cx="160106" cy="23827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5E1BE6DF-EA28-544D-C493-1962E6D95D6D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970494" y="4666960"/>
                <a:ext cx="177736" cy="41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2150B618-437C-C502-8C60-BD59825F24F5}"/>
                  </a:ext>
                </a:extLst>
              </p14:cNvPr>
              <p14:cNvContentPartPr/>
              <p14:nvPr/>
            </p14:nvContentPartPr>
            <p14:xfrm>
              <a:off x="1981232" y="4796574"/>
              <a:ext cx="176669" cy="9008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2150B618-437C-C502-8C60-BD59825F24F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972237" y="4787566"/>
                <a:ext cx="194300" cy="26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EADFCED1-E2D8-B34D-442E-F9F480142369}"/>
                  </a:ext>
                </a:extLst>
              </p14:cNvPr>
              <p14:cNvContentPartPr/>
              <p14:nvPr/>
            </p14:nvContentPartPr>
            <p14:xfrm>
              <a:off x="2641707" y="4449337"/>
              <a:ext cx="143544" cy="192941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EADFCED1-E2D8-B34D-442E-F9F480142369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2632713" y="4440338"/>
                <a:ext cx="161172" cy="210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7A853FAF-8A2F-94A8-E364-90A6BBFAD205}"/>
                  </a:ext>
                </a:extLst>
              </p14:cNvPr>
              <p14:cNvContentPartPr/>
              <p14:nvPr/>
            </p14:nvContentPartPr>
            <p14:xfrm>
              <a:off x="2683259" y="4510939"/>
              <a:ext cx="101120" cy="18306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7A853FAF-8A2F-94A8-E364-90A6BBFAD205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2674263" y="4501965"/>
                <a:ext cx="118753" cy="35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B545BD38-6683-FCB7-A03E-AEDD4163E647}"/>
                  </a:ext>
                </a:extLst>
              </p14:cNvPr>
              <p14:cNvContentPartPr/>
              <p14:nvPr/>
            </p14:nvContentPartPr>
            <p14:xfrm>
              <a:off x="2665825" y="4417084"/>
              <a:ext cx="135408" cy="12495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B545BD38-6683-FCB7-A03E-AEDD4163E64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2656846" y="4408159"/>
                <a:ext cx="153007" cy="29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1C9158E0-B2B1-AF46-410B-3D61494A01B1}"/>
                  </a:ext>
                </a:extLst>
              </p14:cNvPr>
              <p14:cNvContentPartPr/>
              <p14:nvPr/>
            </p14:nvContentPartPr>
            <p14:xfrm>
              <a:off x="2666406" y="4332236"/>
              <a:ext cx="158072" cy="17725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1C9158E0-B2B1-AF46-410B-3D61494A01B1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2657425" y="4323373"/>
                <a:ext cx="175675" cy="35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0A1B5E68-1E0B-6209-4426-C3D992921478}"/>
                  </a:ext>
                </a:extLst>
              </p14:cNvPr>
              <p14:cNvContentPartPr/>
              <p14:nvPr/>
            </p14:nvContentPartPr>
            <p14:xfrm>
              <a:off x="3002600" y="4445269"/>
              <a:ext cx="101120" cy="119135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0A1B5E68-1E0B-6209-4426-C3D992921478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2993963" y="4436271"/>
                <a:ext cx="118753" cy="136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D690A4ED-2D52-00F0-D0EC-39727C26EA27}"/>
                  </a:ext>
                </a:extLst>
              </p14:cNvPr>
              <p14:cNvContentPartPr/>
              <p14:nvPr/>
            </p14:nvContentPartPr>
            <p14:xfrm>
              <a:off x="3021197" y="4444398"/>
              <a:ext cx="115067" cy="129015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D690A4ED-2D52-00F0-D0EC-39727C26EA27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3012567" y="4435773"/>
                <a:ext cx="132687" cy="14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7ED792FC-2A67-9765-10A7-455A0FC7C29E}"/>
                  </a:ext>
                </a:extLst>
              </p14:cNvPr>
              <p14:cNvContentPartPr/>
              <p14:nvPr/>
            </p14:nvContentPartPr>
            <p14:xfrm>
              <a:off x="3248716" y="4403717"/>
              <a:ext cx="139476" cy="210376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7ED792FC-2A67-9765-10A7-455A0FC7C29E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239706" y="4394711"/>
                <a:ext cx="157136" cy="228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C2DAB572-121B-2D67-AF07-78A48CC49E9F}"/>
                  </a:ext>
                </a:extLst>
              </p14:cNvPr>
              <p14:cNvContentPartPr/>
              <p14:nvPr/>
            </p14:nvContentPartPr>
            <p14:xfrm>
              <a:off x="3226633" y="4329040"/>
              <a:ext cx="190326" cy="42424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C2DAB572-121B-2D67-AF07-78A48CC49E9F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217982" y="4320411"/>
                <a:ext cx="207989" cy="60041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A40027B-94B3-F79F-FBE0-579DF4343E75}"/>
              </a:ext>
            </a:extLst>
          </p:cNvPr>
          <p:cNvGrpSpPr/>
          <p:nvPr/>
        </p:nvGrpSpPr>
        <p:grpSpPr>
          <a:xfrm>
            <a:off x="2615846" y="4688480"/>
            <a:ext cx="804600" cy="376584"/>
            <a:chOff x="2615846" y="4688480"/>
            <a:chExt cx="804600" cy="37658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D698586-2047-60A8-5FFF-9086F8DD1D6E}"/>
                    </a:ext>
                  </a:extLst>
                </p14:cNvPr>
                <p14:cNvContentPartPr/>
                <p14:nvPr/>
              </p14:nvContentPartPr>
              <p14:xfrm>
                <a:off x="2615846" y="4688480"/>
                <a:ext cx="804600" cy="63926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D698586-2047-60A8-5FFF-9086F8DD1D6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607206" y="4679451"/>
                  <a:ext cx="822240" cy="81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0D64521-6A25-EE42-BE01-96089F1B51EA}"/>
                    </a:ext>
                  </a:extLst>
                </p14:cNvPr>
                <p14:cNvContentPartPr/>
                <p14:nvPr/>
              </p14:nvContentPartPr>
              <p14:xfrm>
                <a:off x="2935187" y="4839869"/>
                <a:ext cx="166790" cy="225195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0D64521-6A25-EE42-BE01-96089F1B51E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926181" y="4830876"/>
                  <a:ext cx="184442" cy="242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484DF0A-5F70-613C-31DA-8897CD1CDFF0}"/>
                    </a:ext>
                  </a:extLst>
                </p14:cNvPr>
                <p14:cNvContentPartPr/>
                <p14:nvPr/>
              </p14:nvContentPartPr>
              <p14:xfrm>
                <a:off x="3169971" y="4808196"/>
                <a:ext cx="102282" cy="84848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484DF0A-5F70-613C-31DA-8897CD1CDFF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160967" y="4799208"/>
                  <a:ext cx="119929" cy="10246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7673104F-63F2-5968-B09A-910AAECF76F8}"/>
                  </a:ext>
                </a:extLst>
              </p14:cNvPr>
              <p14:cNvContentPartPr/>
              <p14:nvPr/>
            </p14:nvContentPartPr>
            <p14:xfrm>
              <a:off x="3962076" y="4677148"/>
              <a:ext cx="120298" cy="34869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7673104F-63F2-5968-B09A-910AAECF76F8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953432" y="4668161"/>
                <a:ext cx="137947" cy="52483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22638BF9-846F-0C58-BAEE-02A11C8A1601}"/>
              </a:ext>
            </a:extLst>
          </p:cNvPr>
          <p:cNvGrpSpPr/>
          <p:nvPr/>
        </p:nvGrpSpPr>
        <p:grpSpPr>
          <a:xfrm>
            <a:off x="4338078" y="4465610"/>
            <a:ext cx="525940" cy="570978"/>
            <a:chOff x="4338078" y="4465610"/>
            <a:chExt cx="525940" cy="5709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656B9A2-2FCE-07E2-EFFB-995D60DC97A5}"/>
                    </a:ext>
                  </a:extLst>
                </p14:cNvPr>
                <p14:cNvContentPartPr/>
                <p14:nvPr/>
              </p14:nvContentPartPr>
              <p14:xfrm>
                <a:off x="4338078" y="4465610"/>
                <a:ext cx="253962" cy="167661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656B9A2-2FCE-07E2-EFFB-995D60DC97A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329445" y="4456975"/>
                  <a:ext cx="271588" cy="185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479DFF1-F644-D04A-5BD9-3593A3A64D76}"/>
                    </a:ext>
                  </a:extLst>
                </p14:cNvPr>
                <p14:cNvContentPartPr/>
                <p14:nvPr/>
              </p14:nvContentPartPr>
              <p14:xfrm>
                <a:off x="4678050" y="4541159"/>
                <a:ext cx="124075" cy="130758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479DFF1-F644-D04A-5BD9-3593A3A64D7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669059" y="4532154"/>
                  <a:ext cx="141697" cy="148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3DB0EBB-B8BC-F664-D9CF-BFF4B14A83D3}"/>
                    </a:ext>
                  </a:extLst>
                </p14:cNvPr>
                <p14:cNvContentPartPr/>
                <p14:nvPr/>
              </p14:nvContentPartPr>
              <p14:xfrm>
                <a:off x="4365102" y="4692839"/>
                <a:ext cx="498916" cy="46782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3DB0EBB-B8BC-F664-D9CF-BFF4B14A83D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356103" y="4683842"/>
                  <a:ext cx="516554" cy="64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71E4948-82BC-6354-76E3-BCCC4EC784CB}"/>
                    </a:ext>
                  </a:extLst>
                </p14:cNvPr>
                <p14:cNvContentPartPr/>
                <p14:nvPr/>
              </p14:nvContentPartPr>
              <p14:xfrm>
                <a:off x="4513295" y="4807906"/>
                <a:ext cx="170567" cy="228682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71E4948-82BC-6354-76E3-BCCC4EC784C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04299" y="4799263"/>
                  <a:ext cx="188199" cy="246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2BEF84E-AEB4-0039-E80A-40ED39121E98}"/>
                    </a:ext>
                  </a:extLst>
                </p14:cNvPr>
                <p14:cNvContentPartPr/>
                <p14:nvPr/>
              </p14:nvContentPartPr>
              <p14:xfrm>
                <a:off x="4759701" y="4785241"/>
                <a:ext cx="87753" cy="96471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2BEF84E-AEB4-0039-E80A-40ED39121E9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751070" y="4776602"/>
                  <a:ext cx="105376" cy="1141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FA1BB9FE-3B3C-77CA-A701-F1403FC98D5B}"/>
                  </a:ext>
                </a:extLst>
              </p14:cNvPr>
              <p14:cNvContentPartPr/>
              <p14:nvPr/>
            </p14:nvContentPartPr>
            <p14:xfrm>
              <a:off x="4034138" y="3589529"/>
              <a:ext cx="276336" cy="25861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FA1BB9FE-3B3C-77CA-A701-F1403FC98D5B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025502" y="3580549"/>
                <a:ext cx="293967" cy="43461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53068544-C9CF-EDE9-4C29-86F981A770E7}"/>
              </a:ext>
            </a:extLst>
          </p:cNvPr>
          <p:cNvGrpSpPr/>
          <p:nvPr/>
        </p:nvGrpSpPr>
        <p:grpSpPr>
          <a:xfrm>
            <a:off x="5031388" y="4453115"/>
            <a:ext cx="513735" cy="444288"/>
            <a:chOff x="5031388" y="4453115"/>
            <a:chExt cx="513735" cy="44428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61F0599-86FA-39EB-759A-3AAFDF693E7F}"/>
                    </a:ext>
                  </a:extLst>
                </p14:cNvPr>
                <p14:cNvContentPartPr/>
                <p14:nvPr/>
              </p14:nvContentPartPr>
              <p14:xfrm>
                <a:off x="5031388" y="4535638"/>
                <a:ext cx="239724" cy="224323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61F0599-86FA-39EB-759A-3AAFDF693E7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022749" y="4527010"/>
                  <a:ext cx="257361" cy="241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9230CB3-BEB4-722A-A71B-D58C3E1E356E}"/>
                    </a:ext>
                  </a:extLst>
                </p14:cNvPr>
                <p14:cNvContentPartPr/>
                <p14:nvPr/>
              </p14:nvContentPartPr>
              <p14:xfrm>
                <a:off x="5394024" y="4596949"/>
                <a:ext cx="151099" cy="300454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9230CB3-BEB4-722A-A71B-D58C3E1E356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385030" y="4587953"/>
                  <a:ext cx="168727" cy="318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7CC7A38-843C-976D-E700-CC706D40816C}"/>
                    </a:ext>
                  </a:extLst>
                </p14:cNvPr>
                <p14:cNvContentPartPr/>
                <p14:nvPr/>
              </p14:nvContentPartPr>
              <p14:xfrm>
                <a:off x="5091827" y="4453115"/>
                <a:ext cx="200496" cy="7846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7CC7A38-843C-976D-E700-CC706D40816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082828" y="4444556"/>
                  <a:ext cx="218134" cy="253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01824AA3-3577-5396-F139-FE1042F3518B}"/>
              </a:ext>
            </a:extLst>
          </p:cNvPr>
          <p:cNvGrpSpPr/>
          <p:nvPr/>
        </p:nvGrpSpPr>
        <p:grpSpPr>
          <a:xfrm>
            <a:off x="362276" y="5406285"/>
            <a:ext cx="916560" cy="390960"/>
            <a:chOff x="362276" y="5406285"/>
            <a:chExt cx="91656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250B37A-2050-CE5A-437C-42BF1DCEF32F}"/>
                    </a:ext>
                  </a:extLst>
                </p14:cNvPr>
                <p14:cNvContentPartPr/>
                <p14:nvPr/>
              </p14:nvContentPartPr>
              <p14:xfrm>
                <a:off x="362276" y="5545965"/>
                <a:ext cx="149760" cy="2512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250B37A-2050-CE5A-437C-42BF1DCEF32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53636" y="5537325"/>
                  <a:ext cx="167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9612005-E6CB-C288-FE5D-81857176AFF5}"/>
                    </a:ext>
                  </a:extLst>
                </p14:cNvPr>
                <p14:cNvContentPartPr/>
                <p14:nvPr/>
              </p14:nvContentPartPr>
              <p14:xfrm>
                <a:off x="368036" y="5634525"/>
                <a:ext cx="171000" cy="190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9612005-E6CB-C288-FE5D-81857176AFF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59396" y="5625525"/>
                  <a:ext cx="188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135AF5B-B361-5741-35FD-B7D060991D93}"/>
                    </a:ext>
                  </a:extLst>
                </p14:cNvPr>
                <p14:cNvContentPartPr/>
                <p14:nvPr/>
              </p14:nvContentPartPr>
              <p14:xfrm>
                <a:off x="362276" y="5521485"/>
                <a:ext cx="180000" cy="306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135AF5B-B361-5741-35FD-B7D060991D9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53636" y="5512845"/>
                  <a:ext cx="197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AED00AC-281B-0307-1F0C-C550CD4151C8}"/>
                    </a:ext>
                  </a:extLst>
                </p14:cNvPr>
                <p14:cNvContentPartPr/>
                <p14:nvPr/>
              </p14:nvContentPartPr>
              <p14:xfrm>
                <a:off x="370196" y="5406285"/>
                <a:ext cx="220320" cy="291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AED00AC-281B-0307-1F0C-C550CD4151C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61556" y="5397645"/>
                  <a:ext cx="237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279D8CC-8109-2678-B98C-16AC3EBD19C5}"/>
                    </a:ext>
                  </a:extLst>
                </p14:cNvPr>
                <p14:cNvContentPartPr/>
                <p14:nvPr/>
              </p14:nvContentPartPr>
              <p14:xfrm>
                <a:off x="767996" y="5562885"/>
                <a:ext cx="140400" cy="1404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279D8CC-8109-2678-B98C-16AC3EBD19C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58996" y="5553885"/>
                  <a:ext cx="158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4A1E9CF-4203-C07F-6813-4D6C9F38C2A5}"/>
                    </a:ext>
                  </a:extLst>
                </p14:cNvPr>
                <p14:cNvContentPartPr/>
                <p14:nvPr/>
              </p14:nvContentPartPr>
              <p14:xfrm>
                <a:off x="771236" y="5577285"/>
                <a:ext cx="171720" cy="1612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4A1E9CF-4203-C07F-6813-4D6C9F38C2A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62596" y="5568645"/>
                  <a:ext cx="189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4CBB4CB-2359-9FAB-9815-E2B6BFE43724}"/>
                    </a:ext>
                  </a:extLst>
                </p14:cNvPr>
                <p14:cNvContentPartPr/>
                <p14:nvPr/>
              </p14:nvContentPartPr>
              <p14:xfrm>
                <a:off x="1066076" y="5507805"/>
                <a:ext cx="212760" cy="21384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4CBB4CB-2359-9FAB-9815-E2B6BFE4372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57436" y="5498805"/>
                  <a:ext cx="230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BB792BD-14DA-049B-0A98-9C23C7073B86}"/>
                    </a:ext>
                  </a:extLst>
                </p14:cNvPr>
                <p14:cNvContentPartPr/>
                <p14:nvPr/>
              </p14:nvContentPartPr>
              <p14:xfrm>
                <a:off x="1050236" y="5412045"/>
                <a:ext cx="152640" cy="255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BB792BD-14DA-049B-0A98-9C23C7073B8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41236" y="5403045"/>
                  <a:ext cx="1702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D490E4EA-20B3-5B89-4598-DAB0D971A55E}"/>
              </a:ext>
            </a:extLst>
          </p:cNvPr>
          <p:cNvGrpSpPr/>
          <p:nvPr/>
        </p:nvGrpSpPr>
        <p:grpSpPr>
          <a:xfrm>
            <a:off x="1521116" y="5354085"/>
            <a:ext cx="821520" cy="436320"/>
            <a:chOff x="1521116" y="5354085"/>
            <a:chExt cx="82152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2C0E3E7-68D6-1D54-A741-E63ECEA23662}"/>
                    </a:ext>
                  </a:extLst>
                </p14:cNvPr>
                <p14:cNvContentPartPr/>
                <p14:nvPr/>
              </p14:nvContentPartPr>
              <p14:xfrm>
                <a:off x="1521116" y="5354085"/>
                <a:ext cx="709560" cy="4363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2C0E3E7-68D6-1D54-A741-E63ECEA2366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512476" y="5345085"/>
                  <a:ext cx="7272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A870C89-7BEE-7DE0-595E-9E3A5F527476}"/>
                    </a:ext>
                  </a:extLst>
                </p14:cNvPr>
                <p14:cNvContentPartPr/>
                <p14:nvPr/>
              </p14:nvContentPartPr>
              <p14:xfrm>
                <a:off x="2134196" y="5491605"/>
                <a:ext cx="208440" cy="547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A870C89-7BEE-7DE0-595E-9E3A5F52747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125196" y="5482965"/>
                  <a:ext cx="226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FCE6AF7-75FF-35BC-F67D-1D25E3B6B2E7}"/>
                    </a:ext>
                  </a:extLst>
                </p14:cNvPr>
                <p14:cNvContentPartPr/>
                <p14:nvPr/>
              </p14:nvContentPartPr>
              <p14:xfrm>
                <a:off x="1899836" y="5475765"/>
                <a:ext cx="29520" cy="154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FCE6AF7-75FF-35BC-F67D-1D25E3B6B2E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890836" y="5466765"/>
                  <a:ext cx="4716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D408F111-C629-1345-C335-1B9B6FE87D4D}"/>
                  </a:ext>
                </a:extLst>
              </p14:cNvPr>
              <p14:cNvContentPartPr/>
              <p14:nvPr/>
            </p14:nvContentPartPr>
            <p14:xfrm>
              <a:off x="2534833" y="5387818"/>
              <a:ext cx="266400" cy="393642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D408F111-C629-1345-C335-1B9B6FE87D4D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525833" y="5378814"/>
                <a:ext cx="284040" cy="411289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2ACE3FA6-F955-F702-E9AD-9AFFC34292FA}"/>
              </a:ext>
            </a:extLst>
          </p:cNvPr>
          <p:cNvGrpSpPr/>
          <p:nvPr/>
        </p:nvGrpSpPr>
        <p:grpSpPr>
          <a:xfrm>
            <a:off x="2963233" y="5264959"/>
            <a:ext cx="609840" cy="365046"/>
            <a:chOff x="2963233" y="5264959"/>
            <a:chExt cx="609840" cy="36504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CE53178-027E-4E04-6220-96B12CA4E0AF}"/>
                    </a:ext>
                  </a:extLst>
                </p14:cNvPr>
                <p14:cNvContentPartPr/>
                <p14:nvPr/>
              </p14:nvContentPartPr>
              <p14:xfrm>
                <a:off x="2963233" y="5264959"/>
                <a:ext cx="609840" cy="365046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CE53178-027E-4E04-6220-96B12CA4E0A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954593" y="5255959"/>
                  <a:ext cx="627480" cy="382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AB5FEB8-69EC-EEE4-A47F-D2EB8714D2CF}"/>
                    </a:ext>
                  </a:extLst>
                </p14:cNvPr>
                <p14:cNvContentPartPr/>
                <p14:nvPr/>
              </p14:nvContentPartPr>
              <p14:xfrm>
                <a:off x="3270313" y="5407588"/>
                <a:ext cx="158400" cy="17299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AB5FEB8-69EC-EEE4-A47F-D2EB8714D2C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261313" y="5398578"/>
                  <a:ext cx="176040" cy="349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5FECA7DA-2640-076B-C354-9BEDA5C0B75A}"/>
              </a:ext>
            </a:extLst>
          </p:cNvPr>
          <p:cNvGrpSpPr/>
          <p:nvPr/>
        </p:nvGrpSpPr>
        <p:grpSpPr>
          <a:xfrm>
            <a:off x="365915" y="5894140"/>
            <a:ext cx="1131120" cy="333720"/>
            <a:chOff x="365915" y="5894140"/>
            <a:chExt cx="113112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7B4D414-B540-A6C7-F260-6B72416D169B}"/>
                    </a:ext>
                  </a:extLst>
                </p14:cNvPr>
                <p14:cNvContentPartPr/>
                <p14:nvPr/>
              </p14:nvContentPartPr>
              <p14:xfrm>
                <a:off x="365915" y="5894140"/>
                <a:ext cx="1131120" cy="3337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7B4D414-B540-A6C7-F260-6B72416D169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57275" y="5885140"/>
                  <a:ext cx="11487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FC2C798-38AC-053D-FE55-33D940C06144}"/>
                    </a:ext>
                  </a:extLst>
                </p14:cNvPr>
                <p14:cNvContentPartPr/>
                <p14:nvPr/>
              </p14:nvContentPartPr>
              <p14:xfrm>
                <a:off x="1188875" y="6000340"/>
                <a:ext cx="24480" cy="169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FC2C798-38AC-053D-FE55-33D940C0614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79875" y="5991700"/>
                  <a:ext cx="42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3E4CDF1-E7DA-7960-027F-F37E2C4B2824}"/>
                    </a:ext>
                  </a:extLst>
                </p14:cNvPr>
                <p14:cNvContentPartPr/>
                <p14:nvPr/>
              </p14:nvContentPartPr>
              <p14:xfrm>
                <a:off x="850835" y="5959660"/>
                <a:ext cx="358200" cy="381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3E4CDF1-E7DA-7960-027F-F37E2C4B282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1835" y="5951020"/>
                  <a:ext cx="37584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2B322EC9-A179-57C9-3081-56B1477D7B44}"/>
                  </a:ext>
                </a:extLst>
              </p14:cNvPr>
              <p14:cNvContentPartPr/>
              <p14:nvPr/>
            </p14:nvContentPartPr>
            <p14:xfrm>
              <a:off x="1702955" y="5800180"/>
              <a:ext cx="507960" cy="30456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2B322EC9-A179-57C9-3081-56B1477D7B44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693955" y="5791540"/>
                <a:ext cx="5256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F86CDC37-5AA8-6601-EAA9-152F081F73A8}"/>
                  </a:ext>
                </a:extLst>
              </p14:cNvPr>
              <p14:cNvContentPartPr/>
              <p14:nvPr/>
            </p14:nvContentPartPr>
            <p14:xfrm>
              <a:off x="2363915" y="5913220"/>
              <a:ext cx="645120" cy="18612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F86CDC37-5AA8-6601-EAA9-152F081F73A8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355275" y="5904580"/>
                <a:ext cx="6627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500AAC98-5182-E0D1-FC5A-2FE5A54F6D69}"/>
                  </a:ext>
                </a:extLst>
              </p14:cNvPr>
              <p14:cNvContentPartPr/>
              <p14:nvPr/>
            </p14:nvContentPartPr>
            <p14:xfrm>
              <a:off x="2359595" y="5781460"/>
              <a:ext cx="25200" cy="324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500AAC98-5182-E0D1-FC5A-2FE5A54F6D69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350955" y="5772460"/>
                <a:ext cx="4284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CFA8B738-197E-822F-F537-A4B969FB752E}"/>
              </a:ext>
            </a:extLst>
          </p:cNvPr>
          <p:cNvGrpSpPr/>
          <p:nvPr/>
        </p:nvGrpSpPr>
        <p:grpSpPr>
          <a:xfrm>
            <a:off x="281996" y="6286125"/>
            <a:ext cx="1477440" cy="505080"/>
            <a:chOff x="281996" y="6286125"/>
            <a:chExt cx="1477440" cy="50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AB5B419-FC20-C6EA-E375-68DF39E54EBE}"/>
                    </a:ext>
                  </a:extLst>
                </p14:cNvPr>
                <p14:cNvContentPartPr/>
                <p14:nvPr/>
              </p14:nvContentPartPr>
              <p14:xfrm>
                <a:off x="281996" y="6286125"/>
                <a:ext cx="1477440" cy="5050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AB5B419-FC20-C6EA-E375-68DF39E54EB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72996" y="6277125"/>
                  <a:ext cx="14950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953E096-7248-B6CF-5D13-ACEA6A9D363E}"/>
                    </a:ext>
                  </a:extLst>
                </p14:cNvPr>
                <p14:cNvContentPartPr/>
                <p14:nvPr/>
              </p14:nvContentPartPr>
              <p14:xfrm>
                <a:off x="1001636" y="6415365"/>
                <a:ext cx="239760" cy="406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953E096-7248-B6CF-5D13-ACEA6A9D363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92636" y="6406725"/>
                  <a:ext cx="257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972123A-DCA5-7BB6-4B50-66A4B6F6E908}"/>
                    </a:ext>
                  </a:extLst>
                </p14:cNvPr>
                <p14:cNvContentPartPr/>
                <p14:nvPr/>
              </p14:nvContentPartPr>
              <p14:xfrm>
                <a:off x="340676" y="6499965"/>
                <a:ext cx="246960" cy="5796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972123A-DCA5-7BB6-4B50-66A4B6F6E90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31676" y="6491325"/>
                  <a:ext cx="26460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950484EE-EB21-6B01-FD63-D50D34D260FA}"/>
                  </a:ext>
                </a:extLst>
              </p14:cNvPr>
              <p14:cNvContentPartPr/>
              <p14:nvPr/>
            </p14:nvContentPartPr>
            <p14:xfrm>
              <a:off x="2426876" y="4164645"/>
              <a:ext cx="1291320" cy="1023480"/>
            </p14:xfrm>
          </p:contentPart>
        </mc:Choice>
        <mc:Fallback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950484EE-EB21-6B01-FD63-D50D34D260FA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2417876" y="4156005"/>
                <a:ext cx="130896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10A42170-251C-B327-1F14-D43508507C6B}"/>
                  </a:ext>
                </a:extLst>
              </p14:cNvPr>
              <p14:cNvContentPartPr/>
              <p14:nvPr/>
            </p14:nvContentPartPr>
            <p14:xfrm>
              <a:off x="3788756" y="4200645"/>
              <a:ext cx="1998360" cy="111888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10A42170-251C-B327-1F14-D43508507C6B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3780116" y="4191645"/>
                <a:ext cx="2016000" cy="11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5CB48647-89C7-B76F-7B01-0B3975D72E0A}"/>
              </a:ext>
            </a:extLst>
          </p:cNvPr>
          <p:cNvGrpSpPr/>
          <p:nvPr/>
        </p:nvGrpSpPr>
        <p:grpSpPr>
          <a:xfrm>
            <a:off x="4198076" y="5394045"/>
            <a:ext cx="1167840" cy="509040"/>
            <a:chOff x="4198076" y="5394045"/>
            <a:chExt cx="1167840" cy="50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EC47672-5436-392F-E837-89C3BB18D53C}"/>
                    </a:ext>
                  </a:extLst>
                </p14:cNvPr>
                <p14:cNvContentPartPr/>
                <p14:nvPr/>
              </p14:nvContentPartPr>
              <p14:xfrm>
                <a:off x="4198076" y="5394045"/>
                <a:ext cx="1167840" cy="5090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EC47672-5436-392F-E837-89C3BB18D53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189076" y="5385045"/>
                  <a:ext cx="11854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A6217A2C-65C4-CA1B-A57F-ADEAFF7C2690}"/>
                    </a:ext>
                  </a:extLst>
                </p14:cNvPr>
                <p14:cNvContentPartPr/>
                <p14:nvPr/>
              </p14:nvContentPartPr>
              <p14:xfrm>
                <a:off x="5037596" y="5486565"/>
                <a:ext cx="30960" cy="154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A6217A2C-65C4-CA1B-A57F-ADEAFF7C269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028596" y="5477925"/>
                  <a:ext cx="48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D938C2B-9D3A-E4D3-053A-00B71235BD44}"/>
                    </a:ext>
                  </a:extLst>
                </p14:cNvPr>
                <p14:cNvContentPartPr/>
                <p14:nvPr/>
              </p14:nvContentPartPr>
              <p14:xfrm>
                <a:off x="4401836" y="5450205"/>
                <a:ext cx="360" cy="3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D938C2B-9D3A-E4D3-053A-00B71235BD4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393196" y="5441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FFA072BE-7BBC-F904-D341-80DE3857C018}"/>
              </a:ext>
            </a:extLst>
          </p:cNvPr>
          <p:cNvGrpSpPr/>
          <p:nvPr/>
        </p:nvGrpSpPr>
        <p:grpSpPr>
          <a:xfrm>
            <a:off x="5545556" y="5191005"/>
            <a:ext cx="1271880" cy="634680"/>
            <a:chOff x="5545556" y="5191005"/>
            <a:chExt cx="1271880" cy="63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BB89EDD-DFFC-E41C-04C5-5390233D0C0C}"/>
                    </a:ext>
                  </a:extLst>
                </p14:cNvPr>
                <p14:cNvContentPartPr/>
                <p14:nvPr/>
              </p14:nvContentPartPr>
              <p14:xfrm>
                <a:off x="5545556" y="5191005"/>
                <a:ext cx="1271880" cy="6346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BB89EDD-DFFC-E41C-04C5-5390233D0C0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536556" y="5182365"/>
                  <a:ext cx="128952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F766C8D3-444B-69F3-50C3-FC8727D60102}"/>
                    </a:ext>
                  </a:extLst>
                </p14:cNvPr>
                <p14:cNvContentPartPr/>
                <p14:nvPr/>
              </p14:nvContentPartPr>
              <p14:xfrm>
                <a:off x="6514676" y="5366325"/>
                <a:ext cx="187200" cy="788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F766C8D3-444B-69F3-50C3-FC8727D6010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505676" y="5357325"/>
                  <a:ext cx="204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0DC9196-5CE4-238B-BA79-81F852E72670}"/>
                    </a:ext>
                  </a:extLst>
                </p14:cNvPr>
                <p14:cNvContentPartPr/>
                <p14:nvPr/>
              </p14:nvContentPartPr>
              <p14:xfrm>
                <a:off x="6341156" y="5300085"/>
                <a:ext cx="114120" cy="273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0DC9196-5CE4-238B-BA79-81F852E7267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332516" y="5291445"/>
                  <a:ext cx="1317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4CC1B62D-DE06-63E8-716D-ADE86B6B09BA}"/>
                  </a:ext>
                </a:extLst>
              </p14:cNvPr>
              <p14:cNvContentPartPr/>
              <p14:nvPr/>
            </p14:nvContentPartPr>
            <p14:xfrm>
              <a:off x="4068836" y="6146085"/>
              <a:ext cx="326160" cy="138240"/>
            </p14:xfrm>
          </p:contentPart>
        </mc:Choice>
        <mc:Fallback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4CC1B62D-DE06-63E8-716D-ADE86B6B09BA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4060196" y="6137085"/>
                <a:ext cx="343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2399313A-3077-395B-7344-1A970D205F72}"/>
                  </a:ext>
                </a:extLst>
              </p14:cNvPr>
              <p14:cNvContentPartPr/>
              <p14:nvPr/>
            </p14:nvContentPartPr>
            <p14:xfrm>
              <a:off x="4142996" y="5937285"/>
              <a:ext cx="97560" cy="5400"/>
            </p14:xfrm>
          </p:contentPart>
        </mc:Choice>
        <mc:Fallback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2399313A-3077-395B-7344-1A970D205F72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4133996" y="5928285"/>
                <a:ext cx="1152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559079F9-15AC-9D92-AEA9-A7BF1A8C497E}"/>
                  </a:ext>
                </a:extLst>
              </p14:cNvPr>
              <p14:cNvContentPartPr/>
              <p14:nvPr/>
            </p14:nvContentPartPr>
            <p14:xfrm>
              <a:off x="4631156" y="5903805"/>
              <a:ext cx="1129320" cy="32832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559079F9-15AC-9D92-AEA9-A7BF1A8C497E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4622156" y="5894805"/>
                <a:ext cx="11469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6C7DBBAD-1CE3-214B-32D5-4406619E0A7E}"/>
                  </a:ext>
                </a:extLst>
              </p14:cNvPr>
              <p14:cNvContentPartPr/>
              <p14:nvPr/>
            </p14:nvContentPartPr>
            <p14:xfrm>
              <a:off x="5504156" y="6019725"/>
              <a:ext cx="59760" cy="828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6C7DBBAD-1CE3-214B-32D5-4406619E0A7E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5495156" y="6011085"/>
                <a:ext cx="774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690C2224-7DDB-3794-691B-4FCBFFE52095}"/>
                  </a:ext>
                </a:extLst>
              </p14:cNvPr>
              <p14:cNvContentPartPr/>
              <p14:nvPr/>
            </p14:nvContentPartPr>
            <p14:xfrm>
              <a:off x="5260076" y="5995245"/>
              <a:ext cx="271080" cy="4248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690C2224-7DDB-3794-691B-4FCBFFE52095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5251436" y="5986245"/>
                <a:ext cx="2887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DCA5B76B-30A6-7555-A4E6-7A03D9D58C1E}"/>
                  </a:ext>
                </a:extLst>
              </p14:cNvPr>
              <p14:cNvContentPartPr/>
              <p14:nvPr/>
            </p14:nvContentPartPr>
            <p14:xfrm>
              <a:off x="4912676" y="5935845"/>
              <a:ext cx="81000" cy="3024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DCA5B76B-30A6-7555-A4E6-7A03D9D58C1E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4904036" y="5926845"/>
                <a:ext cx="986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oup 367">
            <a:extLst>
              <a:ext uri="{FF2B5EF4-FFF2-40B4-BE49-F238E27FC236}">
                <a16:creationId xmlns:a16="http://schemas.microsoft.com/office/drawing/2014/main" id="{C109146A-C441-5D92-D205-FC3FC1CB9C51}"/>
              </a:ext>
            </a:extLst>
          </p:cNvPr>
          <p:cNvGrpSpPr/>
          <p:nvPr/>
        </p:nvGrpSpPr>
        <p:grpSpPr>
          <a:xfrm>
            <a:off x="6009596" y="5915325"/>
            <a:ext cx="590400" cy="418320"/>
            <a:chOff x="6009596" y="5915325"/>
            <a:chExt cx="59040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BD73D18-3950-E133-12FD-EAAA1E158742}"/>
                    </a:ext>
                  </a:extLst>
                </p14:cNvPr>
                <p14:cNvContentPartPr/>
                <p14:nvPr/>
              </p14:nvContentPartPr>
              <p14:xfrm>
                <a:off x="6009596" y="6111525"/>
                <a:ext cx="121680" cy="57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BD73D18-3950-E133-12FD-EAAA1E15874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000956" y="6102525"/>
                  <a:ext cx="139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C5E5CA8-BCAD-4CBC-714E-08079E214FF1}"/>
                    </a:ext>
                  </a:extLst>
                </p14:cNvPr>
                <p14:cNvContentPartPr/>
                <p14:nvPr/>
              </p14:nvContentPartPr>
              <p14:xfrm>
                <a:off x="6222356" y="5987685"/>
                <a:ext cx="178200" cy="19728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C5E5CA8-BCAD-4CBC-714E-08079E214FF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213356" y="5979045"/>
                  <a:ext cx="195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A03B80A-FFD3-CB46-3A16-E6307A8025E2}"/>
                    </a:ext>
                  </a:extLst>
                </p14:cNvPr>
                <p14:cNvContentPartPr/>
                <p14:nvPr/>
              </p14:nvContentPartPr>
              <p14:xfrm>
                <a:off x="6220916" y="5915325"/>
                <a:ext cx="190080" cy="3096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A03B80A-FFD3-CB46-3A16-E6307A8025E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211916" y="5906685"/>
                  <a:ext cx="207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79A0B1F-2426-F800-FFB1-B674DAE5F6F7}"/>
                    </a:ext>
                  </a:extLst>
                </p14:cNvPr>
                <p14:cNvContentPartPr/>
                <p14:nvPr/>
              </p14:nvContentPartPr>
              <p14:xfrm>
                <a:off x="6470756" y="6029445"/>
                <a:ext cx="129240" cy="3042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79A0B1F-2426-F800-FFB1-B674DAE5F6F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462116" y="6020445"/>
                  <a:ext cx="146880" cy="32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272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5CF2436-1BC0-DB13-E990-37CF0F872DFC}"/>
              </a:ext>
            </a:extLst>
          </p:cNvPr>
          <p:cNvGrpSpPr/>
          <p:nvPr/>
        </p:nvGrpSpPr>
        <p:grpSpPr>
          <a:xfrm>
            <a:off x="500876" y="165045"/>
            <a:ext cx="2625840" cy="608760"/>
            <a:chOff x="500876" y="165045"/>
            <a:chExt cx="2625840" cy="60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0713675-09B0-B02F-488C-9CC6B92763A8}"/>
                    </a:ext>
                  </a:extLst>
                </p14:cNvPr>
                <p14:cNvContentPartPr/>
                <p14:nvPr/>
              </p14:nvContentPartPr>
              <p14:xfrm>
                <a:off x="500876" y="331725"/>
                <a:ext cx="409320" cy="185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0713675-09B0-B02F-488C-9CC6B92763A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2236" y="322725"/>
                  <a:ext cx="426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A4B1DDC-6841-F199-E09A-35F160087E7E}"/>
                    </a:ext>
                  </a:extLst>
                </p14:cNvPr>
                <p14:cNvContentPartPr/>
                <p14:nvPr/>
              </p14:nvContentPartPr>
              <p14:xfrm>
                <a:off x="787076" y="335685"/>
                <a:ext cx="169920" cy="226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A4B1DDC-6841-F199-E09A-35F160087E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8076" y="326685"/>
                  <a:ext cx="187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7F54B69-E4BF-CAB3-E14A-9BC140922F4C}"/>
                    </a:ext>
                  </a:extLst>
                </p14:cNvPr>
                <p14:cNvContentPartPr/>
                <p14:nvPr/>
              </p14:nvContentPartPr>
              <p14:xfrm>
                <a:off x="907316" y="165045"/>
                <a:ext cx="2219400" cy="608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7F54B69-E4BF-CAB3-E14A-9BC140922F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8316" y="156405"/>
                  <a:ext cx="223704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20D4055-9694-1FA7-CC1F-17DAB78D0E69}"/>
                    </a:ext>
                  </a:extLst>
                </p14:cNvPr>
                <p14:cNvContentPartPr/>
                <p14:nvPr/>
              </p14:nvContentPartPr>
              <p14:xfrm>
                <a:off x="2956796" y="290685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20D4055-9694-1FA7-CC1F-17DAB78D0E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47796" y="282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07CD92A-4BD1-B280-E145-15F04FC99195}"/>
                    </a:ext>
                  </a:extLst>
                </p14:cNvPr>
                <p14:cNvContentPartPr/>
                <p14:nvPr/>
              </p14:nvContentPartPr>
              <p14:xfrm>
                <a:off x="2426516" y="279165"/>
                <a:ext cx="190440" cy="12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07CD92A-4BD1-B280-E145-15F04FC9919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17516" y="270165"/>
                  <a:ext cx="208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A8E7BD-15FA-04F4-667A-6584198A6B3E}"/>
                    </a:ext>
                  </a:extLst>
                </p14:cNvPr>
                <p14:cNvContentPartPr/>
                <p14:nvPr/>
              </p14:nvContentPartPr>
              <p14:xfrm>
                <a:off x="1080476" y="256485"/>
                <a:ext cx="31680" cy="4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A8E7BD-15FA-04F4-667A-6584198A6B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1836" y="247845"/>
                  <a:ext cx="493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251820-177E-6715-3A4F-CEEC161A5EE3}"/>
              </a:ext>
            </a:extLst>
          </p:cNvPr>
          <p:cNvGrpSpPr/>
          <p:nvPr/>
        </p:nvGrpSpPr>
        <p:grpSpPr>
          <a:xfrm>
            <a:off x="3578876" y="92325"/>
            <a:ext cx="1910520" cy="551160"/>
            <a:chOff x="3578876" y="92325"/>
            <a:chExt cx="1910520" cy="55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3CDAD8-92E8-45EF-75C5-6A548797F0D5}"/>
                    </a:ext>
                  </a:extLst>
                </p14:cNvPr>
                <p14:cNvContentPartPr/>
                <p14:nvPr/>
              </p14:nvContentPartPr>
              <p14:xfrm>
                <a:off x="3578876" y="92325"/>
                <a:ext cx="1910520" cy="551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3CDAD8-92E8-45EF-75C5-6A548797F0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69876" y="83685"/>
                  <a:ext cx="192816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F048D57-9654-FD6B-DE27-0713856EC21C}"/>
                    </a:ext>
                  </a:extLst>
                </p14:cNvPr>
                <p14:cNvContentPartPr/>
                <p14:nvPr/>
              </p14:nvContentPartPr>
              <p14:xfrm>
                <a:off x="4987556" y="212925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F048D57-9654-FD6B-DE27-0713856EC2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78556" y="204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06D645-4A49-D452-1FA9-7DA2E1FC20D5}"/>
                    </a:ext>
                  </a:extLst>
                </p14:cNvPr>
                <p14:cNvContentPartPr/>
                <p14:nvPr/>
              </p14:nvContentPartPr>
              <p14:xfrm>
                <a:off x="4168196" y="261525"/>
                <a:ext cx="51840" cy="14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06D645-4A49-D452-1FA9-7DA2E1FC20D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59556" y="252885"/>
                  <a:ext cx="6948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41243A-995F-9454-E4BD-D3CD9E235B72}"/>
                  </a:ext>
                </a:extLst>
              </p14:cNvPr>
              <p14:cNvContentPartPr/>
              <p14:nvPr/>
            </p14:nvContentPartPr>
            <p14:xfrm>
              <a:off x="5784236" y="112845"/>
              <a:ext cx="1498320" cy="523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41243A-995F-9454-E4BD-D3CD9E235B7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75596" y="104205"/>
                <a:ext cx="151596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BB17962-3C18-BEB8-6C1B-2B24BDE3361C}"/>
                  </a:ext>
                </a:extLst>
              </p14:cNvPr>
              <p14:cNvContentPartPr/>
              <p14:nvPr/>
            </p14:nvContentPartPr>
            <p14:xfrm>
              <a:off x="9172556" y="718725"/>
              <a:ext cx="360360" cy="292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BB17962-3C18-BEB8-6C1B-2B24BDE3361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18556" y="610725"/>
                <a:ext cx="46800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C67BBEE-48DF-CEE1-5793-A23A6E10ABD8}"/>
                  </a:ext>
                </a:extLst>
              </p14:cNvPr>
              <p14:cNvContentPartPr/>
              <p14:nvPr/>
            </p14:nvContentPartPr>
            <p14:xfrm>
              <a:off x="9744236" y="427485"/>
              <a:ext cx="324360" cy="132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C67BBEE-48DF-CEE1-5793-A23A6E10ABD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90236" y="319485"/>
                <a:ext cx="4320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F11D42B-EBDD-93E1-31C5-FE1A9961C7E3}"/>
                  </a:ext>
                </a:extLst>
              </p14:cNvPr>
              <p14:cNvContentPartPr/>
              <p14:nvPr/>
            </p14:nvContentPartPr>
            <p14:xfrm>
              <a:off x="9631556" y="720165"/>
              <a:ext cx="25200" cy="17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F11D42B-EBDD-93E1-31C5-FE1A9961C7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77556" y="612525"/>
                <a:ext cx="1328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5CA08D9-FB58-65A8-80E5-49833025BFF9}"/>
                  </a:ext>
                </a:extLst>
              </p14:cNvPr>
              <p14:cNvContentPartPr/>
              <p14:nvPr/>
            </p14:nvContentPartPr>
            <p14:xfrm>
              <a:off x="9668276" y="496605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5CA08D9-FB58-65A8-80E5-49833025BFF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614636" y="3889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44B3D6F-D202-F096-F0CB-FBD0E7913DD7}"/>
                  </a:ext>
                </a:extLst>
              </p14:cNvPr>
              <p14:cNvContentPartPr/>
              <p14:nvPr/>
            </p14:nvContentPartPr>
            <p14:xfrm>
              <a:off x="9995516" y="102045"/>
              <a:ext cx="448920" cy="5022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44B3D6F-D202-F096-F0CB-FBD0E7913DD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986876" y="93405"/>
                <a:ext cx="466560" cy="51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B3A0A7F5-53F6-4DC4-46E0-DE7F18187F7B}"/>
              </a:ext>
            </a:extLst>
          </p:cNvPr>
          <p:cNvGrpSpPr/>
          <p:nvPr/>
        </p:nvGrpSpPr>
        <p:grpSpPr>
          <a:xfrm>
            <a:off x="8791316" y="103125"/>
            <a:ext cx="1595880" cy="1258200"/>
            <a:chOff x="8791316" y="103125"/>
            <a:chExt cx="1595880" cy="12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9FC468A-7566-112B-BC04-134D15F905E2}"/>
                    </a:ext>
                  </a:extLst>
                </p14:cNvPr>
                <p14:cNvContentPartPr/>
                <p14:nvPr/>
              </p14:nvContentPartPr>
              <p14:xfrm>
                <a:off x="8791316" y="517485"/>
                <a:ext cx="963360" cy="843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9FC468A-7566-112B-BC04-134D15F905E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82316" y="508845"/>
                  <a:ext cx="981000" cy="86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11BABC-5F0E-7747-823B-21B8DE78B6DC}"/>
                    </a:ext>
                  </a:extLst>
                </p14:cNvPr>
                <p14:cNvContentPartPr/>
                <p14:nvPr/>
              </p14:nvContentPartPr>
              <p14:xfrm>
                <a:off x="8990036" y="103125"/>
                <a:ext cx="963360" cy="637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11BABC-5F0E-7747-823B-21B8DE78B6D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81396" y="94485"/>
                  <a:ext cx="98100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C637A21-ABDB-BE22-B59E-2A0C988B1075}"/>
                    </a:ext>
                  </a:extLst>
                </p14:cNvPr>
                <p14:cNvContentPartPr/>
                <p14:nvPr/>
              </p14:nvContentPartPr>
              <p14:xfrm>
                <a:off x="9810476" y="140565"/>
                <a:ext cx="135360" cy="98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C637A21-ABDB-BE22-B59E-2A0C988B10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01836" y="131565"/>
                  <a:ext cx="153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1B7259-3366-A141-5C3E-FA7BD8A1AE64}"/>
                    </a:ext>
                  </a:extLst>
                </p14:cNvPr>
                <p14:cNvContentPartPr/>
                <p14:nvPr/>
              </p14:nvContentPartPr>
              <p14:xfrm>
                <a:off x="9767636" y="214365"/>
                <a:ext cx="87480" cy="89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1B7259-3366-A141-5C3E-FA7BD8A1AE6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58996" y="205725"/>
                  <a:ext cx="105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06D70E-6B50-6B7C-4F16-AFF5D51762D6}"/>
                    </a:ext>
                  </a:extLst>
                </p14:cNvPr>
                <p14:cNvContentPartPr/>
                <p14:nvPr/>
              </p14:nvContentPartPr>
              <p14:xfrm>
                <a:off x="9758996" y="401565"/>
                <a:ext cx="6840" cy="29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06D70E-6B50-6B7C-4F16-AFF5D51762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50356" y="392925"/>
                  <a:ext cx="24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B77A4B0-53EF-46DB-F0CF-98FC547B6F7B}"/>
                    </a:ext>
                  </a:extLst>
                </p14:cNvPr>
                <p14:cNvContentPartPr/>
                <p14:nvPr/>
              </p14:nvContentPartPr>
              <p14:xfrm>
                <a:off x="10135556" y="771645"/>
                <a:ext cx="30960" cy="21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B77A4B0-53EF-46DB-F0CF-98FC547B6F7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26916" y="763005"/>
                  <a:ext cx="4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FA19AD1-4F0E-820C-EC59-98FBDE65CB38}"/>
                    </a:ext>
                  </a:extLst>
                </p14:cNvPr>
                <p14:cNvContentPartPr/>
                <p14:nvPr/>
              </p14:nvContentPartPr>
              <p14:xfrm>
                <a:off x="9846116" y="768045"/>
                <a:ext cx="9360" cy="33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FA19AD1-4F0E-820C-EC59-98FBDE65CB3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37476" y="759405"/>
                  <a:ext cx="27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DDACC3-F7E0-4087-D060-F729C17C4C7C}"/>
                    </a:ext>
                  </a:extLst>
                </p14:cNvPr>
                <p14:cNvContentPartPr/>
                <p14:nvPr/>
              </p14:nvContentPartPr>
              <p14:xfrm>
                <a:off x="9947636" y="830325"/>
                <a:ext cx="86760" cy="11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DDACC3-F7E0-4087-D060-F729C17C4C7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38996" y="821685"/>
                  <a:ext cx="104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2931AFE-E1F5-4831-25E2-798DC0E33074}"/>
                    </a:ext>
                  </a:extLst>
                </p14:cNvPr>
                <p14:cNvContentPartPr/>
                <p14:nvPr/>
              </p14:nvContentPartPr>
              <p14:xfrm>
                <a:off x="9850436" y="782445"/>
                <a:ext cx="24480" cy="45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2931AFE-E1F5-4831-25E2-798DC0E330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41796" y="773805"/>
                  <a:ext cx="42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568A81E-AD09-4B4B-493A-EAFCAC9F9034}"/>
                    </a:ext>
                  </a:extLst>
                </p14:cNvPr>
                <p14:cNvContentPartPr/>
                <p14:nvPr/>
              </p14:nvContentPartPr>
              <p14:xfrm>
                <a:off x="9931076" y="858045"/>
                <a:ext cx="109800" cy="4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568A81E-AD09-4B4B-493A-EAFCAC9F903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22076" y="849045"/>
                  <a:ext cx="127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0AA02ED-EDBE-53F9-B0B3-98155F374824}"/>
                    </a:ext>
                  </a:extLst>
                </p14:cNvPr>
                <p14:cNvContentPartPr/>
                <p14:nvPr/>
              </p14:nvContentPartPr>
              <p14:xfrm>
                <a:off x="10135556" y="802965"/>
                <a:ext cx="100440" cy="36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0AA02ED-EDBE-53F9-B0B3-98155F37482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26916" y="793965"/>
                  <a:ext cx="118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B5528E8-C489-32C7-4368-88A48B04A68E}"/>
                    </a:ext>
                  </a:extLst>
                </p14:cNvPr>
                <p14:cNvContentPartPr/>
                <p14:nvPr/>
              </p14:nvContentPartPr>
              <p14:xfrm>
                <a:off x="10264796" y="615045"/>
                <a:ext cx="122400" cy="138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B5528E8-C489-32C7-4368-88A48B04A68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55796" y="606045"/>
                  <a:ext cx="140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5C023C1-36F6-617F-4F11-7B029EC2FB53}"/>
                    </a:ext>
                  </a:extLst>
                </p14:cNvPr>
                <p14:cNvContentPartPr/>
                <p14:nvPr/>
              </p14:nvContentPartPr>
              <p14:xfrm>
                <a:off x="9466676" y="667245"/>
                <a:ext cx="889920" cy="665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5C023C1-36F6-617F-4F11-7B029EC2FB5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58036" y="658245"/>
                  <a:ext cx="907560" cy="68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73AF8FF-0AA9-436D-CD96-E99D6138D11E}"/>
              </a:ext>
            </a:extLst>
          </p:cNvPr>
          <p:cNvGrpSpPr/>
          <p:nvPr/>
        </p:nvGrpSpPr>
        <p:grpSpPr>
          <a:xfrm>
            <a:off x="1597076" y="978645"/>
            <a:ext cx="1367280" cy="412200"/>
            <a:chOff x="1597076" y="978645"/>
            <a:chExt cx="136728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6E4F41C-94CC-8C07-16C0-E39FB548224C}"/>
                    </a:ext>
                  </a:extLst>
                </p14:cNvPr>
                <p14:cNvContentPartPr/>
                <p14:nvPr/>
              </p14:nvContentPartPr>
              <p14:xfrm>
                <a:off x="1597076" y="1088805"/>
                <a:ext cx="162360" cy="302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6E4F41C-94CC-8C07-16C0-E39FB548224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88436" y="1079805"/>
                  <a:ext cx="1800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88C67A4-55D3-07CE-DCD2-9B165B1C26E7}"/>
                    </a:ext>
                  </a:extLst>
                </p14:cNvPr>
                <p14:cNvContentPartPr/>
                <p14:nvPr/>
              </p14:nvContentPartPr>
              <p14:xfrm>
                <a:off x="1610396" y="1244325"/>
                <a:ext cx="171360" cy="75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88C67A4-55D3-07CE-DCD2-9B165B1C26E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01396" y="1235325"/>
                  <a:ext cx="189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EC28D2-8C53-750D-E748-A45E44DF11E0}"/>
                    </a:ext>
                  </a:extLst>
                </p14:cNvPr>
                <p14:cNvContentPartPr/>
                <p14:nvPr/>
              </p14:nvContentPartPr>
              <p14:xfrm>
                <a:off x="1647836" y="1120485"/>
                <a:ext cx="182520" cy="55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EC28D2-8C53-750D-E748-A45E44DF11E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639196" y="1111845"/>
                  <a:ext cx="200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AC72476-8785-0462-1CB3-B8300D287ACE}"/>
                    </a:ext>
                  </a:extLst>
                </p14:cNvPr>
                <p14:cNvContentPartPr/>
                <p14:nvPr/>
              </p14:nvContentPartPr>
              <p14:xfrm>
                <a:off x="1639196" y="1038765"/>
                <a:ext cx="204840" cy="18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AC72476-8785-0462-1CB3-B8300D287A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30556" y="1030125"/>
                  <a:ext cx="222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52174D-8665-A6A3-0A2A-3E67BF3121E0}"/>
                    </a:ext>
                  </a:extLst>
                </p14:cNvPr>
                <p14:cNvContentPartPr/>
                <p14:nvPr/>
              </p14:nvContentPartPr>
              <p14:xfrm>
                <a:off x="2307716" y="978645"/>
                <a:ext cx="656640" cy="363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52174D-8665-A6A3-0A2A-3E67BF3121E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99076" y="970005"/>
                  <a:ext cx="67428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6DA1B1-8C52-A6EF-2462-A0CA576182B1}"/>
              </a:ext>
            </a:extLst>
          </p:cNvPr>
          <p:cNvGrpSpPr/>
          <p:nvPr/>
        </p:nvGrpSpPr>
        <p:grpSpPr>
          <a:xfrm>
            <a:off x="3551516" y="896205"/>
            <a:ext cx="603000" cy="580680"/>
            <a:chOff x="3551516" y="896205"/>
            <a:chExt cx="603000" cy="58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8908D1A-8EA2-EF65-DCFB-A6A0FE467CE7}"/>
                    </a:ext>
                  </a:extLst>
                </p14:cNvPr>
                <p14:cNvContentPartPr/>
                <p14:nvPr/>
              </p14:nvContentPartPr>
              <p14:xfrm>
                <a:off x="3551516" y="1006725"/>
                <a:ext cx="322200" cy="290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8908D1A-8EA2-EF65-DCFB-A6A0FE467CE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42876" y="998085"/>
                  <a:ext cx="3398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556B52-3735-D6B1-C975-CD539D7E1FDC}"/>
                    </a:ext>
                  </a:extLst>
                </p14:cNvPr>
                <p14:cNvContentPartPr/>
                <p14:nvPr/>
              </p14:nvContentPartPr>
              <p14:xfrm>
                <a:off x="3565556" y="896205"/>
                <a:ext cx="310320" cy="28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556B52-3735-D6B1-C975-CD539D7E1F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56556" y="887205"/>
                  <a:ext cx="327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4DDC481-9146-A141-B4F9-82E0E1AFE9F0}"/>
                    </a:ext>
                  </a:extLst>
                </p14:cNvPr>
                <p14:cNvContentPartPr/>
                <p14:nvPr/>
              </p14:nvContentPartPr>
              <p14:xfrm>
                <a:off x="4016996" y="1123005"/>
                <a:ext cx="137520" cy="353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4DDC481-9146-A141-B4F9-82E0E1AFE9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08356" y="1114365"/>
                  <a:ext cx="155160" cy="3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C48126C-7E70-90BB-A910-7FF829837EBA}"/>
                  </a:ext>
                </a:extLst>
              </p14:cNvPr>
              <p14:cNvContentPartPr/>
              <p14:nvPr/>
            </p14:nvContentPartPr>
            <p14:xfrm>
              <a:off x="4769756" y="1095285"/>
              <a:ext cx="580680" cy="1206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C48126C-7E70-90BB-A910-7FF829837EB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760756" y="1086645"/>
                <a:ext cx="5983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9F38D38-2F86-E81B-F41F-3A77B827508D}"/>
                  </a:ext>
                </a:extLst>
              </p14:cNvPr>
              <p14:cNvContentPartPr/>
              <p14:nvPr/>
            </p14:nvContentPartPr>
            <p14:xfrm>
              <a:off x="5680916" y="757605"/>
              <a:ext cx="1205280" cy="4251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9F38D38-2F86-E81B-F41F-3A77B827508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672276" y="748605"/>
                <a:ext cx="1222920" cy="44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420780C0-0D6D-D45A-2148-771C143F3D19}"/>
              </a:ext>
            </a:extLst>
          </p:cNvPr>
          <p:cNvGrpSpPr/>
          <p:nvPr/>
        </p:nvGrpSpPr>
        <p:grpSpPr>
          <a:xfrm>
            <a:off x="1488004" y="1986160"/>
            <a:ext cx="4127023" cy="736024"/>
            <a:chOff x="1418100" y="4329040"/>
            <a:chExt cx="4127023" cy="73602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6A29E09-0322-87AB-B390-0F60D3BA2FBC}"/>
                    </a:ext>
                  </a:extLst>
                </p14:cNvPr>
                <p14:cNvContentPartPr/>
                <p14:nvPr/>
              </p14:nvContentPartPr>
              <p14:xfrm>
                <a:off x="1418100" y="4639664"/>
                <a:ext cx="197881" cy="150517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6A29E09-0322-87AB-B390-0F60D3BA2FB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09105" y="4631022"/>
                  <a:ext cx="215510" cy="16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285EE9D-CDAA-9CE1-39C2-81A211ED94EE}"/>
                    </a:ext>
                  </a:extLst>
                </p14:cNvPr>
                <p14:cNvContentPartPr/>
                <p14:nvPr/>
              </p14:nvContentPartPr>
              <p14:xfrm>
                <a:off x="1597965" y="4837544"/>
                <a:ext cx="119135" cy="116811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285EE9D-CDAA-9CE1-39C2-81A211ED94E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88967" y="4828559"/>
                  <a:ext cx="136771" cy="134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91588D2-A471-F4F5-3A3A-FEA497D484EF}"/>
                    </a:ext>
                  </a:extLst>
                </p14:cNvPr>
                <p14:cNvContentPartPr/>
                <p14:nvPr/>
              </p14:nvContentPartPr>
              <p14:xfrm>
                <a:off x="1979489" y="4675985"/>
                <a:ext cx="160106" cy="23827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91588D2-A471-F4F5-3A3A-FEA497D484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70494" y="4666960"/>
                  <a:ext cx="177736" cy="41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9221A1D-C8A6-CAEF-1BCC-39B1B97227CC}"/>
                    </a:ext>
                  </a:extLst>
                </p14:cNvPr>
                <p14:cNvContentPartPr/>
                <p14:nvPr/>
              </p14:nvContentPartPr>
              <p14:xfrm>
                <a:off x="1981232" y="4796574"/>
                <a:ext cx="176669" cy="9008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9221A1D-C8A6-CAEF-1BCC-39B1B97227C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72237" y="4787566"/>
                  <a:ext cx="194300" cy="26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62E2353-8A3E-C9C9-8C3B-0DA297B44BBD}"/>
                    </a:ext>
                  </a:extLst>
                </p14:cNvPr>
                <p14:cNvContentPartPr/>
                <p14:nvPr/>
              </p14:nvContentPartPr>
              <p14:xfrm>
                <a:off x="2641707" y="4449337"/>
                <a:ext cx="143544" cy="192941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62E2353-8A3E-C9C9-8C3B-0DA297B44BB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32713" y="4440338"/>
                  <a:ext cx="161172" cy="2105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A9A6BAA-BB81-5D5C-DE61-403CC3D8FF7A}"/>
                    </a:ext>
                  </a:extLst>
                </p14:cNvPr>
                <p14:cNvContentPartPr/>
                <p14:nvPr/>
              </p14:nvContentPartPr>
              <p14:xfrm>
                <a:off x="2683259" y="4510939"/>
                <a:ext cx="101120" cy="18306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A9A6BAA-BB81-5D5C-DE61-403CC3D8FF7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674263" y="4501965"/>
                  <a:ext cx="118753" cy="35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8BBD1B4-2226-2E13-4578-A687DC71A692}"/>
                    </a:ext>
                  </a:extLst>
                </p14:cNvPr>
                <p14:cNvContentPartPr/>
                <p14:nvPr/>
              </p14:nvContentPartPr>
              <p14:xfrm>
                <a:off x="2665825" y="4417084"/>
                <a:ext cx="135408" cy="12495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8BBD1B4-2226-2E13-4578-A687DC71A69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656846" y="4408159"/>
                  <a:ext cx="153007" cy="29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0C3D5C6-381B-B77F-6B21-4D6ABD2FC254}"/>
                    </a:ext>
                  </a:extLst>
                </p14:cNvPr>
                <p14:cNvContentPartPr/>
                <p14:nvPr/>
              </p14:nvContentPartPr>
              <p14:xfrm>
                <a:off x="2666406" y="4332236"/>
                <a:ext cx="158072" cy="17725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0C3D5C6-381B-B77F-6B21-4D6ABD2FC25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57425" y="4323373"/>
                  <a:ext cx="175675" cy="35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3880961-3EF4-2292-D515-6527EB8798A3}"/>
                    </a:ext>
                  </a:extLst>
                </p14:cNvPr>
                <p14:cNvContentPartPr/>
                <p14:nvPr/>
              </p14:nvContentPartPr>
              <p14:xfrm>
                <a:off x="3002600" y="4445269"/>
                <a:ext cx="101120" cy="119135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3880961-3EF4-2292-D515-6527EB8798A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93963" y="4436271"/>
                  <a:ext cx="118753" cy="136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904D002-690E-54A6-2D38-D1725C3A38F4}"/>
                    </a:ext>
                  </a:extLst>
                </p14:cNvPr>
                <p14:cNvContentPartPr/>
                <p14:nvPr/>
              </p14:nvContentPartPr>
              <p14:xfrm>
                <a:off x="3021197" y="4444398"/>
                <a:ext cx="115067" cy="129015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904D002-690E-54A6-2D38-D1725C3A38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12567" y="4435773"/>
                  <a:ext cx="132687" cy="146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39E8842-6425-F1FB-8B7C-A362ABDDB9B2}"/>
                    </a:ext>
                  </a:extLst>
                </p14:cNvPr>
                <p14:cNvContentPartPr/>
                <p14:nvPr/>
              </p14:nvContentPartPr>
              <p14:xfrm>
                <a:off x="3248716" y="4403717"/>
                <a:ext cx="139476" cy="210376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39E8842-6425-F1FB-8B7C-A362ABDDB9B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39706" y="4394711"/>
                  <a:ext cx="157136" cy="228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40117ED-FB6F-EE45-0C9D-84C1F53418B3}"/>
                    </a:ext>
                  </a:extLst>
                </p14:cNvPr>
                <p14:cNvContentPartPr/>
                <p14:nvPr/>
              </p14:nvContentPartPr>
              <p14:xfrm>
                <a:off x="3226633" y="4329040"/>
                <a:ext cx="190326" cy="42424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40117ED-FB6F-EE45-0C9D-84C1F53418B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17982" y="4320411"/>
                  <a:ext cx="207989" cy="60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DCD625D-A4F4-3986-7AEA-48F75DBE0CB4}"/>
                    </a:ext>
                  </a:extLst>
                </p14:cNvPr>
                <p14:cNvContentPartPr/>
                <p14:nvPr/>
              </p14:nvContentPartPr>
              <p14:xfrm>
                <a:off x="2615846" y="4688480"/>
                <a:ext cx="804600" cy="63926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DCD625D-A4F4-3986-7AEA-48F75DBE0CB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07206" y="4679451"/>
                  <a:ext cx="822240" cy="81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8308313-FE05-C0D0-16DA-E0097201B357}"/>
                    </a:ext>
                  </a:extLst>
                </p14:cNvPr>
                <p14:cNvContentPartPr/>
                <p14:nvPr/>
              </p14:nvContentPartPr>
              <p14:xfrm>
                <a:off x="2935187" y="4839869"/>
                <a:ext cx="166790" cy="225195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8308313-FE05-C0D0-16DA-E0097201B35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26181" y="4830876"/>
                  <a:ext cx="184442" cy="242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8F13C24-1463-961E-C0EF-F490712909C4}"/>
                    </a:ext>
                  </a:extLst>
                </p14:cNvPr>
                <p14:cNvContentPartPr/>
                <p14:nvPr/>
              </p14:nvContentPartPr>
              <p14:xfrm>
                <a:off x="3169971" y="4808196"/>
                <a:ext cx="102282" cy="84848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8F13C24-1463-961E-C0EF-F490712909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60967" y="4799208"/>
                  <a:ext cx="119929" cy="102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41E7B48-F997-E5A0-AC80-F727AF21FFCD}"/>
                    </a:ext>
                  </a:extLst>
                </p14:cNvPr>
                <p14:cNvContentPartPr/>
                <p14:nvPr/>
              </p14:nvContentPartPr>
              <p14:xfrm>
                <a:off x="3962076" y="4677148"/>
                <a:ext cx="120298" cy="34869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41E7B48-F997-E5A0-AC80-F727AF21FFC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53432" y="4668161"/>
                  <a:ext cx="137947" cy="524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59FCD7D-DD3D-35FC-5A69-04F43EBF06B3}"/>
                    </a:ext>
                  </a:extLst>
                </p14:cNvPr>
                <p14:cNvContentPartPr/>
                <p14:nvPr/>
              </p14:nvContentPartPr>
              <p14:xfrm>
                <a:off x="4338078" y="4465610"/>
                <a:ext cx="253962" cy="167661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59FCD7D-DD3D-35FC-5A69-04F43EBF06B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29445" y="4456975"/>
                  <a:ext cx="271588" cy="185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23F3667-1B00-82DE-9807-62CB26D97925}"/>
                    </a:ext>
                  </a:extLst>
                </p14:cNvPr>
                <p14:cNvContentPartPr/>
                <p14:nvPr/>
              </p14:nvContentPartPr>
              <p14:xfrm>
                <a:off x="4678050" y="4541159"/>
                <a:ext cx="124075" cy="130758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23F3667-1B00-82DE-9807-62CB26D9792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69059" y="4532154"/>
                  <a:ext cx="141697" cy="148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BAE0C9-4FA3-1F2A-CE77-42F91C16B285}"/>
                    </a:ext>
                  </a:extLst>
                </p14:cNvPr>
                <p14:cNvContentPartPr/>
                <p14:nvPr/>
              </p14:nvContentPartPr>
              <p14:xfrm>
                <a:off x="4365102" y="4692839"/>
                <a:ext cx="498916" cy="46782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BAE0C9-4FA3-1F2A-CE77-42F91C16B28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56103" y="4683842"/>
                  <a:ext cx="516554" cy="64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4B670B2-09C0-7FA1-2D1B-DF40A6875725}"/>
                    </a:ext>
                  </a:extLst>
                </p14:cNvPr>
                <p14:cNvContentPartPr/>
                <p14:nvPr/>
              </p14:nvContentPartPr>
              <p14:xfrm>
                <a:off x="4513295" y="4807906"/>
                <a:ext cx="170567" cy="228682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4B670B2-09C0-7FA1-2D1B-DF40A687572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04299" y="4799263"/>
                  <a:ext cx="188199" cy="246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FADCBA-4218-0272-7B36-742E54B44F4E}"/>
                    </a:ext>
                  </a:extLst>
                </p14:cNvPr>
                <p14:cNvContentPartPr/>
                <p14:nvPr/>
              </p14:nvContentPartPr>
              <p14:xfrm>
                <a:off x="4759701" y="4785241"/>
                <a:ext cx="87753" cy="96471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FADCBA-4218-0272-7B36-742E54B44F4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51070" y="4776602"/>
                  <a:ext cx="105376" cy="114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CE2F8E8-A277-BFC2-6D81-300F2B58226F}"/>
                    </a:ext>
                  </a:extLst>
                </p14:cNvPr>
                <p14:cNvContentPartPr/>
                <p14:nvPr/>
              </p14:nvContentPartPr>
              <p14:xfrm>
                <a:off x="5031388" y="4535638"/>
                <a:ext cx="239724" cy="224323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CE2F8E8-A277-BFC2-6D81-300F2B58226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22749" y="4527010"/>
                  <a:ext cx="257361" cy="241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28D772C-4380-FF11-EF22-BF1CFDF5806B}"/>
                    </a:ext>
                  </a:extLst>
                </p14:cNvPr>
                <p14:cNvContentPartPr/>
                <p14:nvPr/>
              </p14:nvContentPartPr>
              <p14:xfrm>
                <a:off x="5394024" y="4596949"/>
                <a:ext cx="151099" cy="300454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28D772C-4380-FF11-EF22-BF1CFDF5806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85030" y="4587953"/>
                  <a:ext cx="168727" cy="318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2E8210A-0EE3-7CE7-A445-6982D765D231}"/>
                    </a:ext>
                  </a:extLst>
                </p14:cNvPr>
                <p14:cNvContentPartPr/>
                <p14:nvPr/>
              </p14:nvContentPartPr>
              <p14:xfrm>
                <a:off x="5091827" y="4453115"/>
                <a:ext cx="200496" cy="7846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2E8210A-0EE3-7CE7-A445-6982D765D23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82828" y="4444556"/>
                  <a:ext cx="218134" cy="253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2F4C487-D786-BE39-C414-E293F028BEEA}"/>
              </a:ext>
            </a:extLst>
          </p:cNvPr>
          <p:cNvGrpSpPr/>
          <p:nvPr/>
        </p:nvGrpSpPr>
        <p:grpSpPr>
          <a:xfrm>
            <a:off x="553076" y="3098685"/>
            <a:ext cx="1883520" cy="511920"/>
            <a:chOff x="553076" y="3098685"/>
            <a:chExt cx="188352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5C676E1-D525-5EFB-68DB-D173E4379E59}"/>
                    </a:ext>
                  </a:extLst>
                </p14:cNvPr>
                <p14:cNvContentPartPr/>
                <p14:nvPr/>
              </p14:nvContentPartPr>
              <p14:xfrm>
                <a:off x="553076" y="3098685"/>
                <a:ext cx="1883520" cy="511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5C676E1-D525-5EFB-68DB-D173E4379E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4076" y="3089685"/>
                  <a:ext cx="19011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2182DF6-9832-2E89-7F2E-5A76422DA43C}"/>
                    </a:ext>
                  </a:extLst>
                </p14:cNvPr>
                <p14:cNvContentPartPr/>
                <p14:nvPr/>
              </p14:nvContentPartPr>
              <p14:xfrm>
                <a:off x="2125196" y="3126045"/>
                <a:ext cx="281160" cy="36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2182DF6-9832-2E89-7F2E-5A76422DA43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16556" y="3117045"/>
                  <a:ext cx="29880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0AB4E67-C198-8103-9E24-21DC88B17074}"/>
                  </a:ext>
                </a:extLst>
              </p14:cNvPr>
              <p14:cNvContentPartPr/>
              <p14:nvPr/>
            </p14:nvContentPartPr>
            <p14:xfrm>
              <a:off x="1645676" y="3891405"/>
              <a:ext cx="296280" cy="1947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0AB4E67-C198-8103-9E24-21DC88B1707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637036" y="3882765"/>
                <a:ext cx="3139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F4479D9-294C-81AB-D05A-6AD24AA62363}"/>
                  </a:ext>
                </a:extLst>
              </p14:cNvPr>
              <p14:cNvContentPartPr/>
              <p14:nvPr/>
            </p14:nvContentPartPr>
            <p14:xfrm>
              <a:off x="1928276" y="4099485"/>
              <a:ext cx="132120" cy="1666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F4479D9-294C-81AB-D05A-6AD24AA6236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919276" y="4090485"/>
                <a:ext cx="1497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6DF7A1B-AF65-593C-2783-92A1F90721B1}"/>
                  </a:ext>
                </a:extLst>
              </p14:cNvPr>
              <p14:cNvContentPartPr/>
              <p14:nvPr/>
            </p14:nvContentPartPr>
            <p14:xfrm>
              <a:off x="2346596" y="3886725"/>
              <a:ext cx="191160" cy="97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6DF7A1B-AF65-593C-2783-92A1F90721B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337956" y="3878085"/>
                <a:ext cx="2088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572762D-9BB1-E8D0-E677-92712798E3E1}"/>
                  </a:ext>
                </a:extLst>
              </p14:cNvPr>
              <p14:cNvContentPartPr/>
              <p14:nvPr/>
            </p14:nvContentPartPr>
            <p14:xfrm>
              <a:off x="2377196" y="3957645"/>
              <a:ext cx="221400" cy="306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572762D-9BB1-E8D0-E677-92712798E3E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368196" y="3949005"/>
                <a:ext cx="23904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A4C31FD-0BAB-C496-5CD5-C8531FC5EE6E}"/>
              </a:ext>
            </a:extLst>
          </p:cNvPr>
          <p:cNvGrpSpPr/>
          <p:nvPr/>
        </p:nvGrpSpPr>
        <p:grpSpPr>
          <a:xfrm>
            <a:off x="2918276" y="3572805"/>
            <a:ext cx="2339640" cy="963000"/>
            <a:chOff x="2918276" y="3572805"/>
            <a:chExt cx="2339640" cy="96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1029A11-8705-FB88-862B-917EE7CF44B6}"/>
                    </a:ext>
                  </a:extLst>
                </p14:cNvPr>
                <p14:cNvContentPartPr/>
                <p14:nvPr/>
              </p14:nvContentPartPr>
              <p14:xfrm>
                <a:off x="2918276" y="3684405"/>
                <a:ext cx="121680" cy="204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1029A11-8705-FB88-862B-917EE7CF44B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09276" y="3675765"/>
                  <a:ext cx="139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56E3AFA-A8FD-F86B-710E-CEFA2A3DA42D}"/>
                    </a:ext>
                  </a:extLst>
                </p14:cNvPr>
                <p14:cNvContentPartPr/>
                <p14:nvPr/>
              </p14:nvContentPartPr>
              <p14:xfrm>
                <a:off x="2969036" y="3761805"/>
                <a:ext cx="93240" cy="20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56E3AFA-A8FD-F86B-710E-CEFA2A3DA42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60396" y="3753165"/>
                  <a:ext cx="110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3BC125F-9AD4-524F-E5D0-CD4880B06939}"/>
                    </a:ext>
                  </a:extLst>
                </p14:cNvPr>
                <p14:cNvContentPartPr/>
                <p14:nvPr/>
              </p14:nvContentPartPr>
              <p14:xfrm>
                <a:off x="2956796" y="3666405"/>
                <a:ext cx="141480" cy="19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3BC125F-9AD4-524F-E5D0-CD4880B0693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47796" y="3657405"/>
                  <a:ext cx="159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565D390-5F2F-3A2C-0A50-C99F91AA5D57}"/>
                    </a:ext>
                  </a:extLst>
                </p14:cNvPr>
                <p14:cNvContentPartPr/>
                <p14:nvPr/>
              </p14:nvContentPartPr>
              <p14:xfrm>
                <a:off x="3186836" y="3848205"/>
                <a:ext cx="127080" cy="148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565D390-5F2F-3A2C-0A50-C99F91AA5D5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77836" y="3839565"/>
                  <a:ext cx="144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94E7CA6-F09E-B965-FE0F-C3581CCB8FE2}"/>
                    </a:ext>
                  </a:extLst>
                </p14:cNvPr>
                <p14:cNvContentPartPr/>
                <p14:nvPr/>
              </p14:nvContentPartPr>
              <p14:xfrm>
                <a:off x="3195476" y="3927405"/>
                <a:ext cx="165240" cy="10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94E7CA6-F09E-B965-FE0F-C3581CCB8FE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86476" y="3918765"/>
                  <a:ext cx="182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FDB038D-E29F-26A6-3550-5DCEA5890028}"/>
                    </a:ext>
                  </a:extLst>
                </p14:cNvPr>
                <p14:cNvContentPartPr/>
                <p14:nvPr/>
              </p14:nvContentPartPr>
              <p14:xfrm>
                <a:off x="3459716" y="3625005"/>
                <a:ext cx="181800" cy="274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FDB038D-E29F-26A6-3550-5DCEA589002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51076" y="3616365"/>
                  <a:ext cx="199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2A7365B-2699-F28C-35EF-6BBE0DBE25D6}"/>
                    </a:ext>
                  </a:extLst>
                </p14:cNvPr>
                <p14:cNvContentPartPr/>
                <p14:nvPr/>
              </p14:nvContentPartPr>
              <p14:xfrm>
                <a:off x="3733676" y="3870165"/>
                <a:ext cx="96840" cy="103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2A7365B-2699-F28C-35EF-6BBE0DBE25D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25036" y="3861165"/>
                  <a:ext cx="114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8FACF38-846A-07D1-6EBF-29A14096334D}"/>
                    </a:ext>
                  </a:extLst>
                </p14:cNvPr>
                <p14:cNvContentPartPr/>
                <p14:nvPr/>
              </p14:nvContentPartPr>
              <p14:xfrm>
                <a:off x="3966596" y="3719325"/>
                <a:ext cx="153000" cy="6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8FACF38-846A-07D1-6EBF-29A14096334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57956" y="3710685"/>
                  <a:ext cx="170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F8C7437-67CF-628D-0AA5-463B5C0D88AA}"/>
                    </a:ext>
                  </a:extLst>
                </p14:cNvPr>
                <p14:cNvContentPartPr/>
                <p14:nvPr/>
              </p14:nvContentPartPr>
              <p14:xfrm>
                <a:off x="4329476" y="3619245"/>
                <a:ext cx="164160" cy="256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F8C7437-67CF-628D-0AA5-463B5C0D88A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20476" y="3610245"/>
                  <a:ext cx="181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06AB44E-D80B-466C-60BD-35C8B186952E}"/>
                    </a:ext>
                  </a:extLst>
                </p14:cNvPr>
                <p14:cNvContentPartPr/>
                <p14:nvPr/>
              </p14:nvContentPartPr>
              <p14:xfrm>
                <a:off x="4360796" y="3724365"/>
                <a:ext cx="148680" cy="17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06AB44E-D80B-466C-60BD-35C8B186952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51796" y="3715725"/>
                  <a:ext cx="166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B32D175-9059-A5BE-FC63-8CFEAEE03A50}"/>
                    </a:ext>
                  </a:extLst>
                </p14:cNvPr>
                <p14:cNvContentPartPr/>
                <p14:nvPr/>
              </p14:nvContentPartPr>
              <p14:xfrm>
                <a:off x="4330196" y="3588285"/>
                <a:ext cx="203040" cy="27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B32D175-9059-A5BE-FC63-8CFEAEE03A5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21196" y="3579285"/>
                  <a:ext cx="220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4900B77-CAF1-A40E-6102-8A11FB20E927}"/>
                    </a:ext>
                  </a:extLst>
                </p14:cNvPr>
                <p14:cNvContentPartPr/>
                <p14:nvPr/>
              </p14:nvContentPartPr>
              <p14:xfrm>
                <a:off x="4621076" y="3795645"/>
                <a:ext cx="111960" cy="123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4900B77-CAF1-A40E-6102-8A11FB20E92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12436" y="3786645"/>
                  <a:ext cx="129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C0518AE-4150-CCA0-0F52-B18AAD00B2BB}"/>
                    </a:ext>
                  </a:extLst>
                </p14:cNvPr>
                <p14:cNvContentPartPr/>
                <p14:nvPr/>
              </p14:nvContentPartPr>
              <p14:xfrm>
                <a:off x="4833476" y="3572805"/>
                <a:ext cx="157320" cy="267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C0518AE-4150-CCA0-0F52-B18AAD00B2B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24836" y="3564165"/>
                  <a:ext cx="174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AF99531-B160-EC0D-ED13-97202EF8FF43}"/>
                    </a:ext>
                  </a:extLst>
                </p14:cNvPr>
                <p14:cNvContentPartPr/>
                <p14:nvPr/>
              </p14:nvContentPartPr>
              <p14:xfrm>
                <a:off x="5078996" y="3772245"/>
                <a:ext cx="143280" cy="153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AF99531-B160-EC0D-ED13-97202EF8FF4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69996" y="3763605"/>
                  <a:ext cx="160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19CBE8A-EAC4-A99B-E60D-FE30AE24C3AF}"/>
                    </a:ext>
                  </a:extLst>
                </p14:cNvPr>
                <p14:cNvContentPartPr/>
                <p14:nvPr/>
              </p14:nvContentPartPr>
              <p14:xfrm>
                <a:off x="5096996" y="3854325"/>
                <a:ext cx="106920" cy="12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19CBE8A-EAC4-A99B-E60D-FE30AE24C3A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88356" y="3845325"/>
                  <a:ext cx="124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623BEB0-82B9-946B-69C5-6FF052F731B4}"/>
                    </a:ext>
                  </a:extLst>
                </p14:cNvPr>
                <p14:cNvContentPartPr/>
                <p14:nvPr/>
              </p14:nvContentPartPr>
              <p14:xfrm>
                <a:off x="2988836" y="4008765"/>
                <a:ext cx="2269080" cy="136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623BEB0-82B9-946B-69C5-6FF052F731B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979836" y="4000125"/>
                  <a:ext cx="2286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1FD6A14-F834-941F-6898-4312FB403BE3}"/>
                    </a:ext>
                  </a:extLst>
                </p14:cNvPr>
                <p14:cNvContentPartPr/>
                <p14:nvPr/>
              </p14:nvContentPartPr>
              <p14:xfrm>
                <a:off x="3925916" y="4266165"/>
                <a:ext cx="209160" cy="269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1FD6A14-F834-941F-6898-4312FB403BE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17276" y="4257525"/>
                  <a:ext cx="226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787704F-C185-4C8B-A16D-9D65773AF529}"/>
                    </a:ext>
                  </a:extLst>
                </p14:cNvPr>
                <p14:cNvContentPartPr/>
                <p14:nvPr/>
              </p14:nvContentPartPr>
              <p14:xfrm>
                <a:off x="4198076" y="4183005"/>
                <a:ext cx="169560" cy="119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787704F-C185-4C8B-A16D-9D65773AF52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89436" y="4174005"/>
                  <a:ext cx="1872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C2A25F7-6E49-6F0F-B6DD-7AA431F45E16}"/>
              </a:ext>
            </a:extLst>
          </p:cNvPr>
          <p:cNvGrpSpPr/>
          <p:nvPr/>
        </p:nvGrpSpPr>
        <p:grpSpPr>
          <a:xfrm>
            <a:off x="1732076" y="4941885"/>
            <a:ext cx="2223720" cy="790920"/>
            <a:chOff x="1732076" y="4941885"/>
            <a:chExt cx="2223720" cy="79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D247221-0294-9E66-B227-411DFDD38141}"/>
                    </a:ext>
                  </a:extLst>
                </p14:cNvPr>
                <p14:cNvContentPartPr/>
                <p14:nvPr/>
              </p14:nvContentPartPr>
              <p14:xfrm>
                <a:off x="2502476" y="5175525"/>
                <a:ext cx="185760" cy="14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D247221-0294-9E66-B227-411DFDD3814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93836" y="5166525"/>
                  <a:ext cx="203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F06E34A-67C7-F5C1-4158-0E3082D2F8CC}"/>
                    </a:ext>
                  </a:extLst>
                </p14:cNvPr>
                <p14:cNvContentPartPr/>
                <p14:nvPr/>
              </p14:nvContentPartPr>
              <p14:xfrm>
                <a:off x="2484476" y="5260845"/>
                <a:ext cx="252360" cy="50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F06E34A-67C7-F5C1-4158-0E3082D2F8C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75476" y="5251845"/>
                  <a:ext cx="270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BE4D53B-E5D3-72AA-F9B6-B016F007A491}"/>
                    </a:ext>
                  </a:extLst>
                </p14:cNvPr>
                <p14:cNvContentPartPr/>
                <p14:nvPr/>
              </p14:nvContentPartPr>
              <p14:xfrm>
                <a:off x="2978396" y="5219805"/>
                <a:ext cx="200520" cy="32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BE4D53B-E5D3-72AA-F9B6-B016F007A49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969396" y="5210805"/>
                  <a:ext cx="218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E4F88EA-F035-8E0C-888E-D4D9CC602CB0}"/>
                    </a:ext>
                  </a:extLst>
                </p14:cNvPr>
                <p14:cNvContentPartPr/>
                <p14:nvPr/>
              </p14:nvContentPartPr>
              <p14:xfrm>
                <a:off x="3462596" y="4977885"/>
                <a:ext cx="137160" cy="227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E4F88EA-F035-8E0C-888E-D4D9CC602CB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53956" y="4969245"/>
                  <a:ext cx="154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8DEFC5-F05B-50C8-9502-1E8677F38C8F}"/>
                    </a:ext>
                  </a:extLst>
                </p14:cNvPr>
                <p14:cNvContentPartPr/>
                <p14:nvPr/>
              </p14:nvContentPartPr>
              <p14:xfrm>
                <a:off x="3511196" y="5077245"/>
                <a:ext cx="120240" cy="30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8DEFC5-F05B-50C8-9502-1E8677F38C8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02196" y="5068605"/>
                  <a:ext cx="137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38711EA-CC8A-3C3F-04FE-D2C624EE7AE6}"/>
                    </a:ext>
                  </a:extLst>
                </p14:cNvPr>
                <p14:cNvContentPartPr/>
                <p14:nvPr/>
              </p14:nvContentPartPr>
              <p14:xfrm>
                <a:off x="3461876" y="4941885"/>
                <a:ext cx="209160" cy="71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38711EA-CC8A-3C3F-04FE-D2C624EE7AE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452876" y="4932885"/>
                  <a:ext cx="226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6FCF92F-6A97-38E7-6007-D0D3D9C0104D}"/>
                    </a:ext>
                  </a:extLst>
                </p14:cNvPr>
                <p14:cNvContentPartPr/>
                <p14:nvPr/>
              </p14:nvContentPartPr>
              <p14:xfrm>
                <a:off x="3735836" y="5103525"/>
                <a:ext cx="144360" cy="157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6FCF92F-6A97-38E7-6007-D0D3D9C0104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27196" y="5094885"/>
                  <a:ext cx="162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A57A652-BA8C-7C6C-A727-472898F4D88D}"/>
                    </a:ext>
                  </a:extLst>
                </p14:cNvPr>
                <p14:cNvContentPartPr/>
                <p14:nvPr/>
              </p14:nvContentPartPr>
              <p14:xfrm>
                <a:off x="3397076" y="5298645"/>
                <a:ext cx="558720" cy="118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A57A652-BA8C-7C6C-A727-472898F4D88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388436" y="5289645"/>
                  <a:ext cx="576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F25611C-BCA7-D5F4-6CE5-3558656E5EBC}"/>
                    </a:ext>
                  </a:extLst>
                </p14:cNvPr>
                <p14:cNvContentPartPr/>
                <p14:nvPr/>
              </p14:nvContentPartPr>
              <p14:xfrm>
                <a:off x="3580676" y="5459925"/>
                <a:ext cx="241920" cy="2728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F25611C-BCA7-D5F4-6CE5-3558656E5EB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72036" y="5451285"/>
                  <a:ext cx="259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B52B8A4-647B-0069-02E5-6A2C118BD4B4}"/>
                    </a:ext>
                  </a:extLst>
                </p14:cNvPr>
                <p14:cNvContentPartPr/>
                <p14:nvPr/>
              </p14:nvContentPartPr>
              <p14:xfrm>
                <a:off x="1732076" y="5149605"/>
                <a:ext cx="318600" cy="240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B52B8A4-647B-0069-02E5-6A2C118BD4B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723436" y="5140605"/>
                  <a:ext cx="336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8B866BC-F98C-ABDF-216C-37E8E70EB54C}"/>
                    </a:ext>
                  </a:extLst>
                </p14:cNvPr>
                <p14:cNvContentPartPr/>
                <p14:nvPr/>
              </p14:nvContentPartPr>
              <p14:xfrm>
                <a:off x="2032676" y="5316285"/>
                <a:ext cx="178560" cy="200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8B866BC-F98C-ABDF-216C-37E8E70EB54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024036" y="5307645"/>
                  <a:ext cx="19620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EBD6F41-A368-02C7-F82E-CFBAD568C8D4}"/>
              </a:ext>
            </a:extLst>
          </p:cNvPr>
          <p:cNvGrpSpPr/>
          <p:nvPr/>
        </p:nvGrpSpPr>
        <p:grpSpPr>
          <a:xfrm>
            <a:off x="6743996" y="3635085"/>
            <a:ext cx="341640" cy="368640"/>
            <a:chOff x="6743996" y="3635085"/>
            <a:chExt cx="34164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ADAE256-4782-468C-B625-C1CC0BA7D4AF}"/>
                    </a:ext>
                  </a:extLst>
                </p14:cNvPr>
                <p14:cNvContentPartPr/>
                <p14:nvPr/>
              </p14:nvContentPartPr>
              <p14:xfrm>
                <a:off x="6743996" y="3635085"/>
                <a:ext cx="235440" cy="2019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ADAE256-4782-468C-B625-C1CC0BA7D4A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34996" y="3626085"/>
                  <a:ext cx="253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FA9E75E-A3A1-C617-D135-CD925E130099}"/>
                    </a:ext>
                  </a:extLst>
                </p14:cNvPr>
                <p14:cNvContentPartPr/>
                <p14:nvPr/>
              </p14:nvContentPartPr>
              <p14:xfrm>
                <a:off x="6963596" y="3870885"/>
                <a:ext cx="122040" cy="132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FA9E75E-A3A1-C617-D135-CD925E13009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54956" y="3862245"/>
                  <a:ext cx="1396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3330D68-B263-A76C-217E-3A4C2428613C}"/>
              </a:ext>
            </a:extLst>
          </p:cNvPr>
          <p:cNvGrpSpPr/>
          <p:nvPr/>
        </p:nvGrpSpPr>
        <p:grpSpPr>
          <a:xfrm>
            <a:off x="7317836" y="3397845"/>
            <a:ext cx="1469880" cy="884160"/>
            <a:chOff x="7317836" y="3397845"/>
            <a:chExt cx="1469880" cy="88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E19E739-E674-C739-3EF1-E295F2AA8C14}"/>
                    </a:ext>
                  </a:extLst>
                </p14:cNvPr>
                <p14:cNvContentPartPr/>
                <p14:nvPr/>
              </p14:nvContentPartPr>
              <p14:xfrm>
                <a:off x="7317836" y="3655605"/>
                <a:ext cx="177480" cy="36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E19E739-E674-C739-3EF1-E295F2AA8C1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08836" y="3646605"/>
                  <a:ext cx="195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0FA5141-DA63-09FE-7736-12D8662EDE8B}"/>
                    </a:ext>
                  </a:extLst>
                </p14:cNvPr>
                <p14:cNvContentPartPr/>
                <p14:nvPr/>
              </p14:nvContentPartPr>
              <p14:xfrm>
                <a:off x="7357076" y="3762885"/>
                <a:ext cx="142560" cy="3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0FA5141-DA63-09FE-7736-12D8662EDE8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48076" y="3753885"/>
                  <a:ext cx="160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49AC321-3972-51B9-2C9F-A41169EF7CC1}"/>
                    </a:ext>
                  </a:extLst>
                </p14:cNvPr>
                <p14:cNvContentPartPr/>
                <p14:nvPr/>
              </p14:nvContentPartPr>
              <p14:xfrm>
                <a:off x="7771796" y="3707805"/>
                <a:ext cx="154080" cy="30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49AC321-3972-51B9-2C9F-A41169EF7CC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763156" y="3698805"/>
                  <a:ext cx="171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60EED0D-40BF-A70F-E5C3-E434C231E58D}"/>
                    </a:ext>
                  </a:extLst>
                </p14:cNvPr>
                <p14:cNvContentPartPr/>
                <p14:nvPr/>
              </p14:nvContentPartPr>
              <p14:xfrm>
                <a:off x="8146556" y="3397845"/>
                <a:ext cx="293040" cy="269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60EED0D-40BF-A70F-E5C3-E434C231E58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37556" y="3389205"/>
                  <a:ext cx="310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D5BF65B-6799-329E-AD65-3A11E64F5021}"/>
                    </a:ext>
                  </a:extLst>
                </p14:cNvPr>
                <p14:cNvContentPartPr/>
                <p14:nvPr/>
              </p14:nvContentPartPr>
              <p14:xfrm>
                <a:off x="8513756" y="3564165"/>
                <a:ext cx="193320" cy="165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D5BF65B-6799-329E-AD65-3A11E64F502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05116" y="3555165"/>
                  <a:ext cx="210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0460525-8507-CDF0-8561-D960B7A0C01B}"/>
                    </a:ext>
                  </a:extLst>
                </p14:cNvPr>
                <p14:cNvContentPartPr/>
                <p14:nvPr/>
              </p14:nvContentPartPr>
              <p14:xfrm>
                <a:off x="8075996" y="3813285"/>
                <a:ext cx="711720" cy="57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0460525-8507-CDF0-8561-D960B7A0C01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66996" y="3804645"/>
                  <a:ext cx="729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C130E14-473C-5E12-169D-53ED093CED38}"/>
                    </a:ext>
                  </a:extLst>
                </p14:cNvPr>
                <p14:cNvContentPartPr/>
                <p14:nvPr/>
              </p14:nvContentPartPr>
              <p14:xfrm>
                <a:off x="8310356" y="3974205"/>
                <a:ext cx="217800" cy="307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C130E14-473C-5E12-169D-53ED093CED3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301356" y="3965205"/>
                  <a:ext cx="2354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9AC8AFE-F48A-9453-3C48-A031257C7EC9}"/>
                    </a:ext>
                  </a:extLst>
                </p14:cNvPr>
                <p14:cNvContentPartPr/>
                <p14:nvPr/>
              </p14:nvContentPartPr>
              <p14:xfrm>
                <a:off x="8577116" y="3945045"/>
                <a:ext cx="113400" cy="101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9AC8AFE-F48A-9453-3C48-A031257C7EC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68476" y="3936045"/>
                  <a:ext cx="1310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E7E7AEF-9D12-EBB6-B9F6-31E817DC75CB}"/>
              </a:ext>
            </a:extLst>
          </p:cNvPr>
          <p:cNvGrpSpPr/>
          <p:nvPr/>
        </p:nvGrpSpPr>
        <p:grpSpPr>
          <a:xfrm>
            <a:off x="9044036" y="3398205"/>
            <a:ext cx="635400" cy="835200"/>
            <a:chOff x="9044036" y="3398205"/>
            <a:chExt cx="635400" cy="83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5296C23-1176-7AC4-7C6B-1596F7A00181}"/>
                    </a:ext>
                  </a:extLst>
                </p14:cNvPr>
                <p14:cNvContentPartPr/>
                <p14:nvPr/>
              </p14:nvContentPartPr>
              <p14:xfrm>
                <a:off x="9103796" y="3398205"/>
                <a:ext cx="182520" cy="302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5296C23-1176-7AC4-7C6B-1596F7A0018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95156" y="3389565"/>
                  <a:ext cx="200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11239C7-B6D7-764B-FBC6-FE7A1CE13975}"/>
                    </a:ext>
                  </a:extLst>
                </p14:cNvPr>
                <p14:cNvContentPartPr/>
                <p14:nvPr/>
              </p14:nvContentPartPr>
              <p14:xfrm>
                <a:off x="9410876" y="3504405"/>
                <a:ext cx="153000" cy="266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11239C7-B6D7-764B-FBC6-FE7A1CE1397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401876" y="3495765"/>
                  <a:ext cx="1706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067C105-FD6A-835E-B8A7-5E9AF2E9A07C}"/>
                    </a:ext>
                  </a:extLst>
                </p14:cNvPr>
                <p14:cNvContentPartPr/>
                <p14:nvPr/>
              </p14:nvContentPartPr>
              <p14:xfrm>
                <a:off x="9044036" y="3754965"/>
                <a:ext cx="635400" cy="111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067C105-FD6A-835E-B8A7-5E9AF2E9A07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035396" y="3745965"/>
                  <a:ext cx="653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65D4883-8419-AAEC-D586-24E2137775CC}"/>
                    </a:ext>
                  </a:extLst>
                </p14:cNvPr>
                <p14:cNvContentPartPr/>
                <p14:nvPr/>
              </p14:nvContentPartPr>
              <p14:xfrm>
                <a:off x="9099836" y="3976365"/>
                <a:ext cx="141840" cy="257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65D4883-8419-AAEC-D586-24E2137775C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090836" y="3967365"/>
                  <a:ext cx="1594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A4752C8-40B3-8E85-71C8-893AB5E6ED0A}"/>
                    </a:ext>
                  </a:extLst>
                </p14:cNvPr>
                <p14:cNvContentPartPr/>
                <p14:nvPr/>
              </p14:nvContentPartPr>
              <p14:xfrm>
                <a:off x="9411956" y="4019925"/>
                <a:ext cx="166320" cy="1580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A4752C8-40B3-8E85-71C8-893AB5E6ED0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402956" y="4010925"/>
                  <a:ext cx="1839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56B873C-53F7-1C26-AA4D-D2902DF824C6}"/>
              </a:ext>
            </a:extLst>
          </p:cNvPr>
          <p:cNvGrpSpPr/>
          <p:nvPr/>
        </p:nvGrpSpPr>
        <p:grpSpPr>
          <a:xfrm>
            <a:off x="6983036" y="3952965"/>
            <a:ext cx="1403280" cy="1269000"/>
            <a:chOff x="6983036" y="3952965"/>
            <a:chExt cx="1403280" cy="12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17ACE1D-6BDF-0CDC-E4A7-C4646551F6B0}"/>
                    </a:ext>
                  </a:extLst>
                </p14:cNvPr>
                <p14:cNvContentPartPr/>
                <p14:nvPr/>
              </p14:nvContentPartPr>
              <p14:xfrm>
                <a:off x="6983036" y="4672965"/>
                <a:ext cx="1403280" cy="549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17ACE1D-6BDF-0CDC-E4A7-C4646551F6B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974036" y="4664325"/>
                  <a:ext cx="142092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42A4494-6FDE-9068-550B-C8117187D6F4}"/>
                    </a:ext>
                  </a:extLst>
                </p14:cNvPr>
                <p14:cNvContentPartPr/>
                <p14:nvPr/>
              </p14:nvContentPartPr>
              <p14:xfrm>
                <a:off x="8040356" y="4793925"/>
                <a:ext cx="69120" cy="367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42A4494-6FDE-9068-550B-C8117187D6F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31716" y="4784925"/>
                  <a:ext cx="86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469EDAE-89F9-5834-89C2-0B225C0E6F06}"/>
                    </a:ext>
                  </a:extLst>
                </p14:cNvPr>
                <p14:cNvContentPartPr/>
                <p14:nvPr/>
              </p14:nvContentPartPr>
              <p14:xfrm>
                <a:off x="7335116" y="4798245"/>
                <a:ext cx="360" cy="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469EDAE-89F9-5834-89C2-0B225C0E6F0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26476" y="4789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1A65A6C-0415-ABB6-E6D7-B250C122CFC4}"/>
                    </a:ext>
                  </a:extLst>
                </p14:cNvPr>
                <p14:cNvContentPartPr/>
                <p14:nvPr/>
              </p14:nvContentPartPr>
              <p14:xfrm>
                <a:off x="7295516" y="4018845"/>
                <a:ext cx="123840" cy="618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1A65A6C-0415-ABB6-E6D7-B250C122CFC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86516" y="4010205"/>
                  <a:ext cx="14148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15F6D49-321E-6DEA-A05E-29625FB3FBA0}"/>
                    </a:ext>
                  </a:extLst>
                </p14:cNvPr>
                <p14:cNvContentPartPr/>
                <p14:nvPr/>
              </p14:nvContentPartPr>
              <p14:xfrm>
                <a:off x="7275716" y="3952965"/>
                <a:ext cx="158400" cy="160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15F6D49-321E-6DEA-A05E-29625FB3FBA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266716" y="3943965"/>
                  <a:ext cx="17604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40E55CF-E0E8-BEAF-C3ED-84C227C54915}"/>
              </a:ext>
            </a:extLst>
          </p:cNvPr>
          <p:cNvGrpSpPr/>
          <p:nvPr/>
        </p:nvGrpSpPr>
        <p:grpSpPr>
          <a:xfrm>
            <a:off x="5441516" y="5187765"/>
            <a:ext cx="1377000" cy="600840"/>
            <a:chOff x="5441516" y="5187765"/>
            <a:chExt cx="1377000" cy="60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C73A475-BE80-36B7-7C12-54778FAEC91F}"/>
                    </a:ext>
                  </a:extLst>
                </p14:cNvPr>
                <p14:cNvContentPartPr/>
                <p14:nvPr/>
              </p14:nvContentPartPr>
              <p14:xfrm>
                <a:off x="5441516" y="5187765"/>
                <a:ext cx="1337760" cy="600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C73A475-BE80-36B7-7C12-54778FAEC91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432516" y="5178765"/>
                  <a:ext cx="135540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48F2F98-262D-F7F3-8154-E93ADE54C1EE}"/>
                    </a:ext>
                  </a:extLst>
                </p14:cNvPr>
                <p14:cNvContentPartPr/>
                <p14:nvPr/>
              </p14:nvContentPartPr>
              <p14:xfrm>
                <a:off x="6454556" y="5463165"/>
                <a:ext cx="363960" cy="4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48F2F98-262D-F7F3-8154-E93ADE54C1E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445556" y="5454525"/>
                  <a:ext cx="381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FA1F3E1-57F7-7D84-604E-CBF3176D6F6E}"/>
                    </a:ext>
                  </a:extLst>
                </p14:cNvPr>
                <p14:cNvContentPartPr/>
                <p14:nvPr/>
              </p14:nvContentPartPr>
              <p14:xfrm>
                <a:off x="6242516" y="5374245"/>
                <a:ext cx="254160" cy="280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FA1F3E1-57F7-7D84-604E-CBF3176D6F6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33876" y="5365245"/>
                  <a:ext cx="271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06274A9-1DD3-BE26-21DA-9DA724E44BD0}"/>
                    </a:ext>
                  </a:extLst>
                </p14:cNvPr>
                <p14:cNvContentPartPr/>
                <p14:nvPr/>
              </p14:nvContentPartPr>
              <p14:xfrm>
                <a:off x="6188156" y="5325645"/>
                <a:ext cx="33120" cy="46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06274A9-1DD3-BE26-21DA-9DA724E44BD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179516" y="5316645"/>
                  <a:ext cx="507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5AA6559-C2A6-50EA-E885-0EEB1EC1F99A}"/>
              </a:ext>
            </a:extLst>
          </p:cNvPr>
          <p:cNvGrpSpPr/>
          <p:nvPr/>
        </p:nvGrpSpPr>
        <p:grpSpPr>
          <a:xfrm>
            <a:off x="4404716" y="5202165"/>
            <a:ext cx="675360" cy="236880"/>
            <a:chOff x="4404716" y="5202165"/>
            <a:chExt cx="67536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9DB0B21-7BF9-31A7-CB6E-0B6D12664DEC}"/>
                    </a:ext>
                  </a:extLst>
                </p14:cNvPr>
                <p14:cNvContentPartPr/>
                <p14:nvPr/>
              </p14:nvContentPartPr>
              <p14:xfrm>
                <a:off x="4509476" y="5255805"/>
                <a:ext cx="570600" cy="183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9DB0B21-7BF9-31A7-CB6E-0B6D12664DE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500476" y="5247165"/>
                  <a:ext cx="588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5EAFD2D-13E8-38B1-3E2D-98BF63F849C6}"/>
                    </a:ext>
                  </a:extLst>
                </p14:cNvPr>
                <p14:cNvContentPartPr/>
                <p14:nvPr/>
              </p14:nvContentPartPr>
              <p14:xfrm>
                <a:off x="4404716" y="5202165"/>
                <a:ext cx="278280" cy="106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5EAFD2D-13E8-38B1-3E2D-98BF63F849C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396076" y="5193525"/>
                  <a:ext cx="29592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FB9B293-0502-B924-5109-19F145B7D45D}"/>
                  </a:ext>
                </a:extLst>
              </p14:cNvPr>
              <p14:cNvContentPartPr/>
              <p14:nvPr/>
            </p14:nvContentPartPr>
            <p14:xfrm>
              <a:off x="7971236" y="5352285"/>
              <a:ext cx="206640" cy="2887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FB9B293-0502-B924-5109-19F145B7D45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962236" y="5343645"/>
                <a:ext cx="22428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81C23DF-9D82-41DB-0D0B-4FB8EE23B7F2}"/>
              </a:ext>
            </a:extLst>
          </p:cNvPr>
          <p:cNvGrpSpPr/>
          <p:nvPr/>
        </p:nvGrpSpPr>
        <p:grpSpPr>
          <a:xfrm>
            <a:off x="8248436" y="5051685"/>
            <a:ext cx="2229120" cy="703440"/>
            <a:chOff x="8248436" y="5051685"/>
            <a:chExt cx="2229120" cy="70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151DEFD-5BB9-1BA6-D8CE-DC3BA8AA3039}"/>
                    </a:ext>
                  </a:extLst>
                </p14:cNvPr>
                <p14:cNvContentPartPr/>
                <p14:nvPr/>
              </p14:nvContentPartPr>
              <p14:xfrm>
                <a:off x="8248436" y="5257965"/>
                <a:ext cx="1150920" cy="497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151DEFD-5BB9-1BA6-D8CE-DC3BA8AA303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39796" y="5249325"/>
                  <a:ext cx="116856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73E9BEE-3019-6B63-B685-9D1022AD4C2E}"/>
                    </a:ext>
                  </a:extLst>
                </p14:cNvPr>
                <p14:cNvContentPartPr/>
                <p14:nvPr/>
              </p14:nvContentPartPr>
              <p14:xfrm>
                <a:off x="9045836" y="5308725"/>
                <a:ext cx="64080" cy="25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73E9BEE-3019-6B63-B685-9D1022AD4C2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037196" y="5300085"/>
                  <a:ext cx="81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69E6DCC-084A-843B-BE46-A9A5B887FDE5}"/>
                    </a:ext>
                  </a:extLst>
                </p14:cNvPr>
                <p14:cNvContentPartPr/>
                <p14:nvPr/>
              </p14:nvContentPartPr>
              <p14:xfrm>
                <a:off x="9606716" y="5051685"/>
                <a:ext cx="866520" cy="603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69E6DCC-084A-843B-BE46-A9A5B887FDE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598076" y="5042685"/>
                  <a:ext cx="88416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5CAF65E-59AD-8BB5-3FD9-CF777069F5DE}"/>
                    </a:ext>
                  </a:extLst>
                </p14:cNvPr>
                <p14:cNvContentPartPr/>
                <p14:nvPr/>
              </p14:nvContentPartPr>
              <p14:xfrm>
                <a:off x="10268396" y="5355165"/>
                <a:ext cx="209160" cy="176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5CAF65E-59AD-8BB5-3FD9-CF777069F5D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259396" y="5346525"/>
                  <a:ext cx="22680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19FD320-51E9-033E-8175-AEBF17E61429}"/>
              </a:ext>
            </a:extLst>
          </p:cNvPr>
          <p:cNvGrpSpPr/>
          <p:nvPr/>
        </p:nvGrpSpPr>
        <p:grpSpPr>
          <a:xfrm>
            <a:off x="10798676" y="5052765"/>
            <a:ext cx="752040" cy="450360"/>
            <a:chOff x="10798676" y="5052765"/>
            <a:chExt cx="75204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BB0A434-C9FF-3DB6-3112-EB3B506A7FF7}"/>
                    </a:ext>
                  </a:extLst>
                </p14:cNvPr>
                <p14:cNvContentPartPr/>
                <p14:nvPr/>
              </p14:nvContentPartPr>
              <p14:xfrm>
                <a:off x="10798676" y="5219805"/>
                <a:ext cx="273960" cy="2678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BB0A434-C9FF-3DB6-3112-EB3B506A7FF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789676" y="5210805"/>
                  <a:ext cx="2916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1C7A572-46A5-5E6A-EAE6-24E210FF6C20}"/>
                    </a:ext>
                  </a:extLst>
                </p14:cNvPr>
                <p14:cNvContentPartPr/>
                <p14:nvPr/>
              </p14:nvContentPartPr>
              <p14:xfrm>
                <a:off x="11310236" y="5189925"/>
                <a:ext cx="219600" cy="313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1C7A572-46A5-5E6A-EAE6-24E210FF6C2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301596" y="5180925"/>
                  <a:ext cx="2372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5CDC076-C924-283C-F989-8A826505833F}"/>
                    </a:ext>
                  </a:extLst>
                </p14:cNvPr>
                <p14:cNvContentPartPr/>
                <p14:nvPr/>
              </p14:nvContentPartPr>
              <p14:xfrm>
                <a:off x="11260916" y="5052765"/>
                <a:ext cx="289800" cy="234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5CDC076-C924-283C-F989-8A826505833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251916" y="5044125"/>
                  <a:ext cx="30744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10B25327-3BF4-71F1-5151-EE2957923337}"/>
                  </a:ext>
                </a:extLst>
              </p14:cNvPr>
              <p14:cNvContentPartPr/>
              <p14:nvPr/>
            </p14:nvContentPartPr>
            <p14:xfrm>
              <a:off x="7748756" y="6436965"/>
              <a:ext cx="149040" cy="12924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10B25327-3BF4-71F1-5151-EE2957923337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739756" y="6428325"/>
                <a:ext cx="16668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95839D7-86CB-0113-D337-319B4035A440}"/>
              </a:ext>
            </a:extLst>
          </p:cNvPr>
          <p:cNvGrpSpPr/>
          <p:nvPr/>
        </p:nvGrpSpPr>
        <p:grpSpPr>
          <a:xfrm>
            <a:off x="7642556" y="5896605"/>
            <a:ext cx="3939840" cy="858600"/>
            <a:chOff x="7642556" y="5896605"/>
            <a:chExt cx="3939840" cy="85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727B051-673D-BE56-085C-6D6221DB8300}"/>
                    </a:ext>
                  </a:extLst>
                </p14:cNvPr>
                <p14:cNvContentPartPr/>
                <p14:nvPr/>
              </p14:nvContentPartPr>
              <p14:xfrm>
                <a:off x="10065356" y="5980125"/>
                <a:ext cx="335520" cy="203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727B051-673D-BE56-085C-6D6221DB830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56356" y="5971125"/>
                  <a:ext cx="353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859AFA6-774C-0A40-9F10-3252746E1661}"/>
                    </a:ext>
                  </a:extLst>
                </p14:cNvPr>
                <p14:cNvContentPartPr/>
                <p14:nvPr/>
              </p14:nvContentPartPr>
              <p14:xfrm>
                <a:off x="10442636" y="6122325"/>
                <a:ext cx="187920" cy="1792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859AFA6-774C-0A40-9F10-3252746E166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33636" y="6113325"/>
                  <a:ext cx="205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23591FA-9832-3FD0-4672-D6FCBF4D74E8}"/>
                    </a:ext>
                  </a:extLst>
                </p14:cNvPr>
                <p14:cNvContentPartPr/>
                <p14:nvPr/>
              </p14:nvContentPartPr>
              <p14:xfrm>
                <a:off x="10032596" y="6398805"/>
                <a:ext cx="622440" cy="29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23591FA-9832-3FD0-4672-D6FCBF4D74E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023596" y="6389805"/>
                  <a:ext cx="640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5C2ED78-80B8-1DAD-8865-B800087FD0D6}"/>
                    </a:ext>
                  </a:extLst>
                </p14:cNvPr>
                <p14:cNvContentPartPr/>
                <p14:nvPr/>
              </p14:nvContentPartPr>
              <p14:xfrm>
                <a:off x="10316996" y="6493845"/>
                <a:ext cx="156240" cy="2332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5C2ED78-80B8-1DAD-8865-B800087FD0D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307996" y="6484845"/>
                  <a:ext cx="173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1A46C30-8E71-D6DB-BCC0-962D02F38DBC}"/>
                    </a:ext>
                  </a:extLst>
                </p14:cNvPr>
                <p14:cNvContentPartPr/>
                <p14:nvPr/>
              </p14:nvContentPartPr>
              <p14:xfrm>
                <a:off x="10551356" y="6455685"/>
                <a:ext cx="138600" cy="1062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1A46C30-8E71-D6DB-BCC0-962D02F38DB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542356" y="6446685"/>
                  <a:ext cx="156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1884D60-5166-47D4-426B-93D29C08251A}"/>
                    </a:ext>
                  </a:extLst>
                </p14:cNvPr>
                <p14:cNvContentPartPr/>
                <p14:nvPr/>
              </p14:nvContentPartPr>
              <p14:xfrm>
                <a:off x="10955996" y="5896605"/>
                <a:ext cx="198360" cy="3384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1884D60-5166-47D4-426B-93D29C08251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946996" y="5887965"/>
                  <a:ext cx="216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E0DF3B4-B181-18C6-59E6-C169DA5ABFA3}"/>
                    </a:ext>
                  </a:extLst>
                </p14:cNvPr>
                <p14:cNvContentPartPr/>
                <p14:nvPr/>
              </p14:nvContentPartPr>
              <p14:xfrm>
                <a:off x="11258756" y="6017925"/>
                <a:ext cx="192960" cy="3049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E0DF3B4-B181-18C6-59E6-C169DA5ABFA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249756" y="6008925"/>
                  <a:ext cx="2106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4EFBEA1-97A8-5D9C-03F7-0E7B304BCD26}"/>
                    </a:ext>
                  </a:extLst>
                </p14:cNvPr>
                <p14:cNvContentPartPr/>
                <p14:nvPr/>
              </p14:nvContentPartPr>
              <p14:xfrm>
                <a:off x="10895156" y="6356325"/>
                <a:ext cx="687240" cy="702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4EFBEA1-97A8-5D9C-03F7-0E7B304BCD2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886516" y="6347685"/>
                  <a:ext cx="704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F0F1BD8-37E6-7955-9634-0D9DF6E59D9C}"/>
                    </a:ext>
                  </a:extLst>
                </p14:cNvPr>
                <p14:cNvContentPartPr/>
                <p14:nvPr/>
              </p14:nvContentPartPr>
              <p14:xfrm>
                <a:off x="10944116" y="6473325"/>
                <a:ext cx="188280" cy="281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F0F1BD8-37E6-7955-9634-0D9DF6E59D9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935116" y="6464325"/>
                  <a:ext cx="2059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70DC31D-36FA-C42A-1363-74B90A36CB2F}"/>
                    </a:ext>
                  </a:extLst>
                </p14:cNvPr>
                <p14:cNvContentPartPr/>
                <p14:nvPr/>
              </p14:nvContentPartPr>
              <p14:xfrm>
                <a:off x="11277476" y="6553605"/>
                <a:ext cx="181440" cy="193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70DC31D-36FA-C42A-1363-74B90A36CB2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268836" y="6544605"/>
                  <a:ext cx="199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8F02BF4-8DDA-6DE1-2C9D-108BF35F92AD}"/>
                    </a:ext>
                  </a:extLst>
                </p14:cNvPr>
                <p14:cNvContentPartPr/>
                <p14:nvPr/>
              </p14:nvContentPartPr>
              <p14:xfrm>
                <a:off x="8415116" y="6153285"/>
                <a:ext cx="165600" cy="2203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8F02BF4-8DDA-6DE1-2C9D-108BF35F92A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406476" y="6144285"/>
                  <a:ext cx="183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E3B0402-76CB-7818-7D4B-CFDE7F9D899E}"/>
                    </a:ext>
                  </a:extLst>
                </p14:cNvPr>
                <p14:cNvContentPartPr/>
                <p14:nvPr/>
              </p14:nvContentPartPr>
              <p14:xfrm>
                <a:off x="8741996" y="6136725"/>
                <a:ext cx="195480" cy="263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E3B0402-76CB-7818-7D4B-CFDE7F9D899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732996" y="6127725"/>
                  <a:ext cx="2131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1D53BE8-8406-EFC1-8CF8-1B9281D68480}"/>
                    </a:ext>
                  </a:extLst>
                </p14:cNvPr>
                <p14:cNvContentPartPr/>
                <p14:nvPr/>
              </p14:nvContentPartPr>
              <p14:xfrm>
                <a:off x="8963036" y="6446325"/>
                <a:ext cx="120600" cy="1260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1D53BE8-8406-EFC1-8CF8-1B9281D6848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954396" y="6437685"/>
                  <a:ext cx="138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1CB8A88-59D9-15ED-64B7-8D889CD4349A}"/>
                    </a:ext>
                  </a:extLst>
                </p14:cNvPr>
                <p14:cNvContentPartPr/>
                <p14:nvPr/>
              </p14:nvContentPartPr>
              <p14:xfrm>
                <a:off x="7642556" y="6101805"/>
                <a:ext cx="188640" cy="310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1CB8A88-59D9-15ED-64B7-8D889CD4349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633916" y="6093165"/>
                  <a:ext cx="2062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2ACAA67-92A6-5293-4AF5-64B8660C3732}"/>
                    </a:ext>
                  </a:extLst>
                </p14:cNvPr>
                <p14:cNvContentPartPr/>
                <p14:nvPr/>
              </p14:nvContentPartPr>
              <p14:xfrm>
                <a:off x="8014076" y="6256965"/>
                <a:ext cx="163440" cy="19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2ACAA67-92A6-5293-4AF5-64B8660C373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005436" y="6247965"/>
                  <a:ext cx="181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C1C3C94-0A94-EE85-4EF0-609E6B521B15}"/>
                    </a:ext>
                  </a:extLst>
                </p14:cNvPr>
                <p14:cNvContentPartPr/>
                <p14:nvPr/>
              </p14:nvContentPartPr>
              <p14:xfrm>
                <a:off x="8027396" y="6363165"/>
                <a:ext cx="164520" cy="13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C1C3C94-0A94-EE85-4EF0-609E6B521B1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018396" y="6354165"/>
                  <a:ext cx="182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B28D23C-AF03-A51A-A9E8-4A3C5879E558}"/>
                    </a:ext>
                  </a:extLst>
                </p14:cNvPr>
                <p14:cNvContentPartPr/>
                <p14:nvPr/>
              </p14:nvContentPartPr>
              <p14:xfrm>
                <a:off x="9150956" y="6242565"/>
                <a:ext cx="139680" cy="26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B28D23C-AF03-A51A-A9E8-4A3C5879E55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142316" y="6233925"/>
                  <a:ext cx="157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8B08E25-1F3D-8D22-9C76-19831178FE32}"/>
                    </a:ext>
                  </a:extLst>
                </p14:cNvPr>
                <p14:cNvContentPartPr/>
                <p14:nvPr/>
              </p14:nvContentPartPr>
              <p14:xfrm>
                <a:off x="9167156" y="6324645"/>
                <a:ext cx="132120" cy="126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8B08E25-1F3D-8D22-9C76-19831178FE3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158156" y="6315645"/>
                  <a:ext cx="149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2843144-0462-4029-5FF1-B2E39A48B58C}"/>
                    </a:ext>
                  </a:extLst>
                </p14:cNvPr>
                <p14:cNvContentPartPr/>
                <p14:nvPr/>
              </p14:nvContentPartPr>
              <p14:xfrm>
                <a:off x="9460916" y="6305565"/>
                <a:ext cx="128880" cy="295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2843144-0462-4029-5FF1-B2E39A48B58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51916" y="6296925"/>
                  <a:ext cx="146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F212479-895D-33D1-473C-F16EEBAABA62}"/>
                    </a:ext>
                  </a:extLst>
                </p14:cNvPr>
                <p14:cNvContentPartPr/>
                <p14:nvPr/>
              </p14:nvContentPartPr>
              <p14:xfrm>
                <a:off x="9755756" y="6241845"/>
                <a:ext cx="151200" cy="188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F212479-895D-33D1-473C-F16EEBAABA6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746756" y="6233205"/>
                  <a:ext cx="168840" cy="20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273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F83D82-8C30-81AB-7BD0-FD1A462ADD22}"/>
              </a:ext>
            </a:extLst>
          </p:cNvPr>
          <p:cNvGrpSpPr/>
          <p:nvPr/>
        </p:nvGrpSpPr>
        <p:grpSpPr>
          <a:xfrm>
            <a:off x="553859" y="496264"/>
            <a:ext cx="3352617" cy="858600"/>
            <a:chOff x="7642556" y="5814885"/>
            <a:chExt cx="3352617" cy="85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E11CE1-06AD-03B9-C1C5-7770CE2891C7}"/>
                    </a:ext>
                  </a:extLst>
                </p14:cNvPr>
                <p14:cNvContentPartPr/>
                <p14:nvPr/>
              </p14:nvContentPartPr>
              <p14:xfrm>
                <a:off x="8304893" y="6187106"/>
                <a:ext cx="216000" cy="19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E11CE1-06AD-03B9-C1C5-7770CE2891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96253" y="6178466"/>
                  <a:ext cx="233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2F1A1F-60B0-53D3-4631-E8B908D5C834}"/>
                    </a:ext>
                  </a:extLst>
                </p14:cNvPr>
                <p14:cNvContentPartPr/>
                <p14:nvPr/>
              </p14:nvContentPartPr>
              <p14:xfrm>
                <a:off x="8347013" y="6278546"/>
                <a:ext cx="191880" cy="36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2F1A1F-60B0-53D3-4631-E8B908D5C8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8013" y="6269546"/>
                  <a:ext cx="209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525FE4-9453-D65D-01E2-74BFD5E3BA2D}"/>
                    </a:ext>
                  </a:extLst>
                </p14:cNvPr>
                <p14:cNvContentPartPr/>
                <p14:nvPr/>
              </p14:nvContentPartPr>
              <p14:xfrm>
                <a:off x="8731493" y="6246506"/>
                <a:ext cx="146880" cy="10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525FE4-9453-D65D-01E2-74BFD5E3BA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22493" y="6237866"/>
                  <a:ext cx="164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695F544-D898-46BD-8492-E32F5F89D1C3}"/>
                    </a:ext>
                  </a:extLst>
                </p14:cNvPr>
                <p14:cNvContentPartPr/>
                <p14:nvPr/>
              </p14:nvContentPartPr>
              <p14:xfrm>
                <a:off x="9478133" y="5898405"/>
                <a:ext cx="335520" cy="203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695F544-D898-46BD-8492-E32F5F89D1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69133" y="5889405"/>
                  <a:ext cx="353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D55A59E-4E4A-4725-72E6-864C3DE0268A}"/>
                    </a:ext>
                  </a:extLst>
                </p14:cNvPr>
                <p14:cNvContentPartPr/>
                <p14:nvPr/>
              </p14:nvContentPartPr>
              <p14:xfrm>
                <a:off x="9855413" y="6040605"/>
                <a:ext cx="187920" cy="179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D55A59E-4E4A-4725-72E6-864C3DE026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46413" y="6031605"/>
                  <a:ext cx="205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7A70DB-120B-5654-6B17-9E48F71F8130}"/>
                    </a:ext>
                  </a:extLst>
                </p14:cNvPr>
                <p14:cNvContentPartPr/>
                <p14:nvPr/>
              </p14:nvContentPartPr>
              <p14:xfrm>
                <a:off x="9729773" y="6412125"/>
                <a:ext cx="156240" cy="233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7A70DB-120B-5654-6B17-9E48F71F813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20773" y="6403125"/>
                  <a:ext cx="173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8F695B2-130B-DC70-E019-0C3CD95F9DD3}"/>
                    </a:ext>
                  </a:extLst>
                </p14:cNvPr>
                <p14:cNvContentPartPr/>
                <p14:nvPr/>
              </p14:nvContentPartPr>
              <p14:xfrm>
                <a:off x="9964133" y="6373965"/>
                <a:ext cx="138600" cy="106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8F695B2-130B-DC70-E019-0C3CD95F9D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55133" y="6364965"/>
                  <a:ext cx="156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B8F368-AD0B-2710-C9C7-EFAAEA5B0F9B}"/>
                    </a:ext>
                  </a:extLst>
                </p14:cNvPr>
                <p14:cNvContentPartPr/>
                <p14:nvPr/>
              </p14:nvContentPartPr>
              <p14:xfrm>
                <a:off x="10368773" y="5814885"/>
                <a:ext cx="198360" cy="338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B8F368-AD0B-2710-C9C7-EFAAEA5B0F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59773" y="5806245"/>
                  <a:ext cx="216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D452B63-7D16-17E7-CEC2-5C36C4A0F394}"/>
                    </a:ext>
                  </a:extLst>
                </p14:cNvPr>
                <p14:cNvContentPartPr/>
                <p14:nvPr/>
              </p14:nvContentPartPr>
              <p14:xfrm>
                <a:off x="10671533" y="5936205"/>
                <a:ext cx="192960" cy="304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D452B63-7D16-17E7-CEC2-5C36C4A0F3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62533" y="5927205"/>
                  <a:ext cx="2106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6A9AAB-212E-59C0-BE04-6DDD15AFDBB1}"/>
                    </a:ext>
                  </a:extLst>
                </p14:cNvPr>
                <p14:cNvContentPartPr/>
                <p14:nvPr/>
              </p14:nvContentPartPr>
              <p14:xfrm>
                <a:off x="10307933" y="6274605"/>
                <a:ext cx="687240" cy="70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6A9AAB-212E-59C0-BE04-6DDD15AFDB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99293" y="6265965"/>
                  <a:ext cx="704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ADA7B87-8715-B741-DDDE-6EDC14E39BAC}"/>
                    </a:ext>
                  </a:extLst>
                </p14:cNvPr>
                <p14:cNvContentPartPr/>
                <p14:nvPr/>
              </p14:nvContentPartPr>
              <p14:xfrm>
                <a:off x="10356893" y="6391605"/>
                <a:ext cx="188280" cy="28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ADA7B87-8715-B741-DDDE-6EDC14E39B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47893" y="6382605"/>
                  <a:ext cx="2059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0B063B-E223-2ACC-E69C-C0FADCCFFCD7}"/>
                    </a:ext>
                  </a:extLst>
                </p14:cNvPr>
                <p14:cNvContentPartPr/>
                <p14:nvPr/>
              </p14:nvContentPartPr>
              <p14:xfrm>
                <a:off x="10690253" y="6471885"/>
                <a:ext cx="181440" cy="193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0B063B-E223-2ACC-E69C-C0FADCCFFC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81613" y="6462885"/>
                  <a:ext cx="199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08C6EB-E587-682F-C195-B2ED753F81AB}"/>
                    </a:ext>
                  </a:extLst>
                </p14:cNvPr>
                <p14:cNvContentPartPr/>
                <p14:nvPr/>
              </p14:nvContentPartPr>
              <p14:xfrm>
                <a:off x="7642556" y="6101805"/>
                <a:ext cx="188640" cy="310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08C6EB-E587-682F-C195-B2ED753F81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33916" y="6093165"/>
                  <a:ext cx="2062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215B4F4-BDD0-E1F3-05B9-1B5EA553D351}"/>
                    </a:ext>
                  </a:extLst>
                </p14:cNvPr>
                <p14:cNvContentPartPr/>
                <p14:nvPr/>
              </p14:nvContentPartPr>
              <p14:xfrm>
                <a:off x="7748756" y="6436965"/>
                <a:ext cx="149040" cy="129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215B4F4-BDD0-E1F3-05B9-1B5EA553D3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39756" y="6428325"/>
                  <a:ext cx="1666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1DC9824-CAD6-D821-04E9-85FF5DDF9177}"/>
              </a:ext>
            </a:extLst>
          </p:cNvPr>
          <p:cNvGrpSpPr/>
          <p:nvPr/>
        </p:nvGrpSpPr>
        <p:grpSpPr>
          <a:xfrm>
            <a:off x="362636" y="76845"/>
            <a:ext cx="1166040" cy="467640"/>
            <a:chOff x="362636" y="76845"/>
            <a:chExt cx="116604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CDEB9D3-E0F6-E33E-06F6-B56944E08F4A}"/>
                    </a:ext>
                  </a:extLst>
                </p14:cNvPr>
                <p14:cNvContentPartPr/>
                <p14:nvPr/>
              </p14:nvContentPartPr>
              <p14:xfrm>
                <a:off x="362636" y="76845"/>
                <a:ext cx="1166040" cy="467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CDEB9D3-E0F6-E33E-06F6-B56944E08F4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3636" y="67845"/>
                  <a:ext cx="11836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4F929F-4B15-E9A8-AD92-62ABAA82A0CB}"/>
                    </a:ext>
                  </a:extLst>
                </p14:cNvPr>
                <p14:cNvContentPartPr/>
                <p14:nvPr/>
              </p14:nvContentPartPr>
              <p14:xfrm>
                <a:off x="1216196" y="115005"/>
                <a:ext cx="3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4F929F-4B15-E9A8-AD92-62ABAA82A0C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07556" y="106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EC4134D-79DA-BCE0-E6C7-B2F9463E98D7}"/>
                    </a:ext>
                  </a:extLst>
                </p14:cNvPr>
                <p14:cNvContentPartPr/>
                <p14:nvPr/>
              </p14:nvContentPartPr>
              <p14:xfrm>
                <a:off x="653876" y="83325"/>
                <a:ext cx="6120" cy="23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EC4134D-79DA-BCE0-E6C7-B2F9463E98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5236" y="74325"/>
                  <a:ext cx="237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5975E1-A140-0A02-3F06-83B3F6D90B8A}"/>
                  </a:ext>
                </a:extLst>
              </p14:cNvPr>
              <p14:cNvContentPartPr/>
              <p14:nvPr/>
            </p14:nvContentPartPr>
            <p14:xfrm>
              <a:off x="5309036" y="558525"/>
              <a:ext cx="170280" cy="3128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5975E1-A140-0A02-3F06-83B3F6D90B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00036" y="549525"/>
                <a:ext cx="187920" cy="33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9FBABDA-42E6-C7CB-C4F5-CECEAD1561C0}"/>
              </a:ext>
            </a:extLst>
          </p:cNvPr>
          <p:cNvGrpSpPr/>
          <p:nvPr/>
        </p:nvGrpSpPr>
        <p:grpSpPr>
          <a:xfrm>
            <a:off x="5649236" y="576165"/>
            <a:ext cx="148320" cy="77040"/>
            <a:chOff x="5649236" y="576165"/>
            <a:chExt cx="148320" cy="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B4C32A-871D-47F1-696B-5F93CDE8384D}"/>
                    </a:ext>
                  </a:extLst>
                </p14:cNvPr>
                <p14:cNvContentPartPr/>
                <p14:nvPr/>
              </p14:nvContentPartPr>
              <p14:xfrm>
                <a:off x="5649236" y="576165"/>
                <a:ext cx="148320" cy="10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B4C32A-871D-47F1-696B-5F93CDE838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40236" y="567165"/>
                  <a:ext cx="165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2D5491-6DEE-1BE1-884B-358E973AF478}"/>
                    </a:ext>
                  </a:extLst>
                </p14:cNvPr>
                <p14:cNvContentPartPr/>
                <p14:nvPr/>
              </p14:nvContentPartPr>
              <p14:xfrm>
                <a:off x="5662196" y="644925"/>
                <a:ext cx="134280" cy="8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2D5491-6DEE-1BE1-884B-358E973AF4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53196" y="636285"/>
                  <a:ext cx="1519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D38AE98-5797-7CF7-228E-7EB82C049EAA}"/>
              </a:ext>
            </a:extLst>
          </p:cNvPr>
          <p:cNvGrpSpPr/>
          <p:nvPr/>
        </p:nvGrpSpPr>
        <p:grpSpPr>
          <a:xfrm>
            <a:off x="6126596" y="495525"/>
            <a:ext cx="287640" cy="473760"/>
            <a:chOff x="6126596" y="495525"/>
            <a:chExt cx="28764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1B4380-75FB-D51F-90E6-2AB27440BC18}"/>
                    </a:ext>
                  </a:extLst>
                </p14:cNvPr>
                <p14:cNvContentPartPr/>
                <p14:nvPr/>
              </p14:nvContentPartPr>
              <p14:xfrm>
                <a:off x="6126596" y="495525"/>
                <a:ext cx="153000" cy="317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1B4380-75FB-D51F-90E6-2AB27440BC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17596" y="486885"/>
                  <a:ext cx="170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88FC1B-6501-8BE6-6AD0-38BE4AE1E60D}"/>
                    </a:ext>
                  </a:extLst>
                </p14:cNvPr>
                <p14:cNvContentPartPr/>
                <p14:nvPr/>
              </p14:nvContentPartPr>
              <p14:xfrm>
                <a:off x="6330716" y="873885"/>
                <a:ext cx="62280" cy="95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88FC1B-6501-8BE6-6AD0-38BE4AE1E6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22076" y="865245"/>
                  <a:ext cx="79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559572-0BF2-B14E-FDA0-CE2CD5258AFD}"/>
                    </a:ext>
                  </a:extLst>
                </p14:cNvPr>
                <p14:cNvContentPartPr/>
                <p14:nvPr/>
              </p14:nvContentPartPr>
              <p14:xfrm>
                <a:off x="6377516" y="730965"/>
                <a:ext cx="36720" cy="42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559572-0BF2-B14E-FDA0-CE2CD5258A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68876" y="722325"/>
                  <a:ext cx="543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E064B00-4A9F-EB11-EE3F-1DE11D6010AC}"/>
              </a:ext>
            </a:extLst>
          </p:cNvPr>
          <p:cNvGrpSpPr/>
          <p:nvPr/>
        </p:nvGrpSpPr>
        <p:grpSpPr>
          <a:xfrm>
            <a:off x="6698276" y="481485"/>
            <a:ext cx="176400" cy="258480"/>
            <a:chOff x="6698276" y="481485"/>
            <a:chExt cx="17640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CA1AD0-67F7-8EFF-15A0-655A3D62723C}"/>
                    </a:ext>
                  </a:extLst>
                </p14:cNvPr>
                <p14:cNvContentPartPr/>
                <p14:nvPr/>
              </p14:nvContentPartPr>
              <p14:xfrm>
                <a:off x="6787916" y="481485"/>
                <a:ext cx="15840" cy="258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CA1AD0-67F7-8EFF-15A0-655A3D6272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78916" y="472845"/>
                  <a:ext cx="33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D9FADD1-BAE7-1CEA-5005-FE00394FE2B3}"/>
                    </a:ext>
                  </a:extLst>
                </p14:cNvPr>
                <p14:cNvContentPartPr/>
                <p14:nvPr/>
              </p14:nvContentPartPr>
              <p14:xfrm>
                <a:off x="6698276" y="592365"/>
                <a:ext cx="176400" cy="18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D9FADD1-BAE7-1CEA-5005-FE00394FE2B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89276" y="583725"/>
                  <a:ext cx="1940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353CCB-5206-C00F-C176-E3B4BFED1CE1}"/>
              </a:ext>
            </a:extLst>
          </p:cNvPr>
          <p:cNvGrpSpPr/>
          <p:nvPr/>
        </p:nvGrpSpPr>
        <p:grpSpPr>
          <a:xfrm>
            <a:off x="7085636" y="489045"/>
            <a:ext cx="362880" cy="452520"/>
            <a:chOff x="7085636" y="489045"/>
            <a:chExt cx="362880" cy="45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C497E0-77D4-FF7E-6695-D2829473A4C5}"/>
                    </a:ext>
                  </a:extLst>
                </p14:cNvPr>
                <p14:cNvContentPartPr/>
                <p14:nvPr/>
              </p14:nvContentPartPr>
              <p14:xfrm>
                <a:off x="7085636" y="489045"/>
                <a:ext cx="167040" cy="302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C497E0-77D4-FF7E-6695-D2829473A4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76636" y="480045"/>
                  <a:ext cx="1846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5842755-DCE5-58D6-07E6-33EAB4CD0253}"/>
                    </a:ext>
                  </a:extLst>
                </p14:cNvPr>
                <p14:cNvContentPartPr/>
                <p14:nvPr/>
              </p14:nvContentPartPr>
              <p14:xfrm>
                <a:off x="7253756" y="795405"/>
                <a:ext cx="194760" cy="146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5842755-DCE5-58D6-07E6-33EAB4CD025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45116" y="786405"/>
                  <a:ext cx="21240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597EC8-5687-BD51-7EBF-94272047AC88}"/>
              </a:ext>
            </a:extLst>
          </p:cNvPr>
          <p:cNvGrpSpPr/>
          <p:nvPr/>
        </p:nvGrpSpPr>
        <p:grpSpPr>
          <a:xfrm>
            <a:off x="1950181" y="809480"/>
            <a:ext cx="1169640" cy="169920"/>
            <a:chOff x="1950181" y="809480"/>
            <a:chExt cx="116964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5DD7EE1-E127-7D7A-59C2-3AB8DE4F2EFA}"/>
                    </a:ext>
                  </a:extLst>
                </p14:cNvPr>
                <p14:cNvContentPartPr/>
                <p14:nvPr/>
              </p14:nvContentPartPr>
              <p14:xfrm>
                <a:off x="1950181" y="809480"/>
                <a:ext cx="164520" cy="169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5DD7EE1-E127-7D7A-59C2-3AB8DE4F2EF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41541" y="800480"/>
                  <a:ext cx="182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A25D870-B8AB-4722-61BC-9C6880EBB201}"/>
                    </a:ext>
                  </a:extLst>
                </p14:cNvPr>
                <p14:cNvContentPartPr/>
                <p14:nvPr/>
              </p14:nvContentPartPr>
              <p14:xfrm>
                <a:off x="2327461" y="928280"/>
                <a:ext cx="792360" cy="47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A25D870-B8AB-4722-61BC-9C6880EBB2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18821" y="919640"/>
                  <a:ext cx="8100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041470-12ED-814D-4E70-18260D419C75}"/>
              </a:ext>
            </a:extLst>
          </p:cNvPr>
          <p:cNvGrpSpPr/>
          <p:nvPr/>
        </p:nvGrpSpPr>
        <p:grpSpPr>
          <a:xfrm>
            <a:off x="7879021" y="539840"/>
            <a:ext cx="231480" cy="114480"/>
            <a:chOff x="7879021" y="539840"/>
            <a:chExt cx="23148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BEA902-9404-294F-EEBE-39CEEE5E862B}"/>
                    </a:ext>
                  </a:extLst>
                </p14:cNvPr>
                <p14:cNvContentPartPr/>
                <p14:nvPr/>
              </p14:nvContentPartPr>
              <p14:xfrm>
                <a:off x="7879021" y="539840"/>
                <a:ext cx="231480" cy="31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BEA902-9404-294F-EEBE-39CEEE5E86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70381" y="531200"/>
                  <a:ext cx="249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44AFF4-18DE-F509-8CEA-7EF5A72744B5}"/>
                    </a:ext>
                  </a:extLst>
                </p14:cNvPr>
                <p14:cNvContentPartPr/>
                <p14:nvPr/>
              </p14:nvContentPartPr>
              <p14:xfrm>
                <a:off x="7885861" y="623000"/>
                <a:ext cx="218520" cy="31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44AFF4-18DE-F509-8CEA-7EF5A72744B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76861" y="614000"/>
                  <a:ext cx="23616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C1CB54-011E-AF77-82CB-080D4EC6791F}"/>
                  </a:ext>
                </a:extLst>
              </p14:cNvPr>
              <p14:cNvContentPartPr/>
              <p14:nvPr/>
            </p14:nvContentPartPr>
            <p14:xfrm>
              <a:off x="8368981" y="514640"/>
              <a:ext cx="123480" cy="165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C1CB54-011E-AF77-82CB-080D4EC6791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59981" y="506000"/>
                <a:ext cx="141120" cy="1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0E35174E-655F-5EE5-6185-084F8F58DD98}"/>
              </a:ext>
            </a:extLst>
          </p:cNvPr>
          <p:cNvGrpSpPr/>
          <p:nvPr/>
        </p:nvGrpSpPr>
        <p:grpSpPr>
          <a:xfrm>
            <a:off x="8721061" y="385040"/>
            <a:ext cx="449640" cy="289080"/>
            <a:chOff x="8721061" y="385040"/>
            <a:chExt cx="44964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17C47BF-B85D-6A30-850B-F2436ADEE6AC}"/>
                    </a:ext>
                  </a:extLst>
                </p14:cNvPr>
                <p14:cNvContentPartPr/>
                <p14:nvPr/>
              </p14:nvContentPartPr>
              <p14:xfrm>
                <a:off x="8721061" y="385040"/>
                <a:ext cx="26280" cy="274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17C47BF-B85D-6A30-850B-F2436ADEE6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12061" y="376400"/>
                  <a:ext cx="43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6C7229C-3E87-A0EC-7788-4B85A00B48AF}"/>
                    </a:ext>
                  </a:extLst>
                </p14:cNvPr>
                <p14:cNvContentPartPr/>
                <p14:nvPr/>
              </p14:nvContentPartPr>
              <p14:xfrm>
                <a:off x="8736541" y="401600"/>
                <a:ext cx="165960" cy="272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6C7229C-3E87-A0EC-7788-4B85A00B48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27901" y="392960"/>
                  <a:ext cx="183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235075C-5C16-2760-53FC-8CE1EDC371B0}"/>
                    </a:ext>
                  </a:extLst>
                </p14:cNvPr>
                <p14:cNvContentPartPr/>
                <p14:nvPr/>
              </p14:nvContentPartPr>
              <p14:xfrm>
                <a:off x="9033541" y="440120"/>
                <a:ext cx="24120" cy="217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235075C-5C16-2760-53FC-8CE1EDC371B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24541" y="431480"/>
                  <a:ext cx="41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FC6EAB7-E1B5-1A0C-1097-B73235802AA1}"/>
                    </a:ext>
                  </a:extLst>
                </p14:cNvPr>
                <p14:cNvContentPartPr/>
                <p14:nvPr/>
              </p14:nvContentPartPr>
              <p14:xfrm>
                <a:off x="8956141" y="394040"/>
                <a:ext cx="214560" cy="34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FC6EAB7-E1B5-1A0C-1097-B73235802A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47501" y="385040"/>
                  <a:ext cx="2322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2C2E5E-7F5B-E481-1088-8123F69142EE}"/>
              </a:ext>
            </a:extLst>
          </p:cNvPr>
          <p:cNvGrpSpPr/>
          <p:nvPr/>
        </p:nvGrpSpPr>
        <p:grpSpPr>
          <a:xfrm>
            <a:off x="9221461" y="589520"/>
            <a:ext cx="92160" cy="196920"/>
            <a:chOff x="9221461" y="589520"/>
            <a:chExt cx="9216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BA7A35F-A59E-C7A2-2094-578010C8BAB4}"/>
                    </a:ext>
                  </a:extLst>
                </p14:cNvPr>
                <p14:cNvContentPartPr/>
                <p14:nvPr/>
              </p14:nvContentPartPr>
              <p14:xfrm>
                <a:off x="9221461" y="688880"/>
                <a:ext cx="92160" cy="97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BA7A35F-A59E-C7A2-2094-578010C8BA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12821" y="679880"/>
                  <a:ext cx="109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7AA7808-9889-8C73-F0DA-DF8A14F01833}"/>
                    </a:ext>
                  </a:extLst>
                </p14:cNvPr>
                <p14:cNvContentPartPr/>
                <p14:nvPr/>
              </p14:nvContentPartPr>
              <p14:xfrm>
                <a:off x="9296701" y="589520"/>
                <a:ext cx="16560" cy="16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7AA7808-9889-8C73-F0DA-DF8A14F018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87701" y="580880"/>
                  <a:ext cx="342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CF7833B-6832-E1A1-B8A2-B5F6758EDD95}"/>
              </a:ext>
            </a:extLst>
          </p:cNvPr>
          <p:cNvGrpSpPr/>
          <p:nvPr/>
        </p:nvGrpSpPr>
        <p:grpSpPr>
          <a:xfrm>
            <a:off x="9685141" y="312680"/>
            <a:ext cx="1373400" cy="447840"/>
            <a:chOff x="9685141" y="312680"/>
            <a:chExt cx="137340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5A81019-7618-401A-A7BB-80714178E651}"/>
                    </a:ext>
                  </a:extLst>
                </p14:cNvPr>
                <p14:cNvContentPartPr/>
                <p14:nvPr/>
              </p14:nvContentPartPr>
              <p14:xfrm>
                <a:off x="9783061" y="415640"/>
                <a:ext cx="26640" cy="174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5A81019-7618-401A-A7BB-80714178E6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74061" y="407000"/>
                  <a:ext cx="44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718E886-D343-2CF3-E86B-381A8AD9D418}"/>
                    </a:ext>
                  </a:extLst>
                </p14:cNvPr>
                <p14:cNvContentPartPr/>
                <p14:nvPr/>
              </p14:nvContentPartPr>
              <p14:xfrm>
                <a:off x="9685141" y="493040"/>
                <a:ext cx="264240" cy="23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718E886-D343-2CF3-E86B-381A8AD9D4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76501" y="484040"/>
                  <a:ext cx="281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500F3FB-3466-6D8C-C89B-E3B1C4D0CF9B}"/>
                    </a:ext>
                  </a:extLst>
                </p14:cNvPr>
                <p14:cNvContentPartPr/>
                <p14:nvPr/>
              </p14:nvContentPartPr>
              <p14:xfrm>
                <a:off x="10064581" y="429680"/>
                <a:ext cx="133200" cy="158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500F3FB-3466-6D8C-C89B-E3B1C4D0CF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55941" y="420680"/>
                  <a:ext cx="150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A2E2E10-C8E0-22CF-8240-38C1AE893E35}"/>
                    </a:ext>
                  </a:extLst>
                </p14:cNvPr>
                <p14:cNvContentPartPr/>
                <p14:nvPr/>
              </p14:nvContentPartPr>
              <p14:xfrm>
                <a:off x="10353661" y="312680"/>
                <a:ext cx="71640" cy="251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A2E2E10-C8E0-22CF-8240-38C1AE893E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45021" y="303680"/>
                  <a:ext cx="89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2547C91-E5DC-7726-8920-D80A7C5B175D}"/>
                    </a:ext>
                  </a:extLst>
                </p14:cNvPr>
                <p14:cNvContentPartPr/>
                <p14:nvPr/>
              </p14:nvContentPartPr>
              <p14:xfrm>
                <a:off x="10417021" y="323840"/>
                <a:ext cx="177120" cy="224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2547C91-E5DC-7726-8920-D80A7C5B175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08381" y="315200"/>
                  <a:ext cx="194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F23C867-736E-B91E-C016-368962062234}"/>
                    </a:ext>
                  </a:extLst>
                </p14:cNvPr>
                <p14:cNvContentPartPr/>
                <p14:nvPr/>
              </p14:nvContentPartPr>
              <p14:xfrm>
                <a:off x="10791421" y="359840"/>
                <a:ext cx="39960" cy="209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F23C867-736E-B91E-C016-36896206223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82781" y="350840"/>
                  <a:ext cx="57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77A37CB-7EBA-35CB-2F42-0E36A27CE2E6}"/>
                    </a:ext>
                  </a:extLst>
                </p14:cNvPr>
                <p14:cNvContentPartPr/>
                <p14:nvPr/>
              </p14:nvContentPartPr>
              <p14:xfrm>
                <a:off x="10730581" y="347960"/>
                <a:ext cx="237960" cy="5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77A37CB-7EBA-35CB-2F42-0E36A27CE2E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21941" y="339320"/>
                  <a:ext cx="255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495A6F-F6E9-44CA-5238-4B0D38A46821}"/>
                    </a:ext>
                  </a:extLst>
                </p14:cNvPr>
                <p14:cNvContentPartPr/>
                <p14:nvPr/>
              </p14:nvContentPartPr>
              <p14:xfrm>
                <a:off x="10912741" y="621200"/>
                <a:ext cx="145800" cy="139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495A6F-F6E9-44CA-5238-4B0D38A468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03741" y="612560"/>
                  <a:ext cx="16344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A24DAF3-3A6B-8197-9AEB-E58A2AFA8A32}"/>
                  </a:ext>
                </a:extLst>
              </p14:cNvPr>
              <p14:cNvContentPartPr/>
              <p14:nvPr/>
            </p14:nvContentPartPr>
            <p14:xfrm>
              <a:off x="1291381" y="2199080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A24DAF3-3A6B-8197-9AEB-E58A2AFA8A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82741" y="21904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B4A88F2E-12B5-53DA-F8F5-570C772E9DF1}"/>
              </a:ext>
            </a:extLst>
          </p:cNvPr>
          <p:cNvGrpSpPr/>
          <p:nvPr/>
        </p:nvGrpSpPr>
        <p:grpSpPr>
          <a:xfrm>
            <a:off x="1237021" y="2061200"/>
            <a:ext cx="218880" cy="109080"/>
            <a:chOff x="1237021" y="2061200"/>
            <a:chExt cx="218880" cy="10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4B68D45-2D54-6539-8FC8-13796B151CCC}"/>
                    </a:ext>
                  </a:extLst>
                </p14:cNvPr>
                <p14:cNvContentPartPr/>
                <p14:nvPr/>
              </p14:nvContentPartPr>
              <p14:xfrm>
                <a:off x="1237021" y="2061200"/>
                <a:ext cx="203040" cy="24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4B68D45-2D54-6539-8FC8-13796B151CC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28381" y="2052200"/>
                  <a:ext cx="220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5973120-3327-819E-7745-9E1AA03EC511}"/>
                    </a:ext>
                  </a:extLst>
                </p14:cNvPr>
                <p14:cNvContentPartPr/>
                <p14:nvPr/>
              </p14:nvContentPartPr>
              <p14:xfrm>
                <a:off x="1275541" y="2151560"/>
                <a:ext cx="180360" cy="18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5973120-3327-819E-7745-9E1AA03EC51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66901" y="2142920"/>
                  <a:ext cx="1980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00DE864-1349-258F-EB68-2A2E39DAB41A}"/>
                  </a:ext>
                </a:extLst>
              </p14:cNvPr>
              <p14:cNvContentPartPr/>
              <p14:nvPr/>
            </p14:nvContentPartPr>
            <p14:xfrm>
              <a:off x="1811221" y="2073800"/>
              <a:ext cx="226800" cy="18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00DE864-1349-258F-EB68-2A2E39DAB41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02221" y="2064800"/>
                <a:ext cx="244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593A832-2311-FD77-D30D-82C89A4885BB}"/>
                  </a:ext>
                </a:extLst>
              </p14:cNvPr>
              <p14:cNvContentPartPr/>
              <p14:nvPr/>
            </p14:nvContentPartPr>
            <p14:xfrm>
              <a:off x="2359501" y="1843400"/>
              <a:ext cx="261360" cy="2552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593A832-2311-FD77-D30D-82C89A4885B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50501" y="1834400"/>
                <a:ext cx="2790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F3F9CFC-D98F-520A-B1A7-7A4CC14727E0}"/>
                  </a:ext>
                </a:extLst>
              </p14:cNvPr>
              <p14:cNvContentPartPr/>
              <p14:nvPr/>
            </p14:nvContentPartPr>
            <p14:xfrm>
              <a:off x="2729941" y="2029160"/>
              <a:ext cx="129240" cy="817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F3F9CFC-D98F-520A-B1A7-7A4CC14727E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21301" y="2020160"/>
                <a:ext cx="1468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699D314-8BEA-2D01-2504-732024D9BB75}"/>
                  </a:ext>
                </a:extLst>
              </p14:cNvPr>
              <p14:cNvContentPartPr/>
              <p14:nvPr/>
            </p14:nvContentPartPr>
            <p14:xfrm>
              <a:off x="2995621" y="1883720"/>
              <a:ext cx="146160" cy="214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699D314-8BEA-2D01-2504-732024D9BB7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86621" y="1874720"/>
                <a:ext cx="16380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50C61D0A-7CBF-4C75-D61E-58476534EE7B}"/>
              </a:ext>
            </a:extLst>
          </p:cNvPr>
          <p:cNvGrpSpPr/>
          <p:nvPr/>
        </p:nvGrpSpPr>
        <p:grpSpPr>
          <a:xfrm>
            <a:off x="3359221" y="1625240"/>
            <a:ext cx="1932480" cy="513360"/>
            <a:chOff x="3359221" y="1625240"/>
            <a:chExt cx="193248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7E2D0AE-2B91-DA76-E488-35E809799E78}"/>
                    </a:ext>
                  </a:extLst>
                </p14:cNvPr>
                <p14:cNvContentPartPr/>
                <p14:nvPr/>
              </p14:nvContentPartPr>
              <p14:xfrm>
                <a:off x="3359221" y="1660880"/>
                <a:ext cx="131760" cy="477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7E2D0AE-2B91-DA76-E488-35E809799E7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50221" y="1652240"/>
                  <a:ext cx="14940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C1DF207-A53C-9B8B-B840-93CF8CDB8CF3}"/>
                    </a:ext>
                  </a:extLst>
                </p14:cNvPr>
                <p14:cNvContentPartPr/>
                <p14:nvPr/>
              </p14:nvContentPartPr>
              <p14:xfrm>
                <a:off x="3609421" y="1777160"/>
                <a:ext cx="16200" cy="242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C1DF207-A53C-9B8B-B840-93CF8CDB8C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600781" y="1768520"/>
                  <a:ext cx="33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0E4DBAB-ED74-231B-AEE7-1767848BA089}"/>
                    </a:ext>
                  </a:extLst>
                </p14:cNvPr>
                <p14:cNvContentPartPr/>
                <p14:nvPr/>
              </p14:nvContentPartPr>
              <p14:xfrm>
                <a:off x="3641461" y="1813880"/>
                <a:ext cx="130320" cy="186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0E4DBAB-ED74-231B-AEE7-1767848BA08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32461" y="1804880"/>
                  <a:ext cx="147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A638EFE-6CAC-2547-B669-7E13AE92A6FB}"/>
                    </a:ext>
                  </a:extLst>
                </p14:cNvPr>
                <p14:cNvContentPartPr/>
                <p14:nvPr/>
              </p14:nvContentPartPr>
              <p14:xfrm>
                <a:off x="3921901" y="1772480"/>
                <a:ext cx="15840" cy="241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A638EFE-6CAC-2547-B669-7E13AE92A6F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913261" y="1763840"/>
                  <a:ext cx="33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C695B8B-8B3F-45E3-09CF-A6AEE6B74E3B}"/>
                    </a:ext>
                  </a:extLst>
                </p14:cNvPr>
                <p14:cNvContentPartPr/>
                <p14:nvPr/>
              </p14:nvContentPartPr>
              <p14:xfrm>
                <a:off x="3830101" y="1743320"/>
                <a:ext cx="259560" cy="48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C695B8B-8B3F-45E3-09CF-A6AEE6B74E3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21101" y="1734320"/>
                  <a:ext cx="277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65808BD-E3C3-8A17-CB9B-8BB54EE68813}"/>
                    </a:ext>
                  </a:extLst>
                </p14:cNvPr>
                <p14:cNvContentPartPr/>
                <p14:nvPr/>
              </p14:nvContentPartPr>
              <p14:xfrm>
                <a:off x="4079941" y="2029160"/>
                <a:ext cx="52560" cy="81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65808BD-E3C3-8A17-CB9B-8BB54EE6881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71301" y="2020160"/>
                  <a:ext cx="70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B9B391F-977A-C85F-61C1-A7A00C0FFE9A}"/>
                    </a:ext>
                  </a:extLst>
                </p14:cNvPr>
                <p14:cNvContentPartPr/>
                <p14:nvPr/>
              </p14:nvContentPartPr>
              <p14:xfrm>
                <a:off x="4102621" y="1935560"/>
                <a:ext cx="360" cy="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B9B391F-977A-C85F-61C1-A7A00C0FFE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93621" y="19265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CC9082-E9BE-F0A3-5EED-D2D19B9B8CCE}"/>
                    </a:ext>
                  </a:extLst>
                </p14:cNvPr>
                <p14:cNvContentPartPr/>
                <p14:nvPr/>
              </p14:nvContentPartPr>
              <p14:xfrm>
                <a:off x="4357141" y="1791920"/>
                <a:ext cx="11520" cy="191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CC9082-E9BE-F0A3-5EED-D2D19B9B8CC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48501" y="1782920"/>
                  <a:ext cx="29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A6AE809-A80E-A842-03A1-EF4E4C546215}"/>
                    </a:ext>
                  </a:extLst>
                </p14:cNvPr>
                <p14:cNvContentPartPr/>
                <p14:nvPr/>
              </p14:nvContentPartPr>
              <p14:xfrm>
                <a:off x="4275781" y="1879760"/>
                <a:ext cx="154080" cy="16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A6AE809-A80E-A842-03A1-EF4E4C5462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67141" y="1870760"/>
                  <a:ext cx="171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499F8CE-66C3-C09F-BE55-B49EB78CEB81}"/>
                    </a:ext>
                  </a:extLst>
                </p14:cNvPr>
                <p14:cNvContentPartPr/>
                <p14:nvPr/>
              </p14:nvContentPartPr>
              <p14:xfrm>
                <a:off x="4546501" y="1737920"/>
                <a:ext cx="13680" cy="295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499F8CE-66C3-C09F-BE55-B49EB78CEB8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37861" y="1729280"/>
                  <a:ext cx="31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9C3F900-1411-C5C3-8E5A-04F4FD818171}"/>
                    </a:ext>
                  </a:extLst>
                </p14:cNvPr>
                <p14:cNvContentPartPr/>
                <p14:nvPr/>
              </p14:nvContentPartPr>
              <p14:xfrm>
                <a:off x="4586461" y="1764560"/>
                <a:ext cx="126720" cy="204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9C3F900-1411-C5C3-8E5A-04F4FD81817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77461" y="1755920"/>
                  <a:ext cx="144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F56C766-D75C-8787-A240-B3DF26A73599}"/>
                    </a:ext>
                  </a:extLst>
                </p14:cNvPr>
                <p14:cNvContentPartPr/>
                <p14:nvPr/>
              </p14:nvContentPartPr>
              <p14:xfrm>
                <a:off x="4877341" y="1728920"/>
                <a:ext cx="17280" cy="244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F56C766-D75C-8787-A240-B3DF26A7359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68701" y="1719920"/>
                  <a:ext cx="34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F809AB5-3E7B-59BE-2FBB-88930D5BE656}"/>
                    </a:ext>
                  </a:extLst>
                </p14:cNvPr>
                <p14:cNvContentPartPr/>
                <p14:nvPr/>
              </p14:nvContentPartPr>
              <p14:xfrm>
                <a:off x="4801741" y="1709840"/>
                <a:ext cx="175680" cy="15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F809AB5-3E7B-59BE-2FBB-88930D5BE65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92741" y="1700840"/>
                  <a:ext cx="193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FD8760-F93B-A4DE-FEC1-41EF0CA067AE}"/>
                    </a:ext>
                  </a:extLst>
                </p14:cNvPr>
                <p14:cNvContentPartPr/>
                <p14:nvPr/>
              </p14:nvContentPartPr>
              <p14:xfrm>
                <a:off x="4981741" y="1912520"/>
                <a:ext cx="151560" cy="146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FD8760-F93B-A4DE-FEC1-41EF0CA067A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72741" y="1903520"/>
                  <a:ext cx="169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2E7B1AD-29BB-4F58-788D-F46B84B6D1C6}"/>
                    </a:ext>
                  </a:extLst>
                </p14:cNvPr>
                <p14:cNvContentPartPr/>
                <p14:nvPr/>
              </p14:nvContentPartPr>
              <p14:xfrm>
                <a:off x="5155261" y="1625240"/>
                <a:ext cx="136440" cy="479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2E7B1AD-29BB-4F58-788D-F46B84B6D1C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46261" y="1616240"/>
                  <a:ext cx="154080" cy="49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298285C-6362-6F71-1F89-89418C62C56A}"/>
                  </a:ext>
                </a:extLst>
              </p14:cNvPr>
              <p14:cNvContentPartPr/>
              <p14:nvPr/>
            </p14:nvContentPartPr>
            <p14:xfrm>
              <a:off x="2329621" y="2242640"/>
              <a:ext cx="3001680" cy="622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298285C-6362-6F71-1F89-89418C62C56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320621" y="2234000"/>
                <a:ext cx="301932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FB531E55-C09A-321D-52DC-EEA30798237A}"/>
              </a:ext>
            </a:extLst>
          </p:cNvPr>
          <p:cNvGrpSpPr/>
          <p:nvPr/>
        </p:nvGrpSpPr>
        <p:grpSpPr>
          <a:xfrm>
            <a:off x="3781501" y="2421560"/>
            <a:ext cx="404640" cy="325440"/>
            <a:chOff x="3781501" y="2421560"/>
            <a:chExt cx="40464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7BEC73D-8C2A-914C-9964-A8454ED594A6}"/>
                    </a:ext>
                  </a:extLst>
                </p14:cNvPr>
                <p14:cNvContentPartPr/>
                <p14:nvPr/>
              </p14:nvContentPartPr>
              <p14:xfrm>
                <a:off x="3781501" y="2443520"/>
                <a:ext cx="237240" cy="303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7BEC73D-8C2A-914C-9964-A8454ED594A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72861" y="2434520"/>
                  <a:ext cx="254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01B6587-03FF-A5D7-937D-91BBFDEEC79D}"/>
                    </a:ext>
                  </a:extLst>
                </p14:cNvPr>
                <p14:cNvContentPartPr/>
                <p14:nvPr/>
              </p14:nvContentPartPr>
              <p14:xfrm>
                <a:off x="4036741" y="2421560"/>
                <a:ext cx="149400" cy="145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01B6587-03FF-A5D7-937D-91BBFDEEC79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27741" y="2412560"/>
                  <a:ext cx="1670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6904F08-2342-69CE-F2E3-4D996D2B5A29}"/>
              </a:ext>
            </a:extLst>
          </p:cNvPr>
          <p:cNvGrpSpPr/>
          <p:nvPr/>
        </p:nvGrpSpPr>
        <p:grpSpPr>
          <a:xfrm>
            <a:off x="1315861" y="3368720"/>
            <a:ext cx="712440" cy="110880"/>
            <a:chOff x="1315861" y="3368720"/>
            <a:chExt cx="71244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599C61A-E45F-B721-76DA-243FE7CF2AE0}"/>
                    </a:ext>
                  </a:extLst>
                </p14:cNvPr>
                <p14:cNvContentPartPr/>
                <p14:nvPr/>
              </p14:nvContentPartPr>
              <p14:xfrm>
                <a:off x="1315861" y="3374840"/>
                <a:ext cx="222120" cy="13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599C61A-E45F-B721-76DA-243FE7CF2AE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07221" y="3365840"/>
                  <a:ext cx="239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7D26592-3B9B-29E2-2CA9-9B77BA13C4E9}"/>
                    </a:ext>
                  </a:extLst>
                </p14:cNvPr>
                <p14:cNvContentPartPr/>
                <p14:nvPr/>
              </p14:nvContentPartPr>
              <p14:xfrm>
                <a:off x="1377781" y="3464480"/>
                <a:ext cx="214560" cy="15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7D26592-3B9B-29E2-2CA9-9B77BA13C4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69141" y="3455480"/>
                  <a:ext cx="232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783FDB2-A12D-3543-D0E8-F0F4B7FD032D}"/>
                    </a:ext>
                  </a:extLst>
                </p14:cNvPr>
                <p14:cNvContentPartPr/>
                <p14:nvPr/>
              </p14:nvContentPartPr>
              <p14:xfrm>
                <a:off x="1856941" y="3368720"/>
                <a:ext cx="171360" cy="25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783FDB2-A12D-3543-D0E8-F0F4B7FD032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48301" y="3360080"/>
                  <a:ext cx="1890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0A50791-D6D7-079F-48BC-F9A8C7553F34}"/>
              </a:ext>
            </a:extLst>
          </p:cNvPr>
          <p:cNvGrpSpPr/>
          <p:nvPr/>
        </p:nvGrpSpPr>
        <p:grpSpPr>
          <a:xfrm>
            <a:off x="2427181" y="3159200"/>
            <a:ext cx="926280" cy="259200"/>
            <a:chOff x="2427181" y="3159200"/>
            <a:chExt cx="92628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94F8A7-FBEB-FADC-B7EE-7FBC42DDFBF5}"/>
                    </a:ext>
                  </a:extLst>
                </p14:cNvPr>
                <p14:cNvContentPartPr/>
                <p14:nvPr/>
              </p14:nvContentPartPr>
              <p14:xfrm>
                <a:off x="2427181" y="3159200"/>
                <a:ext cx="297720" cy="235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94F8A7-FBEB-FADC-B7EE-7FBC42DDFBF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18181" y="3150560"/>
                  <a:ext cx="315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639714-058E-BA0B-CF73-0192F9E92D53}"/>
                    </a:ext>
                  </a:extLst>
                </p14:cNvPr>
                <p14:cNvContentPartPr/>
                <p14:nvPr/>
              </p14:nvContentPartPr>
              <p14:xfrm>
                <a:off x="2849101" y="3301040"/>
                <a:ext cx="160560" cy="117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639714-058E-BA0B-CF73-0192F9E92D5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40101" y="3292040"/>
                  <a:ext cx="178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771DDBB-E99A-4735-9295-352DB6D246E8}"/>
                    </a:ext>
                  </a:extLst>
                </p14:cNvPr>
                <p14:cNvContentPartPr/>
                <p14:nvPr/>
              </p14:nvContentPartPr>
              <p14:xfrm>
                <a:off x="3181381" y="3161720"/>
                <a:ext cx="172080" cy="211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771DDBB-E99A-4735-9295-352DB6D246E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72741" y="3152720"/>
                  <a:ext cx="18972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BFE6A06-C004-62E1-9CAE-F59E7B7B510F}"/>
              </a:ext>
            </a:extLst>
          </p:cNvPr>
          <p:cNvGrpSpPr/>
          <p:nvPr/>
        </p:nvGrpSpPr>
        <p:grpSpPr>
          <a:xfrm>
            <a:off x="5622181" y="1786880"/>
            <a:ext cx="581760" cy="360360"/>
            <a:chOff x="5622181" y="1786880"/>
            <a:chExt cx="58176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B7D0747-C640-EFE9-5056-FD168FD49BFE}"/>
                    </a:ext>
                  </a:extLst>
                </p14:cNvPr>
                <p14:cNvContentPartPr/>
                <p14:nvPr/>
              </p14:nvContentPartPr>
              <p14:xfrm>
                <a:off x="5648101" y="1786880"/>
                <a:ext cx="172080" cy="255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B7D0747-C640-EFE9-5056-FD168FD49BF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39101" y="1778240"/>
                  <a:ext cx="189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105C195-D36B-68E4-0F21-AC972D2E8437}"/>
                    </a:ext>
                  </a:extLst>
                </p14:cNvPr>
                <p14:cNvContentPartPr/>
                <p14:nvPr/>
              </p14:nvContentPartPr>
              <p14:xfrm>
                <a:off x="5906941" y="1858880"/>
                <a:ext cx="113400" cy="155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105C195-D36B-68E4-0F21-AC972D2E843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97941" y="1849880"/>
                  <a:ext cx="131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BED8F66-8997-181D-288D-8A41E5174253}"/>
                    </a:ext>
                  </a:extLst>
                </p14:cNvPr>
                <p14:cNvContentPartPr/>
                <p14:nvPr/>
              </p14:nvContentPartPr>
              <p14:xfrm>
                <a:off x="5622181" y="2077040"/>
                <a:ext cx="581760" cy="70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BED8F66-8997-181D-288D-8A41E517425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13541" y="2068040"/>
                  <a:ext cx="5994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6AB6E34-DF86-05B2-25E3-F49AEFC44FDF}"/>
              </a:ext>
            </a:extLst>
          </p:cNvPr>
          <p:cNvGrpSpPr/>
          <p:nvPr/>
        </p:nvGrpSpPr>
        <p:grpSpPr>
          <a:xfrm>
            <a:off x="5676901" y="2258120"/>
            <a:ext cx="389520" cy="224640"/>
            <a:chOff x="5676901" y="2258120"/>
            <a:chExt cx="38952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07676AA-57F0-4692-D373-D1FD53DC0302}"/>
                    </a:ext>
                  </a:extLst>
                </p14:cNvPr>
                <p14:cNvContentPartPr/>
                <p14:nvPr/>
              </p14:nvContentPartPr>
              <p14:xfrm>
                <a:off x="5676901" y="2258120"/>
                <a:ext cx="119880" cy="224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07676AA-57F0-4692-D373-D1FD53DC03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68261" y="2249120"/>
                  <a:ext cx="137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4F429B9-0CC0-7AAD-763A-E7271EEFF172}"/>
                    </a:ext>
                  </a:extLst>
                </p14:cNvPr>
                <p14:cNvContentPartPr/>
                <p14:nvPr/>
              </p14:nvContentPartPr>
              <p14:xfrm>
                <a:off x="5928541" y="2282600"/>
                <a:ext cx="137880" cy="146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4F429B9-0CC0-7AAD-763A-E7271EEFF1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19901" y="2273960"/>
                  <a:ext cx="1555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87B0639-E837-FCDE-B5B2-8339A21D2383}"/>
              </a:ext>
            </a:extLst>
          </p:cNvPr>
          <p:cNvGrpSpPr/>
          <p:nvPr/>
        </p:nvGrpSpPr>
        <p:grpSpPr>
          <a:xfrm>
            <a:off x="3488821" y="3019880"/>
            <a:ext cx="2039760" cy="474120"/>
            <a:chOff x="3488821" y="3019880"/>
            <a:chExt cx="2039760" cy="4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676CC38-19A1-FC28-B28B-E294462ABAF7}"/>
                    </a:ext>
                  </a:extLst>
                </p14:cNvPr>
                <p14:cNvContentPartPr/>
                <p14:nvPr/>
              </p14:nvContentPartPr>
              <p14:xfrm>
                <a:off x="3488821" y="3054800"/>
                <a:ext cx="109080" cy="420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676CC38-19A1-FC28-B28B-E294462ABA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79821" y="3045800"/>
                  <a:ext cx="1267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46B226F-D1CD-9BE0-13C8-DEB0EA0625CD}"/>
                    </a:ext>
                  </a:extLst>
                </p14:cNvPr>
                <p14:cNvContentPartPr/>
                <p14:nvPr/>
              </p14:nvContentPartPr>
              <p14:xfrm>
                <a:off x="3681781" y="3126080"/>
                <a:ext cx="36000" cy="257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46B226F-D1CD-9BE0-13C8-DEB0EA0625C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73141" y="3117080"/>
                  <a:ext cx="536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EC6DEF4-B46F-D009-9F39-C28C050EE45C}"/>
                    </a:ext>
                  </a:extLst>
                </p14:cNvPr>
                <p14:cNvContentPartPr/>
                <p14:nvPr/>
              </p14:nvContentPartPr>
              <p14:xfrm>
                <a:off x="3711301" y="3160280"/>
                <a:ext cx="179640" cy="189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EC6DEF4-B46F-D009-9F39-C28C050EE45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02661" y="3151280"/>
                  <a:ext cx="197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93F8292-8E44-9F83-A24E-7E564B730645}"/>
                    </a:ext>
                  </a:extLst>
                </p14:cNvPr>
                <p14:cNvContentPartPr/>
                <p14:nvPr/>
              </p14:nvContentPartPr>
              <p14:xfrm>
                <a:off x="4061221" y="3151640"/>
                <a:ext cx="14040" cy="217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93F8292-8E44-9F83-A24E-7E564B73064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52581" y="3142640"/>
                  <a:ext cx="31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4AAFDA5-9072-8E08-5CDA-10B824AD0218}"/>
                    </a:ext>
                  </a:extLst>
                </p14:cNvPr>
                <p14:cNvContentPartPr/>
                <p14:nvPr/>
              </p14:nvContentPartPr>
              <p14:xfrm>
                <a:off x="3952861" y="3107000"/>
                <a:ext cx="236160" cy="34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4AAFDA5-9072-8E08-5CDA-10B824AD021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44221" y="3098360"/>
                  <a:ext cx="253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0A7AF1C-E53E-407D-BD11-D30670A17F36}"/>
                    </a:ext>
                  </a:extLst>
                </p14:cNvPr>
                <p14:cNvContentPartPr/>
                <p14:nvPr/>
              </p14:nvContentPartPr>
              <p14:xfrm>
                <a:off x="4198741" y="3384560"/>
                <a:ext cx="31680" cy="101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0A7AF1C-E53E-407D-BD11-D30670A17F3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89741" y="3375920"/>
                  <a:ext cx="49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16FD535-CCF6-989E-2A16-B86CC6984028}"/>
                    </a:ext>
                  </a:extLst>
                </p14:cNvPr>
                <p14:cNvContentPartPr/>
                <p14:nvPr/>
              </p14:nvContentPartPr>
              <p14:xfrm>
                <a:off x="4223581" y="3308960"/>
                <a:ext cx="360" cy="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16FD535-CCF6-989E-2A16-B86CC698402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14581" y="3300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C2BCE40-6A0D-66F6-F5FC-E968E363E3D9}"/>
                    </a:ext>
                  </a:extLst>
                </p14:cNvPr>
                <p14:cNvContentPartPr/>
                <p14:nvPr/>
              </p14:nvContentPartPr>
              <p14:xfrm>
                <a:off x="4463341" y="3149480"/>
                <a:ext cx="37800" cy="192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C2BCE40-6A0D-66F6-F5FC-E968E363E3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454341" y="3140840"/>
                  <a:ext cx="55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9E9354C-1217-4A1C-6D3C-6AA9990776AE}"/>
                    </a:ext>
                  </a:extLst>
                </p14:cNvPr>
                <p14:cNvContentPartPr/>
                <p14:nvPr/>
              </p14:nvContentPartPr>
              <p14:xfrm>
                <a:off x="4413661" y="3253520"/>
                <a:ext cx="190080" cy="30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9E9354C-1217-4A1C-6D3C-6AA9990776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04661" y="3244520"/>
                  <a:ext cx="207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5A8260C-5894-CF25-CB4B-F6AED11A0DB9}"/>
                    </a:ext>
                  </a:extLst>
                </p14:cNvPr>
                <p14:cNvContentPartPr/>
                <p14:nvPr/>
              </p14:nvContentPartPr>
              <p14:xfrm>
                <a:off x="4771141" y="3087560"/>
                <a:ext cx="21240" cy="282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5A8260C-5894-CF25-CB4B-F6AED11A0DB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62501" y="3078920"/>
                  <a:ext cx="388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B52E72E-3F9B-0092-2114-B51243656C08}"/>
                    </a:ext>
                  </a:extLst>
                </p14:cNvPr>
                <p14:cNvContentPartPr/>
                <p14:nvPr/>
              </p14:nvContentPartPr>
              <p14:xfrm>
                <a:off x="4796701" y="3126800"/>
                <a:ext cx="142560" cy="215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B52E72E-3F9B-0092-2114-B51243656C0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787701" y="3118160"/>
                  <a:ext cx="160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2A3A334-CED2-69AD-52DE-85E5E5063965}"/>
                    </a:ext>
                  </a:extLst>
                </p14:cNvPr>
                <p14:cNvContentPartPr/>
                <p14:nvPr/>
              </p14:nvContentPartPr>
              <p14:xfrm>
                <a:off x="5093341" y="3114920"/>
                <a:ext cx="21600" cy="272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2A3A334-CED2-69AD-52DE-85E5E506396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84701" y="3106280"/>
                  <a:ext cx="39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14EB131-E52F-6AD3-881C-A130C81FA4FB}"/>
                    </a:ext>
                  </a:extLst>
                </p14:cNvPr>
                <p14:cNvContentPartPr/>
                <p14:nvPr/>
              </p14:nvContentPartPr>
              <p14:xfrm>
                <a:off x="5026381" y="3100520"/>
                <a:ext cx="221040" cy="32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14EB131-E52F-6AD3-881C-A130C81FA4F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17381" y="3091520"/>
                  <a:ext cx="238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86F6187-F913-610B-821A-79C08C923928}"/>
                    </a:ext>
                  </a:extLst>
                </p14:cNvPr>
                <p14:cNvContentPartPr/>
                <p14:nvPr/>
              </p14:nvContentPartPr>
              <p14:xfrm>
                <a:off x="5181541" y="3351080"/>
                <a:ext cx="139320" cy="103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86F6187-F913-610B-821A-79C08C92392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172541" y="3342080"/>
                  <a:ext cx="156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6D1309C-BFC4-C24E-A2CC-B6B8FC0566AF}"/>
                    </a:ext>
                  </a:extLst>
                </p14:cNvPr>
                <p14:cNvContentPartPr/>
                <p14:nvPr/>
              </p14:nvContentPartPr>
              <p14:xfrm>
                <a:off x="5344621" y="3019880"/>
                <a:ext cx="183960" cy="474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6D1309C-BFC4-C24E-A2CC-B6B8FC0566A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35621" y="3011240"/>
                  <a:ext cx="201600" cy="49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90B15E8-3066-670F-3198-BDD22EFBD286}"/>
                  </a:ext>
                </a:extLst>
              </p14:cNvPr>
              <p14:cNvContentPartPr/>
              <p14:nvPr/>
            </p14:nvContentPartPr>
            <p14:xfrm>
              <a:off x="2463901" y="3588320"/>
              <a:ext cx="3152880" cy="597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90B15E8-3066-670F-3198-BDD22EFBD28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454901" y="3579680"/>
                <a:ext cx="317052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3765B62-3BA1-049E-A3A3-66B7925D33F0}"/>
              </a:ext>
            </a:extLst>
          </p:cNvPr>
          <p:cNvGrpSpPr/>
          <p:nvPr/>
        </p:nvGrpSpPr>
        <p:grpSpPr>
          <a:xfrm>
            <a:off x="3820021" y="3790640"/>
            <a:ext cx="373320" cy="372600"/>
            <a:chOff x="3820021" y="3790640"/>
            <a:chExt cx="37332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8C184D4-E7A2-7EBB-B5EA-44205F2B7DE4}"/>
                    </a:ext>
                  </a:extLst>
                </p14:cNvPr>
                <p14:cNvContentPartPr/>
                <p14:nvPr/>
              </p14:nvContentPartPr>
              <p14:xfrm>
                <a:off x="3820021" y="3883160"/>
                <a:ext cx="204840" cy="280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8C184D4-E7A2-7EBB-B5EA-44205F2B7DE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811381" y="3874160"/>
                  <a:ext cx="222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DC12343-2610-41D4-AEE5-D2A4131E6724}"/>
                    </a:ext>
                  </a:extLst>
                </p14:cNvPr>
                <p14:cNvContentPartPr/>
                <p14:nvPr/>
              </p14:nvContentPartPr>
              <p14:xfrm>
                <a:off x="4006861" y="3790640"/>
                <a:ext cx="186480" cy="115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DC12343-2610-41D4-AEE5-D2A4131E672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997861" y="3781640"/>
                  <a:ext cx="20412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8BC3587-6A3E-C772-2A89-EF2DF7EA6CAF}"/>
                  </a:ext>
                </a:extLst>
              </p14:cNvPr>
              <p14:cNvContentPartPr/>
              <p14:nvPr/>
            </p14:nvContentPartPr>
            <p14:xfrm>
              <a:off x="5911261" y="3407600"/>
              <a:ext cx="238320" cy="2926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8BC3587-6A3E-C772-2A89-EF2DF7EA6CA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902621" y="3398600"/>
                <a:ext cx="2559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09AE9C3-8D8D-8D95-E04B-F2F1EB310A2C}"/>
                  </a:ext>
                </a:extLst>
              </p14:cNvPr>
              <p14:cNvContentPartPr/>
              <p14:nvPr/>
            </p14:nvContentPartPr>
            <p14:xfrm>
              <a:off x="6249301" y="3509480"/>
              <a:ext cx="172080" cy="16272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09AE9C3-8D8D-8D95-E04B-F2F1EB310A2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240301" y="3500840"/>
                <a:ext cx="18972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681A05A-32C0-F917-8951-60B596D5B0C7}"/>
              </a:ext>
            </a:extLst>
          </p:cNvPr>
          <p:cNvGrpSpPr/>
          <p:nvPr/>
        </p:nvGrpSpPr>
        <p:grpSpPr>
          <a:xfrm>
            <a:off x="693421" y="3240560"/>
            <a:ext cx="388440" cy="493560"/>
            <a:chOff x="693421" y="3240560"/>
            <a:chExt cx="388440" cy="49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805A7E5-EADC-9D2F-A82B-F2800ED8E0F9}"/>
                    </a:ext>
                  </a:extLst>
                </p14:cNvPr>
                <p14:cNvContentPartPr/>
                <p14:nvPr/>
              </p14:nvContentPartPr>
              <p14:xfrm>
                <a:off x="693421" y="3240560"/>
                <a:ext cx="245880" cy="355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805A7E5-EADC-9D2F-A82B-F2800ED8E0F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84781" y="3231920"/>
                  <a:ext cx="2635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D298769-6829-9FE5-35E8-6776763BE3C3}"/>
                    </a:ext>
                  </a:extLst>
                </p14:cNvPr>
                <p14:cNvContentPartPr/>
                <p14:nvPr/>
              </p14:nvContentPartPr>
              <p14:xfrm>
                <a:off x="896821" y="3586160"/>
                <a:ext cx="185040" cy="147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D298769-6829-9FE5-35E8-6776763BE3C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88181" y="3577160"/>
                  <a:ext cx="20268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5490CC5-0658-99FD-69B6-BBA1AD3C4BB1}"/>
                  </a:ext>
                </a:extLst>
              </p14:cNvPr>
              <p14:cNvContentPartPr/>
              <p14:nvPr/>
            </p14:nvContentPartPr>
            <p14:xfrm>
              <a:off x="601621" y="3111320"/>
              <a:ext cx="312120" cy="2016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5490CC5-0658-99FD-69B6-BBA1AD3C4BB1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92981" y="3102320"/>
                <a:ext cx="3297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C621EA24-E7AF-0CF9-6896-C03A87F6451B}"/>
                  </a:ext>
                </a:extLst>
              </p14:cNvPr>
              <p14:cNvContentPartPr/>
              <p14:nvPr/>
            </p14:nvContentPartPr>
            <p14:xfrm>
              <a:off x="5875261" y="3282680"/>
              <a:ext cx="322560" cy="381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C621EA24-E7AF-0CF9-6896-C03A87F6451B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866621" y="3273680"/>
                <a:ext cx="3402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81668B4-D31C-87D8-3D39-7F6D29A616D2}"/>
              </a:ext>
            </a:extLst>
          </p:cNvPr>
          <p:cNvGrpSpPr/>
          <p:nvPr/>
        </p:nvGrpSpPr>
        <p:grpSpPr>
          <a:xfrm>
            <a:off x="4865461" y="4364120"/>
            <a:ext cx="2221920" cy="780120"/>
            <a:chOff x="4865461" y="4364120"/>
            <a:chExt cx="2221920" cy="78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9ED9034-BE46-8002-B8E8-9FFA302CDC64}"/>
                    </a:ext>
                  </a:extLst>
                </p14:cNvPr>
                <p14:cNvContentPartPr/>
                <p14:nvPr/>
              </p14:nvContentPartPr>
              <p14:xfrm>
                <a:off x="4874101" y="4387520"/>
                <a:ext cx="261720" cy="318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9ED9034-BE46-8002-B8E8-9FFA302CDC6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65461" y="4378520"/>
                  <a:ext cx="2793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E849625-33ED-9C11-FA70-9F6941F2B8A2}"/>
                    </a:ext>
                  </a:extLst>
                </p14:cNvPr>
                <p14:cNvContentPartPr/>
                <p14:nvPr/>
              </p14:nvContentPartPr>
              <p14:xfrm>
                <a:off x="4925941" y="4539440"/>
                <a:ext cx="213840" cy="21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E849625-33ED-9C11-FA70-9F6941F2B8A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916941" y="4530440"/>
                  <a:ext cx="231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18A7D9E-EBC9-96AA-6BBA-525177723A16}"/>
                    </a:ext>
                  </a:extLst>
                </p14:cNvPr>
                <p14:cNvContentPartPr/>
                <p14:nvPr/>
              </p14:nvContentPartPr>
              <p14:xfrm>
                <a:off x="5256781" y="4549520"/>
                <a:ext cx="10440" cy="110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18A7D9E-EBC9-96AA-6BBA-525177723A1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247781" y="4540880"/>
                  <a:ext cx="28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C61B727-E1E8-B1EC-6324-FC4FAF984165}"/>
                    </a:ext>
                  </a:extLst>
                </p14:cNvPr>
                <p14:cNvContentPartPr/>
                <p14:nvPr/>
              </p14:nvContentPartPr>
              <p14:xfrm>
                <a:off x="5294581" y="4452680"/>
                <a:ext cx="56880" cy="22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C61B727-E1E8-B1EC-6324-FC4FAF98416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285941" y="4443680"/>
                  <a:ext cx="74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2F318C1-D5B2-BDD6-7E2F-BF2CF0752540}"/>
                    </a:ext>
                  </a:extLst>
                </p14:cNvPr>
                <p14:cNvContentPartPr/>
                <p14:nvPr/>
              </p14:nvContentPartPr>
              <p14:xfrm>
                <a:off x="5364061" y="4579040"/>
                <a:ext cx="208440" cy="118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2F318C1-D5B2-BDD6-7E2F-BF2CF075254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55421" y="4570400"/>
                  <a:ext cx="226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EDE8F00-F29F-288A-63A9-61F05E2AD3AE}"/>
                    </a:ext>
                  </a:extLst>
                </p14:cNvPr>
                <p14:cNvContentPartPr/>
                <p14:nvPr/>
              </p14:nvContentPartPr>
              <p14:xfrm>
                <a:off x="5641621" y="4364120"/>
                <a:ext cx="128520" cy="3366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EDE8F00-F29F-288A-63A9-61F05E2AD3A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632621" y="4355480"/>
                  <a:ext cx="1461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D1B54CA-5658-25C3-1448-7A23BCB0FD01}"/>
                    </a:ext>
                  </a:extLst>
                </p14:cNvPr>
                <p14:cNvContentPartPr/>
                <p14:nvPr/>
              </p14:nvContentPartPr>
              <p14:xfrm>
                <a:off x="5863741" y="4377440"/>
                <a:ext cx="13320" cy="106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D1B54CA-5658-25C3-1448-7A23BCB0FD0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855101" y="4368800"/>
                  <a:ext cx="30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3451B14-7441-621D-B61F-FFB431CD30AA}"/>
                    </a:ext>
                  </a:extLst>
                </p14:cNvPr>
                <p14:cNvContentPartPr/>
                <p14:nvPr/>
              </p14:nvContentPartPr>
              <p14:xfrm>
                <a:off x="5854021" y="4576880"/>
                <a:ext cx="207720" cy="188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3451B14-7441-621D-B61F-FFB431CD30A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45021" y="4567880"/>
                  <a:ext cx="225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D14317C-D294-9450-822E-B59C38AF5B95}"/>
                    </a:ext>
                  </a:extLst>
                </p14:cNvPr>
                <p14:cNvContentPartPr/>
                <p14:nvPr/>
              </p14:nvContentPartPr>
              <p14:xfrm>
                <a:off x="6351181" y="4408040"/>
                <a:ext cx="137880" cy="277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D14317C-D294-9450-822E-B59C38AF5B9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42541" y="4399400"/>
                  <a:ext cx="15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57E642F-93DB-2C3E-752A-235252B808F5}"/>
                    </a:ext>
                  </a:extLst>
                </p14:cNvPr>
                <p14:cNvContentPartPr/>
                <p14:nvPr/>
              </p14:nvContentPartPr>
              <p14:xfrm>
                <a:off x="6318061" y="4509920"/>
                <a:ext cx="208800" cy="327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57E642F-93DB-2C3E-752A-235252B808F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09421" y="4500920"/>
                  <a:ext cx="226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146C652-DDF7-6B76-C9F3-BB7C3AD4A556}"/>
                    </a:ext>
                  </a:extLst>
                </p14:cNvPr>
                <p14:cNvContentPartPr/>
                <p14:nvPr/>
              </p14:nvContentPartPr>
              <p14:xfrm>
                <a:off x="6527221" y="4552400"/>
                <a:ext cx="129960" cy="277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146C652-DDF7-6B76-C9F3-BB7C3AD4A55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518581" y="4543400"/>
                  <a:ext cx="1476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9DE9D3C-1B38-CA62-10D4-1742ACF83074}"/>
                    </a:ext>
                  </a:extLst>
                </p14:cNvPr>
                <p14:cNvContentPartPr/>
                <p14:nvPr/>
              </p14:nvContentPartPr>
              <p14:xfrm>
                <a:off x="6522901" y="4611440"/>
                <a:ext cx="94680" cy="352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9DE9D3C-1B38-CA62-10D4-1742ACF8307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13901" y="4602440"/>
                  <a:ext cx="112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113A591-0AB4-28DF-6FA3-756FC3C2043D}"/>
                    </a:ext>
                  </a:extLst>
                </p14:cNvPr>
                <p14:cNvContentPartPr/>
                <p14:nvPr/>
              </p14:nvContentPartPr>
              <p14:xfrm>
                <a:off x="6724141" y="4526480"/>
                <a:ext cx="129240" cy="337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113A591-0AB4-28DF-6FA3-756FC3C2043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715141" y="4517840"/>
                  <a:ext cx="1468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8F1E425-9214-76B4-BC8C-0F027A4F9B36}"/>
                    </a:ext>
                  </a:extLst>
                </p14:cNvPr>
                <p14:cNvContentPartPr/>
                <p14:nvPr/>
              </p14:nvContentPartPr>
              <p14:xfrm>
                <a:off x="6872461" y="4574000"/>
                <a:ext cx="214920" cy="141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8F1E425-9214-76B4-BC8C-0F027A4F9B3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63821" y="4565360"/>
                  <a:ext cx="232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696A7CB-5745-38F3-9C16-2ECDB534F2A0}"/>
                    </a:ext>
                  </a:extLst>
                </p14:cNvPr>
                <p14:cNvContentPartPr/>
                <p14:nvPr/>
              </p14:nvContentPartPr>
              <p14:xfrm>
                <a:off x="6133381" y="4551680"/>
                <a:ext cx="118440" cy="370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696A7CB-5745-38F3-9C16-2ECDB534F2A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24381" y="4542680"/>
                  <a:ext cx="136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EB5346C-F12F-A396-B97C-2BF8870DCC5D}"/>
                    </a:ext>
                  </a:extLst>
                </p14:cNvPr>
                <p14:cNvContentPartPr/>
                <p14:nvPr/>
              </p14:nvContentPartPr>
              <p14:xfrm>
                <a:off x="4865461" y="4789640"/>
                <a:ext cx="902520" cy="3546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EB5346C-F12F-A396-B97C-2BF8870DCC5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56461" y="4780640"/>
                  <a:ext cx="92016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1FADBAC-4805-8BDC-2744-6E23EF3A5FA4}"/>
              </a:ext>
            </a:extLst>
          </p:cNvPr>
          <p:cNvGrpSpPr/>
          <p:nvPr/>
        </p:nvGrpSpPr>
        <p:grpSpPr>
          <a:xfrm>
            <a:off x="629701" y="4166480"/>
            <a:ext cx="3430080" cy="949680"/>
            <a:chOff x="629701" y="4166480"/>
            <a:chExt cx="3430080" cy="94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3203EAC-A37F-52F4-CF14-DE4F114AAC19}"/>
                    </a:ext>
                  </a:extLst>
                </p14:cNvPr>
                <p14:cNvContentPartPr/>
                <p14:nvPr/>
              </p14:nvContentPartPr>
              <p14:xfrm>
                <a:off x="2094181" y="4607120"/>
                <a:ext cx="208800" cy="345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3203EAC-A37F-52F4-CF14-DE4F114AAC1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085541" y="4598120"/>
                  <a:ext cx="226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42ECB8C-1FD7-5CA6-F63C-B1184A0C74DA}"/>
                    </a:ext>
                  </a:extLst>
                </p14:cNvPr>
                <p14:cNvContentPartPr/>
                <p14:nvPr/>
              </p14:nvContentPartPr>
              <p14:xfrm>
                <a:off x="2545261" y="4442600"/>
                <a:ext cx="257760" cy="288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42ECB8C-1FD7-5CA6-F63C-B1184A0C74D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536621" y="4433960"/>
                  <a:ext cx="275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CB3DA4D-1CE5-3A04-A717-D809ADDA6EA5}"/>
                    </a:ext>
                  </a:extLst>
                </p14:cNvPr>
                <p14:cNvContentPartPr/>
                <p14:nvPr/>
              </p14:nvContentPartPr>
              <p14:xfrm>
                <a:off x="2875021" y="4685960"/>
                <a:ext cx="222840" cy="134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CB3DA4D-1CE5-3A04-A717-D809ADDA6EA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66381" y="4676960"/>
                  <a:ext cx="240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3AB4C6D-4382-E8E6-C347-7C5502647116}"/>
                    </a:ext>
                  </a:extLst>
                </p14:cNvPr>
                <p14:cNvContentPartPr/>
                <p14:nvPr/>
              </p14:nvContentPartPr>
              <p14:xfrm>
                <a:off x="3314221" y="4486520"/>
                <a:ext cx="315720" cy="304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3AB4C6D-4382-E8E6-C347-7C550264711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305581" y="4477880"/>
                  <a:ext cx="3333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879CE92-3A8E-D289-E6CC-CAEF5BC111ED}"/>
                    </a:ext>
                  </a:extLst>
                </p14:cNvPr>
                <p14:cNvContentPartPr/>
                <p14:nvPr/>
              </p14:nvContentPartPr>
              <p14:xfrm>
                <a:off x="3357061" y="4390760"/>
                <a:ext cx="272160" cy="39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879CE92-3A8E-D289-E6CC-CAEF5BC111E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348061" y="4382120"/>
                  <a:ext cx="289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913876E-2456-984C-26C2-EC4E016A4273}"/>
                    </a:ext>
                  </a:extLst>
                </p14:cNvPr>
                <p14:cNvContentPartPr/>
                <p14:nvPr/>
              </p14:nvContentPartPr>
              <p14:xfrm>
                <a:off x="3689341" y="4627280"/>
                <a:ext cx="147600" cy="135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913876E-2456-984C-26C2-EC4E016A427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680341" y="4618640"/>
                  <a:ext cx="165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31A0F40-B871-5031-CB0E-0394CBF54331}"/>
                    </a:ext>
                  </a:extLst>
                </p14:cNvPr>
                <p14:cNvContentPartPr/>
                <p14:nvPr/>
              </p14:nvContentPartPr>
              <p14:xfrm>
                <a:off x="1492261" y="4532960"/>
                <a:ext cx="255600" cy="15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31A0F40-B871-5031-CB0E-0394CBF5433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483261" y="4524320"/>
                  <a:ext cx="273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3F87D78-D371-21C4-891F-A62FBCF3A0E9}"/>
                    </a:ext>
                  </a:extLst>
                </p14:cNvPr>
                <p14:cNvContentPartPr/>
                <p14:nvPr/>
              </p14:nvContentPartPr>
              <p14:xfrm>
                <a:off x="1542661" y="4626200"/>
                <a:ext cx="250560" cy="61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3F87D78-D371-21C4-891F-A62FBCF3A0E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534021" y="4617560"/>
                  <a:ext cx="268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BFE64E5-8E90-E8A3-A4A3-D0D4FE0F3FDC}"/>
                    </a:ext>
                  </a:extLst>
                </p14:cNvPr>
                <p14:cNvContentPartPr/>
                <p14:nvPr/>
              </p14:nvContentPartPr>
              <p14:xfrm>
                <a:off x="881341" y="4406240"/>
                <a:ext cx="231120" cy="361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BFE64E5-8E90-E8A3-A4A3-D0D4FE0F3FD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2341" y="4397240"/>
                  <a:ext cx="2487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AC4B672-8928-39EE-B6DD-F732151F5A44}"/>
                    </a:ext>
                  </a:extLst>
                </p14:cNvPr>
                <p14:cNvContentPartPr/>
                <p14:nvPr/>
              </p14:nvContentPartPr>
              <p14:xfrm>
                <a:off x="1157461" y="4691720"/>
                <a:ext cx="182880" cy="1490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AC4B672-8928-39EE-B6DD-F732151F5A4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48461" y="4683080"/>
                  <a:ext cx="200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23E8C05-0E2A-B05F-614A-73784F7D6A15}"/>
                    </a:ext>
                  </a:extLst>
                </p14:cNvPr>
                <p14:cNvContentPartPr/>
                <p14:nvPr/>
              </p14:nvContentPartPr>
              <p14:xfrm>
                <a:off x="856141" y="4291760"/>
                <a:ext cx="314280" cy="54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23E8C05-0E2A-B05F-614A-73784F7D6A1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7501" y="4283120"/>
                  <a:ext cx="331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A15BB94-B97E-DC44-9C44-70027BDABD0F}"/>
                    </a:ext>
                  </a:extLst>
                </p14:cNvPr>
                <p14:cNvContentPartPr/>
                <p14:nvPr/>
              </p14:nvContentPartPr>
              <p14:xfrm>
                <a:off x="629701" y="4166480"/>
                <a:ext cx="3430080" cy="9496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A15BB94-B97E-DC44-9C44-70027BDABD0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0701" y="4157480"/>
                  <a:ext cx="3447720" cy="9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8C6827E-EF31-E37E-DB22-6AAF45BCE597}"/>
                  </a:ext>
                </a:extLst>
              </p14:cNvPr>
              <p14:cNvContentPartPr/>
              <p14:nvPr/>
            </p14:nvContentPartPr>
            <p14:xfrm>
              <a:off x="7804141" y="4619000"/>
              <a:ext cx="897120" cy="48024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8C6827E-EF31-E37E-DB22-6AAF45BCE597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795501" y="4610360"/>
                <a:ext cx="91476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1138C84-8B28-8E4C-575D-4B785FFC9DFF}"/>
                  </a:ext>
                </a:extLst>
              </p14:cNvPr>
              <p14:cNvContentPartPr/>
              <p14:nvPr/>
            </p14:nvContentPartPr>
            <p14:xfrm>
              <a:off x="10164301" y="4736720"/>
              <a:ext cx="779040" cy="32724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1138C84-8B28-8E4C-575D-4B785FFC9DFF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155301" y="4728080"/>
                <a:ext cx="79668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DCFA6E9-9130-10E1-796E-257DDD030F15}"/>
              </a:ext>
            </a:extLst>
          </p:cNvPr>
          <p:cNvGrpSpPr/>
          <p:nvPr/>
        </p:nvGrpSpPr>
        <p:grpSpPr>
          <a:xfrm>
            <a:off x="7089541" y="2128160"/>
            <a:ext cx="4334400" cy="2912400"/>
            <a:chOff x="7089541" y="2128160"/>
            <a:chExt cx="4334400" cy="29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8DCD834-CA86-D40C-E5AD-4D9665456D32}"/>
                    </a:ext>
                  </a:extLst>
                </p14:cNvPr>
                <p14:cNvContentPartPr/>
                <p14:nvPr/>
              </p14:nvContentPartPr>
              <p14:xfrm>
                <a:off x="8251261" y="2707760"/>
                <a:ext cx="194760" cy="281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8DCD834-CA86-D40C-E5AD-4D9665456D3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242621" y="2698760"/>
                  <a:ext cx="212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4E88EEA-4862-F2FD-2D69-E747A125D5F2}"/>
                    </a:ext>
                  </a:extLst>
                </p14:cNvPr>
                <p14:cNvContentPartPr/>
                <p14:nvPr/>
              </p14:nvContentPartPr>
              <p14:xfrm>
                <a:off x="8475901" y="2917640"/>
                <a:ext cx="178200" cy="170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4E88EEA-4862-F2FD-2D69-E747A125D5F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66901" y="2908640"/>
                  <a:ext cx="195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F349922-2227-5F9D-B577-B4A447D32CE8}"/>
                    </a:ext>
                  </a:extLst>
                </p14:cNvPr>
                <p14:cNvContentPartPr/>
                <p14:nvPr/>
              </p14:nvContentPartPr>
              <p14:xfrm>
                <a:off x="8810701" y="2758160"/>
                <a:ext cx="142560" cy="25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F349922-2227-5F9D-B577-B4A447D32CE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802061" y="2749520"/>
                  <a:ext cx="160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E6A21C0-4954-A060-7A4F-06F4EA451DD0}"/>
                    </a:ext>
                  </a:extLst>
                </p14:cNvPr>
                <p14:cNvContentPartPr/>
                <p14:nvPr/>
              </p14:nvContentPartPr>
              <p14:xfrm>
                <a:off x="8798101" y="2845640"/>
                <a:ext cx="163080" cy="21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E6A21C0-4954-A060-7A4F-06F4EA451DD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89461" y="2837000"/>
                  <a:ext cx="180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79064D2-FE89-BBC7-040E-D0EC0083D417}"/>
                    </a:ext>
                  </a:extLst>
                </p14:cNvPr>
                <p14:cNvContentPartPr/>
                <p14:nvPr/>
              </p14:nvContentPartPr>
              <p14:xfrm>
                <a:off x="8818621" y="2941040"/>
                <a:ext cx="150120" cy="190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79064D2-FE89-BBC7-040E-D0EC0083D41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09981" y="2932040"/>
                  <a:ext cx="167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5A13D31-432E-925F-51E7-E1F970BA4C9D}"/>
                    </a:ext>
                  </a:extLst>
                </p14:cNvPr>
                <p14:cNvContentPartPr/>
                <p14:nvPr/>
              </p14:nvContentPartPr>
              <p14:xfrm>
                <a:off x="9219301" y="2522360"/>
                <a:ext cx="234720" cy="2224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5A13D31-432E-925F-51E7-E1F970BA4C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210301" y="2513360"/>
                  <a:ext cx="252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FD2FA09-E89F-9E6D-6DB2-7F83908456BE}"/>
                    </a:ext>
                  </a:extLst>
                </p14:cNvPr>
                <p14:cNvContentPartPr/>
                <p14:nvPr/>
              </p14:nvContentPartPr>
              <p14:xfrm>
                <a:off x="9523141" y="2688680"/>
                <a:ext cx="164160" cy="1339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FD2FA09-E89F-9E6D-6DB2-7F83908456B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14501" y="2680040"/>
                  <a:ext cx="181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F6E5573-FACB-CC68-4DFB-63E9EC3187F5}"/>
                    </a:ext>
                  </a:extLst>
                </p14:cNvPr>
                <p14:cNvContentPartPr/>
                <p14:nvPr/>
              </p14:nvContentPartPr>
              <p14:xfrm>
                <a:off x="9788101" y="2520920"/>
                <a:ext cx="144720" cy="167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F6E5573-FACB-CC68-4DFB-63E9EC3187F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79461" y="2512280"/>
                  <a:ext cx="162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8B88A28-1C82-2340-AF02-0EB254A18219}"/>
                    </a:ext>
                  </a:extLst>
                </p14:cNvPr>
                <p14:cNvContentPartPr/>
                <p14:nvPr/>
              </p14:nvContentPartPr>
              <p14:xfrm>
                <a:off x="10111021" y="2371880"/>
                <a:ext cx="287640" cy="453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8B88A28-1C82-2340-AF02-0EB254A1821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102021" y="2362880"/>
                  <a:ext cx="305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63D5FBE-A8BD-EB67-0870-8F6CAD0197BD}"/>
                    </a:ext>
                  </a:extLst>
                </p14:cNvPr>
                <p14:cNvContentPartPr/>
                <p14:nvPr/>
              </p14:nvContentPartPr>
              <p14:xfrm>
                <a:off x="10115341" y="2656280"/>
                <a:ext cx="269640" cy="518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63D5FBE-A8BD-EB67-0870-8F6CAD0197B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106341" y="2647280"/>
                  <a:ext cx="287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56BF771-853F-01F2-8FDD-D3CCDE806436}"/>
                    </a:ext>
                  </a:extLst>
                </p14:cNvPr>
                <p14:cNvContentPartPr/>
                <p14:nvPr/>
              </p14:nvContentPartPr>
              <p14:xfrm>
                <a:off x="10374181" y="2338040"/>
                <a:ext cx="54360" cy="81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56BF771-853F-01F2-8FDD-D3CCDE80643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65181" y="2329040"/>
                  <a:ext cx="72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4372FAE-1F1E-56C4-97D3-E6D6F4E136CE}"/>
                    </a:ext>
                  </a:extLst>
                </p14:cNvPr>
                <p14:cNvContentPartPr/>
                <p14:nvPr/>
              </p14:nvContentPartPr>
              <p14:xfrm>
                <a:off x="10058821" y="2419040"/>
                <a:ext cx="160560" cy="2797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4372FAE-1F1E-56C4-97D3-E6D6F4E136C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049821" y="2410400"/>
                  <a:ext cx="1782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E205A9B-6834-44EE-DA91-85D956A2FF5E}"/>
                    </a:ext>
                  </a:extLst>
                </p14:cNvPr>
                <p14:cNvContentPartPr/>
                <p14:nvPr/>
              </p14:nvContentPartPr>
              <p14:xfrm>
                <a:off x="10059541" y="2696240"/>
                <a:ext cx="95040" cy="75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E205A9B-6834-44EE-DA91-85D956A2FF5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50541" y="2687600"/>
                  <a:ext cx="11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C025E05-784A-0A5F-7942-ACE29847932E}"/>
                    </a:ext>
                  </a:extLst>
                </p14:cNvPr>
                <p14:cNvContentPartPr/>
                <p14:nvPr/>
              </p14:nvContentPartPr>
              <p14:xfrm>
                <a:off x="10563541" y="2410400"/>
                <a:ext cx="31680" cy="2548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C025E05-784A-0A5F-7942-ACE29847932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54901" y="2401760"/>
                  <a:ext cx="49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05FE531-21CA-6EC3-5C9C-E3327ED2FEC4}"/>
                    </a:ext>
                  </a:extLst>
                </p14:cNvPr>
                <p14:cNvContentPartPr/>
                <p14:nvPr/>
              </p14:nvContentPartPr>
              <p14:xfrm>
                <a:off x="10586221" y="2429840"/>
                <a:ext cx="164160" cy="2509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05FE531-21CA-6EC3-5C9C-E3327ED2FEC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577581" y="2420840"/>
                  <a:ext cx="181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65C152F-23AA-4414-DAD2-7AD7206D50E8}"/>
                    </a:ext>
                  </a:extLst>
                </p14:cNvPr>
                <p14:cNvContentPartPr/>
                <p14:nvPr/>
              </p14:nvContentPartPr>
              <p14:xfrm>
                <a:off x="10944781" y="2434520"/>
                <a:ext cx="7560" cy="2095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65C152F-23AA-4414-DAD2-7AD7206D50E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936141" y="2425520"/>
                  <a:ext cx="25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48F5D97-6DA7-D11B-A409-8B610D3E1F54}"/>
                    </a:ext>
                  </a:extLst>
                </p14:cNvPr>
                <p14:cNvContentPartPr/>
                <p14:nvPr/>
              </p14:nvContentPartPr>
              <p14:xfrm>
                <a:off x="10864141" y="2404280"/>
                <a:ext cx="283680" cy="72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48F5D97-6DA7-D11B-A409-8B610D3E1F5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855501" y="2395640"/>
                  <a:ext cx="301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4DF6200-D609-3426-7AF9-CBC3BBE8CC9C}"/>
                    </a:ext>
                  </a:extLst>
                </p14:cNvPr>
                <p14:cNvContentPartPr/>
                <p14:nvPr/>
              </p14:nvContentPartPr>
              <p14:xfrm>
                <a:off x="9210301" y="2911160"/>
                <a:ext cx="1804320" cy="597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4DF6200-D609-3426-7AF9-CBC3BBE8CC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01301" y="2902160"/>
                  <a:ext cx="1821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E87E07D-C9CE-09B4-7AC0-FFEB153B1621}"/>
                    </a:ext>
                  </a:extLst>
                </p14:cNvPr>
                <p14:cNvContentPartPr/>
                <p14:nvPr/>
              </p14:nvContentPartPr>
              <p14:xfrm>
                <a:off x="9820141" y="3129320"/>
                <a:ext cx="268200" cy="2743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E87E07D-C9CE-09B4-7AC0-FFEB153B162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811501" y="3120320"/>
                  <a:ext cx="2858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1E041A7-A029-BC94-9EFA-6DC07A081847}"/>
                    </a:ext>
                  </a:extLst>
                </p14:cNvPr>
                <p14:cNvContentPartPr/>
                <p14:nvPr/>
              </p14:nvContentPartPr>
              <p14:xfrm>
                <a:off x="10076821" y="3140120"/>
                <a:ext cx="117360" cy="676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1E041A7-A029-BC94-9EFA-6DC07A08184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067821" y="3131120"/>
                  <a:ext cx="135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339384C-D133-05BC-2FC9-104B3FC32860}"/>
                    </a:ext>
                  </a:extLst>
                </p14:cNvPr>
                <p14:cNvContentPartPr/>
                <p14:nvPr/>
              </p14:nvContentPartPr>
              <p14:xfrm>
                <a:off x="7859221" y="2128160"/>
                <a:ext cx="3564720" cy="16048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339384C-D133-05BC-2FC9-104B3FC3286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50581" y="2119520"/>
                  <a:ext cx="3582360" cy="16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725674A-590E-6DD2-157F-7B84AA164CDD}"/>
                    </a:ext>
                  </a:extLst>
                </p14:cNvPr>
                <p14:cNvContentPartPr/>
                <p14:nvPr/>
              </p14:nvContentPartPr>
              <p14:xfrm>
                <a:off x="7089541" y="3766880"/>
                <a:ext cx="754560" cy="5464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725674A-590E-6DD2-157F-7B84AA164CD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080901" y="3758240"/>
                  <a:ext cx="77220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6393CAE-8E70-E5B9-2D00-A898AAE2DD1B}"/>
                    </a:ext>
                  </a:extLst>
                </p14:cNvPr>
                <p14:cNvContentPartPr/>
                <p14:nvPr/>
              </p14:nvContentPartPr>
              <p14:xfrm>
                <a:off x="7960381" y="3777680"/>
                <a:ext cx="1181880" cy="2851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6393CAE-8E70-E5B9-2D00-A898AAE2DD1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51741" y="3769040"/>
                  <a:ext cx="11995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C02B31E-1AA2-7664-D88F-024C163BD5AA}"/>
                    </a:ext>
                  </a:extLst>
                </p14:cNvPr>
                <p14:cNvContentPartPr/>
                <p14:nvPr/>
              </p14:nvContentPartPr>
              <p14:xfrm>
                <a:off x="8647981" y="3792080"/>
                <a:ext cx="37080" cy="237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C02B31E-1AA2-7664-D88F-024C163BD5A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38981" y="3783080"/>
                  <a:ext cx="54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816152B-B3A5-8EDA-2D26-EC738B200DFF}"/>
                    </a:ext>
                  </a:extLst>
                </p14:cNvPr>
                <p14:cNvContentPartPr/>
                <p14:nvPr/>
              </p14:nvContentPartPr>
              <p14:xfrm>
                <a:off x="7909981" y="3794240"/>
                <a:ext cx="29880" cy="536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816152B-B3A5-8EDA-2D26-EC738B200DF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901341" y="3785240"/>
                  <a:ext cx="47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9F8F3A1-E18A-EC42-45C8-8E200BDFD006}"/>
                    </a:ext>
                  </a:extLst>
                </p14:cNvPr>
                <p14:cNvContentPartPr/>
                <p14:nvPr/>
              </p14:nvContentPartPr>
              <p14:xfrm>
                <a:off x="7966141" y="3799280"/>
                <a:ext cx="28440" cy="727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9F8F3A1-E18A-EC42-45C8-8E200BDFD00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57141" y="3790640"/>
                  <a:ext cx="46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C3B71F4-E1D9-9744-A70C-B6D1408447B9}"/>
                    </a:ext>
                  </a:extLst>
                </p14:cNvPr>
                <p14:cNvContentPartPr/>
                <p14:nvPr/>
              </p14:nvContentPartPr>
              <p14:xfrm>
                <a:off x="9196261" y="3768680"/>
                <a:ext cx="17640" cy="298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C3B71F4-E1D9-9744-A70C-B6D1408447B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87261" y="3760040"/>
                  <a:ext cx="35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3FFE268-F7F6-2532-5744-89CE66967661}"/>
                    </a:ext>
                  </a:extLst>
                </p14:cNvPr>
                <p14:cNvContentPartPr/>
                <p14:nvPr/>
              </p14:nvContentPartPr>
              <p14:xfrm>
                <a:off x="9230101" y="3740960"/>
                <a:ext cx="54720" cy="496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3FFE268-F7F6-2532-5744-89CE6696766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221101" y="3731960"/>
                  <a:ext cx="72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A531F90-43A9-1A3F-6DC6-B5568AFFC76D}"/>
                    </a:ext>
                  </a:extLst>
                </p14:cNvPr>
                <p14:cNvContentPartPr/>
                <p14:nvPr/>
              </p14:nvContentPartPr>
              <p14:xfrm>
                <a:off x="9414421" y="3726560"/>
                <a:ext cx="1117800" cy="3934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A531F90-43A9-1A3F-6DC6-B5568AFFC76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05781" y="3717560"/>
                  <a:ext cx="11354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6DB1031-42C7-1A6B-C351-C6C7635CA898}"/>
                    </a:ext>
                  </a:extLst>
                </p14:cNvPr>
                <p14:cNvContentPartPr/>
                <p14:nvPr/>
              </p14:nvContentPartPr>
              <p14:xfrm>
                <a:off x="10278061" y="3811520"/>
                <a:ext cx="36360" cy="144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6DB1031-42C7-1A6B-C351-C6C7635CA89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269061" y="3802520"/>
                  <a:ext cx="54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DB64755-9079-986B-C087-91D9CEBA19E5}"/>
                    </a:ext>
                  </a:extLst>
                </p14:cNvPr>
                <p14:cNvContentPartPr/>
                <p14:nvPr/>
              </p14:nvContentPartPr>
              <p14:xfrm>
                <a:off x="9651301" y="3810800"/>
                <a:ext cx="75600" cy="111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DB64755-9079-986B-C087-91D9CEBA19E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642661" y="3801800"/>
                  <a:ext cx="93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C82D11F-6735-5FEB-1CFE-F385A839866C}"/>
                    </a:ext>
                  </a:extLst>
                </p14:cNvPr>
                <p14:cNvContentPartPr/>
                <p14:nvPr/>
              </p14:nvContentPartPr>
              <p14:xfrm>
                <a:off x="7925461" y="4156040"/>
                <a:ext cx="1500480" cy="4298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C82D11F-6735-5FEB-1CFE-F385A839866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916821" y="4147400"/>
                  <a:ext cx="15181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E7F7ED3-8C82-A7D1-3D65-77B0D988E0D3}"/>
                    </a:ext>
                  </a:extLst>
                </p14:cNvPr>
                <p14:cNvContentPartPr/>
                <p14:nvPr/>
              </p14:nvContentPartPr>
              <p14:xfrm>
                <a:off x="9228661" y="4257200"/>
                <a:ext cx="114120" cy="154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E7F7ED3-8C82-A7D1-3D65-77B0D988E0D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220021" y="4248560"/>
                  <a:ext cx="131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69255B5-0224-B136-0B9B-DEBFEF96E063}"/>
                    </a:ext>
                  </a:extLst>
                </p14:cNvPr>
                <p14:cNvContentPartPr/>
                <p14:nvPr/>
              </p14:nvContentPartPr>
              <p14:xfrm>
                <a:off x="8937061" y="4238120"/>
                <a:ext cx="26280" cy="50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69255B5-0224-B136-0B9B-DEBFEF96E06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928061" y="4229120"/>
                  <a:ext cx="43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9D89653-BD49-2496-08FF-515E7C4EA919}"/>
                    </a:ext>
                  </a:extLst>
                </p14:cNvPr>
                <p14:cNvContentPartPr/>
                <p14:nvPr/>
              </p14:nvContentPartPr>
              <p14:xfrm>
                <a:off x="8655901" y="4174040"/>
                <a:ext cx="78840" cy="349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9D89653-BD49-2496-08FF-515E7C4EA91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647261" y="4165400"/>
                  <a:ext cx="96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4DBA923-0911-9888-8025-1E85105D765E}"/>
                    </a:ext>
                  </a:extLst>
                </p14:cNvPr>
                <p14:cNvContentPartPr/>
                <p14:nvPr/>
              </p14:nvContentPartPr>
              <p14:xfrm>
                <a:off x="9567781" y="4133000"/>
                <a:ext cx="626040" cy="4298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4DBA923-0911-9888-8025-1E85105D765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559141" y="4124000"/>
                  <a:ext cx="6436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B44462C-26C3-F0E2-0AEA-FB354241541F}"/>
                    </a:ext>
                  </a:extLst>
                </p14:cNvPr>
                <p14:cNvContentPartPr/>
                <p14:nvPr/>
              </p14:nvContentPartPr>
              <p14:xfrm>
                <a:off x="10359421" y="4328480"/>
                <a:ext cx="308880" cy="921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B44462C-26C3-F0E2-0AEA-FB354241541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350781" y="4319840"/>
                  <a:ext cx="326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523916F-DD26-2C9F-3547-7AC64617E289}"/>
                    </a:ext>
                  </a:extLst>
                </p14:cNvPr>
                <p14:cNvContentPartPr/>
                <p14:nvPr/>
              </p14:nvContentPartPr>
              <p14:xfrm>
                <a:off x="8890981" y="4676960"/>
                <a:ext cx="1054080" cy="3636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523916F-DD26-2C9F-3547-7AC64617E28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882341" y="4667960"/>
                  <a:ext cx="10717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95F9ED7-F328-58C8-196F-0EB270024F97}"/>
                    </a:ext>
                  </a:extLst>
                </p14:cNvPr>
                <p14:cNvContentPartPr/>
                <p14:nvPr/>
              </p14:nvContentPartPr>
              <p14:xfrm>
                <a:off x="9414781" y="4737800"/>
                <a:ext cx="66240" cy="64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95F9ED7-F328-58C8-196F-0EB270024F9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406141" y="4728800"/>
                  <a:ext cx="83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D417966-C1F9-8545-4CA9-B21AF46FE367}"/>
                    </a:ext>
                  </a:extLst>
                </p14:cNvPr>
                <p14:cNvContentPartPr/>
                <p14:nvPr/>
              </p14:nvContentPartPr>
              <p14:xfrm>
                <a:off x="8883061" y="4632680"/>
                <a:ext cx="82800" cy="162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D417966-C1F9-8545-4CA9-B21AF46FE36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874421" y="4624040"/>
                  <a:ext cx="100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8523ADD-4CB2-A419-9FF1-E04E490E954B}"/>
                    </a:ext>
                  </a:extLst>
                </p14:cNvPr>
                <p14:cNvContentPartPr/>
                <p14:nvPr/>
              </p14:nvContentPartPr>
              <p14:xfrm>
                <a:off x="7586701" y="3806120"/>
                <a:ext cx="209520" cy="1731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8523ADD-4CB2-A419-9FF1-E04E490E954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77701" y="3797120"/>
                  <a:ext cx="227160" cy="19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6928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9C65DF6-63C9-993A-2039-BAFD45710272}"/>
              </a:ext>
            </a:extLst>
          </p:cNvPr>
          <p:cNvGrpSpPr/>
          <p:nvPr/>
        </p:nvGrpSpPr>
        <p:grpSpPr>
          <a:xfrm>
            <a:off x="790064" y="954914"/>
            <a:ext cx="2183657" cy="803334"/>
            <a:chOff x="8251261" y="2338040"/>
            <a:chExt cx="2896560" cy="10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CD3647D-738B-9D3A-944C-05A89AE150B1}"/>
                    </a:ext>
                  </a:extLst>
                </p14:cNvPr>
                <p14:cNvContentPartPr/>
                <p14:nvPr/>
              </p14:nvContentPartPr>
              <p14:xfrm>
                <a:off x="8251261" y="2707760"/>
                <a:ext cx="194760" cy="281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CD3647D-738B-9D3A-944C-05A89AE150B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39805" y="2695831"/>
                  <a:ext cx="218150" cy="304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65C2BE6-67D2-9386-5D13-6B28A3707C9C}"/>
                    </a:ext>
                  </a:extLst>
                </p14:cNvPr>
                <p14:cNvContentPartPr/>
                <p14:nvPr/>
              </p14:nvContentPartPr>
              <p14:xfrm>
                <a:off x="8475901" y="2917640"/>
                <a:ext cx="178200" cy="170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65C2BE6-67D2-9386-5D13-6B28A3707C9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63957" y="2905716"/>
                  <a:ext cx="201610" cy="193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9516B2-FB50-C269-59AF-3B36510A6168}"/>
                    </a:ext>
                  </a:extLst>
                </p14:cNvPr>
                <p14:cNvContentPartPr/>
                <p14:nvPr/>
              </p14:nvContentPartPr>
              <p14:xfrm>
                <a:off x="8810701" y="2758160"/>
                <a:ext cx="142560" cy="25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9516B2-FB50-C269-59AF-3B36510A61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98781" y="2746327"/>
                  <a:ext cx="165923" cy="48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F61DDD4-665A-446F-9E8A-9902AC6C4AEE}"/>
                    </a:ext>
                  </a:extLst>
                </p14:cNvPr>
                <p14:cNvContentPartPr/>
                <p14:nvPr/>
              </p14:nvContentPartPr>
              <p14:xfrm>
                <a:off x="8798101" y="2845640"/>
                <a:ext cx="163080" cy="21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F61DDD4-665A-446F-9E8A-9902AC6C4AE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86180" y="2834312"/>
                  <a:ext cx="186445" cy="44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F19A61-37EF-511A-8283-A9A50EBBFB2E}"/>
                    </a:ext>
                  </a:extLst>
                </p14:cNvPr>
                <p14:cNvContentPartPr/>
                <p14:nvPr/>
              </p14:nvContentPartPr>
              <p14:xfrm>
                <a:off x="8818621" y="2941040"/>
                <a:ext cx="150120" cy="19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0F19A61-37EF-511A-8283-A9A50EBBFB2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07183" y="2929115"/>
                  <a:ext cx="173472" cy="42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344350-185B-F4F4-855F-9B4715807967}"/>
                    </a:ext>
                  </a:extLst>
                </p14:cNvPr>
                <p14:cNvContentPartPr/>
                <p14:nvPr/>
              </p14:nvContentPartPr>
              <p14:xfrm>
                <a:off x="9219301" y="2522360"/>
                <a:ext cx="234720" cy="222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344350-185B-F4F4-855F-9B471580796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07350" y="2510450"/>
                  <a:ext cx="258144" cy="245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AF23A8-528D-429D-9E63-6F64770FFD70}"/>
                    </a:ext>
                  </a:extLst>
                </p14:cNvPr>
                <p14:cNvContentPartPr/>
                <p14:nvPr/>
              </p14:nvContentPartPr>
              <p14:xfrm>
                <a:off x="9523141" y="2688680"/>
                <a:ext cx="164160" cy="133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AF23A8-528D-429D-9E63-6F64770FFD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11688" y="2677242"/>
                  <a:ext cx="187543" cy="157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7587D9-40E2-B2F7-DC1F-D4462C31F172}"/>
                    </a:ext>
                  </a:extLst>
                </p14:cNvPr>
                <p14:cNvContentPartPr/>
                <p14:nvPr/>
              </p14:nvContentPartPr>
              <p14:xfrm>
                <a:off x="9788101" y="2520920"/>
                <a:ext cx="144720" cy="167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7587D9-40E2-B2F7-DC1F-D4462C31F17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76676" y="2509441"/>
                  <a:ext cx="168047" cy="190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75083F-FFD6-32C8-3C0B-A442F4FE602E}"/>
                    </a:ext>
                  </a:extLst>
                </p14:cNvPr>
                <p14:cNvContentPartPr/>
                <p14:nvPr/>
              </p14:nvContentPartPr>
              <p14:xfrm>
                <a:off x="10111021" y="2371880"/>
                <a:ext cx="287640" cy="45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75083F-FFD6-32C8-3C0B-A442F4FE602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99096" y="2359943"/>
                  <a:ext cx="311014" cy="687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A94C6E-B5B3-7494-6387-A8064379E26C}"/>
                    </a:ext>
                  </a:extLst>
                </p14:cNvPr>
                <p14:cNvContentPartPr/>
                <p14:nvPr/>
              </p14:nvContentPartPr>
              <p14:xfrm>
                <a:off x="10115341" y="2656280"/>
                <a:ext cx="269640" cy="51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A94C6E-B5B3-7494-6387-A8064379E26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03410" y="2644280"/>
                  <a:ext cx="293025" cy="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48149F-006A-41D9-1285-898B8E023CD5}"/>
                    </a:ext>
                  </a:extLst>
                </p14:cNvPr>
                <p14:cNvContentPartPr/>
                <p14:nvPr/>
              </p14:nvContentPartPr>
              <p14:xfrm>
                <a:off x="10374181" y="2338040"/>
                <a:ext cx="54360" cy="81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48149F-006A-41D9-1285-898B8E023C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62260" y="2326145"/>
                  <a:ext cx="77725" cy="104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2F43CB-5795-D587-24A2-7C0D5057E86E}"/>
                    </a:ext>
                  </a:extLst>
                </p14:cNvPr>
                <p14:cNvContentPartPr/>
                <p14:nvPr/>
              </p14:nvContentPartPr>
              <p14:xfrm>
                <a:off x="10058821" y="2419040"/>
                <a:ext cx="160560" cy="279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2F43CB-5795-D587-24A2-7C0D5057E8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46875" y="2407584"/>
                  <a:ext cx="183975" cy="303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8F32F5B-D41F-7FCE-5891-9187CBF0A689}"/>
                    </a:ext>
                  </a:extLst>
                </p14:cNvPr>
                <p14:cNvContentPartPr/>
                <p14:nvPr/>
              </p14:nvContentPartPr>
              <p14:xfrm>
                <a:off x="10059541" y="2696240"/>
                <a:ext cx="95040" cy="7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8F32F5B-D41F-7FCE-5891-9187CBF0A6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47601" y="2684427"/>
                  <a:ext cx="118442" cy="30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93F24C-1E2B-74DE-639E-E0767B142156}"/>
                    </a:ext>
                  </a:extLst>
                </p14:cNvPr>
                <p14:cNvContentPartPr/>
                <p14:nvPr/>
              </p14:nvContentPartPr>
              <p14:xfrm>
                <a:off x="10563541" y="2410400"/>
                <a:ext cx="31680" cy="254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93F24C-1E2B-74DE-639E-E0767B14215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52193" y="2398945"/>
                  <a:ext cx="54849" cy="278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419DBB-E07C-E636-A25D-E67B7B6E4C36}"/>
                    </a:ext>
                  </a:extLst>
                </p14:cNvPr>
                <p14:cNvContentPartPr/>
                <p14:nvPr/>
              </p14:nvContentPartPr>
              <p14:xfrm>
                <a:off x="10586221" y="2429840"/>
                <a:ext cx="164160" cy="250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419DBB-E07C-E636-A25D-E67B7B6E4C3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74291" y="2417914"/>
                  <a:ext cx="187543" cy="274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ECC9088-F52D-34C3-576D-71367488E4E6}"/>
                    </a:ext>
                  </a:extLst>
                </p14:cNvPr>
                <p14:cNvContentPartPr/>
                <p14:nvPr/>
              </p14:nvContentPartPr>
              <p14:xfrm>
                <a:off x="10944781" y="2434520"/>
                <a:ext cx="7560" cy="209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ECC9088-F52D-34C3-576D-71367488E4E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32968" y="2422588"/>
                  <a:ext cx="30713" cy="232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7F71671-80E5-9437-BC48-1AACEB99286E}"/>
                    </a:ext>
                  </a:extLst>
                </p14:cNvPr>
                <p14:cNvContentPartPr/>
                <p14:nvPr/>
              </p14:nvContentPartPr>
              <p14:xfrm>
                <a:off x="10864141" y="2404280"/>
                <a:ext cx="283680" cy="7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7F71671-80E5-9437-BC48-1AACEB9928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52202" y="2392760"/>
                  <a:ext cx="307081" cy="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7A8F4EA-3237-8871-E2DD-6BA52A50022C}"/>
                    </a:ext>
                  </a:extLst>
                </p14:cNvPr>
                <p14:cNvContentPartPr/>
                <p14:nvPr/>
              </p14:nvContentPartPr>
              <p14:xfrm>
                <a:off x="9210301" y="2911160"/>
                <a:ext cx="1804320" cy="59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7A8F4EA-3237-8871-E2DD-6BA52A50022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98365" y="2899208"/>
                  <a:ext cx="1827716" cy="83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BAFEB84-9CAE-CADA-BB4A-05301BDA8697}"/>
                    </a:ext>
                  </a:extLst>
                </p14:cNvPr>
                <p14:cNvContentPartPr/>
                <p14:nvPr/>
              </p14:nvContentPartPr>
              <p14:xfrm>
                <a:off x="9820141" y="3129320"/>
                <a:ext cx="268200" cy="274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BAFEB84-9CAE-CADA-BB4A-05301BDA869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08210" y="3117393"/>
                  <a:ext cx="291584" cy="297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F28D54F-92B6-0997-A65F-9A5D720F9501}"/>
                    </a:ext>
                  </a:extLst>
                </p14:cNvPr>
                <p14:cNvContentPartPr/>
                <p14:nvPr/>
              </p14:nvContentPartPr>
              <p14:xfrm>
                <a:off x="10076821" y="3140120"/>
                <a:ext cx="117360" cy="67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F28D54F-92B6-0997-A65F-9A5D720F95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64894" y="3128205"/>
                  <a:ext cx="140737" cy="910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542388-F7EA-B4DE-A434-AB37E5587104}"/>
              </a:ext>
            </a:extLst>
          </p:cNvPr>
          <p:cNvGrpSpPr/>
          <p:nvPr/>
        </p:nvGrpSpPr>
        <p:grpSpPr>
          <a:xfrm>
            <a:off x="497941" y="198920"/>
            <a:ext cx="799560" cy="474480"/>
            <a:chOff x="497941" y="198920"/>
            <a:chExt cx="79956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ED0DF3-AC27-8CAE-9C74-E7A7567D2307}"/>
                    </a:ext>
                  </a:extLst>
                </p14:cNvPr>
                <p14:cNvContentPartPr/>
                <p14:nvPr/>
              </p14:nvContentPartPr>
              <p14:xfrm>
                <a:off x="497941" y="233840"/>
                <a:ext cx="270000" cy="87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ED0DF3-AC27-8CAE-9C74-E7A7567D230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9301" y="225200"/>
                  <a:ext cx="287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A4E9BB-FC51-7D5C-F762-94605C65FDB7}"/>
                    </a:ext>
                  </a:extLst>
                </p14:cNvPr>
                <p14:cNvContentPartPr/>
                <p14:nvPr/>
              </p14:nvContentPartPr>
              <p14:xfrm>
                <a:off x="609181" y="282080"/>
                <a:ext cx="94320" cy="230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A4E9BB-FC51-7D5C-F762-94605C65FDB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0181" y="273440"/>
                  <a:ext cx="111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57DB28-E870-B3E3-80AA-739B3D308208}"/>
                    </a:ext>
                  </a:extLst>
                </p14:cNvPr>
                <p14:cNvContentPartPr/>
                <p14:nvPr/>
              </p14:nvContentPartPr>
              <p14:xfrm>
                <a:off x="607741" y="362720"/>
                <a:ext cx="137520" cy="32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57DB28-E870-B3E3-80AA-739B3D3082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8741" y="353720"/>
                  <a:ext cx="155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2611149-1B24-E38F-AA4C-CF2C69D63153}"/>
                    </a:ext>
                  </a:extLst>
                </p14:cNvPr>
                <p14:cNvContentPartPr/>
                <p14:nvPr/>
              </p14:nvContentPartPr>
              <p14:xfrm>
                <a:off x="811861" y="198920"/>
                <a:ext cx="485640" cy="474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2611149-1B24-E38F-AA4C-CF2C69D6315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2861" y="190280"/>
                  <a:ext cx="503280" cy="49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CC56FE-D80D-B020-2F03-2C9CB865CB84}"/>
              </a:ext>
            </a:extLst>
          </p:cNvPr>
          <p:cNvGrpSpPr/>
          <p:nvPr/>
        </p:nvGrpSpPr>
        <p:grpSpPr>
          <a:xfrm>
            <a:off x="1530061" y="180920"/>
            <a:ext cx="1807920" cy="438840"/>
            <a:chOff x="1530061" y="180920"/>
            <a:chExt cx="1807920" cy="43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D64F2A-D7D0-8071-52A0-CD4441307DA7}"/>
                    </a:ext>
                  </a:extLst>
                </p14:cNvPr>
                <p14:cNvContentPartPr/>
                <p14:nvPr/>
              </p14:nvContentPartPr>
              <p14:xfrm>
                <a:off x="1530061" y="180920"/>
                <a:ext cx="933840" cy="399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D64F2A-D7D0-8071-52A0-CD4441307D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21421" y="172280"/>
                  <a:ext cx="9514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8F3CE7D-2ABA-70E7-B4F1-50A71CAB633B}"/>
                    </a:ext>
                  </a:extLst>
                </p14:cNvPr>
                <p14:cNvContentPartPr/>
                <p14:nvPr/>
              </p14:nvContentPartPr>
              <p14:xfrm>
                <a:off x="2063581" y="262280"/>
                <a:ext cx="30960" cy="14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8F3CE7D-2ABA-70E7-B4F1-50A71CAB633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54941" y="253280"/>
                  <a:ext cx="48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0A2CCB8-8519-D423-2937-AE0B2BDB89B3}"/>
                    </a:ext>
                  </a:extLst>
                </p14:cNvPr>
                <p14:cNvContentPartPr/>
                <p14:nvPr/>
              </p14:nvContentPartPr>
              <p14:xfrm>
                <a:off x="1625101" y="248960"/>
                <a:ext cx="63000" cy="12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0A2CCB8-8519-D423-2937-AE0B2BDB89B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16461" y="239960"/>
                  <a:ext cx="80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C1C28A-95B0-C158-5DD2-D4313F7174BB}"/>
                    </a:ext>
                  </a:extLst>
                </p14:cNvPr>
                <p14:cNvContentPartPr/>
                <p14:nvPr/>
              </p14:nvContentPartPr>
              <p14:xfrm>
                <a:off x="2656501" y="301520"/>
                <a:ext cx="681480" cy="318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C1C28A-95B0-C158-5DD2-D4313F7174B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47501" y="292880"/>
                  <a:ext cx="69912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79D0526-CAA3-A27A-4495-407732035EC6}"/>
                  </a:ext>
                </a:extLst>
              </p14:cNvPr>
              <p14:cNvContentPartPr/>
              <p14:nvPr/>
            </p14:nvContentPartPr>
            <p14:xfrm>
              <a:off x="5419501" y="89480"/>
              <a:ext cx="1251360" cy="533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79D0526-CAA3-A27A-4495-407732035E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10501" y="80480"/>
                <a:ext cx="1269000" cy="55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8D3918C-D1B6-1992-3A40-F8AE6B77EB79}"/>
              </a:ext>
            </a:extLst>
          </p:cNvPr>
          <p:cNvGrpSpPr/>
          <p:nvPr/>
        </p:nvGrpSpPr>
        <p:grpSpPr>
          <a:xfrm>
            <a:off x="6902341" y="131240"/>
            <a:ext cx="2254320" cy="440640"/>
            <a:chOff x="6902341" y="131240"/>
            <a:chExt cx="225432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4CB68C-80E4-98B5-D495-A3B71F69031C}"/>
                    </a:ext>
                  </a:extLst>
                </p14:cNvPr>
                <p14:cNvContentPartPr/>
                <p14:nvPr/>
              </p14:nvContentPartPr>
              <p14:xfrm>
                <a:off x="6902341" y="131240"/>
                <a:ext cx="1429560" cy="382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4CB68C-80E4-98B5-D495-A3B71F69031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93341" y="122240"/>
                  <a:ext cx="14472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2B63EFA-E3F5-2D61-4DE9-63824F0EFB79}"/>
                    </a:ext>
                  </a:extLst>
                </p14:cNvPr>
                <p14:cNvContentPartPr/>
                <p14:nvPr/>
              </p14:nvContentPartPr>
              <p14:xfrm>
                <a:off x="7786861" y="140600"/>
                <a:ext cx="28800" cy="17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2B63EFA-E3F5-2D61-4DE9-63824F0EFB7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77861" y="131600"/>
                  <a:ext cx="46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1E8B5B-F549-C418-8D29-A7076225A197}"/>
                    </a:ext>
                  </a:extLst>
                </p14:cNvPr>
                <p14:cNvContentPartPr/>
                <p14:nvPr/>
              </p14:nvContentPartPr>
              <p14:xfrm>
                <a:off x="7080901" y="137720"/>
                <a:ext cx="100800" cy="5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1E8B5B-F549-C418-8D29-A7076225A19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72261" y="129080"/>
                  <a:ext cx="118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923FA4F-2658-CE22-4A7E-E30C2B0DF055}"/>
                    </a:ext>
                  </a:extLst>
                </p14:cNvPr>
                <p14:cNvContentPartPr/>
                <p14:nvPr/>
              </p14:nvContentPartPr>
              <p14:xfrm>
                <a:off x="8593621" y="291080"/>
                <a:ext cx="563040" cy="280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923FA4F-2658-CE22-4A7E-E30C2B0DF05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84981" y="282440"/>
                  <a:ext cx="58068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BF9D42-DA97-1F25-896D-BB0C6D724E87}"/>
              </a:ext>
            </a:extLst>
          </p:cNvPr>
          <p:cNvGrpSpPr/>
          <p:nvPr/>
        </p:nvGrpSpPr>
        <p:grpSpPr>
          <a:xfrm>
            <a:off x="6092701" y="759440"/>
            <a:ext cx="2765880" cy="744480"/>
            <a:chOff x="6092701" y="759440"/>
            <a:chExt cx="2765880" cy="74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5962F3-4908-FD93-2BD7-2312EFD981A7}"/>
                    </a:ext>
                  </a:extLst>
                </p14:cNvPr>
                <p14:cNvContentPartPr/>
                <p14:nvPr/>
              </p14:nvContentPartPr>
              <p14:xfrm>
                <a:off x="6092701" y="1015760"/>
                <a:ext cx="253440" cy="290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5962F3-4908-FD93-2BD7-2312EFD981A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84061" y="1006760"/>
                  <a:ext cx="271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1AFB6EA-5FE1-1B08-86E6-514BD6968B70}"/>
                    </a:ext>
                  </a:extLst>
                </p14:cNvPr>
                <p14:cNvContentPartPr/>
                <p14:nvPr/>
              </p14:nvContentPartPr>
              <p14:xfrm>
                <a:off x="6453781" y="1239680"/>
                <a:ext cx="147600" cy="141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1AFB6EA-5FE1-1B08-86E6-514BD6968B7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44781" y="1230680"/>
                  <a:ext cx="165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338733-5209-8275-B9F1-CB0123B0FDF4}"/>
                    </a:ext>
                  </a:extLst>
                </p14:cNvPr>
                <p14:cNvContentPartPr/>
                <p14:nvPr/>
              </p14:nvContentPartPr>
              <p14:xfrm>
                <a:off x="6821701" y="1058960"/>
                <a:ext cx="224640" cy="32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338733-5209-8275-B9F1-CB0123B0FDF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13061" y="1050320"/>
                  <a:ext cx="242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3660940-E9C8-B9D7-B5FB-114F05618B9D}"/>
                    </a:ext>
                  </a:extLst>
                </p14:cNvPr>
                <p14:cNvContentPartPr/>
                <p14:nvPr/>
              </p14:nvContentPartPr>
              <p14:xfrm>
                <a:off x="6857341" y="1122320"/>
                <a:ext cx="234000" cy="29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3660940-E9C8-B9D7-B5FB-114F05618B9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48701" y="1113680"/>
                  <a:ext cx="251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99EC14-CF2A-26F0-912A-FC60D04BF211}"/>
                    </a:ext>
                  </a:extLst>
                </p14:cNvPr>
                <p14:cNvContentPartPr/>
                <p14:nvPr/>
              </p14:nvContentPartPr>
              <p14:xfrm>
                <a:off x="7892701" y="759440"/>
                <a:ext cx="235080" cy="284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99EC14-CF2A-26F0-912A-FC60D04BF21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83701" y="750440"/>
                  <a:ext cx="2527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EF4A995-CD43-3702-1C24-1CBD786BADDB}"/>
                    </a:ext>
                  </a:extLst>
                </p14:cNvPr>
                <p14:cNvContentPartPr/>
                <p14:nvPr/>
              </p14:nvContentPartPr>
              <p14:xfrm>
                <a:off x="7305541" y="1075160"/>
                <a:ext cx="1544040" cy="104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EF4A995-CD43-3702-1C24-1CBD786BADD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96901" y="1066160"/>
                  <a:ext cx="1561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0566185-9BFE-4102-DD96-D41CDA431D98}"/>
                    </a:ext>
                  </a:extLst>
                </p14:cNvPr>
                <p14:cNvContentPartPr/>
                <p14:nvPr/>
              </p14:nvContentPartPr>
              <p14:xfrm>
                <a:off x="7553941" y="1271000"/>
                <a:ext cx="79560" cy="190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0566185-9BFE-4102-DD96-D41CDA431D9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45301" y="1262360"/>
                  <a:ext cx="97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5DF6EF-4E66-9D3C-44CC-06358C97FB6C}"/>
                    </a:ext>
                  </a:extLst>
                </p14:cNvPr>
                <p14:cNvContentPartPr/>
                <p14:nvPr/>
              </p14:nvContentPartPr>
              <p14:xfrm>
                <a:off x="7812061" y="1318880"/>
                <a:ext cx="21600" cy="114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5DF6EF-4E66-9D3C-44CC-06358C97FB6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03061" y="1309880"/>
                  <a:ext cx="39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80513E2-1D43-0ECF-4DE4-64F22F951BCA}"/>
                    </a:ext>
                  </a:extLst>
                </p14:cNvPr>
                <p14:cNvContentPartPr/>
                <p14:nvPr/>
              </p14:nvContentPartPr>
              <p14:xfrm>
                <a:off x="7769581" y="1366040"/>
                <a:ext cx="134640" cy="6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80513E2-1D43-0ECF-4DE4-64F22F951BC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60581" y="1357040"/>
                  <a:ext cx="152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9509FE6-7F6B-B2D1-7C1B-BC17E4D70454}"/>
                    </a:ext>
                  </a:extLst>
                </p14:cNvPr>
                <p14:cNvContentPartPr/>
                <p14:nvPr/>
              </p14:nvContentPartPr>
              <p14:xfrm>
                <a:off x="8030221" y="1280360"/>
                <a:ext cx="191160" cy="146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9509FE6-7F6B-B2D1-7C1B-BC17E4D7045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21221" y="1271360"/>
                  <a:ext cx="208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5F26138-B8F9-1008-3B1A-4BC83625674C}"/>
                    </a:ext>
                  </a:extLst>
                </p14:cNvPr>
                <p14:cNvContentPartPr/>
                <p14:nvPr/>
              </p14:nvContentPartPr>
              <p14:xfrm>
                <a:off x="8262781" y="1425800"/>
                <a:ext cx="114840" cy="78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5F26138-B8F9-1008-3B1A-4BC83625674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53781" y="1416800"/>
                  <a:ext cx="132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3D2E18A-F754-AFE4-6E48-94FFFF8688BD}"/>
                    </a:ext>
                  </a:extLst>
                </p14:cNvPr>
                <p14:cNvContentPartPr/>
                <p14:nvPr/>
              </p14:nvContentPartPr>
              <p14:xfrm>
                <a:off x="8367541" y="1238960"/>
                <a:ext cx="88920" cy="89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3D2E18A-F754-AFE4-6E48-94FFFF8688B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58541" y="1229960"/>
                  <a:ext cx="106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63B19E-255B-149B-5620-222F75F8D565}"/>
                    </a:ext>
                  </a:extLst>
                </p14:cNvPr>
                <p14:cNvContentPartPr/>
                <p14:nvPr/>
              </p14:nvContentPartPr>
              <p14:xfrm>
                <a:off x="8626741" y="1311320"/>
                <a:ext cx="6120" cy="146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63B19E-255B-149B-5620-222F75F8D56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17741" y="1302680"/>
                  <a:ext cx="23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8113E2-A16E-BCAA-E37C-83A4C4FA2654}"/>
                    </a:ext>
                  </a:extLst>
                </p14:cNvPr>
                <p14:cNvContentPartPr/>
                <p14:nvPr/>
              </p14:nvContentPartPr>
              <p14:xfrm>
                <a:off x="8525581" y="1277480"/>
                <a:ext cx="193320" cy="43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8113E2-A16E-BCAA-E37C-83A4C4FA265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16941" y="1268480"/>
                  <a:ext cx="210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23E388D-A672-0537-4F7F-493CCA494BD5}"/>
                    </a:ext>
                  </a:extLst>
                </p14:cNvPr>
                <p14:cNvContentPartPr/>
                <p14:nvPr/>
              </p14:nvContentPartPr>
              <p14:xfrm>
                <a:off x="8752381" y="1194680"/>
                <a:ext cx="106200" cy="92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23E388D-A672-0537-4F7F-493CCA494BD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43381" y="1186040"/>
                  <a:ext cx="1238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6E5E066-90A4-CC50-ACC1-A65DE275C94A}"/>
              </a:ext>
            </a:extLst>
          </p:cNvPr>
          <p:cNvGrpSpPr/>
          <p:nvPr/>
        </p:nvGrpSpPr>
        <p:grpSpPr>
          <a:xfrm>
            <a:off x="6985141" y="1918280"/>
            <a:ext cx="1629360" cy="769680"/>
            <a:chOff x="6985141" y="1918280"/>
            <a:chExt cx="1629360" cy="76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FF4F4BA-34AB-0036-88DA-936A01659D98}"/>
                    </a:ext>
                  </a:extLst>
                </p14:cNvPr>
                <p14:cNvContentPartPr/>
                <p14:nvPr/>
              </p14:nvContentPartPr>
              <p14:xfrm>
                <a:off x="6985141" y="2118080"/>
                <a:ext cx="219600" cy="92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FF4F4BA-34AB-0036-88DA-936A01659D9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76501" y="2109080"/>
                  <a:ext cx="237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28D74B2-A885-2374-9398-4DAE57A4DD5E}"/>
                    </a:ext>
                  </a:extLst>
                </p14:cNvPr>
                <p14:cNvContentPartPr/>
                <p14:nvPr/>
              </p14:nvContentPartPr>
              <p14:xfrm>
                <a:off x="7022581" y="2264240"/>
                <a:ext cx="239760" cy="61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28D74B2-A885-2374-9398-4DAE57A4DD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13581" y="2255240"/>
                  <a:ext cx="257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4D59BE6-1689-5626-45C3-96897CD8A2D9}"/>
                    </a:ext>
                  </a:extLst>
                </p14:cNvPr>
                <p14:cNvContentPartPr/>
                <p14:nvPr/>
              </p14:nvContentPartPr>
              <p14:xfrm>
                <a:off x="7821421" y="1918280"/>
                <a:ext cx="226800" cy="289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4D59BE6-1689-5626-45C3-96897CD8A2D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12421" y="1909640"/>
                  <a:ext cx="244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50C2E6D-D0FF-C151-B57B-4318C8C61140}"/>
                    </a:ext>
                  </a:extLst>
                </p14:cNvPr>
                <p14:cNvContentPartPr/>
                <p14:nvPr/>
              </p14:nvContentPartPr>
              <p14:xfrm>
                <a:off x="7461781" y="2196560"/>
                <a:ext cx="937800" cy="86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50C2E6D-D0FF-C151-B57B-4318C8C6114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52781" y="2187920"/>
                  <a:ext cx="955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D5E97E-D09F-320A-9785-6387F30E9A86}"/>
                    </a:ext>
                  </a:extLst>
                </p14:cNvPr>
                <p14:cNvContentPartPr/>
                <p14:nvPr/>
              </p14:nvContentPartPr>
              <p14:xfrm>
                <a:off x="7638541" y="2414720"/>
                <a:ext cx="254160" cy="177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D5E97E-D09F-320A-9785-6387F30E9A8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29541" y="2406080"/>
                  <a:ext cx="271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F55598D-0710-C2CE-7610-627236D5786C}"/>
                    </a:ext>
                  </a:extLst>
                </p14:cNvPr>
                <p14:cNvContentPartPr/>
                <p14:nvPr/>
              </p14:nvContentPartPr>
              <p14:xfrm>
                <a:off x="7921861" y="2626400"/>
                <a:ext cx="145440" cy="61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F55598D-0710-C2CE-7610-627236D5786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12861" y="2617760"/>
                  <a:ext cx="163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63D1445-3B45-BE53-B231-E7A01202C96C}"/>
                    </a:ext>
                  </a:extLst>
                </p14:cNvPr>
                <p14:cNvContentPartPr/>
                <p14:nvPr/>
              </p14:nvContentPartPr>
              <p14:xfrm>
                <a:off x="8033821" y="2347040"/>
                <a:ext cx="164880" cy="84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63D1445-3B45-BE53-B231-E7A01202C96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25181" y="2338400"/>
                  <a:ext cx="182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5D9E75-4834-A7AB-81BA-D1513FDA45CA}"/>
                    </a:ext>
                  </a:extLst>
                </p14:cNvPr>
                <p14:cNvContentPartPr/>
                <p14:nvPr/>
              </p14:nvContentPartPr>
              <p14:xfrm>
                <a:off x="8326141" y="2445680"/>
                <a:ext cx="19800" cy="162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5D9E75-4834-A7AB-81BA-D1513FDA45C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17141" y="2437040"/>
                  <a:ext cx="37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A0082D5-F665-458F-28E0-83DD93C654A2}"/>
                    </a:ext>
                  </a:extLst>
                </p14:cNvPr>
                <p14:cNvContentPartPr/>
                <p14:nvPr/>
              </p14:nvContentPartPr>
              <p14:xfrm>
                <a:off x="8246581" y="2409680"/>
                <a:ext cx="208440" cy="84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A0082D5-F665-458F-28E0-83DD93C654A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37581" y="2400680"/>
                  <a:ext cx="226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C0557EF-0E49-0AC0-F216-593A5E43705F}"/>
                    </a:ext>
                  </a:extLst>
                </p14:cNvPr>
                <p14:cNvContentPartPr/>
                <p14:nvPr/>
              </p14:nvContentPartPr>
              <p14:xfrm>
                <a:off x="8501101" y="2347760"/>
                <a:ext cx="113400" cy="69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C0557EF-0E49-0AC0-F216-593A5E43705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92101" y="2338760"/>
                  <a:ext cx="13104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C83ECEC-E26D-E801-C8CE-F126874C9F3A}"/>
              </a:ext>
            </a:extLst>
          </p:cNvPr>
          <p:cNvGrpSpPr/>
          <p:nvPr/>
        </p:nvGrpSpPr>
        <p:grpSpPr>
          <a:xfrm>
            <a:off x="9729781" y="1451720"/>
            <a:ext cx="1268640" cy="347040"/>
            <a:chOff x="9729781" y="1451720"/>
            <a:chExt cx="126864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A9E53A3-48FE-95D3-5476-2ADD20289126}"/>
                    </a:ext>
                  </a:extLst>
                </p14:cNvPr>
                <p14:cNvContentPartPr/>
                <p14:nvPr/>
              </p14:nvContentPartPr>
              <p14:xfrm>
                <a:off x="9729781" y="1504640"/>
                <a:ext cx="288720" cy="228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A9E53A3-48FE-95D3-5476-2ADD2028912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21141" y="1496000"/>
                  <a:ext cx="306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C36A72A-473A-07D1-8A72-2CA73926F3D1}"/>
                    </a:ext>
                  </a:extLst>
                </p14:cNvPr>
                <p14:cNvContentPartPr/>
                <p14:nvPr/>
              </p14:nvContentPartPr>
              <p14:xfrm>
                <a:off x="10118221" y="1720280"/>
                <a:ext cx="124920" cy="78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C36A72A-473A-07D1-8A72-2CA73926F3D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09581" y="1711280"/>
                  <a:ext cx="142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C6BECF-5EBC-B858-B3F7-954D3F3D643A}"/>
                    </a:ext>
                  </a:extLst>
                </p14:cNvPr>
                <p14:cNvContentPartPr/>
                <p14:nvPr/>
              </p14:nvContentPartPr>
              <p14:xfrm>
                <a:off x="10444021" y="1553240"/>
                <a:ext cx="211680" cy="114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C6BECF-5EBC-B858-B3F7-954D3F3D643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35381" y="1544600"/>
                  <a:ext cx="229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D4A57A0-B72D-70DB-7752-9C1192256DA8}"/>
                    </a:ext>
                  </a:extLst>
                </p14:cNvPr>
                <p14:cNvContentPartPr/>
                <p14:nvPr/>
              </p14:nvContentPartPr>
              <p14:xfrm>
                <a:off x="10644901" y="1506800"/>
                <a:ext cx="205200" cy="223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D4A57A0-B72D-70DB-7752-9C1192256DA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635901" y="1497800"/>
                  <a:ext cx="222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71E3711-402C-ADB8-EC2E-90C32D905156}"/>
                    </a:ext>
                  </a:extLst>
                </p14:cNvPr>
                <p14:cNvContentPartPr/>
                <p14:nvPr/>
              </p14:nvContentPartPr>
              <p14:xfrm>
                <a:off x="10985821" y="1451720"/>
                <a:ext cx="12600" cy="303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71E3711-402C-ADB8-EC2E-90C32D90515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76821" y="1442720"/>
                  <a:ext cx="30240" cy="32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BF4D392-846C-C5D6-FF30-34507C7B410F}"/>
                  </a:ext>
                </a:extLst>
              </p14:cNvPr>
              <p14:cNvContentPartPr/>
              <p14:nvPr/>
            </p14:nvContentPartPr>
            <p14:xfrm>
              <a:off x="9226861" y="1352720"/>
              <a:ext cx="310320" cy="5950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BF4D392-846C-C5D6-FF30-34507C7B410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217861" y="1344080"/>
                <a:ext cx="32796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A33FF50-44F5-75CE-9E4E-73E6B0519F5F}"/>
                  </a:ext>
                </a:extLst>
              </p14:cNvPr>
              <p14:cNvContentPartPr/>
              <p14:nvPr/>
            </p14:nvContentPartPr>
            <p14:xfrm>
              <a:off x="7146781" y="3100880"/>
              <a:ext cx="327960" cy="246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A33FF50-44F5-75CE-9E4E-73E6B0519F5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137781" y="3092240"/>
                <a:ext cx="34560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8B63B536-4185-EA50-7A11-179B71CA6EB2}"/>
              </a:ext>
            </a:extLst>
          </p:cNvPr>
          <p:cNvGrpSpPr/>
          <p:nvPr/>
        </p:nvGrpSpPr>
        <p:grpSpPr>
          <a:xfrm>
            <a:off x="7625221" y="2977400"/>
            <a:ext cx="527400" cy="272160"/>
            <a:chOff x="7625221" y="2977400"/>
            <a:chExt cx="52740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8E4B55C-FB80-FE0F-9A54-E0CFBC8B080B}"/>
                    </a:ext>
                  </a:extLst>
                </p14:cNvPr>
                <p14:cNvContentPartPr/>
                <p14:nvPr/>
              </p14:nvContentPartPr>
              <p14:xfrm>
                <a:off x="7837981" y="2977400"/>
                <a:ext cx="8280" cy="174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8E4B55C-FB80-FE0F-9A54-E0CFBC8B080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28981" y="2968400"/>
                  <a:ext cx="25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7FCD8D7-99F8-97C8-09FB-2B08903B42E1}"/>
                    </a:ext>
                  </a:extLst>
                </p14:cNvPr>
                <p14:cNvContentPartPr/>
                <p14:nvPr/>
              </p14:nvContentPartPr>
              <p14:xfrm>
                <a:off x="7625221" y="3197000"/>
                <a:ext cx="527400" cy="52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7FCD8D7-99F8-97C8-09FB-2B08903B42E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16221" y="3188360"/>
                  <a:ext cx="5450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01A2B23-2C33-4054-3D20-3F53E8956392}"/>
              </a:ext>
            </a:extLst>
          </p:cNvPr>
          <p:cNvGrpSpPr/>
          <p:nvPr/>
        </p:nvGrpSpPr>
        <p:grpSpPr>
          <a:xfrm>
            <a:off x="7690021" y="3352880"/>
            <a:ext cx="438120" cy="334440"/>
            <a:chOff x="7690021" y="3352880"/>
            <a:chExt cx="43812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A94547C-8FEB-D1FC-68AD-965179773159}"/>
                    </a:ext>
                  </a:extLst>
                </p14:cNvPr>
                <p14:cNvContentPartPr/>
                <p14:nvPr/>
              </p14:nvContentPartPr>
              <p14:xfrm>
                <a:off x="7690021" y="3384560"/>
                <a:ext cx="225360" cy="302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A94547C-8FEB-D1FC-68AD-96517977315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81381" y="3375920"/>
                  <a:ext cx="2430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7F27D03-B4F8-4E0E-5D52-6731698EE707}"/>
                    </a:ext>
                  </a:extLst>
                </p14:cNvPr>
                <p14:cNvContentPartPr/>
                <p14:nvPr/>
              </p14:nvContentPartPr>
              <p14:xfrm>
                <a:off x="7956061" y="3352880"/>
                <a:ext cx="172080" cy="109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7F27D03-B4F8-4E0E-5D52-6731698EE70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47421" y="3343880"/>
                  <a:ext cx="1897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95A8B95-14DE-03F0-627E-D6CB00A013B9}"/>
              </a:ext>
            </a:extLst>
          </p:cNvPr>
          <p:cNvGrpSpPr/>
          <p:nvPr/>
        </p:nvGrpSpPr>
        <p:grpSpPr>
          <a:xfrm>
            <a:off x="9214981" y="2541440"/>
            <a:ext cx="1429920" cy="521280"/>
            <a:chOff x="9214981" y="2541440"/>
            <a:chExt cx="142992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6EC5F24-00C9-B294-5CF4-710C16FC556C}"/>
                    </a:ext>
                  </a:extLst>
                </p14:cNvPr>
                <p14:cNvContentPartPr/>
                <p14:nvPr/>
              </p14:nvContentPartPr>
              <p14:xfrm>
                <a:off x="9214981" y="2541440"/>
                <a:ext cx="255240" cy="521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6EC5F24-00C9-B294-5CF4-710C16FC55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05981" y="2532800"/>
                  <a:ext cx="27288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FCC83DD-703A-E040-CDF9-17A73BC0474F}"/>
                    </a:ext>
                  </a:extLst>
                </p14:cNvPr>
                <p14:cNvContentPartPr/>
                <p14:nvPr/>
              </p14:nvContentPartPr>
              <p14:xfrm>
                <a:off x="9742741" y="2703440"/>
                <a:ext cx="268920" cy="186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FCC83DD-703A-E040-CDF9-17A73BC0474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34101" y="2694800"/>
                  <a:ext cx="286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14410C6-08D3-FBAB-F23E-8B5A14FDBF9A}"/>
                    </a:ext>
                  </a:extLst>
                </p14:cNvPr>
                <p14:cNvContentPartPr/>
                <p14:nvPr/>
              </p14:nvContentPartPr>
              <p14:xfrm>
                <a:off x="10423501" y="2800640"/>
                <a:ext cx="221400" cy="6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14410C6-08D3-FBAB-F23E-8B5A14FDBF9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14861" y="2791640"/>
                  <a:ext cx="2390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DB930FF-6FA0-C54A-8C9E-CD5CFB67F327}"/>
              </a:ext>
            </a:extLst>
          </p:cNvPr>
          <p:cNvGrpSpPr/>
          <p:nvPr/>
        </p:nvGrpSpPr>
        <p:grpSpPr>
          <a:xfrm>
            <a:off x="10893301" y="2437400"/>
            <a:ext cx="715680" cy="397800"/>
            <a:chOff x="10893301" y="2437400"/>
            <a:chExt cx="715680" cy="3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BE73946-C445-86E5-96F5-968958E39F16}"/>
                    </a:ext>
                  </a:extLst>
                </p14:cNvPr>
                <p14:cNvContentPartPr/>
                <p14:nvPr/>
              </p14:nvContentPartPr>
              <p14:xfrm>
                <a:off x="10939741" y="2585720"/>
                <a:ext cx="205200" cy="123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BE73946-C445-86E5-96F5-968958E39F1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30741" y="2576720"/>
                  <a:ext cx="222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1CB6DCA-D777-03B7-347E-B378A042AAA9}"/>
                    </a:ext>
                  </a:extLst>
                </p14:cNvPr>
                <p14:cNvContentPartPr/>
                <p14:nvPr/>
              </p14:nvContentPartPr>
              <p14:xfrm>
                <a:off x="11306581" y="2437400"/>
                <a:ext cx="219600" cy="248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1CB6DCA-D777-03B7-347E-B378A042AAA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97581" y="2428400"/>
                  <a:ext cx="237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AEDF625-76D3-5C1C-F309-BB26290DF51E}"/>
                    </a:ext>
                  </a:extLst>
                </p14:cNvPr>
                <p14:cNvContentPartPr/>
                <p14:nvPr/>
              </p14:nvContentPartPr>
              <p14:xfrm>
                <a:off x="10893301" y="2805320"/>
                <a:ext cx="715680" cy="29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AEDF625-76D3-5C1C-F309-BB26290DF51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84661" y="2796320"/>
                  <a:ext cx="73332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63D4774-1FBF-3D02-17FD-96C3E43E8F87}"/>
                  </a:ext>
                </a:extLst>
              </p14:cNvPr>
              <p14:cNvContentPartPr/>
              <p14:nvPr/>
            </p14:nvContentPartPr>
            <p14:xfrm>
              <a:off x="11122621" y="2960120"/>
              <a:ext cx="313560" cy="1828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63D4774-1FBF-3D02-17FD-96C3E43E8F8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113981" y="2951120"/>
                <a:ext cx="3312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21EE248-B386-6D42-2DA9-1DE03A98048D}"/>
                  </a:ext>
                </a:extLst>
              </p14:cNvPr>
              <p14:cNvContentPartPr/>
              <p14:nvPr/>
            </p14:nvContentPartPr>
            <p14:xfrm>
              <a:off x="10434301" y="2683280"/>
              <a:ext cx="221400" cy="169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21EE248-B386-6D42-2DA9-1DE03A98048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425301" y="2674280"/>
                <a:ext cx="2390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6F90DE2-85E5-4894-BA4D-193E3D77E072}"/>
                  </a:ext>
                </a:extLst>
              </p14:cNvPr>
              <p14:cNvContentPartPr/>
              <p14:nvPr/>
            </p14:nvContentPartPr>
            <p14:xfrm>
              <a:off x="10072861" y="2916560"/>
              <a:ext cx="162000" cy="1234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6F90DE2-85E5-4894-BA4D-193E3D77E07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064221" y="2907560"/>
                <a:ext cx="1796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690AB65-D773-F5B0-24EE-ECF638B3D951}"/>
                  </a:ext>
                </a:extLst>
              </p14:cNvPr>
              <p14:cNvContentPartPr/>
              <p14:nvPr/>
            </p14:nvContentPartPr>
            <p14:xfrm>
              <a:off x="3840541" y="1629560"/>
              <a:ext cx="360" cy="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690AB65-D773-F5B0-24EE-ECF638B3D95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831901" y="16209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29E7D4C-D182-5199-B357-D612F180B97E}"/>
              </a:ext>
            </a:extLst>
          </p:cNvPr>
          <p:cNvGrpSpPr/>
          <p:nvPr/>
        </p:nvGrpSpPr>
        <p:grpSpPr>
          <a:xfrm>
            <a:off x="1264021" y="2059760"/>
            <a:ext cx="859680" cy="345960"/>
            <a:chOff x="1264021" y="2059760"/>
            <a:chExt cx="85968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20B1FFA-1090-4521-37B5-32B19F6C632F}"/>
                    </a:ext>
                  </a:extLst>
                </p14:cNvPr>
                <p14:cNvContentPartPr/>
                <p14:nvPr/>
              </p14:nvContentPartPr>
              <p14:xfrm>
                <a:off x="1264021" y="2193320"/>
                <a:ext cx="248400" cy="190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20B1FFA-1090-4521-37B5-32B19F6C632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55021" y="2184320"/>
                  <a:ext cx="266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17A271D-8DA8-5DD4-7EB1-79813B83AF9E}"/>
                    </a:ext>
                  </a:extLst>
                </p14:cNvPr>
                <p14:cNvContentPartPr/>
                <p14:nvPr/>
              </p14:nvContentPartPr>
              <p14:xfrm>
                <a:off x="1888981" y="2059760"/>
                <a:ext cx="14760" cy="207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17A271D-8DA8-5DD4-7EB1-79813B83AF9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80341" y="2050760"/>
                  <a:ext cx="32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CDF712C-8AD2-68D4-8CB6-F6743BCD64B2}"/>
                    </a:ext>
                  </a:extLst>
                </p14:cNvPr>
                <p14:cNvContentPartPr/>
                <p14:nvPr/>
              </p14:nvContentPartPr>
              <p14:xfrm>
                <a:off x="1722661" y="2377280"/>
                <a:ext cx="401040" cy="28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CDF712C-8AD2-68D4-8CB6-F6743BCD64B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14021" y="2368640"/>
                  <a:ext cx="4186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DA23115-8EE4-7DB0-D0F8-7A285400CBE1}"/>
              </a:ext>
            </a:extLst>
          </p:cNvPr>
          <p:cNvGrpSpPr/>
          <p:nvPr/>
        </p:nvGrpSpPr>
        <p:grpSpPr>
          <a:xfrm>
            <a:off x="1821661" y="2513360"/>
            <a:ext cx="419040" cy="273600"/>
            <a:chOff x="1821661" y="2513360"/>
            <a:chExt cx="41904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D6EED5A-49C7-0F74-61DC-69ED8CE72FC6}"/>
                    </a:ext>
                  </a:extLst>
                </p14:cNvPr>
                <p14:cNvContentPartPr/>
                <p14:nvPr/>
              </p14:nvContentPartPr>
              <p14:xfrm>
                <a:off x="1821661" y="2513360"/>
                <a:ext cx="191160" cy="273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D6EED5A-49C7-0F74-61DC-69ED8CE72FC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13021" y="2504360"/>
                  <a:ext cx="2088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E392734-8EB7-234D-EEF3-6B07C14607E8}"/>
                    </a:ext>
                  </a:extLst>
                </p14:cNvPr>
                <p14:cNvContentPartPr/>
                <p14:nvPr/>
              </p14:nvContentPartPr>
              <p14:xfrm>
                <a:off x="2092381" y="2554760"/>
                <a:ext cx="148320" cy="102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E392734-8EB7-234D-EEF3-6B07C14607E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083381" y="2546120"/>
                  <a:ext cx="16596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9742D27-9255-B38D-8FA1-1F3FF3E9AF8F}"/>
              </a:ext>
            </a:extLst>
          </p:cNvPr>
          <p:cNvGrpSpPr/>
          <p:nvPr/>
        </p:nvGrpSpPr>
        <p:grpSpPr>
          <a:xfrm>
            <a:off x="4358221" y="3646640"/>
            <a:ext cx="1420920" cy="270000"/>
            <a:chOff x="4358221" y="3646640"/>
            <a:chExt cx="142092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080A37-8F54-9A1B-2C52-AB3E7155E97B}"/>
                    </a:ext>
                  </a:extLst>
                </p14:cNvPr>
                <p14:cNvContentPartPr/>
                <p14:nvPr/>
              </p14:nvContentPartPr>
              <p14:xfrm>
                <a:off x="4773301" y="3646640"/>
                <a:ext cx="1005840" cy="204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080A37-8F54-9A1B-2C52-AB3E7155E9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64661" y="3638000"/>
                  <a:ext cx="1023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FE8E23-C3D0-F9D1-4FBF-9808A80FF4E2}"/>
                    </a:ext>
                  </a:extLst>
                </p14:cNvPr>
                <p14:cNvContentPartPr/>
                <p14:nvPr/>
              </p14:nvContentPartPr>
              <p14:xfrm>
                <a:off x="4358221" y="3722960"/>
                <a:ext cx="474840" cy="193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FE8E23-C3D0-F9D1-4FBF-9808A80FF4E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349581" y="3714320"/>
                  <a:ext cx="49248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26121A7-C7F1-E8B4-9AF0-79B9FA3B003C}"/>
                  </a:ext>
                </a:extLst>
              </p14:cNvPr>
              <p14:cNvContentPartPr/>
              <p14:nvPr/>
            </p14:nvContentPartPr>
            <p14:xfrm>
              <a:off x="5076061" y="4102040"/>
              <a:ext cx="1709280" cy="56916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26121A7-C7F1-E8B4-9AF0-79B9FA3B003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067421" y="4093040"/>
                <a:ext cx="1726920" cy="58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5F6F2F4-0D60-DAE4-F7DB-C71597633278}"/>
              </a:ext>
            </a:extLst>
          </p:cNvPr>
          <p:cNvGrpSpPr/>
          <p:nvPr/>
        </p:nvGrpSpPr>
        <p:grpSpPr>
          <a:xfrm>
            <a:off x="5447221" y="3636560"/>
            <a:ext cx="284400" cy="208080"/>
            <a:chOff x="5447221" y="3636560"/>
            <a:chExt cx="28440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FD96C5F-5C56-6C06-0F4E-6B3DFF1CA4C4}"/>
                    </a:ext>
                  </a:extLst>
                </p14:cNvPr>
                <p14:cNvContentPartPr/>
                <p14:nvPr/>
              </p14:nvContentPartPr>
              <p14:xfrm>
                <a:off x="5707861" y="3636560"/>
                <a:ext cx="360" cy="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FD96C5F-5C56-6C06-0F4E-6B3DFF1CA4C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699221" y="3627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029F674-D4E3-740D-0F11-013B8F853262}"/>
                    </a:ext>
                  </a:extLst>
                </p14:cNvPr>
                <p14:cNvContentPartPr/>
                <p14:nvPr/>
              </p14:nvContentPartPr>
              <p14:xfrm>
                <a:off x="5447221" y="3657440"/>
                <a:ext cx="284400" cy="187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029F674-D4E3-740D-0F11-013B8F85326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38221" y="3648800"/>
                  <a:ext cx="3020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9F2D0C3-DE10-CDC7-E37C-75AEE0486F37}"/>
              </a:ext>
            </a:extLst>
          </p:cNvPr>
          <p:cNvGrpSpPr/>
          <p:nvPr/>
        </p:nvGrpSpPr>
        <p:grpSpPr>
          <a:xfrm>
            <a:off x="1996981" y="4226240"/>
            <a:ext cx="2807280" cy="763920"/>
            <a:chOff x="1996981" y="4226240"/>
            <a:chExt cx="2807280" cy="76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0B599B4-57F3-24A6-D51B-C83F8E71CECE}"/>
                    </a:ext>
                  </a:extLst>
                </p14:cNvPr>
                <p14:cNvContentPartPr/>
                <p14:nvPr/>
              </p14:nvContentPartPr>
              <p14:xfrm>
                <a:off x="1996981" y="4769840"/>
                <a:ext cx="446760" cy="213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0B599B4-57F3-24A6-D51B-C83F8E71CEC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987981" y="4761200"/>
                  <a:ext cx="464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A6155C2-67FF-78EB-427B-43B4AD074030}"/>
                    </a:ext>
                  </a:extLst>
                </p14:cNvPr>
                <p14:cNvContentPartPr/>
                <p14:nvPr/>
              </p14:nvContentPartPr>
              <p14:xfrm>
                <a:off x="2599981" y="4607840"/>
                <a:ext cx="383400" cy="382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A6155C2-67FF-78EB-427B-43B4AD07403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91341" y="4598840"/>
                  <a:ext cx="4010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05D6480-7990-0B65-1122-FDAAF1D2AF62}"/>
                    </a:ext>
                  </a:extLst>
                </p14:cNvPr>
                <p14:cNvContentPartPr/>
                <p14:nvPr/>
              </p14:nvContentPartPr>
              <p14:xfrm>
                <a:off x="2650381" y="4716920"/>
                <a:ext cx="246240" cy="8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05D6480-7990-0B65-1122-FDAAF1D2AF6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641741" y="4708280"/>
                  <a:ext cx="263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51BAEF6-613A-3F9D-A83A-384FD28FB4EC}"/>
                    </a:ext>
                  </a:extLst>
                </p14:cNvPr>
                <p14:cNvContentPartPr/>
                <p14:nvPr/>
              </p14:nvContentPartPr>
              <p14:xfrm>
                <a:off x="3224581" y="4677680"/>
                <a:ext cx="1276200" cy="304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51BAEF6-613A-3F9D-A83A-384FD28FB4E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15941" y="4669040"/>
                  <a:ext cx="12938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57421FC-BFA1-0E10-FE04-136FB213C701}"/>
                    </a:ext>
                  </a:extLst>
                </p14:cNvPr>
                <p14:cNvContentPartPr/>
                <p14:nvPr/>
              </p14:nvContentPartPr>
              <p14:xfrm>
                <a:off x="3348421" y="4226240"/>
                <a:ext cx="1023120" cy="303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57421FC-BFA1-0E10-FE04-136FB213C70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339421" y="4217600"/>
                  <a:ext cx="1040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FD7DA68-A378-1D35-99A2-CCA254B3A44C}"/>
                    </a:ext>
                  </a:extLst>
                </p14:cNvPr>
                <p14:cNvContentPartPr/>
                <p14:nvPr/>
              </p14:nvContentPartPr>
              <p14:xfrm>
                <a:off x="4574221" y="4236680"/>
                <a:ext cx="230040" cy="285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FD7DA68-A378-1D35-99A2-CCA254B3A44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565581" y="4227680"/>
                  <a:ext cx="247680" cy="30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76C2C7C-05BC-BA88-1DF1-F02947B39BB3}"/>
                  </a:ext>
                </a:extLst>
              </p14:cNvPr>
              <p14:cNvContentPartPr/>
              <p14:nvPr/>
            </p14:nvContentPartPr>
            <p14:xfrm>
              <a:off x="4708861" y="4613600"/>
              <a:ext cx="708480" cy="3369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76C2C7C-05BC-BA88-1DF1-F02947B39BB3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699861" y="4604600"/>
                <a:ext cx="72612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64A959D-33DA-8EC4-E646-3FD1BD458CFE}"/>
                  </a:ext>
                </a:extLst>
              </p14:cNvPr>
              <p14:cNvContentPartPr/>
              <p14:nvPr/>
            </p14:nvContentPartPr>
            <p14:xfrm>
              <a:off x="5665381" y="4611800"/>
              <a:ext cx="586440" cy="3193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64A959D-33DA-8EC4-E646-3FD1BD458CFE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656381" y="4602800"/>
                <a:ext cx="6040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7B0D6B0-422A-EE3D-DD30-CA796C743991}"/>
                  </a:ext>
                </a:extLst>
              </p14:cNvPr>
              <p14:cNvContentPartPr/>
              <p14:nvPr/>
            </p14:nvContentPartPr>
            <p14:xfrm>
              <a:off x="5979661" y="4691360"/>
              <a:ext cx="204480" cy="1008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7B0D6B0-422A-EE3D-DD30-CA796C743991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971021" y="4682360"/>
                <a:ext cx="2221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8B49802-A105-DB65-D38E-6F0A166812B2}"/>
                  </a:ext>
                </a:extLst>
              </p14:cNvPr>
              <p14:cNvContentPartPr/>
              <p14:nvPr/>
            </p14:nvContentPartPr>
            <p14:xfrm>
              <a:off x="5899381" y="4631240"/>
              <a:ext cx="46080" cy="104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8B49802-A105-DB65-D38E-6F0A166812B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890741" y="4622600"/>
                <a:ext cx="6372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73A8EF5-8E30-7D74-1459-76BA11318D23}"/>
              </a:ext>
            </a:extLst>
          </p:cNvPr>
          <p:cNvGrpSpPr/>
          <p:nvPr/>
        </p:nvGrpSpPr>
        <p:grpSpPr>
          <a:xfrm>
            <a:off x="6524701" y="4596680"/>
            <a:ext cx="1537920" cy="453600"/>
            <a:chOff x="6524701" y="4596680"/>
            <a:chExt cx="153792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5189431-6215-6D76-58CB-A87B1AE75B48}"/>
                    </a:ext>
                  </a:extLst>
                </p14:cNvPr>
                <p14:cNvContentPartPr/>
                <p14:nvPr/>
              </p14:nvContentPartPr>
              <p14:xfrm>
                <a:off x="6524701" y="4596680"/>
                <a:ext cx="609840" cy="4536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5189431-6215-6D76-58CB-A87B1AE75B4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516061" y="4587680"/>
                  <a:ext cx="6274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C1B5C32-FB82-5E22-82EF-B043E01B5CE0}"/>
                    </a:ext>
                  </a:extLst>
                </p14:cNvPr>
                <p14:cNvContentPartPr/>
                <p14:nvPr/>
              </p14:nvContentPartPr>
              <p14:xfrm>
                <a:off x="6689581" y="4689920"/>
                <a:ext cx="333360" cy="21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C1B5C32-FB82-5E22-82EF-B043E01B5CE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80581" y="4681280"/>
                  <a:ext cx="351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320EF3C-F299-6949-5122-21D37AAE5B2F}"/>
                    </a:ext>
                  </a:extLst>
                </p14:cNvPr>
                <p14:cNvContentPartPr/>
                <p14:nvPr/>
              </p14:nvContentPartPr>
              <p14:xfrm>
                <a:off x="7312381" y="4747160"/>
                <a:ext cx="750240" cy="301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320EF3C-F299-6949-5122-21D37AAE5B2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03381" y="4738160"/>
                  <a:ext cx="767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E0451A3-FACE-300F-D59A-E5383476AD63}"/>
                    </a:ext>
                  </a:extLst>
                </p14:cNvPr>
                <p14:cNvContentPartPr/>
                <p14:nvPr/>
              </p14:nvContentPartPr>
              <p14:xfrm>
                <a:off x="7622701" y="4615040"/>
                <a:ext cx="60840" cy="59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E0451A3-FACE-300F-D59A-E5383476AD6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13701" y="4606400"/>
                  <a:ext cx="78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1AB4919-5BDF-2E15-CC0A-A4BEF5A2DD6F}"/>
                    </a:ext>
                  </a:extLst>
                </p14:cNvPr>
                <p14:cNvContentPartPr/>
                <p14:nvPr/>
              </p14:nvContentPartPr>
              <p14:xfrm>
                <a:off x="7885141" y="4795040"/>
                <a:ext cx="80640" cy="94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1AB4919-5BDF-2E15-CC0A-A4BEF5A2DD6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76141" y="4786040"/>
                  <a:ext cx="982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320D7EC-CE14-3596-3300-FF533D809C4E}"/>
              </a:ext>
            </a:extLst>
          </p:cNvPr>
          <p:cNvGrpSpPr/>
          <p:nvPr/>
        </p:nvGrpSpPr>
        <p:grpSpPr>
          <a:xfrm>
            <a:off x="8360701" y="4712240"/>
            <a:ext cx="317160" cy="327960"/>
            <a:chOff x="8360701" y="4712240"/>
            <a:chExt cx="31716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81D5C2C-74C0-F193-BB5E-98E0C26F723D}"/>
                    </a:ext>
                  </a:extLst>
                </p14:cNvPr>
                <p14:cNvContentPartPr/>
                <p14:nvPr/>
              </p14:nvContentPartPr>
              <p14:xfrm>
                <a:off x="8360701" y="4712240"/>
                <a:ext cx="176400" cy="169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81D5C2C-74C0-F193-BB5E-98E0C26F723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352061" y="4703240"/>
                  <a:ext cx="194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D939650-F0B0-7400-53BE-994AA211D09F}"/>
                    </a:ext>
                  </a:extLst>
                </p14:cNvPr>
                <p14:cNvContentPartPr/>
                <p14:nvPr/>
              </p14:nvContentPartPr>
              <p14:xfrm>
                <a:off x="8556541" y="4914560"/>
                <a:ext cx="121320" cy="125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D939650-F0B0-7400-53BE-994AA211D09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47541" y="4905560"/>
                  <a:ext cx="138960" cy="14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9993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61DED889-2D44-30A2-E77E-F0BDAA3366EB}"/>
              </a:ext>
            </a:extLst>
          </p:cNvPr>
          <p:cNvGrpSpPr/>
          <p:nvPr/>
        </p:nvGrpSpPr>
        <p:grpSpPr>
          <a:xfrm>
            <a:off x="334501" y="573574"/>
            <a:ext cx="9682772" cy="1587520"/>
            <a:chOff x="-526111" y="89480"/>
            <a:chExt cx="9682772" cy="158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5014C0E-FA92-55BB-A4BA-A0428A379E9A}"/>
                    </a:ext>
                  </a:extLst>
                </p14:cNvPr>
                <p14:cNvContentPartPr/>
                <p14:nvPr/>
              </p14:nvContentPartPr>
              <p14:xfrm>
                <a:off x="-276964" y="1152390"/>
                <a:ext cx="146826" cy="212232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5014C0E-FA92-55BB-A4BA-A0428A379E9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85601" y="1143397"/>
                  <a:ext cx="164460" cy="229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8A52B9E-8146-6B54-E2AC-D388EA8E91EA}"/>
                    </a:ext>
                  </a:extLst>
                </p14:cNvPr>
                <p14:cNvContentPartPr/>
                <p14:nvPr/>
              </p14:nvContentPartPr>
              <p14:xfrm>
                <a:off x="-107613" y="1310615"/>
                <a:ext cx="134341" cy="128371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8A52B9E-8146-6B54-E2AC-D388EA8E91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116617" y="1301625"/>
                  <a:ext cx="151989" cy="145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091C5E4-39EE-52E0-47FF-BB0329EC091C}"/>
                    </a:ext>
                  </a:extLst>
                </p14:cNvPr>
                <p14:cNvContentPartPr/>
                <p14:nvPr/>
              </p14:nvContentPartPr>
              <p14:xfrm>
                <a:off x="144786" y="1190386"/>
                <a:ext cx="107473" cy="19269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091C5E4-39EE-52E0-47FF-BB0329EC09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5800" y="1181465"/>
                  <a:ext cx="125086" cy="36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5FB0B7C-8FC3-8850-20E2-E098A6249873}"/>
                    </a:ext>
                  </a:extLst>
                </p14:cNvPr>
                <p14:cNvContentPartPr/>
                <p14:nvPr/>
              </p14:nvContentPartPr>
              <p14:xfrm>
                <a:off x="135287" y="1256335"/>
                <a:ext cx="122943" cy="16012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5FB0B7C-8FC3-8850-20E2-E098A62498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6300" y="1247795"/>
                  <a:ext cx="140558" cy="33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52C99E7-0DF0-B8A3-2776-B3FEAC72C059}"/>
                    </a:ext>
                  </a:extLst>
                </p14:cNvPr>
                <p14:cNvContentPartPr/>
                <p14:nvPr/>
              </p14:nvContentPartPr>
              <p14:xfrm>
                <a:off x="150757" y="1328255"/>
                <a:ext cx="113172" cy="14384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52C99E7-0DF0-B8A3-2776-B3FEAC72C05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2134" y="1319265"/>
                  <a:ext cx="130777" cy="32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5910D7-82E0-1EA4-85BC-D2E9E32C96E4}"/>
                    </a:ext>
                  </a:extLst>
                </p14:cNvPr>
                <p14:cNvContentPartPr/>
                <p14:nvPr/>
              </p14:nvContentPartPr>
              <p14:xfrm>
                <a:off x="452821" y="1012621"/>
                <a:ext cx="176951" cy="167723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5910D7-82E0-1EA4-85BC-D2E9E32C96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3811" y="1003642"/>
                  <a:ext cx="194610" cy="185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5CEDCA-B84F-4DB4-3FA5-FF102995B699}"/>
                    </a:ext>
                  </a:extLst>
                </p14:cNvPr>
                <p14:cNvContentPartPr/>
                <p14:nvPr/>
              </p14:nvContentPartPr>
              <p14:xfrm>
                <a:off x="681880" y="1138006"/>
                <a:ext cx="123757" cy="100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5CEDCA-B84F-4DB4-3FA5-FF102995B69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3246" y="1129383"/>
                  <a:ext cx="141385" cy="118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959400-B30B-242C-3F42-FF283AC66717}"/>
                    </a:ext>
                  </a:extLst>
                </p14:cNvPr>
                <p14:cNvContentPartPr/>
                <p14:nvPr/>
              </p14:nvContentPartPr>
              <p14:xfrm>
                <a:off x="881628" y="1011535"/>
                <a:ext cx="109101" cy="126199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959400-B30B-242C-3F42-FF283AC667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3015" y="1002881"/>
                  <a:ext cx="126686" cy="143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B64A9C-BBAF-B0B0-79B6-EE1DBAFB15AF}"/>
                    </a:ext>
                  </a:extLst>
                </p14:cNvPr>
                <p14:cNvContentPartPr/>
                <p14:nvPr/>
              </p14:nvContentPartPr>
              <p14:xfrm>
                <a:off x="1125071" y="899177"/>
                <a:ext cx="216846" cy="34196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B64A9C-BBAF-B0B0-79B6-EE1DBAFB15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16081" y="890178"/>
                  <a:ext cx="234467" cy="51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04D269-C97F-5F2F-E444-AD21DF18F149}"/>
                    </a:ext>
                  </a:extLst>
                </p14:cNvPr>
                <p14:cNvContentPartPr/>
                <p14:nvPr/>
              </p14:nvContentPartPr>
              <p14:xfrm>
                <a:off x="1128328" y="1113581"/>
                <a:ext cx="203276" cy="39081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04D269-C97F-5F2F-E444-AD21DF18F14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19333" y="1104534"/>
                  <a:ext cx="220905" cy="56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219C30-5859-C6E0-48BF-493C851ECB0C}"/>
                    </a:ext>
                  </a:extLst>
                </p14:cNvPr>
                <p14:cNvContentPartPr/>
                <p14:nvPr/>
              </p14:nvContentPartPr>
              <p14:xfrm>
                <a:off x="1323462" y="873666"/>
                <a:ext cx="40981" cy="61336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219C30-5859-C6E0-48BF-493C851ECB0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14475" y="864699"/>
                  <a:ext cx="58596" cy="78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992C48-1B42-99D7-A547-97DD03B010FC}"/>
                    </a:ext>
                  </a:extLst>
                </p14:cNvPr>
                <p14:cNvContentPartPr/>
                <p14:nvPr/>
              </p14:nvContentPartPr>
              <p14:xfrm>
                <a:off x="1085718" y="934730"/>
                <a:ext cx="121043" cy="210875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992C48-1B42-99D7-A547-97DD03B010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6712" y="926093"/>
                  <a:ext cx="138695" cy="228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57BFFEA-6E65-DA17-C99D-99E845AA8187}"/>
                    </a:ext>
                  </a:extLst>
                </p14:cNvPr>
                <p14:cNvContentPartPr/>
                <p14:nvPr/>
              </p14:nvContentPartPr>
              <p14:xfrm>
                <a:off x="1086261" y="1143706"/>
                <a:ext cx="71649" cy="5699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57BFFEA-6E65-DA17-C99D-99E845AA818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7260" y="1134801"/>
                  <a:ext cx="89291" cy="23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C89F36-2072-E0F8-E13A-478819A9ABBE}"/>
                    </a:ext>
                  </a:extLst>
                </p14:cNvPr>
                <p14:cNvContentPartPr/>
                <p14:nvPr/>
              </p14:nvContentPartPr>
              <p14:xfrm>
                <a:off x="1466216" y="928217"/>
                <a:ext cx="23883" cy="192149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C89F36-2072-E0F8-E13A-478819A9AB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57661" y="919581"/>
                  <a:ext cx="41350" cy="209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8515D5-6D7A-7F8E-6D48-4BE472E89CE0}"/>
                    </a:ext>
                  </a:extLst>
                </p14:cNvPr>
                <p14:cNvContentPartPr/>
                <p14:nvPr/>
              </p14:nvContentPartPr>
              <p14:xfrm>
                <a:off x="1483314" y="942872"/>
                <a:ext cx="123757" cy="189163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8515D5-6D7A-7F8E-6D48-4BE472E89CE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74320" y="933881"/>
                  <a:ext cx="141385" cy="206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79B5FA-98B6-3BBD-9B9C-FD1FDE8783B3}"/>
                    </a:ext>
                  </a:extLst>
                </p14:cNvPr>
                <p14:cNvContentPartPr/>
                <p14:nvPr/>
              </p14:nvContentPartPr>
              <p14:xfrm>
                <a:off x="1753625" y="946400"/>
                <a:ext cx="5699" cy="157953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79B5FA-98B6-3BBD-9B9C-FD1FDE8783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44720" y="937405"/>
                  <a:ext cx="23152" cy="175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415640-263F-F0E3-9291-B82686BD14E7}"/>
                    </a:ext>
                  </a:extLst>
                </p14:cNvPr>
                <p14:cNvContentPartPr/>
                <p14:nvPr/>
              </p14:nvContentPartPr>
              <p14:xfrm>
                <a:off x="1692832" y="923603"/>
                <a:ext cx="213861" cy="5428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415640-263F-F0E3-9291-B82686BD14E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83831" y="914918"/>
                  <a:ext cx="231503" cy="23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E9597E1-B87F-BA8D-857E-73F65DACD0E6}"/>
                    </a:ext>
                  </a:extLst>
                </p14:cNvPr>
                <p14:cNvContentPartPr/>
                <p14:nvPr/>
              </p14:nvContentPartPr>
              <p14:xfrm>
                <a:off x="446037" y="1305729"/>
                <a:ext cx="1360240" cy="45052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E9597E1-B87F-BA8D-857E-73F65DACD0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7038" y="1296719"/>
                  <a:ext cx="1377877" cy="62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4711DE-8986-22CD-726B-72311D6C3DD8}"/>
                    </a:ext>
                  </a:extLst>
                </p14:cNvPr>
                <p14:cNvContentPartPr/>
                <p14:nvPr/>
              </p14:nvContentPartPr>
              <p14:xfrm>
                <a:off x="905782" y="1470196"/>
                <a:ext cx="202190" cy="206804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4711DE-8986-22CD-726B-72311D6C3DD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6788" y="1461205"/>
                  <a:ext cx="219819" cy="224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12497EE-B9FD-D14C-4380-9AA09BA1B7A2}"/>
                    </a:ext>
                  </a:extLst>
                </p14:cNvPr>
                <p14:cNvContentPartPr/>
                <p14:nvPr/>
              </p14:nvContentPartPr>
              <p14:xfrm>
                <a:off x="1099288" y="1478338"/>
                <a:ext cx="88475" cy="51023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12497EE-B9FD-D14C-4380-9AA09BA1B7A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0297" y="1469355"/>
                  <a:ext cx="106098" cy="68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CD3287-F8D2-7B1D-EC90-E13EF7615B85}"/>
                    </a:ext>
                  </a:extLst>
                </p14:cNvPr>
                <p14:cNvContentPartPr/>
                <p14:nvPr/>
              </p14:nvContentPartPr>
              <p14:xfrm>
                <a:off x="-526111" y="249208"/>
                <a:ext cx="270000" cy="87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BCD3287-F8D2-7B1D-EC90-E13EF7615B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-534751" y="240568"/>
                  <a:ext cx="287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9727148-B135-C38D-61AF-29DAD8D7941F}"/>
                    </a:ext>
                  </a:extLst>
                </p14:cNvPr>
                <p14:cNvContentPartPr/>
                <p14:nvPr/>
              </p14:nvContentPartPr>
              <p14:xfrm>
                <a:off x="-414871" y="297448"/>
                <a:ext cx="94320" cy="230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9727148-B135-C38D-61AF-29DAD8D7941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-423871" y="288808"/>
                  <a:ext cx="111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71AFF79-EFB1-384E-7F10-1D68A8D32E94}"/>
                    </a:ext>
                  </a:extLst>
                </p14:cNvPr>
                <p14:cNvContentPartPr/>
                <p14:nvPr/>
              </p14:nvContentPartPr>
              <p14:xfrm>
                <a:off x="-416311" y="378088"/>
                <a:ext cx="137520" cy="32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1AFF79-EFB1-384E-7F10-1D68A8D32E9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-425311" y="369088"/>
                  <a:ext cx="155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7FA5A8-209A-F5D9-E077-39852107A15C}"/>
                    </a:ext>
                  </a:extLst>
                </p14:cNvPr>
                <p14:cNvContentPartPr/>
                <p14:nvPr/>
              </p14:nvContentPartPr>
              <p14:xfrm>
                <a:off x="-212191" y="214288"/>
                <a:ext cx="485640" cy="474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7FA5A8-209A-F5D9-E077-39852107A15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-221191" y="205648"/>
                  <a:ext cx="5032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71803A-8FBC-A87D-A0F1-9DA1377A7D0E}"/>
                    </a:ext>
                  </a:extLst>
                </p14:cNvPr>
                <p14:cNvContentPartPr/>
                <p14:nvPr/>
              </p14:nvContentPartPr>
              <p14:xfrm>
                <a:off x="506009" y="196288"/>
                <a:ext cx="933840" cy="399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71803A-8FBC-A87D-A0F1-9DA1377A7D0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7369" y="187648"/>
                  <a:ext cx="9514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857F716-730D-6519-2CB8-DA499D21C0CA}"/>
                    </a:ext>
                  </a:extLst>
                </p14:cNvPr>
                <p14:cNvContentPartPr/>
                <p14:nvPr/>
              </p14:nvContentPartPr>
              <p14:xfrm>
                <a:off x="1039529" y="277648"/>
                <a:ext cx="30960" cy="14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857F716-730D-6519-2CB8-DA499D21C0C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0889" y="268648"/>
                  <a:ext cx="48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6DB9BF9-1D09-96CF-B61B-4B652752B529}"/>
                    </a:ext>
                  </a:extLst>
                </p14:cNvPr>
                <p14:cNvContentPartPr/>
                <p14:nvPr/>
              </p14:nvContentPartPr>
              <p14:xfrm>
                <a:off x="601049" y="264328"/>
                <a:ext cx="63000" cy="12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6DB9BF9-1D09-96CF-B61B-4B652752B52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2409" y="255328"/>
                  <a:ext cx="80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7F5592-F9C8-FA8A-BC03-92AD89CB436A}"/>
                    </a:ext>
                  </a:extLst>
                </p14:cNvPr>
                <p14:cNvContentPartPr/>
                <p14:nvPr/>
              </p14:nvContentPartPr>
              <p14:xfrm>
                <a:off x="1632449" y="316888"/>
                <a:ext cx="681480" cy="318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7F5592-F9C8-FA8A-BC03-92AD89CB436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23449" y="308248"/>
                  <a:ext cx="6991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3E35851-1189-DF47-85F5-ABE43A5232A3}"/>
                    </a:ext>
                  </a:extLst>
                </p14:cNvPr>
                <p14:cNvContentPartPr/>
                <p14:nvPr/>
              </p14:nvContentPartPr>
              <p14:xfrm>
                <a:off x="5419501" y="89480"/>
                <a:ext cx="1251360" cy="533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3E35851-1189-DF47-85F5-ABE43A5232A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10501" y="80480"/>
                  <a:ext cx="126900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18562B-BA85-C48F-7730-418965644C87}"/>
                    </a:ext>
                  </a:extLst>
                </p14:cNvPr>
                <p14:cNvContentPartPr/>
                <p14:nvPr/>
              </p14:nvContentPartPr>
              <p14:xfrm>
                <a:off x="6902341" y="131240"/>
                <a:ext cx="1429560" cy="382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18562B-BA85-C48F-7730-418965644C8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93341" y="122240"/>
                  <a:ext cx="14472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9DC939-73AB-1BEC-29C4-2046471EB676}"/>
                    </a:ext>
                  </a:extLst>
                </p14:cNvPr>
                <p14:cNvContentPartPr/>
                <p14:nvPr/>
              </p14:nvContentPartPr>
              <p14:xfrm>
                <a:off x="7786861" y="140600"/>
                <a:ext cx="28800" cy="17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9DC939-73AB-1BEC-29C4-2046471EB67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77861" y="131600"/>
                  <a:ext cx="46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E6EB268-114B-0EE4-809B-5D50A86F3EF0}"/>
                    </a:ext>
                  </a:extLst>
                </p14:cNvPr>
                <p14:cNvContentPartPr/>
                <p14:nvPr/>
              </p14:nvContentPartPr>
              <p14:xfrm>
                <a:off x="7080901" y="137720"/>
                <a:ext cx="100800" cy="5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E6EB268-114B-0EE4-809B-5D50A86F3EF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72261" y="129080"/>
                  <a:ext cx="118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1F28D46-ADD4-27F0-7AE9-F15925C9653E}"/>
                    </a:ext>
                  </a:extLst>
                </p14:cNvPr>
                <p14:cNvContentPartPr/>
                <p14:nvPr/>
              </p14:nvContentPartPr>
              <p14:xfrm>
                <a:off x="8593621" y="291080"/>
                <a:ext cx="563040" cy="280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1F28D46-ADD4-27F0-7AE9-F15925C965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84981" y="282440"/>
                  <a:ext cx="5806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0F60346-9139-DEB5-A7B7-E793D58C53BD}"/>
                    </a:ext>
                  </a:extLst>
                </p14:cNvPr>
                <p14:cNvContentPartPr/>
                <p14:nvPr/>
              </p14:nvContentPartPr>
              <p14:xfrm>
                <a:off x="6092701" y="1015760"/>
                <a:ext cx="253440" cy="290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0F60346-9139-DEB5-A7B7-E793D58C53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84061" y="1006760"/>
                  <a:ext cx="271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A19D862-CEBC-F07F-44FA-24930DC5F8C3}"/>
                    </a:ext>
                  </a:extLst>
                </p14:cNvPr>
                <p14:cNvContentPartPr/>
                <p14:nvPr/>
              </p14:nvContentPartPr>
              <p14:xfrm>
                <a:off x="6453781" y="1239680"/>
                <a:ext cx="147600" cy="141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A19D862-CEBC-F07F-44FA-24930DC5F8C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44781" y="1230680"/>
                  <a:ext cx="165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676007C-6A0B-EB1F-54EF-801506024638}"/>
                    </a:ext>
                  </a:extLst>
                </p14:cNvPr>
                <p14:cNvContentPartPr/>
                <p14:nvPr/>
              </p14:nvContentPartPr>
              <p14:xfrm>
                <a:off x="6821701" y="1058960"/>
                <a:ext cx="224640" cy="32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676007C-6A0B-EB1F-54EF-8015060246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13061" y="1050320"/>
                  <a:ext cx="242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EE4374-6F16-180C-8F0B-1F2D8FF5D035}"/>
                    </a:ext>
                  </a:extLst>
                </p14:cNvPr>
                <p14:cNvContentPartPr/>
                <p14:nvPr/>
              </p14:nvContentPartPr>
              <p14:xfrm>
                <a:off x="6857341" y="1122320"/>
                <a:ext cx="234000" cy="29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EE4374-6F16-180C-8F0B-1F2D8FF5D03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48701" y="1113680"/>
                  <a:ext cx="251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5AC76E-CDBA-1BB4-FF2A-07E8EF0719F4}"/>
                    </a:ext>
                  </a:extLst>
                </p14:cNvPr>
                <p14:cNvContentPartPr/>
                <p14:nvPr/>
              </p14:nvContentPartPr>
              <p14:xfrm>
                <a:off x="7892701" y="759440"/>
                <a:ext cx="235080" cy="284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5AC76E-CDBA-1BB4-FF2A-07E8EF0719F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83701" y="750440"/>
                  <a:ext cx="2527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63B50FF-1267-DA25-4464-964000E90D3A}"/>
                    </a:ext>
                  </a:extLst>
                </p14:cNvPr>
                <p14:cNvContentPartPr/>
                <p14:nvPr/>
              </p14:nvContentPartPr>
              <p14:xfrm>
                <a:off x="7305541" y="1075160"/>
                <a:ext cx="1544040" cy="104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63B50FF-1267-DA25-4464-964000E90D3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96901" y="1066160"/>
                  <a:ext cx="1561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6EFABD-7662-1786-B8CB-DC6BE5661712}"/>
                    </a:ext>
                  </a:extLst>
                </p14:cNvPr>
                <p14:cNvContentPartPr/>
                <p14:nvPr/>
              </p14:nvContentPartPr>
              <p14:xfrm>
                <a:off x="7553941" y="1271000"/>
                <a:ext cx="79560" cy="190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6EFABD-7662-1786-B8CB-DC6BE566171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45301" y="1262360"/>
                  <a:ext cx="97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93972C5-01E0-D8A3-5A42-270B7AD5F90F}"/>
                    </a:ext>
                  </a:extLst>
                </p14:cNvPr>
                <p14:cNvContentPartPr/>
                <p14:nvPr/>
              </p14:nvContentPartPr>
              <p14:xfrm>
                <a:off x="7812061" y="1318880"/>
                <a:ext cx="21600" cy="114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93972C5-01E0-D8A3-5A42-270B7AD5F90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03061" y="1309880"/>
                  <a:ext cx="39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C03452-8AB9-A70C-A0A3-4B0421A3040D}"/>
                    </a:ext>
                  </a:extLst>
                </p14:cNvPr>
                <p14:cNvContentPartPr/>
                <p14:nvPr/>
              </p14:nvContentPartPr>
              <p14:xfrm>
                <a:off x="7769581" y="1366040"/>
                <a:ext cx="134640" cy="6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C03452-8AB9-A70C-A0A3-4B0421A3040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60581" y="1357040"/>
                  <a:ext cx="152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E1F9612-523A-CE55-907F-82775ADDDECC}"/>
                    </a:ext>
                  </a:extLst>
                </p14:cNvPr>
                <p14:cNvContentPartPr/>
                <p14:nvPr/>
              </p14:nvContentPartPr>
              <p14:xfrm>
                <a:off x="8030221" y="1280360"/>
                <a:ext cx="191160" cy="146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E1F9612-523A-CE55-907F-82775ADDDEC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21221" y="1271360"/>
                  <a:ext cx="208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BD636D8-2804-CAAD-D8AF-91B070228B10}"/>
                    </a:ext>
                  </a:extLst>
                </p14:cNvPr>
                <p14:cNvContentPartPr/>
                <p14:nvPr/>
              </p14:nvContentPartPr>
              <p14:xfrm>
                <a:off x="8262781" y="1425800"/>
                <a:ext cx="114840" cy="78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BD636D8-2804-CAAD-D8AF-91B070228B1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53781" y="1416800"/>
                  <a:ext cx="132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E2A07CC-37D5-D584-8497-8B6BC8DE762F}"/>
                    </a:ext>
                  </a:extLst>
                </p14:cNvPr>
                <p14:cNvContentPartPr/>
                <p14:nvPr/>
              </p14:nvContentPartPr>
              <p14:xfrm>
                <a:off x="8367541" y="1238960"/>
                <a:ext cx="88920" cy="89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E2A07CC-37D5-D584-8497-8B6BC8DE76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58541" y="1229960"/>
                  <a:ext cx="106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5B49236-7C2C-F0EA-1D24-DE67D4F7A380}"/>
                    </a:ext>
                  </a:extLst>
                </p14:cNvPr>
                <p14:cNvContentPartPr/>
                <p14:nvPr/>
              </p14:nvContentPartPr>
              <p14:xfrm>
                <a:off x="8626741" y="1311320"/>
                <a:ext cx="6120" cy="146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5B49236-7C2C-F0EA-1D24-DE67D4F7A38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17741" y="1302680"/>
                  <a:ext cx="23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4F20D9-3716-CCC3-496E-98E1FADAAD1D}"/>
                    </a:ext>
                  </a:extLst>
                </p14:cNvPr>
                <p14:cNvContentPartPr/>
                <p14:nvPr/>
              </p14:nvContentPartPr>
              <p14:xfrm>
                <a:off x="8525581" y="1277480"/>
                <a:ext cx="193320" cy="43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4F20D9-3716-CCC3-496E-98E1FADAAD1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16941" y="1268480"/>
                  <a:ext cx="210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2407CF-F913-0825-AE5D-83D0CF74E58C}"/>
                    </a:ext>
                  </a:extLst>
                </p14:cNvPr>
                <p14:cNvContentPartPr/>
                <p14:nvPr/>
              </p14:nvContentPartPr>
              <p14:xfrm>
                <a:off x="8752381" y="1194680"/>
                <a:ext cx="106200" cy="92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2407CF-F913-0825-AE5D-83D0CF74E58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43381" y="1186040"/>
                  <a:ext cx="1238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51BE128-7E6B-8BB6-E411-5A9583A22183}"/>
              </a:ext>
            </a:extLst>
          </p:cNvPr>
          <p:cNvGrpSpPr/>
          <p:nvPr/>
        </p:nvGrpSpPr>
        <p:grpSpPr>
          <a:xfrm>
            <a:off x="3404581" y="92360"/>
            <a:ext cx="2349000" cy="421200"/>
            <a:chOff x="3404581" y="92360"/>
            <a:chExt cx="234900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C27A037-027E-4139-AFB3-4FA5A501ED6D}"/>
                    </a:ext>
                  </a:extLst>
                </p14:cNvPr>
                <p14:cNvContentPartPr/>
                <p14:nvPr/>
              </p14:nvContentPartPr>
              <p14:xfrm>
                <a:off x="3404581" y="92360"/>
                <a:ext cx="2349000" cy="421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C27A037-027E-4139-AFB3-4FA5A501ED6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95941" y="83360"/>
                  <a:ext cx="23666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CEBC6E3-D34F-B74C-F8CF-33B0985A69D2}"/>
                    </a:ext>
                  </a:extLst>
                </p14:cNvPr>
                <p14:cNvContentPartPr/>
                <p14:nvPr/>
              </p14:nvContentPartPr>
              <p14:xfrm>
                <a:off x="3728221" y="144560"/>
                <a:ext cx="20160" cy="27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CEBC6E3-D34F-B74C-F8CF-33B0985A69D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19581" y="135560"/>
                  <a:ext cx="378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0A6043F-9996-BC2F-6640-0C8E5AAEF892}"/>
              </a:ext>
            </a:extLst>
          </p:cNvPr>
          <p:cNvGrpSpPr/>
          <p:nvPr/>
        </p:nvGrpSpPr>
        <p:grpSpPr>
          <a:xfrm>
            <a:off x="5043661" y="760520"/>
            <a:ext cx="657000" cy="144360"/>
            <a:chOff x="5043661" y="760520"/>
            <a:chExt cx="65700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A413C0-9668-B0AF-8BEF-5D5D0BA6D1A2}"/>
                    </a:ext>
                  </a:extLst>
                </p14:cNvPr>
                <p14:cNvContentPartPr/>
                <p14:nvPr/>
              </p14:nvContentPartPr>
              <p14:xfrm>
                <a:off x="5043661" y="760880"/>
                <a:ext cx="314640" cy="144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A413C0-9668-B0AF-8BEF-5D5D0BA6D1A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34661" y="751880"/>
                  <a:ext cx="332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8313BBA-29C5-3F83-041F-E828A3016ADB}"/>
                    </a:ext>
                  </a:extLst>
                </p14:cNvPr>
                <p14:cNvContentPartPr/>
                <p14:nvPr/>
              </p14:nvContentPartPr>
              <p14:xfrm>
                <a:off x="5432461" y="760520"/>
                <a:ext cx="103680" cy="125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8313BBA-29C5-3F83-041F-E828A3016AD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423461" y="751880"/>
                  <a:ext cx="121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623C118-93F6-84D6-4FBC-6BEFDE919405}"/>
                    </a:ext>
                  </a:extLst>
                </p14:cNvPr>
                <p14:cNvContentPartPr/>
                <p14:nvPr/>
              </p14:nvContentPartPr>
              <p14:xfrm>
                <a:off x="5676901" y="859520"/>
                <a:ext cx="23760" cy="22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623C118-93F6-84D6-4FBC-6BEFDE91940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67901" y="850880"/>
                  <a:ext cx="4140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0BB1C48-5C77-1D00-D3AF-94A339641E7F}"/>
                  </a:ext>
                </a:extLst>
              </p14:cNvPr>
              <p14:cNvContentPartPr/>
              <p14:nvPr/>
            </p14:nvContentPartPr>
            <p14:xfrm>
              <a:off x="469501" y="2630000"/>
              <a:ext cx="22320" cy="207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0BB1C48-5C77-1D00-D3AF-94A339641E7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60861" y="2621000"/>
                <a:ext cx="39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7612E82-1475-41BE-D84A-A8C0AD476C72}"/>
                  </a:ext>
                </a:extLst>
              </p14:cNvPr>
              <p14:cNvContentPartPr/>
              <p14:nvPr/>
            </p14:nvContentPartPr>
            <p14:xfrm>
              <a:off x="535021" y="2561960"/>
              <a:ext cx="122040" cy="4010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7612E82-1475-41BE-D84A-A8C0AD476C7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26021" y="2553320"/>
                <a:ext cx="139680" cy="41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8E87C017-2A9B-84F6-A9C3-A8D884E33D3D}"/>
              </a:ext>
            </a:extLst>
          </p:cNvPr>
          <p:cNvGrpSpPr/>
          <p:nvPr/>
        </p:nvGrpSpPr>
        <p:grpSpPr>
          <a:xfrm>
            <a:off x="855421" y="2669960"/>
            <a:ext cx="345600" cy="335880"/>
            <a:chOff x="855421" y="2669960"/>
            <a:chExt cx="34560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66AB1D9-F4A2-7252-0C99-B80F0D19512F}"/>
                    </a:ext>
                  </a:extLst>
                </p14:cNvPr>
                <p14:cNvContentPartPr/>
                <p14:nvPr/>
              </p14:nvContentPartPr>
              <p14:xfrm>
                <a:off x="855421" y="2669960"/>
                <a:ext cx="178200" cy="241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66AB1D9-F4A2-7252-0C99-B80F0D19512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6421" y="2661320"/>
                  <a:ext cx="1958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85488D9-0F78-64A1-CFA9-A6DBB741BFF5}"/>
                    </a:ext>
                  </a:extLst>
                </p14:cNvPr>
                <p14:cNvContentPartPr/>
                <p14:nvPr/>
              </p14:nvContentPartPr>
              <p14:xfrm>
                <a:off x="1098781" y="2881640"/>
                <a:ext cx="102240" cy="124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85488D9-0F78-64A1-CFA9-A6DBB741BFF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0141" y="2873000"/>
                  <a:ext cx="1198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C4262CC-3633-AC9B-F279-AD76D893B455}"/>
              </a:ext>
            </a:extLst>
          </p:cNvPr>
          <p:cNvGrpSpPr/>
          <p:nvPr/>
        </p:nvGrpSpPr>
        <p:grpSpPr>
          <a:xfrm>
            <a:off x="1552381" y="2570240"/>
            <a:ext cx="1854360" cy="436680"/>
            <a:chOff x="1552381" y="2570240"/>
            <a:chExt cx="185436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4620A31-0037-9884-49ED-CF2ED297E05B}"/>
                    </a:ext>
                  </a:extLst>
                </p14:cNvPr>
                <p14:cNvContentPartPr/>
                <p14:nvPr/>
              </p14:nvContentPartPr>
              <p14:xfrm>
                <a:off x="1552381" y="2570240"/>
                <a:ext cx="1050840" cy="436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4620A31-0037-9884-49ED-CF2ED297E05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43741" y="2561600"/>
                  <a:ext cx="10684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DB64376-C03E-4FDF-D757-3C05E57981F2}"/>
                    </a:ext>
                  </a:extLst>
                </p14:cNvPr>
                <p14:cNvContentPartPr/>
                <p14:nvPr/>
              </p14:nvContentPartPr>
              <p14:xfrm>
                <a:off x="2793301" y="2743400"/>
                <a:ext cx="340560" cy="120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DB64376-C03E-4FDF-D757-3C05E57981F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84301" y="2734400"/>
                  <a:ext cx="358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198FDEB-F40B-95BE-FDB8-D6D4B62D0FBA}"/>
                    </a:ext>
                  </a:extLst>
                </p14:cNvPr>
                <p14:cNvContentPartPr/>
                <p14:nvPr/>
              </p14:nvContentPartPr>
              <p14:xfrm>
                <a:off x="3260581" y="2738000"/>
                <a:ext cx="146160" cy="143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198FDEB-F40B-95BE-FDB8-D6D4B62D0FB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51581" y="2729360"/>
                  <a:ext cx="16380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C5762E6-972B-9ACF-0C38-615CB44E6E57}"/>
              </a:ext>
            </a:extLst>
          </p:cNvPr>
          <p:cNvGrpSpPr/>
          <p:nvPr/>
        </p:nvGrpSpPr>
        <p:grpSpPr>
          <a:xfrm>
            <a:off x="3633901" y="2498240"/>
            <a:ext cx="1259640" cy="510840"/>
            <a:chOff x="3633901" y="2498240"/>
            <a:chExt cx="125964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A11F60F-D228-C052-B427-CDC228F71293}"/>
                    </a:ext>
                  </a:extLst>
                </p14:cNvPr>
                <p14:cNvContentPartPr/>
                <p14:nvPr/>
              </p14:nvContentPartPr>
              <p14:xfrm>
                <a:off x="3645421" y="2786600"/>
                <a:ext cx="154440" cy="22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A11F60F-D228-C052-B427-CDC228F7129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36421" y="2777960"/>
                  <a:ext cx="172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77AB83-144E-1BDA-793D-831510BBF838}"/>
                    </a:ext>
                  </a:extLst>
                </p14:cNvPr>
                <p14:cNvContentPartPr/>
                <p14:nvPr/>
              </p14:nvContentPartPr>
              <p14:xfrm>
                <a:off x="3633901" y="2860760"/>
                <a:ext cx="184320" cy="20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77AB83-144E-1BDA-793D-831510BBF83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25261" y="2851760"/>
                  <a:ext cx="201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AF91828-32E1-AD0F-0C43-A7E682273113}"/>
                    </a:ext>
                  </a:extLst>
                </p14:cNvPr>
                <p14:cNvContentPartPr/>
                <p14:nvPr/>
              </p14:nvContentPartPr>
              <p14:xfrm>
                <a:off x="4012981" y="2541080"/>
                <a:ext cx="880560" cy="468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AF91828-32E1-AD0F-0C43-A7E68227311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03981" y="2532080"/>
                  <a:ext cx="8982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DAA116-559E-5BF0-5851-DF30EEDC369A}"/>
                    </a:ext>
                  </a:extLst>
                </p14:cNvPr>
                <p14:cNvContentPartPr/>
                <p14:nvPr/>
              </p14:nvContentPartPr>
              <p14:xfrm>
                <a:off x="4626061" y="2630360"/>
                <a:ext cx="206640" cy="54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DAA116-559E-5BF0-5851-DF30EEDC369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17421" y="2621720"/>
                  <a:ext cx="224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7C8CCF-C074-2C3A-2B59-A2E8D542705C}"/>
                    </a:ext>
                  </a:extLst>
                </p14:cNvPr>
                <p14:cNvContentPartPr/>
                <p14:nvPr/>
              </p14:nvContentPartPr>
              <p14:xfrm>
                <a:off x="4612381" y="2498240"/>
                <a:ext cx="360" cy="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7C8CCF-C074-2C3A-2B59-A2E8D542705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03381" y="2489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B179DD1-6B5B-32CE-FF07-0229DEE5BA37}"/>
                  </a:ext>
                </a:extLst>
              </p14:cNvPr>
              <p14:cNvContentPartPr/>
              <p14:nvPr/>
            </p14:nvContentPartPr>
            <p14:xfrm>
              <a:off x="1598461" y="3200960"/>
              <a:ext cx="247320" cy="3229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B179DD1-6B5B-32CE-FF07-0229DEE5BA3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589821" y="3191960"/>
                <a:ext cx="264960" cy="34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837E17FC-82AA-A1AE-6CA4-EAF3129DD9CB}"/>
              </a:ext>
            </a:extLst>
          </p:cNvPr>
          <p:cNvGrpSpPr/>
          <p:nvPr/>
        </p:nvGrpSpPr>
        <p:grpSpPr>
          <a:xfrm>
            <a:off x="1992661" y="3080360"/>
            <a:ext cx="1340280" cy="331560"/>
            <a:chOff x="1992661" y="3080360"/>
            <a:chExt cx="134028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DB6EE41-0580-24DC-396B-34674E3D53DF}"/>
                    </a:ext>
                  </a:extLst>
                </p14:cNvPr>
                <p14:cNvContentPartPr/>
                <p14:nvPr/>
              </p14:nvContentPartPr>
              <p14:xfrm>
                <a:off x="1992661" y="3080360"/>
                <a:ext cx="1340280" cy="331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DB6EE41-0580-24DC-396B-34674E3D53D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83661" y="3071720"/>
                  <a:ext cx="13579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6C80DC0-F0D6-C930-EF6B-79073A74E69C}"/>
                    </a:ext>
                  </a:extLst>
                </p14:cNvPr>
                <p14:cNvContentPartPr/>
                <p14:nvPr/>
              </p14:nvContentPartPr>
              <p14:xfrm>
                <a:off x="2403421" y="3148040"/>
                <a:ext cx="418320" cy="59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6C80DC0-F0D6-C930-EF6B-79073A74E69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394421" y="3139040"/>
                  <a:ext cx="43596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A6930B6-1E22-2F09-7C20-3DFD764DD3F9}"/>
                  </a:ext>
                </a:extLst>
              </p14:cNvPr>
              <p14:cNvContentPartPr/>
              <p14:nvPr/>
            </p14:nvContentPartPr>
            <p14:xfrm>
              <a:off x="6687061" y="2359280"/>
              <a:ext cx="148320" cy="2444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A6930B6-1E22-2F09-7C20-3DFD764DD3F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678421" y="2350640"/>
                <a:ext cx="1659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7CF76FE-3292-BB53-2469-D8933F73EDDD}"/>
                  </a:ext>
                </a:extLst>
              </p14:cNvPr>
              <p14:cNvContentPartPr/>
              <p14:nvPr/>
            </p14:nvContentPartPr>
            <p14:xfrm>
              <a:off x="8121301" y="2821160"/>
              <a:ext cx="1065240" cy="360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7CF76FE-3292-BB53-2469-D8933F73EDD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112301" y="2812520"/>
                <a:ext cx="1082880" cy="37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F50D5AC-A34E-C1A4-71CE-5007C6AC3D53}"/>
              </a:ext>
            </a:extLst>
          </p:cNvPr>
          <p:cNvGrpSpPr/>
          <p:nvPr/>
        </p:nvGrpSpPr>
        <p:grpSpPr>
          <a:xfrm>
            <a:off x="10089421" y="1242920"/>
            <a:ext cx="1549080" cy="678960"/>
            <a:chOff x="10089421" y="1242920"/>
            <a:chExt cx="1549080" cy="67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527C64-6CE0-84B7-0FCD-56A410CE6A3B}"/>
                    </a:ext>
                  </a:extLst>
                </p14:cNvPr>
                <p14:cNvContentPartPr/>
                <p14:nvPr/>
              </p14:nvContentPartPr>
              <p14:xfrm>
                <a:off x="10089421" y="1543880"/>
                <a:ext cx="93240" cy="184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527C64-6CE0-84B7-0FCD-56A410CE6A3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80781" y="1535240"/>
                  <a:ext cx="110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DA7CA1D-DFDF-94F5-654C-2B89C0B46078}"/>
                    </a:ext>
                  </a:extLst>
                </p14:cNvPr>
                <p14:cNvContentPartPr/>
                <p14:nvPr/>
              </p14:nvContentPartPr>
              <p14:xfrm>
                <a:off x="10346821" y="1358120"/>
                <a:ext cx="223560" cy="299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DA7CA1D-DFDF-94F5-654C-2B89C0B4607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37821" y="1349120"/>
                  <a:ext cx="2412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2F6E68F-70F8-9090-E1E4-2597FF5F4BEE}"/>
                    </a:ext>
                  </a:extLst>
                </p14:cNvPr>
                <p14:cNvContentPartPr/>
                <p14:nvPr/>
              </p14:nvContentPartPr>
              <p14:xfrm>
                <a:off x="10699261" y="1509680"/>
                <a:ext cx="153000" cy="20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2F6E68F-70F8-9090-E1E4-2597FF5F4BE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90621" y="1501040"/>
                  <a:ext cx="170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415B6AF-F8B3-AD76-ABFB-A2CFCF826DFB}"/>
                    </a:ext>
                  </a:extLst>
                </p14:cNvPr>
                <p14:cNvContentPartPr/>
                <p14:nvPr/>
              </p14:nvContentPartPr>
              <p14:xfrm>
                <a:off x="10679461" y="1596800"/>
                <a:ext cx="176760" cy="42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415B6AF-F8B3-AD76-ABFB-A2CFCF826DF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70461" y="1587800"/>
                  <a:ext cx="194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8FC0D10-BEFC-5217-90A7-AB0FB50F365E}"/>
                    </a:ext>
                  </a:extLst>
                </p14:cNvPr>
                <p14:cNvContentPartPr/>
                <p14:nvPr/>
              </p14:nvContentPartPr>
              <p14:xfrm>
                <a:off x="11112541" y="1242920"/>
                <a:ext cx="25560" cy="237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8FC0D10-BEFC-5217-90A7-AB0FB50F365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103901" y="1234280"/>
                  <a:ext cx="43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106A299-EC0E-31F1-86E6-9CC4AFA3DBAC}"/>
                    </a:ext>
                  </a:extLst>
                </p14:cNvPr>
                <p14:cNvContentPartPr/>
                <p14:nvPr/>
              </p14:nvContentPartPr>
              <p14:xfrm>
                <a:off x="11094541" y="1290080"/>
                <a:ext cx="173160" cy="212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106A299-EC0E-31F1-86E6-9CC4AFA3DBA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85901" y="1281440"/>
                  <a:ext cx="190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BC5361A-9A64-9EEC-F021-37DE79C54716}"/>
                    </a:ext>
                  </a:extLst>
                </p14:cNvPr>
                <p14:cNvContentPartPr/>
                <p14:nvPr/>
              </p14:nvContentPartPr>
              <p14:xfrm>
                <a:off x="11398021" y="1298000"/>
                <a:ext cx="25560" cy="198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BC5361A-9A64-9EEC-F021-37DE79C5471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89021" y="1289360"/>
                  <a:ext cx="43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8C4AEEF-FB1F-BF70-3575-EB43B0B1258E}"/>
                    </a:ext>
                  </a:extLst>
                </p14:cNvPr>
                <p14:cNvContentPartPr/>
                <p14:nvPr/>
              </p14:nvContentPartPr>
              <p14:xfrm>
                <a:off x="11298661" y="1291160"/>
                <a:ext cx="252720" cy="12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8C4AEEF-FB1F-BF70-3575-EB43B0B1258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90021" y="1282160"/>
                  <a:ext cx="270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0AF683A-E624-1EEF-0A70-85EBC44C3A6C}"/>
                    </a:ext>
                  </a:extLst>
                </p14:cNvPr>
                <p14:cNvContentPartPr/>
                <p14:nvPr/>
              </p14:nvContentPartPr>
              <p14:xfrm>
                <a:off x="10997701" y="1560080"/>
                <a:ext cx="549000" cy="75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0AF683A-E624-1EEF-0A70-85EBC44C3A6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89061" y="1551440"/>
                  <a:ext cx="566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A9A19D8-858E-AC03-8121-FEEB64A8D9B4}"/>
                    </a:ext>
                  </a:extLst>
                </p14:cNvPr>
                <p14:cNvContentPartPr/>
                <p14:nvPr/>
              </p14:nvContentPartPr>
              <p14:xfrm>
                <a:off x="11070781" y="1732880"/>
                <a:ext cx="254160" cy="161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A9A19D8-858E-AC03-8121-FEEB64A8D9B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062141" y="1723880"/>
                  <a:ext cx="271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9448868-7363-856B-E133-F57F76B36847}"/>
                    </a:ext>
                  </a:extLst>
                </p14:cNvPr>
                <p14:cNvContentPartPr/>
                <p14:nvPr/>
              </p14:nvContentPartPr>
              <p14:xfrm>
                <a:off x="11359141" y="1649360"/>
                <a:ext cx="279360" cy="272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9448868-7363-856B-E133-F57F76B3684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350501" y="1640360"/>
                  <a:ext cx="29700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B2F6FF4-83B7-29AB-5DED-79AE94031AC0}"/>
              </a:ext>
            </a:extLst>
          </p:cNvPr>
          <p:cNvGrpSpPr/>
          <p:nvPr/>
        </p:nvGrpSpPr>
        <p:grpSpPr>
          <a:xfrm>
            <a:off x="6662941" y="2230400"/>
            <a:ext cx="5299200" cy="972720"/>
            <a:chOff x="6662941" y="2230400"/>
            <a:chExt cx="5299200" cy="97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68BFEAA-96D5-9998-EAEB-2C9E529A7B21}"/>
                    </a:ext>
                  </a:extLst>
                </p14:cNvPr>
                <p14:cNvContentPartPr/>
                <p14:nvPr/>
              </p14:nvContentPartPr>
              <p14:xfrm>
                <a:off x="6912061" y="2376200"/>
                <a:ext cx="885240" cy="387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68BFEAA-96D5-9998-EAEB-2C9E529A7B2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903421" y="2367560"/>
                  <a:ext cx="9028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8E9A165-ADD1-D415-1784-CADD42F9D22D}"/>
                    </a:ext>
                  </a:extLst>
                </p14:cNvPr>
                <p14:cNvContentPartPr/>
                <p14:nvPr/>
              </p14:nvContentPartPr>
              <p14:xfrm>
                <a:off x="7990621" y="2477720"/>
                <a:ext cx="367560" cy="149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8E9A165-ADD1-D415-1784-CADD42F9D22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81621" y="2469080"/>
                  <a:ext cx="385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09C75EC-F057-6901-9E00-50C91381A088}"/>
                    </a:ext>
                  </a:extLst>
                </p14:cNvPr>
                <p14:cNvContentPartPr/>
                <p14:nvPr/>
              </p14:nvContentPartPr>
              <p14:xfrm>
                <a:off x="8618821" y="2445680"/>
                <a:ext cx="165240" cy="152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09C75EC-F057-6901-9E00-50C91381A0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609821" y="2437040"/>
                  <a:ext cx="182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1B7D9D0-D976-460D-7D9B-3A6BF805C5DF}"/>
                    </a:ext>
                  </a:extLst>
                </p14:cNvPr>
                <p14:cNvContentPartPr/>
                <p14:nvPr/>
              </p14:nvContentPartPr>
              <p14:xfrm>
                <a:off x="8850661" y="2588600"/>
                <a:ext cx="88200" cy="55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1B7D9D0-D976-460D-7D9B-3A6BF805C5D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842021" y="2579600"/>
                  <a:ext cx="105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5E615A3-C7EA-307C-8C15-017642D88371}"/>
                    </a:ext>
                  </a:extLst>
                </p14:cNvPr>
                <p14:cNvContentPartPr/>
                <p14:nvPr/>
              </p14:nvContentPartPr>
              <p14:xfrm>
                <a:off x="9055141" y="2449640"/>
                <a:ext cx="179280" cy="14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5E615A3-C7EA-307C-8C15-017642D8837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46501" y="2441000"/>
                  <a:ext cx="196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CB007C8-AABD-72F6-A76C-A9E47204AABD}"/>
                    </a:ext>
                  </a:extLst>
                </p14:cNvPr>
                <p14:cNvContentPartPr/>
                <p14:nvPr/>
              </p14:nvContentPartPr>
              <p14:xfrm>
                <a:off x="9093661" y="2530280"/>
                <a:ext cx="168840" cy="32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CB007C8-AABD-72F6-A76C-A9E47204AAB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085021" y="2521280"/>
                  <a:ext cx="186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BFBBB2C-3B0A-9F60-A3CC-7D0437F2EE7E}"/>
                    </a:ext>
                  </a:extLst>
                </p14:cNvPr>
                <p14:cNvContentPartPr/>
                <p14:nvPr/>
              </p14:nvContentPartPr>
              <p14:xfrm>
                <a:off x="9423421" y="2247320"/>
                <a:ext cx="990720" cy="443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BFBBB2C-3B0A-9F60-A3CC-7D0437F2EE7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414421" y="2238320"/>
                  <a:ext cx="10083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DE6563F-4A9D-3279-7E76-F4D39D2989AC}"/>
                    </a:ext>
                  </a:extLst>
                </p14:cNvPr>
                <p14:cNvContentPartPr/>
                <p14:nvPr/>
              </p14:nvContentPartPr>
              <p14:xfrm>
                <a:off x="10090501" y="2338760"/>
                <a:ext cx="231840" cy="47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DE6563F-4A9D-3279-7E76-F4D39D2989A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81861" y="2330120"/>
                  <a:ext cx="249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EEC9E9E-F78D-8618-78AD-3C6F27D0ECDB}"/>
                    </a:ext>
                  </a:extLst>
                </p14:cNvPr>
                <p14:cNvContentPartPr/>
                <p14:nvPr/>
              </p14:nvContentPartPr>
              <p14:xfrm>
                <a:off x="10069261" y="2230400"/>
                <a:ext cx="39600" cy="22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EEC9E9E-F78D-8618-78AD-3C6F27D0ECD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60621" y="2221760"/>
                  <a:ext cx="57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5250D81-86BA-B5C6-58C8-8DE911911536}"/>
                    </a:ext>
                  </a:extLst>
                </p14:cNvPr>
                <p14:cNvContentPartPr/>
                <p14:nvPr/>
              </p14:nvContentPartPr>
              <p14:xfrm>
                <a:off x="10606021" y="2266040"/>
                <a:ext cx="267120" cy="474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5250D81-86BA-B5C6-58C8-8DE91191153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97021" y="2257040"/>
                  <a:ext cx="2847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9F6C0F7-D54D-E786-541E-00DE18717697}"/>
                    </a:ext>
                  </a:extLst>
                </p14:cNvPr>
                <p14:cNvContentPartPr/>
                <p14:nvPr/>
              </p14:nvContentPartPr>
              <p14:xfrm>
                <a:off x="11004541" y="2286200"/>
                <a:ext cx="957600" cy="317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9F6C0F7-D54D-E786-541E-00DE1871769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95541" y="2277200"/>
                  <a:ext cx="9752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CE12D60-1396-608E-2AE2-4CBD500849D6}"/>
                    </a:ext>
                  </a:extLst>
                </p14:cNvPr>
                <p14:cNvContentPartPr/>
                <p14:nvPr/>
              </p14:nvContentPartPr>
              <p14:xfrm>
                <a:off x="11377141" y="2385920"/>
                <a:ext cx="205560" cy="21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CE12D60-1396-608E-2AE2-4CBD500849D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68501" y="2377280"/>
                  <a:ext cx="223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4D7F1EE-825E-FEDF-1E72-7C759350E1E6}"/>
                    </a:ext>
                  </a:extLst>
                </p14:cNvPr>
                <p14:cNvContentPartPr/>
                <p14:nvPr/>
              </p14:nvContentPartPr>
              <p14:xfrm>
                <a:off x="6662941" y="2779760"/>
                <a:ext cx="562680" cy="216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4D7F1EE-825E-FEDF-1E72-7C759350E1E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54301" y="2771120"/>
                  <a:ext cx="580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77C1228-C428-833A-B5E2-A62C2BEABC4F}"/>
                    </a:ext>
                  </a:extLst>
                </p14:cNvPr>
                <p14:cNvContentPartPr/>
                <p14:nvPr/>
              </p14:nvContentPartPr>
              <p14:xfrm>
                <a:off x="7083061" y="2855000"/>
                <a:ext cx="237960" cy="6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77C1228-C428-833A-B5E2-A62C2BEABC4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074061" y="2846000"/>
                  <a:ext cx="25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9896017-3079-66F5-57C7-CC34D6571C64}"/>
                    </a:ext>
                  </a:extLst>
                </p14:cNvPr>
                <p14:cNvContentPartPr/>
                <p14:nvPr/>
              </p14:nvContentPartPr>
              <p14:xfrm>
                <a:off x="7542781" y="2886320"/>
                <a:ext cx="118800" cy="139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9896017-3079-66F5-57C7-CC34D6571C6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34141" y="2877320"/>
                  <a:ext cx="136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FA728E3-5B26-99D8-0F40-E27AEA6EE6A6}"/>
                    </a:ext>
                  </a:extLst>
                </p14:cNvPr>
                <p14:cNvContentPartPr/>
                <p14:nvPr/>
              </p14:nvContentPartPr>
              <p14:xfrm>
                <a:off x="7813861" y="2951480"/>
                <a:ext cx="139680" cy="4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FA728E3-5B26-99D8-0F40-E27AEA6EE6A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05221" y="2942480"/>
                  <a:ext cx="157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0BD32B-7CAC-B15D-EF26-4712136F706D}"/>
                    </a:ext>
                  </a:extLst>
                </p14:cNvPr>
                <p14:cNvContentPartPr/>
                <p14:nvPr/>
              </p14:nvContentPartPr>
              <p14:xfrm>
                <a:off x="7815301" y="3012680"/>
                <a:ext cx="168120" cy="31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0BD32B-7CAC-B15D-EF26-4712136F706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06301" y="3003680"/>
                  <a:ext cx="185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EB04EB9-B32B-4159-52CC-A691A36B8790}"/>
                    </a:ext>
                  </a:extLst>
                </p14:cNvPr>
                <p14:cNvContentPartPr/>
                <p14:nvPr/>
              </p14:nvContentPartPr>
              <p14:xfrm>
                <a:off x="9371941" y="2779040"/>
                <a:ext cx="1124280" cy="424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EB04EB9-B32B-4159-52CC-A691A36B879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63301" y="2770400"/>
                  <a:ext cx="11419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D02ABCA-65DC-7454-7BE6-E67E569FE306}"/>
                    </a:ext>
                  </a:extLst>
                </p14:cNvPr>
                <p14:cNvContentPartPr/>
                <p14:nvPr/>
              </p14:nvContentPartPr>
              <p14:xfrm>
                <a:off x="10201741" y="2891720"/>
                <a:ext cx="196200" cy="30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D02ABCA-65DC-7454-7BE6-E67E569FE30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192741" y="2882720"/>
                  <a:ext cx="213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E1A4900-6F24-1D91-D14D-99F823C62741}"/>
                    </a:ext>
                  </a:extLst>
                </p14:cNvPr>
                <p14:cNvContentPartPr/>
                <p14:nvPr/>
              </p14:nvContentPartPr>
              <p14:xfrm>
                <a:off x="10139101" y="2794520"/>
                <a:ext cx="32400" cy="6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E1A4900-6F24-1D91-D14D-99F823C6274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130461" y="2785880"/>
                  <a:ext cx="50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B54F8C4-5243-D334-301C-61B1CC2D1479}"/>
                    </a:ext>
                  </a:extLst>
                </p14:cNvPr>
                <p14:cNvContentPartPr/>
                <p14:nvPr/>
              </p14:nvContentPartPr>
              <p14:xfrm>
                <a:off x="10626181" y="2932400"/>
                <a:ext cx="48960" cy="70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B54F8C4-5243-D334-301C-61B1CC2D147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617541" y="2923760"/>
                  <a:ext cx="6660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94113AB-7694-AF1C-BE64-137DB26F7F0E}"/>
                  </a:ext>
                </a:extLst>
              </p14:cNvPr>
              <p14:cNvContentPartPr/>
              <p14:nvPr/>
            </p14:nvContentPartPr>
            <p14:xfrm>
              <a:off x="11461741" y="1742600"/>
              <a:ext cx="244800" cy="680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94113AB-7694-AF1C-BE64-137DB26F7F0E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407741" y="1634600"/>
                <a:ext cx="3524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A37225C-D193-C884-C236-AB97810BD2EE}"/>
                  </a:ext>
                </a:extLst>
              </p14:cNvPr>
              <p14:cNvContentPartPr/>
              <p14:nvPr/>
            </p14:nvContentPartPr>
            <p14:xfrm>
              <a:off x="6640981" y="2399240"/>
              <a:ext cx="2228400" cy="2358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A37225C-D193-C884-C236-AB97810BD2E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587341" y="2291600"/>
                <a:ext cx="233604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057FA06-04F0-4BC1-421B-56A943F883EC}"/>
                  </a:ext>
                </a:extLst>
              </p14:cNvPr>
              <p14:cNvContentPartPr/>
              <p14:nvPr/>
            </p14:nvContentPartPr>
            <p14:xfrm>
              <a:off x="1763713" y="1511952"/>
              <a:ext cx="104400" cy="6012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057FA06-04F0-4BC1-421B-56A943F883EC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709713" y="1403952"/>
                <a:ext cx="2120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EECF79E-D3EA-3D39-1C58-4D643EA05ED7}"/>
                  </a:ext>
                </a:extLst>
              </p14:cNvPr>
              <p14:cNvContentPartPr/>
              <p14:nvPr/>
            </p14:nvContentPartPr>
            <p14:xfrm>
              <a:off x="3302341" y="2772200"/>
              <a:ext cx="142200" cy="658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EECF79E-D3EA-3D39-1C58-4D643EA05ED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248701" y="2664560"/>
                <a:ext cx="249840" cy="281520"/>
              </a:xfrm>
              <a:prstGeom prst="rect">
                <a:avLst/>
              </a:prstGeom>
            </p:spPr>
          </p:pic>
        </mc:Fallback>
      </mc:AlternateContent>
      <p:pic>
        <p:nvPicPr>
          <p:cNvPr id="136" name="Picture 135">
            <a:extLst>
              <a:ext uri="{FF2B5EF4-FFF2-40B4-BE49-F238E27FC236}">
                <a16:creationId xmlns:a16="http://schemas.microsoft.com/office/drawing/2014/main" id="{F70A1FD7-A830-E595-4D73-6748A4B97C3F}"/>
              </a:ext>
            </a:extLst>
      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3228532" y="1352435"/>
            <a:ext cx="2369194" cy="7803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83764D6-C3CE-8006-C75B-80CC3E990D0C}"/>
                  </a:ext>
                </a:extLst>
              </p14:cNvPr>
              <p14:cNvContentPartPr/>
              <p14:nvPr/>
            </p14:nvContentPartPr>
            <p14:xfrm>
              <a:off x="4436416" y="1844480"/>
              <a:ext cx="426240" cy="612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83764D6-C3CE-8006-C75B-80CC3E990D0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382416" y="1736480"/>
                <a:ext cx="5338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14D93AE-F8AA-7522-7EE6-4D15FA7DD093}"/>
                  </a:ext>
                </a:extLst>
              </p14:cNvPr>
              <p14:cNvContentPartPr/>
              <p14:nvPr/>
            </p14:nvContentPartPr>
            <p14:xfrm>
              <a:off x="4983616" y="1875440"/>
              <a:ext cx="2880" cy="514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14D93AE-F8AA-7522-7EE6-4D15FA7DD09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929616" y="1767800"/>
                <a:ext cx="11052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FA3F29C-6D5D-B84B-4C07-4D4311E05311}"/>
              </a:ext>
            </a:extLst>
          </p:cNvPr>
          <p:cNvGrpSpPr/>
          <p:nvPr/>
        </p:nvGrpSpPr>
        <p:grpSpPr>
          <a:xfrm>
            <a:off x="455176" y="3779480"/>
            <a:ext cx="594000" cy="426600"/>
            <a:chOff x="455176" y="3779480"/>
            <a:chExt cx="59400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9EA56E4-7EAF-41AD-7BF3-168595779C01}"/>
                    </a:ext>
                  </a:extLst>
                </p14:cNvPr>
                <p14:cNvContentPartPr/>
                <p14:nvPr/>
              </p14:nvContentPartPr>
              <p14:xfrm>
                <a:off x="455176" y="3897920"/>
                <a:ext cx="101160" cy="200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9EA56E4-7EAF-41AD-7BF3-168595779C0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6536" y="3888920"/>
                  <a:ext cx="118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181DD29-9FAC-DFFE-5D8F-E1112342D89A}"/>
                    </a:ext>
                  </a:extLst>
                </p14:cNvPr>
                <p14:cNvContentPartPr/>
                <p14:nvPr/>
              </p14:nvContentPartPr>
              <p14:xfrm>
                <a:off x="517096" y="3779480"/>
                <a:ext cx="184680" cy="426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181DD29-9FAC-DFFE-5D8F-E1112342D89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8456" y="3770480"/>
                  <a:ext cx="2023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CEE6069-ECED-91AB-F4B7-5E924D0F893D}"/>
                    </a:ext>
                  </a:extLst>
                </p14:cNvPr>
                <p14:cNvContentPartPr/>
                <p14:nvPr/>
              </p14:nvContentPartPr>
              <p14:xfrm>
                <a:off x="880336" y="3899360"/>
                <a:ext cx="168840" cy="259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CEE6069-ECED-91AB-F4B7-5E924D0F893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1336" y="3890360"/>
                  <a:ext cx="18648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77E5917-7C25-B09A-EFE2-79C20A784D97}"/>
                  </a:ext>
                </a:extLst>
              </p14:cNvPr>
              <p14:cNvContentPartPr/>
              <p14:nvPr/>
            </p14:nvContentPartPr>
            <p14:xfrm>
              <a:off x="1084816" y="4139120"/>
              <a:ext cx="108720" cy="9684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77E5917-7C25-B09A-EFE2-79C20A784D9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76176" y="4130120"/>
                <a:ext cx="12636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5AF1C35-518E-600E-3DF6-D570C40DE751}"/>
              </a:ext>
            </a:extLst>
          </p:cNvPr>
          <p:cNvGrpSpPr/>
          <p:nvPr/>
        </p:nvGrpSpPr>
        <p:grpSpPr>
          <a:xfrm>
            <a:off x="1470016" y="3855080"/>
            <a:ext cx="1495080" cy="241560"/>
            <a:chOff x="1470016" y="3855080"/>
            <a:chExt cx="149508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7CBBEF6-883D-19A5-B9E6-AF5924A4CCCC}"/>
                    </a:ext>
                  </a:extLst>
                </p14:cNvPr>
                <p14:cNvContentPartPr/>
                <p14:nvPr/>
              </p14:nvContentPartPr>
              <p14:xfrm>
                <a:off x="1470016" y="3855080"/>
                <a:ext cx="1072440" cy="239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7CBBEF6-883D-19A5-B9E6-AF5924A4CCC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461376" y="3846440"/>
                  <a:ext cx="1090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101332C-2302-B70B-8F7B-553D519321C3}"/>
                    </a:ext>
                  </a:extLst>
                </p14:cNvPr>
                <p14:cNvContentPartPr/>
                <p14:nvPr/>
              </p14:nvContentPartPr>
              <p14:xfrm>
                <a:off x="2683936" y="3935000"/>
                <a:ext cx="281160" cy="161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101332C-2302-B70B-8F7B-553D519321C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74936" y="3926360"/>
                  <a:ext cx="29880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37C97C6-F564-1375-6309-91143FD7DF26}"/>
              </a:ext>
            </a:extLst>
          </p:cNvPr>
          <p:cNvGrpSpPr/>
          <p:nvPr/>
        </p:nvGrpSpPr>
        <p:grpSpPr>
          <a:xfrm>
            <a:off x="3243736" y="3825200"/>
            <a:ext cx="1481040" cy="288000"/>
            <a:chOff x="3243736" y="3825200"/>
            <a:chExt cx="148104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1EB3E51-5F78-5695-23DA-379C997EFB57}"/>
                    </a:ext>
                  </a:extLst>
                </p14:cNvPr>
                <p14:cNvContentPartPr/>
                <p14:nvPr/>
              </p14:nvContentPartPr>
              <p14:xfrm>
                <a:off x="3290176" y="3828080"/>
                <a:ext cx="35640" cy="238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1EB3E51-5F78-5695-23DA-379C997EFB5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81536" y="3819080"/>
                  <a:ext cx="53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D37CFA9-E014-DF7D-1B87-1F493B587FE4}"/>
                    </a:ext>
                  </a:extLst>
                </p14:cNvPr>
                <p14:cNvContentPartPr/>
                <p14:nvPr/>
              </p14:nvContentPartPr>
              <p14:xfrm>
                <a:off x="3243736" y="3825200"/>
                <a:ext cx="178920" cy="20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D37CFA9-E014-DF7D-1B87-1F493B587FE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35096" y="3816560"/>
                  <a:ext cx="196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4189BE2-B31A-DD5A-8FAE-DAF89417511D}"/>
                    </a:ext>
                  </a:extLst>
                </p14:cNvPr>
                <p14:cNvContentPartPr/>
                <p14:nvPr/>
              </p14:nvContentPartPr>
              <p14:xfrm>
                <a:off x="3522376" y="3977840"/>
                <a:ext cx="1202400" cy="135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4189BE2-B31A-DD5A-8FAE-DAF89417511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13376" y="3969200"/>
                  <a:ext cx="1220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7CE25C2-42B1-6662-A4E3-5AA3F994A753}"/>
                    </a:ext>
                  </a:extLst>
                </p14:cNvPr>
                <p14:cNvContentPartPr/>
                <p14:nvPr/>
              </p14:nvContentPartPr>
              <p14:xfrm>
                <a:off x="3673936" y="3899720"/>
                <a:ext cx="360" cy="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7CE25C2-42B1-6662-A4E3-5AA3F994A75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64936" y="3891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8B6F462-7FCC-F41C-B7BB-426CA2BA771F}"/>
              </a:ext>
            </a:extLst>
          </p:cNvPr>
          <p:cNvGrpSpPr/>
          <p:nvPr/>
        </p:nvGrpSpPr>
        <p:grpSpPr>
          <a:xfrm>
            <a:off x="6096000" y="3796400"/>
            <a:ext cx="358200" cy="317880"/>
            <a:chOff x="6096000" y="3796400"/>
            <a:chExt cx="35820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8C7A3C6-7137-6761-186D-10734CFF56F8}"/>
                    </a:ext>
                  </a:extLst>
                </p14:cNvPr>
                <p14:cNvContentPartPr/>
                <p14:nvPr/>
              </p14:nvContentPartPr>
              <p14:xfrm>
                <a:off x="6096000" y="3796400"/>
                <a:ext cx="177480" cy="237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8C7A3C6-7137-6761-186D-10734CFF56F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87000" y="3787760"/>
                  <a:ext cx="195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6CB0109-ACB4-9611-3519-2CD1EFAEB428}"/>
                    </a:ext>
                  </a:extLst>
                </p14:cNvPr>
                <p14:cNvContentPartPr/>
                <p14:nvPr/>
              </p14:nvContentPartPr>
              <p14:xfrm>
                <a:off x="6332160" y="3987920"/>
                <a:ext cx="122040" cy="126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6CB0109-ACB4-9611-3519-2CD1EFAEB42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23160" y="3978920"/>
                  <a:ext cx="1396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1F6A5E5-A6CA-7CFA-17CF-AFDB975DA0A5}"/>
              </a:ext>
            </a:extLst>
          </p:cNvPr>
          <p:cNvGrpSpPr/>
          <p:nvPr/>
        </p:nvGrpSpPr>
        <p:grpSpPr>
          <a:xfrm>
            <a:off x="6706560" y="3593360"/>
            <a:ext cx="2568240" cy="405720"/>
            <a:chOff x="6706560" y="3593360"/>
            <a:chExt cx="256824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AA7CD8-A440-3FA2-C7F7-7D3A4991FD7C}"/>
                    </a:ext>
                  </a:extLst>
                </p14:cNvPr>
                <p14:cNvContentPartPr/>
                <p14:nvPr/>
              </p14:nvContentPartPr>
              <p14:xfrm>
                <a:off x="6706560" y="3814040"/>
                <a:ext cx="1165320" cy="185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AA7CD8-A440-3FA2-C7F7-7D3A4991FD7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97920" y="3805040"/>
                  <a:ext cx="1182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540C9C9-0146-3A69-FFC2-27AC14FEEB5D}"/>
                    </a:ext>
                  </a:extLst>
                </p14:cNvPr>
                <p14:cNvContentPartPr/>
                <p14:nvPr/>
              </p14:nvContentPartPr>
              <p14:xfrm>
                <a:off x="6781080" y="3593360"/>
                <a:ext cx="360" cy="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540C9C9-0146-3A69-FFC2-27AC14FEEB5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72080" y="3584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BB99F6F-861B-A780-0653-602227ED3BBA}"/>
                    </a:ext>
                  </a:extLst>
                </p14:cNvPr>
                <p14:cNvContentPartPr/>
                <p14:nvPr/>
              </p14:nvContentPartPr>
              <p14:xfrm>
                <a:off x="8103720" y="3600920"/>
                <a:ext cx="577440" cy="333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BB99F6F-861B-A780-0653-602227ED3B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95080" y="3592280"/>
                  <a:ext cx="5950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7BC2348-39F3-8A39-45AA-75F217AA1E08}"/>
                    </a:ext>
                  </a:extLst>
                </p14:cNvPr>
                <p14:cNvContentPartPr/>
                <p14:nvPr/>
              </p14:nvContentPartPr>
              <p14:xfrm>
                <a:off x="8371920" y="3718640"/>
                <a:ext cx="214560" cy="25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7BC2348-39F3-8A39-45AA-75F217AA1E0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62920" y="3710000"/>
                  <a:ext cx="232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BA87FDD-F55B-5298-2410-AF5D02C58BD4}"/>
                    </a:ext>
                  </a:extLst>
                </p14:cNvPr>
                <p14:cNvContentPartPr/>
                <p14:nvPr/>
              </p14:nvContentPartPr>
              <p14:xfrm>
                <a:off x="8191200" y="3637640"/>
                <a:ext cx="70920" cy="15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BA87FDD-F55B-5298-2410-AF5D02C58BD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82200" y="3629000"/>
                  <a:ext cx="88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E881328-15F2-A045-D6EC-17306B3DB75A}"/>
                    </a:ext>
                  </a:extLst>
                </p14:cNvPr>
                <p14:cNvContentPartPr/>
                <p14:nvPr/>
              </p14:nvContentPartPr>
              <p14:xfrm>
                <a:off x="9032520" y="3666440"/>
                <a:ext cx="26280" cy="2404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E881328-15F2-A045-D6EC-17306B3DB75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023520" y="3657800"/>
                  <a:ext cx="43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6201326-4FBA-3429-E922-BBB80DC3E2D9}"/>
                    </a:ext>
                  </a:extLst>
                </p14:cNvPr>
                <p14:cNvContentPartPr/>
                <p14:nvPr/>
              </p14:nvContentPartPr>
              <p14:xfrm>
                <a:off x="8917680" y="3636560"/>
                <a:ext cx="357120" cy="74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6201326-4FBA-3429-E922-BBB80DC3E2D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908680" y="3627560"/>
                  <a:ext cx="37476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EC3BFC5E-28A2-EFDB-63D5-EA4D60008001}"/>
                  </a:ext>
                </a:extLst>
              </p14:cNvPr>
              <p14:cNvContentPartPr/>
              <p14:nvPr/>
            </p14:nvContentPartPr>
            <p14:xfrm>
              <a:off x="11390176" y="1236440"/>
              <a:ext cx="203040" cy="18144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EC3BFC5E-28A2-EFDB-63D5-EA4D6000800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1336176" y="1128440"/>
                <a:ext cx="31068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F1F2649-5604-DD3A-ED34-C962C3E13D17}"/>
                  </a:ext>
                </a:extLst>
              </p14:cNvPr>
              <p14:cNvContentPartPr/>
              <p14:nvPr/>
            </p14:nvContentPartPr>
            <p14:xfrm>
              <a:off x="1323136" y="1413920"/>
              <a:ext cx="259560" cy="23328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F1F2649-5604-DD3A-ED34-C962C3E13D1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269496" y="1305920"/>
                <a:ext cx="367200" cy="4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08A9A48-22B7-3C42-AA76-EE3C4CE8452E}"/>
              </a:ext>
            </a:extLst>
          </p:cNvPr>
          <p:cNvGrpSpPr/>
          <p:nvPr/>
        </p:nvGrpSpPr>
        <p:grpSpPr>
          <a:xfrm>
            <a:off x="9689160" y="3423440"/>
            <a:ext cx="2191696" cy="624600"/>
            <a:chOff x="9689160" y="3423440"/>
            <a:chExt cx="2191696" cy="62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D52FBC2-AD77-DC32-E13F-CCC960842169}"/>
                    </a:ext>
                  </a:extLst>
                </p14:cNvPr>
                <p14:cNvContentPartPr/>
                <p14:nvPr/>
              </p14:nvContentPartPr>
              <p14:xfrm>
                <a:off x="9689160" y="3540800"/>
                <a:ext cx="172440" cy="507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D52FBC2-AD77-DC32-E13F-CCC96084216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80160" y="3531800"/>
                  <a:ext cx="19008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4DF1B0F-216C-0C96-532D-1A1AA709687D}"/>
                    </a:ext>
                  </a:extLst>
                </p14:cNvPr>
                <p14:cNvContentPartPr/>
                <p14:nvPr/>
              </p14:nvContentPartPr>
              <p14:xfrm>
                <a:off x="9870960" y="3629000"/>
                <a:ext cx="297360" cy="2545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4DF1B0F-216C-0C96-532D-1A1AA709687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862320" y="3620000"/>
                  <a:ext cx="3150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8DB4268-6F3D-A694-DACA-07CA7BA483EB}"/>
                    </a:ext>
                  </a:extLst>
                </p14:cNvPr>
                <p14:cNvContentPartPr/>
                <p14:nvPr/>
              </p14:nvContentPartPr>
              <p14:xfrm>
                <a:off x="10317000" y="3743480"/>
                <a:ext cx="177840" cy="475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8DB4268-6F3D-A694-DACA-07CA7BA483E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308360" y="3734480"/>
                  <a:ext cx="195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41106BB-C5A0-1150-45AA-30AEE679403B}"/>
                    </a:ext>
                  </a:extLst>
                </p14:cNvPr>
                <p14:cNvContentPartPr/>
                <p14:nvPr/>
              </p14:nvContentPartPr>
              <p14:xfrm>
                <a:off x="10586280" y="3659240"/>
                <a:ext cx="244800" cy="176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41106BB-C5A0-1150-45AA-30AEE679403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77280" y="3650600"/>
                  <a:ext cx="262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2E4E86D-FC90-02A1-87B7-2B76D6DC87A3}"/>
                    </a:ext>
                  </a:extLst>
                </p14:cNvPr>
                <p14:cNvContentPartPr/>
                <p14:nvPr/>
              </p14:nvContentPartPr>
              <p14:xfrm>
                <a:off x="10804080" y="3851120"/>
                <a:ext cx="68400" cy="109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2E4E86D-FC90-02A1-87B7-2B76D6DC87A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95440" y="3842120"/>
                  <a:ext cx="86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F924FB3-5C38-0E5D-27F6-F3E2C05A9BE4}"/>
                    </a:ext>
                  </a:extLst>
                </p14:cNvPr>
                <p14:cNvContentPartPr/>
                <p14:nvPr/>
              </p14:nvContentPartPr>
              <p14:xfrm>
                <a:off x="10742160" y="3908360"/>
                <a:ext cx="164880" cy="259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F924FB3-5C38-0E5D-27F6-F3E2C05A9BE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33520" y="3899720"/>
                  <a:ext cx="182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9FA3473-38CE-7880-AD3E-C35B5932867E}"/>
                    </a:ext>
                  </a:extLst>
                </p14:cNvPr>
                <p14:cNvContentPartPr/>
                <p14:nvPr/>
              </p14:nvContentPartPr>
              <p14:xfrm>
                <a:off x="10956720" y="3800000"/>
                <a:ext cx="93240" cy="171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9FA3473-38CE-7880-AD3E-C35B5932867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947720" y="3791000"/>
                  <a:ext cx="110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856A3E9-5F36-1EF4-0B88-1652FAF7A93C}"/>
                    </a:ext>
                  </a:extLst>
                </p14:cNvPr>
                <p14:cNvContentPartPr/>
                <p14:nvPr/>
              </p14:nvContentPartPr>
              <p14:xfrm>
                <a:off x="11093160" y="3675800"/>
                <a:ext cx="142920" cy="56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856A3E9-5F36-1EF4-0B88-1652FAF7A93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084520" y="3667160"/>
                  <a:ext cx="160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57605C9-A82C-C946-9884-BDC024D77842}"/>
                    </a:ext>
                  </a:extLst>
                </p14:cNvPr>
                <p14:cNvContentPartPr/>
                <p14:nvPr/>
              </p14:nvContentPartPr>
              <p14:xfrm>
                <a:off x="11251200" y="3523880"/>
                <a:ext cx="536760" cy="3481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57605C9-A82C-C946-9884-BDC024D7784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242560" y="3514880"/>
                  <a:ext cx="5544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1B2B443-BBB4-710A-DBFD-42DADF4B8B58}"/>
                    </a:ext>
                  </a:extLst>
                </p14:cNvPr>
                <p14:cNvContentPartPr/>
                <p14:nvPr/>
              </p14:nvContentPartPr>
              <p14:xfrm>
                <a:off x="11588880" y="3650960"/>
                <a:ext cx="23760" cy="149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1B2B443-BBB4-710A-DBFD-42DADF4B8B5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580240" y="3642320"/>
                  <a:ext cx="41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B373FD7-AE24-637F-080C-2A2941F3E2A6}"/>
                    </a:ext>
                  </a:extLst>
                </p14:cNvPr>
                <p14:cNvContentPartPr/>
                <p14:nvPr/>
              </p14:nvContentPartPr>
              <p14:xfrm>
                <a:off x="11490600" y="3610640"/>
                <a:ext cx="194400" cy="561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B373FD7-AE24-637F-080C-2A2941F3E2A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481600" y="3601640"/>
                  <a:ext cx="212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9186322-05FF-BF10-9103-AA9D7BE580A5}"/>
                    </a:ext>
                  </a:extLst>
                </p14:cNvPr>
                <p14:cNvContentPartPr/>
                <p14:nvPr/>
              </p14:nvContentPartPr>
              <p14:xfrm>
                <a:off x="11764576" y="3423440"/>
                <a:ext cx="116280" cy="542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9186322-05FF-BF10-9103-AA9D7BE580A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755936" y="3414440"/>
                  <a:ext cx="133920" cy="56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ADE8B11-6B9E-861F-7617-785844742D42}"/>
              </a:ext>
            </a:extLst>
          </p:cNvPr>
          <p:cNvGrpSpPr/>
          <p:nvPr/>
        </p:nvGrpSpPr>
        <p:grpSpPr>
          <a:xfrm>
            <a:off x="1517896" y="4217600"/>
            <a:ext cx="3242160" cy="395280"/>
            <a:chOff x="1517896" y="4217600"/>
            <a:chExt cx="324216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69D8E20-77D9-86EB-181C-C1D42BF8A311}"/>
                    </a:ext>
                  </a:extLst>
                </p14:cNvPr>
                <p14:cNvContentPartPr/>
                <p14:nvPr/>
              </p14:nvContentPartPr>
              <p14:xfrm>
                <a:off x="1517896" y="4287800"/>
                <a:ext cx="430920" cy="233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69D8E20-77D9-86EB-181C-C1D42BF8A31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509256" y="4279160"/>
                  <a:ext cx="448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FC6B8FF-2D37-B257-C0F1-F92829FDCA4D}"/>
                    </a:ext>
                  </a:extLst>
                </p14:cNvPr>
                <p14:cNvContentPartPr/>
                <p14:nvPr/>
              </p14:nvContentPartPr>
              <p14:xfrm>
                <a:off x="2067616" y="4255760"/>
                <a:ext cx="211680" cy="2523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FC6B8FF-2D37-B257-C0F1-F92829FDCA4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058616" y="4247120"/>
                  <a:ext cx="2293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CAE622-1BB5-954B-8860-BF59B1A2AEFB}"/>
                    </a:ext>
                  </a:extLst>
                </p14:cNvPr>
                <p14:cNvContentPartPr/>
                <p14:nvPr/>
              </p14:nvContentPartPr>
              <p14:xfrm>
                <a:off x="2072296" y="4313720"/>
                <a:ext cx="123480" cy="97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CAE622-1BB5-954B-8860-BF59B1A2AEF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063296" y="4305080"/>
                  <a:ext cx="141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A72D1A2-1A80-FBBE-8462-7B509F1803E3}"/>
                    </a:ext>
                  </a:extLst>
                </p14:cNvPr>
                <p14:cNvContentPartPr/>
                <p14:nvPr/>
              </p14:nvContentPartPr>
              <p14:xfrm>
                <a:off x="2453536" y="4350080"/>
                <a:ext cx="195840" cy="136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A72D1A2-1A80-FBBE-8462-7B509F1803E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444896" y="4341440"/>
                  <a:ext cx="213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649B39B-3936-809C-8422-FD0CAE2A0297}"/>
                    </a:ext>
                  </a:extLst>
                </p14:cNvPr>
                <p14:cNvContentPartPr/>
                <p14:nvPr/>
              </p14:nvContentPartPr>
              <p14:xfrm>
                <a:off x="2708056" y="4419920"/>
                <a:ext cx="86760" cy="82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649B39B-3936-809C-8422-FD0CAE2A029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699416" y="4411280"/>
                  <a:ext cx="104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15104C5-2056-A23F-2931-7B50C30DA01A}"/>
                    </a:ext>
                  </a:extLst>
                </p14:cNvPr>
                <p14:cNvContentPartPr/>
                <p14:nvPr/>
              </p14:nvContentPartPr>
              <p14:xfrm>
                <a:off x="2902096" y="4294640"/>
                <a:ext cx="306720" cy="318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15104C5-2056-A23F-2931-7B50C30DA01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893456" y="4286000"/>
                  <a:ext cx="3243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F940A0F-B034-FC19-07C0-77FA1DBFFF8E}"/>
                    </a:ext>
                  </a:extLst>
                </p14:cNvPr>
                <p14:cNvContentPartPr/>
                <p14:nvPr/>
              </p14:nvContentPartPr>
              <p14:xfrm>
                <a:off x="3413656" y="4217600"/>
                <a:ext cx="219240" cy="3078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F940A0F-B034-FC19-07C0-77FA1DBFFF8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404656" y="4208960"/>
                  <a:ext cx="236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9A5FD06-0322-87E7-7A3C-C17A42ABBD3E}"/>
                    </a:ext>
                  </a:extLst>
                </p14:cNvPr>
                <p14:cNvContentPartPr/>
                <p14:nvPr/>
              </p14:nvContentPartPr>
              <p14:xfrm>
                <a:off x="3779776" y="4315160"/>
                <a:ext cx="207360" cy="154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9A5FD06-0322-87E7-7A3C-C17A42ABBD3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770776" y="4306160"/>
                  <a:ext cx="225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B6DC833-95F3-814C-1858-AFDEAEBB76CC}"/>
                    </a:ext>
                  </a:extLst>
                </p14:cNvPr>
                <p14:cNvContentPartPr/>
                <p14:nvPr/>
              </p14:nvContentPartPr>
              <p14:xfrm>
                <a:off x="3913696" y="4320920"/>
                <a:ext cx="846360" cy="2628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B6DC833-95F3-814C-1858-AFDEAEBB76C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904696" y="4312280"/>
                  <a:ext cx="86400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FAFBB50-060E-82C1-0BFB-30C22917A428}"/>
              </a:ext>
            </a:extLst>
          </p:cNvPr>
          <p:cNvGrpSpPr/>
          <p:nvPr/>
        </p:nvGrpSpPr>
        <p:grpSpPr>
          <a:xfrm>
            <a:off x="462736" y="4743560"/>
            <a:ext cx="2534040" cy="564840"/>
            <a:chOff x="462736" y="4743560"/>
            <a:chExt cx="2534040" cy="5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76A57BE-4004-85D7-A744-C3C78F3BC831}"/>
                    </a:ext>
                  </a:extLst>
                </p14:cNvPr>
                <p14:cNvContentPartPr/>
                <p14:nvPr/>
              </p14:nvContentPartPr>
              <p14:xfrm>
                <a:off x="462736" y="4873520"/>
                <a:ext cx="158040" cy="2383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76A57BE-4004-85D7-A744-C3C78F3BC83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53736" y="4864520"/>
                  <a:ext cx="175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5777D9E-759A-2DC0-815A-DFEBEF7A7BD1}"/>
                    </a:ext>
                  </a:extLst>
                </p14:cNvPr>
                <p14:cNvContentPartPr/>
                <p14:nvPr/>
              </p14:nvContentPartPr>
              <p14:xfrm>
                <a:off x="636976" y="4743560"/>
                <a:ext cx="119520" cy="484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5777D9E-759A-2DC0-815A-DFEBEF7A7BD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27976" y="4734920"/>
                  <a:ext cx="13716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61304BA-336A-508F-5F5C-ADD1C0F644F4}"/>
                    </a:ext>
                  </a:extLst>
                </p14:cNvPr>
                <p14:cNvContentPartPr/>
                <p14:nvPr/>
              </p14:nvContentPartPr>
              <p14:xfrm>
                <a:off x="972136" y="4837160"/>
                <a:ext cx="2024640" cy="471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61304BA-336A-508F-5F5C-ADD1C0F644F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63496" y="4828160"/>
                  <a:ext cx="20422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2911C84-A1A1-AB71-19DC-F2FA7776A912}"/>
                    </a:ext>
                  </a:extLst>
                </p14:cNvPr>
                <p14:cNvContentPartPr/>
                <p14:nvPr/>
              </p14:nvContentPartPr>
              <p14:xfrm>
                <a:off x="2353456" y="5040200"/>
                <a:ext cx="360" cy="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2911C84-A1A1-AB71-19DC-F2FA7776A9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44456" y="5031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0E28B46-A37A-781F-C79A-AC14E529930A}"/>
                    </a:ext>
                  </a:extLst>
                </p14:cNvPr>
                <p14:cNvContentPartPr/>
                <p14:nvPr/>
              </p14:nvContentPartPr>
              <p14:xfrm>
                <a:off x="2048176" y="4941200"/>
                <a:ext cx="246240" cy="64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0E28B46-A37A-781F-C79A-AC14E529930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039536" y="4932200"/>
                  <a:ext cx="263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C2B5BA1-7FCB-C058-F34F-26927CCA170A}"/>
                    </a:ext>
                  </a:extLst>
                </p14:cNvPr>
                <p14:cNvContentPartPr/>
                <p14:nvPr/>
              </p14:nvContentPartPr>
              <p14:xfrm>
                <a:off x="1355176" y="4881800"/>
                <a:ext cx="141120" cy="136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C2B5BA1-7FCB-C058-F34F-26927CCA170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346536" y="4873160"/>
                  <a:ext cx="1587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B2DC2B3-263C-D53B-B822-102CCF88E491}"/>
              </a:ext>
            </a:extLst>
          </p:cNvPr>
          <p:cNvGrpSpPr/>
          <p:nvPr/>
        </p:nvGrpSpPr>
        <p:grpSpPr>
          <a:xfrm>
            <a:off x="3316456" y="4824920"/>
            <a:ext cx="1381680" cy="473400"/>
            <a:chOff x="3316456" y="4824920"/>
            <a:chExt cx="138168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1600F51-FA95-F0D1-E483-A2819709A59B}"/>
                    </a:ext>
                  </a:extLst>
                </p14:cNvPr>
                <p14:cNvContentPartPr/>
                <p14:nvPr/>
              </p14:nvContentPartPr>
              <p14:xfrm>
                <a:off x="3316456" y="4851200"/>
                <a:ext cx="1381680" cy="447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1600F51-FA95-F0D1-E483-A2819709A59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07816" y="4842200"/>
                  <a:ext cx="13993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71A64CF-48DC-F388-9C75-B6972ABFF480}"/>
                    </a:ext>
                  </a:extLst>
                </p14:cNvPr>
                <p14:cNvContentPartPr/>
                <p14:nvPr/>
              </p14:nvContentPartPr>
              <p14:xfrm>
                <a:off x="3901816" y="4824920"/>
                <a:ext cx="43560" cy="111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71A64CF-48DC-F388-9C75-B6972ABFF48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892816" y="4815920"/>
                  <a:ext cx="612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5ACEF36-B590-960E-226B-659172157935}"/>
              </a:ext>
            </a:extLst>
          </p:cNvPr>
          <p:cNvGrpSpPr/>
          <p:nvPr/>
        </p:nvGrpSpPr>
        <p:grpSpPr>
          <a:xfrm>
            <a:off x="1412416" y="5341880"/>
            <a:ext cx="505800" cy="276480"/>
            <a:chOff x="1412416" y="5341880"/>
            <a:chExt cx="50580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18444AC-B159-374F-6FF4-10F0EDCA09CA}"/>
                    </a:ext>
                  </a:extLst>
                </p14:cNvPr>
                <p14:cNvContentPartPr/>
                <p14:nvPr/>
              </p14:nvContentPartPr>
              <p14:xfrm>
                <a:off x="1440496" y="5387600"/>
                <a:ext cx="87840" cy="1962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18444AC-B159-374F-6FF4-10F0EDCA09C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431496" y="5378600"/>
                  <a:ext cx="105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C1396F0-B32D-8227-8152-5C98232D15B2}"/>
                    </a:ext>
                  </a:extLst>
                </p14:cNvPr>
                <p14:cNvContentPartPr/>
                <p14:nvPr/>
              </p14:nvContentPartPr>
              <p14:xfrm>
                <a:off x="1412416" y="5341880"/>
                <a:ext cx="242280" cy="612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C1396F0-B32D-8227-8152-5C98232D15B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403416" y="5333240"/>
                  <a:ext cx="259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B9EFD81-12C2-832E-9404-069C9C121C76}"/>
                    </a:ext>
                  </a:extLst>
                </p14:cNvPr>
                <p14:cNvContentPartPr/>
                <p14:nvPr/>
              </p14:nvContentPartPr>
              <p14:xfrm>
                <a:off x="1558936" y="5487680"/>
                <a:ext cx="359280" cy="1306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B9EFD81-12C2-832E-9404-069C9C121C7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549936" y="5478680"/>
                  <a:ext cx="37692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74BDE25-D882-8852-0DDC-85F7D51DDB62}"/>
              </a:ext>
            </a:extLst>
          </p:cNvPr>
          <p:cNvGrpSpPr/>
          <p:nvPr/>
        </p:nvGrpSpPr>
        <p:grpSpPr>
          <a:xfrm>
            <a:off x="2064736" y="5264480"/>
            <a:ext cx="839520" cy="496080"/>
            <a:chOff x="2064736" y="5264480"/>
            <a:chExt cx="83952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3500084-E8F6-2662-01ED-52EF64F3ECD6}"/>
                    </a:ext>
                  </a:extLst>
                </p14:cNvPr>
                <p14:cNvContentPartPr/>
                <p14:nvPr/>
              </p14:nvContentPartPr>
              <p14:xfrm>
                <a:off x="2064736" y="5264480"/>
                <a:ext cx="839520" cy="4960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3500084-E8F6-2662-01ED-52EF64F3ECD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056096" y="5255480"/>
                  <a:ext cx="85716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5774F50-F4D3-F41E-93E5-6305A7BEC4F7}"/>
                    </a:ext>
                  </a:extLst>
                </p14:cNvPr>
                <p14:cNvContentPartPr/>
                <p14:nvPr/>
              </p14:nvContentPartPr>
              <p14:xfrm>
                <a:off x="2543536" y="5373560"/>
                <a:ext cx="42840" cy="284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5774F50-F4D3-F41E-93E5-6305A7BEC4F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34536" y="5364920"/>
                  <a:ext cx="604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F190497-450B-FBC7-2C6D-2B9216BB7774}"/>
              </a:ext>
            </a:extLst>
          </p:cNvPr>
          <p:cNvGrpSpPr/>
          <p:nvPr/>
        </p:nvGrpSpPr>
        <p:grpSpPr>
          <a:xfrm>
            <a:off x="3090736" y="5276360"/>
            <a:ext cx="932400" cy="508680"/>
            <a:chOff x="3090736" y="5276360"/>
            <a:chExt cx="932400" cy="5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4F83735-21C5-443B-C025-2086600F2533}"/>
                    </a:ext>
                  </a:extLst>
                </p14:cNvPr>
                <p14:cNvContentPartPr/>
                <p14:nvPr/>
              </p14:nvContentPartPr>
              <p14:xfrm>
                <a:off x="3090736" y="5276360"/>
                <a:ext cx="932400" cy="5086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4F83735-21C5-443B-C025-2086600F253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082096" y="5267720"/>
                  <a:ext cx="9500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6C8658A-B14A-D276-AD15-2E3C355C4C07}"/>
                    </a:ext>
                  </a:extLst>
                </p14:cNvPr>
                <p14:cNvContentPartPr/>
                <p14:nvPr/>
              </p14:nvContentPartPr>
              <p14:xfrm>
                <a:off x="3325456" y="5382200"/>
                <a:ext cx="23040" cy="11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6C8658A-B14A-D276-AD15-2E3C355C4C0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316816" y="5373560"/>
                  <a:ext cx="406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69C9DFB3-6E4F-FD16-DBE1-80EEEC794DC3}"/>
              </a:ext>
            </a:extLst>
          </p:cNvPr>
          <p:cNvGrpSpPr/>
          <p:nvPr/>
        </p:nvGrpSpPr>
        <p:grpSpPr>
          <a:xfrm>
            <a:off x="4224016" y="5429360"/>
            <a:ext cx="1050840" cy="159120"/>
            <a:chOff x="4224016" y="5429360"/>
            <a:chExt cx="105084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57317DC-DBC1-A5A1-0CED-E6427EC3B58A}"/>
                    </a:ext>
                  </a:extLst>
                </p14:cNvPr>
                <p14:cNvContentPartPr/>
                <p14:nvPr/>
              </p14:nvContentPartPr>
              <p14:xfrm>
                <a:off x="4224016" y="5448440"/>
                <a:ext cx="321840" cy="1400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57317DC-DBC1-A5A1-0CED-E6427EC3B58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15016" y="5439440"/>
                  <a:ext cx="339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0525507-6EED-F154-1B60-C00DD496EBA9}"/>
                    </a:ext>
                  </a:extLst>
                </p14:cNvPr>
                <p14:cNvContentPartPr/>
                <p14:nvPr/>
              </p14:nvContentPartPr>
              <p14:xfrm>
                <a:off x="4712896" y="5453120"/>
                <a:ext cx="361800" cy="1177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0525507-6EED-F154-1B60-C00DD496EBA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704256" y="5444480"/>
                  <a:ext cx="379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BC71C0C-9757-A0BC-00E4-AA9031111E1E}"/>
                    </a:ext>
                  </a:extLst>
                </p14:cNvPr>
                <p14:cNvContentPartPr/>
                <p14:nvPr/>
              </p14:nvContentPartPr>
              <p14:xfrm>
                <a:off x="5067856" y="5429360"/>
                <a:ext cx="207000" cy="1159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BC71C0C-9757-A0BC-00E4-AA9031111E1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59216" y="5420360"/>
                  <a:ext cx="2246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5CC769C-32A9-240A-E2F6-C8E2D197E5CE}"/>
              </a:ext>
            </a:extLst>
          </p:cNvPr>
          <p:cNvGrpSpPr/>
          <p:nvPr/>
        </p:nvGrpSpPr>
        <p:grpSpPr>
          <a:xfrm>
            <a:off x="6012856" y="2137520"/>
            <a:ext cx="151200" cy="351000"/>
            <a:chOff x="6012856" y="2137520"/>
            <a:chExt cx="15120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221C8B0-EB27-C9B4-EA06-85A51DBF4B2B}"/>
                    </a:ext>
                  </a:extLst>
                </p14:cNvPr>
                <p14:cNvContentPartPr/>
                <p14:nvPr/>
              </p14:nvContentPartPr>
              <p14:xfrm>
                <a:off x="6012856" y="2225000"/>
                <a:ext cx="16200" cy="1882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221C8B0-EB27-C9B4-EA06-85A51DBF4B2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04216" y="2216360"/>
                  <a:ext cx="33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AFAACF6-947A-D2A2-0C7C-1CD1350ED21E}"/>
                    </a:ext>
                  </a:extLst>
                </p14:cNvPr>
                <p14:cNvContentPartPr/>
                <p14:nvPr/>
              </p14:nvContentPartPr>
              <p14:xfrm>
                <a:off x="6043096" y="2137520"/>
                <a:ext cx="120960" cy="3510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AFAACF6-947A-D2A2-0C7C-1CD1350ED21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034456" y="2128520"/>
                  <a:ext cx="138600" cy="36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FA76B9A3-7241-231D-5C54-410DDBE00AB3}"/>
              </a:ext>
            </a:extLst>
          </p:cNvPr>
          <p:cNvGrpSpPr/>
          <p:nvPr/>
        </p:nvGrpSpPr>
        <p:grpSpPr>
          <a:xfrm>
            <a:off x="5791816" y="3495080"/>
            <a:ext cx="178200" cy="393480"/>
            <a:chOff x="5791816" y="3495080"/>
            <a:chExt cx="17820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C8BC425-51A6-85A4-6F51-CC05B7A92B35}"/>
                    </a:ext>
                  </a:extLst>
                </p14:cNvPr>
                <p14:cNvContentPartPr/>
                <p14:nvPr/>
              </p14:nvContentPartPr>
              <p14:xfrm>
                <a:off x="5791816" y="3628280"/>
                <a:ext cx="106200" cy="1342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C8BC425-51A6-85A4-6F51-CC05B7A92B3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782816" y="3619280"/>
                  <a:ext cx="123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6ACBA2D-07B6-FC7F-1DA0-6AB0B0B5275F}"/>
                    </a:ext>
                  </a:extLst>
                </p14:cNvPr>
                <p14:cNvContentPartPr/>
                <p14:nvPr/>
              </p14:nvContentPartPr>
              <p14:xfrm>
                <a:off x="5851936" y="3495080"/>
                <a:ext cx="118080" cy="3934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6ACBA2D-07B6-FC7F-1DA0-6AB0B0B5275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43296" y="3486080"/>
                  <a:ext cx="13572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25A3A984-5ED6-94D6-B63B-5B16303357BE}"/>
              </a:ext>
            </a:extLst>
          </p:cNvPr>
          <p:cNvGrpSpPr/>
          <p:nvPr/>
        </p:nvGrpSpPr>
        <p:grpSpPr>
          <a:xfrm>
            <a:off x="5958496" y="4695680"/>
            <a:ext cx="316800" cy="352080"/>
            <a:chOff x="5958496" y="4695680"/>
            <a:chExt cx="31680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322F668-CD74-AA8B-2C26-3B40774DB87C}"/>
                    </a:ext>
                  </a:extLst>
                </p14:cNvPr>
                <p14:cNvContentPartPr/>
                <p14:nvPr/>
              </p14:nvContentPartPr>
              <p14:xfrm>
                <a:off x="5958496" y="4789280"/>
                <a:ext cx="155160" cy="1951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322F668-CD74-AA8B-2C26-3B40774DB87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949496" y="4780280"/>
                  <a:ext cx="172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7FF8B92-7606-148D-057C-C769467D12C3}"/>
                    </a:ext>
                  </a:extLst>
                </p14:cNvPr>
                <p14:cNvContentPartPr/>
                <p14:nvPr/>
              </p14:nvContentPartPr>
              <p14:xfrm>
                <a:off x="6139936" y="4695680"/>
                <a:ext cx="135360" cy="3520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7FF8B92-7606-148D-057C-C769467D12C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130936" y="4687040"/>
                  <a:ext cx="15300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4266905F-8733-902D-AE79-9DA9545AAB8C}"/>
              </a:ext>
            </a:extLst>
          </p:cNvPr>
          <p:cNvGrpSpPr/>
          <p:nvPr/>
        </p:nvGrpSpPr>
        <p:grpSpPr>
          <a:xfrm>
            <a:off x="6501376" y="4717640"/>
            <a:ext cx="1974600" cy="457560"/>
            <a:chOff x="6501376" y="4717640"/>
            <a:chExt cx="197460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8184DA2-26FD-83AF-1673-2349FCF42D8D}"/>
                    </a:ext>
                  </a:extLst>
                </p14:cNvPr>
                <p14:cNvContentPartPr/>
                <p14:nvPr/>
              </p14:nvContentPartPr>
              <p14:xfrm>
                <a:off x="6501376" y="4717640"/>
                <a:ext cx="823320" cy="3942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8184DA2-26FD-83AF-1673-2349FCF42D8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92376" y="4708640"/>
                  <a:ext cx="8409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8EF575C-A856-D893-4151-255041EB5356}"/>
                    </a:ext>
                  </a:extLst>
                </p14:cNvPr>
                <p14:cNvContentPartPr/>
                <p14:nvPr/>
              </p14:nvContentPartPr>
              <p14:xfrm>
                <a:off x="7186456" y="4902320"/>
                <a:ext cx="300240" cy="496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8EF575C-A856-D893-4151-255041EB535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177816" y="4893680"/>
                  <a:ext cx="317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12458C9-71A7-44EF-5DE6-C0C008E5AC90}"/>
                    </a:ext>
                  </a:extLst>
                </p14:cNvPr>
                <p14:cNvContentPartPr/>
                <p14:nvPr/>
              </p14:nvContentPartPr>
              <p14:xfrm>
                <a:off x="7496056" y="4943720"/>
                <a:ext cx="397080" cy="1206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12458C9-71A7-44EF-5DE6-C0C008E5AC9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487416" y="4934720"/>
                  <a:ext cx="414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EAE61F3-38BB-8EC3-7938-B11BA20FBA14}"/>
                    </a:ext>
                  </a:extLst>
                </p14:cNvPr>
                <p14:cNvContentPartPr/>
                <p14:nvPr/>
              </p14:nvContentPartPr>
              <p14:xfrm>
                <a:off x="7692976" y="4833560"/>
                <a:ext cx="72000" cy="176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EAE61F3-38BB-8EC3-7938-B11BA20FBA1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683976" y="4824560"/>
                  <a:ext cx="89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ACDD5A4-A22D-B132-726B-D504A4A1142F}"/>
                    </a:ext>
                  </a:extLst>
                </p14:cNvPr>
                <p14:cNvContentPartPr/>
                <p14:nvPr/>
              </p14:nvContentPartPr>
              <p14:xfrm>
                <a:off x="8012656" y="4738520"/>
                <a:ext cx="463320" cy="4366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ACDD5A4-A22D-B132-726B-D504A4A1142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04016" y="4729520"/>
                  <a:ext cx="480960" cy="45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083E1BC-2A3B-777A-5A72-7319E5A921CF}"/>
              </a:ext>
            </a:extLst>
          </p:cNvPr>
          <p:cNvGrpSpPr/>
          <p:nvPr/>
        </p:nvGrpSpPr>
        <p:grpSpPr>
          <a:xfrm>
            <a:off x="8708176" y="4698920"/>
            <a:ext cx="1947240" cy="430920"/>
            <a:chOff x="8708176" y="4698920"/>
            <a:chExt cx="194724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7C38EE4-FEA6-A19C-604A-0BB65EABC96A}"/>
                    </a:ext>
                  </a:extLst>
                </p14:cNvPr>
                <p14:cNvContentPartPr/>
                <p14:nvPr/>
              </p14:nvContentPartPr>
              <p14:xfrm>
                <a:off x="8708176" y="4732040"/>
                <a:ext cx="765360" cy="344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7C38EE4-FEA6-A19C-604A-0BB65EABC96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699536" y="4723400"/>
                  <a:ext cx="7830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D7996E0-E721-FDCC-4635-8DE089DA5A24}"/>
                    </a:ext>
                  </a:extLst>
                </p14:cNvPr>
                <p14:cNvContentPartPr/>
                <p14:nvPr/>
              </p14:nvContentPartPr>
              <p14:xfrm>
                <a:off x="9650656" y="4757960"/>
                <a:ext cx="252360" cy="3718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D7996E0-E721-FDCC-4635-8DE089DA5A2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642016" y="4748960"/>
                  <a:ext cx="2700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03ADDE0-7DE7-6616-A2B8-8E7EF0CE2FC8}"/>
                    </a:ext>
                  </a:extLst>
                </p14:cNvPr>
                <p14:cNvContentPartPr/>
                <p14:nvPr/>
              </p14:nvContentPartPr>
              <p14:xfrm>
                <a:off x="10055296" y="4698920"/>
                <a:ext cx="600120" cy="3304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03ADDE0-7DE7-6616-A2B8-8E7EF0CE2FC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046296" y="4689920"/>
                  <a:ext cx="6177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9F794A6-7309-0028-DE3A-C36117EB8ACC}"/>
                    </a:ext>
                  </a:extLst>
                </p14:cNvPr>
                <p14:cNvContentPartPr/>
                <p14:nvPr/>
              </p14:nvContentPartPr>
              <p14:xfrm>
                <a:off x="10051336" y="4770920"/>
                <a:ext cx="356400" cy="608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9F794A6-7309-0028-DE3A-C36117EB8AC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042336" y="4761920"/>
                  <a:ext cx="3740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2A2C6B4-A963-6507-B2B6-7FCB59D7ABEE}"/>
              </a:ext>
            </a:extLst>
          </p:cNvPr>
          <p:cNvGrpSpPr/>
          <p:nvPr/>
        </p:nvGrpSpPr>
        <p:grpSpPr>
          <a:xfrm>
            <a:off x="10839016" y="4647800"/>
            <a:ext cx="781920" cy="411840"/>
            <a:chOff x="10839016" y="4647800"/>
            <a:chExt cx="78192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00EB1DE-31EF-DDC1-5749-AA8A2C1ADBD8}"/>
                    </a:ext>
                  </a:extLst>
                </p14:cNvPr>
                <p14:cNvContentPartPr/>
                <p14:nvPr/>
              </p14:nvContentPartPr>
              <p14:xfrm>
                <a:off x="10839016" y="4647800"/>
                <a:ext cx="781920" cy="411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00EB1DE-31EF-DDC1-5749-AA8A2C1ADBD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830016" y="4638800"/>
                  <a:ext cx="7995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AE51F9E-5EEB-F987-D8AD-3C7CED4D9138}"/>
                    </a:ext>
                  </a:extLst>
                </p14:cNvPr>
                <p14:cNvContentPartPr/>
                <p14:nvPr/>
              </p14:nvContentPartPr>
              <p14:xfrm>
                <a:off x="11332576" y="4794320"/>
                <a:ext cx="39600" cy="136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AE51F9E-5EEB-F987-D8AD-3C7CED4D913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323576" y="4785320"/>
                  <a:ext cx="572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C511DCF-6637-DA9F-1E56-A8A7D06E13CF}"/>
              </a:ext>
            </a:extLst>
          </p:cNvPr>
          <p:cNvGrpSpPr/>
          <p:nvPr/>
        </p:nvGrpSpPr>
        <p:grpSpPr>
          <a:xfrm>
            <a:off x="6532336" y="5193560"/>
            <a:ext cx="4737960" cy="966600"/>
            <a:chOff x="6532336" y="5193560"/>
            <a:chExt cx="4737960" cy="96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8848047-85D2-69DE-2D7D-3B3791881B84}"/>
                    </a:ext>
                  </a:extLst>
                </p14:cNvPr>
                <p14:cNvContentPartPr/>
                <p14:nvPr/>
              </p14:nvContentPartPr>
              <p14:xfrm>
                <a:off x="6532336" y="5194280"/>
                <a:ext cx="630000" cy="3117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8848047-85D2-69DE-2D7D-3B3791881B8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523696" y="5185640"/>
                  <a:ext cx="6476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FC4F6EF-9D71-A1E1-9DA5-72C4BEEC157C}"/>
                    </a:ext>
                  </a:extLst>
                </p14:cNvPr>
                <p14:cNvContentPartPr/>
                <p14:nvPr/>
              </p14:nvContentPartPr>
              <p14:xfrm>
                <a:off x="6812416" y="5300480"/>
                <a:ext cx="294840" cy="115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FC4F6EF-9D71-A1E1-9DA5-72C4BEEC157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03416" y="5291840"/>
                  <a:ext cx="312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C009915-209B-9EDA-7FAD-9A2A4CF984A5}"/>
                    </a:ext>
                  </a:extLst>
                </p14:cNvPr>
                <p14:cNvContentPartPr/>
                <p14:nvPr/>
              </p14:nvContentPartPr>
              <p14:xfrm>
                <a:off x="6793696" y="5193560"/>
                <a:ext cx="116640" cy="198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C009915-209B-9EDA-7FAD-9A2A4CF984A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785056" y="5184560"/>
                  <a:ext cx="134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F58F3DE-DC3A-6158-9825-29ED41C61BC9}"/>
                    </a:ext>
                  </a:extLst>
                </p14:cNvPr>
                <p14:cNvContentPartPr/>
                <p14:nvPr/>
              </p14:nvContentPartPr>
              <p14:xfrm>
                <a:off x="7395256" y="5222360"/>
                <a:ext cx="1089360" cy="4672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F58F3DE-DC3A-6158-9825-29ED41C61BC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86616" y="5213360"/>
                  <a:ext cx="11070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62B6696-1C46-0E3C-A9FB-F4FEBBD951EC}"/>
                    </a:ext>
                  </a:extLst>
                </p14:cNvPr>
                <p14:cNvContentPartPr/>
                <p14:nvPr/>
              </p14:nvContentPartPr>
              <p14:xfrm>
                <a:off x="8327656" y="5345120"/>
                <a:ext cx="180360" cy="97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62B6696-1C46-0E3C-A9FB-F4FEBBD951E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318656" y="5336120"/>
                  <a:ext cx="198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5B9B6E8-3366-A134-A7D0-5A1DA5395408}"/>
                    </a:ext>
                  </a:extLst>
                </p14:cNvPr>
                <p14:cNvContentPartPr/>
                <p14:nvPr/>
              </p14:nvContentPartPr>
              <p14:xfrm>
                <a:off x="7632496" y="5282480"/>
                <a:ext cx="66240" cy="82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5B9B6E8-3366-A134-A7D0-5A1DA539540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623496" y="5273840"/>
                  <a:ext cx="83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4F428AB-4A25-E9B9-3693-B0380583FFCB}"/>
                    </a:ext>
                  </a:extLst>
                </p14:cNvPr>
                <p14:cNvContentPartPr/>
                <p14:nvPr/>
              </p14:nvContentPartPr>
              <p14:xfrm>
                <a:off x="8776576" y="5251520"/>
                <a:ext cx="188640" cy="286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4F428AB-4A25-E9B9-3693-B0380583FFC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767936" y="5242880"/>
                  <a:ext cx="2062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DC29BAF-511A-73CB-4D42-E29195F0E191}"/>
                    </a:ext>
                  </a:extLst>
                </p14:cNvPr>
                <p14:cNvContentPartPr/>
                <p14:nvPr/>
              </p14:nvContentPartPr>
              <p14:xfrm>
                <a:off x="9019216" y="5485880"/>
                <a:ext cx="201960" cy="1310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DC29BAF-511A-73CB-4D42-E29195F0E19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010576" y="5477240"/>
                  <a:ext cx="219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C24BDB7-356C-E55E-9E35-5ECA810FF306}"/>
                    </a:ext>
                  </a:extLst>
                </p14:cNvPr>
                <p14:cNvContentPartPr/>
                <p14:nvPr/>
              </p14:nvContentPartPr>
              <p14:xfrm>
                <a:off x="9311536" y="5601440"/>
                <a:ext cx="46800" cy="849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C24BDB7-356C-E55E-9E35-5ECA810FF30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302896" y="5592800"/>
                  <a:ext cx="64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5960887-8E78-8B64-6EE7-5B2A006DA8E0}"/>
                    </a:ext>
                  </a:extLst>
                </p14:cNvPr>
                <p14:cNvContentPartPr/>
                <p14:nvPr/>
              </p14:nvContentPartPr>
              <p14:xfrm>
                <a:off x="9500536" y="5250080"/>
                <a:ext cx="1128240" cy="3834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5960887-8E78-8B64-6EE7-5B2A006DA8E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491536" y="5241440"/>
                  <a:ext cx="11458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2EDB827-8DA1-0FCE-822B-A9A070356E7E}"/>
                    </a:ext>
                  </a:extLst>
                </p14:cNvPr>
                <p14:cNvContentPartPr/>
                <p14:nvPr/>
              </p14:nvContentPartPr>
              <p14:xfrm>
                <a:off x="10260136" y="5323880"/>
                <a:ext cx="272160" cy="230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2EDB827-8DA1-0FCE-822B-A9A070356E7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251136" y="5314880"/>
                  <a:ext cx="289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CBE79AC-80A9-EBB1-7876-544887DA1ABF}"/>
                    </a:ext>
                  </a:extLst>
                </p14:cNvPr>
                <p14:cNvContentPartPr/>
                <p14:nvPr/>
              </p14:nvContentPartPr>
              <p14:xfrm>
                <a:off x="10816696" y="5357000"/>
                <a:ext cx="453600" cy="1684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CBE79AC-80A9-EBB1-7876-544887DA1AB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808056" y="5348000"/>
                  <a:ext cx="471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FE81568-8769-1675-0963-347E947AC579}"/>
                    </a:ext>
                  </a:extLst>
                </p14:cNvPr>
                <p14:cNvContentPartPr/>
                <p14:nvPr/>
              </p14:nvContentPartPr>
              <p14:xfrm>
                <a:off x="11070856" y="5225960"/>
                <a:ext cx="27720" cy="90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FE81568-8769-1675-0963-347E947AC57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061856" y="5217320"/>
                  <a:ext cx="45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B243A31-1D44-64CC-8B0A-FBFCFC21831B}"/>
                    </a:ext>
                  </a:extLst>
                </p14:cNvPr>
                <p14:cNvContentPartPr/>
                <p14:nvPr/>
              </p14:nvContentPartPr>
              <p14:xfrm>
                <a:off x="6632056" y="5690720"/>
                <a:ext cx="1869480" cy="4694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B243A31-1D44-64CC-8B0A-FBFCFC21831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623416" y="5681720"/>
                  <a:ext cx="18871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F5F4933-909B-3269-7424-643C1E6313FA}"/>
                    </a:ext>
                  </a:extLst>
                </p14:cNvPr>
                <p14:cNvContentPartPr/>
                <p14:nvPr/>
              </p14:nvContentPartPr>
              <p14:xfrm>
                <a:off x="8215336" y="5876840"/>
                <a:ext cx="65520" cy="115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F5F4933-909B-3269-7424-643C1E6313F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206336" y="5867840"/>
                  <a:ext cx="83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679871A-293B-7165-8EC0-6BBEC049553C}"/>
                    </a:ext>
                  </a:extLst>
                </p14:cNvPr>
                <p14:cNvContentPartPr/>
                <p14:nvPr/>
              </p14:nvContentPartPr>
              <p14:xfrm>
                <a:off x="7948216" y="5832200"/>
                <a:ext cx="298800" cy="363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679871A-293B-7165-8EC0-6BBEC049553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39216" y="5823200"/>
                  <a:ext cx="316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7BE4B46-87DB-2BAC-48EC-6341B82AB8B9}"/>
                    </a:ext>
                  </a:extLst>
                </p14:cNvPr>
                <p14:cNvContentPartPr/>
                <p14:nvPr/>
              </p14:nvContentPartPr>
              <p14:xfrm>
                <a:off x="7496056" y="5777840"/>
                <a:ext cx="64800" cy="75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7BE4B46-87DB-2BAC-48EC-6341B82AB8B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487416" y="5768840"/>
                  <a:ext cx="82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79A3D44-81FB-50D8-97D7-A52449EF17F5}"/>
                    </a:ext>
                  </a:extLst>
                </p14:cNvPr>
                <p14:cNvContentPartPr/>
                <p14:nvPr/>
              </p14:nvContentPartPr>
              <p14:xfrm>
                <a:off x="8771896" y="5836160"/>
                <a:ext cx="177840" cy="1879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79A3D44-81FB-50D8-97D7-A52449EF17F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762896" y="5827160"/>
                  <a:ext cx="195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B784464-0167-2E35-2B91-145B8F80BBAF}"/>
                    </a:ext>
                  </a:extLst>
                </p14:cNvPr>
                <p14:cNvContentPartPr/>
                <p14:nvPr/>
              </p14:nvContentPartPr>
              <p14:xfrm>
                <a:off x="8780536" y="5921120"/>
                <a:ext cx="217080" cy="237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B784464-0167-2E35-2B91-145B8F80BBA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771896" y="5912120"/>
                  <a:ext cx="234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A3DC23C-2CD1-3454-4639-EDB78A7CE9A6}"/>
                    </a:ext>
                  </a:extLst>
                </p14:cNvPr>
                <p14:cNvContentPartPr/>
                <p14:nvPr/>
              </p14:nvContentPartPr>
              <p14:xfrm>
                <a:off x="8796016" y="5802320"/>
                <a:ext cx="201600" cy="183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A3DC23C-2CD1-3454-4639-EDB78A7CE9A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787016" y="5793680"/>
                  <a:ext cx="219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6A0B07C-6171-07D3-F498-5CB57E89D28F}"/>
                    </a:ext>
                  </a:extLst>
                </p14:cNvPr>
                <p14:cNvContentPartPr/>
                <p14:nvPr/>
              </p14:nvContentPartPr>
              <p14:xfrm>
                <a:off x="8788816" y="5686760"/>
                <a:ext cx="261000" cy="334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6A0B07C-6171-07D3-F498-5CB57E89D28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779816" y="5677760"/>
                  <a:ext cx="278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7E082FB-CCC8-11A9-5BFE-A8C0B057ADE3}"/>
                    </a:ext>
                  </a:extLst>
                </p14:cNvPr>
                <p14:cNvContentPartPr/>
                <p14:nvPr/>
              </p14:nvContentPartPr>
              <p14:xfrm>
                <a:off x="9111016" y="5898080"/>
                <a:ext cx="177840" cy="270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7E082FB-CCC8-11A9-5BFE-A8C0B057ADE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102016" y="5889080"/>
                  <a:ext cx="195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5FF6FB6-72C3-ACEB-88E1-C89147BED736}"/>
                    </a:ext>
                  </a:extLst>
                </p14:cNvPr>
                <p14:cNvContentPartPr/>
                <p14:nvPr/>
              </p14:nvContentPartPr>
              <p14:xfrm>
                <a:off x="9310096" y="5692160"/>
                <a:ext cx="775440" cy="4384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5FF6FB6-72C3-ACEB-88E1-C89147BED73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301456" y="5683520"/>
                  <a:ext cx="7930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E49F299-C8D9-D306-876E-BB6D82580DF6}"/>
                    </a:ext>
                  </a:extLst>
                </p14:cNvPr>
                <p14:cNvContentPartPr/>
                <p14:nvPr/>
              </p14:nvContentPartPr>
              <p14:xfrm>
                <a:off x="9599536" y="5825360"/>
                <a:ext cx="38160" cy="50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E49F299-C8D9-D306-876E-BB6D82580DF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590536" y="5816720"/>
                  <a:ext cx="558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B1A15D8-D20C-B445-5BE1-4FAA5148DED4}"/>
              </a:ext>
            </a:extLst>
          </p:cNvPr>
          <p:cNvGrpSpPr/>
          <p:nvPr/>
        </p:nvGrpSpPr>
        <p:grpSpPr>
          <a:xfrm>
            <a:off x="1355176" y="5832200"/>
            <a:ext cx="341280" cy="259920"/>
            <a:chOff x="1355176" y="5832200"/>
            <a:chExt cx="34128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B10CECA-4149-1A3A-211F-0A8B12A3E79F}"/>
                    </a:ext>
                  </a:extLst>
                </p14:cNvPr>
                <p14:cNvContentPartPr/>
                <p14:nvPr/>
              </p14:nvContentPartPr>
              <p14:xfrm>
                <a:off x="1355176" y="5832200"/>
                <a:ext cx="175320" cy="2278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B10CECA-4149-1A3A-211F-0A8B12A3E79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46176" y="5823560"/>
                  <a:ext cx="192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06AB0B3-F7B5-470B-DE7E-FD84F24F3472}"/>
                    </a:ext>
                  </a:extLst>
                </p14:cNvPr>
                <p14:cNvContentPartPr/>
                <p14:nvPr/>
              </p14:nvContentPartPr>
              <p14:xfrm>
                <a:off x="1583776" y="6000320"/>
                <a:ext cx="112680" cy="918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06AB0B3-F7B5-470B-DE7E-FD84F24F347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575136" y="5991680"/>
                  <a:ext cx="1303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40D9CBA1-0914-6F03-1D83-7ED034D49615}"/>
              </a:ext>
            </a:extLst>
          </p:cNvPr>
          <p:cNvGrpSpPr/>
          <p:nvPr/>
        </p:nvGrpSpPr>
        <p:grpSpPr>
          <a:xfrm>
            <a:off x="1924336" y="5764520"/>
            <a:ext cx="2760480" cy="381240"/>
            <a:chOff x="1924336" y="5764520"/>
            <a:chExt cx="276048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53F6CE2-01A2-A214-50DF-A411B758BFF9}"/>
                    </a:ext>
                  </a:extLst>
                </p14:cNvPr>
                <p14:cNvContentPartPr/>
                <p14:nvPr/>
              </p14:nvContentPartPr>
              <p14:xfrm>
                <a:off x="1924336" y="5764520"/>
                <a:ext cx="1425960" cy="3582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53F6CE2-01A2-A214-50DF-A411B758BFF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915336" y="5755520"/>
                  <a:ext cx="14436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8109DB5-90F4-01CE-5D35-090027C64694}"/>
                    </a:ext>
                  </a:extLst>
                </p14:cNvPr>
                <p14:cNvContentPartPr/>
                <p14:nvPr/>
              </p14:nvContentPartPr>
              <p14:xfrm>
                <a:off x="3163456" y="5894120"/>
                <a:ext cx="42840" cy="75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8109DB5-90F4-01CE-5D35-090027C6469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154456" y="5885120"/>
                  <a:ext cx="60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67C67FF-2758-64F4-5916-5C18D904E2EF}"/>
                    </a:ext>
                  </a:extLst>
                </p14:cNvPr>
                <p14:cNvContentPartPr/>
                <p14:nvPr/>
              </p14:nvContentPartPr>
              <p14:xfrm>
                <a:off x="2975176" y="5876840"/>
                <a:ext cx="235080" cy="428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67C67FF-2758-64F4-5916-5C18D904E2E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966536" y="5867840"/>
                  <a:ext cx="252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CFCE1B8-0DE4-4FF8-E8FF-5718C4488F10}"/>
                    </a:ext>
                  </a:extLst>
                </p14:cNvPr>
                <p14:cNvContentPartPr/>
                <p14:nvPr/>
              </p14:nvContentPartPr>
              <p14:xfrm>
                <a:off x="2770696" y="5807000"/>
                <a:ext cx="56880" cy="43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CFCE1B8-0DE4-4FF8-E8FF-5718C4488F1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761696" y="5798000"/>
                  <a:ext cx="74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59F8BCE-DC1F-141E-6F99-D33A303590DF}"/>
                    </a:ext>
                  </a:extLst>
                </p14:cNvPr>
                <p14:cNvContentPartPr/>
                <p14:nvPr/>
              </p14:nvContentPartPr>
              <p14:xfrm>
                <a:off x="3598696" y="5877200"/>
                <a:ext cx="176760" cy="1760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59F8BCE-DC1F-141E-6F99-D33A303590D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589696" y="5868560"/>
                  <a:ext cx="194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9428A1C-E2B9-D6F8-278D-FEBE2A97B929}"/>
                    </a:ext>
                  </a:extLst>
                </p14:cNvPr>
                <p14:cNvContentPartPr/>
                <p14:nvPr/>
              </p14:nvContentPartPr>
              <p14:xfrm>
                <a:off x="3615256" y="5938400"/>
                <a:ext cx="200160" cy="550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9428A1C-E2B9-D6F8-278D-FEBE2A97B92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606616" y="5929400"/>
                  <a:ext cx="217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D134F24-F3BB-A80E-F53A-9D489EB0E699}"/>
                    </a:ext>
                  </a:extLst>
                </p14:cNvPr>
                <p14:cNvContentPartPr/>
                <p14:nvPr/>
              </p14:nvContentPartPr>
              <p14:xfrm>
                <a:off x="3681136" y="5857400"/>
                <a:ext cx="182880" cy="248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D134F24-F3BB-A80E-F53A-9D489EB0E69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672136" y="5848760"/>
                  <a:ext cx="200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6082336-D502-2D9C-D6CC-38B024C215D4}"/>
                    </a:ext>
                  </a:extLst>
                </p14:cNvPr>
                <p14:cNvContentPartPr/>
                <p14:nvPr/>
              </p14:nvContentPartPr>
              <p14:xfrm>
                <a:off x="3671056" y="5792960"/>
                <a:ext cx="240840" cy="57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6082336-D502-2D9C-D6CC-38B024C215D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662416" y="5783960"/>
                  <a:ext cx="258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BB9B0CF-42BD-8A79-B6DE-BC0C8779DB3B}"/>
                    </a:ext>
                  </a:extLst>
                </p14:cNvPr>
                <p14:cNvContentPartPr/>
                <p14:nvPr/>
              </p14:nvContentPartPr>
              <p14:xfrm>
                <a:off x="3900376" y="5938040"/>
                <a:ext cx="150120" cy="360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BB9B0CF-42BD-8A79-B6DE-BC0C8779DB3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891376" y="5929040"/>
                  <a:ext cx="167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EA05A24-BFBE-F520-389A-991532E818FD}"/>
                    </a:ext>
                  </a:extLst>
                </p14:cNvPr>
                <p14:cNvContentPartPr/>
                <p14:nvPr/>
              </p14:nvContentPartPr>
              <p14:xfrm>
                <a:off x="4081456" y="5811320"/>
                <a:ext cx="603360" cy="3344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EA05A24-BFBE-F520-389A-991532E818F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072816" y="5802320"/>
                  <a:ext cx="6210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3790901-B053-9385-CFC1-97DCD1D58043}"/>
                    </a:ext>
                  </a:extLst>
                </p14:cNvPr>
                <p14:cNvContentPartPr/>
                <p14:nvPr/>
              </p14:nvContentPartPr>
              <p14:xfrm>
                <a:off x="4330936" y="5830040"/>
                <a:ext cx="64800" cy="82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3790901-B053-9385-CFC1-97DCD1D5804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322296" y="5821400"/>
                  <a:ext cx="82440" cy="2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602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85561-13A5-7AD7-ACFF-F160526FE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4" y="0"/>
            <a:ext cx="2703424" cy="10438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3D8FC2-22E5-8078-D28D-A5C9E14B69C5}"/>
                  </a:ext>
                </a:extLst>
              </p14:cNvPr>
              <p14:cNvContentPartPr/>
              <p14:nvPr/>
            </p14:nvContentPartPr>
            <p14:xfrm>
              <a:off x="3221776" y="332120"/>
              <a:ext cx="338040" cy="47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3D8FC2-22E5-8078-D28D-A5C9E14B69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2776" y="323120"/>
                <a:ext cx="355680" cy="48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68B6385-EF51-B863-486B-79DE40C6AC59}"/>
              </a:ext>
            </a:extLst>
          </p:cNvPr>
          <p:cNvGrpSpPr/>
          <p:nvPr/>
        </p:nvGrpSpPr>
        <p:grpSpPr>
          <a:xfrm>
            <a:off x="3824056" y="197120"/>
            <a:ext cx="1942200" cy="591480"/>
            <a:chOff x="3824056" y="197120"/>
            <a:chExt cx="1942200" cy="59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8F7DB3-21B3-43E4-C6F0-12A5AD8D46D5}"/>
                    </a:ext>
                  </a:extLst>
                </p14:cNvPr>
                <p14:cNvContentPartPr/>
                <p14:nvPr/>
              </p14:nvContentPartPr>
              <p14:xfrm>
                <a:off x="3824056" y="197120"/>
                <a:ext cx="719280" cy="591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8F7DB3-21B3-43E4-C6F0-12A5AD8D46D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15056" y="188120"/>
                  <a:ext cx="73692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74D9FE-38DA-A80D-00F4-8DE777E821E4}"/>
                    </a:ext>
                  </a:extLst>
                </p14:cNvPr>
                <p14:cNvContentPartPr/>
                <p14:nvPr/>
              </p14:nvContentPartPr>
              <p14:xfrm>
                <a:off x="4771576" y="304760"/>
                <a:ext cx="994680" cy="363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74D9FE-38DA-A80D-00F4-8DE777E821E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62576" y="295760"/>
                  <a:ext cx="10123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75AFB6-C672-CAB2-7960-97D32CED9FB1}"/>
                    </a:ext>
                  </a:extLst>
                </p14:cNvPr>
                <p14:cNvContentPartPr/>
                <p14:nvPr/>
              </p14:nvContentPartPr>
              <p14:xfrm>
                <a:off x="5382856" y="341840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75AFB6-C672-CAB2-7960-97D32CED9FB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74216" y="333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2A0E60-5CBA-5129-EC9C-BA6762C45C32}"/>
                    </a:ext>
                  </a:extLst>
                </p14:cNvPr>
                <p14:cNvContentPartPr/>
                <p14:nvPr/>
              </p14:nvContentPartPr>
              <p14:xfrm>
                <a:off x="4927096" y="278120"/>
                <a:ext cx="51480" cy="9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2A0E60-5CBA-5129-EC9C-BA6762C45C3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18096" y="269120"/>
                  <a:ext cx="6912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0FC458-EC51-D6A5-DC80-508083180F20}"/>
                  </a:ext>
                </a:extLst>
              </p14:cNvPr>
              <p14:cNvContentPartPr/>
              <p14:nvPr/>
            </p14:nvContentPartPr>
            <p14:xfrm>
              <a:off x="6097456" y="169400"/>
              <a:ext cx="1270800" cy="51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0FC458-EC51-D6A5-DC80-508083180F2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88456" y="160760"/>
                <a:ext cx="128844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D7C02BF-7B8B-BD2A-AF3C-D26BD8E8C9F2}"/>
                  </a:ext>
                </a:extLst>
              </p14:cNvPr>
              <p14:cNvContentPartPr/>
              <p14:nvPr/>
            </p14:nvContentPartPr>
            <p14:xfrm>
              <a:off x="7514056" y="473960"/>
              <a:ext cx="30960" cy="23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D7C02BF-7B8B-BD2A-AF3C-D26BD8E8C9F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05416" y="465320"/>
                <a:ext cx="486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EE7A9A6-C961-ABD2-32B7-BF8B26121EC6}"/>
                  </a:ext>
                </a:extLst>
              </p14:cNvPr>
              <p14:cNvContentPartPr/>
              <p14:nvPr/>
            </p14:nvContentPartPr>
            <p14:xfrm>
              <a:off x="7800976" y="800120"/>
              <a:ext cx="1284120" cy="687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EE7A9A6-C961-ABD2-32B7-BF8B26121E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91976" y="791120"/>
                <a:ext cx="130176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E39A38-1C4C-372E-510A-DBF63887663F}"/>
                  </a:ext>
                </a:extLst>
              </p14:cNvPr>
              <p14:cNvContentPartPr/>
              <p14:nvPr/>
            </p14:nvContentPartPr>
            <p14:xfrm>
              <a:off x="9378136" y="1010720"/>
              <a:ext cx="320400" cy="132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E39A38-1C4C-372E-510A-DBF6388766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69496" y="1002080"/>
                <a:ext cx="33804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523CE539-D53F-1663-58F0-7B60E4F27956}"/>
              </a:ext>
            </a:extLst>
          </p:cNvPr>
          <p:cNvGrpSpPr/>
          <p:nvPr/>
        </p:nvGrpSpPr>
        <p:grpSpPr>
          <a:xfrm>
            <a:off x="10127656" y="706160"/>
            <a:ext cx="319320" cy="445680"/>
            <a:chOff x="10127656" y="706160"/>
            <a:chExt cx="31932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64EC95B-1CA6-2F3A-A615-83BC7726919C}"/>
                    </a:ext>
                  </a:extLst>
                </p14:cNvPr>
                <p14:cNvContentPartPr/>
                <p14:nvPr/>
              </p14:nvContentPartPr>
              <p14:xfrm>
                <a:off x="10127656" y="858080"/>
                <a:ext cx="255240" cy="293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64EC95B-1CA6-2F3A-A615-83BC772691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18656" y="849440"/>
                  <a:ext cx="272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88DCAF-E1E6-B112-3A57-0FCD513BB2B6}"/>
                    </a:ext>
                  </a:extLst>
                </p14:cNvPr>
                <p14:cNvContentPartPr/>
                <p14:nvPr/>
              </p14:nvContentPartPr>
              <p14:xfrm>
                <a:off x="10181656" y="976880"/>
                <a:ext cx="194040" cy="57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88DCAF-E1E6-B112-3A57-0FCD513BB2B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72656" y="967880"/>
                  <a:ext cx="211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C66F98-017A-A40C-99A1-F76432DA6463}"/>
                    </a:ext>
                  </a:extLst>
                </p14:cNvPr>
                <p14:cNvContentPartPr/>
                <p14:nvPr/>
              </p14:nvContentPartPr>
              <p14:xfrm>
                <a:off x="10255456" y="849440"/>
                <a:ext cx="177120" cy="33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C66F98-017A-A40C-99A1-F76432DA646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46456" y="840800"/>
                  <a:ext cx="194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AA151A-A686-99E0-4018-53FD214E5239}"/>
                    </a:ext>
                  </a:extLst>
                </p14:cNvPr>
                <p14:cNvContentPartPr/>
                <p14:nvPr/>
              </p14:nvContentPartPr>
              <p14:xfrm>
                <a:off x="10205416" y="706160"/>
                <a:ext cx="241560" cy="66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AA151A-A686-99E0-4018-53FD214E523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96776" y="697160"/>
                  <a:ext cx="2592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DDD14EA-9173-4307-4BF4-3AAE23C3CAE3}"/>
              </a:ext>
            </a:extLst>
          </p:cNvPr>
          <p:cNvGrpSpPr/>
          <p:nvPr/>
        </p:nvGrpSpPr>
        <p:grpSpPr>
          <a:xfrm>
            <a:off x="3245176" y="812000"/>
            <a:ext cx="4331880" cy="1364760"/>
            <a:chOff x="3245176" y="812000"/>
            <a:chExt cx="4331880" cy="13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6F57E7E-FE56-3300-135E-DA6F6E8BA090}"/>
                    </a:ext>
                  </a:extLst>
                </p14:cNvPr>
                <p14:cNvContentPartPr/>
                <p14:nvPr/>
              </p14:nvContentPartPr>
              <p14:xfrm>
                <a:off x="3245176" y="1043120"/>
                <a:ext cx="161280" cy="279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6F57E7E-FE56-3300-135E-DA6F6E8BA0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36536" y="1034480"/>
                  <a:ext cx="178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E620566-664A-92CB-9DCB-27AB13143EF9}"/>
                    </a:ext>
                  </a:extLst>
                </p14:cNvPr>
                <p14:cNvContentPartPr/>
                <p14:nvPr/>
              </p14:nvContentPartPr>
              <p14:xfrm>
                <a:off x="3452536" y="1154000"/>
                <a:ext cx="100800" cy="190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E620566-664A-92CB-9DCB-27AB13143EF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43536" y="1145000"/>
                  <a:ext cx="118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DE04D9-359C-D30D-9107-C6B783AE301D}"/>
                    </a:ext>
                  </a:extLst>
                </p14:cNvPr>
                <p14:cNvContentPartPr/>
                <p14:nvPr/>
              </p14:nvContentPartPr>
              <p14:xfrm>
                <a:off x="3896056" y="979760"/>
                <a:ext cx="1607400" cy="456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DE04D9-359C-D30D-9107-C6B783AE30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87056" y="970760"/>
                  <a:ext cx="16250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425F1C-B02F-C7D6-C915-EB7B984EA5BC}"/>
                    </a:ext>
                  </a:extLst>
                </p14:cNvPr>
                <p14:cNvContentPartPr/>
                <p14:nvPr/>
              </p14:nvContentPartPr>
              <p14:xfrm>
                <a:off x="5327056" y="1060760"/>
                <a:ext cx="186480" cy="47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425F1C-B02F-C7D6-C915-EB7B984EA5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18416" y="1052120"/>
                  <a:ext cx="204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6C5651-E9C1-8B21-8EA0-82A11B1AD664}"/>
                    </a:ext>
                  </a:extLst>
                </p14:cNvPr>
                <p14:cNvContentPartPr/>
                <p14:nvPr/>
              </p14:nvContentPartPr>
              <p14:xfrm>
                <a:off x="5856616" y="908840"/>
                <a:ext cx="7920" cy="465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6C5651-E9C1-8B21-8EA0-82A11B1AD66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47976" y="899840"/>
                  <a:ext cx="2556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F12B90-DB83-F07D-73D5-17E9BD6E1FF2}"/>
                    </a:ext>
                  </a:extLst>
                </p14:cNvPr>
                <p14:cNvContentPartPr/>
                <p14:nvPr/>
              </p14:nvContentPartPr>
              <p14:xfrm>
                <a:off x="5932576" y="890840"/>
                <a:ext cx="34920" cy="529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F12B90-DB83-F07D-73D5-17E9BD6E1FF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23576" y="882200"/>
                  <a:ext cx="52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DEB2E49-C632-2D02-56AD-A506CFF6AF9D}"/>
                    </a:ext>
                  </a:extLst>
                </p14:cNvPr>
                <p14:cNvContentPartPr/>
                <p14:nvPr/>
              </p14:nvContentPartPr>
              <p14:xfrm>
                <a:off x="6157936" y="949160"/>
                <a:ext cx="164520" cy="326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DEB2E49-C632-2D02-56AD-A506CFF6AF9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48936" y="940160"/>
                  <a:ext cx="1821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E4B9769-E1EC-D1EA-FE4D-5CFF59B0123A}"/>
                    </a:ext>
                  </a:extLst>
                </p14:cNvPr>
                <p14:cNvContentPartPr/>
                <p14:nvPr/>
              </p14:nvContentPartPr>
              <p14:xfrm>
                <a:off x="6209776" y="1095320"/>
                <a:ext cx="151200" cy="30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E4B9769-E1EC-D1EA-FE4D-5CFF59B0123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00776" y="1086680"/>
                  <a:ext cx="168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E0F93C4-FCC4-8493-DA0A-6847E8FC5B77}"/>
                    </a:ext>
                  </a:extLst>
                </p14:cNvPr>
                <p14:cNvContentPartPr/>
                <p14:nvPr/>
              </p14:nvContentPartPr>
              <p14:xfrm>
                <a:off x="6214456" y="986960"/>
                <a:ext cx="165960" cy="28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E0F93C4-FCC4-8493-DA0A-6847E8FC5B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05456" y="978320"/>
                  <a:ext cx="183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12A035-5638-0D17-EACD-8DC854BC753B}"/>
                    </a:ext>
                  </a:extLst>
                </p14:cNvPr>
                <p14:cNvContentPartPr/>
                <p14:nvPr/>
              </p14:nvContentPartPr>
              <p14:xfrm>
                <a:off x="6195736" y="877880"/>
                <a:ext cx="194760" cy="34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12A035-5638-0D17-EACD-8DC854BC753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86736" y="869240"/>
                  <a:ext cx="212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20FBA5-E932-9920-5A55-506BB7C0E118}"/>
                    </a:ext>
                  </a:extLst>
                </p14:cNvPr>
                <p14:cNvContentPartPr/>
                <p14:nvPr/>
              </p14:nvContentPartPr>
              <p14:xfrm>
                <a:off x="6757696" y="812000"/>
                <a:ext cx="696240" cy="498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20FBA5-E932-9920-5A55-506BB7C0E1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49056" y="803000"/>
                  <a:ext cx="71388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F72F9D6-7C6E-01CA-F7BA-B909BF9BCBCB}"/>
                    </a:ext>
                  </a:extLst>
                </p14:cNvPr>
                <p14:cNvContentPartPr/>
                <p14:nvPr/>
              </p14:nvContentPartPr>
              <p14:xfrm>
                <a:off x="7359256" y="1009640"/>
                <a:ext cx="145080" cy="27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F72F9D6-7C6E-01CA-F7BA-B909BF9BCB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50616" y="1000640"/>
                  <a:ext cx="162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67732E8-9641-C994-EE91-19F2ECD07BE4}"/>
                    </a:ext>
                  </a:extLst>
                </p14:cNvPr>
                <p14:cNvContentPartPr/>
                <p14:nvPr/>
              </p14:nvContentPartPr>
              <p14:xfrm>
                <a:off x="6898096" y="1044200"/>
                <a:ext cx="369000" cy="11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67732E8-9641-C994-EE91-19F2ECD07BE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89096" y="1035560"/>
                  <a:ext cx="386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845341-E7F8-E02F-0932-66E397358B83}"/>
                    </a:ext>
                  </a:extLst>
                </p14:cNvPr>
                <p14:cNvContentPartPr/>
                <p14:nvPr/>
              </p14:nvContentPartPr>
              <p14:xfrm>
                <a:off x="3315736" y="1745840"/>
                <a:ext cx="178560" cy="430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845341-E7F8-E02F-0932-66E397358B8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06736" y="1737200"/>
                  <a:ext cx="1962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A17050-8CF5-C23F-244D-971D32388000}"/>
                    </a:ext>
                  </a:extLst>
                </p14:cNvPr>
                <p14:cNvContentPartPr/>
                <p14:nvPr/>
              </p14:nvContentPartPr>
              <p14:xfrm>
                <a:off x="3581776" y="2037080"/>
                <a:ext cx="93240" cy="90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A17050-8CF5-C23F-244D-971D3238800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73136" y="2028080"/>
                  <a:ext cx="110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94AAD0-A5D9-7DDA-AAC1-8CA175EAEE54}"/>
                    </a:ext>
                  </a:extLst>
                </p14:cNvPr>
                <p14:cNvContentPartPr/>
                <p14:nvPr/>
              </p14:nvContentPartPr>
              <p14:xfrm>
                <a:off x="4026736" y="1714520"/>
                <a:ext cx="1642320" cy="446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94AAD0-A5D9-7DDA-AAC1-8CA175EAEE5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17736" y="1705880"/>
                  <a:ext cx="16599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B50AEE7-3F70-8E58-DDED-4D58257C220A}"/>
                    </a:ext>
                  </a:extLst>
                </p14:cNvPr>
                <p14:cNvContentPartPr/>
                <p14:nvPr/>
              </p14:nvContentPartPr>
              <p14:xfrm>
                <a:off x="4019896" y="1829720"/>
                <a:ext cx="391680" cy="25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B50AEE7-3F70-8E58-DDED-4D58257C220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11256" y="1821080"/>
                  <a:ext cx="409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10C343A-50BB-2409-BDA3-C59941FCB537}"/>
                    </a:ext>
                  </a:extLst>
                </p14:cNvPr>
                <p14:cNvContentPartPr/>
                <p14:nvPr/>
              </p14:nvContentPartPr>
              <p14:xfrm>
                <a:off x="5914576" y="1483040"/>
                <a:ext cx="1662480" cy="644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10C343A-50BB-2409-BDA3-C59941FCB5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05576" y="1474040"/>
                  <a:ext cx="168012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1C2EA2-F4D0-46FA-BB0E-40D11FFE2808}"/>
                    </a:ext>
                  </a:extLst>
                </p14:cNvPr>
                <p14:cNvContentPartPr/>
                <p14:nvPr/>
              </p14:nvContentPartPr>
              <p14:xfrm>
                <a:off x="7325416" y="1761320"/>
                <a:ext cx="166320" cy="9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1C2EA2-F4D0-46FA-BB0E-40D11FFE280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16416" y="1752320"/>
                  <a:ext cx="183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CDC079D-CDF4-9301-92F8-1A44E69BC834}"/>
                    </a:ext>
                  </a:extLst>
                </p14:cNvPr>
                <p14:cNvContentPartPr/>
                <p14:nvPr/>
              </p14:nvContentPartPr>
              <p14:xfrm>
                <a:off x="7278976" y="1759160"/>
                <a:ext cx="23760" cy="8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CDC079D-CDF4-9301-92F8-1A44E69BC83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69976" y="1750520"/>
                  <a:ext cx="41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63A3A3-4A88-0E5D-55BC-1F52FD97E90F}"/>
                    </a:ext>
                  </a:extLst>
                </p14:cNvPr>
                <p14:cNvContentPartPr/>
                <p14:nvPr/>
              </p14:nvContentPartPr>
              <p14:xfrm>
                <a:off x="6977656" y="1696880"/>
                <a:ext cx="46800" cy="35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63A3A3-4A88-0E5D-55BC-1F52FD97E9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69016" y="1687880"/>
                  <a:ext cx="6444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92DA6AC-670D-9EC4-0E43-AE828E9F328E}"/>
              </a:ext>
            </a:extLst>
          </p:cNvPr>
          <p:cNvGrpSpPr/>
          <p:nvPr/>
        </p:nvGrpSpPr>
        <p:grpSpPr>
          <a:xfrm>
            <a:off x="4361536" y="2363960"/>
            <a:ext cx="2229840" cy="664560"/>
            <a:chOff x="4361536" y="2363960"/>
            <a:chExt cx="2229840" cy="66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8DE81E-F990-CDC1-ACEB-A5A86238680E}"/>
                    </a:ext>
                  </a:extLst>
                </p14:cNvPr>
                <p14:cNvContentPartPr/>
                <p14:nvPr/>
              </p14:nvContentPartPr>
              <p14:xfrm>
                <a:off x="4361536" y="2556560"/>
                <a:ext cx="402840" cy="266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8DE81E-F990-CDC1-ACEB-A5A86238680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52896" y="2547920"/>
                  <a:ext cx="4204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A368CEB-8548-0519-B8A8-4F4E756647EB}"/>
                    </a:ext>
                  </a:extLst>
                </p14:cNvPr>
                <p14:cNvContentPartPr/>
                <p14:nvPr/>
              </p14:nvContentPartPr>
              <p14:xfrm>
                <a:off x="4690576" y="2899640"/>
                <a:ext cx="126360" cy="128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A368CEB-8548-0519-B8A8-4F4E756647E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81576" y="2891000"/>
                  <a:ext cx="144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83BDF21-311F-CC1B-34EE-270204920CD1}"/>
                    </a:ext>
                  </a:extLst>
                </p14:cNvPr>
                <p14:cNvContentPartPr/>
                <p14:nvPr/>
              </p14:nvContentPartPr>
              <p14:xfrm>
                <a:off x="5043736" y="2389160"/>
                <a:ext cx="101160" cy="466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83BDF21-311F-CC1B-34EE-270204920CD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35096" y="2380520"/>
                  <a:ext cx="1188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98203F-B4E9-CCFC-F673-B6B10D30E07A}"/>
                    </a:ext>
                  </a:extLst>
                </p14:cNvPr>
                <p14:cNvContentPartPr/>
                <p14:nvPr/>
              </p14:nvContentPartPr>
              <p14:xfrm>
                <a:off x="5215456" y="2490320"/>
                <a:ext cx="166320" cy="322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98203F-B4E9-CCFC-F673-B6B10D30E07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06816" y="2481320"/>
                  <a:ext cx="1839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239605-50AE-59AE-90BE-76215D11B43C}"/>
                    </a:ext>
                  </a:extLst>
                </p14:cNvPr>
                <p14:cNvContentPartPr/>
                <p14:nvPr/>
              </p14:nvContentPartPr>
              <p14:xfrm>
                <a:off x="5230216" y="2655920"/>
                <a:ext cx="190800" cy="6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239605-50AE-59AE-90BE-76215D11B43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21216" y="2646920"/>
                  <a:ext cx="20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086917A-09DA-91CD-3697-29978EDBFB30}"/>
                    </a:ext>
                  </a:extLst>
                </p14:cNvPr>
                <p14:cNvContentPartPr/>
                <p14:nvPr/>
              </p14:nvContentPartPr>
              <p14:xfrm>
                <a:off x="5232736" y="2523080"/>
                <a:ext cx="172440" cy="11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086917A-09DA-91CD-3697-29978EDBFB3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24096" y="2514080"/>
                  <a:ext cx="190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29056CC-4B12-F731-53E8-1CB525DB8A30}"/>
                    </a:ext>
                  </a:extLst>
                </p14:cNvPr>
                <p14:cNvContentPartPr/>
                <p14:nvPr/>
              </p14:nvContentPartPr>
              <p14:xfrm>
                <a:off x="5426776" y="2363960"/>
                <a:ext cx="151560" cy="570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29056CC-4B12-F731-53E8-1CB525DB8A3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18136" y="2355320"/>
                  <a:ext cx="16920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717343F-439C-982C-170D-2DB13D915844}"/>
                    </a:ext>
                  </a:extLst>
                </p14:cNvPr>
                <p14:cNvContentPartPr/>
                <p14:nvPr/>
              </p14:nvContentPartPr>
              <p14:xfrm>
                <a:off x="5879296" y="2582480"/>
                <a:ext cx="231120" cy="41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717343F-439C-982C-170D-2DB13D91584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70656" y="2573840"/>
                  <a:ext cx="248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9D5AA2E-668B-7311-0891-1871AAA5B582}"/>
                    </a:ext>
                  </a:extLst>
                </p14:cNvPr>
                <p14:cNvContentPartPr/>
                <p14:nvPr/>
              </p14:nvContentPartPr>
              <p14:xfrm>
                <a:off x="5890816" y="2658440"/>
                <a:ext cx="282600" cy="30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9D5AA2E-668B-7311-0891-1871AAA5B58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81816" y="2649440"/>
                  <a:ext cx="300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B8E57D0-79D6-9E89-C19F-A52CF0C1C8DA}"/>
                    </a:ext>
                  </a:extLst>
                </p14:cNvPr>
                <p14:cNvContentPartPr/>
                <p14:nvPr/>
              </p14:nvContentPartPr>
              <p14:xfrm>
                <a:off x="6310576" y="2454320"/>
                <a:ext cx="280800" cy="281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B8E57D0-79D6-9E89-C19F-A52CF0C1C8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01576" y="2445680"/>
                  <a:ext cx="29844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9B4AD9E-DC52-20F9-4EFC-5A4D41FDA632}"/>
              </a:ext>
            </a:extLst>
          </p:cNvPr>
          <p:cNvGrpSpPr/>
          <p:nvPr/>
        </p:nvGrpSpPr>
        <p:grpSpPr>
          <a:xfrm>
            <a:off x="4437136" y="3490400"/>
            <a:ext cx="1324440" cy="634680"/>
            <a:chOff x="4437136" y="3490400"/>
            <a:chExt cx="1324440" cy="63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0F952A0-6515-9BDA-1289-564923C65A14}"/>
                    </a:ext>
                  </a:extLst>
                </p14:cNvPr>
                <p14:cNvContentPartPr/>
                <p14:nvPr/>
              </p14:nvContentPartPr>
              <p14:xfrm>
                <a:off x="4437136" y="3637640"/>
                <a:ext cx="313200" cy="263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0F952A0-6515-9BDA-1289-564923C65A1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28496" y="3628640"/>
                  <a:ext cx="330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6F38BD7-4116-40A4-8A50-58CA6EFB1522}"/>
                    </a:ext>
                  </a:extLst>
                </p14:cNvPr>
                <p14:cNvContentPartPr/>
                <p14:nvPr/>
              </p14:nvContentPartPr>
              <p14:xfrm>
                <a:off x="4686616" y="3890720"/>
                <a:ext cx="178200" cy="234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6F38BD7-4116-40A4-8A50-58CA6EFB152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77976" y="3881720"/>
                  <a:ext cx="195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71D5E2-1CE6-2EA3-F388-46DCF756DAB5}"/>
                    </a:ext>
                  </a:extLst>
                </p14:cNvPr>
                <p14:cNvContentPartPr/>
                <p14:nvPr/>
              </p14:nvContentPartPr>
              <p14:xfrm>
                <a:off x="5094856" y="3529640"/>
                <a:ext cx="96480" cy="473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71D5E2-1CE6-2EA3-F388-46DCF756DAB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85856" y="3520640"/>
                  <a:ext cx="11412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864B883-1E2C-0A3A-E277-6B82FA8A498B}"/>
                    </a:ext>
                  </a:extLst>
                </p14:cNvPr>
                <p14:cNvContentPartPr/>
                <p14:nvPr/>
              </p14:nvContentPartPr>
              <p14:xfrm>
                <a:off x="5295016" y="3656360"/>
                <a:ext cx="147960" cy="267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864B883-1E2C-0A3A-E277-6B82FA8A498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86016" y="3647720"/>
                  <a:ext cx="165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2ECDCE-FED6-38DF-8B44-2A0A309FEF3F}"/>
                    </a:ext>
                  </a:extLst>
                </p14:cNvPr>
                <p14:cNvContentPartPr/>
                <p14:nvPr/>
              </p14:nvContentPartPr>
              <p14:xfrm>
                <a:off x="5325256" y="3742040"/>
                <a:ext cx="163080" cy="13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2ECDCE-FED6-38DF-8B44-2A0A309FEF3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16256" y="3733040"/>
                  <a:ext cx="180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D78A4E0-11CD-3D1C-2AE9-79AC2957EFC7}"/>
                    </a:ext>
                  </a:extLst>
                </p14:cNvPr>
                <p14:cNvContentPartPr/>
                <p14:nvPr/>
              </p14:nvContentPartPr>
              <p14:xfrm>
                <a:off x="5315176" y="3617120"/>
                <a:ext cx="212400" cy="60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D78A4E0-11CD-3D1C-2AE9-79AC2957EF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06176" y="3608480"/>
                  <a:ext cx="230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48DA590-EB11-DC43-C163-5109A098087C}"/>
                    </a:ext>
                  </a:extLst>
                </p14:cNvPr>
                <p14:cNvContentPartPr/>
                <p14:nvPr/>
              </p14:nvContentPartPr>
              <p14:xfrm>
                <a:off x="5562136" y="3490400"/>
                <a:ext cx="199440" cy="559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48DA590-EB11-DC43-C163-5109A098087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53496" y="3481760"/>
                  <a:ext cx="217080" cy="57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5708CF0-5649-A1EA-5456-1E231D3BE5E3}"/>
              </a:ext>
            </a:extLst>
          </p:cNvPr>
          <p:cNvGrpSpPr/>
          <p:nvPr/>
        </p:nvGrpSpPr>
        <p:grpSpPr>
          <a:xfrm>
            <a:off x="6070456" y="3333440"/>
            <a:ext cx="1132920" cy="692280"/>
            <a:chOff x="6070456" y="3333440"/>
            <a:chExt cx="1132920" cy="69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33B5439-1220-3647-1C80-DF3CCF5F995B}"/>
                    </a:ext>
                  </a:extLst>
                </p14:cNvPr>
                <p14:cNvContentPartPr/>
                <p14:nvPr/>
              </p14:nvContentPartPr>
              <p14:xfrm>
                <a:off x="6195736" y="3339560"/>
                <a:ext cx="61200" cy="686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33B5439-1220-3647-1C80-DF3CCF5F995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87096" y="3330560"/>
                  <a:ext cx="7884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5907829-39B0-2017-E9D3-0BE37E9130A2}"/>
                    </a:ext>
                  </a:extLst>
                </p14:cNvPr>
                <p14:cNvContentPartPr/>
                <p14:nvPr/>
              </p14:nvContentPartPr>
              <p14:xfrm>
                <a:off x="6292936" y="3384200"/>
                <a:ext cx="58320" cy="640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5907829-39B0-2017-E9D3-0BE37E9130A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83936" y="3375200"/>
                  <a:ext cx="7596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718285A-264D-EE8E-EE29-13EF24521392}"/>
                    </a:ext>
                  </a:extLst>
                </p14:cNvPr>
                <p14:cNvContentPartPr/>
                <p14:nvPr/>
              </p14:nvContentPartPr>
              <p14:xfrm>
                <a:off x="6070456" y="3453680"/>
                <a:ext cx="408600" cy="376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718285A-264D-EE8E-EE29-13EF2452139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61816" y="3445040"/>
                  <a:ext cx="4262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9CEABBE-781A-C856-689E-D940EFD4C623}"/>
                    </a:ext>
                  </a:extLst>
                </p14:cNvPr>
                <p14:cNvContentPartPr/>
                <p14:nvPr/>
              </p14:nvContentPartPr>
              <p14:xfrm>
                <a:off x="6850216" y="3458360"/>
                <a:ext cx="240840" cy="336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9CEABBE-781A-C856-689E-D940EFD4C62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41576" y="3449720"/>
                  <a:ext cx="2584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CDF6E31-C4FD-6B2E-2BB6-BA04D1C623B5}"/>
                    </a:ext>
                  </a:extLst>
                </p14:cNvPr>
                <p14:cNvContentPartPr/>
                <p14:nvPr/>
              </p14:nvContentPartPr>
              <p14:xfrm>
                <a:off x="6942736" y="3611360"/>
                <a:ext cx="201600" cy="43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CDF6E31-C4FD-6B2E-2BB6-BA04D1C623B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33736" y="3602360"/>
                  <a:ext cx="219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BDAE680-E6CF-A390-F57E-6E71EB9C3CD5}"/>
                    </a:ext>
                  </a:extLst>
                </p14:cNvPr>
                <p14:cNvContentPartPr/>
                <p14:nvPr/>
              </p14:nvContentPartPr>
              <p14:xfrm>
                <a:off x="6961816" y="3466280"/>
                <a:ext cx="221040" cy="52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BDAE680-E6CF-A390-F57E-6E71EB9C3CD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53176" y="3457640"/>
                  <a:ext cx="238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71E4799-180B-6687-CB07-E53C6D94EF96}"/>
                    </a:ext>
                  </a:extLst>
                </p14:cNvPr>
                <p14:cNvContentPartPr/>
                <p14:nvPr/>
              </p14:nvContentPartPr>
              <p14:xfrm>
                <a:off x="6982336" y="3333440"/>
                <a:ext cx="221040" cy="18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71E4799-180B-6687-CB07-E53C6D94EF9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73696" y="3324800"/>
                  <a:ext cx="2386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975B632-CD94-A48B-7D50-4754F69D4744}"/>
              </a:ext>
            </a:extLst>
          </p:cNvPr>
          <p:cNvGrpSpPr/>
          <p:nvPr/>
        </p:nvGrpSpPr>
        <p:grpSpPr>
          <a:xfrm>
            <a:off x="4613176" y="4557080"/>
            <a:ext cx="996480" cy="424080"/>
            <a:chOff x="4613176" y="4557080"/>
            <a:chExt cx="99648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1A7328-4B72-339C-BBD1-4CCC14C77AB6}"/>
                    </a:ext>
                  </a:extLst>
                </p14:cNvPr>
                <p14:cNvContentPartPr/>
                <p14:nvPr/>
              </p14:nvContentPartPr>
              <p14:xfrm>
                <a:off x="4613176" y="4625120"/>
                <a:ext cx="601920" cy="356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1A7328-4B72-339C-BBD1-4CCC14C77AB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04536" y="4616120"/>
                  <a:ext cx="6195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BFE36FF-B5DA-734A-E519-95CC3CB87B95}"/>
                    </a:ext>
                  </a:extLst>
                </p14:cNvPr>
                <p14:cNvContentPartPr/>
                <p14:nvPr/>
              </p14:nvContentPartPr>
              <p14:xfrm>
                <a:off x="5240296" y="4576880"/>
                <a:ext cx="33120" cy="109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BFE36FF-B5DA-734A-E519-95CC3CB87B9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31656" y="4567880"/>
                  <a:ext cx="50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5474EE-924A-02E7-C1F0-8BE3D49D337C}"/>
                    </a:ext>
                  </a:extLst>
                </p14:cNvPr>
                <p14:cNvContentPartPr/>
                <p14:nvPr/>
              </p14:nvContentPartPr>
              <p14:xfrm>
                <a:off x="5303296" y="4557080"/>
                <a:ext cx="244800" cy="367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5474EE-924A-02E7-C1F0-8BE3D49D337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94296" y="4548440"/>
                  <a:ext cx="2624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84D8BF5-0442-1F6A-9D97-ED55488B1DA8}"/>
                    </a:ext>
                  </a:extLst>
                </p14:cNvPr>
                <p14:cNvContentPartPr/>
                <p14:nvPr/>
              </p14:nvContentPartPr>
              <p14:xfrm>
                <a:off x="5360176" y="4691000"/>
                <a:ext cx="249480" cy="25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84D8BF5-0442-1F6A-9D97-ED55488B1DA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51536" y="4682360"/>
                  <a:ext cx="26712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7EB43B4-8E09-4390-ECD6-B62F17A03C25}"/>
                  </a:ext>
                </a:extLst>
              </p14:cNvPr>
              <p14:cNvContentPartPr/>
              <p14:nvPr/>
            </p14:nvContentPartPr>
            <p14:xfrm>
              <a:off x="5960296" y="4468520"/>
              <a:ext cx="878040" cy="4154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7EB43B4-8E09-4390-ECD6-B62F17A03C2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951656" y="4459520"/>
                <a:ext cx="895680" cy="43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E7F04E25-01EC-3FB7-A7CA-DFD20B0EBB88}"/>
              </a:ext>
            </a:extLst>
          </p:cNvPr>
          <p:cNvGrpSpPr/>
          <p:nvPr/>
        </p:nvGrpSpPr>
        <p:grpSpPr>
          <a:xfrm>
            <a:off x="7392016" y="4449440"/>
            <a:ext cx="2147400" cy="519120"/>
            <a:chOff x="7392016" y="4449440"/>
            <a:chExt cx="2147400" cy="51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0109D6-8AF8-2F98-8DFF-B55DED025A6D}"/>
                    </a:ext>
                  </a:extLst>
                </p14:cNvPr>
                <p14:cNvContentPartPr/>
                <p14:nvPr/>
              </p14:nvContentPartPr>
              <p14:xfrm>
                <a:off x="7392016" y="4569320"/>
                <a:ext cx="322560" cy="205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0109D6-8AF8-2F98-8DFF-B55DED025A6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83016" y="4560680"/>
                  <a:ext cx="340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1A249B-A2FD-1107-078C-BBC37D7AF541}"/>
                    </a:ext>
                  </a:extLst>
                </p14:cNvPr>
                <p14:cNvContentPartPr/>
                <p14:nvPr/>
              </p14:nvContentPartPr>
              <p14:xfrm>
                <a:off x="7638616" y="4811600"/>
                <a:ext cx="191880" cy="145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1A249B-A2FD-1107-078C-BBC37D7AF54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29976" y="4802600"/>
                  <a:ext cx="209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8B4FB22-067C-3481-6DA4-E2964C9F7CCC}"/>
                    </a:ext>
                  </a:extLst>
                </p14:cNvPr>
                <p14:cNvContentPartPr/>
                <p14:nvPr/>
              </p14:nvContentPartPr>
              <p14:xfrm>
                <a:off x="8095456" y="4610360"/>
                <a:ext cx="193680" cy="22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8B4FB22-067C-3481-6DA4-E2964C9F7CC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86816" y="4601720"/>
                  <a:ext cx="211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A0E1716-D7DA-57B8-3942-D7686ECF5E3E}"/>
                    </a:ext>
                  </a:extLst>
                </p14:cNvPr>
                <p14:cNvContentPartPr/>
                <p14:nvPr/>
              </p14:nvContentPartPr>
              <p14:xfrm>
                <a:off x="8089696" y="4653920"/>
                <a:ext cx="199440" cy="61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A0E1716-D7DA-57B8-3942-D7686ECF5E3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80696" y="4644920"/>
                  <a:ext cx="217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019CD0-AA3D-B428-F67A-A505B45E3107}"/>
                    </a:ext>
                  </a:extLst>
                </p14:cNvPr>
                <p14:cNvContentPartPr/>
                <p14:nvPr/>
              </p14:nvContentPartPr>
              <p14:xfrm>
                <a:off x="8465896" y="4526480"/>
                <a:ext cx="479160" cy="270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019CD0-AA3D-B428-F67A-A505B45E310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456896" y="4517840"/>
                  <a:ext cx="4968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730BE29-5C2B-412C-F59B-95ACF55EE8AC}"/>
                    </a:ext>
                  </a:extLst>
                </p14:cNvPr>
                <p14:cNvContentPartPr/>
                <p14:nvPr/>
              </p14:nvContentPartPr>
              <p14:xfrm>
                <a:off x="8945056" y="4792520"/>
                <a:ext cx="156600" cy="176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730BE29-5C2B-412C-F59B-95ACF55EE8A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36056" y="4783520"/>
                  <a:ext cx="174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7DE2CCA-9CC6-8076-4487-C87F82669640}"/>
                    </a:ext>
                  </a:extLst>
                </p14:cNvPr>
                <p14:cNvContentPartPr/>
                <p14:nvPr/>
              </p14:nvContentPartPr>
              <p14:xfrm>
                <a:off x="9287776" y="4449440"/>
                <a:ext cx="167040" cy="291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7DE2CCA-9CC6-8076-4487-C87F8266964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78776" y="4440440"/>
                  <a:ext cx="184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8176837-9541-C13A-E29C-AC0CAC863E26}"/>
                    </a:ext>
                  </a:extLst>
                </p14:cNvPr>
                <p14:cNvContentPartPr/>
                <p14:nvPr/>
              </p14:nvContentPartPr>
              <p14:xfrm>
                <a:off x="9334216" y="4576880"/>
                <a:ext cx="125280" cy="29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8176837-9541-C13A-E29C-AC0CAC863E2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25576" y="4568240"/>
                  <a:ext cx="142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FBB952F-BB57-5A47-1B72-7CD6824D1F4F}"/>
                    </a:ext>
                  </a:extLst>
                </p14:cNvPr>
                <p14:cNvContentPartPr/>
                <p14:nvPr/>
              </p14:nvContentPartPr>
              <p14:xfrm>
                <a:off x="9319816" y="4451240"/>
                <a:ext cx="219600" cy="31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FBB952F-BB57-5A47-1B72-7CD6824D1F4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10816" y="4442240"/>
                  <a:ext cx="23724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3B416A7-0325-13FF-4F8E-0A03695A8272}"/>
                  </a:ext>
                </a:extLst>
              </p14:cNvPr>
              <p14:cNvContentPartPr/>
              <p14:nvPr/>
            </p14:nvContentPartPr>
            <p14:xfrm>
              <a:off x="9612496" y="4752200"/>
              <a:ext cx="245520" cy="179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3B416A7-0325-13FF-4F8E-0A03695A827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603856" y="4743560"/>
                <a:ext cx="263160" cy="1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46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2909C2-D22D-7853-283C-2FDC40AFF242}"/>
                  </a:ext>
                </a:extLst>
              </p14:cNvPr>
              <p14:cNvContentPartPr/>
              <p14:nvPr/>
            </p14:nvContentPartPr>
            <p14:xfrm>
              <a:off x="360476" y="160365"/>
              <a:ext cx="153720" cy="349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2909C2-D22D-7853-283C-2FDC40AFF2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836" y="151725"/>
                <a:ext cx="171360" cy="36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47CF10F-C20B-9176-7673-2AA6F7CC233A}"/>
              </a:ext>
            </a:extLst>
          </p:cNvPr>
          <p:cNvGrpSpPr/>
          <p:nvPr/>
        </p:nvGrpSpPr>
        <p:grpSpPr>
          <a:xfrm>
            <a:off x="548756" y="113565"/>
            <a:ext cx="2160000" cy="595080"/>
            <a:chOff x="548756" y="113565"/>
            <a:chExt cx="216000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E184AAF-44B0-EB59-88F3-EF0A72E9F6DD}"/>
                    </a:ext>
                  </a:extLst>
                </p14:cNvPr>
                <p14:cNvContentPartPr/>
                <p14:nvPr/>
              </p14:nvContentPartPr>
              <p14:xfrm>
                <a:off x="548756" y="113565"/>
                <a:ext cx="1158480" cy="595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E184AAF-44B0-EB59-88F3-EF0A72E9F6D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0116" y="104925"/>
                  <a:ext cx="117612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4F0D21-23D3-26BA-DC57-600AD8C3AE91}"/>
                    </a:ext>
                  </a:extLst>
                </p14:cNvPr>
                <p14:cNvContentPartPr/>
                <p14:nvPr/>
              </p14:nvContentPartPr>
              <p14:xfrm>
                <a:off x="1331036" y="236325"/>
                <a:ext cx="23400" cy="1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4F0D21-23D3-26BA-DC57-600AD8C3AE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2036" y="227325"/>
                  <a:ext cx="41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312D8E2-B97F-944A-61AA-F3C1A14CAC95}"/>
                    </a:ext>
                  </a:extLst>
                </p14:cNvPr>
                <p14:cNvContentPartPr/>
                <p14:nvPr/>
              </p14:nvContentPartPr>
              <p14:xfrm>
                <a:off x="688076" y="240645"/>
                <a:ext cx="29520" cy="8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312D8E2-B97F-944A-61AA-F3C1A14CAC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9436" y="231645"/>
                  <a:ext cx="47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DD121CE-9D66-638C-CED4-136E3EBD77F6}"/>
                    </a:ext>
                  </a:extLst>
                </p14:cNvPr>
                <p14:cNvContentPartPr/>
                <p14:nvPr/>
              </p14:nvContentPartPr>
              <p14:xfrm>
                <a:off x="1882916" y="360525"/>
                <a:ext cx="354960" cy="18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DD121CE-9D66-638C-CED4-136E3EBD77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4276" y="351525"/>
                  <a:ext cx="372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85DB6A-A6CC-764F-8E61-F166A4B7C992}"/>
                    </a:ext>
                  </a:extLst>
                </p14:cNvPr>
                <p14:cNvContentPartPr/>
                <p14:nvPr/>
              </p14:nvContentPartPr>
              <p14:xfrm>
                <a:off x="1978676" y="251445"/>
                <a:ext cx="46080" cy="7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85DB6A-A6CC-764F-8E61-F166A4B7C9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70036" y="242805"/>
                  <a:ext cx="63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6A15541-195B-6E00-7A46-691CF601CE08}"/>
                    </a:ext>
                  </a:extLst>
                </p14:cNvPr>
                <p14:cNvContentPartPr/>
                <p14:nvPr/>
              </p14:nvContentPartPr>
              <p14:xfrm>
                <a:off x="2484116" y="392205"/>
                <a:ext cx="224640" cy="147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6A15541-195B-6E00-7A46-691CF601CE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5476" y="383565"/>
                  <a:ext cx="24228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64FAC34-DF3F-17F2-DE4F-F3E15F0C17F5}"/>
                  </a:ext>
                </a:extLst>
              </p14:cNvPr>
              <p14:cNvContentPartPr/>
              <p14:nvPr/>
            </p14:nvContentPartPr>
            <p14:xfrm>
              <a:off x="2975156" y="127605"/>
              <a:ext cx="822600" cy="533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64FAC34-DF3F-17F2-DE4F-F3E15F0C17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66156" y="118965"/>
                <a:ext cx="840240" cy="55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A7ACD68-A1D6-02B8-221F-7BB7EA6ECB4B}"/>
              </a:ext>
            </a:extLst>
          </p:cNvPr>
          <p:cNvGrpSpPr/>
          <p:nvPr/>
        </p:nvGrpSpPr>
        <p:grpSpPr>
          <a:xfrm>
            <a:off x="4001516" y="93405"/>
            <a:ext cx="3156480" cy="578880"/>
            <a:chOff x="4001516" y="93405"/>
            <a:chExt cx="315648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E63EE76-557F-ED99-C371-F628E7ED3618}"/>
                    </a:ext>
                  </a:extLst>
                </p14:cNvPr>
                <p14:cNvContentPartPr/>
                <p14:nvPr/>
              </p14:nvContentPartPr>
              <p14:xfrm>
                <a:off x="4003676" y="114645"/>
                <a:ext cx="1276920" cy="483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E63EE76-557F-ED99-C371-F628E7ED36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95036" y="106005"/>
                  <a:ext cx="12945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62AC97-BF95-5125-155D-5E4F414DE71F}"/>
                    </a:ext>
                  </a:extLst>
                </p14:cNvPr>
                <p14:cNvContentPartPr/>
                <p14:nvPr/>
              </p14:nvContentPartPr>
              <p14:xfrm>
                <a:off x="4671836" y="147045"/>
                <a:ext cx="77400" cy="2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62AC97-BF95-5125-155D-5E4F414DE7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63196" y="138405"/>
                  <a:ext cx="95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67BCE2-1A74-C476-9477-95D317EA8587}"/>
                    </a:ext>
                  </a:extLst>
                </p14:cNvPr>
                <p14:cNvContentPartPr/>
                <p14:nvPr/>
              </p14:nvContentPartPr>
              <p14:xfrm>
                <a:off x="4001516" y="166485"/>
                <a:ext cx="90360" cy="1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67BCE2-1A74-C476-9477-95D317EA85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92516" y="157845"/>
                  <a:ext cx="108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2883B61-C763-D78F-B01E-2ED12AFD8C33}"/>
                    </a:ext>
                  </a:extLst>
                </p14:cNvPr>
                <p14:cNvContentPartPr/>
                <p14:nvPr/>
              </p14:nvContentPartPr>
              <p14:xfrm>
                <a:off x="5501996" y="93405"/>
                <a:ext cx="1656000" cy="578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2883B61-C763-D78F-B01E-2ED12AFD8C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92996" y="84765"/>
                  <a:ext cx="1673640" cy="59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6CAA0B-0D03-67E5-E7D6-9086D55A30CC}"/>
              </a:ext>
            </a:extLst>
          </p:cNvPr>
          <p:cNvGrpSpPr/>
          <p:nvPr/>
        </p:nvGrpSpPr>
        <p:grpSpPr>
          <a:xfrm>
            <a:off x="1470356" y="791805"/>
            <a:ext cx="7801200" cy="673920"/>
            <a:chOff x="1470356" y="791805"/>
            <a:chExt cx="780120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17E40A2-69F3-1391-2F08-7F3509F82A23}"/>
                    </a:ext>
                  </a:extLst>
                </p14:cNvPr>
                <p14:cNvContentPartPr/>
                <p14:nvPr/>
              </p14:nvContentPartPr>
              <p14:xfrm>
                <a:off x="1470356" y="950925"/>
                <a:ext cx="997920" cy="327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17E40A2-69F3-1391-2F08-7F3509F82A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61356" y="941925"/>
                  <a:ext cx="10155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CF2124-625B-54AC-05AC-E57931A56348}"/>
                    </a:ext>
                  </a:extLst>
                </p14:cNvPr>
                <p14:cNvContentPartPr/>
                <p14:nvPr/>
              </p14:nvContentPartPr>
              <p14:xfrm>
                <a:off x="1910636" y="895125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CF2124-625B-54AC-05AC-E57931A563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01636" y="88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D064339-3B38-13EF-3BA7-7B3D70AF8A1C}"/>
                    </a:ext>
                  </a:extLst>
                </p14:cNvPr>
                <p14:cNvContentPartPr/>
                <p14:nvPr/>
              </p14:nvContentPartPr>
              <p14:xfrm>
                <a:off x="2783276" y="808005"/>
                <a:ext cx="591480" cy="46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D064339-3B38-13EF-3BA7-7B3D70AF8A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74636" y="799365"/>
                  <a:ext cx="6091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0CA39C-AE68-DF86-A4DC-237D940834EB}"/>
                    </a:ext>
                  </a:extLst>
                </p14:cNvPr>
                <p14:cNvContentPartPr/>
                <p14:nvPr/>
              </p14:nvContentPartPr>
              <p14:xfrm>
                <a:off x="2851676" y="1008885"/>
                <a:ext cx="301320" cy="43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0CA39C-AE68-DF86-A4DC-237D940834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42676" y="1000245"/>
                  <a:ext cx="318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74E6E1-FC32-AE05-529B-928A71E8C29D}"/>
                    </a:ext>
                  </a:extLst>
                </p14:cNvPr>
                <p14:cNvContentPartPr/>
                <p14:nvPr/>
              </p14:nvContentPartPr>
              <p14:xfrm>
                <a:off x="3604076" y="898365"/>
                <a:ext cx="813600" cy="409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74E6E1-FC32-AE05-529B-928A71E8C2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95076" y="889725"/>
                  <a:ext cx="8312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88ED4A-2CF9-0F04-61F4-3F8CBE514BF8}"/>
                    </a:ext>
                  </a:extLst>
                </p14:cNvPr>
                <p14:cNvContentPartPr/>
                <p14:nvPr/>
              </p14:nvContentPartPr>
              <p14:xfrm>
                <a:off x="4027796" y="992325"/>
                <a:ext cx="370440" cy="86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88ED4A-2CF9-0F04-61F4-3F8CBE514B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18796" y="983325"/>
                  <a:ext cx="388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0D4C85-2F6F-72EB-F721-DA2433940A88}"/>
                    </a:ext>
                  </a:extLst>
                </p14:cNvPr>
                <p14:cNvContentPartPr/>
                <p14:nvPr/>
              </p14:nvContentPartPr>
              <p14:xfrm>
                <a:off x="4698476" y="988005"/>
                <a:ext cx="318600" cy="477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0D4C85-2F6F-72EB-F721-DA2433940A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89836" y="979365"/>
                  <a:ext cx="3362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1749BDC-B679-34F9-1F48-9B38ABEE2D37}"/>
                    </a:ext>
                  </a:extLst>
                </p14:cNvPr>
                <p14:cNvContentPartPr/>
                <p14:nvPr/>
              </p14:nvContentPartPr>
              <p14:xfrm>
                <a:off x="5238476" y="847605"/>
                <a:ext cx="2170080" cy="400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1749BDC-B679-34F9-1F48-9B38ABEE2D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29836" y="838605"/>
                  <a:ext cx="21877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ACC68F2-41E1-9193-AD34-AEDF6904EE1A}"/>
                    </a:ext>
                  </a:extLst>
                </p14:cNvPr>
                <p14:cNvContentPartPr/>
                <p14:nvPr/>
              </p14:nvContentPartPr>
              <p14:xfrm>
                <a:off x="6470396" y="871725"/>
                <a:ext cx="587160" cy="86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ACC68F2-41E1-9193-AD34-AEDF6904EE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61396" y="863085"/>
                  <a:ext cx="604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720870B-FC83-2F9F-1B24-FDACFA20A7ED}"/>
                    </a:ext>
                  </a:extLst>
                </p14:cNvPr>
                <p14:cNvContentPartPr/>
                <p14:nvPr/>
              </p14:nvContentPartPr>
              <p14:xfrm>
                <a:off x="7647956" y="791805"/>
                <a:ext cx="1623600" cy="524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720870B-FC83-2F9F-1B24-FDACFA20A7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9316" y="783165"/>
                  <a:ext cx="164124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82D656F-E580-C477-230B-B70240F72F40}"/>
                    </a:ext>
                  </a:extLst>
                </p14:cNvPr>
                <p14:cNvContentPartPr/>
                <p14:nvPr/>
              </p14:nvContentPartPr>
              <p14:xfrm>
                <a:off x="7609436" y="887205"/>
                <a:ext cx="480600" cy="9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82D656F-E580-C477-230B-B70240F72F4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00436" y="878205"/>
                  <a:ext cx="49824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F13033-8890-AA86-E6F3-DA3E946038AF}"/>
              </a:ext>
            </a:extLst>
          </p:cNvPr>
          <p:cNvGrpSpPr/>
          <p:nvPr/>
        </p:nvGrpSpPr>
        <p:grpSpPr>
          <a:xfrm>
            <a:off x="9717956" y="821325"/>
            <a:ext cx="1275120" cy="626400"/>
            <a:chOff x="9717956" y="821325"/>
            <a:chExt cx="127512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460C303-EAEC-18B9-5FE6-6ECEEF7031CF}"/>
                    </a:ext>
                  </a:extLst>
                </p14:cNvPr>
                <p14:cNvContentPartPr/>
                <p14:nvPr/>
              </p14:nvContentPartPr>
              <p14:xfrm>
                <a:off x="9717956" y="821325"/>
                <a:ext cx="1275120" cy="626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460C303-EAEC-18B9-5FE6-6ECEEF7031C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08956" y="812325"/>
                  <a:ext cx="129276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36ED7F4-9616-42D6-F80C-F76C545AC260}"/>
                    </a:ext>
                  </a:extLst>
                </p14:cNvPr>
                <p14:cNvContentPartPr/>
                <p14:nvPr/>
              </p14:nvContentPartPr>
              <p14:xfrm>
                <a:off x="10615076" y="924645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36ED7F4-9616-42D6-F80C-F76C545AC2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06436" y="916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5A0E9D2-7BF9-531F-1EDB-B00F9ECF8CB6}"/>
              </a:ext>
            </a:extLst>
          </p:cNvPr>
          <p:cNvGrpSpPr/>
          <p:nvPr/>
        </p:nvGrpSpPr>
        <p:grpSpPr>
          <a:xfrm>
            <a:off x="1444076" y="1518285"/>
            <a:ext cx="2949120" cy="617760"/>
            <a:chOff x="1444076" y="1518285"/>
            <a:chExt cx="294912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93159EC-ED8B-AE0A-5C54-FCF0D2DE0D0E}"/>
                    </a:ext>
                  </a:extLst>
                </p14:cNvPr>
                <p14:cNvContentPartPr/>
                <p14:nvPr/>
              </p14:nvContentPartPr>
              <p14:xfrm>
                <a:off x="1444076" y="1518285"/>
                <a:ext cx="1383120" cy="466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93159EC-ED8B-AE0A-5C54-FCF0D2DE0D0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35076" y="1509645"/>
                  <a:ext cx="140076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70EDB78-6CBE-8C86-D1DF-43C288E22586}"/>
                    </a:ext>
                  </a:extLst>
                </p14:cNvPr>
                <p14:cNvContentPartPr/>
                <p14:nvPr/>
              </p14:nvContentPartPr>
              <p14:xfrm>
                <a:off x="2439476" y="1639965"/>
                <a:ext cx="30240" cy="9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70EDB78-6CBE-8C86-D1DF-43C288E225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30836" y="1631325"/>
                  <a:ext cx="47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CAFF15-2C3C-6639-6E72-BFF96B1195BF}"/>
                    </a:ext>
                  </a:extLst>
                </p14:cNvPr>
                <p14:cNvContentPartPr/>
                <p14:nvPr/>
              </p14:nvContentPartPr>
              <p14:xfrm>
                <a:off x="3203396" y="1689285"/>
                <a:ext cx="364680" cy="446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CAFF15-2C3C-6639-6E72-BFF96B1195B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94396" y="1680285"/>
                  <a:ext cx="3823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DE86143-2FED-2331-4C9F-72188748356C}"/>
                    </a:ext>
                  </a:extLst>
                </p14:cNvPr>
                <p14:cNvContentPartPr/>
                <p14:nvPr/>
              </p14:nvContentPartPr>
              <p14:xfrm>
                <a:off x="3985316" y="1889085"/>
                <a:ext cx="407880" cy="121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DE86143-2FED-2331-4C9F-72188748356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76316" y="1880085"/>
                  <a:ext cx="42552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58CEE2-A71E-925E-4A61-1FA0AEF0D8F9}"/>
              </a:ext>
            </a:extLst>
          </p:cNvPr>
          <p:cNvGrpSpPr/>
          <p:nvPr/>
        </p:nvGrpSpPr>
        <p:grpSpPr>
          <a:xfrm>
            <a:off x="4808996" y="1592805"/>
            <a:ext cx="2352240" cy="473040"/>
            <a:chOff x="4808996" y="1592805"/>
            <a:chExt cx="235224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DE1181D-9C49-3071-F80D-6BCB2CD153EF}"/>
                    </a:ext>
                  </a:extLst>
                </p14:cNvPr>
                <p14:cNvContentPartPr/>
                <p14:nvPr/>
              </p14:nvContentPartPr>
              <p14:xfrm>
                <a:off x="4808996" y="1592805"/>
                <a:ext cx="1627920" cy="47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DE1181D-9C49-3071-F80D-6BCB2CD153E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99996" y="1583805"/>
                  <a:ext cx="16455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D283B8C-4BA1-E47E-F4FC-A0E82A56C00D}"/>
                    </a:ext>
                  </a:extLst>
                </p14:cNvPr>
                <p14:cNvContentPartPr/>
                <p14:nvPr/>
              </p14:nvContentPartPr>
              <p14:xfrm>
                <a:off x="5530796" y="1677765"/>
                <a:ext cx="521280" cy="61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D283B8C-4BA1-E47E-F4FC-A0E82A56C0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22156" y="1669125"/>
                  <a:ext cx="538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6D68B2-577F-1733-4F4B-D187B0372F3B}"/>
                    </a:ext>
                  </a:extLst>
                </p14:cNvPr>
                <p14:cNvContentPartPr/>
                <p14:nvPr/>
              </p14:nvContentPartPr>
              <p14:xfrm>
                <a:off x="6691076" y="1853445"/>
                <a:ext cx="470160" cy="158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E6D68B2-577F-1733-4F4B-D187B0372F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82436" y="1844445"/>
                  <a:ext cx="48780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F671B2D-9EC7-78A2-9017-1E717CFC9954}"/>
              </a:ext>
            </a:extLst>
          </p:cNvPr>
          <p:cNvGrpSpPr/>
          <p:nvPr/>
        </p:nvGrpSpPr>
        <p:grpSpPr>
          <a:xfrm>
            <a:off x="7458956" y="1650405"/>
            <a:ext cx="2133000" cy="377280"/>
            <a:chOff x="7458956" y="1650405"/>
            <a:chExt cx="213300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3D77E41-E93E-8288-25FD-2D5E0FBC9CD5}"/>
                    </a:ext>
                  </a:extLst>
                </p14:cNvPr>
                <p14:cNvContentPartPr/>
                <p14:nvPr/>
              </p14:nvContentPartPr>
              <p14:xfrm>
                <a:off x="7458956" y="1837965"/>
                <a:ext cx="450000" cy="125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3D77E41-E93E-8288-25FD-2D5E0FBC9C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50316" y="1829325"/>
                  <a:ext cx="467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D1E490C-57F1-355C-CD19-7BAFA5AD7EE4}"/>
                    </a:ext>
                  </a:extLst>
                </p14:cNvPr>
                <p14:cNvContentPartPr/>
                <p14:nvPr/>
              </p14:nvContentPartPr>
              <p14:xfrm>
                <a:off x="8176796" y="1772805"/>
                <a:ext cx="573480" cy="153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D1E490C-57F1-355C-CD19-7BAFA5AD7E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67796" y="1764165"/>
                  <a:ext cx="591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AF8FB9D-FEA0-1E2B-1C20-8E0292E5A71A}"/>
                    </a:ext>
                  </a:extLst>
                </p14:cNvPr>
                <p14:cNvContentPartPr/>
                <p14:nvPr/>
              </p14:nvContentPartPr>
              <p14:xfrm>
                <a:off x="8371196" y="1661205"/>
                <a:ext cx="68400" cy="20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AF8FB9D-FEA0-1E2B-1C20-8E0292E5A7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62556" y="1652205"/>
                  <a:ext cx="86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11099AA-5FDD-66DA-F383-498B6DF4969B}"/>
                    </a:ext>
                  </a:extLst>
                </p14:cNvPr>
                <p14:cNvContentPartPr/>
                <p14:nvPr/>
              </p14:nvContentPartPr>
              <p14:xfrm>
                <a:off x="9138356" y="1786125"/>
                <a:ext cx="453600" cy="241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11099AA-5FDD-66DA-F383-498B6DF496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29716" y="1777485"/>
                  <a:ext cx="471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A24EBA9-4C04-DAAA-AA50-6AED9DCD0487}"/>
                    </a:ext>
                  </a:extLst>
                </p14:cNvPr>
                <p14:cNvContentPartPr/>
                <p14:nvPr/>
              </p14:nvContentPartPr>
              <p14:xfrm>
                <a:off x="9238796" y="1650405"/>
                <a:ext cx="64800" cy="46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A24EBA9-4C04-DAAA-AA50-6AED9DCD04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30156" y="1641405"/>
                  <a:ext cx="8244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4E050B3-8826-4A49-C6BD-991D48622528}"/>
              </a:ext>
            </a:extLst>
          </p:cNvPr>
          <p:cNvGrpSpPr/>
          <p:nvPr/>
        </p:nvGrpSpPr>
        <p:grpSpPr>
          <a:xfrm>
            <a:off x="3568076" y="2458605"/>
            <a:ext cx="3549960" cy="714960"/>
            <a:chOff x="3568076" y="2458605"/>
            <a:chExt cx="3549960" cy="7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F0D0F4B-72AA-181F-29E4-A2DD217287B9}"/>
                    </a:ext>
                  </a:extLst>
                </p14:cNvPr>
                <p14:cNvContentPartPr/>
                <p14:nvPr/>
              </p14:nvContentPartPr>
              <p14:xfrm>
                <a:off x="3586796" y="2558325"/>
                <a:ext cx="279000" cy="393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F0D0F4B-72AA-181F-29E4-A2DD217287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77796" y="2549325"/>
                  <a:ext cx="2966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6820BE4-4D3E-A35C-976D-65A66A422661}"/>
                    </a:ext>
                  </a:extLst>
                </p14:cNvPr>
                <p14:cNvContentPartPr/>
                <p14:nvPr/>
              </p14:nvContentPartPr>
              <p14:xfrm>
                <a:off x="3802796" y="3011205"/>
                <a:ext cx="135360" cy="162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6820BE4-4D3E-A35C-976D-65A66A42266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93796" y="3002205"/>
                  <a:ext cx="153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B725BED-F432-01EA-C720-A6FEB1D70B93}"/>
                    </a:ext>
                  </a:extLst>
                </p14:cNvPr>
                <p14:cNvContentPartPr/>
                <p14:nvPr/>
              </p14:nvContentPartPr>
              <p14:xfrm>
                <a:off x="4044356" y="3055485"/>
                <a:ext cx="90000" cy="88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B725BED-F432-01EA-C720-A6FEB1D70B9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35356" y="3046845"/>
                  <a:ext cx="10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F0631D-F24D-DBB1-7361-62FA61612502}"/>
                    </a:ext>
                  </a:extLst>
                </p14:cNvPr>
                <p14:cNvContentPartPr/>
                <p14:nvPr/>
              </p14:nvContentPartPr>
              <p14:xfrm>
                <a:off x="4112396" y="2935965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F0631D-F24D-DBB1-7361-62FA616125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03756" y="2926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58EDED-D00B-820F-8EE1-20CB2CCB0255}"/>
                    </a:ext>
                  </a:extLst>
                </p14:cNvPr>
                <p14:cNvContentPartPr/>
                <p14:nvPr/>
              </p14:nvContentPartPr>
              <p14:xfrm>
                <a:off x="3568076" y="2458605"/>
                <a:ext cx="395640" cy="36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58EDED-D00B-820F-8EE1-20CB2CCB025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59076" y="2449605"/>
                  <a:ext cx="413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47E6C4A-9916-6A23-3E32-291472295D6C}"/>
                    </a:ext>
                  </a:extLst>
                </p14:cNvPr>
                <p14:cNvContentPartPr/>
                <p14:nvPr/>
              </p14:nvContentPartPr>
              <p14:xfrm>
                <a:off x="4623956" y="2658765"/>
                <a:ext cx="307080" cy="225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47E6C4A-9916-6A23-3E32-291472295D6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15316" y="2650125"/>
                  <a:ext cx="324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B9D7548-5E24-E39E-744C-55901A36A626}"/>
                    </a:ext>
                  </a:extLst>
                </p14:cNvPr>
                <p14:cNvContentPartPr/>
                <p14:nvPr/>
              </p14:nvContentPartPr>
              <p14:xfrm>
                <a:off x="5387156" y="2681445"/>
                <a:ext cx="403560" cy="245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B9D7548-5E24-E39E-744C-55901A36A62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78516" y="2672445"/>
                  <a:ext cx="421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CB33637-84FE-6211-BB50-686DE7FD5B6E}"/>
                    </a:ext>
                  </a:extLst>
                </p14:cNvPr>
                <p14:cNvContentPartPr/>
                <p14:nvPr/>
              </p14:nvContentPartPr>
              <p14:xfrm>
                <a:off x="5715836" y="2906085"/>
                <a:ext cx="70200" cy="111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CB33637-84FE-6211-BB50-686DE7FD5B6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06836" y="2897085"/>
                  <a:ext cx="87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0DDD6B8-D337-92AB-13E6-8231775A1569}"/>
                    </a:ext>
                  </a:extLst>
                </p14:cNvPr>
                <p14:cNvContentPartPr/>
                <p14:nvPr/>
              </p14:nvContentPartPr>
              <p14:xfrm>
                <a:off x="5778116" y="2838765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0DDD6B8-D337-92AB-13E6-8231775A15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69476" y="2829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404E346-AE87-2D14-BC93-2B3205267CF6}"/>
                    </a:ext>
                  </a:extLst>
                </p14:cNvPr>
                <p14:cNvContentPartPr/>
                <p14:nvPr/>
              </p14:nvContentPartPr>
              <p14:xfrm>
                <a:off x="5410556" y="2576325"/>
                <a:ext cx="471960" cy="39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404E346-AE87-2D14-BC93-2B3205267C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01556" y="2567325"/>
                  <a:ext cx="489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5F34DFA-F03B-179F-10B2-98579D316D9D}"/>
                    </a:ext>
                  </a:extLst>
                </p14:cNvPr>
                <p14:cNvContentPartPr/>
                <p14:nvPr/>
              </p14:nvContentPartPr>
              <p14:xfrm>
                <a:off x="6167636" y="2826885"/>
                <a:ext cx="283680" cy="30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5F34DFA-F03B-179F-10B2-98579D316D9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58636" y="2818245"/>
                  <a:ext cx="301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3D90F3C-A6BE-250E-EF3B-6719059EF774}"/>
                    </a:ext>
                  </a:extLst>
                </p14:cNvPr>
                <p14:cNvContentPartPr/>
                <p14:nvPr/>
              </p14:nvContentPartPr>
              <p14:xfrm>
                <a:off x="6659756" y="2686485"/>
                <a:ext cx="338760" cy="205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3D90F3C-A6BE-250E-EF3B-6719059EF77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51116" y="2677845"/>
                  <a:ext cx="356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97855E0-7E00-BEE4-2090-4BADFD5B757F}"/>
                    </a:ext>
                  </a:extLst>
                </p14:cNvPr>
                <p14:cNvContentPartPr/>
                <p14:nvPr/>
              </p14:nvContentPartPr>
              <p14:xfrm>
                <a:off x="6919316" y="2917965"/>
                <a:ext cx="198720" cy="12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97855E0-7E00-BEE4-2090-4BADFD5B75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10676" y="2908965"/>
                  <a:ext cx="216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583C28C-05FB-2942-1E06-1E5051909E01}"/>
                    </a:ext>
                  </a:extLst>
                </p14:cNvPr>
                <p14:cNvContentPartPr/>
                <p14:nvPr/>
              </p14:nvContentPartPr>
              <p14:xfrm>
                <a:off x="6656156" y="2602965"/>
                <a:ext cx="336960" cy="25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583C28C-05FB-2942-1E06-1E5051909E0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47156" y="2593965"/>
                  <a:ext cx="3546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E6AC810-7FB8-9B04-7EEB-BC6B15B026FD}"/>
              </a:ext>
            </a:extLst>
          </p:cNvPr>
          <p:cNvGrpSpPr/>
          <p:nvPr/>
        </p:nvGrpSpPr>
        <p:grpSpPr>
          <a:xfrm>
            <a:off x="1284596" y="3628965"/>
            <a:ext cx="1622160" cy="471240"/>
            <a:chOff x="1284596" y="3628965"/>
            <a:chExt cx="162216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AFE7CB7-4CF1-401D-81D5-DF2E06E3CB2A}"/>
                    </a:ext>
                  </a:extLst>
                </p14:cNvPr>
                <p14:cNvContentPartPr/>
                <p14:nvPr/>
              </p14:nvContentPartPr>
              <p14:xfrm>
                <a:off x="1284596" y="3628965"/>
                <a:ext cx="930240" cy="331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AFE7CB7-4CF1-401D-81D5-DF2E06E3CB2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75596" y="3619965"/>
                  <a:ext cx="947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090CB8F-F7D6-432C-C8AA-B0FB96931D26}"/>
                    </a:ext>
                  </a:extLst>
                </p14:cNvPr>
                <p14:cNvContentPartPr/>
                <p14:nvPr/>
              </p14:nvContentPartPr>
              <p14:xfrm>
                <a:off x="2507876" y="3653445"/>
                <a:ext cx="398880" cy="446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090CB8F-F7D6-432C-C8AA-B0FB96931D2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98876" y="3644805"/>
                  <a:ext cx="416520" cy="46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14AC7CE-3427-C8CC-9218-B114BA325736}"/>
                  </a:ext>
                </a:extLst>
              </p14:cNvPr>
              <p14:cNvContentPartPr/>
              <p14:nvPr/>
            </p14:nvContentPartPr>
            <p14:xfrm>
              <a:off x="3275036" y="3809325"/>
              <a:ext cx="813960" cy="1663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14AC7CE-3427-C8CC-9218-B114BA32573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66036" y="3800685"/>
                <a:ext cx="83160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7B7346E8-975E-CB92-877A-2C21AE78CC5D}"/>
              </a:ext>
            </a:extLst>
          </p:cNvPr>
          <p:cNvGrpSpPr/>
          <p:nvPr/>
        </p:nvGrpSpPr>
        <p:grpSpPr>
          <a:xfrm>
            <a:off x="4423796" y="3476685"/>
            <a:ext cx="1589040" cy="485640"/>
            <a:chOff x="4423796" y="3476685"/>
            <a:chExt cx="158904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63B64AA-1ABF-587A-6B76-36267B6E1EB3}"/>
                    </a:ext>
                  </a:extLst>
                </p14:cNvPr>
                <p14:cNvContentPartPr/>
                <p14:nvPr/>
              </p14:nvContentPartPr>
              <p14:xfrm>
                <a:off x="4423796" y="3476685"/>
                <a:ext cx="1589040" cy="485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63B64AA-1ABF-587A-6B76-36267B6E1EB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4796" y="3468045"/>
                  <a:ext cx="160668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D970866-AC49-0AA4-083D-FD1A490CE38C}"/>
                    </a:ext>
                  </a:extLst>
                </p14:cNvPr>
                <p14:cNvContentPartPr/>
                <p14:nvPr/>
              </p14:nvContentPartPr>
              <p14:xfrm>
                <a:off x="5189156" y="3598365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D970866-AC49-0AA4-083D-FD1A490CE3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80156" y="358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F031F28-23D2-C096-0CF8-A1E25E99D7EF}"/>
              </a:ext>
            </a:extLst>
          </p:cNvPr>
          <p:cNvGrpSpPr/>
          <p:nvPr/>
        </p:nvGrpSpPr>
        <p:grpSpPr>
          <a:xfrm>
            <a:off x="6564356" y="3538605"/>
            <a:ext cx="1464840" cy="511920"/>
            <a:chOff x="6564356" y="3538605"/>
            <a:chExt cx="146484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F5B16AF-674D-FEA9-42FB-D86AFAF9CC0B}"/>
                    </a:ext>
                  </a:extLst>
                </p14:cNvPr>
                <p14:cNvContentPartPr/>
                <p14:nvPr/>
              </p14:nvContentPartPr>
              <p14:xfrm>
                <a:off x="6564356" y="3709965"/>
                <a:ext cx="387360" cy="197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F5B16AF-674D-FEA9-42FB-D86AFAF9CC0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55356" y="3701325"/>
                  <a:ext cx="405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388D819-BBC9-9307-16F5-AEE752319F7B}"/>
                    </a:ext>
                  </a:extLst>
                </p14:cNvPr>
                <p14:cNvContentPartPr/>
                <p14:nvPr/>
              </p14:nvContentPartPr>
              <p14:xfrm>
                <a:off x="6876116" y="3977445"/>
                <a:ext cx="42120" cy="73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388D819-BBC9-9307-16F5-AEE752319F7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67116" y="3968805"/>
                  <a:ext cx="59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F52F47F-2189-A95B-3EF6-F7474F358035}"/>
                    </a:ext>
                  </a:extLst>
                </p14:cNvPr>
                <p14:cNvContentPartPr/>
                <p14:nvPr/>
              </p14:nvContentPartPr>
              <p14:xfrm>
                <a:off x="6942716" y="3867285"/>
                <a:ext cx="14040" cy="14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F52F47F-2189-A95B-3EF6-F7474F35803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33716" y="3858645"/>
                  <a:ext cx="31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0A5C59-D672-9223-8B17-8C2373B97CC7}"/>
                    </a:ext>
                  </a:extLst>
                </p14:cNvPr>
                <p14:cNvContentPartPr/>
                <p14:nvPr/>
              </p14:nvContentPartPr>
              <p14:xfrm>
                <a:off x="6624116" y="3624285"/>
                <a:ext cx="295920" cy="29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0A5C59-D672-9223-8B17-8C2373B97CC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15476" y="3615285"/>
                  <a:ext cx="313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78C8651-933E-7D5C-DD40-CB27C6D83FCD}"/>
                    </a:ext>
                  </a:extLst>
                </p14:cNvPr>
                <p14:cNvContentPartPr/>
                <p14:nvPr/>
              </p14:nvContentPartPr>
              <p14:xfrm>
                <a:off x="7218836" y="3808965"/>
                <a:ext cx="165240" cy="31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78C8651-933E-7D5C-DD40-CB27C6D83FC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09836" y="3799965"/>
                  <a:ext cx="182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468B4A7-662A-5C30-448F-78D16FA0F3A3}"/>
                    </a:ext>
                  </a:extLst>
                </p14:cNvPr>
                <p14:cNvContentPartPr/>
                <p14:nvPr/>
              </p14:nvContentPartPr>
              <p14:xfrm>
                <a:off x="7559396" y="3677205"/>
                <a:ext cx="376200" cy="225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468B4A7-662A-5C30-448F-78D16FA0F3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50396" y="3668205"/>
                  <a:ext cx="393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C8B42AC-E7CF-B53C-14DC-CE9AD0160F15}"/>
                    </a:ext>
                  </a:extLst>
                </p14:cNvPr>
                <p14:cNvContentPartPr/>
                <p14:nvPr/>
              </p14:nvContentPartPr>
              <p14:xfrm>
                <a:off x="7846676" y="3893565"/>
                <a:ext cx="182520" cy="103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C8B42AC-E7CF-B53C-14DC-CE9AD0160F1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37676" y="3884565"/>
                  <a:ext cx="200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61C100-9339-EF01-240D-F88DA889BE32}"/>
                    </a:ext>
                  </a:extLst>
                </p14:cNvPr>
                <p14:cNvContentPartPr/>
                <p14:nvPr/>
              </p14:nvContentPartPr>
              <p14:xfrm>
                <a:off x="7502876" y="3538605"/>
                <a:ext cx="408960" cy="42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61C100-9339-EF01-240D-F88DA889BE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93876" y="3529965"/>
                  <a:ext cx="42660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0CC11E1-AD88-5112-46FE-9A5B9F4164BC}"/>
              </a:ext>
            </a:extLst>
          </p:cNvPr>
          <p:cNvGrpSpPr/>
          <p:nvPr/>
        </p:nvGrpSpPr>
        <p:grpSpPr>
          <a:xfrm>
            <a:off x="8500436" y="3460125"/>
            <a:ext cx="1291680" cy="529920"/>
            <a:chOff x="8500436" y="3460125"/>
            <a:chExt cx="129168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D537E78-9B81-629B-E47B-09163B6F694B}"/>
                    </a:ext>
                  </a:extLst>
                </p14:cNvPr>
                <p14:cNvContentPartPr/>
                <p14:nvPr/>
              </p14:nvContentPartPr>
              <p14:xfrm>
                <a:off x="8500436" y="3460125"/>
                <a:ext cx="1190880" cy="529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D537E78-9B81-629B-E47B-09163B6F694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91436" y="3451485"/>
                  <a:ext cx="120852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232462A-C7C4-7E77-5004-A89E617FAB14}"/>
                    </a:ext>
                  </a:extLst>
                </p14:cNvPr>
                <p14:cNvContentPartPr/>
                <p14:nvPr/>
              </p14:nvContentPartPr>
              <p14:xfrm>
                <a:off x="9099836" y="3774405"/>
                <a:ext cx="163440" cy="37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232462A-C7C4-7E77-5004-A89E617FAB1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91196" y="3765765"/>
                  <a:ext cx="181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8B08CB9-B64C-1ECB-1CB6-724A7B3569E8}"/>
                    </a:ext>
                  </a:extLst>
                </p14:cNvPr>
                <p14:cNvContentPartPr/>
                <p14:nvPr/>
              </p14:nvContentPartPr>
              <p14:xfrm>
                <a:off x="9677276" y="3906165"/>
                <a:ext cx="114840" cy="3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8B08CB9-B64C-1ECB-1CB6-724A7B3569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68276" y="3897165"/>
                  <a:ext cx="1324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B396563-726F-D281-8FDE-61E1A441467A}"/>
              </a:ext>
            </a:extLst>
          </p:cNvPr>
          <p:cNvGrpSpPr/>
          <p:nvPr/>
        </p:nvGrpSpPr>
        <p:grpSpPr>
          <a:xfrm>
            <a:off x="1240316" y="4279485"/>
            <a:ext cx="948960" cy="447120"/>
            <a:chOff x="1240316" y="4279485"/>
            <a:chExt cx="94896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5727B0-0348-E732-9E17-33890E2DA7CE}"/>
                    </a:ext>
                  </a:extLst>
                </p14:cNvPr>
                <p14:cNvContentPartPr/>
                <p14:nvPr/>
              </p14:nvContentPartPr>
              <p14:xfrm>
                <a:off x="1240316" y="4279485"/>
                <a:ext cx="948960" cy="447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5727B0-0348-E732-9E17-33890E2DA7C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231316" y="4270845"/>
                  <a:ext cx="96660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985182E-E4D7-2C5B-22B1-3F5F2A054AFA}"/>
                    </a:ext>
                  </a:extLst>
                </p14:cNvPr>
                <p14:cNvContentPartPr/>
                <p14:nvPr/>
              </p14:nvContentPartPr>
              <p14:xfrm>
                <a:off x="1251116" y="4499805"/>
                <a:ext cx="419760" cy="30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985182E-E4D7-2C5B-22B1-3F5F2A054AF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242476" y="4491165"/>
                  <a:ext cx="437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AA56680-A1F8-2620-2D02-8F091D782393}"/>
                  </a:ext>
                </a:extLst>
              </p14:cNvPr>
              <p14:cNvContentPartPr/>
              <p14:nvPr/>
            </p14:nvContentPartPr>
            <p14:xfrm>
              <a:off x="2535236" y="4313685"/>
              <a:ext cx="1067040" cy="435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AA56680-A1F8-2620-2D02-8F091D78239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526596" y="4304685"/>
                <a:ext cx="108468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99A1787-0FAD-7B44-D718-FA9CE650A3D6}"/>
                  </a:ext>
                </a:extLst>
              </p14:cNvPr>
              <p14:cNvContentPartPr/>
              <p14:nvPr/>
            </p14:nvContentPartPr>
            <p14:xfrm>
              <a:off x="3827996" y="4289565"/>
              <a:ext cx="1062000" cy="4626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99A1787-0FAD-7B44-D718-FA9CE650A3D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819356" y="4280565"/>
                <a:ext cx="107964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EE63A07-7CED-23D1-A6A5-1412B6CE4222}"/>
                  </a:ext>
                </a:extLst>
              </p14:cNvPr>
              <p14:cNvContentPartPr/>
              <p14:nvPr/>
            </p14:nvContentPartPr>
            <p14:xfrm>
              <a:off x="3873716" y="4357605"/>
              <a:ext cx="612000" cy="72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EE63A07-7CED-23D1-A6A5-1412B6CE422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65076" y="4348965"/>
                <a:ext cx="62964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600DBDB-9B5C-6A8A-F43E-D7413176B3E2}"/>
              </a:ext>
            </a:extLst>
          </p:cNvPr>
          <p:cNvGrpSpPr/>
          <p:nvPr/>
        </p:nvGrpSpPr>
        <p:grpSpPr>
          <a:xfrm>
            <a:off x="5153516" y="4254645"/>
            <a:ext cx="2610360" cy="681120"/>
            <a:chOff x="5153516" y="4254645"/>
            <a:chExt cx="2610360" cy="68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A8DDDBA-D879-21DE-BAFC-A5C544B895DB}"/>
                    </a:ext>
                  </a:extLst>
                </p14:cNvPr>
                <p14:cNvContentPartPr/>
                <p14:nvPr/>
              </p14:nvContentPartPr>
              <p14:xfrm>
                <a:off x="5153516" y="4254645"/>
                <a:ext cx="2438280" cy="681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A8DDDBA-D879-21DE-BAFC-A5C544B895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44876" y="4245645"/>
                  <a:ext cx="245592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A735D00-97BA-964D-4407-D9BD4E0E1130}"/>
                    </a:ext>
                  </a:extLst>
                </p14:cNvPr>
                <p14:cNvContentPartPr/>
                <p14:nvPr/>
              </p14:nvContentPartPr>
              <p14:xfrm>
                <a:off x="6288956" y="4387485"/>
                <a:ext cx="39240" cy="34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A735D00-97BA-964D-4407-D9BD4E0E113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80316" y="4378845"/>
                  <a:ext cx="56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E6D5E8C-0D56-1B60-8FE8-2CF5FEAE36D9}"/>
                    </a:ext>
                  </a:extLst>
                </p14:cNvPr>
                <p14:cNvContentPartPr/>
                <p14:nvPr/>
              </p14:nvContentPartPr>
              <p14:xfrm>
                <a:off x="5944436" y="4388205"/>
                <a:ext cx="46800" cy="16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E6D5E8C-0D56-1B60-8FE8-2CF5FEAE36D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35436" y="4379565"/>
                  <a:ext cx="64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729E641-617C-2CB5-B6F9-2D72FC996419}"/>
                    </a:ext>
                  </a:extLst>
                </p14:cNvPr>
                <p14:cNvContentPartPr/>
                <p14:nvPr/>
              </p14:nvContentPartPr>
              <p14:xfrm>
                <a:off x="5194916" y="4440405"/>
                <a:ext cx="33120" cy="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729E641-617C-2CB5-B6F9-2D72FC99641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86276" y="4431765"/>
                  <a:ext cx="50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EF8FDAA-265D-8748-DE75-21E29E3162AC}"/>
                    </a:ext>
                  </a:extLst>
                </p14:cNvPr>
                <p14:cNvContentPartPr/>
                <p14:nvPr/>
              </p14:nvContentPartPr>
              <p14:xfrm>
                <a:off x="7680716" y="4733085"/>
                <a:ext cx="83160" cy="40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EF8FDAA-265D-8748-DE75-21E29E3162A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71716" y="4724445"/>
                  <a:ext cx="1008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A7BAFA8-3C16-7562-86D1-9FDCA5D97907}"/>
              </a:ext>
            </a:extLst>
          </p:cNvPr>
          <p:cNvGrpSpPr/>
          <p:nvPr/>
        </p:nvGrpSpPr>
        <p:grpSpPr>
          <a:xfrm>
            <a:off x="1217276" y="5116485"/>
            <a:ext cx="1037520" cy="420840"/>
            <a:chOff x="1217276" y="5116485"/>
            <a:chExt cx="103752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5EBC683-2F06-B47C-7546-C2CB9B490FFB}"/>
                    </a:ext>
                  </a:extLst>
                </p14:cNvPr>
                <p14:cNvContentPartPr/>
                <p14:nvPr/>
              </p14:nvContentPartPr>
              <p14:xfrm>
                <a:off x="1217276" y="5128005"/>
                <a:ext cx="378720" cy="135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5EBC683-2F06-B47C-7546-C2CB9B490FF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08276" y="5119365"/>
                  <a:ext cx="396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95A136C-84F0-3CF2-143B-CE36CC288F1F}"/>
                    </a:ext>
                  </a:extLst>
                </p14:cNvPr>
                <p14:cNvContentPartPr/>
                <p14:nvPr/>
              </p14:nvContentPartPr>
              <p14:xfrm>
                <a:off x="1347236" y="5173005"/>
                <a:ext cx="136800" cy="34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95A136C-84F0-3CF2-143B-CE36CC288F1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38596" y="5164005"/>
                  <a:ext cx="1544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B7DE504-3029-A430-F7BC-8518973E0BC3}"/>
                    </a:ext>
                  </a:extLst>
                </p14:cNvPr>
                <p14:cNvContentPartPr/>
                <p14:nvPr/>
              </p14:nvContentPartPr>
              <p14:xfrm>
                <a:off x="1611476" y="5116485"/>
                <a:ext cx="643320" cy="420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B7DE504-3029-A430-F7BC-8518973E0BC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02836" y="5107485"/>
                  <a:ext cx="660960" cy="43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EA864FF-2ABA-D8A2-DBC8-AAAB2F03B875}"/>
              </a:ext>
            </a:extLst>
          </p:cNvPr>
          <p:cNvGrpSpPr/>
          <p:nvPr/>
        </p:nvGrpSpPr>
        <p:grpSpPr>
          <a:xfrm>
            <a:off x="2616596" y="5135565"/>
            <a:ext cx="1837440" cy="559800"/>
            <a:chOff x="2616596" y="5135565"/>
            <a:chExt cx="183744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C10709A-0991-FE1E-D8D8-8A23447CA4BB}"/>
                    </a:ext>
                  </a:extLst>
                </p14:cNvPr>
                <p14:cNvContentPartPr/>
                <p14:nvPr/>
              </p14:nvContentPartPr>
              <p14:xfrm>
                <a:off x="2616596" y="5135565"/>
                <a:ext cx="1238400" cy="398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C10709A-0991-FE1E-D8D8-8A23447CA4B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07596" y="5126925"/>
                  <a:ext cx="12560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AE4E42A-182D-3C77-5155-304B79E185DF}"/>
                    </a:ext>
                  </a:extLst>
                </p14:cNvPr>
                <p14:cNvContentPartPr/>
                <p14:nvPr/>
              </p14:nvContentPartPr>
              <p14:xfrm>
                <a:off x="3157676" y="5287125"/>
                <a:ext cx="285480" cy="34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AE4E42A-182D-3C77-5155-304B79E185D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149036" y="5278125"/>
                  <a:ext cx="303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D9C8CE9-6F33-80DF-8B4F-79C0A85BF4D0}"/>
                    </a:ext>
                  </a:extLst>
                </p14:cNvPr>
                <p14:cNvContentPartPr/>
                <p14:nvPr/>
              </p14:nvContentPartPr>
              <p14:xfrm>
                <a:off x="2756636" y="5184165"/>
                <a:ext cx="29520" cy="14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D9C8CE9-6F33-80DF-8B4F-79C0A85BF4D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747636" y="5175165"/>
                  <a:ext cx="47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34E3694-C298-0B2F-C3AB-11694758A15B}"/>
                    </a:ext>
                  </a:extLst>
                </p14:cNvPr>
                <p14:cNvContentPartPr/>
                <p14:nvPr/>
              </p14:nvContentPartPr>
              <p14:xfrm>
                <a:off x="4150916" y="5191005"/>
                <a:ext cx="303120" cy="504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34E3694-C298-0B2F-C3AB-11694758A15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141916" y="5182005"/>
                  <a:ext cx="320760" cy="52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5D719EF-1316-0567-FEF9-D4C03A702217}"/>
              </a:ext>
            </a:extLst>
          </p:cNvPr>
          <p:cNvGrpSpPr/>
          <p:nvPr/>
        </p:nvGrpSpPr>
        <p:grpSpPr>
          <a:xfrm>
            <a:off x="4787396" y="5192805"/>
            <a:ext cx="639000" cy="354960"/>
            <a:chOff x="4787396" y="5192805"/>
            <a:chExt cx="63900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E518491-83ED-627F-DDA3-313AB8DDFC8C}"/>
                    </a:ext>
                  </a:extLst>
                </p14:cNvPr>
                <p14:cNvContentPartPr/>
                <p14:nvPr/>
              </p14:nvContentPartPr>
              <p14:xfrm>
                <a:off x="4787396" y="5192805"/>
                <a:ext cx="639000" cy="354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E518491-83ED-627F-DDA3-313AB8DDFC8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78396" y="5184165"/>
                  <a:ext cx="6566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A070D3F-7777-F7CB-EAFD-ED868BF7EC2B}"/>
                    </a:ext>
                  </a:extLst>
                </p14:cNvPr>
                <p14:cNvContentPartPr/>
                <p14:nvPr/>
              </p14:nvContentPartPr>
              <p14:xfrm>
                <a:off x="4866956" y="5276325"/>
                <a:ext cx="414720" cy="14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A070D3F-7777-F7CB-EAFD-ED868BF7EC2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58316" y="5267325"/>
                  <a:ext cx="4323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3F5C65B-6658-BDF5-A34C-A0655B6914D1}"/>
              </a:ext>
            </a:extLst>
          </p:cNvPr>
          <p:cNvGrpSpPr/>
          <p:nvPr/>
        </p:nvGrpSpPr>
        <p:grpSpPr>
          <a:xfrm>
            <a:off x="5760476" y="5046285"/>
            <a:ext cx="2704680" cy="833400"/>
            <a:chOff x="5760476" y="5046285"/>
            <a:chExt cx="270468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7FB8B14-7D56-F110-390F-AF50FBCA7FA4}"/>
                    </a:ext>
                  </a:extLst>
                </p14:cNvPr>
                <p14:cNvContentPartPr/>
                <p14:nvPr/>
              </p14:nvContentPartPr>
              <p14:xfrm>
                <a:off x="5760476" y="5046285"/>
                <a:ext cx="2704680" cy="833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7FB8B14-7D56-F110-390F-AF50FBCA7FA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51476" y="5037285"/>
                  <a:ext cx="2722320" cy="85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70AEE38-B365-03FE-90AB-971D856B2404}"/>
                    </a:ext>
                  </a:extLst>
                </p14:cNvPr>
                <p14:cNvContentPartPr/>
                <p14:nvPr/>
              </p14:nvContentPartPr>
              <p14:xfrm>
                <a:off x="8138996" y="5255805"/>
                <a:ext cx="38160" cy="20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70AEE38-B365-03FE-90AB-971D856B240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30356" y="5247165"/>
                  <a:ext cx="55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C26DF8F-743D-CCD7-6B2A-002666830A07}"/>
                    </a:ext>
                  </a:extLst>
                </p14:cNvPr>
                <p14:cNvContentPartPr/>
                <p14:nvPr/>
              </p14:nvContentPartPr>
              <p14:xfrm>
                <a:off x="7755956" y="5240685"/>
                <a:ext cx="351360" cy="30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C26DF8F-743D-CCD7-6B2A-002666830A0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47316" y="5232045"/>
                  <a:ext cx="369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8D601E8-186A-550B-43CA-AAAA708D9D62}"/>
                    </a:ext>
                  </a:extLst>
                </p14:cNvPr>
                <p14:cNvContentPartPr/>
                <p14:nvPr/>
              </p14:nvContentPartPr>
              <p14:xfrm>
                <a:off x="7219916" y="5278485"/>
                <a:ext cx="433440" cy="60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8D601E8-186A-550B-43CA-AAAA708D9D6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10916" y="5269485"/>
                  <a:ext cx="451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11828E0-56C1-F413-7F23-87A6B041F9DF}"/>
                    </a:ext>
                  </a:extLst>
                </p14:cNvPr>
                <p14:cNvContentPartPr/>
                <p14:nvPr/>
              </p14:nvContentPartPr>
              <p14:xfrm>
                <a:off x="6046676" y="5302245"/>
                <a:ext cx="402480" cy="35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11828E0-56C1-F413-7F23-87A6B041F9D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38036" y="5293245"/>
                  <a:ext cx="420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D150331-FF67-F7E9-E41F-35DDE9BCAF9D}"/>
                    </a:ext>
                  </a:extLst>
                </p14:cNvPr>
                <p14:cNvContentPartPr/>
                <p14:nvPr/>
              </p14:nvContentPartPr>
              <p14:xfrm>
                <a:off x="5832836" y="5128365"/>
                <a:ext cx="140400" cy="11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D150331-FF67-F7E9-E41F-35DDE9BCAF9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23836" y="5119365"/>
                  <a:ext cx="1580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A6CE1DB-3FBC-9325-59C6-D1899538A1A2}"/>
              </a:ext>
            </a:extLst>
          </p:cNvPr>
          <p:cNvGrpSpPr/>
          <p:nvPr/>
        </p:nvGrpSpPr>
        <p:grpSpPr>
          <a:xfrm>
            <a:off x="8761076" y="5061765"/>
            <a:ext cx="1150920" cy="620280"/>
            <a:chOff x="8761076" y="5061765"/>
            <a:chExt cx="115092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A3F74BE-DCC5-9DC2-45EA-152D8DC30201}"/>
                    </a:ext>
                  </a:extLst>
                </p14:cNvPr>
                <p14:cNvContentPartPr/>
                <p14:nvPr/>
              </p14:nvContentPartPr>
              <p14:xfrm>
                <a:off x="8761076" y="5061765"/>
                <a:ext cx="1150920" cy="620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A3F74BE-DCC5-9DC2-45EA-152D8DC3020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52076" y="5052765"/>
                  <a:ext cx="116856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46AA30-2C19-AA39-59A5-CC774A5E700E}"/>
                    </a:ext>
                  </a:extLst>
                </p14:cNvPr>
                <p14:cNvContentPartPr/>
                <p14:nvPr/>
              </p14:nvContentPartPr>
              <p14:xfrm>
                <a:off x="9443636" y="5135565"/>
                <a:ext cx="195480" cy="32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46AA30-2C19-AA39-59A5-CC774A5E700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434636" y="5126565"/>
                  <a:ext cx="2131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D92585B-6EC9-D3B9-C6B4-D30A51EDB886}"/>
              </a:ext>
            </a:extLst>
          </p:cNvPr>
          <p:cNvGrpSpPr/>
          <p:nvPr/>
        </p:nvGrpSpPr>
        <p:grpSpPr>
          <a:xfrm>
            <a:off x="1334996" y="5778165"/>
            <a:ext cx="2975400" cy="547920"/>
            <a:chOff x="1334996" y="5778165"/>
            <a:chExt cx="297540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398B605-25DD-C1D1-2466-F22ABC7F9D97}"/>
                    </a:ext>
                  </a:extLst>
                </p14:cNvPr>
                <p14:cNvContentPartPr/>
                <p14:nvPr/>
              </p14:nvContentPartPr>
              <p14:xfrm>
                <a:off x="1334996" y="5778165"/>
                <a:ext cx="555480" cy="547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398B605-25DD-C1D1-2466-F22ABC7F9D9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25996" y="5769165"/>
                  <a:ext cx="57312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8FF0842-FEBA-8F1B-CD36-38CFE6B867AB}"/>
                    </a:ext>
                  </a:extLst>
                </p14:cNvPr>
                <p14:cNvContentPartPr/>
                <p14:nvPr/>
              </p14:nvContentPartPr>
              <p14:xfrm>
                <a:off x="2099276" y="5950245"/>
                <a:ext cx="709920" cy="244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8FF0842-FEBA-8F1B-CD36-38CFE6B867A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090276" y="5941605"/>
                  <a:ext cx="727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EAE0408-0445-F0F8-DFBC-3BF1B61468DC}"/>
                    </a:ext>
                  </a:extLst>
                </p14:cNvPr>
                <p14:cNvContentPartPr/>
                <p14:nvPr/>
              </p14:nvContentPartPr>
              <p14:xfrm>
                <a:off x="2270276" y="5784645"/>
                <a:ext cx="76680" cy="15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EAE0408-0445-F0F8-DFBC-3BF1B61468D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61636" y="5776005"/>
                  <a:ext cx="94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FD62122-5BCA-8137-94CE-99AD04FA8BF6}"/>
                    </a:ext>
                  </a:extLst>
                </p14:cNvPr>
                <p14:cNvContentPartPr/>
                <p14:nvPr/>
              </p14:nvContentPartPr>
              <p14:xfrm>
                <a:off x="2757356" y="5939445"/>
                <a:ext cx="371160" cy="248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FD62122-5BCA-8137-94CE-99AD04FA8BF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48356" y="5930805"/>
                  <a:ext cx="388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B8BE3F6-927E-D8C8-F1B0-F67A4B7495D4}"/>
                    </a:ext>
                  </a:extLst>
                </p14:cNvPr>
                <p14:cNvContentPartPr/>
                <p14:nvPr/>
              </p14:nvContentPartPr>
              <p14:xfrm>
                <a:off x="3499316" y="5832165"/>
                <a:ext cx="811080" cy="394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B8BE3F6-927E-D8C8-F1B0-F67A4B7495D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90676" y="5823525"/>
                  <a:ext cx="828720" cy="41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3F06D58-F532-48EC-F335-B6CBC3BE5F03}"/>
              </a:ext>
            </a:extLst>
          </p:cNvPr>
          <p:cNvGrpSpPr/>
          <p:nvPr/>
        </p:nvGrpSpPr>
        <p:grpSpPr>
          <a:xfrm>
            <a:off x="4634756" y="5721645"/>
            <a:ext cx="7095600" cy="645840"/>
            <a:chOff x="4634756" y="5721645"/>
            <a:chExt cx="709560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1D9CD83-5406-7218-96F9-682B9B6B5678}"/>
                    </a:ext>
                  </a:extLst>
                </p14:cNvPr>
                <p14:cNvContentPartPr/>
                <p14:nvPr/>
              </p14:nvContentPartPr>
              <p14:xfrm>
                <a:off x="4634756" y="5747205"/>
                <a:ext cx="1706040" cy="522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1D9CD83-5406-7218-96F9-682B9B6B567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626116" y="5738565"/>
                  <a:ext cx="172368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4035465-EEB1-5F10-FF1F-446BAD44854B}"/>
                    </a:ext>
                  </a:extLst>
                </p14:cNvPr>
                <p14:cNvContentPartPr/>
                <p14:nvPr/>
              </p14:nvContentPartPr>
              <p14:xfrm>
                <a:off x="5467076" y="5858805"/>
                <a:ext cx="412560" cy="65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4035465-EEB1-5F10-FF1F-446BAD44854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58076" y="5849805"/>
                  <a:ext cx="430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2EE6BAB-9A83-164A-7200-71B294A8DF1C}"/>
                    </a:ext>
                  </a:extLst>
                </p14:cNvPr>
                <p14:cNvContentPartPr/>
                <p14:nvPr/>
              </p14:nvContentPartPr>
              <p14:xfrm>
                <a:off x="6343676" y="6214845"/>
                <a:ext cx="111240" cy="152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2EE6BAB-9A83-164A-7200-71B294A8DF1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334676" y="6206205"/>
                  <a:ext cx="128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183C770-6D71-A9F3-2E90-36660770DB51}"/>
                    </a:ext>
                  </a:extLst>
                </p14:cNvPr>
                <p14:cNvContentPartPr/>
                <p14:nvPr/>
              </p14:nvContentPartPr>
              <p14:xfrm>
                <a:off x="6709076" y="6091725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183C770-6D71-A9F3-2E90-36660770DB5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00076" y="6082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E77013E-715B-5B10-6A25-E65CF596E6A2}"/>
                    </a:ext>
                  </a:extLst>
                </p14:cNvPr>
                <p14:cNvContentPartPr/>
                <p14:nvPr/>
              </p14:nvContentPartPr>
              <p14:xfrm>
                <a:off x="6669116" y="5943405"/>
                <a:ext cx="613800" cy="239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E77013E-715B-5B10-6A25-E65CF596E6A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60476" y="5934765"/>
                  <a:ext cx="6314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426B179-6CAF-3AC6-416E-5863062BB3FD}"/>
                    </a:ext>
                  </a:extLst>
                </p14:cNvPr>
                <p14:cNvContentPartPr/>
                <p14:nvPr/>
              </p14:nvContentPartPr>
              <p14:xfrm>
                <a:off x="7500716" y="5796525"/>
                <a:ext cx="497520" cy="525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426B179-6CAF-3AC6-416E-5863062BB3F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91716" y="5787885"/>
                  <a:ext cx="51516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40C6987-9161-A1C9-835D-4EA921954081}"/>
                    </a:ext>
                  </a:extLst>
                </p14:cNvPr>
                <p14:cNvContentPartPr/>
                <p14:nvPr/>
              </p14:nvContentPartPr>
              <p14:xfrm>
                <a:off x="7785116" y="5866005"/>
                <a:ext cx="471240" cy="48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40C6987-9161-A1C9-835D-4EA92195408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76116" y="5857365"/>
                  <a:ext cx="488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4A37844-7D62-EE53-89D0-2C45DAC3A40E}"/>
                    </a:ext>
                  </a:extLst>
                </p14:cNvPr>
                <p14:cNvContentPartPr/>
                <p14:nvPr/>
              </p14:nvContentPartPr>
              <p14:xfrm>
                <a:off x="8304236" y="5721645"/>
                <a:ext cx="1629360" cy="622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4A37844-7D62-EE53-89D0-2C45DAC3A40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295596" y="5712645"/>
                  <a:ext cx="164700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6E24310-4362-1195-80F7-415AC1347733}"/>
                    </a:ext>
                  </a:extLst>
                </p14:cNvPr>
                <p14:cNvContentPartPr/>
                <p14:nvPr/>
              </p14:nvContentPartPr>
              <p14:xfrm>
                <a:off x="9607436" y="5899485"/>
                <a:ext cx="46080" cy="19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6E24310-4362-1195-80F7-415AC134773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98796" y="5890485"/>
                  <a:ext cx="63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EF8A815-BD31-F915-8FE3-DAC098CEE2DE}"/>
                    </a:ext>
                  </a:extLst>
                </p14:cNvPr>
                <p14:cNvContentPartPr/>
                <p14:nvPr/>
              </p14:nvContentPartPr>
              <p14:xfrm>
                <a:off x="9193796" y="5822445"/>
                <a:ext cx="524880" cy="37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EF8A815-BD31-F915-8FE3-DAC098CEE2D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85156" y="5813805"/>
                  <a:ext cx="542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08D9B33-1356-EC8E-2928-7B4A120CFC0B}"/>
                    </a:ext>
                  </a:extLst>
                </p14:cNvPr>
                <p14:cNvContentPartPr/>
                <p14:nvPr/>
              </p14:nvContentPartPr>
              <p14:xfrm>
                <a:off x="10101356" y="5751525"/>
                <a:ext cx="624960" cy="520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08D9B33-1356-EC8E-2928-7B4A120CFC0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92716" y="5742885"/>
                  <a:ext cx="6426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A1F6BE6-C504-9B84-F6E5-BBDFE099EC62}"/>
                    </a:ext>
                  </a:extLst>
                </p14:cNvPr>
                <p14:cNvContentPartPr/>
                <p14:nvPr/>
              </p14:nvContentPartPr>
              <p14:xfrm>
                <a:off x="10997756" y="5958885"/>
                <a:ext cx="732600" cy="236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A1F6BE6-C504-9B84-F6E5-BBDFE099EC6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989116" y="5949885"/>
                  <a:ext cx="750240" cy="25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877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A69526-253C-600C-0414-29D9B17B5102}"/>
              </a:ext>
            </a:extLst>
          </p:cNvPr>
          <p:cNvGrpSpPr/>
          <p:nvPr/>
        </p:nvGrpSpPr>
        <p:grpSpPr>
          <a:xfrm>
            <a:off x="586196" y="348285"/>
            <a:ext cx="1150560" cy="346680"/>
            <a:chOff x="586196" y="348285"/>
            <a:chExt cx="115056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AF0FA83-E94C-8443-81E7-6C8DE3088FF1}"/>
                    </a:ext>
                  </a:extLst>
                </p14:cNvPr>
                <p14:cNvContentPartPr/>
                <p14:nvPr/>
              </p14:nvContentPartPr>
              <p14:xfrm>
                <a:off x="586196" y="348285"/>
                <a:ext cx="314280" cy="261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AF0FA83-E94C-8443-81E7-6C8DE3088F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7556" y="339285"/>
                  <a:ext cx="331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072EBF2-580A-BCC2-14DA-ED052596A913}"/>
                    </a:ext>
                  </a:extLst>
                </p14:cNvPr>
                <p14:cNvContentPartPr/>
                <p14:nvPr/>
              </p14:nvContentPartPr>
              <p14:xfrm>
                <a:off x="750356" y="572925"/>
                <a:ext cx="72000" cy="101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072EBF2-580A-BCC2-14DA-ED052596A9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1716" y="563925"/>
                  <a:ext cx="89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F098AEE-820B-E95C-3D0C-53A10948AC79}"/>
                    </a:ext>
                  </a:extLst>
                </p14:cNvPr>
                <p14:cNvContentPartPr/>
                <p14:nvPr/>
              </p14:nvContentPartPr>
              <p14:xfrm>
                <a:off x="993356" y="503805"/>
                <a:ext cx="743400" cy="19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F098AEE-820B-E95C-3D0C-53A10948AC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4716" y="495165"/>
                  <a:ext cx="76104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ED9D14D-E002-FF61-E53F-BCEC143365D7}"/>
                  </a:ext>
                </a:extLst>
              </p14:cNvPr>
              <p14:cNvContentPartPr/>
              <p14:nvPr/>
            </p14:nvContentPartPr>
            <p14:xfrm>
              <a:off x="1649996" y="347565"/>
              <a:ext cx="27360" cy="2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D9D14D-E002-FF61-E53F-BCEC143365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0996" y="338925"/>
                <a:ext cx="4500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D3300C2-A889-1E64-319C-B732DFB09318}"/>
              </a:ext>
            </a:extLst>
          </p:cNvPr>
          <p:cNvGrpSpPr/>
          <p:nvPr/>
        </p:nvGrpSpPr>
        <p:grpSpPr>
          <a:xfrm>
            <a:off x="1985156" y="185205"/>
            <a:ext cx="3286440" cy="647280"/>
            <a:chOff x="1985156" y="185205"/>
            <a:chExt cx="328644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3A7BEF-DD41-0F71-4390-D454D6A6DC78}"/>
                    </a:ext>
                  </a:extLst>
                </p14:cNvPr>
                <p14:cNvContentPartPr/>
                <p14:nvPr/>
              </p14:nvContentPartPr>
              <p14:xfrm>
                <a:off x="1985156" y="185205"/>
                <a:ext cx="1460160" cy="45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3A7BEF-DD41-0F71-4390-D454D6A6DC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6516" y="176205"/>
                  <a:ext cx="14778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52469C-B392-1A21-74FF-24B7AB9B2EF2}"/>
                    </a:ext>
                  </a:extLst>
                </p14:cNvPr>
                <p14:cNvContentPartPr/>
                <p14:nvPr/>
              </p14:nvContentPartPr>
              <p14:xfrm>
                <a:off x="2651516" y="325605"/>
                <a:ext cx="419760" cy="88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52469C-B392-1A21-74FF-24B7AB9B2E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42516" y="316605"/>
                  <a:ext cx="437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56EC3E-8DE6-83A5-80BF-EA8D04DEC497}"/>
                    </a:ext>
                  </a:extLst>
                </p14:cNvPr>
                <p14:cNvContentPartPr/>
                <p14:nvPr/>
              </p14:nvContentPartPr>
              <p14:xfrm>
                <a:off x="3722156" y="211125"/>
                <a:ext cx="1549440" cy="621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56EC3E-8DE6-83A5-80BF-EA8D04DEC4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13516" y="202125"/>
                  <a:ext cx="1567080" cy="63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55DBD8-AD57-BC7D-FC9C-4754095A80DB}"/>
              </a:ext>
            </a:extLst>
          </p:cNvPr>
          <p:cNvGrpSpPr/>
          <p:nvPr/>
        </p:nvGrpSpPr>
        <p:grpSpPr>
          <a:xfrm>
            <a:off x="5681636" y="162885"/>
            <a:ext cx="2342160" cy="574560"/>
            <a:chOff x="5681636" y="162885"/>
            <a:chExt cx="234216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84BD82-7DD0-6A0F-CFAE-0C5C272E3BD9}"/>
                    </a:ext>
                  </a:extLst>
                </p14:cNvPr>
                <p14:cNvContentPartPr/>
                <p14:nvPr/>
              </p14:nvContentPartPr>
              <p14:xfrm>
                <a:off x="5681636" y="162885"/>
                <a:ext cx="939960" cy="46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84BD82-7DD0-6A0F-CFAE-0C5C272E3B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72636" y="153885"/>
                  <a:ext cx="9576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E249ED-9B6B-09D5-E7B4-D0687DF786EA}"/>
                    </a:ext>
                  </a:extLst>
                </p14:cNvPr>
                <p14:cNvContentPartPr/>
                <p14:nvPr/>
              </p14:nvContentPartPr>
              <p14:xfrm>
                <a:off x="6189596" y="312285"/>
                <a:ext cx="361440" cy="29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E249ED-9B6B-09D5-E7B4-D0687DF786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80956" y="303645"/>
                  <a:ext cx="379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CBC8BAB-A1C9-F6DA-F9F5-8164C05B02B0}"/>
                    </a:ext>
                  </a:extLst>
                </p14:cNvPr>
                <p14:cNvContentPartPr/>
                <p14:nvPr/>
              </p14:nvContentPartPr>
              <p14:xfrm>
                <a:off x="5979356" y="248565"/>
                <a:ext cx="138240" cy="1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CBC8BAB-A1C9-F6DA-F9F5-8164C05B02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70356" y="239925"/>
                  <a:ext cx="155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044D2F-A5F0-C743-837B-0344E5E199D9}"/>
                    </a:ext>
                  </a:extLst>
                </p14:cNvPr>
                <p14:cNvContentPartPr/>
                <p14:nvPr/>
              </p14:nvContentPartPr>
              <p14:xfrm>
                <a:off x="6903476" y="207165"/>
                <a:ext cx="1120320" cy="530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044D2F-A5F0-C743-837B-0344E5E199D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94836" y="198165"/>
                  <a:ext cx="11379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D2DF4DA-75A4-BA43-BC68-D62C7DC01F05}"/>
                    </a:ext>
                  </a:extLst>
                </p14:cNvPr>
                <p14:cNvContentPartPr/>
                <p14:nvPr/>
              </p14:nvContentPartPr>
              <p14:xfrm>
                <a:off x="7226396" y="348645"/>
                <a:ext cx="123120" cy="1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D2DF4DA-75A4-BA43-BC68-D62C7DC01F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17396" y="340005"/>
                  <a:ext cx="1407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FA271E-5F90-2558-05AC-74925B2633C1}"/>
              </a:ext>
            </a:extLst>
          </p:cNvPr>
          <p:cNvGrpSpPr/>
          <p:nvPr/>
        </p:nvGrpSpPr>
        <p:grpSpPr>
          <a:xfrm>
            <a:off x="8422676" y="246405"/>
            <a:ext cx="3311280" cy="613440"/>
            <a:chOff x="8422676" y="246405"/>
            <a:chExt cx="331128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ECBB37-769B-9BC9-0727-8724EA4D5C1B}"/>
                    </a:ext>
                  </a:extLst>
                </p14:cNvPr>
                <p14:cNvContentPartPr/>
                <p14:nvPr/>
              </p14:nvContentPartPr>
              <p14:xfrm>
                <a:off x="8422676" y="246405"/>
                <a:ext cx="1418400" cy="613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ECBB37-769B-9BC9-0727-8724EA4D5C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13676" y="237405"/>
                  <a:ext cx="143604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D07AD13-3779-2BF4-A9E8-A7C025CED781}"/>
                    </a:ext>
                  </a:extLst>
                </p14:cNvPr>
                <p14:cNvContentPartPr/>
                <p14:nvPr/>
              </p14:nvContentPartPr>
              <p14:xfrm>
                <a:off x="10069676" y="433965"/>
                <a:ext cx="756000" cy="182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D07AD13-3779-2BF4-A9E8-A7C025CED7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60676" y="425325"/>
                  <a:ext cx="773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439C3E7-CAE5-D48B-348D-4EBEB2A466BB}"/>
                    </a:ext>
                  </a:extLst>
                </p14:cNvPr>
                <p14:cNvContentPartPr/>
                <p14:nvPr/>
              </p14:nvContentPartPr>
              <p14:xfrm>
                <a:off x="10288556" y="327045"/>
                <a:ext cx="88200" cy="1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439C3E7-CAE5-D48B-348D-4EBEB2A466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79916" y="318045"/>
                  <a:ext cx="105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BD6383B-DFDA-2A3D-F479-399398FB1966}"/>
                    </a:ext>
                  </a:extLst>
                </p14:cNvPr>
                <p14:cNvContentPartPr/>
                <p14:nvPr/>
              </p14:nvContentPartPr>
              <p14:xfrm>
                <a:off x="11078396" y="262965"/>
                <a:ext cx="655560" cy="334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BD6383B-DFDA-2A3D-F479-399398FB19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69756" y="254325"/>
                  <a:ext cx="67320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A4DA96-11F0-5321-BDB4-820BC5A39118}"/>
              </a:ext>
            </a:extLst>
          </p:cNvPr>
          <p:cNvGrpSpPr/>
          <p:nvPr/>
        </p:nvGrpSpPr>
        <p:grpSpPr>
          <a:xfrm>
            <a:off x="1714076" y="1034445"/>
            <a:ext cx="5190480" cy="671400"/>
            <a:chOff x="1714076" y="1034445"/>
            <a:chExt cx="5190480" cy="67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D4419D6-582D-36AC-81CB-9334CB6811CD}"/>
                    </a:ext>
                  </a:extLst>
                </p14:cNvPr>
                <p14:cNvContentPartPr/>
                <p14:nvPr/>
              </p14:nvContentPartPr>
              <p14:xfrm>
                <a:off x="1714076" y="1306245"/>
                <a:ext cx="390600" cy="399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D4419D6-582D-36AC-81CB-9334CB6811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05076" y="1297605"/>
                  <a:ext cx="4082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7D1AEF-E291-BB56-2AE4-E060CDDA638A}"/>
                    </a:ext>
                  </a:extLst>
                </p14:cNvPr>
                <p14:cNvContentPartPr/>
                <p14:nvPr/>
              </p14:nvContentPartPr>
              <p14:xfrm>
                <a:off x="2399516" y="1312005"/>
                <a:ext cx="188280" cy="25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7D1AEF-E291-BB56-2AE4-E060CDDA63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90876" y="1303365"/>
                  <a:ext cx="205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3901F96-1AE9-781B-C998-9FE7AFC1622D}"/>
                    </a:ext>
                  </a:extLst>
                </p14:cNvPr>
                <p14:cNvContentPartPr/>
                <p14:nvPr/>
              </p14:nvContentPartPr>
              <p14:xfrm>
                <a:off x="2403836" y="1421085"/>
                <a:ext cx="228600" cy="35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3901F96-1AE9-781B-C998-9FE7AFC162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95196" y="1412085"/>
                  <a:ext cx="246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3E3CD95-1A33-C2C3-8FBA-13BBB26F4236}"/>
                    </a:ext>
                  </a:extLst>
                </p14:cNvPr>
                <p14:cNvContentPartPr/>
                <p14:nvPr/>
              </p14:nvContentPartPr>
              <p14:xfrm>
                <a:off x="2787596" y="1135245"/>
                <a:ext cx="294480" cy="347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3E3CD95-1A33-C2C3-8FBA-13BBB26F42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78596" y="1126605"/>
                  <a:ext cx="3121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2C6E9A2-D445-DF9D-811E-63456693C365}"/>
                    </a:ext>
                  </a:extLst>
                </p14:cNvPr>
                <p14:cNvContentPartPr/>
                <p14:nvPr/>
              </p14:nvContentPartPr>
              <p14:xfrm>
                <a:off x="3231836" y="1239285"/>
                <a:ext cx="106560" cy="22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2C6E9A2-D445-DF9D-811E-63456693C36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22836" y="1230645"/>
                  <a:ext cx="124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956CBFF-093D-DFE4-1A2A-AC6C8CF9D4CB}"/>
                    </a:ext>
                  </a:extLst>
                </p14:cNvPr>
                <p14:cNvContentPartPr/>
                <p14:nvPr/>
              </p14:nvContentPartPr>
              <p14:xfrm>
                <a:off x="3444236" y="1471845"/>
                <a:ext cx="39600" cy="110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956CBFF-093D-DFE4-1A2A-AC6C8CF9D4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35596" y="1462845"/>
                  <a:ext cx="57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BE7323F-EA58-FE39-5E72-D5BB88809019}"/>
                    </a:ext>
                  </a:extLst>
                </p14:cNvPr>
                <p14:cNvContentPartPr/>
                <p14:nvPr/>
              </p14:nvContentPartPr>
              <p14:xfrm>
                <a:off x="3468356" y="1390485"/>
                <a:ext cx="33840" cy="11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BE7323F-EA58-FE39-5E72-D5BB888090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59356" y="1381845"/>
                  <a:ext cx="51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A05A5BD-A367-7E09-5B1B-37F4A98DD42A}"/>
                    </a:ext>
                  </a:extLst>
                </p14:cNvPr>
                <p14:cNvContentPartPr/>
                <p14:nvPr/>
              </p14:nvContentPartPr>
              <p14:xfrm>
                <a:off x="3785876" y="1235325"/>
                <a:ext cx="33840" cy="214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A05A5BD-A367-7E09-5B1B-37F4A98DD42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77236" y="1226325"/>
                  <a:ext cx="514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84037B8-82DC-E981-E0ED-57F5EAAF2F2D}"/>
                    </a:ext>
                  </a:extLst>
                </p14:cNvPr>
                <p14:cNvContentPartPr/>
                <p14:nvPr/>
              </p14:nvContentPartPr>
              <p14:xfrm>
                <a:off x="3716396" y="1330365"/>
                <a:ext cx="180000" cy="34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84037B8-82DC-E981-E0ED-57F5EAAF2F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07396" y="1321365"/>
                  <a:ext cx="197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06230D7-C05B-3408-9375-22A7AA9885E7}"/>
                    </a:ext>
                  </a:extLst>
                </p14:cNvPr>
                <p14:cNvContentPartPr/>
                <p14:nvPr/>
              </p14:nvContentPartPr>
              <p14:xfrm>
                <a:off x="4040036" y="1251885"/>
                <a:ext cx="227880" cy="172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06230D7-C05B-3408-9375-22A7AA9885E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31036" y="1243245"/>
                  <a:ext cx="245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98D288-BDE0-3C58-9266-245663D6883A}"/>
                    </a:ext>
                  </a:extLst>
                </p14:cNvPr>
                <p14:cNvContentPartPr/>
                <p14:nvPr/>
              </p14:nvContentPartPr>
              <p14:xfrm>
                <a:off x="4387796" y="1199685"/>
                <a:ext cx="126360" cy="224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98D288-BDE0-3C58-9266-245663D688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79156" y="1191045"/>
                  <a:ext cx="144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8770BBE-A9BD-40E1-0FD8-B72B53E2C073}"/>
                    </a:ext>
                  </a:extLst>
                </p14:cNvPr>
                <p14:cNvContentPartPr/>
                <p14:nvPr/>
              </p14:nvContentPartPr>
              <p14:xfrm>
                <a:off x="4600556" y="1429005"/>
                <a:ext cx="163800" cy="14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8770BBE-A9BD-40E1-0FD8-B72B53E2C0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91916" y="1420365"/>
                  <a:ext cx="181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4F01587-C031-33E9-D55E-4B71FA1180D7}"/>
                    </a:ext>
                  </a:extLst>
                </p14:cNvPr>
                <p14:cNvContentPartPr/>
                <p14:nvPr/>
              </p14:nvContentPartPr>
              <p14:xfrm>
                <a:off x="4968116" y="1218765"/>
                <a:ext cx="213840" cy="97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4F01587-C031-33E9-D55E-4B71FA1180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59116" y="1210125"/>
                  <a:ext cx="231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735268E-3E82-94EB-E28B-6DD959DBD1A0}"/>
                    </a:ext>
                  </a:extLst>
                </p14:cNvPr>
                <p14:cNvContentPartPr/>
                <p14:nvPr/>
              </p14:nvContentPartPr>
              <p14:xfrm>
                <a:off x="4987556" y="1382565"/>
                <a:ext cx="244080" cy="82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735268E-3E82-94EB-E28B-6DD959DBD1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78556" y="1373565"/>
                  <a:ext cx="261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63C3E2-666B-9CBD-D841-2830CC3EDF2E}"/>
                    </a:ext>
                  </a:extLst>
                </p14:cNvPr>
                <p14:cNvContentPartPr/>
                <p14:nvPr/>
              </p14:nvContentPartPr>
              <p14:xfrm>
                <a:off x="5498036" y="1121205"/>
                <a:ext cx="279360" cy="329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63C3E2-666B-9CBD-D841-2830CC3EDF2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89036" y="1112565"/>
                  <a:ext cx="297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B1EA1DC-8D04-CBED-0115-314E8D8CA601}"/>
                    </a:ext>
                  </a:extLst>
                </p14:cNvPr>
                <p14:cNvContentPartPr/>
                <p14:nvPr/>
              </p14:nvContentPartPr>
              <p14:xfrm>
                <a:off x="5931476" y="1178805"/>
                <a:ext cx="54360" cy="253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B1EA1DC-8D04-CBED-0115-314E8D8CA6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22836" y="1169805"/>
                  <a:ext cx="72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5C57965-F9CF-50B6-6DC3-AAA0C1BD2E88}"/>
                    </a:ext>
                  </a:extLst>
                </p14:cNvPr>
                <p14:cNvContentPartPr/>
                <p14:nvPr/>
              </p14:nvContentPartPr>
              <p14:xfrm>
                <a:off x="6117956" y="1220565"/>
                <a:ext cx="193680" cy="206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5C57965-F9CF-50B6-6DC3-AAA0C1BD2E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8956" y="1211565"/>
                  <a:ext cx="211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FF13880-498C-8C0B-282E-F3A463E3AB85}"/>
                    </a:ext>
                  </a:extLst>
                </p14:cNvPr>
                <p14:cNvContentPartPr/>
                <p14:nvPr/>
              </p14:nvContentPartPr>
              <p14:xfrm>
                <a:off x="6268796" y="1262685"/>
                <a:ext cx="174960" cy="153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FF13880-498C-8C0B-282E-F3A463E3AB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59796" y="1253685"/>
                  <a:ext cx="192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4E09044-7B45-0244-24FB-748C0DA7F8D9}"/>
                    </a:ext>
                  </a:extLst>
                </p14:cNvPr>
                <p14:cNvContentPartPr/>
                <p14:nvPr/>
              </p14:nvContentPartPr>
              <p14:xfrm>
                <a:off x="5372756" y="1034445"/>
                <a:ext cx="190800" cy="632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4E09044-7B45-0244-24FB-748C0DA7F8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63756" y="1025445"/>
                  <a:ext cx="20844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445B74D-1D20-B4E1-7ADF-A19B1FA334CB}"/>
                    </a:ext>
                  </a:extLst>
                </p14:cNvPr>
                <p14:cNvContentPartPr/>
                <p14:nvPr/>
              </p14:nvContentPartPr>
              <p14:xfrm>
                <a:off x="6405236" y="1111845"/>
                <a:ext cx="186840" cy="505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445B74D-1D20-B4E1-7ADF-A19B1FA334C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96236" y="1103205"/>
                  <a:ext cx="2044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2C4BE39-2977-7E93-2C7B-B73CA0DD0687}"/>
                    </a:ext>
                  </a:extLst>
                </p14:cNvPr>
                <p14:cNvContentPartPr/>
                <p14:nvPr/>
              </p14:nvContentPartPr>
              <p14:xfrm>
                <a:off x="6746876" y="1266285"/>
                <a:ext cx="157680" cy="176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2C4BE39-2977-7E93-2C7B-B73CA0DD06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38236" y="1257645"/>
                  <a:ext cx="175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1F841CF-937B-6F78-BB51-C44FFFA82E20}"/>
                    </a:ext>
                  </a:extLst>
                </p14:cNvPr>
                <p14:cNvContentPartPr/>
                <p14:nvPr/>
              </p14:nvContentPartPr>
              <p14:xfrm>
                <a:off x="5811956" y="1264125"/>
                <a:ext cx="264240" cy="40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1F841CF-937B-6F78-BB51-C44FFFA82E2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03316" y="1255485"/>
                  <a:ext cx="2818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F35305D-7F4B-6FE9-F099-F47FB8D958CE}"/>
              </a:ext>
            </a:extLst>
          </p:cNvPr>
          <p:cNvGrpSpPr/>
          <p:nvPr/>
        </p:nvGrpSpPr>
        <p:grpSpPr>
          <a:xfrm>
            <a:off x="8149796" y="1060005"/>
            <a:ext cx="2628000" cy="505440"/>
            <a:chOff x="8149796" y="1060005"/>
            <a:chExt cx="262800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C4D528B-727B-E011-915A-E0FF1543EC21}"/>
                    </a:ext>
                  </a:extLst>
                </p14:cNvPr>
                <p14:cNvContentPartPr/>
                <p14:nvPr/>
              </p14:nvContentPartPr>
              <p14:xfrm>
                <a:off x="8149796" y="1317765"/>
                <a:ext cx="825480" cy="203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C4D528B-727B-E011-915A-E0FF1543EC2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41156" y="1308765"/>
                  <a:ext cx="843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5731EC-0DC1-1AE4-4623-17B0BC098C3D}"/>
                    </a:ext>
                  </a:extLst>
                </p14:cNvPr>
                <p14:cNvContentPartPr/>
                <p14:nvPr/>
              </p14:nvContentPartPr>
              <p14:xfrm>
                <a:off x="8943596" y="1343325"/>
                <a:ext cx="261720" cy="163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5731EC-0DC1-1AE4-4623-17B0BC098C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34956" y="1334325"/>
                  <a:ext cx="279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61A345-6864-2E73-AA0D-4E030B07A349}"/>
                    </a:ext>
                  </a:extLst>
                </p14:cNvPr>
                <p14:cNvContentPartPr/>
                <p14:nvPr/>
              </p14:nvContentPartPr>
              <p14:xfrm>
                <a:off x="9472796" y="1060005"/>
                <a:ext cx="1298520" cy="505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61A345-6864-2E73-AA0D-4E030B07A3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64156" y="1051005"/>
                  <a:ext cx="13161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2EC398D-C9C3-3C5C-FB78-9D0D0DC1FF3E}"/>
                    </a:ext>
                  </a:extLst>
                </p14:cNvPr>
                <p14:cNvContentPartPr/>
                <p14:nvPr/>
              </p14:nvContentPartPr>
              <p14:xfrm>
                <a:off x="10479356" y="1180245"/>
                <a:ext cx="298440" cy="59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2EC398D-C9C3-3C5C-FB78-9D0D0DC1FF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70716" y="1171245"/>
                  <a:ext cx="316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B0E92F4-984C-0F7E-6F20-7D2B26761F73}"/>
                    </a:ext>
                  </a:extLst>
                </p14:cNvPr>
                <p14:cNvContentPartPr/>
                <p14:nvPr/>
              </p14:nvContentPartPr>
              <p14:xfrm>
                <a:off x="10280636" y="1167645"/>
                <a:ext cx="63360" cy="6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B0E92F4-984C-0F7E-6F20-7D2B26761F7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71996" y="1159005"/>
                  <a:ext cx="810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17B353F-C520-9A81-CF13-8DF9DDF9680F}"/>
              </a:ext>
            </a:extLst>
          </p:cNvPr>
          <p:cNvGrpSpPr/>
          <p:nvPr/>
        </p:nvGrpSpPr>
        <p:grpSpPr>
          <a:xfrm>
            <a:off x="1561436" y="2555085"/>
            <a:ext cx="752760" cy="360360"/>
            <a:chOff x="1561436" y="2555085"/>
            <a:chExt cx="75276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3BADE03-8856-FE6C-3588-DEAC053D5E78}"/>
                    </a:ext>
                  </a:extLst>
                </p14:cNvPr>
                <p14:cNvContentPartPr/>
                <p14:nvPr/>
              </p14:nvContentPartPr>
              <p14:xfrm>
                <a:off x="1561436" y="2698725"/>
                <a:ext cx="335160" cy="216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3BADE03-8856-FE6C-3588-DEAC053D5E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52436" y="2689725"/>
                  <a:ext cx="352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71F2D73-D5D7-0232-7A21-742B48BCAF2B}"/>
                    </a:ext>
                  </a:extLst>
                </p14:cNvPr>
                <p14:cNvContentPartPr/>
                <p14:nvPr/>
              </p14:nvContentPartPr>
              <p14:xfrm>
                <a:off x="1595636" y="2555085"/>
                <a:ext cx="255960" cy="41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71F2D73-D5D7-0232-7A21-742B48BCAF2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86996" y="2546085"/>
                  <a:ext cx="273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B2B34CD-193D-BB88-1BBD-8A2CDEA47B5A}"/>
                    </a:ext>
                  </a:extLst>
                </p14:cNvPr>
                <p14:cNvContentPartPr/>
                <p14:nvPr/>
              </p14:nvContentPartPr>
              <p14:xfrm>
                <a:off x="2107916" y="2795565"/>
                <a:ext cx="206280" cy="20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B2B34CD-193D-BB88-1BBD-8A2CDEA47B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99276" y="2786565"/>
                  <a:ext cx="223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A2518F-D30C-9D13-B0FC-5AE1997B3FD6}"/>
                    </a:ext>
                  </a:extLst>
                </p14:cNvPr>
                <p14:cNvContentPartPr/>
                <p14:nvPr/>
              </p14:nvContentPartPr>
              <p14:xfrm>
                <a:off x="2151476" y="2880525"/>
                <a:ext cx="152640" cy="23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A2518F-D30C-9D13-B0FC-5AE1997B3FD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42476" y="2871525"/>
                  <a:ext cx="1702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278E83E-C44E-43B8-FBFB-967CD22CF579}"/>
              </a:ext>
            </a:extLst>
          </p:cNvPr>
          <p:cNvGrpSpPr/>
          <p:nvPr/>
        </p:nvGrpSpPr>
        <p:grpSpPr>
          <a:xfrm>
            <a:off x="2948156" y="2842005"/>
            <a:ext cx="2781720" cy="531720"/>
            <a:chOff x="2948156" y="2842005"/>
            <a:chExt cx="278172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A834011-549C-2061-3622-C0664A1F86E6}"/>
                    </a:ext>
                  </a:extLst>
                </p14:cNvPr>
                <p14:cNvContentPartPr/>
                <p14:nvPr/>
              </p14:nvContentPartPr>
              <p14:xfrm>
                <a:off x="2948156" y="2842005"/>
                <a:ext cx="2781720" cy="10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A834011-549C-2061-3622-C0664A1F86E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39156" y="2833005"/>
                  <a:ext cx="2799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4AC09CB-70DA-AC75-866A-396B79263830}"/>
                    </a:ext>
                  </a:extLst>
                </p14:cNvPr>
                <p14:cNvContentPartPr/>
                <p14:nvPr/>
              </p14:nvContentPartPr>
              <p14:xfrm>
                <a:off x="4194476" y="3035685"/>
                <a:ext cx="350280" cy="338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4AC09CB-70DA-AC75-866A-396B792638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85836" y="3027045"/>
                  <a:ext cx="36792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1F30B71-3A44-E42D-0028-DFA432C436A6}"/>
              </a:ext>
            </a:extLst>
          </p:cNvPr>
          <p:cNvGrpSpPr/>
          <p:nvPr/>
        </p:nvGrpSpPr>
        <p:grpSpPr>
          <a:xfrm>
            <a:off x="2140676" y="3736245"/>
            <a:ext cx="322200" cy="259920"/>
            <a:chOff x="2140676" y="3736245"/>
            <a:chExt cx="32220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01618D3-6DB5-FD39-8BC6-AFFF82DAC869}"/>
                    </a:ext>
                  </a:extLst>
                </p14:cNvPr>
                <p14:cNvContentPartPr/>
                <p14:nvPr/>
              </p14:nvContentPartPr>
              <p14:xfrm>
                <a:off x="2140676" y="3736245"/>
                <a:ext cx="257400" cy="106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01618D3-6DB5-FD39-8BC6-AFFF82DAC86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31676" y="3727245"/>
                  <a:ext cx="275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32B417E-D838-7FBC-C863-F901BE41D32D}"/>
                    </a:ext>
                  </a:extLst>
                </p14:cNvPr>
                <p14:cNvContentPartPr/>
                <p14:nvPr/>
              </p14:nvContentPartPr>
              <p14:xfrm>
                <a:off x="2141396" y="3905085"/>
                <a:ext cx="321480" cy="91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32B417E-D838-7FBC-C863-F901BE41D3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32396" y="3896085"/>
                  <a:ext cx="33912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D0B436A-AA43-2A1F-8B85-5D93019DBA93}"/>
                  </a:ext>
                </a:extLst>
              </p14:cNvPr>
              <p14:cNvContentPartPr/>
              <p14:nvPr/>
            </p14:nvContentPartPr>
            <p14:xfrm>
              <a:off x="3208076" y="3615645"/>
              <a:ext cx="282240" cy="302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D0B436A-AA43-2A1F-8B85-5D93019DBA9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199076" y="3606645"/>
                <a:ext cx="29988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1F329BC-42D3-9516-9B03-D64130870F26}"/>
                  </a:ext>
                </a:extLst>
              </p14:cNvPr>
              <p14:cNvContentPartPr/>
              <p14:nvPr/>
            </p14:nvContentPartPr>
            <p14:xfrm>
              <a:off x="5144516" y="2662725"/>
              <a:ext cx="146880" cy="147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1F329BC-42D3-9516-9B03-D64130870F2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35876" y="2653725"/>
                <a:ext cx="1645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8681E30-E38B-2221-A39D-E9347F54E7BF}"/>
                  </a:ext>
                </a:extLst>
              </p14:cNvPr>
              <p14:cNvContentPartPr/>
              <p14:nvPr/>
            </p14:nvContentPartPr>
            <p14:xfrm>
              <a:off x="3654476" y="3763245"/>
              <a:ext cx="270360" cy="213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8681E30-E38B-2221-A39D-E9347F54E7B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645836" y="3754245"/>
                <a:ext cx="28800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5E38A63-4A47-11AB-0C5D-F3D429F6BAEA}"/>
              </a:ext>
            </a:extLst>
          </p:cNvPr>
          <p:cNvGrpSpPr/>
          <p:nvPr/>
        </p:nvGrpSpPr>
        <p:grpSpPr>
          <a:xfrm>
            <a:off x="2948516" y="2297325"/>
            <a:ext cx="1837800" cy="538920"/>
            <a:chOff x="2948516" y="2297325"/>
            <a:chExt cx="183780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B8C64F8-4A55-E7F7-F48B-C0B01DDEBD4D}"/>
                    </a:ext>
                  </a:extLst>
                </p14:cNvPr>
                <p14:cNvContentPartPr/>
                <p14:nvPr/>
              </p14:nvContentPartPr>
              <p14:xfrm>
                <a:off x="2948516" y="2297325"/>
                <a:ext cx="240120" cy="325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B8C64F8-4A55-E7F7-F48B-C0B01DDEBD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39876" y="2288685"/>
                  <a:ext cx="2577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C03905-19AA-D445-0973-8430CA2B8975}"/>
                    </a:ext>
                  </a:extLst>
                </p14:cNvPr>
                <p14:cNvContentPartPr/>
                <p14:nvPr/>
              </p14:nvContentPartPr>
              <p14:xfrm>
                <a:off x="3281156" y="2457525"/>
                <a:ext cx="135000" cy="201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C03905-19AA-D445-0973-8430CA2B89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72156" y="2448885"/>
                  <a:ext cx="152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6EE6775-220B-8509-F94C-DB23FC773458}"/>
                    </a:ext>
                  </a:extLst>
                </p14:cNvPr>
                <p14:cNvContentPartPr/>
                <p14:nvPr/>
              </p14:nvContentPartPr>
              <p14:xfrm>
                <a:off x="3602636" y="2452125"/>
                <a:ext cx="261000" cy="176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6EE6775-220B-8509-F94C-DB23FC77345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93636" y="2443485"/>
                  <a:ext cx="278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0172861-D72A-F47C-AFDC-9E6EB0EE4AAC}"/>
                    </a:ext>
                  </a:extLst>
                </p14:cNvPr>
                <p14:cNvContentPartPr/>
                <p14:nvPr/>
              </p14:nvContentPartPr>
              <p14:xfrm>
                <a:off x="3854996" y="2681805"/>
                <a:ext cx="77400" cy="120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0172861-D72A-F47C-AFDC-9E6EB0EE4AA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46356" y="2673165"/>
                  <a:ext cx="95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9C61EBF-D1FE-832B-8833-BBDEF57AD1B9}"/>
                    </a:ext>
                  </a:extLst>
                </p14:cNvPr>
                <p14:cNvContentPartPr/>
                <p14:nvPr/>
              </p14:nvContentPartPr>
              <p14:xfrm>
                <a:off x="3893516" y="2581725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9C61EBF-D1FE-832B-8833-BBDEF57AD1B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84516" y="2573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3EDA40B-F600-5B6C-ED4A-16142D67EAE1}"/>
                    </a:ext>
                  </a:extLst>
                </p14:cNvPr>
                <p14:cNvContentPartPr/>
                <p14:nvPr/>
              </p14:nvContentPartPr>
              <p14:xfrm>
                <a:off x="4341356" y="2397405"/>
                <a:ext cx="13320" cy="254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3EDA40B-F600-5B6C-ED4A-16142D67EAE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32356" y="2388765"/>
                  <a:ext cx="30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BA5E18E-2EC7-DF7C-0E8C-8D7BEA57C997}"/>
                    </a:ext>
                  </a:extLst>
                </p14:cNvPr>
                <p14:cNvContentPartPr/>
                <p14:nvPr/>
              </p14:nvContentPartPr>
              <p14:xfrm>
                <a:off x="4235156" y="2507925"/>
                <a:ext cx="216720" cy="35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BA5E18E-2EC7-DF7C-0E8C-8D7BEA57C99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26156" y="2499285"/>
                  <a:ext cx="234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017B82-CDF7-CCD4-E1BE-DE4F731D7D79}"/>
                    </a:ext>
                  </a:extLst>
                </p14:cNvPr>
                <p14:cNvContentPartPr/>
                <p14:nvPr/>
              </p14:nvContentPartPr>
              <p14:xfrm>
                <a:off x="4614596" y="2443845"/>
                <a:ext cx="171720" cy="182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017B82-CDF7-CCD4-E1BE-DE4F731D7D7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05596" y="2435205"/>
                  <a:ext cx="189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39124BD-B4AC-BB80-4D0C-E732F2F9720D}"/>
                    </a:ext>
                  </a:extLst>
                </p14:cNvPr>
                <p14:cNvContentPartPr/>
                <p14:nvPr/>
              </p14:nvContentPartPr>
              <p14:xfrm>
                <a:off x="3509396" y="2709525"/>
                <a:ext cx="53280" cy="126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39124BD-B4AC-BB80-4D0C-E732F2F972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00396" y="2700525"/>
                  <a:ext cx="70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9B690A-B208-7146-D04F-7B8FDA2A91F3}"/>
                    </a:ext>
                  </a:extLst>
                </p14:cNvPr>
                <p14:cNvContentPartPr/>
                <p14:nvPr/>
              </p14:nvContentPartPr>
              <p14:xfrm>
                <a:off x="3521276" y="2631405"/>
                <a:ext cx="46080" cy="22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9B690A-B208-7146-D04F-7B8FDA2A91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12276" y="2622765"/>
                  <a:ext cx="63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A8EE016-0169-66E6-AD8B-E9F65213EF34}"/>
                    </a:ext>
                  </a:extLst>
                </p14:cNvPr>
                <p14:cNvContentPartPr/>
                <p14:nvPr/>
              </p14:nvContentPartPr>
              <p14:xfrm>
                <a:off x="3608756" y="2380845"/>
                <a:ext cx="244800" cy="32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A8EE016-0169-66E6-AD8B-E9F65213EF3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00116" y="2371845"/>
                  <a:ext cx="2624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BA4985B-644B-9185-0F99-B87C95389AE5}"/>
              </a:ext>
            </a:extLst>
          </p:cNvPr>
          <p:cNvGrpSpPr/>
          <p:nvPr/>
        </p:nvGrpSpPr>
        <p:grpSpPr>
          <a:xfrm>
            <a:off x="4972076" y="2309565"/>
            <a:ext cx="690120" cy="408960"/>
            <a:chOff x="4972076" y="2309565"/>
            <a:chExt cx="69012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BB22DF5-3E9E-7536-B2DB-562C238FF867}"/>
                    </a:ext>
                  </a:extLst>
                </p14:cNvPr>
                <p14:cNvContentPartPr/>
                <p14:nvPr/>
              </p14:nvContentPartPr>
              <p14:xfrm>
                <a:off x="4972076" y="2446005"/>
                <a:ext cx="171720" cy="158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BB22DF5-3E9E-7536-B2DB-562C238FF86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63436" y="2437005"/>
                  <a:ext cx="189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8190BE1-42BB-ABE2-056E-DA217C2D94F3}"/>
                    </a:ext>
                  </a:extLst>
                </p14:cNvPr>
                <p14:cNvContentPartPr/>
                <p14:nvPr/>
              </p14:nvContentPartPr>
              <p14:xfrm>
                <a:off x="5285636" y="2380845"/>
                <a:ext cx="268920" cy="238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8190BE1-42BB-ABE2-056E-DA217C2D94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76996" y="2371845"/>
                  <a:ext cx="286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45D4FC6-521E-AAE9-33DC-03C73874E415}"/>
                    </a:ext>
                  </a:extLst>
                </p14:cNvPr>
                <p14:cNvContentPartPr/>
                <p14:nvPr/>
              </p14:nvContentPartPr>
              <p14:xfrm>
                <a:off x="5501636" y="2593965"/>
                <a:ext cx="160560" cy="124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45D4FC6-521E-AAE9-33DC-03C73874E4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92996" y="2584965"/>
                  <a:ext cx="178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434BD12-9AF9-9F32-C539-5CC32F1987CB}"/>
                    </a:ext>
                  </a:extLst>
                </p14:cNvPr>
                <p14:cNvContentPartPr/>
                <p14:nvPr/>
              </p14:nvContentPartPr>
              <p14:xfrm>
                <a:off x="5265476" y="2309565"/>
                <a:ext cx="368280" cy="56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434BD12-9AF9-9F32-C539-5CC32F1987C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56476" y="2300925"/>
                  <a:ext cx="3859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EBDA2C5-3918-8295-695D-971A81F831EA}"/>
              </a:ext>
            </a:extLst>
          </p:cNvPr>
          <p:cNvGrpSpPr/>
          <p:nvPr/>
        </p:nvGrpSpPr>
        <p:grpSpPr>
          <a:xfrm>
            <a:off x="3674276" y="3542925"/>
            <a:ext cx="1802520" cy="609120"/>
            <a:chOff x="3674276" y="3542925"/>
            <a:chExt cx="1802520" cy="6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C12FA16-6003-14E4-0547-FFF44A09D684}"/>
                    </a:ext>
                  </a:extLst>
                </p14:cNvPr>
                <p14:cNvContentPartPr/>
                <p14:nvPr/>
              </p14:nvContentPartPr>
              <p14:xfrm>
                <a:off x="3674276" y="3659205"/>
                <a:ext cx="288360" cy="60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C12FA16-6003-14E4-0547-FFF44A09D6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65636" y="3650205"/>
                  <a:ext cx="306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6F72BA5-F622-4DDB-DD89-69B3CA7F1D69}"/>
                    </a:ext>
                  </a:extLst>
                </p14:cNvPr>
                <p14:cNvContentPartPr/>
                <p14:nvPr/>
              </p14:nvContentPartPr>
              <p14:xfrm>
                <a:off x="3948956" y="4023165"/>
                <a:ext cx="54360" cy="128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6F72BA5-F622-4DDB-DD89-69B3CA7F1D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40316" y="4014525"/>
                  <a:ext cx="72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8EB323C-DCB3-042C-7A30-6D23986C7648}"/>
                    </a:ext>
                  </a:extLst>
                </p14:cNvPr>
                <p14:cNvContentPartPr/>
                <p14:nvPr/>
              </p14:nvContentPartPr>
              <p14:xfrm>
                <a:off x="3992156" y="3889965"/>
                <a:ext cx="50400" cy="62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8EB323C-DCB3-042C-7A30-6D23986C764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83156" y="3880965"/>
                  <a:ext cx="68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82FCA59-F75C-8003-F684-A8F88CFBF174}"/>
                    </a:ext>
                  </a:extLst>
                </p14:cNvPr>
                <p14:cNvContentPartPr/>
                <p14:nvPr/>
              </p14:nvContentPartPr>
              <p14:xfrm>
                <a:off x="4319396" y="3776565"/>
                <a:ext cx="221040" cy="40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82FCA59-F75C-8003-F684-A8F88CFBF1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10396" y="3767925"/>
                  <a:ext cx="238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D2BCDD6-271D-D751-AAAB-26D5C845FE98}"/>
                    </a:ext>
                  </a:extLst>
                </p14:cNvPr>
                <p14:cNvContentPartPr/>
                <p14:nvPr/>
              </p14:nvContentPartPr>
              <p14:xfrm>
                <a:off x="4425956" y="3680805"/>
                <a:ext cx="29880" cy="212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D2BCDD6-271D-D751-AAAB-26D5C845FE9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16956" y="3672165"/>
                  <a:ext cx="47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3ED3743-36E9-5A03-2E8A-2AB6B5967169}"/>
                    </a:ext>
                  </a:extLst>
                </p14:cNvPr>
                <p14:cNvContentPartPr/>
                <p14:nvPr/>
              </p14:nvContentPartPr>
              <p14:xfrm>
                <a:off x="4722236" y="3709605"/>
                <a:ext cx="220680" cy="147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3ED3743-36E9-5A03-2E8A-2AB6B596716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13596" y="3700965"/>
                  <a:ext cx="238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8D9A39C-51D5-71D5-3344-38E204747ACF}"/>
                    </a:ext>
                  </a:extLst>
                </p14:cNvPr>
                <p14:cNvContentPartPr/>
                <p14:nvPr/>
              </p14:nvContentPartPr>
              <p14:xfrm>
                <a:off x="5088356" y="3634005"/>
                <a:ext cx="297360" cy="194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8D9A39C-51D5-71D5-3344-38E204747AC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79356" y="3625005"/>
                  <a:ext cx="315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1769AAC-B70E-4376-5470-18036A0B17C2}"/>
                    </a:ext>
                  </a:extLst>
                </p14:cNvPr>
                <p14:cNvContentPartPr/>
                <p14:nvPr/>
              </p14:nvContentPartPr>
              <p14:xfrm>
                <a:off x="5308316" y="3868725"/>
                <a:ext cx="168480" cy="96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1769AAC-B70E-4376-5470-18036A0B17C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99316" y="3859725"/>
                  <a:ext cx="186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DD71157-1F04-F7E3-C1E6-497898514490}"/>
                    </a:ext>
                  </a:extLst>
                </p14:cNvPr>
                <p14:cNvContentPartPr/>
                <p14:nvPr/>
              </p14:nvContentPartPr>
              <p14:xfrm>
                <a:off x="5050556" y="3542925"/>
                <a:ext cx="375120" cy="40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DD71157-1F04-F7E3-C1E6-49789851449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41916" y="3533925"/>
                  <a:ext cx="3927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0533E83-0B40-804B-FD5B-331BBA3B2841}"/>
              </a:ext>
            </a:extLst>
          </p:cNvPr>
          <p:cNvGrpSpPr/>
          <p:nvPr/>
        </p:nvGrpSpPr>
        <p:grpSpPr>
          <a:xfrm>
            <a:off x="3179636" y="4134405"/>
            <a:ext cx="2340000" cy="523440"/>
            <a:chOff x="3179636" y="4134405"/>
            <a:chExt cx="234000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9F1335E-2604-941C-437E-642B947C4167}"/>
                    </a:ext>
                  </a:extLst>
                </p14:cNvPr>
                <p14:cNvContentPartPr/>
                <p14:nvPr/>
              </p14:nvContentPartPr>
              <p14:xfrm>
                <a:off x="3179636" y="4134405"/>
                <a:ext cx="2340000" cy="146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9F1335E-2604-941C-437E-642B947C416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70636" y="4125405"/>
                  <a:ext cx="2357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06FFE4A-75AA-9DC3-E3A9-85AE2E7EE6D3}"/>
                    </a:ext>
                  </a:extLst>
                </p14:cNvPr>
                <p14:cNvContentPartPr/>
                <p14:nvPr/>
              </p14:nvContentPartPr>
              <p14:xfrm>
                <a:off x="3773636" y="4338525"/>
                <a:ext cx="275760" cy="319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06FFE4A-75AA-9DC3-E3A9-85AE2E7EE6D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64996" y="4329525"/>
                  <a:ext cx="2934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A5B2A80-DFF6-4CE3-A254-6F50AA5795B7}"/>
                    </a:ext>
                  </a:extLst>
                </p14:cNvPr>
                <p14:cNvContentPartPr/>
                <p14:nvPr/>
              </p14:nvContentPartPr>
              <p14:xfrm>
                <a:off x="4259996" y="4421685"/>
                <a:ext cx="17640" cy="189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A5B2A80-DFF6-4CE3-A254-6F50AA5795B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51356" y="4412685"/>
                  <a:ext cx="35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2F1A16-3888-9C86-88B6-6BAFF7519C8D}"/>
                    </a:ext>
                  </a:extLst>
                </p14:cNvPr>
                <p14:cNvContentPartPr/>
                <p14:nvPr/>
              </p14:nvContentPartPr>
              <p14:xfrm>
                <a:off x="4174316" y="4460925"/>
                <a:ext cx="207720" cy="46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52F1A16-3888-9C86-88B6-6BAFF7519C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65316" y="4451925"/>
                  <a:ext cx="225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DEFBD0B-0A96-2B82-CCBA-619658922138}"/>
                    </a:ext>
                  </a:extLst>
                </p14:cNvPr>
                <p14:cNvContentPartPr/>
                <p14:nvPr/>
              </p14:nvContentPartPr>
              <p14:xfrm>
                <a:off x="4520996" y="4408725"/>
                <a:ext cx="249120" cy="132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DEFBD0B-0A96-2B82-CCBA-61965892213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11996" y="4399725"/>
                  <a:ext cx="2667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E53EECD-961D-FC93-E263-28537B33A265}"/>
              </a:ext>
            </a:extLst>
          </p:cNvPr>
          <p:cNvGrpSpPr/>
          <p:nvPr/>
        </p:nvGrpSpPr>
        <p:grpSpPr>
          <a:xfrm>
            <a:off x="7680356" y="3479925"/>
            <a:ext cx="107280" cy="137160"/>
            <a:chOff x="7680356" y="3479925"/>
            <a:chExt cx="10728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2BF990C-AB0E-5869-C304-02E7614A8155}"/>
                    </a:ext>
                  </a:extLst>
                </p14:cNvPr>
                <p14:cNvContentPartPr/>
                <p14:nvPr/>
              </p14:nvContentPartPr>
              <p14:xfrm>
                <a:off x="7680356" y="3483525"/>
                <a:ext cx="61560" cy="79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2BF990C-AB0E-5869-C304-02E7614A815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71716" y="3474885"/>
                  <a:ext cx="79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0A1C948-C584-1F7C-A0A1-8AF64FE31597}"/>
                    </a:ext>
                  </a:extLst>
                </p14:cNvPr>
                <p14:cNvContentPartPr/>
                <p14:nvPr/>
              </p14:nvContentPartPr>
              <p14:xfrm>
                <a:off x="7710236" y="3479925"/>
                <a:ext cx="77400" cy="137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0A1C948-C584-1F7C-A0A1-8AF64FE3159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01596" y="3471285"/>
                  <a:ext cx="9504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E64FDDD-E115-0A52-8580-0C7586FA3088}"/>
                  </a:ext>
                </a:extLst>
              </p14:cNvPr>
              <p14:cNvContentPartPr/>
              <p14:nvPr/>
            </p14:nvContentPartPr>
            <p14:xfrm>
              <a:off x="7703756" y="3700245"/>
              <a:ext cx="980640" cy="2772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E64FDDD-E115-0A52-8580-0C7586FA308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694756" y="3691245"/>
                <a:ext cx="99828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91822E2-0398-1A10-2043-62925412BB0B}"/>
              </a:ext>
            </a:extLst>
          </p:cNvPr>
          <p:cNvGrpSpPr/>
          <p:nvPr/>
        </p:nvGrpSpPr>
        <p:grpSpPr>
          <a:xfrm>
            <a:off x="8948996" y="3399285"/>
            <a:ext cx="1559160" cy="550440"/>
            <a:chOff x="8948996" y="3399285"/>
            <a:chExt cx="155916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BC7419C-94B0-C533-B5D2-E2833A557B01}"/>
                    </a:ext>
                  </a:extLst>
                </p14:cNvPr>
                <p14:cNvContentPartPr/>
                <p14:nvPr/>
              </p14:nvContentPartPr>
              <p14:xfrm>
                <a:off x="8948996" y="3421605"/>
                <a:ext cx="1315800" cy="528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BC7419C-94B0-C533-B5D2-E2833A557B0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40356" y="3412965"/>
                  <a:ext cx="13334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987F619-2709-D031-50CF-B606BF0539EE}"/>
                    </a:ext>
                  </a:extLst>
                </p14:cNvPr>
                <p14:cNvContentPartPr/>
                <p14:nvPr/>
              </p14:nvContentPartPr>
              <p14:xfrm>
                <a:off x="10016756" y="3598725"/>
                <a:ext cx="166680" cy="9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987F619-2709-D031-50CF-B606BF0539E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07756" y="3590085"/>
                  <a:ext cx="184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55EA7F1-D251-6001-EAB2-7B220ECF098B}"/>
                    </a:ext>
                  </a:extLst>
                </p14:cNvPr>
                <p14:cNvContentPartPr/>
                <p14:nvPr/>
              </p14:nvContentPartPr>
              <p14:xfrm>
                <a:off x="9864116" y="3495765"/>
                <a:ext cx="100440" cy="19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55EA7F1-D251-6001-EAB2-7B220ECF098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55476" y="3487125"/>
                  <a:ext cx="118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F21B875-B449-302B-41EE-9F18CEBBEE37}"/>
                    </a:ext>
                  </a:extLst>
                </p14:cNvPr>
                <p14:cNvContentPartPr/>
                <p14:nvPr/>
              </p14:nvContentPartPr>
              <p14:xfrm>
                <a:off x="10336436" y="3445725"/>
                <a:ext cx="60840" cy="162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F21B875-B449-302B-41EE-9F18CEBBEE3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27796" y="3437085"/>
                  <a:ext cx="78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73BB6E2-4553-8300-4CF5-77121346D705}"/>
                    </a:ext>
                  </a:extLst>
                </p14:cNvPr>
                <p14:cNvContentPartPr/>
                <p14:nvPr/>
              </p14:nvContentPartPr>
              <p14:xfrm>
                <a:off x="10489436" y="3399285"/>
                <a:ext cx="18720" cy="200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73BB6E2-4553-8300-4CF5-77121346D70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80436" y="3390645"/>
                  <a:ext cx="3636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A2DE8E9-8024-D375-53DC-0335F2CBD0E6}"/>
                  </a:ext>
                </a:extLst>
              </p14:cNvPr>
              <p14:cNvContentPartPr/>
              <p14:nvPr/>
            </p14:nvContentPartPr>
            <p14:xfrm>
              <a:off x="1705436" y="5746485"/>
              <a:ext cx="144360" cy="267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A2DE8E9-8024-D375-53DC-0335F2CBD0E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696436" y="5737485"/>
                <a:ext cx="1620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0728BC4-5A1A-5D68-5547-EBC839EE857D}"/>
                  </a:ext>
                </a:extLst>
              </p14:cNvPr>
              <p14:cNvContentPartPr/>
              <p14:nvPr/>
            </p14:nvContentPartPr>
            <p14:xfrm>
              <a:off x="1689956" y="5605725"/>
              <a:ext cx="183960" cy="255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0728BC4-5A1A-5D68-5547-EBC839EE857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681316" y="5596725"/>
                <a:ext cx="20160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D695550-72FD-B030-325C-264B8CCA76D1}"/>
              </a:ext>
            </a:extLst>
          </p:cNvPr>
          <p:cNvGrpSpPr/>
          <p:nvPr/>
        </p:nvGrpSpPr>
        <p:grpSpPr>
          <a:xfrm>
            <a:off x="2217356" y="5754765"/>
            <a:ext cx="257040" cy="107280"/>
            <a:chOff x="2217356" y="5754765"/>
            <a:chExt cx="25704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7954CD6-CE8B-10FC-6F05-817FC3498AC0}"/>
                    </a:ext>
                  </a:extLst>
                </p14:cNvPr>
                <p14:cNvContentPartPr/>
                <p14:nvPr/>
              </p14:nvContentPartPr>
              <p14:xfrm>
                <a:off x="2217356" y="5754765"/>
                <a:ext cx="193680" cy="5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7954CD6-CE8B-10FC-6F05-817FC3498AC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208716" y="5745765"/>
                  <a:ext cx="21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A6891C1-A289-00F5-99C2-C8460A8106A9}"/>
                    </a:ext>
                  </a:extLst>
                </p14:cNvPr>
                <p14:cNvContentPartPr/>
                <p14:nvPr/>
              </p14:nvContentPartPr>
              <p14:xfrm>
                <a:off x="2219516" y="5835765"/>
                <a:ext cx="254880" cy="26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A6891C1-A289-00F5-99C2-C8460A8106A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10876" y="5827125"/>
                  <a:ext cx="27252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F8366DD7-AD7F-B2BB-4480-3B6328F29BB6}"/>
                  </a:ext>
                </a:extLst>
              </p14:cNvPr>
              <p14:cNvContentPartPr/>
              <p14:nvPr/>
            </p14:nvContentPartPr>
            <p14:xfrm>
              <a:off x="2847716" y="5709765"/>
              <a:ext cx="130320" cy="156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F8366DD7-AD7F-B2BB-4480-3B6328F29BB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838716" y="5700765"/>
                <a:ext cx="14796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3D7B29C-396C-86C9-8FF8-79798F74E6E9}"/>
              </a:ext>
            </a:extLst>
          </p:cNvPr>
          <p:cNvGrpSpPr/>
          <p:nvPr/>
        </p:nvGrpSpPr>
        <p:grpSpPr>
          <a:xfrm>
            <a:off x="3166676" y="5443725"/>
            <a:ext cx="2202480" cy="607680"/>
            <a:chOff x="3166676" y="5443725"/>
            <a:chExt cx="220248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B03C459-9257-52E1-B455-3AFC216A51EB}"/>
                    </a:ext>
                  </a:extLst>
                </p14:cNvPr>
                <p14:cNvContentPartPr/>
                <p14:nvPr/>
              </p14:nvContentPartPr>
              <p14:xfrm>
                <a:off x="3247676" y="5662245"/>
                <a:ext cx="138960" cy="158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B03C459-9257-52E1-B455-3AFC216A51E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39036" y="5653245"/>
                  <a:ext cx="156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1E44978-ADF4-0C34-08C9-4B747C363C59}"/>
                    </a:ext>
                  </a:extLst>
                </p14:cNvPr>
                <p14:cNvContentPartPr/>
                <p14:nvPr/>
              </p14:nvContentPartPr>
              <p14:xfrm>
                <a:off x="3448556" y="5848725"/>
                <a:ext cx="59040" cy="105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1E44978-ADF4-0C34-08C9-4B747C363C5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39556" y="5839725"/>
                  <a:ext cx="76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1E9124B-D9B0-D3F4-8234-A3ADAD85C3F9}"/>
                    </a:ext>
                  </a:extLst>
                </p14:cNvPr>
                <p14:cNvContentPartPr/>
                <p14:nvPr/>
              </p14:nvContentPartPr>
              <p14:xfrm>
                <a:off x="3486356" y="5774565"/>
                <a:ext cx="3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1E9124B-D9B0-D3F4-8234-A3ADAD85C3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77716" y="5765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FE0845A-44D2-BB97-5BED-ACD7300AD1FB}"/>
                    </a:ext>
                  </a:extLst>
                </p14:cNvPr>
                <p14:cNvContentPartPr/>
                <p14:nvPr/>
              </p14:nvContentPartPr>
              <p14:xfrm>
                <a:off x="3589316" y="5643165"/>
                <a:ext cx="275400" cy="213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FE0845A-44D2-BB97-5BED-ACD7300AD1F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80676" y="5634165"/>
                  <a:ext cx="293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082790B-E1DD-13F7-A7A1-68DC1E4D96C4}"/>
                    </a:ext>
                  </a:extLst>
                </p14:cNvPr>
                <p14:cNvContentPartPr/>
                <p14:nvPr/>
              </p14:nvContentPartPr>
              <p14:xfrm>
                <a:off x="3832316" y="5914605"/>
                <a:ext cx="67320" cy="94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082790B-E1DD-13F7-A7A1-68DC1E4D96C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23676" y="5905965"/>
                  <a:ext cx="84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339C3C5-B9BF-51B5-A31A-621FB6D318BF}"/>
                    </a:ext>
                  </a:extLst>
                </p14:cNvPr>
                <p14:cNvContentPartPr/>
                <p14:nvPr/>
              </p14:nvContentPartPr>
              <p14:xfrm>
                <a:off x="3887756" y="5866005"/>
                <a:ext cx="360" cy="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339C3C5-B9BF-51B5-A31A-621FB6D318B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78756" y="5857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933406B-A087-BFEC-7034-C76BA00EEB79}"/>
                    </a:ext>
                  </a:extLst>
                </p14:cNvPr>
                <p14:cNvContentPartPr/>
                <p14:nvPr/>
              </p14:nvContentPartPr>
              <p14:xfrm>
                <a:off x="3612716" y="5580885"/>
                <a:ext cx="256320" cy="16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933406B-A087-BFEC-7034-C76BA00EEB7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03716" y="5571885"/>
                  <a:ext cx="273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73C27F7-FCAA-899A-2D68-E39F45A03F0C}"/>
                    </a:ext>
                  </a:extLst>
                </p14:cNvPr>
                <p14:cNvContentPartPr/>
                <p14:nvPr/>
              </p14:nvContentPartPr>
              <p14:xfrm>
                <a:off x="3166676" y="5557125"/>
                <a:ext cx="139680" cy="483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73C27F7-FCAA-899A-2D68-E39F45A03F0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157676" y="5548125"/>
                  <a:ext cx="15732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7EC7C0F-F11B-F4AE-AAC4-8D7909029AD8}"/>
                    </a:ext>
                  </a:extLst>
                </p14:cNvPr>
                <p14:cNvContentPartPr/>
                <p14:nvPr/>
              </p14:nvContentPartPr>
              <p14:xfrm>
                <a:off x="4142996" y="5805885"/>
                <a:ext cx="168480" cy="7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7EC7C0F-F11B-F4AE-AAC4-8D7909029A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33996" y="5797245"/>
                  <a:ext cx="186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6A9EB75-AB99-CBEF-0A5D-DE6D33B6404F}"/>
                    </a:ext>
                  </a:extLst>
                </p14:cNvPr>
                <p14:cNvContentPartPr/>
                <p14:nvPr/>
              </p14:nvContentPartPr>
              <p14:xfrm>
                <a:off x="4430996" y="5687805"/>
                <a:ext cx="119880" cy="201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6A9EB75-AB99-CBEF-0A5D-DE6D33B6404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22356" y="5678805"/>
                  <a:ext cx="137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F59FEC7-5881-0B44-2314-8005BC0D13B6}"/>
                    </a:ext>
                  </a:extLst>
                </p14:cNvPr>
                <p14:cNvContentPartPr/>
                <p14:nvPr/>
              </p14:nvContentPartPr>
              <p14:xfrm>
                <a:off x="4598756" y="5887245"/>
                <a:ext cx="179280" cy="135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F59FEC7-5881-0B44-2314-8005BC0D13B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90116" y="5878245"/>
                  <a:ext cx="196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0EF36BE-8C6B-B2B1-2EBE-26B0AE5FD222}"/>
                    </a:ext>
                  </a:extLst>
                </p14:cNvPr>
                <p14:cNvContentPartPr/>
                <p14:nvPr/>
              </p14:nvContentPartPr>
              <p14:xfrm>
                <a:off x="4406156" y="5620485"/>
                <a:ext cx="184320" cy="24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0EF36BE-8C6B-B2B1-2EBE-26B0AE5FD22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97516" y="5611485"/>
                  <a:ext cx="201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F888D5D-FF0E-6B72-8E0C-178D11760E8A}"/>
                    </a:ext>
                  </a:extLst>
                </p14:cNvPr>
                <p14:cNvContentPartPr/>
                <p14:nvPr/>
              </p14:nvContentPartPr>
              <p14:xfrm>
                <a:off x="4851116" y="5644965"/>
                <a:ext cx="248400" cy="158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F888D5D-FF0E-6B72-8E0C-178D11760E8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42116" y="5635965"/>
                  <a:ext cx="266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5A38289-0116-3B3A-CBCA-EEA8EA888444}"/>
                    </a:ext>
                  </a:extLst>
                </p14:cNvPr>
                <p14:cNvContentPartPr/>
                <p14:nvPr/>
              </p14:nvContentPartPr>
              <p14:xfrm>
                <a:off x="5015636" y="5641005"/>
                <a:ext cx="78840" cy="19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5A38289-0116-3B3A-CBCA-EEA8EA88844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06996" y="5632365"/>
                  <a:ext cx="96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5562BAB-ECB4-3D73-E4BB-61D6252A38BF}"/>
                    </a:ext>
                  </a:extLst>
                </p14:cNvPr>
                <p14:cNvContentPartPr/>
                <p14:nvPr/>
              </p14:nvContentPartPr>
              <p14:xfrm>
                <a:off x="5062436" y="5854485"/>
                <a:ext cx="123120" cy="117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5562BAB-ECB4-3D73-E4BB-61D6252A38B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053436" y="5845485"/>
                  <a:ext cx="140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44D7B6D-F620-9E65-A787-17B01901616A}"/>
                    </a:ext>
                  </a:extLst>
                </p14:cNvPr>
                <p14:cNvContentPartPr/>
                <p14:nvPr/>
              </p14:nvContentPartPr>
              <p14:xfrm>
                <a:off x="5219036" y="5625885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44D7B6D-F620-9E65-A787-17B0190161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10036" y="5617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4865186-300E-E114-16FE-B632A20C7360}"/>
                    </a:ext>
                  </a:extLst>
                </p14:cNvPr>
                <p14:cNvContentPartPr/>
                <p14:nvPr/>
              </p14:nvContentPartPr>
              <p14:xfrm>
                <a:off x="4879196" y="5488005"/>
                <a:ext cx="202680" cy="41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4865186-300E-E114-16FE-B632A20C736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870556" y="5479365"/>
                  <a:ext cx="220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1F22A4-0E46-AC98-C0F4-A34B1CA29C56}"/>
                    </a:ext>
                  </a:extLst>
                </p14:cNvPr>
                <p14:cNvContentPartPr/>
                <p14:nvPr/>
              </p14:nvContentPartPr>
              <p14:xfrm>
                <a:off x="5188076" y="5443725"/>
                <a:ext cx="181080" cy="607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1F22A4-0E46-AC98-C0F4-A34B1CA29C5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179436" y="5435085"/>
                  <a:ext cx="198720" cy="62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02301E9-266F-D842-2152-90A64DD48F42}"/>
              </a:ext>
            </a:extLst>
          </p:cNvPr>
          <p:cNvGrpSpPr/>
          <p:nvPr/>
        </p:nvGrpSpPr>
        <p:grpSpPr>
          <a:xfrm>
            <a:off x="2296556" y="6480885"/>
            <a:ext cx="177480" cy="92160"/>
            <a:chOff x="2296556" y="6480885"/>
            <a:chExt cx="17748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DE32B55-8E6B-219A-36AB-AE862FD53383}"/>
                    </a:ext>
                  </a:extLst>
                </p14:cNvPr>
                <p14:cNvContentPartPr/>
                <p14:nvPr/>
              </p14:nvContentPartPr>
              <p14:xfrm>
                <a:off x="2314556" y="6480885"/>
                <a:ext cx="151200" cy="38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DE32B55-8E6B-219A-36AB-AE862FD5338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305916" y="6471885"/>
                  <a:ext cx="168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10BD7F8-A0D6-7A49-D991-9F1BA73164C7}"/>
                    </a:ext>
                  </a:extLst>
                </p14:cNvPr>
                <p14:cNvContentPartPr/>
                <p14:nvPr/>
              </p14:nvContentPartPr>
              <p14:xfrm>
                <a:off x="2296556" y="6548925"/>
                <a:ext cx="177480" cy="24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10BD7F8-A0D6-7A49-D991-9F1BA73164C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87916" y="6539925"/>
                  <a:ext cx="1951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40CF4AB-CB7D-C824-3AD8-36A3ADB3DB84}"/>
              </a:ext>
            </a:extLst>
          </p:cNvPr>
          <p:cNvGrpSpPr/>
          <p:nvPr/>
        </p:nvGrpSpPr>
        <p:grpSpPr>
          <a:xfrm>
            <a:off x="2845196" y="6227445"/>
            <a:ext cx="1974240" cy="536400"/>
            <a:chOff x="2845196" y="6227445"/>
            <a:chExt cx="197424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618FF9A-A0B1-C8CF-FE79-F4ACE462B3EF}"/>
                    </a:ext>
                  </a:extLst>
                </p14:cNvPr>
                <p14:cNvContentPartPr/>
                <p14:nvPr/>
              </p14:nvContentPartPr>
              <p14:xfrm>
                <a:off x="2845196" y="6427245"/>
                <a:ext cx="133200" cy="182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618FF9A-A0B1-C8CF-FE79-F4ACE462B3E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36556" y="6418245"/>
                  <a:ext cx="150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588C3EC-25F3-6001-7004-A5A34DA3E7A6}"/>
                    </a:ext>
                  </a:extLst>
                </p14:cNvPr>
                <p14:cNvContentPartPr/>
                <p14:nvPr/>
              </p14:nvContentPartPr>
              <p14:xfrm>
                <a:off x="3043916" y="6464685"/>
                <a:ext cx="143640" cy="158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588C3EC-25F3-6001-7004-A5A34DA3E7A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034916" y="6455685"/>
                  <a:ext cx="161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B74CCC3-AAF3-40EA-A71D-A03B9AAB7F1D}"/>
                    </a:ext>
                  </a:extLst>
                </p14:cNvPr>
                <p14:cNvContentPartPr/>
                <p14:nvPr/>
              </p14:nvContentPartPr>
              <p14:xfrm>
                <a:off x="3377996" y="6269565"/>
                <a:ext cx="142200" cy="479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B74CCC3-AAF3-40EA-A71D-A03B9AAB7F1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369356" y="6260565"/>
                  <a:ext cx="1598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8B97A34-242B-9667-5933-A52FDD74C0F8}"/>
                    </a:ext>
                  </a:extLst>
                </p14:cNvPr>
                <p14:cNvContentPartPr/>
                <p14:nvPr/>
              </p14:nvContentPartPr>
              <p14:xfrm>
                <a:off x="3600476" y="6421845"/>
                <a:ext cx="289440" cy="173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8B97A34-242B-9667-5933-A52FDD74C0F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591476" y="6413205"/>
                  <a:ext cx="307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83C6F56-50A5-804E-05D2-9C9663291958}"/>
                    </a:ext>
                  </a:extLst>
                </p14:cNvPr>
                <p14:cNvContentPartPr/>
                <p14:nvPr/>
              </p14:nvContentPartPr>
              <p14:xfrm>
                <a:off x="3885596" y="6661965"/>
                <a:ext cx="29880" cy="58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83C6F56-50A5-804E-05D2-9C966329195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876596" y="6652965"/>
                  <a:ext cx="47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A935B1A-AE89-5999-E15E-998228C7160D}"/>
                    </a:ext>
                  </a:extLst>
                </p14:cNvPr>
                <p14:cNvContentPartPr/>
                <p14:nvPr/>
              </p14:nvContentPartPr>
              <p14:xfrm>
                <a:off x="3923756" y="6587805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A935B1A-AE89-5999-E15E-998228C7160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15116" y="6579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B3A3EDE-395B-4049-1786-9150A43FBA61}"/>
                    </a:ext>
                  </a:extLst>
                </p14:cNvPr>
                <p14:cNvContentPartPr/>
                <p14:nvPr/>
              </p14:nvContentPartPr>
              <p14:xfrm>
                <a:off x="3717836" y="6343365"/>
                <a:ext cx="181440" cy="11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B3A3EDE-395B-4049-1786-9150A43FBA6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08836" y="6334365"/>
                  <a:ext cx="199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1132F62-E4A8-FCE7-FBD3-541C8CEB101F}"/>
                    </a:ext>
                  </a:extLst>
                </p14:cNvPr>
                <p14:cNvContentPartPr/>
                <p14:nvPr/>
              </p14:nvContentPartPr>
              <p14:xfrm>
                <a:off x="4104476" y="6557565"/>
                <a:ext cx="91800" cy="12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1132F62-E4A8-FCE7-FBD3-541C8CEB101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95836" y="6548565"/>
                  <a:ext cx="109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23AFD28-1FFA-E21F-3BFF-286BF929D382}"/>
                    </a:ext>
                  </a:extLst>
                </p14:cNvPr>
                <p14:cNvContentPartPr/>
                <p14:nvPr/>
              </p14:nvContentPartPr>
              <p14:xfrm>
                <a:off x="4323716" y="6404925"/>
                <a:ext cx="307080" cy="226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23AFD28-1FFA-E21F-3BFF-286BF929D38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14716" y="6396285"/>
                  <a:ext cx="324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549A3E5-C7DF-ED3A-9BC0-4F22F1B19D66}"/>
                    </a:ext>
                  </a:extLst>
                </p14:cNvPr>
                <p14:cNvContentPartPr/>
                <p14:nvPr/>
              </p14:nvContentPartPr>
              <p14:xfrm>
                <a:off x="4548356" y="6619125"/>
                <a:ext cx="167400" cy="118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549A3E5-C7DF-ED3A-9BC0-4F22F1B19D6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39716" y="6610485"/>
                  <a:ext cx="185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91A69E3-7AA6-706E-1CBF-38C85E2CA994}"/>
                    </a:ext>
                  </a:extLst>
                </p14:cNvPr>
                <p14:cNvContentPartPr/>
                <p14:nvPr/>
              </p14:nvContentPartPr>
              <p14:xfrm>
                <a:off x="4329476" y="6287205"/>
                <a:ext cx="210240" cy="36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91A69E3-7AA6-706E-1CBF-38C85E2CA99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320476" y="6278205"/>
                  <a:ext cx="227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C117B86-55AA-A237-EDA2-2FC203E5EF27}"/>
                    </a:ext>
                  </a:extLst>
                </p14:cNvPr>
                <p14:cNvContentPartPr/>
                <p14:nvPr/>
              </p14:nvContentPartPr>
              <p14:xfrm>
                <a:off x="4640516" y="6227445"/>
                <a:ext cx="178920" cy="536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C117B86-55AA-A237-EDA2-2FC203E5EF2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31876" y="6218445"/>
                  <a:ext cx="196560" cy="55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32E506E-F3DF-5714-E2AA-7FAE477D042D}"/>
              </a:ext>
            </a:extLst>
          </p:cNvPr>
          <p:cNvGrpSpPr/>
          <p:nvPr/>
        </p:nvGrpSpPr>
        <p:grpSpPr>
          <a:xfrm>
            <a:off x="7878859" y="5328885"/>
            <a:ext cx="2688120" cy="604800"/>
            <a:chOff x="6981236" y="5457045"/>
            <a:chExt cx="268812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C41682E-EE92-7CF1-CF22-45650840E272}"/>
                    </a:ext>
                  </a:extLst>
                </p14:cNvPr>
                <p14:cNvContentPartPr/>
                <p14:nvPr/>
              </p14:nvContentPartPr>
              <p14:xfrm>
                <a:off x="6981236" y="5661165"/>
                <a:ext cx="1048680" cy="329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C41682E-EE92-7CF1-CF22-45650840E27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72596" y="5652165"/>
                  <a:ext cx="10663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08E695F-7E48-1F4B-7B40-D293A0A13792}"/>
                    </a:ext>
                  </a:extLst>
                </p14:cNvPr>
                <p14:cNvContentPartPr/>
                <p14:nvPr/>
              </p14:nvContentPartPr>
              <p14:xfrm>
                <a:off x="7750196" y="5702925"/>
                <a:ext cx="316080" cy="52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08E695F-7E48-1F4B-7B40-D293A0A1379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41196" y="5693925"/>
                  <a:ext cx="333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652CA24-EC65-B38A-7CB6-54B91BD1D2E4}"/>
                    </a:ext>
                  </a:extLst>
                </p14:cNvPr>
                <p14:cNvContentPartPr/>
                <p14:nvPr/>
              </p14:nvContentPartPr>
              <p14:xfrm>
                <a:off x="8465516" y="5501325"/>
                <a:ext cx="1203840" cy="560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652CA24-EC65-B38A-7CB6-54B91BD1D2E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56516" y="5492685"/>
                  <a:ext cx="122148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073A27E-DDB3-7AA9-6621-9054DBF399EC}"/>
                    </a:ext>
                  </a:extLst>
                </p14:cNvPr>
                <p14:cNvContentPartPr/>
                <p14:nvPr/>
              </p14:nvContentPartPr>
              <p14:xfrm>
                <a:off x="9271556" y="5631285"/>
                <a:ext cx="319320" cy="34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073A27E-DDB3-7AA9-6621-9054DBF399E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62556" y="5622285"/>
                  <a:ext cx="336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C9C34E5-E9B7-CDF8-CE78-4913F20FEC55}"/>
                    </a:ext>
                  </a:extLst>
                </p14:cNvPr>
                <p14:cNvContentPartPr/>
                <p14:nvPr/>
              </p14:nvContentPartPr>
              <p14:xfrm>
                <a:off x="9224396" y="5457045"/>
                <a:ext cx="50400" cy="10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C9C34E5-E9B7-CDF8-CE78-4913F20FEC5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215396" y="5448045"/>
                  <a:ext cx="68040" cy="2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070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DDFC0C4-8BA4-C010-091C-2523191D3F9A}"/>
              </a:ext>
            </a:extLst>
          </p:cNvPr>
          <p:cNvGrpSpPr/>
          <p:nvPr/>
        </p:nvGrpSpPr>
        <p:grpSpPr>
          <a:xfrm>
            <a:off x="540836" y="197085"/>
            <a:ext cx="943200" cy="405000"/>
            <a:chOff x="540836" y="197085"/>
            <a:chExt cx="94320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D8C3828-C390-43F1-E3F6-0C9ED45E70A7}"/>
                    </a:ext>
                  </a:extLst>
                </p14:cNvPr>
                <p14:cNvContentPartPr/>
                <p14:nvPr/>
              </p14:nvContentPartPr>
              <p14:xfrm>
                <a:off x="540836" y="230925"/>
                <a:ext cx="303840" cy="115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D8C3828-C390-43F1-E3F6-0C9ED45E70A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2196" y="222285"/>
                  <a:ext cx="321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84502C-FB64-8DE9-642A-E9357EB4661C}"/>
                    </a:ext>
                  </a:extLst>
                </p14:cNvPr>
                <p14:cNvContentPartPr/>
                <p14:nvPr/>
              </p14:nvContentPartPr>
              <p14:xfrm>
                <a:off x="649196" y="319845"/>
                <a:ext cx="130320" cy="246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84502C-FB64-8DE9-642A-E9357EB466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0196" y="311205"/>
                  <a:ext cx="1479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FC70F7-7970-3E6E-3E3D-952A684A1F71}"/>
                    </a:ext>
                  </a:extLst>
                </p14:cNvPr>
                <p14:cNvContentPartPr/>
                <p14:nvPr/>
              </p14:nvContentPartPr>
              <p14:xfrm>
                <a:off x="726596" y="397605"/>
                <a:ext cx="115560" cy="19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FC70F7-7970-3E6E-3E3D-952A684A1F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7596" y="388965"/>
                  <a:ext cx="133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41D02D-1695-CB31-3305-E7C480CB4363}"/>
                    </a:ext>
                  </a:extLst>
                </p14:cNvPr>
                <p14:cNvContentPartPr/>
                <p14:nvPr/>
              </p14:nvContentPartPr>
              <p14:xfrm>
                <a:off x="859436" y="197085"/>
                <a:ext cx="624600" cy="405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41D02D-1695-CB31-3305-E7C480CB43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0436" y="188085"/>
                  <a:ext cx="6422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33FFBD-A144-7AD9-E436-7E237D4A907B}"/>
                    </a:ext>
                  </a:extLst>
                </p14:cNvPr>
                <p14:cNvContentPartPr/>
                <p14:nvPr/>
              </p14:nvContentPartPr>
              <p14:xfrm>
                <a:off x="1328156" y="318405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33FFBD-A144-7AD9-E436-7E237D4A90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19156" y="309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752C55-F387-1F25-412B-B31E8B6E7193}"/>
              </a:ext>
            </a:extLst>
          </p:cNvPr>
          <p:cNvGrpSpPr/>
          <p:nvPr/>
        </p:nvGrpSpPr>
        <p:grpSpPr>
          <a:xfrm>
            <a:off x="1691396" y="147045"/>
            <a:ext cx="1312560" cy="525240"/>
            <a:chOff x="1691396" y="147045"/>
            <a:chExt cx="131256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814F87-6A30-903B-1B54-A821D35A96CA}"/>
                    </a:ext>
                  </a:extLst>
                </p14:cNvPr>
                <p14:cNvContentPartPr/>
                <p14:nvPr/>
              </p14:nvContentPartPr>
              <p14:xfrm>
                <a:off x="1691396" y="147045"/>
                <a:ext cx="1312560" cy="525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814F87-6A30-903B-1B54-A821D35A96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82756" y="138045"/>
                  <a:ext cx="133020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BD704A5-B929-1FA3-C124-C61B79D1B238}"/>
                    </a:ext>
                  </a:extLst>
                </p14:cNvPr>
                <p14:cNvContentPartPr/>
                <p14:nvPr/>
              </p14:nvContentPartPr>
              <p14:xfrm>
                <a:off x="2752316" y="27664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D704A5-B929-1FA3-C124-C61B79D1B23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43316" y="267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C156BBF-FB10-BA0F-9B26-0A4F401F7A46}"/>
                    </a:ext>
                  </a:extLst>
                </p14:cNvPr>
                <p14:cNvContentPartPr/>
                <p14:nvPr/>
              </p14:nvContentPartPr>
              <p14:xfrm>
                <a:off x="2381516" y="239565"/>
                <a:ext cx="367560" cy="60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C156BBF-FB10-BA0F-9B26-0A4F401F7A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72516" y="230565"/>
                  <a:ext cx="38520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27C37D-CE10-CF6C-5323-EA44AECBFDE8}"/>
              </a:ext>
            </a:extLst>
          </p:cNvPr>
          <p:cNvGrpSpPr/>
          <p:nvPr/>
        </p:nvGrpSpPr>
        <p:grpSpPr>
          <a:xfrm>
            <a:off x="3349916" y="211125"/>
            <a:ext cx="1615680" cy="462960"/>
            <a:chOff x="3349916" y="211125"/>
            <a:chExt cx="161568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D44224A-FC08-9B15-54A4-7046FADCBCEC}"/>
                    </a:ext>
                  </a:extLst>
                </p14:cNvPr>
                <p14:cNvContentPartPr/>
                <p14:nvPr/>
              </p14:nvContentPartPr>
              <p14:xfrm>
                <a:off x="3349916" y="225165"/>
                <a:ext cx="267480" cy="448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D44224A-FC08-9B15-54A4-7046FADCBCE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41276" y="216525"/>
                  <a:ext cx="2851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F4D9683-9A9C-1A43-4FAF-37D85F07279F}"/>
                    </a:ext>
                  </a:extLst>
                </p14:cNvPr>
                <p14:cNvContentPartPr/>
                <p14:nvPr/>
              </p14:nvContentPartPr>
              <p14:xfrm>
                <a:off x="3771476" y="211125"/>
                <a:ext cx="623880" cy="307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F4D9683-9A9C-1A43-4FAF-37D85F07279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62836" y="202485"/>
                  <a:ext cx="641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D584748-2277-0D04-507C-699D33335AEC}"/>
                    </a:ext>
                  </a:extLst>
                </p14:cNvPr>
                <p14:cNvContentPartPr/>
                <p14:nvPr/>
              </p14:nvContentPartPr>
              <p14:xfrm>
                <a:off x="4250996" y="325245"/>
                <a:ext cx="259200" cy="153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D584748-2277-0D04-507C-699D33335AE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42356" y="316245"/>
                  <a:ext cx="276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BDA9B8-21EE-7518-A045-A94F4AA9BAAA}"/>
                    </a:ext>
                  </a:extLst>
                </p14:cNvPr>
                <p14:cNvContentPartPr/>
                <p14:nvPr/>
              </p14:nvContentPartPr>
              <p14:xfrm>
                <a:off x="4562756" y="388245"/>
                <a:ext cx="104400" cy="139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BDA9B8-21EE-7518-A045-A94F4AA9BAA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54116" y="379245"/>
                  <a:ext cx="122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B279E4-5555-8B3D-8334-94D7CA6389E8}"/>
                    </a:ext>
                  </a:extLst>
                </p14:cNvPr>
                <p14:cNvContentPartPr/>
                <p14:nvPr/>
              </p14:nvContentPartPr>
              <p14:xfrm>
                <a:off x="4754996" y="399045"/>
                <a:ext cx="122040" cy="146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B279E4-5555-8B3D-8334-94D7CA6389E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46356" y="390405"/>
                  <a:ext cx="139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2A0D6F-11F2-96B0-5288-7BE53AE8D3EE}"/>
                    </a:ext>
                  </a:extLst>
                </p14:cNvPr>
                <p14:cNvContentPartPr/>
                <p14:nvPr/>
              </p14:nvContentPartPr>
              <p14:xfrm>
                <a:off x="4941116" y="576885"/>
                <a:ext cx="24480" cy="14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2A0D6F-11F2-96B0-5288-7BE53AE8D3E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32116" y="567885"/>
                  <a:ext cx="421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EBD304-9E94-B42A-C616-6722A364AD75}"/>
              </a:ext>
            </a:extLst>
          </p:cNvPr>
          <p:cNvGrpSpPr/>
          <p:nvPr/>
        </p:nvGrpSpPr>
        <p:grpSpPr>
          <a:xfrm>
            <a:off x="1065356" y="908805"/>
            <a:ext cx="803160" cy="261000"/>
            <a:chOff x="1065356" y="908805"/>
            <a:chExt cx="80316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ACAD08D-5D1B-1760-B5BD-EFA87DB30423}"/>
                    </a:ext>
                  </a:extLst>
                </p14:cNvPr>
                <p14:cNvContentPartPr/>
                <p14:nvPr/>
              </p14:nvContentPartPr>
              <p14:xfrm>
                <a:off x="1080116" y="911685"/>
                <a:ext cx="206280" cy="234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ACAD08D-5D1B-1760-B5BD-EFA87DB304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1476" y="902685"/>
                  <a:ext cx="223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499E17-759B-535D-1245-BD2FCA15A257}"/>
                    </a:ext>
                  </a:extLst>
                </p14:cNvPr>
                <p14:cNvContentPartPr/>
                <p14:nvPr/>
              </p14:nvContentPartPr>
              <p14:xfrm>
                <a:off x="1065356" y="908805"/>
                <a:ext cx="249120" cy="57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499E17-759B-535D-1245-BD2FCA15A25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6716" y="900165"/>
                  <a:ext cx="2667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091EF5-B6CE-68C7-B001-AA464D16B451}"/>
                    </a:ext>
                  </a:extLst>
                </p14:cNvPr>
                <p14:cNvContentPartPr/>
                <p14:nvPr/>
              </p14:nvContentPartPr>
              <p14:xfrm>
                <a:off x="1377116" y="967125"/>
                <a:ext cx="491400" cy="202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091EF5-B6CE-68C7-B001-AA464D16B4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68476" y="958485"/>
                  <a:ext cx="50904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B9AA65-A98B-9D1B-A695-A8C3A73A2F4D}"/>
              </a:ext>
            </a:extLst>
          </p:cNvPr>
          <p:cNvGrpSpPr/>
          <p:nvPr/>
        </p:nvGrpSpPr>
        <p:grpSpPr>
          <a:xfrm>
            <a:off x="2476556" y="1041645"/>
            <a:ext cx="529920" cy="314280"/>
            <a:chOff x="2476556" y="1041645"/>
            <a:chExt cx="52992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92BE2E7-192D-A789-8B7D-CEA6853E2A69}"/>
                    </a:ext>
                  </a:extLst>
                </p14:cNvPr>
                <p14:cNvContentPartPr/>
                <p14:nvPr/>
              </p14:nvContentPartPr>
              <p14:xfrm>
                <a:off x="2476556" y="1041645"/>
                <a:ext cx="269640" cy="309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92BE2E7-192D-A789-8B7D-CEA6853E2A6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67556" y="1033005"/>
                  <a:ext cx="2872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8AEF9CD-367F-7EF1-1EA2-AAD6A74383BE}"/>
                    </a:ext>
                  </a:extLst>
                </p14:cNvPr>
                <p14:cNvContentPartPr/>
                <p14:nvPr/>
              </p14:nvContentPartPr>
              <p14:xfrm>
                <a:off x="2860316" y="1178085"/>
                <a:ext cx="146160" cy="17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8AEF9CD-367F-7EF1-1EA2-AAD6A74383B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51316" y="1169445"/>
                  <a:ext cx="16380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6127BE-B978-AFFF-77F5-D2B501F98330}"/>
              </a:ext>
            </a:extLst>
          </p:cNvPr>
          <p:cNvGrpSpPr/>
          <p:nvPr/>
        </p:nvGrpSpPr>
        <p:grpSpPr>
          <a:xfrm>
            <a:off x="3296996" y="888645"/>
            <a:ext cx="558720" cy="700200"/>
            <a:chOff x="3296996" y="888645"/>
            <a:chExt cx="55872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AD69BB4-505A-477A-38CB-CF9C60C6C64E}"/>
                    </a:ext>
                  </a:extLst>
                </p14:cNvPr>
                <p14:cNvContentPartPr/>
                <p14:nvPr/>
              </p14:nvContentPartPr>
              <p14:xfrm>
                <a:off x="3521996" y="948765"/>
                <a:ext cx="204120" cy="164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AD69BB4-505A-477A-38CB-CF9C60C6C6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12996" y="939765"/>
                  <a:ext cx="221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E2D97E8-F02E-4CCB-EC70-DAED497672D6}"/>
                    </a:ext>
                  </a:extLst>
                </p14:cNvPr>
                <p14:cNvContentPartPr/>
                <p14:nvPr/>
              </p14:nvContentPartPr>
              <p14:xfrm>
                <a:off x="3749876" y="1152165"/>
                <a:ext cx="33840" cy="73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E2D97E8-F02E-4CCB-EC70-DAED497672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40876" y="1143165"/>
                  <a:ext cx="51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5B8BAB6-897C-010D-5A6E-948957CF32FC}"/>
                    </a:ext>
                  </a:extLst>
                </p14:cNvPr>
                <p14:cNvContentPartPr/>
                <p14:nvPr/>
              </p14:nvContentPartPr>
              <p14:xfrm>
                <a:off x="3756356" y="109348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5B8BAB6-897C-010D-5A6E-948957CF32F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47356" y="1084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BF3682E-53C2-3D85-333E-64A54CDA6557}"/>
                    </a:ext>
                  </a:extLst>
                </p14:cNvPr>
                <p14:cNvContentPartPr/>
                <p14:nvPr/>
              </p14:nvContentPartPr>
              <p14:xfrm>
                <a:off x="3296996" y="1279965"/>
                <a:ext cx="558720" cy="52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BF3682E-53C2-3D85-333E-64A54CDA65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87996" y="1270965"/>
                  <a:ext cx="576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CA8EEEE-61C0-241D-899D-6BE0C715DCF2}"/>
                    </a:ext>
                  </a:extLst>
                </p14:cNvPr>
                <p14:cNvContentPartPr/>
                <p14:nvPr/>
              </p14:nvContentPartPr>
              <p14:xfrm>
                <a:off x="3574196" y="1385085"/>
                <a:ext cx="119880" cy="20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CA8EEEE-61C0-241D-899D-6BE0C715DCF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65196" y="1376085"/>
                  <a:ext cx="137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901799-D6F0-6E93-FBE0-96AA9A414DD5}"/>
                    </a:ext>
                  </a:extLst>
                </p14:cNvPr>
                <p14:cNvContentPartPr/>
                <p14:nvPr/>
              </p14:nvContentPartPr>
              <p14:xfrm>
                <a:off x="3528476" y="1474005"/>
                <a:ext cx="152280" cy="20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901799-D6F0-6E93-FBE0-96AA9A414DD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19476" y="1465005"/>
                  <a:ext cx="169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11E64E5-2C33-3C15-1443-A0820236003C}"/>
                    </a:ext>
                  </a:extLst>
                </p14:cNvPr>
                <p14:cNvContentPartPr/>
                <p14:nvPr/>
              </p14:nvContentPartPr>
              <p14:xfrm>
                <a:off x="3521276" y="888645"/>
                <a:ext cx="188640" cy="1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11E64E5-2C33-3C15-1443-A082023600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12276" y="879645"/>
                  <a:ext cx="2062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3EF6C0-CEEA-75AE-DBA3-77CC8CE33FE8}"/>
              </a:ext>
            </a:extLst>
          </p:cNvPr>
          <p:cNvGrpSpPr/>
          <p:nvPr/>
        </p:nvGrpSpPr>
        <p:grpSpPr>
          <a:xfrm>
            <a:off x="4136516" y="1166565"/>
            <a:ext cx="243360" cy="108360"/>
            <a:chOff x="4136516" y="1166565"/>
            <a:chExt cx="24336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CF39531-BC94-56B4-FFB9-C310BC8054AC}"/>
                    </a:ext>
                  </a:extLst>
                </p14:cNvPr>
                <p14:cNvContentPartPr/>
                <p14:nvPr/>
              </p14:nvContentPartPr>
              <p14:xfrm>
                <a:off x="4136516" y="1166565"/>
                <a:ext cx="215280" cy="9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CF39531-BC94-56B4-FFB9-C310BC8054A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127516" y="1157925"/>
                  <a:ext cx="232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E6A827-F94E-BD3A-7D88-C5242AB5EC90}"/>
                    </a:ext>
                  </a:extLst>
                </p14:cNvPr>
                <p14:cNvContentPartPr/>
                <p14:nvPr/>
              </p14:nvContentPartPr>
              <p14:xfrm>
                <a:off x="4149476" y="1261605"/>
                <a:ext cx="230400" cy="13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E6A827-F94E-BD3A-7D88-C5242AB5EC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40836" y="1252965"/>
                  <a:ext cx="24804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6FA6E9D-F0C0-86A2-53FC-81FDC3D3D4EF}"/>
                  </a:ext>
                </a:extLst>
              </p14:cNvPr>
              <p14:cNvContentPartPr/>
              <p14:nvPr/>
            </p14:nvContentPartPr>
            <p14:xfrm>
              <a:off x="4655996" y="1089885"/>
              <a:ext cx="154080" cy="156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6FA6E9D-F0C0-86A2-53FC-81FDC3D3D4E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646996" y="1081245"/>
                <a:ext cx="1717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E259B06-894A-6042-7AB8-410C8516AC10}"/>
                  </a:ext>
                </a:extLst>
              </p14:cNvPr>
              <p14:cNvContentPartPr/>
              <p14:nvPr/>
            </p14:nvContentPartPr>
            <p14:xfrm>
              <a:off x="4924916" y="1080165"/>
              <a:ext cx="161280" cy="168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E259B06-894A-6042-7AB8-410C8516AC1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16276" y="1071165"/>
                <a:ext cx="1789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5BEDBA3-E6F6-F00C-A672-9BD0100597DA}"/>
                  </a:ext>
                </a:extLst>
              </p14:cNvPr>
              <p14:cNvContentPartPr/>
              <p14:nvPr/>
            </p14:nvContentPartPr>
            <p14:xfrm>
              <a:off x="5151356" y="872805"/>
              <a:ext cx="91080" cy="480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5BEDBA3-E6F6-F00C-A672-9BD0100597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142716" y="864165"/>
                <a:ext cx="10872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82C08EC-417E-8263-FA33-5D2B52C96A3A}"/>
                  </a:ext>
                </a:extLst>
              </p14:cNvPr>
              <p14:cNvContentPartPr/>
              <p14:nvPr/>
            </p14:nvContentPartPr>
            <p14:xfrm>
              <a:off x="5276996" y="1027965"/>
              <a:ext cx="129240" cy="245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82C08EC-417E-8263-FA33-5D2B52C96A3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68356" y="1019325"/>
                <a:ext cx="1468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E07079-3FAF-92B2-78F3-A3BBD0A6B627}"/>
                  </a:ext>
                </a:extLst>
              </p14:cNvPr>
              <p14:cNvContentPartPr/>
              <p14:nvPr/>
            </p14:nvContentPartPr>
            <p14:xfrm>
              <a:off x="5300036" y="1152165"/>
              <a:ext cx="121680" cy="19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E07079-3FAF-92B2-78F3-A3BBD0A6B62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291396" y="1143165"/>
                <a:ext cx="1393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8741AEB-164F-BC43-5D72-D6784EC42E3B}"/>
                  </a:ext>
                </a:extLst>
              </p14:cNvPr>
              <p14:cNvContentPartPr/>
              <p14:nvPr/>
            </p14:nvContentPartPr>
            <p14:xfrm>
              <a:off x="5320556" y="1063245"/>
              <a:ext cx="120240" cy="11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8741AEB-164F-BC43-5D72-D6784EC42E3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11556" y="1054245"/>
                <a:ext cx="1378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CFE8430-FC69-9925-C384-FED5BF4EDCDB}"/>
                  </a:ext>
                </a:extLst>
              </p14:cNvPr>
              <p14:cNvContentPartPr/>
              <p14:nvPr/>
            </p14:nvContentPartPr>
            <p14:xfrm>
              <a:off x="5300756" y="954885"/>
              <a:ext cx="150120" cy="24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CFE8430-FC69-9925-C384-FED5BF4EDCD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92116" y="945885"/>
                <a:ext cx="167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90710AC-8720-CE0B-48B0-08B7AAFDE3DD}"/>
                  </a:ext>
                </a:extLst>
              </p14:cNvPr>
              <p14:cNvContentPartPr/>
              <p14:nvPr/>
            </p14:nvContentPartPr>
            <p14:xfrm>
              <a:off x="5625116" y="1078005"/>
              <a:ext cx="8280" cy="160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90710AC-8720-CE0B-48B0-08B7AAFDE3D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16476" y="1069365"/>
                <a:ext cx="259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765EE3E-01C1-BD46-D60C-B64BD6849E46}"/>
                  </a:ext>
                </a:extLst>
              </p14:cNvPr>
              <p14:cNvContentPartPr/>
              <p14:nvPr/>
            </p14:nvContentPartPr>
            <p14:xfrm>
              <a:off x="5545196" y="1164765"/>
              <a:ext cx="189000" cy="10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765EE3E-01C1-BD46-D60C-B64BD6849E4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536556" y="1155765"/>
                <a:ext cx="2066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0D2D9E-CBEC-4C93-6228-63D354AB51AC}"/>
                  </a:ext>
                </a:extLst>
              </p14:cNvPr>
              <p14:cNvContentPartPr/>
              <p14:nvPr/>
            </p14:nvContentPartPr>
            <p14:xfrm>
              <a:off x="5815196" y="1058565"/>
              <a:ext cx="218880" cy="1587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0D2D9E-CBEC-4C93-6228-63D354AB51A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06556" y="1049565"/>
                <a:ext cx="2365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AFE1185-BB88-8188-5316-58C2AD9B8FF3}"/>
                  </a:ext>
                </a:extLst>
              </p14:cNvPr>
              <p14:cNvContentPartPr/>
              <p14:nvPr/>
            </p14:nvContentPartPr>
            <p14:xfrm>
              <a:off x="6034436" y="1263765"/>
              <a:ext cx="23760" cy="82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AFE1185-BB88-8188-5316-58C2AD9B8FF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025436" y="1255125"/>
                <a:ext cx="414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A69BE7E-5E7D-7577-30E4-04BA423DBC3E}"/>
                  </a:ext>
                </a:extLst>
              </p14:cNvPr>
              <p14:cNvContentPartPr/>
              <p14:nvPr/>
            </p14:nvContentPartPr>
            <p14:xfrm>
              <a:off x="6045236" y="1205085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A69BE7E-5E7D-7577-30E4-04BA423DBC3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36596" y="11964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71300C0-491F-0FD1-ACA4-4CB8F97515F3}"/>
                  </a:ext>
                </a:extLst>
              </p14:cNvPr>
              <p14:cNvContentPartPr/>
              <p14:nvPr/>
            </p14:nvContentPartPr>
            <p14:xfrm>
              <a:off x="5841476" y="970005"/>
              <a:ext cx="175680" cy="16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71300C0-491F-0FD1-ACA4-4CB8F97515F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32476" y="961005"/>
                <a:ext cx="193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8DE3FEF-6CEF-EF0F-DB0F-7FE4CCA95FE2}"/>
                  </a:ext>
                </a:extLst>
              </p14:cNvPr>
              <p14:cNvContentPartPr/>
              <p14:nvPr/>
            </p14:nvContentPartPr>
            <p14:xfrm>
              <a:off x="6161156" y="1087005"/>
              <a:ext cx="69840" cy="151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8DE3FEF-6CEF-EF0F-DB0F-7FE4CCA95FE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52516" y="1078005"/>
                <a:ext cx="874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C0A304A-19C2-9E9F-B753-6E99D03B1A4F}"/>
                  </a:ext>
                </a:extLst>
              </p14:cNvPr>
              <p14:cNvContentPartPr/>
              <p14:nvPr/>
            </p14:nvContentPartPr>
            <p14:xfrm>
              <a:off x="6098876" y="1110045"/>
              <a:ext cx="150840" cy="120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C0A304A-19C2-9E9F-B753-6E99D03B1A4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089876" y="1101405"/>
                <a:ext cx="1684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210E0F6-C8B2-BE4D-4D3B-3226D8B0AE20}"/>
                  </a:ext>
                </a:extLst>
              </p14:cNvPr>
              <p14:cNvContentPartPr/>
              <p14:nvPr/>
            </p14:nvContentPartPr>
            <p14:xfrm>
              <a:off x="6308756" y="1029405"/>
              <a:ext cx="144360" cy="219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210E0F6-C8B2-BE4D-4D3B-3226D8B0AE2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00116" y="1020765"/>
                <a:ext cx="162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0D21E45-E8B1-4D3B-D742-06F95B7825E4}"/>
                  </a:ext>
                </a:extLst>
              </p14:cNvPr>
              <p14:cNvContentPartPr/>
              <p14:nvPr/>
            </p14:nvContentPartPr>
            <p14:xfrm>
              <a:off x="6290396" y="968925"/>
              <a:ext cx="119520" cy="32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0D21E45-E8B1-4D3B-D742-06F95B7825E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81756" y="959925"/>
                <a:ext cx="1371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9170DA3-F29A-566E-3B60-98947125683C}"/>
                  </a:ext>
                </a:extLst>
              </p14:cNvPr>
              <p14:cNvContentPartPr/>
              <p14:nvPr/>
            </p14:nvContentPartPr>
            <p14:xfrm>
              <a:off x="6498836" y="883605"/>
              <a:ext cx="110880" cy="546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9170DA3-F29A-566E-3B60-98947125683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0196" y="874965"/>
                <a:ext cx="128520" cy="56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C104E346-934A-50D1-4EC2-7E557431ABCD}"/>
              </a:ext>
            </a:extLst>
          </p:cNvPr>
          <p:cNvGrpSpPr/>
          <p:nvPr/>
        </p:nvGrpSpPr>
        <p:grpSpPr>
          <a:xfrm>
            <a:off x="6772796" y="913485"/>
            <a:ext cx="794880" cy="554760"/>
            <a:chOff x="6772796" y="913485"/>
            <a:chExt cx="79488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87DD076-C28B-F052-CA83-807CBE071F3E}"/>
                    </a:ext>
                  </a:extLst>
                </p14:cNvPr>
                <p14:cNvContentPartPr/>
                <p14:nvPr/>
              </p14:nvContentPartPr>
              <p14:xfrm>
                <a:off x="6772796" y="1147845"/>
                <a:ext cx="115560" cy="17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87DD076-C28B-F052-CA83-807CBE071F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64156" y="1138845"/>
                  <a:ext cx="133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D119215-4ECC-1D8B-CA8A-09DC6AD3E06A}"/>
                    </a:ext>
                  </a:extLst>
                </p14:cNvPr>
                <p14:cNvContentPartPr/>
                <p14:nvPr/>
              </p14:nvContentPartPr>
              <p14:xfrm>
                <a:off x="7040996" y="1000605"/>
                <a:ext cx="251640" cy="252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D119215-4ECC-1D8B-CA8A-09DC6AD3E06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32356" y="991605"/>
                  <a:ext cx="269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336533-2A96-5ADA-FB3E-1BB21CCE6327}"/>
                    </a:ext>
                  </a:extLst>
                </p14:cNvPr>
                <p14:cNvContentPartPr/>
                <p14:nvPr/>
              </p14:nvContentPartPr>
              <p14:xfrm>
                <a:off x="7372196" y="1130205"/>
                <a:ext cx="100080" cy="285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336533-2A96-5ADA-FB3E-1BB21CCE63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63196" y="1121565"/>
                  <a:ext cx="1177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E8F66FC-DC63-60DF-F62B-466B77108C75}"/>
                    </a:ext>
                  </a:extLst>
                </p14:cNvPr>
                <p14:cNvContentPartPr/>
                <p14:nvPr/>
              </p14:nvContentPartPr>
              <p14:xfrm>
                <a:off x="7064396" y="913485"/>
                <a:ext cx="292320" cy="27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E8F66FC-DC63-60DF-F62B-466B77108C7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55756" y="904845"/>
                  <a:ext cx="309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0F09B82-5ED6-F2AE-FCAC-AC34424D0D9F}"/>
                    </a:ext>
                  </a:extLst>
                </p14:cNvPr>
                <p14:cNvContentPartPr/>
                <p14:nvPr/>
              </p14:nvContentPartPr>
              <p14:xfrm>
                <a:off x="7528076" y="1390125"/>
                <a:ext cx="32040" cy="78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0F09B82-5ED6-F2AE-FCAC-AC34424D0D9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19436" y="1381125"/>
                  <a:ext cx="49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CE5633E-B306-CD50-69BB-899B1EDC4377}"/>
                    </a:ext>
                  </a:extLst>
                </p14:cNvPr>
                <p14:cNvContentPartPr/>
                <p14:nvPr/>
              </p14:nvContentPartPr>
              <p14:xfrm>
                <a:off x="7567316" y="1252245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CE5633E-B306-CD50-69BB-899B1EDC437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58676" y="1243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1245AA9-C91F-A9E8-BF17-1E918021FD84}"/>
              </a:ext>
            </a:extLst>
          </p:cNvPr>
          <p:cNvGrpSpPr/>
          <p:nvPr/>
        </p:nvGrpSpPr>
        <p:grpSpPr>
          <a:xfrm>
            <a:off x="7789436" y="936525"/>
            <a:ext cx="1018440" cy="512640"/>
            <a:chOff x="7789436" y="936525"/>
            <a:chExt cx="101844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1EF1542-B359-165C-F375-5130BCFF9C6D}"/>
                    </a:ext>
                  </a:extLst>
                </p14:cNvPr>
                <p14:cNvContentPartPr/>
                <p14:nvPr/>
              </p14:nvContentPartPr>
              <p14:xfrm>
                <a:off x="7843436" y="1016445"/>
                <a:ext cx="22320" cy="186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1EF1542-B359-165C-F375-5130BCFF9C6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34796" y="1007445"/>
                  <a:ext cx="39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AFFE7E1-B5DA-878B-C566-8B55713C0D43}"/>
                    </a:ext>
                  </a:extLst>
                </p14:cNvPr>
                <p14:cNvContentPartPr/>
                <p14:nvPr/>
              </p14:nvContentPartPr>
              <p14:xfrm>
                <a:off x="7789436" y="1115445"/>
                <a:ext cx="162000" cy="1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AFFE7E1-B5DA-878B-C566-8B55713C0D4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80436" y="1106445"/>
                  <a:ext cx="179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0885C6E-D9C9-67D1-44BE-CEFB6EDC15C1}"/>
                    </a:ext>
                  </a:extLst>
                </p14:cNvPr>
                <p14:cNvContentPartPr/>
                <p14:nvPr/>
              </p14:nvContentPartPr>
              <p14:xfrm>
                <a:off x="8084636" y="936525"/>
                <a:ext cx="226080" cy="313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0885C6E-D9C9-67D1-44BE-CEFB6EDC15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75636" y="927525"/>
                  <a:ext cx="2437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47A6901-481B-E550-198B-3D216B8D7EFF}"/>
                    </a:ext>
                  </a:extLst>
                </p14:cNvPr>
                <p14:cNvContentPartPr/>
                <p14:nvPr/>
              </p14:nvContentPartPr>
              <p14:xfrm>
                <a:off x="8426276" y="1090965"/>
                <a:ext cx="95760" cy="128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47A6901-481B-E550-198B-3D216B8D7EF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17636" y="1081965"/>
                  <a:ext cx="113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0D3FFA9-63B9-87E3-FC20-A25F00BDC602}"/>
                    </a:ext>
                  </a:extLst>
                </p14:cNvPr>
                <p14:cNvContentPartPr/>
                <p14:nvPr/>
              </p14:nvContentPartPr>
              <p14:xfrm>
                <a:off x="8688356" y="1092765"/>
                <a:ext cx="119520" cy="356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0D3FFA9-63B9-87E3-FC20-A25F00BDC60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79716" y="1084125"/>
                  <a:ext cx="1371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D4420A4-2684-A67E-E6A0-8FCEB7586FA3}"/>
                    </a:ext>
                  </a:extLst>
                </p14:cNvPr>
                <p14:cNvContentPartPr/>
                <p14:nvPr/>
              </p14:nvContentPartPr>
              <p14:xfrm>
                <a:off x="8659196" y="977565"/>
                <a:ext cx="132480" cy="16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D4420A4-2684-A67E-E6A0-8FCEB7586FA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50556" y="968565"/>
                  <a:ext cx="1501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8930241-0932-7E0B-C48D-762CA3465317}"/>
              </a:ext>
            </a:extLst>
          </p:cNvPr>
          <p:cNvGrpSpPr/>
          <p:nvPr/>
        </p:nvGrpSpPr>
        <p:grpSpPr>
          <a:xfrm>
            <a:off x="9177596" y="970725"/>
            <a:ext cx="193680" cy="218520"/>
            <a:chOff x="9177596" y="970725"/>
            <a:chExt cx="19368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7CE79EA-61D6-B917-58AA-0844F2EA4836}"/>
                    </a:ext>
                  </a:extLst>
                </p14:cNvPr>
                <p14:cNvContentPartPr/>
                <p14:nvPr/>
              </p14:nvContentPartPr>
              <p14:xfrm>
                <a:off x="9285596" y="970725"/>
                <a:ext cx="43920" cy="218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7CE79EA-61D6-B917-58AA-0844F2EA483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76596" y="962085"/>
                  <a:ext cx="61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2F50E69-7E19-3874-22BF-E276006D23CD}"/>
                    </a:ext>
                  </a:extLst>
                </p14:cNvPr>
                <p14:cNvContentPartPr/>
                <p14:nvPr/>
              </p14:nvContentPartPr>
              <p14:xfrm>
                <a:off x="9177596" y="1091325"/>
                <a:ext cx="193680" cy="29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2F50E69-7E19-3874-22BF-E276006D23C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168956" y="1082325"/>
                  <a:ext cx="2113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2C806C4-F46A-C4F1-F366-80F23B7E8BD4}"/>
              </a:ext>
            </a:extLst>
          </p:cNvPr>
          <p:cNvGrpSpPr/>
          <p:nvPr/>
        </p:nvGrpSpPr>
        <p:grpSpPr>
          <a:xfrm>
            <a:off x="9633716" y="843645"/>
            <a:ext cx="503280" cy="581760"/>
            <a:chOff x="9633716" y="843645"/>
            <a:chExt cx="50328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4F9C86E-92F4-304A-4110-AA4AFA16A25B}"/>
                    </a:ext>
                  </a:extLst>
                </p14:cNvPr>
                <p14:cNvContentPartPr/>
                <p14:nvPr/>
              </p14:nvContentPartPr>
              <p14:xfrm>
                <a:off x="9650996" y="908445"/>
                <a:ext cx="198720" cy="368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4F9C86E-92F4-304A-4110-AA4AFA16A25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41996" y="899445"/>
                  <a:ext cx="2163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353CA73-4703-8687-6B52-97CF06D7416F}"/>
                    </a:ext>
                  </a:extLst>
                </p14:cNvPr>
                <p14:cNvContentPartPr/>
                <p14:nvPr/>
              </p14:nvContentPartPr>
              <p14:xfrm>
                <a:off x="9841436" y="1275285"/>
                <a:ext cx="42120" cy="111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353CA73-4703-8687-6B52-97CF06D7416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32436" y="1266645"/>
                  <a:ext cx="59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6743B08-138D-593D-90A6-399F77CAE879}"/>
                    </a:ext>
                  </a:extLst>
                </p14:cNvPr>
                <p14:cNvContentPartPr/>
                <p14:nvPr/>
              </p14:nvContentPartPr>
              <p14:xfrm>
                <a:off x="9889676" y="1152885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6743B08-138D-593D-90A6-399F77CAE87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80676" y="1143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B325061-2233-72ED-00D0-A606D08CB0D5}"/>
                    </a:ext>
                  </a:extLst>
                </p14:cNvPr>
                <p14:cNvContentPartPr/>
                <p14:nvPr/>
              </p14:nvContentPartPr>
              <p14:xfrm>
                <a:off x="9937556" y="1285725"/>
                <a:ext cx="199440" cy="139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B325061-2233-72ED-00D0-A606D08CB0D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28556" y="1276725"/>
                  <a:ext cx="217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8210CE5-13C8-EE93-6682-E9592D8DB605}"/>
                    </a:ext>
                  </a:extLst>
                </p14:cNvPr>
                <p14:cNvContentPartPr/>
                <p14:nvPr/>
              </p14:nvContentPartPr>
              <p14:xfrm>
                <a:off x="9633716" y="843645"/>
                <a:ext cx="261720" cy="47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8210CE5-13C8-EE93-6682-E9592D8DB60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24716" y="835005"/>
                  <a:ext cx="2793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7DD00A2-B5EA-15DE-AB8D-D08D7E7BF38D}"/>
              </a:ext>
            </a:extLst>
          </p:cNvPr>
          <p:cNvGrpSpPr/>
          <p:nvPr/>
        </p:nvGrpSpPr>
        <p:grpSpPr>
          <a:xfrm>
            <a:off x="409796" y="1947045"/>
            <a:ext cx="1246680" cy="329040"/>
            <a:chOff x="409796" y="1947045"/>
            <a:chExt cx="124668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2134BAD-0DB6-0B4E-296A-9A528CB03DC3}"/>
                    </a:ext>
                  </a:extLst>
                </p14:cNvPr>
                <p14:cNvContentPartPr/>
                <p14:nvPr/>
              </p14:nvContentPartPr>
              <p14:xfrm>
                <a:off x="409796" y="1947045"/>
                <a:ext cx="1246680" cy="329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2134BAD-0DB6-0B4E-296A-9A528CB03D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0796" y="1938045"/>
                  <a:ext cx="12643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896FA7A-5958-3D78-C907-3F14C9F9B297}"/>
                    </a:ext>
                  </a:extLst>
                </p14:cNvPr>
                <p14:cNvContentPartPr/>
                <p14:nvPr/>
              </p14:nvContentPartPr>
              <p14:xfrm>
                <a:off x="855116" y="2055045"/>
                <a:ext cx="453240" cy="55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896FA7A-5958-3D78-C907-3F14C9F9B2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6116" y="2046405"/>
                  <a:ext cx="4708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82EE536-D194-C9B0-FAE9-875A367EA232}"/>
              </a:ext>
            </a:extLst>
          </p:cNvPr>
          <p:cNvGrpSpPr/>
          <p:nvPr/>
        </p:nvGrpSpPr>
        <p:grpSpPr>
          <a:xfrm>
            <a:off x="2525516" y="2099325"/>
            <a:ext cx="477720" cy="186120"/>
            <a:chOff x="2525516" y="2099325"/>
            <a:chExt cx="47772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790A44B-E0C6-2A83-FB05-D5CABEF23FD7}"/>
                    </a:ext>
                  </a:extLst>
                </p14:cNvPr>
                <p14:cNvContentPartPr/>
                <p14:nvPr/>
              </p14:nvContentPartPr>
              <p14:xfrm>
                <a:off x="2525516" y="2099325"/>
                <a:ext cx="245520" cy="153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790A44B-E0C6-2A83-FB05-D5CABEF23FD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16876" y="2090685"/>
                  <a:ext cx="263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4EB1582-DFC2-0E83-6762-2B53508F6D2E}"/>
                    </a:ext>
                  </a:extLst>
                </p14:cNvPr>
                <p14:cNvContentPartPr/>
                <p14:nvPr/>
              </p14:nvContentPartPr>
              <p14:xfrm>
                <a:off x="2870396" y="2124165"/>
                <a:ext cx="132840" cy="161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4EB1582-DFC2-0E83-6762-2B53508F6D2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61756" y="2115525"/>
                  <a:ext cx="1504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1763E7C-50D6-13BE-FA8E-58765AC5A089}"/>
              </a:ext>
            </a:extLst>
          </p:cNvPr>
          <p:cNvGrpSpPr/>
          <p:nvPr/>
        </p:nvGrpSpPr>
        <p:grpSpPr>
          <a:xfrm>
            <a:off x="3273956" y="1969005"/>
            <a:ext cx="666720" cy="655560"/>
            <a:chOff x="3273956" y="1969005"/>
            <a:chExt cx="66672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9AA5ECE-442A-6210-7F3C-ABC7C13D792A}"/>
                    </a:ext>
                  </a:extLst>
                </p14:cNvPr>
                <p14:cNvContentPartPr/>
                <p14:nvPr/>
              </p14:nvContentPartPr>
              <p14:xfrm>
                <a:off x="3552236" y="2005005"/>
                <a:ext cx="205560" cy="161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9AA5ECE-442A-6210-7F3C-ABC7C13D792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43596" y="1996005"/>
                  <a:ext cx="223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9AA0968-FB10-4CEF-E1B3-FA698E53D580}"/>
                    </a:ext>
                  </a:extLst>
                </p14:cNvPr>
                <p14:cNvContentPartPr/>
                <p14:nvPr/>
              </p14:nvContentPartPr>
              <p14:xfrm>
                <a:off x="3757796" y="2157645"/>
                <a:ext cx="108000" cy="98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9AA0968-FB10-4CEF-E1B3-FA698E53D58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48796" y="2148645"/>
                  <a:ext cx="125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A5D9956-1A19-8F5D-C194-758D8A34DE17}"/>
                    </a:ext>
                  </a:extLst>
                </p14:cNvPr>
                <p14:cNvContentPartPr/>
                <p14:nvPr/>
              </p14:nvContentPartPr>
              <p14:xfrm>
                <a:off x="3587156" y="1969005"/>
                <a:ext cx="210600" cy="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A5D9956-1A19-8F5D-C194-758D8A34DE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78516" y="1960005"/>
                  <a:ext cx="228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966D268-73F3-8EED-24BF-5752BB16F549}"/>
                    </a:ext>
                  </a:extLst>
                </p14:cNvPr>
                <p14:cNvContentPartPr/>
                <p14:nvPr/>
              </p14:nvContentPartPr>
              <p14:xfrm>
                <a:off x="3273956" y="2303445"/>
                <a:ext cx="666720" cy="68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966D268-73F3-8EED-24BF-5752BB16F54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64956" y="2294445"/>
                  <a:ext cx="684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4122C0E-294C-9A43-D399-76470B228576}"/>
                    </a:ext>
                  </a:extLst>
                </p14:cNvPr>
                <p14:cNvContentPartPr/>
                <p14:nvPr/>
              </p14:nvContentPartPr>
              <p14:xfrm>
                <a:off x="3673916" y="2425485"/>
                <a:ext cx="151560" cy="199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4122C0E-294C-9A43-D399-76470B22857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65276" y="2416485"/>
                  <a:ext cx="169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B6DABB9-6B13-BFE3-7156-2A4C4C98CF69}"/>
                    </a:ext>
                  </a:extLst>
                </p14:cNvPr>
                <p14:cNvContentPartPr/>
                <p14:nvPr/>
              </p14:nvContentPartPr>
              <p14:xfrm>
                <a:off x="3610556" y="2482005"/>
                <a:ext cx="212040" cy="31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B6DABB9-6B13-BFE3-7156-2A4C4C98CF6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01556" y="2473365"/>
                  <a:ext cx="2296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09725C2-3E6C-0B47-3E9D-7BF0476EA868}"/>
              </a:ext>
            </a:extLst>
          </p:cNvPr>
          <p:cNvGrpSpPr/>
          <p:nvPr/>
        </p:nvGrpSpPr>
        <p:grpSpPr>
          <a:xfrm>
            <a:off x="4312916" y="2225685"/>
            <a:ext cx="251280" cy="112320"/>
            <a:chOff x="4312916" y="2225685"/>
            <a:chExt cx="25128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D98A21C-2062-A1E5-F6CC-9421C846EECB}"/>
                    </a:ext>
                  </a:extLst>
                </p14:cNvPr>
                <p14:cNvContentPartPr/>
                <p14:nvPr/>
              </p14:nvContentPartPr>
              <p14:xfrm>
                <a:off x="4312916" y="2225685"/>
                <a:ext cx="211680" cy="21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D98A21C-2062-A1E5-F6CC-9421C846EE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03916" y="2217045"/>
                  <a:ext cx="229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1B05503-2380-7594-26D8-6EA318DE13F9}"/>
                    </a:ext>
                  </a:extLst>
                </p14:cNvPr>
                <p14:cNvContentPartPr/>
                <p14:nvPr/>
              </p14:nvContentPartPr>
              <p14:xfrm>
                <a:off x="4346756" y="2316765"/>
                <a:ext cx="217440" cy="21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1B05503-2380-7594-26D8-6EA318DE13F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38116" y="2307765"/>
                  <a:ext cx="2350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3A7BD82-6E72-DC90-78E8-85AEE8215005}"/>
              </a:ext>
            </a:extLst>
          </p:cNvPr>
          <p:cNvGrpSpPr/>
          <p:nvPr/>
        </p:nvGrpSpPr>
        <p:grpSpPr>
          <a:xfrm>
            <a:off x="4715756" y="2043165"/>
            <a:ext cx="4404240" cy="497520"/>
            <a:chOff x="4715756" y="2043165"/>
            <a:chExt cx="440424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83F086A-C55A-9903-1F68-7A6E909EA16E}"/>
                    </a:ext>
                  </a:extLst>
                </p14:cNvPr>
                <p14:cNvContentPartPr/>
                <p14:nvPr/>
              </p14:nvContentPartPr>
              <p14:xfrm>
                <a:off x="4715756" y="2242605"/>
                <a:ext cx="170280" cy="33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83F086A-C55A-9903-1F68-7A6E909EA16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06756" y="2233605"/>
                  <a:ext cx="187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E4A0647-A5AA-31FE-BD19-6D50A096B2C4}"/>
                    </a:ext>
                  </a:extLst>
                </p14:cNvPr>
                <p14:cNvContentPartPr/>
                <p14:nvPr/>
              </p14:nvContentPartPr>
              <p14:xfrm>
                <a:off x="4984676" y="2158725"/>
                <a:ext cx="138960" cy="176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E4A0647-A5AA-31FE-BD19-6D50A096B2C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75676" y="2149725"/>
                  <a:ext cx="156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F3C127-76D9-1F65-2862-FDF38D496502}"/>
                    </a:ext>
                  </a:extLst>
                </p14:cNvPr>
                <p14:cNvContentPartPr/>
                <p14:nvPr/>
              </p14:nvContentPartPr>
              <p14:xfrm>
                <a:off x="5174396" y="2220285"/>
                <a:ext cx="171000" cy="158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F3C127-76D9-1F65-2862-FDF38D4965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65396" y="2211645"/>
                  <a:ext cx="188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8A9733F-5E2C-A4E3-C2E6-7D8F6A22CE40}"/>
                    </a:ext>
                  </a:extLst>
                </p14:cNvPr>
                <p14:cNvContentPartPr/>
                <p14:nvPr/>
              </p14:nvContentPartPr>
              <p14:xfrm>
                <a:off x="5429996" y="2104725"/>
                <a:ext cx="86760" cy="374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8A9733F-5E2C-A4E3-C2E6-7D8F6A22CE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21356" y="2095725"/>
                  <a:ext cx="1044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1957969-654B-6DC2-3903-B9AD11F88FBF}"/>
                    </a:ext>
                  </a:extLst>
                </p14:cNvPr>
                <p14:cNvContentPartPr/>
                <p14:nvPr/>
              </p14:nvContentPartPr>
              <p14:xfrm>
                <a:off x="5590916" y="2185365"/>
                <a:ext cx="132120" cy="183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1957969-654B-6DC2-3903-B9AD11F88FB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82276" y="2176365"/>
                  <a:ext cx="149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A781A49-B67E-B196-0BB5-CA8EE932898A}"/>
                    </a:ext>
                  </a:extLst>
                </p14:cNvPr>
                <p14:cNvContentPartPr/>
                <p14:nvPr/>
              </p14:nvContentPartPr>
              <p14:xfrm>
                <a:off x="5600636" y="2272485"/>
                <a:ext cx="129960" cy="14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A781A49-B67E-B196-0BB5-CA8EE932898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91636" y="2263845"/>
                  <a:ext cx="147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04BB414-27C5-1F78-9935-1EEF80E21C47}"/>
                    </a:ext>
                  </a:extLst>
                </p14:cNvPr>
                <p14:cNvContentPartPr/>
                <p14:nvPr/>
              </p14:nvContentPartPr>
              <p14:xfrm>
                <a:off x="5600636" y="2177085"/>
                <a:ext cx="127080" cy="33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04BB414-27C5-1F78-9935-1EEF80E21C4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91636" y="2168445"/>
                  <a:ext cx="144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35D6FBF-CF53-E259-F915-7139FF1A02B0}"/>
                    </a:ext>
                  </a:extLst>
                </p14:cNvPr>
                <p14:cNvContentPartPr/>
                <p14:nvPr/>
              </p14:nvContentPartPr>
              <p14:xfrm>
                <a:off x="5627276" y="2101125"/>
                <a:ext cx="151920" cy="12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35D6FBF-CF53-E259-F915-7139FF1A02B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18636" y="2092485"/>
                  <a:ext cx="169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2BB3286-F98C-B3F2-C4B2-3672C3B9CF52}"/>
                    </a:ext>
                  </a:extLst>
                </p14:cNvPr>
                <p14:cNvContentPartPr/>
                <p14:nvPr/>
              </p14:nvContentPartPr>
              <p14:xfrm>
                <a:off x="6169076" y="2148285"/>
                <a:ext cx="270360" cy="184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2BB3286-F98C-B3F2-C4B2-3672C3B9CF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60436" y="2139285"/>
                  <a:ext cx="288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BBC8E20-A0D1-EEF5-0DDD-5CD0FE97E67B}"/>
                    </a:ext>
                  </a:extLst>
                </p14:cNvPr>
                <p14:cNvContentPartPr/>
                <p14:nvPr/>
              </p14:nvContentPartPr>
              <p14:xfrm>
                <a:off x="6401276" y="2297325"/>
                <a:ext cx="103680" cy="70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BBC8E20-A0D1-EEF5-0DDD-5CD0FE97E67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92636" y="2288325"/>
                  <a:ext cx="121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264BCF5-86CE-E6EE-ABE4-CAEF65E401D6}"/>
                    </a:ext>
                  </a:extLst>
                </p14:cNvPr>
                <p14:cNvContentPartPr/>
                <p14:nvPr/>
              </p14:nvContentPartPr>
              <p14:xfrm>
                <a:off x="6185276" y="2085645"/>
                <a:ext cx="222480" cy="9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264BCF5-86CE-E6EE-ABE4-CAEF65E401D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76276" y="2077005"/>
                  <a:ext cx="240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EB3E642-6285-D010-8101-ADA2945ACE34}"/>
                    </a:ext>
                  </a:extLst>
                </p14:cNvPr>
                <p14:cNvContentPartPr/>
                <p14:nvPr/>
              </p14:nvContentPartPr>
              <p14:xfrm>
                <a:off x="5928236" y="2204445"/>
                <a:ext cx="33840" cy="166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EB3E642-6285-D010-8101-ADA2945ACE3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19596" y="2195445"/>
                  <a:ext cx="51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ED6E832-9539-2B9F-D282-798C3A366273}"/>
                    </a:ext>
                  </a:extLst>
                </p14:cNvPr>
                <p14:cNvContentPartPr/>
                <p14:nvPr/>
              </p14:nvContentPartPr>
              <p14:xfrm>
                <a:off x="5832836" y="2298045"/>
                <a:ext cx="223200" cy="25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ED6E832-9539-2B9F-D282-798C3A36627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823836" y="2289045"/>
                  <a:ext cx="240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DEF0A44-2A59-EBE9-9A27-2723B1B96AAE}"/>
                    </a:ext>
                  </a:extLst>
                </p14:cNvPr>
                <p14:cNvContentPartPr/>
                <p14:nvPr/>
              </p14:nvContentPartPr>
              <p14:xfrm>
                <a:off x="6590636" y="2174925"/>
                <a:ext cx="182520" cy="146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DEF0A44-2A59-EBE9-9A27-2723B1B96AA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81996" y="2166285"/>
                  <a:ext cx="200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8781B45-6FAA-C010-11AB-149186BBBE37}"/>
                    </a:ext>
                  </a:extLst>
                </p14:cNvPr>
                <p14:cNvContentPartPr/>
                <p14:nvPr/>
              </p14:nvContentPartPr>
              <p14:xfrm>
                <a:off x="6593156" y="2194005"/>
                <a:ext cx="144720" cy="187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8781B45-6FAA-C010-11AB-149186BBBE3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84156" y="2185005"/>
                  <a:ext cx="162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FCD4374-11B6-76A0-9965-1DC7ACD3ED4A}"/>
                    </a:ext>
                  </a:extLst>
                </p14:cNvPr>
                <p14:cNvContentPartPr/>
                <p14:nvPr/>
              </p14:nvContentPartPr>
              <p14:xfrm>
                <a:off x="6874676" y="2126325"/>
                <a:ext cx="158400" cy="241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FCD4374-11B6-76A0-9965-1DC7ACD3ED4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65676" y="2117685"/>
                  <a:ext cx="176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AA0E127-D22B-0CED-FF2C-16CDB50835D4}"/>
                    </a:ext>
                  </a:extLst>
                </p14:cNvPr>
                <p14:cNvContentPartPr/>
                <p14:nvPr/>
              </p14:nvContentPartPr>
              <p14:xfrm>
                <a:off x="6791876" y="2070525"/>
                <a:ext cx="151560" cy="19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AA0E127-D22B-0CED-FF2C-16CDB50835D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82876" y="2061885"/>
                  <a:ext cx="169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49AC328-FAD4-D5B1-3E85-ED0D17023DAD}"/>
                    </a:ext>
                  </a:extLst>
                </p14:cNvPr>
                <p14:cNvContentPartPr/>
                <p14:nvPr/>
              </p14:nvContentPartPr>
              <p14:xfrm>
                <a:off x="7002116" y="2043165"/>
                <a:ext cx="157680" cy="461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49AC328-FAD4-D5B1-3E85-ED0D17023DA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93476" y="2034165"/>
                  <a:ext cx="1753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98744D3-491F-4E3E-EE43-ADC22CE89A4D}"/>
                    </a:ext>
                  </a:extLst>
                </p14:cNvPr>
                <p14:cNvContentPartPr/>
                <p14:nvPr/>
              </p14:nvContentPartPr>
              <p14:xfrm>
                <a:off x="7222436" y="2278245"/>
                <a:ext cx="144000" cy="19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98744D3-491F-4E3E-EE43-ADC22CE89A4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13796" y="2269245"/>
                  <a:ext cx="161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2C84FAA-4D96-0386-524C-67640CAB763F}"/>
                    </a:ext>
                  </a:extLst>
                </p14:cNvPr>
                <p14:cNvContentPartPr/>
                <p14:nvPr/>
              </p14:nvContentPartPr>
              <p14:xfrm>
                <a:off x="7482716" y="2141085"/>
                <a:ext cx="230040" cy="232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2C84FAA-4D96-0386-524C-67640CAB763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73716" y="2132445"/>
                  <a:ext cx="247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F93FE10-EB22-EF82-E9CA-4A986454F2F8}"/>
                    </a:ext>
                  </a:extLst>
                </p14:cNvPr>
                <p14:cNvContentPartPr/>
                <p14:nvPr/>
              </p14:nvContentPartPr>
              <p14:xfrm>
                <a:off x="7750556" y="2182125"/>
                <a:ext cx="152280" cy="258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F93FE10-EB22-EF82-E9CA-4A986454F2F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41916" y="2173125"/>
                  <a:ext cx="169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1B8237D-0F1E-55B6-3653-762EAA26688B}"/>
                    </a:ext>
                  </a:extLst>
                </p14:cNvPr>
                <p14:cNvContentPartPr/>
                <p14:nvPr/>
              </p14:nvContentPartPr>
              <p14:xfrm>
                <a:off x="7880156" y="2433405"/>
                <a:ext cx="221760" cy="107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1B8237D-0F1E-55B6-3653-762EAA26688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71156" y="2424765"/>
                  <a:ext cx="239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611C543-4DB8-E2BF-E9C2-4F56002B482F}"/>
                    </a:ext>
                  </a:extLst>
                </p14:cNvPr>
                <p14:cNvContentPartPr/>
                <p14:nvPr/>
              </p14:nvContentPartPr>
              <p14:xfrm>
                <a:off x="8190476" y="2239005"/>
                <a:ext cx="234720" cy="39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611C543-4DB8-E2BF-E9C2-4F56002B48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81476" y="2230005"/>
                  <a:ext cx="252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5C0394D-37B0-908A-BFD4-07CC213A5012}"/>
                    </a:ext>
                  </a:extLst>
                </p14:cNvPr>
                <p14:cNvContentPartPr/>
                <p14:nvPr/>
              </p14:nvContentPartPr>
              <p14:xfrm>
                <a:off x="8272556" y="2172045"/>
                <a:ext cx="18720" cy="194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5C0394D-37B0-908A-BFD4-07CC213A501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263556" y="2163405"/>
                  <a:ext cx="36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638FBEB-A138-B7C4-A449-A1CC311283A0}"/>
                    </a:ext>
                  </a:extLst>
                </p14:cNvPr>
                <p14:cNvContentPartPr/>
                <p14:nvPr/>
              </p14:nvContentPartPr>
              <p14:xfrm>
                <a:off x="8521316" y="2193645"/>
                <a:ext cx="195480" cy="131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638FBEB-A138-B7C4-A449-A1CC311283A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12316" y="2184645"/>
                  <a:ext cx="213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1E4117E-5449-90C6-4E19-43BAB5A8B66A}"/>
                    </a:ext>
                  </a:extLst>
                </p14:cNvPr>
                <p14:cNvContentPartPr/>
                <p14:nvPr/>
              </p14:nvContentPartPr>
              <p14:xfrm>
                <a:off x="8792756" y="2195445"/>
                <a:ext cx="122040" cy="129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1E4117E-5449-90C6-4E19-43BAB5A8B66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83756" y="2186445"/>
                  <a:ext cx="139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08D5D03-DADC-437B-0C61-E5B4E00CBFA3}"/>
                    </a:ext>
                  </a:extLst>
                </p14:cNvPr>
                <p14:cNvContentPartPr/>
                <p14:nvPr/>
              </p14:nvContentPartPr>
              <p14:xfrm>
                <a:off x="8987156" y="2214525"/>
                <a:ext cx="114840" cy="260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08D5D03-DADC-437B-0C61-E5B4E00CBFA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78516" y="2205885"/>
                  <a:ext cx="132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37A49AA-37B7-3526-9D40-5CFEDAC0736C}"/>
                    </a:ext>
                  </a:extLst>
                </p14:cNvPr>
                <p14:cNvContentPartPr/>
                <p14:nvPr/>
              </p14:nvContentPartPr>
              <p14:xfrm>
                <a:off x="8942876" y="2145765"/>
                <a:ext cx="177120" cy="9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37A49AA-37B7-3526-9D40-5CFEDAC0736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34236" y="2136765"/>
                  <a:ext cx="19476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1CF38BF-FAD1-E50C-DA3E-2642A21F8F3D}"/>
                  </a:ext>
                </a:extLst>
              </p14:cNvPr>
              <p14:cNvContentPartPr/>
              <p14:nvPr/>
            </p14:nvContentPartPr>
            <p14:xfrm>
              <a:off x="9728036" y="1910325"/>
              <a:ext cx="297720" cy="255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1CF38BF-FAD1-E50C-DA3E-2642A21F8F3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719036" y="1901685"/>
                <a:ext cx="3153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91E3223-0E03-2669-0FFE-0CCE8285F178}"/>
                  </a:ext>
                </a:extLst>
              </p14:cNvPr>
              <p14:cNvContentPartPr/>
              <p14:nvPr/>
            </p14:nvContentPartPr>
            <p14:xfrm>
              <a:off x="9455516" y="2143245"/>
              <a:ext cx="22680" cy="2120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91E3223-0E03-2669-0FFE-0CCE8285F17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446516" y="2134245"/>
                <a:ext cx="40320" cy="22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5B551AF-3A08-1176-114B-C2C6ECF6E209}"/>
              </a:ext>
            </a:extLst>
          </p:cNvPr>
          <p:cNvGrpSpPr/>
          <p:nvPr/>
        </p:nvGrpSpPr>
        <p:grpSpPr>
          <a:xfrm>
            <a:off x="5456276" y="153165"/>
            <a:ext cx="1178280" cy="498600"/>
            <a:chOff x="5456276" y="153165"/>
            <a:chExt cx="117828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9A53C9A-61D0-0169-7721-B482DAD9964D}"/>
                    </a:ext>
                  </a:extLst>
                </p14:cNvPr>
                <p14:cNvContentPartPr/>
                <p14:nvPr/>
              </p14:nvContentPartPr>
              <p14:xfrm>
                <a:off x="5456276" y="153165"/>
                <a:ext cx="1156320" cy="498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9A53C9A-61D0-0169-7721-B482DAD9964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47276" y="144525"/>
                  <a:ext cx="11739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2EAE566-06EF-67FE-3D29-3D0415C56247}"/>
                    </a:ext>
                  </a:extLst>
                </p14:cNvPr>
                <p14:cNvContentPartPr/>
                <p14:nvPr/>
              </p14:nvContentPartPr>
              <p14:xfrm>
                <a:off x="6397676" y="256845"/>
                <a:ext cx="236880" cy="12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2EAE566-06EF-67FE-3D29-3D0415C5624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89036" y="248205"/>
                  <a:ext cx="25452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4CE770-ABEC-A353-5459-01B9A29AE701}"/>
              </a:ext>
            </a:extLst>
          </p:cNvPr>
          <p:cNvGrpSpPr/>
          <p:nvPr/>
        </p:nvGrpSpPr>
        <p:grpSpPr>
          <a:xfrm>
            <a:off x="6828956" y="110325"/>
            <a:ext cx="537120" cy="369720"/>
            <a:chOff x="6828956" y="110325"/>
            <a:chExt cx="53712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1A55338-C5AD-307C-5F75-BE5A94CC1A9D}"/>
                    </a:ext>
                  </a:extLst>
                </p14:cNvPr>
                <p14:cNvContentPartPr/>
                <p14:nvPr/>
              </p14:nvContentPartPr>
              <p14:xfrm>
                <a:off x="6828956" y="110325"/>
                <a:ext cx="537120" cy="369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1A55338-C5AD-307C-5F75-BE5A94CC1A9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19956" y="101325"/>
                  <a:ext cx="554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70F3C87-F27C-B021-BC99-278EAC18FFB4}"/>
                    </a:ext>
                  </a:extLst>
                </p14:cNvPr>
                <p14:cNvContentPartPr/>
                <p14:nvPr/>
              </p14:nvContentPartPr>
              <p14:xfrm>
                <a:off x="6884756" y="221205"/>
                <a:ext cx="328320" cy="53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70F3C87-F27C-B021-BC99-278EAC18FFB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75756" y="212565"/>
                  <a:ext cx="3459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AD5206D-95E8-6F53-00E1-3AF5D46E21C4}"/>
              </a:ext>
            </a:extLst>
          </p:cNvPr>
          <p:cNvGrpSpPr/>
          <p:nvPr/>
        </p:nvGrpSpPr>
        <p:grpSpPr>
          <a:xfrm>
            <a:off x="7642196" y="153525"/>
            <a:ext cx="1315440" cy="416160"/>
            <a:chOff x="7642196" y="153525"/>
            <a:chExt cx="131544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D2BFC7D-5B33-DB37-9E1E-6D03B82AACB7}"/>
                    </a:ext>
                  </a:extLst>
                </p14:cNvPr>
                <p14:cNvContentPartPr/>
                <p14:nvPr/>
              </p14:nvContentPartPr>
              <p14:xfrm>
                <a:off x="7642196" y="153525"/>
                <a:ext cx="1315440" cy="416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D2BFC7D-5B33-DB37-9E1E-6D03B82AACB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33196" y="144885"/>
                  <a:ext cx="13330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0A9D150-C17C-14F1-4257-3A9282279768}"/>
                    </a:ext>
                  </a:extLst>
                </p14:cNvPr>
                <p14:cNvContentPartPr/>
                <p14:nvPr/>
              </p14:nvContentPartPr>
              <p14:xfrm>
                <a:off x="8637596" y="271965"/>
                <a:ext cx="203760" cy="35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0A9D150-C17C-14F1-4257-3A928227976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28596" y="263325"/>
                  <a:ext cx="221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E0BAD3D-9E62-5979-6830-DDFE86BE477A}"/>
                    </a:ext>
                  </a:extLst>
                </p14:cNvPr>
                <p14:cNvContentPartPr/>
                <p14:nvPr/>
              </p14:nvContentPartPr>
              <p14:xfrm>
                <a:off x="8579276" y="238125"/>
                <a:ext cx="36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E0BAD3D-9E62-5979-6830-DDFE86BE477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70636" y="229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042F1FA-1AA2-1337-057E-7235F059D2E1}"/>
                    </a:ext>
                  </a:extLst>
                </p14:cNvPr>
                <p14:cNvContentPartPr/>
                <p14:nvPr/>
              </p14:nvContentPartPr>
              <p14:xfrm>
                <a:off x="7913276" y="154605"/>
                <a:ext cx="55440" cy="7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042F1FA-1AA2-1337-057E-7235F059D2E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04636" y="145605"/>
                  <a:ext cx="730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E9DCF17-6AB9-FFDC-6A0E-780DE1892974}"/>
              </a:ext>
            </a:extLst>
          </p:cNvPr>
          <p:cNvGrpSpPr/>
          <p:nvPr/>
        </p:nvGrpSpPr>
        <p:grpSpPr>
          <a:xfrm>
            <a:off x="9208556" y="100245"/>
            <a:ext cx="1576080" cy="330480"/>
            <a:chOff x="9208556" y="100245"/>
            <a:chExt cx="157608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0263623-DC5C-2CB6-528D-EB8FEEDC73F9}"/>
                    </a:ext>
                  </a:extLst>
                </p14:cNvPr>
                <p14:cNvContentPartPr/>
                <p14:nvPr/>
              </p14:nvContentPartPr>
              <p14:xfrm>
                <a:off x="9208556" y="100245"/>
                <a:ext cx="1061280" cy="330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0263623-DC5C-2CB6-528D-EB8FEEDC73F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99556" y="91605"/>
                  <a:ext cx="10789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1D4F26D-6833-6C38-75D2-B2766617C60B}"/>
                    </a:ext>
                  </a:extLst>
                </p14:cNvPr>
                <p14:cNvContentPartPr/>
                <p14:nvPr/>
              </p14:nvContentPartPr>
              <p14:xfrm>
                <a:off x="10564316" y="269085"/>
                <a:ext cx="19080" cy="127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1D4F26D-6833-6C38-75D2-B2766617C60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55676" y="260445"/>
                  <a:ext cx="36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F47AEB9-0F16-4881-F5EA-EACA50695130}"/>
                    </a:ext>
                  </a:extLst>
                </p14:cNvPr>
                <p14:cNvContentPartPr/>
                <p14:nvPr/>
              </p14:nvContentPartPr>
              <p14:xfrm>
                <a:off x="10662956" y="259005"/>
                <a:ext cx="11880" cy="131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F47AEB9-0F16-4881-F5EA-EACA5069513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54316" y="250365"/>
                  <a:ext cx="29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701D223-34B0-725E-989B-8D4565FD6383}"/>
                    </a:ext>
                  </a:extLst>
                </p14:cNvPr>
                <p14:cNvContentPartPr/>
                <p14:nvPr/>
              </p14:nvContentPartPr>
              <p14:xfrm>
                <a:off x="10466396" y="243885"/>
                <a:ext cx="318240" cy="81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701D223-34B0-725E-989B-8D4565FD638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457756" y="234885"/>
                  <a:ext cx="335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900B2B2-18CE-966B-6384-F9ED09E29731}"/>
                    </a:ext>
                  </a:extLst>
                </p14:cNvPr>
                <p14:cNvContentPartPr/>
                <p14:nvPr/>
              </p14:nvContentPartPr>
              <p14:xfrm>
                <a:off x="10498436" y="204285"/>
                <a:ext cx="255600" cy="24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900B2B2-18CE-966B-6384-F9ED09E2973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489436" y="195645"/>
                  <a:ext cx="273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362D6BE-2670-4F89-7395-F075210C2806}"/>
                    </a:ext>
                  </a:extLst>
                </p14:cNvPr>
                <p14:cNvContentPartPr/>
                <p14:nvPr/>
              </p14:nvContentPartPr>
              <p14:xfrm>
                <a:off x="10487636" y="145605"/>
                <a:ext cx="254160" cy="14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362D6BE-2670-4F89-7395-F075210C280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478636" y="136605"/>
                  <a:ext cx="271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F7EF43D-62F4-9B09-233A-6FD208F96928}"/>
                    </a:ext>
                  </a:extLst>
                </p14:cNvPr>
                <p14:cNvContentPartPr/>
                <p14:nvPr/>
              </p14:nvContentPartPr>
              <p14:xfrm>
                <a:off x="9223676" y="231645"/>
                <a:ext cx="379080" cy="48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F7EF43D-62F4-9B09-233A-6FD208F9692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14676" y="222645"/>
                  <a:ext cx="3967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0C4E828-248C-8838-2360-FF55477DA70A}"/>
              </a:ext>
            </a:extLst>
          </p:cNvPr>
          <p:cNvGrpSpPr/>
          <p:nvPr/>
        </p:nvGrpSpPr>
        <p:grpSpPr>
          <a:xfrm>
            <a:off x="10980836" y="59205"/>
            <a:ext cx="1201680" cy="561240"/>
            <a:chOff x="10980836" y="59205"/>
            <a:chExt cx="120168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137BDF3-8FE0-9CE7-3937-045CA68D7863}"/>
                    </a:ext>
                  </a:extLst>
                </p14:cNvPr>
                <p14:cNvContentPartPr/>
                <p14:nvPr/>
              </p14:nvContentPartPr>
              <p14:xfrm>
                <a:off x="10980836" y="59205"/>
                <a:ext cx="238680" cy="378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137BDF3-8FE0-9CE7-3937-045CA68D786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972196" y="50205"/>
                  <a:ext cx="2563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48F840E-76C7-B075-6354-E0A6AAA4548A}"/>
                    </a:ext>
                  </a:extLst>
                </p14:cNvPr>
                <p14:cNvContentPartPr/>
                <p14:nvPr/>
              </p14:nvContentPartPr>
              <p14:xfrm>
                <a:off x="11328956" y="293205"/>
                <a:ext cx="194040" cy="117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48F840E-76C7-B075-6354-E0A6AAA4548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20316" y="284205"/>
                  <a:ext cx="211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F233FD4-0ADF-EAFC-3676-74E39578DB20}"/>
                    </a:ext>
                  </a:extLst>
                </p14:cNvPr>
                <p14:cNvContentPartPr/>
                <p14:nvPr/>
              </p14:nvContentPartPr>
              <p14:xfrm>
                <a:off x="11360276" y="214005"/>
                <a:ext cx="169920" cy="22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F233FD4-0ADF-EAFC-3676-74E39578DB2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51276" y="205365"/>
                  <a:ext cx="187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959B311-AEDA-E6ED-8F23-684E0381578F}"/>
                    </a:ext>
                  </a:extLst>
                </p14:cNvPr>
                <p14:cNvContentPartPr/>
                <p14:nvPr/>
              </p14:nvContentPartPr>
              <p14:xfrm>
                <a:off x="11614076" y="359445"/>
                <a:ext cx="19800" cy="22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959B311-AEDA-E6ED-8F23-684E0381578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05436" y="350445"/>
                  <a:ext cx="37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5B2F8CA-406C-88DA-8E4C-97784DB29429}"/>
                    </a:ext>
                  </a:extLst>
                </p14:cNvPr>
                <p14:cNvContentPartPr/>
                <p14:nvPr/>
              </p14:nvContentPartPr>
              <p14:xfrm>
                <a:off x="11710556" y="266925"/>
                <a:ext cx="135720" cy="191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5B2F8CA-406C-88DA-8E4C-97784DB2942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701916" y="258285"/>
                  <a:ext cx="153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05C0C83-65B0-D23E-16A6-609B6F774EDB}"/>
                    </a:ext>
                  </a:extLst>
                </p14:cNvPr>
                <p14:cNvContentPartPr/>
                <p14:nvPr/>
              </p14:nvContentPartPr>
              <p14:xfrm>
                <a:off x="11664836" y="209685"/>
                <a:ext cx="199440" cy="14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05C0C83-65B0-D23E-16A6-609B6F774ED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656196" y="200685"/>
                  <a:ext cx="217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5296AC1-6E0D-095F-F392-425DA04DCC31}"/>
                    </a:ext>
                  </a:extLst>
                </p14:cNvPr>
                <p14:cNvContentPartPr/>
                <p14:nvPr/>
              </p14:nvContentPartPr>
              <p14:xfrm>
                <a:off x="11196836" y="126885"/>
                <a:ext cx="173520" cy="444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5296AC1-6E0D-095F-F392-425DA04DCC3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188196" y="118245"/>
                  <a:ext cx="1911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836DAF5-4277-7589-B774-7296CA314657}"/>
                    </a:ext>
                  </a:extLst>
                </p14:cNvPr>
                <p14:cNvContentPartPr/>
                <p14:nvPr/>
              </p14:nvContentPartPr>
              <p14:xfrm>
                <a:off x="11791916" y="117525"/>
                <a:ext cx="167400" cy="502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836DAF5-4277-7589-B774-7296CA31465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783276" y="108885"/>
                  <a:ext cx="18504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2D2A5C6-C128-52BD-F5D6-A3FE7C31EE3B}"/>
                    </a:ext>
                  </a:extLst>
                </p14:cNvPr>
                <p14:cNvContentPartPr/>
                <p14:nvPr/>
              </p14:nvContentPartPr>
              <p14:xfrm>
                <a:off x="11987036" y="329565"/>
                <a:ext cx="168120" cy="115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2D2A5C6-C128-52BD-F5D6-A3FE7C31EE3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978396" y="320925"/>
                  <a:ext cx="185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9676250-5689-6265-2FD4-F7F5F540F361}"/>
                    </a:ext>
                  </a:extLst>
                </p14:cNvPr>
                <p14:cNvContentPartPr/>
                <p14:nvPr/>
              </p14:nvContentPartPr>
              <p14:xfrm>
                <a:off x="11974076" y="238125"/>
                <a:ext cx="208440" cy="25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9676250-5689-6265-2FD4-F7F5F540F36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965076" y="229125"/>
                  <a:ext cx="22608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A0861B8-4BD6-9EB9-26A2-12BCEA6EE7A6}"/>
                  </a:ext>
                </a:extLst>
              </p14:cNvPr>
              <p14:cNvContentPartPr/>
              <p14:nvPr/>
            </p14:nvContentPartPr>
            <p14:xfrm>
              <a:off x="3218516" y="935085"/>
              <a:ext cx="135000" cy="21348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A0861B8-4BD6-9EB9-26A2-12BCEA6EE7A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209876" y="926085"/>
                <a:ext cx="1526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1975317-F51D-CBE3-C69F-9015F1445180}"/>
                  </a:ext>
                </a:extLst>
              </p14:cNvPr>
              <p14:cNvContentPartPr/>
              <p14:nvPr/>
            </p14:nvContentPartPr>
            <p14:xfrm>
              <a:off x="3237236" y="1355925"/>
              <a:ext cx="154800" cy="2322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1975317-F51D-CBE3-C69F-9015F144518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228236" y="1347285"/>
                <a:ext cx="1724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0EE7EFCB-1A8A-593C-29FD-5FB97F1709D5}"/>
                  </a:ext>
                </a:extLst>
              </p14:cNvPr>
              <p14:cNvContentPartPr/>
              <p14:nvPr/>
            </p14:nvContentPartPr>
            <p14:xfrm>
              <a:off x="3319676" y="2036685"/>
              <a:ext cx="131040" cy="2088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0EE7EFCB-1A8A-593C-29FD-5FB97F1709D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310676" y="2028045"/>
                <a:ext cx="1486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21AEDA06-20CA-64D2-6AD3-12E69570FC7D}"/>
                  </a:ext>
                </a:extLst>
              </p14:cNvPr>
              <p14:cNvContentPartPr/>
              <p14:nvPr/>
            </p14:nvContentPartPr>
            <p14:xfrm>
              <a:off x="3347756" y="2448525"/>
              <a:ext cx="160200" cy="22284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21AEDA06-20CA-64D2-6AD3-12E69570FC7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338756" y="2439885"/>
                <a:ext cx="17784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CE402F4-43DA-0882-8561-C74B8F67834F}"/>
              </a:ext>
            </a:extLst>
          </p:cNvPr>
          <p:cNvGrpSpPr/>
          <p:nvPr/>
        </p:nvGrpSpPr>
        <p:grpSpPr>
          <a:xfrm>
            <a:off x="402236" y="2921205"/>
            <a:ext cx="523800" cy="354240"/>
            <a:chOff x="402236" y="2921205"/>
            <a:chExt cx="52380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0FC28B4-65E6-C4EA-386D-6AF0D2EC687B}"/>
                    </a:ext>
                  </a:extLst>
                </p14:cNvPr>
                <p14:cNvContentPartPr/>
                <p14:nvPr/>
              </p14:nvContentPartPr>
              <p14:xfrm>
                <a:off x="402236" y="2973045"/>
                <a:ext cx="180000" cy="283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0FC28B4-65E6-C4EA-386D-6AF0D2EC687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3596" y="2964045"/>
                  <a:ext cx="197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5B06E39-C55C-2018-5019-B9F88B6BE49D}"/>
                    </a:ext>
                  </a:extLst>
                </p14:cNvPr>
                <p14:cNvContentPartPr/>
                <p14:nvPr/>
              </p14:nvContentPartPr>
              <p14:xfrm>
                <a:off x="432836" y="3135765"/>
                <a:ext cx="143640" cy="18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5B06E39-C55C-2018-5019-B9F88B6BE49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3836" y="3126765"/>
                  <a:ext cx="161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A225C7C-DE1C-6719-537E-8A89630888FA}"/>
                    </a:ext>
                  </a:extLst>
                </p14:cNvPr>
                <p14:cNvContentPartPr/>
                <p14:nvPr/>
              </p14:nvContentPartPr>
              <p14:xfrm>
                <a:off x="655316" y="2968365"/>
                <a:ext cx="104040" cy="291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A225C7C-DE1C-6719-537E-8A89630888F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6316" y="2959365"/>
                  <a:ext cx="121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14D1D7A-6891-0B03-1291-9844AB3CB352}"/>
                    </a:ext>
                  </a:extLst>
                </p14:cNvPr>
                <p14:cNvContentPartPr/>
                <p14:nvPr/>
              </p14:nvContentPartPr>
              <p14:xfrm>
                <a:off x="799676" y="2921205"/>
                <a:ext cx="126360" cy="354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14D1D7A-6891-0B03-1291-9844AB3CB35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91036" y="2912565"/>
                  <a:ext cx="144000" cy="37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0F1E6901-BEB0-2E02-95CA-BCB84A9C5A0E}"/>
                  </a:ext>
                </a:extLst>
              </p14:cNvPr>
              <p14:cNvContentPartPr/>
              <p14:nvPr/>
            </p14:nvContentPartPr>
            <p14:xfrm>
              <a:off x="1501316" y="3584685"/>
              <a:ext cx="109080" cy="1825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0F1E6901-BEB0-2E02-95CA-BCB84A9C5A0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492676" y="3575685"/>
                <a:ext cx="12672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94316EF-B8AA-B246-C703-786F95B1BA98}"/>
              </a:ext>
            </a:extLst>
          </p:cNvPr>
          <p:cNvGrpSpPr/>
          <p:nvPr/>
        </p:nvGrpSpPr>
        <p:grpSpPr>
          <a:xfrm>
            <a:off x="1744316" y="3420165"/>
            <a:ext cx="2370600" cy="670320"/>
            <a:chOff x="1744316" y="3420165"/>
            <a:chExt cx="2370600" cy="67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3AB421D-FE19-2782-2A42-D61E6EE1F44E}"/>
                    </a:ext>
                  </a:extLst>
                </p14:cNvPr>
                <p14:cNvContentPartPr/>
                <p14:nvPr/>
              </p14:nvContentPartPr>
              <p14:xfrm>
                <a:off x="1828196" y="3441405"/>
                <a:ext cx="111600" cy="241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3AB421D-FE19-2782-2A42-D61E6EE1F44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819556" y="3432405"/>
                  <a:ext cx="129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0B0DB5A-F387-1FAD-849C-FB19ACCE00FC}"/>
                    </a:ext>
                  </a:extLst>
                </p14:cNvPr>
                <p14:cNvContentPartPr/>
                <p14:nvPr/>
              </p14:nvContentPartPr>
              <p14:xfrm>
                <a:off x="1744316" y="3745245"/>
                <a:ext cx="280440" cy="12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0B0DB5A-F387-1FAD-849C-FB19ACCE00F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735676" y="3736245"/>
                  <a:ext cx="298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7F25547-923D-ED7B-2FCF-B850844A3523}"/>
                    </a:ext>
                  </a:extLst>
                </p14:cNvPr>
                <p14:cNvContentPartPr/>
                <p14:nvPr/>
              </p14:nvContentPartPr>
              <p14:xfrm>
                <a:off x="1755836" y="3853965"/>
                <a:ext cx="96840" cy="200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7F25547-923D-ED7B-2FCF-B850844A352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746836" y="3844965"/>
                  <a:ext cx="114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3F8DF47-9008-6BE9-08F6-9227D5227FE8}"/>
                    </a:ext>
                  </a:extLst>
                </p14:cNvPr>
                <p14:cNvContentPartPr/>
                <p14:nvPr/>
              </p14:nvContentPartPr>
              <p14:xfrm>
                <a:off x="1926116" y="3887805"/>
                <a:ext cx="92520" cy="163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3F8DF47-9008-6BE9-08F6-9227D5227FE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17476" y="3879165"/>
                  <a:ext cx="110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851F8E0-922E-9DE4-A3C8-CD6AA67FF556}"/>
                    </a:ext>
                  </a:extLst>
                </p14:cNvPr>
                <p14:cNvContentPartPr/>
                <p14:nvPr/>
              </p14:nvContentPartPr>
              <p14:xfrm>
                <a:off x="1895516" y="3909405"/>
                <a:ext cx="144000" cy="36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851F8E0-922E-9DE4-A3C8-CD6AA67FF55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886516" y="3900765"/>
                  <a:ext cx="161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6D7CD9E-D31F-865E-B251-7B95A2367B7F}"/>
                    </a:ext>
                  </a:extLst>
                </p14:cNvPr>
                <p14:cNvContentPartPr/>
                <p14:nvPr/>
              </p14:nvContentPartPr>
              <p14:xfrm>
                <a:off x="2154356" y="3425925"/>
                <a:ext cx="114480" cy="664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6D7CD9E-D31F-865E-B251-7B95A2367B7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45356" y="3416925"/>
                  <a:ext cx="13212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6962BE0-8652-5A63-D727-3DC8C4BC0521}"/>
                    </a:ext>
                  </a:extLst>
                </p14:cNvPr>
                <p14:cNvContentPartPr/>
                <p14:nvPr/>
              </p14:nvContentPartPr>
              <p14:xfrm>
                <a:off x="2314916" y="3563805"/>
                <a:ext cx="235800" cy="342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6962BE0-8652-5A63-D727-3DC8C4BC052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06276" y="3555165"/>
                  <a:ext cx="2534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163FD38-BE1B-2033-2FE2-3DDBCF683BFA}"/>
                    </a:ext>
                  </a:extLst>
                </p14:cNvPr>
                <p14:cNvContentPartPr/>
                <p14:nvPr/>
              </p14:nvContentPartPr>
              <p14:xfrm>
                <a:off x="2642516" y="3656685"/>
                <a:ext cx="234720" cy="203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163FD38-BE1B-2033-2FE2-3DDBCF683BF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633876" y="3648045"/>
                  <a:ext cx="252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DEA0DC6-43B9-6458-1AB9-5579B3CDB0F0}"/>
                    </a:ext>
                  </a:extLst>
                </p14:cNvPr>
                <p14:cNvContentPartPr/>
                <p14:nvPr/>
              </p14:nvContentPartPr>
              <p14:xfrm>
                <a:off x="2872556" y="3889245"/>
                <a:ext cx="49680" cy="88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DEA0DC6-43B9-6458-1AB9-5579B3CDB0F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863916" y="3880605"/>
                  <a:ext cx="67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41B697D-5B7E-744B-5BF7-E21FE1FEB819}"/>
                    </a:ext>
                  </a:extLst>
                </p14:cNvPr>
                <p14:cNvContentPartPr/>
                <p14:nvPr/>
              </p14:nvContentPartPr>
              <p14:xfrm>
                <a:off x="2897396" y="3824085"/>
                <a:ext cx="36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41B697D-5B7E-744B-5BF7-E21FE1FEB81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88396" y="3815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37AABB3-106C-CF62-8132-FAD713AA3DD6}"/>
                    </a:ext>
                  </a:extLst>
                </p14:cNvPr>
                <p14:cNvContentPartPr/>
                <p14:nvPr/>
              </p14:nvContentPartPr>
              <p14:xfrm>
                <a:off x="2664476" y="3570285"/>
                <a:ext cx="214920" cy="54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37AABB3-106C-CF62-8132-FAD713AA3DD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55476" y="3561285"/>
                  <a:ext cx="232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D740FE2-B02D-D7F7-AAB0-2D72ADF43E2B}"/>
                    </a:ext>
                  </a:extLst>
                </p14:cNvPr>
                <p14:cNvContentPartPr/>
                <p14:nvPr/>
              </p14:nvContentPartPr>
              <p14:xfrm>
                <a:off x="3171356" y="3649845"/>
                <a:ext cx="4680" cy="206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D740FE2-B02D-D7F7-AAB0-2D72ADF43E2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162716" y="3641205"/>
                  <a:ext cx="22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9FADBD6-4DE2-3576-FF18-63E881A2C348}"/>
                    </a:ext>
                  </a:extLst>
                </p14:cNvPr>
                <p14:cNvContentPartPr/>
                <p14:nvPr/>
              </p14:nvContentPartPr>
              <p14:xfrm>
                <a:off x="3074876" y="3729045"/>
                <a:ext cx="201600" cy="24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9FADBD6-4DE2-3576-FF18-63E881A2C34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66236" y="3720405"/>
                  <a:ext cx="21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BD306E8-AB6E-3F48-1318-6D4B223EE1AA}"/>
                    </a:ext>
                  </a:extLst>
                </p14:cNvPr>
                <p14:cNvContentPartPr/>
                <p14:nvPr/>
              </p14:nvContentPartPr>
              <p14:xfrm>
                <a:off x="3388796" y="3665325"/>
                <a:ext cx="206280" cy="178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BD306E8-AB6E-3F48-1318-6D4B223EE1A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80156" y="3656325"/>
                  <a:ext cx="223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1551DA8-010D-ECD9-8D37-A6A9F46EB281}"/>
                    </a:ext>
                  </a:extLst>
                </p14:cNvPr>
                <p14:cNvContentPartPr/>
                <p14:nvPr/>
              </p14:nvContentPartPr>
              <p14:xfrm>
                <a:off x="3666356" y="3612045"/>
                <a:ext cx="248760" cy="172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1551DA8-010D-ECD9-8D37-A6A9F46EB28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657716" y="3603405"/>
                  <a:ext cx="266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384509C-4EC0-481E-4FBC-20BE1963BBD1}"/>
                    </a:ext>
                  </a:extLst>
                </p14:cNvPr>
                <p14:cNvContentPartPr/>
                <p14:nvPr/>
              </p14:nvContentPartPr>
              <p14:xfrm>
                <a:off x="3860756" y="3789525"/>
                <a:ext cx="137880" cy="108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384509C-4EC0-481E-4FBC-20BE1963BBD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851756" y="3780885"/>
                  <a:ext cx="155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4018064-F633-B45B-4CE0-8F96E1E5B420}"/>
                    </a:ext>
                  </a:extLst>
                </p14:cNvPr>
                <p14:cNvContentPartPr/>
                <p14:nvPr/>
              </p14:nvContentPartPr>
              <p14:xfrm>
                <a:off x="3690116" y="3534645"/>
                <a:ext cx="186480" cy="39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4018064-F633-B45B-4CE0-8F96E1E5B42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681476" y="3525645"/>
                  <a:ext cx="204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0949B30-1BE1-1264-763E-1C4C3B3832BC}"/>
                    </a:ext>
                  </a:extLst>
                </p14:cNvPr>
                <p14:cNvContentPartPr/>
                <p14:nvPr/>
              </p14:nvContentPartPr>
              <p14:xfrm>
                <a:off x="3964436" y="3420165"/>
                <a:ext cx="150480" cy="607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0949B30-1BE1-1264-763E-1C4C3B3832B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955796" y="3411165"/>
                  <a:ext cx="168120" cy="62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44D980A-419B-7DF0-5873-591793E3FED5}"/>
                  </a:ext>
                </a:extLst>
              </p14:cNvPr>
              <p14:cNvContentPartPr/>
              <p14:nvPr/>
            </p14:nvContentPartPr>
            <p14:xfrm>
              <a:off x="4470236" y="3604125"/>
              <a:ext cx="265320" cy="133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44D980A-419B-7DF0-5873-591793E3FED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461236" y="3595485"/>
                <a:ext cx="282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50FC551D-42C9-470B-57FA-4EA8482B9472}"/>
                  </a:ext>
                </a:extLst>
              </p14:cNvPr>
              <p14:cNvContentPartPr/>
              <p14:nvPr/>
            </p14:nvContentPartPr>
            <p14:xfrm>
              <a:off x="4508036" y="3752445"/>
              <a:ext cx="255600" cy="129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50FC551D-42C9-470B-57FA-4EA8482B947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499036" y="3743445"/>
                <a:ext cx="27324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DE3F0CE-CBF1-135D-055E-6ED09F9A1193}"/>
              </a:ext>
            </a:extLst>
          </p:cNvPr>
          <p:cNvGrpSpPr/>
          <p:nvPr/>
        </p:nvGrpSpPr>
        <p:grpSpPr>
          <a:xfrm>
            <a:off x="5076836" y="3376965"/>
            <a:ext cx="2366640" cy="574920"/>
            <a:chOff x="5076836" y="3376965"/>
            <a:chExt cx="236664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C6E824B-7EBA-8F72-CA96-1DE2C509DA55}"/>
                    </a:ext>
                  </a:extLst>
                </p14:cNvPr>
                <p14:cNvContentPartPr/>
                <p14:nvPr/>
              </p14:nvContentPartPr>
              <p14:xfrm>
                <a:off x="5076836" y="3612405"/>
                <a:ext cx="117000" cy="165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C6E824B-7EBA-8F72-CA96-1DE2C509DA5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067836" y="3603405"/>
                  <a:ext cx="134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CD19CB3-CE47-566D-2700-E7D9FC26EE48}"/>
                    </a:ext>
                  </a:extLst>
                </p14:cNvPr>
                <p14:cNvContentPartPr/>
                <p14:nvPr/>
              </p14:nvContentPartPr>
              <p14:xfrm>
                <a:off x="5309756" y="3610605"/>
                <a:ext cx="150480" cy="181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CD19CB3-CE47-566D-2700-E7D9FC26EE4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01116" y="3601965"/>
                  <a:ext cx="168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B8D593D-97A5-B956-6646-3322599F1C62}"/>
                    </a:ext>
                  </a:extLst>
                </p14:cNvPr>
                <p14:cNvContentPartPr/>
                <p14:nvPr/>
              </p14:nvContentPartPr>
              <p14:xfrm>
                <a:off x="5571476" y="3434565"/>
                <a:ext cx="124560" cy="477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B8D593D-97A5-B956-6646-3322599F1C6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562476" y="3425565"/>
                  <a:ext cx="1422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994003D-36C9-EC5A-4EDB-83F07B6B3DF6}"/>
                    </a:ext>
                  </a:extLst>
                </p14:cNvPr>
                <p14:cNvContentPartPr/>
                <p14:nvPr/>
              </p14:nvContentPartPr>
              <p14:xfrm>
                <a:off x="5705756" y="3569205"/>
                <a:ext cx="245520" cy="179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994003D-36C9-EC5A-4EDB-83F07B6B3DF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96756" y="3560205"/>
                  <a:ext cx="263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D2E43CB-FB6F-63DE-F5BD-0C37352DD4F2}"/>
                    </a:ext>
                  </a:extLst>
                </p14:cNvPr>
                <p14:cNvContentPartPr/>
                <p14:nvPr/>
              </p14:nvContentPartPr>
              <p14:xfrm>
                <a:off x="5941196" y="3775485"/>
                <a:ext cx="32040" cy="91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D2E43CB-FB6F-63DE-F5BD-0C37352DD4F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32556" y="3766485"/>
                  <a:ext cx="49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86053CC-6C31-B68A-E54B-C349BEEA05DA}"/>
                    </a:ext>
                  </a:extLst>
                </p14:cNvPr>
                <p14:cNvContentPartPr/>
                <p14:nvPr/>
              </p14:nvContentPartPr>
              <p14:xfrm>
                <a:off x="5977196" y="3720405"/>
                <a:ext cx="360" cy="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86053CC-6C31-B68A-E54B-C349BEEA05D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68196" y="3711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FD4932E-4417-DD8B-81D6-787B02754C11}"/>
                    </a:ext>
                  </a:extLst>
                </p14:cNvPr>
                <p14:cNvContentPartPr/>
                <p14:nvPr/>
              </p14:nvContentPartPr>
              <p14:xfrm>
                <a:off x="6091676" y="3671805"/>
                <a:ext cx="129600" cy="21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FD4932E-4417-DD8B-81D6-787B02754C1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082676" y="3662805"/>
                  <a:ext cx="147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6E2E5AE-AF76-8FB5-C5A8-394E98BBE356}"/>
                    </a:ext>
                  </a:extLst>
                </p14:cNvPr>
                <p14:cNvContentPartPr/>
                <p14:nvPr/>
              </p14:nvContentPartPr>
              <p14:xfrm>
                <a:off x="6320996" y="3560565"/>
                <a:ext cx="279000" cy="184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6E2E5AE-AF76-8FB5-C5A8-394E98BBE35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311996" y="3551565"/>
                  <a:ext cx="296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81F1A8F-9543-0948-AF40-1C77B708E761}"/>
                    </a:ext>
                  </a:extLst>
                </p14:cNvPr>
                <p14:cNvContentPartPr/>
                <p14:nvPr/>
              </p14:nvContentPartPr>
              <p14:xfrm>
                <a:off x="6555356" y="3766125"/>
                <a:ext cx="114840" cy="90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81F1A8F-9543-0948-AF40-1C77B708E76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546356" y="3757485"/>
                  <a:ext cx="132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9ADF8CF-222D-7C45-296C-4568751F2400}"/>
                    </a:ext>
                  </a:extLst>
                </p14:cNvPr>
                <p14:cNvContentPartPr/>
                <p14:nvPr/>
              </p14:nvContentPartPr>
              <p14:xfrm>
                <a:off x="6323876" y="3478845"/>
                <a:ext cx="221040" cy="19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9ADF8CF-222D-7C45-296C-4568751F240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314876" y="3470205"/>
                  <a:ext cx="238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D3A1643-9159-8161-6CB4-54643B354903}"/>
                    </a:ext>
                  </a:extLst>
                </p14:cNvPr>
                <p14:cNvContentPartPr/>
                <p14:nvPr/>
              </p14:nvContentPartPr>
              <p14:xfrm>
                <a:off x="5782436" y="3521685"/>
                <a:ext cx="214560" cy="14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D3A1643-9159-8161-6CB4-54643B35490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773796" y="3512685"/>
                  <a:ext cx="232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EA5643B-7EBE-02DF-770E-63FA46700C40}"/>
                    </a:ext>
                  </a:extLst>
                </p14:cNvPr>
                <p14:cNvContentPartPr/>
                <p14:nvPr/>
              </p14:nvContentPartPr>
              <p14:xfrm>
                <a:off x="6653996" y="3430965"/>
                <a:ext cx="182160" cy="520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EA5643B-7EBE-02DF-770E-63FA46700C4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644996" y="3421965"/>
                  <a:ext cx="1998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3D37149-785C-67AD-826A-5335BBCBDC66}"/>
                    </a:ext>
                  </a:extLst>
                </p14:cNvPr>
                <p14:cNvContentPartPr/>
                <p14:nvPr/>
              </p14:nvContentPartPr>
              <p14:xfrm>
                <a:off x="6939116" y="3551205"/>
                <a:ext cx="138960" cy="208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3D37149-785C-67AD-826A-5335BBCBDC6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30116" y="3542565"/>
                  <a:ext cx="156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9675AFA-79AB-7A0C-B6A8-23F065D4A460}"/>
                    </a:ext>
                  </a:extLst>
                </p14:cNvPr>
                <p14:cNvContentPartPr/>
                <p14:nvPr/>
              </p14:nvContentPartPr>
              <p14:xfrm>
                <a:off x="6913196" y="3570285"/>
                <a:ext cx="203400" cy="214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9675AFA-79AB-7A0C-B6A8-23F065D4A46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904196" y="3561285"/>
                  <a:ext cx="221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7FD9C12-2B30-3D69-3F8E-4FFE2AB6CDF3}"/>
                    </a:ext>
                  </a:extLst>
                </p14:cNvPr>
                <p14:cNvContentPartPr/>
                <p14:nvPr/>
              </p14:nvContentPartPr>
              <p14:xfrm>
                <a:off x="7247276" y="3531045"/>
                <a:ext cx="183960" cy="236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7FD9C12-2B30-3D69-3F8E-4FFE2AB6CDF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238636" y="3522045"/>
                  <a:ext cx="201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9256465-816F-D1BC-B363-46CDB2671115}"/>
                    </a:ext>
                  </a:extLst>
                </p14:cNvPr>
                <p14:cNvContentPartPr/>
                <p14:nvPr/>
              </p14:nvContentPartPr>
              <p14:xfrm>
                <a:off x="7182116" y="3376965"/>
                <a:ext cx="261360" cy="34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9256465-816F-D1BC-B363-46CDB267111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173116" y="3367965"/>
                  <a:ext cx="2790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F2BCA6F5-A259-529C-FD78-F9B4F19B81DF}"/>
              </a:ext>
            </a:extLst>
          </p:cNvPr>
          <p:cNvGrpSpPr/>
          <p:nvPr/>
        </p:nvGrpSpPr>
        <p:grpSpPr>
          <a:xfrm>
            <a:off x="7782956" y="3526005"/>
            <a:ext cx="673200" cy="276480"/>
            <a:chOff x="7782956" y="3526005"/>
            <a:chExt cx="6732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7C53655-C4C0-4589-E917-62E04BFE0260}"/>
                    </a:ext>
                  </a:extLst>
                </p14:cNvPr>
                <p14:cNvContentPartPr/>
                <p14:nvPr/>
              </p14:nvContentPartPr>
              <p14:xfrm>
                <a:off x="7782956" y="3657405"/>
                <a:ext cx="188640" cy="43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7C53655-C4C0-4589-E917-62E04BFE026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773956" y="3648405"/>
                  <a:ext cx="206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C5C03B7-A3A2-ECD0-A65C-ABE84C7F40DB}"/>
                    </a:ext>
                  </a:extLst>
                </p14:cNvPr>
                <p14:cNvContentPartPr/>
                <p14:nvPr/>
              </p14:nvContentPartPr>
              <p14:xfrm>
                <a:off x="8119556" y="3526005"/>
                <a:ext cx="336600" cy="276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C5C03B7-A3A2-ECD0-A65C-ABE84C7F40D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10916" y="3517005"/>
                  <a:ext cx="354240" cy="29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2B42CE07-A3B5-0FD4-6986-7BBA85867C75}"/>
                  </a:ext>
                </a:extLst>
              </p14:cNvPr>
              <p14:cNvContentPartPr/>
              <p14:nvPr/>
            </p14:nvContentPartPr>
            <p14:xfrm>
              <a:off x="8483516" y="3701325"/>
              <a:ext cx="149760" cy="2602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2B42CE07-A3B5-0FD4-6986-7BBA85867C75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474876" y="3692685"/>
                <a:ext cx="16740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E35D7B15-B74D-F70C-C636-1D3829D7CB07}"/>
              </a:ext>
            </a:extLst>
          </p:cNvPr>
          <p:cNvGrpSpPr/>
          <p:nvPr/>
        </p:nvGrpSpPr>
        <p:grpSpPr>
          <a:xfrm>
            <a:off x="9046556" y="3516645"/>
            <a:ext cx="340560" cy="259200"/>
            <a:chOff x="9046556" y="3516645"/>
            <a:chExt cx="34056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E1CF863-24D1-3D79-5868-E589BC9E4E57}"/>
                    </a:ext>
                  </a:extLst>
                </p14:cNvPr>
                <p14:cNvContentPartPr/>
                <p14:nvPr/>
              </p14:nvContentPartPr>
              <p14:xfrm>
                <a:off x="9046556" y="3614925"/>
                <a:ext cx="340560" cy="61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E1CF863-24D1-3D79-5868-E589BC9E4E5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037916" y="3606285"/>
                  <a:ext cx="358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CE89F73-ABB1-4C0E-689E-53E0FBBB9836}"/>
                    </a:ext>
                  </a:extLst>
                </p14:cNvPr>
                <p14:cNvContentPartPr/>
                <p14:nvPr/>
              </p14:nvContentPartPr>
              <p14:xfrm>
                <a:off x="9237356" y="3516645"/>
                <a:ext cx="2520" cy="2592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CE89F73-ABB1-4C0E-689E-53E0FBBB983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228716" y="3507645"/>
                  <a:ext cx="2016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7B4DAE8-2E4B-9A52-7E33-3D86FA0FB108}"/>
              </a:ext>
            </a:extLst>
          </p:cNvPr>
          <p:cNvGrpSpPr/>
          <p:nvPr/>
        </p:nvGrpSpPr>
        <p:grpSpPr>
          <a:xfrm>
            <a:off x="9572156" y="3422325"/>
            <a:ext cx="1389960" cy="532800"/>
            <a:chOff x="9572156" y="3422325"/>
            <a:chExt cx="138996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C4E715E-8C96-DD44-26A9-B04F9086D7CD}"/>
                    </a:ext>
                  </a:extLst>
                </p14:cNvPr>
                <p14:cNvContentPartPr/>
                <p14:nvPr/>
              </p14:nvContentPartPr>
              <p14:xfrm>
                <a:off x="9572156" y="3601245"/>
                <a:ext cx="81360" cy="175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C4E715E-8C96-DD44-26A9-B04F9086D7C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563516" y="3592605"/>
                  <a:ext cx="99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01A427E-B4FC-2339-54FE-656E475634F9}"/>
                    </a:ext>
                  </a:extLst>
                </p14:cNvPr>
                <p14:cNvContentPartPr/>
                <p14:nvPr/>
              </p14:nvContentPartPr>
              <p14:xfrm>
                <a:off x="9756836" y="3422325"/>
                <a:ext cx="107640" cy="453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01A427E-B4FC-2339-54FE-656E475634F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748196" y="3413325"/>
                  <a:ext cx="1252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893DDA6-4104-B97D-6CCE-70992269F46C}"/>
                    </a:ext>
                  </a:extLst>
                </p14:cNvPr>
                <p14:cNvContentPartPr/>
                <p14:nvPr/>
              </p14:nvContentPartPr>
              <p14:xfrm>
                <a:off x="9869516" y="3552285"/>
                <a:ext cx="175320" cy="1965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893DDA6-4104-B97D-6CCE-70992269F46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860876" y="3543645"/>
                  <a:ext cx="192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94D0A10-2EDF-8FE7-BD26-FA8713DA0575}"/>
                    </a:ext>
                  </a:extLst>
                </p14:cNvPr>
                <p14:cNvContentPartPr/>
                <p14:nvPr/>
              </p14:nvContentPartPr>
              <p14:xfrm>
                <a:off x="10164356" y="3561285"/>
                <a:ext cx="19440" cy="1911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94D0A10-2EDF-8FE7-BD26-FA8713DA057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155716" y="3552645"/>
                  <a:ext cx="37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1BCFF9F-DC2A-C42D-838E-3EBE2EE73BAD}"/>
                    </a:ext>
                  </a:extLst>
                </p14:cNvPr>
                <p14:cNvContentPartPr/>
                <p14:nvPr/>
              </p14:nvContentPartPr>
              <p14:xfrm>
                <a:off x="10089116" y="3647325"/>
                <a:ext cx="153360" cy="21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1BCFF9F-DC2A-C42D-838E-3EBE2EE73BA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080476" y="3638685"/>
                  <a:ext cx="171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676B0E1-71C3-2974-62F2-3D07795E75B4}"/>
                    </a:ext>
                  </a:extLst>
                </p14:cNvPr>
                <p14:cNvContentPartPr/>
                <p14:nvPr/>
              </p14:nvContentPartPr>
              <p14:xfrm>
                <a:off x="10304756" y="3622125"/>
                <a:ext cx="194760" cy="1126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676B0E1-71C3-2974-62F2-3D07795E75B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295756" y="3613485"/>
                  <a:ext cx="212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EEF686F-4FAF-F9FE-4A30-D0E10C053718}"/>
                    </a:ext>
                  </a:extLst>
                </p14:cNvPr>
                <p14:cNvContentPartPr/>
                <p14:nvPr/>
              </p14:nvContentPartPr>
              <p14:xfrm>
                <a:off x="10484036" y="3423765"/>
                <a:ext cx="168480" cy="4888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EEF686F-4FAF-F9FE-4A30-D0E10C05371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475036" y="3414765"/>
                  <a:ext cx="18612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0F8D24D-2E5D-0159-5D9C-2EE7BA87EED2}"/>
                    </a:ext>
                  </a:extLst>
                </p14:cNvPr>
                <p14:cNvContentPartPr/>
                <p14:nvPr/>
              </p14:nvContentPartPr>
              <p14:xfrm>
                <a:off x="10752236" y="3607365"/>
                <a:ext cx="209880" cy="347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0F8D24D-2E5D-0159-5D9C-2EE7BA87EED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743236" y="3598365"/>
                  <a:ext cx="22752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B7152BFB-DBD4-36E6-3FD3-47E0ED34783C}"/>
              </a:ext>
            </a:extLst>
          </p:cNvPr>
          <p:cNvGrpSpPr/>
          <p:nvPr/>
        </p:nvGrpSpPr>
        <p:grpSpPr>
          <a:xfrm>
            <a:off x="9719396" y="2617725"/>
            <a:ext cx="482400" cy="250200"/>
            <a:chOff x="9719396" y="2617725"/>
            <a:chExt cx="48240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FA55537-A31E-B8B9-90C6-9B451174C743}"/>
                    </a:ext>
                  </a:extLst>
                </p14:cNvPr>
                <p14:cNvContentPartPr/>
                <p14:nvPr/>
              </p14:nvContentPartPr>
              <p14:xfrm>
                <a:off x="9793916" y="2645085"/>
                <a:ext cx="407880" cy="222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FA55537-A31E-B8B9-90C6-9B451174C74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784916" y="2636445"/>
                  <a:ext cx="425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999ED3B-A8F8-A634-81DA-48000B38A228}"/>
                    </a:ext>
                  </a:extLst>
                </p14:cNvPr>
                <p14:cNvContentPartPr/>
                <p14:nvPr/>
              </p14:nvContentPartPr>
              <p14:xfrm>
                <a:off x="9719396" y="2617725"/>
                <a:ext cx="159480" cy="123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999ED3B-A8F8-A634-81DA-48000B38A22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710396" y="2608725"/>
                  <a:ext cx="17712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18F49376-99A5-A7C2-DF29-595DDC840E3E}"/>
                  </a:ext>
                </a:extLst>
              </p14:cNvPr>
              <p14:cNvContentPartPr/>
              <p14:nvPr/>
            </p14:nvContentPartPr>
            <p14:xfrm>
              <a:off x="10682756" y="2887005"/>
              <a:ext cx="200520" cy="216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18F49376-99A5-A7C2-DF29-595DDC840E3E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674116" y="2878005"/>
                <a:ext cx="2181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1BB56C2-6290-EE6D-47C7-26E3C2EE6EAF}"/>
              </a:ext>
            </a:extLst>
          </p:cNvPr>
          <p:cNvGrpSpPr/>
          <p:nvPr/>
        </p:nvGrpSpPr>
        <p:grpSpPr>
          <a:xfrm>
            <a:off x="10858076" y="2565885"/>
            <a:ext cx="676440" cy="596880"/>
            <a:chOff x="10858076" y="2565885"/>
            <a:chExt cx="67644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BF61A80-4467-E8E0-7126-F43D2F564676}"/>
                    </a:ext>
                  </a:extLst>
                </p14:cNvPr>
                <p14:cNvContentPartPr/>
                <p14:nvPr/>
              </p14:nvContentPartPr>
              <p14:xfrm>
                <a:off x="10942316" y="2664165"/>
                <a:ext cx="232920" cy="3621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BF61A80-4467-E8E0-7126-F43D2F56467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933316" y="2655525"/>
                  <a:ext cx="250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422CCE5-05E3-658D-D936-FECDD55FDB38}"/>
                    </a:ext>
                  </a:extLst>
                </p14:cNvPr>
                <p14:cNvContentPartPr/>
                <p14:nvPr/>
              </p14:nvContentPartPr>
              <p14:xfrm>
                <a:off x="11139956" y="3087165"/>
                <a:ext cx="90360" cy="58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422CCE5-05E3-658D-D936-FECDD55FDB3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130956" y="3078165"/>
                  <a:ext cx="108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364F181-4FB7-B6FE-BC97-71A6ACA1855F}"/>
                    </a:ext>
                  </a:extLst>
                </p14:cNvPr>
                <p14:cNvContentPartPr/>
                <p14:nvPr/>
              </p14:nvContentPartPr>
              <p14:xfrm>
                <a:off x="11202956" y="2945685"/>
                <a:ext cx="34560" cy="25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364F181-4FB7-B6FE-BC97-71A6ACA1855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193956" y="2936685"/>
                  <a:ext cx="52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54769CE-818F-547B-E62E-A45A32780646}"/>
                    </a:ext>
                  </a:extLst>
                </p14:cNvPr>
                <p14:cNvContentPartPr/>
                <p14:nvPr/>
              </p14:nvContentPartPr>
              <p14:xfrm>
                <a:off x="11283596" y="3052605"/>
                <a:ext cx="250920" cy="110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54769CE-818F-547B-E62E-A45A3278064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274956" y="3043605"/>
                  <a:ext cx="268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98E03FA-F014-F830-C05B-A5803D59D247}"/>
                    </a:ext>
                  </a:extLst>
                </p14:cNvPr>
                <p14:cNvContentPartPr/>
                <p14:nvPr/>
              </p14:nvContentPartPr>
              <p14:xfrm>
                <a:off x="10858076" y="2565885"/>
                <a:ext cx="405360" cy="41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98E03FA-F014-F830-C05B-A5803D59D24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849436" y="2556885"/>
                  <a:ext cx="42300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B94E0009-4407-7D54-959F-2F2BE022E907}"/>
              </a:ext>
            </a:extLst>
          </p:cNvPr>
          <p:cNvGrpSpPr/>
          <p:nvPr/>
        </p:nvGrpSpPr>
        <p:grpSpPr>
          <a:xfrm>
            <a:off x="9366596" y="2061165"/>
            <a:ext cx="742680" cy="470160"/>
            <a:chOff x="9366596" y="2061165"/>
            <a:chExt cx="74268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7F72543-210B-9ECE-8530-C2E3296F370D}"/>
                    </a:ext>
                  </a:extLst>
                </p14:cNvPr>
                <p14:cNvContentPartPr/>
                <p14:nvPr/>
              </p14:nvContentPartPr>
              <p14:xfrm>
                <a:off x="9366596" y="2213445"/>
                <a:ext cx="190800" cy="24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7F72543-210B-9ECE-8530-C2E3296F370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357596" y="2204445"/>
                  <a:ext cx="20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CDA202C-0C87-D34D-DAF3-C30F977562F1}"/>
                    </a:ext>
                  </a:extLst>
                </p14:cNvPr>
                <p14:cNvContentPartPr/>
                <p14:nvPr/>
              </p14:nvContentPartPr>
              <p14:xfrm>
                <a:off x="9717956" y="2061165"/>
                <a:ext cx="205200" cy="290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CDA202C-0C87-D34D-DAF3-C30F977562F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709316" y="2052165"/>
                  <a:ext cx="2228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014216C-BCD2-ACB1-F678-CC631C6E9BF7}"/>
                    </a:ext>
                  </a:extLst>
                </p14:cNvPr>
                <p14:cNvContentPartPr/>
                <p14:nvPr/>
              </p14:nvContentPartPr>
              <p14:xfrm>
                <a:off x="10012436" y="2280405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014216C-BCD2-ACB1-F678-CC631C6E9BF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03436" y="2271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0633D35-9B52-4A6D-2BF5-D468894FF1CF}"/>
                    </a:ext>
                  </a:extLst>
                </p14:cNvPr>
                <p14:cNvContentPartPr/>
                <p14:nvPr/>
              </p14:nvContentPartPr>
              <p14:xfrm>
                <a:off x="9855476" y="2370405"/>
                <a:ext cx="92880" cy="1299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0633D35-9B52-4A6D-2BF5-D468894FF1C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846836" y="2361405"/>
                  <a:ext cx="110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8B0A090-2DE7-8752-4405-2CF8B07F2BF3}"/>
                    </a:ext>
                  </a:extLst>
                </p14:cNvPr>
                <p14:cNvContentPartPr/>
                <p14:nvPr/>
              </p14:nvContentPartPr>
              <p14:xfrm>
                <a:off x="10024676" y="2393445"/>
                <a:ext cx="80640" cy="137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8B0A090-2DE7-8752-4405-2CF8B07F2BF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016036" y="2384445"/>
                  <a:ext cx="98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B9CDDE5-D390-A4D8-5C5F-8EFE69859C4F}"/>
                    </a:ext>
                  </a:extLst>
                </p14:cNvPr>
                <p14:cNvContentPartPr/>
                <p14:nvPr/>
              </p14:nvContentPartPr>
              <p14:xfrm>
                <a:off x="10069316" y="2314965"/>
                <a:ext cx="39960" cy="35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B9CDDE5-D390-A4D8-5C5F-8EFE69859C4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060676" y="2306325"/>
                  <a:ext cx="576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9FC56E3-FD06-6C57-16C3-610438D3BDF4}"/>
              </a:ext>
            </a:extLst>
          </p:cNvPr>
          <p:cNvGrpSpPr/>
          <p:nvPr/>
        </p:nvGrpSpPr>
        <p:grpSpPr>
          <a:xfrm>
            <a:off x="10291436" y="2873685"/>
            <a:ext cx="298800" cy="146160"/>
            <a:chOff x="10291436" y="2873685"/>
            <a:chExt cx="29880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AFEE52C-ED71-E212-227F-5D85A182A5B3}"/>
                    </a:ext>
                  </a:extLst>
                </p14:cNvPr>
                <p14:cNvContentPartPr/>
                <p14:nvPr/>
              </p14:nvContentPartPr>
              <p14:xfrm>
                <a:off x="10291436" y="2873685"/>
                <a:ext cx="249840" cy="23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AFEE52C-ED71-E212-227F-5D85A182A5B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282796" y="2865045"/>
                  <a:ext cx="267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20BD8E4-AFBD-76AE-CCC9-3156E1E5B3E9}"/>
                    </a:ext>
                  </a:extLst>
                </p14:cNvPr>
                <p14:cNvContentPartPr/>
                <p14:nvPr/>
              </p14:nvContentPartPr>
              <p14:xfrm>
                <a:off x="10330676" y="2993565"/>
                <a:ext cx="259560" cy="26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20BD8E4-AFBD-76AE-CCC9-3156E1E5B3E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22036" y="2984925"/>
                  <a:ext cx="27720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95AF3BCC-CEFE-0148-7E4D-83DB813CE541}"/>
                  </a:ext>
                </a:extLst>
              </p14:cNvPr>
              <p14:cNvContentPartPr/>
              <p14:nvPr/>
            </p14:nvContentPartPr>
            <p14:xfrm>
              <a:off x="10729196" y="3481005"/>
              <a:ext cx="207720" cy="255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95AF3BCC-CEFE-0148-7E4D-83DB813CE541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0720196" y="3472365"/>
                <a:ext cx="22536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D55708E5-C9B2-BAE8-1617-2CC703D51BE8}"/>
              </a:ext>
            </a:extLst>
          </p:cNvPr>
          <p:cNvGrpSpPr/>
          <p:nvPr/>
        </p:nvGrpSpPr>
        <p:grpSpPr>
          <a:xfrm>
            <a:off x="7999676" y="4529325"/>
            <a:ext cx="793440" cy="260280"/>
            <a:chOff x="7999676" y="4529325"/>
            <a:chExt cx="79344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2D24277-620B-0659-E55F-C683ED87D907}"/>
                    </a:ext>
                  </a:extLst>
                </p14:cNvPr>
                <p14:cNvContentPartPr/>
                <p14:nvPr/>
              </p14:nvContentPartPr>
              <p14:xfrm>
                <a:off x="8025956" y="4567485"/>
                <a:ext cx="149760" cy="199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2D24277-620B-0659-E55F-C683ED87D90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016956" y="4558845"/>
                  <a:ext cx="167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4769ACB-F31C-7CA6-2D5A-57496BEAE4AD}"/>
                    </a:ext>
                  </a:extLst>
                </p14:cNvPr>
                <p14:cNvContentPartPr/>
                <p14:nvPr/>
              </p14:nvContentPartPr>
              <p14:xfrm>
                <a:off x="7999676" y="4636605"/>
                <a:ext cx="213840" cy="302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4769ACB-F31C-7CA6-2D5A-57496BEAE4A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91036" y="4627965"/>
                  <a:ext cx="231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DBF5CCA3-F36B-9773-2AF5-E96E6AB525BB}"/>
                    </a:ext>
                  </a:extLst>
                </p14:cNvPr>
                <p14:cNvContentPartPr/>
                <p14:nvPr/>
              </p14:nvContentPartPr>
              <p14:xfrm>
                <a:off x="8258876" y="4529325"/>
                <a:ext cx="534240" cy="2602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DBF5CCA3-F36B-9773-2AF5-E96E6AB525B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249876" y="4520685"/>
                  <a:ext cx="5518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56E0657-7F95-EBD4-12D9-86CB5BF72F8C}"/>
                    </a:ext>
                  </a:extLst>
                </p14:cNvPr>
                <p14:cNvContentPartPr/>
                <p14:nvPr/>
              </p14:nvContentPartPr>
              <p14:xfrm>
                <a:off x="8318996" y="4597365"/>
                <a:ext cx="218520" cy="226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56E0657-7F95-EBD4-12D9-86CB5BF72F8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09996" y="4588725"/>
                  <a:ext cx="2361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49B51E02-90E0-2457-B48E-CFE94FC2115F}"/>
                  </a:ext>
                </a:extLst>
              </p14:cNvPr>
              <p14:cNvContentPartPr/>
              <p14:nvPr/>
            </p14:nvContentPartPr>
            <p14:xfrm>
              <a:off x="8966276" y="4567485"/>
              <a:ext cx="1239840" cy="33192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49B51E02-90E0-2457-B48E-CFE94FC2115F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8957276" y="4558485"/>
                <a:ext cx="1257480" cy="34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9" name="Group 338">
            <a:extLst>
              <a:ext uri="{FF2B5EF4-FFF2-40B4-BE49-F238E27FC236}">
                <a16:creationId xmlns:a16="http://schemas.microsoft.com/office/drawing/2014/main" id="{84C6B14B-41FC-77FE-517E-D39D48324459}"/>
              </a:ext>
            </a:extLst>
          </p:cNvPr>
          <p:cNvGrpSpPr/>
          <p:nvPr/>
        </p:nvGrpSpPr>
        <p:grpSpPr>
          <a:xfrm>
            <a:off x="8006156" y="5072565"/>
            <a:ext cx="1544400" cy="344160"/>
            <a:chOff x="8006156" y="5072565"/>
            <a:chExt cx="154440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814127E-E004-EEA8-430F-26A8DBFA958D}"/>
                    </a:ext>
                  </a:extLst>
                </p14:cNvPr>
                <p14:cNvContentPartPr/>
                <p14:nvPr/>
              </p14:nvContentPartPr>
              <p14:xfrm>
                <a:off x="8006156" y="5076885"/>
                <a:ext cx="120240" cy="2998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814127E-E004-EEA8-430F-26A8DBFA958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997516" y="5067885"/>
                  <a:ext cx="137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AC67933-C631-4CAD-059E-D622756AA94F}"/>
                    </a:ext>
                  </a:extLst>
                </p14:cNvPr>
                <p14:cNvContentPartPr/>
                <p14:nvPr/>
              </p14:nvContentPartPr>
              <p14:xfrm>
                <a:off x="8281916" y="5120805"/>
                <a:ext cx="146520" cy="9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AC67933-C631-4CAD-059E-D622756AA94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273276" y="5112165"/>
                  <a:ext cx="164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5E8CB50-5646-8C9A-DAF0-101429CDCFA8}"/>
                    </a:ext>
                  </a:extLst>
                </p14:cNvPr>
                <p14:cNvContentPartPr/>
                <p14:nvPr/>
              </p14:nvContentPartPr>
              <p14:xfrm>
                <a:off x="8292716" y="5197485"/>
                <a:ext cx="153360" cy="97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5E8CB50-5646-8C9A-DAF0-101429CDCFA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284076" y="5188485"/>
                  <a:ext cx="171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B08110A-7CDA-1C0F-1667-504913D7DA09}"/>
                    </a:ext>
                  </a:extLst>
                </p14:cNvPr>
                <p14:cNvContentPartPr/>
                <p14:nvPr/>
              </p14:nvContentPartPr>
              <p14:xfrm>
                <a:off x="8645876" y="5087325"/>
                <a:ext cx="127440" cy="250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B08110A-7CDA-1C0F-1667-504913D7DA0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636876" y="5078325"/>
                  <a:ext cx="145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89F023E-0EAC-01E0-0960-0938B8B0460E}"/>
                    </a:ext>
                  </a:extLst>
                </p14:cNvPr>
                <p14:cNvContentPartPr/>
                <p14:nvPr/>
              </p14:nvContentPartPr>
              <p14:xfrm>
                <a:off x="8768636" y="5285325"/>
                <a:ext cx="166320" cy="103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89F023E-0EAC-01E0-0960-0938B8B0460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759636" y="5276325"/>
                  <a:ext cx="183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B4C2C73-5A13-E32E-7D1F-DE3E5DC89949}"/>
                    </a:ext>
                  </a:extLst>
                </p14:cNvPr>
                <p14:cNvContentPartPr/>
                <p14:nvPr/>
              </p14:nvContentPartPr>
              <p14:xfrm>
                <a:off x="9049076" y="5075085"/>
                <a:ext cx="4680" cy="154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B4C2C73-5A13-E32E-7D1F-DE3E5DC8994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040076" y="5066085"/>
                  <a:ext cx="22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9C9B1FF-D159-91B9-F6BD-124CCFD17D77}"/>
                    </a:ext>
                  </a:extLst>
                </p14:cNvPr>
                <p14:cNvContentPartPr/>
                <p14:nvPr/>
              </p14:nvContentPartPr>
              <p14:xfrm>
                <a:off x="8968436" y="5156445"/>
                <a:ext cx="223560" cy="133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9C9B1FF-D159-91B9-F6BD-124CCFD17D7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959436" y="5147805"/>
                  <a:ext cx="241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67F0E0D-2E1B-8801-94E0-37AEA402555E}"/>
                    </a:ext>
                  </a:extLst>
                </p14:cNvPr>
                <p14:cNvContentPartPr/>
                <p14:nvPr/>
              </p14:nvContentPartPr>
              <p14:xfrm>
                <a:off x="9290636" y="5072565"/>
                <a:ext cx="116640" cy="2962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67F0E0D-2E1B-8801-94E0-37AEA402555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281996" y="5063925"/>
                  <a:ext cx="134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4D65911-8743-4A71-5D43-8A69C8B87720}"/>
                    </a:ext>
                  </a:extLst>
                </p14:cNvPr>
                <p14:cNvContentPartPr/>
                <p14:nvPr/>
              </p14:nvContentPartPr>
              <p14:xfrm>
                <a:off x="9459116" y="5313045"/>
                <a:ext cx="91440" cy="103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4D65911-8743-4A71-5D43-8A69C8B8772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450116" y="5304045"/>
                  <a:ext cx="109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2F740AA-3F3F-D0DF-E847-D8777521B72B}"/>
                    </a:ext>
                  </a:extLst>
                </p14:cNvPr>
                <p14:cNvContentPartPr/>
                <p14:nvPr/>
              </p14:nvContentPartPr>
              <p14:xfrm>
                <a:off x="9492956" y="5215845"/>
                <a:ext cx="36000" cy="252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2F740AA-3F3F-D0DF-E847-D8777521B72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483956" y="5207205"/>
                  <a:ext cx="536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AD67707B-182B-CA07-8224-F6A89F445804}"/>
              </a:ext>
            </a:extLst>
          </p:cNvPr>
          <p:cNvGrpSpPr/>
          <p:nvPr/>
        </p:nvGrpSpPr>
        <p:grpSpPr>
          <a:xfrm>
            <a:off x="8426276" y="4089405"/>
            <a:ext cx="166320" cy="387360"/>
            <a:chOff x="8426276" y="4089405"/>
            <a:chExt cx="16632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40EEC78-58E6-BF72-2199-67CD6554CDE8}"/>
                    </a:ext>
                  </a:extLst>
                </p14:cNvPr>
                <p14:cNvContentPartPr/>
                <p14:nvPr/>
              </p14:nvContentPartPr>
              <p14:xfrm>
                <a:off x="8460476" y="4104165"/>
                <a:ext cx="132120" cy="3726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40EEC78-58E6-BF72-2199-67CD6554CDE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451836" y="4095165"/>
                  <a:ext cx="1497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1D675B5-C15D-A8DE-3F8A-4A41624D2446}"/>
                    </a:ext>
                  </a:extLst>
                </p14:cNvPr>
                <p14:cNvContentPartPr/>
                <p14:nvPr/>
              </p14:nvContentPartPr>
              <p14:xfrm>
                <a:off x="8426276" y="4089405"/>
                <a:ext cx="89640" cy="1422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1D675B5-C15D-A8DE-3F8A-4A41624D244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417636" y="4080405"/>
                  <a:ext cx="10728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5FA77FB7-A9C6-0C82-E530-E379DB4191DB}"/>
                  </a:ext>
                </a:extLst>
              </p14:cNvPr>
              <p14:cNvContentPartPr/>
              <p14:nvPr/>
            </p14:nvContentPartPr>
            <p14:xfrm>
              <a:off x="8082476" y="3415485"/>
              <a:ext cx="346680" cy="2340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5FA77FB7-A9C6-0C82-E530-E379DB4191DB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8073476" y="3406485"/>
                <a:ext cx="36432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Group 350">
            <a:extLst>
              <a:ext uri="{FF2B5EF4-FFF2-40B4-BE49-F238E27FC236}">
                <a16:creationId xmlns:a16="http://schemas.microsoft.com/office/drawing/2014/main" id="{C0015CD7-B562-3CA0-A19D-644F7508EAEB}"/>
              </a:ext>
            </a:extLst>
          </p:cNvPr>
          <p:cNvGrpSpPr/>
          <p:nvPr/>
        </p:nvGrpSpPr>
        <p:grpSpPr>
          <a:xfrm>
            <a:off x="3969301" y="4418265"/>
            <a:ext cx="408960" cy="357480"/>
            <a:chOff x="3969301" y="4418265"/>
            <a:chExt cx="4089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09D4815-25F7-9D8A-996D-AAD760F286A4}"/>
                    </a:ext>
                  </a:extLst>
                </p14:cNvPr>
                <p14:cNvContentPartPr/>
                <p14:nvPr/>
              </p14:nvContentPartPr>
              <p14:xfrm>
                <a:off x="3969301" y="4502865"/>
                <a:ext cx="144720" cy="2275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09D4815-25F7-9D8A-996D-AAD760F286A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960661" y="4493865"/>
                  <a:ext cx="162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994B387-04EB-3E54-26A0-B75B8AEBF346}"/>
                    </a:ext>
                  </a:extLst>
                </p14:cNvPr>
                <p14:cNvContentPartPr/>
                <p14:nvPr/>
              </p14:nvContentPartPr>
              <p14:xfrm>
                <a:off x="3981181" y="4643985"/>
                <a:ext cx="123120" cy="187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994B387-04EB-3E54-26A0-B75B8AEBF34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972181" y="4634985"/>
                  <a:ext cx="140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A789F70-3FCA-C0D1-AAC5-F3FDAB1EA7C9}"/>
                    </a:ext>
                  </a:extLst>
                </p14:cNvPr>
                <p14:cNvContentPartPr/>
                <p14:nvPr/>
              </p14:nvContentPartPr>
              <p14:xfrm>
                <a:off x="3976501" y="4744065"/>
                <a:ext cx="164160" cy="316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A789F70-3FCA-C0D1-AAC5-F3FDAB1EA7C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967861" y="4735425"/>
                  <a:ext cx="181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A9F638A-AC45-9D4D-3FC9-771158B37C33}"/>
                    </a:ext>
                  </a:extLst>
                </p14:cNvPr>
                <p14:cNvContentPartPr/>
                <p14:nvPr/>
              </p14:nvContentPartPr>
              <p14:xfrm>
                <a:off x="3986941" y="4418265"/>
                <a:ext cx="129960" cy="248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A9F638A-AC45-9D4D-3FC9-771158B37C3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977941" y="4409625"/>
                  <a:ext cx="147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BB57696-9F2E-E962-440C-DE561D1B5F5E}"/>
                    </a:ext>
                  </a:extLst>
                </p14:cNvPr>
                <p14:cNvContentPartPr/>
                <p14:nvPr/>
              </p14:nvContentPartPr>
              <p14:xfrm>
                <a:off x="4298701" y="4632105"/>
                <a:ext cx="79560" cy="97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BB57696-9F2E-E962-440C-DE561D1B5F5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290061" y="4623105"/>
                  <a:ext cx="9720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2491ED35-7D8B-E8E1-1B72-FDB7D9EF0F0D}"/>
              </a:ext>
            </a:extLst>
          </p:cNvPr>
          <p:cNvGrpSpPr/>
          <p:nvPr/>
        </p:nvGrpSpPr>
        <p:grpSpPr>
          <a:xfrm>
            <a:off x="4552861" y="4417905"/>
            <a:ext cx="534960" cy="277200"/>
            <a:chOff x="4552861" y="4417905"/>
            <a:chExt cx="53496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0744584-E9CA-BAD9-A320-52B9CD67C8D6}"/>
                    </a:ext>
                  </a:extLst>
                </p14:cNvPr>
                <p14:cNvContentPartPr/>
                <p14:nvPr/>
              </p14:nvContentPartPr>
              <p14:xfrm>
                <a:off x="4560061" y="4418265"/>
                <a:ext cx="104040" cy="2674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0744584-E9CA-BAD9-A320-52B9CD67C8D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551421" y="4409625"/>
                  <a:ext cx="121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9D81910-F0D4-D90A-CE36-1C86A2E52E25}"/>
                    </a:ext>
                  </a:extLst>
                </p14:cNvPr>
                <p14:cNvContentPartPr/>
                <p14:nvPr/>
              </p14:nvContentPartPr>
              <p14:xfrm>
                <a:off x="4552861" y="4560105"/>
                <a:ext cx="124920" cy="151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9D81910-F0D4-D90A-CE36-1C86A2E52E2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43861" y="4551465"/>
                  <a:ext cx="142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489AB32-90DB-989F-BE4F-0AC19AD8623C}"/>
                    </a:ext>
                  </a:extLst>
                </p14:cNvPr>
                <p14:cNvContentPartPr/>
                <p14:nvPr/>
              </p14:nvContentPartPr>
              <p14:xfrm>
                <a:off x="4738981" y="4595745"/>
                <a:ext cx="2880" cy="421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489AB32-90DB-989F-BE4F-0AC19AD8623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729981" y="4586745"/>
                  <a:ext cx="20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2E03E88-90C9-0410-FC86-8044DC2677AF}"/>
                    </a:ext>
                  </a:extLst>
                </p14:cNvPr>
                <p14:cNvContentPartPr/>
                <p14:nvPr/>
              </p14:nvContentPartPr>
              <p14:xfrm>
                <a:off x="4752301" y="4538505"/>
                <a:ext cx="13320" cy="46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2E03E88-90C9-0410-FC86-8044DC2677A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743301" y="4529505"/>
                  <a:ext cx="30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2E60E67-F22C-2D32-C552-BED47BF0AF3C}"/>
                    </a:ext>
                  </a:extLst>
                </p14:cNvPr>
                <p14:cNvContentPartPr/>
                <p14:nvPr/>
              </p14:nvContentPartPr>
              <p14:xfrm>
                <a:off x="4970461" y="4615185"/>
                <a:ext cx="117360" cy="799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2E60E67-F22C-2D32-C552-BED47BF0AF3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961821" y="4606545"/>
                  <a:ext cx="135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392596C-EBF7-21C4-CA42-8F768D5638DD}"/>
                    </a:ext>
                  </a:extLst>
                </p14:cNvPr>
                <p14:cNvContentPartPr/>
                <p14:nvPr/>
              </p14:nvContentPartPr>
              <p14:xfrm>
                <a:off x="5046061" y="4417905"/>
                <a:ext cx="26280" cy="2685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392596C-EBF7-21C4-CA42-8F768D5638D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037421" y="4409265"/>
                  <a:ext cx="43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7854F91-83FA-94DE-DEEE-89E72596D44C}"/>
                    </a:ext>
                  </a:extLst>
                </p14:cNvPr>
                <p14:cNvContentPartPr/>
                <p14:nvPr/>
              </p14:nvContentPartPr>
              <p14:xfrm>
                <a:off x="4916461" y="4454265"/>
                <a:ext cx="18000" cy="2322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7854F91-83FA-94DE-DEEE-89E72596D44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07461" y="4445265"/>
                  <a:ext cx="35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525B8DA-676E-01E0-1B02-C164ACB9BF6C}"/>
                    </a:ext>
                  </a:extLst>
                </p14:cNvPr>
                <p14:cNvContentPartPr/>
                <p14:nvPr/>
              </p14:nvContentPartPr>
              <p14:xfrm>
                <a:off x="4817461" y="4566225"/>
                <a:ext cx="85680" cy="1076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525B8DA-676E-01E0-1B02-C164ACB9BF6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808461" y="4557225"/>
                  <a:ext cx="10332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17010CC2-8B5B-5B2B-135F-E90ED50F3703}"/>
                  </a:ext>
                </a:extLst>
              </p14:cNvPr>
              <p14:cNvContentPartPr/>
              <p14:nvPr/>
            </p14:nvContentPartPr>
            <p14:xfrm>
              <a:off x="4270261" y="4918305"/>
              <a:ext cx="234360" cy="2793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17010CC2-8B5B-5B2B-135F-E90ED50F3703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261621" y="4909305"/>
                <a:ext cx="25200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oup 373">
            <a:extLst>
              <a:ext uri="{FF2B5EF4-FFF2-40B4-BE49-F238E27FC236}">
                <a16:creationId xmlns:a16="http://schemas.microsoft.com/office/drawing/2014/main" id="{BD4F63F9-9ED6-07BF-52E7-BFEDB23F31E7}"/>
              </a:ext>
            </a:extLst>
          </p:cNvPr>
          <p:cNvGrpSpPr/>
          <p:nvPr/>
        </p:nvGrpSpPr>
        <p:grpSpPr>
          <a:xfrm>
            <a:off x="3728636" y="5328885"/>
            <a:ext cx="2708640" cy="363240"/>
            <a:chOff x="3728636" y="5328885"/>
            <a:chExt cx="27086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98DDEA7-AF0E-9E83-55FD-C2FC1E747028}"/>
                    </a:ext>
                  </a:extLst>
                </p14:cNvPr>
                <p14:cNvContentPartPr/>
                <p14:nvPr/>
              </p14:nvContentPartPr>
              <p14:xfrm>
                <a:off x="3728636" y="5328885"/>
                <a:ext cx="1483200" cy="3632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98DDEA7-AF0E-9E83-55FD-C2FC1E74702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719636" y="5319885"/>
                  <a:ext cx="15008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C3C2FFA-5171-73EE-2C8D-66B0E75BA6BD}"/>
                    </a:ext>
                  </a:extLst>
                </p14:cNvPr>
                <p14:cNvContentPartPr/>
                <p14:nvPr/>
              </p14:nvContentPartPr>
              <p14:xfrm>
                <a:off x="4694156" y="5370285"/>
                <a:ext cx="249840" cy="295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C3C2FFA-5171-73EE-2C8D-66B0E75BA6B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85516" y="5361285"/>
                  <a:ext cx="267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DCD395E-E46E-3A38-39B5-8382A140DCA7}"/>
                    </a:ext>
                  </a:extLst>
                </p14:cNvPr>
                <p14:cNvContentPartPr/>
                <p14:nvPr/>
              </p14:nvContentPartPr>
              <p14:xfrm>
                <a:off x="5391476" y="5385765"/>
                <a:ext cx="1045800" cy="2937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DCD395E-E46E-3A38-39B5-8382A140DCA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382476" y="5377125"/>
                  <a:ext cx="10634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0ABF54B-9D32-A6CE-5B4A-528EB7F63F2A}"/>
                    </a:ext>
                  </a:extLst>
                </p14:cNvPr>
                <p14:cNvContentPartPr/>
                <p14:nvPr/>
              </p14:nvContentPartPr>
              <p14:xfrm>
                <a:off x="5322356" y="5405565"/>
                <a:ext cx="318960" cy="352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0ABF54B-9D32-A6CE-5B4A-528EB7F63F2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313716" y="5396925"/>
                  <a:ext cx="3366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2A0D3EA1-A6CC-22E1-93E3-99FC310DDC07}"/>
              </a:ext>
            </a:extLst>
          </p:cNvPr>
          <p:cNvGrpSpPr/>
          <p:nvPr/>
        </p:nvGrpSpPr>
        <p:grpSpPr>
          <a:xfrm>
            <a:off x="6639956" y="5308365"/>
            <a:ext cx="487080" cy="309600"/>
            <a:chOff x="6639956" y="5308365"/>
            <a:chExt cx="48708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C69BA218-A399-8EEA-A660-B165870BC957}"/>
                    </a:ext>
                  </a:extLst>
                </p14:cNvPr>
                <p14:cNvContentPartPr/>
                <p14:nvPr/>
              </p14:nvContentPartPr>
              <p14:xfrm>
                <a:off x="6639956" y="5345445"/>
                <a:ext cx="487080" cy="2725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C69BA218-A399-8EEA-A660-B165870BC95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631316" y="5336445"/>
                  <a:ext cx="504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7220FBA-3639-0690-8D20-8A8D88B0B6E6}"/>
                    </a:ext>
                  </a:extLst>
                </p14:cNvPr>
                <p14:cNvContentPartPr/>
                <p14:nvPr/>
              </p14:nvContentPartPr>
              <p14:xfrm>
                <a:off x="6841556" y="5308365"/>
                <a:ext cx="266760" cy="705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7220FBA-3639-0690-8D20-8A8D88B0B6E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832916" y="5299725"/>
                  <a:ext cx="2844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558FDDC3-5D97-0403-4BA0-FE80F11EE827}"/>
              </a:ext>
            </a:extLst>
          </p:cNvPr>
          <p:cNvGrpSpPr/>
          <p:nvPr/>
        </p:nvGrpSpPr>
        <p:grpSpPr>
          <a:xfrm>
            <a:off x="3732236" y="5773125"/>
            <a:ext cx="1155960" cy="304920"/>
            <a:chOff x="3732236" y="5773125"/>
            <a:chExt cx="11559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F9F0718-F4FC-A07F-AF6A-5FBDDC5C5B67}"/>
                    </a:ext>
                  </a:extLst>
                </p14:cNvPr>
                <p14:cNvContentPartPr/>
                <p14:nvPr/>
              </p14:nvContentPartPr>
              <p14:xfrm>
                <a:off x="3732236" y="5840805"/>
                <a:ext cx="614880" cy="2372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F9F0718-F4FC-A07F-AF6A-5FBDDC5C5B6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723236" y="5832165"/>
                  <a:ext cx="632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7F563F92-8178-F443-39F0-01DB3B646C7C}"/>
                    </a:ext>
                  </a:extLst>
                </p14:cNvPr>
                <p14:cNvContentPartPr/>
                <p14:nvPr/>
              </p14:nvContentPartPr>
              <p14:xfrm>
                <a:off x="4493276" y="5773125"/>
                <a:ext cx="394920" cy="2793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7F563F92-8178-F443-39F0-01DB3B646C7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84276" y="5764485"/>
                  <a:ext cx="412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0E45291-602F-11A0-E9A9-1E5A2AF07525}"/>
                    </a:ext>
                  </a:extLst>
                </p14:cNvPr>
                <p14:cNvContentPartPr/>
                <p14:nvPr/>
              </p14:nvContentPartPr>
              <p14:xfrm>
                <a:off x="4557716" y="5814165"/>
                <a:ext cx="254520" cy="118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0E45291-602F-11A0-E9A9-1E5A2AF0752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549076" y="5805525"/>
                  <a:ext cx="272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9BDE3C7-8EA3-1A41-7B81-EF2B8722E4EA}"/>
              </a:ext>
            </a:extLst>
          </p:cNvPr>
          <p:cNvGrpSpPr/>
          <p:nvPr/>
        </p:nvGrpSpPr>
        <p:grpSpPr>
          <a:xfrm>
            <a:off x="5149196" y="5704725"/>
            <a:ext cx="1415880" cy="381600"/>
            <a:chOff x="5149196" y="5704725"/>
            <a:chExt cx="141588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1B2BAE2-10BA-A41D-F25C-FEEDF0D9BC6F}"/>
                    </a:ext>
                  </a:extLst>
                </p14:cNvPr>
                <p14:cNvContentPartPr/>
                <p14:nvPr/>
              </p14:nvContentPartPr>
              <p14:xfrm>
                <a:off x="5149196" y="5704725"/>
                <a:ext cx="1415880" cy="3816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1B2BAE2-10BA-A41D-F25C-FEEDF0D9BC6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140556" y="5695725"/>
                  <a:ext cx="14335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0B8573F-D645-A662-D181-BB7C5B3EB2C5}"/>
                    </a:ext>
                  </a:extLst>
                </p14:cNvPr>
                <p14:cNvContentPartPr/>
                <p14:nvPr/>
              </p14:nvContentPartPr>
              <p14:xfrm>
                <a:off x="6283196" y="5807685"/>
                <a:ext cx="360" cy="3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0B8573F-D645-A662-D181-BB7C5B3EB2C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74196" y="5798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D73969D-1FCD-F9D8-1697-937A26679C42}"/>
                    </a:ext>
                  </a:extLst>
                </p14:cNvPr>
                <p14:cNvContentPartPr/>
                <p14:nvPr/>
              </p14:nvContentPartPr>
              <p14:xfrm>
                <a:off x="5913836" y="5827125"/>
                <a:ext cx="360" cy="3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D73969D-1FCD-F9D8-1697-937A26679C4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04836" y="5818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0A356C41-5950-ACBA-1B45-EE866AECC110}"/>
                  </a:ext>
                </a:extLst>
              </p14:cNvPr>
              <p14:cNvContentPartPr/>
              <p14:nvPr/>
            </p14:nvContentPartPr>
            <p14:xfrm>
              <a:off x="3808556" y="6344445"/>
              <a:ext cx="523440" cy="11988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0A356C41-5950-ACBA-1B45-EE866AECC110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3799556" y="6335445"/>
                <a:ext cx="5410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4C50175D-DD07-F021-BC11-11228428D88D}"/>
                  </a:ext>
                </a:extLst>
              </p14:cNvPr>
              <p14:cNvContentPartPr/>
              <p14:nvPr/>
            </p14:nvContentPartPr>
            <p14:xfrm>
              <a:off x="4545476" y="6316005"/>
              <a:ext cx="687240" cy="30204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4C50175D-DD07-F021-BC11-11228428D88D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4536476" y="6307365"/>
                <a:ext cx="70488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6E899E62-3FE9-D4C0-7034-5F63431581E4}"/>
                  </a:ext>
                </a:extLst>
              </p14:cNvPr>
              <p14:cNvContentPartPr/>
              <p14:nvPr/>
            </p14:nvContentPartPr>
            <p14:xfrm>
              <a:off x="7116236" y="5472885"/>
              <a:ext cx="50400" cy="10872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6E899E62-3FE9-D4C0-7034-5F63431581E4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7107596" y="5463885"/>
                <a:ext cx="68040" cy="1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073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B311F45-D731-5810-6BC4-9610B239FC69}"/>
              </a:ext>
            </a:extLst>
          </p:cNvPr>
          <p:cNvGrpSpPr/>
          <p:nvPr/>
        </p:nvGrpSpPr>
        <p:grpSpPr>
          <a:xfrm>
            <a:off x="754696" y="189149"/>
            <a:ext cx="7114178" cy="536541"/>
            <a:chOff x="1501316" y="3376965"/>
            <a:chExt cx="9460800" cy="7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8B484F8-A789-C44F-D723-2B480032A026}"/>
                    </a:ext>
                  </a:extLst>
                </p14:cNvPr>
                <p14:cNvContentPartPr/>
                <p14:nvPr/>
              </p14:nvContentPartPr>
              <p14:xfrm>
                <a:off x="1501316" y="3584685"/>
                <a:ext cx="109080" cy="182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8B484F8-A789-C44F-D723-2B480032A02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89834" y="3572709"/>
                  <a:ext cx="132523" cy="205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5137414-E1B9-AED9-2835-4C1B15843CBF}"/>
                    </a:ext>
                  </a:extLst>
                </p14:cNvPr>
                <p14:cNvContentPartPr/>
                <p14:nvPr/>
              </p14:nvContentPartPr>
              <p14:xfrm>
                <a:off x="1828196" y="3441405"/>
                <a:ext cx="111600" cy="241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5137414-E1B9-AED9-2835-4C1B15843CB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16701" y="3429452"/>
                  <a:ext cx="135070" cy="265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3E65ECF-D63E-6294-9873-3D35632545AA}"/>
                    </a:ext>
                  </a:extLst>
                </p14:cNvPr>
                <p14:cNvContentPartPr/>
                <p14:nvPr/>
              </p14:nvContentPartPr>
              <p14:xfrm>
                <a:off x="1744316" y="3745245"/>
                <a:ext cx="280440" cy="12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3E65ECF-D63E-6294-9873-3D35632545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2830" y="3733674"/>
                  <a:ext cx="30389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A2617E-6287-72DE-3640-581A340B2122}"/>
                    </a:ext>
                  </a:extLst>
                </p14:cNvPr>
                <p14:cNvContentPartPr/>
                <p14:nvPr/>
              </p14:nvContentPartPr>
              <p14:xfrm>
                <a:off x="1755836" y="3853965"/>
                <a:ext cx="96840" cy="200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A2617E-6287-72DE-3640-581A340B212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43851" y="3842008"/>
                  <a:ext cx="120331" cy="224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98766D-42FA-089D-CF8B-4656D7E988CD}"/>
                    </a:ext>
                  </a:extLst>
                </p14:cNvPr>
                <p14:cNvContentPartPr/>
                <p14:nvPr/>
              </p14:nvContentPartPr>
              <p14:xfrm>
                <a:off x="1926116" y="3887805"/>
                <a:ext cx="92520" cy="163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98766D-42FA-089D-CF8B-4656D7E988C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14611" y="3876310"/>
                  <a:ext cx="116010" cy="187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C885D4E-75B1-12C1-2312-399694599C0C}"/>
                    </a:ext>
                  </a:extLst>
                </p14:cNvPr>
                <p14:cNvContentPartPr/>
                <p14:nvPr/>
              </p14:nvContentPartPr>
              <p14:xfrm>
                <a:off x="1895516" y="3909405"/>
                <a:ext cx="144000" cy="36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C885D4E-75B1-12C1-2312-399694599C0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3556" y="3898037"/>
                  <a:ext cx="167442" cy="59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AFB0C2B-CDC3-C643-3384-F6E78A3F28A1}"/>
                    </a:ext>
                  </a:extLst>
                </p14:cNvPr>
                <p14:cNvContentPartPr/>
                <p14:nvPr/>
              </p14:nvContentPartPr>
              <p14:xfrm>
                <a:off x="2154356" y="3425925"/>
                <a:ext cx="114480" cy="664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AFB0C2B-CDC3-C643-3384-F6E78A3F28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42381" y="3413964"/>
                  <a:ext cx="137951" cy="688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FFEA48-96D0-0FC2-1F45-D7F0CDB00D34}"/>
                    </a:ext>
                  </a:extLst>
                </p14:cNvPr>
                <p14:cNvContentPartPr/>
                <p14:nvPr/>
              </p14:nvContentPartPr>
              <p14:xfrm>
                <a:off x="2314916" y="3563805"/>
                <a:ext cx="235800" cy="342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FFEA48-96D0-0FC2-1F45-D7F0CDB00D3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02959" y="3552317"/>
                  <a:ext cx="259237" cy="366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DFCDEFD-C741-41A8-635B-0BF74CC48980}"/>
                    </a:ext>
                  </a:extLst>
                </p14:cNvPr>
                <p14:cNvContentPartPr/>
                <p14:nvPr/>
              </p14:nvContentPartPr>
              <p14:xfrm>
                <a:off x="2642516" y="3656685"/>
                <a:ext cx="234720" cy="203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DFCDEFD-C741-41A8-635B-0BF74CC4898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31020" y="3645199"/>
                  <a:ext cx="258192" cy="226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DF8B07-D72D-3D7A-AEC3-ABF2ED0FD3D0}"/>
                    </a:ext>
                  </a:extLst>
                </p14:cNvPr>
                <p14:cNvContentPartPr/>
                <p14:nvPr/>
              </p14:nvContentPartPr>
              <p14:xfrm>
                <a:off x="2872556" y="3889245"/>
                <a:ext cx="49680" cy="88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DF8B07-D72D-3D7A-AEC3-ABF2ED0FD3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61091" y="3877818"/>
                  <a:ext cx="73087" cy="111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E0E05A-2808-C398-6419-D56FB275062C}"/>
                    </a:ext>
                  </a:extLst>
                </p14:cNvPr>
                <p14:cNvContentPartPr/>
                <p14:nvPr/>
              </p14:nvContentPartPr>
              <p14:xfrm>
                <a:off x="2897396" y="382408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E0E05A-2808-C398-6419-D56FB27506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88396" y="3815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E0A9CF2-531F-F4B7-59CC-AAAA6D0ABAA7}"/>
                    </a:ext>
                  </a:extLst>
                </p14:cNvPr>
                <p14:cNvContentPartPr/>
                <p14:nvPr/>
              </p14:nvContentPartPr>
              <p14:xfrm>
                <a:off x="2664476" y="3570285"/>
                <a:ext cx="214920" cy="54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E0A9CF2-531F-F4B7-59CC-AAAA6D0ABA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52509" y="3558389"/>
                  <a:ext cx="238375" cy="78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BA3120-1935-0CC9-D558-531E24BAC5AE}"/>
                    </a:ext>
                  </a:extLst>
                </p14:cNvPr>
                <p14:cNvContentPartPr/>
                <p14:nvPr/>
              </p14:nvContentPartPr>
              <p14:xfrm>
                <a:off x="3171356" y="3649845"/>
                <a:ext cx="4680" cy="206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BA3120-1935-0CC9-D558-531E24BAC5A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60124" y="3638358"/>
                  <a:ext cx="27612" cy="229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C54FC4-7123-69BE-1EA2-5D78AD00DE17}"/>
                    </a:ext>
                  </a:extLst>
                </p14:cNvPr>
                <p14:cNvContentPartPr/>
                <p14:nvPr/>
              </p14:nvContentPartPr>
              <p14:xfrm>
                <a:off x="3074876" y="3729045"/>
                <a:ext cx="201600" cy="24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1C54FC4-7123-69BE-1EA2-5D78AD00DE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63383" y="3717580"/>
                  <a:ext cx="225064" cy="482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4DB6C0C-991F-FFFD-82F0-043FD7AB9186}"/>
                    </a:ext>
                  </a:extLst>
                </p14:cNvPr>
                <p14:cNvContentPartPr/>
                <p14:nvPr/>
              </p14:nvContentPartPr>
              <p14:xfrm>
                <a:off x="3388796" y="3665325"/>
                <a:ext cx="206280" cy="178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4DB6C0C-991F-FFFD-82F0-043FD7AB91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7309" y="3653389"/>
                  <a:ext cx="229732" cy="201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4BF0243-0F41-9280-D40E-2A7DA3CE6DAB}"/>
                    </a:ext>
                  </a:extLst>
                </p14:cNvPr>
                <p14:cNvContentPartPr/>
                <p14:nvPr/>
              </p14:nvContentPartPr>
              <p14:xfrm>
                <a:off x="3666356" y="3612045"/>
                <a:ext cx="248760" cy="172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4BF0243-0F41-9280-D40E-2A7DA3CE6D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54875" y="3600070"/>
                  <a:ext cx="272201" cy="195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35B9053-5880-B1B3-BED4-99659839DE42}"/>
                    </a:ext>
                  </a:extLst>
                </p14:cNvPr>
                <p14:cNvContentPartPr/>
                <p14:nvPr/>
              </p14:nvContentPartPr>
              <p14:xfrm>
                <a:off x="3860756" y="3789525"/>
                <a:ext cx="137880" cy="108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35B9053-5880-B1B3-BED4-99659839DE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48829" y="3778018"/>
                  <a:ext cx="161258" cy="131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39BF3E1-E344-6997-6D91-C3C171EED163}"/>
                    </a:ext>
                  </a:extLst>
                </p14:cNvPr>
                <p14:cNvContentPartPr/>
                <p14:nvPr/>
              </p14:nvContentPartPr>
              <p14:xfrm>
                <a:off x="3690116" y="3534645"/>
                <a:ext cx="186480" cy="39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39BF3E1-E344-6997-6D91-C3C171EED1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78611" y="3522717"/>
                  <a:ext cx="209970" cy="62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30A2014-8BE2-01BE-C639-E62311A4CE08}"/>
                    </a:ext>
                  </a:extLst>
                </p14:cNvPr>
                <p14:cNvContentPartPr/>
                <p14:nvPr/>
              </p14:nvContentPartPr>
              <p14:xfrm>
                <a:off x="3964436" y="3420165"/>
                <a:ext cx="150480" cy="607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30A2014-8BE2-01BE-C639-E62311A4CE0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52971" y="3408193"/>
                  <a:ext cx="173888" cy="631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1E993E-AFA2-02A1-DCE6-E08A8DD10AB9}"/>
                    </a:ext>
                  </a:extLst>
                </p14:cNvPr>
                <p14:cNvContentPartPr/>
                <p14:nvPr/>
              </p14:nvContentPartPr>
              <p14:xfrm>
                <a:off x="4470236" y="3604125"/>
                <a:ext cx="265320" cy="13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1E993E-AFA2-02A1-DCE6-E08A8DD10AB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58263" y="3592708"/>
                  <a:ext cx="288787" cy="36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81949B-1713-7C75-643D-932F465338D1}"/>
                    </a:ext>
                  </a:extLst>
                </p14:cNvPr>
                <p14:cNvContentPartPr/>
                <p14:nvPr/>
              </p14:nvContentPartPr>
              <p14:xfrm>
                <a:off x="4508036" y="3752445"/>
                <a:ext cx="255600" cy="1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81949B-1713-7C75-643D-932F465338D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96070" y="3740445"/>
                  <a:ext cx="279054" cy="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44835E9-B2E2-792B-552C-522B3D0558D5}"/>
                    </a:ext>
                  </a:extLst>
                </p14:cNvPr>
                <p14:cNvContentPartPr/>
                <p14:nvPr/>
              </p14:nvContentPartPr>
              <p14:xfrm>
                <a:off x="5076836" y="3612405"/>
                <a:ext cx="117000" cy="165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44835E9-B2E2-792B-552C-522B3D0558D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64848" y="3600440"/>
                  <a:ext cx="140496" cy="189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B4F386-7073-3BDB-0E3D-D914553C9DD9}"/>
                    </a:ext>
                  </a:extLst>
                </p14:cNvPr>
                <p14:cNvContentPartPr/>
                <p14:nvPr/>
              </p14:nvContentPartPr>
              <p14:xfrm>
                <a:off x="5309756" y="3610605"/>
                <a:ext cx="150480" cy="181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B4F386-7073-3BDB-0E3D-D914553C9DD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98291" y="3599123"/>
                  <a:ext cx="173888" cy="205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FF53A61-2DBB-B575-13FF-E5631F1D60BD}"/>
                    </a:ext>
                  </a:extLst>
                </p14:cNvPr>
                <p14:cNvContentPartPr/>
                <p14:nvPr/>
              </p14:nvContentPartPr>
              <p14:xfrm>
                <a:off x="5571476" y="3434565"/>
                <a:ext cx="124560" cy="477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FF53A61-2DBB-B575-13FF-E5631F1D60B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59499" y="3422595"/>
                  <a:ext cx="148035" cy="500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B7ED90A-1A8D-D323-E67A-6A0D7A393953}"/>
                    </a:ext>
                  </a:extLst>
                </p14:cNvPr>
                <p14:cNvContentPartPr/>
                <p14:nvPr/>
              </p14:nvContentPartPr>
              <p14:xfrm>
                <a:off x="5705756" y="3569205"/>
                <a:ext cx="245520" cy="179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B7ED90A-1A8D-D323-E67A-6A0D7A39395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93791" y="3557253"/>
                  <a:ext cx="268971" cy="202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D9EE0C3-FD58-F7E4-81CC-21DDDC2BD3AA}"/>
                    </a:ext>
                  </a:extLst>
                </p14:cNvPr>
                <p14:cNvContentPartPr/>
                <p14:nvPr/>
              </p14:nvContentPartPr>
              <p14:xfrm>
                <a:off x="5941196" y="3775485"/>
                <a:ext cx="32040" cy="91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D9EE0C3-FD58-F7E4-81CC-21DDDC2BD3A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29241" y="3763532"/>
                  <a:ext cx="55472" cy="11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E26E55E-26BA-EF84-8F02-B3F1E15AFC47}"/>
                    </a:ext>
                  </a:extLst>
                </p14:cNvPr>
                <p14:cNvContentPartPr/>
                <p14:nvPr/>
              </p14:nvContentPartPr>
              <p14:xfrm>
                <a:off x="5977196" y="372040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E26E55E-26BA-EF84-8F02-B3F1E15AFC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68196" y="3711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7B7518A-3F28-2D69-0FD7-D08EF7829715}"/>
                    </a:ext>
                  </a:extLst>
                </p14:cNvPr>
                <p14:cNvContentPartPr/>
                <p14:nvPr/>
              </p14:nvContentPartPr>
              <p14:xfrm>
                <a:off x="6091676" y="3671805"/>
                <a:ext cx="129600" cy="21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7B7518A-3F28-2D69-0FD7-D08EF782971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79720" y="3660005"/>
                  <a:ext cx="153033" cy="44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882C53-0AD1-2D8B-BA47-CD04BB6F1AA8}"/>
                    </a:ext>
                  </a:extLst>
                </p14:cNvPr>
                <p14:cNvContentPartPr/>
                <p14:nvPr/>
              </p14:nvContentPartPr>
              <p14:xfrm>
                <a:off x="6320996" y="3560565"/>
                <a:ext cx="279000" cy="18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882C53-0AD1-2D8B-BA47-CD04BB6F1A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09032" y="3548604"/>
                  <a:ext cx="302449" cy="208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5ED3FB2-8525-AC81-1D3E-D7ECDDB09595}"/>
                    </a:ext>
                  </a:extLst>
                </p14:cNvPr>
                <p14:cNvContentPartPr/>
                <p14:nvPr/>
              </p14:nvContentPartPr>
              <p14:xfrm>
                <a:off x="6555356" y="3766125"/>
                <a:ext cx="114840" cy="90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5ED3FB2-8525-AC81-1D3E-D7ECDDB095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43393" y="3754157"/>
                  <a:ext cx="138287" cy="113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ED09954-B534-8E52-ECC4-2054F800815B}"/>
                    </a:ext>
                  </a:extLst>
                </p14:cNvPr>
                <p14:cNvContentPartPr/>
                <p14:nvPr/>
              </p14:nvContentPartPr>
              <p14:xfrm>
                <a:off x="6323876" y="3478845"/>
                <a:ext cx="221040" cy="1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ED09954-B534-8E52-ECC4-2054F80081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11915" y="3467059"/>
                  <a:ext cx="244484" cy="42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2D22113-099A-2867-6113-FBFE8B2C1B4B}"/>
                    </a:ext>
                  </a:extLst>
                </p14:cNvPr>
                <p14:cNvContentPartPr/>
                <p14:nvPr/>
              </p14:nvContentPartPr>
              <p14:xfrm>
                <a:off x="5782436" y="3521685"/>
                <a:ext cx="214560" cy="14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2D22113-099A-2867-6113-FBFE8B2C1B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70967" y="3509782"/>
                  <a:ext cx="237975" cy="38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11424BC-C533-8E8A-4A02-0BC36AF9758C}"/>
                    </a:ext>
                  </a:extLst>
                </p14:cNvPr>
                <p14:cNvContentPartPr/>
                <p14:nvPr/>
              </p14:nvContentPartPr>
              <p14:xfrm>
                <a:off x="6653996" y="3430965"/>
                <a:ext cx="182160" cy="520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11424BC-C533-8E8A-4A02-0BC36AF9758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42043" y="3418995"/>
                  <a:ext cx="205587" cy="544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5CB9800-7B7C-68A2-9757-F7D5DDB80B7A}"/>
                    </a:ext>
                  </a:extLst>
                </p14:cNvPr>
                <p14:cNvContentPartPr/>
                <p14:nvPr/>
              </p14:nvContentPartPr>
              <p14:xfrm>
                <a:off x="6939116" y="3551205"/>
                <a:ext cx="138960" cy="208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5CB9800-7B7C-68A2-9757-F7D5DDB80B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27137" y="3539711"/>
                  <a:ext cx="162439" cy="232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7F9BC54-92A2-9636-8E14-5A03C01D9116}"/>
                    </a:ext>
                  </a:extLst>
                </p14:cNvPr>
                <p14:cNvContentPartPr/>
                <p14:nvPr/>
              </p14:nvContentPartPr>
              <p14:xfrm>
                <a:off x="6913196" y="3570285"/>
                <a:ext cx="203400" cy="214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7F9BC54-92A2-9636-8E14-5A03C01D91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01231" y="3558305"/>
                  <a:ext cx="226851" cy="237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078A8F-EDD6-0B7B-BF0D-82CD10E3BF19}"/>
                    </a:ext>
                  </a:extLst>
                </p14:cNvPr>
                <p14:cNvContentPartPr/>
                <p14:nvPr/>
              </p14:nvContentPartPr>
              <p14:xfrm>
                <a:off x="7247276" y="3531045"/>
                <a:ext cx="183960" cy="236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078A8F-EDD6-0B7B-BF0D-82CD10E3BF1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35778" y="3519100"/>
                  <a:ext cx="207434" cy="259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8272AD2-5333-E54E-594D-7CF0E77D12E5}"/>
                    </a:ext>
                  </a:extLst>
                </p14:cNvPr>
                <p14:cNvContentPartPr/>
                <p14:nvPr/>
              </p14:nvContentPartPr>
              <p14:xfrm>
                <a:off x="7182116" y="3376965"/>
                <a:ext cx="261360" cy="34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8272AD2-5333-E54E-594D-7CF0E77D12E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70171" y="3365006"/>
                  <a:ext cx="284773" cy="58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1E8795C-1190-70EC-797B-6907F598ABE3}"/>
                    </a:ext>
                  </a:extLst>
                </p14:cNvPr>
                <p14:cNvContentPartPr/>
                <p14:nvPr/>
              </p14:nvContentPartPr>
              <p14:xfrm>
                <a:off x="7782956" y="3657405"/>
                <a:ext cx="188640" cy="43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1E8795C-1190-70EC-797B-6907F598AB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70986" y="3645470"/>
                  <a:ext cx="212100" cy="67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4C75C6-27A2-5B32-A2B6-0BECC0A55995}"/>
                    </a:ext>
                  </a:extLst>
                </p14:cNvPr>
                <p14:cNvContentPartPr/>
                <p14:nvPr/>
              </p14:nvContentPartPr>
              <p14:xfrm>
                <a:off x="8119556" y="3526005"/>
                <a:ext cx="336600" cy="276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4C75C6-27A2-5B32-A2B6-0BECC0A559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07603" y="3514047"/>
                  <a:ext cx="360028" cy="2999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BBE9E9B-BDAB-96E1-22BE-00E359B80A6C}"/>
                    </a:ext>
                  </a:extLst>
                </p14:cNvPr>
                <p14:cNvContentPartPr/>
                <p14:nvPr/>
              </p14:nvContentPartPr>
              <p14:xfrm>
                <a:off x="8483516" y="3701325"/>
                <a:ext cx="149760" cy="260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BBE9E9B-BDAB-96E1-22BE-00E359B80A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71554" y="3689842"/>
                  <a:ext cx="173205" cy="283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4EC32C1-A67E-BCA6-A27F-06F220F71A25}"/>
                    </a:ext>
                  </a:extLst>
                </p14:cNvPr>
                <p14:cNvContentPartPr/>
                <p14:nvPr/>
              </p14:nvContentPartPr>
              <p14:xfrm>
                <a:off x="9046556" y="3614925"/>
                <a:ext cx="340560" cy="61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4EC32C1-A67E-BCA6-A27F-06F220F71A2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35076" y="3603472"/>
                  <a:ext cx="363997" cy="84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B4D87E7-8F73-AF9A-307A-5DE85067208E}"/>
                    </a:ext>
                  </a:extLst>
                </p14:cNvPr>
                <p14:cNvContentPartPr/>
                <p14:nvPr/>
              </p14:nvContentPartPr>
              <p14:xfrm>
                <a:off x="9237356" y="3516645"/>
                <a:ext cx="2520" cy="259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B4D87E7-8F73-AF9A-307A-5DE8506720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27276" y="3504689"/>
                  <a:ext cx="23100" cy="2826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E24933F-7201-A378-0450-6EBBEF27F8A0}"/>
                    </a:ext>
                  </a:extLst>
                </p14:cNvPr>
                <p14:cNvContentPartPr/>
                <p14:nvPr/>
              </p14:nvContentPartPr>
              <p14:xfrm>
                <a:off x="9572156" y="3601245"/>
                <a:ext cx="81360" cy="175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E24933F-7201-A378-0450-6EBBEF27F8A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60670" y="3589749"/>
                  <a:ext cx="104811" cy="198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39C46F6-46C1-A50D-C24C-E253C1617D59}"/>
                    </a:ext>
                  </a:extLst>
                </p14:cNvPr>
                <p14:cNvContentPartPr/>
                <p14:nvPr/>
              </p14:nvContentPartPr>
              <p14:xfrm>
                <a:off x="9756836" y="3422325"/>
                <a:ext cx="107640" cy="453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39C46F6-46C1-A50D-C24C-E253C1617D5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45354" y="3410360"/>
                  <a:ext cx="131082" cy="476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D8DF98-29B2-2EAA-2558-E2A57EAA333F}"/>
                    </a:ext>
                  </a:extLst>
                </p14:cNvPr>
                <p14:cNvContentPartPr/>
                <p14:nvPr/>
              </p14:nvContentPartPr>
              <p14:xfrm>
                <a:off x="9869516" y="3552285"/>
                <a:ext cx="175320" cy="196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D8DF98-29B2-2EAA-2558-E2A57EAA33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58051" y="3540807"/>
                  <a:ext cx="198728" cy="219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0D6603-8B6D-9D7C-FC1B-AAA3A9E87CDE}"/>
                    </a:ext>
                  </a:extLst>
                </p14:cNvPr>
                <p14:cNvContentPartPr/>
                <p14:nvPr/>
              </p14:nvContentPartPr>
              <p14:xfrm>
                <a:off x="10164356" y="3561285"/>
                <a:ext cx="19440" cy="191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0D6603-8B6D-9D7C-FC1B-AAA3A9E87CD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52976" y="3549787"/>
                  <a:ext cx="42673" cy="214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4EC949B-E78F-43B4-4F38-7943D5C75AB7}"/>
                    </a:ext>
                  </a:extLst>
                </p14:cNvPr>
                <p14:cNvContentPartPr/>
                <p14:nvPr/>
              </p14:nvContentPartPr>
              <p14:xfrm>
                <a:off x="10089116" y="3647325"/>
                <a:ext cx="153360" cy="2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4EC949B-E78F-43B4-4F38-7943D5C75AB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77614" y="3636055"/>
                  <a:ext cx="176843" cy="44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2CCE589-4BCE-D357-20C9-4BC12DE386B4}"/>
                    </a:ext>
                  </a:extLst>
                </p14:cNvPr>
                <p14:cNvContentPartPr/>
                <p14:nvPr/>
              </p14:nvContentPartPr>
              <p14:xfrm>
                <a:off x="10304756" y="3622125"/>
                <a:ext cx="194760" cy="112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2CCE589-4BCE-D357-20C9-4BC12DE386B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92793" y="3610617"/>
                  <a:ext cx="218208" cy="136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94BAF1E-B37F-1BAD-0FC6-30E85B2480C0}"/>
                    </a:ext>
                  </a:extLst>
                </p14:cNvPr>
                <p14:cNvContentPartPr/>
                <p14:nvPr/>
              </p14:nvContentPartPr>
              <p14:xfrm>
                <a:off x="10484036" y="3423765"/>
                <a:ext cx="168480" cy="488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94BAF1E-B37F-1BAD-0FC6-30E85B2480C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72070" y="3411794"/>
                  <a:ext cx="191933" cy="512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7186563-49E3-A8DE-8F40-F4864C6A436B}"/>
                    </a:ext>
                  </a:extLst>
                </p14:cNvPr>
                <p14:cNvContentPartPr/>
                <p14:nvPr/>
              </p14:nvContentPartPr>
              <p14:xfrm>
                <a:off x="10752236" y="3607365"/>
                <a:ext cx="209880" cy="347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7186563-49E3-A8DE-8F40-F4864C6A436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40257" y="3595406"/>
                  <a:ext cx="233360" cy="371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93D2E7-2275-8AF7-3DB3-59499D9E7BFF}"/>
                    </a:ext>
                  </a:extLst>
                </p14:cNvPr>
                <p14:cNvContentPartPr/>
                <p14:nvPr/>
              </p14:nvContentPartPr>
              <p14:xfrm>
                <a:off x="10729196" y="3481005"/>
                <a:ext cx="207720" cy="25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93D2E7-2275-8AF7-3DB3-59499D9E7B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17231" y="3469172"/>
                  <a:ext cx="231172" cy="48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B69D1EF-CC0E-0BB7-0F57-F5C7730D17B4}"/>
                    </a:ext>
                  </a:extLst>
                </p14:cNvPr>
                <p14:cNvContentPartPr/>
                <p14:nvPr/>
              </p14:nvContentPartPr>
              <p14:xfrm>
                <a:off x="8082476" y="3415485"/>
                <a:ext cx="346680" cy="23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B69D1EF-CC0E-0BB7-0F57-F5C7730D17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70505" y="3403546"/>
                  <a:ext cx="370143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AAAF366-376E-6F15-E8CA-2442068F021F}"/>
                  </a:ext>
                </a:extLst>
              </p14:cNvPr>
              <p14:cNvContentPartPr/>
              <p14:nvPr/>
            </p14:nvContentPartPr>
            <p14:xfrm>
              <a:off x="7204436" y="992685"/>
              <a:ext cx="254520" cy="333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AAAF366-376E-6F15-E8CA-2442068F021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195796" y="984045"/>
                <a:ext cx="272160" cy="35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6501214-BCC1-88EA-70CC-5EC4906578D2}"/>
              </a:ext>
            </a:extLst>
          </p:cNvPr>
          <p:cNvGrpSpPr/>
          <p:nvPr/>
        </p:nvGrpSpPr>
        <p:grpSpPr>
          <a:xfrm>
            <a:off x="4132916" y="1128405"/>
            <a:ext cx="181440" cy="388440"/>
            <a:chOff x="4132916" y="1128405"/>
            <a:chExt cx="18144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30E4B95-0A13-E7FB-5906-CF75C407BF89}"/>
                    </a:ext>
                  </a:extLst>
                </p14:cNvPr>
                <p14:cNvContentPartPr/>
                <p14:nvPr/>
              </p14:nvContentPartPr>
              <p14:xfrm>
                <a:off x="4143716" y="1224525"/>
                <a:ext cx="104760" cy="292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30E4B95-0A13-E7FB-5906-CF75C407BF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34716" y="1215885"/>
                  <a:ext cx="122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78E3944-0D4D-9034-DCE7-8917D7258C81}"/>
                    </a:ext>
                  </a:extLst>
                </p14:cNvPr>
                <p14:cNvContentPartPr/>
                <p14:nvPr/>
              </p14:nvContentPartPr>
              <p14:xfrm>
                <a:off x="4132916" y="1128405"/>
                <a:ext cx="181440" cy="20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78E3944-0D4D-9034-DCE7-8917D7258C8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23916" y="1119765"/>
                  <a:ext cx="1990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23A1F7B-F034-71DD-BC85-34BA50E8B64E}"/>
              </a:ext>
            </a:extLst>
          </p:cNvPr>
          <p:cNvGrpSpPr/>
          <p:nvPr/>
        </p:nvGrpSpPr>
        <p:grpSpPr>
          <a:xfrm>
            <a:off x="2245796" y="1164405"/>
            <a:ext cx="285840" cy="302040"/>
            <a:chOff x="2245796" y="1164405"/>
            <a:chExt cx="28584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CE480A7-6049-986C-CA2D-0875D33B77F8}"/>
                    </a:ext>
                  </a:extLst>
                </p14:cNvPr>
                <p14:cNvContentPartPr/>
                <p14:nvPr/>
              </p14:nvContentPartPr>
              <p14:xfrm>
                <a:off x="2245796" y="1274925"/>
                <a:ext cx="274680" cy="191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CE480A7-6049-986C-CA2D-0875D33B77F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36796" y="1265925"/>
                  <a:ext cx="292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03FC7D5-61A1-8169-6C08-0E933F07816D}"/>
                    </a:ext>
                  </a:extLst>
                </p14:cNvPr>
                <p14:cNvContentPartPr/>
                <p14:nvPr/>
              </p14:nvContentPartPr>
              <p14:xfrm>
                <a:off x="2323556" y="1164405"/>
                <a:ext cx="208080" cy="24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03FC7D5-61A1-8169-6C08-0E933F0781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14556" y="1155405"/>
                  <a:ext cx="2257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FFAD968-D65F-0E71-34CC-F34DF1133BBB}"/>
              </a:ext>
            </a:extLst>
          </p:cNvPr>
          <p:cNvGrpSpPr/>
          <p:nvPr/>
        </p:nvGrpSpPr>
        <p:grpSpPr>
          <a:xfrm>
            <a:off x="3083156" y="1268085"/>
            <a:ext cx="252720" cy="150480"/>
            <a:chOff x="3083156" y="1268085"/>
            <a:chExt cx="25272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36D9616-8396-ECB0-6260-1770FF56E851}"/>
                    </a:ext>
                  </a:extLst>
                </p14:cNvPr>
                <p14:cNvContentPartPr/>
                <p14:nvPr/>
              </p14:nvContentPartPr>
              <p14:xfrm>
                <a:off x="3083156" y="1268085"/>
                <a:ext cx="231120" cy="45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36D9616-8396-ECB0-6260-1770FF56E85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74156" y="1259445"/>
                  <a:ext cx="248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D4A670D-FC3F-F26F-B9C8-FADF79780D3B}"/>
                    </a:ext>
                  </a:extLst>
                </p14:cNvPr>
                <p14:cNvContentPartPr/>
                <p14:nvPr/>
              </p14:nvContentPartPr>
              <p14:xfrm>
                <a:off x="3133916" y="1380765"/>
                <a:ext cx="201960" cy="37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D4A670D-FC3F-F26F-B9C8-FADF79780D3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24916" y="1372125"/>
                  <a:ext cx="21960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0F8FBED-9BD2-DDDD-295A-0DADB2F95F17}"/>
              </a:ext>
            </a:extLst>
          </p:cNvPr>
          <p:cNvGrpSpPr/>
          <p:nvPr/>
        </p:nvGrpSpPr>
        <p:grpSpPr>
          <a:xfrm>
            <a:off x="1682756" y="970365"/>
            <a:ext cx="461160" cy="808200"/>
            <a:chOff x="1682756" y="970365"/>
            <a:chExt cx="461160" cy="80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42B5A49-E426-6747-4EFC-E89ECB42B4A5}"/>
                    </a:ext>
                  </a:extLst>
                </p14:cNvPr>
                <p14:cNvContentPartPr/>
                <p14:nvPr/>
              </p14:nvContentPartPr>
              <p14:xfrm>
                <a:off x="1776716" y="970365"/>
                <a:ext cx="146160" cy="302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42B5A49-E426-6747-4EFC-E89ECB42B4A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67716" y="961725"/>
                  <a:ext cx="163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DAD8B95-8AA2-D92C-5161-527774D7E2EA}"/>
                    </a:ext>
                  </a:extLst>
                </p14:cNvPr>
                <p14:cNvContentPartPr/>
                <p14:nvPr/>
              </p14:nvContentPartPr>
              <p14:xfrm>
                <a:off x="1682756" y="1357725"/>
                <a:ext cx="413280" cy="53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DAD8B95-8AA2-D92C-5161-527774D7E2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74116" y="1349085"/>
                  <a:ext cx="430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486B544-1A47-C23D-FC1C-54853990F8C4}"/>
                    </a:ext>
                  </a:extLst>
                </p14:cNvPr>
                <p14:cNvContentPartPr/>
                <p14:nvPr/>
              </p14:nvContentPartPr>
              <p14:xfrm>
                <a:off x="1740356" y="1478325"/>
                <a:ext cx="161640" cy="300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486B544-1A47-C23D-FC1C-54853990F8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31356" y="1469325"/>
                  <a:ext cx="1792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60C1611-F2B4-4449-CE60-4C4268D89145}"/>
                    </a:ext>
                  </a:extLst>
                </p14:cNvPr>
                <p14:cNvContentPartPr/>
                <p14:nvPr/>
              </p14:nvContentPartPr>
              <p14:xfrm>
                <a:off x="2015756" y="1473645"/>
                <a:ext cx="106200" cy="253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60C1611-F2B4-4449-CE60-4C4268D891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07116" y="1464645"/>
                  <a:ext cx="123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CAF88DB-BEB6-6B6A-C1B0-528C6B185150}"/>
                    </a:ext>
                  </a:extLst>
                </p14:cNvPr>
                <p14:cNvContentPartPr/>
                <p14:nvPr/>
              </p14:nvContentPartPr>
              <p14:xfrm>
                <a:off x="1976516" y="1529805"/>
                <a:ext cx="167400" cy="29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CAF88DB-BEB6-6B6A-C1B0-528C6B18515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67876" y="1520805"/>
                  <a:ext cx="1850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35235A9-7F61-3818-8E4B-CB29C0C7FD69}"/>
              </a:ext>
            </a:extLst>
          </p:cNvPr>
          <p:cNvGrpSpPr/>
          <p:nvPr/>
        </p:nvGrpSpPr>
        <p:grpSpPr>
          <a:xfrm>
            <a:off x="4549076" y="1027245"/>
            <a:ext cx="464040" cy="354600"/>
            <a:chOff x="4549076" y="1027245"/>
            <a:chExt cx="46404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EC904C2-3EE2-D825-8F11-D240D39AB12B}"/>
                    </a:ext>
                  </a:extLst>
                </p14:cNvPr>
                <p14:cNvContentPartPr/>
                <p14:nvPr/>
              </p14:nvContentPartPr>
              <p14:xfrm>
                <a:off x="4579676" y="1135965"/>
                <a:ext cx="116640" cy="234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EC904C2-3EE2-D825-8F11-D240D39AB1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71036" y="1127325"/>
                  <a:ext cx="134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739627B-B995-EC83-DDF8-5BC0C0387486}"/>
                    </a:ext>
                  </a:extLst>
                </p14:cNvPr>
                <p14:cNvContentPartPr/>
                <p14:nvPr/>
              </p14:nvContentPartPr>
              <p14:xfrm>
                <a:off x="4549076" y="1178085"/>
                <a:ext cx="192600" cy="156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739627B-B995-EC83-DDF8-5BC0C03874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40436" y="1169445"/>
                  <a:ext cx="210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C8719BB-BCF1-EF14-B6F3-580502DE2078}"/>
                    </a:ext>
                  </a:extLst>
                </p14:cNvPr>
                <p14:cNvContentPartPr/>
                <p14:nvPr/>
              </p14:nvContentPartPr>
              <p14:xfrm>
                <a:off x="4838876" y="1109325"/>
                <a:ext cx="162360" cy="272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C8719BB-BCF1-EF14-B6F3-580502DE20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29876" y="1100325"/>
                  <a:ext cx="180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DA9D70-AB20-4789-23F8-56E3CDF91961}"/>
                    </a:ext>
                  </a:extLst>
                </p14:cNvPr>
                <p14:cNvContentPartPr/>
                <p14:nvPr/>
              </p14:nvContentPartPr>
              <p14:xfrm>
                <a:off x="4798196" y="1027245"/>
                <a:ext cx="214920" cy="17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DA9D70-AB20-4789-23F8-56E3CDF9196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89196" y="1018605"/>
                  <a:ext cx="23256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839F3BA-C226-8925-D287-551BF9464F7D}"/>
                  </a:ext>
                </a:extLst>
              </p14:cNvPr>
              <p14:cNvContentPartPr/>
              <p14:nvPr/>
            </p14:nvContentPartPr>
            <p14:xfrm>
              <a:off x="6675596" y="1067205"/>
              <a:ext cx="52920" cy="230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839F3BA-C226-8925-D287-551BF9464F7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666956" y="1058565"/>
                <a:ext cx="7056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6FCD0124-1640-6BA4-F65F-D1EE2F551504}"/>
              </a:ext>
            </a:extLst>
          </p:cNvPr>
          <p:cNvGrpSpPr/>
          <p:nvPr/>
        </p:nvGrpSpPr>
        <p:grpSpPr>
          <a:xfrm>
            <a:off x="7683596" y="953805"/>
            <a:ext cx="167400" cy="429480"/>
            <a:chOff x="7683596" y="953805"/>
            <a:chExt cx="16740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79BD66A-66CC-6B56-CA12-1F1A57810ED0}"/>
                    </a:ext>
                  </a:extLst>
                </p14:cNvPr>
                <p14:cNvContentPartPr/>
                <p14:nvPr/>
              </p14:nvContentPartPr>
              <p14:xfrm>
                <a:off x="7704116" y="1056405"/>
                <a:ext cx="121680" cy="326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79BD66A-66CC-6B56-CA12-1F1A57810ED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95476" y="1047405"/>
                  <a:ext cx="1393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DEB5941-9882-6C7D-C64B-C71F1729334C}"/>
                    </a:ext>
                  </a:extLst>
                </p14:cNvPr>
                <p14:cNvContentPartPr/>
                <p14:nvPr/>
              </p14:nvContentPartPr>
              <p14:xfrm>
                <a:off x="7683596" y="953805"/>
                <a:ext cx="167400" cy="12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DEB5941-9882-6C7D-C64B-C71F172933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74596" y="944805"/>
                  <a:ext cx="18504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69CBF77-3B69-E21A-0CA8-CBB03D70012A}"/>
                  </a:ext>
                </a:extLst>
              </p14:cNvPr>
              <p14:cNvContentPartPr/>
              <p14:nvPr/>
            </p14:nvContentPartPr>
            <p14:xfrm>
              <a:off x="6606116" y="1180605"/>
              <a:ext cx="278640" cy="295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69CBF77-3B69-E21A-0CA8-CBB03D70012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597116" y="1171605"/>
                <a:ext cx="29628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E2E037C-6F7C-DDB0-5BC8-829406591CE1}"/>
              </a:ext>
            </a:extLst>
          </p:cNvPr>
          <p:cNvGrpSpPr/>
          <p:nvPr/>
        </p:nvGrpSpPr>
        <p:grpSpPr>
          <a:xfrm>
            <a:off x="5417036" y="1021485"/>
            <a:ext cx="675000" cy="460440"/>
            <a:chOff x="5417036" y="1021485"/>
            <a:chExt cx="67500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82783E0-6469-A086-16A5-7D21975F381D}"/>
                    </a:ext>
                  </a:extLst>
                </p14:cNvPr>
                <p14:cNvContentPartPr/>
                <p14:nvPr/>
              </p14:nvContentPartPr>
              <p14:xfrm>
                <a:off x="5417036" y="1234965"/>
                <a:ext cx="162000" cy="17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82783E0-6469-A086-16A5-7D21975F381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08036" y="1225965"/>
                  <a:ext cx="179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BEA9975-663C-8900-40B6-6F5199B0302A}"/>
                    </a:ext>
                  </a:extLst>
                </p14:cNvPr>
                <p14:cNvContentPartPr/>
                <p14:nvPr/>
              </p14:nvContentPartPr>
              <p14:xfrm>
                <a:off x="5688836" y="1127325"/>
                <a:ext cx="152640" cy="250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BEA9975-663C-8900-40B6-6F5199B0302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80196" y="1118685"/>
                  <a:ext cx="170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5D6138C-B8E6-AEA7-CC8E-2E1AFD8FD3A8}"/>
                    </a:ext>
                  </a:extLst>
                </p14:cNvPr>
                <p14:cNvContentPartPr/>
                <p14:nvPr/>
              </p14:nvContentPartPr>
              <p14:xfrm>
                <a:off x="5675156" y="1021485"/>
                <a:ext cx="152280" cy="21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5D6138C-B8E6-AEA7-CC8E-2E1AFD8FD3A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66516" y="1012845"/>
                  <a:ext cx="169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D15089B-3D0A-205F-FCB7-619FACD38CB1}"/>
                    </a:ext>
                  </a:extLst>
                </p14:cNvPr>
                <p14:cNvContentPartPr/>
                <p14:nvPr/>
              </p14:nvContentPartPr>
              <p14:xfrm>
                <a:off x="5955236" y="1195005"/>
                <a:ext cx="136800" cy="286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D15089B-3D0A-205F-FCB7-619FACD38CB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46236" y="1186365"/>
                  <a:ext cx="154440" cy="3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7D2D050-E32E-2B4F-3DD5-F1F05CA515E4}"/>
                  </a:ext>
                </a:extLst>
              </p14:cNvPr>
              <p14:cNvContentPartPr/>
              <p14:nvPr/>
            </p14:nvContentPartPr>
            <p14:xfrm>
              <a:off x="4367451" y="3742200"/>
              <a:ext cx="816480" cy="170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7D2D050-E32E-2B4F-3DD5-F1F05CA515E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358451" y="3733200"/>
                <a:ext cx="8341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71A6AD7-1171-1F56-DAF4-4A1028337BCB}"/>
                  </a:ext>
                </a:extLst>
              </p14:cNvPr>
              <p14:cNvContentPartPr/>
              <p14:nvPr/>
            </p14:nvContentPartPr>
            <p14:xfrm>
              <a:off x="5464371" y="3650760"/>
              <a:ext cx="275040" cy="417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71A6AD7-1171-1F56-DAF4-4A1028337BC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55371" y="3641760"/>
                <a:ext cx="2926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D1F7FDC3-E4AB-51C2-C942-D526D490D723}"/>
                  </a:ext>
                </a:extLst>
              </p14:cNvPr>
              <p14:cNvContentPartPr/>
              <p14:nvPr/>
            </p14:nvContentPartPr>
            <p14:xfrm>
              <a:off x="9383331" y="3442320"/>
              <a:ext cx="1269360" cy="4161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D1F7FDC3-E4AB-51C2-C942-D526D490D72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374331" y="3433312"/>
                <a:ext cx="1287000" cy="433815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C53D056-4DD6-794A-EFC1-497B56BA78E9}"/>
              </a:ext>
            </a:extLst>
          </p:cNvPr>
          <p:cNvGrpSpPr/>
          <p:nvPr/>
        </p:nvGrpSpPr>
        <p:grpSpPr>
          <a:xfrm>
            <a:off x="10863651" y="3429000"/>
            <a:ext cx="1034280" cy="357840"/>
            <a:chOff x="10863651" y="3429000"/>
            <a:chExt cx="103428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694F17B-9F81-2518-231A-52A8D6FA81D2}"/>
                    </a:ext>
                  </a:extLst>
                </p14:cNvPr>
                <p14:cNvContentPartPr/>
                <p14:nvPr/>
              </p14:nvContentPartPr>
              <p14:xfrm>
                <a:off x="10863651" y="3429000"/>
                <a:ext cx="971280" cy="357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694F17B-9F81-2518-231A-52A8D6FA81D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54648" y="3420000"/>
                  <a:ext cx="988927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DCB0ACE-3840-4E97-83AA-D8D71EFAEB0C}"/>
                    </a:ext>
                  </a:extLst>
                </p14:cNvPr>
                <p14:cNvContentPartPr/>
                <p14:nvPr/>
              </p14:nvContentPartPr>
              <p14:xfrm>
                <a:off x="11667891" y="3589200"/>
                <a:ext cx="230040" cy="45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DCB0ACE-3840-4E97-83AA-D8D71EFAEB0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658891" y="3580200"/>
                  <a:ext cx="24768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711D742-0779-25BB-E019-0C2D10491E91}"/>
              </a:ext>
            </a:extLst>
          </p:cNvPr>
          <p:cNvGrpSpPr/>
          <p:nvPr/>
        </p:nvGrpSpPr>
        <p:grpSpPr>
          <a:xfrm>
            <a:off x="231956" y="793245"/>
            <a:ext cx="10400220" cy="3224715"/>
            <a:chOff x="231956" y="793245"/>
            <a:chExt cx="10400220" cy="32247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45D6C68-0278-C468-EFBC-6543365CDE30}"/>
                    </a:ext>
                  </a:extLst>
                </p14:cNvPr>
                <p14:cNvContentPartPr/>
                <p14:nvPr/>
              </p14:nvContentPartPr>
              <p14:xfrm>
                <a:off x="285056" y="2338560"/>
                <a:ext cx="957240" cy="506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45D6C68-0278-C468-EFBC-6543365CDE3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6053" y="2329560"/>
                  <a:ext cx="974887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9773B2F-B2AB-75E3-D5B1-39452A7264ED}"/>
                    </a:ext>
                  </a:extLst>
                </p14:cNvPr>
                <p14:cNvContentPartPr/>
                <p14:nvPr/>
              </p14:nvContentPartPr>
              <p14:xfrm>
                <a:off x="1353176" y="2631600"/>
                <a:ext cx="109800" cy="23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9773B2F-B2AB-75E3-D5B1-39452A7264E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44176" y="2622600"/>
                  <a:ext cx="127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FBD7CF9-DE27-6CE0-719D-6D46EC27C741}"/>
                    </a:ext>
                  </a:extLst>
                </p14:cNvPr>
                <p14:cNvContentPartPr/>
                <p14:nvPr/>
              </p14:nvContentPartPr>
              <p14:xfrm>
                <a:off x="1577816" y="2284200"/>
                <a:ext cx="739800" cy="538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FBD7CF9-DE27-6CE0-719D-6D46EC27C74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68816" y="2275200"/>
                  <a:ext cx="75744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80F780D-A489-39E4-9064-48C488DAB00B}"/>
                    </a:ext>
                  </a:extLst>
                </p14:cNvPr>
                <p14:cNvContentPartPr/>
                <p14:nvPr/>
              </p14:nvContentPartPr>
              <p14:xfrm>
                <a:off x="2152196" y="2068725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80F780D-A489-39E4-9064-48C488DAB00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43556" y="206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505BE53-4F0E-115A-3728-374B7B5A1D77}"/>
                    </a:ext>
                  </a:extLst>
                </p14:cNvPr>
                <p14:cNvContentPartPr/>
                <p14:nvPr/>
              </p14:nvContentPartPr>
              <p14:xfrm>
                <a:off x="2638736" y="2306880"/>
                <a:ext cx="1400760" cy="592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505BE53-4F0E-115A-3728-374B7B5A1D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29736" y="2297880"/>
                  <a:ext cx="141840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2BEE96-79AE-E46C-F3C8-6A524659584E}"/>
                    </a:ext>
                  </a:extLst>
                </p14:cNvPr>
                <p14:cNvContentPartPr/>
                <p14:nvPr/>
              </p14:nvContentPartPr>
              <p14:xfrm>
                <a:off x="3763736" y="2510280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2BEE96-79AE-E46C-F3C8-6A524659584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54736" y="2501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DEB5E9A-19CC-E261-3F50-60A9EA29288D}"/>
                    </a:ext>
                  </a:extLst>
                </p14:cNvPr>
                <p14:cNvContentPartPr/>
                <p14:nvPr/>
              </p14:nvContentPartPr>
              <p14:xfrm>
                <a:off x="3404096" y="2404440"/>
                <a:ext cx="368640" cy="72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DEB5E9A-19CC-E261-3F50-60A9EA29288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95096" y="2395395"/>
                  <a:ext cx="386280" cy="90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7A70A18-F405-2881-6616-7A5436FAB118}"/>
                    </a:ext>
                  </a:extLst>
                </p14:cNvPr>
                <p14:cNvContentPartPr/>
                <p14:nvPr/>
              </p14:nvContentPartPr>
              <p14:xfrm>
                <a:off x="4269536" y="2381400"/>
                <a:ext cx="341640" cy="443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7A70A18-F405-2881-6616-7A5436FAB11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60545" y="2372400"/>
                  <a:ext cx="359261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D987189-8A8B-C655-A1BE-2D63350D9039}"/>
                    </a:ext>
                  </a:extLst>
                </p14:cNvPr>
                <p14:cNvContentPartPr/>
                <p14:nvPr/>
              </p14:nvContentPartPr>
              <p14:xfrm>
                <a:off x="4826816" y="2255400"/>
                <a:ext cx="1126440" cy="415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D987189-8A8B-C655-A1BE-2D63350D903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17816" y="2246400"/>
                  <a:ext cx="11440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7C103DA-A240-5632-A120-745F069E02DE}"/>
                    </a:ext>
                  </a:extLst>
                </p14:cNvPr>
                <p14:cNvContentPartPr/>
                <p14:nvPr/>
              </p14:nvContentPartPr>
              <p14:xfrm>
                <a:off x="5658056" y="2396520"/>
                <a:ext cx="37440" cy="21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7C103DA-A240-5632-A120-745F069E02D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49056" y="2387520"/>
                  <a:ext cx="55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704E769-E5DB-6F02-C585-AF336AB85801}"/>
                    </a:ext>
                  </a:extLst>
                </p14:cNvPr>
                <p14:cNvContentPartPr/>
                <p14:nvPr/>
              </p14:nvContentPartPr>
              <p14:xfrm>
                <a:off x="5460596" y="1958205"/>
                <a:ext cx="314640" cy="27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704E769-E5DB-6F02-C585-AF336AB8580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451596" y="1949205"/>
                  <a:ext cx="332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59F696F-8CD4-D8A5-3A3C-101DD007A396}"/>
                    </a:ext>
                  </a:extLst>
                </p14:cNvPr>
                <p14:cNvContentPartPr/>
                <p14:nvPr/>
              </p14:nvContentPartPr>
              <p14:xfrm>
                <a:off x="4643216" y="2567880"/>
                <a:ext cx="161280" cy="21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59F696F-8CD4-D8A5-3A3C-101DD007A39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34216" y="2558880"/>
                  <a:ext cx="178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5B456AB-C80E-2EF5-699C-296DA910EE49}"/>
                    </a:ext>
                  </a:extLst>
                </p14:cNvPr>
                <p14:cNvContentPartPr/>
                <p14:nvPr/>
              </p14:nvContentPartPr>
              <p14:xfrm>
                <a:off x="4066496" y="2630880"/>
                <a:ext cx="163080" cy="33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5B456AB-C80E-2EF5-699C-296DA910EE4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057496" y="2621880"/>
                  <a:ext cx="180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C49CF63-5416-59F5-E442-E8EB64CBDA38}"/>
                    </a:ext>
                  </a:extLst>
                </p14:cNvPr>
                <p14:cNvContentPartPr/>
                <p14:nvPr/>
              </p14:nvContentPartPr>
              <p14:xfrm>
                <a:off x="6324416" y="2332080"/>
                <a:ext cx="1544760" cy="528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C49CF63-5416-59F5-E442-E8EB64CBDA3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15416" y="2323080"/>
                  <a:ext cx="156240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F1A3E2-98EA-5C83-4946-A85E7A5D38BC}"/>
                    </a:ext>
                  </a:extLst>
                </p14:cNvPr>
                <p14:cNvContentPartPr/>
                <p14:nvPr/>
              </p14:nvContentPartPr>
              <p14:xfrm>
                <a:off x="7100576" y="2373480"/>
                <a:ext cx="133920" cy="61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F1A3E2-98EA-5C83-4946-A85E7A5D38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91576" y="2364480"/>
                  <a:ext cx="151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D056D97-0445-8271-1370-ECF1519CACE3}"/>
                    </a:ext>
                  </a:extLst>
                </p14:cNvPr>
                <p14:cNvContentPartPr/>
                <p14:nvPr/>
              </p14:nvContentPartPr>
              <p14:xfrm>
                <a:off x="7847576" y="2472120"/>
                <a:ext cx="75240" cy="113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D056D97-0445-8271-1370-ECF1519CACE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38576" y="2463148"/>
                  <a:ext cx="92880" cy="130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3D3EF6E-79B9-4A97-3CB3-1D96538B699C}"/>
                    </a:ext>
                  </a:extLst>
                </p14:cNvPr>
                <p14:cNvContentPartPr/>
                <p14:nvPr/>
              </p14:nvContentPartPr>
              <p14:xfrm>
                <a:off x="8285336" y="2400480"/>
                <a:ext cx="1062000" cy="267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3D3EF6E-79B9-4A97-3CB3-1D96538B699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276339" y="2391480"/>
                  <a:ext cx="1079634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A5DC82B-4893-87FF-45C6-CA0B855FA975}"/>
                    </a:ext>
                  </a:extLst>
                </p14:cNvPr>
                <p14:cNvContentPartPr/>
                <p14:nvPr/>
              </p14:nvContentPartPr>
              <p14:xfrm>
                <a:off x="9618776" y="2102760"/>
                <a:ext cx="1013400" cy="679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A5DC82B-4893-87FF-45C6-CA0B855FA97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09779" y="2093760"/>
                  <a:ext cx="1031034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63DBD27-58A0-9D58-8EA6-8540CAE8B56B}"/>
                    </a:ext>
                  </a:extLst>
                </p14:cNvPr>
                <p14:cNvContentPartPr/>
                <p14:nvPr/>
              </p14:nvContentPartPr>
              <p14:xfrm>
                <a:off x="1286931" y="3771720"/>
                <a:ext cx="145440" cy="133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63DBD27-58A0-9D58-8EA6-8540CAE8B5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277953" y="3762720"/>
                  <a:ext cx="163036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97F7C66-DF44-A930-A752-85CEAADA55AA}"/>
                    </a:ext>
                  </a:extLst>
                </p14:cNvPr>
                <p14:cNvContentPartPr/>
                <p14:nvPr/>
              </p14:nvContentPartPr>
              <p14:xfrm>
                <a:off x="1613811" y="3583800"/>
                <a:ext cx="68040" cy="354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97F7C66-DF44-A930-A752-85CEAADA55A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04811" y="3574809"/>
                  <a:ext cx="85680" cy="371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6BC2347-8119-D015-8DE7-1A5AEBCE9887}"/>
                    </a:ext>
                  </a:extLst>
                </p14:cNvPr>
                <p14:cNvContentPartPr/>
                <p14:nvPr/>
              </p14:nvContentPartPr>
              <p14:xfrm>
                <a:off x="1777971" y="3699000"/>
                <a:ext cx="218160" cy="225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6BC2347-8119-D015-8DE7-1A5AEBCE988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68956" y="3690000"/>
                  <a:ext cx="235829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E9CA6DD-B195-02FE-8799-B7F57E78BAF8}"/>
                    </a:ext>
                  </a:extLst>
                </p14:cNvPr>
                <p14:cNvContentPartPr/>
                <p14:nvPr/>
              </p14:nvContentPartPr>
              <p14:xfrm>
                <a:off x="2182971" y="3737160"/>
                <a:ext cx="3600" cy="180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E9CA6DD-B195-02FE-8799-B7F57E78BAF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173971" y="3728160"/>
                  <a:ext cx="21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6E723FF-DB08-D9BE-16B6-F2B7A017A925}"/>
                    </a:ext>
                  </a:extLst>
                </p14:cNvPr>
                <p14:cNvContentPartPr/>
                <p14:nvPr/>
              </p14:nvContentPartPr>
              <p14:xfrm>
                <a:off x="2140851" y="3829320"/>
                <a:ext cx="118440" cy="21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6E723FF-DB08-D9BE-16B6-F2B7A017A92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131851" y="3820320"/>
                  <a:ext cx="136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BE6B77F-32F3-8F63-824F-7CD0B717EBA9}"/>
                    </a:ext>
                  </a:extLst>
                </p14:cNvPr>
                <p14:cNvContentPartPr/>
                <p14:nvPr/>
              </p14:nvContentPartPr>
              <p14:xfrm>
                <a:off x="2340291" y="3796200"/>
                <a:ext cx="115920" cy="79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BE6B77F-32F3-8F63-824F-7CD0B717EBA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331291" y="3787200"/>
                  <a:ext cx="133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BBA3F24-6AEE-52F1-3125-D49831929173}"/>
                    </a:ext>
                  </a:extLst>
                </p14:cNvPr>
                <p14:cNvContentPartPr/>
                <p14:nvPr/>
              </p14:nvContentPartPr>
              <p14:xfrm>
                <a:off x="2536851" y="3615120"/>
                <a:ext cx="128520" cy="381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BBA3F24-6AEE-52F1-3125-D4983192917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527876" y="3606111"/>
                  <a:ext cx="146111" cy="398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4F3F7F6-0277-C0E5-F2D9-3A72CC4B0BF2}"/>
                    </a:ext>
                  </a:extLst>
                </p14:cNvPr>
                <p14:cNvContentPartPr/>
                <p14:nvPr/>
              </p14:nvContentPartPr>
              <p14:xfrm>
                <a:off x="2935731" y="3797640"/>
                <a:ext cx="297720" cy="139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4F3F7F6-0277-C0E5-F2D9-3A72CC4B0BF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26731" y="3788640"/>
                  <a:ext cx="315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04906D9-CF9A-CF59-7B07-BE5A52DC6B89}"/>
                    </a:ext>
                  </a:extLst>
                </p14:cNvPr>
                <p14:cNvContentPartPr/>
                <p14:nvPr/>
              </p14:nvContentPartPr>
              <p14:xfrm>
                <a:off x="3009891" y="3688560"/>
                <a:ext cx="38880" cy="9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04906D9-CF9A-CF59-7B07-BE5A52DC6B8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00891" y="3679560"/>
                  <a:ext cx="56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2E3ACC1-3F2E-C366-79A8-9AC9903A6502}"/>
                    </a:ext>
                  </a:extLst>
                </p14:cNvPr>
                <p14:cNvContentPartPr/>
                <p14:nvPr/>
              </p14:nvContentPartPr>
              <p14:xfrm>
                <a:off x="3522891" y="3601800"/>
                <a:ext cx="645840" cy="334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2E3ACC1-3F2E-C366-79A8-9AC9903A650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13896" y="3592790"/>
                  <a:ext cx="663470" cy="3520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D5A088B-4200-EBED-A75C-9E8B964382F3}"/>
                    </a:ext>
                  </a:extLst>
                </p14:cNvPr>
                <p14:cNvContentPartPr/>
                <p14:nvPr/>
              </p14:nvContentPartPr>
              <p14:xfrm>
                <a:off x="3794691" y="3697920"/>
                <a:ext cx="158400" cy="41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D5A088B-4200-EBED-A75C-9E8B964382F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85691" y="3688920"/>
                  <a:ext cx="176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D7E698C-B57A-A36B-62F1-68EBB83130FB}"/>
                    </a:ext>
                  </a:extLst>
                </p14:cNvPr>
                <p14:cNvContentPartPr/>
                <p14:nvPr/>
              </p14:nvContentPartPr>
              <p14:xfrm>
                <a:off x="3578691" y="3687120"/>
                <a:ext cx="228240" cy="18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D7E698C-B57A-A36B-62F1-68EBB83130F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69691" y="3678120"/>
                  <a:ext cx="245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4F6CA5E-B1DE-722C-8D55-20050CEB0101}"/>
                    </a:ext>
                  </a:extLst>
                </p14:cNvPr>
                <p14:cNvContentPartPr/>
                <p14:nvPr/>
              </p14:nvContentPartPr>
              <p14:xfrm>
                <a:off x="5987451" y="3493800"/>
                <a:ext cx="1140480" cy="524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4F6CA5E-B1DE-722C-8D55-20050CEB010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78451" y="3484800"/>
                  <a:ext cx="115812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475F1D3-21D0-AF79-6C65-01DC022ED659}"/>
                    </a:ext>
                  </a:extLst>
                </p14:cNvPr>
                <p14:cNvContentPartPr/>
                <p14:nvPr/>
              </p14:nvContentPartPr>
              <p14:xfrm>
                <a:off x="7326651" y="3694320"/>
                <a:ext cx="395640" cy="121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475F1D3-21D0-AF79-6C65-01DC022ED65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317659" y="3685320"/>
                  <a:ext cx="413264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85D1092-2966-BDFA-2221-21CE968901DB}"/>
                    </a:ext>
                  </a:extLst>
                </p14:cNvPr>
                <p14:cNvContentPartPr/>
                <p14:nvPr/>
              </p14:nvContentPartPr>
              <p14:xfrm>
                <a:off x="7389651" y="3530160"/>
                <a:ext cx="88200" cy="19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85D1092-2966-BDFA-2221-21CE968901D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80651" y="3521160"/>
                  <a:ext cx="105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AFF9C78-2D8F-01B9-876F-18CB71C5B6E4}"/>
                    </a:ext>
                  </a:extLst>
                </p14:cNvPr>
                <p14:cNvContentPartPr/>
                <p14:nvPr/>
              </p14:nvContentPartPr>
              <p14:xfrm>
                <a:off x="7963131" y="3740400"/>
                <a:ext cx="253080" cy="117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AFF9C78-2D8F-01B9-876F-18CB71C5B6E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54131" y="3731400"/>
                  <a:ext cx="270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FD84B2E-DCE3-8AB3-5D07-AD5832188FC2}"/>
                    </a:ext>
                  </a:extLst>
                </p14:cNvPr>
                <p14:cNvContentPartPr/>
                <p14:nvPr/>
              </p14:nvContentPartPr>
              <p14:xfrm>
                <a:off x="8475411" y="3532680"/>
                <a:ext cx="710280" cy="309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FD84B2E-DCE3-8AB3-5D07-AD5832188FC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466411" y="3523680"/>
                  <a:ext cx="7279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4519DE7-446E-1CB1-9C23-8F94E228897B}"/>
                    </a:ext>
                  </a:extLst>
                </p14:cNvPr>
                <p14:cNvContentPartPr/>
                <p14:nvPr/>
              </p14:nvContentPartPr>
              <p14:xfrm>
                <a:off x="8945931" y="3621960"/>
                <a:ext cx="262800" cy="24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4519DE7-446E-1CB1-9C23-8F94E228897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936943" y="3613090"/>
                  <a:ext cx="280416" cy="41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83384C6-FC2F-BACB-7A06-871137DF959B}"/>
                    </a:ext>
                  </a:extLst>
                </p14:cNvPr>
                <p14:cNvContentPartPr/>
                <p14:nvPr/>
              </p14:nvContentPartPr>
              <p14:xfrm>
                <a:off x="8863851" y="3517200"/>
                <a:ext cx="108360" cy="4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83384C6-FC2F-BACB-7A06-871137DF959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854851" y="3508200"/>
                  <a:ext cx="126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6E3449F-9FB1-DB74-A27D-172CDC6A843F}"/>
                    </a:ext>
                  </a:extLst>
                </p14:cNvPr>
                <p14:cNvContentPartPr/>
                <p14:nvPr/>
              </p14:nvContentPartPr>
              <p14:xfrm>
                <a:off x="231956" y="793245"/>
                <a:ext cx="8088120" cy="1078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6E3449F-9FB1-DB74-A27D-172CDC6A843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23316" y="784245"/>
                  <a:ext cx="8105760" cy="10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E6C4782-2A70-E10B-F870-97A4CC4091B1}"/>
                  </a:ext>
                </a:extLst>
              </p14:cNvPr>
              <p14:cNvContentPartPr/>
              <p14:nvPr/>
            </p14:nvContentPartPr>
            <p14:xfrm>
              <a:off x="1057076" y="1210845"/>
              <a:ext cx="381960" cy="3578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E6C4782-2A70-E10B-F870-97A4CC4091B1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48436" y="1201845"/>
                <a:ext cx="3996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6C391E7-DE7F-2CB6-E037-9AEBD623B863}"/>
                  </a:ext>
                </a:extLst>
              </p14:cNvPr>
              <p14:cNvContentPartPr/>
              <p14:nvPr/>
            </p14:nvContentPartPr>
            <p14:xfrm>
              <a:off x="613556" y="6168405"/>
              <a:ext cx="360" cy="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6C391E7-DE7F-2CB6-E037-9AEBD623B86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04556" y="61597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AB7F9A9-13C6-C777-9BB0-CCEE188C6E6F}"/>
              </a:ext>
            </a:extLst>
          </p:cNvPr>
          <p:cNvGrpSpPr/>
          <p:nvPr/>
        </p:nvGrpSpPr>
        <p:grpSpPr>
          <a:xfrm>
            <a:off x="300891" y="3714120"/>
            <a:ext cx="825480" cy="329040"/>
            <a:chOff x="300891" y="3714120"/>
            <a:chExt cx="82548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1660B7A-B64F-5A75-2AA6-72EE2BF86DE9}"/>
                    </a:ext>
                  </a:extLst>
                </p14:cNvPr>
                <p14:cNvContentPartPr/>
                <p14:nvPr/>
              </p14:nvContentPartPr>
              <p14:xfrm>
                <a:off x="300891" y="3714120"/>
                <a:ext cx="332280" cy="329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1660B7A-B64F-5A75-2AA6-72EE2BF86D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1891" y="3705120"/>
                  <a:ext cx="3499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89F5312-7892-758B-4C17-0F6CA265DF6B}"/>
                    </a:ext>
                  </a:extLst>
                </p14:cNvPr>
                <p14:cNvContentPartPr/>
                <p14:nvPr/>
              </p14:nvContentPartPr>
              <p14:xfrm>
                <a:off x="863211" y="3786840"/>
                <a:ext cx="232200" cy="19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89F5312-7892-758B-4C17-0F6CA265DF6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4211" y="3777840"/>
                  <a:ext cx="249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99AB46E-D79E-2A88-8BC0-F4CF63E9116A}"/>
                    </a:ext>
                  </a:extLst>
                </p14:cNvPr>
                <p14:cNvContentPartPr/>
                <p14:nvPr/>
              </p14:nvContentPartPr>
              <p14:xfrm>
                <a:off x="909291" y="3866760"/>
                <a:ext cx="217080" cy="14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99AB46E-D79E-2A88-8BC0-F4CF63E9116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0291" y="3857760"/>
                  <a:ext cx="23472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4FE2D90-12C5-A3AA-6127-7F9F78F820AF}"/>
              </a:ext>
            </a:extLst>
          </p:cNvPr>
          <p:cNvGrpSpPr/>
          <p:nvPr/>
        </p:nvGrpSpPr>
        <p:grpSpPr>
          <a:xfrm>
            <a:off x="326276" y="5013069"/>
            <a:ext cx="730800" cy="327960"/>
            <a:chOff x="326276" y="5013069"/>
            <a:chExt cx="73080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282A4D6-C5F0-9169-65F8-FE2C72010EDB}"/>
                    </a:ext>
                  </a:extLst>
                </p14:cNvPr>
                <p14:cNvContentPartPr/>
                <p14:nvPr/>
              </p14:nvContentPartPr>
              <p14:xfrm>
                <a:off x="326276" y="5013069"/>
                <a:ext cx="730800" cy="327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282A4D6-C5F0-9169-65F8-FE2C72010ED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7276" y="5004069"/>
                  <a:ext cx="7484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18C2B8E-5438-5532-F4F6-02DCF8CD5585}"/>
                    </a:ext>
                  </a:extLst>
                </p14:cNvPr>
                <p14:cNvContentPartPr/>
                <p14:nvPr/>
              </p14:nvContentPartPr>
              <p14:xfrm>
                <a:off x="638036" y="5140509"/>
                <a:ext cx="178920" cy="22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18C2B8E-5438-5532-F4F6-02DCF8CD55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9036" y="5131509"/>
                  <a:ext cx="1965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A113D48A-77F3-CA66-B055-43767959BDE7}"/>
              </a:ext>
            </a:extLst>
          </p:cNvPr>
          <p:cNvGrpSpPr/>
          <p:nvPr/>
        </p:nvGrpSpPr>
        <p:grpSpPr>
          <a:xfrm>
            <a:off x="1227716" y="4965549"/>
            <a:ext cx="1380240" cy="466200"/>
            <a:chOff x="1227716" y="4965549"/>
            <a:chExt cx="138024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6D633FC-0A73-F449-C6A5-A64FD8F5502B}"/>
                    </a:ext>
                  </a:extLst>
                </p14:cNvPr>
                <p14:cNvContentPartPr/>
                <p14:nvPr/>
              </p14:nvContentPartPr>
              <p14:xfrm>
                <a:off x="1227716" y="4965549"/>
                <a:ext cx="896760" cy="466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6D633FC-0A73-F449-C6A5-A64FD8F5502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218716" y="4956556"/>
                  <a:ext cx="914400" cy="483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3B286BC-EDBE-097F-8830-968F02AEA2BD}"/>
                    </a:ext>
                  </a:extLst>
                </p14:cNvPr>
                <p14:cNvContentPartPr/>
                <p14:nvPr/>
              </p14:nvContentPartPr>
              <p14:xfrm>
                <a:off x="2318516" y="5178309"/>
                <a:ext cx="289440" cy="97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3B286BC-EDBE-097F-8830-968F02AEA2B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09527" y="5169309"/>
                  <a:ext cx="307058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DCCE6CB-6ADB-F5E5-4402-C2324DBEDC0F}"/>
                    </a:ext>
                  </a:extLst>
                </p14:cNvPr>
                <p14:cNvContentPartPr/>
                <p14:nvPr/>
              </p14:nvContentPartPr>
              <p14:xfrm>
                <a:off x="2364956" y="5016309"/>
                <a:ext cx="50400" cy="9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DCCE6CB-6ADB-F5E5-4402-C2324DBEDC0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55956" y="5007309"/>
                  <a:ext cx="680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2D82435-3E17-7F5E-A031-F5D291DD12A2}"/>
              </a:ext>
            </a:extLst>
          </p:cNvPr>
          <p:cNvGrpSpPr/>
          <p:nvPr/>
        </p:nvGrpSpPr>
        <p:grpSpPr>
          <a:xfrm>
            <a:off x="2870036" y="4837749"/>
            <a:ext cx="2008800" cy="422280"/>
            <a:chOff x="2870036" y="4837749"/>
            <a:chExt cx="200880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A42BF7A-AB8A-D256-1116-9021CD6A66DA}"/>
                    </a:ext>
                  </a:extLst>
                </p14:cNvPr>
                <p14:cNvContentPartPr/>
                <p14:nvPr/>
              </p14:nvContentPartPr>
              <p14:xfrm>
                <a:off x="2870036" y="4954029"/>
                <a:ext cx="690480" cy="306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A42BF7A-AB8A-D256-1116-9021CD6A66D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61036" y="4945029"/>
                  <a:ext cx="7081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CEA70BE-91BC-F062-B7EF-50F1D5FC7E7B}"/>
                    </a:ext>
                  </a:extLst>
                </p14:cNvPr>
                <p14:cNvContentPartPr/>
                <p14:nvPr/>
              </p14:nvContentPartPr>
              <p14:xfrm>
                <a:off x="3359636" y="5029989"/>
                <a:ext cx="178920" cy="11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CEA70BE-91BC-F062-B7EF-50F1D5FC7E7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50636" y="5020989"/>
                  <a:ext cx="196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C1F69F4-FBEA-4FAB-BC5C-EC35B0F51BA6}"/>
                    </a:ext>
                  </a:extLst>
                </p14:cNvPr>
                <p14:cNvContentPartPr/>
                <p14:nvPr/>
              </p14:nvContentPartPr>
              <p14:xfrm>
                <a:off x="3291236" y="4993989"/>
                <a:ext cx="21960" cy="13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C1F69F4-FBEA-4FAB-BC5C-EC35B0F51BA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282236" y="4984989"/>
                  <a:ext cx="39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623EB30-6454-8197-BDE6-2D98A66E9FC6}"/>
                    </a:ext>
                  </a:extLst>
                </p14:cNvPr>
                <p14:cNvContentPartPr/>
                <p14:nvPr/>
              </p14:nvContentPartPr>
              <p14:xfrm>
                <a:off x="3760316" y="4837749"/>
                <a:ext cx="939240" cy="382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623EB30-6454-8197-BDE6-2D98A66E9FC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751316" y="4828749"/>
                  <a:ext cx="9568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1405E77-5AEF-AB61-5245-A5FD18D7DA2B}"/>
                    </a:ext>
                  </a:extLst>
                </p14:cNvPr>
                <p14:cNvContentPartPr/>
                <p14:nvPr/>
              </p14:nvContentPartPr>
              <p14:xfrm>
                <a:off x="4709636" y="5036829"/>
                <a:ext cx="169200" cy="118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1405E77-5AEF-AB61-5245-A5FD18D7DA2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00636" y="5027829"/>
                  <a:ext cx="18684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38E618E-6B9E-8AC8-DE99-45ED57598E51}"/>
                  </a:ext>
                </a:extLst>
              </p14:cNvPr>
              <p14:cNvContentPartPr/>
              <p14:nvPr/>
            </p14:nvContentPartPr>
            <p14:xfrm>
              <a:off x="5224076" y="4856109"/>
              <a:ext cx="310680" cy="5058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38E618E-6B9E-8AC8-DE99-45ED57598E5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215076" y="4847109"/>
                <a:ext cx="3283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BA306CEB-CF6B-C000-9EF0-449B14857775}"/>
                  </a:ext>
                </a:extLst>
              </p14:cNvPr>
              <p14:cNvContentPartPr/>
              <p14:nvPr/>
            </p14:nvContentPartPr>
            <p14:xfrm>
              <a:off x="371996" y="4959789"/>
              <a:ext cx="246240" cy="597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BA306CEB-CF6B-C000-9EF0-449B14857775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63009" y="4950843"/>
                <a:ext cx="263854" cy="77294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91FF67A-D09A-0AA2-28C2-6FA249D34FD0}"/>
              </a:ext>
            </a:extLst>
          </p:cNvPr>
          <p:cNvGrpSpPr/>
          <p:nvPr/>
        </p:nvGrpSpPr>
        <p:grpSpPr>
          <a:xfrm>
            <a:off x="5717276" y="4757469"/>
            <a:ext cx="4424400" cy="601920"/>
            <a:chOff x="5717276" y="4757469"/>
            <a:chExt cx="442440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B0669F3-6760-E65C-ADDA-8FB945171439}"/>
                    </a:ext>
                  </a:extLst>
                </p14:cNvPr>
                <p14:cNvContentPartPr/>
                <p14:nvPr/>
              </p14:nvContentPartPr>
              <p14:xfrm>
                <a:off x="5717276" y="4799949"/>
                <a:ext cx="1179360" cy="382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B0669F3-6760-E65C-ADDA-8FB94517143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08276" y="4790949"/>
                  <a:ext cx="11970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BF906BB-1C31-F296-50B9-C164DD99B64C}"/>
                    </a:ext>
                  </a:extLst>
                </p14:cNvPr>
                <p14:cNvContentPartPr/>
                <p14:nvPr/>
              </p14:nvContentPartPr>
              <p14:xfrm>
                <a:off x="6220916" y="4881309"/>
                <a:ext cx="350640" cy="51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BF906BB-1C31-F296-50B9-C164DD99B64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211925" y="4872309"/>
                  <a:ext cx="368262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7F5D46C-F8E4-A96B-5B84-85F2B9435EF9}"/>
                    </a:ext>
                  </a:extLst>
                </p14:cNvPr>
                <p14:cNvContentPartPr/>
                <p14:nvPr/>
              </p14:nvContentPartPr>
              <p14:xfrm>
                <a:off x="7066916" y="4757469"/>
                <a:ext cx="1272600" cy="601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7F5D46C-F8E4-A96B-5B84-85F2B9435EF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057916" y="4748469"/>
                  <a:ext cx="129024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8A1FE05-BA6E-F84B-0C9D-40A49345E655}"/>
                    </a:ext>
                  </a:extLst>
                </p14:cNvPr>
                <p14:cNvContentPartPr/>
                <p14:nvPr/>
              </p14:nvContentPartPr>
              <p14:xfrm>
                <a:off x="8604836" y="5044029"/>
                <a:ext cx="408240" cy="151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8A1FE05-BA6E-F84B-0C9D-40A49345E65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95828" y="5035008"/>
                  <a:ext cx="425896" cy="168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9B1A376-6B60-2BF5-ABB4-92935439DF02}"/>
                    </a:ext>
                  </a:extLst>
                </p14:cNvPr>
                <p14:cNvContentPartPr/>
                <p14:nvPr/>
              </p14:nvContentPartPr>
              <p14:xfrm>
                <a:off x="8716436" y="4921989"/>
                <a:ext cx="45360" cy="6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9B1A376-6B60-2BF5-ABB4-92935439DF0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07436" y="4912989"/>
                  <a:ext cx="63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080FBDA-F41F-62AD-6937-06A2433EC6B2}"/>
                    </a:ext>
                  </a:extLst>
                </p14:cNvPr>
                <p14:cNvContentPartPr/>
                <p14:nvPr/>
              </p14:nvContentPartPr>
              <p14:xfrm>
                <a:off x="9234836" y="5017389"/>
                <a:ext cx="906840" cy="314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080FBDA-F41F-62AD-6937-06A2433EC6B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25836" y="5008389"/>
                  <a:ext cx="924480" cy="33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2D064527-24C0-701B-C462-CFCD824F8569}"/>
                  </a:ext>
                </a:extLst>
              </p14:cNvPr>
              <p14:cNvContentPartPr/>
              <p14:nvPr/>
            </p14:nvContentPartPr>
            <p14:xfrm>
              <a:off x="305756" y="5726589"/>
              <a:ext cx="457920" cy="1630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2D064527-24C0-701B-C462-CFCD824F856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96749" y="5717589"/>
                <a:ext cx="475574" cy="1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722DABD-D2B4-D074-A263-122BF1CD3F1B}"/>
              </a:ext>
            </a:extLst>
          </p:cNvPr>
          <p:cNvGrpSpPr/>
          <p:nvPr/>
        </p:nvGrpSpPr>
        <p:grpSpPr>
          <a:xfrm>
            <a:off x="1079036" y="5501949"/>
            <a:ext cx="1381320" cy="474480"/>
            <a:chOff x="1079036" y="5501949"/>
            <a:chExt cx="138132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4C94B9E-A3ED-B5DA-D959-7C2DC34068D6}"/>
                    </a:ext>
                  </a:extLst>
                </p14:cNvPr>
                <p14:cNvContentPartPr/>
                <p14:nvPr/>
              </p14:nvContentPartPr>
              <p14:xfrm>
                <a:off x="1079036" y="5613549"/>
                <a:ext cx="155160" cy="226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4C94B9E-A3ED-B5DA-D959-7C2DC34068D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70036" y="5604549"/>
                  <a:ext cx="172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FCC2F86-AB66-3B0B-31C6-10939EFC8023}"/>
                    </a:ext>
                  </a:extLst>
                </p14:cNvPr>
                <p14:cNvContentPartPr/>
                <p14:nvPr/>
              </p14:nvContentPartPr>
              <p14:xfrm>
                <a:off x="1114676" y="5664309"/>
                <a:ext cx="146880" cy="43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FCC2F86-AB66-3B0B-31C6-10939EFC802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05676" y="5655309"/>
                  <a:ext cx="164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1FC2BE7-08B7-BD22-B9C4-472A854C6C39}"/>
                    </a:ext>
                  </a:extLst>
                </p14:cNvPr>
                <p14:cNvContentPartPr/>
                <p14:nvPr/>
              </p14:nvContentPartPr>
              <p14:xfrm>
                <a:off x="1116116" y="5573949"/>
                <a:ext cx="155520" cy="63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1FC2BE7-08B7-BD22-B9C4-472A854C6C3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7116" y="5564949"/>
                  <a:ext cx="173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310511A-1B98-B7CC-4B4E-B592DE4494B8}"/>
                    </a:ext>
                  </a:extLst>
                </p14:cNvPr>
                <p14:cNvContentPartPr/>
                <p14:nvPr/>
              </p14:nvContentPartPr>
              <p14:xfrm>
                <a:off x="1081556" y="5501949"/>
                <a:ext cx="218160" cy="9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310511A-1B98-B7CC-4B4E-B592DE4494B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72556" y="5492949"/>
                  <a:ext cx="235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DDFBE0E-3B5C-F325-0F91-B6F77D496DFD}"/>
                    </a:ext>
                  </a:extLst>
                </p14:cNvPr>
                <p14:cNvContentPartPr/>
                <p14:nvPr/>
              </p14:nvContentPartPr>
              <p14:xfrm>
                <a:off x="1436876" y="5702829"/>
                <a:ext cx="108360" cy="21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DDFBE0E-3B5C-F325-0F91-B6F77D496DF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27876" y="5693979"/>
                  <a:ext cx="126000" cy="38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C18D1C0-DCBF-31A8-ACA3-68AFC93F0262}"/>
                    </a:ext>
                  </a:extLst>
                </p14:cNvPr>
                <p14:cNvContentPartPr/>
                <p14:nvPr/>
              </p14:nvContentPartPr>
              <p14:xfrm>
                <a:off x="1666196" y="5504829"/>
                <a:ext cx="794160" cy="471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C18D1C0-DCBF-31A8-ACA3-68AFC93F026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657196" y="5495829"/>
                  <a:ext cx="8118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99207F6-B126-FC1A-3708-72CE015DFEE3}"/>
                    </a:ext>
                  </a:extLst>
                </p14:cNvPr>
                <p14:cNvContentPartPr/>
                <p14:nvPr/>
              </p14:nvContentPartPr>
              <p14:xfrm>
                <a:off x="1954916" y="5603109"/>
                <a:ext cx="360" cy="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99207F6-B126-FC1A-3708-72CE015DFEE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45916" y="55941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A7A4545-A54E-50D6-DE58-5E51B288178A}"/>
              </a:ext>
            </a:extLst>
          </p:cNvPr>
          <p:cNvGrpSpPr/>
          <p:nvPr/>
        </p:nvGrpSpPr>
        <p:grpSpPr>
          <a:xfrm>
            <a:off x="2768156" y="5382789"/>
            <a:ext cx="3954960" cy="585720"/>
            <a:chOff x="2768156" y="5382789"/>
            <a:chExt cx="395496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81709EC-CB73-A046-C503-3EEFC39E6150}"/>
                    </a:ext>
                  </a:extLst>
                </p14:cNvPr>
                <p14:cNvContentPartPr/>
                <p14:nvPr/>
              </p14:nvContentPartPr>
              <p14:xfrm>
                <a:off x="2768156" y="5520669"/>
                <a:ext cx="992520" cy="330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81709EC-CB73-A046-C503-3EEFC39E615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759156" y="5511669"/>
                  <a:ext cx="1010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F76B291-C642-3838-6FBB-E2E239592EF7}"/>
                    </a:ext>
                  </a:extLst>
                </p14:cNvPr>
                <p14:cNvContentPartPr/>
                <p14:nvPr/>
              </p14:nvContentPartPr>
              <p14:xfrm>
                <a:off x="3791276" y="5541549"/>
                <a:ext cx="75240" cy="110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F76B291-C642-3838-6FBB-E2E239592EF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782276" y="5532549"/>
                  <a:ext cx="92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DDFBE25-55A9-35A6-35E9-1D814B2CE61E}"/>
                    </a:ext>
                  </a:extLst>
                </p14:cNvPr>
                <p14:cNvContentPartPr/>
                <p14:nvPr/>
              </p14:nvContentPartPr>
              <p14:xfrm>
                <a:off x="3899276" y="5500509"/>
                <a:ext cx="354240" cy="468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DDFBE25-55A9-35A6-35E9-1D814B2CE61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90285" y="5491516"/>
                  <a:ext cx="371862" cy="485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90BDE1B-E934-A82A-9111-B30A5A19DE3F}"/>
                    </a:ext>
                  </a:extLst>
                </p14:cNvPr>
                <p14:cNvContentPartPr/>
                <p14:nvPr/>
              </p14:nvContentPartPr>
              <p14:xfrm>
                <a:off x="3995756" y="5601669"/>
                <a:ext cx="208440" cy="20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90BDE1B-E934-A82A-9111-B30A5A19DE3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86772" y="5592669"/>
                  <a:ext cx="22605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5689392-62D3-BD53-D6F3-9C98DFCA5224}"/>
                    </a:ext>
                  </a:extLst>
                </p14:cNvPr>
                <p14:cNvContentPartPr/>
                <p14:nvPr/>
              </p14:nvContentPartPr>
              <p14:xfrm>
                <a:off x="4566356" y="5467389"/>
                <a:ext cx="650880" cy="350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5689392-62D3-BD53-D6F3-9C98DFCA522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557361" y="5458380"/>
                  <a:ext cx="668510" cy="367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0D369DD-F1C3-6856-F6AD-06E73E85F653}"/>
                    </a:ext>
                  </a:extLst>
                </p14:cNvPr>
                <p14:cNvContentPartPr/>
                <p14:nvPr/>
              </p14:nvContentPartPr>
              <p14:xfrm>
                <a:off x="5009876" y="5584389"/>
                <a:ext cx="244440" cy="11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0D369DD-F1C3-6856-F6AD-06E73E85F65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000876" y="5575389"/>
                  <a:ext cx="262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7F3A125-EA1D-5BDB-B00E-7F91142C9181}"/>
                    </a:ext>
                  </a:extLst>
                </p14:cNvPr>
                <p14:cNvContentPartPr/>
                <p14:nvPr/>
              </p14:nvContentPartPr>
              <p14:xfrm>
                <a:off x="5511716" y="5594469"/>
                <a:ext cx="447480" cy="194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7F3A125-EA1D-5BDB-B00E-7F91142C918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502716" y="5585469"/>
                  <a:ext cx="465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A718B21-37ED-DB0D-34CC-6A62DBF4469A}"/>
                    </a:ext>
                  </a:extLst>
                </p14:cNvPr>
                <p14:cNvContentPartPr/>
                <p14:nvPr/>
              </p14:nvContentPartPr>
              <p14:xfrm>
                <a:off x="6164396" y="5382789"/>
                <a:ext cx="424080" cy="408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A718B21-37ED-DB0D-34CC-6A62DBF4469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155396" y="5373789"/>
                  <a:ext cx="4417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963676E-35EB-F8F8-E5DD-80AE2D11E233}"/>
                    </a:ext>
                  </a:extLst>
                </p14:cNvPr>
                <p14:cNvContentPartPr/>
                <p14:nvPr/>
              </p14:nvContentPartPr>
              <p14:xfrm>
                <a:off x="6332516" y="5500149"/>
                <a:ext cx="228240" cy="11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963676E-35EB-F8F8-E5DD-80AE2D11E23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323516" y="5491149"/>
                  <a:ext cx="245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D1DFC14-8362-4DCD-24AF-191C75DCAA60}"/>
                    </a:ext>
                  </a:extLst>
                </p14:cNvPr>
                <p14:cNvContentPartPr/>
                <p14:nvPr/>
              </p14:nvContentPartPr>
              <p14:xfrm>
                <a:off x="6129476" y="5474949"/>
                <a:ext cx="63360" cy="19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D1DFC14-8362-4DCD-24AF-191C75DCAA6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120527" y="5466116"/>
                  <a:ext cx="80900" cy="36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B4C8DF0-E9C6-4DD6-16B3-B43FAD089891}"/>
                    </a:ext>
                  </a:extLst>
                </p14:cNvPr>
                <p14:cNvContentPartPr/>
                <p14:nvPr/>
              </p14:nvContentPartPr>
              <p14:xfrm>
                <a:off x="6686036" y="5764389"/>
                <a:ext cx="37080" cy="71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B4C8DF0-E9C6-4DD6-16B3-B43FAD08989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677036" y="5755434"/>
                  <a:ext cx="54720" cy="888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07AA4BD-47B1-02CC-026E-DA1E5D682D41}"/>
                  </a:ext>
                </a:extLst>
              </p14:cNvPr>
              <p14:cNvContentPartPr/>
              <p14:nvPr/>
            </p14:nvContentPartPr>
            <p14:xfrm>
              <a:off x="10718216" y="2493720"/>
              <a:ext cx="62280" cy="56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07AA4BD-47B1-02CC-026E-DA1E5D682D4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0709216" y="2485080"/>
                <a:ext cx="799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3A0C73D-D1BD-01B1-4173-1E4BEA3EA841}"/>
                  </a:ext>
                </a:extLst>
              </p14:cNvPr>
              <p14:cNvContentPartPr/>
              <p14:nvPr/>
            </p14:nvContentPartPr>
            <p14:xfrm>
              <a:off x="11924571" y="3792240"/>
              <a:ext cx="75240" cy="72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3A0C73D-D1BD-01B1-4173-1E4BEA3EA84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1915931" y="3783600"/>
                <a:ext cx="9288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8A2E2EF3-A7B3-C666-0A38-1A1EFF23A84F}"/>
              </a:ext>
            </a:extLst>
          </p:cNvPr>
          <p:cNvGrpSpPr/>
          <p:nvPr/>
        </p:nvGrpSpPr>
        <p:grpSpPr>
          <a:xfrm>
            <a:off x="8849996" y="764085"/>
            <a:ext cx="591480" cy="305280"/>
            <a:chOff x="8849996" y="764085"/>
            <a:chExt cx="59148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9CE804E-3A1E-4C68-E0D5-06D9DC0A6321}"/>
                    </a:ext>
                  </a:extLst>
                </p14:cNvPr>
                <p14:cNvContentPartPr/>
                <p14:nvPr/>
              </p14:nvContentPartPr>
              <p14:xfrm>
                <a:off x="8849996" y="834285"/>
                <a:ext cx="127800" cy="233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9CE804E-3A1E-4C68-E0D5-06D9DC0A632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841356" y="825285"/>
                  <a:ext cx="145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7D092DA-D74A-EF84-A231-7E81A0A04745}"/>
                    </a:ext>
                  </a:extLst>
                </p14:cNvPr>
                <p14:cNvContentPartPr/>
                <p14:nvPr/>
              </p14:nvContentPartPr>
              <p14:xfrm>
                <a:off x="9098396" y="764085"/>
                <a:ext cx="245520" cy="305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7D092DA-D74A-EF84-A231-7E81A0A0474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089756" y="755085"/>
                  <a:ext cx="2631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D0D4F2-B444-DF5D-90DF-745AC293EE77}"/>
                    </a:ext>
                  </a:extLst>
                </p14:cNvPr>
                <p14:cNvContentPartPr/>
                <p14:nvPr/>
              </p14:nvContentPartPr>
              <p14:xfrm>
                <a:off x="9158516" y="886845"/>
                <a:ext cx="282960" cy="2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D0D4F2-B444-DF5D-90DF-745AC293EE7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149516" y="878205"/>
                  <a:ext cx="3006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4455520-46CF-9CED-A9E1-8CCB50B99800}"/>
              </a:ext>
            </a:extLst>
          </p:cNvPr>
          <p:cNvGrpSpPr/>
          <p:nvPr/>
        </p:nvGrpSpPr>
        <p:grpSpPr>
          <a:xfrm>
            <a:off x="9674036" y="828165"/>
            <a:ext cx="663120" cy="303120"/>
            <a:chOff x="9674036" y="828165"/>
            <a:chExt cx="66312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07C8E85-D60A-BC42-429E-28E19B18724F}"/>
                    </a:ext>
                  </a:extLst>
                </p14:cNvPr>
                <p14:cNvContentPartPr/>
                <p14:nvPr/>
              </p14:nvContentPartPr>
              <p14:xfrm>
                <a:off x="9674036" y="828525"/>
                <a:ext cx="214920" cy="275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07C8E85-D60A-BC42-429E-28E19B18724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665036" y="819525"/>
                  <a:ext cx="2325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181776B-7C3D-2DB9-969B-68C463752B22}"/>
                    </a:ext>
                  </a:extLst>
                </p14:cNvPr>
                <p14:cNvContentPartPr/>
                <p14:nvPr/>
              </p14:nvContentPartPr>
              <p14:xfrm>
                <a:off x="9955916" y="841485"/>
                <a:ext cx="6840" cy="259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181776B-7C3D-2DB9-969B-68C463752B2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946916" y="832485"/>
                  <a:ext cx="24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19D83D-6CB3-791E-9182-8E434B03F868}"/>
                    </a:ext>
                  </a:extLst>
                </p14:cNvPr>
                <p14:cNvContentPartPr/>
                <p14:nvPr/>
              </p14:nvContentPartPr>
              <p14:xfrm>
                <a:off x="10040516" y="828165"/>
                <a:ext cx="28800" cy="261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19D83D-6CB3-791E-9182-8E434B03F86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031876" y="819525"/>
                  <a:ext cx="46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4D59B1F-6DCA-B6C4-ED54-F686C487F325}"/>
                    </a:ext>
                  </a:extLst>
                </p14:cNvPr>
                <p14:cNvContentPartPr/>
                <p14:nvPr/>
              </p14:nvContentPartPr>
              <p14:xfrm>
                <a:off x="9966716" y="983685"/>
                <a:ext cx="114120" cy="27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4D59B1F-6DCA-B6C4-ED54-F686C487F32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57716" y="974685"/>
                  <a:ext cx="131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22F7BE4-D434-2EC5-33B5-BCDC6ECBB70F}"/>
                    </a:ext>
                  </a:extLst>
                </p14:cNvPr>
                <p14:cNvContentPartPr/>
                <p14:nvPr/>
              </p14:nvContentPartPr>
              <p14:xfrm>
                <a:off x="10159316" y="862365"/>
                <a:ext cx="177840" cy="268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22F7BE4-D434-2EC5-33B5-BCDC6ECBB70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150676" y="853725"/>
                  <a:ext cx="19548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E6A890B-1DBF-E06F-8211-07B724C5B690}"/>
              </a:ext>
            </a:extLst>
          </p:cNvPr>
          <p:cNvGrpSpPr/>
          <p:nvPr/>
        </p:nvGrpSpPr>
        <p:grpSpPr>
          <a:xfrm>
            <a:off x="10527236" y="700005"/>
            <a:ext cx="1171800" cy="588600"/>
            <a:chOff x="10527236" y="700005"/>
            <a:chExt cx="117180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9B9395E-A243-BAFE-F0C8-A8A93EB771F3}"/>
                    </a:ext>
                  </a:extLst>
                </p14:cNvPr>
                <p14:cNvContentPartPr/>
                <p14:nvPr/>
              </p14:nvContentPartPr>
              <p14:xfrm>
                <a:off x="10527236" y="700005"/>
                <a:ext cx="1171800" cy="588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9B9395E-A243-BAFE-F0C8-A8A93EB771F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518596" y="691005"/>
                  <a:ext cx="118944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638968D-2EE1-7FCE-2DA8-C9C4F516320E}"/>
                    </a:ext>
                  </a:extLst>
                </p14:cNvPr>
                <p14:cNvContentPartPr/>
                <p14:nvPr/>
              </p14:nvContentPartPr>
              <p14:xfrm>
                <a:off x="11497436" y="863085"/>
                <a:ext cx="41040" cy="14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638968D-2EE1-7FCE-2DA8-C9C4F516320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488436" y="854445"/>
                  <a:ext cx="58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F6F5427-2936-030A-890B-DD97361BF41E}"/>
                    </a:ext>
                  </a:extLst>
                </p14:cNvPr>
                <p14:cNvContentPartPr/>
                <p14:nvPr/>
              </p14:nvContentPartPr>
              <p14:xfrm>
                <a:off x="11157956" y="826005"/>
                <a:ext cx="390600" cy="19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F6F5427-2936-030A-890B-DD97361BF41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148956" y="817365"/>
                  <a:ext cx="4082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A8BB0FF-1655-2336-A7AE-129A60449E43}"/>
              </a:ext>
            </a:extLst>
          </p:cNvPr>
          <p:cNvGrpSpPr/>
          <p:nvPr/>
        </p:nvGrpSpPr>
        <p:grpSpPr>
          <a:xfrm>
            <a:off x="315656" y="2669400"/>
            <a:ext cx="10230840" cy="189000"/>
            <a:chOff x="315656" y="2669400"/>
            <a:chExt cx="102308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614F025-B614-01AC-E791-C444F1965E11}"/>
                    </a:ext>
                  </a:extLst>
                </p14:cNvPr>
                <p14:cNvContentPartPr/>
                <p14:nvPr/>
              </p14:nvContentPartPr>
              <p14:xfrm>
                <a:off x="315656" y="2800800"/>
                <a:ext cx="1870920" cy="57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614F025-B614-01AC-E791-C444F1965E1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06656" y="2791800"/>
                  <a:ext cx="1888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3756EDC-F58F-9745-E1C7-2F15CF5B6F11}"/>
                    </a:ext>
                  </a:extLst>
                </p14:cNvPr>
                <p14:cNvContentPartPr/>
                <p14:nvPr/>
              </p14:nvContentPartPr>
              <p14:xfrm>
                <a:off x="2555936" y="2758680"/>
                <a:ext cx="3269880" cy="46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3756EDC-F58F-9745-E1C7-2F15CF5B6F1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546936" y="2750040"/>
                  <a:ext cx="3287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74E75C-E953-2C41-277F-537313AD10F5}"/>
                    </a:ext>
                  </a:extLst>
                </p14:cNvPr>
                <p14:cNvContentPartPr/>
                <p14:nvPr/>
              </p14:nvContentPartPr>
              <p14:xfrm>
                <a:off x="6282656" y="2669400"/>
                <a:ext cx="4263840" cy="122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74E75C-E953-2C41-277F-537313AD10F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274016" y="2660760"/>
                  <a:ext cx="4281480" cy="13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555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D0C4868-0C7B-1615-E00F-F75AF3F46C0D}"/>
              </a:ext>
            </a:extLst>
          </p:cNvPr>
          <p:cNvGrpSpPr/>
          <p:nvPr/>
        </p:nvGrpSpPr>
        <p:grpSpPr>
          <a:xfrm>
            <a:off x="409796" y="843645"/>
            <a:ext cx="9727200" cy="1827720"/>
            <a:chOff x="409796" y="843645"/>
            <a:chExt cx="9727200" cy="182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52C1D72-ED92-F404-8D35-9FB485F3FBDF}"/>
                    </a:ext>
                  </a:extLst>
                </p14:cNvPr>
                <p14:cNvContentPartPr/>
                <p14:nvPr/>
              </p14:nvContentPartPr>
              <p14:xfrm>
                <a:off x="1080116" y="911685"/>
                <a:ext cx="206280" cy="234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52C1D72-ED92-F404-8D35-9FB485F3FB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1116" y="902685"/>
                  <a:ext cx="223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4E1AC05-7E58-BF39-4E49-AF94241EC08E}"/>
                    </a:ext>
                  </a:extLst>
                </p14:cNvPr>
                <p14:cNvContentPartPr/>
                <p14:nvPr/>
              </p14:nvContentPartPr>
              <p14:xfrm>
                <a:off x="1065356" y="908805"/>
                <a:ext cx="249120" cy="57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4E1AC05-7E58-BF39-4E49-AF94241EC08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6343" y="899749"/>
                  <a:ext cx="266786" cy="75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22B2C3-8090-B650-E730-1C662D62DCD5}"/>
                    </a:ext>
                  </a:extLst>
                </p14:cNvPr>
                <p14:cNvContentPartPr/>
                <p14:nvPr/>
              </p14:nvContentPartPr>
              <p14:xfrm>
                <a:off x="1377116" y="967125"/>
                <a:ext cx="491400" cy="202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22B2C3-8090-B650-E730-1C662D62DC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8116" y="958109"/>
                  <a:ext cx="509040" cy="220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21E5EEE-8B8F-210E-F803-CAD382ED2CEF}"/>
                    </a:ext>
                  </a:extLst>
                </p14:cNvPr>
                <p14:cNvContentPartPr/>
                <p14:nvPr/>
              </p14:nvContentPartPr>
              <p14:xfrm>
                <a:off x="2476556" y="1041645"/>
                <a:ext cx="269640" cy="309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21E5EEE-8B8F-210E-F803-CAD382ED2CE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67568" y="1032635"/>
                  <a:ext cx="287256" cy="327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4795341-72FC-9E97-B3CB-6D0DB8447DF0}"/>
                    </a:ext>
                  </a:extLst>
                </p14:cNvPr>
                <p14:cNvContentPartPr/>
                <p14:nvPr/>
              </p14:nvContentPartPr>
              <p14:xfrm>
                <a:off x="2860316" y="1178085"/>
                <a:ext cx="146160" cy="177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4795341-72FC-9E97-B3CB-6D0DB8447D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51316" y="1169085"/>
                  <a:ext cx="163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2A292E-D3A6-A9A5-13B2-CA07737534FD}"/>
                    </a:ext>
                  </a:extLst>
                </p14:cNvPr>
                <p14:cNvContentPartPr/>
                <p14:nvPr/>
              </p14:nvContentPartPr>
              <p14:xfrm>
                <a:off x="3521996" y="948765"/>
                <a:ext cx="204120" cy="164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2A292E-D3A6-A9A5-13B2-CA07737534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2996" y="939765"/>
                  <a:ext cx="221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6CFAC1-7F32-BE09-08D2-B31632A2B344}"/>
                    </a:ext>
                  </a:extLst>
                </p14:cNvPr>
                <p14:cNvContentPartPr/>
                <p14:nvPr/>
              </p14:nvContentPartPr>
              <p14:xfrm>
                <a:off x="3749876" y="1152165"/>
                <a:ext cx="33840" cy="73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6CFAC1-7F32-BE09-08D2-B31632A2B3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40876" y="1143165"/>
                  <a:ext cx="51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318220-75D2-8F34-F751-E2D28E90749A}"/>
                    </a:ext>
                  </a:extLst>
                </p14:cNvPr>
                <p14:cNvContentPartPr/>
                <p14:nvPr/>
              </p14:nvContentPartPr>
              <p14:xfrm>
                <a:off x="3756356" y="109348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318220-75D2-8F34-F751-E2D28E9074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47356" y="1084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A3C24B-A59C-EC19-A2B6-FF633B2C4236}"/>
                    </a:ext>
                  </a:extLst>
                </p14:cNvPr>
                <p14:cNvContentPartPr/>
                <p14:nvPr/>
              </p14:nvContentPartPr>
              <p14:xfrm>
                <a:off x="3296996" y="1279965"/>
                <a:ext cx="558720" cy="5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A3C24B-A59C-EC19-A2B6-FF633B2C42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88002" y="1270965"/>
                  <a:ext cx="576349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E65063-93F8-6728-0BFC-34D238E5AAFD}"/>
                    </a:ext>
                  </a:extLst>
                </p14:cNvPr>
                <p14:cNvContentPartPr/>
                <p14:nvPr/>
              </p14:nvContentPartPr>
              <p14:xfrm>
                <a:off x="3574196" y="1385085"/>
                <a:ext cx="119880" cy="203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E65063-93F8-6728-0BFC-34D238E5AA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65196" y="1376085"/>
                  <a:ext cx="137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FB170F-C1FE-398A-DE08-7EA8F691D7BB}"/>
                    </a:ext>
                  </a:extLst>
                </p14:cNvPr>
                <p14:cNvContentPartPr/>
                <p14:nvPr/>
              </p14:nvContentPartPr>
              <p14:xfrm>
                <a:off x="3528476" y="1474005"/>
                <a:ext cx="152280" cy="2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FB170F-C1FE-398A-DE08-7EA8F691D7B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19497" y="1465163"/>
                  <a:ext cx="169878" cy="3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21BB61-C2BE-6A22-B961-8D9FB1AADA83}"/>
                    </a:ext>
                  </a:extLst>
                </p14:cNvPr>
                <p14:cNvContentPartPr/>
                <p14:nvPr/>
              </p14:nvContentPartPr>
              <p14:xfrm>
                <a:off x="3521276" y="888645"/>
                <a:ext cx="188640" cy="12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21BB61-C2BE-6A22-B961-8D9FB1AADA8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12276" y="879645"/>
                  <a:ext cx="206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791B87-E0F5-6464-76F6-7B17A4003C3C}"/>
                    </a:ext>
                  </a:extLst>
                </p14:cNvPr>
                <p14:cNvContentPartPr/>
                <p14:nvPr/>
              </p14:nvContentPartPr>
              <p14:xfrm>
                <a:off x="4136516" y="1166565"/>
                <a:ext cx="215280" cy="9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791B87-E0F5-6464-76F6-7B17A4003C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27516" y="1157190"/>
                  <a:ext cx="232920" cy="27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1ADB642-957F-4B25-C0AC-BF4C6CE54DC7}"/>
                    </a:ext>
                  </a:extLst>
                </p14:cNvPr>
                <p14:cNvContentPartPr/>
                <p14:nvPr/>
              </p14:nvContentPartPr>
              <p14:xfrm>
                <a:off x="4149476" y="1261605"/>
                <a:ext cx="230400" cy="1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1ADB642-957F-4B25-C0AC-BF4C6CE54D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40462" y="1252605"/>
                  <a:ext cx="248068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BF52D59-A43D-13BB-2A89-1B2D506A13A6}"/>
                    </a:ext>
                  </a:extLst>
                </p14:cNvPr>
                <p14:cNvContentPartPr/>
                <p14:nvPr/>
              </p14:nvContentPartPr>
              <p14:xfrm>
                <a:off x="4655996" y="1089885"/>
                <a:ext cx="154080" cy="156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BF52D59-A43D-13BB-2A89-1B2D506A13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46996" y="1080885"/>
                  <a:ext cx="171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45D1DA3-19EF-9F72-37FF-25D58D421E0F}"/>
                    </a:ext>
                  </a:extLst>
                </p14:cNvPr>
                <p14:cNvContentPartPr/>
                <p14:nvPr/>
              </p14:nvContentPartPr>
              <p14:xfrm>
                <a:off x="4924916" y="1080165"/>
                <a:ext cx="161280" cy="168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45D1DA3-19EF-9F72-37FF-25D58D421E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15916" y="1071165"/>
                  <a:ext cx="178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BB0797-D367-3A10-8B95-77822787FFBF}"/>
                    </a:ext>
                  </a:extLst>
                </p14:cNvPr>
                <p14:cNvContentPartPr/>
                <p14:nvPr/>
              </p14:nvContentPartPr>
              <p14:xfrm>
                <a:off x="5151356" y="872805"/>
                <a:ext cx="91080" cy="480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BB0797-D367-3A10-8B95-77822787FF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42356" y="863805"/>
                  <a:ext cx="1087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17CA73-C2D4-6D4D-8528-0123B15250A9}"/>
                    </a:ext>
                  </a:extLst>
                </p14:cNvPr>
                <p14:cNvContentPartPr/>
                <p14:nvPr/>
              </p14:nvContentPartPr>
              <p14:xfrm>
                <a:off x="5276996" y="1027965"/>
                <a:ext cx="129240" cy="245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17CA73-C2D4-6D4D-8528-0123B15250A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67971" y="1018965"/>
                  <a:ext cx="146929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24CB2D-6115-937E-1E6E-FCF03EB2061F}"/>
                    </a:ext>
                  </a:extLst>
                </p14:cNvPr>
                <p14:cNvContentPartPr/>
                <p14:nvPr/>
              </p14:nvContentPartPr>
              <p14:xfrm>
                <a:off x="5300036" y="1152165"/>
                <a:ext cx="121680" cy="1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24CB2D-6115-937E-1E6E-FCF03EB206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91009" y="1143332"/>
                  <a:ext cx="139372" cy="36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00A2B27-335E-EC0C-0436-C139C155304F}"/>
                    </a:ext>
                  </a:extLst>
                </p14:cNvPr>
                <p14:cNvContentPartPr/>
                <p14:nvPr/>
              </p14:nvContentPartPr>
              <p14:xfrm>
                <a:off x="5320556" y="1063245"/>
                <a:ext cx="120240" cy="11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00A2B27-335E-EC0C-0436-C139C15530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11556" y="1054518"/>
                  <a:ext cx="137880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FB222B-A0AB-0AE3-2AB6-792214AD215E}"/>
                    </a:ext>
                  </a:extLst>
                </p14:cNvPr>
                <p14:cNvContentPartPr/>
                <p14:nvPr/>
              </p14:nvContentPartPr>
              <p14:xfrm>
                <a:off x="5300756" y="954885"/>
                <a:ext cx="150120" cy="24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FB222B-A0AB-0AE3-2AB6-792214AD21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91756" y="945885"/>
                  <a:ext cx="167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44D22F-299A-1549-038C-8665E0C3E8CD}"/>
                    </a:ext>
                  </a:extLst>
                </p14:cNvPr>
                <p14:cNvContentPartPr/>
                <p14:nvPr/>
              </p14:nvContentPartPr>
              <p14:xfrm>
                <a:off x="5625116" y="1078005"/>
                <a:ext cx="8280" cy="160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44D22F-299A-1549-038C-8665E0C3E8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15707" y="1069005"/>
                  <a:ext cx="26722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82737DE-BA5A-C0D6-6737-71776EE00792}"/>
                    </a:ext>
                  </a:extLst>
                </p14:cNvPr>
                <p14:cNvContentPartPr/>
                <p14:nvPr/>
              </p14:nvContentPartPr>
              <p14:xfrm>
                <a:off x="5545196" y="1164765"/>
                <a:ext cx="189000" cy="10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82737DE-BA5A-C0D6-6737-71776EE007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36196" y="1155765"/>
                  <a:ext cx="206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FF7A6C8-1F19-DE05-E0D8-960D7829B870}"/>
                    </a:ext>
                  </a:extLst>
                </p14:cNvPr>
                <p14:cNvContentPartPr/>
                <p14:nvPr/>
              </p14:nvContentPartPr>
              <p14:xfrm>
                <a:off x="5815196" y="1058565"/>
                <a:ext cx="218880" cy="158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FF7A6C8-1F19-DE05-E0D8-960D7829B8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06181" y="1049565"/>
                  <a:ext cx="236549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C74316-C867-4A2E-264D-5B793F1CECF1}"/>
                    </a:ext>
                  </a:extLst>
                </p14:cNvPr>
                <p14:cNvContentPartPr/>
                <p14:nvPr/>
              </p14:nvContentPartPr>
              <p14:xfrm>
                <a:off x="6034436" y="1263765"/>
                <a:ext cx="23760" cy="82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C74316-C867-4A2E-264D-5B793F1CECF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25570" y="1254765"/>
                  <a:ext cx="41137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32CE472-D455-56AE-CE82-569428CA422B}"/>
                    </a:ext>
                  </a:extLst>
                </p14:cNvPr>
                <p14:cNvContentPartPr/>
                <p14:nvPr/>
              </p14:nvContentPartPr>
              <p14:xfrm>
                <a:off x="6045236" y="1205085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32CE472-D455-56AE-CE82-569428CA42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36236" y="1196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167A21-2A5B-9489-07D1-64E7A846A2D7}"/>
                    </a:ext>
                  </a:extLst>
                </p14:cNvPr>
                <p14:cNvContentPartPr/>
                <p14:nvPr/>
              </p14:nvContentPartPr>
              <p14:xfrm>
                <a:off x="5841476" y="970005"/>
                <a:ext cx="175680" cy="16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167A21-2A5B-9489-07D1-64E7A846A2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32494" y="961005"/>
                  <a:ext cx="193284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295F5DB-3C45-EB4E-5916-3664F8DFE44A}"/>
                    </a:ext>
                  </a:extLst>
                </p14:cNvPr>
                <p14:cNvContentPartPr/>
                <p14:nvPr/>
              </p14:nvContentPartPr>
              <p14:xfrm>
                <a:off x="6161156" y="1087005"/>
                <a:ext cx="69840" cy="151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295F5DB-3C45-EB4E-5916-3664F8DFE44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52156" y="1078005"/>
                  <a:ext cx="87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D5DE959-F31C-2A20-9C7C-92D92592B8F3}"/>
                    </a:ext>
                  </a:extLst>
                </p14:cNvPr>
                <p14:cNvContentPartPr/>
                <p14:nvPr/>
              </p14:nvContentPartPr>
              <p14:xfrm>
                <a:off x="6098876" y="1110045"/>
                <a:ext cx="150840" cy="120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D5DE959-F31C-2A20-9C7C-92D92592B8F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89876" y="1101045"/>
                  <a:ext cx="168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BD52773-DA21-4E16-F9B0-35116D651486}"/>
                    </a:ext>
                  </a:extLst>
                </p14:cNvPr>
                <p14:cNvContentPartPr/>
                <p14:nvPr/>
              </p14:nvContentPartPr>
              <p14:xfrm>
                <a:off x="6308756" y="1029405"/>
                <a:ext cx="144360" cy="219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BD52773-DA21-4E16-F9B0-35116D65148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99756" y="1020390"/>
                  <a:ext cx="162000" cy="236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FD98564-CA11-D9CB-EA31-0E4AAB182B26}"/>
                    </a:ext>
                  </a:extLst>
                </p14:cNvPr>
                <p14:cNvContentPartPr/>
                <p14:nvPr/>
              </p14:nvContentPartPr>
              <p14:xfrm>
                <a:off x="6290396" y="968925"/>
                <a:ext cx="119520" cy="32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FD98564-CA11-D9CB-EA31-0E4AAB182B2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81369" y="959925"/>
                  <a:ext cx="137213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3059D5-270F-91B2-CD0C-B196A206B46A}"/>
                    </a:ext>
                  </a:extLst>
                </p14:cNvPr>
                <p14:cNvContentPartPr/>
                <p14:nvPr/>
              </p14:nvContentPartPr>
              <p14:xfrm>
                <a:off x="6498836" y="883605"/>
                <a:ext cx="110880" cy="546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3059D5-270F-91B2-CD0C-B196A206B46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89836" y="874605"/>
                  <a:ext cx="12852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774F515-53CC-683C-68DE-AFED029EC228}"/>
                    </a:ext>
                  </a:extLst>
                </p14:cNvPr>
                <p14:cNvContentPartPr/>
                <p14:nvPr/>
              </p14:nvContentPartPr>
              <p14:xfrm>
                <a:off x="6772796" y="1147845"/>
                <a:ext cx="115560" cy="1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774F515-53CC-683C-68DE-AFED029EC22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63796" y="1139025"/>
                  <a:ext cx="133200" cy="34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49092A-0F5F-4B3F-649E-6580AEA541BA}"/>
                    </a:ext>
                  </a:extLst>
                </p14:cNvPr>
                <p14:cNvContentPartPr/>
                <p14:nvPr/>
              </p14:nvContentPartPr>
              <p14:xfrm>
                <a:off x="7040996" y="1000605"/>
                <a:ext cx="251640" cy="252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49092A-0F5F-4B3F-649E-6580AEA541B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31996" y="991605"/>
                  <a:ext cx="269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96D7A38-23D5-E48F-CDAC-9F1B8C1B4F13}"/>
                    </a:ext>
                  </a:extLst>
                </p14:cNvPr>
                <p14:cNvContentPartPr/>
                <p14:nvPr/>
              </p14:nvContentPartPr>
              <p14:xfrm>
                <a:off x="7372196" y="1130205"/>
                <a:ext cx="100080" cy="285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96D7A38-23D5-E48F-CDAC-9F1B8C1B4F1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63196" y="1121205"/>
                  <a:ext cx="1177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372E8B-070D-996C-7748-855540C648A9}"/>
                    </a:ext>
                  </a:extLst>
                </p14:cNvPr>
                <p14:cNvContentPartPr/>
                <p14:nvPr/>
              </p14:nvContentPartPr>
              <p14:xfrm>
                <a:off x="7064396" y="913485"/>
                <a:ext cx="292320" cy="2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372E8B-070D-996C-7748-855540C648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55396" y="904485"/>
                  <a:ext cx="309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97118EB-9FA3-8E87-20F6-B70D08989FB1}"/>
                    </a:ext>
                  </a:extLst>
                </p14:cNvPr>
                <p14:cNvContentPartPr/>
                <p14:nvPr/>
              </p14:nvContentPartPr>
              <p14:xfrm>
                <a:off x="7528076" y="1390125"/>
                <a:ext cx="32040" cy="78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97118EB-9FA3-8E87-20F6-B70D08989FB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19076" y="1381125"/>
                  <a:ext cx="49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5895A98-F42D-7C07-FF03-49BE9B24D912}"/>
                    </a:ext>
                  </a:extLst>
                </p14:cNvPr>
                <p14:cNvContentPartPr/>
                <p14:nvPr/>
              </p14:nvContentPartPr>
              <p14:xfrm>
                <a:off x="7567316" y="1252245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5895A98-F42D-7C07-FF03-49BE9B24D9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58316" y="1243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372374E-74E8-475E-F226-F741F578C918}"/>
                    </a:ext>
                  </a:extLst>
                </p14:cNvPr>
                <p14:cNvContentPartPr/>
                <p14:nvPr/>
              </p14:nvContentPartPr>
              <p14:xfrm>
                <a:off x="7843436" y="1016445"/>
                <a:ext cx="22320" cy="186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372374E-74E8-475E-F226-F741F578C9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34436" y="1007445"/>
                  <a:ext cx="39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23E359-6CCE-B264-A7A5-AA1F1F7CE687}"/>
                    </a:ext>
                  </a:extLst>
                </p14:cNvPr>
                <p14:cNvContentPartPr/>
                <p14:nvPr/>
              </p14:nvContentPartPr>
              <p14:xfrm>
                <a:off x="7789436" y="1115445"/>
                <a:ext cx="162000" cy="10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23E359-6CCE-B264-A7A5-AA1F1F7CE6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80436" y="1106445"/>
                  <a:ext cx="179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6AFD4E-DB2C-7564-6952-4D63246F58E6}"/>
                    </a:ext>
                  </a:extLst>
                </p14:cNvPr>
                <p14:cNvContentPartPr/>
                <p14:nvPr/>
              </p14:nvContentPartPr>
              <p14:xfrm>
                <a:off x="8084636" y="936525"/>
                <a:ext cx="226080" cy="31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6AFD4E-DB2C-7564-6952-4D63246F58E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75636" y="927525"/>
                  <a:ext cx="2437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6CF37CD-01DA-22DE-7424-B8B4B41CE72B}"/>
                    </a:ext>
                  </a:extLst>
                </p14:cNvPr>
                <p14:cNvContentPartPr/>
                <p14:nvPr/>
              </p14:nvContentPartPr>
              <p14:xfrm>
                <a:off x="8426276" y="1090965"/>
                <a:ext cx="95760" cy="128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6CF37CD-01DA-22DE-7424-B8B4B41CE7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17276" y="1081990"/>
                  <a:ext cx="113400" cy="146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D8E4826-D8FF-38FA-2D5C-8815F56E4C09}"/>
                    </a:ext>
                  </a:extLst>
                </p14:cNvPr>
                <p14:cNvContentPartPr/>
                <p14:nvPr/>
              </p14:nvContentPartPr>
              <p14:xfrm>
                <a:off x="8688356" y="1092765"/>
                <a:ext cx="119520" cy="356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D8E4826-D8FF-38FA-2D5C-8815F56E4C0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79356" y="1083765"/>
                  <a:ext cx="1371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D286260-67A1-3A13-66F4-EB0E7D68517C}"/>
                    </a:ext>
                  </a:extLst>
                </p14:cNvPr>
                <p14:cNvContentPartPr/>
                <p14:nvPr/>
              </p14:nvContentPartPr>
              <p14:xfrm>
                <a:off x="8659196" y="977565"/>
                <a:ext cx="132480" cy="16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D286260-67A1-3A13-66F4-EB0E7D6851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50171" y="968565"/>
                  <a:ext cx="150168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2BEB18D-0E2D-EC9B-F64B-51432C15250D}"/>
                    </a:ext>
                  </a:extLst>
                </p14:cNvPr>
                <p14:cNvContentPartPr/>
                <p14:nvPr/>
              </p14:nvContentPartPr>
              <p14:xfrm>
                <a:off x="9285596" y="970725"/>
                <a:ext cx="43920" cy="218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2BEB18D-0E2D-EC9B-F64B-51432C1525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76596" y="961725"/>
                  <a:ext cx="61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9B8733-2E20-D883-14E2-63AE0D5BAB2E}"/>
                    </a:ext>
                  </a:extLst>
                </p14:cNvPr>
                <p14:cNvContentPartPr/>
                <p14:nvPr/>
              </p14:nvContentPartPr>
              <p14:xfrm>
                <a:off x="9177596" y="1091325"/>
                <a:ext cx="193680" cy="29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9B8733-2E20-D883-14E2-63AE0D5BAB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68579" y="1082325"/>
                  <a:ext cx="211353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35968CB-E9E4-0723-30BA-C1851AA78814}"/>
                    </a:ext>
                  </a:extLst>
                </p14:cNvPr>
                <p14:cNvContentPartPr/>
                <p14:nvPr/>
              </p14:nvContentPartPr>
              <p14:xfrm>
                <a:off x="9650996" y="908445"/>
                <a:ext cx="198720" cy="368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35968CB-E9E4-0723-30BA-C1851AA788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42012" y="899445"/>
                  <a:ext cx="216328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F6C3E7-5354-CCB3-99B7-CB1F4B80E3BB}"/>
                    </a:ext>
                  </a:extLst>
                </p14:cNvPr>
                <p14:cNvContentPartPr/>
                <p14:nvPr/>
              </p14:nvContentPartPr>
              <p14:xfrm>
                <a:off x="9841436" y="1275285"/>
                <a:ext cx="4212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F6C3E7-5354-CCB3-99B7-CB1F4B80E3B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32436" y="1266285"/>
                  <a:ext cx="59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3110454-6FBF-CE09-0882-79722CC529BF}"/>
                    </a:ext>
                  </a:extLst>
                </p14:cNvPr>
                <p14:cNvContentPartPr/>
                <p14:nvPr/>
              </p14:nvContentPartPr>
              <p14:xfrm>
                <a:off x="9889676" y="1152885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3110454-6FBF-CE09-0882-79722CC529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80676" y="1143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D0A07D-DB59-4329-77D6-097AC362B28B}"/>
                    </a:ext>
                  </a:extLst>
                </p14:cNvPr>
                <p14:cNvContentPartPr/>
                <p14:nvPr/>
              </p14:nvContentPartPr>
              <p14:xfrm>
                <a:off x="9937556" y="1285725"/>
                <a:ext cx="199440" cy="139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D0A07D-DB59-4329-77D6-097AC362B28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28556" y="1276748"/>
                  <a:ext cx="217080" cy="157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05BB111-C3A4-D984-DD6F-88BCDD99C03E}"/>
                    </a:ext>
                  </a:extLst>
                </p14:cNvPr>
                <p14:cNvContentPartPr/>
                <p14:nvPr/>
              </p14:nvContentPartPr>
              <p14:xfrm>
                <a:off x="9633716" y="843645"/>
                <a:ext cx="261720" cy="47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05BB111-C3A4-D984-DD6F-88BCDD99C03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24716" y="834645"/>
                  <a:ext cx="279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20313FD-9167-FF03-4D77-EF918AE67F1E}"/>
                    </a:ext>
                  </a:extLst>
                </p14:cNvPr>
                <p14:cNvContentPartPr/>
                <p14:nvPr/>
              </p14:nvContentPartPr>
              <p14:xfrm>
                <a:off x="409796" y="1947045"/>
                <a:ext cx="1246680" cy="329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20313FD-9167-FF03-4D77-EF918AE67F1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0796" y="1938045"/>
                  <a:ext cx="12643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A307DA-D532-02A0-DD99-3131D32BEDFB}"/>
                    </a:ext>
                  </a:extLst>
                </p14:cNvPr>
                <p14:cNvContentPartPr/>
                <p14:nvPr/>
              </p14:nvContentPartPr>
              <p14:xfrm>
                <a:off x="855116" y="2055045"/>
                <a:ext cx="453240" cy="55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A307DA-D532-02A0-DD99-3131D32BED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6116" y="2046045"/>
                  <a:ext cx="470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1A9EC60-B652-4851-A49A-2A0C4CE8E143}"/>
                    </a:ext>
                  </a:extLst>
                </p14:cNvPr>
                <p14:cNvContentPartPr/>
                <p14:nvPr/>
              </p14:nvContentPartPr>
              <p14:xfrm>
                <a:off x="2525516" y="2099325"/>
                <a:ext cx="245520" cy="153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1A9EC60-B652-4851-A49A-2A0C4CE8E14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16516" y="2090325"/>
                  <a:ext cx="263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C89C004-4CC7-23C0-41A5-C4A6C4B02CD9}"/>
                    </a:ext>
                  </a:extLst>
                </p14:cNvPr>
                <p14:cNvContentPartPr/>
                <p14:nvPr/>
              </p14:nvContentPartPr>
              <p14:xfrm>
                <a:off x="2870396" y="2124165"/>
                <a:ext cx="132840" cy="161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C89C004-4CC7-23C0-41A5-C4A6C4B02CD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61396" y="2115165"/>
                  <a:ext cx="150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0747CC8-4298-C348-D9F8-0CE6341757DA}"/>
                    </a:ext>
                  </a:extLst>
                </p14:cNvPr>
                <p14:cNvContentPartPr/>
                <p14:nvPr/>
              </p14:nvContentPartPr>
              <p14:xfrm>
                <a:off x="3552236" y="2005005"/>
                <a:ext cx="205560" cy="161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0747CC8-4298-C348-D9F8-0CE6341757D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43236" y="1996025"/>
                  <a:ext cx="223200" cy="179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59AA1E1-BAAA-951B-924E-39CFB9B45AE7}"/>
                    </a:ext>
                  </a:extLst>
                </p14:cNvPr>
                <p14:cNvContentPartPr/>
                <p14:nvPr/>
              </p14:nvContentPartPr>
              <p14:xfrm>
                <a:off x="3757796" y="2157645"/>
                <a:ext cx="108000" cy="98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59AA1E1-BAAA-951B-924E-39CFB9B45AE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748796" y="2148645"/>
                  <a:ext cx="125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F22870-83F4-65B5-B899-BEDA251BB620}"/>
                    </a:ext>
                  </a:extLst>
                </p14:cNvPr>
                <p14:cNvContentPartPr/>
                <p14:nvPr/>
              </p14:nvContentPartPr>
              <p14:xfrm>
                <a:off x="3587156" y="1969005"/>
                <a:ext cx="210600" cy="7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F22870-83F4-65B5-B899-BEDA251BB62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578156" y="1960005"/>
                  <a:ext cx="228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68C62B-B501-FA55-2B62-23550CE0F046}"/>
                    </a:ext>
                  </a:extLst>
                </p14:cNvPr>
                <p14:cNvContentPartPr/>
                <p14:nvPr/>
              </p14:nvContentPartPr>
              <p14:xfrm>
                <a:off x="3273956" y="2303445"/>
                <a:ext cx="666720" cy="68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68C62B-B501-FA55-2B62-23550CE0F04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264961" y="2294445"/>
                  <a:ext cx="68435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3261392-8BA3-8236-6F1D-6DA467A64C97}"/>
                    </a:ext>
                  </a:extLst>
                </p14:cNvPr>
                <p14:cNvContentPartPr/>
                <p14:nvPr/>
              </p14:nvContentPartPr>
              <p14:xfrm>
                <a:off x="3673916" y="2425485"/>
                <a:ext cx="151560" cy="199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3261392-8BA3-8236-6F1D-6DA467A64C9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664916" y="2416501"/>
                  <a:ext cx="169200" cy="216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68B6994-4503-B01C-1BAF-738298F50BF8}"/>
                    </a:ext>
                  </a:extLst>
                </p14:cNvPr>
                <p14:cNvContentPartPr/>
                <p14:nvPr/>
              </p14:nvContentPartPr>
              <p14:xfrm>
                <a:off x="3610556" y="2482005"/>
                <a:ext cx="212040" cy="31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68B6994-4503-B01C-1BAF-738298F50BF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01571" y="2473005"/>
                  <a:ext cx="22965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C67EBBF-6BEA-D4F9-AE7E-76F7CD6E12BE}"/>
                    </a:ext>
                  </a:extLst>
                </p14:cNvPr>
                <p14:cNvContentPartPr/>
                <p14:nvPr/>
              </p14:nvContentPartPr>
              <p14:xfrm>
                <a:off x="4312916" y="2225685"/>
                <a:ext cx="211680" cy="21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C67EBBF-6BEA-D4F9-AE7E-76F7CD6E12B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303916" y="2216685"/>
                  <a:ext cx="229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F66766D-03FA-B5E7-80CC-58982F948324}"/>
                    </a:ext>
                  </a:extLst>
                </p14:cNvPr>
                <p14:cNvContentPartPr/>
                <p14:nvPr/>
              </p14:nvContentPartPr>
              <p14:xfrm>
                <a:off x="4346756" y="2316765"/>
                <a:ext cx="217440" cy="21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F66766D-03FA-B5E7-80CC-58982F94832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37756" y="2307765"/>
                  <a:ext cx="235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1DF0D55-72A9-9105-18C7-0F27A7E3BB90}"/>
                    </a:ext>
                  </a:extLst>
                </p14:cNvPr>
                <p14:cNvContentPartPr/>
                <p14:nvPr/>
              </p14:nvContentPartPr>
              <p14:xfrm>
                <a:off x="4715756" y="2242605"/>
                <a:ext cx="170280" cy="33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1DF0D55-72A9-9105-18C7-0F27A7E3BB9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06756" y="2233605"/>
                  <a:ext cx="187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CD756DF-6E40-AD9E-D0C1-A27FE4D1401A}"/>
                    </a:ext>
                  </a:extLst>
                </p14:cNvPr>
                <p14:cNvContentPartPr/>
                <p14:nvPr/>
              </p14:nvContentPartPr>
              <p14:xfrm>
                <a:off x="4984676" y="2158725"/>
                <a:ext cx="138960" cy="176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CD756DF-6E40-AD9E-D0C1-A27FE4D1401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75676" y="2149725"/>
                  <a:ext cx="156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1F2FD34-8D23-35FF-78F9-B36CCF29A840}"/>
                    </a:ext>
                  </a:extLst>
                </p14:cNvPr>
                <p14:cNvContentPartPr/>
                <p14:nvPr/>
              </p14:nvContentPartPr>
              <p14:xfrm>
                <a:off x="5174396" y="2220285"/>
                <a:ext cx="171000" cy="158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1F2FD34-8D23-35FF-78F9-B36CCF29A8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65415" y="2211285"/>
                  <a:ext cx="188603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E09ED13-2B34-3C01-AE07-2A3FD1646E48}"/>
                    </a:ext>
                  </a:extLst>
                </p14:cNvPr>
                <p14:cNvContentPartPr/>
                <p14:nvPr/>
              </p14:nvContentPartPr>
              <p14:xfrm>
                <a:off x="5429996" y="2104725"/>
                <a:ext cx="86760" cy="374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E09ED13-2B34-3C01-AE07-2A3FD1646E4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20996" y="2095725"/>
                  <a:ext cx="1044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BBE053F-264C-DC4F-76EA-13F052F15DD7}"/>
                    </a:ext>
                  </a:extLst>
                </p14:cNvPr>
                <p14:cNvContentPartPr/>
                <p14:nvPr/>
              </p14:nvContentPartPr>
              <p14:xfrm>
                <a:off x="5590916" y="2185365"/>
                <a:ext cx="132120" cy="183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BBE053F-264C-DC4F-76EA-13F052F15DD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581916" y="2176365"/>
                  <a:ext cx="149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4FF23CD-DD03-64BF-4AB1-6FB60488094C}"/>
                    </a:ext>
                  </a:extLst>
                </p14:cNvPr>
                <p14:cNvContentPartPr/>
                <p14:nvPr/>
              </p14:nvContentPartPr>
              <p14:xfrm>
                <a:off x="5600636" y="2272485"/>
                <a:ext cx="129960" cy="14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4FF23CD-DD03-64BF-4AB1-6FB60488094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91661" y="2263260"/>
                  <a:ext cx="147551" cy="3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DDEDFDB-718D-C500-BA3D-865E8291A82F}"/>
                    </a:ext>
                  </a:extLst>
                </p14:cNvPr>
                <p14:cNvContentPartPr/>
                <p14:nvPr/>
              </p14:nvContentPartPr>
              <p14:xfrm>
                <a:off x="5600636" y="2177085"/>
                <a:ext cx="127080" cy="33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DDEDFDB-718D-C500-BA3D-865E8291A82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91636" y="2168085"/>
                  <a:ext cx="144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C190675-7F28-D5F7-2F6F-C08389E9B1D3}"/>
                    </a:ext>
                  </a:extLst>
                </p14:cNvPr>
                <p14:cNvContentPartPr/>
                <p14:nvPr/>
              </p14:nvContentPartPr>
              <p14:xfrm>
                <a:off x="5627276" y="2101125"/>
                <a:ext cx="151920" cy="12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C190675-7F28-D5F7-2F6F-C08389E9B1D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18255" y="2092125"/>
                  <a:ext cx="169602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50D99F-74C6-A27B-E0F4-F666C16665F9}"/>
                    </a:ext>
                  </a:extLst>
                </p14:cNvPr>
                <p14:cNvContentPartPr/>
                <p14:nvPr/>
              </p14:nvContentPartPr>
              <p14:xfrm>
                <a:off x="6169076" y="2148285"/>
                <a:ext cx="270360" cy="184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50D99F-74C6-A27B-E0F4-F666C16665F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60076" y="2139285"/>
                  <a:ext cx="288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553BC4D-8493-0604-9CA2-952B0804A0C9}"/>
                    </a:ext>
                  </a:extLst>
                </p14:cNvPr>
                <p14:cNvContentPartPr/>
                <p14:nvPr/>
              </p14:nvContentPartPr>
              <p14:xfrm>
                <a:off x="6401276" y="2297325"/>
                <a:ext cx="103680" cy="70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553BC4D-8493-0604-9CA2-952B0804A0C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92276" y="2288371"/>
                  <a:ext cx="121320" cy="88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D5672BC-08EE-42E9-7563-031217FD899C}"/>
                    </a:ext>
                  </a:extLst>
                </p14:cNvPr>
                <p14:cNvContentPartPr/>
                <p14:nvPr/>
              </p14:nvContentPartPr>
              <p14:xfrm>
                <a:off x="6185276" y="2085645"/>
                <a:ext cx="222480" cy="9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D5672BC-08EE-42E9-7563-031217FD899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76291" y="2076285"/>
                  <a:ext cx="240092" cy="27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BE4782E-837D-F258-5CD6-D1D128B08928}"/>
                    </a:ext>
                  </a:extLst>
                </p14:cNvPr>
                <p14:cNvContentPartPr/>
                <p14:nvPr/>
              </p14:nvContentPartPr>
              <p14:xfrm>
                <a:off x="5928236" y="2204445"/>
                <a:ext cx="33840" cy="166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BE4782E-837D-F258-5CD6-D1D128B0892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19236" y="2195445"/>
                  <a:ext cx="51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B0445D4-1EBA-D105-BA3B-534918748F51}"/>
                    </a:ext>
                  </a:extLst>
                </p14:cNvPr>
                <p14:cNvContentPartPr/>
                <p14:nvPr/>
              </p14:nvContentPartPr>
              <p14:xfrm>
                <a:off x="5832836" y="2298045"/>
                <a:ext cx="223200" cy="25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B0445D4-1EBA-D105-BA3B-534918748F5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23836" y="2289045"/>
                  <a:ext cx="240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64BE1F7-5C0C-BEC5-D7A5-229323EDE310}"/>
                    </a:ext>
                  </a:extLst>
                </p14:cNvPr>
                <p14:cNvContentPartPr/>
                <p14:nvPr/>
              </p14:nvContentPartPr>
              <p14:xfrm>
                <a:off x="6590636" y="2174925"/>
                <a:ext cx="182520" cy="146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64BE1F7-5C0C-BEC5-D7A5-229323EDE31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81636" y="2165925"/>
                  <a:ext cx="200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6275AF9-2531-B5EE-7BF6-49D376C8B1D8}"/>
                    </a:ext>
                  </a:extLst>
                </p14:cNvPr>
                <p14:cNvContentPartPr/>
                <p14:nvPr/>
              </p14:nvContentPartPr>
              <p14:xfrm>
                <a:off x="6593156" y="2194005"/>
                <a:ext cx="144720" cy="187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6275AF9-2531-B5EE-7BF6-49D376C8B1D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84156" y="2185005"/>
                  <a:ext cx="162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4600890-A26E-DE23-F528-54FA78FFC97E}"/>
                    </a:ext>
                  </a:extLst>
                </p14:cNvPr>
                <p14:cNvContentPartPr/>
                <p14:nvPr/>
              </p14:nvContentPartPr>
              <p14:xfrm>
                <a:off x="6874676" y="2126325"/>
                <a:ext cx="158400" cy="241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4600890-A26E-DE23-F528-54FA78FFC97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65676" y="2117325"/>
                  <a:ext cx="176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4E0FF22-32B6-4702-4634-B6107B8C2B19}"/>
                    </a:ext>
                  </a:extLst>
                </p14:cNvPr>
                <p14:cNvContentPartPr/>
                <p14:nvPr/>
              </p14:nvContentPartPr>
              <p14:xfrm>
                <a:off x="6791876" y="2070525"/>
                <a:ext cx="151560" cy="1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4E0FF22-32B6-4702-4634-B6107B8C2B1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82876" y="2061525"/>
                  <a:ext cx="169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B257E5C-CEFD-E81F-5731-A3C4EB6C3D87}"/>
                    </a:ext>
                  </a:extLst>
                </p14:cNvPr>
                <p14:cNvContentPartPr/>
                <p14:nvPr/>
              </p14:nvContentPartPr>
              <p14:xfrm>
                <a:off x="7002116" y="2043165"/>
                <a:ext cx="157680" cy="461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B257E5C-CEFD-E81F-5731-A3C4EB6C3D8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93116" y="2034165"/>
                  <a:ext cx="1753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0AC6B0B-4108-60A8-2B31-E3E3A6ABC772}"/>
                    </a:ext>
                  </a:extLst>
                </p14:cNvPr>
                <p14:cNvContentPartPr/>
                <p14:nvPr/>
              </p14:nvContentPartPr>
              <p14:xfrm>
                <a:off x="7222436" y="2278245"/>
                <a:ext cx="144000" cy="19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0AC6B0B-4108-60A8-2B31-E3E3A6ABC77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13436" y="2269245"/>
                  <a:ext cx="161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802D642-A481-7E33-7FAF-554CC7E92E50}"/>
                    </a:ext>
                  </a:extLst>
                </p14:cNvPr>
                <p14:cNvContentPartPr/>
                <p14:nvPr/>
              </p14:nvContentPartPr>
              <p14:xfrm>
                <a:off x="7482716" y="2141085"/>
                <a:ext cx="230040" cy="232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802D642-A481-7E33-7FAF-554CC7E92E5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73730" y="2132085"/>
                  <a:ext cx="247652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DD7960B-3838-71F5-104C-3B91F62755B1}"/>
                    </a:ext>
                  </a:extLst>
                </p14:cNvPr>
                <p14:cNvContentPartPr/>
                <p14:nvPr/>
              </p14:nvContentPartPr>
              <p14:xfrm>
                <a:off x="7750556" y="2182125"/>
                <a:ext cx="152280" cy="258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DD7960B-3838-71F5-104C-3B91F62755B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41556" y="2173125"/>
                  <a:ext cx="169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E132725-53E9-34E9-6404-ADD5820C8C3B}"/>
                    </a:ext>
                  </a:extLst>
                </p14:cNvPr>
                <p14:cNvContentPartPr/>
                <p14:nvPr/>
              </p14:nvContentPartPr>
              <p14:xfrm>
                <a:off x="7880156" y="2433405"/>
                <a:ext cx="221760" cy="10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E132725-53E9-34E9-6404-ADD5820C8C3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71171" y="2424405"/>
                  <a:ext cx="239371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B821CE4-C002-9E66-F524-73324A8F0CC5}"/>
                    </a:ext>
                  </a:extLst>
                </p14:cNvPr>
                <p14:cNvContentPartPr/>
                <p14:nvPr/>
              </p14:nvContentPartPr>
              <p14:xfrm>
                <a:off x="8190476" y="2239005"/>
                <a:ext cx="234720" cy="39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B821CE4-C002-9E66-F524-73324A8F0CC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81476" y="2230005"/>
                  <a:ext cx="252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E78E5C6-AA63-6D88-545C-EAE3EE52EC65}"/>
                    </a:ext>
                  </a:extLst>
                </p14:cNvPr>
                <p14:cNvContentPartPr/>
                <p14:nvPr/>
              </p14:nvContentPartPr>
              <p14:xfrm>
                <a:off x="8272556" y="2172045"/>
                <a:ext cx="18720" cy="194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E78E5C6-AA63-6D88-545C-EAE3EE52EC6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63556" y="2163045"/>
                  <a:ext cx="36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099B26-19F4-2638-31DB-47829D2C0B14}"/>
                    </a:ext>
                  </a:extLst>
                </p14:cNvPr>
                <p14:cNvContentPartPr/>
                <p14:nvPr/>
              </p14:nvContentPartPr>
              <p14:xfrm>
                <a:off x="8521316" y="2193645"/>
                <a:ext cx="195480" cy="131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099B26-19F4-2638-31DB-47829D2C0B1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12333" y="2184670"/>
                  <a:ext cx="213088" cy="148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7620B4-E320-ACD4-B0FF-A09B206DD223}"/>
                    </a:ext>
                  </a:extLst>
                </p14:cNvPr>
                <p14:cNvContentPartPr/>
                <p14:nvPr/>
              </p14:nvContentPartPr>
              <p14:xfrm>
                <a:off x="8792756" y="2195445"/>
                <a:ext cx="122040" cy="129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7620B4-E320-ACD4-B0FF-A09B206DD22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83756" y="2186445"/>
                  <a:ext cx="139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090C3F0-4760-08BD-5C0B-584256AABC2D}"/>
                    </a:ext>
                  </a:extLst>
                </p14:cNvPr>
                <p14:cNvContentPartPr/>
                <p14:nvPr/>
              </p14:nvContentPartPr>
              <p14:xfrm>
                <a:off x="8987156" y="2214525"/>
                <a:ext cx="114840" cy="260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090C3F0-4760-08BD-5C0B-584256AABC2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78156" y="2205513"/>
                  <a:ext cx="132480" cy="277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80FAEE-0B26-283C-12FA-C9F1739E9D41}"/>
                    </a:ext>
                  </a:extLst>
                </p14:cNvPr>
                <p14:cNvContentPartPr/>
                <p14:nvPr/>
              </p14:nvContentPartPr>
              <p14:xfrm>
                <a:off x="8942876" y="2145765"/>
                <a:ext cx="177120" cy="9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80FAEE-0B26-283C-12FA-C9F1739E9D4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33858" y="2136765"/>
                  <a:ext cx="194796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49330B-6C93-AA8A-84A9-C1AF3FCE3558}"/>
                    </a:ext>
                  </a:extLst>
                </p14:cNvPr>
                <p14:cNvContentPartPr/>
                <p14:nvPr/>
              </p14:nvContentPartPr>
              <p14:xfrm>
                <a:off x="9728036" y="1910325"/>
                <a:ext cx="297720" cy="25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49330B-6C93-AA8A-84A9-C1AF3FCE355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19036" y="1901325"/>
                  <a:ext cx="315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B3C6165-CC03-EFF1-5D68-7388113C29BE}"/>
                    </a:ext>
                  </a:extLst>
                </p14:cNvPr>
                <p14:cNvContentPartPr/>
                <p14:nvPr/>
              </p14:nvContentPartPr>
              <p14:xfrm>
                <a:off x="9455516" y="2143245"/>
                <a:ext cx="22680" cy="212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B3C6165-CC03-EFF1-5D68-7388113C29B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446657" y="2134260"/>
                  <a:ext cx="40044" cy="229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C6B8372-163F-2106-F118-005F5D19412B}"/>
                    </a:ext>
                  </a:extLst>
                </p14:cNvPr>
                <p14:cNvContentPartPr/>
                <p14:nvPr/>
              </p14:nvContentPartPr>
              <p14:xfrm>
                <a:off x="3218516" y="935085"/>
                <a:ext cx="135000" cy="213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C6B8372-163F-2106-F118-005F5D19412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209492" y="926085"/>
                  <a:ext cx="152687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3B2C44F-21E6-3126-EB19-D804E615FEEC}"/>
                    </a:ext>
                  </a:extLst>
                </p14:cNvPr>
                <p14:cNvContentPartPr/>
                <p14:nvPr/>
              </p14:nvContentPartPr>
              <p14:xfrm>
                <a:off x="3237236" y="1355925"/>
                <a:ext cx="154800" cy="232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3B2C44F-21E6-3126-EB19-D804E615FEE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28236" y="1346925"/>
                  <a:ext cx="172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87AC0F-B9D3-62B8-924C-DB573F603132}"/>
                    </a:ext>
                  </a:extLst>
                </p14:cNvPr>
                <p14:cNvContentPartPr/>
                <p14:nvPr/>
              </p14:nvContentPartPr>
              <p14:xfrm>
                <a:off x="3319676" y="2036685"/>
                <a:ext cx="131040" cy="208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87AC0F-B9D3-62B8-924C-DB573F60313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310676" y="2027685"/>
                  <a:ext cx="148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77BF86B-BF7B-3A06-2D3B-DD762E7C6F37}"/>
                    </a:ext>
                  </a:extLst>
                </p14:cNvPr>
                <p14:cNvContentPartPr/>
                <p14:nvPr/>
              </p14:nvContentPartPr>
              <p14:xfrm>
                <a:off x="3347756" y="2448525"/>
                <a:ext cx="160200" cy="222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77BF86B-BF7B-3A06-2D3B-DD762E7C6F3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338776" y="2439525"/>
                  <a:ext cx="177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26BCF90-8BC6-E764-FEFD-FCEE0808241B}"/>
                    </a:ext>
                  </a:extLst>
                </p14:cNvPr>
                <p14:cNvContentPartPr/>
                <p14:nvPr/>
              </p14:nvContentPartPr>
              <p14:xfrm>
                <a:off x="9366596" y="2213445"/>
                <a:ext cx="190800" cy="24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26BCF90-8BC6-E764-FEFD-FCEE0808241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57596" y="2204445"/>
                  <a:ext cx="20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51E0AD9-9D51-90D6-25F2-EA97B422FCEB}"/>
                    </a:ext>
                  </a:extLst>
                </p14:cNvPr>
                <p14:cNvContentPartPr/>
                <p14:nvPr/>
              </p14:nvContentPartPr>
              <p14:xfrm>
                <a:off x="9717956" y="2061165"/>
                <a:ext cx="205200" cy="290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51E0AD9-9D51-90D6-25F2-EA97B422FCE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08956" y="2052165"/>
                  <a:ext cx="2228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1717CAC-608F-A8C3-4A7D-148494A2B5E3}"/>
                    </a:ext>
                  </a:extLst>
                </p14:cNvPr>
                <p14:cNvContentPartPr/>
                <p14:nvPr/>
              </p14:nvContentPartPr>
              <p14:xfrm>
                <a:off x="10012436" y="2280405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1717CAC-608F-A8C3-4A7D-148494A2B5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03436" y="2271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4B68514-F841-3490-86E4-D48C2D64A5B9}"/>
                    </a:ext>
                  </a:extLst>
                </p14:cNvPr>
                <p14:cNvContentPartPr/>
                <p14:nvPr/>
              </p14:nvContentPartPr>
              <p14:xfrm>
                <a:off x="9855476" y="2370405"/>
                <a:ext cx="92880" cy="129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4B68514-F841-3490-86E4-D48C2D64A5B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46441" y="2361405"/>
                  <a:ext cx="110589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97A16CA-D6FE-1B90-843E-5F1A755DCDE2}"/>
                    </a:ext>
                  </a:extLst>
                </p14:cNvPr>
                <p14:cNvContentPartPr/>
                <p14:nvPr/>
              </p14:nvContentPartPr>
              <p14:xfrm>
                <a:off x="10024676" y="2393445"/>
                <a:ext cx="80640" cy="137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97A16CA-D6FE-1B90-843E-5F1A755DCDE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15676" y="2384445"/>
                  <a:ext cx="98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84816ED-3689-7205-5ECA-8BA491AE1B7B}"/>
                    </a:ext>
                  </a:extLst>
                </p14:cNvPr>
                <p14:cNvContentPartPr/>
                <p14:nvPr/>
              </p14:nvContentPartPr>
              <p14:xfrm>
                <a:off x="10069316" y="2314965"/>
                <a:ext cx="39960" cy="35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84816ED-3689-7205-5ECA-8BA491AE1B7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60234" y="2305873"/>
                  <a:ext cx="57760" cy="534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D9571D8-A001-4180-EDF6-396E7F0A5FBC}"/>
              </a:ext>
            </a:extLst>
          </p:cNvPr>
          <p:cNvGrpSpPr/>
          <p:nvPr/>
        </p:nvGrpSpPr>
        <p:grpSpPr>
          <a:xfrm>
            <a:off x="225476" y="80805"/>
            <a:ext cx="5688360" cy="481320"/>
            <a:chOff x="225476" y="80805"/>
            <a:chExt cx="56883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CDA12FD-88F0-5EAF-7ED1-A4D45BC9ACA6}"/>
                    </a:ext>
                  </a:extLst>
                </p14:cNvPr>
                <p14:cNvContentPartPr/>
                <p14:nvPr/>
              </p14:nvContentPartPr>
              <p14:xfrm>
                <a:off x="225476" y="214005"/>
                <a:ext cx="183240" cy="155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CDA12FD-88F0-5EAF-7ED1-A4D45BC9ACA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6476" y="205365"/>
                  <a:ext cx="200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6431E68-A7F1-8243-A02F-7AF5B939BAD7}"/>
                    </a:ext>
                  </a:extLst>
                </p14:cNvPr>
                <p14:cNvContentPartPr/>
                <p14:nvPr/>
              </p14:nvContentPartPr>
              <p14:xfrm>
                <a:off x="456956" y="321285"/>
                <a:ext cx="98280" cy="47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6431E68-A7F1-8243-A02F-7AF5B939BAD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7956" y="312285"/>
                  <a:ext cx="115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194C71E-6CC2-DAC5-75E3-91C898992C72}"/>
                    </a:ext>
                  </a:extLst>
                </p14:cNvPr>
                <p14:cNvContentPartPr/>
                <p14:nvPr/>
              </p14:nvContentPartPr>
              <p14:xfrm>
                <a:off x="763676" y="95565"/>
                <a:ext cx="687960" cy="330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194C71E-6CC2-DAC5-75E3-91C898992C7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4676" y="86565"/>
                  <a:ext cx="7056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1FC1F67-D8C8-34AF-A012-04B0A50BB01E}"/>
                    </a:ext>
                  </a:extLst>
                </p14:cNvPr>
                <p14:cNvContentPartPr/>
                <p14:nvPr/>
              </p14:nvContentPartPr>
              <p14:xfrm>
                <a:off x="1621916" y="140925"/>
                <a:ext cx="382680" cy="285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1FC1F67-D8C8-34AF-A012-04B0A50BB01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12916" y="131925"/>
                  <a:ext cx="4003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B2FBB69-8BF6-FE18-2E29-BDB555C1B43F}"/>
                    </a:ext>
                  </a:extLst>
                </p14:cNvPr>
                <p14:cNvContentPartPr/>
                <p14:nvPr/>
              </p14:nvContentPartPr>
              <p14:xfrm>
                <a:off x="1652876" y="164325"/>
                <a:ext cx="289080" cy="46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B2FBB69-8BF6-FE18-2E29-BDB555C1B43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44236" y="155685"/>
                  <a:ext cx="306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B78EDE2-A15F-78F5-5772-D54622A5CDA0}"/>
                    </a:ext>
                  </a:extLst>
                </p14:cNvPr>
                <p14:cNvContentPartPr/>
                <p14:nvPr/>
              </p14:nvContentPartPr>
              <p14:xfrm>
                <a:off x="2169476" y="80805"/>
                <a:ext cx="434520" cy="333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B78EDE2-A15F-78F5-5772-D54622A5CDA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60836" y="71805"/>
                  <a:ext cx="452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D1A8E10-827D-4538-528F-2A4CD014705B}"/>
                    </a:ext>
                  </a:extLst>
                </p14:cNvPr>
                <p14:cNvContentPartPr/>
                <p14:nvPr/>
              </p14:nvContentPartPr>
              <p14:xfrm>
                <a:off x="2234996" y="226245"/>
                <a:ext cx="219600" cy="31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D1A8E10-827D-4538-528F-2A4CD014705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25996" y="217245"/>
                  <a:ext cx="237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82423C5-610A-5110-6F3E-755B7F06FAD4}"/>
                    </a:ext>
                  </a:extLst>
                </p14:cNvPr>
                <p14:cNvContentPartPr/>
                <p14:nvPr/>
              </p14:nvContentPartPr>
              <p14:xfrm>
                <a:off x="2759516" y="152445"/>
                <a:ext cx="552240" cy="248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82423C5-610A-5110-6F3E-755B7F06FAD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50516" y="143445"/>
                  <a:ext cx="5698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C040C10-95A8-989E-45D8-68A480B5BEE8}"/>
                    </a:ext>
                  </a:extLst>
                </p14:cNvPr>
                <p14:cNvContentPartPr/>
                <p14:nvPr/>
              </p14:nvContentPartPr>
              <p14:xfrm>
                <a:off x="2798036" y="202125"/>
                <a:ext cx="272520" cy="43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C040C10-95A8-989E-45D8-68A480B5BE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89036" y="193485"/>
                  <a:ext cx="290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E316023-B8AD-4A0E-8DE9-555C9E905740}"/>
                    </a:ext>
                  </a:extLst>
                </p14:cNvPr>
                <p14:cNvContentPartPr/>
                <p14:nvPr/>
              </p14:nvContentPartPr>
              <p14:xfrm>
                <a:off x="3407516" y="97005"/>
                <a:ext cx="830520" cy="465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E316023-B8AD-4A0E-8DE9-555C9E90574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98516" y="88365"/>
                  <a:ext cx="84816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9F377ED-944D-515B-0CA7-6A97DD3E73AB}"/>
                    </a:ext>
                  </a:extLst>
                </p14:cNvPr>
                <p14:cNvContentPartPr/>
                <p14:nvPr/>
              </p14:nvContentPartPr>
              <p14:xfrm>
                <a:off x="4007276" y="192045"/>
                <a:ext cx="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9F377ED-944D-515B-0CA7-6A97DD3E73A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98636" y="183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3750C08-972F-9039-5AB8-8EEBD957A90B}"/>
                    </a:ext>
                  </a:extLst>
                </p14:cNvPr>
                <p14:cNvContentPartPr/>
                <p14:nvPr/>
              </p14:nvContentPartPr>
              <p14:xfrm>
                <a:off x="4395356" y="86205"/>
                <a:ext cx="1518480" cy="439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3750C08-972F-9039-5AB8-8EEBD957A90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86716" y="77565"/>
                  <a:ext cx="15361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C8E99C0-9447-03C2-A88C-DF95FBC71A45}"/>
                    </a:ext>
                  </a:extLst>
                </p14:cNvPr>
                <p14:cNvContentPartPr/>
                <p14:nvPr/>
              </p14:nvContentPartPr>
              <p14:xfrm>
                <a:off x="5309036" y="162165"/>
                <a:ext cx="66240" cy="38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C8E99C0-9447-03C2-A88C-DF95FBC71A4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00036" y="153525"/>
                  <a:ext cx="83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8D96B15-F0FE-79B8-464D-7479E6293713}"/>
                    </a:ext>
                  </a:extLst>
                </p14:cNvPr>
                <p14:cNvContentPartPr/>
                <p14:nvPr/>
              </p14:nvContentPartPr>
              <p14:xfrm>
                <a:off x="5092676" y="87645"/>
                <a:ext cx="363960" cy="74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8D96B15-F0FE-79B8-464D-7479E629371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83676" y="79005"/>
                  <a:ext cx="38160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D9E0912-0D1F-CF54-072C-02C644F15CAD}"/>
              </a:ext>
            </a:extLst>
          </p:cNvPr>
          <p:cNvGrpSpPr/>
          <p:nvPr/>
        </p:nvGrpSpPr>
        <p:grpSpPr>
          <a:xfrm>
            <a:off x="6154676" y="103485"/>
            <a:ext cx="4399920" cy="471240"/>
            <a:chOff x="6154676" y="103485"/>
            <a:chExt cx="439992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AD34DA0-CA95-3657-449D-B731BDF18904}"/>
                    </a:ext>
                  </a:extLst>
                </p14:cNvPr>
                <p14:cNvContentPartPr/>
                <p14:nvPr/>
              </p14:nvContentPartPr>
              <p14:xfrm>
                <a:off x="6154676" y="103485"/>
                <a:ext cx="368640" cy="253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AD34DA0-CA95-3657-449D-B731BDF1890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146036" y="94485"/>
                  <a:ext cx="386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5309AAE-1CB8-D70E-BC95-AF101195A91F}"/>
                    </a:ext>
                  </a:extLst>
                </p14:cNvPr>
                <p14:cNvContentPartPr/>
                <p14:nvPr/>
              </p14:nvContentPartPr>
              <p14:xfrm>
                <a:off x="6172316" y="183765"/>
                <a:ext cx="312840" cy="46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5309AAE-1CB8-D70E-BC95-AF101195A91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163316" y="174765"/>
                  <a:ext cx="330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32FC42D-71EE-AAE5-27B8-5DA4C5E0FBF3}"/>
                    </a:ext>
                  </a:extLst>
                </p14:cNvPr>
                <p14:cNvContentPartPr/>
                <p14:nvPr/>
              </p14:nvContentPartPr>
              <p14:xfrm>
                <a:off x="6769916" y="113565"/>
                <a:ext cx="421560" cy="350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32FC42D-71EE-AAE5-27B8-5DA4C5E0FBF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60916" y="104925"/>
                  <a:ext cx="4392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6AFA923-5A0C-A6D6-7543-8D7427807A07}"/>
                    </a:ext>
                  </a:extLst>
                </p14:cNvPr>
                <p14:cNvContentPartPr/>
                <p14:nvPr/>
              </p14:nvContentPartPr>
              <p14:xfrm>
                <a:off x="7072676" y="153165"/>
                <a:ext cx="222840" cy="30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6AFA923-5A0C-A6D6-7543-8D7427807A0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63676" y="144525"/>
                  <a:ext cx="240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E226899-8DAC-6E10-361A-2709E5EB8BA5}"/>
                    </a:ext>
                  </a:extLst>
                </p14:cNvPr>
                <p14:cNvContentPartPr/>
                <p14:nvPr/>
              </p14:nvContentPartPr>
              <p14:xfrm>
                <a:off x="7356356" y="292845"/>
                <a:ext cx="210600" cy="87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E226899-8DAC-6E10-361A-2709E5EB8BA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347716" y="284205"/>
                  <a:ext cx="228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F71194D-906B-85B9-7C36-075F8A478DAA}"/>
                    </a:ext>
                  </a:extLst>
                </p14:cNvPr>
                <p14:cNvContentPartPr/>
                <p14:nvPr/>
              </p14:nvContentPartPr>
              <p14:xfrm>
                <a:off x="7737236" y="121485"/>
                <a:ext cx="1194480" cy="429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F71194D-906B-85B9-7C36-075F8A478DA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28236" y="112845"/>
                  <a:ext cx="12121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6CF836E-C74F-6B20-26B9-4D03E9C07A9E}"/>
                    </a:ext>
                  </a:extLst>
                </p14:cNvPr>
                <p14:cNvContentPartPr/>
                <p14:nvPr/>
              </p14:nvContentPartPr>
              <p14:xfrm>
                <a:off x="8785556" y="244965"/>
                <a:ext cx="176760" cy="6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6CF836E-C74F-6B20-26B9-4D03E9C07A9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76556" y="236325"/>
                  <a:ext cx="194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A14A308-3347-E381-5D12-880BCAA51A77}"/>
                    </a:ext>
                  </a:extLst>
                </p14:cNvPr>
                <p14:cNvContentPartPr/>
                <p14:nvPr/>
              </p14:nvContentPartPr>
              <p14:xfrm>
                <a:off x="8009756" y="196365"/>
                <a:ext cx="55440" cy="3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A14A308-3347-E381-5D12-880BCAA51A7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01116" y="187725"/>
                  <a:ext cx="73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6E7D4A9-87B3-C7D7-8F9C-50AB90E09B70}"/>
                    </a:ext>
                  </a:extLst>
                </p14:cNvPr>
                <p14:cNvContentPartPr/>
                <p14:nvPr/>
              </p14:nvContentPartPr>
              <p14:xfrm>
                <a:off x="9193076" y="169365"/>
                <a:ext cx="1361520" cy="405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6E7D4A9-87B3-C7D7-8F9C-50AB90E09B7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184436" y="160365"/>
                  <a:ext cx="13791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9BF49FC-DA22-8985-4FDF-1ECF7B98BEE3}"/>
                    </a:ext>
                  </a:extLst>
                </p14:cNvPr>
                <p14:cNvContentPartPr/>
                <p14:nvPr/>
              </p14:nvContentPartPr>
              <p14:xfrm>
                <a:off x="10299716" y="280605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9BF49FC-DA22-8985-4FDF-1ECF7B98BEE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90716" y="271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810553E-6442-9E65-5858-036540AF2817}"/>
                    </a:ext>
                  </a:extLst>
                </p14:cNvPr>
                <p14:cNvContentPartPr/>
                <p14:nvPr/>
              </p14:nvContentPartPr>
              <p14:xfrm>
                <a:off x="9875276" y="236325"/>
                <a:ext cx="444960" cy="61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810553E-6442-9E65-5858-036540AF281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866276" y="227325"/>
                  <a:ext cx="46260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60BCA1E-9456-B4F1-9442-7537EF6FDC55}"/>
                  </a:ext>
                </a:extLst>
              </p14:cNvPr>
              <p14:cNvContentPartPr/>
              <p14:nvPr/>
            </p14:nvContentPartPr>
            <p14:xfrm>
              <a:off x="2308436" y="781725"/>
              <a:ext cx="182880" cy="830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60BCA1E-9456-B4F1-9442-7537EF6FDC5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299436" y="773085"/>
                <a:ext cx="20052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5E03451-0143-9B84-1F1E-B7B9AC4251DC}"/>
                  </a:ext>
                </a:extLst>
              </p14:cNvPr>
              <p14:cNvContentPartPr/>
              <p14:nvPr/>
            </p14:nvContentPartPr>
            <p14:xfrm>
              <a:off x="2299796" y="1849845"/>
              <a:ext cx="260280" cy="808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5E03451-0143-9B84-1F1E-B7B9AC4251DC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291156" y="1840845"/>
                <a:ext cx="277920" cy="82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06D5024-109C-8C06-EF99-948506174B55}"/>
              </a:ext>
            </a:extLst>
          </p:cNvPr>
          <p:cNvGrpSpPr/>
          <p:nvPr/>
        </p:nvGrpSpPr>
        <p:grpSpPr>
          <a:xfrm>
            <a:off x="10137716" y="750045"/>
            <a:ext cx="1171800" cy="839880"/>
            <a:chOff x="10137716" y="750045"/>
            <a:chExt cx="117180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4469906-61CE-18A2-A704-15BB7A045C5B}"/>
                    </a:ext>
                  </a:extLst>
                </p14:cNvPr>
                <p14:cNvContentPartPr/>
                <p14:nvPr/>
              </p14:nvContentPartPr>
              <p14:xfrm>
                <a:off x="10137716" y="750045"/>
                <a:ext cx="174600" cy="839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4469906-61CE-18A2-A704-15BB7A045C5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29076" y="741045"/>
                  <a:ext cx="192240" cy="85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6AA92CE-01E9-BD05-BFA4-D7F105C07F70}"/>
                    </a:ext>
                  </a:extLst>
                </p14:cNvPr>
                <p14:cNvContentPartPr/>
                <p14:nvPr/>
              </p14:nvContentPartPr>
              <p14:xfrm>
                <a:off x="10544876" y="975765"/>
                <a:ext cx="214560" cy="304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6AA92CE-01E9-BD05-BFA4-D7F105C07F7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35876" y="967125"/>
                  <a:ext cx="232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5F35482-D310-42B4-35E0-5F78D655E56F}"/>
                    </a:ext>
                  </a:extLst>
                </p14:cNvPr>
                <p14:cNvContentPartPr/>
                <p14:nvPr/>
              </p14:nvContentPartPr>
              <p14:xfrm>
                <a:off x="10522916" y="1034445"/>
                <a:ext cx="301680" cy="241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5F35482-D310-42B4-35E0-5F78D655E56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14276" y="1025445"/>
                  <a:ext cx="319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443E274-3683-0AF4-878A-67CD40580E71}"/>
                    </a:ext>
                  </a:extLst>
                </p14:cNvPr>
                <p14:cNvContentPartPr/>
                <p14:nvPr/>
              </p14:nvContentPartPr>
              <p14:xfrm>
                <a:off x="11041676" y="1080885"/>
                <a:ext cx="267840" cy="146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443E274-3683-0AF4-878A-67CD40580E7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033036" y="1071885"/>
                  <a:ext cx="2854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04B7626-F32D-800B-D983-959CDE0F6578}"/>
              </a:ext>
            </a:extLst>
          </p:cNvPr>
          <p:cNvGrpSpPr/>
          <p:nvPr/>
        </p:nvGrpSpPr>
        <p:grpSpPr>
          <a:xfrm>
            <a:off x="10163276" y="1799085"/>
            <a:ext cx="1371960" cy="841680"/>
            <a:chOff x="10163276" y="1799085"/>
            <a:chExt cx="1371960" cy="84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4CF6DB3-CF95-DE6A-02A9-0CAC1D8015BB}"/>
                    </a:ext>
                  </a:extLst>
                </p14:cNvPr>
                <p14:cNvContentPartPr/>
                <p14:nvPr/>
              </p14:nvContentPartPr>
              <p14:xfrm>
                <a:off x="10163276" y="1799085"/>
                <a:ext cx="254520" cy="841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4CF6DB3-CF95-DE6A-02A9-0CAC1D8015B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154276" y="1790445"/>
                  <a:ext cx="272160" cy="8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E0708E1-8A02-CCA2-92AA-1D55219D007A}"/>
                    </a:ext>
                  </a:extLst>
                </p14:cNvPr>
                <p14:cNvContentPartPr/>
                <p14:nvPr/>
              </p14:nvContentPartPr>
              <p14:xfrm>
                <a:off x="11184956" y="1939125"/>
                <a:ext cx="350280" cy="416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E0708E1-8A02-CCA2-92AA-1D55219D007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176316" y="1930485"/>
                  <a:ext cx="367920" cy="43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F06711B-5144-097D-B48F-34AD206C68EB}"/>
              </a:ext>
            </a:extLst>
          </p:cNvPr>
          <p:cNvGrpSpPr/>
          <p:nvPr/>
        </p:nvGrpSpPr>
        <p:grpSpPr>
          <a:xfrm>
            <a:off x="10652876" y="2101485"/>
            <a:ext cx="241200" cy="261360"/>
            <a:chOff x="10652876" y="2101485"/>
            <a:chExt cx="2412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D8D46A6-5581-6DA8-946A-5DEA29B29FA1}"/>
                    </a:ext>
                  </a:extLst>
                </p14:cNvPr>
                <p14:cNvContentPartPr/>
                <p14:nvPr/>
              </p14:nvContentPartPr>
              <p14:xfrm>
                <a:off x="10709396" y="2101485"/>
                <a:ext cx="157680" cy="261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D8D46A6-5581-6DA8-946A-5DEA29B29FA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00756" y="2092845"/>
                  <a:ext cx="1753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0E75062-E254-479C-2471-19E9DCB5A643}"/>
                    </a:ext>
                  </a:extLst>
                </p14:cNvPr>
                <p14:cNvContentPartPr/>
                <p14:nvPr/>
              </p14:nvContentPartPr>
              <p14:xfrm>
                <a:off x="10652876" y="2175285"/>
                <a:ext cx="241200" cy="177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0E75062-E254-479C-2471-19E9DCB5A64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644236" y="2166645"/>
                  <a:ext cx="25884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ADA36E7-F1F1-CE0C-78BA-709B51AFD4BD}"/>
              </a:ext>
            </a:extLst>
          </p:cNvPr>
          <p:cNvGrpSpPr/>
          <p:nvPr/>
        </p:nvGrpSpPr>
        <p:grpSpPr>
          <a:xfrm>
            <a:off x="479996" y="2582085"/>
            <a:ext cx="11189880" cy="431640"/>
            <a:chOff x="479996" y="2582085"/>
            <a:chExt cx="1118988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612D87E-8848-8320-384F-C411661CC55A}"/>
                    </a:ext>
                  </a:extLst>
                </p14:cNvPr>
                <p14:cNvContentPartPr/>
                <p14:nvPr/>
              </p14:nvContentPartPr>
              <p14:xfrm>
                <a:off x="479996" y="2832285"/>
                <a:ext cx="11189880" cy="181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612D87E-8848-8320-384F-C411661CC55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0996" y="2823285"/>
                  <a:ext cx="11207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E6BBC4B-99C9-1A91-88AF-E18C5F4654FF}"/>
                    </a:ext>
                  </a:extLst>
                </p14:cNvPr>
                <p14:cNvContentPartPr/>
                <p14:nvPr/>
              </p14:nvContentPartPr>
              <p14:xfrm>
                <a:off x="823796" y="2726085"/>
                <a:ext cx="303840" cy="20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E6BBC4B-99C9-1A91-88AF-E18C5F4654F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15156" y="2717445"/>
                  <a:ext cx="321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84810DB-B646-14E0-DDD8-C947A847AD87}"/>
                    </a:ext>
                  </a:extLst>
                </p14:cNvPr>
                <p14:cNvContentPartPr/>
                <p14:nvPr/>
              </p14:nvContentPartPr>
              <p14:xfrm>
                <a:off x="715076" y="2582085"/>
                <a:ext cx="547560" cy="326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84810DB-B646-14E0-DDD8-C947A847AD8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6436" y="2573085"/>
                  <a:ext cx="56520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C59FE5A-ACF9-7400-5B8B-CEA740BC75B3}"/>
              </a:ext>
            </a:extLst>
          </p:cNvPr>
          <p:cNvGrpSpPr/>
          <p:nvPr/>
        </p:nvGrpSpPr>
        <p:grpSpPr>
          <a:xfrm>
            <a:off x="157866" y="3155037"/>
            <a:ext cx="761599" cy="300133"/>
            <a:chOff x="157866" y="3155037"/>
            <a:chExt cx="761599" cy="30013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4C4705-E693-FCB0-1CB2-1D2DB7FE87D6}"/>
                    </a:ext>
                  </a:extLst>
                </p14:cNvPr>
                <p14:cNvContentPartPr/>
                <p14:nvPr/>
              </p14:nvContentPartPr>
              <p14:xfrm>
                <a:off x="157866" y="3321336"/>
                <a:ext cx="200090" cy="107664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4C4705-E693-FCB0-1CB2-1D2DB7FE87D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48853" y="3312364"/>
                  <a:ext cx="217756" cy="125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8D480CE-E6AE-6937-308F-043B3DCF7DD7}"/>
                    </a:ext>
                  </a:extLst>
                </p14:cNvPr>
                <p14:cNvContentPartPr/>
                <p14:nvPr/>
              </p14:nvContentPartPr>
              <p14:xfrm>
                <a:off x="482183" y="3155037"/>
                <a:ext cx="186839" cy="25475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8D480CE-E6AE-6937-308F-043B3DCF7DD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73543" y="3146029"/>
                  <a:ext cx="204479" cy="272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D444B27-6534-1001-4A86-098549FB215F}"/>
                    </a:ext>
                  </a:extLst>
                </p14:cNvPr>
                <p14:cNvContentPartPr/>
                <p14:nvPr/>
              </p14:nvContentPartPr>
              <p14:xfrm>
                <a:off x="788943" y="3319348"/>
                <a:ext cx="130522" cy="135822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D444B27-6534-1001-4A86-098549FB215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80313" y="3310341"/>
                  <a:ext cx="148141" cy="1534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2B8C559-1BA4-ACD8-ABA1-AFB3DDE8550A}"/>
                  </a:ext>
                </a:extLst>
              </p14:cNvPr>
              <p14:cNvContentPartPr/>
              <p14:nvPr/>
            </p14:nvContentPartPr>
            <p14:xfrm>
              <a:off x="1141087" y="3091432"/>
              <a:ext cx="125553" cy="236861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2B8C559-1BA4-ACD8-ABA1-AFB3DDE8550A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32453" y="3082793"/>
                <a:ext cx="143181" cy="2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BD27B02-EEB8-F1CF-6C2F-7A61DA84C90E}"/>
                  </a:ext>
                </a:extLst>
              </p14:cNvPr>
              <p14:cNvContentPartPr/>
              <p14:nvPr/>
            </p14:nvContentPartPr>
            <p14:xfrm>
              <a:off x="1085102" y="3362745"/>
              <a:ext cx="259056" cy="32465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BD27B02-EEB8-F1CF-6C2F-7A61DA84C90E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76455" y="3353727"/>
                <a:ext cx="276711" cy="5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1EFEF77-92E6-6697-BE48-103D8E7AAA41}"/>
                  </a:ext>
                </a:extLst>
              </p14:cNvPr>
              <p14:cNvContentPartPr/>
              <p14:nvPr/>
            </p14:nvContentPartPr>
            <p14:xfrm>
              <a:off x="1093715" y="3473391"/>
              <a:ext cx="121909" cy="176569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1EFEF77-92E6-6697-BE48-103D8E7AAA41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85084" y="3464743"/>
                <a:ext cx="139530" cy="194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5AF357C-E53B-F246-AFB9-180CA602270D}"/>
                  </a:ext>
                </a:extLst>
              </p14:cNvPr>
              <p14:cNvContentPartPr/>
              <p14:nvPr/>
            </p14:nvContentPartPr>
            <p14:xfrm>
              <a:off x="1279229" y="3480016"/>
              <a:ext cx="84144" cy="206384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5AF357C-E53B-F246-AFB9-180CA602270D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270239" y="3471387"/>
                <a:ext cx="101764" cy="224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8CA16E5-939C-D7B7-6C24-719D26E2A725}"/>
                  </a:ext>
                </a:extLst>
              </p14:cNvPr>
              <p14:cNvContentPartPr/>
              <p14:nvPr/>
            </p14:nvContentPartPr>
            <p14:xfrm>
              <a:off x="1210655" y="3547927"/>
              <a:ext cx="147086" cy="25839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8CA16E5-939C-D7B7-6C24-719D26E2A725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202024" y="3539314"/>
                <a:ext cx="164708" cy="43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4EC346D-7DD2-87C4-649C-C7A824D4A93A}"/>
                  </a:ext>
                </a:extLst>
              </p14:cNvPr>
              <p14:cNvContentPartPr/>
              <p14:nvPr/>
            </p14:nvContentPartPr>
            <p14:xfrm>
              <a:off x="1515427" y="3150399"/>
              <a:ext cx="92425" cy="420387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4EC346D-7DD2-87C4-649C-C7A824D4A93A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506796" y="3141401"/>
                <a:ext cx="110047" cy="438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FAF7FDD5-67C7-6A9F-9C17-14E78EFEFF10}"/>
                  </a:ext>
                </a:extLst>
              </p14:cNvPr>
              <p14:cNvContentPartPr/>
              <p14:nvPr/>
            </p14:nvContentPartPr>
            <p14:xfrm>
              <a:off x="1678083" y="3306429"/>
              <a:ext cx="183857" cy="157355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FAF7FDD5-67C7-6A9F-9C17-14E78EFEFF10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669088" y="3297427"/>
                <a:ext cx="201487" cy="174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21FD4C9D-1B8B-91C3-4AA5-B5DE43F02CFF}"/>
                  </a:ext>
                </a:extLst>
              </p14:cNvPr>
              <p14:cNvContentPartPr/>
              <p14:nvPr/>
            </p14:nvContentPartPr>
            <p14:xfrm>
              <a:off x="1877510" y="3454177"/>
              <a:ext cx="34784" cy="83812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21FD4C9D-1B8B-91C3-4AA5-B5DE43F02CFF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868452" y="3445184"/>
                <a:ext cx="52538" cy="101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E730DFB-E93B-93DF-FC49-DBD0F73E7B6F}"/>
                  </a:ext>
                </a:extLst>
              </p14:cNvPr>
              <p14:cNvContentPartPr/>
              <p14:nvPr/>
            </p14:nvContentPartPr>
            <p14:xfrm>
              <a:off x="1934489" y="3404155"/>
              <a:ext cx="331" cy="331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E730DFB-E93B-93DF-FC49-DBD0F73E7B6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926214" y="3395880"/>
                <a:ext cx="16550" cy="16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E2EFF45-2E8C-1F19-4CE3-A8081A65D8D5}"/>
                  </a:ext>
                </a:extLst>
              </p14:cNvPr>
              <p14:cNvContentPartPr/>
              <p14:nvPr/>
            </p14:nvContentPartPr>
            <p14:xfrm>
              <a:off x="1722805" y="3237855"/>
              <a:ext cx="186176" cy="7288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4E2EFF45-2E8C-1F19-4CE3-A8081A65D8D5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713802" y="3229179"/>
                <a:ext cx="203821" cy="24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D8219FF0-D9C9-FF37-53F2-EB00AF8BE745}"/>
                  </a:ext>
                </a:extLst>
              </p14:cNvPr>
              <p14:cNvContentPartPr/>
              <p14:nvPr/>
            </p14:nvContentPartPr>
            <p14:xfrm>
              <a:off x="2087869" y="3374671"/>
              <a:ext cx="115283" cy="6294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D8219FF0-D9C9-FF37-53F2-EB00AF8BE745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079223" y="3365929"/>
                <a:ext cx="132936" cy="23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FB1F03B-062B-C0DA-969A-2C023BC5A5F1}"/>
                  </a:ext>
                </a:extLst>
              </p14:cNvPr>
              <p14:cNvContentPartPr/>
              <p14:nvPr/>
            </p14:nvContentPartPr>
            <p14:xfrm>
              <a:off x="2291602" y="3279927"/>
              <a:ext cx="229242" cy="162655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FB1F03B-062B-C0DA-969A-2C023BC5A5F1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282605" y="3270931"/>
                <a:ext cx="246876" cy="180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83F40EE8-58C0-325A-5319-E77CFC19FB98}"/>
                  </a:ext>
                </a:extLst>
              </p14:cNvPr>
              <p14:cNvContentPartPr/>
              <p14:nvPr/>
            </p14:nvContentPartPr>
            <p14:xfrm>
              <a:off x="2473803" y="3425025"/>
              <a:ext cx="102695" cy="96401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83F40EE8-58C0-325A-5319-E77CFC19FB98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464826" y="3416032"/>
                <a:ext cx="120290" cy="114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0932EAB1-07BE-7655-5EAC-EE7FCFB740F8}"/>
                  </a:ext>
                </a:extLst>
              </p14:cNvPr>
              <p14:cNvContentPartPr/>
              <p14:nvPr/>
            </p14:nvContentPartPr>
            <p14:xfrm>
              <a:off x="2297565" y="3238849"/>
              <a:ext cx="192801" cy="27496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0932EAB1-07BE-7655-5EAC-EE7FCFB740F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2288572" y="3229804"/>
                <a:ext cx="210426" cy="45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41459E67-10CF-73C4-DF1B-B9717DBDC2E0}"/>
                  </a:ext>
                </a:extLst>
              </p14:cNvPr>
              <p14:cNvContentPartPr/>
              <p14:nvPr/>
            </p14:nvContentPartPr>
            <p14:xfrm>
              <a:off x="2567553" y="3193133"/>
              <a:ext cx="146092" cy="442251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41459E67-10CF-73C4-DF1B-B9717DBDC2E0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558557" y="3184137"/>
                <a:ext cx="163724" cy="459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0C013C9-5AEC-ACD5-4AB1-041DDE3D1817}"/>
                  </a:ext>
                </a:extLst>
              </p14:cNvPr>
              <p14:cNvContentPartPr/>
              <p14:nvPr/>
            </p14:nvContentPartPr>
            <p14:xfrm>
              <a:off x="3466962" y="3177563"/>
              <a:ext cx="102032" cy="459477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0C013C9-5AEC-ACD5-4AB1-041DDE3D1817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3457949" y="3168921"/>
                <a:ext cx="119698" cy="477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C42BE81-62CF-A193-EED4-3BB6575541A5}"/>
                  </a:ext>
                </a:extLst>
              </p14:cNvPr>
              <p14:cNvContentPartPr/>
              <p14:nvPr/>
            </p14:nvContentPartPr>
            <p14:xfrm>
              <a:off x="3595497" y="3365396"/>
              <a:ext cx="147748" cy="151723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C42BE81-62CF-A193-EED4-3BB6575541A5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3586510" y="3356408"/>
                <a:ext cx="165363" cy="169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07339A54-8A6E-7B1A-9E8B-92E73B04E0B8}"/>
                  </a:ext>
                </a:extLst>
              </p14:cNvPr>
              <p14:cNvContentPartPr/>
              <p14:nvPr/>
            </p14:nvContentPartPr>
            <p14:xfrm>
              <a:off x="3901594" y="3323986"/>
              <a:ext cx="7619" cy="171269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07339A54-8A6E-7B1A-9E8B-92E73B04E0B8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893282" y="3314991"/>
                <a:ext cx="24589" cy="188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06907CA-3F47-F014-25DF-CAF2052A3E91}"/>
                  </a:ext>
                </a:extLst>
              </p14:cNvPr>
              <p14:cNvContentPartPr/>
              <p14:nvPr/>
            </p14:nvContentPartPr>
            <p14:xfrm>
              <a:off x="3835670" y="3409786"/>
              <a:ext cx="177232" cy="17226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06907CA-3F47-F014-25DF-CAF2052A3E91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827025" y="3400814"/>
                <a:ext cx="194883" cy="34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1ADE7ACB-2438-FC0E-0ECC-94E15150E979}"/>
                  </a:ext>
                </a:extLst>
              </p14:cNvPr>
              <p14:cNvContentPartPr/>
              <p14:nvPr/>
            </p14:nvContentPartPr>
            <p14:xfrm>
              <a:off x="4051330" y="3308416"/>
              <a:ext cx="189157" cy="225598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1ADE7ACB-2438-FC0E-0ECC-94E15150E979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042683" y="3299781"/>
                <a:ext cx="206812" cy="243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C8292AD-A4A3-E61C-265D-A52CA091433F}"/>
                  </a:ext>
                </a:extLst>
              </p14:cNvPr>
              <p14:cNvContentPartPr/>
              <p14:nvPr/>
            </p14:nvContentPartPr>
            <p14:xfrm>
              <a:off x="4236181" y="3232555"/>
              <a:ext cx="124890" cy="393553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C8292AD-A4A3-E61C-265D-A52CA091433F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4227543" y="3223553"/>
                <a:ext cx="142526" cy="411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C58DC23-487F-30F1-996D-6641FA72A943}"/>
                  </a:ext>
                </a:extLst>
              </p14:cNvPr>
              <p14:cNvContentPartPr/>
              <p14:nvPr/>
            </p14:nvContentPartPr>
            <p14:xfrm>
              <a:off x="4429645" y="3318023"/>
              <a:ext cx="142448" cy="199096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C58DC23-487F-30F1-996D-6641FA72A943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4421012" y="3309022"/>
                <a:ext cx="160074" cy="21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6B1CB965-1739-F5D8-E39E-FD9D9DD5C6FF}"/>
                  </a:ext>
                </a:extLst>
              </p14:cNvPr>
              <p14:cNvContentPartPr/>
              <p14:nvPr/>
            </p14:nvContentPartPr>
            <p14:xfrm>
              <a:off x="4433289" y="3421381"/>
              <a:ext cx="103026" cy="8282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6B1CB965-1739-F5D8-E39E-FD9D9DD5C6FF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424315" y="3412379"/>
                <a:ext cx="120616" cy="25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6BAD62C8-6C1A-226E-FCEA-E0833F75390A}"/>
                  </a:ext>
                </a:extLst>
              </p14:cNvPr>
              <p14:cNvContentPartPr/>
              <p14:nvPr/>
            </p14:nvContentPartPr>
            <p14:xfrm>
              <a:off x="4417719" y="3328955"/>
              <a:ext cx="147086" cy="17558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6BAD62C8-6C1A-226E-FCEA-E0833F75390A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409067" y="3320355"/>
                <a:ext cx="164751" cy="35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ABCD01DA-C99B-E8E4-6D3D-382E6486BFD4}"/>
                  </a:ext>
                </a:extLst>
              </p14:cNvPr>
              <p14:cNvContentPartPr/>
              <p14:nvPr/>
            </p14:nvContentPartPr>
            <p14:xfrm>
              <a:off x="4391217" y="3255081"/>
              <a:ext cx="185845" cy="13914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ABCD01DA-C99B-E8E4-6D3D-382E6486BFD4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382230" y="3246519"/>
                <a:ext cx="203459" cy="31396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9432D27-D70D-E926-349F-F416F4F5B4E0}"/>
              </a:ext>
            </a:extLst>
          </p:cNvPr>
          <p:cNvGrpSpPr/>
          <p:nvPr/>
        </p:nvGrpSpPr>
        <p:grpSpPr>
          <a:xfrm>
            <a:off x="4906017" y="3308416"/>
            <a:ext cx="178888" cy="170937"/>
            <a:chOff x="4906017" y="3308416"/>
            <a:chExt cx="178888" cy="1709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5090489-0637-48E0-AEA5-2FF65C4B19ED}"/>
                    </a:ext>
                  </a:extLst>
                </p14:cNvPr>
                <p14:cNvContentPartPr/>
                <p14:nvPr/>
              </p14:nvContentPartPr>
              <p14:xfrm>
                <a:off x="4972603" y="3308416"/>
                <a:ext cx="15239" cy="170937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5090489-0637-48E0-AEA5-2FF65C4B19E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64098" y="3299779"/>
                  <a:ext cx="32604" cy="188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EA6A7F4-77F2-2FE8-FCFA-F3CA7B95F1F4}"/>
                    </a:ext>
                  </a:extLst>
                </p14:cNvPr>
                <p14:cNvContentPartPr/>
                <p14:nvPr/>
              </p14:nvContentPartPr>
              <p14:xfrm>
                <a:off x="4906017" y="3401504"/>
                <a:ext cx="178888" cy="10269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EA6A7F4-77F2-2FE8-FCFA-F3CA7B95F1F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897019" y="3392702"/>
                  <a:ext cx="196525" cy="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AB372DE9-7EDA-AF95-09D9-E0463EB41F65}"/>
              </a:ext>
            </a:extLst>
          </p:cNvPr>
          <p:cNvGrpSpPr/>
          <p:nvPr/>
        </p:nvGrpSpPr>
        <p:grpSpPr>
          <a:xfrm>
            <a:off x="5303214" y="3197108"/>
            <a:ext cx="2683320" cy="473390"/>
            <a:chOff x="5303214" y="3197108"/>
            <a:chExt cx="2683320" cy="4733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76ED7F0-782A-90E7-7236-07B179B7D52D}"/>
                    </a:ext>
                  </a:extLst>
                </p14:cNvPr>
                <p14:cNvContentPartPr/>
                <p14:nvPr/>
              </p14:nvContentPartPr>
              <p14:xfrm>
                <a:off x="5303214" y="3323324"/>
                <a:ext cx="102364" cy="146423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76ED7F0-782A-90E7-7236-07B179B7D52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294235" y="3314330"/>
                  <a:ext cx="119963" cy="164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E14AB5B-B31B-A33E-0AAD-ACCE17EB8803}"/>
                    </a:ext>
                  </a:extLst>
                </p14:cNvPr>
                <p14:cNvContentPartPr/>
                <p14:nvPr/>
              </p14:nvContentPartPr>
              <p14:xfrm>
                <a:off x="5484752" y="3344857"/>
                <a:ext cx="169944" cy="162324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E14AB5B-B31B-A33E-0AAD-ACCE17EB880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475751" y="3336219"/>
                  <a:ext cx="187586" cy="1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D165836-335B-6830-7B97-1FFB7EE93500}"/>
                    </a:ext>
                  </a:extLst>
                </p14:cNvPr>
                <p14:cNvContentPartPr/>
                <p14:nvPr/>
              </p14:nvContentPartPr>
              <p14:xfrm>
                <a:off x="5801450" y="3197108"/>
                <a:ext cx="82819" cy="421049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D165836-335B-6830-7B97-1FFB7EE9350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792448" y="3188104"/>
                  <a:ext cx="100463" cy="438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04F4C24-92F6-0988-6D9C-AFC3A4E6EBD2}"/>
                    </a:ext>
                  </a:extLst>
                </p14:cNvPr>
                <p14:cNvContentPartPr/>
                <p14:nvPr/>
              </p14:nvContentPartPr>
              <p14:xfrm>
                <a:off x="5930316" y="3359101"/>
                <a:ext cx="168950" cy="116277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04F4C24-92F6-0988-6D9C-AFC3A4E6EBD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921670" y="3350461"/>
                  <a:ext cx="186601" cy="133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E413539-4B31-3D0C-607F-A91F8C713EA9}"/>
                    </a:ext>
                  </a:extLst>
                </p14:cNvPr>
                <p14:cNvContentPartPr/>
                <p14:nvPr/>
              </p14:nvContentPartPr>
              <p14:xfrm>
                <a:off x="6184403" y="3324318"/>
                <a:ext cx="191145" cy="154705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E413539-4B31-3D0C-607F-A91F8C713EA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175404" y="3315663"/>
                  <a:ext cx="208784" cy="172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A5CEA23-DC8C-CC4C-542D-CB732A28E491}"/>
                    </a:ext>
                  </a:extLst>
                </p14:cNvPr>
                <p14:cNvContentPartPr/>
                <p14:nvPr/>
              </p14:nvContentPartPr>
              <p14:xfrm>
                <a:off x="6395756" y="3476041"/>
                <a:ext cx="36771" cy="69236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A5CEA23-DC8C-CC4C-542D-CB732A28E49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386743" y="3467386"/>
                  <a:ext cx="54436" cy="86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20931C6-5C0B-8737-8585-0217B138722B}"/>
                    </a:ext>
                  </a:extLst>
                </p14:cNvPr>
                <p14:cNvContentPartPr/>
                <p14:nvPr/>
              </p14:nvContentPartPr>
              <p14:xfrm>
                <a:off x="6448097" y="3430656"/>
                <a:ext cx="331" cy="331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20931C6-5C0B-8737-8585-0217B138722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39822" y="3422712"/>
                  <a:ext cx="16550" cy="16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44B56FF-27A6-EE1D-6D8F-D77B2B2B7C0E}"/>
                    </a:ext>
                  </a:extLst>
                </p14:cNvPr>
                <p14:cNvContentPartPr/>
                <p14:nvPr/>
              </p14:nvContentPartPr>
              <p14:xfrm>
                <a:off x="6237738" y="3252762"/>
                <a:ext cx="160005" cy="13251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44B56FF-27A6-EE1D-6D8F-D77B2B2B7C0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29089" y="3243809"/>
                  <a:ext cx="177663" cy="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1492F5A-F633-196B-B4BF-D360865EB925}"/>
                    </a:ext>
                  </a:extLst>
                </p14:cNvPr>
                <p14:cNvContentPartPr/>
                <p14:nvPr/>
              </p14:nvContentPartPr>
              <p14:xfrm>
                <a:off x="6659119" y="3309742"/>
                <a:ext cx="19545" cy="177894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1492F5A-F633-196B-B4BF-D360865EB92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650070" y="3301099"/>
                  <a:ext cx="37280" cy="195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8B40D1A-6AA7-F974-CBB7-0E22465ED885}"/>
                    </a:ext>
                  </a:extLst>
                </p14:cNvPr>
                <p14:cNvContentPartPr/>
                <p14:nvPr/>
              </p14:nvContentPartPr>
              <p14:xfrm>
                <a:off x="6598827" y="3405480"/>
                <a:ext cx="136816" cy="10601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8B40D1A-6AA7-F974-CBB7-0E22465ED88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590186" y="3396646"/>
                  <a:ext cx="154458" cy="27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B609641-F3F5-9316-8BB1-2B5896B1E4A5}"/>
                    </a:ext>
                  </a:extLst>
                </p14:cNvPr>
                <p14:cNvContentPartPr/>
                <p14:nvPr/>
              </p14:nvContentPartPr>
              <p14:xfrm>
                <a:off x="6800904" y="3277608"/>
                <a:ext cx="162987" cy="217316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B609641-F3F5-9316-8BB1-2B5896B1E4A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792269" y="3268598"/>
                  <a:ext cx="180617" cy="234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4A13225-DD8C-8BF4-DB53-C05B21AC1FB5}"/>
                    </a:ext>
                  </a:extLst>
                </p14:cNvPr>
                <p14:cNvContentPartPr/>
                <p14:nvPr/>
              </p14:nvContentPartPr>
              <p14:xfrm>
                <a:off x="7026171" y="3357114"/>
                <a:ext cx="186507" cy="145761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4A13225-DD8C-8BF4-DB53-C05B21AC1FB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017530" y="3348476"/>
                  <a:ext cx="204150" cy="163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4CD9CF2-89D4-ED38-E06B-B3648B099F9B}"/>
                    </a:ext>
                  </a:extLst>
                </p14:cNvPr>
                <p14:cNvContentPartPr/>
                <p14:nvPr/>
              </p14:nvContentPartPr>
              <p14:xfrm>
                <a:off x="7191145" y="3498899"/>
                <a:ext cx="100707" cy="75199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4CD9CF2-89D4-ED38-E06B-B3648B099F9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182153" y="3489904"/>
                  <a:ext cx="118331" cy="92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525D997-0296-4C96-3648-B082F93FD735}"/>
                    </a:ext>
                  </a:extLst>
                </p14:cNvPr>
                <p14:cNvContentPartPr/>
                <p14:nvPr/>
              </p14:nvContentPartPr>
              <p14:xfrm>
                <a:off x="7022858" y="3305766"/>
                <a:ext cx="211022" cy="11263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525D997-0296-4C96-3648-B082F93FD73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14215" y="3297046"/>
                  <a:ext cx="228667" cy="29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89DECB3-B665-524D-836E-943AA609F919}"/>
                    </a:ext>
                  </a:extLst>
                </p14:cNvPr>
                <p14:cNvContentPartPr/>
                <p14:nvPr/>
              </p14:nvContentPartPr>
              <p14:xfrm>
                <a:off x="7286552" y="3210359"/>
                <a:ext cx="161330" cy="460139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89DECB3-B665-524D-836E-943AA609F91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277909" y="3201718"/>
                  <a:ext cx="178975" cy="477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E822A5A-EDA5-FDEA-C3B6-CEB65389648D}"/>
                    </a:ext>
                  </a:extLst>
                </p14:cNvPr>
                <p14:cNvContentPartPr/>
                <p14:nvPr/>
              </p14:nvContentPartPr>
              <p14:xfrm>
                <a:off x="7524407" y="3321667"/>
                <a:ext cx="171931" cy="184188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E822A5A-EDA5-FDEA-C3B6-CEB65389648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15396" y="3312673"/>
                  <a:ext cx="189593" cy="201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ABEBFB4-1B25-828A-3BDD-56897EA14540}"/>
                    </a:ext>
                  </a:extLst>
                </p14:cNvPr>
                <p14:cNvContentPartPr/>
                <p14:nvPr/>
              </p14:nvContentPartPr>
              <p14:xfrm>
                <a:off x="7578404" y="3333925"/>
                <a:ext cx="148411" cy="197108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ABEBFB4-1B25-828A-3BDD-56897EA1454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569420" y="3324933"/>
                  <a:ext cx="166019" cy="214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3881443-9834-7F80-3F68-BFD4BD468C73}"/>
                    </a:ext>
                  </a:extLst>
                </p14:cNvPr>
                <p14:cNvContentPartPr/>
                <p14:nvPr/>
              </p14:nvContentPartPr>
              <p14:xfrm>
                <a:off x="7818247" y="3280589"/>
                <a:ext cx="168287" cy="280589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3881443-9834-7F80-3F68-BFD4BD468C7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809598" y="3271584"/>
                  <a:ext cx="185945" cy="298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C700F29-42E2-C01A-0D60-B9DBF4D5B5A4}"/>
                    </a:ext>
                  </a:extLst>
                </p14:cNvPr>
                <p14:cNvContentPartPr/>
                <p14:nvPr/>
              </p14:nvContentPartPr>
              <p14:xfrm>
                <a:off x="7798702" y="3234542"/>
                <a:ext cx="181869" cy="22858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C700F29-42E2-C01A-0D60-B9DBF4D5B5A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89699" y="3225613"/>
                  <a:ext cx="199516" cy="403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BF4CAF0-5A88-05AF-6C08-1B408CD6FB99}"/>
              </a:ext>
            </a:extLst>
          </p:cNvPr>
          <p:cNvGrpSpPr/>
          <p:nvPr/>
        </p:nvGrpSpPr>
        <p:grpSpPr>
          <a:xfrm>
            <a:off x="8195568" y="3409124"/>
            <a:ext cx="512812" cy="130522"/>
            <a:chOff x="8195568" y="3409124"/>
            <a:chExt cx="512812" cy="1305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529419C-B13E-5FDC-4130-3C0050C35B77}"/>
                    </a:ext>
                  </a:extLst>
                </p14:cNvPr>
                <p14:cNvContentPartPr/>
                <p14:nvPr/>
              </p14:nvContentPartPr>
              <p14:xfrm>
                <a:off x="8195568" y="3429331"/>
                <a:ext cx="176238" cy="36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529419C-B13E-5FDC-4130-3C0050C35B7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186576" y="3420672"/>
                  <a:ext cx="193862" cy="54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5B847F9-E9DC-BF19-E569-BC598592DCF8}"/>
                    </a:ext>
                  </a:extLst>
                </p14:cNvPr>
                <p14:cNvContentPartPr/>
                <p14:nvPr/>
              </p14:nvContentPartPr>
              <p14:xfrm>
                <a:off x="8478145" y="3409124"/>
                <a:ext cx="230235" cy="130522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5B847F9-E9DC-BF19-E569-BC598592DCF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469511" y="3400494"/>
                  <a:ext cx="247862" cy="14814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434DC3C2-22FC-6B75-4FF5-D644A28B8063}"/>
                  </a:ext>
                </a:extLst>
              </p14:cNvPr>
              <p14:cNvContentPartPr/>
              <p14:nvPr/>
            </p14:nvContentPartPr>
            <p14:xfrm>
              <a:off x="8786561" y="3325311"/>
              <a:ext cx="171931" cy="211684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434DC3C2-22FC-6B75-4FF5-D644A28B8063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777928" y="3316671"/>
                <a:ext cx="189556" cy="229324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262F098-4017-F6F2-12E1-B0F8C282BDDE}"/>
              </a:ext>
            </a:extLst>
          </p:cNvPr>
          <p:cNvGrpSpPr/>
          <p:nvPr/>
        </p:nvGrpSpPr>
        <p:grpSpPr>
          <a:xfrm>
            <a:off x="8790867" y="3239843"/>
            <a:ext cx="888146" cy="413430"/>
            <a:chOff x="8790867" y="3239843"/>
            <a:chExt cx="888146" cy="4134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B998D3A-22CC-6EE8-DAEC-0B3D02D9DEA9}"/>
                    </a:ext>
                  </a:extLst>
                </p14:cNvPr>
                <p14:cNvContentPartPr/>
                <p14:nvPr/>
              </p14:nvContentPartPr>
              <p14:xfrm>
                <a:off x="8790867" y="3239843"/>
                <a:ext cx="138473" cy="9276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B998D3A-22CC-6EE8-DAEC-0B3D02D9DEA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781875" y="3230924"/>
                  <a:ext cx="156097" cy="26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B3FC7A2-7982-EC25-5C1D-804C35980E7C}"/>
                    </a:ext>
                  </a:extLst>
                </p14:cNvPr>
                <p14:cNvContentPartPr/>
                <p14:nvPr/>
              </p14:nvContentPartPr>
              <p14:xfrm>
                <a:off x="8984000" y="3439601"/>
                <a:ext cx="104351" cy="213672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B3FC7A2-7982-EC25-5C1D-804C35980E7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975004" y="3430953"/>
                  <a:ext cx="121983" cy="231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EC018F1-A35B-8D2C-8316-B7A175DB0285}"/>
                    </a:ext>
                  </a:extLst>
                </p14:cNvPr>
                <p14:cNvContentPartPr/>
                <p14:nvPr/>
              </p14:nvContentPartPr>
              <p14:xfrm>
                <a:off x="9473623" y="3325311"/>
                <a:ext cx="205390" cy="227254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EC018F1-A35B-8D2C-8316-B7A175DB028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464975" y="3316667"/>
                  <a:ext cx="223046" cy="2449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C6CA551-A315-E11F-18F3-D9A5D70C35D8}"/>
              </a:ext>
            </a:extLst>
          </p:cNvPr>
          <p:cNvGrpSpPr/>
          <p:nvPr/>
        </p:nvGrpSpPr>
        <p:grpSpPr>
          <a:xfrm>
            <a:off x="9070131" y="3654266"/>
            <a:ext cx="61617" cy="150730"/>
            <a:chOff x="9070131" y="3654266"/>
            <a:chExt cx="61617" cy="1507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D05EA1A-69A3-1ABF-5A2C-61F2AFE79A7B}"/>
                    </a:ext>
                  </a:extLst>
                </p14:cNvPr>
                <p14:cNvContentPartPr/>
                <p14:nvPr/>
              </p14:nvContentPartPr>
              <p14:xfrm>
                <a:off x="9070131" y="3711245"/>
                <a:ext cx="61617" cy="93751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D05EA1A-69A3-1ABF-5A2C-61F2AFE79A7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061123" y="3702265"/>
                  <a:ext cx="79273" cy="111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F014698-87F9-FCB2-220D-C035F15DF861}"/>
                    </a:ext>
                  </a:extLst>
                </p14:cNvPr>
                <p14:cNvContentPartPr/>
                <p14:nvPr/>
              </p14:nvContentPartPr>
              <p14:xfrm>
                <a:off x="9094646" y="3654266"/>
                <a:ext cx="26833" cy="27827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F014698-87F9-FCB2-220D-C035F15DF86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086059" y="3645704"/>
                  <a:ext cx="44364" cy="453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3B26444-EE8D-2FC5-5FAA-2C18017E49C9}"/>
              </a:ext>
            </a:extLst>
          </p:cNvPr>
          <p:cNvGrpSpPr/>
          <p:nvPr/>
        </p:nvGrpSpPr>
        <p:grpSpPr>
          <a:xfrm>
            <a:off x="9735330" y="3252431"/>
            <a:ext cx="411442" cy="420387"/>
            <a:chOff x="9735330" y="3252431"/>
            <a:chExt cx="411442" cy="4203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52E2BCD-3A1D-7EBE-45BD-EC24AFF75A3B}"/>
                    </a:ext>
                  </a:extLst>
                </p14:cNvPr>
                <p14:cNvContentPartPr/>
                <p14:nvPr/>
              </p14:nvContentPartPr>
              <p14:xfrm>
                <a:off x="9742949" y="3315704"/>
                <a:ext cx="127541" cy="252431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52E2BCD-3A1D-7EBE-45BD-EC24AFF75A3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733942" y="3307062"/>
                  <a:ext cx="145195" cy="270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0B31C4E-BF55-31BD-0274-9D2D9A8033D1}"/>
                    </a:ext>
                  </a:extLst>
                </p14:cNvPr>
                <p14:cNvContentPartPr/>
                <p14:nvPr/>
              </p14:nvContentPartPr>
              <p14:xfrm>
                <a:off x="9735330" y="3252431"/>
                <a:ext cx="144104" cy="3644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0B31C4E-BF55-31BD-0274-9D2D9A8033D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726684" y="3243685"/>
                  <a:ext cx="161757" cy="21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3F521D0-1B9A-71D5-9518-A6AE3F65137D}"/>
                    </a:ext>
                  </a:extLst>
                </p14:cNvPr>
                <p14:cNvContentPartPr/>
                <p14:nvPr/>
              </p14:nvContentPartPr>
              <p14:xfrm>
                <a:off x="10030826" y="3560516"/>
                <a:ext cx="115946" cy="112302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3F521D0-1B9A-71D5-9518-A6AE3F65137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021824" y="3551877"/>
                  <a:ext cx="133590" cy="12993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9C617C37-0206-098F-889D-96D9F5B04985}"/>
                  </a:ext>
                </a:extLst>
              </p14:cNvPr>
              <p14:cNvContentPartPr/>
              <p14:nvPr/>
            </p14:nvContentPartPr>
            <p14:xfrm>
              <a:off x="9888047" y="3428006"/>
              <a:ext cx="124228" cy="267669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9C617C37-0206-098F-889D-96D9F5B0498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879405" y="3419360"/>
                <a:ext cx="141872" cy="285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D2753F8B-1DAA-292C-F5B7-4F5470DB9FD5}"/>
                  </a:ext>
                </a:extLst>
              </p14:cNvPr>
              <p14:cNvContentPartPr/>
              <p14:nvPr/>
            </p14:nvContentPartPr>
            <p14:xfrm>
              <a:off x="10315897" y="3444118"/>
              <a:ext cx="117758" cy="20118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D2753F8B-1DAA-292C-F5B7-4F5470DB9FD5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0307254" y="3435137"/>
                <a:ext cx="135404" cy="37721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ED5CD75-736E-CBE0-B20E-163192EA45E7}"/>
              </a:ext>
            </a:extLst>
          </p:cNvPr>
          <p:cNvGrpSpPr/>
          <p:nvPr/>
        </p:nvGrpSpPr>
        <p:grpSpPr>
          <a:xfrm>
            <a:off x="9199328" y="3380634"/>
            <a:ext cx="212678" cy="186507"/>
            <a:chOff x="9199328" y="3380634"/>
            <a:chExt cx="212678" cy="18650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978B650-F7D7-FD49-C1BB-6A5A76B6B8FB}"/>
                    </a:ext>
                  </a:extLst>
                </p14:cNvPr>
                <p14:cNvContentPartPr/>
                <p14:nvPr/>
              </p14:nvContentPartPr>
              <p14:xfrm>
                <a:off x="9199328" y="3450864"/>
                <a:ext cx="212678" cy="15239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978B650-F7D7-FD49-C1BB-6A5A76B6B8F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90331" y="3441793"/>
                  <a:ext cx="230311" cy="33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91BEB54-7073-3E5F-76B1-ED41F82F5510}"/>
                    </a:ext>
                  </a:extLst>
                </p14:cNvPr>
                <p14:cNvContentPartPr/>
                <p14:nvPr/>
              </p14:nvContentPartPr>
              <p14:xfrm>
                <a:off x="9298710" y="3380634"/>
                <a:ext cx="19876" cy="186507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91BEB54-7073-3E5F-76B1-ED41F82F551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290192" y="3371633"/>
                  <a:ext cx="37268" cy="2041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E0FA442-5D35-5770-2895-1E44F3934A2A}"/>
              </a:ext>
            </a:extLst>
          </p:cNvPr>
          <p:cNvGrpSpPr/>
          <p:nvPr/>
        </p:nvGrpSpPr>
        <p:grpSpPr>
          <a:xfrm>
            <a:off x="10568581" y="3204041"/>
            <a:ext cx="1221308" cy="461377"/>
            <a:chOff x="10568581" y="3204041"/>
            <a:chExt cx="1221308" cy="4613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817B486-2311-E511-CA85-CE77B6292BC7}"/>
                    </a:ext>
                  </a:extLst>
                </p14:cNvPr>
                <p14:cNvContentPartPr/>
                <p14:nvPr/>
              </p14:nvContentPartPr>
              <p14:xfrm>
                <a:off x="10568581" y="3302218"/>
                <a:ext cx="72157" cy="272803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817B486-2311-E511-CA85-CE77B6292BC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559922" y="3293221"/>
                  <a:ext cx="89835" cy="290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FFF1634-B0ED-3E1F-D4FF-9E52FB3C6CD5}"/>
                    </a:ext>
                  </a:extLst>
                </p14:cNvPr>
                <p14:cNvContentPartPr/>
                <p14:nvPr/>
              </p14:nvContentPartPr>
              <p14:xfrm>
                <a:off x="10690363" y="3407369"/>
                <a:ext cx="128756" cy="101396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FFF1634-B0ED-3E1F-D4FF-9E52FB3C6CD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681731" y="3398740"/>
                  <a:ext cx="146379" cy="119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AA00F18-EF44-85ED-9206-E5A9D1607AE2}"/>
                    </a:ext>
                  </a:extLst>
                </p14:cNvPr>
                <p14:cNvContentPartPr/>
                <p14:nvPr/>
              </p14:nvContentPartPr>
              <p14:xfrm>
                <a:off x="10948681" y="3388860"/>
                <a:ext cx="18509" cy="141364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AA00F18-EF44-85ED-9206-E5A9D1607AE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40138" y="3380227"/>
                  <a:ext cx="35950" cy="1589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1EA196A-3E4F-8250-1568-66BEA0765B45}"/>
                    </a:ext>
                  </a:extLst>
                </p14:cNvPr>
                <p14:cNvContentPartPr/>
                <p14:nvPr/>
              </p14:nvContentPartPr>
              <p14:xfrm>
                <a:off x="10888326" y="3456725"/>
                <a:ext cx="141900" cy="27092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1EA196A-3E4F-8250-1568-66BEA0765B4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879345" y="3447813"/>
                  <a:ext cx="159503" cy="44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278F251-D7CE-A121-4F37-174B7F97B112}"/>
                    </a:ext>
                  </a:extLst>
                </p14:cNvPr>
                <p14:cNvContentPartPr/>
                <p14:nvPr/>
              </p14:nvContentPartPr>
              <p14:xfrm>
                <a:off x="11089776" y="3323677"/>
                <a:ext cx="186697" cy="190452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278F251-D7CE-A121-4F37-174B7F97B11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080783" y="3314676"/>
                  <a:ext cx="204323" cy="20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F24EE33-8EF6-72DF-3C53-E0857EF84CF8}"/>
                    </a:ext>
                  </a:extLst>
                </p14:cNvPr>
                <p14:cNvContentPartPr/>
                <p14:nvPr/>
              </p14:nvContentPartPr>
              <p14:xfrm>
                <a:off x="11282106" y="3274857"/>
                <a:ext cx="131171" cy="329133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F24EE33-8EF6-72DF-3C53-E0857EF84CF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273481" y="3266215"/>
                  <a:ext cx="148780" cy="346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9A48ABA-B6AD-F760-611C-A5C5F0879D5B}"/>
                    </a:ext>
                  </a:extLst>
                </p14:cNvPr>
                <p14:cNvContentPartPr/>
                <p14:nvPr/>
              </p14:nvContentPartPr>
              <p14:xfrm>
                <a:off x="11476045" y="3274857"/>
                <a:ext cx="156385" cy="234712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9A48ABA-B6AD-F760-611C-A5C5F0879D5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467037" y="3266217"/>
                  <a:ext cx="174041" cy="252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4EBB101-1FEA-1809-FAEC-20AFF73E642E}"/>
                    </a:ext>
                  </a:extLst>
                </p14:cNvPr>
                <p14:cNvContentPartPr/>
                <p14:nvPr/>
              </p14:nvContentPartPr>
              <p14:xfrm>
                <a:off x="11629212" y="3495352"/>
                <a:ext cx="268" cy="268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4EBB101-1FEA-1809-FAEC-20AFF73E642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622512" y="3488920"/>
                  <a:ext cx="13400" cy="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119D0AE-C8CE-3F9B-9AE4-D43163FD0AF0}"/>
                    </a:ext>
                  </a:extLst>
                </p14:cNvPr>
                <p14:cNvContentPartPr/>
                <p14:nvPr/>
              </p14:nvContentPartPr>
              <p14:xfrm>
                <a:off x="11433663" y="3204041"/>
                <a:ext cx="211107" cy="41041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119D0AE-C8CE-3F9B-9AE4-D43163FD0AF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424657" y="3195401"/>
                  <a:ext cx="228759" cy="58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6B05D15-1228-36E9-6084-54C8AEB277AA}"/>
                    </a:ext>
                  </a:extLst>
                </p14:cNvPr>
                <p14:cNvContentPartPr/>
                <p14:nvPr/>
              </p14:nvContentPartPr>
              <p14:xfrm>
                <a:off x="11582806" y="3543099"/>
                <a:ext cx="99518" cy="122319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6B05D15-1228-36E9-6084-54C8AEB277A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574184" y="3534105"/>
                  <a:ext cx="117122" cy="139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CCD056E-6AC0-2830-1987-66285DC916CA}"/>
                    </a:ext>
                  </a:extLst>
                </p14:cNvPr>
                <p14:cNvContentPartPr/>
                <p14:nvPr/>
              </p14:nvContentPartPr>
              <p14:xfrm>
                <a:off x="11729534" y="3578239"/>
                <a:ext cx="60355" cy="7779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CCD056E-6AC0-2830-1987-66285DC916C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720553" y="3569277"/>
                  <a:ext cx="77959" cy="95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4B2CA55-1342-3F4F-73C2-5067714C3FA3}"/>
                    </a:ext>
                  </a:extLst>
                </p14:cNvPr>
                <p14:cNvContentPartPr/>
                <p14:nvPr/>
              </p14:nvContentPartPr>
              <p14:xfrm>
                <a:off x="11762260" y="3533443"/>
                <a:ext cx="268" cy="268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4B2CA55-1342-3F4F-73C2-5067714C3FA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755560" y="3526743"/>
                  <a:ext cx="13400" cy="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A181F98-B61C-7346-8997-7535F05E7091}"/>
                    </a:ext>
                  </a:extLst>
                </p14:cNvPr>
                <p14:cNvContentPartPr/>
                <p14:nvPr/>
              </p14:nvContentPartPr>
              <p14:xfrm>
                <a:off x="11474168" y="3520835"/>
                <a:ext cx="85569" cy="23069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A181F98-B61C-7346-8997-7535F05E709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465539" y="3512184"/>
                  <a:ext cx="103186" cy="407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7C05D66E-70DE-D2C5-69D9-C83D238C1A70}"/>
                  </a:ext>
                </a:extLst>
              </p14:cNvPr>
              <p14:cNvContentPartPr/>
              <p14:nvPr/>
            </p14:nvContentPartPr>
            <p14:xfrm>
              <a:off x="9712556" y="2376165"/>
              <a:ext cx="94680" cy="2484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7C05D66E-70DE-D2C5-69D9-C83D238C1A70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703916" y="2367165"/>
                <a:ext cx="112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9C5BECC2-BFBB-3466-6867-32A1C941C401}"/>
                  </a:ext>
                </a:extLst>
              </p14:cNvPr>
              <p14:cNvContentPartPr/>
              <p14:nvPr/>
            </p14:nvContentPartPr>
            <p14:xfrm>
              <a:off x="9585836" y="1299765"/>
              <a:ext cx="137880" cy="403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9C5BECC2-BFBB-3466-6867-32A1C941C401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577196" y="1291125"/>
                <a:ext cx="1555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509F21EA-8581-F955-CF7F-44F0161859A1}"/>
                  </a:ext>
                </a:extLst>
              </p14:cNvPr>
              <p14:cNvContentPartPr/>
              <p14:nvPr/>
            </p14:nvContentPartPr>
            <p14:xfrm>
              <a:off x="331316" y="4235205"/>
              <a:ext cx="191160" cy="13932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509F21EA-8581-F955-CF7F-44F0161859A1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322316" y="4226205"/>
                <a:ext cx="2088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1027D0BD-DE46-EA7B-68E8-380C5856DBBF}"/>
                  </a:ext>
                </a:extLst>
              </p14:cNvPr>
              <p14:cNvContentPartPr/>
              <p14:nvPr/>
            </p14:nvContentPartPr>
            <p14:xfrm>
              <a:off x="644516" y="4125045"/>
              <a:ext cx="212760" cy="28404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1027D0BD-DE46-EA7B-68E8-380C5856DBBF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35516" y="4116405"/>
                <a:ext cx="2304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B2CE208B-87B5-DDF6-F85D-82912DA6F601}"/>
                  </a:ext>
                </a:extLst>
              </p14:cNvPr>
              <p14:cNvContentPartPr/>
              <p14:nvPr/>
            </p14:nvContentPartPr>
            <p14:xfrm>
              <a:off x="960956" y="4248165"/>
              <a:ext cx="144360" cy="1465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B2CE208B-87B5-DDF6-F85D-82912DA6F601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951956" y="4239525"/>
                <a:ext cx="16200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F663F469-33C9-E3A4-0AEA-9B81F2757F7A}"/>
              </a:ext>
            </a:extLst>
          </p:cNvPr>
          <p:cNvGrpSpPr/>
          <p:nvPr/>
        </p:nvGrpSpPr>
        <p:grpSpPr>
          <a:xfrm>
            <a:off x="1184156" y="3901485"/>
            <a:ext cx="1180800" cy="838800"/>
            <a:chOff x="1184156" y="3901485"/>
            <a:chExt cx="1180800" cy="83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699013C-4690-BF7A-0A64-80B572D7DF81}"/>
                    </a:ext>
                  </a:extLst>
                </p14:cNvPr>
                <p14:cNvContentPartPr/>
                <p14:nvPr/>
              </p14:nvContentPartPr>
              <p14:xfrm>
                <a:off x="1247516" y="4095165"/>
                <a:ext cx="120600" cy="202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699013C-4690-BF7A-0A64-80B572D7DF8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238876" y="4086165"/>
                  <a:ext cx="138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3A4165F-ED76-A784-E56B-0F2A0559765B}"/>
                    </a:ext>
                  </a:extLst>
                </p14:cNvPr>
                <p14:cNvContentPartPr/>
                <p14:nvPr/>
              </p14:nvContentPartPr>
              <p14:xfrm>
                <a:off x="1233836" y="4335285"/>
                <a:ext cx="204840" cy="13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3A4165F-ED76-A784-E56B-0F2A0559765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24836" y="4326285"/>
                  <a:ext cx="222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0F1DAF3-0AC8-3F05-0069-94AD66A89FAA}"/>
                    </a:ext>
                  </a:extLst>
                </p14:cNvPr>
                <p14:cNvContentPartPr/>
                <p14:nvPr/>
              </p14:nvContentPartPr>
              <p14:xfrm>
                <a:off x="1184156" y="4463805"/>
                <a:ext cx="101520" cy="1814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0F1DAF3-0AC8-3F05-0069-94AD66A89FA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75516" y="4455165"/>
                  <a:ext cx="119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6C3885B-C5C5-B7E9-A3DF-87A13BE91D58}"/>
                    </a:ext>
                  </a:extLst>
                </p14:cNvPr>
                <p14:cNvContentPartPr/>
                <p14:nvPr/>
              </p14:nvContentPartPr>
              <p14:xfrm>
                <a:off x="1361276" y="4489005"/>
                <a:ext cx="105480" cy="156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6C3885B-C5C5-B7E9-A3DF-87A13BE91D5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352636" y="4480365"/>
                  <a:ext cx="123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2A8BD4D-24BE-4A59-1682-A4542E71AB9F}"/>
                    </a:ext>
                  </a:extLst>
                </p14:cNvPr>
                <p14:cNvContentPartPr/>
                <p14:nvPr/>
              </p14:nvContentPartPr>
              <p14:xfrm>
                <a:off x="1310516" y="4527885"/>
                <a:ext cx="204840" cy="313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2A8BD4D-24BE-4A59-1682-A4542E71AB9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301876" y="4518885"/>
                  <a:ext cx="222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5F2E920-BA9C-6D5F-11EF-07D283FA89B8}"/>
                    </a:ext>
                  </a:extLst>
                </p14:cNvPr>
                <p14:cNvContentPartPr/>
                <p14:nvPr/>
              </p14:nvContentPartPr>
              <p14:xfrm>
                <a:off x="1595996" y="4021725"/>
                <a:ext cx="97560" cy="612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5F2E920-BA9C-6D5F-11EF-07D283FA89B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586996" y="4013085"/>
                  <a:ext cx="11520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24755A6-F732-88DE-684F-8A7B3C766039}"/>
                    </a:ext>
                  </a:extLst>
                </p14:cNvPr>
                <p14:cNvContentPartPr/>
                <p14:nvPr/>
              </p14:nvContentPartPr>
              <p14:xfrm>
                <a:off x="1950956" y="3980685"/>
                <a:ext cx="123120" cy="236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24755A6-F732-88DE-684F-8A7B3C76603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942316" y="3971685"/>
                  <a:ext cx="1407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3AD0E7F-2A4C-02AD-E5C1-7BE24DD781AA}"/>
                    </a:ext>
                  </a:extLst>
                </p14:cNvPr>
                <p14:cNvContentPartPr/>
                <p14:nvPr/>
              </p14:nvContentPartPr>
              <p14:xfrm>
                <a:off x="1790036" y="4291005"/>
                <a:ext cx="476280" cy="403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3AD0E7F-2A4C-02AD-E5C1-7BE24DD781A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781396" y="4282365"/>
                  <a:ext cx="493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E3DE3FC-5E28-15E4-F471-762D538C993B}"/>
                    </a:ext>
                  </a:extLst>
                </p14:cNvPr>
                <p14:cNvContentPartPr/>
                <p14:nvPr/>
              </p14:nvContentPartPr>
              <p14:xfrm>
                <a:off x="1941956" y="3901485"/>
                <a:ext cx="175320" cy="18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E3DE3FC-5E28-15E4-F471-762D538C993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932956" y="3892485"/>
                  <a:ext cx="192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DB753CA-D4F8-69CC-AFCB-6F0E39A4D8ED}"/>
                    </a:ext>
                  </a:extLst>
                </p14:cNvPr>
                <p14:cNvContentPartPr/>
                <p14:nvPr/>
              </p14:nvContentPartPr>
              <p14:xfrm>
                <a:off x="1829996" y="4476765"/>
                <a:ext cx="134640" cy="1216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DB753CA-D4F8-69CC-AFCB-6F0E39A4D8E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821356" y="4467765"/>
                  <a:ext cx="152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18AEC06-B4B0-779A-378C-94F6DE71366B}"/>
                    </a:ext>
                  </a:extLst>
                </p14:cNvPr>
                <p14:cNvContentPartPr/>
                <p14:nvPr/>
              </p14:nvContentPartPr>
              <p14:xfrm>
                <a:off x="2048516" y="4509525"/>
                <a:ext cx="129600" cy="112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18AEC06-B4B0-779A-378C-94F6DE71366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039516" y="4500525"/>
                  <a:ext cx="147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F75E603-E5C3-FAA3-897E-8A7B3C54B35D}"/>
                    </a:ext>
                  </a:extLst>
                </p14:cNvPr>
                <p14:cNvContentPartPr/>
                <p14:nvPr/>
              </p14:nvContentPartPr>
              <p14:xfrm>
                <a:off x="2229236" y="3962325"/>
                <a:ext cx="135720" cy="7779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F75E603-E5C3-FAA3-897E-8A7B3C54B35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220236" y="3953685"/>
                  <a:ext cx="153360" cy="79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AD5AA306-BF4C-66E7-7DAA-4A749A251185}"/>
                  </a:ext>
                </a:extLst>
              </p14:cNvPr>
              <p14:cNvContentPartPr/>
              <p14:nvPr/>
            </p14:nvContentPartPr>
            <p14:xfrm>
              <a:off x="1693556" y="3285525"/>
              <a:ext cx="837360" cy="2469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AD5AA306-BF4C-66E7-7DAA-4A749A251185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639916" y="3177525"/>
                <a:ext cx="94500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1D3C2090-D8C9-B290-F6D1-21570A87661F}"/>
                  </a:ext>
                </a:extLst>
              </p14:cNvPr>
              <p14:cNvContentPartPr/>
              <p14:nvPr/>
            </p14:nvContentPartPr>
            <p14:xfrm>
              <a:off x="1681316" y="3967365"/>
              <a:ext cx="573840" cy="68400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1D3C2090-D8C9-B290-F6D1-21570A87661F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627676" y="3859365"/>
                <a:ext cx="681480" cy="89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E762CC8-9ECA-4436-CBC2-B6B59469685E}"/>
              </a:ext>
            </a:extLst>
          </p:cNvPr>
          <p:cNvGrpSpPr/>
          <p:nvPr/>
        </p:nvGrpSpPr>
        <p:grpSpPr>
          <a:xfrm>
            <a:off x="2609396" y="4192725"/>
            <a:ext cx="240480" cy="137880"/>
            <a:chOff x="2609396" y="4192725"/>
            <a:chExt cx="24048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5506966-88A1-593D-BE41-53C2F262B9B1}"/>
                    </a:ext>
                  </a:extLst>
                </p14:cNvPr>
                <p14:cNvContentPartPr/>
                <p14:nvPr/>
              </p14:nvContentPartPr>
              <p14:xfrm>
                <a:off x="2609396" y="4192725"/>
                <a:ext cx="236160" cy="41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5506966-88A1-593D-BE41-53C2F262B9B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600396" y="4183725"/>
                  <a:ext cx="253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21E70C6-B102-1C01-B61B-5D63C3D0A4CC}"/>
                    </a:ext>
                  </a:extLst>
                </p14:cNvPr>
                <p14:cNvContentPartPr/>
                <p14:nvPr/>
              </p14:nvContentPartPr>
              <p14:xfrm>
                <a:off x="2625236" y="4313685"/>
                <a:ext cx="224640" cy="16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21E70C6-B102-1C01-B61B-5D63C3D0A4C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616236" y="4304685"/>
                  <a:ext cx="2422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CCB31105-330E-8E0F-0201-5BBDCE882664}"/>
              </a:ext>
            </a:extLst>
          </p:cNvPr>
          <p:cNvGrpSpPr/>
          <p:nvPr/>
        </p:nvGrpSpPr>
        <p:grpSpPr>
          <a:xfrm>
            <a:off x="2857087" y="3335565"/>
            <a:ext cx="564829" cy="181080"/>
            <a:chOff x="2857087" y="3335565"/>
            <a:chExt cx="564829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7B1A7AC-E371-3261-B962-2919F27A8D5A}"/>
                    </a:ext>
                  </a:extLst>
                </p14:cNvPr>
                <p14:cNvContentPartPr/>
                <p14:nvPr/>
              </p14:nvContentPartPr>
              <p14:xfrm>
                <a:off x="2867025" y="3366721"/>
                <a:ext cx="164643" cy="17558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7B1A7AC-E371-3261-B962-2919F27A8D5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858038" y="3357763"/>
                  <a:ext cx="182258" cy="35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EEB9E9B-792D-90C2-2357-6AD02A64311E}"/>
                    </a:ext>
                  </a:extLst>
                </p14:cNvPr>
                <p14:cNvContentPartPr/>
                <p14:nvPr/>
              </p14:nvContentPartPr>
              <p14:xfrm>
                <a:off x="2857087" y="3467428"/>
                <a:ext cx="148411" cy="21533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EEB9E9B-792D-90C2-2357-6AD02A64311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848103" y="3458815"/>
                  <a:ext cx="166019" cy="391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902F17F-A0FC-BBDF-A44E-ED5F0A0A5860}"/>
                    </a:ext>
                  </a:extLst>
                </p14:cNvPr>
                <p14:cNvContentPartPr/>
                <p14:nvPr/>
              </p14:nvContentPartPr>
              <p14:xfrm>
                <a:off x="3135356" y="3335565"/>
                <a:ext cx="112680" cy="1476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902F17F-A0FC-BBDF-A44E-ED5F0A0A586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126356" y="3326565"/>
                  <a:ext cx="130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411EE32-48F9-45CB-25F1-95E6A8C1F25C}"/>
                    </a:ext>
                  </a:extLst>
                </p14:cNvPr>
                <p14:cNvContentPartPr/>
                <p14:nvPr/>
              </p14:nvContentPartPr>
              <p14:xfrm>
                <a:off x="3283676" y="3341325"/>
                <a:ext cx="138240" cy="175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411EE32-48F9-45CB-25F1-95E6A8C1F25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275036" y="3332685"/>
                  <a:ext cx="1558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DC48F4D3-EE8C-B56F-CCB8-4E941CF0EAE9}"/>
              </a:ext>
            </a:extLst>
          </p:cNvPr>
          <p:cNvGrpSpPr/>
          <p:nvPr/>
        </p:nvGrpSpPr>
        <p:grpSpPr>
          <a:xfrm>
            <a:off x="3132836" y="4036845"/>
            <a:ext cx="806400" cy="532800"/>
            <a:chOff x="3132836" y="4036845"/>
            <a:chExt cx="80640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E9BB440-E590-C811-1E01-84F71FE4306B}"/>
                    </a:ext>
                  </a:extLst>
                </p14:cNvPr>
                <p14:cNvContentPartPr/>
                <p14:nvPr/>
              </p14:nvContentPartPr>
              <p14:xfrm>
                <a:off x="3132836" y="4213965"/>
                <a:ext cx="186480" cy="2185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E9BB440-E590-C811-1E01-84F71FE4306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124196" y="4204965"/>
                  <a:ext cx="204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30B2EBA-5FEA-FCA4-813C-DFE3BD69C30B}"/>
                    </a:ext>
                  </a:extLst>
                </p14:cNvPr>
                <p14:cNvContentPartPr/>
                <p14:nvPr/>
              </p14:nvContentPartPr>
              <p14:xfrm>
                <a:off x="3492116" y="4409445"/>
                <a:ext cx="360" cy="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30B2EBA-5FEA-FCA4-813C-DFE3BD69C30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83476" y="4400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55FE67E-F287-5A25-4A31-DB670DA3748F}"/>
                    </a:ext>
                  </a:extLst>
                </p14:cNvPr>
                <p14:cNvContentPartPr/>
                <p14:nvPr/>
              </p14:nvContentPartPr>
              <p14:xfrm>
                <a:off x="3411836" y="4219725"/>
                <a:ext cx="192960" cy="349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55FE67E-F287-5A25-4A31-DB670DA3748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402836" y="4211085"/>
                  <a:ext cx="2106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40F3AD1-B859-03B5-0849-6E4869ACFFBC}"/>
                    </a:ext>
                  </a:extLst>
                </p14:cNvPr>
                <p14:cNvContentPartPr/>
                <p14:nvPr/>
              </p14:nvContentPartPr>
              <p14:xfrm>
                <a:off x="3746276" y="4135845"/>
                <a:ext cx="130320" cy="2671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40F3AD1-B859-03B5-0849-6E4869ACFFB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737276" y="4126845"/>
                  <a:ext cx="147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2FB3358-A65E-5DA0-FA53-039F6DBD8D38}"/>
                    </a:ext>
                  </a:extLst>
                </p14:cNvPr>
                <p14:cNvContentPartPr/>
                <p14:nvPr/>
              </p14:nvContentPartPr>
              <p14:xfrm>
                <a:off x="3758516" y="4237365"/>
                <a:ext cx="128880" cy="424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2FB3358-A65E-5DA0-FA53-039F6DBD8D3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749516" y="4228365"/>
                  <a:ext cx="146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D1B4001-FA66-292D-15C5-23C64BE9D401}"/>
                    </a:ext>
                  </a:extLst>
                </p14:cNvPr>
                <p14:cNvContentPartPr/>
                <p14:nvPr/>
              </p14:nvContentPartPr>
              <p14:xfrm>
                <a:off x="3784436" y="4109925"/>
                <a:ext cx="154800" cy="482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D1B4001-FA66-292D-15C5-23C64BE9D40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775796" y="4100925"/>
                  <a:ext cx="172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27626C1-82A4-C31E-5F52-E27A05D70EDE}"/>
                    </a:ext>
                  </a:extLst>
                </p14:cNvPr>
                <p14:cNvContentPartPr/>
                <p14:nvPr/>
              </p14:nvContentPartPr>
              <p14:xfrm>
                <a:off x="3730076" y="4036845"/>
                <a:ext cx="177120" cy="19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27626C1-82A4-C31E-5F52-E27A05D70ED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721436" y="4027845"/>
                  <a:ext cx="19476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935E79F8-6900-44A8-1A7B-F899512F999E}"/>
                  </a:ext>
                </a:extLst>
              </p14:cNvPr>
              <p14:cNvContentPartPr/>
              <p14:nvPr/>
            </p14:nvContentPartPr>
            <p14:xfrm>
              <a:off x="3127436" y="3342045"/>
              <a:ext cx="118800" cy="10332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935E79F8-6900-44A8-1A7B-F899512F999E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3073436" y="3234405"/>
                <a:ext cx="2264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D17CD09F-7628-928E-A044-9802197F3F88}"/>
                  </a:ext>
                </a:extLst>
              </p14:cNvPr>
              <p14:cNvContentPartPr/>
              <p14:nvPr/>
            </p14:nvContentPartPr>
            <p14:xfrm>
              <a:off x="3571316" y="3321525"/>
              <a:ext cx="621360" cy="17172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D17CD09F-7628-928E-A044-9802197F3F88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3517316" y="3213525"/>
                <a:ext cx="7290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4762A785-99B6-0D0A-43DB-63BAD749E8FA}"/>
                  </a:ext>
                </a:extLst>
              </p14:cNvPr>
              <p14:cNvContentPartPr/>
              <p14:nvPr/>
            </p14:nvContentPartPr>
            <p14:xfrm>
              <a:off x="3356396" y="4176525"/>
              <a:ext cx="240480" cy="33984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4762A785-99B6-0D0A-43DB-63BAD749E8FA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3302396" y="4068525"/>
                <a:ext cx="3481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7D862BFB-6860-513C-9F90-9CCE8B6E8A51}"/>
                  </a:ext>
                </a:extLst>
              </p14:cNvPr>
              <p14:cNvContentPartPr/>
              <p14:nvPr/>
            </p14:nvContentPartPr>
            <p14:xfrm>
              <a:off x="3145436" y="3342045"/>
              <a:ext cx="59400" cy="18612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7D862BFB-6860-513C-9F90-9CCE8B6E8A51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3091796" y="3234405"/>
                <a:ext cx="1670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3CEE3056-69B6-59C4-3887-A15FBF6C83FC}"/>
                  </a:ext>
                </a:extLst>
              </p14:cNvPr>
              <p14:cNvContentPartPr/>
              <p14:nvPr/>
            </p14:nvContentPartPr>
            <p14:xfrm>
              <a:off x="4162436" y="4277325"/>
              <a:ext cx="154080" cy="2124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3CEE3056-69B6-59C4-3887-A15FBF6C83FC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4153796" y="4268325"/>
                <a:ext cx="17172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 336">
            <a:extLst>
              <a:ext uri="{FF2B5EF4-FFF2-40B4-BE49-F238E27FC236}">
                <a16:creationId xmlns:a16="http://schemas.microsoft.com/office/drawing/2014/main" id="{1897BF45-05B0-4628-BFA3-F289376FC9A2}"/>
              </a:ext>
            </a:extLst>
          </p:cNvPr>
          <p:cNvGrpSpPr/>
          <p:nvPr/>
        </p:nvGrpSpPr>
        <p:grpSpPr>
          <a:xfrm>
            <a:off x="4477076" y="4048725"/>
            <a:ext cx="846360" cy="419760"/>
            <a:chOff x="4477076" y="4048725"/>
            <a:chExt cx="84636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BBBFE6D-E4AE-5919-E53A-E33139E9B886}"/>
                    </a:ext>
                  </a:extLst>
                </p14:cNvPr>
                <p14:cNvContentPartPr/>
                <p14:nvPr/>
              </p14:nvContentPartPr>
              <p14:xfrm>
                <a:off x="4544036" y="4180845"/>
                <a:ext cx="177480" cy="1267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BBBFE6D-E4AE-5919-E53A-E33139E9B88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535396" y="4171845"/>
                  <a:ext cx="195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F38E12C-C438-5B5F-B03D-27C13887E9B4}"/>
                    </a:ext>
                  </a:extLst>
                </p14:cNvPr>
                <p14:cNvContentPartPr/>
                <p14:nvPr/>
              </p14:nvContentPartPr>
              <p14:xfrm>
                <a:off x="4845356" y="4156725"/>
                <a:ext cx="32400" cy="1760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F38E12C-C438-5B5F-B03D-27C13887E9B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836716" y="4148085"/>
                  <a:ext cx="50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4AA2FCE-66B7-155C-6EB1-62ED6DD5EAF1}"/>
                    </a:ext>
                  </a:extLst>
                </p14:cNvPr>
                <p14:cNvContentPartPr/>
                <p14:nvPr/>
              </p14:nvContentPartPr>
              <p14:xfrm>
                <a:off x="4783436" y="4256085"/>
                <a:ext cx="162720" cy="90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4AA2FCE-66B7-155C-6EB1-62ED6DD5EAF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774796" y="4247445"/>
                  <a:ext cx="180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76C48CB-1128-F3F7-26DA-5B868F8F9F80}"/>
                    </a:ext>
                  </a:extLst>
                </p14:cNvPr>
                <p14:cNvContentPartPr/>
                <p14:nvPr/>
              </p14:nvContentPartPr>
              <p14:xfrm>
                <a:off x="4975676" y="4125045"/>
                <a:ext cx="226440" cy="2163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76C48CB-1128-F3F7-26DA-5B868F8F9F8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967036" y="4116045"/>
                  <a:ext cx="244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39DCBAE-3D05-C726-17B4-E0AC809EB96A}"/>
                    </a:ext>
                  </a:extLst>
                </p14:cNvPr>
                <p14:cNvContentPartPr/>
                <p14:nvPr/>
              </p14:nvContentPartPr>
              <p14:xfrm>
                <a:off x="4477076" y="4068165"/>
                <a:ext cx="95760" cy="342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39DCBAE-3D05-C726-17B4-E0AC809EB96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468436" y="4059525"/>
                  <a:ext cx="1134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556182A-6684-8E56-910D-FDEBA16B92FF}"/>
                    </a:ext>
                  </a:extLst>
                </p14:cNvPr>
                <p14:cNvContentPartPr/>
                <p14:nvPr/>
              </p14:nvContentPartPr>
              <p14:xfrm>
                <a:off x="5152796" y="4048725"/>
                <a:ext cx="170640" cy="4197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556182A-6684-8E56-910D-FDEBA16B92F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143796" y="4039725"/>
                  <a:ext cx="188280" cy="43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B1A8D97-5DE4-CE04-ADC5-237A5393852F}"/>
              </a:ext>
            </a:extLst>
          </p:cNvPr>
          <p:cNvGrpSpPr/>
          <p:nvPr/>
        </p:nvGrpSpPr>
        <p:grpSpPr>
          <a:xfrm>
            <a:off x="5408396" y="4030005"/>
            <a:ext cx="1916640" cy="441360"/>
            <a:chOff x="5408396" y="4030005"/>
            <a:chExt cx="19166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0F63756-3F40-A047-9678-8D3A3EF5C3A1}"/>
                    </a:ext>
                  </a:extLst>
                </p14:cNvPr>
                <p14:cNvContentPartPr/>
                <p14:nvPr/>
              </p14:nvContentPartPr>
              <p14:xfrm>
                <a:off x="5408396" y="4226565"/>
                <a:ext cx="225720" cy="2448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0F63756-3F40-A047-9678-8D3A3EF5C3A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399396" y="4217925"/>
                  <a:ext cx="2433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68364C0-2C22-7235-8909-2BAFFC0A29E7}"/>
                    </a:ext>
                  </a:extLst>
                </p14:cNvPr>
                <p14:cNvContentPartPr/>
                <p14:nvPr/>
              </p14:nvContentPartPr>
              <p14:xfrm>
                <a:off x="5675876" y="4214685"/>
                <a:ext cx="159120" cy="1494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68364C0-2C22-7235-8909-2BAFFC0A29E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666876" y="4205685"/>
                  <a:ext cx="176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FB4DEB3-CEDD-54BE-692D-758E97AF2AFB}"/>
                    </a:ext>
                  </a:extLst>
                </p14:cNvPr>
                <p14:cNvContentPartPr/>
                <p14:nvPr/>
              </p14:nvContentPartPr>
              <p14:xfrm>
                <a:off x="5792876" y="4055925"/>
                <a:ext cx="92520" cy="1177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FB4DEB3-CEDD-54BE-692D-758E97AF2AF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783876" y="4047285"/>
                  <a:ext cx="110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BD5A812-A069-D470-697C-9AEFDCD603A2}"/>
                    </a:ext>
                  </a:extLst>
                </p14:cNvPr>
                <p14:cNvContentPartPr/>
                <p14:nvPr/>
              </p14:nvContentPartPr>
              <p14:xfrm>
                <a:off x="5956316" y="4199565"/>
                <a:ext cx="119520" cy="1476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BD5A812-A069-D470-697C-9AEFDCD603A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947676" y="4190925"/>
                  <a:ext cx="137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0D18312-EBCE-6A46-AB00-99F465BEB954}"/>
                    </a:ext>
                  </a:extLst>
                </p14:cNvPr>
                <p14:cNvContentPartPr/>
                <p14:nvPr/>
              </p14:nvContentPartPr>
              <p14:xfrm>
                <a:off x="6077996" y="4093365"/>
                <a:ext cx="85320" cy="997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0D18312-EBCE-6A46-AB00-99F465BEB95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068996" y="4084365"/>
                  <a:ext cx="102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DC3D51F-FAA5-B417-D2C7-A5183A23AF84}"/>
                    </a:ext>
                  </a:extLst>
                </p14:cNvPr>
                <p14:cNvContentPartPr/>
                <p14:nvPr/>
              </p14:nvContentPartPr>
              <p14:xfrm>
                <a:off x="6191396" y="4030005"/>
                <a:ext cx="126360" cy="4021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DC3D51F-FAA5-B417-D2C7-A5183A23AF8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182396" y="4021005"/>
                  <a:ext cx="1440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9A99EFA-BC7B-73A0-326F-CAD6E3F09BD6}"/>
                    </a:ext>
                  </a:extLst>
                </p14:cNvPr>
                <p14:cNvContentPartPr/>
                <p14:nvPr/>
              </p14:nvContentPartPr>
              <p14:xfrm>
                <a:off x="6288956" y="4186965"/>
                <a:ext cx="212760" cy="1180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9A99EFA-BC7B-73A0-326F-CAD6E3F09BD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280316" y="4178325"/>
                  <a:ext cx="230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34A8539-EEE2-4D6C-BCAC-FD1D9CE311F3}"/>
                    </a:ext>
                  </a:extLst>
                </p14:cNvPr>
                <p14:cNvContentPartPr/>
                <p14:nvPr/>
              </p14:nvContentPartPr>
              <p14:xfrm>
                <a:off x="6472916" y="4343205"/>
                <a:ext cx="60480" cy="910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34A8539-EEE2-4D6C-BCAC-FD1D9CE311F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464276" y="4334565"/>
                  <a:ext cx="78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C5F83C7-9C81-DF07-5133-C322E6B4EBA4}"/>
                    </a:ext>
                  </a:extLst>
                </p14:cNvPr>
                <p14:cNvContentPartPr/>
                <p14:nvPr/>
              </p14:nvContentPartPr>
              <p14:xfrm>
                <a:off x="6498836" y="4293885"/>
                <a:ext cx="360" cy="3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C5F83C7-9C81-DF07-5133-C322E6B4EBA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89836" y="4285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9FACD0C-A341-0406-00F6-660442D70E04}"/>
                    </a:ext>
                  </a:extLst>
                </p14:cNvPr>
                <p14:cNvContentPartPr/>
                <p14:nvPr/>
              </p14:nvContentPartPr>
              <p14:xfrm>
                <a:off x="6363116" y="4142325"/>
                <a:ext cx="157680" cy="187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9FACD0C-A341-0406-00F6-660442D70E0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354116" y="4133325"/>
                  <a:ext cx="175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FF4E79D-C31E-6CF8-FA1E-6E063DA0C663}"/>
                    </a:ext>
                  </a:extLst>
                </p14:cNvPr>
                <p14:cNvContentPartPr/>
                <p14:nvPr/>
              </p14:nvContentPartPr>
              <p14:xfrm>
                <a:off x="6652556" y="4230885"/>
                <a:ext cx="129240" cy="10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FF4E79D-C31E-6CF8-FA1E-6E063DA0C66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643556" y="4221885"/>
                  <a:ext cx="14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E830026-5514-E5C3-29D9-A2F4AEBE2762}"/>
                    </a:ext>
                  </a:extLst>
                </p14:cNvPr>
                <p14:cNvContentPartPr/>
                <p14:nvPr/>
              </p14:nvContentPartPr>
              <p14:xfrm>
                <a:off x="6849836" y="4155645"/>
                <a:ext cx="240120" cy="1576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E830026-5514-E5C3-29D9-A2F4AEBE276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840836" y="4146645"/>
                  <a:ext cx="257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BB3E34C-9E76-E22A-A2CD-846FC455AEA6}"/>
                    </a:ext>
                  </a:extLst>
                </p14:cNvPr>
                <p14:cNvContentPartPr/>
                <p14:nvPr/>
              </p14:nvContentPartPr>
              <p14:xfrm>
                <a:off x="7025876" y="4277685"/>
                <a:ext cx="143640" cy="792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BB3E34C-9E76-E22A-A2CD-846FC455AEA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016876" y="4269045"/>
                  <a:ext cx="161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8BEE92F-7B89-BFEE-D9CC-46CF1810DB9A}"/>
                    </a:ext>
                  </a:extLst>
                </p14:cNvPr>
                <p14:cNvContentPartPr/>
                <p14:nvPr/>
              </p14:nvContentPartPr>
              <p14:xfrm>
                <a:off x="6862076" y="4089405"/>
                <a:ext cx="183960" cy="190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8BEE92F-7B89-BFEE-D9CC-46CF1810DB9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853436" y="4080405"/>
                  <a:ext cx="201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427B7B5-DF8A-2E61-1F9B-20E12E2EF9AB}"/>
                    </a:ext>
                  </a:extLst>
                </p14:cNvPr>
                <p14:cNvContentPartPr/>
                <p14:nvPr/>
              </p14:nvContentPartPr>
              <p14:xfrm>
                <a:off x="7142156" y="4051605"/>
                <a:ext cx="182880" cy="3384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427B7B5-DF8A-2E61-1F9B-20E12E2EF9A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133516" y="4042965"/>
                  <a:ext cx="200520" cy="35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2C031628-C60A-81F3-A172-63DC80B5794C}"/>
                  </a:ext>
                </a:extLst>
              </p14:cNvPr>
              <p14:cNvContentPartPr/>
              <p14:nvPr/>
            </p14:nvContentPartPr>
            <p14:xfrm>
              <a:off x="11451716" y="3214245"/>
              <a:ext cx="291960" cy="3661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2C031628-C60A-81F3-A172-63DC80B5794C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1397716" y="3106605"/>
                <a:ext cx="39960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5F4927C0-E1C7-9CF6-F4CD-385414D00504}"/>
                  </a:ext>
                </a:extLst>
              </p14:cNvPr>
              <p14:cNvContentPartPr/>
              <p14:nvPr/>
            </p14:nvContentPartPr>
            <p14:xfrm>
              <a:off x="5490836" y="4046205"/>
              <a:ext cx="1756800" cy="34380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5F4927C0-E1C7-9CF6-F4CD-385414D00504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5436836" y="3938205"/>
                <a:ext cx="1864440" cy="55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oup 363">
            <a:extLst>
              <a:ext uri="{FF2B5EF4-FFF2-40B4-BE49-F238E27FC236}">
                <a16:creationId xmlns:a16="http://schemas.microsoft.com/office/drawing/2014/main" id="{9DC5D2BF-2051-99D2-822E-196D0F6B265E}"/>
              </a:ext>
            </a:extLst>
          </p:cNvPr>
          <p:cNvGrpSpPr/>
          <p:nvPr/>
        </p:nvGrpSpPr>
        <p:grpSpPr>
          <a:xfrm>
            <a:off x="7609436" y="4103445"/>
            <a:ext cx="645840" cy="284760"/>
            <a:chOff x="7609436" y="4103445"/>
            <a:chExt cx="6458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AAC7904-1B74-5C82-4CA0-D4B6CC0937FA}"/>
                    </a:ext>
                  </a:extLst>
                </p14:cNvPr>
                <p14:cNvContentPartPr/>
                <p14:nvPr/>
              </p14:nvContentPartPr>
              <p14:xfrm>
                <a:off x="7609436" y="4253925"/>
                <a:ext cx="147240" cy="126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AAC7904-1B74-5C82-4CA0-D4B6CC0937F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600436" y="4245285"/>
                  <a:ext cx="164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1216C4C0-89C6-DCFE-E122-B3B55AF547CD}"/>
                    </a:ext>
                  </a:extLst>
                </p14:cNvPr>
                <p14:cNvContentPartPr/>
                <p14:nvPr/>
              </p14:nvContentPartPr>
              <p14:xfrm>
                <a:off x="7863236" y="4228725"/>
                <a:ext cx="176040" cy="122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1216C4C0-89C6-DCFE-E122-B3B55AF547C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854596" y="4219725"/>
                  <a:ext cx="193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FA62BE9-12C7-31D3-E9C2-EBD967BEE8CE}"/>
                    </a:ext>
                  </a:extLst>
                </p14:cNvPr>
                <p14:cNvContentPartPr/>
                <p14:nvPr/>
              </p14:nvContentPartPr>
              <p14:xfrm>
                <a:off x="8083916" y="4159605"/>
                <a:ext cx="171360" cy="2286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FA62BE9-12C7-31D3-E9C2-EBD967BEE8C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075276" y="4150605"/>
                  <a:ext cx="189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BBE29F3-62E2-665E-FB47-61953C759B42}"/>
                    </a:ext>
                  </a:extLst>
                </p14:cNvPr>
                <p14:cNvContentPartPr/>
                <p14:nvPr/>
              </p14:nvContentPartPr>
              <p14:xfrm>
                <a:off x="8083196" y="4103445"/>
                <a:ext cx="164160" cy="144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BBE29F3-62E2-665E-FB47-61953C759B4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074196" y="4094445"/>
                  <a:ext cx="1818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CA74C4DB-90CA-047E-46D4-99CF53B1AD19}"/>
              </a:ext>
            </a:extLst>
          </p:cNvPr>
          <p:cNvGrpSpPr/>
          <p:nvPr/>
        </p:nvGrpSpPr>
        <p:grpSpPr>
          <a:xfrm>
            <a:off x="8354636" y="4280205"/>
            <a:ext cx="183240" cy="314280"/>
            <a:chOff x="8354636" y="4280205"/>
            <a:chExt cx="18324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2F76557-E86C-E51F-78CC-44F03C2A899E}"/>
                    </a:ext>
                  </a:extLst>
                </p14:cNvPr>
                <p14:cNvContentPartPr/>
                <p14:nvPr/>
              </p14:nvContentPartPr>
              <p14:xfrm>
                <a:off x="8354636" y="4280205"/>
                <a:ext cx="128880" cy="226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2F76557-E86C-E51F-78CC-44F03C2A899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345996" y="4271205"/>
                  <a:ext cx="146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D0EA426-8E29-6B66-9C2E-364A8E5A9564}"/>
                    </a:ext>
                  </a:extLst>
                </p14:cNvPr>
                <p14:cNvContentPartPr/>
                <p14:nvPr/>
              </p14:nvContentPartPr>
              <p14:xfrm>
                <a:off x="8465516" y="4493325"/>
                <a:ext cx="72360" cy="1011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D0EA426-8E29-6B66-9C2E-364A8E5A956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456516" y="4484685"/>
                  <a:ext cx="90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8EE4382-6247-6D88-2BBF-E035EDE649CE}"/>
                    </a:ext>
                  </a:extLst>
                </p14:cNvPr>
                <p14:cNvContentPartPr/>
                <p14:nvPr/>
              </p14:nvContentPartPr>
              <p14:xfrm>
                <a:off x="8516276" y="4430325"/>
                <a:ext cx="360" cy="3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8EE4382-6247-6D88-2BBF-E035EDE649C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07636" y="4421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E0770730-6177-112B-6AEB-36A7E59318D6}"/>
              </a:ext>
            </a:extLst>
          </p:cNvPr>
          <p:cNvGrpSpPr/>
          <p:nvPr/>
        </p:nvGrpSpPr>
        <p:grpSpPr>
          <a:xfrm>
            <a:off x="8740556" y="4116765"/>
            <a:ext cx="842760" cy="385920"/>
            <a:chOff x="8740556" y="4116765"/>
            <a:chExt cx="84276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98A69B1-D9A5-339F-C470-B39E924141DC}"/>
                    </a:ext>
                  </a:extLst>
                </p14:cNvPr>
                <p14:cNvContentPartPr/>
                <p14:nvPr/>
              </p14:nvContentPartPr>
              <p14:xfrm>
                <a:off x="8740556" y="4237365"/>
                <a:ext cx="178920" cy="324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98A69B1-D9A5-339F-C470-B39E924141D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731556" y="4228365"/>
                  <a:ext cx="196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726C228-96C1-CDB1-D41A-88FBDCAC90DC}"/>
                    </a:ext>
                  </a:extLst>
                </p14:cNvPr>
                <p14:cNvContentPartPr/>
                <p14:nvPr/>
              </p14:nvContentPartPr>
              <p14:xfrm>
                <a:off x="8833796" y="4165365"/>
                <a:ext cx="10080" cy="1998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726C228-96C1-CDB1-D41A-88FBDCAC90D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825156" y="4156725"/>
                  <a:ext cx="27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B3AD9E7-7574-9BE1-1F2D-EBC911DFB090}"/>
                    </a:ext>
                  </a:extLst>
                </p14:cNvPr>
                <p14:cNvContentPartPr/>
                <p14:nvPr/>
              </p14:nvContentPartPr>
              <p14:xfrm>
                <a:off x="8965556" y="4141965"/>
                <a:ext cx="197640" cy="252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B3AD9E7-7574-9BE1-1F2D-EBC911DFB09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956556" y="4133325"/>
                  <a:ext cx="215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B96584A-7C22-D222-D99F-2F9EF25FFD36}"/>
                    </a:ext>
                  </a:extLst>
                </p14:cNvPr>
                <p14:cNvContentPartPr/>
                <p14:nvPr/>
              </p14:nvContentPartPr>
              <p14:xfrm>
                <a:off x="9193796" y="4160685"/>
                <a:ext cx="149400" cy="1944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B96584A-7C22-D222-D99F-2F9EF25FFD3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184796" y="4152045"/>
                  <a:ext cx="167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A6D3A1E-5737-DC76-D01A-B83BF1C16591}"/>
                    </a:ext>
                  </a:extLst>
                </p14:cNvPr>
                <p14:cNvContentPartPr/>
                <p14:nvPr/>
              </p14:nvContentPartPr>
              <p14:xfrm>
                <a:off x="9193076" y="4116765"/>
                <a:ext cx="141120" cy="126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A6D3A1E-5737-DC76-D01A-B83BF1C1659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184436" y="4108125"/>
                  <a:ext cx="158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462EDBC5-F37F-1ADB-099B-D2487D36F0A2}"/>
                    </a:ext>
                  </a:extLst>
                </p14:cNvPr>
                <p14:cNvContentPartPr/>
                <p14:nvPr/>
              </p14:nvContentPartPr>
              <p14:xfrm>
                <a:off x="9343916" y="4261485"/>
                <a:ext cx="114480" cy="2142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462EDBC5-F37F-1ADB-099B-D2487D36F0A2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335276" y="4252845"/>
                  <a:ext cx="132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84D09D13-F4D4-9A31-3234-F91CC753473C}"/>
                    </a:ext>
                  </a:extLst>
                </p14:cNvPr>
                <p14:cNvContentPartPr/>
                <p14:nvPr/>
              </p14:nvContentPartPr>
              <p14:xfrm>
                <a:off x="9470276" y="4423125"/>
                <a:ext cx="113040" cy="795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84D09D13-F4D4-9A31-3234-F91CC753473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461276" y="4414125"/>
                  <a:ext cx="13068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579308AF-54CA-678F-7312-C3E42C485C45}"/>
              </a:ext>
            </a:extLst>
          </p:cNvPr>
          <p:cNvGrpSpPr/>
          <p:nvPr/>
        </p:nvGrpSpPr>
        <p:grpSpPr>
          <a:xfrm>
            <a:off x="9730916" y="4060965"/>
            <a:ext cx="1505160" cy="406080"/>
            <a:chOff x="9730916" y="4060965"/>
            <a:chExt cx="150516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5F57222-15BB-1EAF-ED1A-DCAEF175C9C0}"/>
                    </a:ext>
                  </a:extLst>
                </p14:cNvPr>
                <p14:cNvContentPartPr/>
                <p14:nvPr/>
              </p14:nvContentPartPr>
              <p14:xfrm>
                <a:off x="9730916" y="4254285"/>
                <a:ext cx="200160" cy="97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5F57222-15BB-1EAF-ED1A-DCAEF175C9C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722276" y="4245645"/>
                  <a:ext cx="217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9D2787C-0573-1686-9759-37617273526E}"/>
                    </a:ext>
                  </a:extLst>
                </p14:cNvPr>
                <p14:cNvContentPartPr/>
                <p14:nvPr/>
              </p14:nvContentPartPr>
              <p14:xfrm>
                <a:off x="9823796" y="4190205"/>
                <a:ext cx="25200" cy="1782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9D2787C-0573-1686-9759-37617273526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814796" y="4181205"/>
                  <a:ext cx="42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BE905EFA-C12B-12D3-8EEB-F99BE42492A2}"/>
                    </a:ext>
                  </a:extLst>
                </p14:cNvPr>
                <p14:cNvContentPartPr/>
                <p14:nvPr/>
              </p14:nvContentPartPr>
              <p14:xfrm>
                <a:off x="9999836" y="4215405"/>
                <a:ext cx="123480" cy="1328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BE905EFA-C12B-12D3-8EEB-F99BE42492A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990836" y="4206405"/>
                  <a:ext cx="141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E17E3F1-8072-5E70-4518-CF0980811BF8}"/>
                    </a:ext>
                  </a:extLst>
                </p14:cNvPr>
                <p14:cNvContentPartPr/>
                <p14:nvPr/>
              </p14:nvContentPartPr>
              <p14:xfrm>
                <a:off x="10161476" y="4222245"/>
                <a:ext cx="93240" cy="1152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E17E3F1-8072-5E70-4518-CF0980811BF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152476" y="4213245"/>
                  <a:ext cx="110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38615320-8BBD-D26D-8304-6C753F60A074}"/>
                    </a:ext>
                  </a:extLst>
                </p14:cNvPr>
                <p14:cNvContentPartPr/>
                <p14:nvPr/>
              </p14:nvContentPartPr>
              <p14:xfrm>
                <a:off x="10313036" y="4060965"/>
                <a:ext cx="84960" cy="3726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38615320-8BBD-D26D-8304-6C753F60A07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304396" y="4052325"/>
                  <a:ext cx="1026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FDDFA27-3ECC-B24F-C60B-DA5159E5FA45}"/>
                    </a:ext>
                  </a:extLst>
                </p14:cNvPr>
                <p14:cNvContentPartPr/>
                <p14:nvPr/>
              </p14:nvContentPartPr>
              <p14:xfrm>
                <a:off x="10401236" y="4220085"/>
                <a:ext cx="166320" cy="123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FDDFA27-3ECC-B24F-C60B-DA5159E5FA45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392236" y="4211085"/>
                  <a:ext cx="183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2751FF1A-076F-3800-BE1E-5DFE0C6BE441}"/>
                    </a:ext>
                  </a:extLst>
                </p14:cNvPr>
                <p14:cNvContentPartPr/>
                <p14:nvPr/>
              </p14:nvContentPartPr>
              <p14:xfrm>
                <a:off x="10615796" y="4186965"/>
                <a:ext cx="221760" cy="1530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2751FF1A-076F-3800-BE1E-5DFE0C6BE44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607156" y="4177965"/>
                  <a:ext cx="239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C08C3EBD-406B-EA4B-50B7-A21D444AF77E}"/>
                    </a:ext>
                  </a:extLst>
                </p14:cNvPr>
                <p14:cNvContentPartPr/>
                <p14:nvPr/>
              </p14:nvContentPartPr>
              <p14:xfrm>
                <a:off x="10794716" y="4385325"/>
                <a:ext cx="70200" cy="817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C08C3EBD-406B-EA4B-50B7-A21D444AF77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785716" y="4376685"/>
                  <a:ext cx="87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14525359-B2F9-46BD-A89D-8DA0C880CC0D}"/>
                    </a:ext>
                  </a:extLst>
                </p14:cNvPr>
                <p14:cNvContentPartPr/>
                <p14:nvPr/>
              </p14:nvContentPartPr>
              <p14:xfrm>
                <a:off x="10856636" y="4339605"/>
                <a:ext cx="360" cy="3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14525359-B2F9-46BD-A89D-8DA0C880CC0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47996" y="4330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0288ADD4-7468-11FA-F92B-886EBCF8C808}"/>
                    </a:ext>
                  </a:extLst>
                </p14:cNvPr>
                <p14:cNvContentPartPr/>
                <p14:nvPr/>
              </p14:nvContentPartPr>
              <p14:xfrm>
                <a:off x="10682756" y="4133685"/>
                <a:ext cx="151200" cy="82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0288ADD4-7468-11FA-F92B-886EBCF8C80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673756" y="4124685"/>
                  <a:ext cx="168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133E3004-6B35-6020-E8DC-87963C123A6B}"/>
                    </a:ext>
                  </a:extLst>
                </p14:cNvPr>
                <p14:cNvContentPartPr/>
                <p14:nvPr/>
              </p14:nvContentPartPr>
              <p14:xfrm>
                <a:off x="10962116" y="4197405"/>
                <a:ext cx="23400" cy="1378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133E3004-6B35-6020-E8DC-87963C123A6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953116" y="4188765"/>
                  <a:ext cx="41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54C69A6-1E3E-7CBE-5F18-407B5AE23C60}"/>
                    </a:ext>
                  </a:extLst>
                </p14:cNvPr>
                <p14:cNvContentPartPr/>
                <p14:nvPr/>
              </p14:nvContentPartPr>
              <p14:xfrm>
                <a:off x="10925756" y="4271565"/>
                <a:ext cx="114840" cy="4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54C69A6-1E3E-7CBE-5F18-407B5AE23C6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916756" y="4262565"/>
                  <a:ext cx="132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85E693F-CB46-F582-07AC-FA4AE3780167}"/>
                    </a:ext>
                  </a:extLst>
                </p14:cNvPr>
                <p14:cNvContentPartPr/>
                <p14:nvPr/>
              </p14:nvContentPartPr>
              <p14:xfrm>
                <a:off x="11050676" y="4167525"/>
                <a:ext cx="185400" cy="1893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85E693F-CB46-F582-07AC-FA4AE378016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1042036" y="4158885"/>
                  <a:ext cx="20304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3AAE29CA-05B8-2B17-F463-B33AC65581D5}"/>
              </a:ext>
            </a:extLst>
          </p:cNvPr>
          <p:cNvGrpSpPr/>
          <p:nvPr/>
        </p:nvGrpSpPr>
        <p:grpSpPr>
          <a:xfrm>
            <a:off x="11245796" y="4045125"/>
            <a:ext cx="770760" cy="463680"/>
            <a:chOff x="11245796" y="4045125"/>
            <a:chExt cx="77076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691953F8-31FA-2DC6-B916-A70777A84759}"/>
                    </a:ext>
                  </a:extLst>
                </p14:cNvPr>
                <p14:cNvContentPartPr/>
                <p14:nvPr/>
              </p14:nvContentPartPr>
              <p14:xfrm>
                <a:off x="11285396" y="4185885"/>
                <a:ext cx="165960" cy="1350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691953F8-31FA-2DC6-B916-A70777A8475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276756" y="4177245"/>
                  <a:ext cx="183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D03287C-7E3D-3079-19C1-679A326225F4}"/>
                    </a:ext>
                  </a:extLst>
                </p14:cNvPr>
                <p14:cNvContentPartPr/>
                <p14:nvPr/>
              </p14:nvContentPartPr>
              <p14:xfrm>
                <a:off x="11408156" y="4353285"/>
                <a:ext cx="122760" cy="950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D03287C-7E3D-3079-19C1-679A326225F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399156" y="4344645"/>
                  <a:ext cx="140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888EF0B6-3A74-47C9-EA9C-180FC695272A}"/>
                    </a:ext>
                  </a:extLst>
                </p14:cNvPr>
                <p14:cNvContentPartPr/>
                <p14:nvPr/>
              </p14:nvContentPartPr>
              <p14:xfrm>
                <a:off x="11245796" y="4142325"/>
                <a:ext cx="193320" cy="176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888EF0B6-3A74-47C9-EA9C-180FC695272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1236796" y="4133325"/>
                  <a:ext cx="210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CEE8660F-64DB-5CAA-9013-F25612BAACB0}"/>
                    </a:ext>
                  </a:extLst>
                </p14:cNvPr>
                <p14:cNvContentPartPr/>
                <p14:nvPr/>
              </p14:nvContentPartPr>
              <p14:xfrm>
                <a:off x="11449556" y="4045125"/>
                <a:ext cx="194040" cy="4636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CEE8660F-64DB-5CAA-9013-F25612BAACB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1440556" y="4036125"/>
                  <a:ext cx="2116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F2F5A41C-F590-3513-9C6B-925EF7506D47}"/>
                    </a:ext>
                  </a:extLst>
                </p14:cNvPr>
                <p14:cNvContentPartPr/>
                <p14:nvPr/>
              </p14:nvContentPartPr>
              <p14:xfrm>
                <a:off x="11658356" y="4210365"/>
                <a:ext cx="109800" cy="1940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F2F5A41C-F590-3513-9C6B-925EF7506D4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1649716" y="4201725"/>
                  <a:ext cx="127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0349DB9-4C85-5DBD-9589-927D7ED1AE8C}"/>
                    </a:ext>
                  </a:extLst>
                </p14:cNvPr>
                <p14:cNvContentPartPr/>
                <p14:nvPr/>
              </p14:nvContentPartPr>
              <p14:xfrm>
                <a:off x="11643236" y="4260405"/>
                <a:ext cx="123120" cy="1332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0349DB9-4C85-5DBD-9589-927D7ED1AE8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1634236" y="4251765"/>
                  <a:ext cx="140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C8F5EFCE-F678-3F6B-56CA-0524568FE258}"/>
                    </a:ext>
                  </a:extLst>
                </p14:cNvPr>
                <p14:cNvContentPartPr/>
                <p14:nvPr/>
              </p14:nvContentPartPr>
              <p14:xfrm>
                <a:off x="11823956" y="4169325"/>
                <a:ext cx="185760" cy="2383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C8F5EFCE-F678-3F6B-56CA-0524568FE258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815316" y="4160685"/>
                  <a:ext cx="203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EE6D993A-5B55-7DAE-65F5-E094C9DCFB8E}"/>
                    </a:ext>
                  </a:extLst>
                </p14:cNvPr>
                <p14:cNvContentPartPr/>
                <p14:nvPr/>
              </p14:nvContentPartPr>
              <p14:xfrm>
                <a:off x="11801996" y="4104525"/>
                <a:ext cx="214560" cy="1044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EE6D993A-5B55-7DAE-65F5-E094C9DCFB8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793356" y="4095885"/>
                  <a:ext cx="2322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BF68B43F-C0AF-DDFC-1A60-EE2D93616617}"/>
                  </a:ext>
                </a:extLst>
              </p14:cNvPr>
              <p14:cNvContentPartPr/>
              <p14:nvPr/>
            </p14:nvContentPartPr>
            <p14:xfrm>
              <a:off x="10433636" y="4170045"/>
              <a:ext cx="1007280" cy="21744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BF68B43F-C0AF-DDFC-1A60-EE2D93616617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0379996" y="4062045"/>
                <a:ext cx="1114920" cy="43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oup 411">
            <a:extLst>
              <a:ext uri="{FF2B5EF4-FFF2-40B4-BE49-F238E27FC236}">
                <a16:creationId xmlns:a16="http://schemas.microsoft.com/office/drawing/2014/main" id="{164881CB-99DA-44AF-F406-1EDE1F5FD3DA}"/>
              </a:ext>
            </a:extLst>
          </p:cNvPr>
          <p:cNvGrpSpPr/>
          <p:nvPr/>
        </p:nvGrpSpPr>
        <p:grpSpPr>
          <a:xfrm>
            <a:off x="4759402" y="5329275"/>
            <a:ext cx="466560" cy="228960"/>
            <a:chOff x="4759402" y="5329275"/>
            <a:chExt cx="46656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C47E27A-C172-9324-30C3-19AD3A4C4A36}"/>
                    </a:ext>
                  </a:extLst>
                </p14:cNvPr>
                <p14:cNvContentPartPr/>
                <p14:nvPr/>
              </p14:nvContentPartPr>
              <p14:xfrm>
                <a:off x="4759402" y="5405955"/>
                <a:ext cx="206280" cy="1522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C47E27A-C172-9324-30C3-19AD3A4C4A3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750402" y="5397315"/>
                  <a:ext cx="223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C2122F53-9BB1-B7B7-863E-FB8952839A01}"/>
                    </a:ext>
                  </a:extLst>
                </p14:cNvPr>
                <p14:cNvContentPartPr/>
                <p14:nvPr/>
              </p14:nvContentPartPr>
              <p14:xfrm>
                <a:off x="5026162" y="5408475"/>
                <a:ext cx="199800" cy="1393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C2122F53-9BB1-B7B7-863E-FB8952839A0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017522" y="5399475"/>
                  <a:ext cx="217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1DAE70AB-5AFB-E121-0BF0-04B4E33968B6}"/>
                    </a:ext>
                  </a:extLst>
                </p14:cNvPr>
                <p14:cNvContentPartPr/>
                <p14:nvPr/>
              </p14:nvContentPartPr>
              <p14:xfrm>
                <a:off x="5055322" y="5329275"/>
                <a:ext cx="164880" cy="151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1DAE70AB-5AFB-E121-0BF0-04B4E33968B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046322" y="5320275"/>
                  <a:ext cx="1825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C4B4E28E-FAFF-F676-41A2-DF8CFBFE6FE9}"/>
              </a:ext>
            </a:extLst>
          </p:cNvPr>
          <p:cNvGrpSpPr/>
          <p:nvPr/>
        </p:nvGrpSpPr>
        <p:grpSpPr>
          <a:xfrm>
            <a:off x="5438362" y="5322795"/>
            <a:ext cx="437040" cy="283680"/>
            <a:chOff x="5438362" y="5322795"/>
            <a:chExt cx="43704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9FE255EB-E6A5-E8A0-D9FA-019BD4D7A2B5}"/>
                    </a:ext>
                  </a:extLst>
                </p14:cNvPr>
                <p14:cNvContentPartPr/>
                <p14:nvPr/>
              </p14:nvContentPartPr>
              <p14:xfrm>
                <a:off x="5494162" y="5392275"/>
                <a:ext cx="32040" cy="2142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9FE255EB-E6A5-E8A0-D9FA-019BD4D7A2B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485522" y="5383635"/>
                  <a:ext cx="49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00807DC7-AF89-79DA-99EE-BACF15F09C96}"/>
                    </a:ext>
                  </a:extLst>
                </p14:cNvPr>
                <p14:cNvContentPartPr/>
                <p14:nvPr/>
              </p14:nvContentPartPr>
              <p14:xfrm>
                <a:off x="5438362" y="5492355"/>
                <a:ext cx="142560" cy="25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00807DC7-AF89-79DA-99EE-BACF15F09C9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429722" y="5483715"/>
                  <a:ext cx="160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2744857-C675-3B06-9F5A-C2B0366C7D8A}"/>
                    </a:ext>
                  </a:extLst>
                </p14:cNvPr>
                <p14:cNvContentPartPr/>
                <p14:nvPr/>
              </p14:nvContentPartPr>
              <p14:xfrm>
                <a:off x="5686402" y="5322795"/>
                <a:ext cx="189000" cy="2570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2744857-C675-3B06-9F5A-C2B0366C7D8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677762" y="5314155"/>
                  <a:ext cx="20664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65917AF0-0FEB-44BB-E355-6349C99F41DE}"/>
              </a:ext>
            </a:extLst>
          </p:cNvPr>
          <p:cNvGrpSpPr/>
          <p:nvPr/>
        </p:nvGrpSpPr>
        <p:grpSpPr>
          <a:xfrm>
            <a:off x="5930122" y="5336835"/>
            <a:ext cx="657360" cy="369720"/>
            <a:chOff x="5930122" y="5336835"/>
            <a:chExt cx="65736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99F88AB0-D95B-78E7-3BED-784C05A56AA2}"/>
                    </a:ext>
                  </a:extLst>
                </p14:cNvPr>
                <p14:cNvContentPartPr/>
                <p14:nvPr/>
              </p14:nvContentPartPr>
              <p14:xfrm>
                <a:off x="5947042" y="5473635"/>
                <a:ext cx="360" cy="3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99F88AB0-D95B-78E7-3BED-784C05A56AA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38042" y="54646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D1534762-F62A-BA61-7B98-AEC5E7CF299F}"/>
                    </a:ext>
                  </a:extLst>
                </p14:cNvPr>
                <p14:cNvContentPartPr/>
                <p14:nvPr/>
              </p14:nvContentPartPr>
              <p14:xfrm>
                <a:off x="5939122" y="5416755"/>
                <a:ext cx="212040" cy="167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D1534762-F62A-BA61-7B98-AEC5E7CF299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930122" y="5407755"/>
                  <a:ext cx="229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28C6E695-AC75-13EB-8F4F-7BCB940D507C}"/>
                    </a:ext>
                  </a:extLst>
                </p14:cNvPr>
                <p14:cNvContentPartPr/>
                <p14:nvPr/>
              </p14:nvContentPartPr>
              <p14:xfrm>
                <a:off x="6108682" y="5596755"/>
                <a:ext cx="105120" cy="1098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28C6E695-AC75-13EB-8F4F-7BCB940D507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100042" y="5588115"/>
                  <a:ext cx="122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A962EC5B-70A7-736C-4DB4-50855FBBC9D0}"/>
                    </a:ext>
                  </a:extLst>
                </p14:cNvPr>
                <p14:cNvContentPartPr/>
                <p14:nvPr/>
              </p14:nvContentPartPr>
              <p14:xfrm>
                <a:off x="5930122" y="5336835"/>
                <a:ext cx="245880" cy="136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A962EC5B-70A7-736C-4DB4-50855FBBC9D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921482" y="5328195"/>
                  <a:ext cx="263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C5788D5-D941-7E0A-E70B-E55BCCF917CB}"/>
                    </a:ext>
                  </a:extLst>
                </p14:cNvPr>
                <p14:cNvContentPartPr/>
                <p14:nvPr/>
              </p14:nvContentPartPr>
              <p14:xfrm>
                <a:off x="6383722" y="5467155"/>
                <a:ext cx="189720" cy="97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C5788D5-D941-7E0A-E70B-E55BCCF917C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374722" y="5458155"/>
                  <a:ext cx="207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0B84D2B7-1769-5B19-0B8E-BDC788738806}"/>
                    </a:ext>
                  </a:extLst>
                </p14:cNvPr>
                <p14:cNvContentPartPr/>
                <p14:nvPr/>
              </p14:nvContentPartPr>
              <p14:xfrm>
                <a:off x="6372922" y="5509635"/>
                <a:ext cx="214560" cy="514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0B84D2B7-1769-5B19-0B8E-BDC788738806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363922" y="5500995"/>
                  <a:ext cx="23220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851192F9-A00F-87A2-1A61-C6207C3D447F}"/>
              </a:ext>
            </a:extLst>
          </p:cNvPr>
          <p:cNvGrpSpPr/>
          <p:nvPr/>
        </p:nvGrpSpPr>
        <p:grpSpPr>
          <a:xfrm>
            <a:off x="5228122" y="5533035"/>
            <a:ext cx="45000" cy="199080"/>
            <a:chOff x="5228122" y="5533035"/>
            <a:chExt cx="4500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522E64B2-92C9-495C-DF9B-F39707CE0675}"/>
                    </a:ext>
                  </a:extLst>
                </p14:cNvPr>
                <p14:cNvContentPartPr/>
                <p14:nvPr/>
              </p14:nvContentPartPr>
              <p14:xfrm>
                <a:off x="5228122" y="5638875"/>
                <a:ext cx="45000" cy="932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522E64B2-92C9-495C-DF9B-F39707CE067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219122" y="5630235"/>
                  <a:ext cx="62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0A28799F-C591-D1A0-89DB-F07837F0BF09}"/>
                    </a:ext>
                  </a:extLst>
                </p14:cNvPr>
                <p14:cNvContentPartPr/>
                <p14:nvPr/>
              </p14:nvContentPartPr>
              <p14:xfrm>
                <a:off x="5245402" y="5533035"/>
                <a:ext cx="4680" cy="338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0A28799F-C591-D1A0-89DB-F07837F0BF0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236402" y="5524395"/>
                  <a:ext cx="223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6B70D89-92F9-8812-62E7-B1A2145EEFB2}"/>
              </a:ext>
            </a:extLst>
          </p:cNvPr>
          <p:cNvGrpSpPr/>
          <p:nvPr/>
        </p:nvGrpSpPr>
        <p:grpSpPr>
          <a:xfrm>
            <a:off x="6796282" y="5254035"/>
            <a:ext cx="1492200" cy="430560"/>
            <a:chOff x="6796282" y="5254035"/>
            <a:chExt cx="149220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C3476242-7D1E-E20E-CB61-47729035F5A4}"/>
                    </a:ext>
                  </a:extLst>
                </p14:cNvPr>
                <p14:cNvContentPartPr/>
                <p14:nvPr/>
              </p14:nvContentPartPr>
              <p14:xfrm>
                <a:off x="6796282" y="5254035"/>
                <a:ext cx="240840" cy="3052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C3476242-7D1E-E20E-CB61-47729035F5A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787282" y="5245395"/>
                  <a:ext cx="2584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45C2A94F-9B49-6279-407C-862959A9E11E}"/>
                    </a:ext>
                  </a:extLst>
                </p14:cNvPr>
                <p14:cNvContentPartPr/>
                <p14:nvPr/>
              </p14:nvContentPartPr>
              <p14:xfrm>
                <a:off x="7136842" y="5407035"/>
                <a:ext cx="201960" cy="1497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45C2A94F-9B49-6279-407C-862959A9E11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127842" y="5398395"/>
                  <a:ext cx="219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F692BD8B-5443-088E-6ABC-67957B3B78AF}"/>
                    </a:ext>
                  </a:extLst>
                </p14:cNvPr>
                <p14:cNvContentPartPr/>
                <p14:nvPr/>
              </p14:nvContentPartPr>
              <p14:xfrm>
                <a:off x="7304242" y="5585955"/>
                <a:ext cx="66960" cy="986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F692BD8B-5443-088E-6ABC-67957B3B78A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295602" y="5577315"/>
                  <a:ext cx="84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1823B4AA-32B2-1D77-2949-7276AB815643}"/>
                    </a:ext>
                  </a:extLst>
                </p14:cNvPr>
                <p14:cNvContentPartPr/>
                <p14:nvPr/>
              </p14:nvContentPartPr>
              <p14:xfrm>
                <a:off x="7366882" y="5533035"/>
                <a:ext cx="360" cy="36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1823B4AA-32B2-1D77-2949-7276AB81564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57882" y="552439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469D67CE-0A93-8C91-4C2E-87A1E235121D}"/>
                    </a:ext>
                  </a:extLst>
                </p14:cNvPr>
                <p14:cNvContentPartPr/>
                <p14:nvPr/>
              </p14:nvContentPartPr>
              <p14:xfrm>
                <a:off x="7191202" y="5348715"/>
                <a:ext cx="172800" cy="194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469D67CE-0A93-8C91-4C2E-87A1E235121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182202" y="5340075"/>
                  <a:ext cx="190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31047B47-F2C1-FFB3-5DC1-DB48960E2B35}"/>
                    </a:ext>
                  </a:extLst>
                </p14:cNvPr>
                <p14:cNvContentPartPr/>
                <p14:nvPr/>
              </p14:nvContentPartPr>
              <p14:xfrm>
                <a:off x="7564522" y="5405955"/>
                <a:ext cx="5760" cy="1332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31047B47-F2C1-FFB3-5DC1-DB48960E2B35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555522" y="5397315"/>
                  <a:ext cx="23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E8377A02-451B-5263-5B54-A81F34A63534}"/>
                    </a:ext>
                  </a:extLst>
                </p14:cNvPr>
                <p14:cNvContentPartPr/>
                <p14:nvPr/>
              </p14:nvContentPartPr>
              <p14:xfrm>
                <a:off x="7498642" y="5471475"/>
                <a:ext cx="161280" cy="1044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E8377A02-451B-5263-5B54-A81F34A63534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490002" y="5462475"/>
                  <a:ext cx="178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8F1CB6BF-7408-CB00-BB0F-E260479BD119}"/>
                    </a:ext>
                  </a:extLst>
                </p14:cNvPr>
                <p14:cNvContentPartPr/>
                <p14:nvPr/>
              </p14:nvContentPartPr>
              <p14:xfrm>
                <a:off x="7756042" y="5408115"/>
                <a:ext cx="155520" cy="13428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8F1CB6BF-7408-CB00-BB0F-E260479BD11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747042" y="5399475"/>
                  <a:ext cx="173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D2715B78-40DB-FFA7-E222-5E51E0DD5BED}"/>
                    </a:ext>
                  </a:extLst>
                </p14:cNvPr>
                <p14:cNvContentPartPr/>
                <p14:nvPr/>
              </p14:nvContentPartPr>
              <p14:xfrm>
                <a:off x="8016682" y="5359875"/>
                <a:ext cx="204120" cy="1720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D2715B78-40DB-FFA7-E222-5E51E0DD5BE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008042" y="5351235"/>
                  <a:ext cx="221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DB00D80D-C62A-8992-6012-7D2323ACB548}"/>
                    </a:ext>
                  </a:extLst>
                </p14:cNvPr>
                <p14:cNvContentPartPr/>
                <p14:nvPr/>
              </p14:nvContentPartPr>
              <p14:xfrm>
                <a:off x="8197042" y="5541315"/>
                <a:ext cx="91440" cy="655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DB00D80D-C62A-8992-6012-7D2323ACB54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188402" y="5532315"/>
                  <a:ext cx="109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10C3ECB3-F93B-C15D-C53A-162F79E3F97D}"/>
                    </a:ext>
                  </a:extLst>
                </p14:cNvPr>
                <p14:cNvContentPartPr/>
                <p14:nvPr/>
              </p14:nvContentPartPr>
              <p14:xfrm>
                <a:off x="7995082" y="5303355"/>
                <a:ext cx="224280" cy="262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10C3ECB3-F93B-C15D-C53A-162F79E3F97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986082" y="5294355"/>
                  <a:ext cx="2419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07C72BCC-508F-FA1C-B337-E75EC6F0B6CF}"/>
              </a:ext>
            </a:extLst>
          </p:cNvPr>
          <p:cNvGrpSpPr/>
          <p:nvPr/>
        </p:nvGrpSpPr>
        <p:grpSpPr>
          <a:xfrm>
            <a:off x="8496922" y="5265915"/>
            <a:ext cx="1118160" cy="385200"/>
            <a:chOff x="8496922" y="5265915"/>
            <a:chExt cx="111816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A7323444-2FDC-307A-FE58-39AE24D10492}"/>
                    </a:ext>
                  </a:extLst>
                </p14:cNvPr>
                <p14:cNvContentPartPr/>
                <p14:nvPr/>
              </p14:nvContentPartPr>
              <p14:xfrm>
                <a:off x="8564962" y="5363115"/>
                <a:ext cx="10080" cy="1674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A7323444-2FDC-307A-FE58-39AE24D1049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556322" y="5354475"/>
                  <a:ext cx="27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FA84E7DA-D3C9-5F30-B22B-9D450C8FCBAC}"/>
                    </a:ext>
                  </a:extLst>
                </p14:cNvPr>
                <p14:cNvContentPartPr/>
                <p14:nvPr/>
              </p14:nvContentPartPr>
              <p14:xfrm>
                <a:off x="8496922" y="5447715"/>
                <a:ext cx="204120" cy="3204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FA84E7DA-D3C9-5F30-B22B-9D450C8FCBA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488282" y="5438715"/>
                  <a:ext cx="221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143E9B18-04F8-6092-7CFE-72C3B15BA085}"/>
                    </a:ext>
                  </a:extLst>
                </p14:cNvPr>
                <p14:cNvContentPartPr/>
                <p14:nvPr/>
              </p14:nvContentPartPr>
              <p14:xfrm>
                <a:off x="8818762" y="5269515"/>
                <a:ext cx="208080" cy="2743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143E9B18-04F8-6092-7CFE-72C3B15BA085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810122" y="5260875"/>
                  <a:ext cx="225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4BA50BF8-C072-8222-7FB1-68CF23D5940C}"/>
                    </a:ext>
                  </a:extLst>
                </p14:cNvPr>
                <p14:cNvContentPartPr/>
                <p14:nvPr/>
              </p14:nvContentPartPr>
              <p14:xfrm>
                <a:off x="9086242" y="5365635"/>
                <a:ext cx="220680" cy="1602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4BA50BF8-C072-8222-7FB1-68CF23D5940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077242" y="5356635"/>
                  <a:ext cx="238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23AE4E0D-3E54-8101-2907-34B32169A44E}"/>
                    </a:ext>
                  </a:extLst>
                </p14:cNvPr>
                <p14:cNvContentPartPr/>
                <p14:nvPr/>
              </p14:nvContentPartPr>
              <p14:xfrm>
                <a:off x="9262282" y="5486955"/>
                <a:ext cx="114480" cy="9288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23AE4E0D-3E54-8101-2907-34B32169A44E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253282" y="5478315"/>
                  <a:ext cx="132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00AD5FE8-7902-5295-8FD2-3EDB9E40C7AB}"/>
                    </a:ext>
                  </a:extLst>
                </p14:cNvPr>
                <p14:cNvContentPartPr/>
                <p14:nvPr/>
              </p14:nvContentPartPr>
              <p14:xfrm>
                <a:off x="9149962" y="5307315"/>
                <a:ext cx="182520" cy="3240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00AD5FE8-7902-5295-8FD2-3EDB9E40C7AB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9141322" y="5298315"/>
                  <a:ext cx="200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A19FAD9B-68EA-6448-47E4-0BE87A725BFA}"/>
                    </a:ext>
                  </a:extLst>
                </p14:cNvPr>
                <p14:cNvContentPartPr/>
                <p14:nvPr/>
              </p14:nvContentPartPr>
              <p14:xfrm>
                <a:off x="9030802" y="5265915"/>
                <a:ext cx="117720" cy="3852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A19FAD9B-68EA-6448-47E4-0BE87A725BF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022162" y="5257275"/>
                  <a:ext cx="1353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4A051DA3-080A-9C96-C69A-BEA219CFA552}"/>
                    </a:ext>
                  </a:extLst>
                </p14:cNvPr>
                <p14:cNvContentPartPr/>
                <p14:nvPr/>
              </p14:nvContentPartPr>
              <p14:xfrm>
                <a:off x="9473602" y="5426835"/>
                <a:ext cx="141480" cy="219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4A051DA3-080A-9C96-C69A-BEA219CFA55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464962" y="5417835"/>
                  <a:ext cx="1591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23DD4B98-2675-992D-308F-14E0DFCBF77D}"/>
              </a:ext>
            </a:extLst>
          </p:cNvPr>
          <p:cNvGrpSpPr/>
          <p:nvPr/>
        </p:nvGrpSpPr>
        <p:grpSpPr>
          <a:xfrm>
            <a:off x="9706522" y="5208675"/>
            <a:ext cx="650880" cy="500400"/>
            <a:chOff x="9706522" y="5208675"/>
            <a:chExt cx="65088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F574C417-0323-543F-F3F7-C7AD3351F0E2}"/>
                    </a:ext>
                  </a:extLst>
                </p14:cNvPr>
                <p14:cNvContentPartPr/>
                <p14:nvPr/>
              </p14:nvContentPartPr>
              <p14:xfrm>
                <a:off x="9706522" y="5362755"/>
                <a:ext cx="222480" cy="17136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F574C417-0323-543F-F3F7-C7AD3351F0E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697522" y="5354115"/>
                  <a:ext cx="240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09AE177A-0BB9-A42F-4FAD-98D92E8BA0D4}"/>
                    </a:ext>
                  </a:extLst>
                </p14:cNvPr>
                <p14:cNvContentPartPr/>
                <p14:nvPr/>
              </p14:nvContentPartPr>
              <p14:xfrm>
                <a:off x="9913162" y="5560755"/>
                <a:ext cx="24120" cy="4500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09AE177A-0BB9-A42F-4FAD-98D92E8BA0D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904522" y="5551755"/>
                  <a:ext cx="41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A8EA088D-EB3A-0874-7875-9E93F443E394}"/>
                    </a:ext>
                  </a:extLst>
                </p14:cNvPr>
                <p14:cNvContentPartPr/>
                <p14:nvPr/>
              </p14:nvContentPartPr>
              <p14:xfrm>
                <a:off x="9935122" y="5515035"/>
                <a:ext cx="25920" cy="2196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A8EA088D-EB3A-0874-7875-9E93F443E39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926122" y="5506035"/>
                  <a:ext cx="43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BE678381-E77B-F24A-CDAE-7B16981D40B5}"/>
                    </a:ext>
                  </a:extLst>
                </p14:cNvPr>
                <p14:cNvContentPartPr/>
                <p14:nvPr/>
              </p14:nvContentPartPr>
              <p14:xfrm>
                <a:off x="9774562" y="5277795"/>
                <a:ext cx="153720" cy="3060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BE678381-E77B-F24A-CDAE-7B16981D40B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765922" y="5269155"/>
                  <a:ext cx="171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54005946-7BA6-A65A-CB9A-E0DE667859B4}"/>
                    </a:ext>
                  </a:extLst>
                </p14:cNvPr>
                <p14:cNvContentPartPr/>
                <p14:nvPr/>
              </p14:nvContentPartPr>
              <p14:xfrm>
                <a:off x="9954562" y="5208675"/>
                <a:ext cx="161640" cy="50040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54005946-7BA6-A65A-CB9A-E0DE667859B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945922" y="5199675"/>
                  <a:ext cx="1792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30C4FDC7-1074-D48D-170E-1AE10657E789}"/>
                    </a:ext>
                  </a:extLst>
                </p14:cNvPr>
                <p14:cNvContentPartPr/>
                <p14:nvPr/>
              </p14:nvContentPartPr>
              <p14:xfrm>
                <a:off x="10261282" y="5357355"/>
                <a:ext cx="9360" cy="18252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30C4FDC7-1074-D48D-170E-1AE10657E78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252282" y="5348715"/>
                  <a:ext cx="27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8200F64F-7E2D-5F3C-3997-9644FA564308}"/>
                    </a:ext>
                  </a:extLst>
                </p14:cNvPr>
                <p14:cNvContentPartPr/>
                <p14:nvPr/>
              </p14:nvContentPartPr>
              <p14:xfrm>
                <a:off x="10197562" y="5453115"/>
                <a:ext cx="159840" cy="2304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8200F64F-7E2D-5F3C-3997-9644FA56430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188922" y="5444475"/>
                  <a:ext cx="1774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C9ED0DFB-F57E-D5F4-BA0D-246407685E7F}"/>
              </a:ext>
            </a:extLst>
          </p:cNvPr>
          <p:cNvGrpSpPr/>
          <p:nvPr/>
        </p:nvGrpSpPr>
        <p:grpSpPr>
          <a:xfrm>
            <a:off x="10474762" y="5223226"/>
            <a:ext cx="1438702" cy="471240"/>
            <a:chOff x="10474762" y="5223226"/>
            <a:chExt cx="1438702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BAD9EF17-10F2-56F2-CF37-0386AAEB7DBF}"/>
                    </a:ext>
                  </a:extLst>
                </p14:cNvPr>
                <p14:cNvContentPartPr/>
                <p14:nvPr/>
              </p14:nvContentPartPr>
              <p14:xfrm>
                <a:off x="10474762" y="5365635"/>
                <a:ext cx="222840" cy="13176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BAD9EF17-10F2-56F2-CF37-0386AAEB7DB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466122" y="5356635"/>
                  <a:ext cx="240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85FBF218-ECA3-FD34-1E6F-97FE09FEAC88}"/>
                    </a:ext>
                  </a:extLst>
                </p14:cNvPr>
                <p14:cNvContentPartPr/>
                <p14:nvPr/>
              </p14:nvContentPartPr>
              <p14:xfrm>
                <a:off x="10789762" y="5232075"/>
                <a:ext cx="83520" cy="36792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85FBF218-ECA3-FD34-1E6F-97FE09FEAC88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780762" y="5223075"/>
                  <a:ext cx="1011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4E67EC1B-F4FD-B976-CD8E-0730B8BE9AF5}"/>
                    </a:ext>
                  </a:extLst>
                </p14:cNvPr>
                <p14:cNvContentPartPr/>
                <p14:nvPr/>
              </p14:nvContentPartPr>
              <p14:xfrm>
                <a:off x="10885522" y="5347995"/>
                <a:ext cx="241560" cy="12672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4E67EC1B-F4FD-B976-CD8E-0730B8BE9AF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876522" y="5338995"/>
                  <a:ext cx="259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4A88662E-59AF-61EC-DB6F-AE333DFBCA4F}"/>
                    </a:ext>
                  </a:extLst>
                </p14:cNvPr>
                <p14:cNvContentPartPr/>
                <p14:nvPr/>
              </p14:nvContentPartPr>
              <p14:xfrm>
                <a:off x="11093962" y="5522235"/>
                <a:ext cx="38160" cy="8064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4A88662E-59AF-61EC-DB6F-AE333DFBCA4F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084962" y="5513235"/>
                  <a:ext cx="55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569E8C03-CA83-68FE-B083-1BC979C4A75F}"/>
                    </a:ext>
                  </a:extLst>
                </p14:cNvPr>
                <p14:cNvContentPartPr/>
                <p14:nvPr/>
              </p14:nvContentPartPr>
              <p14:xfrm>
                <a:off x="11105482" y="5464275"/>
                <a:ext cx="45000" cy="2448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569E8C03-CA83-68FE-B083-1BC979C4A75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1096842" y="5455275"/>
                  <a:ext cx="62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A68E97AB-76CB-8DD7-F274-AB7988E47132}"/>
                    </a:ext>
                  </a:extLst>
                </p14:cNvPr>
                <p14:cNvContentPartPr/>
                <p14:nvPr/>
              </p14:nvContentPartPr>
              <p14:xfrm>
                <a:off x="10983442" y="5293275"/>
                <a:ext cx="121680" cy="1656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A68E97AB-76CB-8DD7-F274-AB7988E4713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974442" y="5284635"/>
                  <a:ext cx="139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23A586FE-5FAA-6AFD-51EC-5EEAA85F607C}"/>
                    </a:ext>
                  </a:extLst>
                </p14:cNvPr>
                <p14:cNvContentPartPr/>
                <p14:nvPr/>
              </p14:nvContentPartPr>
              <p14:xfrm>
                <a:off x="11234504" y="5438866"/>
                <a:ext cx="170280" cy="1152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23A586FE-5FAA-6AFD-51EC-5EEAA85F607C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1225864" y="5429866"/>
                  <a:ext cx="187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77F3553A-1E8F-8688-33BE-23B47F4790FA}"/>
                    </a:ext>
                  </a:extLst>
                </p14:cNvPr>
                <p14:cNvContentPartPr/>
                <p14:nvPr/>
              </p14:nvContentPartPr>
              <p14:xfrm>
                <a:off x="11441504" y="5371906"/>
                <a:ext cx="219240" cy="1440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77F3553A-1E8F-8688-33BE-23B47F4790FA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432504" y="5363266"/>
                  <a:ext cx="236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760936D3-4401-50AB-BD9A-8786921CC94C}"/>
                    </a:ext>
                  </a:extLst>
                </p14:cNvPr>
                <p14:cNvContentPartPr/>
                <p14:nvPr/>
              </p14:nvContentPartPr>
              <p14:xfrm>
                <a:off x="11611064" y="5524546"/>
                <a:ext cx="135000" cy="11160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760936D3-4401-50AB-BD9A-8786921CC94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602064" y="5515546"/>
                  <a:ext cx="152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51BAA2B4-8BA5-D786-4464-0245BC1D92A0}"/>
                    </a:ext>
                  </a:extLst>
                </p14:cNvPr>
                <p14:cNvContentPartPr/>
                <p14:nvPr/>
              </p14:nvContentPartPr>
              <p14:xfrm>
                <a:off x="11464544" y="5289466"/>
                <a:ext cx="171360" cy="1908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51BAA2B4-8BA5-D786-4464-0245BC1D92A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455904" y="5280466"/>
                  <a:ext cx="189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A5D70856-18B4-942D-5F8C-F63010DFA219}"/>
                    </a:ext>
                  </a:extLst>
                </p14:cNvPr>
                <p14:cNvContentPartPr/>
                <p14:nvPr/>
              </p14:nvContentPartPr>
              <p14:xfrm>
                <a:off x="11772344" y="5223226"/>
                <a:ext cx="141120" cy="47124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A5D70856-18B4-942D-5F8C-F63010DFA21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1763344" y="5214586"/>
                  <a:ext cx="158760" cy="48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116D1DAB-5852-6AF7-4A66-77FA65F3A9AC}"/>
                  </a:ext>
                </a:extLst>
              </p14:cNvPr>
              <p14:cNvContentPartPr/>
              <p14:nvPr/>
            </p14:nvContentPartPr>
            <p14:xfrm>
              <a:off x="4769624" y="5354626"/>
              <a:ext cx="1407240" cy="6480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116D1DAB-5852-6AF7-4A66-77FA65F3A9AC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4715984" y="5246986"/>
                <a:ext cx="15148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BECD4493-3738-82A3-AECC-CB9367148243}"/>
                  </a:ext>
                </a:extLst>
              </p14:cNvPr>
              <p14:cNvContentPartPr/>
              <p14:nvPr/>
            </p14:nvContentPartPr>
            <p14:xfrm>
              <a:off x="4817504" y="5570626"/>
              <a:ext cx="1335960" cy="5544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BECD4493-3738-82A3-AECC-CB9367148243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4763864" y="5462626"/>
                <a:ext cx="14436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8D273C4B-D4D6-24B4-0D61-8C733DC5C784}"/>
                  </a:ext>
                </a:extLst>
              </p14:cNvPr>
              <p14:cNvContentPartPr/>
              <p14:nvPr/>
            </p14:nvContentPartPr>
            <p14:xfrm>
              <a:off x="4822544" y="5631466"/>
              <a:ext cx="567000" cy="6804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8D273C4B-D4D6-24B4-0D61-8C733DC5C784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4768904" y="5523466"/>
                <a:ext cx="6746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6AF6B40D-6E2C-EDE0-6710-5FF40A135968}"/>
                  </a:ext>
                </a:extLst>
              </p14:cNvPr>
              <p14:cNvContentPartPr/>
              <p14:nvPr/>
            </p14:nvContentPartPr>
            <p14:xfrm>
              <a:off x="8825744" y="5321146"/>
              <a:ext cx="410760" cy="23472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6AF6B40D-6E2C-EDE0-6710-5FF40A135968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8772104" y="5213506"/>
                <a:ext cx="51840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AC2E9039-8398-CE11-7B29-E561032FA5E8}"/>
                  </a:ext>
                </a:extLst>
              </p14:cNvPr>
              <p14:cNvContentPartPr/>
              <p14:nvPr/>
            </p14:nvContentPartPr>
            <p14:xfrm>
              <a:off x="10483544" y="5259586"/>
              <a:ext cx="554040" cy="29232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AC2E9039-8398-CE11-7B29-E561032FA5E8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10429904" y="5151586"/>
                <a:ext cx="66168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D9AE7A11-E155-E106-4542-EC354574572A}"/>
                  </a:ext>
                </a:extLst>
              </p14:cNvPr>
              <p14:cNvContentPartPr/>
              <p14:nvPr/>
            </p14:nvContentPartPr>
            <p14:xfrm>
              <a:off x="11105624" y="5214586"/>
              <a:ext cx="11880" cy="45360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D9AE7A11-E155-E106-4542-EC354574572A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11051624" y="5106586"/>
                <a:ext cx="11952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FF29218E-298B-B8D9-2618-B9E6336672F8}"/>
                  </a:ext>
                </a:extLst>
              </p14:cNvPr>
              <p14:cNvContentPartPr/>
              <p14:nvPr/>
            </p14:nvContentPartPr>
            <p14:xfrm>
              <a:off x="11167184" y="5236186"/>
              <a:ext cx="42480" cy="41148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FF29218E-298B-B8D9-2618-B9E6336672F8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11113184" y="5128546"/>
                <a:ext cx="15012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EC6D3FF3-7C24-9D3F-9EFE-B63B1E107EB6}"/>
                  </a:ext>
                </a:extLst>
              </p14:cNvPr>
              <p14:cNvContentPartPr/>
              <p14:nvPr/>
            </p14:nvContentPartPr>
            <p14:xfrm>
              <a:off x="9318224" y="5229706"/>
              <a:ext cx="28800" cy="352800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EC6D3FF3-7C24-9D3F-9EFE-B63B1E107EB6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9264584" y="5122066"/>
                <a:ext cx="13644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E7046A00-B647-19AA-C0CC-7A330D4AF287}"/>
                  </a:ext>
                </a:extLst>
              </p14:cNvPr>
              <p14:cNvContentPartPr/>
              <p14:nvPr/>
            </p14:nvContentPartPr>
            <p14:xfrm>
              <a:off x="10254716" y="4593405"/>
              <a:ext cx="402840" cy="35136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E7046A00-B647-19AA-C0CC-7A330D4AF287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10237076" y="4557765"/>
                <a:ext cx="43848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D0FDDB80-8C2C-58AB-D5A0-FA70B5B4786C}"/>
                  </a:ext>
                </a:extLst>
              </p14:cNvPr>
              <p14:cNvContentPartPr/>
              <p14:nvPr/>
            </p14:nvContentPartPr>
            <p14:xfrm>
              <a:off x="6743996" y="5670885"/>
              <a:ext cx="1473120" cy="117360"/>
            </p14:xfrm>
          </p:contentPart>
        </mc:Choice>
        <mc:Fallback xmlns=""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D0FDDB80-8C2C-58AB-D5A0-FA70B5B4786C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6734996" y="5662245"/>
                <a:ext cx="149076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3" name="Group 502">
            <a:extLst>
              <a:ext uri="{FF2B5EF4-FFF2-40B4-BE49-F238E27FC236}">
                <a16:creationId xmlns:a16="http://schemas.microsoft.com/office/drawing/2014/main" id="{A0DFC802-D834-D40E-88B2-898424B185F9}"/>
              </a:ext>
            </a:extLst>
          </p:cNvPr>
          <p:cNvGrpSpPr/>
          <p:nvPr/>
        </p:nvGrpSpPr>
        <p:grpSpPr>
          <a:xfrm>
            <a:off x="6757676" y="5850885"/>
            <a:ext cx="860400" cy="731880"/>
            <a:chOff x="6757676" y="5850885"/>
            <a:chExt cx="86040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96FC99E1-375E-AD1A-3A8E-376431AB2A51}"/>
                    </a:ext>
                  </a:extLst>
                </p14:cNvPr>
                <p14:cNvContentPartPr/>
                <p14:nvPr/>
              </p14:nvContentPartPr>
              <p14:xfrm>
                <a:off x="6757676" y="6048885"/>
                <a:ext cx="214200" cy="21960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96FC99E1-375E-AD1A-3A8E-376431AB2A5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749036" y="6039885"/>
                  <a:ext cx="231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223DDED4-151E-AC7D-A21C-155ECEEAD280}"/>
                    </a:ext>
                  </a:extLst>
                </p14:cNvPr>
                <p14:cNvContentPartPr/>
                <p14:nvPr/>
              </p14:nvContentPartPr>
              <p14:xfrm>
                <a:off x="7134236" y="6064005"/>
                <a:ext cx="253800" cy="12492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223DDED4-151E-AC7D-A21C-155ECEEAD280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125236" y="6055005"/>
                  <a:ext cx="271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79AE0C79-0CF2-D6BF-F403-5312FEA1A1C5}"/>
                    </a:ext>
                  </a:extLst>
                </p14:cNvPr>
                <p14:cNvContentPartPr/>
                <p14:nvPr/>
              </p14:nvContentPartPr>
              <p14:xfrm>
                <a:off x="7160156" y="5986605"/>
                <a:ext cx="214920" cy="3240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79AE0C79-0CF2-D6BF-F403-5312FEA1A1C5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151516" y="5977605"/>
                  <a:ext cx="232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B7B3077B-044B-1392-89D9-6B99FAB3751B}"/>
                    </a:ext>
                  </a:extLst>
                </p14:cNvPr>
                <p14:cNvContentPartPr/>
                <p14:nvPr/>
              </p14:nvContentPartPr>
              <p14:xfrm>
                <a:off x="6822116" y="6315645"/>
                <a:ext cx="458280" cy="4104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B7B3077B-044B-1392-89D9-6B99FAB3751B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813476" y="6307005"/>
                  <a:ext cx="475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DF79939C-38E4-8122-B532-D4504C5CF38C}"/>
                    </a:ext>
                  </a:extLst>
                </p14:cNvPr>
                <p14:cNvContentPartPr/>
                <p14:nvPr/>
              </p14:nvContentPartPr>
              <p14:xfrm>
                <a:off x="6946676" y="6430845"/>
                <a:ext cx="189000" cy="15192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DF79939C-38E4-8122-B532-D4504C5CF38C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938036" y="6422205"/>
                  <a:ext cx="206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3AC3CB58-7BB9-7A54-250D-E44FAC6C138B}"/>
                    </a:ext>
                  </a:extLst>
                </p14:cNvPr>
                <p14:cNvContentPartPr/>
                <p14:nvPr/>
              </p14:nvContentPartPr>
              <p14:xfrm>
                <a:off x="7434476" y="5850885"/>
                <a:ext cx="183600" cy="15048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3AC3CB58-7BB9-7A54-250D-E44FAC6C138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425836" y="5841885"/>
                  <a:ext cx="20124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0BFEF7A3-0DDC-E0E2-749F-EF86B1BCBF32}"/>
                  </a:ext>
                </a:extLst>
              </p14:cNvPr>
              <p14:cNvContentPartPr/>
              <p14:nvPr/>
            </p14:nvContentPartPr>
            <p14:xfrm>
              <a:off x="7821836" y="6287205"/>
              <a:ext cx="235800" cy="2592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0BFEF7A3-0DDC-E0E2-749F-EF86B1BCBF32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7813196" y="6278565"/>
                <a:ext cx="25344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0" name="Group 509">
            <a:extLst>
              <a:ext uri="{FF2B5EF4-FFF2-40B4-BE49-F238E27FC236}">
                <a16:creationId xmlns:a16="http://schemas.microsoft.com/office/drawing/2014/main" id="{ABFDF7F6-562A-66C2-15E3-4B229DB5785E}"/>
              </a:ext>
            </a:extLst>
          </p:cNvPr>
          <p:cNvGrpSpPr/>
          <p:nvPr/>
        </p:nvGrpSpPr>
        <p:grpSpPr>
          <a:xfrm>
            <a:off x="8143676" y="6078765"/>
            <a:ext cx="1070280" cy="497520"/>
            <a:chOff x="8143676" y="6078765"/>
            <a:chExt cx="107028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0D7824C2-F438-A9E7-40E4-00A55AC1539F}"/>
                    </a:ext>
                  </a:extLst>
                </p14:cNvPr>
                <p14:cNvContentPartPr/>
                <p14:nvPr/>
              </p14:nvContentPartPr>
              <p14:xfrm>
                <a:off x="8214236" y="6138885"/>
                <a:ext cx="236520" cy="27972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0D7824C2-F438-A9E7-40E4-00A55AC1539F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8205596" y="6129885"/>
                  <a:ext cx="254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033AB4CE-0AA2-3A82-7686-085639E0E6E3}"/>
                    </a:ext>
                  </a:extLst>
                </p14:cNvPr>
                <p14:cNvContentPartPr/>
                <p14:nvPr/>
              </p14:nvContentPartPr>
              <p14:xfrm>
                <a:off x="8559836" y="6260925"/>
                <a:ext cx="144360" cy="3276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033AB4CE-0AA2-3A82-7686-085639E0E6E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550836" y="6252285"/>
                  <a:ext cx="162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4E743CE6-4794-6E8A-0B31-A5AD23658284}"/>
                    </a:ext>
                  </a:extLst>
                </p14:cNvPr>
                <p14:cNvContentPartPr/>
                <p14:nvPr/>
              </p14:nvContentPartPr>
              <p14:xfrm>
                <a:off x="8798516" y="6251205"/>
                <a:ext cx="219600" cy="14832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4E743CE6-4794-6E8A-0B31-A5AD23658284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8789876" y="6242565"/>
                  <a:ext cx="237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2D18A9FC-2A81-5A09-80E2-1805BF0C4601}"/>
                    </a:ext>
                  </a:extLst>
                </p14:cNvPr>
                <p14:cNvContentPartPr/>
                <p14:nvPr/>
              </p14:nvContentPartPr>
              <p14:xfrm>
                <a:off x="8143676" y="6078765"/>
                <a:ext cx="112320" cy="45468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2D18A9FC-2A81-5A09-80E2-1805BF0C460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134676" y="6069765"/>
                  <a:ext cx="1299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EDE18609-03F8-EF36-24A1-C05866B82E7A}"/>
                    </a:ext>
                  </a:extLst>
                </p14:cNvPr>
                <p14:cNvContentPartPr/>
                <p14:nvPr/>
              </p14:nvContentPartPr>
              <p14:xfrm>
                <a:off x="9031436" y="6140325"/>
                <a:ext cx="182520" cy="43596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EDE18609-03F8-EF36-24A1-C05866B82E7A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022436" y="6131325"/>
                  <a:ext cx="200160" cy="45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18C9C3DA-B63D-2AB7-3A32-AE0CF57ABC9C}"/>
              </a:ext>
            </a:extLst>
          </p:cNvPr>
          <p:cNvGrpSpPr/>
          <p:nvPr/>
        </p:nvGrpSpPr>
        <p:grpSpPr>
          <a:xfrm>
            <a:off x="9436796" y="6071205"/>
            <a:ext cx="200520" cy="285840"/>
            <a:chOff x="9436796" y="6071205"/>
            <a:chExt cx="20052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82ED61C7-C54E-B096-A226-02FBE60E7CD2}"/>
                    </a:ext>
                  </a:extLst>
                </p14:cNvPr>
                <p14:cNvContentPartPr/>
                <p14:nvPr/>
              </p14:nvContentPartPr>
              <p14:xfrm>
                <a:off x="9441116" y="6144645"/>
                <a:ext cx="135360" cy="21240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82ED61C7-C54E-B096-A226-02FBE60E7CD2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432476" y="6135645"/>
                  <a:ext cx="153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C9879565-B1A4-2090-2482-D3C20D986246}"/>
                    </a:ext>
                  </a:extLst>
                </p14:cNvPr>
                <p14:cNvContentPartPr/>
                <p14:nvPr/>
              </p14:nvContentPartPr>
              <p14:xfrm>
                <a:off x="9436796" y="6071205"/>
                <a:ext cx="200520" cy="2592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C9879565-B1A4-2090-2482-D3C20D986246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428156" y="6062565"/>
                  <a:ext cx="2181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966B4E39-9B70-6967-4A5F-C1A26CB4A5BF}"/>
              </a:ext>
            </a:extLst>
          </p:cNvPr>
          <p:cNvGrpSpPr/>
          <p:nvPr/>
        </p:nvGrpSpPr>
        <p:grpSpPr>
          <a:xfrm>
            <a:off x="9339596" y="6432645"/>
            <a:ext cx="458280" cy="262080"/>
            <a:chOff x="9339596" y="6432645"/>
            <a:chExt cx="45828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D3359354-56A5-179D-7396-02C8BD170CFC}"/>
                    </a:ext>
                  </a:extLst>
                </p14:cNvPr>
                <p14:cNvContentPartPr/>
                <p14:nvPr/>
              </p14:nvContentPartPr>
              <p14:xfrm>
                <a:off x="9339596" y="6432645"/>
                <a:ext cx="458280" cy="3816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D3359354-56A5-179D-7396-02C8BD170CFC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9330956" y="6424005"/>
                  <a:ext cx="475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2B3F401C-D0DE-1C42-4D3E-5C8B23DF0524}"/>
                    </a:ext>
                  </a:extLst>
                </p14:cNvPr>
                <p14:cNvContentPartPr/>
                <p14:nvPr/>
              </p14:nvContentPartPr>
              <p14:xfrm>
                <a:off x="9343916" y="6548565"/>
                <a:ext cx="149400" cy="14616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2B3F401C-D0DE-1C42-4D3E-5C8B23DF0524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9334916" y="6539925"/>
                  <a:ext cx="167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2A393A8E-6044-137D-56C1-C43BD326B999}"/>
                    </a:ext>
                  </a:extLst>
                </p14:cNvPr>
                <p14:cNvContentPartPr/>
                <p14:nvPr/>
              </p14:nvContentPartPr>
              <p14:xfrm>
                <a:off x="9576836" y="6547845"/>
                <a:ext cx="115560" cy="12456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2A393A8E-6044-137D-56C1-C43BD326B999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568196" y="6538845"/>
                  <a:ext cx="13320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4F23D02A-955F-E6B9-4E30-7391CC1A62A7}"/>
              </a:ext>
            </a:extLst>
          </p:cNvPr>
          <p:cNvGrpSpPr/>
          <p:nvPr/>
        </p:nvGrpSpPr>
        <p:grpSpPr>
          <a:xfrm>
            <a:off x="6426836" y="6312765"/>
            <a:ext cx="190080" cy="108000"/>
            <a:chOff x="6426836" y="6312765"/>
            <a:chExt cx="19008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42A1994C-AB21-BA06-AF58-0C293E91DCE5}"/>
                    </a:ext>
                  </a:extLst>
                </p14:cNvPr>
                <p14:cNvContentPartPr/>
                <p14:nvPr/>
              </p14:nvContentPartPr>
              <p14:xfrm>
                <a:off x="6426836" y="6312765"/>
                <a:ext cx="185040" cy="2628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42A1994C-AB21-BA06-AF58-0C293E91DCE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418196" y="6303765"/>
                  <a:ext cx="202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58C02A41-8EA5-3417-26BC-E09A940E716E}"/>
                    </a:ext>
                  </a:extLst>
                </p14:cNvPr>
                <p14:cNvContentPartPr/>
                <p14:nvPr/>
              </p14:nvContentPartPr>
              <p14:xfrm>
                <a:off x="6439076" y="6394845"/>
                <a:ext cx="177840" cy="2592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58C02A41-8EA5-3417-26BC-E09A940E716E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430436" y="6386205"/>
                  <a:ext cx="1954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0A13E873-32D5-2791-4779-0CE164F2F393}"/>
              </a:ext>
            </a:extLst>
          </p:cNvPr>
          <p:cNvGrpSpPr/>
          <p:nvPr/>
        </p:nvGrpSpPr>
        <p:grpSpPr>
          <a:xfrm>
            <a:off x="276956" y="5255085"/>
            <a:ext cx="2928960" cy="790560"/>
            <a:chOff x="276956" y="5255085"/>
            <a:chExt cx="2928960" cy="79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DF45DF00-EDD5-2CDA-3953-167717482FE5}"/>
                    </a:ext>
                  </a:extLst>
                </p14:cNvPr>
                <p14:cNvContentPartPr/>
                <p14:nvPr/>
              </p14:nvContentPartPr>
              <p14:xfrm>
                <a:off x="276956" y="5702565"/>
                <a:ext cx="219240" cy="12312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DF45DF00-EDD5-2CDA-3953-167717482FE5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67956" y="5693925"/>
                  <a:ext cx="236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8661158D-CB1A-6AB2-775E-D44C5E2E03C7}"/>
                    </a:ext>
                  </a:extLst>
                </p14:cNvPr>
                <p14:cNvContentPartPr/>
                <p14:nvPr/>
              </p14:nvContentPartPr>
              <p14:xfrm>
                <a:off x="309356" y="5592765"/>
                <a:ext cx="164520" cy="3564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8661158D-CB1A-6AB2-775E-D44C5E2E03C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00716" y="5584125"/>
                  <a:ext cx="182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F3FB1E6E-8ABD-CE4A-FA98-3E4167BC7EED}"/>
                    </a:ext>
                  </a:extLst>
                </p14:cNvPr>
                <p14:cNvContentPartPr/>
                <p14:nvPr/>
              </p14:nvContentPartPr>
              <p14:xfrm>
                <a:off x="673676" y="5692845"/>
                <a:ext cx="144360" cy="2700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F3FB1E6E-8ABD-CE4A-FA98-3E4167BC7EED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64676" y="5683845"/>
                  <a:ext cx="162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3DDA766B-BAAF-F6EF-E428-887020E2B0EF}"/>
                    </a:ext>
                  </a:extLst>
                </p14:cNvPr>
                <p14:cNvContentPartPr/>
                <p14:nvPr/>
              </p14:nvContentPartPr>
              <p14:xfrm>
                <a:off x="696716" y="5762685"/>
                <a:ext cx="140760" cy="1368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3DDA766B-BAAF-F6EF-E428-887020E2B0E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88076" y="5753685"/>
                  <a:ext cx="158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31FC5AE0-2AF2-154A-91FF-274467EDC14D}"/>
                    </a:ext>
                  </a:extLst>
                </p14:cNvPr>
                <p14:cNvContentPartPr/>
                <p14:nvPr/>
              </p14:nvContentPartPr>
              <p14:xfrm>
                <a:off x="671516" y="5811285"/>
                <a:ext cx="215640" cy="4572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31FC5AE0-2AF2-154A-91FF-274467EDC14D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62516" y="5802285"/>
                  <a:ext cx="233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3638FB7A-B19A-D139-83B0-92CE783D555A}"/>
                    </a:ext>
                  </a:extLst>
                </p14:cNvPr>
                <p14:cNvContentPartPr/>
                <p14:nvPr/>
              </p14:nvContentPartPr>
              <p14:xfrm>
                <a:off x="1049876" y="5378205"/>
                <a:ext cx="150840" cy="22680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3638FB7A-B19A-D139-83B0-92CE783D555A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41236" y="5369565"/>
                  <a:ext cx="168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3C321D65-A61D-5EF9-FD59-12C7B2E34312}"/>
                    </a:ext>
                  </a:extLst>
                </p14:cNvPr>
                <p14:cNvContentPartPr/>
                <p14:nvPr/>
              </p14:nvContentPartPr>
              <p14:xfrm>
                <a:off x="1266236" y="5495565"/>
                <a:ext cx="98640" cy="9504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3C321D65-A61D-5EF9-FD59-12C7B2E34312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257596" y="5486925"/>
                  <a:ext cx="116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F8B24399-86C1-13CA-4FDB-D5422B94466C}"/>
                    </a:ext>
                  </a:extLst>
                </p14:cNvPr>
                <p14:cNvContentPartPr/>
                <p14:nvPr/>
              </p14:nvContentPartPr>
              <p14:xfrm>
                <a:off x="1409156" y="5424285"/>
                <a:ext cx="269280" cy="14364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F8B24399-86C1-13CA-4FDB-D5422B94466C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400516" y="5415645"/>
                  <a:ext cx="286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B0FF367F-B1A4-998E-2910-FD1D98786809}"/>
                    </a:ext>
                  </a:extLst>
                </p14:cNvPr>
                <p14:cNvContentPartPr/>
                <p14:nvPr/>
              </p14:nvContentPartPr>
              <p14:xfrm>
                <a:off x="1657916" y="5607885"/>
                <a:ext cx="90360" cy="5616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B0FF367F-B1A4-998E-2910-FD1D98786809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649276" y="5598885"/>
                  <a:ext cx="108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D6DD2ACA-B438-BF60-1D42-2C133BA86D18}"/>
                    </a:ext>
                  </a:extLst>
                </p14:cNvPr>
                <p14:cNvContentPartPr/>
                <p14:nvPr/>
              </p14:nvContentPartPr>
              <p14:xfrm>
                <a:off x="1696436" y="5518605"/>
                <a:ext cx="360" cy="36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D6DD2ACA-B438-BF60-1D42-2C133BA86D18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687796" y="5509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1CBEEC49-D7D1-303E-3488-4B30F4630D30}"/>
                    </a:ext>
                  </a:extLst>
                </p14:cNvPr>
                <p14:cNvContentPartPr/>
                <p14:nvPr/>
              </p14:nvContentPartPr>
              <p14:xfrm>
                <a:off x="1972196" y="5412765"/>
                <a:ext cx="13320" cy="15912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1CBEEC49-D7D1-303E-3488-4B30F4630D30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963556" y="5403765"/>
                  <a:ext cx="30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557AB279-11AC-E6C3-0217-8BC1FBA3E06A}"/>
                    </a:ext>
                  </a:extLst>
                </p14:cNvPr>
                <p14:cNvContentPartPr/>
                <p14:nvPr/>
              </p14:nvContentPartPr>
              <p14:xfrm>
                <a:off x="1895516" y="5467845"/>
                <a:ext cx="197640" cy="4176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557AB279-11AC-E6C3-0217-8BC1FBA3E06A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886516" y="5458845"/>
                  <a:ext cx="215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9AA17B6D-75DA-04C5-A050-B2F62530644A}"/>
                    </a:ext>
                  </a:extLst>
                </p14:cNvPr>
                <p14:cNvContentPartPr/>
                <p14:nvPr/>
              </p14:nvContentPartPr>
              <p14:xfrm>
                <a:off x="2200796" y="5434725"/>
                <a:ext cx="215280" cy="11448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9AA17B6D-75DA-04C5-A050-B2F62530644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192156" y="5426085"/>
                  <a:ext cx="232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55473030-56F3-6993-0204-2C62F96D436D}"/>
                    </a:ext>
                  </a:extLst>
                </p14:cNvPr>
                <p14:cNvContentPartPr/>
                <p14:nvPr/>
              </p14:nvContentPartPr>
              <p14:xfrm>
                <a:off x="2487356" y="5439045"/>
                <a:ext cx="138960" cy="10764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55473030-56F3-6993-0204-2C62F96D436D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478716" y="5430405"/>
                  <a:ext cx="156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B0B9D822-79EB-8EF1-25BB-578C299E1143}"/>
                    </a:ext>
                  </a:extLst>
                </p14:cNvPr>
                <p14:cNvContentPartPr/>
                <p14:nvPr/>
              </p14:nvContentPartPr>
              <p14:xfrm>
                <a:off x="1423196" y="5657925"/>
                <a:ext cx="54000" cy="5148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B0B9D822-79EB-8EF1-25BB-578C299E114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414196" y="5648925"/>
                  <a:ext cx="71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DB6FAB0B-D6C5-EEDD-3D7C-64375F4C9707}"/>
                    </a:ext>
                  </a:extLst>
                </p14:cNvPr>
                <p14:cNvContentPartPr/>
                <p14:nvPr/>
              </p14:nvContentPartPr>
              <p14:xfrm>
                <a:off x="1440476" y="5573685"/>
                <a:ext cx="26640" cy="1836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DB6FAB0B-D6C5-EEDD-3D7C-64375F4C970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431836" y="5565045"/>
                  <a:ext cx="4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E2B0C447-A487-744D-B5B7-826E0022BCF9}"/>
                    </a:ext>
                  </a:extLst>
                </p14:cNvPr>
                <p14:cNvContentPartPr/>
                <p14:nvPr/>
              </p14:nvContentPartPr>
              <p14:xfrm>
                <a:off x="2692916" y="5556045"/>
                <a:ext cx="99360" cy="6840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E2B0C447-A487-744D-B5B7-826E0022BCF9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684276" y="5547045"/>
                  <a:ext cx="117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B40B2F1D-2703-FDD8-9670-756EC3AFAB74}"/>
                    </a:ext>
                  </a:extLst>
                </p14:cNvPr>
                <p14:cNvContentPartPr/>
                <p14:nvPr/>
              </p14:nvContentPartPr>
              <p14:xfrm>
                <a:off x="2840876" y="5366685"/>
                <a:ext cx="288000" cy="17964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B40B2F1D-2703-FDD8-9670-756EC3AFAB74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831876" y="5358045"/>
                  <a:ext cx="305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99CD928B-DCB4-8CF1-DBC7-4EEE3AB9FF0F}"/>
                    </a:ext>
                  </a:extLst>
                </p14:cNvPr>
                <p14:cNvContentPartPr/>
                <p14:nvPr/>
              </p14:nvContentPartPr>
              <p14:xfrm>
                <a:off x="3085316" y="5537685"/>
                <a:ext cx="120600" cy="6912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99CD928B-DCB4-8CF1-DBC7-4EEE3AB9FF0F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3076316" y="5528685"/>
                  <a:ext cx="138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2360B462-4689-C769-DDF9-444651DFDCF9}"/>
                    </a:ext>
                  </a:extLst>
                </p14:cNvPr>
                <p14:cNvContentPartPr/>
                <p14:nvPr/>
              </p14:nvContentPartPr>
              <p14:xfrm>
                <a:off x="2911796" y="5255085"/>
                <a:ext cx="176040" cy="4320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2360B462-4689-C769-DDF9-444651DFDCF9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903156" y="5246445"/>
                  <a:ext cx="193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43D264DB-601D-FDB4-1389-8C13427E4802}"/>
                    </a:ext>
                  </a:extLst>
                </p14:cNvPr>
                <p14:cNvContentPartPr/>
                <p14:nvPr/>
              </p14:nvContentPartPr>
              <p14:xfrm>
                <a:off x="1547756" y="5362005"/>
                <a:ext cx="204120" cy="1260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43D264DB-601D-FDB4-1389-8C13427E4802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539116" y="5353005"/>
                  <a:ext cx="221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47D0E202-93F1-F892-B4B1-6711138F8C0B}"/>
                    </a:ext>
                  </a:extLst>
                </p14:cNvPr>
                <p14:cNvContentPartPr/>
                <p14:nvPr/>
              </p14:nvContentPartPr>
              <p14:xfrm>
                <a:off x="1037276" y="5689245"/>
                <a:ext cx="2103120" cy="16272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47D0E202-93F1-F892-B4B1-6711138F8C0B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028276" y="5680605"/>
                  <a:ext cx="2120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F912AE8B-A203-F154-29B1-AFE72BF1FFA4}"/>
                    </a:ext>
                  </a:extLst>
                </p14:cNvPr>
                <p14:cNvContentPartPr/>
                <p14:nvPr/>
              </p14:nvContentPartPr>
              <p14:xfrm>
                <a:off x="1894076" y="5862045"/>
                <a:ext cx="224280" cy="18360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F912AE8B-A203-F154-29B1-AFE72BF1FFA4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885076" y="5853045"/>
                  <a:ext cx="24192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71E33E97-11AA-65B3-3F22-69E739740E81}"/>
                  </a:ext>
                </a:extLst>
              </p14:cNvPr>
              <p14:cNvContentPartPr/>
              <p14:nvPr/>
            </p14:nvContentPartPr>
            <p14:xfrm>
              <a:off x="104156" y="5034045"/>
              <a:ext cx="605520" cy="172440"/>
            </p14:xfrm>
          </p:contentPart>
        </mc:Choice>
        <mc:Fallback xmlns=""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71E33E97-11AA-65B3-3F22-69E739740E81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95156" y="5025045"/>
                <a:ext cx="6231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302B01D9-7CD4-F7DB-9AE0-8DAF9EB35986}"/>
                  </a:ext>
                </a:extLst>
              </p14:cNvPr>
              <p14:cNvContentPartPr/>
              <p14:nvPr/>
            </p14:nvContentPartPr>
            <p14:xfrm>
              <a:off x="73556" y="4871685"/>
              <a:ext cx="18720" cy="4752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302B01D9-7CD4-F7DB-9AE0-8DAF9EB35986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64916" y="4863045"/>
                <a:ext cx="363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6DC21419-1A91-A531-5B72-72758B19528E}"/>
                  </a:ext>
                </a:extLst>
              </p14:cNvPr>
              <p14:cNvContentPartPr/>
              <p14:nvPr/>
            </p14:nvContentPartPr>
            <p14:xfrm>
              <a:off x="136916" y="4887525"/>
              <a:ext cx="30960" cy="5904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6DC21419-1A91-A531-5B72-72758B19528E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127916" y="4878525"/>
                <a:ext cx="4860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3" name="Group 582">
            <a:extLst>
              <a:ext uri="{FF2B5EF4-FFF2-40B4-BE49-F238E27FC236}">
                <a16:creationId xmlns:a16="http://schemas.microsoft.com/office/drawing/2014/main" id="{88A0FD40-F8B1-3C23-6381-5B6CCC9ACCC9}"/>
              </a:ext>
            </a:extLst>
          </p:cNvPr>
          <p:cNvGrpSpPr/>
          <p:nvPr/>
        </p:nvGrpSpPr>
        <p:grpSpPr>
          <a:xfrm>
            <a:off x="818036" y="4851885"/>
            <a:ext cx="1329480" cy="378000"/>
            <a:chOff x="818036" y="4851885"/>
            <a:chExt cx="132948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9DA2BE06-1CDD-491A-07E9-B6115F6D5535}"/>
                    </a:ext>
                  </a:extLst>
                </p14:cNvPr>
                <p14:cNvContentPartPr/>
                <p14:nvPr/>
              </p14:nvContentPartPr>
              <p14:xfrm>
                <a:off x="818036" y="4878885"/>
                <a:ext cx="1170360" cy="35100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9DA2BE06-1CDD-491A-07E9-B6115F6D5535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809036" y="4870245"/>
                  <a:ext cx="11880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AD465C83-30D3-7EDD-8E34-A86E68A28F03}"/>
                    </a:ext>
                  </a:extLst>
                </p14:cNvPr>
                <p14:cNvContentPartPr/>
                <p14:nvPr/>
              </p14:nvContentPartPr>
              <p14:xfrm>
                <a:off x="1714796" y="5014245"/>
                <a:ext cx="92880" cy="3240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AD465C83-30D3-7EDD-8E34-A86E68A28F03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705796" y="5005245"/>
                  <a:ext cx="110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CABE30EE-1C88-81A1-6510-0A9E079021AD}"/>
                    </a:ext>
                  </a:extLst>
                </p14:cNvPr>
                <p14:cNvContentPartPr/>
                <p14:nvPr/>
              </p14:nvContentPartPr>
              <p14:xfrm>
                <a:off x="1579796" y="4953405"/>
                <a:ext cx="22680" cy="900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CABE30EE-1C88-81A1-6510-0A9E079021AD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570796" y="4944405"/>
                  <a:ext cx="40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FB240B65-73EF-B052-52AF-2D371CC8DBF9}"/>
                    </a:ext>
                  </a:extLst>
                </p14:cNvPr>
                <p14:cNvContentPartPr/>
                <p14:nvPr/>
              </p14:nvContentPartPr>
              <p14:xfrm>
                <a:off x="2009996" y="4851885"/>
                <a:ext cx="39240" cy="5004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FB240B65-73EF-B052-52AF-2D371CC8DBF9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2001356" y="4842885"/>
                  <a:ext cx="56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CA4B765F-FED6-5DDB-ED97-3FB8ADA189F4}"/>
                    </a:ext>
                  </a:extLst>
                </p14:cNvPr>
                <p14:cNvContentPartPr/>
                <p14:nvPr/>
              </p14:nvContentPartPr>
              <p14:xfrm>
                <a:off x="2097116" y="4869885"/>
                <a:ext cx="50400" cy="5760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CA4B765F-FED6-5DDB-ED97-3FB8ADA189F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088116" y="4861245"/>
                  <a:ext cx="680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F38137C3-A276-29B9-8F50-77B67A2C6DB1}"/>
              </a:ext>
            </a:extLst>
          </p:cNvPr>
          <p:cNvGrpSpPr/>
          <p:nvPr/>
        </p:nvGrpSpPr>
        <p:grpSpPr>
          <a:xfrm>
            <a:off x="179036" y="5973645"/>
            <a:ext cx="2952360" cy="801000"/>
            <a:chOff x="179036" y="5973645"/>
            <a:chExt cx="2952360" cy="8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917816F1-331C-F8CD-08EA-4DEF88A93273}"/>
                    </a:ext>
                  </a:extLst>
                </p14:cNvPr>
                <p14:cNvContentPartPr/>
                <p14:nvPr/>
              </p14:nvContentPartPr>
              <p14:xfrm>
                <a:off x="377396" y="6481245"/>
                <a:ext cx="132840" cy="19872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917816F1-331C-F8CD-08EA-4DEF88A93273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68396" y="6472605"/>
                  <a:ext cx="150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20DC12CB-7A11-EC63-EB9E-BF6DE830A36F}"/>
                    </a:ext>
                  </a:extLst>
                </p14:cNvPr>
                <p14:cNvContentPartPr/>
                <p14:nvPr/>
              </p14:nvContentPartPr>
              <p14:xfrm>
                <a:off x="439316" y="6340125"/>
                <a:ext cx="163080" cy="5976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20DC12CB-7A11-EC63-EB9E-BF6DE830A36F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430316" y="6331125"/>
                  <a:ext cx="180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EC42C65C-C1BB-5C4D-AB05-6814650D91C0}"/>
                    </a:ext>
                  </a:extLst>
                </p14:cNvPr>
                <p14:cNvContentPartPr/>
                <p14:nvPr/>
              </p14:nvContentPartPr>
              <p14:xfrm>
                <a:off x="743876" y="6494565"/>
                <a:ext cx="155520" cy="1512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EC42C65C-C1BB-5C4D-AB05-6814650D91C0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35236" y="6485925"/>
                  <a:ext cx="173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EF427549-B808-CD21-EBCE-A410CEA007F2}"/>
                    </a:ext>
                  </a:extLst>
                </p14:cNvPr>
                <p14:cNvContentPartPr/>
                <p14:nvPr/>
              </p14:nvContentPartPr>
              <p14:xfrm>
                <a:off x="746036" y="6542085"/>
                <a:ext cx="179640" cy="3744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EF427549-B808-CD21-EBCE-A410CEA007F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37396" y="6533445"/>
                  <a:ext cx="197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0E8C9CB2-3E06-ED4E-7CE1-7F88B9E46798}"/>
                    </a:ext>
                  </a:extLst>
                </p14:cNvPr>
                <p14:cNvContentPartPr/>
                <p14:nvPr/>
              </p14:nvContentPartPr>
              <p14:xfrm>
                <a:off x="1121876" y="6438045"/>
                <a:ext cx="183240" cy="13644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0E8C9CB2-3E06-ED4E-7CE1-7F88B9E46798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113236" y="6429045"/>
                  <a:ext cx="200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BC34E9DF-1B81-72A2-9360-90D0D10CF407}"/>
                    </a:ext>
                  </a:extLst>
                </p14:cNvPr>
                <p14:cNvContentPartPr/>
                <p14:nvPr/>
              </p14:nvContentPartPr>
              <p14:xfrm>
                <a:off x="1378916" y="6443085"/>
                <a:ext cx="174240" cy="13608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BC34E9DF-1B81-72A2-9360-90D0D10CF407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369916" y="6434085"/>
                  <a:ext cx="191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740F2927-3FE5-867E-B960-8981D7D485D9}"/>
                    </a:ext>
                  </a:extLst>
                </p14:cNvPr>
                <p14:cNvContentPartPr/>
                <p14:nvPr/>
              </p14:nvContentPartPr>
              <p14:xfrm>
                <a:off x="1678076" y="6386205"/>
                <a:ext cx="110160" cy="25956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740F2927-3FE5-867E-B960-8981D7D485D9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669436" y="6377565"/>
                  <a:ext cx="1278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856F98E3-61B9-A970-9DCA-FD13BCF503EA}"/>
                    </a:ext>
                  </a:extLst>
                </p14:cNvPr>
                <p14:cNvContentPartPr/>
                <p14:nvPr/>
              </p14:nvContentPartPr>
              <p14:xfrm>
                <a:off x="1851956" y="6471165"/>
                <a:ext cx="285120" cy="15804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856F98E3-61B9-A970-9DCA-FD13BCF503EA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1842956" y="6462165"/>
                  <a:ext cx="302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351D9F76-698B-FB84-A1A6-443D1409AFFB}"/>
                    </a:ext>
                  </a:extLst>
                </p14:cNvPr>
                <p14:cNvContentPartPr/>
                <p14:nvPr/>
              </p14:nvContentPartPr>
              <p14:xfrm>
                <a:off x="2152916" y="6642885"/>
                <a:ext cx="34920" cy="6084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351D9F76-698B-FB84-A1A6-443D1409AFFB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144276" y="6634245"/>
                  <a:ext cx="52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68E09572-8094-AEFF-0B3A-B652037E814C}"/>
                    </a:ext>
                  </a:extLst>
                </p14:cNvPr>
                <p14:cNvContentPartPr/>
                <p14:nvPr/>
              </p14:nvContentPartPr>
              <p14:xfrm>
                <a:off x="2176316" y="6583485"/>
                <a:ext cx="20520" cy="2952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68E09572-8094-AEFF-0B3A-B652037E814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167316" y="6574845"/>
                  <a:ext cx="38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2C5CEB7E-4B58-42B9-B8B6-3C6E9EC61ED9}"/>
                    </a:ext>
                  </a:extLst>
                </p14:cNvPr>
                <p14:cNvContentPartPr/>
                <p14:nvPr/>
              </p14:nvContentPartPr>
              <p14:xfrm>
                <a:off x="1961396" y="6389805"/>
                <a:ext cx="190080" cy="1764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2C5CEB7E-4B58-42B9-B8B6-3C6E9EC61ED9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952396" y="6381165"/>
                  <a:ext cx="207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FED3627E-0323-33A6-A976-8C46865D76DA}"/>
                    </a:ext>
                  </a:extLst>
                </p14:cNvPr>
                <p14:cNvContentPartPr/>
                <p14:nvPr/>
              </p14:nvContentPartPr>
              <p14:xfrm>
                <a:off x="2375036" y="6513645"/>
                <a:ext cx="129960" cy="5508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FED3627E-0323-33A6-A976-8C46865D76DA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366036" y="6504645"/>
                  <a:ext cx="147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ED9EFEBC-7826-65EA-4A29-1ECC4623E0EB}"/>
                    </a:ext>
                  </a:extLst>
                </p14:cNvPr>
                <p14:cNvContentPartPr/>
                <p14:nvPr/>
              </p14:nvContentPartPr>
              <p14:xfrm>
                <a:off x="2594636" y="6442725"/>
                <a:ext cx="253080" cy="16848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ED9EFEBC-7826-65EA-4A29-1ECC4623E0EB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585996" y="6434085"/>
                  <a:ext cx="270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A1C0F7C2-CDC3-7B01-E7C8-8C8C193667DF}"/>
                    </a:ext>
                  </a:extLst>
                </p14:cNvPr>
                <p14:cNvContentPartPr/>
                <p14:nvPr/>
              </p14:nvContentPartPr>
              <p14:xfrm>
                <a:off x="2782556" y="6628125"/>
                <a:ext cx="129240" cy="10512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A1C0F7C2-CDC3-7B01-E7C8-8C8C193667DF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2773916" y="6619125"/>
                  <a:ext cx="146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E5D40298-EE41-411E-E746-5A049E5E3C8A}"/>
                    </a:ext>
                  </a:extLst>
                </p14:cNvPr>
                <p14:cNvContentPartPr/>
                <p14:nvPr/>
              </p14:nvContentPartPr>
              <p14:xfrm>
                <a:off x="2644676" y="6380445"/>
                <a:ext cx="231480" cy="1908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E5D40298-EE41-411E-E746-5A049E5E3C8A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2636036" y="6371805"/>
                  <a:ext cx="249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E4FEDA31-96B1-3CB1-F4FC-F3C7BE6B4255}"/>
                    </a:ext>
                  </a:extLst>
                </p14:cNvPr>
                <p14:cNvContentPartPr/>
                <p14:nvPr/>
              </p14:nvContentPartPr>
              <p14:xfrm>
                <a:off x="2980556" y="6371085"/>
                <a:ext cx="150840" cy="40356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E4FEDA31-96B1-3CB1-F4FC-F3C7BE6B4255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2971916" y="6362085"/>
                  <a:ext cx="1684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C5082C7E-6D04-A0E9-DD17-60E609CEAD02}"/>
                    </a:ext>
                  </a:extLst>
                </p14:cNvPr>
                <p14:cNvContentPartPr/>
                <p14:nvPr/>
              </p14:nvContentPartPr>
              <p14:xfrm>
                <a:off x="179036" y="5973645"/>
                <a:ext cx="959400" cy="26460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C5082C7E-6D04-A0E9-DD17-60E609CEAD02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70036" y="5965005"/>
                  <a:ext cx="977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627620F4-2780-B030-C1E9-CB63F74EF501}"/>
                    </a:ext>
                  </a:extLst>
                </p14:cNvPr>
                <p14:cNvContentPartPr/>
                <p14:nvPr/>
              </p14:nvContentPartPr>
              <p14:xfrm>
                <a:off x="969596" y="6093885"/>
                <a:ext cx="208440" cy="3024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627620F4-2780-B030-C1E9-CB63F74EF501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960956" y="6084885"/>
                  <a:ext cx="226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BEFDA9BA-E6B4-4112-F560-78F419EFFB16}"/>
                    </a:ext>
                  </a:extLst>
                </p14:cNvPr>
                <p14:cNvContentPartPr/>
                <p14:nvPr/>
              </p14:nvContentPartPr>
              <p14:xfrm>
                <a:off x="1341836" y="5990565"/>
                <a:ext cx="863640" cy="34128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BEFDA9BA-E6B4-4112-F560-78F419EFFB16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332836" y="5981925"/>
                  <a:ext cx="8812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E1BAC32D-37E4-41C4-9A9B-012377A3EEF0}"/>
                    </a:ext>
                  </a:extLst>
                </p14:cNvPr>
                <p14:cNvContentPartPr/>
                <p14:nvPr/>
              </p14:nvContentPartPr>
              <p14:xfrm>
                <a:off x="1943396" y="6133845"/>
                <a:ext cx="268200" cy="4392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E1BAC32D-37E4-41C4-9A9B-012377A3EEF0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934396" y="6124845"/>
                  <a:ext cx="285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7F5AFA51-7290-148F-DB00-841BE983BF96}"/>
                    </a:ext>
                  </a:extLst>
                </p14:cNvPr>
                <p14:cNvContentPartPr/>
                <p14:nvPr/>
              </p14:nvContentPartPr>
              <p14:xfrm>
                <a:off x="230516" y="6274605"/>
                <a:ext cx="528480" cy="2484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7F5AFA51-7290-148F-DB00-841BE983BF96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21516" y="6265605"/>
                  <a:ext cx="546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9C243C03-C672-5800-4AC0-258C05AFBA62}"/>
                    </a:ext>
                  </a:extLst>
                </p14:cNvPr>
                <p14:cNvContentPartPr/>
                <p14:nvPr/>
              </p14:nvContentPartPr>
              <p14:xfrm>
                <a:off x="1374596" y="6281085"/>
                <a:ext cx="542880" cy="2268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9C243C03-C672-5800-4AC0-258C05AFBA62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365596" y="6272085"/>
                  <a:ext cx="56052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59278A3E-5A8F-334D-1DA8-EDDFEF05B0AA}"/>
                  </a:ext>
                </a:extLst>
              </p14:cNvPr>
              <p14:cNvContentPartPr/>
              <p14:nvPr/>
            </p14:nvContentPartPr>
            <p14:xfrm>
              <a:off x="326996" y="5192805"/>
              <a:ext cx="404640" cy="71280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59278A3E-5A8F-334D-1DA8-EDDFEF05B0AA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317996" y="5184165"/>
                <a:ext cx="4222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6C762F99-D957-1F23-9800-C0E55E140B16}"/>
                  </a:ext>
                </a:extLst>
              </p14:cNvPr>
              <p14:cNvContentPartPr/>
              <p14:nvPr/>
            </p14:nvContentPartPr>
            <p14:xfrm>
              <a:off x="1158956" y="5175525"/>
              <a:ext cx="627840" cy="95400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6C762F99-D957-1F23-9800-C0E55E140B16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1150316" y="5166525"/>
                <a:ext cx="645480" cy="1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3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7A80EAD6-9342-3C0F-1BF4-33F3EE2F572C}"/>
              </a:ext>
            </a:extLst>
          </p:cNvPr>
          <p:cNvGrpSpPr/>
          <p:nvPr/>
        </p:nvGrpSpPr>
        <p:grpSpPr>
          <a:xfrm>
            <a:off x="253380" y="285830"/>
            <a:ext cx="8120070" cy="686369"/>
            <a:chOff x="331316" y="3901485"/>
            <a:chExt cx="9923400" cy="83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264B141-E84B-219C-5793-11E27660C269}"/>
                    </a:ext>
                  </a:extLst>
                </p14:cNvPr>
                <p14:cNvContentPartPr/>
                <p14:nvPr/>
              </p14:nvContentPartPr>
              <p14:xfrm>
                <a:off x="331316" y="4235205"/>
                <a:ext cx="191160" cy="139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264B141-E84B-219C-5793-11E27660C26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0330" y="4224218"/>
                  <a:ext cx="212693" cy="160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F0AA5D8-E0B6-EB8F-D0F7-CD4A81A3DB42}"/>
                    </a:ext>
                  </a:extLst>
                </p14:cNvPr>
                <p14:cNvContentPartPr/>
                <p14:nvPr/>
              </p14:nvContentPartPr>
              <p14:xfrm>
                <a:off x="644516" y="4125045"/>
                <a:ext cx="212760" cy="284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F0AA5D8-E0B6-EB8F-D0F7-CD4A81A3DB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3526" y="4114492"/>
                  <a:ext cx="234300" cy="305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FB69EC3-5728-6C26-A179-8D94F4412E98}"/>
                    </a:ext>
                  </a:extLst>
                </p14:cNvPr>
                <p14:cNvContentPartPr/>
                <p14:nvPr/>
              </p14:nvContentPartPr>
              <p14:xfrm>
                <a:off x="960956" y="4248165"/>
                <a:ext cx="144360" cy="146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FB69EC3-5728-6C26-A179-8D94F4412E9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9953" y="4237605"/>
                  <a:ext cx="165926" cy="1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0233F3D-7F5B-92FD-7479-74D1582FBAEE}"/>
                    </a:ext>
                  </a:extLst>
                </p14:cNvPr>
                <p14:cNvContentPartPr/>
                <p14:nvPr/>
              </p14:nvContentPartPr>
              <p14:xfrm>
                <a:off x="1247516" y="4095165"/>
                <a:ext cx="120600" cy="202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0233F3D-7F5B-92FD-7479-74D1582FBAE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36952" y="4084169"/>
                  <a:ext cx="142167" cy="223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867DD80-A690-F3CD-242F-80D0F7437AC0}"/>
                    </a:ext>
                  </a:extLst>
                </p14:cNvPr>
                <p14:cNvContentPartPr/>
                <p14:nvPr/>
              </p14:nvContentPartPr>
              <p14:xfrm>
                <a:off x="1233836" y="4335285"/>
                <a:ext cx="204840" cy="1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867DD80-A690-F3CD-242F-80D0F7437AC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22847" y="4324253"/>
                  <a:ext cx="226379" cy="35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FDCD0B-A88E-8DA1-3D18-F55B6F18E74C}"/>
                    </a:ext>
                  </a:extLst>
                </p14:cNvPr>
                <p14:cNvContentPartPr/>
                <p14:nvPr/>
              </p14:nvContentPartPr>
              <p14:xfrm>
                <a:off x="1184156" y="4463805"/>
                <a:ext cx="101520" cy="181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FDCD0B-A88E-8DA1-3D18-F55B6F18E7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3608" y="4453261"/>
                  <a:ext cx="123055" cy="202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158DC57-1DA1-C666-A74F-0EB2C1CCF198}"/>
                    </a:ext>
                  </a:extLst>
                </p14:cNvPr>
                <p14:cNvContentPartPr/>
                <p14:nvPr/>
              </p14:nvContentPartPr>
              <p14:xfrm>
                <a:off x="1361276" y="4489005"/>
                <a:ext cx="105480" cy="156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158DC57-1DA1-C666-A74F-0EB2C1CCF1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50728" y="4478448"/>
                  <a:ext cx="127016" cy="178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AC99C0D-4078-2D60-1AFB-2DFF6072C9BF}"/>
                    </a:ext>
                  </a:extLst>
                </p14:cNvPr>
                <p14:cNvContentPartPr/>
                <p14:nvPr/>
              </p14:nvContentPartPr>
              <p14:xfrm>
                <a:off x="1310516" y="4527885"/>
                <a:ext cx="204840" cy="31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AC99C0D-4078-2D60-1AFB-2DFF6072C9B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99966" y="4516857"/>
                  <a:ext cx="226379" cy="52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B67026-E1E2-DEBB-0774-061888774A50}"/>
                    </a:ext>
                  </a:extLst>
                </p14:cNvPr>
                <p14:cNvContentPartPr/>
                <p14:nvPr/>
              </p14:nvContentPartPr>
              <p14:xfrm>
                <a:off x="1595996" y="4021725"/>
                <a:ext cx="97560" cy="612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B67026-E1E2-DEBB-0774-061888774A5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85010" y="4011166"/>
                  <a:ext cx="119094" cy="633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6A3BDD-2B9E-313F-BB0B-CC44F0DB3E46}"/>
                    </a:ext>
                  </a:extLst>
                </p14:cNvPr>
                <p14:cNvContentPartPr/>
                <p14:nvPr/>
              </p14:nvContentPartPr>
              <p14:xfrm>
                <a:off x="1950956" y="3980685"/>
                <a:ext cx="123120" cy="236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6A3BDD-2B9E-313F-BB0B-CC44F0DB3E4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39963" y="3969678"/>
                  <a:ext cx="144666" cy="258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E0E5B4-CA8E-D81D-B134-0967ABB9804C}"/>
                    </a:ext>
                  </a:extLst>
                </p14:cNvPr>
                <p14:cNvContentPartPr/>
                <p14:nvPr/>
              </p14:nvContentPartPr>
              <p14:xfrm>
                <a:off x="1790036" y="4291005"/>
                <a:ext cx="476280" cy="4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E0E5B4-CA8E-D81D-B134-0967ABB980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79481" y="4280371"/>
                  <a:ext cx="497829" cy="62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101071D-6809-86CB-7FA0-064F65C80583}"/>
                    </a:ext>
                  </a:extLst>
                </p14:cNvPr>
                <p14:cNvContentPartPr/>
                <p14:nvPr/>
              </p14:nvContentPartPr>
              <p14:xfrm>
                <a:off x="1941956" y="3901485"/>
                <a:ext cx="175320" cy="18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01071D-6809-86CB-7FA0-064F65C805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30943" y="3890601"/>
                  <a:ext cx="196905" cy="40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D61FA0-8439-AD1F-8C75-C60A258D004F}"/>
                    </a:ext>
                  </a:extLst>
                </p14:cNvPr>
                <p14:cNvContentPartPr/>
                <p14:nvPr/>
              </p14:nvContentPartPr>
              <p14:xfrm>
                <a:off x="1829996" y="4476765"/>
                <a:ext cx="13464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D61FA0-8439-AD1F-8C75-C60A258D004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19436" y="4465743"/>
                  <a:ext cx="156200" cy="143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10C84D-6F3E-0990-DF04-D91C261CF54C}"/>
                    </a:ext>
                  </a:extLst>
                </p14:cNvPr>
                <p14:cNvContentPartPr/>
                <p14:nvPr/>
              </p14:nvContentPartPr>
              <p14:xfrm>
                <a:off x="2048516" y="4509525"/>
                <a:ext cx="129600" cy="112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10C84D-6F3E-0990-DF04-D91C261CF5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37533" y="4498521"/>
                  <a:ext cx="151127" cy="134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82D636-4337-7E4A-59C7-54B5EEF63F7D}"/>
                    </a:ext>
                  </a:extLst>
                </p14:cNvPr>
                <p14:cNvContentPartPr/>
                <p14:nvPr/>
              </p14:nvContentPartPr>
              <p14:xfrm>
                <a:off x="2229236" y="3962325"/>
                <a:ext cx="135720" cy="777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82D636-4337-7E4A-59C7-54B5EEF63F7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18255" y="3951770"/>
                  <a:ext cx="157242" cy="79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B358FE5-6A15-DB9F-8C7C-07E63E07A9F5}"/>
                    </a:ext>
                  </a:extLst>
                </p14:cNvPr>
                <p14:cNvContentPartPr/>
                <p14:nvPr/>
              </p14:nvContentPartPr>
              <p14:xfrm>
                <a:off x="2609396" y="4192725"/>
                <a:ext cx="236160" cy="41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B358FE5-6A15-DB9F-8C7C-07E63E07A9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98402" y="4181736"/>
                  <a:ext cx="257709" cy="63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10FDF68-0B5A-0A19-B894-0470D016FB9B}"/>
                    </a:ext>
                  </a:extLst>
                </p14:cNvPr>
                <p14:cNvContentPartPr/>
                <p14:nvPr/>
              </p14:nvContentPartPr>
              <p14:xfrm>
                <a:off x="2625236" y="4313685"/>
                <a:ext cx="224640" cy="16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10FDF68-0B5A-0A19-B894-0470D016FB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14246" y="4302839"/>
                  <a:ext cx="246181" cy="38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D945B7-2E6C-EFBF-DD8F-19D435BD5111}"/>
                    </a:ext>
                  </a:extLst>
                </p14:cNvPr>
                <p14:cNvContentPartPr/>
                <p14:nvPr/>
              </p14:nvContentPartPr>
              <p14:xfrm>
                <a:off x="3132836" y="4213965"/>
                <a:ext cx="186480" cy="218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D945B7-2E6C-EFBF-DD8F-19D435BD511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22281" y="4202973"/>
                  <a:ext cx="208031" cy="240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F1AF093-6971-9CDB-A058-742AF911643E}"/>
                    </a:ext>
                  </a:extLst>
                </p14:cNvPr>
                <p14:cNvContentPartPr/>
                <p14:nvPr/>
              </p14:nvContentPartPr>
              <p14:xfrm>
                <a:off x="3492116" y="4409445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F1AF093-6971-9CDB-A058-742AF911643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83476" y="4400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E1C7138-F6DD-1594-63E4-FEEF47F165F2}"/>
                    </a:ext>
                  </a:extLst>
                </p14:cNvPr>
                <p14:cNvContentPartPr/>
                <p14:nvPr/>
              </p14:nvContentPartPr>
              <p14:xfrm>
                <a:off x="3411836" y="4219725"/>
                <a:ext cx="192960" cy="349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E1C7138-F6DD-1594-63E4-FEEF47F165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00822" y="4209175"/>
                  <a:ext cx="214547" cy="371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4B7610-2107-85DA-3AB5-7813EE93BFC0}"/>
                    </a:ext>
                  </a:extLst>
                </p14:cNvPr>
                <p14:cNvContentPartPr/>
                <p14:nvPr/>
              </p14:nvContentPartPr>
              <p14:xfrm>
                <a:off x="3746276" y="4135845"/>
                <a:ext cx="130320" cy="267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4B7610-2107-85DA-3AB5-7813EE93BF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35269" y="4124843"/>
                  <a:ext cx="151893" cy="2886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84FB64-91B3-4590-59CA-A6C83DE5DB81}"/>
                    </a:ext>
                  </a:extLst>
                </p14:cNvPr>
                <p14:cNvContentPartPr/>
                <p14:nvPr/>
              </p14:nvContentPartPr>
              <p14:xfrm>
                <a:off x="3758516" y="4237365"/>
                <a:ext cx="128880" cy="42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84FB64-91B3-4590-59CA-A6C83DE5DB8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47519" y="4226417"/>
                  <a:ext cx="150433" cy="63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884622F-887A-0538-0257-BD7867C1E077}"/>
                    </a:ext>
                  </a:extLst>
                </p14:cNvPr>
                <p14:cNvContentPartPr/>
                <p14:nvPr/>
              </p14:nvContentPartPr>
              <p14:xfrm>
                <a:off x="3784436" y="4109925"/>
                <a:ext cx="154800" cy="48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884622F-887A-0538-0257-BD7867C1E07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73881" y="4098961"/>
                  <a:ext cx="176349" cy="69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1CB1205-1718-20E4-D262-434DC0856755}"/>
                    </a:ext>
                  </a:extLst>
                </p14:cNvPr>
                <p14:cNvContentPartPr/>
                <p14:nvPr/>
              </p14:nvContentPartPr>
              <p14:xfrm>
                <a:off x="3730076" y="4036845"/>
                <a:ext cx="177120" cy="19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1CB1205-1718-20E4-D262-434DC085675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19528" y="4025845"/>
                  <a:ext cx="198656" cy="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BDDC3B0-1F84-218D-3A20-1168AD7D71E7}"/>
                    </a:ext>
                  </a:extLst>
                </p14:cNvPr>
                <p14:cNvContentPartPr/>
                <p14:nvPr/>
              </p14:nvContentPartPr>
              <p14:xfrm>
                <a:off x="4162436" y="4277325"/>
                <a:ext cx="154080" cy="2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BDDC3B0-1F84-218D-3A20-1168AD7D71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51901" y="4266488"/>
                  <a:ext cx="17559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D22E92-39A6-C176-AAD8-52323B7A1F54}"/>
                    </a:ext>
                  </a:extLst>
                </p14:cNvPr>
                <p14:cNvContentPartPr/>
                <p14:nvPr/>
              </p14:nvContentPartPr>
              <p14:xfrm>
                <a:off x="4544036" y="4180845"/>
                <a:ext cx="177480" cy="126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D22E92-39A6-C176-AAD8-52323B7A1F5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33493" y="4169845"/>
                  <a:ext cx="199006" cy="1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949E5A-1678-4B99-410D-6953BBA410CC}"/>
                    </a:ext>
                  </a:extLst>
                </p14:cNvPr>
                <p14:cNvContentPartPr/>
                <p14:nvPr/>
              </p14:nvContentPartPr>
              <p14:xfrm>
                <a:off x="4845356" y="4156725"/>
                <a:ext cx="32400" cy="176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949E5A-1678-4B99-410D-6953BBA410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34848" y="4146163"/>
                  <a:ext cx="53854" cy="197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C2E9112-F5AE-1E05-F735-7C1E4D93D1AC}"/>
                    </a:ext>
                  </a:extLst>
                </p14:cNvPr>
                <p14:cNvContentPartPr/>
                <p14:nvPr/>
              </p14:nvContentPartPr>
              <p14:xfrm>
                <a:off x="4783436" y="4256085"/>
                <a:ext cx="162720" cy="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C2E9112-F5AE-1E05-F735-7C1E4D93D1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72881" y="4245799"/>
                  <a:ext cx="184269" cy="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6ED784-1305-C41A-7BB6-4BF92E21457F}"/>
                    </a:ext>
                  </a:extLst>
                </p14:cNvPr>
                <p14:cNvContentPartPr/>
                <p14:nvPr/>
              </p14:nvContentPartPr>
              <p14:xfrm>
                <a:off x="4975676" y="4125045"/>
                <a:ext cx="226440" cy="21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6ED784-1305-C41A-7BB6-4BF92E21457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65103" y="4114051"/>
                  <a:ext cx="248027" cy="237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31918D-976E-8084-6CF1-1F04F067AF20}"/>
                    </a:ext>
                  </a:extLst>
                </p14:cNvPr>
                <p14:cNvContentPartPr/>
                <p14:nvPr/>
              </p14:nvContentPartPr>
              <p14:xfrm>
                <a:off x="4477076" y="4068165"/>
                <a:ext cx="95760" cy="342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31918D-976E-8084-6CF1-1F04F067AF2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66485" y="4057615"/>
                  <a:ext cx="117383" cy="36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EAE8C31-E751-3ADA-E320-9833A3207B1A}"/>
                    </a:ext>
                  </a:extLst>
                </p14:cNvPr>
                <p14:cNvContentPartPr/>
                <p14:nvPr/>
              </p14:nvContentPartPr>
              <p14:xfrm>
                <a:off x="5152796" y="4048725"/>
                <a:ext cx="170640" cy="419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EAE8C31-E751-3ADA-E320-9833A3207B1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41801" y="4037725"/>
                  <a:ext cx="192190" cy="4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8DA47E-1CEC-046E-F9CF-27A17AC05323}"/>
                    </a:ext>
                  </a:extLst>
                </p14:cNvPr>
                <p14:cNvContentPartPr/>
                <p14:nvPr/>
              </p14:nvContentPartPr>
              <p14:xfrm>
                <a:off x="5408396" y="4226565"/>
                <a:ext cx="225720" cy="244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8DA47E-1CEC-046E-F9CF-27A17AC0532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97417" y="4216017"/>
                  <a:ext cx="247238" cy="266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F79B28C-5287-0052-730D-B2DB65E8E9C7}"/>
                    </a:ext>
                  </a:extLst>
                </p14:cNvPr>
                <p14:cNvContentPartPr/>
                <p14:nvPr/>
              </p14:nvContentPartPr>
              <p14:xfrm>
                <a:off x="5675876" y="4214685"/>
                <a:ext cx="159120" cy="149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F79B28C-5287-0052-730D-B2DB65E8E9C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64887" y="4203700"/>
                  <a:ext cx="180658" cy="170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2304A2C-8B5E-E579-A136-C5DA261F49D2}"/>
                    </a:ext>
                  </a:extLst>
                </p14:cNvPr>
                <p14:cNvContentPartPr/>
                <p14:nvPr/>
              </p14:nvContentPartPr>
              <p14:xfrm>
                <a:off x="5792876" y="4055925"/>
                <a:ext cx="92520" cy="11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2304A2C-8B5E-E579-A136-C5DA261F49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781914" y="4045383"/>
                  <a:ext cx="114006" cy="139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6172276-9D37-E4DA-5727-44B498D5C548}"/>
                    </a:ext>
                  </a:extLst>
                </p14:cNvPr>
                <p14:cNvContentPartPr/>
                <p14:nvPr/>
              </p14:nvContentPartPr>
              <p14:xfrm>
                <a:off x="5956316" y="4199565"/>
                <a:ext cx="119520" cy="147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6172276-9D37-E4DA-5727-44B498D5C54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45770" y="4189022"/>
                  <a:ext cx="141051" cy="169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F841AD-C6B9-7035-E33F-F8E6C96464AF}"/>
                    </a:ext>
                  </a:extLst>
                </p14:cNvPr>
                <p14:cNvContentPartPr/>
                <p14:nvPr/>
              </p14:nvContentPartPr>
              <p14:xfrm>
                <a:off x="6077996" y="4093365"/>
                <a:ext cx="85320" cy="99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F841AD-C6B9-7035-E33F-F8E6C96464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67001" y="4082383"/>
                  <a:ext cx="106870" cy="121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8E54C89-E815-FC8D-459C-4A5E2021DEB3}"/>
                    </a:ext>
                  </a:extLst>
                </p14:cNvPr>
                <p14:cNvContentPartPr/>
                <p14:nvPr/>
              </p14:nvContentPartPr>
              <p14:xfrm>
                <a:off x="6191396" y="4030005"/>
                <a:ext cx="126360" cy="402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8E54C89-E815-FC8D-459C-4A5E2021DEB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80389" y="4019006"/>
                  <a:ext cx="147934" cy="423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E95800-240A-CD25-6131-D037E50E318F}"/>
                    </a:ext>
                  </a:extLst>
                </p14:cNvPr>
                <p14:cNvContentPartPr/>
                <p14:nvPr/>
              </p14:nvContentPartPr>
              <p14:xfrm>
                <a:off x="6288956" y="4186965"/>
                <a:ext cx="212760" cy="118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E95800-240A-CD25-6131-D037E50E31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78406" y="4176391"/>
                  <a:ext cx="234300" cy="139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86565D9-A409-9EA3-F478-73849FA20123}"/>
                    </a:ext>
                  </a:extLst>
                </p14:cNvPr>
                <p14:cNvContentPartPr/>
                <p14:nvPr/>
              </p14:nvContentPartPr>
              <p14:xfrm>
                <a:off x="6472916" y="4343205"/>
                <a:ext cx="60480" cy="91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86565D9-A409-9EA3-F478-73849FA2012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62398" y="4332645"/>
                  <a:ext cx="81955" cy="1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12D768B-EB3C-14D0-D3AE-258B47C2757D}"/>
                    </a:ext>
                  </a:extLst>
                </p14:cNvPr>
                <p14:cNvContentPartPr/>
                <p14:nvPr/>
              </p14:nvContentPartPr>
              <p14:xfrm>
                <a:off x="6498836" y="4293885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12D768B-EB3C-14D0-D3AE-258B47C2757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89836" y="4285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913B3AB-6B7C-B60F-C8F9-CE540F34AE9E}"/>
                    </a:ext>
                  </a:extLst>
                </p14:cNvPr>
                <p14:cNvContentPartPr/>
                <p14:nvPr/>
              </p14:nvContentPartPr>
              <p14:xfrm>
                <a:off x="6363116" y="4142325"/>
                <a:ext cx="157680" cy="18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913B3AB-6B7C-B60F-C8F9-CE540F34AE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52135" y="4131441"/>
                  <a:ext cx="179202" cy="40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412BB47-EE65-12BD-A044-46B20F4CD6A1}"/>
                    </a:ext>
                  </a:extLst>
                </p14:cNvPr>
                <p14:cNvContentPartPr/>
                <p14:nvPr/>
              </p14:nvContentPartPr>
              <p14:xfrm>
                <a:off x="6652556" y="4230885"/>
                <a:ext cx="129240" cy="1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412BB47-EE65-12BD-A044-46B20F4CD6A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41566" y="4220010"/>
                  <a:ext cx="150780" cy="31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05FB8C9-8A96-63DE-A3FF-0624C1E16C9B}"/>
                    </a:ext>
                  </a:extLst>
                </p14:cNvPr>
                <p14:cNvContentPartPr/>
                <p14:nvPr/>
              </p14:nvContentPartPr>
              <p14:xfrm>
                <a:off x="6849836" y="4155645"/>
                <a:ext cx="240120" cy="157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05FB8C9-8A96-63DE-A3FF-0624C1E16C9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38841" y="4144664"/>
                  <a:ext cx="261669" cy="179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F10994-D3F5-C193-7307-712D474BE021}"/>
                    </a:ext>
                  </a:extLst>
                </p14:cNvPr>
                <p14:cNvContentPartPr/>
                <p14:nvPr/>
              </p14:nvContentPartPr>
              <p14:xfrm>
                <a:off x="7025876" y="4277685"/>
                <a:ext cx="143640" cy="79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F10994-D3F5-C193-7307-712D474BE02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14861" y="4267125"/>
                  <a:ext cx="165230" cy="1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BDB271A-752B-7997-533E-89B1C79EEBEC}"/>
                    </a:ext>
                  </a:extLst>
                </p14:cNvPr>
                <p14:cNvContentPartPr/>
                <p14:nvPr/>
              </p14:nvContentPartPr>
              <p14:xfrm>
                <a:off x="6862076" y="4089405"/>
                <a:ext cx="183960" cy="19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BDB271A-752B-7997-533E-89B1C79EEBE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51514" y="4078312"/>
                  <a:ext cx="205525" cy="40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BE4112-4F8D-A5B0-A864-966220EB808E}"/>
                    </a:ext>
                  </a:extLst>
                </p14:cNvPr>
                <p14:cNvContentPartPr/>
                <p14:nvPr/>
              </p14:nvContentPartPr>
              <p14:xfrm>
                <a:off x="7142156" y="4051605"/>
                <a:ext cx="182880" cy="338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BE4112-4F8D-A5B0-A864-966220EB808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31605" y="4040618"/>
                  <a:ext cx="204421" cy="359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1161B0-1275-2D4B-227F-95FA20AAA708}"/>
                    </a:ext>
                  </a:extLst>
                </p14:cNvPr>
                <p14:cNvContentPartPr/>
                <p14:nvPr/>
              </p14:nvContentPartPr>
              <p14:xfrm>
                <a:off x="7609436" y="4253925"/>
                <a:ext cx="147240" cy="12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1161B0-1275-2D4B-227F-95FA20AAA7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98448" y="4243497"/>
                  <a:ext cx="168777" cy="33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A94B045-3CB6-0C54-1578-7BC3D23DE7CA}"/>
                    </a:ext>
                  </a:extLst>
                </p14:cNvPr>
                <p14:cNvContentPartPr/>
                <p14:nvPr/>
              </p14:nvContentPartPr>
              <p14:xfrm>
                <a:off x="7863236" y="4228725"/>
                <a:ext cx="176040" cy="122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A94B045-3CB6-0C54-1578-7BC3D23DE7C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52674" y="4217725"/>
                  <a:ext cx="197605" cy="1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D6C1990-D569-9C9C-F41C-EEA0A936AC28}"/>
                    </a:ext>
                  </a:extLst>
                </p14:cNvPr>
                <p14:cNvContentPartPr/>
                <p14:nvPr/>
              </p14:nvContentPartPr>
              <p14:xfrm>
                <a:off x="8083916" y="4159605"/>
                <a:ext cx="171360" cy="228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D6C1990-D569-9C9C-F41C-EEA0A936AC2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73371" y="4148615"/>
                  <a:ext cx="192890" cy="250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683E565-7FC0-62CF-D6C4-0B77B65635AA}"/>
                    </a:ext>
                  </a:extLst>
                </p14:cNvPr>
                <p14:cNvContentPartPr/>
                <p14:nvPr/>
              </p14:nvContentPartPr>
              <p14:xfrm>
                <a:off x="8083196" y="4103445"/>
                <a:ext cx="164160" cy="14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683E565-7FC0-62CF-D6C4-0B77B65635A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72223" y="4092536"/>
                  <a:ext cx="185668" cy="35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9CDA5C3-B9BF-2B5C-52DC-A0A6C4562178}"/>
                    </a:ext>
                  </a:extLst>
                </p14:cNvPr>
                <p14:cNvContentPartPr/>
                <p14:nvPr/>
              </p14:nvContentPartPr>
              <p14:xfrm>
                <a:off x="8354636" y="4280205"/>
                <a:ext cx="128880" cy="226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9CDA5C3-B9BF-2B5C-52DC-A0A6C456217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44079" y="4269209"/>
                  <a:ext cx="150433" cy="247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610BBF6-E1A5-5598-F2DD-A78A8DC2C893}"/>
                    </a:ext>
                  </a:extLst>
                </p14:cNvPr>
                <p14:cNvContentPartPr/>
                <p14:nvPr/>
              </p14:nvContentPartPr>
              <p14:xfrm>
                <a:off x="8465516" y="4493325"/>
                <a:ext cx="72360" cy="101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610BBF6-E1A5-5598-F2DD-A78A8DC2C89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54552" y="4482769"/>
                  <a:ext cx="93849" cy="122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ADE2FD9-B611-BAC2-1717-BA64E24D01AA}"/>
                    </a:ext>
                  </a:extLst>
                </p14:cNvPr>
                <p14:cNvContentPartPr/>
                <p14:nvPr/>
              </p14:nvContentPartPr>
              <p14:xfrm>
                <a:off x="8516276" y="4430325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ADE2FD9-B611-BAC2-1717-BA64E24D01A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07276" y="4421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AC30AB7-27BE-B06C-58A7-27BAF504B1A0}"/>
                    </a:ext>
                  </a:extLst>
                </p14:cNvPr>
                <p14:cNvContentPartPr/>
                <p14:nvPr/>
              </p14:nvContentPartPr>
              <p14:xfrm>
                <a:off x="8740556" y="4237365"/>
                <a:ext cx="178920" cy="32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AC30AB7-27BE-B06C-58A7-27BAF504B1A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29566" y="4226419"/>
                  <a:ext cx="200461" cy="53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C683EE-F6D6-C835-4899-15BB7A19E1C3}"/>
                    </a:ext>
                  </a:extLst>
                </p14:cNvPr>
                <p14:cNvContentPartPr/>
                <p14:nvPr/>
              </p14:nvContentPartPr>
              <p14:xfrm>
                <a:off x="8833796" y="4165365"/>
                <a:ext cx="10080" cy="199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C683EE-F6D6-C835-4899-15BB7A19E1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23278" y="4154803"/>
                  <a:ext cx="31555" cy="221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48E3A66-B48A-18E3-D8D4-B426BEF92C07}"/>
                    </a:ext>
                  </a:extLst>
                </p14:cNvPr>
                <p14:cNvContentPartPr/>
                <p14:nvPr/>
              </p14:nvContentPartPr>
              <p14:xfrm>
                <a:off x="8965556" y="4141965"/>
                <a:ext cx="197640" cy="252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48E3A66-B48A-18E3-D8D4-B426BEF92C0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54552" y="4131413"/>
                  <a:ext cx="219209" cy="27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0909DC8-6ADB-6A48-A381-4AF829D9C8C5}"/>
                    </a:ext>
                  </a:extLst>
                </p14:cNvPr>
                <p14:cNvContentPartPr/>
                <p14:nvPr/>
              </p14:nvContentPartPr>
              <p14:xfrm>
                <a:off x="9193796" y="4160685"/>
                <a:ext cx="149400" cy="194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0909DC8-6ADB-6A48-A381-4AF829D9C8C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82811" y="4150129"/>
                  <a:ext cx="170931" cy="215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CABDC4E-D21A-8142-352A-718AD3A32452}"/>
                    </a:ext>
                  </a:extLst>
                </p14:cNvPr>
                <p14:cNvContentPartPr/>
                <p14:nvPr/>
              </p14:nvContentPartPr>
              <p14:xfrm>
                <a:off x="9193076" y="4116765"/>
                <a:ext cx="141120" cy="12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CABDC4E-D21A-8142-352A-718AD3A324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82525" y="4105903"/>
                  <a:ext cx="162662" cy="33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781E718-A86C-18A1-A4C6-146BC071012A}"/>
                    </a:ext>
                  </a:extLst>
                </p14:cNvPr>
                <p14:cNvContentPartPr/>
                <p14:nvPr/>
              </p14:nvContentPartPr>
              <p14:xfrm>
                <a:off x="9343916" y="4261485"/>
                <a:ext cx="114480" cy="214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781E718-A86C-18A1-A4C6-146BC07101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333349" y="4250489"/>
                  <a:ext cx="136055" cy="235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598960-6C0F-6BF9-FE66-AA285E3B483D}"/>
                    </a:ext>
                  </a:extLst>
                </p14:cNvPr>
                <p14:cNvContentPartPr/>
                <p14:nvPr/>
              </p14:nvContentPartPr>
              <p14:xfrm>
                <a:off x="9470276" y="4423125"/>
                <a:ext cx="113040" cy="79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598960-6C0F-6BF9-FE66-AA285E3B483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59280" y="4412136"/>
                  <a:ext cx="134592" cy="101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FAE1D6-96D3-760D-7EF6-CEAF8A79A39D}"/>
                    </a:ext>
                  </a:extLst>
                </p14:cNvPr>
                <p14:cNvContentPartPr/>
                <p14:nvPr/>
              </p14:nvContentPartPr>
              <p14:xfrm>
                <a:off x="9730916" y="4254285"/>
                <a:ext cx="200160" cy="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FAE1D6-96D3-760D-7EF6-CEAF8A79A39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20358" y="4243681"/>
                  <a:ext cx="221716" cy="31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6FEC769-DDDA-5D99-1970-291C8CF0F10D}"/>
                    </a:ext>
                  </a:extLst>
                </p14:cNvPr>
                <p14:cNvContentPartPr/>
                <p14:nvPr/>
              </p14:nvContentPartPr>
              <p14:xfrm>
                <a:off x="9823796" y="4190205"/>
                <a:ext cx="25200" cy="178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6FEC769-DDDA-5D99-1970-291C8CF0F10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812934" y="4179205"/>
                  <a:ext cx="46490" cy="1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CD1FE3E-B9E4-F40D-F02A-EC28F371FD1B}"/>
                    </a:ext>
                  </a:extLst>
                </p14:cNvPr>
                <p14:cNvContentPartPr/>
                <p14:nvPr/>
              </p14:nvContentPartPr>
              <p14:xfrm>
                <a:off x="9999836" y="4215405"/>
                <a:ext cx="123480" cy="132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CD1FE3E-B9E4-F40D-F02A-EC28F371FD1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88850" y="4204408"/>
                  <a:ext cx="145012" cy="15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B3F0CB1-2DAD-D79A-3203-9367F063DE07}"/>
                    </a:ext>
                  </a:extLst>
                </p14:cNvPr>
                <p14:cNvContentPartPr/>
                <p14:nvPr/>
              </p14:nvContentPartPr>
              <p14:xfrm>
                <a:off x="10161476" y="4222245"/>
                <a:ext cx="93240" cy="115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B3F0CB1-2DAD-D79A-3203-9367F063DE0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150481" y="4211253"/>
                  <a:ext cx="114791" cy="1367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A81A3B8-5EF2-656B-4B1B-55B6C76F1B71}"/>
              </a:ext>
            </a:extLst>
          </p:cNvPr>
          <p:cNvGrpSpPr/>
          <p:nvPr/>
        </p:nvGrpSpPr>
        <p:grpSpPr>
          <a:xfrm>
            <a:off x="8787370" y="369339"/>
            <a:ext cx="1825939" cy="425296"/>
            <a:chOff x="6757676" y="5986605"/>
            <a:chExt cx="3040200" cy="70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3F334E1-A965-2DF2-E94E-D57B02ED9A1A}"/>
                    </a:ext>
                  </a:extLst>
                </p14:cNvPr>
                <p14:cNvContentPartPr/>
                <p14:nvPr/>
              </p14:nvContentPartPr>
              <p14:xfrm>
                <a:off x="6757676" y="6048885"/>
                <a:ext cx="214200" cy="219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3F334E1-A965-2DF2-E94E-D57B02ED9A1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742718" y="6033926"/>
                  <a:ext cx="243518" cy="2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1400981-2CFA-5B84-9B0F-B8341F8F1ED9}"/>
                    </a:ext>
                  </a:extLst>
                </p14:cNvPr>
                <p14:cNvContentPartPr/>
                <p14:nvPr/>
              </p14:nvContentPartPr>
              <p14:xfrm>
                <a:off x="7134236" y="6064005"/>
                <a:ext cx="253800" cy="124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1400981-2CFA-5B84-9B0F-B8341F8F1ED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19271" y="6049062"/>
                  <a:ext cx="283131" cy="154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261115B-C3A4-F3F6-B4A7-DCFE0F067D49}"/>
                    </a:ext>
                  </a:extLst>
                </p14:cNvPr>
                <p14:cNvContentPartPr/>
                <p14:nvPr/>
              </p14:nvContentPartPr>
              <p14:xfrm>
                <a:off x="7160156" y="5986605"/>
                <a:ext cx="214920" cy="32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261115B-C3A4-F3F6-B4A7-DCFE0F067D4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45788" y="5971605"/>
                  <a:ext cx="244254" cy="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E6A9F9F-ACAE-D2E1-B154-228F62FA321C}"/>
                    </a:ext>
                  </a:extLst>
                </p14:cNvPr>
                <p14:cNvContentPartPr/>
                <p14:nvPr/>
              </p14:nvContentPartPr>
              <p14:xfrm>
                <a:off x="6822116" y="6315645"/>
                <a:ext cx="458280" cy="41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E6A9F9F-ACAE-D2E1-B154-228F62FA321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07739" y="6300775"/>
                  <a:ext cx="487634" cy="70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353ACC1-F3A5-38DD-4807-4D13B384BD2D}"/>
                    </a:ext>
                  </a:extLst>
                </p14:cNvPr>
                <p14:cNvContentPartPr/>
                <p14:nvPr/>
              </p14:nvContentPartPr>
              <p14:xfrm>
                <a:off x="6946676" y="6430845"/>
                <a:ext cx="189000" cy="151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353ACC1-F3A5-38DD-4807-4D13B384BD2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31723" y="6415892"/>
                  <a:ext cx="218307" cy="181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0BEFF70-3F1F-7BB7-E502-5BE27E4AE14D}"/>
                    </a:ext>
                  </a:extLst>
                </p14:cNvPr>
                <p14:cNvContentPartPr/>
                <p14:nvPr/>
              </p14:nvContentPartPr>
              <p14:xfrm>
                <a:off x="7821836" y="6287205"/>
                <a:ext cx="235800" cy="25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0BEFF70-3F1F-7BB7-E502-5BE27E4AE14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07473" y="6272478"/>
                  <a:ext cx="265125" cy="54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E8C9B21-DC4E-399D-12D8-949154273BE0}"/>
                    </a:ext>
                  </a:extLst>
                </p14:cNvPr>
                <p14:cNvContentPartPr/>
                <p14:nvPr/>
              </p14:nvContentPartPr>
              <p14:xfrm>
                <a:off x="8214236" y="6138885"/>
                <a:ext cx="236520" cy="279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E8C9B21-DC4E-399D-12D8-949154273BE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99266" y="6123911"/>
                  <a:ext cx="265860" cy="309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841BA04-E0C2-3F49-6F7C-2A287AC8F805}"/>
                    </a:ext>
                  </a:extLst>
                </p14:cNvPr>
                <p14:cNvContentPartPr/>
                <p14:nvPr/>
              </p14:nvContentPartPr>
              <p14:xfrm>
                <a:off x="8559836" y="6260925"/>
                <a:ext cx="144360" cy="32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841BA04-E0C2-3F49-6F7C-2A287AC8F80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544861" y="6246034"/>
                  <a:ext cx="173711" cy="61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0A79D8C-A01A-0296-298A-EAEFDE0486A8}"/>
                    </a:ext>
                  </a:extLst>
                </p14:cNvPr>
                <p14:cNvContentPartPr/>
                <p14:nvPr/>
              </p14:nvContentPartPr>
              <p14:xfrm>
                <a:off x="8798516" y="6251205"/>
                <a:ext cx="219600" cy="148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0A79D8C-A01A-0296-298A-EAEFDE0486A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83557" y="6236253"/>
                  <a:ext cx="248920" cy="177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9689EAF-3814-F967-C96C-26D3A6440EB2}"/>
                    </a:ext>
                  </a:extLst>
                </p14:cNvPr>
                <p14:cNvContentPartPr/>
                <p14:nvPr/>
              </p14:nvContentPartPr>
              <p14:xfrm>
                <a:off x="8143676" y="6078765"/>
                <a:ext cx="112320" cy="454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9689EAF-3814-F967-C96C-26D3A6440EB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28740" y="6063789"/>
                  <a:ext cx="141595" cy="484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F799C6E-CC0A-F197-15F4-F94E0E3C7581}"/>
                    </a:ext>
                  </a:extLst>
                </p14:cNvPr>
                <p14:cNvContentPartPr/>
                <p14:nvPr/>
              </p14:nvContentPartPr>
              <p14:xfrm>
                <a:off x="9031436" y="6140325"/>
                <a:ext cx="182520" cy="435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F799C6E-CC0A-F197-15F4-F94E0E3C758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16475" y="6125354"/>
                  <a:ext cx="211843" cy="465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4E8727B-D3D4-7DC7-56C4-ECD0534D7AEF}"/>
                    </a:ext>
                  </a:extLst>
                </p14:cNvPr>
                <p14:cNvContentPartPr/>
                <p14:nvPr/>
              </p14:nvContentPartPr>
              <p14:xfrm>
                <a:off x="9441116" y="6144645"/>
                <a:ext cx="135360" cy="212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4E8727B-D3D4-7DC7-56C4-ECD0534D7AE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426741" y="6129687"/>
                  <a:ext cx="164708" cy="241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118B689-AA75-1F65-4FAA-6245A39837CD}"/>
                    </a:ext>
                  </a:extLst>
                </p14:cNvPr>
                <p14:cNvContentPartPr/>
                <p14:nvPr/>
              </p14:nvContentPartPr>
              <p14:xfrm>
                <a:off x="9436796" y="6071205"/>
                <a:ext cx="200520" cy="25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118B689-AA75-1F65-4FAA-6245A39837C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422430" y="6056478"/>
                  <a:ext cx="229850" cy="54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EC6D4F9-9F82-B093-AD01-453BC82D8973}"/>
                    </a:ext>
                  </a:extLst>
                </p14:cNvPr>
                <p14:cNvContentPartPr/>
                <p14:nvPr/>
              </p14:nvContentPartPr>
              <p14:xfrm>
                <a:off x="9339596" y="6432645"/>
                <a:ext cx="458280" cy="38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EC6D4F9-9F82-B093-AD01-453BC82D897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25219" y="6417739"/>
                  <a:ext cx="487634" cy="67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6370CAE-A315-3DB5-F348-A7BE5CD0B8D6}"/>
                    </a:ext>
                  </a:extLst>
                </p14:cNvPr>
                <p14:cNvContentPartPr/>
                <p14:nvPr/>
              </p14:nvContentPartPr>
              <p14:xfrm>
                <a:off x="9343916" y="6548565"/>
                <a:ext cx="149400" cy="146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6370CAE-A315-3DB5-F348-A7BE5CD0B8D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28976" y="6533590"/>
                  <a:ext cx="178682" cy="175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6EE159B-08F2-A995-8237-E2696039350E}"/>
                    </a:ext>
                  </a:extLst>
                </p14:cNvPr>
                <p14:cNvContentPartPr/>
                <p14:nvPr/>
              </p14:nvContentPartPr>
              <p14:xfrm>
                <a:off x="9576836" y="6547845"/>
                <a:ext cx="115560" cy="124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6EE159B-08F2-A995-8237-E2696039350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62466" y="6532874"/>
                  <a:ext cx="144899" cy="15390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11061FC-F371-12A9-98FC-B49E657347C0}"/>
                  </a:ext>
                </a:extLst>
              </p14:cNvPr>
              <p14:cNvContentPartPr/>
              <p14:nvPr/>
            </p14:nvContentPartPr>
            <p14:xfrm>
              <a:off x="8617796" y="312645"/>
              <a:ext cx="137880" cy="5119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11061FC-F371-12A9-98FC-B49E657347C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609156" y="303645"/>
                <a:ext cx="15552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21CED42-58C2-B759-E7B6-41F36A86BAC0}"/>
                  </a:ext>
                </a:extLst>
              </p14:cNvPr>
              <p14:cNvContentPartPr/>
              <p14:nvPr/>
            </p14:nvContentPartPr>
            <p14:xfrm>
              <a:off x="10709396" y="331365"/>
              <a:ext cx="90000" cy="5346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21CED42-58C2-B759-E7B6-41F36A86BAC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700756" y="322365"/>
                <a:ext cx="107640" cy="55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7609CC1-01F8-CC23-177F-1A8313E1F6BC}"/>
              </a:ext>
            </a:extLst>
          </p:cNvPr>
          <p:cNvGrpSpPr/>
          <p:nvPr/>
        </p:nvGrpSpPr>
        <p:grpSpPr>
          <a:xfrm>
            <a:off x="10923887" y="434685"/>
            <a:ext cx="469509" cy="259920"/>
            <a:chOff x="11053556" y="298605"/>
            <a:chExt cx="67500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72FA946-C104-C89A-232C-6F5236285535}"/>
                    </a:ext>
                  </a:extLst>
                </p14:cNvPr>
                <p14:cNvContentPartPr/>
                <p14:nvPr/>
              </p14:nvContentPartPr>
              <p14:xfrm>
                <a:off x="11053556" y="458085"/>
                <a:ext cx="247680" cy="214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72FA946-C104-C89A-232C-6F523628553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040629" y="445668"/>
                  <a:ext cx="273017" cy="239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C794E03-DCDD-B81F-0241-530DF1510A92}"/>
                    </a:ext>
                  </a:extLst>
                </p14:cNvPr>
                <p14:cNvContentPartPr/>
                <p14:nvPr/>
              </p14:nvContentPartPr>
              <p14:xfrm>
                <a:off x="11069396" y="479325"/>
                <a:ext cx="212760" cy="184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C794E03-DCDD-B81F-0241-530DF1510A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56454" y="466417"/>
                  <a:ext cx="238126" cy="209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F3B0002-EDBE-D1BE-3A3A-1B9443E913C6}"/>
                    </a:ext>
                  </a:extLst>
                </p14:cNvPr>
                <p14:cNvContentPartPr/>
                <p14:nvPr/>
              </p14:nvContentPartPr>
              <p14:xfrm>
                <a:off x="11470796" y="374205"/>
                <a:ext cx="243720" cy="290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F3B0002-EDBE-D1BE-3A3A-1B9443E913C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57860" y="361282"/>
                  <a:ext cx="269075" cy="315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AA92ABA-D98B-B256-8830-057A5231BA87}"/>
                    </a:ext>
                  </a:extLst>
                </p14:cNvPr>
                <p14:cNvContentPartPr/>
                <p14:nvPr/>
              </p14:nvContentPartPr>
              <p14:xfrm>
                <a:off x="11427596" y="298605"/>
                <a:ext cx="300960" cy="15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AA92ABA-D98B-B256-8830-057A5231BA8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15185" y="286221"/>
                  <a:ext cx="326299" cy="407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253794C-AC8B-A06C-B76D-8A6606DB06C6}"/>
                  </a:ext>
                </a:extLst>
              </p14:cNvPr>
              <p14:cNvContentPartPr/>
              <p14:nvPr/>
            </p14:nvContentPartPr>
            <p14:xfrm>
              <a:off x="8801396" y="391485"/>
              <a:ext cx="1811520" cy="387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253794C-AC8B-A06C-B76D-8A6606DB06C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747756" y="283845"/>
                <a:ext cx="191916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80F001F-9A4E-D379-EDD7-104777776015}"/>
                  </a:ext>
                </a:extLst>
              </p14:cNvPr>
              <p14:cNvContentPartPr/>
              <p14:nvPr/>
            </p14:nvContentPartPr>
            <p14:xfrm>
              <a:off x="9632276" y="558525"/>
              <a:ext cx="822240" cy="435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80F001F-9A4E-D379-EDD7-10477777601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578276" y="450885"/>
                <a:ext cx="9298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9CB4526-53C0-5D30-A55A-6B8C8802983B}"/>
                  </a:ext>
                </a:extLst>
              </p14:cNvPr>
              <p14:cNvContentPartPr/>
              <p14:nvPr/>
            </p14:nvContentPartPr>
            <p14:xfrm>
              <a:off x="10381436" y="341445"/>
              <a:ext cx="262800" cy="3776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9CB4526-53C0-5D30-A55A-6B8C8802983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327436" y="233805"/>
                <a:ext cx="3704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4DB511E-9894-2064-7083-9DF9AF7E4693}"/>
                  </a:ext>
                </a:extLst>
              </p14:cNvPr>
              <p14:cNvContentPartPr/>
              <p14:nvPr/>
            </p14:nvContentPartPr>
            <p14:xfrm>
              <a:off x="8772236" y="437205"/>
              <a:ext cx="33480" cy="2574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4DB511E-9894-2064-7083-9DF9AF7E469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718596" y="329565"/>
                <a:ext cx="141120" cy="47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4FAF2FF-A184-1F6A-459E-7B3CB5B79FC7}"/>
              </a:ext>
            </a:extLst>
          </p:cNvPr>
          <p:cNvGrpSpPr/>
          <p:nvPr/>
        </p:nvGrpSpPr>
        <p:grpSpPr>
          <a:xfrm>
            <a:off x="7676756" y="70725"/>
            <a:ext cx="492480" cy="254880"/>
            <a:chOff x="7676756" y="70725"/>
            <a:chExt cx="49248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C6B8D49-F9C6-34F3-D3FF-9EE1572136B2}"/>
                    </a:ext>
                  </a:extLst>
                </p14:cNvPr>
                <p14:cNvContentPartPr/>
                <p14:nvPr/>
              </p14:nvContentPartPr>
              <p14:xfrm>
                <a:off x="7676756" y="135165"/>
                <a:ext cx="160560" cy="151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C6B8D49-F9C6-34F3-D3FF-9EE1572136B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668116" y="126525"/>
                  <a:ext cx="178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30981AE-20E1-2460-EC8D-71387E072189}"/>
                    </a:ext>
                  </a:extLst>
                </p14:cNvPr>
                <p14:cNvContentPartPr/>
                <p14:nvPr/>
              </p14:nvContentPartPr>
              <p14:xfrm>
                <a:off x="7868636" y="184845"/>
                <a:ext cx="91440" cy="123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30981AE-20E1-2460-EC8D-71387E07218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59636" y="175845"/>
                  <a:ext cx="109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F6F38AF-E82D-D7A9-FD30-DEF0BFACA4B3}"/>
                    </a:ext>
                  </a:extLst>
                </p14:cNvPr>
                <p14:cNvContentPartPr/>
                <p14:nvPr/>
              </p14:nvContentPartPr>
              <p14:xfrm>
                <a:off x="8025236" y="70725"/>
                <a:ext cx="144000" cy="254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F6F38AF-E82D-D7A9-FD30-DEF0BFACA4B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016236" y="62085"/>
                  <a:ext cx="161640" cy="27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77F206A4-A9A4-636E-A5BC-B63511983086}"/>
                  </a:ext>
                </a:extLst>
              </p14:cNvPr>
              <p14:cNvContentPartPr/>
              <p14:nvPr/>
            </p14:nvContentPartPr>
            <p14:xfrm>
              <a:off x="8282636" y="127245"/>
              <a:ext cx="524520" cy="1087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77F206A4-A9A4-636E-A5BC-B63511983086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273996" y="118245"/>
                <a:ext cx="54216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BEE5805-DD91-5A6E-3CE7-39EEE3B3C3BE}"/>
              </a:ext>
            </a:extLst>
          </p:cNvPr>
          <p:cNvGrpSpPr/>
          <p:nvPr/>
        </p:nvGrpSpPr>
        <p:grpSpPr>
          <a:xfrm>
            <a:off x="281276" y="1209765"/>
            <a:ext cx="1881720" cy="478800"/>
            <a:chOff x="281276" y="1209765"/>
            <a:chExt cx="188172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96F49D4-BEAB-9010-D73D-761BD883BA74}"/>
                    </a:ext>
                  </a:extLst>
                </p14:cNvPr>
                <p14:cNvContentPartPr/>
                <p14:nvPr/>
              </p14:nvContentPartPr>
              <p14:xfrm>
                <a:off x="281276" y="1231365"/>
                <a:ext cx="762120" cy="274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96F49D4-BEAB-9010-D73D-761BD883BA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2276" y="1222365"/>
                  <a:ext cx="779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139F87E-A468-EFC1-968B-F6458694B58C}"/>
                    </a:ext>
                  </a:extLst>
                </p14:cNvPr>
                <p14:cNvContentPartPr/>
                <p14:nvPr/>
              </p14:nvContentPartPr>
              <p14:xfrm>
                <a:off x="726596" y="1302645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139F87E-A468-EFC1-968B-F6458694B58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7596" y="1294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C539CF9-8D16-5B22-C28D-A576F8BAB817}"/>
                    </a:ext>
                  </a:extLst>
                </p14:cNvPr>
                <p14:cNvContentPartPr/>
                <p14:nvPr/>
              </p14:nvContentPartPr>
              <p14:xfrm>
                <a:off x="515636" y="1281765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C539CF9-8D16-5B22-C28D-A576F8BAB81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6636" y="1272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8CFAB1D-B443-9D8E-E958-A07E242BAB98}"/>
                    </a:ext>
                  </a:extLst>
                </p14:cNvPr>
                <p14:cNvContentPartPr/>
                <p14:nvPr/>
              </p14:nvContentPartPr>
              <p14:xfrm>
                <a:off x="1214036" y="1209765"/>
                <a:ext cx="338040" cy="432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8CFAB1D-B443-9D8E-E958-A07E242BAB9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205396" y="1201125"/>
                  <a:ext cx="3556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2F477E3-0070-984C-185C-3EB3C5F1A0DD}"/>
                    </a:ext>
                  </a:extLst>
                </p14:cNvPr>
                <p14:cNvContentPartPr/>
                <p14:nvPr/>
              </p14:nvContentPartPr>
              <p14:xfrm>
                <a:off x="1804436" y="1372125"/>
                <a:ext cx="183600" cy="131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2F477E3-0070-984C-185C-3EB3C5F1A0D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95436" y="1363485"/>
                  <a:ext cx="201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3C23452-272D-6426-DBE7-7221E6A449C7}"/>
                    </a:ext>
                  </a:extLst>
                </p14:cNvPr>
                <p14:cNvContentPartPr/>
                <p14:nvPr/>
              </p14:nvContentPartPr>
              <p14:xfrm>
                <a:off x="1970036" y="1355205"/>
                <a:ext cx="192960" cy="333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3C23452-272D-6426-DBE7-7221E6A449C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61396" y="1346205"/>
                  <a:ext cx="210600" cy="35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4ED3FC7-9982-3CA9-1FF5-A0EBAB587489}"/>
                  </a:ext>
                </a:extLst>
              </p14:cNvPr>
              <p14:cNvContentPartPr/>
              <p14:nvPr/>
            </p14:nvContentPartPr>
            <p14:xfrm>
              <a:off x="1754036" y="1345485"/>
              <a:ext cx="426960" cy="207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4ED3FC7-9982-3CA9-1FF5-A0EBAB58748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700036" y="1237845"/>
                <a:ext cx="5346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52D0747-1CB4-6BE1-5219-F5FAF12F2102}"/>
                  </a:ext>
                </a:extLst>
              </p14:cNvPr>
              <p14:cNvContentPartPr/>
              <p14:nvPr/>
            </p14:nvContentPartPr>
            <p14:xfrm>
              <a:off x="2539556" y="475005"/>
              <a:ext cx="375480" cy="2538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52D0747-1CB4-6BE1-5219-F5FAF12F2102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485916" y="367005"/>
                <a:ext cx="48312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DDEFA23-C3C6-B4CD-A016-932F9D155A2A}"/>
                  </a:ext>
                </a:extLst>
              </p14:cNvPr>
              <p14:cNvContentPartPr/>
              <p14:nvPr/>
            </p14:nvContentPartPr>
            <p14:xfrm>
              <a:off x="8205236" y="542325"/>
              <a:ext cx="13320" cy="860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DDEFA23-C3C6-B4CD-A016-932F9D155A2A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8151596" y="434685"/>
                <a:ext cx="1209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BAD3415-7A22-BE73-3692-A095641658FE}"/>
                  </a:ext>
                </a:extLst>
              </p14:cNvPr>
              <p14:cNvContentPartPr/>
              <p14:nvPr/>
            </p14:nvContentPartPr>
            <p14:xfrm>
              <a:off x="8829476" y="433245"/>
              <a:ext cx="108000" cy="331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BAD3415-7A22-BE73-3692-A095641658F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775836" y="325605"/>
                <a:ext cx="2156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8B20BC58-22DD-DC36-D359-A578F248624D}"/>
                  </a:ext>
                </a:extLst>
              </p14:cNvPr>
              <p14:cNvContentPartPr/>
              <p14:nvPr/>
            </p14:nvContentPartPr>
            <p14:xfrm>
              <a:off x="4673996" y="615045"/>
              <a:ext cx="29160" cy="432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8B20BC58-22DD-DC36-D359-A578F248624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620356" y="507045"/>
                <a:ext cx="1368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DE5D52B-C523-31F3-B269-B1A0FF95C298}"/>
                  </a:ext>
                </a:extLst>
              </p14:cNvPr>
              <p14:cNvContentPartPr/>
              <p14:nvPr/>
            </p14:nvContentPartPr>
            <p14:xfrm>
              <a:off x="4869116" y="609285"/>
              <a:ext cx="32400" cy="367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DE5D52B-C523-31F3-B269-B1A0FF95C29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815116" y="501285"/>
                <a:ext cx="1400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73FB23B-35BE-EAA0-A17F-015473EDA25C}"/>
                  </a:ext>
                </a:extLst>
              </p14:cNvPr>
              <p14:cNvContentPartPr/>
              <p14:nvPr/>
            </p14:nvContentPartPr>
            <p14:xfrm>
              <a:off x="3642236" y="515325"/>
              <a:ext cx="581040" cy="1465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73FB23B-35BE-EAA0-A17F-015473EDA25C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588596" y="407325"/>
                <a:ext cx="688680" cy="36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89CE744-3180-6563-CE25-BEBE467C29B0}"/>
              </a:ext>
            </a:extLst>
          </p:cNvPr>
          <p:cNvGrpSpPr/>
          <p:nvPr/>
        </p:nvGrpSpPr>
        <p:grpSpPr>
          <a:xfrm>
            <a:off x="582956" y="1983405"/>
            <a:ext cx="218880" cy="309960"/>
            <a:chOff x="582956" y="1983405"/>
            <a:chExt cx="21888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7A32BE9-F597-407B-A296-F4050F5AB13B}"/>
                    </a:ext>
                  </a:extLst>
                </p14:cNvPr>
                <p14:cNvContentPartPr/>
                <p14:nvPr/>
              </p14:nvContentPartPr>
              <p14:xfrm>
                <a:off x="582956" y="2063685"/>
                <a:ext cx="189720" cy="229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7A32BE9-F597-407B-A296-F4050F5AB13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3956" y="2055045"/>
                  <a:ext cx="207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24F157F-03F7-820D-FFD6-771CF7214948}"/>
                    </a:ext>
                  </a:extLst>
                </p14:cNvPr>
                <p14:cNvContentPartPr/>
                <p14:nvPr/>
              </p14:nvContentPartPr>
              <p14:xfrm>
                <a:off x="596636" y="2191845"/>
                <a:ext cx="163080" cy="11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24F157F-03F7-820D-FFD6-771CF721494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7996" y="2182845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AD1AE75-1FAD-2BF8-2A19-E9C4C3E3ACF8}"/>
                    </a:ext>
                  </a:extLst>
                </p14:cNvPr>
                <p14:cNvContentPartPr/>
                <p14:nvPr/>
              </p14:nvContentPartPr>
              <p14:xfrm>
                <a:off x="593756" y="2067285"/>
                <a:ext cx="168120" cy="38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AD1AE75-1FAD-2BF8-2A19-E9C4C3E3ACF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5116" y="2058645"/>
                  <a:ext cx="185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669B225-E7B7-43E1-B7D5-5AEC5D6D0BA5}"/>
                    </a:ext>
                  </a:extLst>
                </p14:cNvPr>
                <p14:cNvContentPartPr/>
                <p14:nvPr/>
              </p14:nvContentPartPr>
              <p14:xfrm>
                <a:off x="593756" y="1983405"/>
                <a:ext cx="208080" cy="35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669B225-E7B7-43E1-B7D5-5AEC5D6D0BA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5116" y="1974405"/>
                  <a:ext cx="2257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3CC7E9C-29CA-2A98-6DDD-916B1745A882}"/>
              </a:ext>
            </a:extLst>
          </p:cNvPr>
          <p:cNvGrpSpPr/>
          <p:nvPr/>
        </p:nvGrpSpPr>
        <p:grpSpPr>
          <a:xfrm>
            <a:off x="2523356" y="1968285"/>
            <a:ext cx="524880" cy="378720"/>
            <a:chOff x="2523356" y="1968285"/>
            <a:chExt cx="52488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50F2516-8CEB-C2BB-3D88-40D943390A53}"/>
                    </a:ext>
                  </a:extLst>
                </p14:cNvPr>
                <p14:cNvContentPartPr/>
                <p14:nvPr/>
              </p14:nvContentPartPr>
              <p14:xfrm>
                <a:off x="2523356" y="2066925"/>
                <a:ext cx="274680" cy="221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50F2516-8CEB-C2BB-3D88-40D943390A5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514356" y="2057925"/>
                  <a:ext cx="292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3A0F58A-B664-4EC4-8AF7-F71B08A9DAAE}"/>
                    </a:ext>
                  </a:extLst>
                </p14:cNvPr>
                <p14:cNvContentPartPr/>
                <p14:nvPr/>
              </p14:nvContentPartPr>
              <p14:xfrm>
                <a:off x="2892356" y="2070885"/>
                <a:ext cx="113040" cy="276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3A0F58A-B664-4EC4-8AF7-F71B08A9DAA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83356" y="2062245"/>
                  <a:ext cx="130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D9CA8A5-6F04-82A2-D37E-F62DCF01943B}"/>
                    </a:ext>
                  </a:extLst>
                </p14:cNvPr>
                <p14:cNvContentPartPr/>
                <p14:nvPr/>
              </p14:nvContentPartPr>
              <p14:xfrm>
                <a:off x="2866796" y="1968285"/>
                <a:ext cx="181440" cy="12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D9CA8A5-6F04-82A2-D37E-F62DCF01943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858156" y="1959285"/>
                  <a:ext cx="1990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998F6B5-9DE6-A488-5BCA-C7B50E7E7FFD}"/>
              </a:ext>
            </a:extLst>
          </p:cNvPr>
          <p:cNvGrpSpPr/>
          <p:nvPr/>
        </p:nvGrpSpPr>
        <p:grpSpPr>
          <a:xfrm>
            <a:off x="3323996" y="2043525"/>
            <a:ext cx="220320" cy="122400"/>
            <a:chOff x="3323996" y="2043525"/>
            <a:chExt cx="22032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DC80400-16AD-CFA1-A411-092082705687}"/>
                    </a:ext>
                  </a:extLst>
                </p14:cNvPr>
                <p14:cNvContentPartPr/>
                <p14:nvPr/>
              </p14:nvContentPartPr>
              <p14:xfrm>
                <a:off x="3335516" y="2043525"/>
                <a:ext cx="183960" cy="16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DC80400-16AD-CFA1-A411-09208270568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326516" y="2034525"/>
                  <a:ext cx="201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16FD70A-95B4-6341-EB72-70EDDA5525E7}"/>
                    </a:ext>
                  </a:extLst>
                </p14:cNvPr>
                <p14:cNvContentPartPr/>
                <p14:nvPr/>
              </p14:nvContentPartPr>
              <p14:xfrm>
                <a:off x="3323996" y="2117685"/>
                <a:ext cx="220320" cy="48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16FD70A-95B4-6341-EB72-70EDDA5525E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14996" y="2108685"/>
                  <a:ext cx="2379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AC001E7-D761-8BE5-CB15-6F47B76913D2}"/>
              </a:ext>
            </a:extLst>
          </p:cNvPr>
          <p:cNvGrpSpPr/>
          <p:nvPr/>
        </p:nvGrpSpPr>
        <p:grpSpPr>
          <a:xfrm>
            <a:off x="3745556" y="1769925"/>
            <a:ext cx="326160" cy="294120"/>
            <a:chOff x="3745556" y="1769925"/>
            <a:chExt cx="3261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22F222E-27DD-BB3F-5ED1-775E9FF98535}"/>
                    </a:ext>
                  </a:extLst>
                </p14:cNvPr>
                <p14:cNvContentPartPr/>
                <p14:nvPr/>
              </p14:nvContentPartPr>
              <p14:xfrm>
                <a:off x="3861476" y="1769925"/>
                <a:ext cx="26640" cy="220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22F222E-27DD-BB3F-5ED1-775E9FF9853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852476" y="1761285"/>
                  <a:ext cx="44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48CAE7A-827A-36E7-CC6C-13073AC278FA}"/>
                    </a:ext>
                  </a:extLst>
                </p14:cNvPr>
                <p14:cNvContentPartPr/>
                <p14:nvPr/>
              </p14:nvContentPartPr>
              <p14:xfrm>
                <a:off x="3745556" y="2020845"/>
                <a:ext cx="326160" cy="43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48CAE7A-827A-36E7-CC6C-13073AC278F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736556" y="2012205"/>
                  <a:ext cx="34380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26DDE90-C5B0-9ACC-6402-1665FE73EC76}"/>
              </a:ext>
            </a:extLst>
          </p:cNvPr>
          <p:cNvGrpSpPr/>
          <p:nvPr/>
        </p:nvGrpSpPr>
        <p:grpSpPr>
          <a:xfrm>
            <a:off x="3766436" y="2159445"/>
            <a:ext cx="349200" cy="380520"/>
            <a:chOff x="3766436" y="2159445"/>
            <a:chExt cx="34920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7F126C7-3A2F-DD33-995E-FC66B551A7EF}"/>
                    </a:ext>
                  </a:extLst>
                </p14:cNvPr>
                <p14:cNvContentPartPr/>
                <p14:nvPr/>
              </p14:nvContentPartPr>
              <p14:xfrm>
                <a:off x="3766436" y="2179605"/>
                <a:ext cx="150120" cy="145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7F126C7-3A2F-DD33-995E-FC66B551A7E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757796" y="2170605"/>
                  <a:ext cx="167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4EC9A51-EBA3-0476-32FF-D9B7C75C39A2}"/>
                    </a:ext>
                  </a:extLst>
                </p14:cNvPr>
                <p14:cNvContentPartPr/>
                <p14:nvPr/>
              </p14:nvContentPartPr>
              <p14:xfrm>
                <a:off x="3899636" y="2159445"/>
                <a:ext cx="216000" cy="380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4EC9A51-EBA3-0476-32FF-D9B7C75C39A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890996" y="2150445"/>
                  <a:ext cx="233640" cy="39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937A662-5E72-0EA9-5AB1-94F3EFFD8A7B}"/>
              </a:ext>
            </a:extLst>
          </p:cNvPr>
          <p:cNvGrpSpPr/>
          <p:nvPr/>
        </p:nvGrpSpPr>
        <p:grpSpPr>
          <a:xfrm>
            <a:off x="1072556" y="1995645"/>
            <a:ext cx="1010520" cy="300240"/>
            <a:chOff x="1072556" y="1995645"/>
            <a:chExt cx="101052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70F55DF-BF9A-7AAB-7E39-CFDBFE7FED72}"/>
                    </a:ext>
                  </a:extLst>
                </p14:cNvPr>
                <p14:cNvContentPartPr/>
                <p14:nvPr/>
              </p14:nvContentPartPr>
              <p14:xfrm>
                <a:off x="1072556" y="2158725"/>
                <a:ext cx="141480" cy="30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70F55DF-BF9A-7AAB-7E39-CFDBFE7FED7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3916" y="2149725"/>
                  <a:ext cx="159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E3B66C0-F03B-B4A8-3A8F-0744E5538D7F}"/>
                    </a:ext>
                  </a:extLst>
                </p14:cNvPr>
                <p14:cNvContentPartPr/>
                <p14:nvPr/>
              </p14:nvContentPartPr>
              <p14:xfrm>
                <a:off x="1337516" y="2095005"/>
                <a:ext cx="234720" cy="172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E3B66C0-F03B-B4A8-3A8F-0744E5538D7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328516" y="2086365"/>
                  <a:ext cx="252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9C3E5AD-03CC-C2BB-14F3-7F69231998C1}"/>
                    </a:ext>
                  </a:extLst>
                </p14:cNvPr>
                <p14:cNvContentPartPr/>
                <p14:nvPr/>
              </p14:nvContentPartPr>
              <p14:xfrm>
                <a:off x="1352636" y="2010405"/>
                <a:ext cx="183600" cy="10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9C3E5AD-03CC-C2BB-14F3-7F69231998C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343996" y="2001405"/>
                  <a:ext cx="201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844BAE5-BB02-FADC-5BC4-05DB78D8EB13}"/>
                    </a:ext>
                  </a:extLst>
                </p14:cNvPr>
                <p14:cNvContentPartPr/>
                <p14:nvPr/>
              </p14:nvContentPartPr>
              <p14:xfrm>
                <a:off x="1624076" y="2112285"/>
                <a:ext cx="184680" cy="183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844BAE5-BB02-FADC-5BC4-05DB78D8EB1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615076" y="2103645"/>
                  <a:ext cx="202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2501F00-B711-78C4-79B9-C0D3379527DA}"/>
                    </a:ext>
                  </a:extLst>
                </p14:cNvPr>
                <p14:cNvContentPartPr/>
                <p14:nvPr/>
              </p14:nvContentPartPr>
              <p14:xfrm>
                <a:off x="1624796" y="2129205"/>
                <a:ext cx="155160" cy="153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2501F00-B711-78C4-79B9-C0D3379527D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615796" y="2120205"/>
                  <a:ext cx="172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CCCF84C-4E79-7CE0-2639-905B2525F509}"/>
                    </a:ext>
                  </a:extLst>
                </p14:cNvPr>
                <p14:cNvContentPartPr/>
                <p14:nvPr/>
              </p14:nvContentPartPr>
              <p14:xfrm>
                <a:off x="1891196" y="2060085"/>
                <a:ext cx="191880" cy="231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CCCF84C-4E79-7CE0-2639-905B2525F50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882196" y="2051085"/>
                  <a:ext cx="209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4FF71E6-60D3-B2CD-8087-54BF6C7AD6FE}"/>
                    </a:ext>
                  </a:extLst>
                </p14:cNvPr>
                <p14:cNvContentPartPr/>
                <p14:nvPr/>
              </p14:nvContentPartPr>
              <p14:xfrm>
                <a:off x="1840796" y="1995645"/>
                <a:ext cx="170640" cy="15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4FF71E6-60D3-B2CD-8087-54BF6C7AD6F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832156" y="1986645"/>
                  <a:ext cx="188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85713EC-9DF8-E190-A324-D9F918B8D321}"/>
                    </a:ext>
                  </a:extLst>
                </p14:cNvPr>
                <p14:cNvContentPartPr/>
                <p14:nvPr/>
              </p14:nvContentPartPr>
              <p14:xfrm>
                <a:off x="1136276" y="2087085"/>
                <a:ext cx="20160" cy="195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85713EC-9DF8-E190-A324-D9F918B8D32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27276" y="2078085"/>
                  <a:ext cx="3780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80DE9B8-97D3-6F88-EB59-EE28F632C761}"/>
                  </a:ext>
                </a:extLst>
              </p14:cNvPr>
              <p14:cNvContentPartPr/>
              <p14:nvPr/>
            </p14:nvContentPartPr>
            <p14:xfrm>
              <a:off x="2228516" y="2155845"/>
              <a:ext cx="172080" cy="288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80DE9B8-97D3-6F88-EB59-EE28F632C761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219516" y="2147205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023D7EF-BA32-C01F-309B-FAEF20C22B98}"/>
                  </a:ext>
                </a:extLst>
              </p14:cNvPr>
              <p14:cNvContentPartPr/>
              <p14:nvPr/>
            </p14:nvContentPartPr>
            <p14:xfrm>
              <a:off x="4319396" y="1685685"/>
              <a:ext cx="228960" cy="8254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023D7EF-BA32-C01F-309B-FAEF20C22B9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310756" y="1677045"/>
                <a:ext cx="246600" cy="84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C5850A9-50DB-0493-B391-4C7847FF80A8}"/>
              </a:ext>
            </a:extLst>
          </p:cNvPr>
          <p:cNvGrpSpPr/>
          <p:nvPr/>
        </p:nvGrpSpPr>
        <p:grpSpPr>
          <a:xfrm>
            <a:off x="4578956" y="1654365"/>
            <a:ext cx="1998000" cy="764640"/>
            <a:chOff x="4578956" y="1654365"/>
            <a:chExt cx="199800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B99F8A7-BC6F-C8D6-64D8-6006EEAE2E33}"/>
                    </a:ext>
                  </a:extLst>
                </p14:cNvPr>
                <p14:cNvContentPartPr/>
                <p14:nvPr/>
              </p14:nvContentPartPr>
              <p14:xfrm>
                <a:off x="4578956" y="1851285"/>
                <a:ext cx="176040" cy="116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B99F8A7-BC6F-C8D6-64D8-6006EEAE2E3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570316" y="1842285"/>
                  <a:ext cx="193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16EDB6F-22DB-1D01-BCBF-67357F6AA753}"/>
                    </a:ext>
                  </a:extLst>
                </p14:cNvPr>
                <p14:cNvContentPartPr/>
                <p14:nvPr/>
              </p14:nvContentPartPr>
              <p14:xfrm>
                <a:off x="4871276" y="1778925"/>
                <a:ext cx="164160" cy="230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16EDB6F-22DB-1D01-BCBF-67357F6AA75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862636" y="1769925"/>
                  <a:ext cx="181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A7E51FA-6487-FB59-1A78-D9A365776567}"/>
                    </a:ext>
                  </a:extLst>
                </p14:cNvPr>
                <p14:cNvContentPartPr/>
                <p14:nvPr/>
              </p14:nvContentPartPr>
              <p14:xfrm>
                <a:off x="5131916" y="1855245"/>
                <a:ext cx="97920" cy="128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A7E51FA-6487-FB59-1A78-D9A36577656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122916" y="1846245"/>
                  <a:ext cx="115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46E694B-7B06-E3FE-CA83-2A37581697BC}"/>
                    </a:ext>
                  </a:extLst>
                </p14:cNvPr>
                <p14:cNvContentPartPr/>
                <p14:nvPr/>
              </p14:nvContentPartPr>
              <p14:xfrm>
                <a:off x="4581116" y="2061165"/>
                <a:ext cx="710640" cy="79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46E694B-7B06-E3FE-CA83-2A37581697B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572476" y="2052165"/>
                  <a:ext cx="728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82E5BBC-689A-E0F2-8F9B-02741BD078FC}"/>
                    </a:ext>
                  </a:extLst>
                </p14:cNvPr>
                <p14:cNvContentPartPr/>
                <p14:nvPr/>
              </p14:nvContentPartPr>
              <p14:xfrm>
                <a:off x="4813316" y="2191845"/>
                <a:ext cx="226440" cy="136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82E5BBC-689A-E0F2-8F9B-02741BD078F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04676" y="2182845"/>
                  <a:ext cx="244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2870DB0-493A-6B7E-81AC-0DF230BCFB3B}"/>
                    </a:ext>
                  </a:extLst>
                </p14:cNvPr>
                <p14:cNvContentPartPr/>
                <p14:nvPr/>
              </p14:nvContentPartPr>
              <p14:xfrm>
                <a:off x="5509556" y="1790085"/>
                <a:ext cx="126000" cy="244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2870DB0-493A-6B7E-81AC-0DF230BCFB3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500916" y="1781085"/>
                  <a:ext cx="143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D3684AC-3706-05A4-40F3-B75A45ACD277}"/>
                    </a:ext>
                  </a:extLst>
                </p14:cNvPr>
                <p14:cNvContentPartPr/>
                <p14:nvPr/>
              </p14:nvContentPartPr>
              <p14:xfrm>
                <a:off x="5431436" y="2080965"/>
                <a:ext cx="329040" cy="51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D3684AC-3706-05A4-40F3-B75A45ACD27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422796" y="2071965"/>
                  <a:ext cx="346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9F71A9E-ED07-CF4D-7CD9-70F66242A3F1}"/>
                    </a:ext>
                  </a:extLst>
                </p14:cNvPr>
                <p14:cNvContentPartPr/>
                <p14:nvPr/>
              </p14:nvContentPartPr>
              <p14:xfrm>
                <a:off x="5398676" y="2253405"/>
                <a:ext cx="92160" cy="155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9F71A9E-ED07-CF4D-7CD9-70F66242A3F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390036" y="2244765"/>
                  <a:ext cx="109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79E94D2-A7DC-1CCB-751C-E32D8B4A56AE}"/>
                    </a:ext>
                  </a:extLst>
                </p14:cNvPr>
                <p14:cNvContentPartPr/>
                <p14:nvPr/>
              </p14:nvContentPartPr>
              <p14:xfrm>
                <a:off x="5572916" y="2215245"/>
                <a:ext cx="93600" cy="170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79E94D2-A7DC-1CCB-751C-E32D8B4A56A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564276" y="2206605"/>
                  <a:ext cx="111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A5446DF-C2EC-73F5-6560-F91D99A3D12A}"/>
                    </a:ext>
                  </a:extLst>
                </p14:cNvPr>
                <p14:cNvContentPartPr/>
                <p14:nvPr/>
              </p14:nvContentPartPr>
              <p14:xfrm>
                <a:off x="5543036" y="2294085"/>
                <a:ext cx="173160" cy="25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A5446DF-C2EC-73F5-6560-F91D99A3D12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534396" y="2285445"/>
                  <a:ext cx="190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E4CD705-5AE0-C3AF-DECB-4D03D3438447}"/>
                    </a:ext>
                  </a:extLst>
                </p14:cNvPr>
                <p14:cNvContentPartPr/>
                <p14:nvPr/>
              </p14:nvContentPartPr>
              <p14:xfrm>
                <a:off x="5841476" y="1760565"/>
                <a:ext cx="131400" cy="65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E4CD705-5AE0-C3AF-DECB-4D03D343844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832836" y="1751565"/>
                  <a:ext cx="14904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71CC890-C599-34DA-4FEA-A620FF425BB0}"/>
                    </a:ext>
                  </a:extLst>
                </p14:cNvPr>
                <p14:cNvContentPartPr/>
                <p14:nvPr/>
              </p14:nvContentPartPr>
              <p14:xfrm>
                <a:off x="6170156" y="1764165"/>
                <a:ext cx="74880" cy="236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71CC890-C599-34DA-4FEA-A620FF425BB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161156" y="1755165"/>
                  <a:ext cx="92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4954B2D-2791-4282-6A42-040D309F3C5C}"/>
                    </a:ext>
                  </a:extLst>
                </p14:cNvPr>
                <p14:cNvContentPartPr/>
                <p14:nvPr/>
              </p14:nvContentPartPr>
              <p14:xfrm>
                <a:off x="6135236" y="1654365"/>
                <a:ext cx="192600" cy="11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4954B2D-2791-4282-6A42-040D309F3C5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126236" y="1645725"/>
                  <a:ext cx="21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92579F6-2CCA-4AB1-CAF0-AF39B443A638}"/>
                    </a:ext>
                  </a:extLst>
                </p14:cNvPr>
                <p14:cNvContentPartPr/>
                <p14:nvPr/>
              </p14:nvContentPartPr>
              <p14:xfrm>
                <a:off x="6012476" y="2124165"/>
                <a:ext cx="378720" cy="14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92579F6-2CCA-4AB1-CAF0-AF39B443A63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03836" y="2115525"/>
                  <a:ext cx="396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DA8993E-EFA2-E0CE-036B-450DC210932D}"/>
                    </a:ext>
                  </a:extLst>
                </p14:cNvPr>
                <p14:cNvContentPartPr/>
                <p14:nvPr/>
              </p14:nvContentPartPr>
              <p14:xfrm>
                <a:off x="6128756" y="2258085"/>
                <a:ext cx="155520" cy="121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DA8993E-EFA2-E0CE-036B-450DC210932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119756" y="2249445"/>
                  <a:ext cx="173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67A493F-23A4-EB8A-9D79-7F6A5692DE38}"/>
                    </a:ext>
                  </a:extLst>
                </p14:cNvPr>
                <p14:cNvContentPartPr/>
                <p14:nvPr/>
              </p14:nvContentPartPr>
              <p14:xfrm>
                <a:off x="6439076" y="1706925"/>
                <a:ext cx="137880" cy="712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67A493F-23A4-EB8A-9D79-7F6A5692DE3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430436" y="1697925"/>
                  <a:ext cx="155520" cy="72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02F188D-BDA7-C7D3-570B-CD09EBF7185E}"/>
              </a:ext>
            </a:extLst>
          </p:cNvPr>
          <p:cNvGrpSpPr/>
          <p:nvPr/>
        </p:nvGrpSpPr>
        <p:grpSpPr>
          <a:xfrm>
            <a:off x="10235096" y="1922565"/>
            <a:ext cx="1128600" cy="466560"/>
            <a:chOff x="9097316" y="1884045"/>
            <a:chExt cx="112860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AF8FD9A-ABB6-18B3-2855-529E32A9A261}"/>
                    </a:ext>
                  </a:extLst>
                </p14:cNvPr>
                <p14:cNvContentPartPr/>
                <p14:nvPr/>
              </p14:nvContentPartPr>
              <p14:xfrm>
                <a:off x="9097316" y="2042085"/>
                <a:ext cx="170640" cy="12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AF8FD9A-ABB6-18B3-2855-529E32A9A26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088676" y="2033085"/>
                  <a:ext cx="188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F2B30C2-B2B1-E68C-9D1D-BE07352AB5E3}"/>
                    </a:ext>
                  </a:extLst>
                </p14:cNvPr>
                <p14:cNvContentPartPr/>
                <p14:nvPr/>
              </p14:nvContentPartPr>
              <p14:xfrm>
                <a:off x="9392876" y="1884045"/>
                <a:ext cx="228960" cy="248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F2B30C2-B2B1-E68C-9D1D-BE07352AB5E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83876" y="1875045"/>
                  <a:ext cx="246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42625B2-68B3-307B-FC1B-A6051BE0B187}"/>
                    </a:ext>
                  </a:extLst>
                </p14:cNvPr>
                <p14:cNvContentPartPr/>
                <p14:nvPr/>
              </p14:nvContentPartPr>
              <p14:xfrm>
                <a:off x="9692396" y="1959285"/>
                <a:ext cx="191160" cy="223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42625B2-68B3-307B-FC1B-A6051BE0B18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83396" y="1950645"/>
                  <a:ext cx="208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0DAF8FC-A570-CF0A-4401-9EC8FFC4D088}"/>
                    </a:ext>
                  </a:extLst>
                </p14:cNvPr>
                <p14:cNvContentPartPr/>
                <p14:nvPr/>
              </p14:nvContentPartPr>
              <p14:xfrm>
                <a:off x="9705356" y="1902765"/>
                <a:ext cx="210960" cy="8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0DAF8FC-A570-CF0A-4401-9EC8FFC4D08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696716" y="1893765"/>
                  <a:ext cx="228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1F62AE8-BE7E-2619-BCA2-FEA7DDB3BA46}"/>
                    </a:ext>
                  </a:extLst>
                </p14:cNvPr>
                <p14:cNvContentPartPr/>
                <p14:nvPr/>
              </p14:nvContentPartPr>
              <p14:xfrm>
                <a:off x="9976796" y="2019045"/>
                <a:ext cx="133200" cy="272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1F62AE8-BE7E-2619-BCA2-FEA7DDB3BA4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68156" y="2010405"/>
                  <a:ext cx="150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4591F82-5393-8904-F813-CD53720D2B4A}"/>
                    </a:ext>
                  </a:extLst>
                </p14:cNvPr>
                <p14:cNvContentPartPr/>
                <p14:nvPr/>
              </p14:nvContentPartPr>
              <p14:xfrm>
                <a:off x="10104596" y="2276445"/>
                <a:ext cx="121320" cy="74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4591F82-5393-8904-F813-CD53720D2B4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095596" y="2267805"/>
                  <a:ext cx="13896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42E2749A-A345-6E0C-0A5F-F173B9683FBF}"/>
                  </a:ext>
                </a:extLst>
              </p14:cNvPr>
              <p14:cNvContentPartPr/>
              <p14:nvPr/>
            </p14:nvContentPartPr>
            <p14:xfrm>
              <a:off x="11328956" y="1594965"/>
              <a:ext cx="229680" cy="9086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42E2749A-A345-6E0C-0A5F-F173B9683FBF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1320316" y="1586325"/>
                <a:ext cx="247320" cy="9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B000B00-83B4-C21D-5BD6-ED5DA0A0759E}"/>
              </a:ext>
            </a:extLst>
          </p:cNvPr>
          <p:cNvGrpSpPr/>
          <p:nvPr/>
        </p:nvGrpSpPr>
        <p:grpSpPr>
          <a:xfrm>
            <a:off x="9042339" y="1859532"/>
            <a:ext cx="1040400" cy="534600"/>
            <a:chOff x="9042339" y="1859532"/>
            <a:chExt cx="104040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C237FED-D9A3-E775-98A2-CF0D5559EEFC}"/>
                    </a:ext>
                  </a:extLst>
                </p14:cNvPr>
                <p14:cNvContentPartPr/>
                <p14:nvPr/>
              </p14:nvContentPartPr>
              <p14:xfrm>
                <a:off x="9042339" y="2054371"/>
                <a:ext cx="157320" cy="18035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C237FED-D9A3-E775-98A2-CF0D5559EEF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033339" y="2045353"/>
                  <a:ext cx="174960" cy="35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AF60CC6-905A-EE09-3F5B-D0DCB0A8A267}"/>
                    </a:ext>
                  </a:extLst>
                </p14:cNvPr>
                <p14:cNvContentPartPr/>
                <p14:nvPr/>
              </p14:nvContentPartPr>
              <p14:xfrm>
                <a:off x="9298299" y="2011539"/>
                <a:ext cx="192240" cy="125921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AF60CC6-905A-EE09-3F5B-D0DCB0A8A26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289659" y="2002545"/>
                  <a:ext cx="209880" cy="143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84E08FD-AF7F-35BD-F1C1-31AF3BC3BAFC}"/>
                    </a:ext>
                  </a:extLst>
                </p14:cNvPr>
                <p14:cNvContentPartPr/>
                <p14:nvPr/>
              </p14:nvContentPartPr>
              <p14:xfrm>
                <a:off x="9567579" y="1929094"/>
                <a:ext cx="184680" cy="218027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84E08FD-AF7F-35BD-F1C1-31AF3BC3BAF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558579" y="1920459"/>
                  <a:ext cx="202320" cy="235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BC7F104-8291-3577-8879-371D313F62C6}"/>
                    </a:ext>
                  </a:extLst>
                </p14:cNvPr>
                <p14:cNvContentPartPr/>
                <p14:nvPr/>
              </p14:nvContentPartPr>
              <p14:xfrm>
                <a:off x="9566859" y="1859532"/>
                <a:ext cx="226440" cy="19001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BC7F104-8291-3577-8879-371D313F62C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57859" y="1850928"/>
                  <a:ext cx="244080" cy="36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A618021-2AFF-CF21-4833-00B009923EBE}"/>
                    </a:ext>
                  </a:extLst>
                </p14:cNvPr>
                <p14:cNvContentPartPr/>
                <p14:nvPr/>
              </p14:nvContentPartPr>
              <p14:xfrm>
                <a:off x="9851979" y="2044066"/>
                <a:ext cx="127080" cy="257317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A618021-2AFF-CF21-4833-00B009923EB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842979" y="2035429"/>
                  <a:ext cx="144720" cy="274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909A48F-0471-669E-C6D7-A265C17B288B}"/>
                    </a:ext>
                  </a:extLst>
                </p14:cNvPr>
                <p14:cNvContentPartPr/>
                <p14:nvPr/>
              </p14:nvContentPartPr>
              <p14:xfrm>
                <a:off x="10009299" y="2306857"/>
                <a:ext cx="73440" cy="87275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909A48F-0471-669E-C6D7-A265C17B28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000659" y="2297878"/>
                  <a:ext cx="91080" cy="104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0727C1E-1B26-10CF-6B5B-2AC182ABA2EF}"/>
                    </a:ext>
                  </a:extLst>
                </p14:cNvPr>
                <p14:cNvContentPartPr/>
                <p14:nvPr/>
              </p14:nvContentPartPr>
              <p14:xfrm>
                <a:off x="10034499" y="2221836"/>
                <a:ext cx="30240" cy="17713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0727C1E-1B26-10CF-6B5B-2AC182ABA2E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025499" y="2212799"/>
                  <a:ext cx="47880" cy="35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2EE0A18-A04C-65AA-1B06-3AC24DE3D4FA}"/>
                    </a:ext>
                  </a:extLst>
                </p14:cNvPr>
                <p14:cNvContentPartPr/>
                <p14:nvPr/>
              </p14:nvContentPartPr>
              <p14:xfrm>
                <a:off x="9127916" y="1982685"/>
                <a:ext cx="18720" cy="162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2EE0A18-A04C-65AA-1B06-3AC24DE3D4F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118916" y="1973685"/>
                  <a:ext cx="3636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563CBF9-B115-A485-E41D-9E53A353AD7C}"/>
              </a:ext>
            </a:extLst>
          </p:cNvPr>
          <p:cNvGrpSpPr/>
          <p:nvPr/>
        </p:nvGrpSpPr>
        <p:grpSpPr>
          <a:xfrm>
            <a:off x="6801236" y="1785045"/>
            <a:ext cx="1960560" cy="511200"/>
            <a:chOff x="6801236" y="1785045"/>
            <a:chExt cx="196056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2941211-3D38-DC14-3650-A2AA11715B93}"/>
                    </a:ext>
                  </a:extLst>
                </p14:cNvPr>
                <p14:cNvContentPartPr/>
                <p14:nvPr/>
              </p14:nvContentPartPr>
              <p14:xfrm>
                <a:off x="7108676" y="1915005"/>
                <a:ext cx="181800" cy="236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2941211-3D38-DC14-3650-A2AA11715B9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100036" y="1906365"/>
                  <a:ext cx="199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8BEC853-6678-B842-E3AD-7304E19EEBC9}"/>
                    </a:ext>
                  </a:extLst>
                </p14:cNvPr>
                <p14:cNvContentPartPr/>
                <p14:nvPr/>
              </p14:nvContentPartPr>
              <p14:xfrm>
                <a:off x="7434476" y="2052885"/>
                <a:ext cx="100800" cy="14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8BEC853-6678-B842-E3AD-7304E19EEBC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25836" y="2044245"/>
                  <a:ext cx="118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9BCAADB-D104-BAEF-60F3-4ECDCA9C71DB}"/>
                    </a:ext>
                  </a:extLst>
                </p14:cNvPr>
                <p14:cNvContentPartPr/>
                <p14:nvPr/>
              </p14:nvContentPartPr>
              <p14:xfrm>
                <a:off x="7629956" y="2004645"/>
                <a:ext cx="111240" cy="115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9BCAADB-D104-BAEF-60F3-4ECDCA9C71D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621316" y="1995645"/>
                  <a:ext cx="128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3CD7C38-A571-9EDB-593A-6E47891B9AD9}"/>
                    </a:ext>
                  </a:extLst>
                </p14:cNvPr>
                <p14:cNvContentPartPr/>
                <p14:nvPr/>
              </p14:nvContentPartPr>
              <p14:xfrm>
                <a:off x="6864956" y="1919325"/>
                <a:ext cx="14760" cy="183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3CD7C38-A571-9EDB-593A-6E47891B9AD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56316" y="1910685"/>
                  <a:ext cx="32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8D82FB2-6A08-6EA0-12FF-D10DD75E33A4}"/>
                    </a:ext>
                  </a:extLst>
                </p14:cNvPr>
                <p14:cNvContentPartPr/>
                <p14:nvPr/>
              </p14:nvContentPartPr>
              <p14:xfrm>
                <a:off x="6801236" y="2027685"/>
                <a:ext cx="183960" cy="25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8D82FB2-6A08-6EA0-12FF-D10DD75E33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792236" y="2018685"/>
                  <a:ext cx="201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ED7788E-93EB-B675-2D46-A124EB9D7E5B}"/>
                    </a:ext>
                  </a:extLst>
                </p14:cNvPr>
                <p14:cNvContentPartPr/>
                <p14:nvPr/>
              </p14:nvContentPartPr>
              <p14:xfrm>
                <a:off x="7052156" y="1785045"/>
                <a:ext cx="135000" cy="511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ED7788E-93EB-B675-2D46-A124EB9D7E5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43516" y="1776405"/>
                  <a:ext cx="1526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EAFCC0A-0B54-2879-E5AE-8944008C940E}"/>
                    </a:ext>
                  </a:extLst>
                </p14:cNvPr>
                <p14:cNvContentPartPr/>
                <p14:nvPr/>
              </p14:nvContentPartPr>
              <p14:xfrm>
                <a:off x="7771076" y="1799085"/>
                <a:ext cx="146520" cy="477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EAFCC0A-0B54-2879-E5AE-8944008C940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762436" y="1790085"/>
                  <a:ext cx="1641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9769FBA-03B5-D2CF-A903-627CCE5FF30F}"/>
                    </a:ext>
                  </a:extLst>
                </p14:cNvPr>
                <p14:cNvContentPartPr/>
                <p14:nvPr/>
              </p14:nvContentPartPr>
              <p14:xfrm>
                <a:off x="8087876" y="1983405"/>
                <a:ext cx="97920" cy="259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9769FBA-03B5-D2CF-A903-627CCE5FF30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079236" y="1974405"/>
                  <a:ext cx="115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61A544F-2EA7-4A66-E0FA-5E7267A8122B}"/>
                    </a:ext>
                  </a:extLst>
                </p14:cNvPr>
                <p14:cNvContentPartPr/>
                <p14:nvPr/>
              </p14:nvContentPartPr>
              <p14:xfrm>
                <a:off x="8078876" y="1936245"/>
                <a:ext cx="183240" cy="4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61A544F-2EA7-4A66-E0FA-5E7267A8122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069876" y="1927245"/>
                  <a:ext cx="200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69A450E-DFFC-23DE-B920-920393B2A876}"/>
                    </a:ext>
                  </a:extLst>
                </p14:cNvPr>
                <p14:cNvContentPartPr/>
                <p14:nvPr/>
              </p14:nvContentPartPr>
              <p14:xfrm>
                <a:off x="8339156" y="1995645"/>
                <a:ext cx="146880" cy="123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69A450E-DFFC-23DE-B920-920393B2A87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330516" y="1986645"/>
                  <a:ext cx="164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3310EBC-65E3-E42F-A170-0C903AD9A91C}"/>
                    </a:ext>
                  </a:extLst>
                </p14:cNvPr>
                <p14:cNvContentPartPr/>
                <p14:nvPr/>
              </p14:nvContentPartPr>
              <p14:xfrm>
                <a:off x="8354636" y="1991325"/>
                <a:ext cx="90360" cy="127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3310EBC-65E3-E42F-A170-0C903AD9A91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345636" y="1982325"/>
                  <a:ext cx="108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9596E66-9B57-A12A-2121-270D4485BB35}"/>
                    </a:ext>
                  </a:extLst>
                </p14:cNvPr>
                <p14:cNvContentPartPr/>
                <p14:nvPr/>
              </p14:nvContentPartPr>
              <p14:xfrm>
                <a:off x="8549036" y="1949205"/>
                <a:ext cx="182880" cy="232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9596E66-9B57-A12A-2121-270D4485BB3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540396" y="1940565"/>
                  <a:ext cx="200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0E80DFB-7B4B-6504-5218-37C59CBCEF3D}"/>
                    </a:ext>
                  </a:extLst>
                </p14:cNvPr>
                <p14:cNvContentPartPr/>
                <p14:nvPr/>
              </p14:nvContentPartPr>
              <p14:xfrm>
                <a:off x="8511956" y="1853085"/>
                <a:ext cx="249840" cy="8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0E80DFB-7B4B-6504-5218-37C59CBCEF3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502956" y="1844445"/>
                  <a:ext cx="267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D8212D3-D7FE-5D02-FB7A-E91713561FC6}"/>
                    </a:ext>
                  </a:extLst>
                </p14:cNvPr>
                <p14:cNvContentPartPr/>
                <p14:nvPr/>
              </p14:nvContentPartPr>
              <p14:xfrm>
                <a:off x="7747316" y="2027685"/>
                <a:ext cx="66240" cy="125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D8212D3-D7FE-5D02-FB7A-E91713561FC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738316" y="2018685"/>
                  <a:ext cx="8388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B7CAB1D6-97AE-81C4-42D3-B896E483B3DA}"/>
                  </a:ext>
                </a:extLst>
              </p14:cNvPr>
              <p14:cNvContentPartPr/>
              <p14:nvPr/>
            </p14:nvContentPartPr>
            <p14:xfrm>
              <a:off x="5372756" y="2527725"/>
              <a:ext cx="1143360" cy="1062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B7CAB1D6-97AE-81C4-42D3-B896E483B3D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363756" y="2519085"/>
                <a:ext cx="116100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B15D505-F089-1644-7DA5-0DD89B976AC6}"/>
              </a:ext>
            </a:extLst>
          </p:cNvPr>
          <p:cNvGrpSpPr/>
          <p:nvPr/>
        </p:nvGrpSpPr>
        <p:grpSpPr>
          <a:xfrm>
            <a:off x="5219036" y="2669205"/>
            <a:ext cx="1406520" cy="427680"/>
            <a:chOff x="5219036" y="2669205"/>
            <a:chExt cx="140652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74A620D-2FA6-D8B7-0785-28EC6BB1DEFD}"/>
                    </a:ext>
                  </a:extLst>
                </p14:cNvPr>
                <p14:cNvContentPartPr/>
                <p14:nvPr/>
              </p14:nvContentPartPr>
              <p14:xfrm>
                <a:off x="5219036" y="2681805"/>
                <a:ext cx="983520" cy="415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74A620D-2FA6-D8B7-0785-28EC6BB1DEF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210036" y="2672805"/>
                  <a:ext cx="10011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19040F5-A761-FF76-AAA7-7B2556DFA297}"/>
                    </a:ext>
                  </a:extLst>
                </p14:cNvPr>
                <p14:cNvContentPartPr/>
                <p14:nvPr/>
              </p14:nvContentPartPr>
              <p14:xfrm>
                <a:off x="6030116" y="2807085"/>
                <a:ext cx="162000" cy="4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19040F5-A761-FF76-AAA7-7B2556DFA29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021116" y="2798085"/>
                  <a:ext cx="179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9B1D04B-AB46-6E4A-1AB1-CECD244AEA12}"/>
                    </a:ext>
                  </a:extLst>
                </p14:cNvPr>
                <p14:cNvContentPartPr/>
                <p14:nvPr/>
              </p14:nvContentPartPr>
              <p14:xfrm>
                <a:off x="6302996" y="2669205"/>
                <a:ext cx="322560" cy="348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9B1D04B-AB46-6E4A-1AB1-CECD244AEA1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293996" y="2660205"/>
                  <a:ext cx="340200" cy="36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14892F9-C02D-9874-4CC2-E18448890DAE}"/>
                  </a:ext>
                </a:extLst>
              </p14:cNvPr>
              <p14:cNvContentPartPr/>
              <p14:nvPr/>
            </p14:nvContentPartPr>
            <p14:xfrm>
              <a:off x="6869276" y="2609085"/>
              <a:ext cx="647280" cy="3250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14892F9-C02D-9874-4CC2-E18448890DAE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6860636" y="2600445"/>
                <a:ext cx="66492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A355BF11-8B41-A87E-8DB1-95692890C379}"/>
              </a:ext>
            </a:extLst>
          </p:cNvPr>
          <p:cNvGrpSpPr/>
          <p:nvPr/>
        </p:nvGrpSpPr>
        <p:grpSpPr>
          <a:xfrm>
            <a:off x="7694396" y="2593605"/>
            <a:ext cx="1064880" cy="345960"/>
            <a:chOff x="7694396" y="2593605"/>
            <a:chExt cx="106488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24EF384-20F6-5F83-49B3-40409F8F84A5}"/>
                    </a:ext>
                  </a:extLst>
                </p14:cNvPr>
                <p14:cNvContentPartPr/>
                <p14:nvPr/>
              </p14:nvContentPartPr>
              <p14:xfrm>
                <a:off x="7694396" y="2593605"/>
                <a:ext cx="1064880" cy="345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24EF384-20F6-5F83-49B3-40409F8F84A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685396" y="2584965"/>
                  <a:ext cx="10825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3973C39-2BCC-F40E-CA7F-1015567E6E43}"/>
                    </a:ext>
                  </a:extLst>
                </p14:cNvPr>
                <p14:cNvContentPartPr/>
                <p14:nvPr/>
              </p14:nvContentPartPr>
              <p14:xfrm>
                <a:off x="8391356" y="2717445"/>
                <a:ext cx="52560" cy="14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3973C39-2BCC-F40E-CA7F-1015567E6E4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82716" y="2708805"/>
                  <a:ext cx="70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37E01D4-F421-8636-C954-4FA70F943D04}"/>
                    </a:ext>
                  </a:extLst>
                </p14:cNvPr>
                <p14:cNvContentPartPr/>
                <p14:nvPr/>
              </p14:nvContentPartPr>
              <p14:xfrm>
                <a:off x="8138996" y="2662365"/>
                <a:ext cx="277560" cy="61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37E01D4-F421-8636-C954-4FA70F943D0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30356" y="2653365"/>
                  <a:ext cx="29520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8F8C1BF-8859-0625-FACA-61727A18B314}"/>
              </a:ext>
            </a:extLst>
          </p:cNvPr>
          <p:cNvGrpSpPr/>
          <p:nvPr/>
        </p:nvGrpSpPr>
        <p:grpSpPr>
          <a:xfrm>
            <a:off x="616076" y="3490725"/>
            <a:ext cx="1425960" cy="390600"/>
            <a:chOff x="616076" y="3490725"/>
            <a:chExt cx="142596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6F1E884-6306-36AA-66F9-D69501A7DD96}"/>
                    </a:ext>
                  </a:extLst>
                </p14:cNvPr>
                <p14:cNvContentPartPr/>
                <p14:nvPr/>
              </p14:nvContentPartPr>
              <p14:xfrm>
                <a:off x="616076" y="3587925"/>
                <a:ext cx="123840" cy="293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6F1E884-6306-36AA-66F9-D69501A7DD9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07076" y="3579285"/>
                  <a:ext cx="141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CC51C75-C29F-AC2C-05F8-73E03BD631C8}"/>
                    </a:ext>
                  </a:extLst>
                </p14:cNvPr>
                <p14:cNvContentPartPr/>
                <p14:nvPr/>
              </p14:nvContentPartPr>
              <p14:xfrm>
                <a:off x="659996" y="3704205"/>
                <a:ext cx="118440" cy="9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CC51C75-C29F-AC2C-05F8-73E03BD631C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0996" y="3695205"/>
                  <a:ext cx="136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731135F-385A-724B-387F-D55DFA7F378A}"/>
                    </a:ext>
                  </a:extLst>
                </p14:cNvPr>
                <p14:cNvContentPartPr/>
                <p14:nvPr/>
              </p14:nvContentPartPr>
              <p14:xfrm>
                <a:off x="664316" y="3581805"/>
                <a:ext cx="148680" cy="29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731135F-385A-724B-387F-D55DFA7F378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55316" y="3572805"/>
                  <a:ext cx="166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72D313D-2BD4-8C74-08C6-647D4F143970}"/>
                    </a:ext>
                  </a:extLst>
                </p14:cNvPr>
                <p14:cNvContentPartPr/>
                <p14:nvPr/>
              </p14:nvContentPartPr>
              <p14:xfrm>
                <a:off x="656036" y="3525645"/>
                <a:ext cx="163440" cy="26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72D313D-2BD4-8C74-08C6-647D4F14397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47396" y="3516645"/>
                  <a:ext cx="181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E2CBF5F-11E4-19ED-D5B4-43F4CA4877BD}"/>
                    </a:ext>
                  </a:extLst>
                </p14:cNvPr>
                <p14:cNvContentPartPr/>
                <p14:nvPr/>
              </p14:nvContentPartPr>
              <p14:xfrm>
                <a:off x="1048796" y="3625725"/>
                <a:ext cx="28800" cy="200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E2CBF5F-11E4-19ED-D5B4-43F4CA4877B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39796" y="3617085"/>
                  <a:ext cx="46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0962F2E-0064-1DFA-F777-D69BD70DCAD5}"/>
                    </a:ext>
                  </a:extLst>
                </p14:cNvPr>
                <p14:cNvContentPartPr/>
                <p14:nvPr/>
              </p14:nvContentPartPr>
              <p14:xfrm>
                <a:off x="969596" y="3702045"/>
                <a:ext cx="176400" cy="21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0962F2E-0064-1DFA-F777-D69BD70DCAD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60956" y="3693405"/>
                  <a:ext cx="194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6D536DF-ACB8-A429-F6CA-E765F7BDB03A}"/>
                    </a:ext>
                  </a:extLst>
                </p14:cNvPr>
                <p14:cNvContentPartPr/>
                <p14:nvPr/>
              </p14:nvContentPartPr>
              <p14:xfrm>
                <a:off x="1297916" y="3631125"/>
                <a:ext cx="219960" cy="169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6D536DF-ACB8-A429-F6CA-E765F7BDB03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288916" y="3622125"/>
                  <a:ext cx="237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D4B5192-B3D6-2B21-CF14-CCEDDEDF1788}"/>
                    </a:ext>
                  </a:extLst>
                </p14:cNvPr>
                <p14:cNvContentPartPr/>
                <p14:nvPr/>
              </p14:nvContentPartPr>
              <p14:xfrm>
                <a:off x="1304756" y="3528165"/>
                <a:ext cx="231480" cy="356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D4B5192-B3D6-2B21-CF14-CCEDDEDF178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296116" y="3519525"/>
                  <a:ext cx="249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A0F56F1-6812-2BBE-719B-5F9EA9074696}"/>
                    </a:ext>
                  </a:extLst>
                </p14:cNvPr>
                <p14:cNvContentPartPr/>
                <p14:nvPr/>
              </p14:nvContentPartPr>
              <p14:xfrm>
                <a:off x="1625156" y="3611325"/>
                <a:ext cx="142200" cy="205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A0F56F1-6812-2BBE-719B-5F9EA907469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616156" y="3602325"/>
                  <a:ext cx="159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39A99D9-675E-D336-1B85-057B56854774}"/>
                    </a:ext>
                  </a:extLst>
                </p14:cNvPr>
                <p14:cNvContentPartPr/>
                <p14:nvPr/>
              </p14:nvContentPartPr>
              <p14:xfrm>
                <a:off x="1608956" y="3651285"/>
                <a:ext cx="154440" cy="172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39A99D9-675E-D336-1B85-057B5685477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599956" y="3642285"/>
                  <a:ext cx="172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4915332-F881-612B-993D-76AE575AD12E}"/>
                    </a:ext>
                  </a:extLst>
                </p14:cNvPr>
                <p14:cNvContentPartPr/>
                <p14:nvPr/>
              </p14:nvContentPartPr>
              <p14:xfrm>
                <a:off x="1858436" y="3566325"/>
                <a:ext cx="183600" cy="275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4915332-F881-612B-993D-76AE575AD12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849436" y="3557325"/>
                  <a:ext cx="201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D0A3603-69F3-227F-F454-62D69549152A}"/>
                    </a:ext>
                  </a:extLst>
                </p14:cNvPr>
                <p14:cNvContentPartPr/>
                <p14:nvPr/>
              </p14:nvContentPartPr>
              <p14:xfrm>
                <a:off x="1787876" y="3490725"/>
                <a:ext cx="207720" cy="20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D0A3603-69F3-227F-F454-62D69549152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79236" y="3481725"/>
                  <a:ext cx="2253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419F808A-541B-8A5A-DAF9-BDF07BD95156}"/>
              </a:ext>
            </a:extLst>
          </p:cNvPr>
          <p:cNvGrpSpPr/>
          <p:nvPr/>
        </p:nvGrpSpPr>
        <p:grpSpPr>
          <a:xfrm>
            <a:off x="2374316" y="3569925"/>
            <a:ext cx="846000" cy="425880"/>
            <a:chOff x="2374316" y="3569925"/>
            <a:chExt cx="84600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9B48CAE-0463-17B7-3CA6-F17EC45C5E0D}"/>
                    </a:ext>
                  </a:extLst>
                </p14:cNvPr>
                <p14:cNvContentPartPr/>
                <p14:nvPr/>
              </p14:nvContentPartPr>
              <p14:xfrm>
                <a:off x="2374316" y="3671445"/>
                <a:ext cx="205560" cy="180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9B48CAE-0463-17B7-3CA6-F17EC45C5E0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365316" y="3662445"/>
                  <a:ext cx="223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778A144-9CC0-40CE-773D-B8771ECD512D}"/>
                    </a:ext>
                  </a:extLst>
                </p14:cNvPr>
                <p14:cNvContentPartPr/>
                <p14:nvPr/>
              </p14:nvContentPartPr>
              <p14:xfrm>
                <a:off x="2417876" y="3739845"/>
                <a:ext cx="195480" cy="30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778A144-9CC0-40CE-773D-B8771ECD512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408876" y="3730845"/>
                  <a:ext cx="213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0C7FACB-3BA3-31E1-13DC-1E83339C00E5}"/>
                    </a:ext>
                  </a:extLst>
                </p14:cNvPr>
                <p14:cNvContentPartPr/>
                <p14:nvPr/>
              </p14:nvContentPartPr>
              <p14:xfrm>
                <a:off x="2726756" y="3645525"/>
                <a:ext cx="265680" cy="191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0C7FACB-3BA3-31E1-13DC-1E83339C00E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718116" y="3636885"/>
                  <a:ext cx="283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40115FE-A1C2-DFBD-9EBB-5D5BDD5E0C92}"/>
                    </a:ext>
                  </a:extLst>
                </p14:cNvPr>
                <p14:cNvContentPartPr/>
                <p14:nvPr/>
              </p14:nvContentPartPr>
              <p14:xfrm>
                <a:off x="3068396" y="3695565"/>
                <a:ext cx="151920" cy="300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40115FE-A1C2-DFBD-9EBB-5D5BDD5E0C9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059756" y="3686565"/>
                  <a:ext cx="169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A91A6E6-F329-3D81-6B5E-1124E08EF915}"/>
                    </a:ext>
                  </a:extLst>
                </p14:cNvPr>
                <p14:cNvContentPartPr/>
                <p14:nvPr/>
              </p14:nvContentPartPr>
              <p14:xfrm>
                <a:off x="3019076" y="3569925"/>
                <a:ext cx="186480" cy="18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A91A6E6-F329-3D81-6B5E-1124E08EF91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010436" y="3561285"/>
                  <a:ext cx="2041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EED90DC-D070-27BF-DBA3-D388C8EB94DC}"/>
                  </a:ext>
                </a:extLst>
              </p14:cNvPr>
              <p14:cNvContentPartPr/>
              <p14:nvPr/>
            </p14:nvContentPartPr>
            <p14:xfrm>
              <a:off x="3498596" y="3730125"/>
              <a:ext cx="238320" cy="122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EED90DC-D070-27BF-DBA3-D388C8EB94DC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3489956" y="3721125"/>
                <a:ext cx="255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995B73FC-36AF-93FE-06DD-CF4F76B6A473}"/>
                  </a:ext>
                </a:extLst>
              </p14:cNvPr>
              <p14:cNvContentPartPr/>
              <p14:nvPr/>
            </p14:nvContentPartPr>
            <p14:xfrm>
              <a:off x="3601556" y="3625725"/>
              <a:ext cx="31680" cy="22248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995B73FC-36AF-93FE-06DD-CF4F76B6A473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3592556" y="3617085"/>
                <a:ext cx="493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CA400031-3D1F-1172-3169-0930BD6B2FC1}"/>
                  </a:ext>
                </a:extLst>
              </p14:cNvPr>
              <p14:cNvContentPartPr/>
              <p14:nvPr/>
            </p14:nvContentPartPr>
            <p14:xfrm>
              <a:off x="3945716" y="3416565"/>
              <a:ext cx="235080" cy="26424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CA400031-3D1F-1172-3169-0930BD6B2FC1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3936716" y="3407925"/>
                <a:ext cx="2527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F17DABBA-03F9-DD73-00A8-32BD6FD04A4E}"/>
                  </a:ext>
                </a:extLst>
              </p14:cNvPr>
              <p14:cNvContentPartPr/>
              <p14:nvPr/>
            </p14:nvContentPartPr>
            <p14:xfrm>
              <a:off x="3861476" y="3718245"/>
              <a:ext cx="438480" cy="183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F17DABBA-03F9-DD73-00A8-32BD6FD04A4E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852836" y="3709245"/>
                <a:ext cx="456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B11DCB4A-C38D-AF24-E4D1-BFDB05B6E97D}"/>
                  </a:ext>
                </a:extLst>
              </p14:cNvPr>
              <p14:cNvContentPartPr/>
              <p14:nvPr/>
            </p14:nvContentPartPr>
            <p14:xfrm>
              <a:off x="3895676" y="3906165"/>
              <a:ext cx="187920" cy="14652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B11DCB4A-C38D-AF24-E4D1-BFDB05B6E97D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886676" y="3897525"/>
                <a:ext cx="2055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09D5164B-6734-275C-AB2C-24461722090B}"/>
                  </a:ext>
                </a:extLst>
              </p14:cNvPr>
              <p14:cNvContentPartPr/>
              <p14:nvPr/>
            </p14:nvContentPartPr>
            <p14:xfrm>
              <a:off x="4062356" y="3847485"/>
              <a:ext cx="264600" cy="4143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09D5164B-6734-275C-AB2C-24461722090B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053716" y="3838485"/>
                <a:ext cx="2822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553116FE-1863-209E-A183-357EEA8859AF}"/>
                  </a:ext>
                </a:extLst>
              </p14:cNvPr>
              <p14:cNvContentPartPr/>
              <p14:nvPr/>
            </p14:nvContentPartPr>
            <p14:xfrm>
              <a:off x="4494716" y="3357885"/>
              <a:ext cx="200160" cy="86508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553116FE-1863-209E-A183-357EEA8859AF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486076" y="3348885"/>
                <a:ext cx="21780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4BE3F271-ACAC-F505-F54F-87834303F09F}"/>
                  </a:ext>
                </a:extLst>
              </p14:cNvPr>
              <p14:cNvContentPartPr/>
              <p14:nvPr/>
            </p14:nvContentPartPr>
            <p14:xfrm>
              <a:off x="4706036" y="3535005"/>
              <a:ext cx="116640" cy="39600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4BE3F271-ACAC-F505-F54F-87834303F09F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697036" y="3526365"/>
                <a:ext cx="13428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247B2D6F-F204-2ED8-CFBD-9AABBFC6DD53}"/>
                  </a:ext>
                </a:extLst>
              </p14:cNvPr>
              <p14:cNvContentPartPr/>
              <p14:nvPr/>
            </p14:nvContentPartPr>
            <p14:xfrm>
              <a:off x="4936076" y="3648405"/>
              <a:ext cx="11880" cy="18648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247B2D6F-F204-2ED8-CFBD-9AABBFC6DD53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927076" y="3639405"/>
                <a:ext cx="295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C2C75E11-257F-0A3C-C79B-48A2DB32053F}"/>
                  </a:ext>
                </a:extLst>
              </p14:cNvPr>
              <p14:cNvContentPartPr/>
              <p14:nvPr/>
            </p14:nvContentPartPr>
            <p14:xfrm>
              <a:off x="5064236" y="3731205"/>
              <a:ext cx="117360" cy="720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C2C75E11-257F-0A3C-C79B-48A2DB32053F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5055596" y="3722565"/>
                <a:ext cx="1350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C496CCDA-A72F-37D5-8E89-DB28FD0FEDC3}"/>
                  </a:ext>
                </a:extLst>
              </p14:cNvPr>
              <p14:cNvContentPartPr/>
              <p14:nvPr/>
            </p14:nvContentPartPr>
            <p14:xfrm>
              <a:off x="5300756" y="3548685"/>
              <a:ext cx="203040" cy="12168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C496CCDA-A72F-37D5-8E89-DB28FD0FEDC3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5292116" y="3539685"/>
                <a:ext cx="2206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E737D6F5-C1D3-7251-3C81-9D91C4EE2D4F}"/>
                  </a:ext>
                </a:extLst>
              </p14:cNvPr>
              <p14:cNvContentPartPr/>
              <p14:nvPr/>
            </p14:nvContentPartPr>
            <p14:xfrm>
              <a:off x="5278436" y="3738045"/>
              <a:ext cx="282600" cy="2088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E737D6F5-C1D3-7251-3C81-9D91C4EE2D4F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5269436" y="3729045"/>
                <a:ext cx="3002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5AD6B5A4-0728-48CC-9518-F087CD5834DD}"/>
                  </a:ext>
                </a:extLst>
              </p14:cNvPr>
              <p14:cNvContentPartPr/>
              <p14:nvPr/>
            </p14:nvContentPartPr>
            <p14:xfrm>
              <a:off x="5271956" y="3824445"/>
              <a:ext cx="216720" cy="19944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5AD6B5A4-0728-48CC-9518-F087CD5834DD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5262956" y="3815445"/>
                <a:ext cx="2343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B5F6C926-CC08-B6B0-93A2-470D813D658C}"/>
                  </a:ext>
                </a:extLst>
              </p14:cNvPr>
              <p14:cNvContentPartPr/>
              <p14:nvPr/>
            </p14:nvContentPartPr>
            <p14:xfrm>
              <a:off x="5610716" y="3529965"/>
              <a:ext cx="106200" cy="51948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B5F6C926-CC08-B6B0-93A2-470D813D658C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5601716" y="3521325"/>
                <a:ext cx="12384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6C785E0B-9007-61DC-5E6A-FB899566E671}"/>
                  </a:ext>
                </a:extLst>
              </p14:cNvPr>
              <p14:cNvContentPartPr/>
              <p14:nvPr/>
            </p14:nvContentPartPr>
            <p14:xfrm>
              <a:off x="5878556" y="3686565"/>
              <a:ext cx="109800" cy="20232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6C785E0B-9007-61DC-5E6A-FB899566E671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869556" y="3677925"/>
                <a:ext cx="1274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D0AB8C27-9232-EBFC-1350-803DB07A7AFC}"/>
                  </a:ext>
                </a:extLst>
              </p14:cNvPr>
              <p14:cNvContentPartPr/>
              <p14:nvPr/>
            </p14:nvContentPartPr>
            <p14:xfrm>
              <a:off x="5811956" y="3600525"/>
              <a:ext cx="204480" cy="1908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D0AB8C27-9232-EBFC-1350-803DB07A7AFC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803316" y="3591525"/>
                <a:ext cx="22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81F93C6D-7BCE-A822-328B-EA2C1D875902}"/>
                  </a:ext>
                </a:extLst>
              </p14:cNvPr>
              <p14:cNvContentPartPr/>
              <p14:nvPr/>
            </p14:nvContentPartPr>
            <p14:xfrm>
              <a:off x="6086996" y="3651285"/>
              <a:ext cx="190080" cy="2001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81F93C6D-7BCE-A822-328B-EA2C1D87590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6077996" y="3642285"/>
                <a:ext cx="2077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FA1B80EF-0D49-E41B-79C6-E4490EB80ACB}"/>
                  </a:ext>
                </a:extLst>
              </p14:cNvPr>
              <p14:cNvContentPartPr/>
              <p14:nvPr/>
            </p14:nvContentPartPr>
            <p14:xfrm>
              <a:off x="6101756" y="3671445"/>
              <a:ext cx="147240" cy="16380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FA1B80EF-0D49-E41B-79C6-E4490EB80ACB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6093116" y="3662805"/>
                <a:ext cx="1648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559D4EC6-F8FA-393A-19BB-015E56B22C53}"/>
                  </a:ext>
                </a:extLst>
              </p14:cNvPr>
              <p14:cNvContentPartPr/>
              <p14:nvPr/>
            </p14:nvContentPartPr>
            <p14:xfrm>
              <a:off x="6351956" y="3583245"/>
              <a:ext cx="187560" cy="24732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559D4EC6-F8FA-393A-19BB-015E56B22C53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6343316" y="3574245"/>
                <a:ext cx="2052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ECD50774-FBE2-10F3-A049-5ADB9C862E66}"/>
                  </a:ext>
                </a:extLst>
              </p14:cNvPr>
              <p14:cNvContentPartPr/>
              <p14:nvPr/>
            </p14:nvContentPartPr>
            <p14:xfrm>
              <a:off x="6273116" y="3534285"/>
              <a:ext cx="202680" cy="2592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ECD50774-FBE2-10F3-A049-5ADB9C862E66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6264116" y="3525285"/>
                <a:ext cx="2203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BDB86D1-94CE-430B-11B3-5D5BBAE1B313}"/>
              </a:ext>
            </a:extLst>
          </p:cNvPr>
          <p:cNvGrpSpPr/>
          <p:nvPr/>
        </p:nvGrpSpPr>
        <p:grpSpPr>
          <a:xfrm>
            <a:off x="6776396" y="3460485"/>
            <a:ext cx="1587600" cy="563760"/>
            <a:chOff x="6776396" y="3460485"/>
            <a:chExt cx="158760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ABB28E4-116A-8169-7AC6-09AFBB29D49F}"/>
                    </a:ext>
                  </a:extLst>
                </p14:cNvPr>
                <p14:cNvContentPartPr/>
                <p14:nvPr/>
              </p14:nvContentPartPr>
              <p14:xfrm>
                <a:off x="6855956" y="3601965"/>
                <a:ext cx="18000" cy="140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ABB28E4-116A-8169-7AC6-09AFBB29D49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47316" y="3592965"/>
                  <a:ext cx="35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4A5F35B-CA8A-85E5-F8DB-683F6085A398}"/>
                    </a:ext>
                  </a:extLst>
                </p14:cNvPr>
                <p14:cNvContentPartPr/>
                <p14:nvPr/>
              </p14:nvContentPartPr>
              <p14:xfrm>
                <a:off x="6776396" y="3681165"/>
                <a:ext cx="195120" cy="19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4A5F35B-CA8A-85E5-F8DB-683F6085A39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767756" y="3672165"/>
                  <a:ext cx="212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1EC970B-1DD8-0F04-F69C-EE5BD7366B08}"/>
                    </a:ext>
                  </a:extLst>
                </p14:cNvPr>
                <p14:cNvContentPartPr/>
                <p14:nvPr/>
              </p14:nvContentPartPr>
              <p14:xfrm>
                <a:off x="7311356" y="3504045"/>
                <a:ext cx="208080" cy="1080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1EC970B-1DD8-0F04-F69C-EE5BD7366B0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02356" y="3495045"/>
                  <a:ext cx="225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4A08012-5F44-734C-97AB-EE472089E23C}"/>
                    </a:ext>
                  </a:extLst>
                </p14:cNvPr>
                <p14:cNvContentPartPr/>
                <p14:nvPr/>
              </p14:nvContentPartPr>
              <p14:xfrm>
                <a:off x="7186436" y="3689445"/>
                <a:ext cx="463320" cy="21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4A08012-5F44-734C-97AB-EE472089E23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177796" y="3680805"/>
                  <a:ext cx="480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4D7E9A4-CBD2-1CC4-3AC3-8A5A786B90DD}"/>
                    </a:ext>
                  </a:extLst>
                </p14:cNvPr>
                <p14:cNvContentPartPr/>
                <p14:nvPr/>
              </p14:nvContentPartPr>
              <p14:xfrm>
                <a:off x="7273196" y="3835245"/>
                <a:ext cx="273240" cy="189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4D7E9A4-CBD2-1CC4-3AC3-8A5A786B90D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264196" y="3826605"/>
                  <a:ext cx="290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A0F1FD2-A3D9-E3A6-0519-54B29BA24C17}"/>
                    </a:ext>
                  </a:extLst>
                </p14:cNvPr>
                <p14:cNvContentPartPr/>
                <p14:nvPr/>
              </p14:nvContentPartPr>
              <p14:xfrm>
                <a:off x="7807076" y="3545805"/>
                <a:ext cx="239760" cy="2419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A0F1FD2-A3D9-E3A6-0519-54B29BA24C1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798076" y="3537165"/>
                  <a:ext cx="257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BC72A41-6E9C-1543-A43D-A825ED794282}"/>
                    </a:ext>
                  </a:extLst>
                </p14:cNvPr>
                <p14:cNvContentPartPr/>
                <p14:nvPr/>
              </p14:nvContentPartPr>
              <p14:xfrm>
                <a:off x="8136836" y="3630765"/>
                <a:ext cx="152280" cy="283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BC72A41-6E9C-1543-A43D-A825ED79428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127836" y="3621765"/>
                  <a:ext cx="1699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0444FD8-B0C6-540A-9E18-6FE90E53475B}"/>
                    </a:ext>
                  </a:extLst>
                </p14:cNvPr>
                <p14:cNvContentPartPr/>
                <p14:nvPr/>
              </p14:nvContentPartPr>
              <p14:xfrm>
                <a:off x="8280476" y="3881685"/>
                <a:ext cx="83520" cy="810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0444FD8-B0C6-540A-9E18-6FE90E53475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271476" y="3873045"/>
                  <a:ext cx="101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5452705-4F15-E8D0-5BB8-48BAF36DB29B}"/>
                    </a:ext>
                  </a:extLst>
                </p14:cNvPr>
                <p14:cNvContentPartPr/>
                <p14:nvPr/>
              </p14:nvContentPartPr>
              <p14:xfrm>
                <a:off x="8347076" y="3818685"/>
                <a:ext cx="360" cy="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5452705-4F15-E8D0-5BB8-48BAF36DB29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38436" y="3810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C16E9FB-D868-4D34-CCEE-4BDE4E2A8362}"/>
                    </a:ext>
                  </a:extLst>
                </p14:cNvPr>
                <p14:cNvContentPartPr/>
                <p14:nvPr/>
              </p14:nvContentPartPr>
              <p14:xfrm>
                <a:off x="7769276" y="3460485"/>
                <a:ext cx="289800" cy="28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C16E9FB-D868-4D34-CCEE-4BDE4E2A836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60636" y="3451485"/>
                  <a:ext cx="3074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B3DE48C6-D0A2-010D-44F1-9C63DB7BA37B}"/>
              </a:ext>
            </a:extLst>
          </p:cNvPr>
          <p:cNvGrpSpPr/>
          <p:nvPr/>
        </p:nvGrpSpPr>
        <p:grpSpPr>
          <a:xfrm>
            <a:off x="8621396" y="3285885"/>
            <a:ext cx="1344240" cy="806040"/>
            <a:chOff x="8621396" y="3285885"/>
            <a:chExt cx="1344240" cy="8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76ADB58-A672-8ED6-9ADD-744ECAF5CEF4}"/>
                    </a:ext>
                  </a:extLst>
                </p14:cNvPr>
                <p14:cNvContentPartPr/>
                <p14:nvPr/>
              </p14:nvContentPartPr>
              <p14:xfrm>
                <a:off x="8621396" y="3640125"/>
                <a:ext cx="224280" cy="216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76ADB58-A672-8ED6-9ADD-744ECAF5CEF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612756" y="3631485"/>
                  <a:ext cx="241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B6E5476-82E6-314B-0214-B318F4FAE7D7}"/>
                    </a:ext>
                  </a:extLst>
                </p14:cNvPr>
                <p14:cNvContentPartPr/>
                <p14:nvPr/>
              </p14:nvContentPartPr>
              <p14:xfrm>
                <a:off x="9033956" y="3542565"/>
                <a:ext cx="308520" cy="2610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B6E5476-82E6-314B-0214-B318F4FAE7D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025316" y="3533925"/>
                  <a:ext cx="326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A776AA8-60FD-B1DD-6AF3-B598B0360EE8}"/>
                    </a:ext>
                  </a:extLst>
                </p14:cNvPr>
                <p14:cNvContentPartPr/>
                <p14:nvPr/>
              </p14:nvContentPartPr>
              <p14:xfrm>
                <a:off x="9418796" y="3634365"/>
                <a:ext cx="173160" cy="2944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A776AA8-60FD-B1DD-6AF3-B598B0360EE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410156" y="3625365"/>
                  <a:ext cx="1908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DBA363D-750E-B7EA-4693-071B62AB69D8}"/>
                    </a:ext>
                  </a:extLst>
                </p14:cNvPr>
                <p14:cNvContentPartPr/>
                <p14:nvPr/>
              </p14:nvContentPartPr>
              <p14:xfrm>
                <a:off x="9590156" y="3831285"/>
                <a:ext cx="146160" cy="918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DBA363D-750E-B7EA-4693-071B62AB69D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581156" y="3822285"/>
                  <a:ext cx="163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B13B332-9BC1-2999-1E7D-E6466ECE9A3E}"/>
                    </a:ext>
                  </a:extLst>
                </p14:cNvPr>
                <p14:cNvContentPartPr/>
                <p14:nvPr/>
              </p14:nvContentPartPr>
              <p14:xfrm>
                <a:off x="9031436" y="3445365"/>
                <a:ext cx="252360" cy="558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B13B332-9BC1-2999-1E7D-E6466ECE9A3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022436" y="3436725"/>
                  <a:ext cx="270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98F940E-2618-3224-6CEF-D17976A1895D}"/>
                    </a:ext>
                  </a:extLst>
                </p14:cNvPr>
                <p14:cNvContentPartPr/>
                <p14:nvPr/>
              </p14:nvContentPartPr>
              <p14:xfrm>
                <a:off x="9596636" y="3285885"/>
                <a:ext cx="369000" cy="806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98F940E-2618-3224-6CEF-D17976A1895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587636" y="3277245"/>
                  <a:ext cx="386640" cy="82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103CC90F-4408-07FA-5487-4770336BDA41}"/>
                  </a:ext>
                </a:extLst>
              </p14:cNvPr>
              <p14:cNvContentPartPr/>
              <p14:nvPr/>
            </p14:nvContentPartPr>
            <p14:xfrm>
              <a:off x="7219916" y="3485325"/>
              <a:ext cx="268560" cy="47124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103CC90F-4408-07FA-5487-4770336BDA41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7165916" y="3377325"/>
                <a:ext cx="3762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E55B2F78-CD80-7126-26E9-476F160C46E1}"/>
                  </a:ext>
                </a:extLst>
              </p14:cNvPr>
              <p14:cNvContentPartPr/>
              <p14:nvPr/>
            </p14:nvContentPartPr>
            <p14:xfrm>
              <a:off x="5242796" y="3599805"/>
              <a:ext cx="248400" cy="35244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E55B2F78-CD80-7126-26E9-476F160C46E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5188796" y="3491805"/>
                <a:ext cx="356040" cy="56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C7F00B6F-E722-73D0-579B-3490903D2189}"/>
              </a:ext>
            </a:extLst>
          </p:cNvPr>
          <p:cNvGrpSpPr/>
          <p:nvPr/>
        </p:nvGrpSpPr>
        <p:grpSpPr>
          <a:xfrm>
            <a:off x="5815196" y="4172205"/>
            <a:ext cx="1478520" cy="332280"/>
            <a:chOff x="5815196" y="4172205"/>
            <a:chExt cx="147852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1260CE4-FD1B-9489-5F09-F3946E073EFC}"/>
                    </a:ext>
                  </a:extLst>
                </p14:cNvPr>
                <p14:cNvContentPartPr/>
                <p14:nvPr/>
              </p14:nvContentPartPr>
              <p14:xfrm>
                <a:off x="5815196" y="4248885"/>
                <a:ext cx="929880" cy="2556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1260CE4-FD1B-9489-5F09-F3946E073EF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806556" y="4240245"/>
                  <a:ext cx="947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30B7142-9216-19D5-210A-1BE63DE1FAFC}"/>
                    </a:ext>
                  </a:extLst>
                </p14:cNvPr>
                <p14:cNvContentPartPr/>
                <p14:nvPr/>
              </p14:nvContentPartPr>
              <p14:xfrm>
                <a:off x="6952076" y="4172205"/>
                <a:ext cx="341640" cy="3042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30B7142-9216-19D5-210A-1BE63DE1FAF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943436" y="4163205"/>
                  <a:ext cx="359280" cy="32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486C5938-E83A-C353-4A0B-84C893372D2B}"/>
                  </a:ext>
                </a:extLst>
              </p14:cNvPr>
              <p14:cNvContentPartPr/>
              <p14:nvPr/>
            </p14:nvContentPartPr>
            <p14:xfrm>
              <a:off x="5422796" y="4183005"/>
              <a:ext cx="377640" cy="26892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486C5938-E83A-C353-4A0B-84C893372D2B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414156" y="4174005"/>
                <a:ext cx="3952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6FEF0BE2-EB89-D38F-8B54-E6603A1F5387}"/>
                  </a:ext>
                </a:extLst>
              </p14:cNvPr>
              <p14:cNvContentPartPr/>
              <p14:nvPr/>
            </p14:nvContentPartPr>
            <p14:xfrm>
              <a:off x="4130036" y="3885645"/>
              <a:ext cx="222480" cy="28368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6FEF0BE2-EB89-D38F-8B54-E6603A1F5387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076396" y="3777645"/>
                <a:ext cx="330120" cy="49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oup 365">
            <a:extLst>
              <a:ext uri="{FF2B5EF4-FFF2-40B4-BE49-F238E27FC236}">
                <a16:creationId xmlns:a16="http://schemas.microsoft.com/office/drawing/2014/main" id="{9F052749-2162-CA1E-B3D1-5F3ABBD13362}"/>
              </a:ext>
            </a:extLst>
          </p:cNvPr>
          <p:cNvGrpSpPr/>
          <p:nvPr/>
        </p:nvGrpSpPr>
        <p:grpSpPr>
          <a:xfrm>
            <a:off x="854756" y="4299645"/>
            <a:ext cx="2414160" cy="426240"/>
            <a:chOff x="854756" y="4299645"/>
            <a:chExt cx="241416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1DE1DF3-D8B8-1FCC-1130-D5DD63233BA9}"/>
                    </a:ext>
                  </a:extLst>
                </p14:cNvPr>
                <p14:cNvContentPartPr/>
                <p14:nvPr/>
              </p14:nvContentPartPr>
              <p14:xfrm>
                <a:off x="854756" y="4441485"/>
                <a:ext cx="255960" cy="2350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1DE1DF3-D8B8-1FCC-1130-D5DD63233BA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45756" y="4432485"/>
                  <a:ext cx="273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1209EA7-6B9A-DD5B-5BF3-BCF0E21EEFB6}"/>
                    </a:ext>
                  </a:extLst>
                </p14:cNvPr>
                <p14:cNvContentPartPr/>
                <p14:nvPr/>
              </p14:nvContentPartPr>
              <p14:xfrm>
                <a:off x="1196756" y="4487925"/>
                <a:ext cx="173160" cy="212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1209EA7-6B9A-DD5B-5BF3-BCF0E21EEFB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87756" y="4478925"/>
                  <a:ext cx="190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C544B8F-1165-D596-4E5E-CFED48E83718}"/>
                    </a:ext>
                  </a:extLst>
                </p14:cNvPr>
                <p14:cNvContentPartPr/>
                <p14:nvPr/>
              </p14:nvContentPartPr>
              <p14:xfrm>
                <a:off x="1199636" y="4584765"/>
                <a:ext cx="157680" cy="234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C544B8F-1165-D596-4E5E-CFED48E8371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90636" y="4576125"/>
                  <a:ext cx="175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0A22224-562D-EC54-2F8B-57F9007B163B}"/>
                    </a:ext>
                  </a:extLst>
                </p14:cNvPr>
                <p14:cNvContentPartPr/>
                <p14:nvPr/>
              </p14:nvContentPartPr>
              <p14:xfrm>
                <a:off x="1459196" y="4506645"/>
                <a:ext cx="142920" cy="1360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0A22224-562D-EC54-2F8B-57F9007B163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450556" y="4497645"/>
                  <a:ext cx="160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4EF9629-06F6-6FDB-7219-35F3A81D7BFE}"/>
                    </a:ext>
                  </a:extLst>
                </p14:cNvPr>
                <p14:cNvContentPartPr/>
                <p14:nvPr/>
              </p14:nvContentPartPr>
              <p14:xfrm>
                <a:off x="1682396" y="4339965"/>
                <a:ext cx="182880" cy="3038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4EF9629-06F6-6FDB-7219-35F3A81D7BF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673756" y="4331325"/>
                  <a:ext cx="2005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6B81D987-2936-8169-A9D4-7A1C44BAFB86}"/>
                    </a:ext>
                  </a:extLst>
                </p14:cNvPr>
                <p14:cNvContentPartPr/>
                <p14:nvPr/>
              </p14:nvContentPartPr>
              <p14:xfrm>
                <a:off x="1974356" y="4431765"/>
                <a:ext cx="19800" cy="1526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6B81D987-2936-8169-A9D4-7A1C44BAFB8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965716" y="4423125"/>
                  <a:ext cx="37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CBA5742-E524-4A8F-FBE3-0568CFFBF39E}"/>
                    </a:ext>
                  </a:extLst>
                </p14:cNvPr>
                <p14:cNvContentPartPr/>
                <p14:nvPr/>
              </p14:nvContentPartPr>
              <p14:xfrm>
                <a:off x="1921436" y="4508085"/>
                <a:ext cx="172080" cy="176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CBA5742-E524-4A8F-FBE3-0568CFFBF39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912796" y="4499085"/>
                  <a:ext cx="189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EC0207F-27E6-3762-6501-173D72F93AE7}"/>
                    </a:ext>
                  </a:extLst>
                </p14:cNvPr>
                <p14:cNvContentPartPr/>
                <p14:nvPr/>
              </p14:nvContentPartPr>
              <p14:xfrm>
                <a:off x="2115116" y="4476045"/>
                <a:ext cx="141840" cy="1000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EC0207F-27E6-3762-6501-173D72F93AE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106476" y="4467045"/>
                  <a:ext cx="159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062B27A-510A-9F2E-ED50-27B4CB9DF7EE}"/>
                    </a:ext>
                  </a:extLst>
                </p14:cNvPr>
                <p14:cNvContentPartPr/>
                <p14:nvPr/>
              </p14:nvContentPartPr>
              <p14:xfrm>
                <a:off x="1671956" y="4318005"/>
                <a:ext cx="87120" cy="3880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062B27A-510A-9F2E-ED50-27B4CB9DF7E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662956" y="4309005"/>
                  <a:ext cx="1047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11903928-5ADC-8606-1268-65BFAFB3E73B}"/>
                    </a:ext>
                  </a:extLst>
                </p14:cNvPr>
                <p14:cNvContentPartPr/>
                <p14:nvPr/>
              </p14:nvContentPartPr>
              <p14:xfrm>
                <a:off x="2229236" y="4311165"/>
                <a:ext cx="116640" cy="4147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11903928-5ADC-8606-1268-65BFAFB3E73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220236" y="4302525"/>
                  <a:ext cx="1342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8A033B4-02C1-8EBB-F858-94811CE45FA1}"/>
                    </a:ext>
                  </a:extLst>
                </p14:cNvPr>
                <p14:cNvContentPartPr/>
                <p14:nvPr/>
              </p14:nvContentPartPr>
              <p14:xfrm>
                <a:off x="2476556" y="4478205"/>
                <a:ext cx="158400" cy="518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8A033B4-02C1-8EBB-F858-94811CE45FA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467556" y="4469205"/>
                  <a:ext cx="176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62CD430-7DCE-EF15-F7E7-DADBEF8B9093}"/>
                    </a:ext>
                  </a:extLst>
                </p14:cNvPr>
                <p14:cNvContentPartPr/>
                <p14:nvPr/>
              </p14:nvContentPartPr>
              <p14:xfrm>
                <a:off x="2533076" y="4585485"/>
                <a:ext cx="145440" cy="439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62CD430-7DCE-EF15-F7E7-DADBEF8B909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524436" y="4576845"/>
                  <a:ext cx="163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F80C7EA-7ED5-AC0C-25B3-D0924E9A3C6C}"/>
                    </a:ext>
                  </a:extLst>
                </p14:cNvPr>
                <p14:cNvContentPartPr/>
                <p14:nvPr/>
              </p14:nvContentPartPr>
              <p14:xfrm>
                <a:off x="2850956" y="4436805"/>
                <a:ext cx="110880" cy="1555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F80C7EA-7ED5-AC0C-25B3-D0924E9A3C6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842316" y="4428165"/>
                  <a:ext cx="128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F857DC3-9BCD-DC9A-74A8-D6479265B1C7}"/>
                    </a:ext>
                  </a:extLst>
                </p14:cNvPr>
                <p14:cNvContentPartPr/>
                <p14:nvPr/>
              </p14:nvContentPartPr>
              <p14:xfrm>
                <a:off x="3065516" y="4299645"/>
                <a:ext cx="203400" cy="2667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F857DC3-9BCD-DC9A-74A8-D6479265B1C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056876" y="4290645"/>
                  <a:ext cx="22104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7300E58F-9080-457B-1B53-958024FDA50F}"/>
              </a:ext>
            </a:extLst>
          </p:cNvPr>
          <p:cNvGrpSpPr/>
          <p:nvPr/>
        </p:nvGrpSpPr>
        <p:grpSpPr>
          <a:xfrm>
            <a:off x="208556" y="4924245"/>
            <a:ext cx="7929360" cy="982080"/>
            <a:chOff x="208556" y="4924245"/>
            <a:chExt cx="7929360" cy="9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10C3A45-F2F6-53AF-70C8-8E3D17906762}"/>
                    </a:ext>
                  </a:extLst>
                </p14:cNvPr>
                <p14:cNvContentPartPr/>
                <p14:nvPr/>
              </p14:nvContentPartPr>
              <p14:xfrm>
                <a:off x="2680316" y="5242845"/>
                <a:ext cx="363240" cy="2862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10C3A45-F2F6-53AF-70C8-8E3D1790676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671676" y="5233845"/>
                  <a:ext cx="3808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332D55A-F3EA-8FCD-C0B3-FB82E5CECDA9}"/>
                    </a:ext>
                  </a:extLst>
                </p14:cNvPr>
                <p14:cNvContentPartPr/>
                <p14:nvPr/>
              </p14:nvContentPartPr>
              <p14:xfrm>
                <a:off x="3159116" y="5125485"/>
                <a:ext cx="324720" cy="442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332D55A-F3EA-8FCD-C0B3-FB82E5CECDA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150476" y="5116845"/>
                  <a:ext cx="342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49BA324-3AA4-562B-3B94-AB02C7F93B9B}"/>
                    </a:ext>
                  </a:extLst>
                </p14:cNvPr>
                <p14:cNvContentPartPr/>
                <p14:nvPr/>
              </p14:nvContentPartPr>
              <p14:xfrm>
                <a:off x="3209876" y="5319165"/>
                <a:ext cx="123840" cy="281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49BA324-3AA4-562B-3B94-AB02C7F93B9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201236" y="5310165"/>
                  <a:ext cx="1414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D07094D-9FD7-FC4D-BB52-B264036792CD}"/>
                    </a:ext>
                  </a:extLst>
                </p14:cNvPr>
                <p14:cNvContentPartPr/>
                <p14:nvPr/>
              </p14:nvContentPartPr>
              <p14:xfrm>
                <a:off x="3773636" y="5364165"/>
                <a:ext cx="230400" cy="82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D07094D-9FD7-FC4D-BB52-B264036792C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764996" y="5355165"/>
                  <a:ext cx="248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EBE6F5B-1F1A-E3E2-835F-F6C1BA42FAAF}"/>
                    </a:ext>
                  </a:extLst>
                </p14:cNvPr>
                <p14:cNvContentPartPr/>
                <p14:nvPr/>
              </p14:nvContentPartPr>
              <p14:xfrm>
                <a:off x="3898196" y="5293605"/>
                <a:ext cx="17280" cy="1821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EBE6F5B-1F1A-E3E2-835F-F6C1BA42FAA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89556" y="5284965"/>
                  <a:ext cx="34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0A42ADB-B5CF-BE67-22CE-2B409A9D6F07}"/>
                    </a:ext>
                  </a:extLst>
                </p14:cNvPr>
                <p14:cNvContentPartPr/>
                <p14:nvPr/>
              </p14:nvContentPartPr>
              <p14:xfrm>
                <a:off x="4274396" y="5129085"/>
                <a:ext cx="32040" cy="1814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0A42ADB-B5CF-BE67-22CE-2B409A9D6F0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265756" y="5120085"/>
                  <a:ext cx="49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647A7C03-CF58-3752-4674-8B4D2024BF41}"/>
                    </a:ext>
                  </a:extLst>
                </p14:cNvPr>
                <p14:cNvContentPartPr/>
                <p14:nvPr/>
              </p14:nvContentPartPr>
              <p14:xfrm>
                <a:off x="4128596" y="5365965"/>
                <a:ext cx="284400" cy="172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647A7C03-CF58-3752-4674-8B4D2024BF4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119596" y="5357325"/>
                  <a:ext cx="302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87BB9B9-0634-5BB3-58EF-B5D91C26337D}"/>
                    </a:ext>
                  </a:extLst>
                </p14:cNvPr>
                <p14:cNvContentPartPr/>
                <p14:nvPr/>
              </p14:nvContentPartPr>
              <p14:xfrm>
                <a:off x="4174316" y="5514285"/>
                <a:ext cx="90720" cy="1512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87BB9B9-0634-5BB3-58EF-B5D91C26337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165316" y="5505285"/>
                  <a:ext cx="108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3DCA61A-870B-661E-95FD-DD919FF28492}"/>
                    </a:ext>
                  </a:extLst>
                </p14:cNvPr>
                <p14:cNvContentPartPr/>
                <p14:nvPr/>
              </p14:nvContentPartPr>
              <p14:xfrm>
                <a:off x="4353956" y="5524365"/>
                <a:ext cx="115200" cy="1303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3DCA61A-870B-661E-95FD-DD919FF2849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345316" y="5515725"/>
                  <a:ext cx="132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382DA99-92B0-AD4E-E8EF-87176AF5BC57}"/>
                    </a:ext>
                  </a:extLst>
                </p14:cNvPr>
                <p14:cNvContentPartPr/>
                <p14:nvPr/>
              </p14:nvContentPartPr>
              <p14:xfrm>
                <a:off x="4667876" y="5097045"/>
                <a:ext cx="170640" cy="5785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382DA99-92B0-AD4E-E8EF-87176AF5BC5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658876" y="5088045"/>
                  <a:ext cx="18828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AA4859E-0533-DCF4-D95C-7C54FB00CB2E}"/>
                    </a:ext>
                  </a:extLst>
                </p14:cNvPr>
                <p14:cNvContentPartPr/>
                <p14:nvPr/>
              </p14:nvContentPartPr>
              <p14:xfrm>
                <a:off x="4956236" y="5312685"/>
                <a:ext cx="144720" cy="2466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AA4859E-0533-DCF4-D95C-7C54FB00CB2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947596" y="5303685"/>
                  <a:ext cx="162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C6E7D4C-C4F8-4242-B969-7B3B1D7D1CC8}"/>
                    </a:ext>
                  </a:extLst>
                </p14:cNvPr>
                <p14:cNvContentPartPr/>
                <p14:nvPr/>
              </p14:nvContentPartPr>
              <p14:xfrm>
                <a:off x="4973516" y="5232765"/>
                <a:ext cx="156240" cy="18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C6E7D4C-C4F8-4242-B969-7B3B1D7D1CC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964876" y="5223765"/>
                  <a:ext cx="173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4376249-C52C-4BDC-088F-947DEEA682EE}"/>
                    </a:ext>
                  </a:extLst>
                </p14:cNvPr>
                <p14:cNvContentPartPr/>
                <p14:nvPr/>
              </p14:nvContentPartPr>
              <p14:xfrm>
                <a:off x="5295716" y="5292165"/>
                <a:ext cx="178200" cy="1641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4376249-C52C-4BDC-088F-947DEEA682E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287076" y="5283525"/>
                  <a:ext cx="195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A7D60979-8636-1F23-4FBC-5135837A0247}"/>
                    </a:ext>
                  </a:extLst>
                </p14:cNvPr>
                <p14:cNvContentPartPr/>
                <p14:nvPr/>
              </p14:nvContentPartPr>
              <p14:xfrm>
                <a:off x="5300036" y="5327805"/>
                <a:ext cx="175680" cy="1202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A7D60979-8636-1F23-4FBC-5135837A024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291396" y="5318805"/>
                  <a:ext cx="193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3D3AFCF-89DC-42A1-7B90-4B3F07FBCA7E}"/>
                    </a:ext>
                  </a:extLst>
                </p14:cNvPr>
                <p14:cNvContentPartPr/>
                <p14:nvPr/>
              </p14:nvContentPartPr>
              <p14:xfrm>
                <a:off x="5582276" y="5226285"/>
                <a:ext cx="160920" cy="2786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3D3AFCF-89DC-42A1-7B90-4B3F07FBCA7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573276" y="5217645"/>
                  <a:ext cx="1785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EB70E17-004C-A24C-30DC-09D69457ADB1}"/>
                    </a:ext>
                  </a:extLst>
                </p14:cNvPr>
                <p14:cNvContentPartPr/>
                <p14:nvPr/>
              </p14:nvContentPartPr>
              <p14:xfrm>
                <a:off x="5523596" y="5127285"/>
                <a:ext cx="264960" cy="97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EB70E17-004C-A24C-30DC-09D69457ADB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514956" y="5118645"/>
                  <a:ext cx="282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CC1BB68C-543C-F4FD-15CD-3C4FD8E54678}"/>
                    </a:ext>
                  </a:extLst>
                </p14:cNvPr>
                <p14:cNvContentPartPr/>
                <p14:nvPr/>
              </p14:nvContentPartPr>
              <p14:xfrm>
                <a:off x="6420356" y="5342925"/>
                <a:ext cx="178560" cy="280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CC1BB68C-543C-F4FD-15CD-3C4FD8E5467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411356" y="5333925"/>
                  <a:ext cx="196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BB1A629-7C47-1CAA-4F26-017D69B5650D}"/>
                    </a:ext>
                  </a:extLst>
                </p14:cNvPr>
                <p14:cNvContentPartPr/>
                <p14:nvPr/>
              </p14:nvContentPartPr>
              <p14:xfrm>
                <a:off x="6777836" y="5245005"/>
                <a:ext cx="315720" cy="2203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BB1A629-7C47-1CAA-4F26-017D69B5650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768836" y="5236005"/>
                  <a:ext cx="333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749250F-28C5-9E4C-8F63-C55294FBC0EF}"/>
                    </a:ext>
                  </a:extLst>
                </p14:cNvPr>
                <p14:cNvContentPartPr/>
                <p14:nvPr/>
              </p14:nvContentPartPr>
              <p14:xfrm>
                <a:off x="6831116" y="5141325"/>
                <a:ext cx="202320" cy="291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749250F-28C5-9E4C-8F63-C55294FBC0E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822116" y="5132685"/>
                  <a:ext cx="219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A0A5955-D65F-FFA1-2A98-96528AE6E32F}"/>
                    </a:ext>
                  </a:extLst>
                </p14:cNvPr>
                <p14:cNvContentPartPr/>
                <p14:nvPr/>
              </p14:nvContentPartPr>
              <p14:xfrm>
                <a:off x="7233236" y="5275605"/>
                <a:ext cx="158400" cy="3672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A0A5955-D65F-FFA1-2A98-96528AE6E32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224596" y="5266965"/>
                  <a:ext cx="1760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207A8540-225F-7279-5C21-26D9FC1D1BC5}"/>
                    </a:ext>
                  </a:extLst>
                </p14:cNvPr>
                <p14:cNvContentPartPr/>
                <p14:nvPr/>
              </p14:nvContentPartPr>
              <p14:xfrm>
                <a:off x="7329716" y="5552445"/>
                <a:ext cx="189360" cy="727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207A8540-225F-7279-5C21-26D9FC1D1BC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320716" y="5543805"/>
                  <a:ext cx="207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B8610354-BE52-A05A-DCEA-8E56B3CE70A9}"/>
                    </a:ext>
                  </a:extLst>
                </p14:cNvPr>
                <p14:cNvContentPartPr/>
                <p14:nvPr/>
              </p14:nvContentPartPr>
              <p14:xfrm>
                <a:off x="7477316" y="5088405"/>
                <a:ext cx="358200" cy="6624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B8610354-BE52-A05A-DCEA-8E56B3CE70A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468676" y="5079405"/>
                  <a:ext cx="37584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150DF16-3F5C-9854-CCC6-39EDC81E5209}"/>
                    </a:ext>
                  </a:extLst>
                </p14:cNvPr>
                <p14:cNvContentPartPr/>
                <p14:nvPr/>
              </p14:nvContentPartPr>
              <p14:xfrm>
                <a:off x="369836" y="5206485"/>
                <a:ext cx="147960" cy="2955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150DF16-3F5C-9854-CCC6-39EDC81E520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61196" y="5197845"/>
                  <a:ext cx="1656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07C23988-3A0D-6E0D-8108-F2434669852D}"/>
                    </a:ext>
                  </a:extLst>
                </p14:cNvPr>
                <p14:cNvContentPartPr/>
                <p14:nvPr/>
              </p14:nvContentPartPr>
              <p14:xfrm>
                <a:off x="362276" y="5344725"/>
                <a:ext cx="154800" cy="126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07C23988-3A0D-6E0D-8108-F2434669852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53636" y="5335725"/>
                  <a:ext cx="172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13E8934-E0A5-6DC4-90AB-DF3E2737753D}"/>
                    </a:ext>
                  </a:extLst>
                </p14:cNvPr>
                <p14:cNvContentPartPr/>
                <p14:nvPr/>
              </p14:nvContentPartPr>
              <p14:xfrm>
                <a:off x="325556" y="5194605"/>
                <a:ext cx="218880" cy="259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13E8934-E0A5-6DC4-90AB-DF3E2737753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16556" y="5185605"/>
                  <a:ext cx="236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B1F6270-925D-4A2B-5913-16F5F4177818}"/>
                    </a:ext>
                  </a:extLst>
                </p14:cNvPr>
                <p14:cNvContentPartPr/>
                <p14:nvPr/>
              </p14:nvContentPartPr>
              <p14:xfrm>
                <a:off x="294236" y="5109285"/>
                <a:ext cx="272880" cy="331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B1F6270-925D-4A2B-5913-16F5F417781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85236" y="5100645"/>
                  <a:ext cx="290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263DD48-4C9D-0413-C7C9-7C963C0BA1E8}"/>
                    </a:ext>
                  </a:extLst>
                </p14:cNvPr>
                <p14:cNvContentPartPr/>
                <p14:nvPr/>
              </p14:nvContentPartPr>
              <p14:xfrm>
                <a:off x="762956" y="5301525"/>
                <a:ext cx="28800" cy="1663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263DD48-4C9D-0413-C7C9-7C963C0BA1E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53956" y="5292885"/>
                  <a:ext cx="46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DDD15A79-67B4-3B2E-1087-C597B7E13003}"/>
                    </a:ext>
                  </a:extLst>
                </p14:cNvPr>
                <p14:cNvContentPartPr/>
                <p14:nvPr/>
              </p14:nvContentPartPr>
              <p14:xfrm>
                <a:off x="667196" y="5387205"/>
                <a:ext cx="193320" cy="129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DDD15A79-67B4-3B2E-1087-C597B7E1300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58196" y="5378205"/>
                  <a:ext cx="210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9C6BE981-6EC8-AF8B-4C6E-32FE15B261B0}"/>
                    </a:ext>
                  </a:extLst>
                </p14:cNvPr>
                <p14:cNvContentPartPr/>
                <p14:nvPr/>
              </p14:nvContentPartPr>
              <p14:xfrm>
                <a:off x="945116" y="5299005"/>
                <a:ext cx="296640" cy="1602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9C6BE981-6EC8-AF8B-4C6E-32FE15B261B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36116" y="5290005"/>
                  <a:ext cx="314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9BC50536-EBC0-C51B-6D22-C9EDA4028C13}"/>
                    </a:ext>
                  </a:extLst>
                </p14:cNvPr>
                <p14:cNvContentPartPr/>
                <p14:nvPr/>
              </p14:nvContentPartPr>
              <p14:xfrm>
                <a:off x="995156" y="5180205"/>
                <a:ext cx="223920" cy="187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9BC50536-EBC0-C51B-6D22-C9EDA4028C13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86156" y="5171565"/>
                  <a:ext cx="241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A9CC9C65-59D4-4873-F27A-895773C5A9FE}"/>
                    </a:ext>
                  </a:extLst>
                </p14:cNvPr>
                <p14:cNvContentPartPr/>
                <p14:nvPr/>
              </p14:nvContentPartPr>
              <p14:xfrm>
                <a:off x="1352996" y="5304405"/>
                <a:ext cx="160560" cy="1854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A9CC9C65-59D4-4873-F27A-895773C5A9F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343996" y="5295765"/>
                  <a:ext cx="178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DAAB5FA-947A-75DB-294A-FB8EF24B6B43}"/>
                    </a:ext>
                  </a:extLst>
                </p14:cNvPr>
                <p14:cNvContentPartPr/>
                <p14:nvPr/>
              </p14:nvContentPartPr>
              <p14:xfrm>
                <a:off x="1326716" y="5331405"/>
                <a:ext cx="159840" cy="1177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DAAB5FA-947A-75DB-294A-FB8EF24B6B4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317716" y="5322405"/>
                  <a:ext cx="177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45D4E59-A2BF-48F5-A09C-178D7E3ED6D0}"/>
                    </a:ext>
                  </a:extLst>
                </p14:cNvPr>
                <p14:cNvContentPartPr/>
                <p14:nvPr/>
              </p14:nvContentPartPr>
              <p14:xfrm>
                <a:off x="1657556" y="5194245"/>
                <a:ext cx="251640" cy="3027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45D4E59-A2BF-48F5-A09C-178D7E3ED6D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648556" y="5185605"/>
                  <a:ext cx="269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8749C0A-5DC1-E285-CA12-F7469A9FB8F7}"/>
                    </a:ext>
                  </a:extLst>
                </p14:cNvPr>
                <p14:cNvContentPartPr/>
                <p14:nvPr/>
              </p14:nvContentPartPr>
              <p14:xfrm>
                <a:off x="1605716" y="5083005"/>
                <a:ext cx="328680" cy="388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8749C0A-5DC1-E285-CA12-F7469A9FB8F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597076" y="5074365"/>
                  <a:ext cx="346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BD600BA7-9611-41B9-CBA4-F1B5788F07D0}"/>
                    </a:ext>
                  </a:extLst>
                </p14:cNvPr>
                <p14:cNvContentPartPr/>
                <p14:nvPr/>
              </p14:nvContentPartPr>
              <p14:xfrm>
                <a:off x="2235716" y="5278845"/>
                <a:ext cx="221040" cy="151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BD600BA7-9611-41B9-CBA4-F1B5788F07D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226716" y="5270205"/>
                  <a:ext cx="238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430CD51B-4B26-C068-37E5-B8435C1D9B20}"/>
                    </a:ext>
                  </a:extLst>
                </p14:cNvPr>
                <p14:cNvContentPartPr/>
                <p14:nvPr/>
              </p14:nvContentPartPr>
              <p14:xfrm>
                <a:off x="2258756" y="5381445"/>
                <a:ext cx="283320" cy="291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430CD51B-4B26-C068-37E5-B8435C1D9B2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250116" y="5372805"/>
                  <a:ext cx="300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72A44B98-3619-269B-ACA3-A04186712E29}"/>
                    </a:ext>
                  </a:extLst>
                </p14:cNvPr>
                <p14:cNvContentPartPr/>
                <p14:nvPr/>
              </p14:nvContentPartPr>
              <p14:xfrm>
                <a:off x="208556" y="4924245"/>
                <a:ext cx="7929360" cy="9820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72A44B98-3619-269B-ACA3-A04186712E2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99916" y="4915245"/>
                  <a:ext cx="7947000" cy="9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ACE31325-EF53-BAD8-B10E-FA2EF88A9625}"/>
                  </a:ext>
                </a:extLst>
              </p14:cNvPr>
              <p14:cNvContentPartPr/>
              <p14:nvPr/>
            </p14:nvContentPartPr>
            <p14:xfrm>
              <a:off x="239156" y="4849725"/>
              <a:ext cx="7757640" cy="18144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ACE31325-EF53-BAD8-B10E-FA2EF88A9625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30156" y="4841085"/>
                <a:ext cx="77752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A775009C-FB70-A6A4-2AD3-113E666A1A6D}"/>
                  </a:ext>
                </a:extLst>
              </p14:cNvPr>
              <p14:cNvContentPartPr/>
              <p14:nvPr/>
            </p14:nvContentPartPr>
            <p14:xfrm>
              <a:off x="8830556" y="4926405"/>
              <a:ext cx="310680" cy="20484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A775009C-FB70-A6A4-2AD3-113E666A1A6D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8821556" y="4917405"/>
                <a:ext cx="32832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" name="Group 409">
            <a:extLst>
              <a:ext uri="{FF2B5EF4-FFF2-40B4-BE49-F238E27FC236}">
                <a16:creationId xmlns:a16="http://schemas.microsoft.com/office/drawing/2014/main" id="{4497F127-87BA-D19D-FF0D-ED802BD04C7F}"/>
              </a:ext>
            </a:extLst>
          </p:cNvPr>
          <p:cNvGrpSpPr/>
          <p:nvPr/>
        </p:nvGrpSpPr>
        <p:grpSpPr>
          <a:xfrm>
            <a:off x="9156356" y="4784565"/>
            <a:ext cx="1598040" cy="471240"/>
            <a:chOff x="9156356" y="4784565"/>
            <a:chExt cx="159804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FAF235A-F3D1-65EF-A22B-337C3A4BA92C}"/>
                    </a:ext>
                  </a:extLst>
                </p14:cNvPr>
                <p14:cNvContentPartPr/>
                <p14:nvPr/>
              </p14:nvContentPartPr>
              <p14:xfrm>
                <a:off x="9156356" y="4784565"/>
                <a:ext cx="1598040" cy="4712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FAF235A-F3D1-65EF-A22B-337C3A4BA92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147356" y="4775925"/>
                  <a:ext cx="16156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5E86813-59B9-DD50-360C-D32856781F34}"/>
                    </a:ext>
                  </a:extLst>
                </p14:cNvPr>
                <p14:cNvContentPartPr/>
                <p14:nvPr/>
              </p14:nvContentPartPr>
              <p14:xfrm>
                <a:off x="10280636" y="4851885"/>
                <a:ext cx="21960" cy="61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5E86813-59B9-DD50-360C-D32856781F34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271996" y="4842885"/>
                  <a:ext cx="396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B2332A6A-EAD2-8132-430A-77F8524509CB}"/>
              </a:ext>
            </a:extLst>
          </p:cNvPr>
          <p:cNvGrpSpPr/>
          <p:nvPr/>
        </p:nvGrpSpPr>
        <p:grpSpPr>
          <a:xfrm>
            <a:off x="8799596" y="5372805"/>
            <a:ext cx="1017000" cy="359280"/>
            <a:chOff x="8799596" y="5372805"/>
            <a:chExt cx="10170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182D1C1-6E3C-F258-B13B-43AFC6D890E4}"/>
                    </a:ext>
                  </a:extLst>
                </p14:cNvPr>
                <p14:cNvContentPartPr/>
                <p14:nvPr/>
              </p14:nvContentPartPr>
              <p14:xfrm>
                <a:off x="8799596" y="5438325"/>
                <a:ext cx="281520" cy="2577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182D1C1-6E3C-F258-B13B-43AFC6D890E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790956" y="5429685"/>
                  <a:ext cx="2991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7DB7176B-CA1F-BE45-A0AF-7131710D6062}"/>
                    </a:ext>
                  </a:extLst>
                </p14:cNvPr>
                <p14:cNvContentPartPr/>
                <p14:nvPr/>
              </p14:nvContentPartPr>
              <p14:xfrm>
                <a:off x="9129356" y="5372805"/>
                <a:ext cx="452160" cy="3034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7DB7176B-CA1F-BE45-A0AF-7131710D606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120356" y="5363805"/>
                  <a:ext cx="469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AE129597-B016-6945-31BF-04D0A3A1972B}"/>
                    </a:ext>
                  </a:extLst>
                </p14:cNvPr>
                <p14:cNvContentPartPr/>
                <p14:nvPr/>
              </p14:nvContentPartPr>
              <p14:xfrm>
                <a:off x="9585836" y="5382885"/>
                <a:ext cx="17280" cy="709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AE129597-B016-6945-31BF-04D0A3A1972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576836" y="5373885"/>
                  <a:ext cx="34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3C6FE325-C99F-9737-4168-2C5E278EE0A1}"/>
                    </a:ext>
                  </a:extLst>
                </p14:cNvPr>
                <p14:cNvContentPartPr/>
                <p14:nvPr/>
              </p14:nvContentPartPr>
              <p14:xfrm>
                <a:off x="9616796" y="5538045"/>
                <a:ext cx="199800" cy="1940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3C6FE325-C99F-9737-4168-2C5E278EE0A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608156" y="5529045"/>
                  <a:ext cx="2174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B2D346FE-B1AA-86E6-81EF-9DD89A13BCEB}"/>
              </a:ext>
            </a:extLst>
          </p:cNvPr>
          <p:cNvGrpSpPr/>
          <p:nvPr/>
        </p:nvGrpSpPr>
        <p:grpSpPr>
          <a:xfrm>
            <a:off x="9988316" y="5348685"/>
            <a:ext cx="902160" cy="319680"/>
            <a:chOff x="9988316" y="5348685"/>
            <a:chExt cx="90216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FB4EFD51-7070-5CA4-DC7C-A9829ACDD252}"/>
                    </a:ext>
                  </a:extLst>
                </p14:cNvPr>
                <p14:cNvContentPartPr/>
                <p14:nvPr/>
              </p14:nvContentPartPr>
              <p14:xfrm>
                <a:off x="9988316" y="5380365"/>
                <a:ext cx="774360" cy="2880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FB4EFD51-7070-5CA4-DC7C-A9829ACDD25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979676" y="5371365"/>
                  <a:ext cx="792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5FAD356-D575-6FA4-0FC4-CFC797C7FC47}"/>
                    </a:ext>
                  </a:extLst>
                </p14:cNvPr>
                <p14:cNvContentPartPr/>
                <p14:nvPr/>
              </p14:nvContentPartPr>
              <p14:xfrm>
                <a:off x="10745036" y="5348685"/>
                <a:ext cx="72000" cy="709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5FAD356-D575-6FA4-0FC4-CFC797C7FC4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736396" y="5340045"/>
                  <a:ext cx="89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2DBCA73D-57F7-1EEB-489B-9C29507A4F6D}"/>
                    </a:ext>
                  </a:extLst>
                </p14:cNvPr>
                <p14:cNvContentPartPr/>
                <p14:nvPr/>
              </p14:nvContentPartPr>
              <p14:xfrm>
                <a:off x="10805156" y="5351925"/>
                <a:ext cx="85320" cy="712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2DBCA73D-57F7-1EEB-489B-9C29507A4F6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796516" y="5342925"/>
                  <a:ext cx="10296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61225353-DB94-145F-64CD-856863099267}"/>
              </a:ext>
            </a:extLst>
          </p:cNvPr>
          <p:cNvGrpSpPr/>
          <p:nvPr/>
        </p:nvGrpSpPr>
        <p:grpSpPr>
          <a:xfrm>
            <a:off x="8607356" y="4851165"/>
            <a:ext cx="190080" cy="220680"/>
            <a:chOff x="8607356" y="4851165"/>
            <a:chExt cx="19008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C18F4C23-7368-B0A5-2295-BD03D29100C5}"/>
                    </a:ext>
                  </a:extLst>
                </p14:cNvPr>
                <p14:cNvContentPartPr/>
                <p14:nvPr/>
              </p14:nvContentPartPr>
              <p14:xfrm>
                <a:off x="8607356" y="4851165"/>
                <a:ext cx="116280" cy="1378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C18F4C23-7368-B0A5-2295-BD03D29100C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598356" y="4842165"/>
                  <a:ext cx="133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3CAE362-51C1-2F2A-C0AF-D6EE618AC8BD}"/>
                    </a:ext>
                  </a:extLst>
                </p14:cNvPr>
                <p14:cNvContentPartPr/>
                <p14:nvPr/>
              </p14:nvContentPartPr>
              <p14:xfrm>
                <a:off x="8743436" y="4899765"/>
                <a:ext cx="54000" cy="1720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3CAE362-51C1-2F2A-C0AF-D6EE618AC8B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734436" y="4890765"/>
                  <a:ext cx="7164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00557360-E29A-F315-529E-058417C40A37}"/>
                  </a:ext>
                </a:extLst>
              </p14:cNvPr>
              <p14:cNvContentPartPr/>
              <p14:nvPr/>
            </p14:nvContentPartPr>
            <p14:xfrm>
              <a:off x="4894676" y="5194965"/>
              <a:ext cx="869760" cy="29088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00557360-E29A-F315-529E-058417C40A37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4840676" y="5087325"/>
                <a:ext cx="977400" cy="50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E9DF8348-641B-D9B4-D268-960A2B8C0249}"/>
              </a:ext>
            </a:extLst>
          </p:cNvPr>
          <p:cNvGrpSpPr/>
          <p:nvPr/>
        </p:nvGrpSpPr>
        <p:grpSpPr>
          <a:xfrm>
            <a:off x="4767236" y="6113325"/>
            <a:ext cx="714960" cy="331920"/>
            <a:chOff x="4767236" y="6113325"/>
            <a:chExt cx="71496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478BC0B7-F1D4-C5C4-A979-839FCD135D19}"/>
                    </a:ext>
                  </a:extLst>
                </p14:cNvPr>
                <p14:cNvContentPartPr/>
                <p14:nvPr/>
              </p14:nvContentPartPr>
              <p14:xfrm>
                <a:off x="4767236" y="6113325"/>
                <a:ext cx="79920" cy="3168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478BC0B7-F1D4-C5C4-A979-839FCD135D1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758596" y="6104685"/>
                  <a:ext cx="975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10C12612-B596-30C0-A451-F94C2FE08562}"/>
                    </a:ext>
                  </a:extLst>
                </p14:cNvPr>
                <p14:cNvContentPartPr/>
                <p14:nvPr/>
              </p14:nvContentPartPr>
              <p14:xfrm>
                <a:off x="4881356" y="6126645"/>
                <a:ext cx="117360" cy="3186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10C12612-B596-30C0-A451-F94C2FE0856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872356" y="6118005"/>
                  <a:ext cx="135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FAEA2A3A-7539-AB8A-39F9-7E9C9749CA9F}"/>
                    </a:ext>
                  </a:extLst>
                </p14:cNvPr>
                <p14:cNvContentPartPr/>
                <p14:nvPr/>
              </p14:nvContentPartPr>
              <p14:xfrm>
                <a:off x="4798196" y="6297645"/>
                <a:ext cx="119160" cy="126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FAEA2A3A-7539-AB8A-39F9-7E9C9749CA9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789196" y="6289005"/>
                  <a:ext cx="136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34316E73-63D5-2A39-34BB-57F7BE2F438C}"/>
                    </a:ext>
                  </a:extLst>
                </p14:cNvPr>
                <p14:cNvContentPartPr/>
                <p14:nvPr/>
              </p14:nvContentPartPr>
              <p14:xfrm>
                <a:off x="4995836" y="6118365"/>
                <a:ext cx="486360" cy="3193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34316E73-63D5-2A39-34BB-57F7BE2F438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986836" y="6109725"/>
                  <a:ext cx="50400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AF982477-A79F-EA76-FDB5-A27ABCB9F6AA}"/>
              </a:ext>
            </a:extLst>
          </p:cNvPr>
          <p:cNvGrpSpPr/>
          <p:nvPr/>
        </p:nvGrpSpPr>
        <p:grpSpPr>
          <a:xfrm>
            <a:off x="5704316" y="6067245"/>
            <a:ext cx="1293120" cy="343800"/>
            <a:chOff x="5704316" y="6067245"/>
            <a:chExt cx="129312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BBCDE8A3-2144-B431-462B-4BC34A9243E2}"/>
                    </a:ext>
                  </a:extLst>
                </p14:cNvPr>
                <p14:cNvContentPartPr/>
                <p14:nvPr/>
              </p14:nvContentPartPr>
              <p14:xfrm>
                <a:off x="5704316" y="6067245"/>
                <a:ext cx="1247400" cy="3438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BBCDE8A3-2144-B431-462B-4BC34A9243E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695676" y="6058245"/>
                  <a:ext cx="12650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0B57E96B-EC38-81C5-864C-DA2DD9F0888D}"/>
                    </a:ext>
                  </a:extLst>
                </p14:cNvPr>
                <p14:cNvContentPartPr/>
                <p14:nvPr/>
              </p14:nvContentPartPr>
              <p14:xfrm>
                <a:off x="6671276" y="6146805"/>
                <a:ext cx="326160" cy="327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0B57E96B-EC38-81C5-864C-DA2DD9F0888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662636" y="6138165"/>
                  <a:ext cx="34380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25C61A48-0B51-114A-BF72-2D1E0F2DF13A}"/>
                  </a:ext>
                </a:extLst>
              </p14:cNvPr>
              <p14:cNvContentPartPr/>
              <p14:nvPr/>
            </p14:nvContentPartPr>
            <p14:xfrm>
              <a:off x="5114276" y="5677365"/>
              <a:ext cx="195120" cy="34164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25C61A48-0B51-114A-BF72-2D1E0F2DF13A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5105636" y="5668365"/>
                <a:ext cx="212760" cy="35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9" name="Group 438">
            <a:extLst>
              <a:ext uri="{FF2B5EF4-FFF2-40B4-BE49-F238E27FC236}">
                <a16:creationId xmlns:a16="http://schemas.microsoft.com/office/drawing/2014/main" id="{FEE9920B-631E-2274-7529-24C0589BF0F5}"/>
              </a:ext>
            </a:extLst>
          </p:cNvPr>
          <p:cNvGrpSpPr/>
          <p:nvPr/>
        </p:nvGrpSpPr>
        <p:grpSpPr>
          <a:xfrm>
            <a:off x="7807796" y="5933685"/>
            <a:ext cx="1659960" cy="405000"/>
            <a:chOff x="7807796" y="5933685"/>
            <a:chExt cx="165996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BAE02D50-0ABC-30EC-7358-F667B7890778}"/>
                    </a:ext>
                  </a:extLst>
                </p14:cNvPr>
                <p14:cNvContentPartPr/>
                <p14:nvPr/>
              </p14:nvContentPartPr>
              <p14:xfrm>
                <a:off x="7807796" y="5989125"/>
                <a:ext cx="601560" cy="3495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BAE02D50-0ABC-30EC-7358-F667B7890778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798796" y="5980125"/>
                  <a:ext cx="6192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5ACF7964-5A8E-92EF-8F03-774A4BE44133}"/>
                    </a:ext>
                  </a:extLst>
                </p14:cNvPr>
                <p14:cNvContentPartPr/>
                <p14:nvPr/>
              </p14:nvContentPartPr>
              <p14:xfrm>
                <a:off x="8078876" y="6149325"/>
                <a:ext cx="207720" cy="626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5ACF7964-5A8E-92EF-8F03-774A4BE4413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069876" y="6140685"/>
                  <a:ext cx="225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6F87E092-B994-3354-DDE0-3BA4269082AF}"/>
                    </a:ext>
                  </a:extLst>
                </p14:cNvPr>
                <p14:cNvContentPartPr/>
                <p14:nvPr/>
              </p14:nvContentPartPr>
              <p14:xfrm>
                <a:off x="8641196" y="5933685"/>
                <a:ext cx="826560" cy="3470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6F87E092-B994-3354-DDE0-3BA4269082A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632196" y="5924685"/>
                  <a:ext cx="8442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EF995F4C-C883-1EA9-AEF4-52183C21C8B3}"/>
                    </a:ext>
                  </a:extLst>
                </p14:cNvPr>
                <p14:cNvContentPartPr/>
                <p14:nvPr/>
              </p14:nvContentPartPr>
              <p14:xfrm>
                <a:off x="8630036" y="6011085"/>
                <a:ext cx="469800" cy="331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EF995F4C-C883-1EA9-AEF4-52183C21C8B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621396" y="6002445"/>
                  <a:ext cx="48744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A1B6A910-4299-E8BC-B25C-3AF545C630F1}"/>
                  </a:ext>
                </a:extLst>
              </p14:cNvPr>
              <p14:cNvContentPartPr/>
              <p14:nvPr/>
            </p14:nvContentPartPr>
            <p14:xfrm>
              <a:off x="9592316" y="6135645"/>
              <a:ext cx="404640" cy="11088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A1B6A910-4299-E8BC-B25C-3AF545C630F1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9583316" y="6126645"/>
                <a:ext cx="422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7C824AC4-AB9C-1A13-80ED-21F086336262}"/>
                  </a:ext>
                </a:extLst>
              </p14:cNvPr>
              <p14:cNvContentPartPr/>
              <p14:nvPr/>
            </p14:nvContentPartPr>
            <p14:xfrm>
              <a:off x="9695276" y="6016125"/>
              <a:ext cx="360" cy="360"/>
            </p14:xfrm>
          </p:contentPart>
        </mc:Choice>
        <mc:Fallback xmlns=""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7C824AC4-AB9C-1A13-80ED-21F086336262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9686276" y="60074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4" name="Group 443">
            <a:extLst>
              <a:ext uri="{FF2B5EF4-FFF2-40B4-BE49-F238E27FC236}">
                <a16:creationId xmlns:a16="http://schemas.microsoft.com/office/drawing/2014/main" id="{5BC4B8AD-0449-DD1C-9B35-E743F132B5EF}"/>
              </a:ext>
            </a:extLst>
          </p:cNvPr>
          <p:cNvGrpSpPr/>
          <p:nvPr/>
        </p:nvGrpSpPr>
        <p:grpSpPr>
          <a:xfrm>
            <a:off x="10213316" y="5886885"/>
            <a:ext cx="1057680" cy="350280"/>
            <a:chOff x="10213316" y="5886885"/>
            <a:chExt cx="105768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FF5A2C2E-A676-BAAD-5ACE-17AEB39C5DCA}"/>
                    </a:ext>
                  </a:extLst>
                </p14:cNvPr>
                <p14:cNvContentPartPr/>
                <p14:nvPr/>
              </p14:nvContentPartPr>
              <p14:xfrm>
                <a:off x="10213316" y="5886885"/>
                <a:ext cx="1057680" cy="3502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FF5A2C2E-A676-BAAD-5ACE-17AEB39C5DC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204316" y="5877885"/>
                  <a:ext cx="10753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D6EBD8F9-035B-7247-2A32-9654BC78CE12}"/>
                    </a:ext>
                  </a:extLst>
                </p14:cNvPr>
                <p14:cNvContentPartPr/>
                <p14:nvPr/>
              </p14:nvContentPartPr>
              <p14:xfrm>
                <a:off x="10932956" y="5969325"/>
                <a:ext cx="250200" cy="4716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D6EBD8F9-035B-7247-2A32-9654BC78CE12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923956" y="5960325"/>
                  <a:ext cx="26784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60B177E3-70B2-B128-6855-15C546E17112}"/>
              </a:ext>
            </a:extLst>
          </p:cNvPr>
          <p:cNvGrpSpPr/>
          <p:nvPr/>
        </p:nvGrpSpPr>
        <p:grpSpPr>
          <a:xfrm>
            <a:off x="7771796" y="6373245"/>
            <a:ext cx="1924560" cy="419760"/>
            <a:chOff x="7771796" y="6373245"/>
            <a:chExt cx="192456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2634A0FE-5566-D50C-6F43-C40B19BBFD27}"/>
                    </a:ext>
                  </a:extLst>
                </p14:cNvPr>
                <p14:cNvContentPartPr/>
                <p14:nvPr/>
              </p14:nvContentPartPr>
              <p14:xfrm>
                <a:off x="7771796" y="6542805"/>
                <a:ext cx="523800" cy="15264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2634A0FE-5566-D50C-6F43-C40B19BBFD2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762796" y="6533805"/>
                  <a:ext cx="541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7746FAF2-7020-4843-6BEA-6AAA80F65C81}"/>
                    </a:ext>
                  </a:extLst>
                </p14:cNvPr>
                <p14:cNvContentPartPr/>
                <p14:nvPr/>
              </p14:nvContentPartPr>
              <p14:xfrm>
                <a:off x="8146196" y="6638565"/>
                <a:ext cx="56880" cy="1062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7746FAF2-7020-4843-6BEA-6AAA80F65C8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137556" y="6629925"/>
                  <a:ext cx="74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989DD57F-1797-A7AF-DCDC-F3FEC5C311A8}"/>
                    </a:ext>
                  </a:extLst>
                </p14:cNvPr>
                <p14:cNvContentPartPr/>
                <p14:nvPr/>
              </p14:nvContentPartPr>
              <p14:xfrm>
                <a:off x="8513396" y="6402045"/>
                <a:ext cx="696600" cy="3909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989DD57F-1797-A7AF-DCDC-F3FEC5C311A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504756" y="6393405"/>
                  <a:ext cx="7142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F6CA7E04-B379-E969-8AE2-A726DF45FC7E}"/>
                    </a:ext>
                  </a:extLst>
                </p14:cNvPr>
                <p14:cNvContentPartPr/>
                <p14:nvPr/>
              </p14:nvContentPartPr>
              <p14:xfrm>
                <a:off x="8818676" y="6506445"/>
                <a:ext cx="120600" cy="1368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F6CA7E04-B379-E969-8AE2-A726DF45FC7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8810036" y="6497445"/>
                  <a:ext cx="138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A6D4204A-02E5-D49B-9613-951F2E113423}"/>
                    </a:ext>
                  </a:extLst>
                </p14:cNvPr>
                <p14:cNvContentPartPr/>
                <p14:nvPr/>
              </p14:nvContentPartPr>
              <p14:xfrm>
                <a:off x="9391076" y="6373245"/>
                <a:ext cx="305280" cy="30780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A6D4204A-02E5-D49B-9613-951F2E11342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382436" y="6364605"/>
                  <a:ext cx="32292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DE83960B-E915-7CD7-F47F-397A87ED6815}"/>
              </a:ext>
            </a:extLst>
          </p:cNvPr>
          <p:cNvGrpSpPr/>
          <p:nvPr/>
        </p:nvGrpSpPr>
        <p:grpSpPr>
          <a:xfrm>
            <a:off x="9817676" y="6292605"/>
            <a:ext cx="1404360" cy="447120"/>
            <a:chOff x="9817676" y="6292605"/>
            <a:chExt cx="140436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126C3B11-EC1E-F848-2B55-61685F7669E4}"/>
                    </a:ext>
                  </a:extLst>
                </p14:cNvPr>
                <p14:cNvContentPartPr/>
                <p14:nvPr/>
              </p14:nvContentPartPr>
              <p14:xfrm>
                <a:off x="9817676" y="6292605"/>
                <a:ext cx="1404360" cy="44712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126C3B11-EC1E-F848-2B55-61685F7669E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809036" y="6283605"/>
                  <a:ext cx="142200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245F0F12-1468-4064-9EA5-79F2B7A43F22}"/>
                    </a:ext>
                  </a:extLst>
                </p14:cNvPr>
                <p14:cNvContentPartPr/>
                <p14:nvPr/>
              </p14:nvContentPartPr>
              <p14:xfrm>
                <a:off x="10750076" y="6381885"/>
                <a:ext cx="247320" cy="3672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245F0F12-1468-4064-9EA5-79F2B7A43F2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741436" y="6372885"/>
                  <a:ext cx="2649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C8EF5250-5E3C-7441-6E23-D21879A1CAC8}"/>
              </a:ext>
            </a:extLst>
          </p:cNvPr>
          <p:cNvGrpSpPr/>
          <p:nvPr/>
        </p:nvGrpSpPr>
        <p:grpSpPr>
          <a:xfrm>
            <a:off x="231236" y="5950245"/>
            <a:ext cx="1281600" cy="290520"/>
            <a:chOff x="231236" y="5950245"/>
            <a:chExt cx="128160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60ACC9E8-A8BB-499D-BC40-2BE8244F72A7}"/>
                    </a:ext>
                  </a:extLst>
                </p14:cNvPr>
                <p14:cNvContentPartPr/>
                <p14:nvPr/>
              </p14:nvContentPartPr>
              <p14:xfrm>
                <a:off x="231236" y="6007485"/>
                <a:ext cx="103320" cy="23328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60ACC9E8-A8BB-499D-BC40-2BE8244F72A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22596" y="5998485"/>
                  <a:ext cx="120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ECD5CCBD-F2B4-AB9A-7B18-820000FC7CF6}"/>
                    </a:ext>
                  </a:extLst>
                </p14:cNvPr>
                <p14:cNvContentPartPr/>
                <p14:nvPr/>
              </p14:nvContentPartPr>
              <p14:xfrm>
                <a:off x="375596" y="6123765"/>
                <a:ext cx="109080" cy="8856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ECD5CCBD-F2B4-AB9A-7B18-820000FC7CF6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66596" y="6114765"/>
                  <a:ext cx="126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7B4F122D-BDD4-868A-0EB1-B85C7D19F0E1}"/>
                    </a:ext>
                  </a:extLst>
                </p14:cNvPr>
                <p14:cNvContentPartPr/>
                <p14:nvPr/>
              </p14:nvContentPartPr>
              <p14:xfrm>
                <a:off x="569636" y="5956005"/>
                <a:ext cx="105120" cy="27684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7B4F122D-BDD4-868A-0EB1-B85C7D19F0E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60996" y="5947005"/>
                  <a:ext cx="122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98F2EBF3-7131-C28B-E2B9-E6BD332578EE}"/>
                    </a:ext>
                  </a:extLst>
                </p14:cNvPr>
                <p14:cNvContentPartPr/>
                <p14:nvPr/>
              </p14:nvContentPartPr>
              <p14:xfrm>
                <a:off x="863756" y="5959245"/>
                <a:ext cx="178200" cy="23724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98F2EBF3-7131-C28B-E2B9-E6BD332578E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54756" y="5950245"/>
                  <a:ext cx="1958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BFB2A2A5-C617-89A1-A386-9691D3D9F58B}"/>
                    </a:ext>
                  </a:extLst>
                </p14:cNvPr>
                <p14:cNvContentPartPr/>
                <p14:nvPr/>
              </p14:nvContentPartPr>
              <p14:xfrm>
                <a:off x="1126196" y="5973285"/>
                <a:ext cx="9360" cy="21348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BFB2A2A5-C617-89A1-A386-9691D3D9F58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17556" y="5964645"/>
                  <a:ext cx="27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724B8661-44D4-3A3A-603D-E7A54F0131F3}"/>
                    </a:ext>
                  </a:extLst>
                </p14:cNvPr>
                <p14:cNvContentPartPr/>
                <p14:nvPr/>
              </p14:nvContentPartPr>
              <p14:xfrm>
                <a:off x="1242476" y="5950245"/>
                <a:ext cx="10080" cy="26964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724B8661-44D4-3A3A-603D-E7A54F0131F3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233476" y="5941245"/>
                  <a:ext cx="27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EFA3A6A7-0BEC-D58A-B31E-3491BC375C24}"/>
                    </a:ext>
                  </a:extLst>
                </p14:cNvPr>
                <p14:cNvContentPartPr/>
                <p14:nvPr/>
              </p14:nvContentPartPr>
              <p14:xfrm>
                <a:off x="1116116" y="6049965"/>
                <a:ext cx="160560" cy="3744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EFA3A6A7-0BEC-D58A-B31E-3491BC375C2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07476" y="6041325"/>
                  <a:ext cx="178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3474D108-EA0C-626D-68D5-1E35B5B80986}"/>
                    </a:ext>
                  </a:extLst>
                </p14:cNvPr>
                <p14:cNvContentPartPr/>
                <p14:nvPr/>
              </p14:nvContentPartPr>
              <p14:xfrm>
                <a:off x="1329236" y="5953125"/>
                <a:ext cx="183600" cy="24444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3474D108-EA0C-626D-68D5-1E35B5B80986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320596" y="5944485"/>
                  <a:ext cx="20124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B7397AB7-5368-E3A4-2D29-D950BB4483CC}"/>
              </a:ext>
            </a:extLst>
          </p:cNvPr>
          <p:cNvGrpSpPr/>
          <p:nvPr/>
        </p:nvGrpSpPr>
        <p:grpSpPr>
          <a:xfrm>
            <a:off x="1696076" y="5888685"/>
            <a:ext cx="951840" cy="402120"/>
            <a:chOff x="1696076" y="5888685"/>
            <a:chExt cx="9518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7B879570-544A-7211-C5E1-12F4A0BD4FD4}"/>
                    </a:ext>
                  </a:extLst>
                </p14:cNvPr>
                <p14:cNvContentPartPr/>
                <p14:nvPr/>
              </p14:nvContentPartPr>
              <p14:xfrm>
                <a:off x="1696076" y="5909925"/>
                <a:ext cx="951840" cy="38088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7B879570-544A-7211-C5E1-12F4A0BD4FD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687436" y="5900925"/>
                  <a:ext cx="9694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F992B17E-A2D1-8CE8-4AB6-1DFAB147C533}"/>
                    </a:ext>
                  </a:extLst>
                </p14:cNvPr>
                <p14:cNvContentPartPr/>
                <p14:nvPr/>
              </p14:nvContentPartPr>
              <p14:xfrm>
                <a:off x="2408876" y="5981565"/>
                <a:ext cx="49680" cy="972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F992B17E-A2D1-8CE8-4AB6-1DFAB147C53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400236" y="5972565"/>
                  <a:ext cx="67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5C6A5E86-CF13-E924-905F-388B66BB910F}"/>
                    </a:ext>
                  </a:extLst>
                </p14:cNvPr>
                <p14:cNvContentPartPr/>
                <p14:nvPr/>
              </p14:nvContentPartPr>
              <p14:xfrm>
                <a:off x="2154356" y="5888685"/>
                <a:ext cx="263880" cy="3240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5C6A5E86-CF13-E924-905F-388B66BB910F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145716" y="5879685"/>
                  <a:ext cx="281520" cy="5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632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8D0CDB-F250-7876-01A5-54608DD21588}"/>
                  </a:ext>
                </a:extLst>
              </p14:cNvPr>
              <p14:cNvContentPartPr/>
              <p14:nvPr/>
            </p14:nvContentPartPr>
            <p14:xfrm>
              <a:off x="605276" y="191325"/>
              <a:ext cx="1650600" cy="58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8D0CDB-F250-7876-01A5-54608DD215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636" y="182325"/>
                <a:ext cx="166824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F8E402-9965-7928-C413-179ED862B3C3}"/>
                  </a:ext>
                </a:extLst>
              </p14:cNvPr>
              <p14:cNvContentPartPr/>
              <p14:nvPr/>
            </p14:nvContentPartPr>
            <p14:xfrm>
              <a:off x="2071556" y="31408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F8E402-9965-7928-C413-179ED862B3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2916" y="3050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1AD87F-0DEF-8B8F-9F58-BB0FF773061C}"/>
                  </a:ext>
                </a:extLst>
              </p14:cNvPr>
              <p14:cNvContentPartPr/>
              <p14:nvPr/>
            </p14:nvContentPartPr>
            <p14:xfrm>
              <a:off x="1734236" y="355125"/>
              <a:ext cx="32400" cy="1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1AD87F-0DEF-8B8F-9F58-BB0FF77306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5596" y="346485"/>
                <a:ext cx="500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FC72DF-8324-3F0F-BD5A-AD9BA547BF57}"/>
                  </a:ext>
                </a:extLst>
              </p14:cNvPr>
              <p14:cNvContentPartPr/>
              <p14:nvPr/>
            </p14:nvContentPartPr>
            <p14:xfrm>
              <a:off x="947996" y="31264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FC72DF-8324-3F0F-BD5A-AD9BA547BF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96" y="3036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A133E74-1CB8-0ED7-8296-1F3C97DEAE76}"/>
              </a:ext>
            </a:extLst>
          </p:cNvPr>
          <p:cNvGrpSpPr/>
          <p:nvPr/>
        </p:nvGrpSpPr>
        <p:grpSpPr>
          <a:xfrm>
            <a:off x="2553596" y="118605"/>
            <a:ext cx="4587120" cy="651960"/>
            <a:chOff x="2553596" y="118605"/>
            <a:chExt cx="458712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29EDF1-0F9B-F435-AD51-001BBEA23A0D}"/>
                    </a:ext>
                  </a:extLst>
                </p14:cNvPr>
                <p14:cNvContentPartPr/>
                <p14:nvPr/>
              </p14:nvContentPartPr>
              <p14:xfrm>
                <a:off x="2553596" y="181245"/>
                <a:ext cx="1908000" cy="589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29EDF1-0F9B-F435-AD51-001BBEA23A0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44956" y="172245"/>
                  <a:ext cx="192564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E7E1D1-2BE1-AC11-301E-E75E1219F993}"/>
                    </a:ext>
                  </a:extLst>
                </p14:cNvPr>
                <p14:cNvContentPartPr/>
                <p14:nvPr/>
              </p14:nvContentPartPr>
              <p14:xfrm>
                <a:off x="3947156" y="227685"/>
                <a:ext cx="26640" cy="9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E7E1D1-2BE1-AC11-301E-E75E1219F99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38156" y="218685"/>
                  <a:ext cx="44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FE44348-B3F3-5C76-3114-85D93BB6DF9F}"/>
                    </a:ext>
                  </a:extLst>
                </p14:cNvPr>
                <p14:cNvContentPartPr/>
                <p14:nvPr/>
              </p14:nvContentPartPr>
              <p14:xfrm>
                <a:off x="4751036" y="312645"/>
                <a:ext cx="238680" cy="18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FE44348-B3F3-5C76-3114-85D93BB6DF9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42036" y="303645"/>
                  <a:ext cx="256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37501D9-2271-9E73-4155-488F887E3A44}"/>
                    </a:ext>
                  </a:extLst>
                </p14:cNvPr>
                <p14:cNvContentPartPr/>
                <p14:nvPr/>
              </p14:nvContentPartPr>
              <p14:xfrm>
                <a:off x="5054156" y="212205"/>
                <a:ext cx="523080" cy="317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37501D9-2271-9E73-4155-488F887E3A4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45516" y="203565"/>
                  <a:ext cx="540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2A65577-5137-3A5A-3CE3-90902F163507}"/>
                    </a:ext>
                  </a:extLst>
                </p14:cNvPr>
                <p14:cNvContentPartPr/>
                <p14:nvPr/>
              </p14:nvContentPartPr>
              <p14:xfrm>
                <a:off x="5683796" y="212925"/>
                <a:ext cx="16200" cy="10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2A65577-5137-3A5A-3CE3-90902F1635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75156" y="204285"/>
                  <a:ext cx="33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19F24F-4C60-1E1D-BBDC-49B8DD31C497}"/>
                    </a:ext>
                  </a:extLst>
                </p14:cNvPr>
                <p14:cNvContentPartPr/>
                <p14:nvPr/>
              </p14:nvContentPartPr>
              <p14:xfrm>
                <a:off x="5697116" y="336405"/>
                <a:ext cx="251640" cy="231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19F24F-4C60-1E1D-BBDC-49B8DD31C49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88116" y="327405"/>
                  <a:ext cx="269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8A598F8-CA53-80F5-BEF6-FEC860DC0E2F}"/>
                    </a:ext>
                  </a:extLst>
                </p14:cNvPr>
                <p14:cNvContentPartPr/>
                <p14:nvPr/>
              </p14:nvContentPartPr>
              <p14:xfrm>
                <a:off x="6104636" y="118605"/>
                <a:ext cx="1036080" cy="473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8A598F8-CA53-80F5-BEF6-FEC860DC0E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95996" y="109965"/>
                  <a:ext cx="105372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EDF193-4D90-392B-30A8-286F7577202F}"/>
              </a:ext>
            </a:extLst>
          </p:cNvPr>
          <p:cNvGrpSpPr/>
          <p:nvPr/>
        </p:nvGrpSpPr>
        <p:grpSpPr>
          <a:xfrm>
            <a:off x="2573036" y="984765"/>
            <a:ext cx="2086560" cy="416160"/>
            <a:chOff x="2573036" y="984765"/>
            <a:chExt cx="208656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190ED2-42AA-96DA-6FD0-9982DE75D92F}"/>
                    </a:ext>
                  </a:extLst>
                </p14:cNvPr>
                <p14:cNvContentPartPr/>
                <p14:nvPr/>
              </p14:nvContentPartPr>
              <p14:xfrm>
                <a:off x="2605796" y="1096005"/>
                <a:ext cx="212400" cy="30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190ED2-42AA-96DA-6FD0-9982DE75D92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96796" y="1087005"/>
                  <a:ext cx="2300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56812DC-A8DC-4028-0D80-F9A7C3635B43}"/>
                    </a:ext>
                  </a:extLst>
                </p14:cNvPr>
                <p14:cNvContentPartPr/>
                <p14:nvPr/>
              </p14:nvContentPartPr>
              <p14:xfrm>
                <a:off x="2654036" y="1218765"/>
                <a:ext cx="186840" cy="4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56812DC-A8DC-4028-0D80-F9A7C3635B4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45396" y="1209765"/>
                  <a:ext cx="204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FD2371E-3C42-982F-1EDB-E53D233F3AB2}"/>
                    </a:ext>
                  </a:extLst>
                </p14:cNvPr>
                <p14:cNvContentPartPr/>
                <p14:nvPr/>
              </p14:nvContentPartPr>
              <p14:xfrm>
                <a:off x="2667356" y="1099605"/>
                <a:ext cx="204120" cy="53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FD2371E-3C42-982F-1EDB-E53D233F3AB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58356" y="1090965"/>
                  <a:ext cx="221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754AFE-CDB7-B2B6-D69B-C48001E7EF2B}"/>
                    </a:ext>
                  </a:extLst>
                </p14:cNvPr>
                <p14:cNvContentPartPr/>
                <p14:nvPr/>
              </p14:nvContentPartPr>
              <p14:xfrm>
                <a:off x="2573036" y="1012485"/>
                <a:ext cx="346320" cy="33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754AFE-CDB7-B2B6-D69B-C48001E7EF2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64036" y="1003845"/>
                  <a:ext cx="363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9AAC6E2-F7E4-7932-842C-33A9D72251A5}"/>
                    </a:ext>
                  </a:extLst>
                </p14:cNvPr>
                <p14:cNvContentPartPr/>
                <p14:nvPr/>
              </p14:nvContentPartPr>
              <p14:xfrm>
                <a:off x="3236876" y="1157565"/>
                <a:ext cx="2520" cy="19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9AAC6E2-F7E4-7932-842C-33A9D72251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27876" y="1148925"/>
                  <a:ext cx="20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4CB9AF-9BDE-AB8D-1E67-06CF0215F273}"/>
                    </a:ext>
                  </a:extLst>
                </p14:cNvPr>
                <p14:cNvContentPartPr/>
                <p14:nvPr/>
              </p14:nvContentPartPr>
              <p14:xfrm>
                <a:off x="3168476" y="1251885"/>
                <a:ext cx="173520" cy="1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4CB9AF-9BDE-AB8D-1E67-06CF0215F2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59836" y="1243245"/>
                  <a:ext cx="191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12CEE4-EF57-552E-4E7F-643381AC7B2A}"/>
                    </a:ext>
                  </a:extLst>
                </p14:cNvPr>
                <p14:cNvContentPartPr/>
                <p14:nvPr/>
              </p14:nvContentPartPr>
              <p14:xfrm>
                <a:off x="3573476" y="1156845"/>
                <a:ext cx="287640" cy="180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12CEE4-EF57-552E-4E7F-643381AC7B2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64476" y="1148205"/>
                  <a:ext cx="305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42DA7DB-399A-A399-02D2-B9F63E608880}"/>
                    </a:ext>
                  </a:extLst>
                </p14:cNvPr>
                <p14:cNvContentPartPr/>
                <p14:nvPr/>
              </p14:nvContentPartPr>
              <p14:xfrm>
                <a:off x="3561236" y="1055325"/>
                <a:ext cx="300960" cy="45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42DA7DB-399A-A399-02D2-B9F63E60888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52236" y="1046685"/>
                  <a:ext cx="318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A082802-2B14-F512-C955-087E3C803BBF}"/>
                    </a:ext>
                  </a:extLst>
                </p14:cNvPr>
                <p14:cNvContentPartPr/>
                <p14:nvPr/>
              </p14:nvContentPartPr>
              <p14:xfrm>
                <a:off x="4081076" y="1128045"/>
                <a:ext cx="141480" cy="222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082802-2B14-F512-C955-087E3C803BB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72076" y="1119045"/>
                  <a:ext cx="159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8DD3983-EE32-6E6B-6126-8D3189DF9A04}"/>
                    </a:ext>
                  </a:extLst>
                </p14:cNvPr>
                <p14:cNvContentPartPr/>
                <p14:nvPr/>
              </p14:nvContentPartPr>
              <p14:xfrm>
                <a:off x="4050836" y="1190325"/>
                <a:ext cx="167400" cy="120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8DD3983-EE32-6E6B-6126-8D3189DF9A0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41836" y="1181325"/>
                  <a:ext cx="185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2E248E-63BE-E7BB-5D28-2EEF73A41453}"/>
                    </a:ext>
                  </a:extLst>
                </p14:cNvPr>
                <p14:cNvContentPartPr/>
                <p14:nvPr/>
              </p14:nvContentPartPr>
              <p14:xfrm>
                <a:off x="4452596" y="1079445"/>
                <a:ext cx="207000" cy="310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2E248E-63BE-E7BB-5D28-2EEF73A4145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43596" y="1070445"/>
                  <a:ext cx="2246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098806C-44EB-439D-2AEB-BECAE4F0AB36}"/>
                    </a:ext>
                  </a:extLst>
                </p14:cNvPr>
                <p14:cNvContentPartPr/>
                <p14:nvPr/>
              </p14:nvContentPartPr>
              <p14:xfrm>
                <a:off x="4403996" y="984765"/>
                <a:ext cx="235080" cy="1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098806C-44EB-439D-2AEB-BECAE4F0AB3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95356" y="975765"/>
                  <a:ext cx="2527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1E6E77B-3279-C4B8-49E2-E27CC7E57601}"/>
              </a:ext>
            </a:extLst>
          </p:cNvPr>
          <p:cNvGrpSpPr/>
          <p:nvPr/>
        </p:nvGrpSpPr>
        <p:grpSpPr>
          <a:xfrm>
            <a:off x="5050556" y="1047765"/>
            <a:ext cx="1282320" cy="380880"/>
            <a:chOff x="5050556" y="1047765"/>
            <a:chExt cx="128232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15B567-301F-5117-619A-8C64C55378CB}"/>
                    </a:ext>
                  </a:extLst>
                </p14:cNvPr>
                <p14:cNvContentPartPr/>
                <p14:nvPr/>
              </p14:nvContentPartPr>
              <p14:xfrm>
                <a:off x="5050556" y="1161165"/>
                <a:ext cx="266760" cy="21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15B567-301F-5117-619A-8C64C55378C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41916" y="1152525"/>
                  <a:ext cx="28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841876-308E-4479-11BB-3298DF1011CD}"/>
                    </a:ext>
                  </a:extLst>
                </p14:cNvPr>
                <p14:cNvContentPartPr/>
                <p14:nvPr/>
              </p14:nvContentPartPr>
              <p14:xfrm>
                <a:off x="5089796" y="1225245"/>
                <a:ext cx="265320" cy="42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841876-308E-4479-11BB-3298DF1011C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80796" y="1216605"/>
                  <a:ext cx="282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526050F-D22D-162D-3D2E-BEC608FE9D70}"/>
                    </a:ext>
                  </a:extLst>
                </p14:cNvPr>
                <p14:cNvContentPartPr/>
                <p14:nvPr/>
              </p14:nvContentPartPr>
              <p14:xfrm>
                <a:off x="5599916" y="1093845"/>
                <a:ext cx="275040" cy="267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526050F-D22D-162D-3D2E-BEC608FE9D7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90916" y="1084845"/>
                  <a:ext cx="292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824BF6E-D21A-1E3F-7AEE-4963B104C556}"/>
                    </a:ext>
                  </a:extLst>
                </p14:cNvPr>
                <p14:cNvContentPartPr/>
                <p14:nvPr/>
              </p14:nvContentPartPr>
              <p14:xfrm>
                <a:off x="6098516" y="1156845"/>
                <a:ext cx="124920" cy="271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824BF6E-D21A-1E3F-7AEE-4963B104C5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89516" y="1148205"/>
                  <a:ext cx="142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A8A4E5-0B72-B2B2-CE90-119B4D3997E2}"/>
                    </a:ext>
                  </a:extLst>
                </p14:cNvPr>
                <p14:cNvContentPartPr/>
                <p14:nvPr/>
              </p14:nvContentPartPr>
              <p14:xfrm>
                <a:off x="6082316" y="1047765"/>
                <a:ext cx="250560" cy="35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A8A4E5-0B72-B2B2-CE90-119B4D3997E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73316" y="1038765"/>
                  <a:ext cx="2682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D1EF698-3023-1E0D-453C-C480AF3E6337}"/>
              </a:ext>
            </a:extLst>
          </p:cNvPr>
          <p:cNvGrpSpPr/>
          <p:nvPr/>
        </p:nvGrpSpPr>
        <p:grpSpPr>
          <a:xfrm>
            <a:off x="7605476" y="382125"/>
            <a:ext cx="4342680" cy="1182600"/>
            <a:chOff x="7605476" y="382125"/>
            <a:chExt cx="4342680" cy="11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CF2CFC3-CEC2-924A-4609-BEE85C7296F7}"/>
                    </a:ext>
                  </a:extLst>
                </p14:cNvPr>
                <p14:cNvContentPartPr/>
                <p14:nvPr/>
              </p14:nvContentPartPr>
              <p14:xfrm>
                <a:off x="7720676" y="727725"/>
                <a:ext cx="734400" cy="304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CF2CFC3-CEC2-924A-4609-BEE85C7296F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11676" y="718725"/>
                  <a:ext cx="7520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D8CA6A4-92C5-87B4-8B63-679C2F1DA103}"/>
                    </a:ext>
                  </a:extLst>
                </p14:cNvPr>
                <p14:cNvContentPartPr/>
                <p14:nvPr/>
              </p14:nvContentPartPr>
              <p14:xfrm>
                <a:off x="7983836" y="577245"/>
                <a:ext cx="14040" cy="25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D8CA6A4-92C5-87B4-8B63-679C2F1DA10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74836" y="568605"/>
                  <a:ext cx="31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1824A76-79F6-E7AC-3CEA-40A79ECE9416}"/>
                    </a:ext>
                  </a:extLst>
                </p14:cNvPr>
                <p14:cNvContentPartPr/>
                <p14:nvPr/>
              </p14:nvContentPartPr>
              <p14:xfrm>
                <a:off x="8757116" y="382125"/>
                <a:ext cx="1663920" cy="498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1824A76-79F6-E7AC-3CEA-40A79ECE941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48476" y="373485"/>
                  <a:ext cx="168156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B76E2C-02EA-F07E-8396-13595F1030FD}"/>
                    </a:ext>
                  </a:extLst>
                </p14:cNvPr>
                <p14:cNvContentPartPr/>
                <p14:nvPr/>
              </p14:nvContentPartPr>
              <p14:xfrm>
                <a:off x="9936116" y="625845"/>
                <a:ext cx="30960" cy="9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B76E2C-02EA-F07E-8396-13595F1030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27116" y="617205"/>
                  <a:ext cx="48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FCD6CB-9F31-677F-EBEF-B471B046892C}"/>
                    </a:ext>
                  </a:extLst>
                </p14:cNvPr>
                <p14:cNvContentPartPr/>
                <p14:nvPr/>
              </p14:nvContentPartPr>
              <p14:xfrm>
                <a:off x="9372356" y="611445"/>
                <a:ext cx="468360" cy="39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FCD6CB-9F31-677F-EBEF-B471B046892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63716" y="602445"/>
                  <a:ext cx="486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7452207-3245-DF2A-0AB8-3D9D4AC7F073}"/>
                    </a:ext>
                  </a:extLst>
                </p14:cNvPr>
                <p14:cNvContentPartPr/>
                <p14:nvPr/>
              </p14:nvContentPartPr>
              <p14:xfrm>
                <a:off x="10504556" y="567885"/>
                <a:ext cx="1443600" cy="491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7452207-3245-DF2A-0AB8-3D9D4AC7F0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95556" y="559245"/>
                  <a:ext cx="146124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CD0C2A-D6FE-2B04-FE60-2FDC78CB8AA2}"/>
                    </a:ext>
                  </a:extLst>
                </p14:cNvPr>
                <p14:cNvContentPartPr/>
                <p14:nvPr/>
              </p14:nvContentPartPr>
              <p14:xfrm>
                <a:off x="11781116" y="691725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CD0C2A-D6FE-2B04-FE60-2FDC78CB8AA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772116" y="683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C6D7FAB-6365-2B5A-04BE-CAA580887251}"/>
                    </a:ext>
                  </a:extLst>
                </p14:cNvPr>
                <p14:cNvContentPartPr/>
                <p14:nvPr/>
              </p14:nvContentPartPr>
              <p14:xfrm>
                <a:off x="11553236" y="664365"/>
                <a:ext cx="205560" cy="33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C6D7FAB-6365-2B5A-04BE-CAA5808872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544596" y="655365"/>
                  <a:ext cx="223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A89EA3-6FF4-7992-432A-5135A1BB4C8F}"/>
                    </a:ext>
                  </a:extLst>
                </p14:cNvPr>
                <p14:cNvContentPartPr/>
                <p14:nvPr/>
              </p14:nvContentPartPr>
              <p14:xfrm>
                <a:off x="7605476" y="1167285"/>
                <a:ext cx="254880" cy="346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A89EA3-6FF4-7992-432A-5135A1BB4C8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96476" y="1158285"/>
                  <a:ext cx="2725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CC1CF5-A15F-BCF6-CC56-DFB7CEB48DB2}"/>
                    </a:ext>
                  </a:extLst>
                </p14:cNvPr>
                <p14:cNvContentPartPr/>
                <p14:nvPr/>
              </p14:nvContentPartPr>
              <p14:xfrm>
                <a:off x="8115236" y="1025445"/>
                <a:ext cx="1813680" cy="539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CC1CF5-A15F-BCF6-CC56-DFB7CEB48DB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06596" y="1016805"/>
                  <a:ext cx="183132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57ABDE-2774-3D20-1658-0705EEE324D8}"/>
                    </a:ext>
                  </a:extLst>
                </p14:cNvPr>
                <p14:cNvContentPartPr/>
                <p14:nvPr/>
              </p14:nvContentPartPr>
              <p14:xfrm>
                <a:off x="9593756" y="1164765"/>
                <a:ext cx="29520" cy="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57ABDE-2774-3D20-1658-0705EEE324D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84756" y="1156125"/>
                  <a:ext cx="47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84B63A-CF21-7258-C1A6-0C0365E2F3B4}"/>
                    </a:ext>
                  </a:extLst>
                </p14:cNvPr>
                <p14:cNvContentPartPr/>
                <p14:nvPr/>
              </p14:nvContentPartPr>
              <p14:xfrm>
                <a:off x="9215756" y="1132365"/>
                <a:ext cx="395640" cy="19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84B63A-CF21-7258-C1A6-0C0365E2F3B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06756" y="1123365"/>
                  <a:ext cx="413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D55EBE-7E23-FF10-82F1-B28DF2E47856}"/>
                    </a:ext>
                  </a:extLst>
                </p14:cNvPr>
                <p14:cNvContentPartPr/>
                <p14:nvPr/>
              </p14:nvContentPartPr>
              <p14:xfrm>
                <a:off x="10160396" y="1032285"/>
                <a:ext cx="996480" cy="465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D55EBE-7E23-FF10-82F1-B28DF2E4785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51756" y="1023645"/>
                  <a:ext cx="10141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D36AF07-4C55-FE3B-E475-B0B27C0F50DC}"/>
                    </a:ext>
                  </a:extLst>
                </p14:cNvPr>
                <p14:cNvContentPartPr/>
                <p14:nvPr/>
              </p14:nvContentPartPr>
              <p14:xfrm>
                <a:off x="10903796" y="1128045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D36AF07-4C55-FE3B-E475-B0B27C0F50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95156" y="1119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7EF69E6-1EC6-877A-3FBD-0B3F86CD12F7}"/>
                    </a:ext>
                  </a:extLst>
                </p14:cNvPr>
                <p14:cNvContentPartPr/>
                <p14:nvPr/>
              </p14:nvContentPartPr>
              <p14:xfrm>
                <a:off x="11062916" y="1127325"/>
                <a:ext cx="43920" cy="141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7EF69E6-1EC6-877A-3FBD-0B3F86CD12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53916" y="1118325"/>
                  <a:ext cx="61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0F8F014-B180-9737-2150-8E40BD9A99B1}"/>
                    </a:ext>
                  </a:extLst>
                </p14:cNvPr>
                <p14:cNvContentPartPr/>
                <p14:nvPr/>
              </p14:nvContentPartPr>
              <p14:xfrm>
                <a:off x="10842236" y="1165845"/>
                <a:ext cx="56160" cy="32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0F8F014-B180-9737-2150-8E40BD9A99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33236" y="1156845"/>
                  <a:ext cx="7380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255EF55-D71B-A793-4192-4103DA3E4B82}"/>
                  </a:ext>
                </a:extLst>
              </p14:cNvPr>
              <p14:cNvContentPartPr/>
              <p14:nvPr/>
            </p14:nvContentPartPr>
            <p14:xfrm>
              <a:off x="221516" y="1954965"/>
              <a:ext cx="11621160" cy="76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255EF55-D71B-A793-4192-4103DA3E4B8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12876" y="1945965"/>
                <a:ext cx="1163880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0376FC99-3954-BE12-3BEE-B94CCE714DB6}"/>
              </a:ext>
            </a:extLst>
          </p:cNvPr>
          <p:cNvGrpSpPr/>
          <p:nvPr/>
        </p:nvGrpSpPr>
        <p:grpSpPr>
          <a:xfrm>
            <a:off x="2595356" y="2124165"/>
            <a:ext cx="2234880" cy="427680"/>
            <a:chOff x="2595356" y="2124165"/>
            <a:chExt cx="223488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4B1D01B-C6D6-7529-E198-B44088D66B26}"/>
                    </a:ext>
                  </a:extLst>
                </p14:cNvPr>
                <p14:cNvContentPartPr/>
                <p14:nvPr/>
              </p14:nvContentPartPr>
              <p14:xfrm>
                <a:off x="2595356" y="2129925"/>
                <a:ext cx="1425960" cy="421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4B1D01B-C6D6-7529-E198-B44088D66B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86716" y="2121285"/>
                  <a:ext cx="14436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10E2554-6FE7-5B0C-86A8-33FFEE7AD66F}"/>
                    </a:ext>
                  </a:extLst>
                </p14:cNvPr>
                <p14:cNvContentPartPr/>
                <p14:nvPr/>
              </p14:nvContentPartPr>
              <p14:xfrm>
                <a:off x="3769316" y="2232165"/>
                <a:ext cx="135360" cy="28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10E2554-6FE7-5B0C-86A8-33FFEE7AD66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60676" y="2223165"/>
                  <a:ext cx="153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28C2DD7-5FF4-1C3C-A907-E04608908C85}"/>
                    </a:ext>
                  </a:extLst>
                </p14:cNvPr>
                <p14:cNvContentPartPr/>
                <p14:nvPr/>
              </p14:nvContentPartPr>
              <p14:xfrm>
                <a:off x="3727196" y="2172765"/>
                <a:ext cx="28800" cy="21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28C2DD7-5FF4-1C3C-A907-E04608908C8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18556" y="2163765"/>
                  <a:ext cx="46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A7F3E9C-148B-14EA-0A9B-40CDCD3E6D5D}"/>
                    </a:ext>
                  </a:extLst>
                </p14:cNvPr>
                <p14:cNvContentPartPr/>
                <p14:nvPr/>
              </p14:nvContentPartPr>
              <p14:xfrm>
                <a:off x="3319676" y="2177805"/>
                <a:ext cx="40320" cy="31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A7F3E9C-148B-14EA-0A9B-40CDCD3E6D5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10676" y="2168805"/>
                  <a:ext cx="57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20148ED-AAFB-0AD6-D017-7D4F0757D5B4}"/>
                    </a:ext>
                  </a:extLst>
                </p14:cNvPr>
                <p14:cNvContentPartPr/>
                <p14:nvPr/>
              </p14:nvContentPartPr>
              <p14:xfrm>
                <a:off x="3037436" y="2124165"/>
                <a:ext cx="432000" cy="91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20148ED-AAFB-0AD6-D017-7D4F0757D5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28436" y="2115165"/>
                  <a:ext cx="449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9DBCC11-63E8-9F3F-7B7E-32F987B61F77}"/>
                    </a:ext>
                  </a:extLst>
                </p14:cNvPr>
                <p14:cNvContentPartPr/>
                <p14:nvPr/>
              </p14:nvContentPartPr>
              <p14:xfrm>
                <a:off x="4314716" y="2141085"/>
                <a:ext cx="515520" cy="369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9DBCC11-63E8-9F3F-7B7E-32F987B61F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06076" y="2132445"/>
                  <a:ext cx="533160" cy="38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65912AF-D11F-4BE9-9850-1FFB9BA96114}"/>
                  </a:ext>
                </a:extLst>
              </p14:cNvPr>
              <p14:cNvContentPartPr/>
              <p14:nvPr/>
            </p14:nvContentPartPr>
            <p14:xfrm>
              <a:off x="5032196" y="2218125"/>
              <a:ext cx="874080" cy="230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65912AF-D11F-4BE9-9850-1FFB9BA9611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023196" y="2209485"/>
                <a:ext cx="891720" cy="24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362B0C52-48A7-2344-6D9A-9066CDEC79D6}"/>
              </a:ext>
            </a:extLst>
          </p:cNvPr>
          <p:cNvGrpSpPr/>
          <p:nvPr/>
        </p:nvGrpSpPr>
        <p:grpSpPr>
          <a:xfrm>
            <a:off x="531476" y="2105085"/>
            <a:ext cx="1813680" cy="453240"/>
            <a:chOff x="531476" y="2105085"/>
            <a:chExt cx="181368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2C4BFC3-B67F-79C9-2E29-E17F5A26C4DA}"/>
                    </a:ext>
                  </a:extLst>
                </p14:cNvPr>
                <p14:cNvContentPartPr/>
                <p14:nvPr/>
              </p14:nvContentPartPr>
              <p14:xfrm>
                <a:off x="531476" y="2105085"/>
                <a:ext cx="1267560" cy="428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2C4BFC3-B67F-79C9-2E29-E17F5A26C4D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2476" y="2096085"/>
                  <a:ext cx="12852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C97EC71-1F28-B416-CF3C-C6B1D8929997}"/>
                    </a:ext>
                  </a:extLst>
                </p14:cNvPr>
                <p14:cNvContentPartPr/>
                <p14:nvPr/>
              </p14:nvContentPartPr>
              <p14:xfrm>
                <a:off x="1603556" y="2241525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C97EC71-1F28-B416-CF3C-C6B1D89299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4916" y="2232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E08478-1AC4-7266-1392-296CE07E9790}"/>
                    </a:ext>
                  </a:extLst>
                </p14:cNvPr>
                <p14:cNvContentPartPr/>
                <p14:nvPr/>
              </p14:nvContentPartPr>
              <p14:xfrm>
                <a:off x="1280276" y="2209485"/>
                <a:ext cx="291960" cy="6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E08478-1AC4-7266-1392-296CE07E979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271276" y="2200845"/>
                  <a:ext cx="309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223E376-0A5B-EA5D-19B0-9BEE64353DE2}"/>
                    </a:ext>
                  </a:extLst>
                </p14:cNvPr>
                <p14:cNvContentPartPr/>
                <p14:nvPr/>
              </p14:nvContentPartPr>
              <p14:xfrm>
                <a:off x="2101076" y="2154765"/>
                <a:ext cx="244080" cy="403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223E376-0A5B-EA5D-19B0-9BEE64353DE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92436" y="2145765"/>
                  <a:ext cx="261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1EDB6A6-6C0A-5E96-5BB1-700772DBE8EA}"/>
                    </a:ext>
                  </a:extLst>
                </p14:cNvPr>
                <p14:cNvContentPartPr/>
                <p14:nvPr/>
              </p14:nvContentPartPr>
              <p14:xfrm>
                <a:off x="1792196" y="2330085"/>
                <a:ext cx="119880" cy="112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1EDB6A6-6C0A-5E96-5BB1-700772DBE8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83556" y="2321085"/>
                  <a:ext cx="13752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3F71411-75A3-BEF6-8C45-5E4A2CE0B98B}"/>
                  </a:ext>
                </a:extLst>
              </p14:cNvPr>
              <p14:cNvContentPartPr/>
              <p14:nvPr/>
            </p14:nvContentPartPr>
            <p14:xfrm>
              <a:off x="3694436" y="2947485"/>
              <a:ext cx="121680" cy="5061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3F71411-75A3-BEF6-8C45-5E4A2CE0B98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685796" y="2938485"/>
                <a:ext cx="1393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6E8D1A5-8647-0824-BEC5-44E996F59939}"/>
                  </a:ext>
                </a:extLst>
              </p14:cNvPr>
              <p14:cNvContentPartPr/>
              <p14:nvPr/>
            </p14:nvContentPartPr>
            <p14:xfrm>
              <a:off x="4436396" y="2978445"/>
              <a:ext cx="259920" cy="2502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6E8D1A5-8647-0824-BEC5-44E996F5993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427396" y="2969805"/>
                <a:ext cx="277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7373330-5275-5262-FBBC-B8AEEDF6615D}"/>
                  </a:ext>
                </a:extLst>
              </p14:cNvPr>
              <p14:cNvContentPartPr/>
              <p14:nvPr/>
            </p14:nvContentPartPr>
            <p14:xfrm>
              <a:off x="2924396" y="4429965"/>
              <a:ext cx="32760" cy="385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7373330-5275-5262-FBBC-B8AEEDF6615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915756" y="4421325"/>
                <a:ext cx="504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50ADB05-119E-77B2-163A-7A43E656E223}"/>
                  </a:ext>
                </a:extLst>
              </p14:cNvPr>
              <p14:cNvContentPartPr/>
              <p14:nvPr/>
            </p14:nvContentPartPr>
            <p14:xfrm>
              <a:off x="2053556" y="4347525"/>
              <a:ext cx="260640" cy="280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50ADB05-119E-77B2-163A-7A43E656E22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044556" y="4338525"/>
                <a:ext cx="278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275CBC5-B6B9-B13C-2E0E-EC02AC88A3F8}"/>
                  </a:ext>
                </a:extLst>
              </p14:cNvPr>
              <p14:cNvContentPartPr/>
              <p14:nvPr/>
            </p14:nvContentPartPr>
            <p14:xfrm>
              <a:off x="996956" y="4001205"/>
              <a:ext cx="149400" cy="2250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275CBC5-B6B9-B13C-2E0E-EC02AC88A3F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87956" y="3992205"/>
                <a:ext cx="1670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F31D75D-FABD-FC90-F522-04CD8908D75A}"/>
                  </a:ext>
                </a:extLst>
              </p14:cNvPr>
              <p14:cNvContentPartPr/>
              <p14:nvPr/>
            </p14:nvContentPartPr>
            <p14:xfrm>
              <a:off x="1205396" y="3975645"/>
              <a:ext cx="236160" cy="401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F31D75D-FABD-FC90-F522-04CD8908D75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96756" y="3967005"/>
                <a:ext cx="2538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B71C364-1546-E36B-69C6-B1191E59B7BB}"/>
                  </a:ext>
                </a:extLst>
              </p14:cNvPr>
              <p14:cNvContentPartPr/>
              <p14:nvPr/>
            </p14:nvContentPartPr>
            <p14:xfrm>
              <a:off x="1483316" y="4246005"/>
              <a:ext cx="51840" cy="950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B71C364-1546-E36B-69C6-B1191E59B7B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474316" y="4237365"/>
                <a:ext cx="69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0C2B8FF-18B5-6A74-2CA9-B138F62A6A88}"/>
                  </a:ext>
                </a:extLst>
              </p14:cNvPr>
              <p14:cNvContentPartPr/>
              <p14:nvPr/>
            </p14:nvContentPartPr>
            <p14:xfrm>
              <a:off x="1521116" y="4133685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0C2B8FF-18B5-6A74-2CA9-B138F62A6A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2116" y="41246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EBCFE62-A251-3C4F-A32B-E5F2450A16B2}"/>
                  </a:ext>
                </a:extLst>
              </p14:cNvPr>
              <p14:cNvContentPartPr/>
              <p14:nvPr/>
            </p14:nvContentPartPr>
            <p14:xfrm>
              <a:off x="870956" y="4464885"/>
              <a:ext cx="859320" cy="64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EBCFE62-A251-3C4F-A32B-E5F2450A16B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62316" y="4455885"/>
                <a:ext cx="8769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25CDEE4-F848-5292-1A11-2584B9EF4B38}"/>
                  </a:ext>
                </a:extLst>
              </p14:cNvPr>
              <p14:cNvContentPartPr/>
              <p14:nvPr/>
            </p14:nvContentPartPr>
            <p14:xfrm>
              <a:off x="949436" y="4680165"/>
              <a:ext cx="150480" cy="275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25CDEE4-F848-5292-1A11-2584B9EF4B3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40796" y="4671525"/>
                <a:ext cx="1681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C3ABB7E-58FB-12C6-43A7-B0AFA5A4174E}"/>
                  </a:ext>
                </a:extLst>
              </p14:cNvPr>
              <p14:cNvContentPartPr/>
              <p14:nvPr/>
            </p14:nvContentPartPr>
            <p14:xfrm>
              <a:off x="1339316" y="4618965"/>
              <a:ext cx="120960" cy="255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C3ABB7E-58FB-12C6-43A7-B0AFA5A4174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30676" y="4609965"/>
                <a:ext cx="1386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B757E8E-C3B2-F0A4-0923-7EA71D610B13}"/>
                  </a:ext>
                </a:extLst>
              </p14:cNvPr>
              <p14:cNvContentPartPr/>
              <p14:nvPr/>
            </p14:nvContentPartPr>
            <p14:xfrm>
              <a:off x="1264076" y="4701765"/>
              <a:ext cx="252720" cy="378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B757E8E-C3B2-F0A4-0923-7EA71D610B1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255436" y="4693125"/>
                <a:ext cx="2703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3064E96-CCC6-958E-7F4D-DEF82CB5F76F}"/>
                  </a:ext>
                </a:extLst>
              </p14:cNvPr>
              <p14:cNvContentPartPr/>
              <p14:nvPr/>
            </p14:nvContentPartPr>
            <p14:xfrm>
              <a:off x="2186756" y="4251765"/>
              <a:ext cx="26640" cy="229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3064E96-CCC6-958E-7F4D-DEF82CB5F76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178116" y="4243125"/>
                <a:ext cx="442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4A3992B-62EE-A996-73A3-C56B7D01655D}"/>
                  </a:ext>
                </a:extLst>
              </p14:cNvPr>
              <p14:cNvContentPartPr/>
              <p14:nvPr/>
            </p14:nvContentPartPr>
            <p14:xfrm>
              <a:off x="184796" y="4936125"/>
              <a:ext cx="6077880" cy="2599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4A3992B-62EE-A996-73A3-C56B7D01655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75796" y="4927125"/>
                <a:ext cx="6095520" cy="27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75C921C-1E9F-BA15-3E3A-5DDEF65CB504}"/>
              </a:ext>
            </a:extLst>
          </p:cNvPr>
          <p:cNvGrpSpPr/>
          <p:nvPr/>
        </p:nvGrpSpPr>
        <p:grpSpPr>
          <a:xfrm>
            <a:off x="5602796" y="4398285"/>
            <a:ext cx="477360" cy="390240"/>
            <a:chOff x="5602796" y="4398285"/>
            <a:chExt cx="47736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56790DF-66F6-A8C4-50BA-2573664E74B6}"/>
                    </a:ext>
                  </a:extLst>
                </p14:cNvPr>
                <p14:cNvContentPartPr/>
                <p14:nvPr/>
              </p14:nvContentPartPr>
              <p14:xfrm>
                <a:off x="5838956" y="4481085"/>
                <a:ext cx="13320" cy="230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56790DF-66F6-A8C4-50BA-2573664E74B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30316" y="4472445"/>
                  <a:ext cx="30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4D58255-A73A-C0D9-502E-A1D9EBD8E4E1}"/>
                    </a:ext>
                  </a:extLst>
                </p14:cNvPr>
                <p14:cNvContentPartPr/>
                <p14:nvPr/>
              </p14:nvContentPartPr>
              <p14:xfrm>
                <a:off x="5694956" y="4583325"/>
                <a:ext cx="297360" cy="56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4D58255-A73A-C0D9-502E-A1D9EBD8E4E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85956" y="4574685"/>
                  <a:ext cx="315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E0CB141-86D6-3326-92FA-5307CAA46403}"/>
                    </a:ext>
                  </a:extLst>
                </p14:cNvPr>
                <p14:cNvContentPartPr/>
                <p14:nvPr/>
              </p14:nvContentPartPr>
              <p14:xfrm>
                <a:off x="5602796" y="4398285"/>
                <a:ext cx="477360" cy="390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E0CB141-86D6-3326-92FA-5307CAA4640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93796" y="4389645"/>
                  <a:ext cx="49500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9E8D60C-E96E-F35E-120D-89C57B559466}"/>
              </a:ext>
            </a:extLst>
          </p:cNvPr>
          <p:cNvGrpSpPr/>
          <p:nvPr/>
        </p:nvGrpSpPr>
        <p:grpSpPr>
          <a:xfrm>
            <a:off x="2493836" y="5440125"/>
            <a:ext cx="246960" cy="429840"/>
            <a:chOff x="2493836" y="5440125"/>
            <a:chExt cx="24696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8DDF087-D02B-FEA8-E3AD-E2CDDD75FB40}"/>
                    </a:ext>
                  </a:extLst>
                </p14:cNvPr>
                <p14:cNvContentPartPr/>
                <p14:nvPr/>
              </p14:nvContentPartPr>
              <p14:xfrm>
                <a:off x="2493836" y="5553525"/>
                <a:ext cx="246960" cy="316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8DDF087-D02B-FEA8-E3AD-E2CDDD75FB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85196" y="5544525"/>
                  <a:ext cx="2646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B86BDDB-6364-FB1A-213F-2EF31E56DB66}"/>
                    </a:ext>
                  </a:extLst>
                </p14:cNvPr>
                <p14:cNvContentPartPr/>
                <p14:nvPr/>
              </p14:nvContentPartPr>
              <p14:xfrm>
                <a:off x="2514356" y="5440125"/>
                <a:ext cx="185400" cy="38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B86BDDB-6364-FB1A-213F-2EF31E56DB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05356" y="5431485"/>
                  <a:ext cx="203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7B7FA4C-CA17-2146-4B67-754E6CBC0049}"/>
              </a:ext>
            </a:extLst>
          </p:cNvPr>
          <p:cNvGrpSpPr/>
          <p:nvPr/>
        </p:nvGrpSpPr>
        <p:grpSpPr>
          <a:xfrm>
            <a:off x="1073996" y="2707365"/>
            <a:ext cx="3093480" cy="956160"/>
            <a:chOff x="1073996" y="2707365"/>
            <a:chExt cx="3093480" cy="9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A122791-B48F-3B20-5ECF-DABB4FC75F4F}"/>
                    </a:ext>
                  </a:extLst>
                </p14:cNvPr>
                <p14:cNvContentPartPr/>
                <p14:nvPr/>
              </p14:nvContentPartPr>
              <p14:xfrm>
                <a:off x="1165076" y="2707365"/>
                <a:ext cx="182880" cy="303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A122791-B48F-3B20-5ECF-DABB4FC75F4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6436" y="2698725"/>
                  <a:ext cx="2005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1619C5D-049B-7EF1-4CB0-CF066C11AF3A}"/>
                    </a:ext>
                  </a:extLst>
                </p14:cNvPr>
                <p14:cNvContentPartPr/>
                <p14:nvPr/>
              </p14:nvContentPartPr>
              <p14:xfrm>
                <a:off x="1338956" y="2795565"/>
                <a:ext cx="236160" cy="371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1619C5D-049B-7EF1-4CB0-CF066C11AF3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29956" y="2786565"/>
                  <a:ext cx="2538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9D65397-3201-0B32-4EB1-E0CA56043950}"/>
                    </a:ext>
                  </a:extLst>
                </p14:cNvPr>
                <p14:cNvContentPartPr/>
                <p14:nvPr/>
              </p14:nvContentPartPr>
              <p14:xfrm>
                <a:off x="1500956" y="3054405"/>
                <a:ext cx="158400" cy="96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9D65397-3201-0B32-4EB1-E0CA560439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92316" y="3045765"/>
                  <a:ext cx="176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F35ED42-5D85-B9FC-E458-31606568DFA3}"/>
                    </a:ext>
                  </a:extLst>
                </p14:cNvPr>
                <p14:cNvContentPartPr/>
                <p14:nvPr/>
              </p14:nvContentPartPr>
              <p14:xfrm>
                <a:off x="1073996" y="3272565"/>
                <a:ext cx="691200" cy="16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F35ED42-5D85-B9FC-E458-31606568DFA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5356" y="3263565"/>
                  <a:ext cx="708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6801F13-D056-C578-8831-777C5F5697D8}"/>
                    </a:ext>
                  </a:extLst>
                </p14:cNvPr>
                <p14:cNvContentPartPr/>
                <p14:nvPr/>
              </p14:nvContentPartPr>
              <p14:xfrm>
                <a:off x="1144916" y="3383805"/>
                <a:ext cx="147240" cy="279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6801F13-D056-C578-8831-777C5F5697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35916" y="3375165"/>
                  <a:ext cx="164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CE0DFEF-3791-1C1B-D506-2E3CD682E5EE}"/>
                    </a:ext>
                  </a:extLst>
                </p14:cNvPr>
                <p14:cNvContentPartPr/>
                <p14:nvPr/>
              </p14:nvContentPartPr>
              <p14:xfrm>
                <a:off x="1445516" y="3382725"/>
                <a:ext cx="128880" cy="216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CE0DFEF-3791-1C1B-D506-2E3CD682E5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36516" y="3373725"/>
                  <a:ext cx="146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392F2A9-E4FB-AF70-85A4-86A16D5C67B0}"/>
                    </a:ext>
                  </a:extLst>
                </p14:cNvPr>
                <p14:cNvContentPartPr/>
                <p14:nvPr/>
              </p14:nvContentPartPr>
              <p14:xfrm>
                <a:off x="1394756" y="3453645"/>
                <a:ext cx="186120" cy="17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392F2A9-E4FB-AF70-85A4-86A16D5C67B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86116" y="3445005"/>
                  <a:ext cx="203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053B78F-4B63-2596-C9DD-EEB4500E8366}"/>
                    </a:ext>
                  </a:extLst>
                </p14:cNvPr>
                <p14:cNvContentPartPr/>
                <p14:nvPr/>
              </p14:nvContentPartPr>
              <p14:xfrm>
                <a:off x="2129876" y="3064845"/>
                <a:ext cx="19080" cy="207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053B78F-4B63-2596-C9DD-EEB4500E836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20876" y="3056205"/>
                  <a:ext cx="36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E6049D1-8589-1ED2-690A-D77B78BB7DF3}"/>
                    </a:ext>
                  </a:extLst>
                </p14:cNvPr>
                <p14:cNvContentPartPr/>
                <p14:nvPr/>
              </p14:nvContentPartPr>
              <p14:xfrm>
                <a:off x="2035556" y="3162045"/>
                <a:ext cx="204840" cy="24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E6049D1-8589-1ED2-690A-D77B78BB7DF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26556" y="3153405"/>
                  <a:ext cx="22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CABA82-ADA4-2FB6-C87C-D69FC40FF081}"/>
                    </a:ext>
                  </a:extLst>
                </p14:cNvPr>
                <p14:cNvContentPartPr/>
                <p14:nvPr/>
              </p14:nvContentPartPr>
              <p14:xfrm>
                <a:off x="2477996" y="2991405"/>
                <a:ext cx="267120" cy="271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CABA82-ADA4-2FB6-C87C-D69FC40FF08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68996" y="2982765"/>
                  <a:ext cx="284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15C8166-2451-1744-EB39-B075522F4B26}"/>
                    </a:ext>
                  </a:extLst>
                </p14:cNvPr>
                <p14:cNvContentPartPr/>
                <p14:nvPr/>
              </p14:nvContentPartPr>
              <p14:xfrm>
                <a:off x="2488796" y="2871165"/>
                <a:ext cx="294480" cy="1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15C8166-2451-1744-EB39-B075522F4B2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80156" y="2862525"/>
                  <a:ext cx="312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80F4CD9-867E-C2F6-3783-B210742AB5A2}"/>
                    </a:ext>
                  </a:extLst>
                </p14:cNvPr>
                <p14:cNvContentPartPr/>
                <p14:nvPr/>
              </p14:nvContentPartPr>
              <p14:xfrm>
                <a:off x="2852756" y="3122085"/>
                <a:ext cx="81360" cy="33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80F4CD9-867E-C2F6-3783-B210742AB5A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843756" y="3113085"/>
                  <a:ext cx="99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71CF650-8658-29AD-F5DA-F6CC9099AA0E}"/>
                    </a:ext>
                  </a:extLst>
                </p14:cNvPr>
                <p14:cNvContentPartPr/>
                <p14:nvPr/>
              </p14:nvContentPartPr>
              <p14:xfrm>
                <a:off x="3046436" y="2882685"/>
                <a:ext cx="118080" cy="439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71CF650-8658-29AD-F5DA-F6CC9099AA0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37796" y="2874045"/>
                  <a:ext cx="1357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000866B-C93A-7C0E-DEF7-6B786A6723A7}"/>
                    </a:ext>
                  </a:extLst>
                </p14:cNvPr>
                <p14:cNvContentPartPr/>
                <p14:nvPr/>
              </p14:nvContentPartPr>
              <p14:xfrm>
                <a:off x="3199076" y="3066285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000866B-C93A-7C0E-DEF7-6B786A6723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90436" y="3057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D9CB060-E6D8-56A7-5B5E-8F54C7D92299}"/>
                    </a:ext>
                  </a:extLst>
                </p14:cNvPr>
                <p14:cNvContentPartPr/>
                <p14:nvPr/>
              </p14:nvContentPartPr>
              <p14:xfrm>
                <a:off x="3958316" y="3043965"/>
                <a:ext cx="209160" cy="23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D9CB060-E6D8-56A7-5B5E-8F54C7D9229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49316" y="3034965"/>
                  <a:ext cx="226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8E5CB46-F865-A03D-9AC3-C2064063A4B5}"/>
                    </a:ext>
                  </a:extLst>
                </p14:cNvPr>
                <p14:cNvContentPartPr/>
                <p14:nvPr/>
              </p14:nvContentPartPr>
              <p14:xfrm>
                <a:off x="3942116" y="3149085"/>
                <a:ext cx="222840" cy="9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8E5CB46-F865-A03D-9AC3-C2064063A4B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933116" y="3140445"/>
                  <a:ext cx="240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CB838A7-228A-1496-3800-C37CCA4B3B04}"/>
                    </a:ext>
                  </a:extLst>
                </p14:cNvPr>
                <p14:cNvContentPartPr/>
                <p14:nvPr/>
              </p14:nvContentPartPr>
              <p14:xfrm>
                <a:off x="3087476" y="3079965"/>
                <a:ext cx="199440" cy="433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CB838A7-228A-1496-3800-C37CCA4B3B0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78476" y="3070965"/>
                  <a:ext cx="2170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A6B69CA-5220-5A83-3BDF-4EFA12E8BFF6}"/>
                    </a:ext>
                  </a:extLst>
                </p14:cNvPr>
                <p14:cNvContentPartPr/>
                <p14:nvPr/>
              </p14:nvContentPartPr>
              <p14:xfrm>
                <a:off x="3365396" y="3110205"/>
                <a:ext cx="228960" cy="167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A6B69CA-5220-5A83-3BDF-4EFA12E8BFF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356396" y="3101205"/>
                  <a:ext cx="246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0B0EEA7-2FD0-C51C-185A-4507BF067057}"/>
                    </a:ext>
                  </a:extLst>
                </p14:cNvPr>
                <p14:cNvContentPartPr/>
                <p14:nvPr/>
              </p14:nvContentPartPr>
              <p14:xfrm>
                <a:off x="3565556" y="3276525"/>
                <a:ext cx="167760" cy="131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0B0EEA7-2FD0-C51C-185A-4507BF06705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556556" y="3267885"/>
                  <a:ext cx="185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23709DC-FC3A-0758-D843-261A3F2A46A6}"/>
                    </a:ext>
                  </a:extLst>
                </p14:cNvPr>
                <p14:cNvContentPartPr/>
                <p14:nvPr/>
              </p14:nvContentPartPr>
              <p14:xfrm>
                <a:off x="3402836" y="2988885"/>
                <a:ext cx="249840" cy="29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23709DC-FC3A-0758-D843-261A3F2A46A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394196" y="2979885"/>
                  <a:ext cx="267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63EA40C-D4F6-BDC7-9C10-4069C9E6E522}"/>
                    </a:ext>
                  </a:extLst>
                </p14:cNvPr>
                <p14:cNvContentPartPr/>
                <p14:nvPr/>
              </p14:nvContentPartPr>
              <p14:xfrm>
                <a:off x="3246956" y="3346725"/>
                <a:ext cx="91440" cy="101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63EA40C-D4F6-BDC7-9C10-4069C9E6E52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38316" y="3337725"/>
                  <a:ext cx="1090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FDAD57D-B431-4791-66BD-5AD5F4C8F32B}"/>
              </a:ext>
            </a:extLst>
          </p:cNvPr>
          <p:cNvGrpSpPr/>
          <p:nvPr/>
        </p:nvGrpSpPr>
        <p:grpSpPr>
          <a:xfrm>
            <a:off x="2515796" y="4105965"/>
            <a:ext cx="2413440" cy="582120"/>
            <a:chOff x="2515796" y="4105965"/>
            <a:chExt cx="241344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58E9464-4DB3-777E-45FE-CE53D295222B}"/>
                    </a:ext>
                  </a:extLst>
                </p14:cNvPr>
                <p14:cNvContentPartPr/>
                <p14:nvPr/>
              </p14:nvContentPartPr>
              <p14:xfrm>
                <a:off x="3920156" y="4472445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58E9464-4DB3-777E-45FE-CE53D29522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11516" y="4463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6799E3F-3142-92CE-FD59-AFAD402139CB}"/>
                    </a:ext>
                  </a:extLst>
                </p14:cNvPr>
                <p14:cNvContentPartPr/>
                <p14:nvPr/>
              </p14:nvContentPartPr>
              <p14:xfrm>
                <a:off x="3935636" y="4133685"/>
                <a:ext cx="163800" cy="554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6799E3F-3142-92CE-FD59-AFAD402139C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26636" y="4124685"/>
                  <a:ext cx="18144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0A47254-AAA0-12F7-9E8E-79A22066FAAD}"/>
                    </a:ext>
                  </a:extLst>
                </p14:cNvPr>
                <p14:cNvContentPartPr/>
                <p14:nvPr/>
              </p14:nvContentPartPr>
              <p14:xfrm>
                <a:off x="4213196" y="4279485"/>
                <a:ext cx="231120" cy="21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0A47254-AAA0-12F7-9E8E-79A22066FA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04556" y="4270485"/>
                  <a:ext cx="248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DE61D93-56F8-C65E-A052-6B0E7D48309E}"/>
                    </a:ext>
                  </a:extLst>
                </p14:cNvPr>
                <p14:cNvContentPartPr/>
                <p14:nvPr/>
              </p14:nvContentPartPr>
              <p14:xfrm>
                <a:off x="4254596" y="4365165"/>
                <a:ext cx="224280" cy="32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DE61D93-56F8-C65E-A052-6B0E7D48309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45956" y="4356525"/>
                  <a:ext cx="241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97AAFFF-B2B8-5ADD-42BA-48DDB6338329}"/>
                    </a:ext>
                  </a:extLst>
                </p14:cNvPr>
                <p14:cNvContentPartPr/>
                <p14:nvPr/>
              </p14:nvContentPartPr>
              <p14:xfrm>
                <a:off x="4654556" y="4136205"/>
                <a:ext cx="274680" cy="252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97AAFFF-B2B8-5ADD-42BA-48DDB633832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45916" y="4127205"/>
                  <a:ext cx="292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DFFF75C-9322-003B-B038-433819BA8A41}"/>
                    </a:ext>
                  </a:extLst>
                </p14:cNvPr>
                <p14:cNvContentPartPr/>
                <p14:nvPr/>
              </p14:nvContentPartPr>
              <p14:xfrm>
                <a:off x="2515796" y="4200645"/>
                <a:ext cx="252000" cy="326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DFFF75C-9322-003B-B038-433819BA8A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06796" y="4192005"/>
                  <a:ext cx="2696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9968923-6A1A-2E2B-2EA4-702D0A9FBEBC}"/>
                    </a:ext>
                  </a:extLst>
                </p14:cNvPr>
                <p14:cNvContentPartPr/>
                <p14:nvPr/>
              </p14:nvContentPartPr>
              <p14:xfrm>
                <a:off x="2515796" y="4163205"/>
                <a:ext cx="247320" cy="11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9968923-6A1A-2E2B-2EA4-702D0A9FBEB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06796" y="4154565"/>
                  <a:ext cx="264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1E63341-FC5B-DA09-7AF7-A4C7FA8F945F}"/>
                    </a:ext>
                  </a:extLst>
                </p14:cNvPr>
                <p14:cNvContentPartPr/>
                <p14:nvPr/>
              </p14:nvContentPartPr>
              <p14:xfrm>
                <a:off x="2888036" y="4393965"/>
                <a:ext cx="90000" cy="80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1E63341-FC5B-DA09-7AF7-A4C7FA8F945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879396" y="4385325"/>
                  <a:ext cx="107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BD51D2B-8DA4-264C-4637-9C45B9B82E33}"/>
                    </a:ext>
                  </a:extLst>
                </p14:cNvPr>
                <p14:cNvContentPartPr/>
                <p14:nvPr/>
              </p14:nvContentPartPr>
              <p14:xfrm>
                <a:off x="2925116" y="4430325"/>
                <a:ext cx="73440" cy="40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BD51D2B-8DA4-264C-4637-9C45B9B82E3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16116" y="4421685"/>
                  <a:ext cx="91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C9E5ABD-87C7-338C-8D2D-9995CD99303B}"/>
                    </a:ext>
                  </a:extLst>
                </p14:cNvPr>
                <p14:cNvContentPartPr/>
                <p14:nvPr/>
              </p14:nvContentPartPr>
              <p14:xfrm>
                <a:off x="3122396" y="4105965"/>
                <a:ext cx="111960" cy="462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C9E5ABD-87C7-338C-8D2D-9995CD99303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13396" y="4097325"/>
                  <a:ext cx="1296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B3688B5-DB36-A89C-445D-30E371500DF5}"/>
                    </a:ext>
                  </a:extLst>
                </p14:cNvPr>
                <p14:cNvContentPartPr/>
                <p14:nvPr/>
              </p14:nvContentPartPr>
              <p14:xfrm>
                <a:off x="3251276" y="4554525"/>
                <a:ext cx="36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B3688B5-DB36-A89C-445D-30E371500DF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2636" y="4545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D8D78BD-C78D-B48E-5E47-E2CA51B8D9EA}"/>
                    </a:ext>
                  </a:extLst>
                </p14:cNvPr>
                <p14:cNvContentPartPr/>
                <p14:nvPr/>
              </p14:nvContentPartPr>
              <p14:xfrm>
                <a:off x="3249116" y="4531125"/>
                <a:ext cx="36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D8D78BD-C78D-B48E-5E47-E2CA51B8D9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0476" y="4522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262B2C5-C145-F5BF-C343-DAD472443D70}"/>
                    </a:ext>
                  </a:extLst>
                </p14:cNvPr>
                <p14:cNvContentPartPr/>
                <p14:nvPr/>
              </p14:nvContentPartPr>
              <p14:xfrm>
                <a:off x="3217076" y="4223685"/>
                <a:ext cx="136080" cy="352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262B2C5-C145-F5BF-C343-DAD472443D7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208436" y="4214685"/>
                  <a:ext cx="1537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46D2E76-B1AE-C14D-A41A-98877CA136D1}"/>
                    </a:ext>
                  </a:extLst>
                </p14:cNvPr>
                <p14:cNvContentPartPr/>
                <p14:nvPr/>
              </p14:nvContentPartPr>
              <p14:xfrm>
                <a:off x="3359276" y="4533285"/>
                <a:ext cx="38880" cy="88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46D2E76-B1AE-C14D-A41A-98877CA136D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50276" y="4524645"/>
                  <a:ext cx="56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E250B8F-E5B1-F17C-65C2-F4D9360E59AE}"/>
                    </a:ext>
                  </a:extLst>
                </p14:cNvPr>
                <p14:cNvContentPartPr/>
                <p14:nvPr/>
              </p14:nvContentPartPr>
              <p14:xfrm>
                <a:off x="3367556" y="4431765"/>
                <a:ext cx="30240" cy="6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E250B8F-E5B1-F17C-65C2-F4D9360E59A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58556" y="4423125"/>
                  <a:ext cx="47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2494F93-4862-5C08-6412-780E37EA1414}"/>
                    </a:ext>
                  </a:extLst>
                </p14:cNvPr>
                <p14:cNvContentPartPr/>
                <p14:nvPr/>
              </p14:nvContentPartPr>
              <p14:xfrm>
                <a:off x="3517676" y="4274085"/>
                <a:ext cx="282240" cy="189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2494F93-4862-5C08-6412-780E37EA141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08676" y="4265085"/>
                  <a:ext cx="299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F6564CF-07E5-D1EB-EF29-31B0EF0F7D83}"/>
                    </a:ext>
                  </a:extLst>
                </p14:cNvPr>
                <p14:cNvContentPartPr/>
                <p14:nvPr/>
              </p14:nvContentPartPr>
              <p14:xfrm>
                <a:off x="3790916" y="4505925"/>
                <a:ext cx="73800" cy="110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F6564CF-07E5-D1EB-EF29-31B0EF0F7D8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82276" y="4496925"/>
                  <a:ext cx="91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BAD847F-6083-3C8A-B402-1AB4EBBDD36A}"/>
                    </a:ext>
                  </a:extLst>
                </p14:cNvPr>
                <p14:cNvContentPartPr/>
                <p14:nvPr/>
              </p14:nvContentPartPr>
              <p14:xfrm>
                <a:off x="3845636" y="4410885"/>
                <a:ext cx="27360" cy="10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BAD847F-6083-3C8A-B402-1AB4EBBDD36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36636" y="4401885"/>
                  <a:ext cx="45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28B7E27-F694-5322-3AAE-76D7BDF5F042}"/>
                    </a:ext>
                  </a:extLst>
                </p14:cNvPr>
                <p14:cNvContentPartPr/>
                <p14:nvPr/>
              </p14:nvContentPartPr>
              <p14:xfrm>
                <a:off x="3578516" y="4159605"/>
                <a:ext cx="284040" cy="39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28B7E27-F694-5322-3AAE-76D7BDF5F04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69876" y="4150965"/>
                  <a:ext cx="30168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47C4B9D-5042-F23E-3AFC-1685E6FF2EBE}"/>
                  </a:ext>
                </a:extLst>
              </p14:cNvPr>
              <p14:cNvContentPartPr/>
              <p14:nvPr/>
            </p14:nvContentPartPr>
            <p14:xfrm>
              <a:off x="2923316" y="5710125"/>
              <a:ext cx="61200" cy="874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47C4B9D-5042-F23E-3AFC-1685E6FF2EB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914316" y="5701485"/>
                <a:ext cx="7884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68B00E3-5DC2-7DD0-1B1D-58C3D663FDE7}"/>
              </a:ext>
            </a:extLst>
          </p:cNvPr>
          <p:cNvGrpSpPr/>
          <p:nvPr/>
        </p:nvGrpSpPr>
        <p:grpSpPr>
          <a:xfrm>
            <a:off x="449396" y="5425725"/>
            <a:ext cx="1339200" cy="887760"/>
            <a:chOff x="449396" y="5425725"/>
            <a:chExt cx="1339200" cy="88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44FEBE-B29E-A905-DBFB-0CA97784E794}"/>
                    </a:ext>
                  </a:extLst>
                </p14:cNvPr>
                <p14:cNvContentPartPr/>
                <p14:nvPr/>
              </p14:nvContentPartPr>
              <p14:xfrm>
                <a:off x="825956" y="5835405"/>
                <a:ext cx="578160" cy="54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44FEBE-B29E-A905-DBFB-0CA97784E79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7316" y="5826765"/>
                  <a:ext cx="595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E68B8B6-51B3-1AFB-142E-E99F768CCC71}"/>
                    </a:ext>
                  </a:extLst>
                </p14:cNvPr>
                <p14:cNvContentPartPr/>
                <p14:nvPr/>
              </p14:nvContentPartPr>
              <p14:xfrm>
                <a:off x="888956" y="5993085"/>
                <a:ext cx="175320" cy="320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E68B8B6-51B3-1AFB-142E-E99F768CCC7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9956" y="5984445"/>
                  <a:ext cx="1929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300AF90-36E4-DCBE-94F4-4D7DC444E0BF}"/>
                    </a:ext>
                  </a:extLst>
                </p14:cNvPr>
                <p14:cNvContentPartPr/>
                <p14:nvPr/>
              </p14:nvContentPartPr>
              <p14:xfrm>
                <a:off x="1199996" y="6006765"/>
                <a:ext cx="180720" cy="278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300AF90-36E4-DCBE-94F4-4D7DC444E0B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90996" y="5998125"/>
                  <a:ext cx="198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AF1E0F2-B6D0-BD3D-B68C-40C9E079CD00}"/>
                    </a:ext>
                  </a:extLst>
                </p14:cNvPr>
                <p14:cNvContentPartPr/>
                <p14:nvPr/>
              </p14:nvContentPartPr>
              <p14:xfrm>
                <a:off x="1159676" y="6088485"/>
                <a:ext cx="231120" cy="59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AF1E0F2-B6D0-BD3D-B68C-40C9E079CD0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51036" y="6079485"/>
                  <a:ext cx="248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C360C1D-22FD-47E7-694F-AC702433959F}"/>
                    </a:ext>
                  </a:extLst>
                </p14:cNvPr>
                <p14:cNvContentPartPr/>
                <p14:nvPr/>
              </p14:nvContentPartPr>
              <p14:xfrm>
                <a:off x="526436" y="5497005"/>
                <a:ext cx="119160" cy="302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C360C1D-22FD-47E7-694F-AC702433959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7436" y="5488005"/>
                  <a:ext cx="1368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B61A99C-8494-40EA-BFF9-5A3C12A97D31}"/>
                    </a:ext>
                  </a:extLst>
                </p14:cNvPr>
                <p14:cNvContentPartPr/>
                <p14:nvPr/>
              </p14:nvContentPartPr>
              <p14:xfrm>
                <a:off x="768716" y="5425725"/>
                <a:ext cx="95400" cy="387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B61A99C-8494-40EA-BFF9-5A3C12A97D3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0076" y="5416725"/>
                  <a:ext cx="1130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3A94B7F-45BB-F0D1-7D04-DD7DEF628313}"/>
                    </a:ext>
                  </a:extLst>
                </p14:cNvPr>
                <p14:cNvContentPartPr/>
                <p14:nvPr/>
              </p14:nvContentPartPr>
              <p14:xfrm>
                <a:off x="449396" y="5890845"/>
                <a:ext cx="547200" cy="56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3A94B7F-45BB-F0D1-7D04-DD7DEF62831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40756" y="5881845"/>
                  <a:ext cx="564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54F8F68-8804-DCF4-752C-6034DED3941A}"/>
                    </a:ext>
                  </a:extLst>
                </p14:cNvPr>
                <p14:cNvContentPartPr/>
                <p14:nvPr/>
              </p14:nvContentPartPr>
              <p14:xfrm>
                <a:off x="874556" y="5499165"/>
                <a:ext cx="235080" cy="286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54F8F68-8804-DCF4-752C-6034DED394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65916" y="5490165"/>
                  <a:ext cx="2527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4A14CC9-BF46-0FD2-2896-E69EE0B72065}"/>
                    </a:ext>
                  </a:extLst>
                </p14:cNvPr>
                <p14:cNvContentPartPr/>
                <p14:nvPr/>
              </p14:nvContentPartPr>
              <p14:xfrm>
                <a:off x="1058876" y="5727045"/>
                <a:ext cx="137520" cy="120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4A14CC9-BF46-0FD2-2896-E69EE0B7206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0236" y="5718045"/>
                  <a:ext cx="155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2DE24E5-2DF2-12C1-A489-B9D607D7C074}"/>
                    </a:ext>
                  </a:extLst>
                </p14:cNvPr>
                <p14:cNvContentPartPr/>
                <p14:nvPr/>
              </p14:nvContentPartPr>
              <p14:xfrm>
                <a:off x="1295036" y="5560005"/>
                <a:ext cx="20160" cy="174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2DE24E5-2DF2-12C1-A489-B9D607D7C07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86396" y="5551005"/>
                  <a:ext cx="37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07353E2-170B-B05E-90F0-E53C3BAB0CA6}"/>
                    </a:ext>
                  </a:extLst>
                </p14:cNvPr>
                <p14:cNvContentPartPr/>
                <p14:nvPr/>
              </p14:nvContentPartPr>
              <p14:xfrm>
                <a:off x="1203956" y="5657205"/>
                <a:ext cx="162000" cy="26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07353E2-170B-B05E-90F0-E53C3BAB0CA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95316" y="5648205"/>
                  <a:ext cx="179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BD656FC-79B1-D030-F383-D4266A2EA821}"/>
                    </a:ext>
                  </a:extLst>
                </p14:cNvPr>
                <p14:cNvContentPartPr/>
                <p14:nvPr/>
              </p14:nvContentPartPr>
              <p14:xfrm>
                <a:off x="1301876" y="5551365"/>
                <a:ext cx="258480" cy="394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BD656FC-79B1-D030-F383-D4266A2EA82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93236" y="5542365"/>
                  <a:ext cx="2761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81E56C7-BA2B-460A-3623-6264EC89FC44}"/>
                    </a:ext>
                  </a:extLst>
                </p14:cNvPr>
                <p14:cNvContentPartPr/>
                <p14:nvPr/>
              </p14:nvContentPartPr>
              <p14:xfrm>
                <a:off x="1593476" y="5464965"/>
                <a:ext cx="162360" cy="460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81E56C7-BA2B-460A-3623-6264EC89FC4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584836" y="5455965"/>
                  <a:ext cx="1800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55411A7-1DAF-7A24-4CE2-C65464D3C1F2}"/>
                    </a:ext>
                  </a:extLst>
                </p14:cNvPr>
                <p14:cNvContentPartPr/>
                <p14:nvPr/>
              </p14:nvContentPartPr>
              <p14:xfrm>
                <a:off x="1416716" y="5859165"/>
                <a:ext cx="371880" cy="36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55411A7-1DAF-7A24-4CE2-C65464D3C1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407716" y="5850165"/>
                  <a:ext cx="389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0510849-0371-F8AA-1804-AE87120CD3C6}"/>
                    </a:ext>
                  </a:extLst>
                </p14:cNvPr>
                <p14:cNvContentPartPr/>
                <p14:nvPr/>
              </p14:nvContentPartPr>
              <p14:xfrm>
                <a:off x="1589516" y="5792925"/>
                <a:ext cx="41400" cy="81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0510849-0371-F8AA-1804-AE87120CD3C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580516" y="5783925"/>
                  <a:ext cx="59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C101BBF-D86B-2A3E-F9A6-F42D733B7201}"/>
                    </a:ext>
                  </a:extLst>
                </p14:cNvPr>
                <p14:cNvContentPartPr/>
                <p14:nvPr/>
              </p14:nvContentPartPr>
              <p14:xfrm>
                <a:off x="1621916" y="5714085"/>
                <a:ext cx="18000" cy="23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C101BBF-D86B-2A3E-F9A6-F42D733B720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12916" y="5705085"/>
                  <a:ext cx="356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781BC55-017C-E87F-ACA9-9866FB78F96B}"/>
              </a:ext>
            </a:extLst>
          </p:cNvPr>
          <p:cNvGrpSpPr/>
          <p:nvPr/>
        </p:nvGrpSpPr>
        <p:grpSpPr>
          <a:xfrm>
            <a:off x="2024396" y="5698605"/>
            <a:ext cx="258120" cy="210240"/>
            <a:chOff x="2024396" y="5698605"/>
            <a:chExt cx="25812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49933F7-31F8-8FE8-AC13-634D3B13759C}"/>
                    </a:ext>
                  </a:extLst>
                </p14:cNvPr>
                <p14:cNvContentPartPr/>
                <p14:nvPr/>
              </p14:nvContentPartPr>
              <p14:xfrm>
                <a:off x="2132036" y="5698605"/>
                <a:ext cx="20520" cy="210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49933F7-31F8-8FE8-AC13-634D3B13759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123036" y="5689605"/>
                  <a:ext cx="38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8BB1387-00D5-86D1-BB5C-52AEF00E4CB1}"/>
                    </a:ext>
                  </a:extLst>
                </p14:cNvPr>
                <p14:cNvContentPartPr/>
                <p14:nvPr/>
              </p14:nvContentPartPr>
              <p14:xfrm>
                <a:off x="2024396" y="5797245"/>
                <a:ext cx="258120" cy="49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8BB1387-00D5-86D1-BB5C-52AEF00E4CB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15756" y="5788245"/>
                  <a:ext cx="27576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CCF4178-06DB-D69D-4D5B-5C4B83FE471A}"/>
                  </a:ext>
                </a:extLst>
              </p14:cNvPr>
              <p14:cNvContentPartPr/>
              <p14:nvPr/>
            </p14:nvContentPartPr>
            <p14:xfrm>
              <a:off x="4181638" y="5605570"/>
              <a:ext cx="360" cy="291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CCF4178-06DB-D69D-4D5B-5C4B83FE47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2638" y="5598295"/>
                <a:ext cx="18000" cy="1455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324913B2-130F-1B34-A31D-C4EDAB3F5784}"/>
              </a:ext>
            </a:extLst>
          </p:cNvPr>
          <p:cNvGrpSpPr/>
          <p:nvPr/>
        </p:nvGrpSpPr>
        <p:grpSpPr>
          <a:xfrm>
            <a:off x="8669065" y="3989685"/>
            <a:ext cx="3092496" cy="798563"/>
            <a:chOff x="1561436" y="2297325"/>
            <a:chExt cx="4168440" cy="10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AC754B2-416E-8D3F-6888-128002DED4DC}"/>
                    </a:ext>
                  </a:extLst>
                </p14:cNvPr>
                <p14:cNvContentPartPr/>
                <p14:nvPr/>
              </p14:nvContentPartPr>
              <p14:xfrm>
                <a:off x="1561436" y="2698725"/>
                <a:ext cx="335160" cy="216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AC754B2-416E-8D3F-6888-128002DED4D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549310" y="2686631"/>
                  <a:ext cx="358927" cy="240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C0FC97C-E9A0-118E-0DF4-6DA7B32BDDC8}"/>
                    </a:ext>
                  </a:extLst>
                </p14:cNvPr>
                <p14:cNvContentPartPr/>
                <p14:nvPr/>
              </p14:nvContentPartPr>
              <p14:xfrm>
                <a:off x="1595636" y="2555085"/>
                <a:ext cx="255960" cy="41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C0FC97C-E9A0-118E-0DF4-6DA7B32BDDC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583517" y="2542945"/>
                  <a:ext cx="279714" cy="65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A646D6A-07B8-B48D-006E-574E00B975D0}"/>
                    </a:ext>
                  </a:extLst>
                </p14:cNvPr>
                <p14:cNvContentPartPr/>
                <p14:nvPr/>
              </p14:nvContentPartPr>
              <p14:xfrm>
                <a:off x="2107916" y="2795565"/>
                <a:ext cx="206280" cy="20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A646D6A-07B8-B48D-006E-574E00B975D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095782" y="2783701"/>
                  <a:ext cx="230063" cy="44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3AF1D19-7CF9-3CDC-9A50-D1FB5DD5F194}"/>
                    </a:ext>
                  </a:extLst>
                </p14:cNvPr>
                <p14:cNvContentPartPr/>
                <p14:nvPr/>
              </p14:nvContentPartPr>
              <p14:xfrm>
                <a:off x="2151476" y="2880525"/>
                <a:ext cx="152640" cy="23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3AF1D19-7CF9-3CDC-9A50-D1FB5DD5F19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139362" y="2868403"/>
                  <a:ext cx="176384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5B870BE-CD01-9DED-169F-52244183B1AB}"/>
                    </a:ext>
                  </a:extLst>
                </p14:cNvPr>
                <p14:cNvContentPartPr/>
                <p14:nvPr/>
              </p14:nvContentPartPr>
              <p14:xfrm>
                <a:off x="2948156" y="2842005"/>
                <a:ext cx="2781720" cy="104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5B870BE-CD01-9DED-169F-52244183B1A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936026" y="2829865"/>
                  <a:ext cx="2805495" cy="128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B8A7AC0-57E6-620E-EA0D-1D85006FA189}"/>
                    </a:ext>
                  </a:extLst>
                </p14:cNvPr>
                <p14:cNvContentPartPr/>
                <p14:nvPr/>
              </p14:nvContentPartPr>
              <p14:xfrm>
                <a:off x="4194476" y="3035685"/>
                <a:ext cx="350280" cy="338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B8A7AC0-57E6-620E-EA0D-1D85006FA18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82330" y="3023543"/>
                  <a:ext cx="374085" cy="361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09CDBC4-93BF-B2A6-9C44-724D170F1AC6}"/>
                    </a:ext>
                  </a:extLst>
                </p14:cNvPr>
                <p14:cNvContentPartPr/>
                <p14:nvPr/>
              </p14:nvContentPartPr>
              <p14:xfrm>
                <a:off x="5144516" y="2662725"/>
                <a:ext cx="146880" cy="147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09CDBC4-93BF-B2A6-9C44-724D170F1AC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32397" y="2650597"/>
                  <a:ext cx="170633" cy="171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E46EE0B-A656-3911-FAB0-F7B0A1BB26C0}"/>
                    </a:ext>
                  </a:extLst>
                </p14:cNvPr>
                <p14:cNvContentPartPr/>
                <p14:nvPr/>
              </p14:nvContentPartPr>
              <p14:xfrm>
                <a:off x="2948516" y="2297325"/>
                <a:ext cx="240120" cy="325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E46EE0B-A656-3911-FAB0-F7B0A1BB26C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936364" y="2285195"/>
                  <a:ext cx="263938" cy="348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397387A-6FF9-90EF-2BEC-52D80E268085}"/>
                    </a:ext>
                  </a:extLst>
                </p14:cNvPr>
                <p14:cNvContentPartPr/>
                <p14:nvPr/>
              </p14:nvContentPartPr>
              <p14:xfrm>
                <a:off x="3281156" y="2457525"/>
                <a:ext cx="135000" cy="201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397387A-6FF9-90EF-2BEC-52D80E26808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269016" y="2445410"/>
                  <a:ext cx="158795" cy="225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0619A24-BFBD-CA5F-047A-701F91E4A7E0}"/>
                    </a:ext>
                  </a:extLst>
                </p14:cNvPr>
                <p14:cNvContentPartPr/>
                <p14:nvPr/>
              </p14:nvContentPartPr>
              <p14:xfrm>
                <a:off x="3602636" y="2452125"/>
                <a:ext cx="261000" cy="176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0619A24-BFBD-CA5F-047A-701F91E4A7E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90530" y="2440018"/>
                  <a:ext cx="284727" cy="200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CEFE526-70C5-500C-03AD-E7A029B64015}"/>
                    </a:ext>
                  </a:extLst>
                </p14:cNvPr>
                <p14:cNvContentPartPr/>
                <p14:nvPr/>
              </p14:nvContentPartPr>
              <p14:xfrm>
                <a:off x="3854996" y="2681805"/>
                <a:ext cx="77400" cy="120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CEFE526-70C5-500C-03AD-E7A029B6401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842902" y="2669697"/>
                  <a:ext cx="101104" cy="144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D27BB76-218D-258C-F1BF-1BCA2D8F0DB7}"/>
                    </a:ext>
                  </a:extLst>
                </p14:cNvPr>
                <p14:cNvContentPartPr/>
                <p14:nvPr/>
              </p14:nvContentPartPr>
              <p14:xfrm>
                <a:off x="3893516" y="2581725"/>
                <a:ext cx="360" cy="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D27BB76-218D-258C-F1BF-1BCA2D8F0DB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84516" y="2572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503AC09-E264-DFB6-FCD1-A9413B5379C0}"/>
                    </a:ext>
                  </a:extLst>
                </p14:cNvPr>
                <p14:cNvContentPartPr/>
                <p14:nvPr/>
              </p14:nvContentPartPr>
              <p14:xfrm>
                <a:off x="4341356" y="2397405"/>
                <a:ext cx="13320" cy="254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503AC09-E264-DFB6-FCD1-A9413B5379C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29463" y="2385285"/>
                  <a:ext cx="36630" cy="278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49BE6E3-4A10-D260-13C8-C19725B100C1}"/>
                    </a:ext>
                  </a:extLst>
                </p14:cNvPr>
                <p14:cNvContentPartPr/>
                <p14:nvPr/>
              </p14:nvContentPartPr>
              <p14:xfrm>
                <a:off x="4235156" y="2507925"/>
                <a:ext cx="216720" cy="35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49BE6E3-4A10-D260-13C8-C19725B100C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23035" y="2495884"/>
                  <a:ext cx="240477" cy="59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D139859-A9D7-A246-DBEE-921FF6B514F6}"/>
                    </a:ext>
                  </a:extLst>
                </p14:cNvPr>
                <p14:cNvContentPartPr/>
                <p14:nvPr/>
              </p14:nvContentPartPr>
              <p14:xfrm>
                <a:off x="4614596" y="2443845"/>
                <a:ext cx="171720" cy="182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D139859-A9D7-A246-DBEE-921FF6B514F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602469" y="2431709"/>
                  <a:ext cx="195489" cy="206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CF2452A-1094-1DD1-F243-D64B500DF970}"/>
                    </a:ext>
                  </a:extLst>
                </p14:cNvPr>
                <p14:cNvContentPartPr/>
                <p14:nvPr/>
              </p14:nvContentPartPr>
              <p14:xfrm>
                <a:off x="3509396" y="2709525"/>
                <a:ext cx="53280" cy="1267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CF2452A-1094-1DD1-F243-D64B500DF97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497396" y="2697387"/>
                  <a:ext cx="76800" cy="150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3D93782-3360-959A-07D1-DBF695831A96}"/>
                    </a:ext>
                  </a:extLst>
                </p14:cNvPr>
                <p14:cNvContentPartPr/>
                <p14:nvPr/>
              </p14:nvContentPartPr>
              <p14:xfrm>
                <a:off x="3521276" y="2631405"/>
                <a:ext cx="46080" cy="22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3D93782-3360-959A-07D1-DBF695831A9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509150" y="2619275"/>
                  <a:ext cx="69848" cy="46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676199C-F2EB-E2EF-CD54-02787E1132C5}"/>
                    </a:ext>
                  </a:extLst>
                </p14:cNvPr>
                <p14:cNvContentPartPr/>
                <p14:nvPr/>
              </p14:nvContentPartPr>
              <p14:xfrm>
                <a:off x="3608756" y="2380845"/>
                <a:ext cx="244800" cy="32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676199C-F2EB-E2EF-CD54-02787E1132C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596637" y="2368709"/>
                  <a:ext cx="268553" cy="55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28AED44-F574-3A15-7EDA-4CC0213A7724}"/>
                    </a:ext>
                  </a:extLst>
                </p14:cNvPr>
                <p14:cNvContentPartPr/>
                <p14:nvPr/>
              </p14:nvContentPartPr>
              <p14:xfrm>
                <a:off x="4972076" y="2446005"/>
                <a:ext cx="171720" cy="158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28AED44-F574-3A15-7EDA-4CC0213A772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959949" y="2433895"/>
                  <a:ext cx="195489" cy="182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11B5812-4114-9294-B417-D0D5C9771E61}"/>
                    </a:ext>
                  </a:extLst>
                </p14:cNvPr>
                <p14:cNvContentPartPr/>
                <p14:nvPr/>
              </p14:nvContentPartPr>
              <p14:xfrm>
                <a:off x="5285636" y="2380845"/>
                <a:ext cx="268920" cy="238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11B5812-4114-9294-B417-D0D5C9771E6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273501" y="2368735"/>
                  <a:ext cx="292705" cy="262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29564F9-6C3D-7314-CF6C-085C90A55B5D}"/>
                    </a:ext>
                  </a:extLst>
                </p14:cNvPr>
                <p14:cNvContentPartPr/>
                <p14:nvPr/>
              </p14:nvContentPartPr>
              <p14:xfrm>
                <a:off x="5501636" y="2593965"/>
                <a:ext cx="160560" cy="124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29564F9-6C3D-7314-CF6C-085C90A55B5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489472" y="2581848"/>
                  <a:ext cx="184401" cy="148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C39C5F5-9EED-A3BA-4C9D-B70EA22E933C}"/>
                    </a:ext>
                  </a:extLst>
                </p14:cNvPr>
                <p14:cNvContentPartPr/>
                <p14:nvPr/>
              </p14:nvContentPartPr>
              <p14:xfrm>
                <a:off x="5265476" y="2309565"/>
                <a:ext cx="368280" cy="56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C39C5F5-9EED-A3BA-4C9D-B70EA22E933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253362" y="2297411"/>
                  <a:ext cx="392024" cy="807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ECF365C-7CB9-E64F-837B-2E2BC334701B}"/>
              </a:ext>
            </a:extLst>
          </p:cNvPr>
          <p:cNvGrpSpPr/>
          <p:nvPr/>
        </p:nvGrpSpPr>
        <p:grpSpPr>
          <a:xfrm>
            <a:off x="3111956" y="5290005"/>
            <a:ext cx="3079800" cy="657720"/>
            <a:chOff x="3111956" y="5290005"/>
            <a:chExt cx="3079800" cy="6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3CED16D-A242-C280-B91C-B35E310205CD}"/>
                    </a:ext>
                  </a:extLst>
                </p14:cNvPr>
                <p14:cNvContentPartPr/>
                <p14:nvPr/>
              </p14:nvContentPartPr>
              <p14:xfrm>
                <a:off x="3111956" y="5389365"/>
                <a:ext cx="120600" cy="558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3CED16D-A242-C280-B91C-B35E310205C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103316" y="5380725"/>
                  <a:ext cx="1382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4EE684B-6847-F573-4DBC-F28A1443118B}"/>
                    </a:ext>
                  </a:extLst>
                </p14:cNvPr>
                <p14:cNvContentPartPr/>
                <p14:nvPr/>
              </p14:nvContentPartPr>
              <p14:xfrm>
                <a:off x="4547996" y="5569725"/>
                <a:ext cx="148320" cy="128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4EE684B-6847-F573-4DBC-F28A1443118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539356" y="5561085"/>
                  <a:ext cx="165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0BE3C82-47EC-2ED6-5284-B612D251F3B2}"/>
                    </a:ext>
                  </a:extLst>
                </p14:cNvPr>
                <p14:cNvContentPartPr/>
                <p14:nvPr/>
              </p14:nvContentPartPr>
              <p14:xfrm>
                <a:off x="4785956" y="5588805"/>
                <a:ext cx="100440" cy="127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0BE3C82-47EC-2ED6-5284-B612D251F3B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77316" y="5580165"/>
                  <a:ext cx="118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E0AC80B-3E0F-C32D-2B69-B542680DBCFE}"/>
                    </a:ext>
                  </a:extLst>
                </p14:cNvPr>
                <p14:cNvContentPartPr/>
                <p14:nvPr/>
              </p14:nvContentPartPr>
              <p14:xfrm>
                <a:off x="4949396" y="5677365"/>
                <a:ext cx="130320" cy="81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E0AC80B-3E0F-C32D-2B69-B542680DBCF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940396" y="5668725"/>
                  <a:ext cx="147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075F2A2-BCA6-6664-0B84-2608E5D13264}"/>
                    </a:ext>
                  </a:extLst>
                </p14:cNvPr>
                <p14:cNvContentPartPr/>
                <p14:nvPr/>
              </p14:nvContentPartPr>
              <p14:xfrm>
                <a:off x="5106716" y="5535165"/>
                <a:ext cx="173520" cy="141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075F2A2-BCA6-6664-0B84-2608E5D1326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098076" y="5526165"/>
                  <a:ext cx="191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7782E38-6035-7963-3211-C677877EB7D6}"/>
                    </a:ext>
                  </a:extLst>
                </p14:cNvPr>
                <p14:cNvContentPartPr/>
                <p14:nvPr/>
              </p14:nvContentPartPr>
              <p14:xfrm>
                <a:off x="5246756" y="5667285"/>
                <a:ext cx="112680" cy="79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7782E38-6035-7963-3211-C677877EB7D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238116" y="5658285"/>
                  <a:ext cx="130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1B4BA01-27CD-3611-F557-307C978B082E}"/>
                    </a:ext>
                  </a:extLst>
                </p14:cNvPr>
                <p14:cNvContentPartPr/>
                <p14:nvPr/>
              </p14:nvContentPartPr>
              <p14:xfrm>
                <a:off x="5118236" y="5452005"/>
                <a:ext cx="179640" cy="28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1B4BA01-27CD-3611-F557-307C978B08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109596" y="5443005"/>
                  <a:ext cx="197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D1D3A5D-AAFD-E1DB-F19D-4724F5FA1D6D}"/>
                    </a:ext>
                  </a:extLst>
                </p14:cNvPr>
                <p14:cNvContentPartPr/>
                <p14:nvPr/>
              </p14:nvContentPartPr>
              <p14:xfrm>
                <a:off x="3250678" y="5485995"/>
                <a:ext cx="304200" cy="248168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D1D3A5D-AAFD-E1DB-F19D-4724F5FA1D6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242038" y="5477003"/>
                  <a:ext cx="321840" cy="265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BBFF073-5B21-32C1-C2E7-F96839DC0D50}"/>
                    </a:ext>
                  </a:extLst>
                </p14:cNvPr>
                <p14:cNvContentPartPr/>
                <p14:nvPr/>
              </p14:nvContentPartPr>
              <p14:xfrm>
                <a:off x="3667198" y="5564548"/>
                <a:ext cx="109440" cy="94554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BBFF073-5B21-32C1-C2E7-F96839DC0D5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658198" y="5555560"/>
                  <a:ext cx="127080" cy="1121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7D67231-8836-052A-DF77-0EB0F512DBCB}"/>
                    </a:ext>
                  </a:extLst>
                </p14:cNvPr>
                <p14:cNvContentPartPr/>
                <p14:nvPr/>
              </p14:nvContentPartPr>
              <p14:xfrm>
                <a:off x="3839278" y="5700997"/>
                <a:ext cx="47160" cy="55568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7D67231-8836-052A-DF77-0EB0F512DBC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30638" y="5692034"/>
                  <a:ext cx="64800" cy="73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E037DB8-3BBC-16AB-8E1E-F7FFBC09DE3B}"/>
                    </a:ext>
                  </a:extLst>
                </p14:cNvPr>
                <p14:cNvContentPartPr/>
                <p14:nvPr/>
              </p14:nvContentPartPr>
              <p14:xfrm>
                <a:off x="3890758" y="5638445"/>
                <a:ext cx="360" cy="291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E037DB8-3BBC-16AB-8E1E-F7FFBC09DE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81758" y="5631170"/>
                  <a:ext cx="18000" cy="14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5B04CFB-9EE3-E67A-33FD-F3AEEB420ACA}"/>
                    </a:ext>
                  </a:extLst>
                </p14:cNvPr>
                <p14:cNvContentPartPr/>
                <p14:nvPr/>
              </p14:nvContentPartPr>
              <p14:xfrm>
                <a:off x="3920278" y="5490650"/>
                <a:ext cx="206640" cy="154778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5B04CFB-9EE3-E67A-33FD-F3AEEB420AC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911638" y="5481651"/>
                  <a:ext cx="224280" cy="172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43E422C-3053-6EEE-8007-A5EFA0DC7096}"/>
                    </a:ext>
                  </a:extLst>
                </p14:cNvPr>
                <p14:cNvContentPartPr/>
                <p14:nvPr/>
              </p14:nvContentPartPr>
              <p14:xfrm>
                <a:off x="4148878" y="5665793"/>
                <a:ext cx="59760" cy="58769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43E422C-3053-6EEE-8007-A5EFA0DC709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140238" y="5656779"/>
                  <a:ext cx="77400" cy="76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AA93702-704A-4CFC-2FA1-5A5D95DF0E72}"/>
                    </a:ext>
                  </a:extLst>
                </p14:cNvPr>
                <p14:cNvContentPartPr/>
                <p14:nvPr/>
              </p14:nvContentPartPr>
              <p14:xfrm>
                <a:off x="3899398" y="5392605"/>
                <a:ext cx="196920" cy="17747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AA93702-704A-4CFC-2FA1-5A5D95DF0E7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890398" y="5383731"/>
                  <a:ext cx="214560" cy="35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C776A36-3825-BB35-7FD7-ED30BE804D42}"/>
                    </a:ext>
                  </a:extLst>
                </p14:cNvPr>
                <p14:cNvContentPartPr/>
                <p14:nvPr/>
              </p14:nvContentPartPr>
              <p14:xfrm>
                <a:off x="5266916" y="5290005"/>
                <a:ext cx="222120" cy="644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C776A36-3825-BB35-7FD7-ED30BE804D4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57916" y="5281365"/>
                  <a:ext cx="23976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A8C257E-6A2B-A5EF-D6CA-8AB8CF86BCD9}"/>
                    </a:ext>
                  </a:extLst>
                </p14:cNvPr>
                <p14:cNvContentPartPr/>
                <p14:nvPr/>
              </p14:nvContentPartPr>
              <p14:xfrm>
                <a:off x="5646356" y="5519325"/>
                <a:ext cx="198360" cy="6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A8C257E-6A2B-A5EF-D6CA-8AB8CF86BCD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37356" y="5510325"/>
                  <a:ext cx="216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5763309-EB6B-6313-3FE7-2C2545BE6F79}"/>
                    </a:ext>
                  </a:extLst>
                </p14:cNvPr>
                <p14:cNvContentPartPr/>
                <p14:nvPr/>
              </p14:nvContentPartPr>
              <p14:xfrm>
                <a:off x="5633036" y="5621565"/>
                <a:ext cx="238680" cy="46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5763309-EB6B-6313-3FE7-2C2545BE6F7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24396" y="5612925"/>
                  <a:ext cx="256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3DC7A49-CB14-CF66-EB9D-FAEEA927F3AB}"/>
                    </a:ext>
                  </a:extLst>
                </p14:cNvPr>
                <p14:cNvContentPartPr/>
                <p14:nvPr/>
              </p14:nvContentPartPr>
              <p14:xfrm>
                <a:off x="5942996" y="5470005"/>
                <a:ext cx="248760" cy="257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3DC7A49-CB14-CF66-EB9D-FAEEA927F3A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934356" y="5461005"/>
                  <a:ext cx="266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9AEB5C8-2524-CDDE-8756-B2C7882B8E26}"/>
                    </a:ext>
                  </a:extLst>
                </p14:cNvPr>
                <p14:cNvContentPartPr/>
                <p14:nvPr/>
              </p14:nvContentPartPr>
              <p14:xfrm>
                <a:off x="4375556" y="5515725"/>
                <a:ext cx="6480" cy="159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9AEB5C8-2524-CDDE-8756-B2C7882B8E2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66916" y="5506725"/>
                  <a:ext cx="24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E3655F3-8CED-FEFD-8239-B046409627A5}"/>
                    </a:ext>
                  </a:extLst>
                </p14:cNvPr>
                <p14:cNvContentPartPr/>
                <p14:nvPr/>
              </p14:nvContentPartPr>
              <p14:xfrm>
                <a:off x="4270076" y="5554245"/>
                <a:ext cx="261000" cy="42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E3655F3-8CED-FEFD-8239-B046409627A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261076" y="5545245"/>
                  <a:ext cx="27864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B83A5BB3-21BC-8AE1-DFB8-AA42441F0A24}"/>
              </a:ext>
            </a:extLst>
          </p:cNvPr>
          <p:cNvGrpSpPr/>
          <p:nvPr/>
        </p:nvGrpSpPr>
        <p:grpSpPr>
          <a:xfrm>
            <a:off x="6794756" y="4441125"/>
            <a:ext cx="4928040" cy="2085120"/>
            <a:chOff x="6794756" y="4441125"/>
            <a:chExt cx="4928040" cy="20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FF05573-AED1-20AC-5221-D2BC9B3C07D6}"/>
                    </a:ext>
                  </a:extLst>
                </p14:cNvPr>
                <p14:cNvContentPartPr/>
                <p14:nvPr/>
              </p14:nvContentPartPr>
              <p14:xfrm>
                <a:off x="6794756" y="5581605"/>
                <a:ext cx="714600" cy="115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FF05573-AED1-20AC-5221-D2BC9B3C07D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85756" y="5572605"/>
                  <a:ext cx="732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90E68AD-A852-C6D7-548F-A54537AC34BF}"/>
                    </a:ext>
                  </a:extLst>
                </p14:cNvPr>
                <p14:cNvContentPartPr/>
                <p14:nvPr/>
              </p14:nvContentPartPr>
              <p14:xfrm>
                <a:off x="8105156" y="4441125"/>
                <a:ext cx="277200" cy="5634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90E68AD-A852-C6D7-548F-A54537AC34B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096156" y="4432485"/>
                  <a:ext cx="29484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6D2819D-1CEA-27F4-AFA0-0169DDB3DCB1}"/>
                    </a:ext>
                  </a:extLst>
                </p14:cNvPr>
                <p14:cNvContentPartPr/>
                <p14:nvPr/>
              </p14:nvContentPartPr>
              <p14:xfrm>
                <a:off x="8062316" y="5379285"/>
                <a:ext cx="187920" cy="298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6D2819D-1CEA-27F4-AFA0-0169DDB3DCB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053676" y="5370285"/>
                  <a:ext cx="2055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157AF32-0C95-80EE-AB2A-D39B4AE484F0}"/>
                    </a:ext>
                  </a:extLst>
                </p14:cNvPr>
                <p14:cNvContentPartPr/>
                <p14:nvPr/>
              </p14:nvContentPartPr>
              <p14:xfrm>
                <a:off x="8202716" y="5475045"/>
                <a:ext cx="263880" cy="435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157AF32-0C95-80EE-AB2A-D39B4AE484F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194076" y="5466045"/>
                  <a:ext cx="2815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D3E0B72-9A97-D684-3835-6508843991F6}"/>
                    </a:ext>
                  </a:extLst>
                </p14:cNvPr>
                <p14:cNvContentPartPr/>
                <p14:nvPr/>
              </p14:nvContentPartPr>
              <p14:xfrm>
                <a:off x="7947476" y="5885085"/>
                <a:ext cx="563040" cy="262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D3E0B72-9A97-D684-3835-6508843991F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938836" y="5876445"/>
                  <a:ext cx="580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E4953E5-367B-F4B3-4C12-278267F5FBF9}"/>
                    </a:ext>
                  </a:extLst>
                </p14:cNvPr>
                <p14:cNvContentPartPr/>
                <p14:nvPr/>
              </p14:nvContentPartPr>
              <p14:xfrm>
                <a:off x="7930916" y="6013245"/>
                <a:ext cx="203400" cy="3042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E4953E5-367B-F4B3-4C12-278267F5FBF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921916" y="6004605"/>
                  <a:ext cx="2210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D17FC2F-9A1E-3EDA-6993-BD5EDCEF97A3}"/>
                    </a:ext>
                  </a:extLst>
                </p14:cNvPr>
                <p14:cNvContentPartPr/>
                <p14:nvPr/>
              </p14:nvContentPartPr>
              <p14:xfrm>
                <a:off x="8302436" y="6026565"/>
                <a:ext cx="135720" cy="204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D17FC2F-9A1E-3EDA-6993-BD5EDCEF97A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293436" y="6017565"/>
                  <a:ext cx="153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43CD95B-8907-C3E3-2292-3E9D7396B1D3}"/>
                    </a:ext>
                  </a:extLst>
                </p14:cNvPr>
                <p14:cNvContentPartPr/>
                <p14:nvPr/>
              </p14:nvContentPartPr>
              <p14:xfrm>
                <a:off x="8262476" y="6095325"/>
                <a:ext cx="282600" cy="252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43CD95B-8907-C3E3-2292-3E9D7396B1D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253476" y="6086325"/>
                  <a:ext cx="300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31AE42D-4D84-EDAD-88FC-5E033F4ECB13}"/>
                    </a:ext>
                  </a:extLst>
                </p14:cNvPr>
                <p14:cNvContentPartPr/>
                <p14:nvPr/>
              </p14:nvContentPartPr>
              <p14:xfrm>
                <a:off x="8894996" y="5641725"/>
                <a:ext cx="26280" cy="255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31AE42D-4D84-EDAD-88FC-5E033F4ECB1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886356" y="5633085"/>
                  <a:ext cx="43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7D9519B-3A27-0B2C-C2EF-EC8184BFBC33}"/>
                    </a:ext>
                  </a:extLst>
                </p14:cNvPr>
                <p14:cNvContentPartPr/>
                <p14:nvPr/>
              </p14:nvContentPartPr>
              <p14:xfrm>
                <a:off x="8779076" y="5803725"/>
                <a:ext cx="353520" cy="11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7D9519B-3A27-0B2C-C2EF-EC8184BFBC3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770076" y="5795085"/>
                  <a:ext cx="371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77EDB92-DE4E-B7E7-4E97-787891825DA6}"/>
                    </a:ext>
                  </a:extLst>
                </p14:cNvPr>
                <p14:cNvContentPartPr/>
                <p14:nvPr/>
              </p14:nvContentPartPr>
              <p14:xfrm>
                <a:off x="9297116" y="5612565"/>
                <a:ext cx="227880" cy="2448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77EDB92-DE4E-B7E7-4E97-787891825DA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288116" y="5603565"/>
                  <a:ext cx="245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3B0936F-20C4-FDFB-E48F-987B2966907B}"/>
                    </a:ext>
                  </a:extLst>
                </p14:cNvPr>
                <p14:cNvContentPartPr/>
                <p14:nvPr/>
              </p14:nvContentPartPr>
              <p14:xfrm>
                <a:off x="9313676" y="5511045"/>
                <a:ext cx="188280" cy="6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3B0936F-20C4-FDFB-E48F-987B2966907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304676" y="5502405"/>
                  <a:ext cx="205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AE49CEA-5FD0-8392-722C-2393FDA7F276}"/>
                    </a:ext>
                  </a:extLst>
                </p14:cNvPr>
                <p14:cNvContentPartPr/>
                <p14:nvPr/>
              </p14:nvContentPartPr>
              <p14:xfrm>
                <a:off x="9627596" y="5719125"/>
                <a:ext cx="38880" cy="32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AE49CEA-5FD0-8392-722C-2393FDA7F27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18596" y="5710485"/>
                  <a:ext cx="56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79E97DF-533A-4284-4544-4543A82C5685}"/>
                    </a:ext>
                  </a:extLst>
                </p14:cNvPr>
                <p14:cNvContentPartPr/>
                <p14:nvPr/>
              </p14:nvContentPartPr>
              <p14:xfrm>
                <a:off x="9758636" y="5522205"/>
                <a:ext cx="91440" cy="381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79E97DF-533A-4284-4544-4543A82C568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49636" y="5513205"/>
                  <a:ext cx="1090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8EF071A-02F3-3592-703E-311C8796CFD2}"/>
                    </a:ext>
                  </a:extLst>
                </p14:cNvPr>
                <p14:cNvContentPartPr/>
                <p14:nvPr/>
              </p14:nvContentPartPr>
              <p14:xfrm>
                <a:off x="9850436" y="5659005"/>
                <a:ext cx="188640" cy="364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8EF071A-02F3-3592-703E-311C8796CFD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841796" y="5650005"/>
                  <a:ext cx="2062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80ED409-33DF-CD58-C39B-B74D7232261F}"/>
                    </a:ext>
                  </a:extLst>
                </p14:cNvPr>
                <p14:cNvContentPartPr/>
                <p14:nvPr/>
              </p14:nvContentPartPr>
              <p14:xfrm>
                <a:off x="10140596" y="5627685"/>
                <a:ext cx="267480" cy="156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80ED409-33DF-CD58-C39B-B74D7232261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131596" y="5619045"/>
                  <a:ext cx="285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5141479-EDEB-F604-16F8-D432615ADCD4}"/>
                    </a:ext>
                  </a:extLst>
                </p14:cNvPr>
                <p14:cNvContentPartPr/>
                <p14:nvPr/>
              </p14:nvContentPartPr>
              <p14:xfrm>
                <a:off x="10187756" y="5548485"/>
                <a:ext cx="181800" cy="147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5141479-EDEB-F604-16F8-D432615ADCD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179116" y="5539485"/>
                  <a:ext cx="199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0D24D11-81CC-7CF2-BF00-DEDE85FDE197}"/>
                    </a:ext>
                  </a:extLst>
                </p14:cNvPr>
                <p14:cNvContentPartPr/>
                <p14:nvPr/>
              </p14:nvContentPartPr>
              <p14:xfrm>
                <a:off x="10450556" y="5465685"/>
                <a:ext cx="126720" cy="3978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0D24D11-81CC-7CF2-BF00-DEDE85FDE19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441556" y="5456685"/>
                  <a:ext cx="1443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B4DC16D-88A2-460C-4A94-E612E4EEFCF8}"/>
                    </a:ext>
                  </a:extLst>
                </p14:cNvPr>
                <p14:cNvContentPartPr/>
                <p14:nvPr/>
              </p14:nvContentPartPr>
              <p14:xfrm>
                <a:off x="10742156" y="5626605"/>
                <a:ext cx="265320" cy="226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B4DC16D-88A2-460C-4A94-E612E4EEFCF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733156" y="5617965"/>
                  <a:ext cx="282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BD1F983-15FF-0301-32EF-06E67DA1FEFC}"/>
                    </a:ext>
                  </a:extLst>
                </p14:cNvPr>
                <p14:cNvContentPartPr/>
                <p14:nvPr/>
              </p14:nvContentPartPr>
              <p14:xfrm>
                <a:off x="10782116" y="5734965"/>
                <a:ext cx="264240" cy="180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BD1F983-15FF-0301-32EF-06E67DA1FEF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773116" y="5726325"/>
                  <a:ext cx="281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3F87B1D-1C6F-DDDA-91AC-2BE1EEFA384E}"/>
                    </a:ext>
                  </a:extLst>
                </p14:cNvPr>
                <p14:cNvContentPartPr/>
                <p14:nvPr/>
              </p14:nvContentPartPr>
              <p14:xfrm>
                <a:off x="11182436" y="5542005"/>
                <a:ext cx="291600" cy="258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3F87B1D-1C6F-DDDA-91AC-2BE1EEFA384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173796" y="5533365"/>
                  <a:ext cx="309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A8E8292-7AEE-D9E6-24B7-651301C65B49}"/>
                    </a:ext>
                  </a:extLst>
                </p14:cNvPr>
                <p14:cNvContentPartPr/>
                <p14:nvPr/>
              </p14:nvContentPartPr>
              <p14:xfrm>
                <a:off x="7699076" y="5156085"/>
                <a:ext cx="4023720" cy="13701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A8E8292-7AEE-D9E6-24B7-651301C65B4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690076" y="5147085"/>
                  <a:ext cx="4041360" cy="138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914EDA85-9F6C-9140-0EB6-16B8FB723B91}"/>
              </a:ext>
            </a:extLst>
          </p:cNvPr>
          <p:cNvGrpSpPr/>
          <p:nvPr/>
        </p:nvGrpSpPr>
        <p:grpSpPr>
          <a:xfrm>
            <a:off x="8294876" y="6532725"/>
            <a:ext cx="1486440" cy="234360"/>
            <a:chOff x="8294876" y="6532725"/>
            <a:chExt cx="148644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59CF2C7-682B-3E41-105B-57DE8AFE839A}"/>
                    </a:ext>
                  </a:extLst>
                </p14:cNvPr>
                <p14:cNvContentPartPr/>
                <p14:nvPr/>
              </p14:nvContentPartPr>
              <p14:xfrm>
                <a:off x="8294876" y="6587085"/>
                <a:ext cx="170640" cy="1800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59CF2C7-682B-3E41-105B-57DE8AFE839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86236" y="6578085"/>
                  <a:ext cx="188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8EB68EB-74CE-6923-C156-B0FEA2952B8A}"/>
                    </a:ext>
                  </a:extLst>
                </p14:cNvPr>
                <p14:cNvContentPartPr/>
                <p14:nvPr/>
              </p14:nvContentPartPr>
              <p14:xfrm>
                <a:off x="8560556" y="6650445"/>
                <a:ext cx="118800" cy="892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8EB68EB-74CE-6923-C156-B0FEA2952B8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51556" y="6641805"/>
                  <a:ext cx="136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921A089-745C-2510-A340-75737A012BF2}"/>
                    </a:ext>
                  </a:extLst>
                </p14:cNvPr>
                <p14:cNvContentPartPr/>
                <p14:nvPr/>
              </p14:nvContentPartPr>
              <p14:xfrm>
                <a:off x="8740916" y="6565485"/>
                <a:ext cx="127440" cy="183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921A089-745C-2510-A340-75737A012BF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31916" y="6556845"/>
                  <a:ext cx="145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3C43B12-02F4-AE63-AC74-A8885CAC9C24}"/>
                    </a:ext>
                  </a:extLst>
                </p14:cNvPr>
                <p14:cNvContentPartPr/>
                <p14:nvPr/>
              </p14:nvContentPartPr>
              <p14:xfrm>
                <a:off x="9079316" y="6544605"/>
                <a:ext cx="201600" cy="1868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3C43B12-02F4-AE63-AC74-A8885CAC9C2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070676" y="6535605"/>
                  <a:ext cx="219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126C4E3-0095-C573-1F55-2E10A9425489}"/>
                    </a:ext>
                  </a:extLst>
                </p14:cNvPr>
                <p14:cNvContentPartPr/>
                <p14:nvPr/>
              </p14:nvContentPartPr>
              <p14:xfrm>
                <a:off x="9374876" y="6561885"/>
                <a:ext cx="10800" cy="188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126C4E3-0095-C573-1F55-2E10A942548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366236" y="6552885"/>
                  <a:ext cx="28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D96BFAA-B108-039C-F74D-F6193DA21102}"/>
                    </a:ext>
                  </a:extLst>
                </p14:cNvPr>
                <p14:cNvContentPartPr/>
                <p14:nvPr/>
              </p14:nvContentPartPr>
              <p14:xfrm>
                <a:off x="9477476" y="6539205"/>
                <a:ext cx="24840" cy="209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D96BFAA-B108-039C-F74D-F6193DA2110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468836" y="6530565"/>
                  <a:ext cx="42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341B575-B09F-5D50-119D-807F0637338E}"/>
                    </a:ext>
                  </a:extLst>
                </p14:cNvPr>
                <p14:cNvContentPartPr/>
                <p14:nvPr/>
              </p14:nvContentPartPr>
              <p14:xfrm>
                <a:off x="9390356" y="6662325"/>
                <a:ext cx="115920" cy="9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341B575-B09F-5D50-119D-807F0637338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381716" y="6653685"/>
                  <a:ext cx="133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C02D31F-5B72-3C93-514B-7E6C205A1BD4}"/>
                    </a:ext>
                  </a:extLst>
                </p14:cNvPr>
                <p14:cNvContentPartPr/>
                <p14:nvPr/>
              </p14:nvContentPartPr>
              <p14:xfrm>
                <a:off x="9608876" y="6532725"/>
                <a:ext cx="172440" cy="192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C02D31F-5B72-3C93-514B-7E6C205A1BD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600236" y="6523725"/>
                  <a:ext cx="19008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D5BBD77A-9C6C-828C-F370-F96FA599F711}"/>
              </a:ext>
            </a:extLst>
          </p:cNvPr>
          <p:cNvGrpSpPr/>
          <p:nvPr/>
        </p:nvGrpSpPr>
        <p:grpSpPr>
          <a:xfrm>
            <a:off x="9999836" y="6476925"/>
            <a:ext cx="1141200" cy="304560"/>
            <a:chOff x="9999836" y="6476925"/>
            <a:chExt cx="11412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8E37C59-0988-3B2C-6A03-C51078520BBE}"/>
                    </a:ext>
                  </a:extLst>
                </p14:cNvPr>
                <p14:cNvContentPartPr/>
                <p14:nvPr/>
              </p14:nvContentPartPr>
              <p14:xfrm>
                <a:off x="9999836" y="6476925"/>
                <a:ext cx="1141200" cy="3045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8E37C59-0988-3B2C-6A03-C51078520BB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991196" y="6468285"/>
                  <a:ext cx="1158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85AA00D-085B-9D60-4830-94A919003E24}"/>
                    </a:ext>
                  </a:extLst>
                </p14:cNvPr>
                <p14:cNvContentPartPr/>
                <p14:nvPr/>
              </p14:nvContentPartPr>
              <p14:xfrm>
                <a:off x="10832156" y="6571965"/>
                <a:ext cx="50400" cy="54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85AA00D-085B-9D60-4830-94A919003E2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823156" y="6562965"/>
                  <a:ext cx="68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6173724-4F89-C490-8035-4998AAD0C236}"/>
                    </a:ext>
                  </a:extLst>
                </p14:cNvPr>
                <p14:cNvContentPartPr/>
                <p14:nvPr/>
              </p14:nvContentPartPr>
              <p14:xfrm>
                <a:off x="10586276" y="6499965"/>
                <a:ext cx="290520" cy="28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6173724-4F89-C490-8035-4998AAD0C23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577276" y="6491325"/>
                  <a:ext cx="30816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4CD0392D-C140-650F-A0FB-7D961F5E2E6F}"/>
                  </a:ext>
                </a:extLst>
              </p14:cNvPr>
              <p14:cNvContentPartPr/>
              <p14:nvPr/>
            </p14:nvContentPartPr>
            <p14:xfrm>
              <a:off x="5324876" y="2739405"/>
              <a:ext cx="1363320" cy="42084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4CD0392D-C140-650F-A0FB-7D961F5E2E6F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5315876" y="2730765"/>
                <a:ext cx="1380960" cy="43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CB6E5341-C060-6053-C98A-8B4E36186FF0}"/>
              </a:ext>
            </a:extLst>
          </p:cNvPr>
          <p:cNvGrpSpPr/>
          <p:nvPr/>
        </p:nvGrpSpPr>
        <p:grpSpPr>
          <a:xfrm>
            <a:off x="5380676" y="3884565"/>
            <a:ext cx="841680" cy="325440"/>
            <a:chOff x="5380676" y="3884565"/>
            <a:chExt cx="84168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AC5C51B-1FBC-3559-90C0-35F8DB2B0BB7}"/>
                    </a:ext>
                  </a:extLst>
                </p14:cNvPr>
                <p14:cNvContentPartPr/>
                <p14:nvPr/>
              </p14:nvContentPartPr>
              <p14:xfrm>
                <a:off x="5380676" y="4008045"/>
                <a:ext cx="841680" cy="201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AC5C51B-1FBC-3559-90C0-35F8DB2B0BB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372036" y="3999045"/>
                  <a:ext cx="859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52AC616-7109-1AD5-EE4A-988C6FCE868C}"/>
                    </a:ext>
                  </a:extLst>
                </p14:cNvPr>
                <p14:cNvContentPartPr/>
                <p14:nvPr/>
              </p14:nvContentPartPr>
              <p14:xfrm>
                <a:off x="5523236" y="3884565"/>
                <a:ext cx="20880" cy="309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52AC616-7109-1AD5-EE4A-988C6FCE868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514236" y="3875565"/>
                  <a:ext cx="38520" cy="4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815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89DB17-05DE-104D-76B5-9E9E189F0EBE}"/>
                  </a:ext>
                </a:extLst>
              </p14:cNvPr>
              <p14:cNvContentPartPr/>
              <p14:nvPr/>
            </p14:nvContentPartPr>
            <p14:xfrm>
              <a:off x="296396" y="131925"/>
              <a:ext cx="1440360" cy="52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89DB17-05DE-104D-76B5-9E9E189F0E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756" y="123285"/>
                <a:ext cx="145800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CDA1EA-CDBB-879E-BD9F-8EA9B7846B27}"/>
                  </a:ext>
                </a:extLst>
              </p14:cNvPr>
              <p14:cNvContentPartPr/>
              <p14:nvPr/>
            </p14:nvContentPartPr>
            <p14:xfrm>
              <a:off x="1285316" y="274845"/>
              <a:ext cx="33120" cy="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CDA1EA-CDBB-879E-BD9F-8EA9B7846B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6316" y="265845"/>
                <a:ext cx="507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A3D6EA-582E-ECD3-2059-6D9FDACFFAE4}"/>
                  </a:ext>
                </a:extLst>
              </p14:cNvPr>
              <p14:cNvContentPartPr/>
              <p14:nvPr/>
            </p14:nvContentPartPr>
            <p14:xfrm>
              <a:off x="976076" y="242085"/>
              <a:ext cx="318240" cy="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A3D6EA-582E-ECD3-2059-6D9FDACFFA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7436" y="233445"/>
                <a:ext cx="3358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E1980C-471C-A9F5-A0F2-03F8325A626A}"/>
                  </a:ext>
                </a:extLst>
              </p14:cNvPr>
              <p14:cNvContentPartPr/>
              <p14:nvPr/>
            </p14:nvContentPartPr>
            <p14:xfrm>
              <a:off x="1999556" y="124005"/>
              <a:ext cx="282600" cy="464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E1980C-471C-A9F5-A0F2-03F8325A62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0556" y="115365"/>
                <a:ext cx="300240" cy="48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D1E9B3D-F1A0-1719-57C3-D2B12A76391E}"/>
              </a:ext>
            </a:extLst>
          </p:cNvPr>
          <p:cNvGrpSpPr/>
          <p:nvPr/>
        </p:nvGrpSpPr>
        <p:grpSpPr>
          <a:xfrm>
            <a:off x="2537756" y="54165"/>
            <a:ext cx="2342880" cy="594000"/>
            <a:chOff x="2537756" y="54165"/>
            <a:chExt cx="234288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1D26ED-AF29-4C73-E3CE-6B87719FDED2}"/>
                    </a:ext>
                  </a:extLst>
                </p14:cNvPr>
                <p14:cNvContentPartPr/>
                <p14:nvPr/>
              </p14:nvContentPartPr>
              <p14:xfrm>
                <a:off x="2537756" y="54165"/>
                <a:ext cx="1600200" cy="584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1D26ED-AF29-4C73-E3CE-6B87719FDE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29116" y="45165"/>
                  <a:ext cx="161784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2E2E6B-9E6C-A951-3C33-4EF659FB0FB5}"/>
                    </a:ext>
                  </a:extLst>
                </p14:cNvPr>
                <p14:cNvContentPartPr/>
                <p14:nvPr/>
              </p14:nvContentPartPr>
              <p14:xfrm>
                <a:off x="3867236" y="227685"/>
                <a:ext cx="132120" cy="31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2E2E6B-9E6C-A951-3C33-4EF659FB0F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58596" y="218685"/>
                  <a:ext cx="149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FE50B2B-2795-F947-E7B4-66DF45D2B930}"/>
                    </a:ext>
                  </a:extLst>
                </p14:cNvPr>
                <p14:cNvContentPartPr/>
                <p14:nvPr/>
              </p14:nvContentPartPr>
              <p14:xfrm>
                <a:off x="3833756" y="23632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FE50B2B-2795-F947-E7B4-66DF45D2B9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25116" y="227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B60D2D-89B9-9DCB-AC52-AE3B0432FFD4}"/>
                    </a:ext>
                  </a:extLst>
                </p14:cNvPr>
                <p14:cNvContentPartPr/>
                <p14:nvPr/>
              </p14:nvContentPartPr>
              <p14:xfrm>
                <a:off x="3316076" y="24064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B60D2D-89B9-9DCB-AC52-AE3B0432FF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07076" y="231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FE17D5B-F4B9-FE5B-CDB3-903826BF88F1}"/>
                    </a:ext>
                  </a:extLst>
                </p14:cNvPr>
                <p14:cNvContentPartPr/>
                <p14:nvPr/>
              </p14:nvContentPartPr>
              <p14:xfrm>
                <a:off x="3034556" y="128325"/>
                <a:ext cx="296280" cy="50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FE17D5B-F4B9-FE5B-CDB3-903826BF88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25556" y="119325"/>
                  <a:ext cx="313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DAF7D3D-E5DB-B330-3B1D-4D4500425AC9}"/>
                    </a:ext>
                  </a:extLst>
                </p14:cNvPr>
                <p14:cNvContentPartPr/>
                <p14:nvPr/>
              </p14:nvContentPartPr>
              <p14:xfrm>
                <a:off x="4371596" y="168285"/>
                <a:ext cx="509040" cy="47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DAF7D3D-E5DB-B330-3B1D-4D4500425AC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62596" y="159645"/>
                  <a:ext cx="526680" cy="49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26AFFC1-EB50-5E10-09B9-5DB8F33B3696}"/>
                  </a:ext>
                </a:extLst>
              </p14:cNvPr>
              <p14:cNvContentPartPr/>
              <p14:nvPr/>
            </p14:nvContentPartPr>
            <p14:xfrm>
              <a:off x="5147396" y="122925"/>
              <a:ext cx="1097280" cy="49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26AFFC1-EB50-5E10-09B9-5DB8F33B369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38396" y="113925"/>
                <a:ext cx="1114920" cy="51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E9B0FB9-3803-83C2-E846-F6724CAFF70F}"/>
              </a:ext>
            </a:extLst>
          </p:cNvPr>
          <p:cNvGrpSpPr/>
          <p:nvPr/>
        </p:nvGrpSpPr>
        <p:grpSpPr>
          <a:xfrm>
            <a:off x="4480316" y="955777"/>
            <a:ext cx="1334160" cy="450720"/>
            <a:chOff x="1121876" y="720885"/>
            <a:chExt cx="133416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885DFA-1BD3-5220-BD5D-39286D50276A}"/>
                    </a:ext>
                  </a:extLst>
                </p14:cNvPr>
                <p14:cNvContentPartPr/>
                <p14:nvPr/>
              </p14:nvContentPartPr>
              <p14:xfrm>
                <a:off x="1121876" y="720885"/>
                <a:ext cx="1334160" cy="450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885DFA-1BD3-5220-BD5D-39286D50276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3236" y="711885"/>
                  <a:ext cx="13518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D762E7-70F5-D0CB-63F1-21E132856EAD}"/>
                    </a:ext>
                  </a:extLst>
                </p14:cNvPr>
                <p14:cNvContentPartPr/>
                <p14:nvPr/>
              </p14:nvContentPartPr>
              <p14:xfrm>
                <a:off x="1981556" y="1006005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D762E7-70F5-D0CB-63F1-21E132856EA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72916" y="997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2619AD-9139-B039-2F9C-F014452279FF}"/>
                    </a:ext>
                  </a:extLst>
                </p14:cNvPr>
                <p14:cNvContentPartPr/>
                <p14:nvPr/>
              </p14:nvContentPartPr>
              <p14:xfrm>
                <a:off x="1663316" y="915285"/>
                <a:ext cx="364680" cy="43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2619AD-9139-B039-2F9C-F014452279F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54316" y="906645"/>
                  <a:ext cx="38232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8F4FEFD-0F04-FB97-DE9A-8B774025FD50}"/>
                  </a:ext>
                </a:extLst>
              </p14:cNvPr>
              <p14:cNvContentPartPr/>
              <p14:nvPr/>
            </p14:nvContentPartPr>
            <p14:xfrm>
              <a:off x="798719" y="955777"/>
              <a:ext cx="109800" cy="235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8F4FEFD-0F04-FB97-DE9A-8B774025FD5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0079" y="946777"/>
                <a:ext cx="1274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FFD0E18-26D6-E4F1-AE57-37C4222429B7}"/>
                  </a:ext>
                </a:extLst>
              </p14:cNvPr>
              <p14:cNvContentPartPr/>
              <p14:nvPr/>
            </p14:nvContentPartPr>
            <p14:xfrm>
              <a:off x="2204159" y="1105177"/>
              <a:ext cx="157320" cy="4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FFD0E18-26D6-E4F1-AE57-37C4222429B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95159" y="1096537"/>
                <a:ext cx="174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FB13946-7A78-2824-35DC-4BC748D72A4E}"/>
                  </a:ext>
                </a:extLst>
              </p14:cNvPr>
              <p14:cNvContentPartPr/>
              <p14:nvPr/>
            </p14:nvContentPartPr>
            <p14:xfrm>
              <a:off x="824516" y="2151885"/>
              <a:ext cx="138600" cy="261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FB13946-7A78-2824-35DC-4BC748D72A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5516" y="2142885"/>
                <a:ext cx="1562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46FC005-4BB5-7EF2-149B-86DF1D53ACB5}"/>
                  </a:ext>
                </a:extLst>
              </p14:cNvPr>
              <p14:cNvContentPartPr/>
              <p14:nvPr/>
            </p14:nvContentPartPr>
            <p14:xfrm>
              <a:off x="1122596" y="3709965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46FC005-4BB5-7EF2-149B-86DF1D53ACB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13956" y="37009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6ACE90E-6908-BA95-4D1C-F0059B3A3FD4}"/>
                  </a:ext>
                </a:extLst>
              </p14:cNvPr>
              <p14:cNvContentPartPr/>
              <p14:nvPr/>
            </p14:nvContentPartPr>
            <p14:xfrm>
              <a:off x="4121036" y="3663165"/>
              <a:ext cx="197640" cy="291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6ACE90E-6908-BA95-4D1C-F0059B3A3FD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12036" y="3654165"/>
                <a:ext cx="215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C4DC68C-BD1C-AB95-BBB9-AF6FA66E7EDE}"/>
                  </a:ext>
                </a:extLst>
              </p14:cNvPr>
              <p14:cNvContentPartPr/>
              <p14:nvPr/>
            </p14:nvContentPartPr>
            <p14:xfrm>
              <a:off x="4452236" y="3503325"/>
              <a:ext cx="122400" cy="3006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C4DC68C-BD1C-AB95-BBB9-AF6FA66E7ED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43236" y="3494325"/>
                <a:ext cx="1400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7D102B0-0898-BB3A-835C-3A46BA44B66D}"/>
                  </a:ext>
                </a:extLst>
              </p14:cNvPr>
              <p14:cNvContentPartPr/>
              <p14:nvPr/>
            </p14:nvContentPartPr>
            <p14:xfrm>
              <a:off x="4555196" y="3677925"/>
              <a:ext cx="120960" cy="104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7D102B0-0898-BB3A-835C-3A46BA44B66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46196" y="3668925"/>
                <a:ext cx="1386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13D3ABB-8797-6ACC-B596-C9D63265658E}"/>
                  </a:ext>
                </a:extLst>
              </p14:cNvPr>
              <p14:cNvContentPartPr/>
              <p14:nvPr/>
            </p14:nvContentPartPr>
            <p14:xfrm>
              <a:off x="4716836" y="3619245"/>
              <a:ext cx="183600" cy="1357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13D3ABB-8797-6ACC-B596-C9D6326565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08196" y="3610245"/>
                <a:ext cx="2012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39098C6-28E7-9A81-6DE0-EA97A16E3BA4}"/>
                  </a:ext>
                </a:extLst>
              </p14:cNvPr>
              <p14:cNvContentPartPr/>
              <p14:nvPr/>
            </p14:nvContentPartPr>
            <p14:xfrm>
              <a:off x="4899716" y="3529965"/>
              <a:ext cx="104760" cy="3297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39098C6-28E7-9A81-6DE0-EA97A16E3BA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90716" y="3521325"/>
                <a:ext cx="1224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0426DA9-A839-3A7B-D684-BEE3A78944BC}"/>
                  </a:ext>
                </a:extLst>
              </p14:cNvPr>
              <p14:cNvContentPartPr/>
              <p14:nvPr/>
            </p14:nvContentPartPr>
            <p14:xfrm>
              <a:off x="5109236" y="3630765"/>
              <a:ext cx="124200" cy="1540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0426DA9-A839-3A7B-D684-BEE3A78944B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00596" y="3622125"/>
                <a:ext cx="1418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9FD58B9-329C-5CD3-DD65-5C0D62CFAF26}"/>
                  </a:ext>
                </a:extLst>
              </p14:cNvPr>
              <p14:cNvContentPartPr/>
              <p14:nvPr/>
            </p14:nvContentPartPr>
            <p14:xfrm>
              <a:off x="5291396" y="3796725"/>
              <a:ext cx="170280" cy="99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9FD58B9-329C-5CD3-DD65-5C0D62CFAF2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82756" y="3788085"/>
                <a:ext cx="1879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5541CA4-217A-0107-9046-FC93BEF5E58A}"/>
                  </a:ext>
                </a:extLst>
              </p14:cNvPr>
              <p14:cNvContentPartPr/>
              <p14:nvPr/>
            </p14:nvContentPartPr>
            <p14:xfrm>
              <a:off x="5494436" y="3552285"/>
              <a:ext cx="299880" cy="2048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5541CA4-217A-0107-9046-FC93BEF5E58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85796" y="3543285"/>
                <a:ext cx="3175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D2D2487-26BC-679D-28DD-EF0A57D61749}"/>
                  </a:ext>
                </a:extLst>
              </p14:cNvPr>
              <p14:cNvContentPartPr/>
              <p14:nvPr/>
            </p14:nvContentPartPr>
            <p14:xfrm>
              <a:off x="5727356" y="3766485"/>
              <a:ext cx="161280" cy="615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D2D2487-26BC-679D-28DD-EF0A57D6174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18716" y="3757845"/>
                <a:ext cx="1789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DD13B64-30FE-4896-3060-5AC81AB5DFD3}"/>
                  </a:ext>
                </a:extLst>
              </p14:cNvPr>
              <p14:cNvContentPartPr/>
              <p14:nvPr/>
            </p14:nvContentPartPr>
            <p14:xfrm>
              <a:off x="5552036" y="3471285"/>
              <a:ext cx="275760" cy="662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DD13B64-30FE-4896-3060-5AC81AB5DF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543036" y="3462285"/>
                <a:ext cx="2934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E826D8B-0A28-6C46-FF70-66E3A739E427}"/>
                  </a:ext>
                </a:extLst>
              </p14:cNvPr>
              <p14:cNvContentPartPr/>
              <p14:nvPr/>
            </p14:nvContentPartPr>
            <p14:xfrm>
              <a:off x="5856596" y="3380565"/>
              <a:ext cx="186840" cy="5868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E826D8B-0A28-6C46-FF70-66E3A739E42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47956" y="3371565"/>
                <a:ext cx="204480" cy="60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447BD1E-5B4E-0A8A-D2DF-F754FA520A64}"/>
              </a:ext>
            </a:extLst>
          </p:cNvPr>
          <p:cNvGrpSpPr/>
          <p:nvPr/>
        </p:nvGrpSpPr>
        <p:grpSpPr>
          <a:xfrm>
            <a:off x="7495676" y="2041365"/>
            <a:ext cx="829800" cy="538560"/>
            <a:chOff x="7495676" y="2041365"/>
            <a:chExt cx="82980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7D45C0B-4207-33AB-A859-31BDD5255AD2}"/>
                    </a:ext>
                  </a:extLst>
                </p14:cNvPr>
                <p14:cNvContentPartPr/>
                <p14:nvPr/>
              </p14:nvContentPartPr>
              <p14:xfrm>
                <a:off x="7510076" y="2137125"/>
                <a:ext cx="123120" cy="288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7D45C0B-4207-33AB-A859-31BDD5255A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01436" y="2128125"/>
                  <a:ext cx="140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DFD1136-F2CC-7AA4-0727-5B68971DBC64}"/>
                    </a:ext>
                  </a:extLst>
                </p14:cNvPr>
                <p14:cNvContentPartPr/>
                <p14:nvPr/>
              </p14:nvContentPartPr>
              <p14:xfrm>
                <a:off x="7495676" y="2041365"/>
                <a:ext cx="228240" cy="19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DFD1136-F2CC-7AA4-0727-5B68971DBC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86676" y="2032725"/>
                  <a:ext cx="245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55496AC-9044-8E4C-8B0D-62109B046F3B}"/>
                    </a:ext>
                  </a:extLst>
                </p14:cNvPr>
                <p14:cNvContentPartPr/>
                <p14:nvPr/>
              </p14:nvContentPartPr>
              <p14:xfrm>
                <a:off x="7813196" y="2476605"/>
                <a:ext cx="46800" cy="103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55496AC-9044-8E4C-8B0D-62109B046F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04556" y="2467605"/>
                  <a:ext cx="64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E06B97B-257F-7D6D-993C-E9FDADFAA4F1}"/>
                    </a:ext>
                  </a:extLst>
                </p14:cNvPr>
                <p14:cNvContentPartPr/>
                <p14:nvPr/>
              </p14:nvContentPartPr>
              <p14:xfrm>
                <a:off x="7842356" y="2380125"/>
                <a:ext cx="23400" cy="6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E06B97B-257F-7D6D-993C-E9FDADFAA4F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33356" y="2371125"/>
                  <a:ext cx="41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8748609-7D6B-161B-5E8A-FAA53EDEC62D}"/>
                    </a:ext>
                  </a:extLst>
                </p14:cNvPr>
                <p14:cNvContentPartPr/>
                <p14:nvPr/>
              </p14:nvContentPartPr>
              <p14:xfrm>
                <a:off x="8128916" y="2238645"/>
                <a:ext cx="182520" cy="22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8748609-7D6B-161B-5E8A-FAA53EDEC6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19916" y="2229645"/>
                  <a:ext cx="200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97AEB0D-21EF-602F-2119-6E668FBD1516}"/>
                    </a:ext>
                  </a:extLst>
                </p14:cNvPr>
                <p14:cNvContentPartPr/>
                <p14:nvPr/>
              </p14:nvContentPartPr>
              <p14:xfrm>
                <a:off x="8133236" y="2332245"/>
                <a:ext cx="192240" cy="18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97AEB0D-21EF-602F-2119-6E668FBD15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24236" y="2323605"/>
                  <a:ext cx="2098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A583B29-7262-FD9F-45A5-34BF26A4D665}"/>
              </a:ext>
            </a:extLst>
          </p:cNvPr>
          <p:cNvGrpSpPr/>
          <p:nvPr/>
        </p:nvGrpSpPr>
        <p:grpSpPr>
          <a:xfrm>
            <a:off x="8637596" y="2098965"/>
            <a:ext cx="660240" cy="390960"/>
            <a:chOff x="8637596" y="2098965"/>
            <a:chExt cx="66024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5E40932-A515-BA37-9D2F-1DE779C5DAC5}"/>
                    </a:ext>
                  </a:extLst>
                </p14:cNvPr>
                <p14:cNvContentPartPr/>
                <p14:nvPr/>
              </p14:nvContentPartPr>
              <p14:xfrm>
                <a:off x="8637596" y="2098965"/>
                <a:ext cx="168480" cy="229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5E40932-A515-BA37-9D2F-1DE779C5DA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28596" y="2089965"/>
                  <a:ext cx="186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380893D-CCD1-E035-88FB-C6FD122FFFAB}"/>
                    </a:ext>
                  </a:extLst>
                </p14:cNvPr>
                <p14:cNvContentPartPr/>
                <p14:nvPr/>
              </p14:nvContentPartPr>
              <p14:xfrm>
                <a:off x="8891036" y="2363565"/>
                <a:ext cx="56160" cy="126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380893D-CCD1-E035-88FB-C6FD122FFF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82036" y="2354565"/>
                  <a:ext cx="73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79B6F1E-412E-FD6E-875A-819E27941E4D}"/>
                    </a:ext>
                  </a:extLst>
                </p14:cNvPr>
                <p14:cNvContentPartPr/>
                <p14:nvPr/>
              </p14:nvContentPartPr>
              <p14:xfrm>
                <a:off x="8948636" y="2278605"/>
                <a:ext cx="14760" cy="21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79B6F1E-412E-FD6E-875A-819E27941E4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39996" y="2269605"/>
                  <a:ext cx="3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9C1DF33-0831-4F0F-D040-BD8666238001}"/>
                    </a:ext>
                  </a:extLst>
                </p14:cNvPr>
                <p14:cNvContentPartPr/>
                <p14:nvPr/>
              </p14:nvContentPartPr>
              <p14:xfrm>
                <a:off x="9115676" y="2125245"/>
                <a:ext cx="182160" cy="218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9C1DF33-0831-4F0F-D040-BD866623800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07036" y="2116245"/>
                  <a:ext cx="19980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2721903-3064-83B6-8599-0DB2CEAB2665}"/>
              </a:ext>
            </a:extLst>
          </p:cNvPr>
          <p:cNvGrpSpPr/>
          <p:nvPr/>
        </p:nvGrpSpPr>
        <p:grpSpPr>
          <a:xfrm>
            <a:off x="9515276" y="2108685"/>
            <a:ext cx="326880" cy="323280"/>
            <a:chOff x="9515276" y="2108685"/>
            <a:chExt cx="32688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72AA764-7CDF-714A-E142-6416CB56F5DA}"/>
                    </a:ext>
                  </a:extLst>
                </p14:cNvPr>
                <p14:cNvContentPartPr/>
                <p14:nvPr/>
              </p14:nvContentPartPr>
              <p14:xfrm>
                <a:off x="9515276" y="2108685"/>
                <a:ext cx="295560" cy="217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72AA764-7CDF-714A-E142-6416CB56F5D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06636" y="2100045"/>
                  <a:ext cx="313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D027C20-161E-EAE4-0547-4949FC6B7F26}"/>
                    </a:ext>
                  </a:extLst>
                </p14:cNvPr>
                <p14:cNvContentPartPr/>
                <p14:nvPr/>
              </p14:nvContentPartPr>
              <p14:xfrm>
                <a:off x="9773036" y="2336565"/>
                <a:ext cx="43200" cy="95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D027C20-161E-EAE4-0547-4949FC6B7F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64396" y="2327925"/>
                  <a:ext cx="60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D4EC4B6-C8C5-6DC0-21BA-843844222DD2}"/>
                    </a:ext>
                  </a:extLst>
                </p14:cNvPr>
                <p14:cNvContentPartPr/>
                <p14:nvPr/>
              </p14:nvContentPartPr>
              <p14:xfrm>
                <a:off x="9841796" y="2305965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D4EC4B6-C8C5-6DC0-21BA-843844222D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32796" y="2297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D5642C1-E2BC-A7D8-662D-889275487415}"/>
                  </a:ext>
                </a:extLst>
              </p14:cNvPr>
              <p14:cNvContentPartPr/>
              <p14:nvPr/>
            </p14:nvContentPartPr>
            <p14:xfrm>
              <a:off x="9533276" y="2004645"/>
              <a:ext cx="272160" cy="201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D5642C1-E2BC-A7D8-662D-88927548741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524636" y="1995645"/>
                <a:ext cx="28980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CF96844-31DF-FD91-D725-EE890EE3FC73}"/>
              </a:ext>
            </a:extLst>
          </p:cNvPr>
          <p:cNvGrpSpPr/>
          <p:nvPr/>
        </p:nvGrpSpPr>
        <p:grpSpPr>
          <a:xfrm>
            <a:off x="7366076" y="989445"/>
            <a:ext cx="826920" cy="449280"/>
            <a:chOff x="7366076" y="989445"/>
            <a:chExt cx="82692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F721C27-6AEB-CE61-4B8D-057BD71C6628}"/>
                    </a:ext>
                  </a:extLst>
                </p14:cNvPr>
                <p14:cNvContentPartPr/>
                <p14:nvPr/>
              </p14:nvContentPartPr>
              <p14:xfrm>
                <a:off x="7366076" y="1087365"/>
                <a:ext cx="145440" cy="288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F721C27-6AEB-CE61-4B8D-057BD71C662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57436" y="1078365"/>
                  <a:ext cx="163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A387FD0-C29B-CA79-1228-600DD6B2837F}"/>
                    </a:ext>
                  </a:extLst>
                </p14:cNvPr>
                <p14:cNvContentPartPr/>
                <p14:nvPr/>
              </p14:nvContentPartPr>
              <p14:xfrm>
                <a:off x="7374356" y="989445"/>
                <a:ext cx="230760" cy="18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A387FD0-C29B-CA79-1228-600DD6B2837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65716" y="980445"/>
                  <a:ext cx="248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A6CF08D-5209-B3EA-9AB1-F9D0A8B952C1}"/>
                    </a:ext>
                  </a:extLst>
                </p14:cNvPr>
                <p14:cNvContentPartPr/>
                <p14:nvPr/>
              </p14:nvContentPartPr>
              <p14:xfrm>
                <a:off x="7593236" y="1351965"/>
                <a:ext cx="176040" cy="86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A6CF08D-5209-B3EA-9AB1-F9D0A8B952C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84596" y="1342965"/>
                  <a:ext cx="193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66BE6DB-D9EA-FFEF-FD8B-3AD4B3F19BA0}"/>
                    </a:ext>
                  </a:extLst>
                </p14:cNvPr>
                <p14:cNvContentPartPr/>
                <p14:nvPr/>
              </p14:nvContentPartPr>
              <p14:xfrm>
                <a:off x="8005436" y="1133805"/>
                <a:ext cx="187560" cy="9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66BE6DB-D9EA-FFEF-FD8B-3AD4B3F19BA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96796" y="1124805"/>
                  <a:ext cx="205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B9B333B-DD6C-901B-E465-8BB218E41B8D}"/>
                    </a:ext>
                  </a:extLst>
                </p14:cNvPr>
                <p14:cNvContentPartPr/>
                <p14:nvPr/>
              </p14:nvContentPartPr>
              <p14:xfrm>
                <a:off x="8016596" y="1286805"/>
                <a:ext cx="136080" cy="11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B9B333B-DD6C-901B-E465-8BB218E41B8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07596" y="1277805"/>
                  <a:ext cx="1537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F7CF0E1-1A85-C333-4D76-663A999D8DE0}"/>
              </a:ext>
            </a:extLst>
          </p:cNvPr>
          <p:cNvGrpSpPr/>
          <p:nvPr/>
        </p:nvGrpSpPr>
        <p:grpSpPr>
          <a:xfrm>
            <a:off x="6243956" y="3559125"/>
            <a:ext cx="733680" cy="299880"/>
            <a:chOff x="6243956" y="3559125"/>
            <a:chExt cx="7336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0A826C1-583A-A719-60C5-4018A791192D}"/>
                    </a:ext>
                  </a:extLst>
                </p14:cNvPr>
                <p14:cNvContentPartPr/>
                <p14:nvPr/>
              </p14:nvContentPartPr>
              <p14:xfrm>
                <a:off x="6243956" y="3640845"/>
                <a:ext cx="277560" cy="40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0A826C1-583A-A719-60C5-4018A791192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35316" y="3632205"/>
                  <a:ext cx="295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FC5DC56-555F-A822-2CDE-BE3A51A14A9F}"/>
                    </a:ext>
                  </a:extLst>
                </p14:cNvPr>
                <p14:cNvContentPartPr/>
                <p14:nvPr/>
              </p14:nvContentPartPr>
              <p14:xfrm>
                <a:off x="6275276" y="3742725"/>
                <a:ext cx="258840" cy="22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FC5DC56-555F-A822-2CDE-BE3A51A14A9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66276" y="3733725"/>
                  <a:ext cx="276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DBBB14A-CF06-B741-6BD7-6CFAACC39B5B}"/>
                    </a:ext>
                  </a:extLst>
                </p14:cNvPr>
                <p14:cNvContentPartPr/>
                <p14:nvPr/>
              </p14:nvContentPartPr>
              <p14:xfrm>
                <a:off x="6644996" y="3559125"/>
                <a:ext cx="332640" cy="299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DBBB14A-CF06-B741-6BD7-6CFAACC39B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35996" y="3550485"/>
                  <a:ext cx="35028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97B9B22-38E7-5850-8086-6951250A000F}"/>
              </a:ext>
            </a:extLst>
          </p:cNvPr>
          <p:cNvGrpSpPr/>
          <p:nvPr/>
        </p:nvGrpSpPr>
        <p:grpSpPr>
          <a:xfrm>
            <a:off x="7949058" y="2869514"/>
            <a:ext cx="3695978" cy="1016131"/>
            <a:chOff x="1673178" y="5035274"/>
            <a:chExt cx="3695978" cy="10161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CA76FF3-AE34-7D0A-AC11-A385EF8A42F9}"/>
                    </a:ext>
                  </a:extLst>
                </p14:cNvPr>
                <p14:cNvContentPartPr/>
                <p14:nvPr/>
              </p14:nvContentPartPr>
              <p14:xfrm>
                <a:off x="1688658" y="5176034"/>
                <a:ext cx="144360" cy="267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CA76FF3-AE34-7D0A-AC11-A385EF8A42F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79658" y="5167034"/>
                  <a:ext cx="162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62BC815-4F09-2773-858C-DB1701F9BC3A}"/>
                    </a:ext>
                  </a:extLst>
                </p14:cNvPr>
                <p14:cNvContentPartPr/>
                <p14:nvPr/>
              </p14:nvContentPartPr>
              <p14:xfrm>
                <a:off x="1673178" y="5035274"/>
                <a:ext cx="183960" cy="25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62BC815-4F09-2773-858C-DB1701F9BC3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64178" y="5026274"/>
                  <a:ext cx="201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41D0190-A71D-C15A-25FF-63938E46D20E}"/>
                    </a:ext>
                  </a:extLst>
                </p14:cNvPr>
                <p14:cNvContentPartPr/>
                <p14:nvPr/>
              </p14:nvContentPartPr>
              <p14:xfrm>
                <a:off x="2200578" y="5184314"/>
                <a:ext cx="193680" cy="5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41D0190-A71D-C15A-25FF-63938E46D20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91578" y="5175314"/>
                  <a:ext cx="21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370D354-95E2-E778-ED88-9559381433C0}"/>
                    </a:ext>
                  </a:extLst>
                </p14:cNvPr>
                <p14:cNvContentPartPr/>
                <p14:nvPr/>
              </p14:nvContentPartPr>
              <p14:xfrm>
                <a:off x="2202738" y="5265314"/>
                <a:ext cx="254880" cy="26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370D354-95E2-E778-ED88-9559381433C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93738" y="5256314"/>
                  <a:ext cx="272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6F00E87-06D2-526E-0B41-0538D99F4E7E}"/>
                    </a:ext>
                  </a:extLst>
                </p14:cNvPr>
                <p14:cNvContentPartPr/>
                <p14:nvPr/>
              </p14:nvContentPartPr>
              <p14:xfrm>
                <a:off x="2847716" y="5709765"/>
                <a:ext cx="130320" cy="156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6F00E87-06D2-526E-0B41-0538D99F4E7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38716" y="5700765"/>
                  <a:ext cx="147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CBC4EAA-972B-F11B-ACD1-B642097A677C}"/>
                    </a:ext>
                  </a:extLst>
                </p14:cNvPr>
                <p14:cNvContentPartPr/>
                <p14:nvPr/>
              </p14:nvContentPartPr>
              <p14:xfrm>
                <a:off x="3247676" y="5662245"/>
                <a:ext cx="138960" cy="158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CBC4EAA-972B-F11B-ACD1-B642097A677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38653" y="5653265"/>
                  <a:ext cx="156646" cy="1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3E06A07-05F5-6554-2E1C-612563E0D7C8}"/>
                    </a:ext>
                  </a:extLst>
                </p14:cNvPr>
                <p14:cNvContentPartPr/>
                <p14:nvPr/>
              </p14:nvContentPartPr>
              <p14:xfrm>
                <a:off x="3448556" y="5848725"/>
                <a:ext cx="59040" cy="105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3E06A07-05F5-6554-2E1C-612563E0D7C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39556" y="5839725"/>
                  <a:ext cx="76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6366C18-A890-D273-CF4C-CFC51F8C98F4}"/>
                    </a:ext>
                  </a:extLst>
                </p14:cNvPr>
                <p14:cNvContentPartPr/>
                <p14:nvPr/>
              </p14:nvContentPartPr>
              <p14:xfrm>
                <a:off x="3486356" y="5774565"/>
                <a:ext cx="360" cy="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6366C18-A890-D273-CF4C-CFC51F8C98F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77356" y="5765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A18CBB-F22A-96F2-02DD-110669D8D3A4}"/>
                    </a:ext>
                  </a:extLst>
                </p14:cNvPr>
                <p14:cNvContentPartPr/>
                <p14:nvPr/>
              </p14:nvContentPartPr>
              <p14:xfrm>
                <a:off x="3589316" y="5643165"/>
                <a:ext cx="275400" cy="213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A18CBB-F22A-96F2-02DD-110669D8D3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80316" y="5634180"/>
                  <a:ext cx="293040" cy="230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A6DBBB6-11EC-D740-BFBD-3AE54A2869BB}"/>
                    </a:ext>
                  </a:extLst>
                </p14:cNvPr>
                <p14:cNvContentPartPr/>
                <p14:nvPr/>
              </p14:nvContentPartPr>
              <p14:xfrm>
                <a:off x="3832316" y="5914605"/>
                <a:ext cx="67320" cy="94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A6DBBB6-11EC-D740-BFBD-3AE54A2869B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23316" y="5905605"/>
                  <a:ext cx="84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CA21642-A17B-9520-A1CA-7F118801BEB6}"/>
                    </a:ext>
                  </a:extLst>
                </p14:cNvPr>
                <p14:cNvContentPartPr/>
                <p14:nvPr/>
              </p14:nvContentPartPr>
              <p14:xfrm>
                <a:off x="3887756" y="5866005"/>
                <a:ext cx="360" cy="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CA21642-A17B-9520-A1CA-7F118801BE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78756" y="5857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F098D68-A7EA-8888-EBB0-B92AC379068F}"/>
                    </a:ext>
                  </a:extLst>
                </p14:cNvPr>
                <p14:cNvContentPartPr/>
                <p14:nvPr/>
              </p14:nvContentPartPr>
              <p14:xfrm>
                <a:off x="3612716" y="5580885"/>
                <a:ext cx="256320" cy="16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F098D68-A7EA-8888-EBB0-B92AC379068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03716" y="5571885"/>
                  <a:ext cx="273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7011252-6A80-8499-172B-C88048A798C4}"/>
                    </a:ext>
                  </a:extLst>
                </p14:cNvPr>
                <p14:cNvContentPartPr/>
                <p14:nvPr/>
              </p14:nvContentPartPr>
              <p14:xfrm>
                <a:off x="3166676" y="5557125"/>
                <a:ext cx="139680" cy="483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7011252-6A80-8499-172B-C88048A798C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57676" y="5548132"/>
                  <a:ext cx="157320" cy="500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09EE404-95AF-5FB0-4991-C921EAE1A349}"/>
                    </a:ext>
                  </a:extLst>
                </p14:cNvPr>
                <p14:cNvContentPartPr/>
                <p14:nvPr/>
              </p14:nvContentPartPr>
              <p14:xfrm>
                <a:off x="4142996" y="5805885"/>
                <a:ext cx="168480" cy="7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09EE404-95AF-5FB0-4991-C921EAE1A34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33996" y="5796885"/>
                  <a:ext cx="186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6874754-2870-8281-B0F5-86D980AB2B34}"/>
                    </a:ext>
                  </a:extLst>
                </p14:cNvPr>
                <p14:cNvContentPartPr/>
                <p14:nvPr/>
              </p14:nvContentPartPr>
              <p14:xfrm>
                <a:off x="4430996" y="5687805"/>
                <a:ext cx="119880" cy="201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6874754-2870-8281-B0F5-86D980AB2B3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421996" y="5678805"/>
                  <a:ext cx="137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5EA316F-BD74-2344-1EB2-5E322E1E00B8}"/>
                    </a:ext>
                  </a:extLst>
                </p14:cNvPr>
                <p14:cNvContentPartPr/>
                <p14:nvPr/>
              </p14:nvContentPartPr>
              <p14:xfrm>
                <a:off x="4598756" y="5887245"/>
                <a:ext cx="179280" cy="135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5EA316F-BD74-2344-1EB2-5E322E1E00B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89756" y="5878245"/>
                  <a:ext cx="196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FBAC0D2-E582-B556-A093-283C40C568B9}"/>
                    </a:ext>
                  </a:extLst>
                </p14:cNvPr>
                <p14:cNvContentPartPr/>
                <p14:nvPr/>
              </p14:nvContentPartPr>
              <p14:xfrm>
                <a:off x="4406156" y="5620485"/>
                <a:ext cx="184320" cy="24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FBAC0D2-E582-B556-A093-283C40C568B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97156" y="5611485"/>
                  <a:ext cx="201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A128309-FC91-96B0-F306-227985F4D9C0}"/>
                    </a:ext>
                  </a:extLst>
                </p14:cNvPr>
                <p14:cNvContentPartPr/>
                <p14:nvPr/>
              </p14:nvContentPartPr>
              <p14:xfrm>
                <a:off x="4851116" y="5644965"/>
                <a:ext cx="248400" cy="158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A128309-FC91-96B0-F306-227985F4D9C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42116" y="5635965"/>
                  <a:ext cx="266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DAC4C65-BE88-99EE-CCBC-DB5DF3645BE6}"/>
                    </a:ext>
                  </a:extLst>
                </p14:cNvPr>
                <p14:cNvContentPartPr/>
                <p14:nvPr/>
              </p14:nvContentPartPr>
              <p14:xfrm>
                <a:off x="5015636" y="5641005"/>
                <a:ext cx="78840" cy="19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DAC4C65-BE88-99EE-CCBC-DB5DF3645BE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006595" y="5632005"/>
                  <a:ext cx="96561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EA8A503-FF77-05F2-9431-3A806E0D3C6A}"/>
                    </a:ext>
                  </a:extLst>
                </p14:cNvPr>
                <p14:cNvContentPartPr/>
                <p14:nvPr/>
              </p14:nvContentPartPr>
              <p14:xfrm>
                <a:off x="5062436" y="5854485"/>
                <a:ext cx="123120" cy="117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EA8A503-FF77-05F2-9431-3A806E0D3C6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53436" y="5845485"/>
                  <a:ext cx="140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1719CC8-C067-B653-93FC-AEBAED75BFB0}"/>
                    </a:ext>
                  </a:extLst>
                </p14:cNvPr>
                <p14:cNvContentPartPr/>
                <p14:nvPr/>
              </p14:nvContentPartPr>
              <p14:xfrm>
                <a:off x="5219036" y="5625885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1719CC8-C067-B653-93FC-AEBAED75BFB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10036" y="5616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E420669-7D9D-8391-C87A-D7A501471D6A}"/>
                    </a:ext>
                  </a:extLst>
                </p14:cNvPr>
                <p14:cNvContentPartPr/>
                <p14:nvPr/>
              </p14:nvContentPartPr>
              <p14:xfrm>
                <a:off x="4879196" y="5488005"/>
                <a:ext cx="202680" cy="41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E420669-7D9D-8391-C87A-D7A501471D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70196" y="5479005"/>
                  <a:ext cx="220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8EB5135-030D-3C7E-950D-B8AEBA54848B}"/>
                    </a:ext>
                  </a:extLst>
                </p14:cNvPr>
                <p14:cNvContentPartPr/>
                <p14:nvPr/>
              </p14:nvContentPartPr>
              <p14:xfrm>
                <a:off x="5188076" y="5443725"/>
                <a:ext cx="181080" cy="607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8EB5135-030D-3C7E-950D-B8AEBA54848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79058" y="5434725"/>
                  <a:ext cx="198755" cy="62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485191B-9129-4E9A-13D0-5C001E8F4643}"/>
              </a:ext>
            </a:extLst>
          </p:cNvPr>
          <p:cNvGrpSpPr/>
          <p:nvPr/>
        </p:nvGrpSpPr>
        <p:grpSpPr>
          <a:xfrm>
            <a:off x="8469836" y="810525"/>
            <a:ext cx="1266480" cy="597960"/>
            <a:chOff x="8469836" y="810525"/>
            <a:chExt cx="126648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2780616-38AF-40E8-5D28-B5370717365B}"/>
                    </a:ext>
                  </a:extLst>
                </p14:cNvPr>
                <p14:cNvContentPartPr/>
                <p14:nvPr/>
              </p14:nvContentPartPr>
              <p14:xfrm>
                <a:off x="9275876" y="810525"/>
                <a:ext cx="326520" cy="46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2780616-38AF-40E8-5D28-B5370717365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67236" y="801525"/>
                  <a:ext cx="344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FF7EFEA-BE6A-57A7-69DA-C7853A9E7D7F}"/>
                    </a:ext>
                  </a:extLst>
                </p14:cNvPr>
                <p14:cNvContentPartPr/>
                <p14:nvPr/>
              </p14:nvContentPartPr>
              <p14:xfrm>
                <a:off x="8469836" y="1063965"/>
                <a:ext cx="153360" cy="231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FF7EFEA-BE6A-57A7-69DA-C7853A9E7D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61196" y="1054965"/>
                  <a:ext cx="171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57FA150-D0DA-C147-8009-06ED27C630E1}"/>
                    </a:ext>
                  </a:extLst>
                </p14:cNvPr>
                <p14:cNvContentPartPr/>
                <p14:nvPr/>
              </p14:nvContentPartPr>
              <p14:xfrm>
                <a:off x="8761436" y="1183125"/>
                <a:ext cx="36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57FA150-D0DA-C147-8009-06ED27C630E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52796" y="1174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4B9B040-A319-E947-3E36-436850B530B5}"/>
                    </a:ext>
                  </a:extLst>
                </p14:cNvPr>
                <p14:cNvContentPartPr/>
                <p14:nvPr/>
              </p14:nvContentPartPr>
              <p14:xfrm>
                <a:off x="8709236" y="1247925"/>
                <a:ext cx="175680" cy="146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4B9B040-A319-E947-3E36-436850B530B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00596" y="1239285"/>
                  <a:ext cx="193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CDEC59B-6FA8-D759-6CBD-21DB044CBE22}"/>
                    </a:ext>
                  </a:extLst>
                </p14:cNvPr>
                <p14:cNvContentPartPr/>
                <p14:nvPr/>
              </p14:nvContentPartPr>
              <p14:xfrm>
                <a:off x="8979956" y="1031565"/>
                <a:ext cx="208440" cy="204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CDEC59B-6FA8-D759-6CBD-21DB044CBE2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71316" y="1022565"/>
                  <a:ext cx="226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30DAE15-25BE-31C7-0B93-77E50F5F5CAD}"/>
                    </a:ext>
                  </a:extLst>
                </p14:cNvPr>
                <p14:cNvContentPartPr/>
                <p14:nvPr/>
              </p14:nvContentPartPr>
              <p14:xfrm>
                <a:off x="9557396" y="1178805"/>
                <a:ext cx="178920" cy="124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30DAE15-25BE-31C7-0B93-77E50F5F5C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48396" y="1170165"/>
                  <a:ext cx="196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63AAABE-95AB-0BA0-6E53-FF66BC1E4FE7}"/>
                    </a:ext>
                  </a:extLst>
                </p14:cNvPr>
                <p14:cNvContentPartPr/>
                <p14:nvPr/>
              </p14:nvContentPartPr>
              <p14:xfrm>
                <a:off x="9309356" y="979725"/>
                <a:ext cx="274320" cy="21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63AAABE-95AB-0BA0-6E53-FF66BC1E4FE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00356" y="970725"/>
                  <a:ext cx="291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377F3A1-3082-B208-D439-1746CB8518E1}"/>
                    </a:ext>
                  </a:extLst>
                </p14:cNvPr>
                <p14:cNvContentPartPr/>
                <p14:nvPr/>
              </p14:nvContentPartPr>
              <p14:xfrm>
                <a:off x="8852156" y="1111845"/>
                <a:ext cx="85320" cy="19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377F3A1-3082-B208-D439-1746CB8518E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43516" y="1103205"/>
                  <a:ext cx="102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4C594B2-494E-BA04-1610-786FD9C2E6C6}"/>
                    </a:ext>
                  </a:extLst>
                </p14:cNvPr>
                <p14:cNvContentPartPr/>
                <p14:nvPr/>
              </p14:nvContentPartPr>
              <p14:xfrm>
                <a:off x="8844236" y="939405"/>
                <a:ext cx="160200" cy="420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4C594B2-494E-BA04-1610-786FD9C2E6C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35236" y="930405"/>
                  <a:ext cx="1778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DD30668-A192-06F0-58FD-51A23E05F1AB}"/>
                    </a:ext>
                  </a:extLst>
                </p14:cNvPr>
                <p14:cNvContentPartPr/>
                <p14:nvPr/>
              </p14:nvContentPartPr>
              <p14:xfrm>
                <a:off x="9184436" y="902325"/>
                <a:ext cx="99360" cy="506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DD30668-A192-06F0-58FD-51A23E05F1A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175796" y="893325"/>
                  <a:ext cx="117000" cy="52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A89EA90D-8044-BF94-199E-1F6948566241}"/>
                  </a:ext>
                </a:extLst>
              </p14:cNvPr>
              <p14:cNvContentPartPr/>
              <p14:nvPr/>
            </p14:nvContentPartPr>
            <p14:xfrm>
              <a:off x="298196" y="1273125"/>
              <a:ext cx="116280" cy="2548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A89EA90D-8044-BF94-199E-1F694856624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89196" y="1264125"/>
                <a:ext cx="1339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3B04F87B-5393-E50E-758A-32B9FAC38ACB}"/>
                  </a:ext>
                </a:extLst>
              </p14:cNvPr>
              <p14:cNvContentPartPr/>
              <p14:nvPr/>
            </p14:nvContentPartPr>
            <p14:xfrm>
              <a:off x="481796" y="1453125"/>
              <a:ext cx="93600" cy="781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3B04F87B-5393-E50E-758A-32B9FAC38AC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73156" y="1444485"/>
                <a:ext cx="11124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643E072-17AF-A188-1B1D-FDC1FCA2714A}"/>
              </a:ext>
            </a:extLst>
          </p:cNvPr>
          <p:cNvGrpSpPr/>
          <p:nvPr/>
        </p:nvGrpSpPr>
        <p:grpSpPr>
          <a:xfrm>
            <a:off x="1761359" y="1088805"/>
            <a:ext cx="951357" cy="347760"/>
            <a:chOff x="1761359" y="1088805"/>
            <a:chExt cx="951357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D572D29-3F38-7A80-F4C6-6BDA9C408305}"/>
                    </a:ext>
                  </a:extLst>
                </p14:cNvPr>
                <p14:cNvContentPartPr/>
                <p14:nvPr/>
              </p14:nvContentPartPr>
              <p14:xfrm>
                <a:off x="1833359" y="1205977"/>
                <a:ext cx="20880" cy="196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D572D29-3F38-7A80-F4C6-6BDA9C40830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24359" y="1197337"/>
                  <a:ext cx="38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D3F0CB-B807-72D8-1DFD-B82748B9C21A}"/>
                    </a:ext>
                  </a:extLst>
                </p14:cNvPr>
                <p14:cNvContentPartPr/>
                <p14:nvPr/>
              </p14:nvContentPartPr>
              <p14:xfrm>
                <a:off x="1761359" y="1306057"/>
                <a:ext cx="208440" cy="19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D3F0CB-B807-72D8-1DFD-B82748B9C21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752719" y="1297417"/>
                  <a:ext cx="226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A928D57-6B3B-7F09-C74B-6B9B79D2A292}"/>
                    </a:ext>
                  </a:extLst>
                </p14:cNvPr>
                <p14:cNvContentPartPr/>
                <p14:nvPr/>
              </p14:nvContentPartPr>
              <p14:xfrm>
                <a:off x="2132159" y="1173937"/>
                <a:ext cx="254880" cy="228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A928D57-6B3B-7F09-C74B-6B9B79D2A29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23519" y="1164937"/>
                  <a:ext cx="272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0FC3A1B-86AD-12F2-9BBF-5BB5BF46E56E}"/>
                    </a:ext>
                  </a:extLst>
                </p14:cNvPr>
                <p14:cNvContentPartPr/>
                <p14:nvPr/>
              </p14:nvContentPartPr>
              <p14:xfrm>
                <a:off x="2483519" y="1230097"/>
                <a:ext cx="44280" cy="66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0FC3A1B-86AD-12F2-9BBF-5BB5BF46E56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74519" y="1221097"/>
                  <a:ext cx="61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873053B-4E60-0F44-6DE0-9470FDA817F0}"/>
                    </a:ext>
                  </a:extLst>
                </p14:cNvPr>
                <p14:cNvContentPartPr/>
                <p14:nvPr/>
              </p14:nvContentPartPr>
              <p14:xfrm>
                <a:off x="2651516" y="1088805"/>
                <a:ext cx="61200" cy="347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873053B-4E60-0F44-6DE0-9470FDA817F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42516" y="1079805"/>
                  <a:ext cx="7884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C6AE609-1C44-2C66-7E71-749EA6B59E96}"/>
              </a:ext>
            </a:extLst>
          </p:cNvPr>
          <p:cNvGrpSpPr/>
          <p:nvPr/>
        </p:nvGrpSpPr>
        <p:grpSpPr>
          <a:xfrm>
            <a:off x="668636" y="794325"/>
            <a:ext cx="807243" cy="1057680"/>
            <a:chOff x="668636" y="794325"/>
            <a:chExt cx="807243" cy="10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C11F6E3-61B5-81CD-CDC6-A5AE632F8801}"/>
                    </a:ext>
                  </a:extLst>
                </p14:cNvPr>
                <p14:cNvContentPartPr/>
                <p14:nvPr/>
              </p14:nvContentPartPr>
              <p14:xfrm>
                <a:off x="772079" y="1369417"/>
                <a:ext cx="703800" cy="36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C11F6E3-61B5-81CD-CDC6-A5AE632F880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63079" y="1360417"/>
                  <a:ext cx="721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9CE175-5A4F-69F2-9EF7-A59C4C5FDE4A}"/>
                    </a:ext>
                  </a:extLst>
                </p14:cNvPr>
                <p14:cNvContentPartPr/>
                <p14:nvPr/>
              </p14:nvContentPartPr>
              <p14:xfrm>
                <a:off x="808439" y="1519897"/>
                <a:ext cx="146520" cy="24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9CE175-5A4F-69F2-9EF7-A59C4C5FDE4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99799" y="1511257"/>
                  <a:ext cx="164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12EDAC-A3EF-F913-0425-47D7977897F8}"/>
                    </a:ext>
                  </a:extLst>
                </p14:cNvPr>
                <p14:cNvContentPartPr/>
                <p14:nvPr/>
              </p14:nvContentPartPr>
              <p14:xfrm>
                <a:off x="1136399" y="1535377"/>
                <a:ext cx="155160" cy="247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212EDAC-A3EF-F913-0425-47D7977897F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27759" y="1526737"/>
                  <a:ext cx="172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BA055F-533C-3DFB-4995-48E969D84975}"/>
                    </a:ext>
                  </a:extLst>
                </p14:cNvPr>
                <p14:cNvContentPartPr/>
                <p14:nvPr/>
              </p14:nvContentPartPr>
              <p14:xfrm>
                <a:off x="1091039" y="1623577"/>
                <a:ext cx="197640" cy="45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BA055F-533C-3DFB-4995-48E969D8497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2399" y="1614937"/>
                  <a:ext cx="215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1E94740-02E9-B89C-D1A2-90C2895159D1}"/>
                    </a:ext>
                  </a:extLst>
                </p14:cNvPr>
                <p14:cNvContentPartPr/>
                <p14:nvPr/>
              </p14:nvContentPartPr>
              <p14:xfrm>
                <a:off x="1055996" y="1026885"/>
                <a:ext cx="148320" cy="163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1E94740-02E9-B89C-D1A2-90C2895159D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6996" y="1017885"/>
                  <a:ext cx="165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EBA95CE-B543-41B2-6064-047BAB6F8002}"/>
                    </a:ext>
                  </a:extLst>
                </p14:cNvPr>
                <p14:cNvContentPartPr/>
                <p14:nvPr/>
              </p14:nvContentPartPr>
              <p14:xfrm>
                <a:off x="1268396" y="1160445"/>
                <a:ext cx="96840" cy="73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EBA95CE-B543-41B2-6064-047BAB6F800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59756" y="1151805"/>
                  <a:ext cx="114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F2E48FF-3FDA-709A-371C-5D207CF86F71}"/>
                    </a:ext>
                  </a:extLst>
                </p14:cNvPr>
                <p14:cNvContentPartPr/>
                <p14:nvPr/>
              </p14:nvContentPartPr>
              <p14:xfrm>
                <a:off x="668636" y="794325"/>
                <a:ext cx="179280" cy="1057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F2E48FF-3FDA-709A-371C-5D207CF86F7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59996" y="785685"/>
                  <a:ext cx="196920" cy="10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007A29B-01B8-3B65-386B-810F6DF11E30}"/>
              </a:ext>
            </a:extLst>
          </p:cNvPr>
          <p:cNvGrpSpPr/>
          <p:nvPr/>
        </p:nvGrpSpPr>
        <p:grpSpPr>
          <a:xfrm>
            <a:off x="2750876" y="811605"/>
            <a:ext cx="1231560" cy="838080"/>
            <a:chOff x="2750876" y="811605"/>
            <a:chExt cx="1231560" cy="83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B9BAC34-DDA6-7087-30D5-4AB84C6AD955}"/>
                    </a:ext>
                  </a:extLst>
                </p14:cNvPr>
                <p14:cNvContentPartPr/>
                <p14:nvPr/>
              </p14:nvContentPartPr>
              <p14:xfrm>
                <a:off x="2750876" y="1214445"/>
                <a:ext cx="83160" cy="128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B9BAC34-DDA6-7087-30D5-4AB84C6AD95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41876" y="1205805"/>
                  <a:ext cx="100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42B3A2C-0BFA-DBCD-3121-5D05F4F2ED93}"/>
                    </a:ext>
                  </a:extLst>
                </p14:cNvPr>
                <p14:cNvContentPartPr/>
                <p14:nvPr/>
              </p14:nvContentPartPr>
              <p14:xfrm>
                <a:off x="2890556" y="1323885"/>
                <a:ext cx="109800" cy="84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42B3A2C-0BFA-DBCD-3121-5D05F4F2ED9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81916" y="1314885"/>
                  <a:ext cx="127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1C73B2B-96CA-BBEF-535A-E9FDE3387F80}"/>
                    </a:ext>
                  </a:extLst>
                </p14:cNvPr>
                <p14:cNvContentPartPr/>
                <p14:nvPr/>
              </p14:nvContentPartPr>
              <p14:xfrm>
                <a:off x="3006116" y="1226685"/>
                <a:ext cx="187560" cy="149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1C73B2B-96CA-BBEF-535A-E9FDE3387F8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97116" y="1218045"/>
                  <a:ext cx="205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DC07331-5542-0561-E2C2-8F9747FF4AC3}"/>
                    </a:ext>
                  </a:extLst>
                </p14:cNvPr>
                <p14:cNvContentPartPr/>
                <p14:nvPr/>
              </p14:nvContentPartPr>
              <p14:xfrm>
                <a:off x="3153356" y="1403445"/>
                <a:ext cx="93600" cy="80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DC07331-5542-0561-E2C2-8F9747FF4AC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144716" y="1394445"/>
                  <a:ext cx="111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B2FEB3F-9E40-BD44-3320-51499A5672B1}"/>
                    </a:ext>
                  </a:extLst>
                </p14:cNvPr>
                <p14:cNvContentPartPr/>
                <p14:nvPr/>
              </p14:nvContentPartPr>
              <p14:xfrm>
                <a:off x="3006836" y="1155045"/>
                <a:ext cx="175320" cy="17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B2FEB3F-9E40-BD44-3320-51499A5672B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998196" y="1146405"/>
                  <a:ext cx="192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CDA615E-2F0E-A277-CB3D-9EB50A6E27BE}"/>
                    </a:ext>
                  </a:extLst>
                </p14:cNvPr>
                <p14:cNvContentPartPr/>
                <p14:nvPr/>
              </p14:nvContentPartPr>
              <p14:xfrm>
                <a:off x="3193316" y="1072605"/>
                <a:ext cx="153000" cy="547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CDA615E-2F0E-A277-CB3D-9EB50A6E27B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84316" y="1063965"/>
                  <a:ext cx="17064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D3559B0-FCA2-618D-668A-50F9B3B44FDE}"/>
                    </a:ext>
                  </a:extLst>
                </p14:cNvPr>
                <p14:cNvContentPartPr/>
                <p14:nvPr/>
              </p14:nvContentPartPr>
              <p14:xfrm>
                <a:off x="3294116" y="811605"/>
                <a:ext cx="205560" cy="838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D3559B0-FCA2-618D-668A-50F9B3B44FD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285476" y="802965"/>
                  <a:ext cx="223200" cy="8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3C6A423-5898-2D3A-2A91-7731BBF13C86}"/>
                    </a:ext>
                  </a:extLst>
                </p14:cNvPr>
                <p14:cNvContentPartPr/>
                <p14:nvPr/>
              </p14:nvContentPartPr>
              <p14:xfrm>
                <a:off x="3599396" y="1188885"/>
                <a:ext cx="128880" cy="11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3C6A423-5898-2D3A-2A91-7731BBF13C8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590756" y="1180245"/>
                  <a:ext cx="146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5E36E01-70FC-EE03-7EBF-E06F29FB85C3}"/>
                    </a:ext>
                  </a:extLst>
                </p14:cNvPr>
                <p14:cNvContentPartPr/>
                <p14:nvPr/>
              </p14:nvContentPartPr>
              <p14:xfrm>
                <a:off x="3593636" y="1248645"/>
                <a:ext cx="160560" cy="33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5E36E01-70FC-EE03-7EBF-E06F29FB85C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84996" y="1240005"/>
                  <a:ext cx="178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E9CD48F-163E-82FC-992F-9E0409F9DA9A}"/>
                    </a:ext>
                  </a:extLst>
                </p14:cNvPr>
                <p14:cNvContentPartPr/>
                <p14:nvPr/>
              </p14:nvContentPartPr>
              <p14:xfrm>
                <a:off x="3825476" y="1094565"/>
                <a:ext cx="156960" cy="227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E9CD48F-163E-82FC-992F-9E0409F9DA9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16476" y="1085565"/>
                  <a:ext cx="1746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1EF29D7A-37F4-020C-BF17-D454B581A1CB}"/>
              </a:ext>
            </a:extLst>
          </p:cNvPr>
          <p:cNvGrpSpPr/>
          <p:nvPr/>
        </p:nvGrpSpPr>
        <p:grpSpPr>
          <a:xfrm>
            <a:off x="8013716" y="4235205"/>
            <a:ext cx="711000" cy="184320"/>
            <a:chOff x="8013716" y="4235205"/>
            <a:chExt cx="71100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FB02542-8B6F-41B3-653B-6765729E43B9}"/>
                    </a:ext>
                  </a:extLst>
                </p14:cNvPr>
                <p14:cNvContentPartPr/>
                <p14:nvPr/>
              </p14:nvContentPartPr>
              <p14:xfrm>
                <a:off x="8013716" y="4235205"/>
                <a:ext cx="266760" cy="184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FB02542-8B6F-41B3-653B-6765729E43B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004716" y="4226205"/>
                  <a:ext cx="284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8A36A71-D09C-CC89-97E2-EB8FDECD2759}"/>
                    </a:ext>
                  </a:extLst>
                </p14:cNvPr>
                <p14:cNvContentPartPr/>
                <p14:nvPr/>
              </p14:nvContentPartPr>
              <p14:xfrm>
                <a:off x="8487836" y="4270845"/>
                <a:ext cx="219600" cy="30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8A36A71-D09C-CC89-97E2-EB8FDECD275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479196" y="4261845"/>
                  <a:ext cx="237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2B05D1D-3B2C-E3E6-60FE-52E9E61C556B}"/>
                    </a:ext>
                  </a:extLst>
                </p14:cNvPr>
                <p14:cNvContentPartPr/>
                <p14:nvPr/>
              </p14:nvContentPartPr>
              <p14:xfrm>
                <a:off x="8509796" y="4365165"/>
                <a:ext cx="214920" cy="44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2B05D1D-3B2C-E3E6-60FE-52E9E61C556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500796" y="4356165"/>
                  <a:ext cx="2325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BDC93CF-B153-267E-1A16-B4843937C6EC}"/>
              </a:ext>
            </a:extLst>
          </p:cNvPr>
          <p:cNvGrpSpPr/>
          <p:nvPr/>
        </p:nvGrpSpPr>
        <p:grpSpPr>
          <a:xfrm>
            <a:off x="8967356" y="4240245"/>
            <a:ext cx="1793880" cy="346320"/>
            <a:chOff x="8967356" y="4240245"/>
            <a:chExt cx="17938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A09D5DB-4D79-F3CD-E053-832D96986791}"/>
                    </a:ext>
                  </a:extLst>
                </p14:cNvPr>
                <p14:cNvContentPartPr/>
                <p14:nvPr/>
              </p14:nvContentPartPr>
              <p14:xfrm>
                <a:off x="8967356" y="4240245"/>
                <a:ext cx="128520" cy="273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A09D5DB-4D79-F3CD-E053-832D9698679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958356" y="4231245"/>
                  <a:ext cx="146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2B23D9E-F804-0C21-458E-1B18C7310349}"/>
                    </a:ext>
                  </a:extLst>
                </p14:cNvPr>
                <p14:cNvContentPartPr/>
                <p14:nvPr/>
              </p14:nvContentPartPr>
              <p14:xfrm>
                <a:off x="9177596" y="4508805"/>
                <a:ext cx="42120" cy="68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2B23D9E-F804-0C21-458E-1B18C731034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168596" y="4499805"/>
                  <a:ext cx="59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99F9CDC-73DF-89A3-ADED-ADCF92E53830}"/>
                    </a:ext>
                  </a:extLst>
                </p14:cNvPr>
                <p14:cNvContentPartPr/>
                <p14:nvPr/>
              </p14:nvContentPartPr>
              <p14:xfrm>
                <a:off x="9185156" y="4423125"/>
                <a:ext cx="360" cy="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99F9CDC-73DF-89A3-ADED-ADCF92E5383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76516" y="4414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919307D-3B58-26B8-3823-BBDBB5DD7B2B}"/>
                    </a:ext>
                  </a:extLst>
                </p14:cNvPr>
                <p14:cNvContentPartPr/>
                <p14:nvPr/>
              </p14:nvContentPartPr>
              <p14:xfrm>
                <a:off x="9305756" y="4258605"/>
                <a:ext cx="155520" cy="155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919307D-3B58-26B8-3823-BBDBB5DD7B2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96756" y="4249605"/>
                  <a:ext cx="173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AA0AB9B-AFCA-59C2-70F2-A6092CED83F0}"/>
                    </a:ext>
                  </a:extLst>
                </p14:cNvPr>
                <p14:cNvContentPartPr/>
                <p14:nvPr/>
              </p14:nvContentPartPr>
              <p14:xfrm>
                <a:off x="9561356" y="4429605"/>
                <a:ext cx="28080" cy="64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AA0AB9B-AFCA-59C2-70F2-A6092CED83F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52356" y="4420605"/>
                  <a:ext cx="45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A92F444-BF6D-A272-BB1F-C2F91664B2C0}"/>
                    </a:ext>
                  </a:extLst>
                </p14:cNvPr>
                <p14:cNvContentPartPr/>
                <p14:nvPr/>
              </p14:nvContentPartPr>
              <p14:xfrm>
                <a:off x="9560996" y="4312245"/>
                <a:ext cx="48960" cy="56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A92F444-BF6D-A272-BB1F-C2F91664B2C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52356" y="4303245"/>
                  <a:ext cx="66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CAEC235-A542-4C02-1328-812BB46F48D3}"/>
                    </a:ext>
                  </a:extLst>
                </p14:cNvPr>
                <p14:cNvContentPartPr/>
                <p14:nvPr/>
              </p14:nvContentPartPr>
              <p14:xfrm>
                <a:off x="9823796" y="4249605"/>
                <a:ext cx="14760" cy="1803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CAEC235-A542-4C02-1328-812BB46F48D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14796" y="4240965"/>
                  <a:ext cx="32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C1FB204-4D77-2EA4-188A-4042EF59627A}"/>
                    </a:ext>
                  </a:extLst>
                </p14:cNvPr>
                <p14:cNvContentPartPr/>
                <p14:nvPr/>
              </p14:nvContentPartPr>
              <p14:xfrm>
                <a:off x="9730916" y="4334565"/>
                <a:ext cx="168120" cy="30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C1FB204-4D77-2EA4-188A-4042EF59627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21916" y="4325565"/>
                  <a:ext cx="185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A54BA8C-294C-31F8-25AB-47D0B97BA6F0}"/>
                    </a:ext>
                  </a:extLst>
                </p14:cNvPr>
                <p14:cNvContentPartPr/>
                <p14:nvPr/>
              </p14:nvContentPartPr>
              <p14:xfrm>
                <a:off x="10028636" y="4288485"/>
                <a:ext cx="116280" cy="266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A54BA8C-294C-31F8-25AB-47D0B97BA6F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019996" y="4279485"/>
                  <a:ext cx="1339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F9FE5A4-F724-8CBD-426C-8505FF06B1A4}"/>
                    </a:ext>
                  </a:extLst>
                </p14:cNvPr>
                <p14:cNvContentPartPr/>
                <p14:nvPr/>
              </p14:nvContentPartPr>
              <p14:xfrm>
                <a:off x="10240676" y="4503765"/>
                <a:ext cx="157680" cy="828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F9FE5A4-F724-8CBD-426C-8505FF06B1A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232036" y="4494765"/>
                  <a:ext cx="175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3A2990A-0644-9068-6F88-A983BBFC0493}"/>
                    </a:ext>
                  </a:extLst>
                </p14:cNvPr>
                <p14:cNvContentPartPr/>
                <p14:nvPr/>
              </p14:nvContentPartPr>
              <p14:xfrm>
                <a:off x="10446236" y="4270845"/>
                <a:ext cx="111960" cy="172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3A2990A-0644-9068-6F88-A983BBFC049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437236" y="4262205"/>
                  <a:ext cx="129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01CFFCF-F9E9-D3FD-67EA-41C37671C3C1}"/>
                    </a:ext>
                  </a:extLst>
                </p14:cNvPr>
                <p14:cNvContentPartPr/>
                <p14:nvPr/>
              </p14:nvContentPartPr>
              <p14:xfrm>
                <a:off x="10617236" y="4404405"/>
                <a:ext cx="144000" cy="105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01CFFCF-F9E9-D3FD-67EA-41C37671C3C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08236" y="4395765"/>
                  <a:ext cx="1616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1C977525-EDF6-30F1-5CC3-BCCCD9A30B54}"/>
              </a:ext>
            </a:extLst>
          </p:cNvPr>
          <p:cNvGrpSpPr/>
          <p:nvPr/>
        </p:nvGrpSpPr>
        <p:grpSpPr>
          <a:xfrm>
            <a:off x="8553716" y="4855485"/>
            <a:ext cx="617760" cy="234000"/>
            <a:chOff x="8553716" y="4855485"/>
            <a:chExt cx="61776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8472A3D-F84C-1CB3-8939-AD0C5D0C6AD6}"/>
                    </a:ext>
                  </a:extLst>
                </p14:cNvPr>
                <p14:cNvContentPartPr/>
                <p14:nvPr/>
              </p14:nvContentPartPr>
              <p14:xfrm>
                <a:off x="8599796" y="4859805"/>
                <a:ext cx="360" cy="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8472A3D-F84C-1CB3-8939-AD0C5D0C6AD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90796" y="4851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78FC806-3AD6-D16A-E16B-04777F379467}"/>
                    </a:ext>
                  </a:extLst>
                </p14:cNvPr>
                <p14:cNvContentPartPr/>
                <p14:nvPr/>
              </p14:nvContentPartPr>
              <p14:xfrm>
                <a:off x="8553716" y="4855485"/>
                <a:ext cx="195120" cy="58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78FC806-3AD6-D16A-E16B-04777F37946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45076" y="4846485"/>
                  <a:ext cx="212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0F7B520-EC60-BC54-3880-C53FEB3AD3A1}"/>
                    </a:ext>
                  </a:extLst>
                </p14:cNvPr>
                <p14:cNvContentPartPr/>
                <p14:nvPr/>
              </p14:nvContentPartPr>
              <p14:xfrm>
                <a:off x="8586116" y="4984365"/>
                <a:ext cx="223200" cy="26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0F7B520-EC60-BC54-3880-C53FEB3AD3A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77116" y="4975365"/>
                  <a:ext cx="240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136A048-858C-1F14-1EC9-BBCD7F25D666}"/>
                    </a:ext>
                  </a:extLst>
                </p14:cNvPr>
                <p14:cNvContentPartPr/>
                <p14:nvPr/>
              </p14:nvContentPartPr>
              <p14:xfrm>
                <a:off x="8973836" y="4899045"/>
                <a:ext cx="197640" cy="190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136A048-858C-1F14-1EC9-BBCD7F25D66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65196" y="4890405"/>
                  <a:ext cx="21528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16FEA9C-6B9D-3A11-A23E-773AE2DC0196}"/>
              </a:ext>
            </a:extLst>
          </p:cNvPr>
          <p:cNvGrpSpPr/>
          <p:nvPr/>
        </p:nvGrpSpPr>
        <p:grpSpPr>
          <a:xfrm>
            <a:off x="9287396" y="4790325"/>
            <a:ext cx="1435320" cy="436680"/>
            <a:chOff x="9287396" y="4790325"/>
            <a:chExt cx="143532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149E9D2-F36A-9851-2461-65F86744DCEB}"/>
                    </a:ext>
                  </a:extLst>
                </p14:cNvPr>
                <p14:cNvContentPartPr/>
                <p14:nvPr/>
              </p14:nvContentPartPr>
              <p14:xfrm>
                <a:off x="9287396" y="4790325"/>
                <a:ext cx="96120" cy="3790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149E9D2-F36A-9851-2461-65F86744DCE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278756" y="4781325"/>
                  <a:ext cx="1137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E6E82C0-636E-9B51-7663-9D415496573C}"/>
                    </a:ext>
                  </a:extLst>
                </p14:cNvPr>
                <p14:cNvContentPartPr/>
                <p14:nvPr/>
              </p14:nvContentPartPr>
              <p14:xfrm>
                <a:off x="9438956" y="4947285"/>
                <a:ext cx="136080" cy="1537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E6E82C0-636E-9B51-7663-9D415496573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430316" y="4938645"/>
                  <a:ext cx="153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A3BBBCF-90D5-5636-D41D-64EE7E0F8501}"/>
                    </a:ext>
                  </a:extLst>
                </p14:cNvPr>
                <p14:cNvContentPartPr/>
                <p14:nvPr/>
              </p14:nvContentPartPr>
              <p14:xfrm>
                <a:off x="9699596" y="5107845"/>
                <a:ext cx="61920" cy="78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A3BBBCF-90D5-5636-D41D-64EE7E0F850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690956" y="5099205"/>
                  <a:ext cx="79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97E6F49-FF52-CD0A-B5FC-14A2E98E0FCB}"/>
                    </a:ext>
                  </a:extLst>
                </p14:cNvPr>
                <p14:cNvContentPartPr/>
                <p14:nvPr/>
              </p14:nvContentPartPr>
              <p14:xfrm>
                <a:off x="9705356" y="5033325"/>
                <a:ext cx="51840" cy="46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97E6F49-FF52-CD0A-B5FC-14A2E98E0FC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696716" y="5024325"/>
                  <a:ext cx="69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E27F62E-01C1-270F-6F6E-E38A12ED51A4}"/>
                    </a:ext>
                  </a:extLst>
                </p14:cNvPr>
                <p14:cNvContentPartPr/>
                <p14:nvPr/>
              </p14:nvContentPartPr>
              <p14:xfrm>
                <a:off x="9903356" y="5018565"/>
                <a:ext cx="164520" cy="11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E27F62E-01C1-270F-6F6E-E38A12ED51A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894716" y="5009925"/>
                  <a:ext cx="182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1587447-0FFF-97F0-A140-5976FFA9CB78}"/>
                    </a:ext>
                  </a:extLst>
                </p14:cNvPr>
                <p14:cNvContentPartPr/>
                <p14:nvPr/>
              </p14:nvContentPartPr>
              <p14:xfrm>
                <a:off x="10181276" y="4872045"/>
                <a:ext cx="138240" cy="211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1587447-0FFF-97F0-A140-5976FFA9CB7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72636" y="4863405"/>
                  <a:ext cx="155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7DAC2A1-720A-07C9-7FD6-245D76484EE9}"/>
                    </a:ext>
                  </a:extLst>
                </p14:cNvPr>
                <p14:cNvContentPartPr/>
                <p14:nvPr/>
              </p14:nvContentPartPr>
              <p14:xfrm>
                <a:off x="10379636" y="5026485"/>
                <a:ext cx="127800" cy="107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7DAC2A1-720A-07C9-7FD6-245D76484EE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370996" y="5017845"/>
                  <a:ext cx="145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1AABFD1-35E9-F7E5-EDB2-164712D9134F}"/>
                    </a:ext>
                  </a:extLst>
                </p14:cNvPr>
                <p14:cNvContentPartPr/>
                <p14:nvPr/>
              </p14:nvContentPartPr>
              <p14:xfrm>
                <a:off x="10536236" y="4800405"/>
                <a:ext cx="186480" cy="4266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1AABFD1-35E9-F7E5-EDB2-164712D9134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27236" y="4791405"/>
                  <a:ext cx="204120" cy="4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627686E-799D-4FA1-17EC-FE778B84D15C}"/>
              </a:ext>
            </a:extLst>
          </p:cNvPr>
          <p:cNvGrpSpPr/>
          <p:nvPr/>
        </p:nvGrpSpPr>
        <p:grpSpPr>
          <a:xfrm>
            <a:off x="333476" y="2008605"/>
            <a:ext cx="5991840" cy="1094760"/>
            <a:chOff x="333476" y="2008605"/>
            <a:chExt cx="5991840" cy="10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8BE4C38-8102-D589-85D9-85B46DAB4D3A}"/>
                    </a:ext>
                  </a:extLst>
                </p14:cNvPr>
                <p14:cNvContentPartPr/>
                <p14:nvPr/>
              </p14:nvContentPartPr>
              <p14:xfrm>
                <a:off x="4631876" y="2008605"/>
                <a:ext cx="2448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8BE4C38-8102-D589-85D9-85B46DAB4D3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623236" y="1999965"/>
                  <a:ext cx="42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DF372C8-7808-5B6C-FDA4-2F7F00E735F8}"/>
                    </a:ext>
                  </a:extLst>
                </p14:cNvPr>
                <p14:cNvContentPartPr/>
                <p14:nvPr/>
              </p14:nvContentPartPr>
              <p14:xfrm>
                <a:off x="4421636" y="2221005"/>
                <a:ext cx="650520" cy="168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DF372C8-7808-5B6C-FDA4-2F7F00E735F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412996" y="2212005"/>
                  <a:ext cx="668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38BB0C-87BC-A6E7-6D79-1D904AF4797E}"/>
                    </a:ext>
                  </a:extLst>
                </p14:cNvPr>
                <p14:cNvContentPartPr/>
                <p14:nvPr/>
              </p14:nvContentPartPr>
              <p14:xfrm>
                <a:off x="415196" y="2880165"/>
                <a:ext cx="5910120" cy="223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38BB0C-87BC-A6E7-6D79-1D904AF4797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6556" y="2871165"/>
                  <a:ext cx="5927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830BEAC-B842-0474-073E-C8CB06C54650}"/>
                    </a:ext>
                  </a:extLst>
                </p14:cNvPr>
                <p14:cNvContentPartPr/>
                <p14:nvPr/>
              </p14:nvContentPartPr>
              <p14:xfrm>
                <a:off x="5580116" y="2679285"/>
                <a:ext cx="320760" cy="19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830BEAC-B842-0474-073E-C8CB06C5465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571476" y="2670285"/>
                  <a:ext cx="33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A0EE057-468A-15AB-AE40-2492481AAA27}"/>
                    </a:ext>
                  </a:extLst>
                </p14:cNvPr>
                <p14:cNvContentPartPr/>
                <p14:nvPr/>
              </p14:nvContentPartPr>
              <p14:xfrm>
                <a:off x="5487236" y="2532765"/>
                <a:ext cx="584640" cy="314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A0EE057-468A-15AB-AE40-2492481AAA2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478236" y="2524125"/>
                  <a:ext cx="602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279C03-0EB6-9B6B-1A88-0CE127605646}"/>
                    </a:ext>
                  </a:extLst>
                </p14:cNvPr>
                <p14:cNvContentPartPr/>
                <p14:nvPr/>
              </p14:nvContentPartPr>
              <p14:xfrm>
                <a:off x="1310156" y="2397405"/>
                <a:ext cx="47520" cy="74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279C03-0EB6-9B6B-1A88-0CE12760564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301156" y="2388765"/>
                  <a:ext cx="65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DA37FB-9FAF-327E-0F2B-3E685E5F0F99}"/>
                    </a:ext>
                  </a:extLst>
                </p14:cNvPr>
                <p14:cNvContentPartPr/>
                <p14:nvPr/>
              </p14:nvContentPartPr>
              <p14:xfrm>
                <a:off x="780956" y="2560845"/>
                <a:ext cx="751680" cy="2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DA37FB-9FAF-327E-0F2B-3E685E5F0F9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72316" y="2552205"/>
                  <a:ext cx="769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7EB20E8-4E0C-9C72-48EB-17A3452A446C}"/>
                    </a:ext>
                  </a:extLst>
                </p14:cNvPr>
                <p14:cNvContentPartPr/>
                <p14:nvPr/>
              </p14:nvContentPartPr>
              <p14:xfrm>
                <a:off x="866276" y="2698725"/>
                <a:ext cx="104400" cy="227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7EB20E8-4E0C-9C72-48EB-17A3452A446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57636" y="2689725"/>
                  <a:ext cx="122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DCCA414-D1B4-2574-5D77-B9C2EAA64C82}"/>
                    </a:ext>
                  </a:extLst>
                </p14:cNvPr>
                <p14:cNvContentPartPr/>
                <p14:nvPr/>
              </p14:nvContentPartPr>
              <p14:xfrm>
                <a:off x="1151036" y="2723205"/>
                <a:ext cx="153000" cy="161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DCCA414-D1B4-2574-5D77-B9C2EAA64C8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42036" y="2714565"/>
                  <a:ext cx="170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B30C3FA-0BC5-7141-2FF5-B687E88EC603}"/>
                    </a:ext>
                  </a:extLst>
                </p14:cNvPr>
                <p14:cNvContentPartPr/>
                <p14:nvPr/>
              </p14:nvContentPartPr>
              <p14:xfrm>
                <a:off x="1121876" y="2776485"/>
                <a:ext cx="234720" cy="17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B30C3FA-0BC5-7141-2FF5-B687E88EC60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13236" y="2767485"/>
                  <a:ext cx="252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1E9197F-A64B-0568-AFCE-C27E4431952A}"/>
                    </a:ext>
                  </a:extLst>
                </p14:cNvPr>
                <p14:cNvContentPartPr/>
                <p14:nvPr/>
              </p14:nvContentPartPr>
              <p14:xfrm>
                <a:off x="333476" y="2418645"/>
                <a:ext cx="84600" cy="275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1E9197F-A64B-0568-AFCE-C27E4431952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24476" y="2409645"/>
                  <a:ext cx="102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73CA2E8-38BC-FAEC-3DA6-F4A343EAAE81}"/>
                    </a:ext>
                  </a:extLst>
                </p14:cNvPr>
                <p14:cNvContentPartPr/>
                <p14:nvPr/>
              </p14:nvContentPartPr>
              <p14:xfrm>
                <a:off x="490796" y="2653725"/>
                <a:ext cx="20880" cy="81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73CA2E8-38BC-FAEC-3DA6-F4A343EAAE8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82156" y="2644725"/>
                  <a:ext cx="38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A41BB56-1205-AAD6-FB03-2954695BC45D}"/>
                    </a:ext>
                  </a:extLst>
                </p14:cNvPr>
                <p14:cNvContentPartPr/>
                <p14:nvPr/>
              </p14:nvContentPartPr>
              <p14:xfrm>
                <a:off x="500156" y="2543925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A41BB56-1205-AAD6-FB03-2954695BC4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1516" y="2535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FD5015D-5C55-7716-CCD9-C30FDC6D7B31}"/>
                    </a:ext>
                  </a:extLst>
                </p14:cNvPr>
                <p14:cNvContentPartPr/>
                <p14:nvPr/>
              </p14:nvContentPartPr>
              <p14:xfrm>
                <a:off x="1095956" y="2236485"/>
                <a:ext cx="124200" cy="163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FD5015D-5C55-7716-CCD9-C30FDC6D7B3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6956" y="2227845"/>
                  <a:ext cx="141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94C50F8-0422-EB79-5720-5C30F5743477}"/>
                    </a:ext>
                  </a:extLst>
                </p14:cNvPr>
                <p14:cNvContentPartPr/>
                <p14:nvPr/>
              </p14:nvContentPartPr>
              <p14:xfrm>
                <a:off x="594476" y="2058645"/>
                <a:ext cx="237600" cy="879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94C50F8-0422-EB79-5720-5C30F574347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5836" y="2050005"/>
                  <a:ext cx="255240" cy="89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3E23020-8A98-3349-CB9C-6CF3CAE86FF7}"/>
                    </a:ext>
                  </a:extLst>
                </p14:cNvPr>
                <p14:cNvContentPartPr/>
                <p14:nvPr/>
              </p14:nvContentPartPr>
              <p14:xfrm>
                <a:off x="3722876" y="2182485"/>
                <a:ext cx="186480" cy="206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3E23020-8A98-3349-CB9C-6CF3CAE86FF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714236" y="2173845"/>
                  <a:ext cx="204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4FBFA7E-E234-8965-6DAC-CBA2091CC076}"/>
                    </a:ext>
                  </a:extLst>
                </p14:cNvPr>
                <p14:cNvContentPartPr/>
                <p14:nvPr/>
              </p14:nvContentPartPr>
              <p14:xfrm>
                <a:off x="1915676" y="2317845"/>
                <a:ext cx="6120" cy="199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4FBFA7E-E234-8965-6DAC-CBA2091CC07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907036" y="2308845"/>
                  <a:ext cx="23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4ADB58E-91B5-B850-BE6C-426FAB748FA5}"/>
                    </a:ext>
                  </a:extLst>
                </p14:cNvPr>
                <p14:cNvContentPartPr/>
                <p14:nvPr/>
              </p14:nvContentPartPr>
              <p14:xfrm>
                <a:off x="1805516" y="2440605"/>
                <a:ext cx="219240" cy="22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4ADB58E-91B5-B850-BE6C-426FAB748FA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796516" y="2431605"/>
                  <a:ext cx="236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0B28D9C-8DCB-144D-050A-2D1DF9184C36}"/>
                    </a:ext>
                  </a:extLst>
                </p14:cNvPr>
                <p14:cNvContentPartPr/>
                <p14:nvPr/>
              </p14:nvContentPartPr>
              <p14:xfrm>
                <a:off x="2138516" y="2295885"/>
                <a:ext cx="219600" cy="234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0B28D9C-8DCB-144D-050A-2D1DF9184C3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129516" y="2287245"/>
                  <a:ext cx="237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C59CFFD-D042-02DF-2A72-208DBEC7532D}"/>
                    </a:ext>
                  </a:extLst>
                </p14:cNvPr>
                <p14:cNvContentPartPr/>
                <p14:nvPr/>
              </p14:nvContentPartPr>
              <p14:xfrm>
                <a:off x="2138516" y="2196885"/>
                <a:ext cx="254880" cy="19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C59CFFD-D042-02DF-2A72-208DBEC7532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129516" y="2187885"/>
                  <a:ext cx="272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6F46709-C633-4FB2-0523-541407D6D4E8}"/>
                    </a:ext>
                  </a:extLst>
                </p14:cNvPr>
                <p14:cNvContentPartPr/>
                <p14:nvPr/>
              </p14:nvContentPartPr>
              <p14:xfrm>
                <a:off x="2500316" y="2419725"/>
                <a:ext cx="48600" cy="53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6F46709-C633-4FB2-0523-541407D6D4E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491676" y="2410725"/>
                  <a:ext cx="66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AD44B85-BEFA-73EE-020F-13962A5A3FFF}"/>
                    </a:ext>
                  </a:extLst>
                </p14:cNvPr>
                <p14:cNvContentPartPr/>
                <p14:nvPr/>
              </p14:nvContentPartPr>
              <p14:xfrm>
                <a:off x="3046076" y="2490285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AD44B85-BEFA-73EE-020F-13962A5A3F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37076" y="2481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AFE0645-7D4F-8622-21C6-A09F823EDF41}"/>
                    </a:ext>
                  </a:extLst>
                </p14:cNvPr>
                <p14:cNvContentPartPr/>
                <p14:nvPr/>
              </p14:nvContentPartPr>
              <p14:xfrm>
                <a:off x="2650796" y="2202285"/>
                <a:ext cx="87120" cy="426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AFE0645-7D4F-8622-21C6-A09F823EDF4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642156" y="2193645"/>
                  <a:ext cx="1047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95E1C08-B178-B324-5F1D-6856D9949419}"/>
                    </a:ext>
                  </a:extLst>
                </p14:cNvPr>
                <p14:cNvContentPartPr/>
                <p14:nvPr/>
              </p14:nvContentPartPr>
              <p14:xfrm>
                <a:off x="2767436" y="2399565"/>
                <a:ext cx="119520" cy="158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95E1C08-B178-B324-5F1D-6856D994941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758436" y="2390925"/>
                  <a:ext cx="137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E49043E-0AE9-B0B1-B13C-F9DA2A4072CF}"/>
                    </a:ext>
                  </a:extLst>
                </p14:cNvPr>
                <p14:cNvContentPartPr/>
                <p14:nvPr/>
              </p14:nvContentPartPr>
              <p14:xfrm>
                <a:off x="2967596" y="2550765"/>
                <a:ext cx="44640" cy="68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E49043E-0AE9-B0B1-B13C-F9DA2A4072C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58956" y="2541765"/>
                  <a:ext cx="62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3E797D6-BE6C-0F47-7358-99CF73DF7CA4}"/>
                    </a:ext>
                  </a:extLst>
                </p14:cNvPr>
                <p14:cNvContentPartPr/>
                <p14:nvPr/>
              </p14:nvContentPartPr>
              <p14:xfrm>
                <a:off x="2989556" y="2437365"/>
                <a:ext cx="360" cy="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3E797D6-BE6C-0F47-7358-99CF73DF7C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80556" y="2428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9A122DD-9107-3959-4FDF-815A53978D52}"/>
                    </a:ext>
                  </a:extLst>
                </p14:cNvPr>
                <p14:cNvContentPartPr/>
                <p14:nvPr/>
              </p14:nvContentPartPr>
              <p14:xfrm>
                <a:off x="3066236" y="2361045"/>
                <a:ext cx="205560" cy="171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9A122DD-9107-3959-4FDF-815A53978D5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57596" y="2352405"/>
                  <a:ext cx="223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5D03DE7-F7A7-A5BD-7944-6565D9E52461}"/>
                    </a:ext>
                  </a:extLst>
                </p14:cNvPr>
                <p14:cNvContentPartPr/>
                <p14:nvPr/>
              </p14:nvContentPartPr>
              <p14:xfrm>
                <a:off x="3258476" y="2538885"/>
                <a:ext cx="37440" cy="126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5D03DE7-F7A7-A5BD-7944-6565D9E5246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49476" y="2530245"/>
                  <a:ext cx="55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52BE43A-82E4-54BB-FAEF-0D9FD4DEDE06}"/>
                    </a:ext>
                  </a:extLst>
                </p14:cNvPr>
                <p14:cNvContentPartPr/>
                <p14:nvPr/>
              </p14:nvContentPartPr>
              <p14:xfrm>
                <a:off x="3302036" y="2484165"/>
                <a:ext cx="360" cy="27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52BE43A-82E4-54BB-FAEF-0D9FD4DEDE0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293396" y="2475525"/>
                  <a:ext cx="18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4BFD2CC-ABFD-1DE2-7BC7-D80C46C4F849}"/>
                    </a:ext>
                  </a:extLst>
                </p14:cNvPr>
                <p14:cNvContentPartPr/>
                <p14:nvPr/>
              </p14:nvContentPartPr>
              <p14:xfrm>
                <a:off x="3076316" y="2269245"/>
                <a:ext cx="155880" cy="5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4BFD2CC-ABFD-1DE2-7BC7-D80C46C4F84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067676" y="2260605"/>
                  <a:ext cx="173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81BBE19-01EA-3A28-73B8-DC0E5D37B106}"/>
                    </a:ext>
                  </a:extLst>
                </p14:cNvPr>
                <p14:cNvContentPartPr/>
                <p14:nvPr/>
              </p14:nvContentPartPr>
              <p14:xfrm>
                <a:off x="3260636" y="2160885"/>
                <a:ext cx="127080" cy="537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81BBE19-01EA-3A28-73B8-DC0E5D37B10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51996" y="2152245"/>
                  <a:ext cx="14472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83B2C06-DF54-45D3-C42B-EFF4654F9AC0}"/>
                    </a:ext>
                  </a:extLst>
                </p14:cNvPr>
                <p14:cNvContentPartPr/>
                <p14:nvPr/>
              </p14:nvContentPartPr>
              <p14:xfrm>
                <a:off x="3521276" y="2282925"/>
                <a:ext cx="99720" cy="14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83B2C06-DF54-45D3-C42B-EFF4654F9AC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512276" y="2273925"/>
                  <a:ext cx="117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913D7AE-BD34-8E83-27F5-5107F7C03864}"/>
                    </a:ext>
                  </a:extLst>
                </p14:cNvPr>
                <p14:cNvContentPartPr/>
                <p14:nvPr/>
              </p14:nvContentPartPr>
              <p14:xfrm>
                <a:off x="3527756" y="2358525"/>
                <a:ext cx="133560" cy="22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913D7AE-BD34-8E83-27F5-5107F7C0386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18756" y="2349525"/>
                  <a:ext cx="151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A1EA39C-8A97-11EE-EC39-78DF8A9987C9}"/>
                    </a:ext>
                  </a:extLst>
                </p14:cNvPr>
                <p14:cNvContentPartPr/>
                <p14:nvPr/>
              </p14:nvContentPartPr>
              <p14:xfrm>
                <a:off x="3314996" y="2062965"/>
                <a:ext cx="210960" cy="745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A1EA39C-8A97-11EE-EC39-78DF8A9987C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06356" y="2054325"/>
                  <a:ext cx="22860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A4CB640-4C18-9D4D-A3FA-622777857BA5}"/>
                    </a:ext>
                  </a:extLst>
                </p14:cNvPr>
                <p14:cNvContentPartPr/>
                <p14:nvPr/>
              </p14:nvContentPartPr>
              <p14:xfrm>
                <a:off x="5746796" y="2615205"/>
                <a:ext cx="18720" cy="2350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A4CB640-4C18-9D4D-A3FA-622777857BA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37796" y="2606205"/>
                  <a:ext cx="3636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1F042E20-A6ED-D524-F9EA-4A2F669D34E1}"/>
              </a:ext>
            </a:extLst>
          </p:cNvPr>
          <p:cNvGrpSpPr/>
          <p:nvPr/>
        </p:nvGrpSpPr>
        <p:grpSpPr>
          <a:xfrm>
            <a:off x="121436" y="3424125"/>
            <a:ext cx="3814920" cy="768240"/>
            <a:chOff x="121436" y="3424125"/>
            <a:chExt cx="3814920" cy="7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7563F5F-17CF-F817-B783-A73A57CB62F4}"/>
                    </a:ext>
                  </a:extLst>
                </p14:cNvPr>
                <p14:cNvContentPartPr/>
                <p14:nvPr/>
              </p14:nvContentPartPr>
              <p14:xfrm>
                <a:off x="187316" y="3424125"/>
                <a:ext cx="133920" cy="266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7563F5F-17CF-F817-B783-A73A57CB62F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8676" y="3415125"/>
                  <a:ext cx="151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D9F0156-A477-74CB-EA96-381C649939C3}"/>
                    </a:ext>
                  </a:extLst>
                </p14:cNvPr>
                <p14:cNvContentPartPr/>
                <p14:nvPr/>
              </p14:nvContentPartPr>
              <p14:xfrm>
                <a:off x="121436" y="3780165"/>
                <a:ext cx="247680" cy="29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D9F0156-A477-74CB-EA96-381C649939C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796" y="3771165"/>
                  <a:ext cx="265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799E175-3296-2FA4-5179-5DED071985CE}"/>
                    </a:ext>
                  </a:extLst>
                </p14:cNvPr>
                <p14:cNvContentPartPr/>
                <p14:nvPr/>
              </p14:nvContentPartPr>
              <p14:xfrm>
                <a:off x="136196" y="3907605"/>
                <a:ext cx="96480" cy="269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799E175-3296-2FA4-5179-5DED071985C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27196" y="3898605"/>
                  <a:ext cx="114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4E06989-6EED-8A63-F23A-BBD4A5162B76}"/>
                    </a:ext>
                  </a:extLst>
                </p14:cNvPr>
                <p14:cNvContentPartPr/>
                <p14:nvPr/>
              </p14:nvContentPartPr>
              <p14:xfrm>
                <a:off x="332396" y="3892125"/>
                <a:ext cx="113040" cy="277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4E06989-6EED-8A63-F23A-BBD4A5162B7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23756" y="3883125"/>
                  <a:ext cx="130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AB8B435-F318-A5CE-22BF-29302F00DE7A}"/>
                    </a:ext>
                  </a:extLst>
                </p14:cNvPr>
                <p14:cNvContentPartPr/>
                <p14:nvPr/>
              </p14:nvContentPartPr>
              <p14:xfrm>
                <a:off x="263636" y="3980685"/>
                <a:ext cx="167040" cy="19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AB8B435-F318-A5CE-22BF-29302F00DE7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54996" y="3971685"/>
                  <a:ext cx="184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E7CB6CA-7804-BC03-079E-B16231C35EA9}"/>
                    </a:ext>
                  </a:extLst>
                </p14:cNvPr>
                <p14:cNvContentPartPr/>
                <p14:nvPr/>
              </p14:nvContentPartPr>
              <p14:xfrm>
                <a:off x="640196" y="3765405"/>
                <a:ext cx="163800" cy="143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E7CB6CA-7804-BC03-079E-B16231C35EA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31196" y="3756405"/>
                  <a:ext cx="181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0561D43-3DBC-05DD-827A-EC0B27B041CC}"/>
                    </a:ext>
                  </a:extLst>
                </p14:cNvPr>
                <p14:cNvContentPartPr/>
                <p14:nvPr/>
              </p14:nvContentPartPr>
              <p14:xfrm>
                <a:off x="828116" y="3746325"/>
                <a:ext cx="119520" cy="163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0561D43-3DBC-05DD-827A-EC0B27B041C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9476" y="3737325"/>
                  <a:ext cx="137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967B97E-CCCC-5C0B-47BF-482EA7E63CAE}"/>
                    </a:ext>
                  </a:extLst>
                </p14:cNvPr>
                <p14:cNvContentPartPr/>
                <p14:nvPr/>
              </p14:nvContentPartPr>
              <p14:xfrm>
                <a:off x="1039436" y="3913725"/>
                <a:ext cx="41040" cy="76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967B97E-CCCC-5C0B-47BF-482EA7E63CA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30436" y="3905085"/>
                  <a:ext cx="58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47F4FDD-502F-A82D-7AD7-24DD8C5B8F62}"/>
                    </a:ext>
                  </a:extLst>
                </p14:cNvPr>
                <p14:cNvContentPartPr/>
                <p14:nvPr/>
              </p14:nvContentPartPr>
              <p14:xfrm>
                <a:off x="1051676" y="3857925"/>
                <a:ext cx="360" cy="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47F4FDD-502F-A82D-7AD7-24DD8C5B8F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676" y="3848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2F0B3D3-005D-3A04-0EF1-24809911DD7C}"/>
                    </a:ext>
                  </a:extLst>
                </p14:cNvPr>
                <p14:cNvContentPartPr/>
                <p14:nvPr/>
              </p14:nvContentPartPr>
              <p14:xfrm>
                <a:off x="1157516" y="3789165"/>
                <a:ext cx="133920" cy="248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2F0B3D3-005D-3A04-0EF1-24809911DD7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48876" y="3780165"/>
                  <a:ext cx="151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23EFD82-DCCB-F97D-C14E-C6B26C06D315}"/>
                    </a:ext>
                  </a:extLst>
                </p14:cNvPr>
                <p14:cNvContentPartPr/>
                <p14:nvPr/>
              </p14:nvContentPartPr>
              <p14:xfrm>
                <a:off x="528956" y="3505485"/>
                <a:ext cx="244440" cy="6552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23EFD82-DCCB-F97D-C14E-C6B26C06D31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20316" y="3496485"/>
                  <a:ext cx="26208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61A445F-3C22-7FE6-DBBA-A409C5B0BF8C}"/>
                    </a:ext>
                  </a:extLst>
                </p14:cNvPr>
                <p14:cNvContentPartPr/>
                <p14:nvPr/>
              </p14:nvContentPartPr>
              <p14:xfrm>
                <a:off x="2250116" y="3815085"/>
                <a:ext cx="191880" cy="1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61A445F-3C22-7FE6-DBBA-A409C5B0BF8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241476" y="3806445"/>
                  <a:ext cx="209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5FC5ED9-7453-4999-F0FB-9D5E81E8A799}"/>
                    </a:ext>
                  </a:extLst>
                </p14:cNvPr>
                <p14:cNvContentPartPr/>
                <p14:nvPr/>
              </p14:nvContentPartPr>
              <p14:xfrm>
                <a:off x="2349476" y="3738045"/>
                <a:ext cx="43920" cy="199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5FC5ED9-7453-4999-F0FB-9D5E81E8A79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340476" y="3729405"/>
                  <a:ext cx="61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3BBEB14-1E41-1D3B-EE25-1EC154353A62}"/>
                    </a:ext>
                  </a:extLst>
                </p14:cNvPr>
                <p14:cNvContentPartPr/>
                <p14:nvPr/>
              </p14:nvContentPartPr>
              <p14:xfrm>
                <a:off x="2648996" y="3631485"/>
                <a:ext cx="234000" cy="265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3BBEB14-1E41-1D3B-EE25-1EC154353A6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640356" y="3622845"/>
                  <a:ext cx="251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562B8DD-6538-9572-6B85-608716D34D0A}"/>
                    </a:ext>
                  </a:extLst>
                </p14:cNvPr>
                <p14:cNvContentPartPr/>
                <p14:nvPr/>
              </p14:nvContentPartPr>
              <p14:xfrm>
                <a:off x="2603636" y="3525645"/>
                <a:ext cx="241920" cy="13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562B8DD-6538-9572-6B85-608716D34D0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594636" y="3517005"/>
                  <a:ext cx="259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77D7B7D-647D-1448-4CCE-949B3E21B46E}"/>
                    </a:ext>
                  </a:extLst>
                </p14:cNvPr>
                <p14:cNvContentPartPr/>
                <p14:nvPr/>
              </p14:nvContentPartPr>
              <p14:xfrm>
                <a:off x="3068036" y="3696285"/>
                <a:ext cx="174600" cy="157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77D7B7D-647D-1448-4CCE-949B3E21B46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059396" y="3687645"/>
                  <a:ext cx="192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148FA53-D6FC-C7E9-F6A5-34EE8FFAF23D}"/>
                    </a:ext>
                  </a:extLst>
                </p14:cNvPr>
                <p14:cNvContentPartPr/>
                <p14:nvPr/>
              </p14:nvContentPartPr>
              <p14:xfrm>
                <a:off x="3297716" y="3689085"/>
                <a:ext cx="107640" cy="151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148FA53-D6FC-C7E9-F6A5-34EE8FFAF23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289076" y="3680445"/>
                  <a:ext cx="125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F9E85FF-3A46-ECEC-CE64-BE54C963E81A}"/>
                    </a:ext>
                  </a:extLst>
                </p14:cNvPr>
                <p14:cNvContentPartPr/>
                <p14:nvPr/>
              </p14:nvContentPartPr>
              <p14:xfrm>
                <a:off x="2890916" y="3763245"/>
                <a:ext cx="36360" cy="16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F9E85FF-3A46-ECEC-CE64-BE54C963E81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882276" y="3754245"/>
                  <a:ext cx="54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B815627-B302-B7A3-3EA5-B1C45FB3BCE9}"/>
                    </a:ext>
                  </a:extLst>
                </p14:cNvPr>
                <p14:cNvContentPartPr/>
                <p14:nvPr/>
              </p14:nvContentPartPr>
              <p14:xfrm>
                <a:off x="3039596" y="3497925"/>
                <a:ext cx="182160" cy="498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B815627-B302-B7A3-3EA5-B1C45FB3BCE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030956" y="3489285"/>
                  <a:ext cx="19980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B13149C-C32B-0736-9E64-D3F5332160EB}"/>
                    </a:ext>
                  </a:extLst>
                </p14:cNvPr>
                <p14:cNvContentPartPr/>
                <p14:nvPr/>
              </p14:nvContentPartPr>
              <p14:xfrm>
                <a:off x="3526316" y="3837765"/>
                <a:ext cx="30600" cy="87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B13149C-C32B-0736-9E64-D3F5332160E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517316" y="3828765"/>
                  <a:ext cx="48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C2F3EC-3705-5216-6A1C-C5705118BBAE}"/>
                    </a:ext>
                  </a:extLst>
                </p14:cNvPr>
                <p14:cNvContentPartPr/>
                <p14:nvPr/>
              </p14:nvContentPartPr>
              <p14:xfrm>
                <a:off x="3537116" y="3748485"/>
                <a:ext cx="4680" cy="23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C2F3EC-3705-5216-6A1C-C5705118BBA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528476" y="3739485"/>
                  <a:ext cx="22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2DD85D3-9575-E24F-FCC2-D19B734BBC8E}"/>
                    </a:ext>
                  </a:extLst>
                </p14:cNvPr>
                <p14:cNvContentPartPr/>
                <p14:nvPr/>
              </p14:nvContentPartPr>
              <p14:xfrm>
                <a:off x="3624236" y="3619965"/>
                <a:ext cx="280800" cy="14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2DD85D3-9575-E24F-FCC2-D19B734BBC8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615596" y="3611325"/>
                  <a:ext cx="298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6FA70D9-475F-0342-A543-012167129FFB}"/>
                    </a:ext>
                  </a:extLst>
                </p14:cNvPr>
                <p14:cNvContentPartPr/>
                <p14:nvPr/>
              </p14:nvContentPartPr>
              <p14:xfrm>
                <a:off x="3876596" y="3886365"/>
                <a:ext cx="51480" cy="44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6FA70D9-475F-0342-A543-012167129FF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867956" y="3877365"/>
                  <a:ext cx="69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831A68F-6374-BAA5-0DA5-6BA6B1EF2019}"/>
                    </a:ext>
                  </a:extLst>
                </p14:cNvPr>
                <p14:cNvContentPartPr/>
                <p14:nvPr/>
              </p14:nvContentPartPr>
              <p14:xfrm>
                <a:off x="3905036" y="3801405"/>
                <a:ext cx="36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831A68F-6374-BAA5-0DA5-6BA6B1EF20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96036" y="3792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ACD23E0-B1B0-10FD-B277-5BF6F9DCEC83}"/>
                    </a:ext>
                  </a:extLst>
                </p14:cNvPr>
                <p14:cNvContentPartPr/>
                <p14:nvPr/>
              </p14:nvContentPartPr>
              <p14:xfrm>
                <a:off x="3692276" y="3505485"/>
                <a:ext cx="244080" cy="14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ACD23E0-B1B0-10FD-B277-5BF6F9DCEC8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683636" y="3496845"/>
                  <a:ext cx="261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40B9901-A97C-B895-5FF1-AC3F56851B7C}"/>
                    </a:ext>
                  </a:extLst>
                </p14:cNvPr>
                <p14:cNvContentPartPr/>
                <p14:nvPr/>
              </p14:nvContentPartPr>
              <p14:xfrm>
                <a:off x="1441916" y="3784485"/>
                <a:ext cx="113400" cy="16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40B9901-A97C-B895-5FF1-AC3F56851B7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433276" y="3775845"/>
                  <a:ext cx="131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FB5C3C5-19EE-CAD2-0F52-607915091B9C}"/>
                    </a:ext>
                  </a:extLst>
                </p14:cNvPr>
                <p14:cNvContentPartPr/>
                <p14:nvPr/>
              </p14:nvContentPartPr>
              <p14:xfrm>
                <a:off x="1618316" y="3792405"/>
                <a:ext cx="110520" cy="118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FB5C3C5-19EE-CAD2-0F52-607915091B9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609316" y="3783405"/>
                  <a:ext cx="128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7743208-F04C-2242-8E42-4A1F83406B3A}"/>
                    </a:ext>
                  </a:extLst>
                </p14:cNvPr>
                <p14:cNvContentPartPr/>
                <p14:nvPr/>
              </p14:nvContentPartPr>
              <p14:xfrm>
                <a:off x="1419596" y="3657045"/>
                <a:ext cx="163800" cy="328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7743208-F04C-2242-8E42-4A1F83406B3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410596" y="3648045"/>
                  <a:ext cx="1814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A1D67E9-19D3-63BC-1A49-75257BEFAC8A}"/>
                    </a:ext>
                  </a:extLst>
                </p14:cNvPr>
                <p14:cNvContentPartPr/>
                <p14:nvPr/>
              </p14:nvContentPartPr>
              <p14:xfrm>
                <a:off x="1678436" y="3667845"/>
                <a:ext cx="128880" cy="361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A1D67E9-19D3-63BC-1A49-75257BEFAC8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669796" y="3658845"/>
                  <a:ext cx="1465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0AB16D9-D2FB-314A-5D34-FD6F46302F4E}"/>
                    </a:ext>
                  </a:extLst>
                </p14:cNvPr>
                <p14:cNvContentPartPr/>
                <p14:nvPr/>
              </p14:nvContentPartPr>
              <p14:xfrm>
                <a:off x="1854836" y="3710685"/>
                <a:ext cx="84240" cy="194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0AB16D9-D2FB-314A-5D34-FD6F46302F4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45836" y="3702045"/>
                  <a:ext cx="101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F530613-708A-89FC-9F46-2AFB68788F1C}"/>
                    </a:ext>
                  </a:extLst>
                </p14:cNvPr>
                <p14:cNvContentPartPr/>
                <p14:nvPr/>
              </p14:nvContentPartPr>
              <p14:xfrm>
                <a:off x="1972196" y="3862965"/>
                <a:ext cx="105120" cy="109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F530613-708A-89FC-9F46-2AFB68788F1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963556" y="3854325"/>
                  <a:ext cx="122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7B2CBAB-04CB-5ED9-EDA6-74420CFA3F69}"/>
                    </a:ext>
                  </a:extLst>
                </p14:cNvPr>
                <p14:cNvContentPartPr/>
                <p14:nvPr/>
              </p14:nvContentPartPr>
              <p14:xfrm>
                <a:off x="2028716" y="3484245"/>
                <a:ext cx="177120" cy="708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7B2CBAB-04CB-5ED9-EDA6-74420CFA3F6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020076" y="3475605"/>
                  <a:ext cx="194760" cy="7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2C3EC71-FDE2-2845-1006-C68A51AAF6A1}"/>
                    </a:ext>
                  </a:extLst>
                </p14:cNvPr>
                <p14:cNvContentPartPr/>
                <p14:nvPr/>
              </p14:nvContentPartPr>
              <p14:xfrm>
                <a:off x="1245356" y="3708525"/>
                <a:ext cx="12240" cy="238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2C3EC71-FDE2-2845-1006-C68A51AAF6A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36356" y="3699525"/>
                  <a:ext cx="2988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3509007A-9300-39C5-DA5F-ECB407506ECB}"/>
                  </a:ext>
                </a:extLst>
              </p14:cNvPr>
              <p14:cNvContentPartPr/>
              <p14:nvPr/>
            </p14:nvContentPartPr>
            <p14:xfrm>
              <a:off x="4220396" y="3549405"/>
              <a:ext cx="19440" cy="34236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3509007A-9300-39C5-DA5F-ECB407506ECB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4211396" y="3540765"/>
                <a:ext cx="370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56F1E96C-8317-BCFE-EA47-8B31CD8FE453}"/>
                  </a:ext>
                </a:extLst>
              </p14:cNvPr>
              <p14:cNvContentPartPr/>
              <p14:nvPr/>
            </p14:nvContentPartPr>
            <p14:xfrm>
              <a:off x="8652716" y="3601605"/>
              <a:ext cx="198360" cy="1152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56F1E96C-8317-BCFE-EA47-8B31CD8FE453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8643716" y="3592605"/>
                <a:ext cx="216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6EA5B081-8C69-AC1E-0BA8-A00CC3B398F7}"/>
                  </a:ext>
                </a:extLst>
              </p14:cNvPr>
              <p14:cNvContentPartPr/>
              <p14:nvPr/>
            </p14:nvContentPartPr>
            <p14:xfrm>
              <a:off x="8677916" y="3711405"/>
              <a:ext cx="258480" cy="2268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6EA5B081-8C69-AC1E-0BA8-A00CC3B398F7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669276" y="3702405"/>
                <a:ext cx="2761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oup 325">
            <a:extLst>
              <a:ext uri="{FF2B5EF4-FFF2-40B4-BE49-F238E27FC236}">
                <a16:creationId xmlns:a16="http://schemas.microsoft.com/office/drawing/2014/main" id="{CED1EB69-73D1-0DE4-3CD6-E35BAA61525F}"/>
              </a:ext>
            </a:extLst>
          </p:cNvPr>
          <p:cNvGrpSpPr/>
          <p:nvPr/>
        </p:nvGrpSpPr>
        <p:grpSpPr>
          <a:xfrm>
            <a:off x="9032876" y="2926245"/>
            <a:ext cx="1010160" cy="311400"/>
            <a:chOff x="9032876" y="2926245"/>
            <a:chExt cx="101016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931B433-6321-347A-4232-BC13162981FE}"/>
                    </a:ext>
                  </a:extLst>
                </p14:cNvPr>
                <p14:cNvContentPartPr/>
                <p14:nvPr/>
              </p14:nvContentPartPr>
              <p14:xfrm>
                <a:off x="9032876" y="2926245"/>
                <a:ext cx="90000" cy="236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931B433-6321-347A-4232-BC13162981F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24236" y="2917605"/>
                  <a:ext cx="107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2177C36-8CF2-BFD1-0EB2-4517346CC596}"/>
                    </a:ext>
                  </a:extLst>
                </p14:cNvPr>
                <p14:cNvContentPartPr/>
                <p14:nvPr/>
              </p14:nvContentPartPr>
              <p14:xfrm>
                <a:off x="9183356" y="3139005"/>
                <a:ext cx="70920" cy="98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2177C36-8CF2-BFD1-0EB2-4517346CC59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74356" y="3130005"/>
                  <a:ext cx="88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B4DDD92-15A0-4C4D-47E2-4C44708D0E64}"/>
                    </a:ext>
                  </a:extLst>
                </p14:cNvPr>
                <p14:cNvContentPartPr/>
                <p14:nvPr/>
              </p14:nvContentPartPr>
              <p14:xfrm>
                <a:off x="9234476" y="3098325"/>
                <a:ext cx="360" cy="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B4DDD92-15A0-4C4D-47E2-4C44708D0E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25836" y="3089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6B65B56-B294-DDE7-C894-C2F013CD39B4}"/>
                    </a:ext>
                  </a:extLst>
                </p14:cNvPr>
                <p14:cNvContentPartPr/>
                <p14:nvPr/>
              </p14:nvContentPartPr>
              <p14:xfrm>
                <a:off x="9357956" y="2948205"/>
                <a:ext cx="102960" cy="180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6B65B56-B294-DDE7-C894-C2F013CD39B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348956" y="2939565"/>
                  <a:ext cx="120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2F6365C-78BD-AB08-3F0F-796404B77DA3}"/>
                    </a:ext>
                  </a:extLst>
                </p14:cNvPr>
                <p14:cNvContentPartPr/>
                <p14:nvPr/>
              </p14:nvContentPartPr>
              <p14:xfrm>
                <a:off x="9571796" y="3117045"/>
                <a:ext cx="39600" cy="946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2F6365C-78BD-AB08-3F0F-796404B77DA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563156" y="3108405"/>
                  <a:ext cx="57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A370C09-80EA-052D-C4AC-E907F0F3D4C4}"/>
                    </a:ext>
                  </a:extLst>
                </p14:cNvPr>
                <p14:cNvContentPartPr/>
                <p14:nvPr/>
              </p14:nvContentPartPr>
              <p14:xfrm>
                <a:off x="9604556" y="3046125"/>
                <a:ext cx="360" cy="3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A370C09-80EA-052D-C4AC-E907F0F3D4C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95556" y="3037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6A0E6C5-53AA-D83B-9B4E-52B1552D5F59}"/>
                    </a:ext>
                  </a:extLst>
                </p14:cNvPr>
                <p14:cNvContentPartPr/>
                <p14:nvPr/>
              </p14:nvContentPartPr>
              <p14:xfrm>
                <a:off x="9723356" y="2943885"/>
                <a:ext cx="271440" cy="1904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6A0E6C5-53AA-D83B-9B4E-52B1552D5F5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14716" y="2935245"/>
                  <a:ext cx="289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40EBB53-077A-4C18-60B5-EEF3B9F1A37E}"/>
                    </a:ext>
                  </a:extLst>
                </p14:cNvPr>
                <p14:cNvContentPartPr/>
                <p14:nvPr/>
              </p14:nvContentPartPr>
              <p14:xfrm>
                <a:off x="9977516" y="3168525"/>
                <a:ext cx="54720" cy="68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40EBB53-077A-4C18-60B5-EEF3B9F1A37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968876" y="3159885"/>
                  <a:ext cx="72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1E1B9EA-2C1D-BBB8-B08E-03E686D6E59F}"/>
                    </a:ext>
                  </a:extLst>
                </p14:cNvPr>
                <p14:cNvContentPartPr/>
                <p14:nvPr/>
              </p14:nvContentPartPr>
              <p14:xfrm>
                <a:off x="9994796" y="3102645"/>
                <a:ext cx="48240" cy="61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1E1B9EA-2C1D-BBB8-B08E-03E686D6E59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986156" y="3094005"/>
                  <a:ext cx="658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3051C793-6AEC-E11C-7FD3-5C40749D3D0A}"/>
              </a:ext>
            </a:extLst>
          </p:cNvPr>
          <p:cNvGrpSpPr/>
          <p:nvPr/>
        </p:nvGrpSpPr>
        <p:grpSpPr>
          <a:xfrm>
            <a:off x="10256156" y="2850645"/>
            <a:ext cx="1587960" cy="383400"/>
            <a:chOff x="10256156" y="2850645"/>
            <a:chExt cx="158796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6A4B4A9-0C56-EBB4-BB48-0C4C00D06BDB}"/>
                    </a:ext>
                  </a:extLst>
                </p14:cNvPr>
                <p14:cNvContentPartPr/>
                <p14:nvPr/>
              </p14:nvContentPartPr>
              <p14:xfrm>
                <a:off x="10364876" y="2938125"/>
                <a:ext cx="7920" cy="1954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6A4B4A9-0C56-EBB4-BB48-0C4C00D06BD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56236" y="2929125"/>
                  <a:ext cx="25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DD306FB-9E2C-4FC1-3D3D-C16AACB5E506}"/>
                    </a:ext>
                  </a:extLst>
                </p14:cNvPr>
                <p14:cNvContentPartPr/>
                <p14:nvPr/>
              </p14:nvContentPartPr>
              <p14:xfrm>
                <a:off x="10256156" y="3049005"/>
                <a:ext cx="227880" cy="86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DD306FB-9E2C-4FC1-3D3D-C16AACB5E50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247156" y="3040005"/>
                  <a:ext cx="245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CE8DCA4-50EA-91FA-EB37-67988B8AA2FB}"/>
                    </a:ext>
                  </a:extLst>
                </p14:cNvPr>
                <p14:cNvContentPartPr/>
                <p14:nvPr/>
              </p14:nvContentPartPr>
              <p14:xfrm>
                <a:off x="10602116" y="2950005"/>
                <a:ext cx="143280" cy="2624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CE8DCA4-50EA-91FA-EB37-67988B8AA2F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93116" y="2941365"/>
                  <a:ext cx="160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966D1D6-8924-911D-0492-377C0ADCB5FE}"/>
                    </a:ext>
                  </a:extLst>
                </p14:cNvPr>
                <p14:cNvContentPartPr/>
                <p14:nvPr/>
              </p14:nvContentPartPr>
              <p14:xfrm>
                <a:off x="10785716" y="3149085"/>
                <a:ext cx="115920" cy="849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966D1D6-8924-911D-0492-377C0ADCB5F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776716" y="3140445"/>
                  <a:ext cx="133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CA2FAF9-A5B8-050F-4065-5F482E3A8338}"/>
                    </a:ext>
                  </a:extLst>
                </p14:cNvPr>
                <p14:cNvContentPartPr/>
                <p14:nvPr/>
              </p14:nvContentPartPr>
              <p14:xfrm>
                <a:off x="10996676" y="2907165"/>
                <a:ext cx="140760" cy="2116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CA2FAF9-A5B8-050F-4065-5F482E3A833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988036" y="2898525"/>
                  <a:ext cx="158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87974C9-79FF-665C-3296-5E01CD4A9284}"/>
                    </a:ext>
                  </a:extLst>
                </p14:cNvPr>
                <p14:cNvContentPartPr/>
                <p14:nvPr/>
              </p14:nvContentPartPr>
              <p14:xfrm>
                <a:off x="11218076" y="3090045"/>
                <a:ext cx="88920" cy="666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87974C9-79FF-665C-3296-5E01CD4A928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209076" y="3081045"/>
                  <a:ext cx="106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AE602E0-BA8C-9B92-EDB8-BE5686BACBB7}"/>
                    </a:ext>
                  </a:extLst>
                </p14:cNvPr>
                <p14:cNvContentPartPr/>
                <p14:nvPr/>
              </p14:nvContentPartPr>
              <p14:xfrm>
                <a:off x="11416796" y="2887725"/>
                <a:ext cx="293040" cy="1958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AE602E0-BA8C-9B92-EDB8-BE5686BACBB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408156" y="2878725"/>
                  <a:ext cx="310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325D314-F8FC-5FAE-9E69-D4A1793C0E08}"/>
                    </a:ext>
                  </a:extLst>
                </p14:cNvPr>
                <p14:cNvContentPartPr/>
                <p14:nvPr/>
              </p14:nvContentPartPr>
              <p14:xfrm>
                <a:off x="11640356" y="3090765"/>
                <a:ext cx="203760" cy="92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325D314-F8FC-5FAE-9E69-D4A1793C0E0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631356" y="3082125"/>
                  <a:ext cx="221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C2DC6A4-286E-0409-D0E2-5CB515BFDF8C}"/>
                    </a:ext>
                  </a:extLst>
                </p14:cNvPr>
                <p14:cNvContentPartPr/>
                <p14:nvPr/>
              </p14:nvContentPartPr>
              <p14:xfrm>
                <a:off x="11428316" y="2850645"/>
                <a:ext cx="259920" cy="108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C2DC6A4-286E-0409-D0E2-5CB515BFDF8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419676" y="2841645"/>
                  <a:ext cx="27756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9D641B66-3B8E-8305-260D-93115F6319F7}"/>
                  </a:ext>
                </a:extLst>
              </p14:cNvPr>
              <p14:cNvContentPartPr/>
              <p14:nvPr/>
            </p14:nvContentPartPr>
            <p14:xfrm>
              <a:off x="9758996" y="2878725"/>
              <a:ext cx="264240" cy="2340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9D641B66-3B8E-8305-260D-93115F6319F7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750356" y="2870085"/>
                <a:ext cx="2818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53387577-524C-E560-39A3-3F3923477342}"/>
                  </a:ext>
                </a:extLst>
              </p14:cNvPr>
              <p14:cNvContentPartPr/>
              <p14:nvPr/>
            </p14:nvContentPartPr>
            <p14:xfrm>
              <a:off x="1599956" y="4850805"/>
              <a:ext cx="166320" cy="31032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53387577-524C-E560-39A3-3F392347734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590956" y="4842165"/>
                <a:ext cx="183960" cy="32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3" name="Group 372">
            <a:extLst>
              <a:ext uri="{FF2B5EF4-FFF2-40B4-BE49-F238E27FC236}">
                <a16:creationId xmlns:a16="http://schemas.microsoft.com/office/drawing/2014/main" id="{5F26822A-BFE1-6A1B-327C-635154956118}"/>
              </a:ext>
            </a:extLst>
          </p:cNvPr>
          <p:cNvGrpSpPr/>
          <p:nvPr/>
        </p:nvGrpSpPr>
        <p:grpSpPr>
          <a:xfrm>
            <a:off x="1309436" y="4550565"/>
            <a:ext cx="3835800" cy="1614960"/>
            <a:chOff x="1309436" y="4550565"/>
            <a:chExt cx="3835800" cy="16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E629BA1-69B6-2227-5646-37C951AFFE63}"/>
                    </a:ext>
                  </a:extLst>
                </p14:cNvPr>
                <p14:cNvContentPartPr/>
                <p14:nvPr/>
              </p14:nvContentPartPr>
              <p14:xfrm>
                <a:off x="1835036" y="4926045"/>
                <a:ext cx="279360" cy="1594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E629BA1-69B6-2227-5646-37C951AFFE6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826396" y="4917045"/>
                  <a:ext cx="297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B742A24-35BA-973F-D873-A6B1867BF506}"/>
                    </a:ext>
                  </a:extLst>
                </p14:cNvPr>
                <p14:cNvContentPartPr/>
                <p14:nvPr/>
              </p14:nvContentPartPr>
              <p14:xfrm>
                <a:off x="1584116" y="5382165"/>
                <a:ext cx="131400" cy="2599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B742A24-35BA-973F-D873-A6B1867BF50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575476" y="5373525"/>
                  <a:ext cx="149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83350DB-1F20-9A8E-C01B-F40D40D01ACF}"/>
                    </a:ext>
                  </a:extLst>
                </p14:cNvPr>
                <p14:cNvContentPartPr/>
                <p14:nvPr/>
              </p14:nvContentPartPr>
              <p14:xfrm>
                <a:off x="1858436" y="5374965"/>
                <a:ext cx="125640" cy="2534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83350DB-1F20-9A8E-C01B-F40D40D01AC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849436" y="5365965"/>
                  <a:ext cx="143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BD582A0-87A6-8256-2D87-413C3AAA43B9}"/>
                    </a:ext>
                  </a:extLst>
                </p14:cNvPr>
                <p14:cNvContentPartPr/>
                <p14:nvPr/>
              </p14:nvContentPartPr>
              <p14:xfrm>
                <a:off x="1779236" y="5430765"/>
                <a:ext cx="301680" cy="71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BD582A0-87A6-8256-2D87-413C3AAA43B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770596" y="5421765"/>
                  <a:ext cx="319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785B846-20CF-46B7-8156-F57359FE0C22}"/>
                    </a:ext>
                  </a:extLst>
                </p14:cNvPr>
                <p14:cNvContentPartPr/>
                <p14:nvPr/>
              </p14:nvContentPartPr>
              <p14:xfrm>
                <a:off x="1549916" y="5227005"/>
                <a:ext cx="524880" cy="356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785B846-20CF-46B7-8156-F57359FE0C2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541276" y="5218365"/>
                  <a:ext cx="542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DA46C85-A96E-873A-CABE-27C606A8DA48}"/>
                    </a:ext>
                  </a:extLst>
                </p14:cNvPr>
                <p14:cNvContentPartPr/>
                <p14:nvPr/>
              </p14:nvContentPartPr>
              <p14:xfrm>
                <a:off x="2511476" y="5112165"/>
                <a:ext cx="27000" cy="2196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DA46C85-A96E-873A-CABE-27C606A8DA4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502476" y="5103525"/>
                  <a:ext cx="44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E17E317-C7B0-842F-84F0-3B17343F56D3}"/>
                    </a:ext>
                  </a:extLst>
                </p14:cNvPr>
                <p14:cNvContentPartPr/>
                <p14:nvPr/>
              </p14:nvContentPartPr>
              <p14:xfrm>
                <a:off x="2450276" y="5203245"/>
                <a:ext cx="231480" cy="421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E17E317-C7B0-842F-84F0-3B17343F56D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441636" y="5194245"/>
                  <a:ext cx="249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6373D6F-2211-1FDD-7F00-46BD4683DCA4}"/>
                    </a:ext>
                  </a:extLst>
                </p14:cNvPr>
                <p14:cNvContentPartPr/>
                <p14:nvPr/>
              </p14:nvContentPartPr>
              <p14:xfrm>
                <a:off x="2824676" y="5049885"/>
                <a:ext cx="232560" cy="2872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6373D6F-2211-1FDD-7F00-46BD4683DCA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815676" y="5041245"/>
                  <a:ext cx="2502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A8AD56B-57E5-67DE-0A31-FAF9F8F3E2C5}"/>
                    </a:ext>
                  </a:extLst>
                </p14:cNvPr>
                <p14:cNvContentPartPr/>
                <p14:nvPr/>
              </p14:nvContentPartPr>
              <p14:xfrm>
                <a:off x="2893076" y="4944405"/>
                <a:ext cx="215280" cy="21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A8AD56B-57E5-67DE-0A31-FAF9F8F3E2C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884076" y="4935405"/>
                  <a:ext cx="232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308FC39-79DB-F719-E7C6-303A7127A60A}"/>
                    </a:ext>
                  </a:extLst>
                </p14:cNvPr>
                <p14:cNvContentPartPr/>
                <p14:nvPr/>
              </p14:nvContentPartPr>
              <p14:xfrm>
                <a:off x="3239036" y="5202885"/>
                <a:ext cx="36720" cy="507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308FC39-79DB-F719-E7C6-303A7127A60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30036" y="5193885"/>
                  <a:ext cx="54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3B608A4-F98D-7E3B-2E50-892A6A9B01A1}"/>
                    </a:ext>
                  </a:extLst>
                </p14:cNvPr>
                <p14:cNvContentPartPr/>
                <p14:nvPr/>
              </p14:nvContentPartPr>
              <p14:xfrm>
                <a:off x="3494996" y="5043765"/>
                <a:ext cx="151920" cy="3088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3B608A4-F98D-7E3B-2E50-892A6A9B01A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486356" y="5035125"/>
                  <a:ext cx="1695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1EA2BE33-7A09-BD92-DCFF-4615C85EC5B3}"/>
                    </a:ext>
                  </a:extLst>
                </p14:cNvPr>
                <p14:cNvContentPartPr/>
                <p14:nvPr/>
              </p14:nvContentPartPr>
              <p14:xfrm>
                <a:off x="3482036" y="4920645"/>
                <a:ext cx="263520" cy="309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1EA2BE33-7A09-BD92-DCFF-4615C85EC5B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473396" y="4912005"/>
                  <a:ext cx="281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23AC69DB-DA9D-A1BE-3D4A-6FFE61192687}"/>
                    </a:ext>
                  </a:extLst>
                </p14:cNvPr>
                <p14:cNvContentPartPr/>
                <p14:nvPr/>
              </p14:nvContentPartPr>
              <p14:xfrm>
                <a:off x="4165316" y="5011005"/>
                <a:ext cx="286560" cy="464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23AC69DB-DA9D-A1BE-3D4A-6FFE6119268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156676" y="5002005"/>
                  <a:ext cx="304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BE7F486-0CDC-C85A-7925-DCC5B862DACC}"/>
                    </a:ext>
                  </a:extLst>
                </p14:cNvPr>
                <p14:cNvContentPartPr/>
                <p14:nvPr/>
              </p14:nvContentPartPr>
              <p14:xfrm>
                <a:off x="4165316" y="5116125"/>
                <a:ext cx="290160" cy="277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BE7F486-0CDC-C85A-7925-DCC5B862DAC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156676" y="5107485"/>
                  <a:ext cx="307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08EB97E-044C-67F6-661E-2ADB83E6DB48}"/>
                    </a:ext>
                  </a:extLst>
                </p14:cNvPr>
                <p14:cNvContentPartPr/>
                <p14:nvPr/>
              </p14:nvContentPartPr>
              <p14:xfrm>
                <a:off x="4628996" y="4901565"/>
                <a:ext cx="336600" cy="2818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08EB97E-044C-67F6-661E-2ADB83E6DB4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619996" y="4892925"/>
                  <a:ext cx="354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7F7935E-8992-B726-7E06-E1BED44C0DE8}"/>
                    </a:ext>
                  </a:extLst>
                </p14:cNvPr>
                <p14:cNvContentPartPr/>
                <p14:nvPr/>
              </p14:nvContentPartPr>
              <p14:xfrm>
                <a:off x="1309436" y="4550565"/>
                <a:ext cx="3835800" cy="13284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7F7935E-8992-B726-7E06-E1BED44C0DE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300436" y="4541565"/>
                  <a:ext cx="3853440" cy="13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E7FDEB4-9A96-DFF8-5952-5DFCD58E66B0}"/>
                    </a:ext>
                  </a:extLst>
                </p14:cNvPr>
                <p14:cNvContentPartPr/>
                <p14:nvPr/>
              </p14:nvContentPartPr>
              <p14:xfrm>
                <a:off x="2113316" y="5928285"/>
                <a:ext cx="32040" cy="2372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E7FDEB4-9A96-DFF8-5952-5DFCD58E66B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104316" y="5919645"/>
                  <a:ext cx="49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CF0B900B-6EB7-EF07-760E-50D9D8273055}"/>
                    </a:ext>
                  </a:extLst>
                </p14:cNvPr>
                <p14:cNvContentPartPr/>
                <p14:nvPr/>
              </p14:nvContentPartPr>
              <p14:xfrm>
                <a:off x="2022596" y="5929005"/>
                <a:ext cx="192600" cy="1486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CF0B900B-6EB7-EF07-760E-50D9D827305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013596" y="5920365"/>
                  <a:ext cx="210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9F7C8060-E4C0-EDDA-E646-1E360C9AA91A}"/>
                    </a:ext>
                  </a:extLst>
                </p14:cNvPr>
                <p14:cNvContentPartPr/>
                <p14:nvPr/>
              </p14:nvContentPartPr>
              <p14:xfrm>
                <a:off x="2318156" y="5903805"/>
                <a:ext cx="110160" cy="1404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9F7C8060-E4C0-EDDA-E646-1E360C9AA91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309156" y="5894805"/>
                  <a:ext cx="127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BB77125-D43C-8A7A-3CD3-F36E498E38C4}"/>
                    </a:ext>
                  </a:extLst>
                </p14:cNvPr>
                <p14:cNvContentPartPr/>
                <p14:nvPr/>
              </p14:nvContentPartPr>
              <p14:xfrm>
                <a:off x="2279996" y="5928285"/>
                <a:ext cx="174600" cy="468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BB77125-D43C-8A7A-3CD3-F36E498E38C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270996" y="5919645"/>
                  <a:ext cx="192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F0B4805-FCC7-2DC1-244C-7F74E71E3103}"/>
                    </a:ext>
                  </a:extLst>
                </p14:cNvPr>
                <p14:cNvContentPartPr/>
                <p14:nvPr/>
              </p14:nvContentPartPr>
              <p14:xfrm>
                <a:off x="2480876" y="5857365"/>
                <a:ext cx="109080" cy="1548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F0B4805-FCC7-2DC1-244C-7F74E71E310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471876" y="5848365"/>
                  <a:ext cx="12672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D511F2B4-D0EE-6233-CC8D-2676C7A1BFA7}"/>
              </a:ext>
            </a:extLst>
          </p:cNvPr>
          <p:cNvGrpSpPr/>
          <p:nvPr/>
        </p:nvGrpSpPr>
        <p:grpSpPr>
          <a:xfrm>
            <a:off x="2880836" y="5873205"/>
            <a:ext cx="1657800" cy="410760"/>
            <a:chOff x="2880836" y="5873205"/>
            <a:chExt cx="165780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CC189DD-0224-AB66-1E72-87BA573CE010}"/>
                    </a:ext>
                  </a:extLst>
                </p14:cNvPr>
                <p14:cNvContentPartPr/>
                <p14:nvPr/>
              </p14:nvContentPartPr>
              <p14:xfrm>
                <a:off x="2880836" y="5925045"/>
                <a:ext cx="219600" cy="2178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CC189DD-0224-AB66-1E72-87BA573CE01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872196" y="5916045"/>
                  <a:ext cx="237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4879180-060F-866E-75A1-8C726111033B}"/>
                    </a:ext>
                  </a:extLst>
                </p14:cNvPr>
                <p14:cNvContentPartPr/>
                <p14:nvPr/>
              </p14:nvContentPartPr>
              <p14:xfrm>
                <a:off x="3201236" y="5933685"/>
                <a:ext cx="47880" cy="1656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4879180-060F-866E-75A1-8C726111033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192596" y="5924685"/>
                  <a:ext cx="65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06375D8-61B6-3139-E9DD-51E1E42C093B}"/>
                    </a:ext>
                  </a:extLst>
                </p14:cNvPr>
                <p14:cNvContentPartPr/>
                <p14:nvPr/>
              </p14:nvContentPartPr>
              <p14:xfrm>
                <a:off x="3311396" y="5897325"/>
                <a:ext cx="15480" cy="1681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06375D8-61B6-3139-E9DD-51E1E42C093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302756" y="5888325"/>
                  <a:ext cx="33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4A1FA4D5-8D89-4FD0-E528-79F77CF01CF2}"/>
                    </a:ext>
                  </a:extLst>
                </p14:cNvPr>
                <p14:cNvContentPartPr/>
                <p14:nvPr/>
              </p14:nvContentPartPr>
              <p14:xfrm>
                <a:off x="3217076" y="5986605"/>
                <a:ext cx="133920" cy="320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4A1FA4D5-8D89-4FD0-E528-79F77CF01CF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208436" y="5977965"/>
                  <a:ext cx="151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882567B-5520-9C41-C8E4-EB4E43018B0E}"/>
                    </a:ext>
                  </a:extLst>
                </p14:cNvPr>
                <p14:cNvContentPartPr/>
                <p14:nvPr/>
              </p14:nvContentPartPr>
              <p14:xfrm>
                <a:off x="3380516" y="5873205"/>
                <a:ext cx="209160" cy="2325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882567B-5520-9C41-C8E4-EB4E43018B0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371516" y="5864565"/>
                  <a:ext cx="226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C32EECB9-62A8-B28A-AE27-9ACE9887B622}"/>
                    </a:ext>
                  </a:extLst>
                </p14:cNvPr>
                <p14:cNvContentPartPr/>
                <p14:nvPr/>
              </p14:nvContentPartPr>
              <p14:xfrm>
                <a:off x="3799916" y="5957445"/>
                <a:ext cx="626040" cy="3265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C32EECB9-62A8-B28A-AE27-9ACE9887B62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790916" y="5948445"/>
                  <a:ext cx="6436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8B1A811-9741-7B01-0B8D-4E5B3C4ADB57}"/>
                    </a:ext>
                  </a:extLst>
                </p14:cNvPr>
                <p14:cNvContentPartPr/>
                <p14:nvPr/>
              </p14:nvContentPartPr>
              <p14:xfrm>
                <a:off x="4538276" y="6040965"/>
                <a:ext cx="360" cy="3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8B1A811-9741-7B01-0B8D-4E5B3C4ADB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29636" y="6031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3581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17</Words>
  <Application>Microsoft Office PowerPoint</Application>
  <PresentationFormat>Widescreen</PresentationFormat>
  <Paragraphs>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Plasma 32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4</cp:revision>
  <dcterms:created xsi:type="dcterms:W3CDTF">2026-04-13T20:16:19Z</dcterms:created>
  <dcterms:modified xsi:type="dcterms:W3CDTF">2026-04-18T18:36:11Z</dcterms:modified>
</cp:coreProperties>
</file>