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notesSlides/notesSlide1.xml" ContentType="application/vnd.openxmlformats-officedocument.presentationml.notesSlide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notesSlides/notesSlide2.xml" ContentType="application/vnd.openxmlformats-officedocument.presentationml.notesSlide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7" r:id="rId15"/>
    <p:sldId id="266" r:id="rId16"/>
    <p:sldId id="268" r:id="rId17"/>
    <p:sldId id="273" r:id="rId18"/>
    <p:sldId id="274" r:id="rId19"/>
    <p:sldId id="275" r:id="rId20"/>
    <p:sldId id="276" r:id="rId21"/>
    <p:sldId id="269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3" autoAdjust="0"/>
  </p:normalViewPr>
  <p:slideViewPr>
    <p:cSldViewPr snapToGrid="0">
      <p:cViewPr>
        <p:scale>
          <a:sx n="66" d="100"/>
          <a:sy n="66" d="100"/>
        </p:scale>
        <p:origin x="85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122 790 8336,'0'0'4217,"-4"11"-3424,-10 30 58,-16 80 0,-2 137 751,6-37-138,25-202-1242,1-15-63,-1 0 0,1 1 0,-1-1 0,1 0 0,-1 1 0,-3 6 0,4-11-144,0 0 1,0 0 0,0 0-1,0-1 1,0 1 0,-1 0-1,1 0 1,0 0 0,0 0-1,0 0 1,0 0 0,0 0-1,0 0 1,0-1 0,0 1 0,0 0-1,0 0 1,-1 0 0,1 0-1,0 0 1,0 0 0,0 0-1,0 0 1,0 0 0,0 0-1,0 0 1,-1 0 0,1 0-1,0 0 1,0 0 0,0 0-1,0 0 1,0 0 0,0 0-1,-1 0 1,1 0 0,0 0-1,0 0 1,0 0 0,0 0-1,0 0 1,0 0 0,-1 0-1,1 0 1,0 0 0,0 0-1,0 0 1,0 1 0,0-1-1,0 0 1,0 0 0,0 0-1,0 0 1,0 0 0,-1 0-1,1 0 1,0 1 0,0-1-1,0 0 1,0 0 0,0 0-1,-1-12 335,2-75 381,5-1 0,23-121-1,-14 138-336,4 1-1,2 0 1,40-88 0,-58 151-337,0 0 0,0 1 0,1-1 0,0 1 0,0-1 0,1 1 0,-1 0 0,1 1 0,1-1 0,-1 1 0,12-9 0,-16 14-47,1-1 0,-1 0 0,1 1 0,-1-1 0,1 1 0,-1-1 0,1 1 0,-1 0 0,1 0 0,-1 0 0,1 0 0,0 0 0,-1 0 0,1 0 0,-1 0 0,1 1 0,-1-1 0,1 0 0,-1 1 0,1-1 0,-1 1 0,1 0 0,-1 0 0,1-1 0,-1 1 0,0 0 0,0 0 0,1 0 0,1 3 0,1 0 0,-1 0-1,1 0 1,-1 1 0,0-1 0,0 1 0,0 0-1,2 6 1,-1 1-4,-1-1 0,0 1 0,0-1 1,-2 1-1,1 0 0,-1 0 0,-1 0 0,0 0 0,-1 0 0,0 0 0,-1-1 0,-4 14 0,1-5 1,-1-1 0,-1 1 0,-1-1-1,-1 0 1,-1-1 0,-13 21 0,20-35 3,0 0-1,0 0 1,0-1 0,0 1 0,-1-1-1,1 0 1,-1 0 0,0 0-1,0 0 1,-5 2 0,7-4-2,1 0-1,-1-1 1,0 1 0,0-1-1,1 0 1,-1 1 0,0-1-1,0 0 1,1 0-1,-1 0 1,0 0 0,0 0-1,1-1 1,-1 1 0,0 0-1,1-1 1,-1 1 0,0-1-1,1 0 1,-1 0 0,0 1-1,1-1 1,-1 0 0,1 0-1,0 0 1,-1-1 0,1 1-1,0 0 1,0 0 0,0-1-1,-2-1 1,1 0 11,0 0 0,-1-1 0,1 1 0,1-1 0,-1 0 1,0 0-1,1 1 0,0-1 0,0 0 0,0 0 0,0 0 0,1 0 0,-1 0 0,1 0 1,0-1-1,1 1 0,-1 0 0,1 0 0,-1 0 0,1 0 0,0 0 0,1 1 0,-1-1 1,1 0-1,-1 0 0,1 1 0,0-1 0,0 1 0,1-1 0,-1 1 0,1 0 0,0 0 1,0 0-1,0 0 0,4-2 0,18-8 34,1 1 0,0 1 0,0 2 0,1 1 0,32-7 0,-20 6-2,-17 3-27,117-33 110,-111 30-103,0-2-1,48-27 1,-53 25-22,-1-2 0,0 0 1,20-20-1,-32 26-8,-1-1 0,0 0 1,0-1-1,-1 0 0,0 0 0,-1-1 0,10-22 0,-3-6 28,-1-1-1,-2 0 1,-2 0-1,-1-1 1,-3 0 0,1-64-1,-6 86 5,0 0 0,-2 0 1,0 0-1,-1 0 0,-1 1 0,-1-1 0,-8-21 0,12 41-31,1-1 0,0 0 0,0 1 0,0-1 0,-1 0-1,1 1 1,0-1 0,-1 1 0,1-1 0,0 1 0,-1-1-1,1 1 1,-1-1 0,1 1 0,-1-1 0,1 1 0,-1-1-1,1 1 1,-1 0 0,1-1 0,-1 1 0,1 0 0,-1 0-1,0-1 1,1 1 0,-1 0 0,0 0 0,0 0 0,0 0-3,-1 0 1,1 1 0,0-1-1,0 1 1,0-1 0,-1 1-1,1-1 1,0 1 0,0 0-1,0-1 1,0 1-1,0 0 1,-1 1 0,-4 4-12,1 0 0,1 0 0,-8 12-1,-3 9-20,2 0-1,0 2 0,2-1 0,2 2 0,0-1 0,2 1 0,1 0 0,-4 57 0,9-37-17,1 0-1,3 0 1,2-1-1,20 85 1,-24-127 33,1 0 0,0 0 1,0-1-1,1 1 0,5 10 1,-7-15 12,1 0 0,-1 0 0,1-1 0,-1 1 1,1-1-1,-1 1 0,1-1 0,0 1 0,0-1 0,0 0 1,0 0-1,0 0 0,0 0 0,0 0 0,0 0 0,0-1 1,0 1-1,1-1 0,-1 1 0,0-1 0,0 0 0,4 0 1,8-1 10,1-2 0,0 0 0,-1 0 0,0-1 0,0-1 0,0 0 0,22-13 0,4 0 38,8-3 17,-25 9 41,1 2 0,44-13 0,-46 18-40,-11 2-40,1 0 0,0 0 0,0 2 0,0-1 1,0 1-1,0 1 0,13 1 0,37 4 117,-93 4-78,0 1 0,-42 20 1,58-22-34,1 0 1,1 0 0,-1 1-1,1 1 1,1 0-1,-22 24 1,32-33-23,1 1 0,-1 0 0,1-1 0,0 1 0,-1 0 0,1 0 0,0 0 0,0 0 0,0 1 0,1-1 0,-1 0 0,0 0 0,1 0 0,-1 1 0,1-1-1,0 0 1,0 0 0,0 1 0,0-1 0,0 0 0,1 1 0,-1-1 0,1 0 0,-1 0 0,1 0 0,0 1 0,1 1 0,0 0-5,0-1-1,0 0 1,1 0-1,-1 0 1,1-1-1,0 1 1,-1 0 0,1-1-1,0 0 1,1 0-1,-1 0 1,0 0-1,1 0 1,-1-1-1,7 3 1,-5-3 4,-1 0 0,0-1 0,0 1 1,1-1-1,-1 0 0,0 0 0,0-1 0,1 1 0,-1-1 1,0 0-1,0 0 0,0 0 0,0-1 0,0 1 1,0-1-1,6-3 0,5-5 52,-1 0 1,23-20-1,-23 19-16,-7 4-16,12-8 83,-18 14-104,-1 1 0,1 0 0,0-1 0,-1 1-1,1 0 1,0 0 0,-1 0 0,1-1 0,0 1 0,0 0-1,-1 0 1,1 0 0,0 0 0,-1 0 0,1 1 0,0-1 0,-1 0-1,1 0 1,0 0 0,-1 1 0,1-1 0,0 0 0,-1 0-1,1 1 1,-1-1 0,1 1 0,0-1 0,-1 0 0,1 1-1,-1-1 1,1 2 0,12 12 30,1 0 0,1 0 0,19 13 0,-27-22-18,0 0 1,0-1 0,1 1 0,0-2 0,-1 1 0,2-1 0,-1 0 0,0-1 0,15 3 0,-18-5 0,1 0-1,-1 0 0,0-1 0,0 0 0,0 0 1,1-1-1,-1 1 0,-1-1 0,1 0 0,0 0 1,0-1-1,7-4 0,4-4 54,28-25 0,-30 22-19,0-1 0,0 0 1,-2 0-1,13-20 0,35-71 281,-20 34-21,-40 72-308,0 0 0,0-1 1,0 1-1,0 0 1,0 0-1,0-1 0,0 1 1,0 0-1,0-1 0,0 1 1,1 0-1,-1 0 0,0-1 1,0 1-1,0 0 0,0 0 1,1 0-1,-1-1 1,0 1-1,0 0 0,1 0 1,-1 0-1,0-1 0,0 1 1,1 0-1,-1 0 0,0 0 1,0 0-1,1 0 1,-1 0-1,0 0 0,1 0 1,-1 0-1,0 0 0,0-1 1,1 1-1,-1 1 0,0-1 1,1 0-1,-1 0 0,0 0 1,1 0-1,3 15 44,-4 25-32,-2 9-41,-3 0-1,-1-1 0,-3 0 0,-2 0 0,-28 75 0,35-112 34,-7 18 27,11-28-27,0 0 0,-1 0 0,1 0 0,-1 0-1,0 0 1,1 0 0,-1 0 0,0 0 0,1 0-1,-1-1 1,0 1 0,0 0 0,0 0 0,0-1-1,0 1 1,0 0 0,0-1 0,-1 1 0,1-1-1,0 0 0,0 0 1,0-1-1,0 1 0,0-1 1,1 1-1,-1 0 0,0-1 1,0 1-1,0-1 0,1 0 1,-1 1-1,0-1 0,1 0 1,-1 1-1,0-1 0,1 0 1,-1 0-1,1 1 0,-1-1 1,1 0-1,-1 0 0,1 0 1,0 0-1,0 0 0,-1-1 1,-6-26 58,7 24-58,-1 0 0,2 1-1,-1-1 1,0 0 0,1 1 0,0-1 0,0 1 0,0-1 0,0 1 0,0-1 0,1 1 0,-1 0 0,1-1 0,0 1 0,0 0 0,0 0-1,1 0 1,-1 1 0,1-1 0,-1 1 0,1-1 0,0 1 0,0 0 0,0 0 0,0 0 0,5-2 0,6-3-3,0 2 0,0-1 0,0 2 0,0-1 1,18-1-1,53-7 12,-55 10-1,0-1 1,-1-2-1,0-1 0,53-19 0,-72 21-9,-2 0 0,1 0 0,0-1 1,-1 0-1,0-1 0,8-8 0,38-48 99,-36 41-20,-17 21-81,0 0-1,0-1 1,0 1-1,1 0 1,-1 0-1,0 0 1,1 0-1,-1 0 1,1 0-1,-1 0 1,1 1-1,-1-1 1,1 0-1,-1 1 1,1-1 0,2 1-1,-2 0-4,-1 0-1,0 0 1,0 0-1,0 0 1,0 1-1,1-1 1,-1 0 0,0 1-1,0-1 1,0 1-1,0-1 1,0 1-1,0-1 1,0 1-1,0 0 1,0 0 0,0-1-1,0 1 1,0 0-1,-1 0 1,1 0-1,0 0 1,-1 0-1,2 2 1,5 11-8,-1 1 0,-1 0 1,0 0-1,5 29 0,7 21-88,-17-64 96,0-1 0,0 1 1,0-1-1,1 1 0,-1-1 0,0 1 1,0-1-1,1 1 0,-1-1 1,0 0-1,1 1 0,-1-1 1,0 1-1,1-1 0,-1 0 0,1 1 1,-1-1-1,1 0 0,-1 1 1,1-1-1,-1 0 0,1 0 1,-1 0-1,1 1 0,-1-1 0,1 0 1,-1 0-1,2 0 0,-1 0 3,1 0-1,-1 0 0,1-1 0,-1 1 0,0-1 0,1 1 1,-1-1-1,1 1 0,-1-1 0,2-1 0,5-4 13,0 0-1,11-11 0,-14 12-15,16-14 16,9-11 39,3 2 1,60-42-1,-92 70-53,-1-1 1,1 1 0,0-1-1,-1 1 1,1-1 0,0 1-1,0 0 1,-1-1 0,1 1-1,0 0 1,0 0 0,0-1-1,-1 1 1,1 0-1,0 0 1,0 0 0,0 0-1,-1 0 1,1 0 0,0 0-1,0 1 1,0-1 0,-1 0-1,1 0 1,1 1 0,-1 0-1,-1 0 0,1-1 1,0 1-1,-1 0 1,1 0-1,-1 0 0,1 0 1,-1 0-1,0 0 0,1 0 1,-1 0-1,0 0 1,0 0-1,0 0 0,1 0 1,-1 2-1,-1 5 4,1 0 0,-1 0 0,-3 14-1,0-7 0,0-1-1,-9 22 0,13-36-1,0 0 1,0 1-1,-1-1 0,1 0 1,0 1-1,0-1 0,0 0 1,-1 1-1,1-1 0,0 0 0,0 1 1,0-1-1,0 0 0,0 1 1,0-1-1,0 1 0,0-1 1,0 0-1,0 1 0,0-1 1,0 0-1,0 1 0,0-1 1,0 1-1,0-1 0,0 0 1,0 1-1,1-1 0,-1 0 0,0 1 1,0-1-1,0 0 0,1 0 1,-1 1-1,0-1 0,1 1 1,0-1 0,0 0 0,0 0 1,0 0-1,0 0 0,0 0 0,0 0 1,0 0-1,0-1 0,0 1 0,0 0 1,0 0-1,1-1 0,31-16 37,27-24 79,-31 20 94,62-32 1,-90 52-206,0 1-1,0-1 1,0 0-1,0 1 1,0-1-1,0 1 1,0 0-1,0-1 1,0 1-1,1 0 1,-1 0-1,0-1 1,0 1-1,0 0 1,1 0-1,-1 0 1,0 1-1,0-1 1,0 0-1,0 0 1,1 1-1,-1-1 1,0 0-1,0 1 1,0-1-1,0 1 1,0 0 0,0-1-1,0 1 1,2 1-1,-1 2-2,0-1-1,0 1 1,0 0-1,-1 0 1,1 0 0,-1 0-1,1 7 1,3 16-7,-4-18-10,0 0 0,1 0 0,5 13 0,-6-20 10,0 1 0,0-1-1,0 0 1,0 0-1,0 0 1,1 0 0,-1 0-1,1 0 1,0 0 0,0 0-1,-1 0 1,1-1 0,0 1-1,0-1 1,0 0 0,1 1-1,3 1 1,6 0 11,0 1 0,0-2 0,1 0 0,-1 0 0,1-1 0,-1 0 0,1-1 0,16-3 0,102-21 86,-107 19-73,33-11 3,89-37 1,-130 47-25,-1-3 0,-11 6 0,-8 7 0,-130 91 0,118-84 0,1 0 0,-25 25 0,37-33 0,0 0 0,0 0 0,1 0 0,-1 1 0,1 0 0,0-1 0,0 1 0,0 0 0,0 0 0,1 0 0,-1 0 0,1 0 0,-1 8 0,2-11 0,0 0 0,0 0 0,0 0 0,0-1 0,0 1 0,0 0 0,0 0 0,0 0 0,0 0 0,0 0 0,0 0 0,1 0 0,-1-1 0,0 1 0,1 0 0,-1 0 0,1 0 0,-1-1 0,1 1 0,-1 0 0,1 0 0,0-1 0,-1 1 0,1-1 0,0 1 0,0 0 0,1 0 0,-1-1 0,1 1 0,0-1 0,-1 0 0,1 1 0,0-1 0,-1 0 0,1 0 0,0 0 0,0 0 0,-1-1 0,1 1 0,1-1 0,7-1 0,-1-1 0,0-1 0,14-7 0,14-11 0,0-1 0,-2-2 0,37-35 0,-47 39 0,-25 20 0,1 1 0,-1 0 0,0 0 0,0 0 0,0 0 0,0 0 0,0 0 0,1 0 0,-1 0 0,0 0 0,0 0 0,0 0 0,0 0 0,1 0 0,-1 0 0,0 0 0,0 0 0,0 0 0,0 0 0,1 0 0,-1 0 0,0 0 0,0 0 0,0 0 0,0 0 0,0 0 0,1 0 0,-1 0 0,0 0 0,0 0 0,0 0 0,0 0 0,0 0 0,1 1 0,-1-1 0,0 0 0,0 0 0,5 9 0,2 17 0,-5-17 0,1 1 0,0-1 0,0 0 0,0 1 0,1-1 0,1 0 0,0-1 0,0 1 0,0-1 0,1 0 0,1 0 0,-1-1 0,1 0 0,0 0 0,14 9 0,-6-6 0,1 0 0,0-2 0,1 0 0,-1-1 0,2-1 0,-1 0 0,1-1 0,0-1 0,0-1 0,0 0 0,0-2 0,0 0 0,19-2 0,-32 1 145,-1 0-1,0-1 1,1 1-1,-1-1 1,5-2 0,7-5-5030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2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6728,'0'0'7981,"8"-13"-7700,3-4-177,0-1 46,0 0 0,8-20 0,95-232 2300,-113 260-1706,-8 22-444,-6 20-82,2 0 0,-8 36 1,16-58-176,2-1 1,-1 1-1,1-1 1,1 1-1,0 0 1,0-1-1,1 1 1,0-1-1,1 1 1,0-1-1,0 1 1,6 13-1,-8-22-39,1-1 0,-1 1-1,1 0 1,-1 0 0,1-1 0,-1 1-1,1 0 1,-1-1 0,1 1-1,0-1 1,-1 1 0,1-1 0,0 1-1,-1-1 1,1 1 0,0-1 0,0 0-1,-1 1 1,1-1 0,0 0 0,0 0-1,1 1 1,0-1 2,0 0 0,0 0-1,0 0 1,0-1 0,1 1-1,-1 0 1,0-1 0,3-1 0,3-1 11,-1 0 0,1-1 0,10-8 1,8-8 93,-1-1 0,28-32-1,-33 33-5,1-3 17,-15 17-70,0-1-1,0 1 1,0 0 0,1 0 0,0 0 0,0 1-1,13-8 1,-19 13-44,-1 0 1,1-1-1,0 1 0,0 0 0,0 0 1,-1-1-1,1 1 0,0 0 0,0 0 1,0 0-1,-1 0 0,1 0 0,0 0 1,0 0-1,0 0 0,-1 1 0,1-1 1,0 0-1,0 0 0,0 1 0,-1-1 1,1 0-1,0 1 0,0-1 0,-1 1 1,1-1-1,-1 1 0,1-1 0,0 1 1,-1-1-1,1 1 0,-1 0 0,1-1 1,-1 1-1,1 0 0,-1-1 0,0 1 1,1 0-1,-1 0 0,0-1 0,0 1 1,1 0-1,-1 0 0,0 0 0,0 1 1,1 6 13,0 0 0,0 0 0,-1 14 1,0-16-3,-1 15 22,0-14-5,1 1 0,0-1 0,0 1 0,3 12 0,-3-20-35,0 0 0,0 0 1,0 1-1,0-1 0,0 0 0,0 0 0,0 0 1,0 1-1,0-1 0,0 0 0,0 0 0,1 0 1,-1 0-1,0 0 0,0 1 0,0-1 0,0 0 1,0 0-1,1 0 0,-1 0 0,0 0 0,0 0 1,0 0-1,1 1 0,-1-1 0,0 0 0,0 0 1,0 0-1,0 0 0,1 0 0,-1 0 0,0 0 1,0 0-1,0 0 0,1 0 0,-1 0 0,0 0 1,0 0-1,0 0 0,1 0 0,-1-1 1,0 1-1,0 0 0,0 0 0,0 0 0,1 0 1,-1 0-1,0 0 0,0 0 0,0-1 0,0 1 1,1 0-1,9-10 32,-9 9-25,144-160 407,-144 160-410,24-24 135,-24 24-125,0-1 0,1 1-1,-1 0 1,1 0 0,-1 0-1,1 1 1,-1-1-1,1 0 1,0 1 0,-1-1-1,1 1 1,0-1 0,-1 1-1,1 0 1,0-1 0,3 1-1,-4 1-8,0-1-1,-1 1 1,1-1-1,0 0 1,0 1-1,0 0 1,-1-1-1,1 1 1,0-1-1,-1 1 1,1 0-1,-1 0 1,1-1-1,-1 1 1,1 0-1,-1 0 1,1 0-1,-1-1 1,0 1-1,1 2 1,5 21 30,-4-18-27,8 43 33,-7-27-21,2-1 1,8 26 0,-3-29 48,-3-11-85,-7-7 10,0 0 0,0 0 0,0 0 0,0 0 0,0 0 0,0 0 1,0 0-1,0 0 0,0 0 0,0 0 0,0 0 0,1 0 0,-1 0 1,0 0-1,0 0 0,0 1 0,0-1 0,0 0 0,0 0 0,0 0 1,0 0-1,0 0 0,1 0 0,-1 0 0,0 0 0,0 0 0,0 0 1,0 0-1,0 0 0,0 0 0,0-1 0,0 1 0,0 0 0,1 0 1,-1 0-1,0 0 0,0 0 0,0 0 0,0 0 0,0 0 0,0 0 1,0 0-1,0 0 0,0 0 0,0 0 0,0 0 0,0 0 0,0-1 1,1 1-1,-1 0 0,0 0 0,-2-12-3193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3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65 8032,'0'0'15841,"10"-10"-15728,31-29-1,-23 24 169,-8 14-23,-5 1-129,-4 0-56,-6 2 42,1 3-93,1 0 0,0 0-1,-1 1 1,2-1 0,-1 1 0,1 0 0,-3 7-1,-1 4 21,-33 80 252,-47 112 676,67-162-669,-8 18 206,18-39-234,9-22-227,-1-1 0,0 0 0,0 1 0,0-1 0,-1 0 0,1 0 0,-1 0 0,0 0 0,-3 4 0,-1-5-113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39.2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149 266 5320,'0'0'11337,"-10"-7"-11283,-31-18-2,41 25-50,-1 0-1,1 0 0,-1 0 1,1 0-1,-1 0 0,0 0 1,1 0-1,-1 0 0,1 0 1,-1 0-1,1 0 0,-1 0 1,1 0-1,-1 1 0,1-1 1,0 0-1,-1 0 0,1 1 1,-1-1-1,1 0 0,-1 1 1,1-1-1,0 1 0,-1-1 1,1 0-1,0 1 0,-1-1 1,1 1-1,0-1 0,0 1 1,-1-1-1,1 1 0,0-1 1,0 1-1,0-1 0,0 1 1,0-1-1,0 1 0,0-1 1,0 2-1,-4 27 63,3-22-33,-1 21 99,1 1-1,5 45 1,-1-22 61,5 119 845,-4-154-835,-2-8-75,-5-16 209,-3-21-228,1 0-1,2 0 1,-1-44-1,1 14 7,-1-11-18,2 23-11,-2 1-1,-13-61 0,3 64-4,11 34-45,0-1 0,0 0 0,0-1 0,1 1 0,-2-19 0,-1 9 64,-2-6 174,7 24-264,-1 1 0,1-1 0,0 1 0,0-1 0,0 0 0,0 1 0,0-1 0,0 1 0,0-1 0,0 1 0,0-1-1,0 1 1,0-1 0,0 1 0,1-1 0,-1 0 0,0 1 0,0-1 0,1 1 0,-1-1 0,0 1 0,0 0 0,1-1 0,-1 1 0,0-1-1,1 1 1,-1-1 0,1 1 0,-1 0 0,1-1 0,0 1 0,1 0-2,0 0 0,0 0 0,0 1 0,-1-1-1,1 1 1,0 0 0,0-1 0,0 1 0,0 0 0,-1 0 0,1 0 0,1 1-1,9 5 8,23 4 8,-11-4-33,-1 1-1,0 0 0,0 2 0,-1 1 0,25 16 0,-28-14 0,-2 0 0,1 1 0,-2 1 0,0 1-1,-1 0 1,0 1 0,-2 0 0,0 1-1,-1 1 1,17 34 0,-22-40 32,-1 0 1,-1 0-1,-1 1 0,1-1 0,-2 1 1,0 0-1,-1 0 0,0 1 1,-1-1-1,-1 0 0,0 0 0,-4 26 1,3-34 2,0 0 1,0 0 0,-1 0-1,0-1 1,0 1 0,0 0-1,-1-1 1,0 0 0,0 1-1,-5 5 1,6-8-7,-2 0 0,1 0 0,0 0 0,-1 0 0,1-1 0,-1 1 0,0-1 0,0 0 0,0 0 0,0-1 0,0 1 0,0-1 0,0 0 0,-6 1 0,-7 1 43,0-2 0,0 0-1,0-1 1,0-1 0,0 0 0,0-2 0,0 0 0,-29-9-1,45 12-50,-1 0 0,1-1-1,-1 1 1,1-1-1,0 0 1,-1 1-1,1-1 1,0 0 0,-1 0-1,1 0 1,-2-2-1,0-5-3012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40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 5920,'0'0'8281,"-8"11"-7909,-25 34-8,32-43-302,-1 0 1,1 0-1,0 0 1,-1 0-1,1 0 1,0 1-1,0-1 1,1 0-1,-1 0 1,0 1-1,1-1 1,0 0-1,-1 1 1,1-1-1,0 1 1,0 2-1,0 7 219,-1-3-89,0-1 0,0 1 0,1 0 0,0-1 0,1 1 0,0-1 1,3 12-1,-3-11 76,0 0 1,0 0 0,-1 12 0,-1-11 166,2-2-183,-4 6 203,-15-5-282,-10 2-32,21-7-93,0-1 1,0 0-1,0-1 0,-1 0 0,1 0 1,-14 1-1,29-11 151,24-5-159,-20 7-25,1 1 1,0 0-1,0 1 0,0 1 0,0 0 0,25-2 0,-13 4 85,42-5-1,-56 5-83,-1-1-1,1-1 0,-1 0 1,0-1-1,0 0 1,15-8-1,-23 11-220,4-4-2549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41.3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6224,'0'0'6905,"9"0"-6564,32-2 219,0-1 0,75-18 0,-65 8 243,94-11-1,-106 23-518,-1 1-1,0 3 1,1 1-1,47 11 1,11 1 174,-64-11-360,0 0-30,0-1 0,1-1 0,56-4 0,-44-2 48,83 4 0,-119 0-44,0 0 1,0 1-1,17 5 1,-6 2-2598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42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151 38 4120,'0'0'5632,"-10"0"-5344,0 0-223,0 1 165,0 0-1,0-1 0,0-1 0,0 0 0,-16-3 0,9 1 336,-5-3 260,6 3 763,16 2-1556,1 1 0,-1-1-1,0 0 1,0 1 0,1-1-1,-1 0 1,0 1 0,1-1 0,-1 1-1,1-1 1,-1 0 0,0 1-1,1-1 1,0 1 0,-1 0-1,1-1 1,-1 1 0,1-1 0,-1 1-1,1 0 1,0-1 0,-1 1-1,1 0 1,1-1 0,27-5 208,-16 4-222,-1 1 0,24 2 0,-16 1-1958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45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1 159 6128,'0'0'8521,"10"-11"-8202,-9 9-305,19-22 261,0 2-1,32-27 1,-45 43-155,1 0 0,0 1 1,0 0-1,1 0 0,-1 1 0,1 0 0,0 1 0,0-1 0,0 2 0,0-1 0,16-1 0,-23 5-83,0-1-1,0 0 0,0 0 0,0 1 0,-1-1 0,1 1 0,0-1 0,0 1 0,0 0 0,-1 0 0,1 0 0,0 0 0,-1 0 0,1 0 0,-1 1 0,1-1 0,-1 0 0,0 1 0,1-1 0,-1 1 0,0-1 1,0 1-1,0 0 0,1 2 0,2 3 22,-1 0 1,0 1 0,0-1-1,2 13 1,-3-8-22,0-1-1,-2 0 1,1 1-1,-1-1 0,-1 0 1,0 1-1,-4 13 1,-2 5 56,-16 42-1,11-45-3,-1 0-1,-1-1 0,-29 40 1,-9 15 119,46-72-170,0 0 1,0 0 0,-16 15 0,2-1 116,19-22-20,3-4-43,10-10-21,24-21 1,-20 24-40,0 1 1,25-10 0,1-1 25,-38 18-34,0 0 1,0 1-1,0-1 1,1 1 0,-1 0-1,1 0 1,-1 0-1,1 1 1,-1 0 0,1 0-1,-1 0 1,1 0-1,-1 1 1,1-1-1,-1 1 1,0 0 0,1 1-1,-1-1 1,0 1-1,0 0 1,0 0-1,4 2 1,-6-3-3,-1 0-1,0 1 1,0-1-1,0 0 1,0 0 0,0 0-1,0 1 1,0-1-1,0 0 1,-1 1-1,1-1 1,0 1 0,-1-1-1,0 1 1,1-1-1,-1 1 1,1 2 0,-1-3-170,0 1-1,0-1 1,0 1 0,1-1 0,-1 1 0,1-1 0,-1 0 0,1 1 0,-1-1 0,1 0 0,0 0 0,-1 1 0,1-1 0,0 0 0,0 0 0,0 0 0,0 0 0,0 0 0,0 0 0,0 0 0,3 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46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0 138 10344,'0'0'3640,"0"11"-3234,0 80 654,0-46 3433,2-45-4288,-1 0-189,0 0 0,-1 0 0,1 0 0,-1 0 0,1 1 0,-1-1 0,1 0 0,-1 0-1,1 0 1,-1-1 0,1 1 0,0 0 0,-1 0 0,1 0 0,-1 0 0,1 0 0,-1-1 0,1 1 0,-1 0 0,1 0 0,-1-1 0,1 1 0,-1 0 0,0-1 0,1 1 0,-1 0 0,1-1 0,-1 1 0,0-1 0,1 1 0,-1-1 0,0 0 0,1-4 8,0 1-1,0-1 0,0 0 1,1 1-1,0-1 0,0 1 0,0 0 1,0-1-1,3-3 0,7-14 12,1-6 1,0 0-1,24-34 0,-32 55-24,1-1 0,-1 1 0,1 0 0,1 0 0,-1 1 0,1 0 0,0 0 0,1 1 0,-1 0 0,1 0 1,0 0-1,14-5 0,-20 9 0,1 1 0,-1-1 0,0 0 0,1 1 0,-1-1 0,1 1 0,-1 0 0,1 0 0,-1 0 0,1 0 0,-1 0 0,1 1 0,-1-1 0,1 1 1,-1-1-1,1 1 0,-1 0 0,0 0 0,4 2 0,-3-1 4,-1 1 1,1-1 0,-1 0-1,1 1 1,-1 0 0,0 0 0,0 0-1,0 0 1,0 0 0,-1 0-1,1 0 1,1 5 0,1 8 67,0 0 0,-1 0 0,-1 0 1,1 29-1,3 65 674,-6-109-732,0 0 0,0 0-1,0-1 1,0 1 0,1 0-1,-1 0 1,0 0 0,0 0-1,1 0 1,-1 0 0,1-1-1,-1 1 1,0 0 0,1 0-1,0 0 1,-1-1 0,1 1-1,-1 0 1,1-1 0,0 1-1,0-1 1,-1 1 0,1-1-1,1 2 1,9 2-3068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5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15 159 4512,'0'0'8089,"-3"-10"-7834,0-1-175,1 7-35,0-1 0,1 1 1,0-1-1,0 1 0,0-1 0,1 0 0,0-7 0,0 10-1,0 0 0,1-1 0,0 1 0,-1 0 0,1 0 0,0 0 0,0-1 0,0 1 0,1 0 0,-1 0-1,0 0 1,1 1 0,-1-1 0,1 0 0,0 0 0,-1 1 0,1-1 0,0 1 0,0 0 0,0-1 0,0 1 0,0 0 0,1 0 0,2-1 0,8-3 59,0 1-1,24-6 1,-34 10-94,53-11 155,2 3 1,114-2-1,117 23 151,-278-12-291,-4-1-3,1 0 0,-1 1 0,1 0 0,-1 0 0,1 1 0,-1 0 0,0 0 0,9 4 0,-16-6-17,1 1-1,-1-1 1,0 0 0,1 1-1,-1-1 1,1 0-1,-1 1 1,0-1 0,1 1-1,-1-1 1,0 0-1,0 1 1,1-1 0,-1 1-1,0-1 1,0 1-1,0-1 1,0 1 0,1-1-1,-1 1 1,0-1-1,0 1 1,0-1 0,0 1-1,0-1 1,0 1-1,0-1 1,0 1 0,-1-1-1,1 1 1,0-1-1,0 1 1,0-1 0,0 1-1,-1-1 1,1 1 0,0-1-1,-1 1 1,1-1-1,-18 20 87,-4-3-28,-1 0 0,-1-2 0,-38 19 1,16-9 18,-2-1 16,34-18-37,0 0-1,1 1 0,-24 17 1,36-23-53,0-1 1,0 1-1,0 0 1,0-1-1,0 1 1,1 0-1,-1 0 1,0 0-1,1 0 1,-1 0-1,1 0 1,-1-1-1,1 1 1,-1 0-1,1 0 1,-1 1-1,1-1 1,0 0-1,-1 1 1,2-1-4,-1-1 0,0 1 1,0 0-1,1-1 0,-1 1 0,0 0 1,1-1-1,-1 1 0,1-1 1,-1 1-1,1-1 0,-1 1 0,1-1 1,-1 1-1,1-1 0,-1 1 1,1-1-1,-1 0 0,1 1 0,0-1 1,-1 0-1,2 1 0,5 1 12,1 0 0,0 0-1,0-1 1,9 1-1,-10-1-13,534 30 161,-173-16-88,840 74 83,-188-32 324,-997-56-454,222-6 400,-229 4-375,-13 1-2461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5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5320,'0'0'5001,"12"-8"-4708,-6 4-261,28-19 385,47-25 0,-20 17 41,26-13 184,-76 40-523,-1 1 0,1 0 1,0 0-1,0 1 1,1 0-1,18 0 1,30-4 866,-59 6-971,-1 0-1,0 1 1,0-1-1,0 0 1,0 1 0,1-1-1,-1 1 1,0-1-1,0 0 1,0 1-1,0-1 1,0 0-1,0 1 1,0-1 0,0 0-1,0 1 1,0-1-1,0 1 1,0-1-1,0 0 1,0 1 0,0-1-1,0 0 1,-1 1-1,1-1 1,0 0-1,0 1 1,0-1-1,0 0 1,-1 1 0,1-1-1,0 0 1,0 1-1,-1-1 1,1 0-1,0 0 1,-1 1-1,-13 16 136,3-9-98,-1-2 0,0 1 0,-13 4 0,-10 6 25,-91 37 161,10-6 62,105-43-230,0-1 0,0 0 0,-15 4 0,19-6-52,-7 1 296,13-2-133,9-2-54,23-2-39,-1 1 0,0 1 0,1 2 0,-1 1 1,35 7-1,3 1 173,-67-10-250,0 1-1,0-1 1,1 0-1,-1 0 1,0 0-1,0 1 1,0-1-1,1 0 1,-1-1-1,0 1 1,0 0-1,0 0 1,1 0-1,-1-1 1,0 1-1,0-1 1,0 1-1,0-1 1,0 1-1,0-1 1,0 1-1,0-1 1,0 0-1,0 0 1,0 0-1,1-1 1,-1 0 4,0 0 0,0 0 1,0 0-1,-1 0 0,1 0 1,-1-1-1,1 1 0,-1 0 1,0 0-1,0 0 0,0-1 1,0 1-1,0-3 0,-1-2 30,-1-1 1,1 0-1,-1 1 0,-1 0 0,1-1 1,-1 1-1,-5-8 0,-3 2 368,10 13-503,1 0 1,-1 0-1,1 0 1,-1 0-1,1 0 1,0 0 0,-1 0-1,1 0 1,-1 0-1,1 0 1,-1 0-1,1 0 1,-1 0-1,1 0 1,-1 1 0,1-1-1,0 0 1,-1 0-1,1 0 1,-1 1-1,1-1 1,0 0-1,-1 1 1,1-1 0,0 0-1,-1 1 1,1 0-1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58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247 550 4120,'0'0'8040,"-11"5"-7647,4-2-347,-100 48 1035,94-44-882,1 1 0,0-1 0,0 2 0,1 0 0,0 0 0,-19 21 0,28-27-139,-1 1-1,1-1 1,0 1 0,0 0 0,0-1 0,1 1-1,-1 0 1,1 0 0,0 0 0,0 0-1,1 0 1,-1 1 0,1-1 0,0 0 0,0 0-1,0 6 1,1-7-31,0 0-1,0 0 1,0 0 0,0 0-1,0 0 1,0 0 0,1 0-1,0 0 1,-1 0 0,1-1-1,0 1 1,0-1 0,1 1-1,-1-1 1,0 0 0,1 0-1,-1 0 1,1 0 0,0 0-1,0-1 1,3 2-1,-1 0-5,0-2-1,0 1 1,0 0-1,1-1 0,-1 0 1,0 0-1,0-1 1,1 0-1,-1 1 0,0-2 1,1 1-1,-1-1 1,0 1-1,0-2 0,0 1 1,1 0-1,-1-1 0,0 0 1,-1 0-1,1-1 1,0 1-1,7-6 0,5-6 34,0 0-1,-1-2 0,0 1 1,16-23-1,-8 10 12,-8 9-18,-1-1 1,-1-1-1,-1 0 0,0 0 1,-2-2-1,-1 1 0,0-1 1,9-37-1,-11 26 11,-1 1 1,-2-1-1,-1 0 1,-2 0-1,-4-57 1,1 53 5,0 19-19,0 1 1,0 0 0,-2-1-1,-7-29 1,9 45-32,0 0 0,0 1 0,0-1 0,0 1 0,0 0 0,-1-1 1,1 1-1,-1 0 0,-1-3 0,2 5-13,1 0 0,0 0 0,0 0 0,-1 0 0,1 0 1,0 0-1,0 0 0,-1 0 0,1-1 0,0 1 0,0 0 0,-1 0 0,1 0 1,0 0-1,0 0 0,-1 0 0,1 1 0,0-1 0,0 0 0,0 0 0,-1 0 1,1 0-1,0 0 0,0 0 0,-1 0 0,1 0 0,0 1 0,0-1 0,0 0 1,-1 0-1,-8 14 35,-3 16-25,0-1 1,3 1 0,-10 47-1,-7 98-61,24-158 44,1 1 0,0 0 0,2 0 0,0 0 0,1 0 0,7 29 0,-7-39 9,0 0 0,1 0 0,0 0 0,1-1 0,-1 1-1,2-1 1,-1 1 0,1-1 0,0-1 0,0 1 0,1-1 0,0 0 0,0 0-1,0-1 1,1 1 0,9 5 0,-6-5 9,1-1 0,-1 0-1,1 0 1,-1-1 0,1-1 0,1 0 0,-1 0-1,0-1 1,1 0 0,-1-1 0,1-1-1,-1 0 1,1 0 0,-1-1 0,1 0 0,-1-1-1,0-1 1,1 0 0,-1 0 0,0-1-1,-1 0 1,1-1 0,13-8 0,-15 7 25,0 0 0,-1 0 0,0 0 0,0-1 0,12-14 0,-18 19-20,0 0 0,0-1-1,0 1 1,-1-1-1,1 1 1,-1-1 0,0 1-1,0-1 1,0 0 0,0 0-1,0 0 1,-1 1-1,1-1 1,-1 0 0,0 0-1,0 0 1,0 0-1,0 0 1,0 0 0,0 0-1,-1 0 1,0 0-1,0 1 1,-1-6 0,1 7-11,0-1-1,0 1 1,1 0 0,-1 0 0,0-1 0,0 1 0,-1 0 0,1 0 0,0 0 0,0 0-1,0 0 1,-1 0 0,1 1 0,0-1 0,-1 0 0,1 1 0,-1-1 0,1 1-1,-1-1 1,1 1 0,-1 0 0,1-1 0,-1 1 0,1 0 0,-1 0 0,0 0-1,1 0 1,-1 1 0,1-1 0,-1 0 0,1 1 0,-1-1 0,1 1 0,-1-1 0,1 1-1,-3 1 1,-3 1 6,-1 1 0,1 0-1,0 1 1,0-1-1,-9 9 1,8-6-13,2 1 1,-1 0-1,1 0 0,0 0 0,0 0 0,1 1 1,0 0-1,1 0 0,0 1 0,1-1 1,0 1-1,0-1 0,1 1 0,-2 12 1,3-10-7,0-1 0,0 1 0,1 0 0,1 0 0,0 0 0,1 0 0,0-1 0,0 1 0,1-1 0,1 1 0,9 19 0,-12-28 4,1 0 1,0 0 0,0 0-1,-1-1 1,2 1-1,-1 0 1,0-1 0,1 1-1,-1-1 1,1 0 0,-1 0-1,1 0 1,0 0-1,0 0 1,0 0 0,0-1-1,0 0 1,4 2 0,-2-2 5,-1-1 0,1 0 1,-1 1-1,1-1 1,-1-1-1,1 1 1,-1-1-1,1 1 1,-1-1-1,1-1 1,-1 1-1,5-3 1,8-4 43,0-1 0,0-1 0,-1-1 0,-1-1 0,16-13 0,3-7 56,-17 16-23,0 1 1,21-14-1,-37 29-75,0-1-1,0 0 0,-1 1 0,1-1 0,1 0 1,-1 1-1,0-1 0,0 1 0,0 0 0,0-1 1,0 1-1,0 0 0,0 0 0,0 0 1,1 0-1,-1 0 0,0 0 0,0 0 0,0 0 1,2 0-1,-2 1-3,0 0 0,-1-1 1,1 1-1,0-1 0,0 1 1,-1 0-1,1 0 0,-1-1 0,1 1 1,0 0-1,-1 0 0,1 0 1,-1 0-1,0-1 0,1 1 0,-1 0 1,0 0-1,1 2 0,0 5 4,0 0 1,-1 0-1,0 0 0,-1 12 1,-6 24 22,-1 0 1,-25 73 0,18-65-10,-87 235 267,89-267-158,6-17-4,6-15 14,13-59 56,3 0 0,3 1 0,39-96-1,-39 123-117,3 0 0,1 2-1,2 0 1,1 2-1,3 0 1,42-46 0,-67 82-82,-1 1 0,1-1 1,0 1-1,0 0 1,0 0-1,0 0 1,0 0-1,0 1 1,0-1-1,1 1 0,-1 0 1,1 0-1,6-1 1,-9 1 0,0 1 1,1 0-1,-1 1 0,1-1 1,-1 0-1,1 0 1,-1 1-1,0-1 1,1 1-1,-1-1 0,1 1 1,-1-1-1,0 1 1,0 0-1,1 0 0,-1 0 1,0 0-1,0 0 1,0 0-1,0 0 1,0 0-1,0 0 0,0 0 1,-1 0-1,1 1 1,0-1-1,-1 0 1,1 0-1,0 1 0,-1-1 1,0 1-1,1-1 1,-1 1-1,0-1 0,0 0 1,0 3-1,1 3-1,-1-1-1,-1 1 0,1-1 0,-1 1 1,0-1-1,-1 0 0,0 0 1,0 1-1,0-1 0,0 0 0,-1-1 1,0 1-1,-6 8 0,-2 3-13,-1-1-1,0-1 1,-17 16-1,22-24 38,0-1-1,0 1 1,-1-1-1,0 0 1,0-1-1,0 0 0,-1 0 1,0-1-1,0 0 1,0-1-1,-14 4 1,23-7-17,-1 0 0,1 0 1,-1 0-1,1 0 0,-1 1 0,1-1 1,-1 0-1,0 0 0,1 0 1,-1 0-1,1-1 0,-1 1 1,1 0-1,-1 0 0,1 0 0,-1 0 1,0-1-1,1 1 0,-1 0 1,1 0-1,-1-1 0,1 1 1,0 0-1,-1-1 0,1 1 0,-1 0 1,0-2-1,1 2-3,0 0 0,0-1 0,0 1 1,0-1-1,0 1 0,0 0 0,0-1 0,0 1 0,1-1 0,-1 1 0,0 0 1,0-1-1,0 1 0,0 0 0,0-1 0,1 1 0,-1-1 0,0 1 0,0 0 1,1 0-1,-1-1 0,0 1 0,1 0 0,-1-1 0,0 1 0,1 0 0,-1 0 0,0 0 1,1-1-1,-1 1 0,0 0 0,1 0 0,-1 0 0,0 0 0,1 0 0,-1 0 1,1 0-1,-1 0 0,1 0 0,109-25-259,-73 19 204,0-3 0,-1 0-1,45-20 1,-8-1 4,45-22 93,-113 49-32,-1 0 1,1 0-1,-1-1 1,0 1-1,0-1 1,-1 0-1,1 0 1,-1 0-1,0-1 0,5-8 1,-8 12-6,1 0 1,0 0-1,-1 0 0,1 0 1,0-1-1,-1 1 0,1 0 1,-1-1-1,0 1 0,1 0 1,-1-1-1,0 1 1,0 0-1,0-1 0,0 1 1,0-1-1,0 1 0,0 0 1,-1-1-1,1 1 0,0 0 1,-1-1-1,1 1 0,-1 0 1,0 0-1,1-1 1,-1 1-1,0 0 0,0 0 1,1 0-1,-1 0 0,0 0 1,0 0-1,0 0 0,0 0 1,0 0-1,-1 0 0,1 1 1,0-1-1,0 0 1,-1 1-1,1-1 0,0 1 1,-3-1-1,0 0 0,0 0-1,0 0 1,-1 1-1,1 0 1,0 0 0,-1 0-1,1 0 1,0 0 0,-1 1-1,1 0 1,0 0-1,0 0 1,0 1 0,0-1-1,0 1 1,0 0 0,0 0-1,0 0 1,1 1-1,-1-1 1,1 1 0,0 0-1,-1 0 1,1 0 0,-4 6-1,2-3-13,1 0 0,0 0 0,0 0 0,0 0 0,1 1 0,0-1 0,1 1 0,-1 0 0,1 0 0,0 0 0,1 0 0,0 0 0,0 0 0,0 13 0,2-11-12,0-1 1,1 1-1,0-1 1,0 0-1,1 0 1,0 0-1,0 0 1,1 0-1,0-1 1,0 1-1,7 8 1,-8-13 17,-1 0 1,0 0 0,1-1-1,0 1 1,0-1-1,0 1 1,0-1 0,0 0-1,0 0 1,0 0-1,1-1 1,-1 1 0,0-1-1,1 0 1,0 0-1,-1 0 1,1 0 0,0 0-1,-1-1 1,1 0-1,0 0 1,-1 0 0,1 0-1,0-1 1,0 1-1,-1-1 1,6-1 0,8-6 39,0 0 0,-1-1 1,0 0-1,0-2 0,-1 0 0,0 0 1,19-21-1,38-28 203,-69 57-233,19-11 105,-13 14-38,-9 1-70,1-1-1,-1 1 1,0-1 0,1 1 0,-1-1-1,0 1 1,0-1 0,0 1 0,0 0 0,0-1-1,1 1 1,-1-1 0,0 1 0,0-1-1,0 1 1,0 0 0,-1-1 0,1 1-1,0 0 1,-4 26 173,-15 46-1,49-96 73,3-12-138,-15 15-15,25-22-1,-38 38-70,1-1 0,1 0 1,-1 1-1,1 0 0,-1 1 0,1 0 0,0 0 0,0 0 0,8-1 0,-14 3-21,0 1 1,0 0 0,0 0-1,0 0 1,-1 0-1,1 0 1,0 0-1,0 0 1,0 0 0,0 1-1,0-1 1,-1 0-1,1 0 1,0 1-1,0-1 1,0 1 0,-1-1-1,1 0 1,0 1-1,0 0 1,-1-1-1,2 2 1,0 0 3,-1 0-1,1 0 1,-1 0 0,1 1-1,-1-1 1,0 0 0,1 5 0,1 3 10,0 1 0,1 18 1,-3-28-17,0 9 7,0 1-1,1-1 1,6 15-1,-8-23-6,1-1 1,-1 1-1,1 0 0,0 0 0,0 0 0,0 0 0,0-1 0,0 1 1,0 0-1,1-1 0,-1 1 0,0-1 0,1 1 0,-1-1 0,1 0 1,0 0-1,-1 0 0,1 0 0,0 0 0,0 0 0,0 0 0,-1 0 1,1-1-1,4 2 0,5-2 8,0-1 1,-1 0-1,1 0 1,0-1-1,-1-1 1,0 1-1,19-9 1,71-39 36,-51 24 8,-39 21-39,7-3 74,0-1-1,26-18 1,-57 36 43,-33 24-125,28-15-6,-3 2-16,-35 40 0,51-53 6,1 0 0,0 0 0,0 1 1,1 0-1,0 0 0,0 0 0,1 0 1,0 1-1,1-1 0,-3 14 1,5-21 5,0 1 0,-1-1 0,1 1 0,0-1 0,0 1 0,0 0 0,0-1 0,1 1 0,-1-1 0,0 1 0,1-1 0,-1 1 1,0-1-1,1 0 0,0 1 0,-1-1 0,1 1 0,0-1 0,0 0 0,0 0 0,0 1 0,0-1 0,0 0 0,0 0 0,0 0 1,0 0-1,1 0 0,-1-1 0,0 1 0,1 0 0,-1 0 0,0-1 0,1 1 0,-1-1 0,1 1 0,2-1 0,0 1 0,0-1 1,0 1-1,0-1 0,0 0 0,0-1 0,0 1 0,0-1 0,0 0 0,-1 0 0,1 0 0,0 0 0,0 0 0,4-3 0,6-5 15,0-1 0,-1-1 0,0 0 1,-1 0-1,0-1 0,-1-1 0,0 0 0,-1 0 0,14-26 0,3-9 54,32-84-1,-39 75 9,-2-1-1,-3-1 0,-3 0 1,6-77-1,-17 98 1,-1 37-72,0 0 0,0 1 0,0-1 0,-1 0-1,1 0 1,0 0 0,0 0 0,-1 0 0,1 1 0,0-1 0,-1 0 0,1 0 0,-1 0 0,1 1-1,-2-2 1,2 2-2,-1 0 0,1 0 0,-1 0-1,1 0 1,-1 0 0,0 0-1,1 0 1,-1 0 0,1 0 0,-1 0-1,1 0 1,-1 0 0,1 1 0,-1-1-1,1 0 1,-1 0 0,1 0-1,-1 1 1,1-1 0,0 0 0,-1 1-1,1-1 1,-1 1 0,1-1 0,0 0-1,-1 1 1,1-1 0,0 1-1,0-1 1,-1 1 0,-8 11-25,1 1 1,0 0-1,0 0 1,1 0-1,1 1 0,1 0 1,0 0-1,0 0 1,2 1-1,-3 18 1,2-3-39,1 0 1,1 0 0,2-1 0,5 41 0,-1-38-23,2 0 0,1 0 0,2-1 0,1 1 0,14 29 0,-23-58 77,0-1 0,0 1-1,1-1 1,-1 1 0,1-1 0,0 1-1,-1-1 1,1 0 0,0 0 0,1 0-1,-1 0 1,2 2 0,-2-4 8,-1 1 0,0-1-1,1 0 1,-1 1 0,0-1 0,1 0 0,-1 0 0,0 0 0,1 0 0,-1 0 0,0 0-1,1 0 1,-1-1 0,0 1 0,1 0 0,-1-1 0,0 1 0,0-1 0,1 0-1,-1 1 1,0-1 0,0 0 0,0 1 0,0-1 0,0 0 0,0 0 0,1-2 0,12-11 36,0 0 1,-2-1 0,0-1 0,13-22 0,21-27 165,-45 64-193,0-1 1,1 0-1,-1 1 0,1 0 0,-1-1 1,1 1-1,-1 0 0,1 0 0,0 0 1,3-2-1,3 6 47,-3 11-20,-4 1-33,-2 0 1,0 1 0,-1-1-1,0 0 1,-1 0 0,-5 15 0,3-12-5,1 2-14,-12 36-38,14-51 48,0-1-1,0 1 1,0-1 0,-1 0 0,0 0 0,0 0 0,0 0 0,0-1 0,-7 7 0,8-9 9,1 0 0,0 0 0,-1-1 0,1 1 0,-1 0 0,1-1 0,-1 1 0,1-1 0,-1 0 0,0 1 0,1-1 0,-1 0 0,1 0 0,-1 0 0,0 0-1,1 0 1,-1 0 0,1-1 0,-1 1 0,1-1 0,-1 1 0,0-1 0,1 1 0,0-1 0,-3-1 0,2 1 8,0 0 1,1 0-1,-1-1 0,0 1 0,1 0 1,0 0-1,-1-1 0,1 1 1,0-1-1,0 1 0,0-1 1,0 0-1,0 0 0,0 1 0,0-1 1,0 0-1,1 0 0,-1 0 1,1 0-1,-1 1 0,1-4 1,0 4-6,0-1 0,0 0 0,1 1 0,-1-1 0,0 0 1,1 1-1,-1-1 0,1 1 0,0-1 0,0 1 1,-1-1-1,1 1 0,0 0 0,0-1 0,0 1 1,0 0-1,1 0 0,-1-1 0,0 1 0,0 0 0,1 0 1,-1 1-1,1-1 0,-1 0 0,0 0 0,1 1 1,0-1-1,-1 0 0,1 1 0,-1 0 0,1-1 1,0 1-1,-1 0 0,1 0 0,2 0 0,8 0-3,0 0 1,1 0-1,20 5 0,-25-4 7,7 1-9,109 21 12,-112-21 440,7 0-482,-19-2-106,1 0 1,-1 0-1,0 0 1,1 1-1,-1-1 1,1 0-1,-1 0 1,0 0-1,1 0 1,-1 0 0,1 1-1,-1-1 1,0 0-1,1 0 1,-1 1-1,0-1 1,1 0-1,-1 1 1,0-1-1,0 0 1,1 1-1,-1-1 1,0 0-1,0 1 1,1-1-1,-1 1 1,0-1-1,0 1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4:0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54 7328,'0'0'6533,"-11"0"-6242,-13 0-44,-1 1 0,1 1 0,0 1 0,1 1 0,-1 2 0,-38 12 0,60-17-225,-10 5 161,0-1 0,0 2 0,1-1 0,0 1-1,-13 11 1,22-16-143,0 0 0,0 0 0,0 0 0,0 1 0,0-1 0,1 0 0,-1 1 0,1-1 0,-1 1 0,1-1 0,0 1 0,0 0 0,0 0 0,1-1 0,-1 1 0,1 0 0,-1 0 0,1 0 0,0 0 0,0-1 0,0 1 0,0 0 0,1 0 0,-1 0 0,1 0 0,0-1 0,0 1 0,0 0-1,0 0 1,2 3 0,-1-4-11,-1 1-1,1-1 0,0 1 0,0-1 1,0 0-1,1 1 0,-1-1 0,0 0 0,1-1 1,-1 1-1,1 0 0,0-1 0,0 1 1,-1-1-1,1 0 0,0 0 0,0 0 1,0 0-1,0-1 0,0 1 0,0-1 0,1 0 1,-1 0-1,0 0 0,6-1 0,-3 1 27,0-1-1,0 0 1,0 0-1,-1-1 0,1 0 1,0 0-1,-1 0 1,1-1-1,-1 1 0,0-1 1,0-1-1,7-5 1,-7 5 14,-1 0 0,1-1 0,-1 0 0,0 0 0,-1 0 0,1-1 0,-1 1 0,0-1-1,-1 0 1,1 0 0,-1 0 0,0 0 0,-1 0 0,1 0 0,-1 0 0,0-1 0,-1 1 0,0 0 0,0-1 0,0 1 0,-1-1 0,1 1 0,-2 0 0,1 0 0,-4-10 0,4 14-35,0 1 0,0 0 0,0 0 0,0-1-1,0 1 1,0 0 0,0 0 0,-1 0 0,1 0 0,0 1 0,-1-1 0,1 0 0,-3-1 0,-2-1 160,18-1-195,253-30-43,-252 32 63,0-1-14,1 2 0,22-1 1,-33 2-3,-1 0 1,1 0 0,-1 0 0,0 1 0,1-1-1,-1 1 1,1-1 0,-1 1 0,0 0 0,1 0 0,-1 0-1,0 0 1,0 0 0,0 0 0,0 1 0,0-1 0,0 1-1,0-1 1,0 1 0,-1 0 0,3 3 0,-3-2 3,0-1 1,-1 0 0,1 1-1,-1-1 1,1 0 0,-1 1-1,0-1 1,0 1 0,0-1-1,-1 0 1,1 1 0,0-1 0,-1 0-1,0 1 1,-1 3 0,-17 36 67,16-34-59,-9 13 159,-1 0 1,-19 26-1,28-45 124,7-9-98,25-24 45,1 1 0,43-35 0,-68 62-221,0 0 0,0 1-1,1-1 1,-1 1 0,0 0-1,1 0 1,0 0 0,-1 0-1,1 1 1,0 0 0,0 0-1,-1 0 1,1 1 0,0 0-1,6 0 1,-9 0-15,-1 1 1,1-1-1,-1 1 1,0 0-1,0 0 0,1-1 1,-1 1-1,0 0 1,0 0-1,0 0 1,0 0-1,0 0 0,0 1 1,0-1-1,0 0 1,-1 0-1,1 1 1,0-1-1,-1 0 0,1 1 1,0 1-1,7 36 50,-6-28-28,0-3-13,0 1 0,0 0 1,1-1-1,0 1 0,1-1 0,0 0 0,0 0 0,0 0 0,1-1 0,1 0 1,6 9-1,-7-12 0,-1 0 1,1 0-1,0 0 1,1-1 0,-1 1-1,0-1 1,1-1-1,0 1 1,0-1 0,-1 0-1,1 0 1,1-1-1,-1 1 1,0-1 0,0-1-1,12 1 1,77-10-235,-67 6-2882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3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11048,'0'0'8469,"10"0"-8097,32-6 360,65-16 0,-78 16-391,0 1 0,1 1 1,50 0-1,89 12 803,-145-6-888,32 2 397,-52-4-548,0 0 0,0-1 0,-1 1 0,1-1 0,0 0 0,-1 0 0,1 0 0,0-1 0,-1 1 0,1-1 0,5-3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4:02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8136,'0'0'5398,"3"11"-4884,1 5-317,0 1 0,-1-1 1,0 1-1,0 25 0,-4 61 584,11 278 2122,-1-296-535,-3-113-1704,-2-69-2,-4 0 0,-22-172 1,9 158-232,8 57-230,5 49-185,0-1 1,0 0-1,0 1 1,1-1-1,0 0 1,0 1-1,0-1 1,0 1-1,1 0 1,0-1 0,0 1-1,1 0 1,0 0-1,-1 0 1,2 1-1,-1-1 1,0 1-1,1-1 1,0 1-1,0 0 1,0 1-1,1-1 1,-1 1 0,10-6-1,-6 5-15,0-1 1,0 2-1,0-1 0,1 1 0,0 0 0,0 1 1,0 0-1,0 0 0,0 1 0,0 0 1,0 1-1,0 0 0,0 0 0,14 3 1,-12-1-9,-1 1 0,0 0 0,0 0 0,18 10 1,-24-11 3,0 0 0,0 1 1,-1-1-1,1 1 0,-1 0 1,1 0-1,-1 1 1,0-1-1,0 0 0,-1 1 1,1 0-1,-1 0 0,0 0 1,2 4-1,-3-4 3,0-1-1,-1 1 1,1-1-1,-1 1 0,0-1 1,0 1-1,0-1 1,-1 1-1,1-1 1,-1 0-1,0 1 1,0-1-1,0 0 0,0 1 1,-1-1-1,1 0 1,-5 5-1,-2 6-1,-1-2 0,-15 19 0,-10 5 4,-71 57-1,74-72 22,-2 3 75,32-24-95,1 1-1,-1-1 1,1 1 0,0-1-1,-1 1 1,1-1-1,0 1 1,0-1 0,-1 1-1,1 0 1,0-1-1,0 1 1,0 0 0,0-1-1,0 1 1,0-1-1,0 1 1,0 0 0,0-1-1,0 1 1,0 0-1,0-1 1,1 1-1,-1-1 1,0 1 0,0 0-1,1-1 1,-1 1-1,0-1 1,1 1 0,13 16 27,3-2-2,36 25 0,-16-14-15,24 18-14,31 24-3,-79-57 6,0 1-1,-1 0 0,0 1 0,15 22 1,-26-34 1,-1 0 1,1 0-1,-1 0 1,1 0 0,-1 0-1,0 0 1,1 0-1,-1 1 1,0-1-1,0 0 1,0 0 0,0 0-1,0 0 1,0 1-1,0-1 1,0 0 0,0 0-1,-1 0 1,1 0-1,0 0 1,-1 0 0,1 0-1,-1 1 1,1-1-1,-1 0 1,1-1 0,-1 1-1,0 0 1,0 0-1,1 0 1,-1 0 0,0 0-1,0-1 1,0 1-1,0 0 1,0-1-1,0 1 1,-1 0 0,-5 3 14,0 0 0,0-1 1,0 0-1,-10 3 1,-4 0 12,0-1 0,-1-1 0,1-1 0,-39 0 0,46-3 20,0 0 1,-1-1 0,1-1-1,0 0 1,0-1 0,1-1-1,-1 0 1,-17-8 0,18 5 75,21 10-279,17 7-74,35 6-548,-40-11-2095,-20-4 2732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4:0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12360,'0'0'688,"13"-2"-230,20-1-143,-9-1 23,0 2 0,0 0 0,0 2 0,26 2 1,-18 5 586,33 10 0,-55-14-1161,0 1 1,0 0 0,0 0-1,-1 1 1,0 0 0,16 13-1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4:04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134 992 8336,'0'0'3569,"13"-11"-3050,3-2-347,-1-1 1,-1 0 0,0-1-1,-1-1 1,19-29 0,30-66 1417,72-181 1,-121 254-1196,-11 28-148,1 0-1,1 1 0,-1-1 0,9-14 0,-11 23 270,-2 3-298,-15 26 8,2 1 0,-11 34 0,3-8-87,-40 94 185,-148 321 592,89-261-280,107-186-33,482-438 843,-365 341-1249,-64 49-39,69-61 1,-21 18 249,-80 59-244,-4 5 146,-3 19-192,-5 12-52,-9 29 1,7-29 7,-5 33-1,11-51-42,0 0 0,1 1 0,0-1 0,0 0 1,1 0-1,1 1 0,3 13 0,-4-19-18,0 0 0,0 0 0,1-1 0,-1 1 0,1 0 1,0-1-1,0 1 0,0-1 0,0 0 0,1 0 0,3 4 0,-3-5-4,-1-1-1,0 0 1,1 1 0,-1-1-1,1 0 1,-1 0-1,1 0 1,-1-1 0,1 1-1,0-1 1,-1 1-1,1-1 1,0 0 0,0 0-1,-1 0 1,1 0-1,3-1 1,5-1 10,-1-1 0,1 0 1,-1 0-1,0-1 0,0 0 1,11-7-1,1-1 65,32-25 0,-38 24-24,-1 0 0,0-1 0,23-29 0,-30 34-28,-1-1 1,-1 0 0,0-1 0,0 0 0,-1 0 0,0 0-1,6-21 1,-11 30-29,1 1 0,-1-1 0,1 1 0,-1-1 0,0 1 0,0-1 0,0 1 0,1-1 0,-1 1 0,-1-1 0,1 1 0,0-1 0,0 1 0,-1-1 0,1 1 0,-1-1 0,1 1 0,-1-1 0,1 1 0,-1-1 0,0 1 0,0 0 0,0 0 0,-1-2 0,1 2 0,-1 1 1,1-1 0,0 1-1,-1 0 1,1-1 0,-1 1-1,1 0 1,-1 0 0,1-1-1,-1 1 1,1 1 0,-1-1-1,0 0 1,1 0 0,-1 0-1,1 1 1,0-1 0,-1 1-1,1-1 1,-1 1 0,1 0-1,0 0 1,-1-1-1,0 2 1,-5 3-3,0-1-1,1 1 0,0 0 1,0 0-1,0 1 1,1 0-1,-1 0 1,1 0-1,1 1 1,-1 0-1,1 0 0,1 0 1,-1 0-1,1 0 1,0 1-1,1-1 1,-3 11-1,4-12-1,0 0 1,0 0-1,1 0 0,0 1 0,0-1 1,0 0-1,0 0 0,1 0 0,0 0 1,1 0-1,-1 0 0,1 0 0,0-1 1,1 1-1,-1-1 0,1 1 0,0-1 1,0 0-1,1 0 0,0 0 0,0 0 1,0-1-1,5 5 0,-5-6 0,0 0 0,0-1 0,1 0 0,-1 0 0,0 0 0,1 0 0,0-1 0,-1 0 0,1 0 0,0 0 0,-1 0 0,1-1 0,0 0 0,0 0 0,0 0 0,-1 0 0,1-1 0,0 0 0,8-2 0,9-4 0,-1 0 0,40-21 0,-45 20 0,17-9 4,-1-1 0,-2-2 0,0-1 0,-1-1 0,-1-2 0,31-33 0,-31 27 2,-2-1 0,-2-1 0,-1-1 0,-1-1 0,26-54 0,-27 40 28,-2-2-1,21-87 1,-33 103 0,-1 0 1,-1 0-1,-3-1 0,0 0 1,-5-40-1,3 72-27,0-2 1,-1-1-1,0 1 1,0 0 0,0 0 0,-2-5-1,3 9-7,-1 0 0,1 0-1,0 1 1,-1-1-1,1 0 1,-1 0-1,1 1 1,-1-1-1,0 0 1,1 1-1,-1-1 1,0 0 0,1 1-1,-1-1 1,0 1-1,0-1 1,1 1-1,-1 0 1,0-1-1,0 1 1,0 0-1,0-1 1,0 1 0,1 0-1,-1 0 1,0 0-1,0 0 1,0 0-1,0 0 1,0 0-1,0 0 1,0 0 0,1 0-1,-1 1 1,-1-1-1,-3 2-2,0 1-1,1-1 0,-1 1 1,1-1-1,0 1 0,0 0 1,0 1-1,0-1 0,1 1 1,-1 0-1,1 0 0,0 0 1,-3 5-1,-7 11-21,-14 31 0,15-22-11,0 0-1,2 1 1,1 0 0,-6 40 0,7-20-90,0 100 0,8-123 75,2 0 0,0 0 1,9 37-1,-8-52 36,0-1 0,1 0 0,0 0 0,0 0 0,2 0 0,-1-1 1,1 1-1,0-2 0,1 1 0,11 12 0,-14-19 13,1 1 1,0-1-1,-1 0 0,1 0 1,0 0-1,0-1 0,1 1 1,-1-1-1,0-1 0,1 1 1,0-1-1,-1 0 0,1 0 1,-1 0-1,1-1 0,0 0 1,0 0-1,-1-1 0,1 1 1,0-1-1,10-4 0,6-1 21,-1-1 0,0-1 0,0-1-1,20-13 1,50-19 106,-19 9 53,-72 32-177,0 0 1,0 0-1,0 0 1,0 0 0,0 0-1,0-1 1,1 1-1,-1 0 1,0 0-1,0 0 1,0 0-1,0 0 1,0 0-1,0 0 1,1 0 0,-1 0-1,0 0 1,0 0-1,0 0 1,0 0-1,0-1 1,0 1-1,0 0 1,0 0-1,0 0 1,1 0-1,-1 0 1,0 0 0,0 0-1,0-1 1,0 1-1,0 0 1,0 0-1,0 0 1,0 0-1,0 0 1,0-1-1,0 1 1,0 0-1,0 0 1,0 0 0,0 0-1,0 0 1,0 0-1,0-1 1,0 1-1,0 0 1,-1 0-1,-8 2 45,-15 15-6,0 1-1,-26 27 1,38-33-23,1 0-1,0 1 1,1 0 0,0 0-1,-13 26 1,21-33-9,-1 0 0,1 0 1,0 1-1,1-1 0,-1 0 0,0 13 0,2-18-7,0 0 0,0 1 0,0-1 0,0 1 0,0-1 0,0 0 0,0 1 0,0-1 1,0 0-1,1 1 0,-1-1 0,0 0 0,1 1 0,-1-1 0,1 0 0,0 1 0,-1-1 0,1 0 0,0 0 0,0 0 0,0 0 0,0 0 0,0 0 0,0 0 0,0 0 0,0 0 0,0 0 0,0-1 0,0 1 0,1 0 0,-1-1 0,0 1 0,1-1 0,-1 1 0,0-1 0,1 0 0,1 1 0,2-1 0,1-1-1,-1 1 1,0-1 0,1 1 0,-1-2 0,0 1-1,0-1 1,0 1 0,0-1 0,0-1 0,0 1-1,-1-1 1,8-4 0,3-5 17,-1 0 0,19-22 1,-21 22-9,20-23 28,-3 0 0,-1-2 0,-1-2 0,-3 0 0,-1-1 0,-2-2 1,-1 0-1,-3-1 0,-1-1 0,-2 0 0,8-53 0,-12 52 17,-4 24-6,-2 0 0,0 0 0,-1 0 0,0-36 0,-3 57-47,0-1 0,0 1 0,0-1 0,0 1 0,0-1 0,0 1 0,0-1 0,0 1 0,0-1 0,0 1 0,0-1 0,0 1 0,0-1 0,0 1 0,0-1 0,-1 1 0,1-1 0,0 1 0,0-1 0,0 1 0,-1 0 0,1-1 0,0 1 0,-1-1 0,1 1 0,0 0 0,-1-1 0,1 1 0,-1 0 0,1 0 0,0-1 0,-1 1 0,1 0 0,-1 0 0,1 0 0,-1-1-1,1 1 1,-1 0 0,1 0 0,-1 0 0,1 0 0,-1 0 0,1 0 0,-1 0 0,1 0 0,-1 0 0,1 0 0,-1 0 0,1 0 0,-1 0 0,1 1 0,-1-1 0,-2 2 5,0-1-1,1 1 0,0 0 1,-1 0-1,1 0 1,0 0-1,0 0 0,-3 4 1,-12 21 8,0 0 0,2 1 1,-19 49-1,-21 95-39,18-4-159,-29 329 1,56-425-2295,8-63 162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4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13464,'0'0'1704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22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1 134 4912,'0'0'10528,"13"-2"-10159,54-10 56,78-12 539,-126 22-861,224-16 1241,-195 16-993,0-1 0,-1-3 0,72-17 0,-114 21-298,1 0-1,-1 0 1,0 0 0,0-1 0,6-4-1,21-10 542,-32 17-597,1 0 0,-1 0-1,0 0 1,0 0 0,0 0-1,1-1 1,-1 1 0,0 0-1,0 0 1,0 0 0,0 0-1,1 0 1,-1-1 0,0 1-1,0 0 1,0 0 0,0 0-1,0-1 1,0 1 0,0 0-1,1 0 1,-1 0-1,0-1 1,0 1 0,0 0-1,0 0 1,0-1 0,0 1-1,0 0 1,0 0 0,0 0-1,0-1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22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7632,'0'0'6702,"16"-2"-6074,113-15 650,-16 6 3,-42 3-9,0 3 0,108 6 0,-107 3-387,-15 0-3724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0.7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274 841 5320,'0'0'9481,"-12"1"-9049,1-1-299,8 0-91,-1 0 1,0 0-1,0 0 1,0 1-1,0 0 1,1-1 0,-1 1-1,0 0 1,1 1-1,-1-1 1,0 1-1,1-1 1,0 1-1,-1 0 1,-3 4-1,-14 11 339,0 2-1,2 0 0,0 2 1,2 0-1,0 1 1,1 0-1,1 1 1,-21 46-1,35-66-321,-1 1-1,1-1 0,0 1 1,0-1-1,1 1 1,-1-1-1,1 1 1,-1-1-1,1 1 0,0-1 1,1 1-1,-1-1 1,0 1-1,1 0 1,0-1-1,0 0 0,0 1 1,0-1-1,1 0 1,-1 1-1,1-1 1,0 0-1,0 0 0,0 0 1,0 0-1,0-1 1,1 1-1,3 2 1,-1 0 10,0-1 0,0-1 0,1 1 0,-1 0-1,1-1 1,0 0 0,0-1 0,1 0 0,-1 1 0,0-2 0,1 1 0,-1-1 0,1 0 0,9 0 0,6-2 91,1-1-1,-1-1 1,0-1-1,0-1 1,-1 0-1,0-2 1,0-1-1,37-19 1,-21 7 5,-1-3 1,-1 0-1,56-50 1,-49 33-83,-2-1 1,-2-2 0,-2-1 0,-2-2-1,32-57 1,-39 59-50,53-96 55,-64 108-85,-2 0 1,17-55-1,-18 42-54,10-82-1,-20 105 0,-2 1 0,-1-1 1,0 1-1,-2-1 0,0 0 0,-7-24 0,9 44 38,0 1 0,-1-1 0,1 0 0,-1 0 1,0 1-1,0-1 0,0 1 0,0-1 0,0 1 0,0-1 0,0 1 1,0-1-1,0 1 0,-1 0 0,1 0 0,0 0 0,-1-1 0,-3 0 1,4 1 6,0 1 0,0 0 0,0 0 0,-1 0 0,1 0 0,0 0 0,0 0 0,0 0 0,-1 0 0,1 0 0,0 0 0,0 1 0,0-1 0,-1 0 0,1 1 0,0-1 0,0 1 0,0 0 0,0-1 0,0 1 0,0 0 0,0-1 0,0 1 0,0 0 0,1 0 0,-1 0 0,0 0 0,0 0 1,1 0-1,-2 2 0,-12 19 2,0 1 1,2 0-1,1 1 1,-13 37-1,-23 107 139,29-97-67,-60 227 356,9-55 121,51-177-368,12-39 38,-2-1 0,-11 28 0,9-16 913,10-37-1018,1-15 290,8-26-292,2 2 1,2-1-1,31-65 0,-19 48 39,-22 48-132,2-5 28,1 0 0,12-19 0,-17 30-39,1-1-1,-1 1 0,1 0 1,0 0-1,0 0 0,-1 0 0,1 0 1,0 0-1,1 1 0,-1-1 1,0 1-1,0-1 0,1 1 0,-1 0 1,1 0-1,-1 0 0,1 0 1,-1 0-1,1 1 0,3-1 0,-5 1-3,0 0 0,1 0-1,-1 0 1,0 1 0,0-1-1,0 0 1,0 1-1,0-1 1,0 1 0,0-1-1,0 1 1,0 0 0,0-1-1,0 1 1,0 0-1,0 0 1,-1-1 0,1 1-1,0 0 1,-1 0 0,1 0-1,0 0 1,-1 0 0,1 0-1,-1 0 1,1 2-1,8 32 4,-7-24-2,12 75 54,-10-56-35,1-1 1,1 0-1,2 0 1,11 31-1,-17-56-7,1 0 0,0 1 0,0-1 0,0 0 0,0 0 0,0 0 0,1-1 0,5 5 0,-7-6-4,0 0 0,0 0 0,1-1-1,-1 1 1,1-1 0,-1 0 0,1 1 0,-1-1 0,1 0 0,0-1-1,-1 1 1,1 0 0,0-1 0,0 1 0,4-1 0,1-2 12,0 1 1,0-2 0,-1 1-1,1-1 1,-1 0 0,0-1-1,0 1 1,0-2 0,0 1-1,0-1 1,-1 0-1,0 0 1,0 0 0,-1-1-1,1 0 1,5-9 0,-1 1 1,-1-1 0,0 0 0,-2 0 0,1-1 0,-2 0 0,8-26 0,-7 19 12,0 0 0,2 1 0,15-28 0,-23 49-34,0-1 0,0 0 1,0 1-1,1-1 0,-1 1 0,0-1 0,1 1 0,0 0 0,-1-1 0,1 1 1,0 0-1,-1 0 0,1 0 0,0 1 0,0-1 0,0 0 0,0 1 1,0-1-1,0 1 0,0-1 0,0 1 0,0 0 0,0 0 0,0 0 1,0 0-1,0 0 0,3 1 0,6 1-8,0 1 1,-1 0-1,20 9 0,-15-6 10,121 48 28,-135-53-35,21 6 59,-16-11 13,-8-9-15,1 8-37,-1 0 1,-1 1 0,1-1-1,-1 1 1,0-1-1,0 1 1,0 0-1,0 0 1,-1 0 0,0 0-1,0 1 1,0-1-1,0 1 1,0 0 0,-1 0-1,1 1 1,-1 0-1,0-1 1,-6-1 0,7 3-13,-1 0 1,1 0 0,-1 1 0,1-1-1,-1 1 1,0 0 0,1 0-1,-1 1 1,1-1 0,-1 1 0,1 0-1,-1 0 1,1 1 0,-1-1 0,1 1-1,0 0 1,0 0 0,0 0 0,0 1-1,0 0 1,-6 5 0,5-3-2,0 0 1,1 0-1,-1 0 1,1 1-1,0-1 1,0 1-1,1 0 0,0 0 1,0 1-1,0-1 1,1 1-1,0 0 1,0-1-1,0 1 1,1 0-1,0 0 1,1 0-1,0 0 1,0 0-1,0 0 1,1 0-1,0 0 0,0-1 1,0 1-1,1 0 1,0 0-1,1-1 1,-1 1-1,8 11 1,-6-11 0,0 0 22,-1-1 0,1 1 0,1-1 0,-1 0 0,1 0-1,8 8 1,-11-13-18,0 0 0,0 1 0,0-1 0,0 0 0,0 0 0,1 0 0,-1 0 0,0-1 0,1 1 0,-1-1 0,0 1 0,1-1 0,-1 0 0,1 0 0,-1 0 0,1 0 0,-1 0 0,0 0 0,1-1 0,-1 0 0,0 1 0,1-1 0,-1 0 0,4-2 0,0 0 2,-1 0-1,0 0 1,0 0-1,0-1 1,-1 0-1,1 0 1,-1 0-1,0-1 1,0 1-1,0-1 1,0 0-1,-1 0 1,0 0-1,3-8 1,4-10 56,-1 0 1,7-30-1,-4 11 72,-10 38-120,-1 1 0,0 0 0,0 0 0,0-1 0,-1 1 0,1 0 0,-1-1 0,0 1-1,0-1 1,0-3 0,0 7-17,-1 0 0,1 0 0,0 1 0,0-1 0,0 0 0,0 0 0,0 0 0,0 0 0,0 1 0,0-1 0,0 0 0,0 0 0,0 0 0,0 0 0,0 0 0,-1 1 0,1-1 0,0 0 0,0 0 0,0 0 0,0 0 0,0 0 0,-1 0 0,1 0 0,0 0 0,0 1 0,0-1 0,0 0 0,-1 0 0,1 0 0,0 0 1,0 0-1,0 0 0,0 0 0,-1 0 0,1 0 0,0 0 0,0 0 0,0 0 0,0 0 0,-1 0 0,1 0 0,0 0 0,0-1 0,0 1 0,0 0 0,-1 0 0,1 0 0,0 0 0,0 0 0,0 0 0,0 0 0,0 0 0,0-1 0,-1 1 0,1 0 0,0 0 0,0 0 0,0 0 0,0 0 0,0-1 0,0 1 0,0 0 0,0 0 0,0 0 0,0 0 0,0-1 0,0 1 0,0 0 0,-7 12 12,6-4-18,1 1 0,-1-1 1,1 0-1,1 1 0,0-1 0,0 0 0,0 1 0,1-1 0,0 0 0,6 12 0,-2-5 11,0-1 0,1 0-1,1 0 1,17 22 0,-24-34-1,1 1 1,0-1-1,-1 0 1,1 0-1,0-1 0,1 1 1,-1 0-1,0-1 1,0 1-1,1-1 0,-1 0 1,1 0-1,-1 0 1,1 0-1,-1 0 0,1 0 1,0-1-1,-1 1 1,6 0-1,-4-2 7,1 1 0,-1-1 0,0 0 0,0 0 1,0 0-1,0-1 0,0 1 0,0-1 0,0 0 0,0 0 0,5-4 0,3-4 14,-1 0 0,1 0 0,-2-1-1,1 0 1,15-25 0,-6 4-20,17-37 0,-29 52 6,5-8 1,-6 12-1,0 0 0,5-17 0,-12 28-6,1-1-1,0 1 1,0 0-1,0-1 0,0 1 1,0 0-1,1 0 1,-1 0-1,0 0 0,1 0 1,0 0-1,-1 1 1,1-1-1,0 0 0,0 1 1,3-3-1,-3 4 2,0-1 0,-1 1 0,1-1 0,0 1-1,-1 0 1,1-1 0,0 1 0,0 0 0,-1 0-1,1 0 1,0 0 0,0 1 0,-1-1 0,1 0 0,0 1-1,0-1 1,-1 1 0,3 0 0,0 2 14,0-1 0,0 1 0,0-1 0,-1 1 0,1 0 0,-1 1 0,1-1 0,-1 1 0,0-1 1,0 1-1,-1 0 0,1 0 0,-1 0 0,0 0 0,3 9 0,3 17 63,5 39-1,-8-39-10,14 46-1,-17-67-72,1-1 0,1 0 0,-1 0 0,2 0 0,8 13 0,-12-19 0,1 0 0,0 0 0,0 0 0,0 0 0,0 0 0,0 0 0,0 0 0,1-1 0,-1 0 0,1 1 0,-1-1 0,1 0 0,-1 0 0,1 0 0,-1 0 0,1-1 0,0 1 0,0-1 0,-1 1 0,1-1 0,0 0 0,4-1 0,2 0 0,1-1 0,0 0 0,-1-1 0,1 0 0,-1 0 0,13-7 0,49-34 0,-14 8 0,-34 22 0,29-25 0,14-8 0,-61 44 0,1 0 0,-1 1 0,1 0 0,0 0 0,0 0 0,0 1 0,0 0 0,0 0 0,0 0 0,0 1 0,11 0 0,-3 1 0,-1 1 0,1 0 0,-1 2 0,15 4 0,-28-8 0,1 0 0,-1 0 0,0 1 0,0-1 0,0 0 0,1 0 0,-1 0 0,0 0 0,0 0 0,1 1 0,-1-1 0,0 0 0,0 0 0,1 0 0,-1 0 0,0 0 0,0 0 0,1 0 0,-1 0 0,0 0 0,0 0 0,1 0 0,-1 0 0,0 0 0,0 0 0,1 0 0,-1 0 0,0-1 0,0 1 0,1 0 0,-1 0 0,0 0 0,0 0 0,1 0 0,-1-1 0,0 1 0,0 0 0,0 0 0,0 0 0,1-1 0,-7-10 0,-19-15 0,24 24 0,-4-3 0,0 1 0,0 0 0,0 0 0,0 0 0,0 0 0,-1 1 0,0 0 0,0 0 0,0 1 0,0-1 0,-7-1 0,10 4 0,0-1 0,0 1 0,-1 0 0,1 0 0,0 0 0,0 0 0,-1 1 0,1-1 0,0 1 0,0 0 0,0-1 0,0 2 0,0-1 0,0 0 0,0 1 0,0-1 0,0 1 0,0 0 0,1 0 0,-1 0 0,1 0 0,-1 0 0,1 1 0,-3 3 0,1 0 0,0 0 0,1 0 0,0 0 0,0 1 0,0-1 0,1 1 0,0 0 0,0-1 0,1 1 0,-1 0 0,1 9 0,0-4 0,1 0 0,0 0 0,1 0 0,0 0 0,6 23 0,-6-33 0,-1-1 0,0 1 0,1 0 0,-1-1 0,1 1 0,-1-1 0,1 1 0,0 0 0,-1-1 0,1 1 0,0-1 0,0 0 0,0 1 0,0-1 0,1 0 0,-1 0 0,0 1 0,0-1 0,1 0 0,-1 0 0,1 0 0,-1-1 0,1 1 0,-1 0 0,1-1 0,0 1 0,-1-1 0,1 1 0,-1-1 0,1 0 0,0 1 0,0-1 0,-1 0 0,1 0 0,0 0 0,-1 0 0,1-1 0,0 1 0,-1 0 0,1-1 0,0 1 0,-1-1 0,1 0 0,-1 0 0,1 1 0,2-3 0,4-2 0,1 0 0,-1-1 0,0 0 0,-1-1 0,0 0 0,12-13 0,-7 6 0,18-26 0,-29 40 0,-1 0 0,1 0 0,-1 0 0,1 0 0,-1 1 0,1-1 0,-1 0 0,1 0 0,-1 0 0,1 0 0,-1 1 0,1-1 0,-1 0 0,1 1 0,-1-1 0,0 0 0,1 0 0,-1 1 0,1-1 0,-1 1 0,0-1 0,1 0 0,-1 1 0,0-1 0,0 1 0,1-1 0,-1 1 0,0 0 0,12 16 0,-11-16 0,5 9 0,0-1 0,2 0 0,-1 0 0,1 0 0,0-1 0,16 13 0,-20-19 0,-1 1 0,1-1 0,0 0 0,0 0 0,0 0 0,0-1 0,0 1 0,0-1 0,0 0 0,1 0 0,-1 0 0,0-1 0,1 1 0,-1-1 0,0 0 0,1-1 0,-1 1 0,0-1 0,1 0 0,-1 0 0,5-2 0,-4 1 0,1 1 0,-1-1 0,1 1 0,-1 0 0,1 0 0,-1 0 0,7 1 0,12-11 0,114-44 0,-31 10 0,-101 42 0,-1 0 0,1 0 0,-1 0 0,0-1 0,6-4 0,-6 4 0,0 0 0,-1 1 0,1 0 0,9-5 0,-14 8 0,0 0 0,1 0 0,-1 0 0,0 0 0,0 0 0,0 0 0,1 0 0,-1 0 0,0 0 0,0 0 0,0 0 0,1 0 0,-1 0 0,0 0 0,0 0 0,0 0 0,1 0 0,-1 0 0,0-1 0,0 1 0,0 0 0,0 0 0,1 0 0,-1 0 0,0 0 0,0-1 0,0 1 0,0 0 0,0 0 0,0 0 0,0 0 0,0-1 0,1 1 0,-1 0 0,0 0 0,0 0 0,0-1 0,0 1 0,0 0 0,0 0 0,0 0 0,0-1 0,0 1 0,0 0 0,0 0 0,0 0 0,0-1 0,0 1 0,-1 0 0,1 0 0,-11 0 0,-2 5 0,0 0 0,1 0 0,0 2 0,0 0 0,0 0 0,1 1 0,0 0 0,1 1 0,-1 0 0,-15 19 0,22-22 0,0 0 0,1 0 0,-1 0 0,1 1 0,0-1 0,1 1 0,0-1 0,0 1 0,-1 8 0,2-12 0,1 0 0,0-1 0,-1 1 0,1 0 0,0-1 0,1 1 0,-1 0 0,0-1 0,1 1 0,0 0 0,-1-1 0,1 1 0,0-1 0,0 1 0,1-1 0,-1 0 0,0 1 0,1-1 0,0 0 0,-1 0 0,1 0 0,0 0 0,0 0 0,0-1 0,0 1 0,0 0 0,4 1 0,3 1 0,0 0 0,0-1 0,1 0 0,-1 0 0,0-1 0,1-1 0,0 1 0,-1-1 0,1-1 0,0 0 0,0-1 0,-1 1 0,1-2 0,0 0 0,-1 0 0,17-6 0,-3 0 0,-1 0 0,-1-2 0,0 0 0,0-2 0,-1 0 0,0-1 0,-1-2 0,18-16 0,-10 4 0,-1-1 0,-2 0 0,0-2 0,24-43 0,-45 70 0,38-62 0,-3-1 0,57-136 0,-43 28 0,-40 129 0,-11 43 0,11-49 0,-12 47 0,1 1 0,-1 0 0,0 0 0,1 0 0,-1 0 0,-1 0 0,1 0 0,0 0 0,-1 0 0,0 0 0,1 0 0,-1 0 0,0 0 0,-2-3 0,3 6 0,-1-1 0,1 1 0,0 0 0,-1 0 0,1-1 0,0 1 0,-1 0 0,1 0 0,-1 0 0,1 0 0,0 0 0,-1 0 0,1 0 0,0-1 0,-1 1 0,1 0 0,-1 0 0,1 0 0,0 1 0,-1-1 0,1 0 0,-1 0 0,1 0 0,0 0 0,-1 0 0,1 0 0,0 0 0,-1 1 0,1-1 0,0 0 0,-1 0 0,1 1 0,0-1 0,-1 0 0,-11 11 0,12-11 0,-7 8 0,-1 1 0,1 1 0,1-1 0,0 1 1,0 0-1,1 1 0,-8 20 0,-18 83-4,28-100 3,-18 138-258,12-73 115,-2 78-130,7-78 180,3-64 85,1 0-1,1 0 0,1-1 1,0 1-1,1 0 1,0 0-1,1-1 0,10 21 1,-12-30 18,1 0-1,0 0 1,0-1 0,1 1 0,-1-1 0,1 0 0,0 0 0,0 0-1,1-1 1,8 7 0,-1-2 56,1-1 1,27 12-1,-33-17-54,1 0 0,0 0 0,0-1-1,-1 0 1,1 0 0,0-1 0,0 0 0,0 0 0,16-3-1,-12 1-28,1-1 1,-1 0-1,0-1 0,0-1 0,17-8 0,-21 8-11,1 0 0,-1 0-1,0-1 1,0 0 0,-1 0-1,11-12 1,-15 14 14,0 0 0,0-1 1,0 1-1,0-1 0,-1 0 0,0 1 0,0-1 0,0 0 0,0 0 0,-1-1 1,0 1-1,0 0 0,0-9 0,-1-1-68,0 0 0,-3-23 0,3 34 57,-1 1 0,0-1 0,1 0 0,-1 1 0,-1-1 0,1 0 0,0 1 0,-1-1 0,0 1 0,0 0 0,0 0 0,0 0 0,-1 0 0,1 0 0,-5-5 0,5 8 20,1-1 0,0 0 0,-1 0 0,1 1 1,0-1-1,-1 0 0,1 1 0,-1 0 0,1-1 1,-1 1-1,1 0 0,-1 0 0,1-1 0,-1 1 1,1 0-1,-1 1 0,1-1 0,-1 0 0,1 0 1,-1 1-1,1-1 0,0 1 0,-1-1 0,1 1 1,-1-1-1,1 1 0,0 0 0,0 0 0,-1 0 1,1 0-1,0 0 0,-2 1 0,1 1 3,-1 0 1,1 0-1,-1 0 0,1 0 0,0 1 0,0-1 0,1 0 1,-1 1-1,1-1 0,-1 1 0,0 7 0,0 1 6,1 0 0,0 1-1,1-1 1,0 0-1,1 1 1,1-1 0,0 0-1,3 13 1,-3-19 9,0 0 1,0-1-1,0 1 1,0-1 0,1 0-1,0 0 1,0 0-1,0 0 1,1 0-1,0-1 1,0 1 0,0-1-1,0 0 1,1 0-1,-1-1 1,1 1-1,0-1 1,0 0-1,7 3 1,-7-5-7,-1 0 0,0 0 0,1-1 1,-1 1-1,1-1 0,-1 0 0,1 0 0,-1-1 0,1 1 0,-1-1 1,0 0-1,1 0 0,-1-1 0,0 1 0,0-1 0,0 0 0,0 0 1,0 0-1,0-1 0,5-3 0,-1-1 7,0 1-1,0-1 1,-1 0 0,1-1 0,-2 0-1,1 0 1,8-15 0,-4 2 24,-1-1 1,-2 0 0,0 0-1,7-33 1,-14 52-39,0-1 1,1 0 0,-1 0 0,1 1-1,0-1 1,0 1 0,0 0 0,1 0-1,-1 0 1,1 0 0,0 0 0,0 0 0,0 0-1,0 1 1,0 0 0,0-1 0,5-1-1,-5 2 0,0 1-1,0 0 0,0 0 0,-1 0 0,1 0 1,0 1-1,0-1 0,0 1 0,0-1 1,0 1-1,0 0 0,0 0 0,1 1 1,-1-1-1,-1 1 0,1-1 0,0 1 1,0 0-1,0 0 0,0 0 0,0 0 1,-1 1-1,4 1 0,-2 2-3,1 0 0,-1 0 1,0 0-1,0 0 0,-1 1 0,1-1 0,-1 1 1,0 0-1,1 7 0,-1-4 2,-1 0 0,-1 1 0,0-1 0,0 1-1,-2 14 1,1-12 28,0-1 0,4 20 0,-4-27-12,2 6 38,0-1 1,0 1-1,1-1 0,1 0 1,4 12-1,-6-19-38,-1 0 1,0 0-1,1 0 0,-1 0 1,1 0-1,-1 0 1,1-1-1,0 1 0,0-1 1,0 1-1,0-1 1,0 1-1,0-1 0,0 0 1,0 0-1,1 0 1,-1 0-1,0-1 0,1 1 1,-1-1-1,0 1 1,1-1-1,-1 0 0,1 0 1,-1 0-1,1 0 1,2-1-1,3 0 2,0-1 0,-1 0 0,1-1-1,-1 1 1,0-2 0,0 1 0,0-1 0,0 0 0,-1 0 0,1-1 0,-1 0-1,0 0 1,0 0 0,-1-1 0,10-12 0,3-8 74,0-1 0,22-47 0,-26 46-74,-2 9-15,-9 16 0,0-1 0,-1 0 0,1 0 0,-1 0 0,0-1 0,0 1 0,0 0 0,1-8 0,-12 41 0,7-7 0,1 0 0,2 0 0,0-1 0,1 1 0,9 37 0,-10-55 0,-1 0 0,1-1 0,0 1 0,1-1 0,-1 1 0,1-1 0,-1 0 0,1 0 0,0 1 0,0-1 0,0-1 0,1 1 0,-1 0 0,1 0 0,-1-1 0,1 1 0,5 2 0,-5-4 0,-1 0 0,1 0 0,0 0 0,0 0 0,0 0 0,0-1 0,0 0 0,0 1 0,0-1 0,1 0 0,-1-1 0,0 1 0,0 0 0,0-1 0,0 0 0,0 1 0,0-1 0,-1-1 0,1 1 0,0 0 0,3-2 0,3-3 0,1 0 0,-1-1 0,0 1 0,-1-1 0,0-1 0,12-13 0,38-58 0,-18 23 0,-19 25 0,-16 22 0,0 1 0,0 0 0,10-10 0,-15 18 0,0 0 0,0 0 0,0 0 0,1 0 0,-1 0 0,0 0 0,0-1 0,0 1 0,0 0 0,0 0 0,0 0 0,0 0 0,0 0 0,1 0 0,-1 0 0,0 0 0,0 0 0,0 0 0,0 0 0,0 0 0,0 0 0,0 0 0,1 0 0,-1 0 0,0 0 0,0 0 0,0 0 0,0 0 0,0 0 0,0 0 0,1 0 0,-1 0 0,0 0 0,0 0 0,0 0 0,0 0 0,0 0 0,0 0 0,0 1 0,0-1 0,1 0 0,-1 0 0,0 0 0,0 0 0,0 0 0,0 0 0,0 0 0,3 9 0,-1 11 0,-2 14 0,-1 0 0,-1 0 0,-2 0 0,-2-1 0,-15 54 0,21-86 0,0 0 0,-1-1 0,1 1 0,0 0 0,0-1 0,-1 1 0,1 0 0,0-1 0,-1 1 0,1 0 0,-1-1 0,1 1 0,-1-1 0,1 1 0,-1-1 0,1 1 0,-1-1 0,-1 1 0,2-1 0,0 0 0,-1 0 0,1 0 0,0 0 0,-1 0 0,1 0 0,0 0 0,-1 0 0,1-1 0,0 1 0,0 0 0,-1 0 0,1 0 0,0 0 0,-1-1 0,1 1 0,0 0 0,0 0 0,0-1 0,-1 1 0,1 0 0,0 0 0,0-1 0,0 1 0,-1 0 0,1-1 0,0 1 0,-1-2 0,1 0 0,-1 0 0,1 0 0,-1 0 0,1 1 0,-1-1 0,1 0 0,0 0 0,0 0 0,0 0 0,0 0 0,1 0 0,-1 0 0,1-2 0,0 1 0,0 0 0,1 0 0,-1 0 0,1 0 0,0 0 0,0 0 0,0 0 0,0 1 0,1-1 0,-1 1 0,1-1 0,-1 1 0,1 0 0,3-2 0,2 0 0,0 0 0,0 1 0,1 0 0,13-3 0,11-1 0,-1-2 0,0-2 0,0-1 0,-1-1 0,40-24 0,-52 24 0,-1-1 0,0-1 0,0-1 0,-2 0 0,0-2 0,-1 0 0,-1 0 0,0-1 0,13-27 0,-9 16 0,-2-2 0,-2 0 0,-1 0 0,-1-2 0,-1 1 0,-3-1 0,0-1 0,-2 1 0,-2-1 0,-1 0 0,-2-1 0,-1 1 0,-2 0 0,-11-62 0,13 96 0,0 0 0,0 0 0,-1 0 0,1 0 0,0 0 0,0 0 0,-1 0 0,1 0 0,0 0 0,-1 1 0,1-1 0,-1 0 0,1 0 0,-1 1 0,1-1 0,-1 0 0,1 0 0,-1 1 0,0-1 0,0 1 0,0-2 0,0 2 0,1 0 0,-1 1 0,0-1 0,1 0 0,-1 0 0,0 0 0,1 0 0,-1 1 0,1-1 0,-1 0 0,1 0 0,-1 1 0,1-1 0,-1 0 0,1 1 0,-1-1 0,1 1 0,-1-1 0,1 1 0,0-1 0,-1 1 0,0 0 0,-3 6 0,0-1 0,0 1 0,-4 12 0,-3 14 0,1-1 0,-8 55 0,-1 70 0,18-151 0,-6 208 0,7-178 0,1-11 0,3 32 0,-2-47 0,0 0 0,0 0 0,1 0 0,0-1 0,0 1 0,6 9 0,-8-17 0,-1-1 0,1 1 0,0-1 0,0 1 0,0-1 0,1 1 0,-1-1 0,0 0 0,1 1 0,-1-1 0,0 0 0,1 0 0,-1 0 0,1 0 0,0 0 0,-1-1 0,1 1 0,0 0 0,0-1 0,-1 1 0,1-1 0,3 1 0,-2-1 0,0-1 0,0 1 0,1-1 0,-1 1 0,0-1 0,0 0 0,0 0 0,0 0 0,0-1 0,0 1 0,5-4 0,3-3 0,0-1 0,0-1 0,-1 1 0,17-21 0,75-110 0,-102 164 0,-5-1 0,-2 29 0,7-45 0,-1 1 0,1-1 0,1 1 0,-1-1 0,1 1 0,1-1 0,-1 1 0,4 7 0,-4-14 0,0 1 0,0 0 0,0-1 0,0 1 0,0-1 0,0 1 0,1-1 0,-1 0 0,0 1 0,1-1 0,-1 0 0,1 0 0,0 0 0,-1 0 0,1 0 0,0 0 0,0-1 0,-1 1 0,1-1 0,0 1 0,0-1 0,0 1 0,0-1 0,2 0 0,3 0 0,1 0 0,-1 0 0,0-1 0,0 0 0,7-2 0,48-15 0,70-30 0,-38 12 0,-72 25 0,-20 9 0,0 1 0,0 0 0,1 0 0,-1-1 0,0 1 0,1 1 0,-1-1 0,1 0 0,-1 1 0,5-1 0,-79 47 0,62-40 0,0 1 0,1-1 0,0 1 0,0 1 0,1 0 0,0 0 0,0 1 0,-8 12 0,13-18 0,1 1 0,0-1 0,1 0 0,-1 1 0,1 0 0,-1-1 0,1 1 0,0 0 0,0-1 0,1 1 0,-1 0 0,1 6 0,0-7 0,1-1 0,-1 1 0,1 0 0,0-1 0,0 1 0,0-1 0,0 1 0,0-1 0,1 0 0,-1 1 0,1-1 0,-1 0 0,1 0 0,0 0 0,0 0 0,0 0 0,0 0 0,0 0 0,4 2 0,-1-2 0,-1 0 0,0 0 0,0 0 0,1-1 0,-1 1 0,1-1 0,-1 0 0,1-1 0,-1 1 0,1-1 0,0 0 0,-1 0 0,1 0 0,0 0 0,-1-1 0,1 0 0,-1 0 0,1 0 0,5-3 0,-9 4 64,0-1 0,1 0 0,-1 1 1,0-1-1,0 1 0,0-1 0,0 0 0,0 0 0,0 0 1,-1 0-1,1 0 0,0 0 0,0 0 0,0-1 0,4-7-3882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0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17487,'0'0'3640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1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11952,'0'0'280,"62"-14"-192,-3 2 0,13-5 536,3 5 0,10 2 224,-5 4-8,-1 4 16,-13 2 7,-13-4-103,-13 2 16,-16 2-304,-8 2 8,-8 2-312,-4-2 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1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12664,'0'0'3911,"62"-53"-3847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3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1 288 10248,'0'0'3832,"12"-8"-3188,207-150 2962,-143 106-853,-71 49-2076,-1 1 1795,-4 12-1818,0-8-846,-2 37 596,1-32-347,0 0 0,0 1 0,1-1 1,0 0-1,0 0 0,1 1 0,0-1 1,0 0-1,1 0 0,0 0 0,0 0 1,4 9-1,-3-12-36,-1 0 0,0 0-1,1 0 1,0 0 0,0-1 0,0 1 0,0-1 0,0 0-1,1 0 1,0 0 0,-1 0 0,1 0 0,0-1 0,1 0-1,-1 0 1,5 2 0,-3-2 0,0-1 0,0 0 0,0-1 0,0 1 0,-1-1 0,1 0 0,0 0 0,0-1 0,0 0 0,0 0 0,7-3 0,9-4 34,0-1 1,-1-1 0,0-1 0,-1-1 0,23-18 0,26-20 103,-28 19 4,1 2 1,46-24-1,-80 50-33,-8 5 0,-12 9 43,3-4-176,-14 14 32,-7 4 23,-32 37 0,53-52-37,1 0-1,0 1 0,1 0 1,0 1-1,1-1 0,0 1 0,-7 21 1,13-31-14,-1 0 1,0 0 0,1-1 0,0 1-1,-1 0 1,1 0 0,0 0-1,0 0 1,0 0 0,0 0-1,0-1 1,1 1 0,-1 0-1,1 3 1,0-4 1,-1-1-1,1 1 0,0 0 0,-1 0 1,1-1-1,0 1 0,0 0 1,-1-1-1,1 1 0,0-1 1,0 1-1,0-1 0,0 1 1,0-1-1,0 0 0,0 1 1,0-1-1,0 0 0,0 0 1,0 0-1,0 0 0,0 0 1,0 0-1,0 0 0,0 0 1,1 0-1,7-2 28,0 1 0,-1-1 0,1-1 1,-1 0-1,1 0 0,-1 0 0,0-1 0,-1 0 1,1-1-1,0 0 0,-1 0 0,0 0 0,-1-1 1,11-11-1,-7 6 50,0 0 1,-1-1-1,-1 0 1,0 0-1,0-1 1,-1 0 0,10-27-1,-15 27 292,-4 26-319,3-1-71,-1 0 0,2 0-1,-1 0 1,2 0-1,-1 0 1,2 0-1,0-1 1,0 1 0,1-1-1,8 14 1,-12-24 22,0 0 0,0 0 1,0 0-1,0 0 0,0 0 1,0 0-1,1-1 0,-1 1 0,0 0 1,1 0-1,-1-1 0,0 1 1,1-1-1,-1 1 0,1-1 1,-1 0-1,1 0 0,-1 0 0,1 1 1,-1-1-1,1 0 0,-1-1 1,1 1-1,-1 0 0,1 0 0,-1-1 1,1 1-1,-1-1 0,1 1 1,-1-1-1,0 0 0,2 0 1,6-4 46,0 0 0,-1 0 0,12-10 0,-18 13-40,142-117 698,-144 118-703,2 0-1,-1 0 0,0 0 1,0 0-1,0 0 0,0 0 1,1 1-1,-1-1 0,0 0 1,0 1-1,1-1 0,-1 1 1,1-1-1,-1 1 0,1 0 0,-1-1 1,0 1-1,1 0 0,-1 0 1,1 0-1,-1 0 0,1 0 1,-1 1-1,3-1 0,-3 1-1,1 1-1,-1-1 1,0 0-1,0 0 1,1 0-1,-1 1 0,0-1 1,-1 1-1,1-1 1,0 1-1,0-1 1,0 1-1,-1-1 1,1 1-1,-1-1 0,0 1 1,1 0-1,-1-1 1,0 1-1,0 2 1,1 8 31,-1 1 1,-3 21-1,1-25 14,1 0 0,0 1 0,1-1 0,0 0 0,1 1 0,2 9 0,-3-19-42,0 1-1,0-1 1,0 1-1,0-1 1,0 0 0,0 1-1,0-1 1,1 0-1,-1 1 1,0-1-1,0 0 1,1 1 0,-1-1-1,0 0 1,0 1-1,1-1 1,-1 0 0,0 0-1,1 1 1,-1-1-1,0 0 1,1 0 0,-1 0-1,0 1 1,1-1-1,-1 0 1,1 0-1,-1 0 1,0 0 0,1 0-1,0 0 1,13-5 103,14-15-6,-28 19-97,40-41 154,-30 31-79,0 0-1,1 1 1,0 0 0,20-14-1,-22 20 34,-6 12-71,-2-2-32,1 5 7,0 3-21,1 0-1,0-1 1,1 1-1,8 19 0,-11-31 11,0 1-1,0-1 1,1 1 0,-1-1-1,1 1 1,0-1 0,0 0-1,-1 0 1,1 0 0,1 0-1,-1 0 1,0 0 0,0-1-1,1 1 1,-1-1 0,1 1-1,-1-1 1,1 0-1,-1 0 1,1 0 0,0 0-1,0-1 1,0 1 0,-1-1-1,1 1 1,0-1 0,0 0-1,5-1 1,0 0-1,-1-1 0,0 1-1,0-1 1,0-1 0,-1 0 0,1 0-1,0 0 1,-1 0 0,0-1 0,11-8 0,-1-4 8,1 1 0,15-22 0,-25 29-15,0-2 0,1 0 0,7-17 0,-11 20 0,-1 0 0,2 0 0,-1 0 0,1 1 0,-1 0 0,2-1 0,-1 2 0,1-1 0,6-5 0,-11 11 0,0 0 0,-1 0 0,1-1 0,0 1 0,0 0 0,0 0 0,-1 0 0,1 0 0,0 0 0,0 0 0,0 0 0,-1 0 0,1 0 0,0 0 0,0 0 0,-1 0 0,1 1 0,0-1 0,0 0 0,-1 1 0,1-1 0,0 0 0,0 1 0,-1-1 0,1 1 0,-1-1 0,1 1 0,0-1 0,-1 1 0,1 0 0,-1-1 0,1 1 0,-1 0 0,0-1 0,1 1 0,-1 0 0,0-1 0,1 1 0,-1 0 0,0 1 0,15 38 0,-13-32 0,4 16 0,0 0 0,4 41 0,-9-54 0,0 0 0,-1-1 0,-1 1 0,1 0 0,-2 0 0,1-1 0,-2 1 0,-5 18 0,7-29 0,1 1 0,0 0 0,0-1 0,-1 1 0,1-1 0,0 1 0,-1-1 0,1 0 0,0 1 0,-1-1 0,1 1 0,-1-1 0,1 0 0,0 1 0,-1-1 0,1 0 0,-1 1 0,1-1 0,-1 0 0,0 0 0,1 1 0,-1-1 0,1 0 0,-1 0 0,1 0 0,-1 0 0,1 0 0,-1 0 0,0 0 0,0 0 0,-1 0 0,0-1 0,0 0 0,0 1 0,0-1 0,0 0 0,0 0 0,1 0 0,-1 0 0,-1-1 0,-31-30 0,-24-33 0,57 62 0,8 3 0,11 6 0,-6 0 0,1 0 0,0-2 0,0 1 0,0-2 0,0 0 0,1 0 0,-1-1 0,27 0 0,-30-2 0,0-1 0,1 0 0,-1 0 0,0-2 0,0 1 0,0-1 0,0 0 0,-1-1 0,1 0 0,-1-1 0,0 0 0,13-9 0,3-6 0,-1-2 0,-1 0 0,27-33 0,-49 54 0,-1 0 0,0 1 0,1-1 0,-1 0 0,1 1 0,-1-1 0,1 1 0,-1-1 0,1 0 0,-1 1 0,1-1 0,0 1 0,-1 0 0,1-1 0,-1 1 0,1-1 0,0 1 0,0 0 0,-1-1 0,1 1 0,0 0 0,0 0 0,-1 0 0,1 0 0,0 0 0,0 0 0,1 0 0,-1 1 0,0 0 0,0 1 0,-1-1 0,1 1 0,0-1 0,0 1 0,-1-1 0,1 1 0,-1 0 0,1 2 0,1 3 0,9 43 0,6 19 0,-15-63 0,0 0 0,0 0 0,1 0 0,0-1 0,0 1 0,0-1 0,1 0 0,6 8 0,-9-13 0,-1 0 0,1 1 0,-1-1 0,1 0 0,0 1 0,-1-1 0,1 0 0,-1 0 0,1 1 0,0-1 0,-1 0 0,1 0 0,0 0 0,-1 0 0,1 0 0,0 0 0,-1 0 0,1 0 0,-1 0 0,1 0 0,0-1 0,-1 1 0,1 0 0,0 0 0,-1 0 0,1-1 0,-1 1 0,1 0 0,-1-1 0,1 1 0,-1-1 0,1 0 0,19-17 0,-17 15 0,10-13 0,-1-1 0,-1-1 0,-1 0 0,0 0 0,-1-1 0,7-20 0,13-27 0,-29 66 0,0-1 0,1 1 0,-1-1 0,0 1 0,0 0 0,1-1 0,-1 1 0,0 0 0,0-1 0,1 1 0,-1 0 0,0 0 0,1-1 0,-1 1 0,1 0 0,-1 0 0,0 0 0,1-1 0,-1 1 0,1 0 0,-1 0 0,0 0 0,1 0 0,-1 0 0,1 0 0,-1 0 0,1 0 0,-1 0 0,0 0 0,1 0 0,-1 0 0,1 0 0,-1 0 0,0 1 0,1-1 0,-1 0 0,1 0 0,-1 0 0,0 0 0,1 1 0,-1-1 0,0 0 0,1 1 0,-1-1 0,0 0 0,1 0 0,-1 1 0,0-1 0,0 1 0,1-1 0,-1 1 0,21 26 0,-9-10 0,-4-9 0,1 0 0,0 0 0,0-1 0,0 0 0,14 6 0,-18-10 0,0-1 0,0 0 0,1 0 0,-1 0 0,1-1 0,-1 0 0,1 0 0,-1 0 0,1-1 0,0 0 0,-1 0 0,12-2 0,-5 0 0,0-2 0,0 0 0,0 0 0,0-1 0,-1-1 0,0 0 0,0 0 0,0-1 0,-1-1 0,0 1 0,-1-2 0,0 1 0,0-1 0,0-1 0,-1 0 0,-1 0 0,0 0 0,0-1 0,-1 0 0,9-21 0,-11 18 0,-8 22 0,-9 23 0,10-23 0,1 0 0,-1 1 0,1 0 0,1 0 0,0-1 0,0 1 0,1 0 0,0 0 0,0 0 0,1 0 0,0 0 0,0 0 0,1-1 0,1 1 0,-1-1 0,6 11 0,-8-18 0,1 0 0,-1 0 0,1 0 0,0 0 0,0 0 0,0 0 0,-1 0 0,1 0 0,0 0 0,0 0 0,0 0 0,0 0 0,0-1 0,1 1 0,-1 0 0,0-1 0,0 1 0,0-1 0,1 0 0,-1 1 0,0-1 0,0 0 0,3 1 0,-2-2 0,1 1 0,-1 0 0,1-1 0,-1 0 0,1 1 0,-1-1 0,1 0 0,-1 0 0,0-1 0,0 1 0,4-2 0,3-5 0,1 0 0,-1-1 0,16-18 0,-6 0 0,-17 22 0,1 1 0,0-1 0,-1 1 0,2 0 0,-1 0 0,0 0 0,1 1 0,0-1 0,0 1 0,0 0 0,0 0 0,0 0 0,1 0 0,-1 1 0,8-3 0,-11 5 0,1 0 0,-1 0 0,1 0 0,-1 0 0,1 0 0,-1 1 0,0-1 0,1 1 0,-1-1 0,1 1 0,-1-1 0,0 1 0,1 0 0,-1 0 0,0-1 0,0 1 0,1 0 0,-1 0 0,0 0 0,0 0 0,0 1 0,1 0 0,22 35 0,-16-25 0,-3-4 0,1-1 0,0 0 0,0 0 0,0-1 0,13 11 0,-15-15 0,-1 1 0,1-1 0,-1 0 0,1 0 0,0 0 0,0 0 0,0-1 0,0 0 0,0 1 0,0-1 0,0-1 0,0 1 0,1-1 0,7 0 0,-2-1 0,0-1 0,1 0 0,-1-1 0,0 0 0,-1-1 0,1 0 0,-1 0 0,1-1 0,14-11 0,-10 6 0,-1-1 0,0-1 0,-1 0 0,0 0 0,12-18 0,-16 20 0,0 1 0,1 0 0,1 0 0,14-11 0,-18 16 0,-6 4 0,0-1 0,0 1 0,1 0 0,-1 0 0,0 0 0,0 0 0,1 0 0,-1 0 0,0 0 0,0 0 0,1 0 0,-1 0 0,0 0 0,1 0 0,-1 0 0,0 0 0,0 0 0,1 0 0,-1 0 0,0 0 0,0 0 0,1 1 0,-1-1 0,0 0 0,0 0 0,1 0 0,-1 0 0,0 0 0,0 1 0,0-1 0,1 0 0,-1 0 0,0 1 0,0-1 0,0 0 0,0 1 0,10 14 0,1 19 0,-9-22 0,0 0 0,-1 0 0,-1 15 0,0-24 0,0 0 0,0-1 0,0 1 0,-1-1 0,1 1 0,-1-1 0,0 1 0,1-1 0,-1 1 0,0-1 0,0 1 0,-1-1 0,1 0 0,0 0 0,-1 1 0,1-1 0,-1 0 0,0-1 0,0 1 0,0 0 0,-3 2 0,2-3 0,0 0 0,1-1 0,-1 1 0,0-1 0,0 0 0,0 0 0,0 0 0,0 0 0,1 0 0,-1-1 0,0 1 0,-5-2 0,-31-13 0,20 4 0,19 11 0,0 0 0,0 0 0,0 0 0,0 0 0,0 0 0,0 0 0,0 0 0,0 0 0,0 0 0,0 0 0,0 0 0,0 0 0,0 0 0,0 0 0,0 0 0,0 0 0,1 0 0,-1 0 0,0 0 0,0 0 0,0-1 0,0 1 0,0 0 0,0 0 0,0 0 0,0 0 0,0 0 0,0 0 0,0 0 0,0 0 0,0 0 0,0 0 0,0 0 0,0 0 0,0 0 0,0 0 0,0 0 0,0 0 0,0 0 0,0 0 0,0 0 0,0 0 0,0 0 0,0 0 0,12 4 0,14 8 0,-2 1 0,39 28 0,-44-29 0,-9-5 0,0-1 0,1 0 0,15 5 0,-18-10 0,0 0 0,0-1 0,0 0 0,0 0 0,0 0 0,0-1 0,0-1 0,9-2 0,-17 4 0,16-5 0,0 0 0,-1-1 0,0-1 0,-1-1 0,1 0 0,-1 0 0,-1-2 0,13-10 0,-21 16 0,-1 0 0,0 0 0,-1 0 0,6-7 0,-8 9 0,0 1 0,0-1 0,0 1 0,0 0 0,-1-1 0,1 0 0,-1 1 0,1-1 0,-1 1 0,1-1 0,-1 0 0,0 1 0,0-1 0,0 0 0,0 1 0,0-1 0,0 0 0,-1-2 0,0 3 0,1 0 0,-1 0 0,1 0 0,-1 0 0,0 0 0,1 0 0,-1 0 0,0 0 0,0 0 0,1 1 0,-1-1 0,0 0 0,0 1 0,0-1 0,0 1 0,0-1 0,0 1 0,0-1 0,0 1 0,0-1 0,0 1 0,0 0 0,0 0 0,0 0 0,0 0 0,-1 0 0,1 0 0,0 0 0,0 0 0,0 0 0,0 0 0,0 0 0,0 1 0,0-1 0,0 0 0,0 1 0,0-1 0,0 1 0,0-1 0,0 1 0,0 0 0,0-1 0,-1 2 0,1-1 0,-1-1 0,1 1 0,-1 0 0,1 0 0,0 1 0,-1-1 0,1 0 0,0 0 0,0 0 0,0 1 0,0-1 0,0 1 0,0-1 0,0 1 0,0-1 0,1 1 0,-1-1 0,1 1 0,-1 0 0,1-1 0,-1 1 0,1 0 0,0-1 0,0 1 0,0 0 0,0 0 0,0-1 0,0 1 0,1 2 0,1 0 0,1 0 0,-1 0 0,1-1 0,0 1 0,0-1 0,0 0 0,0 0 0,0 0 0,1 0 0,-1-1 0,1 1 0,0-1 0,0 0 0,0 0 0,8 3 0,4 0 0,1 0 0,27 5 0,-12-5 328,0-2 0,42 0 0,-54-3-1312,0-2 0,0 0 1,-1-1-1,37-10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1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79 11448,'0'0'760,"119"-2"-288,-6-2 48,38-4 0,35-6 144,-11 6 16,-46 4 32,-14-4 15,-6-4-63,1 2 0,13 8-272,-20-5-8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5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307 539 5416,'0'0'7549,"-12"-2"-6953,6 1-504,0 0-16,0 0 0,0 0 1,1 0-1,-1 1 0,0 0 1,0 0-1,0 1 0,0-1 0,1 1 1,-1 0-1,0 1 0,1 0 1,-9 3-1,-4 5 234,0 0 1,1 2-1,0 0 1,1 0-1,0 2 1,1 0 0,0 1-1,2 0 1,-17 24-1,27-35-216,0 0-1,1 0 1,-1 0-1,1 1 1,0-1-1,0 1 1,0 0-1,1-1 1,0 1-1,0 0 1,0 0 0,0 0-1,1 0 1,0 0-1,0 0 1,0 0-1,0 0 1,1 0-1,0 0 1,0-1-1,0 1 1,1 0-1,0 0 1,0-1-1,0 1 1,0-1-1,1 0 1,-1 1 0,1-1-1,0-1 1,1 1-1,6 6 1,-7-8-39,0 0 0,0 0 1,0 0-1,1-1 0,-1 1 1,1-1-1,-1 0 0,1 0 1,-1 0-1,1 0 0,0-1 1,0 0-1,-1 1 0,1-1 1,0-1-1,-1 1 0,1 0 1,0-1-1,-1 0 0,1 0 0,0 0 1,3-2-1,6-2 100,1-1 1,-2 0-1,1-1 1,17-12-1,-13 5-4,0 0-1,-1-1 1,0-1 0,-1 0-1,-1-1 1,17-28 0,63-121 567,-69 118-532,-8 10-28,-1 0 1,-2-1 0,-2 0-1,-1-1 1,10-79 0,-15 82-55,0 8 96,2-55 0,-11 80-80,-4 8-65,-4 7-21,-56 115 211,58-105-171,1 1-1,0 0 1,2 0 0,-4 28-1,2 7 192,0 78 1,9-103-130,0-1 0,2 1 0,15 61 0,-16-82-76,1-1 0,1 0 0,0 0 1,1 0-1,0 0 0,0-1 0,1 0 0,0 0 0,0 0 1,10 9-1,-12-14-26,1 0 0,0 0 1,0 0-1,0-1 0,0 0 1,0 0-1,1 0 0,-1-1 0,1 0 1,0 0-1,0 0 0,0-1 1,0 1-1,0-1 0,0-1 1,0 1-1,0-1 0,0 0 0,8-2 1,-4 1-1,0-1 0,-1 0 1,1-1-1,0 0 0,-1-1 0,1 0 0,-1 0 1,0-1-1,-1 0 0,12-8 0,-15 9-7,0-1 0,0 1 0,0-1 0,0 0-1,-1-1 1,0 1 0,0-1 0,0 0-1,-1 0 1,1 0 0,-2 0 0,1-1 0,-1 1-1,0-1 1,0 0 0,1-7 0,-3 7 5,1 1 1,-1-1-1,0 1 0,0-1 1,-1 0-1,0 1 1,0-1-1,-1 1 0,0 0 1,0-1-1,0 1 1,-1 0-1,-6-11 0,7 14-20,0 1-1,0-1 1,0 1-1,0-1 1,-1 1-1,1 0 1,-1 0-1,1 0 1,-1 0-1,0 0 1,0 1-1,1-1 0,-1 1 1,-1 0-1,1 0 1,0 0-1,0 0 1,0 0-1,0 1 1,-1 0-1,1-1 1,0 1-1,0 0 1,-1 1-1,1-1 1,0 0-1,0 1 1,0 0-1,-1 0 1,-2 1-1,0 0-7,1 1 1,0-1-1,0 1 0,0 0 1,0 1-1,1-1 0,-1 1 0,1 0 1,0 0-1,0 0 0,0 1 1,1-1-1,-1 1 0,1 0 0,0 0 1,0 0-1,1 1 0,0-1 1,0 0-1,0 1 0,0 0 0,1-1 1,-1 10-1,0 0 19,1 0 0,0 0 0,1 0 0,1 0 0,0 0 0,1 0 0,1 0-1,4 15 1,-5-26 1,0 1-1,0-1 1,0 1-1,1-1 1,0 0-1,-1 0 0,1 0 1,1 0-1,-1 0 1,1-1-1,-1 0 1,1 0-1,0 0 0,0 0 1,0 0-1,1-1 1,-1 1-1,0-1 1,1 0-1,0-1 1,-1 1-1,1-1 0,0 0 1,0 0-1,7 0 1,1 0 40,0 0 0,0-1 0,0-1 0,0 0 0,0 0 1,0-1-1,-1-1 0,20-6 0,-4-3-64,0-2 0,-1 0 0,0-1 0,-2-2 0,44-36 0,-25 11 0,16-15 0,-52 51 0,0 0 0,0 1 0,0 0 0,1 0 0,-1 1 0,12-4 0,-16 7 0,1 0 0,-1 0 0,1 1 0,-1 0 0,1 0 0,0 0 0,-1 1 0,1 0 0,-1 0 0,0 0 0,1 0 0,-1 0 0,0 1 0,0 0 0,1 0 0,-1 0 0,-1 0 0,1 1 0,0 0 0,-1-1 0,1 1 0,-1 1 0,0-1 0,0 0 0,3 6 0,-6-10 0,0 1 0,0 0 0,0 0 0,0 0 0,-1 0 0,1 0 0,0 0 0,0 0 0,0 0 0,-1 0 0,1 0 0,0 0 0,0 0 0,0 0 0,0 1 0,-1-1 0,1 0 0,0 0 0,0 0 0,0 0 0,0 0 0,-1 0 0,1 0 0,0 0 0,0 1 0,0-1 0,0 0 0,0 0 0,0 0 0,-1 0 0,1 0 0,0 1 0,0-1 0,0 0 0,0 0 0,0 0 0,0 0 0,0 1 0,0-1 0,0 0 0,0 0 0,0 0 0,0 1 0,0-1 0,0 0 0,0 0 0,0 0 0,0 0 0,0 1 0,0-1 0,0 0 0,0 0 0,0 0 0,0 0 0,0 1 0,0-1 0,1 0 0,-1 0 0,0 0 0,0 0 0,0 0 0,0 1 0,0-1 0,1 0 0,-22-5 0,14 3 0,-30-8 0,28 7 0,1 0 0,-1 1 0,-17-2 0,22 4 0,0 0 0,0 1 0,0-1 0,0 1 0,1-1 0,-1 1 0,0 1 0,0-1 0,0 0 0,1 1 0,-1 0 0,-4 3 0,4-3 0,1 1 0,0-1 0,0 1 0,0 0 0,1 0 0,-1 0 0,1 0 0,0 0 0,-1 1 0,1-1 0,1 1 0,-1-1 0,0 1 0,1 0 0,0 0 0,0 0 0,0 0 0,0-1 0,1 1 0,0 0 0,-1 0 0,1 0 0,1 0 0,-1 0 0,2 7 0,0-2 0,0 1 0,0 0 0,1-1 0,1 0 0,0 0 0,0 0 0,1 0 0,0 0 0,7 8 0,-8-12 0,0-1 0,0 0 0,1 0 0,-1 0 0,1-1 0,0 1 0,0-1 0,1 0 0,-1-1 0,1 1 0,-1-1 0,1 0 0,0-1 0,-1 1 0,1-1 0,0 0 0,0 0 0,0-1 0,0 0 0,7-1 0,8 0 0,0-2 0,0 0 0,0-2 0,27-9 0,6-6 0,-1-3 0,91-54 0,-93 48 0,-44 26 0,3-2 0,0-1 0,-1 1 0,1-2 0,-1 1 0,0-1 0,-1-1 0,15-15 0,-23 23 0,0 0 0,1 0 0,-1-1 0,0 1 0,0 0 0,0 0 0,0 0 0,0 0 0,1 0 0,-1-1 0,0 1 0,0 0 0,0 0 0,0 0 0,0 0 0,0-1 0,0 1 0,0 0 0,0 0 0,1 0 0,-1-1 0,0 1 0,0 0 0,0 0 0,0 0 0,0-1 0,0 1 0,0 0 0,0 0 0,0 0 0,-1-1 0,1 1 0,0 0 0,0 0 0,0 0 0,0 0 0,0-1 0,0 1 0,0 0 0,0 0 0,0 0 0,-1-1 0,-10 3 0,-20 10 0,25-9 0,-11 5 0,1 1 0,1 0 0,0 2 0,0-1 0,1 2 0,0 0 0,1 1 0,1 0 0,0 1 0,0 0 0,-17 30 0,26-39 0,0 0 0,1 0 0,-1 1 0,1-1 0,0 1 0,1-1 0,-1 1 0,1 0 0,0-1 0,1 1 0,-1 0 0,1 0 0,1 6 0,-1-11 0,0 0 0,0 0 0,0-1 0,0 1 0,0 0 0,1-1 0,-1 1 0,0-1 0,0 1 0,1 0 0,-1-1 0,0 1 0,1-1 0,-1 1 0,1 0 0,-1-1 0,1 1 0,-1-1 0,1 0 0,-1 1 0,1-1 0,-1 1 0,1-1 0,-1 0 0,1 1 0,0-1 0,-1 0 0,1 0 0,0 1 0,2-1 0,-1 0 0,0 0 0,0 0 0,1 0 0,-1 0 0,0 0 0,0-1 0,0 1 0,3-2 0,4-1 0,0-1 0,0 0 0,11-7 0,-7 2 0,0-1 0,0 0 0,-1-1 0,-1 0 0,0 0 0,12-18 0,1-5 0,23-44 0,-43 57 0,-6 18 0,-2 10 0,3-5 0,-3 9 0,0-1 0,1 1 0,0 1 0,0-1 0,0 12 0,2-7 0,0 0 0,2 22 0,0-33 0,-1 0 0,1 0 0,0 0 0,1 0 0,-1 0 0,1-1 0,0 1 0,0 0 0,0-1 0,1 0 0,5 9 0,-6-12 0,-1 1 0,1-1 0,0 0 0,0 0 0,0 1 0,0-1 0,0 0 0,0-1 0,0 1 0,1 0 0,-1-1 0,0 1 0,0-1 0,0 0 0,1 1 0,-1-1 0,0 0 0,0 0 0,1-1 0,-1 1 0,0 0 0,0-1 0,1 0 0,-1 1 0,0-1 0,0 0 0,0 0 0,0 0 0,2-2 0,6-2 0,-1-1 0,0 0 0,0 0 0,13-14 0,21-23 0,49-67 0,-91 108 0,0 0 0,0 1 0,0-1 0,0 1 0,1 0 0,-1-1 0,1 1 0,-1 0 0,1 0 0,-1 0 0,1 0 0,0 0 0,-1 0 0,4 0 0,-5 5 0,0 0 0,0 1 0,0-1 0,-1 0 0,1 0 0,-3 7 0,3-10 0,-8 35 0,3-12 0,0 0 0,-3 47 0,8-68 0,0-1 0,0 1 0,0-1 0,1 1 0,-1 0 0,1-1 0,-1 1 0,1-1 0,0 1 0,0-1 0,2 4 0,-3-5 0,1 0 0,0-1 0,-1 1 0,1-1 0,0 1 0,0-1 0,-1 1 0,1-1 0,0 1 0,0-1 0,0 0 0,0 0 0,0 1 0,0-1 0,0 0 0,-1 0 0,1 0 0,0 0 0,0 0 0,0 0 0,0 0 0,0 0 0,0 0 0,0 0 0,0-1 0,0 1 0,0 0 0,-1-1 0,1 1 0,0-1 0,0 1 0,0-1 0,0 0 0,10-5 0,-1-1 0,0 0 0,-1-1 0,14-12 0,12-11 0,19-18 0,-19 16 0,-35 32 0,1 0 0,-1 1 0,1-1 0,0 1 0,-1-1 0,1 1 0,0-1 0,-1 1 0,1-1 0,0 1 0,0 0 0,-1-1 0,1 1 0,0 0 0,0 0 0,1-1 0,-2 2 0,1-1 0,-1 0 0,0 0 0,0 0 0,1 1 0,-1-1 0,0 0 0,0 0 0,0 0 0,1 1 0,-1-1 0,0 0 0,0 1 0,0-1 0,0 0 0,1 0 0,-1 1 0,0-1 0,0 0 0,0 1 0,0-1 0,0 0 0,0 1 0,0-1 0,0 0 0,0 1 0,0-1 0,0 1 0,-6 29 0,-48 129 0,-87 175 0,113-273 0,-89 168 0,114-225 0,0 0 0,0-1 0,0 1 0,0 0 0,0-1 0,-7 5 0,9-7 0,1-1 0,-1 1 0,0 0 0,0-1 0,0 1 0,0-1 0,0 1 0,0-1 0,0 1 0,0-1 0,0 0 0,0 1 0,0-1 0,0 0 0,0 0 0,0 0 0,0 0 0,0 0 0,-1 0 0,1 0 0,0 0 0,0 0 0,0-1 0,0 1 0,0 0 0,0-1 0,0 1 0,0-1 0,0 1 0,0-1 0,0 1 0,1-1 0,-1 0 0,0 1 0,-1-2 0,-1-3 0,0 0 0,0 0 0,1 0 0,0 0 0,0 0 0,0 0 0,1 0 0,-1-1 0,1 1 0,1 0 0,-1-1 0,1 1 0,0-1 0,0-5 0,1-5 0,1 0 0,0 0 0,8-27 0,-6 29 0,1 0 0,1 0 0,1 1 0,0-1 0,0 2 0,1-1 0,1 1 0,0 0 0,1 1 0,21-20 0,-13 16 0,1 0 0,1 2 0,0 0 0,1 1 0,1 1 0,22-8 0,-25 11 0,8-3 0,0 0 0,0 2 0,1 1 0,57-9 0,-44 15-3935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9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1 948 6128,'0'0'8481,"13"-15"-8097,175-207 1015,-39 11 363,-124 167-1336,-2-1 0,-1-1 0,-3-1 1,17-61-1,-33 94-265,0-1 0,0 1 0,-2 0 0,0-1 0,-1-21 0,-1 14 229,2 21-381,-1 1 1,0 0-1,0 0 0,0-1 1,0 1-1,0 0 1,0 0-1,0-1 1,0 1-1,0 0 1,0-1-1,0 1 1,0 0-1,0 0 0,0-1 1,0 1-1,-1 0 1,1 0-1,0-1 1,0 1-1,0 0 1,0 0-1,0-1 0,-1 1 1,1 0-1,0 0 1,0 0-1,0-1 1,-1 1-1,1 0 1,0 0-1,0 0 0,-1 0 1,1 0-1,0-1 1,0 1-1,-1 0 1,1 0-1,0 0 1,0 0-1,-1 0 1,1 0-1,0 0 0,0 0 1,-1 0-1,1 0 1,0 0-1,-1 0 1,1 0-1,0 0 1,0 0-1,-1 0 0,1 0 1,0 1-1,0-1 1,-1 0-1,1 0 1,0 0-1,-13 11 215,1 10-126,1 1 1,0 0-1,2 0 1,-12 44-1,-13 94 310,34-158-401,-5 41 243,2 1 1,2 0 0,5 59-1,-1-51 132,-3-45-308,1 0 0,0 0 0,0 0 0,1-1 0,0 1 1,0 0-1,1 0 0,4 9 0,-5-14-42,-1 1 1,0-1-1,1 0 0,-1 0 1,1 0-1,0 0 0,-1 0 1,1-1-1,0 1 0,0 0 1,0-1-1,1 1 1,-1-1-1,0 0 0,0 0 1,1 0-1,-1 0 0,1 0 1,-1-1-1,1 1 0,-1-1 1,1 1-1,-1-1 0,1 0 1,-1 0-1,1 0 0,2-1 1,4-1 27,0 0 1,0-1 0,-1-1-1,1 1 1,-1-1-1,0-1 1,0 1 0,0-2-1,-1 1 1,0-1-1,0 0 1,9-10 0,-4 4 2,-2-1 1,0 0 0,0 0-1,-1-1 1,-1 0-1,8-19 1,-10 19-6,-1 0 1,0 0-1,2-16 0,-6 25-30,0-1 0,-1 1 0,1 0 0,-1 0-1,0 0 1,-1-1 0,1 1 0,-1 0 0,0 0-1,0 0 1,0 0 0,-4-7 0,5 12-24,0-1 1,-1 1 0,1 0-1,0-1 1,-1 1-1,1 0 1,0-1-1,-1 1 1,1 0 0,-1 0-1,1-1 1,0 1-1,-1 0 1,1 0-1,-1 0 1,1-1-1,-1 1 1,1 0 0,-1 0-1,1 0 1,-1 0-1,1 0 1,-1 0-1,1 0 1,-1 0 0,1 0-1,-1 0 1,1 0-1,-1 1 1,1-1-1,-1 0 1,1 0 0,-1 0-1,1 1 1,0-1-1,-1 0 1,1 0-1,-1 1 1,1-1 0,0 0-1,-1 1 1,-15 14 35,10-7-22,1 0-1,0 0 1,1 1 0,-1-1-1,2 1 1,-1 0 0,1 1-1,-2 11 1,0 7 65,-3 43 0,7-60-44,1-1-1,0 1 1,3 13 0,-3-21-7,1 1 1,0 0 0,0 0-1,0 0 1,1-1 0,-1 1-1,1 0 1,0-1 0,0 0-1,0 1 1,4 4 0,-4-7-14,-1 0-1,1 0 1,-1-1 0,1 1 0,0-1-1,-1 1 1,1-1 0,0 1 0,-1-1-1,1 0 1,0 0 0,-1 0 0,1 0-1,0 0 1,0 0 0,-1-1 0,1 1-1,0-1 1,-1 1 0,1-1 0,2-1 0,36-16 160,12-12 160,89-70 0,-139 99-320,0-1-1,0 0 1,0 1 0,0-1-1,0 1 1,1 0-1,-1 0 1,1 0-1,-1 0 1,1 0-1,-1 0 1,1 1 0,4-1-1,-6 1-6,0 0-1,-1 0 1,1 0-1,0 0 1,-1 1 0,1-1-1,0 0 1,-1 1-1,1-1 1,-1 0-1,1 1 1,0-1 0,-1 0-1,1 1 1,-1-1-1,1 1 1,-1-1 0,1 1-1,-1-1 1,1 2-1,0 0 11,0 0 0,-1 0-1,1 0 1,-1 0 0,1 0 0,-1 0-1,0 0 1,1 0 0,-1 4-1,0 17 166,-1 1 0,-1-1 0,-1 1 0,-10 36 0,12-53-138,4-7 32,10-10 127,15-20 70,85-120-278,-112 148 0,0 1 0,1-1 0,-1 0 0,1 1 0,-1-1 0,1 1 0,0-1 0,-1 1 0,1 0 0,0-1 0,0 1 0,0 0 0,0 0 0,3 0 0,-5 1 0,0 0 0,1 0 0,-1 0 0,1 0 0,-1 0 0,0 0 0,1 0 0,-1 0 0,1 0 0,-1 0 0,0 0 0,1 0 0,-1 0 0,0 1 0,1-1 0,-1 0 0,0 0 0,1 0 0,-1 1 0,0-1 0,1 0 0,-1 1 0,0-1 0,0 0 0,1 0 0,-1 1 0,0 0 0,1 0 0,-1 1 0,1-1 0,-1 1 0,0 0 0,1-1 0,-1 1 0,0 0 0,0-1 0,0 1 0,-1 2 0,-4 43 0,1-26 0,2 0 0,0 0 0,1 0 0,2 0 0,3 31 0,-3-50 0,-1 0 0,1 0 0,-1-1 0,1 1 0,0 0 0,0 0 0,0-1 0,0 1 0,0 0 0,0-1 0,0 1 0,0-1 0,1 0 0,-1 1 0,0-1 0,1 0 0,0 0 0,-1 1 0,1-1 0,-1-1 0,1 1 0,0 0 0,0 0 0,0-1 0,-1 1 0,1-1 0,0 1 0,0-1 0,0 0 0,0 0 0,0 0 0,0 0 0,0 0 0,0 0 0,0 0 0,-1-1 0,4 0 0,4-1 0,1 0 0,0-1 0,-1-1 0,0 0 0,18-9 0,4-5 0,0-2 0,-2-1 0,0-1 0,-2-1 0,0-1 0,35-43 0,-46 43 0,-16 24 0,0 0 0,0 0 0,0 0 0,0 0 0,0 0 0,0 0 0,0 0 0,0 0 0,0 0 0,0 0 0,0 0 0,0 0 0,0-1 0,0 1 0,0 0 0,0 0 0,0 0 0,0 0 0,0 0 0,0 0 0,0 0 0,0 0 0,0 0 0,0-1 0,0 1 0,0 0 0,0 0 0,0 0 0,0 0 0,0 0 0,0 0 0,0 0 0,0 0 0,0 0 0,0 0 0,0-1 0,0 1 0,0 0 0,0 0 0,0 0 0,0 0 0,-1 0 0,1 0 0,0 0 0,0 0 0,0 0 0,0 0 0,0 0 0,0 0 0,0 0 0,0 0 0,0 0 0,0 0 0,-1 0 0,1 0 0,0 0 0,0 0 0,0 0 0,0 0 0,0 0 0,0 0 0,-14 8 0,2 1 0,1 0 0,1 1 0,0 0 0,0 1 0,-12 17 0,18-23 0,0 1 0,1-1 0,0 1 0,0-1 0,0 1 0,1 0 0,0 0 0,0 0 0,1 1 0,-1-1 0,1 0 0,1 1 0,-1-1 0,2 12 0,-1-17 0,0 1 0,0-1 0,0 1 0,1-1 0,-1 1 0,1-1 0,-1 1 0,1-1 0,-1 0 0,1 1 0,0-1 0,0 0 0,0 1 0,-1-1 0,1 0 0,0 0 0,1 0 0,-1 0 0,0 0 0,0 0 0,0 0 0,1 0 0,-1 0 0,0-1 0,1 1 0,-1 0 0,1-1 0,-1 1 0,1-1 0,-1 0 0,1 1 0,-1-1 0,1 0 0,-1 0 0,1 0 0,-1 0 0,1 0 0,-1-1 0,1 1 0,-1 0 0,1-1 0,-1 1 0,1-1 0,2 0 0,5-7 0,-1 0 0,1 0 0,-1 0 0,-1-1 0,0 0 0,0-1 0,-1 1 0,0-1 0,0-1 0,-1 1 0,-1-1 0,6-16 0,-10 27 0,0 0 0,0 0 0,0 0 0,0-1 0,0 1 0,0 0 0,0 0 0,1 0 0,-1 0 0,0 0 0,0 0 0,0-1 0,0 1 0,0 0 0,0 0 0,0 0 0,0 0 0,0 0 0,0-1 0,0 1 0,0 0 0,0 0 0,0 0 0,0 0 0,0 0 0,0-1 0,0 1 0,0 0 0,0 0 0,0 0 0,0 0 0,0 0 0,0 0 0,0-1 0,0 1 0,-1 0 0,1 0 0,0 0 0,0 0 0,0 0 0,0 0 0,0 0 0,0-1 0,0 1 0,-1 0 0,1 0 0,0 0 0,0 0 0,0 0 0,0 0 0,0 0 0,0 0 0,-1 0 0,-8 5 0,-11 13 0,5 4 0,1 0 0,1 0 0,1 2 0,0-1 0,-14 47 0,-23 130 0,7-21 0,29-147 0,13-30 0,-1-1 0,0 1 0,0-1 0,0 1 0,0-1 0,0 1 0,0-1 0,0 0 0,0 1 0,-1-1 0,1 0 0,0 0 0,-1 0 0,1 0 0,-1 0 0,1 0 0,-3 0 0,3-1 0,0-1 0,0 1 0,0 0 0,0-1 0,0 1 0,0-1 0,0 1 0,0-1 0,0 1 0,0-1 0,0 0 0,0 0 0,0 1 0,0-1 0,1 0 0,-1 0 0,0 0 0,1 0 0,-1 0 0,1 0 0,-1 0 0,1 0 0,-1 0 0,1 0 0,0 0 0,-1 0 0,1-2 0,-8-32 0,6 22 0,1 0 0,0 0 0,1 0 0,1 0 0,0 1 0,1-1 0,0 0 0,1 0 0,0 1 0,1 0 0,1-1 0,0 1 0,0 1 0,1-1 0,1 1 0,-1 0 0,2 1 0,9-12 0,17-8 0,1 2 0,65-42 0,-64 47 0,-2 0 0,-1-2 0,48-48 0,-58 49 0,-1 0 0,-2-2 0,0 0 0,19-37 0,-7-1 0,-2-2 0,-3-1 0,-3-2 0,25-114 0,-25 79 0,-24 103 0,0 1 0,0 0 0,0 0 0,0 0 0,1 0 0,-1-1 0,0 1 0,0 0 0,0 0 0,0 0 0,0-1 0,0 1 0,0 0 0,0 0 0,0 0 0,0-1 0,0 1 0,0 0 0,0 0 0,0-1 0,0 1 0,0 0 0,0 0 0,0 0 0,0-1 0,0 1 0,0 0 0,0 0 0,0 0 0,0-1 0,0 1 0,-1 0 0,1 0 0,0 0 0,0 0 0,0-1 0,0 1 0,-1 0 0,1 0 0,0 0 0,0 0 0,0 0 0,-1-1 0,-6 11 0,-17 49 0,3 1 0,2 1 0,3 1 0,-8 67 0,11 95 0,12-218 0,4 50 0,-3-51 0,1 0 0,-1-1 0,1 1 0,1 0 0,-1-1 0,0 1 0,1-1 0,0 0 0,4 6 0,-6-9 0,0-1 0,1 1 0,-1-1 0,1 1 0,-1-1 0,1 1 0,-1-1 0,1 0 0,-1 1 0,1-1 0,-1 0 0,1 1 0,0-1 0,-1 0 0,1 0 0,-1 0 0,1 1 0,0-1 0,-1 0 0,1 0 0,0 0 0,-1 0 0,1 0 0,-1 0 0,1 0 0,0-1 0,18-9 0,12-24 0,-30 32 0,23-31 0,-2 0 0,23-48 0,26-75 0,11-78 0,-30 77 0,-68 262 0,-128 514 0,143-615 0,-5 15 0,5-16 0,-1 0 0,1 1 0,0-1 0,0 1 0,0-1 0,1 1 0,-1-1 0,1 1 0,0 0 0,0-1 0,0 6 0,13-15 0,0-7 0,0-1 0,0-1 0,-2 0 0,1 0 0,12-26 0,24-31 0,-45 67 0,1 0 0,0-1 0,1 1 0,-1 1 0,6-5 0,-9 8 0,-1 1 0,1-1 0,-1 1 0,1-1 0,-1 1 0,1-1 0,0 1 0,-1 0 0,1-1 0,0 1 0,-1 0 0,1-1 0,0 1 0,0 0 0,-1 0 0,1 0 0,0 0 0,0 0 0,-1 0 0,1 0 0,0 0 0,0 0 0,-1 0 0,1 0 0,0 0 0,-1 1 0,1-1 0,0 0 0,0 0 0,-1 1 0,1-1 0,-1 0 0,1 1 0,0-1 0,-1 1 0,1-1 0,-1 1 0,1-1 0,-1 1 0,1 0 0,-1-1 0,1 1 0,0 0 0,24 44 0,-19-32 0,0-1 0,1 1 0,1-1 0,0-1 0,1 1 0,0-2 0,1 1 0,0-1 0,21 16 0,-25-22 0,1 0 0,0-1 0,1 0 0,-1 0 0,0 0 0,1-1 0,0 0 0,-1-1 0,1 0 0,0 0 0,0-1 0,0 1 0,-1-2 0,1 1 0,0-1 0,0 0 0,0-1 0,12-4 0,-3 0 0,0-1 0,0-1 0,-1 0 0,0-1 0,-1-1 0,0 0 0,16-14 0,-29 22 74,0 0-1,0 0 1,0 0-1,0 0 1,-1 0-1,1-1 1,-1 1-1,1-1 1,-1 1 0,0-1-1,2-4 1,0-16-5044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39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0 157 15176,'0'0'1343,"93"-32"-567,-21 18-32,9-2 8,4 2-208,-3 0 0,3 0 96,-8-4 0,1 1-80,-1 9 8,1 4-72,-13-2-8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05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539 65 5016,'0'0'11114,"1"-10"-10773,4-44 915,-5 56 52,-1 5-1187,0-1-1,-1 1 0,0-1 0,1 0 1,-2 1-1,1-1 0,-6 9 0,1 1 28,-21 49 365,-3-1 1,-48 74 0,34-68-164,22-31-93,-41 51 0,56-79-201,-1-2 0,0 1 1,0-2-1,-1 1 0,0-1 0,-1 0 1,1-1-1,-2-1 0,-19 10 1,29-15-35,-1 0 0,0 0 1,0 0-1,0-1 1,0 1-1,0-1 0,0 0 1,0 1-1,0-1 1,0 0-1,1-1 0,-1 1 1,0 0-1,0-1 0,0 0 1,0 0-1,0 0 1,-4-2-1,3 1 2,0-1 0,1 0-1,-1 0 1,1 0 0,0 0 0,0 0-1,0-1 1,0 1 0,0-1 0,1 0 0,-3-5-1,0-2 16,0 0 0,1 0 0,0-1 0,1 0-1,1 1 1,-1-1 0,2 0 0,-1-15 0,2 12-10,0 0 1,1 0 0,1 0-1,0 0 1,1 0 0,1 1-1,0-1 1,1 1 0,1 0-1,0 0 1,9-14 0,-13 25-29,0 1 0,0 0 0,1 0 1,-1 1-1,1-1 0,-1 0 1,1 1-1,0-1 0,-1 1 0,1 0 1,0 0-1,0 0 0,0 0 0,0 1 1,0-1-1,0 1 0,0 0 1,0 0-1,0 0 0,0 0 0,4 1 1,6 0-2,0 1 1,0 0 0,21 8-1,-9-3 15,-1 2 0,0 0 1,-1 2-1,0 1 0,39 26 0,2 10 97,-31-25 91,47 46-1,-59-49-79,-9-9 140,22 26-1,-33-36-254,-1-1 0,1 1-1,0 0 1,-1-1 0,1 1-1,-1-1 1,1 1 0,-1 0-1,0-1 1,1 1 0,-1 0-1,0 0 1,1-1 0,-1 1 0,0 0-1,0 0 1,1-1 0,-1 1-1,0 0 1,0 0 0,0 0-1,0-1 1,0 1 0,0 0-1,-1 0 1,1 0 0,0-1 0,0 1-1,0 0 1,-1 0 0,1-1-1,0 1 1,-1 0 0,1 0-1,-1-1 1,1 1 0,-1 0-1,1-1 1,-1 1 0,0 0 0,0 1-42,-6 7-3321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07.0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5224,'0'0'14733,"11"3"-14353,-5-1-314,2 1 16,0-1 0,-1 0-1,1-1 1,1 0 0,-1 0-1,0-1 1,13 0 0,38-6 648,1 4 1,93 7 0,-125-2-537,-17-3-90,1 1 0,-1 0-1,1 1 1,-1 1 0,1 0-1,-1 0 1,0 1 0,12 6 0,-18-7-13,1-1 1,-1 0-1,0-1 1,0 1-1,1-1 1,-1 0-1,1-1 1,-1 1-1,1-1 1,8 0-1,-12 0-35,6-4 177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5:07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7024,'0'0'15497,"11"6"-15235,-1 0-184,-4-2-32,0 0 0,0-1-1,1 0 1,-1 0 0,1-1 0,-1 0 0,1 0 0,0 0-1,11 1 1,26-1 425,53-5-1,-57 1-32,70 5-1,-104-3-400,151 12 982,-152-12-1013,0 0 0,0-1-1,0 0 1,0 0 0,0 0 0,-1-1-1,1 0 1,0 1 0,6-5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05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1083 6728,'0'0'7298,"9"-12"-6843,33-46 688,62-112 0,-62 96-373,-28 51-273,-1-1 1,18-44-1,-25 53 9,0 0-1,15-28 1,-20 42-423,0 0 0,-1 0 1,1 0-1,0 0 0,0 0 0,-1 0 1,1 0-1,0 1 0,0-1 0,0 0 0,0 0 1,0 1-1,1-1 0,1 0 0,-3 1-57,1 0 0,-1 0 0,1-1 0,-1 1 0,1 0 0,-1 0 0,1 0-1,-1 0 1,1 1 0,-1-1 0,1 0 0,-1 0 0,1 0 0,-1 0 0,1 0 0,-1 1-1,1-1 1,-1 0 0,1 1 0,-1-1 0,0 0 0,1 1 0,-1-1 0,1 0 0,-1 1-1,0-1 1,1 0 0,-1 1 0,0-1 0,0 1 0,1-1 0,-1 2 0,8 17 187,-2 1 0,0 0 0,-1 0 0,5 39 1,-4-20 20,-4-25-160,2 12 107,2-1 0,8 28 0,-11-44-100,1 0-1,0-1 0,1 0 0,-1 0 0,1 0 0,1 0 0,-1-1 0,2 0 0,9 10 0,-13-15-52,0-1-1,0 1 1,-1-1-1,1 0 1,0 1-1,0-1 1,0-1-1,0 1 1,1 0-1,-1-1 1,0 0-1,0 1 1,0-1-1,0-1 1,6 0-1,3 0 58,0-1 0,23-7 0,-19 2-16,-1-1 1,0 0 0,0-1-1,0 0 1,-1-1-1,15-14 1,2-1 83,-21 17-104,-1 0 0,1 0 1,-1-1-1,-1 0 0,0-1 1,10-15-1,-16 23-33,-1 0 0,1-1 0,-1 1 0,1-1 0,-1 0 0,0 0 0,0 1 0,0-1 0,-1 0 0,1 0 0,-1 0 0,1 0 0,-1 0 0,0 1 0,0-1 0,0 0 0,0 0 0,-1 0 0,1 0 0,-1 0 0,0 0 0,0 1 0,0-1 0,0 0 0,0 0 0,-1 1 0,1-1 0,-1 1 0,0 0 0,1-1 0,-1 1 0,-4-4 0,4 5-5,0 0 0,0 0 0,0 0 0,0 0 0,0 0 0,0 0 0,0 0 0,0 0 0,-1 1 0,1-1 0,0 1 0,0 0 0,-1 0 0,1 0 0,0 0 0,-1 0 0,1 0 0,0 0 0,0 1 0,-1-1 0,1 1 0,0 0 0,0 0 0,0 0 0,0 0 0,0 0 0,0 0 0,0 0 0,-3 3 0,0 0-3,-1 0-1,1 0 0,0 1 0,1-1 0,-1 1 0,1 1 0,-1-1 0,2 1 0,-5 6 0,6-6-11,-1 0-1,1 0 1,1 1-1,-1-1 1,1 1-1,0-1 0,0 1 1,1 0-1,0-1 1,0 1-1,1 0 1,0-1-1,0 1 0,0-1 1,1 1-1,0-1 1,0 0-1,1 0 1,-1 1-1,8 9 0,-10-15 6,6 8-10,0 0 0,0 0-1,1-1 1,14 13 0,-18-18 7,0-1 1,0 0-1,1 0 0,-1 0 1,1 0-1,-1-1 1,1 0-1,-1 1 0,1-1 1,0-1-1,0 1 1,0 0-1,-1-1 0,1 0 1,0 0-1,0 0 0,4-1 1,6-1 6,0 0 0,0-2 0,-1 1 0,1-2 0,-1 0 0,0 0 0,14-9 0,-7 2 6,0-1-1,0-1 1,23-22-1,0 2 39,-30 26-22,-1-2-1,17-16 0,-27 24-24,1-1 0,-1 0 0,1 1-1,0-1 1,0 1 0,0 0 0,0 0-1,0 0 1,1 0 0,-1 1 0,1-1 0,-1 1-1,1 0 1,-1 0 0,1 0 0,0 1-1,-1-1 1,1 1 0,0 0 0,0 0-1,-1 0 1,1 0 0,0 1 0,-1 0-1,1-1 1,0 1 0,-1 0 0,1 1-1,-1-1 1,1 1 0,-1 0 0,0-1-1,0 2 1,6 3 0,3 3 2,16 10-59,-28-18 70,-64-14 187,54 14-189,0-1 0,0 1 0,1 0-1,-1 1 1,0 0 0,1 1-1,0 0 1,-1 1 0,1-1-1,-10 7 1,16-8-13,0 0 1,0 0-1,0 0 0,0 1 0,0-1 0,1 0 1,-1 1-1,1 0 0,0 0 0,0 0 1,0 0-1,0 0 0,0 0 0,1 0 0,0 0 1,-1 1-1,1-1 0,0 1 0,1-1 1,-1 1-1,0-1 0,1 1 0,0-1 1,0 1-1,0-1 0,0 1 0,1 0 0,-1-1 1,1 1-1,2 6 0,-1-5 1,0 0 0,0 0 1,1 0-1,-1-1 0,1 1 0,0-1 0,0 1 0,0-1 1,1 0-1,0 0 0,-1-1 0,8 6 0,-4-4 1,0-1 0,0 0-1,1 0 1,-1 0 0,1-1 0,0-1-1,12 4 1,-4-3 3,-1-1 0,1 0-1,0-2 1,0 1 0,0-2 0,0 0 0,-1-1-1,17-4 1,-9 0 10,0-1 1,-1-1-1,0-1 0,0 0 0,-1-2 1,32-21-1,-40 20-5,-11 10-6,1 0 0,-1-1 0,0 2 0,1-1 0,0 0-1,5-2 1,3-5 57,-16 16-2,2-2-47,-2 2 7,1 1 0,0 1 1,0-1-1,-4 14 0,8-20-20,-1 0 0,1 1 0,-1-1 1,1 0-1,0 0 0,0 0 0,0 0 0,0 0 1,1 1-1,-1-1 0,0 0 0,1 0 0,-1 0 0,1 0 1,0 0-1,0 0 0,0 0 0,0 0 0,0 0 1,0-1-1,0 1 0,1 0 0,-1-1 0,1 1 1,2 1-1,0 1-4,0-1 0,0 0 0,1 0 0,-1-1-1,1 1 1,0-1 0,-1 0 0,1 0 0,0-1 0,0 1 0,6 0 0,-8-2 8,0 0 1,0 0-1,0 0 1,0 0-1,0-1 0,0 1 1,-1-1-1,1 0 1,0 1-1,0-1 0,0-1 1,0 1-1,-1 0 1,1-1-1,-1 1 0,1-1 1,-1 0-1,1 0 1,-1 0-1,4-4 0,-5 4 4,0 0-1,0 0 0,0 0 0,0 0 0,0-1 0,0 1 0,0 0 0,-1 0 0,1-1 0,-1 1 0,1 0 1,-1-1-1,0 1 0,0 0 0,0-1 0,-1 1 0,1 0 0,0-1 0,-1 1 0,1 0 0,-1-1 1,0 1-1,0 0 0,0 0 0,0 0 0,0 0 0,0 0 0,-1 0 0,-2-3 0,0-1 28,-1-1 0,-1 1 0,1 0 0,-1 0-1,0 1 1,0 0 0,-9-5 0,9 6-19,5 4-12,0-1 0,0 1 0,0-1 0,0 1 0,0-1 0,0 1 0,1-1 0,-1 0 0,0 1 0,0-1 0,1 0 0,-1 0 0,1 1 0,-1-1 0,0 0 0,1 0 0,0 0 0,-2-2 0,1 1 22,0-1-39,8 2 4,3 0 5,0 0 0,-1-1-1,1 0 1,0 0 0,13-7-1,22-4-7,-36 11 15,87-14-12,-85 15 17,-1 1 0,0-1 0,1 2 0,-1 0 0,1 0 0,-1 1 0,13 3 0,-19-3 11,-1-1 1,1 0-1,-1 1 1,0-1-1,0 1 1,0 0-1,0 0 1,0 0 0,0 0-1,0 1 1,0-1-1,2 5 1,-4-5-3,0-1 1,1 1 0,-2 0 0,1 0 0,0 1-1,0-1 1,-1 0 0,1 0 0,-1 0-1,1 0 1,-1 1 0,0-1 0,0 0 0,0 0-1,0 1 1,-1-1 0,1 0 0,0 0 0,-1 0-1,-1 4 1,0 0 61,0-2 11,1 0 0,0 1-1,0-1 1,0 0-1,0 0 1,0 5 0,20-22 203,75-59-126,-92 71-163,1-1 1,-1 1-1,1-1 0,0 1 0,-1 0 0,1 0 0,0 0 0,0 0 0,0 1 0,0-1 0,0 1 0,0 0 1,0-1-1,3 2 0,-4-1-1,0 0 1,-1 1 0,1-1-1,0 0 1,0 1 0,0 0-1,-1 0 1,1-1 0,0 1 0,-1 0-1,1 0 1,-1 0 0,1 1-1,-1-1 1,0 0 0,1 1-1,-1-1 1,0 0 0,0 1-1,0-1 1,0 1 0,0 0-1,1 2 1,1 4 30,-1 0 0,0 0 1,0 0-1,-1 1 0,0-1 0,0 1 0,-1 13 0,0-22-28,0 0 1,0 1-1,0-1 0,0 0 0,0 0 0,0 1 0,0-1 0,0 0 0,0 0 0,0 1 0,0-1 0,0 0 0,0 0 0,0 1 0,0-1 0,0 0 1,0 0-1,0 1 0,1-1 0,-1 0 0,0 0 0,0 1 0,0-1 0,0 0 0,1 0 0,-1 0 0,0 0 0,0 1 0,0-1 0,1 0 0,-1 0 1,0 0-1,0 0 0,1 0 0,-1 1 0,0-1 0,0 0 0,1 0 0,10-6 101,8-13-3,-5 1-34,54-68 215,-67 85-280,0 0-1,0 0 0,0 0 0,0 0 0,0 0 1,0 0-1,0 0 0,0 0 0,0 0 1,0 1-1,0-1 0,1 0 0,-1 1 1,0-1-1,1 1 0,-1-1 0,0 1 0,1 0 1,-1 0-1,0-1 0,1 1 0,-1 0 1,3 0-1,-3 1-3,0 0 1,0-1-1,0 1 1,1 0-1,-1 0 0,0 0 1,0 0-1,0 0 1,0 0-1,-1 0 0,1 1 1,0-1-1,0 0 1,-1 0-1,1 1 1,0-1-1,-1 0 0,0 1 1,1-1-1,-1 0 1,1 3-1,4 21 0,-4-13-7,2 0 0,-1-1 1,2 1-1,-1-1 0,9 17 0,-11-26 8,0 0-1,1 0 0,-1 0 1,1 0-1,-1 0 0,1 0 1,0 0-1,-1-1 0,1 1 0,0-1 1,0 1-1,1-1 0,-1 0 1,0 0-1,0 0 0,0 0 1,1 0-1,-1 0 0,1 0 0,-1-1 1,0 0-1,1 1 0,-1-1 1,1 0-1,-1 0 0,1 0 1,-1 0-1,1-1 0,-1 1 0,1-1 1,-1 1-1,4-2 0,8-3 12,0 0-1,0-1 0,0-1 0,-1 0 0,0-1 0,0 0 1,-1-1-1,0 0 0,-1-1 0,0 0 0,0-1 0,-1 0 1,0-1-1,-1 0 0,11-20 0,24-44 25,-3-2-1,54-151 1,-73 158-29,-3-2 1,13-99-1,-33 154 37,1 18-43,0 0 0,0 0 0,0-1 0,0 1 0,0 0 0,0 0 0,-1 0 0,1 0 0,0 0 0,0-1 0,0 1 0,0 0 0,-1 0 0,1 0 0,0 0 0,0 0-1,0 0 1,-1 0 0,1 0 0,0 0 0,0 0 0,0 0 0,-1 0 0,1 0 0,0 0 0,0 0 0,0 0 0,-1 0 0,1 0 0,0 0 0,0 0 0,0 0 0,-1 0 0,1 0 0,0 0 0,0 0 0,0 0 0,0 0 0,-1 1 0,1-1 0,-2 2 2,0 0 0,-1 0 1,1 0-1,0 0 0,1 0 1,-1 1-1,0-1 0,-1 4 1,-7 14-12,1 1 0,0 0 1,2 1-1,1 0 1,-7 44-1,-2 114-106,14-133 81,7 61 0,-3-83 28,1 0 0,1 0 0,1-1 0,11 27 0,-15-46 18,-1-1-1,1 0 1,1 0 0,-1 0-1,0 0 1,1-1-1,0 1 1,5 5 0,-7-8-9,-1-1 0,1 0 0,-1 1 1,1-1-1,0 0 0,-1 1 0,1-1 0,-1 0 1,1 1-1,0-1 0,-1 0 0,1 0 0,0 0 1,-1 0-1,1 0 0,0 0 0,-1 0 1,1 0-1,0 0 0,-1 0 0,1 0 0,0 0 1,-1 0-1,2-1 0,-1 0 1,0 0 0,1 0-1,-1 0 1,0 0 0,0 0 0,0 0-1,0-1 1,0 1 0,0 0 0,0-1 0,0 1-1,-1-1 1,1 1 0,1-3 0,4-17-5,-1 0 0,0 0 0,-1-1 0,-2 1 1,0-1-1,-2-39 0,0 54 0,0 11 0,1-1 0,0 1 0,0-1 0,0 0 0,0 0 0,1 0 0,-1 1 0,1-1 0,0-1 0,0 1 0,0 0 0,4 4 0,1 1 0,1 0 0,16 12 0,-19-16 0,0-1 0,0 0 0,0 0 0,0-1 0,0 1 0,1-1 0,-1 0 0,1-1 0,0 1 0,-1-1 0,1 0 0,0-1 0,0 1 0,0-1 0,10-1 0,-9 0 0,0-1 0,0 0 0,0 0 0,0-1 0,-1 1 0,1-1 0,-1-1 0,1 1 0,-1-1 0,0 0 0,-1-1 0,9-6 0,79-81 0,-77 81 0,-14 11 0,0-1 0,-1 0 0,1 0 0,0 0 0,-1 0 0,1 0 0,-1 0 0,1-1 0,-1 1 0,0 0 0,2-3 0,-3 4 0,1 0 0,-1 0 0,1 0 0,-1 0 0,0-1 0,1 1 0,-1 0 0,1 0 0,-1 0 0,0 0 0,1 0 0,-1 0 0,1 0 0,-1 0 0,1 0 0,-1 0 0,0 0 0,1 0 0,-1 1 0,1-1 0,-1 0 0,1 0 0,-1 0 0,0 1 0,1-1 0,-1 0 0,0 0 0,1 1 0,-1-1 0,0 0 0,1 1 0,2 1 0,6 3 0,0-1 0,0 1 0,0-2 0,0 1 0,1-1 0,0-1 0,13 2 0,-5-2 0,0-1 0,0-1 0,25-3 0,38-9 0,-79 12 0,-1 0 0,0 0 0,0 0 0,0 0 0,0 0 0,0 1 0,1-1 0,-1 0 0,0 1 0,0-1 0,0 1 0,0-1 0,0 1 0,0-1 0,0 1 0,0 0 0,0-1 0,0 1 0,0 0 0,1 1 0,0 1 0,-1-1 0,1 1 0,0 0 0,-1 0 0,1 0 0,-1 0 0,1 4 0,1 4 0,-1 1 0,0-1 0,0 13 0,-1 10 0,-7 58 0,0 5 0,6-97 0,0 0 0,0 0 0,0 0 0,0 1 0,0-1 0,0 0 0,0 0 0,0 1 0,0-1 0,0 0 0,0 0 0,0 1 0,0-1 0,0 0 0,0 0 0,0 0 0,0 1 0,0-1 0,0 0 0,0 0 0,0 0 0,0 1 0,1-1 0,-1 0 0,0 0 0,0 0 0,0 1 0,0-1 0,1 0 0,-1 0 0,0 0 0,0 0 0,0 0 0,1 0 0,-1 1 0,0-1 0,0 0 0,0 0 0,1 0 0,-1 0 0,0 0 0,0 0 0,0 0 0,1 0 0,-1 0 0,12-8 0,10-16 0,21-34 0,-25 32 0,41-45 0,-58 70 0,-1 0 0,1 0 0,0 0 0,-1 1 0,1-1 0,0 0 0,0 1 0,-1-1 0,1 0 0,0 1 0,0-1 0,0 1 0,0-1 0,0 1 0,0 0 0,0-1 0,0 1 0,0 0 0,0 0 0,0 0 0,0 0 0,0-1 0,0 1 0,0 1 0,0-1 0,0 0 0,0 0 0,0 0 0,0 0 0,0 1 0,0-1 0,0 1 0,0-1 0,0 0 0,-1 1 0,1 0 0,0-1 0,0 1 0,0-1 0,0 1 0,-1 0 0,2 1 0,2 4 0,0 0 0,0 1 0,0 0 0,-1-1 0,3 9 0,5 9 0,-10-22 0,-1 0 0,1-1 0,0 1 0,0-1 0,0 0 0,1 1 0,-1-1 0,0 0 0,0 0 0,1 0 0,-1 0 0,1 0 0,-1 0 0,1 0 0,-1 0 0,1 0 0,0-1 0,-1 1 0,1-1 0,0 1 0,-1-1 0,4 1 0,0-2 0,-1 1 0,1-1 0,0 0 0,0 0 0,0-1 0,-1 1 0,6-4 0,74-27 0,93-43 0,-160 65 0,-1 0 0,0-1 0,20-19 0,-36 29 0,1 0 0,0 1 0,0-1 0,-1 0 0,1 1 0,0-1 0,0 1 0,0-1 0,0 1 0,0-1 0,0 1 0,0 0 0,0-1 0,0 1 0,0 0 0,0 0 0,0 0 0,0 0 0,2 0 0,-3 0 0,1 0 0,-1 1 0,1-1 0,-1 0 0,0 1 0,1-1 0,-1 1 0,0-1 0,1 0 0,-1 1 0,0-1 0,1 1 0,-1-1 0,0 1 0,0-1 0,0 1 0,1-1 0,-1 1 0,0-1 0,0 1 0,0 0 0,0-1 0,0 1 0,0-1 0,0 1 0,0-1 0,0 1 0,0-1 0,-1 1 0,1-1 0,0 1 0,0-1 0,0 1 0,-1-1 0,1 1 0,-3 7 0,0-1 0,0 0 0,-1 0 0,-6 9 0,-6 14 0,14-25 0,0 0 0,0 1 0,1-1 0,0 1 0,1-1 0,-1 11 0,4-13 0,-3-3 0,0 0 0,0 0 0,1 0 0,-1 0 0,0 0 0,0 0 0,0 0 0,0 0 0,0 0 0,0 0 0,0 1 0,0-1 0,0 0 0,1 0 0,-1 0 0,0 0 0,0 0 0,0 0 0,0 0 0,0 0 0,0 0 0,0 0 0,0 0 0,0 0 0,0 0 0,0 0 0,0 0 0,0 1 0,1-1 0,-1 0 0,0 0 0,0 0 0,0 0 0,0 0 0,0 0 0,0 0 0,0 0 0,0 0 0,0 1 0,0-1 0,0 0 0,0 0 0,0 0 0,0 0 0,0 0 0,0 0 0,0 0 0,0 0 0,0 0 0,-1 1 0,1-1 0,0 0 0,0 0 0,0 0 0,-9 31 0,2 1 0,-4 33 0,10-57 0,1 0 0,0-1 0,1 15 0,-1-19 0,1 0 0,-1 0 0,1 0 0,0-1 0,0 1 0,0 0 0,0 0 0,0 0 0,0-1 0,1 1 0,0 0 0,2 3 0,-3-6 0,0 1 0,0-1 0,0 1 0,0-1 0,0 1 0,0-1 0,0 0 0,1 1 0,-1-1 0,0 0 0,0 0 0,0 0 0,0 0 0,1 0 0,-1 0 0,0 0 0,0 0 0,0-1 0,0 1 0,0 0 0,0-1 0,0 1 0,0-1 0,1 1 0,-1-1 0,-1 1 0,1-1 0,2-1 0,1 0 0,0-1 0,-1 0 0,1 0 0,0 0 0,4-7 0,3-7 0,-1-1 0,0 0 0,13-37 0,-5 11 0,-15 37 0,-1 1 0,1 0 0,-1-1 0,-1 1 0,1-1 0,-1 0 0,0 1 0,-1-1 0,0 0 0,0-10 0,0 17 0,0-1 0,0 1 0,-1 0 0,1 0 0,0 0 0,0 0 0,0 0 0,0 0 0,0 0 0,0 0 0,0 0 0,0 0 0,0-1 0,0 1 0,0 0 0,0 0 0,0 0 0,0 0 0,0 0 0,0 0 0,0 0 0,0 0 0,-1 0 0,1 0 0,0 0 0,0 0 0,0 0 0,0 0 0,0 0 0,0 0 0,0 0 0,0 0 0,0 0 0,-1 0 0,1 0 0,0 0 0,0 0 0,0 0 0,0 0 0,0 0 0,0 0 0,0 0 0,0 0 0,0 0 0,0 0 0,-1 0 0,1 0 0,0 0 0,0 0 0,0 0 0,0 0 0,0 0 0,0 0 0,0 0 0,0 0 0,0 1 0,0-1 0,0 0 0,0 0 0,0 0 0,0 0 0,0 0 0,0 0 0,-1 0 0,-4 11 0,-3 12 0,7-18 0,0 1 0,1-1 0,-1 1 0,1 0 0,0-1 0,1 1 0,-1-1 0,1 1 0,0-1 0,1 0 0,-1 1 0,1-1 0,0 0 0,1 0 0,-1 0 0,1 0 0,6 9 0,-7-12 0,-2-1 0,1 0 0,-1 0 0,1 0 0,0 0 0,0 0 0,-1 0 0,1 0 0,0 0 0,0-1 0,0 1 0,0 0 0,0-1 0,0 1 0,0 0 0,0-1 0,0 1 0,0-1 0,1 0 0,-1 1 0,0-1 0,0 0 0,0 0 0,0 0 0,1 1 0,-1-1 0,0-1 0,0 1 0,3 0 0,6-2 0,0 1 0,-1-2 0,1 1 0,0-1 0,-1-1 0,0 0 0,0 0 0,0-1 0,0 0 0,-1 0 0,1-1 0,-2 0 0,12-11 0,6-8 0,-2 0 0,31-45 0,-15 17 0,-3-2 0,53-107 0,-78 139 0,-2-2 0,0 1 0,-2-1 0,0 0 0,-2-1 0,-1 1 0,-1-1 0,-1 0 0,-2 0 0,-2-29 0,1 38 0,0 6 0,0 1 0,0-1 0,-1 1 0,0-1 0,-1 1 0,-4-11 0,7 21 0,-1-1 0,1 1 0,0-1 0,-1 1 0,1-1 0,0 1 0,-1 0 0,1-1 0,-1 1 0,1 0 0,-1-1 0,1 1 0,-1 0 0,1-1 0,-1 1 0,1 0 0,-1 0 0,1 0 0,-1-1 0,1 1 0,-1 0 0,0 0 0,1 0 0,-1 0 0,1 0 0,-1 0 0,1 0 0,-1 0 0,1 0 0,-1 0 0,0 1 0,1-1 0,-1 0 0,1 0 0,-1 0 0,1 1 0,-1-1 0,1 0 0,-1 1 0,-2 1 0,1-1 0,0 1 0,0-1 0,0 1 0,-1 0 0,2 0 0,-4 4 0,-3 7 0,0 0 0,0 0 0,2 1 0,0 0 0,0 1 0,2-1 0,0 1 0,-4 22 0,2 14 0,-1 60 0,6-89 0,0 31 0,2-1 0,3 1 0,17 86 0,-17-121 0,2 0 0,0-1 0,1 0 0,0 0 0,17 25 0,-23-40 0,0 0 0,0-1 0,0 1 0,1 0 0,-1-1 0,1 1 0,-1-1 0,1 0 0,-1 1 0,1-1 0,0 0 0,0 0 0,-1 0 0,1 0 0,0-1 0,0 1 0,0 0 0,0-1 0,0 1 0,0-1 0,0 0 0,0 1 0,0-1 0,0 0 0,0 0 0,0-1 0,1 1 0,-1 0 0,0-1 0,0 1 0,0-1 0,-1 1 0,1-1 0,0 0 0,0 0 0,3-2 0,6-4 0,0 0 0,-1-1 0,0 0 0,14-15 0,-17 17 0,6-9 0,1 0 0,14-24 0,-15 21 0,26-30 0,-38 48 0,0-1 0,-1 0 0,1 1 0,0-1 0,-1 0 0,1 1 0,0-1 0,-1 1 0,1-1 0,0 1 0,0-1 0,0 1 0,0 0 0,0-1 0,-1 1 0,1 0 0,0 0 0,2-1 0,-3 1 0,1 1 0,-1-1 0,0 0 0,1 0 0,-1 1 0,1-1 0,-1 0 0,0 1 0,1-1 0,-1 0 0,0 1 0,0-1 0,1 1 0,-1-1 0,0 0 0,0 1 0,1-1 0,-1 1 0,0-1 0,0 1 0,0-1 0,0 1 0,0-1 0,0 1 0,-1 38 0,1-38 0,-6 39 0,3-27 0,1 0 0,0 1 0,1-1 0,1 1 0,0-1 0,2 17 0,-2-28 0,0-1 0,1 1 0,-1 0 0,1 0 0,0-1 0,-1 1 0,1 0 0,0-1 0,0 1 0,0 0 0,0-1 0,0 1 0,0-1 0,0 0 0,1 1 0,-1-1 0,1 0 0,-1 0 0,1 0 0,1 1 0,0-1 0,-1 0 0,1-1 0,-1 1 0,1-1 0,-1 1 0,1-1 0,-1 0 0,1 0 0,-1 0 0,1-1 0,-1 1 0,1-1 0,2 0 0,7-3 0,0-1 0,-1 0 0,1-1 0,17-11 0,123-95 0,-151 113 0,0 0 0,-1 0 0,0 0 0,1 0 0,-1 1 0,1-1 0,-1 0 0,0 0 0,0 0 0,0 0 0,0 1 0,0-1 0,0 0 0,0 0 0,0 0 0,-1 2 0,4 36 0,-3-37 0,0 0 0,1 1 0,-1-1 0,1 1 0,0-1 0,-1 0 0,1 1 0,0-1 0,0 0 0,1 0 0,1 3 0,-2-4 0,0 1 0,1-1 0,-1 0 0,1 0 0,-1 0 0,1 0 0,-1 0 0,1 0 0,0 0 0,-1 0 0,1-1 0,0 1 0,0-1 0,-1 1 0,1-1 0,0 0 0,0 0 0,0 1 0,0-1 0,2-1 0,-1 0 0,0 1 0,0-1 0,0 0 0,0-1 0,0 1 0,-1 0 0,1-1 0,-1 0 0,1 1 0,-1-1 0,4-4 0,0 0 0,0-1 0,0 0 0,-1 0 0,0-1 0,0 0 0,-1 0 0,6-13 0,-7 11 0,0 1 0,0-1 0,-1 0 0,-1 0 0,1 0 0,-2 0 0,1 0 0,-2-12 0,1 20 0,0-1 0,-1 0 0,1 1 0,-1-1 0,1 1 0,-1-1 0,0 1 0,0-1 0,0 1 0,-1 0 0,1-1 0,0 1 0,-1 0 0,1 0 0,-1 0 0,0 0 0,0 0 0,0 0 0,0 1 0,0-1 0,0 0 0,0 1 0,-1 0 0,1-1 0,0 1 0,-1 0 0,1 0 0,-1 1 0,1-1 0,-1 0 0,1 1 0,-1 0 0,0-1 0,1 1 0,-4 1 0,-9 3 0,15-2 0,9-3 0,39-7 0,89-17 0,-120 22 0,0 0 0,0 1 0,1 1 0,-1 0 0,19 3 0,-35-2 0,0 0 0,0 0 0,0 0 0,0 1 0,1-1 0,-1 0 0,0 1 0,0-1 0,0 1 0,0-1 0,0 1 0,0 0 0,0-1 0,0 1 0,-1 0 0,1 0 0,0 0 0,0-1 0,-1 1 0,2 2 0,0 0 0,-1-1 0,0 1 0,0 0 0,0 0 0,0 0 0,-1 0 0,2 5 0,-2 1 0,1-1 0,-2 0 0,1 0 0,-1 0 0,-2 9 0,-1-2 0,-1 1 0,-11 21 0,12-28 0,2 2 0,11-19 0,14-20 0,-16 18 0,0 1 0,0 0 0,1 0 0,0 0 0,1 1 0,-1 0 0,14-8 0,-21 16 0,1-1 0,-1 1 0,0 0 0,0-1 0,1 1 0,-1 0 0,0 0 0,1 0 0,-1 0 0,0 0 0,0 0 0,1 0 0,-1 1 0,0-1 0,1 0 0,-1 1 0,0-1 0,0 1 0,0-1 0,1 1 0,-1-1 0,0 1 0,0 0 0,0 0 0,2 1 0,24 30 0,-19-22 0,7 10 0,-1 2 0,-1 0 0,13 27 0,-24-44 72,-1 0 1,1 0-1,-1 0 1,0 0-1,0 0 1,-1 0-1,1 1 1,-1-1-1,0 0 1,-1 0-1,1 1 0,-1-1 1,-2 9-1,0-6-796,0 1-1,0-1 1,-1 0-1,0 1 1,0-2-1,-8 12 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05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14872,'0'0'1416,"40"-71"-1296,-18 55-9,-2-2-39,-1 0 16,-7 6-80,-2 6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06.0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 12056,'0'0'784,"73"-24"-304,-9 6-8,19 0 104,18 2 0,-3 4 16,5 4 0,-12 4 7,-11 4 17,-21-2-32,-15-2-8,-12 4-112,-9 0-8,-11 4-248,-10 2 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45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210 525 7832,'0'0'8691,"-11"-1"-8333,3 0-269,3 0-37,0 1 0,0-1 0,0 1-1,0 0 1,0 0 0,0 1 0,0-1-1,0 1 1,0 0 0,0 1 0,-7 2-1,-5 3 262,1 1-1,-18 11 0,29-16-191,0 1 0,0 0 1,0 0-1,0 0 0,1 1 1,-1 0-1,1-1 0,0 1 0,-6 11 1,9-14-79,1 0 1,-1 0 0,0 0-1,1 0 1,-1 1 0,1-1-1,-1 0 1,1 0 0,0 0-1,0 1 1,0-1-1,0 0 1,1 0 0,-1 0-1,1 0 1,-1 1 0,1-1-1,0 0 1,-1 0 0,1 0-1,0 0 1,1 0 0,-1-1-1,0 1 1,0 0-1,1 0 1,-1-1 0,1 1-1,-1-1 1,1 1 0,0-1-1,0 0 1,0 1 0,2 0-1,0 1 24,1-1 0,-1 0-1,0 0 1,1 0 0,-1-1-1,1 1 1,-1-1 0,1 0-1,-1 0 1,1-1 0,0 1 0,0-1-1,-1 0 1,1 0 0,5-2-1,0-1 41,0 0 0,0-1 0,-1-1 0,0 1 0,0-2 0,0 1 0,0-1 0,-1-1 0,0 1 1,0-1-1,11-14 0,0-3 142,-1-1 1,26-46 0,-32 46-99,0 0 0,-2 0 1,0-1-1,7-37 0,-7 19 186,5-86-1,-16 83-116,1 43-185,-1 1 1,1 0-1,-1 0 0,0-1 1,0 1-1,0 0 1,0 0-1,0 0 0,-1 0 1,1 0-1,-1 0 0,-2-2 1,2 6-16,1 0 1,-1 0-1,0 0 1,1 0-1,-1 0 1,1 0-1,-1 0 1,1 0-1,-1 1 1,-1 1-1,-4 8 6,0 0 1,1 1-1,0-1 0,0 1 0,1 0 1,1 0-1,-5 23 0,6-25-12,-6 26 42,1 0 0,2 0 0,1 1 0,2 0 0,2 0 0,1 0 0,7 51 0,-6-85-38,-1 0 0,1 0 0,-1 0 0,1 0 0,0 0 0,0 0 0,1 0 0,-1 0-1,0 0 1,1-1 0,0 1 0,0 0 0,0-1 0,2 3 0,-2-4 0,-1 0 0,1 0 0,-1 0 0,1 0 1,0 0-1,-1 0 0,1-1 0,0 1 0,0-1 0,-1 1 0,1-1 0,0 0 0,0 0 0,0 0 1,0 1-1,0-2 0,-1 1 0,1 0 0,0 0 0,0-1 0,0 1 0,-1-1 0,1 1 0,3-2 0,7-4 52,0 0 1,0-1-1,-1-1 0,0 1 0,0-2 0,0 1 0,15-19 0,-9 9 127,-1-2 0,-1 0 0,16-29-1,-31 49-191,0-1 0,0 1 0,0 0 0,0 0 0,0 0 0,1 0 0,-1 0 0,0 0 0,0 0 0,0 0 0,0-1 0,0 1 0,0 0 0,0 0-1,0 0 1,0 0 0,0 0 0,0 0 0,1 0 0,-1 0 0,0 0 0,0 0 0,0 0 0,0 0 0,0 0 0,0-1 0,0 1 0,1 0 0,-1 0 0,0 0-1,0 0 1,0 0 0,0 0 0,0 0 0,0 0 0,0 0 0,1 0 0,-1 1 0,0-1 0,0 0 0,0 0 0,0 0 0,0 0 0,0 0 0,0 0-1,1 0 1,-1 0 0,0 0 0,0 0 0,0 0 0,0 0 0,0 0 0,0 1 0,0-1 0,0 0 0,0 0 0,0 0 0,0 0 0,1 0 0,3 13 94,4 23-114,-7-30 44,1 11-20,5 20 16,-6-35-13,-1-1 0,1 1 0,0-1 1,-1 1-1,1-1 0,0 1 0,0-1 0,0 0 0,0 1 0,0-1 1,0 0-1,1 0 0,-1 0 0,0 0 0,0 0 0,1 0 1,-1 0-1,1-1 0,1 2 0,2-3 21,0 0 0,-1 0-1,1 0 1,-1-1 0,0 1-1,1-1 1,6-5 0,-7 6-16,73-43 519,-73 41-507,1 0 0,-1-1 0,0 1 1,0-1-1,0 0 0,4-6 0,19-17 36,-21 22-53,1-2 0,-1 1 0,0-1 1,-1 0-1,6-8 0,15-18 103,-15 19-32,0-1 0,-1 0 0,0-1 0,13-31-1,-4 11 45,-10 18-67,1 0 60,0-1-1,-2 0 1,9-27 0,-18 40-46,-5 11-53,-8 13-17,13-18-3,-29 45-23,-27 54 0,9-13-9,-85 143-85,69-115 30,46-84 64,7-12 1,1-1 0,0 1-1,-12 35 1,21-48 10,-1 2 38,13-13 38,19-19 38,-2-1 0,48-57 0,-36 36-21,253-310 6,-87 74-88,-200 276 0,-3 8 0,-9 16 0,-115 183 0,49-87 0,-96 154 0,62-116 0,37-57 0,52-63 0,17-31 0,0 1 0,0-1 0,0 0 0,-1 0 0,1 0 0,0 1 0,0-1 0,0 0 0,0 0 0,0 0 0,0 1 0,0-1 0,0 0 0,0 0 0,0 0 0,0 1 0,0-1 0,0 0 0,0 0 0,0 0 0,0 1 0,0-1 0,0 0 0,1 0 0,-1 0 0,0 1 0,0-1 0,0 0 0,0 0 0,0 0 0,0 0 0,1 1 0,-1-1 0,0 0 0,0 0 0,0 0 0,0 0 0,1 0 0,-1 0 0,0 0 0,0 0 0,1 1 0,17-10 0,44-31 0,86-77 0,84-82 0,-209 175 0,22-26 0,-32 34 0,-5 5 0,-3 4 0,-7 16 0,-3 6 0,-1 1 0,-7 13 0,-10 27 0,17-40 0,5-13 0,-1 0 0,1 0 0,0 0 0,0 0 0,0 0 0,0 0 0,1 1 0,-1-1 0,1 0 0,0 1 0,0-1 0,0 0 0,1 5 0,0-8 0,-1 1 0,1-1 0,0 0 0,-1 1 0,1-1 0,0 0 0,0 1 0,-1-1 0,1 0 0,0 0 0,0 0 0,-1 0 0,1 0 0,0 0 0,0 0 0,0 0 0,-1 0 0,1 0 0,0 0 0,0 0 0,-1-1 0,1 1 0,0 0 0,0 0 0,0-1 0,21-8 0,-2-6 0,0 0 0,31-33 0,4-5 0,-37 37 0,-12 10 0,0 1 0,0 0 0,1 0 0,12-7 0,-19 12 0,0 0 0,0 0 0,0 0 0,1 0 0,-1 0 0,0 0 0,0 0 0,0 0 0,0 0 0,1 0 0,-1 0 0,0 0 0,0 0 0,0 0 0,0 0 0,1 0 0,-1 0 0,0 0 0,0 0 0,0 0 0,0 0 0,1 0 0,-1 0 0,0 0 0,0 0 0,0 1 0,0-1 0,0 0 0,1 0 0,-1 0 0,0 0 0,0 0 0,0 0 0,0 1 0,0-1 0,0 0 0,0 0 0,0 0 0,1 0 0,-1 1 0,0-1 0,0 0 0,0 0 0,0 0 0,0 1 0,1 13 0,-5 24 0,3-29 0,1 1 0,0-1 0,0 1 0,1 0 0,0 0 0,3 11 0,-3-17 0,0 0 0,0 0 0,1 0 0,-1 0 0,1 0 0,0 0 0,0 0 0,0-1 0,0 1 0,1-1 0,0 0 0,-1 1 0,1-1 0,5 3 0,-6-4 0,1-1 0,0 0 0,0 0 0,0 0 0,-1-1 0,1 1 0,0-1 0,0 1 0,0-1 0,0 0 0,0 0 0,0 0 0,0-1 0,0 1 0,0-1 0,0 0 0,0 1 0,0-1 0,-1 0 0,1-1 0,0 1 0,-1 0 0,6-4 0,5-4 0,0 0 0,-1-1 0,12-11 0,-24 21 0,31-29 0,0-2 0,-2 0 0,30-43 0,-58 72 0,1-2 0,0 1 0,1-1 0,-1 1 0,0 0 0,1 0 0,0 0 0,0 1 0,-1-1 0,7-4 0,-8 8 0,-1-1 0,1 0 0,-1 0 0,1 1 0,-1-1 0,1 0 0,-1 1 0,1-1 0,-1 1 0,1-1 0,-1 1 0,1-1 0,-1 1 0,0-1 0,1 1 0,-1-1 0,0 1 0,1-1 0,-1 1 0,0-1 0,0 1 0,0 0 0,0-1 0,1 1 0,-1-1 0,0 1 0,0 0 0,0-1 0,0 1 0,0-1 0,-1 2 0,3 23 0,-2-24 0,-1 28 0,0-1 0,-1 1 0,-2 0 0,-14 52 0,16-75 0,-1-1 0,0 1 0,0 0 0,0-1 0,-8 9 0,9-11 0,0 0 0,0-1 0,0 1 0,-1-1 0,1 0 0,-1 0 0,0 0 0,0 0 0,0 0 0,0-1 0,0 1 0,-4 1 0,6-3 0,-1 0 0,1 0 0,-1 0 0,1 0 0,-1-1 0,1 1 0,-1 0 0,1-1 0,-1 1 0,1-1 0,0 1 0,-1-1 0,1 0 0,0 0 0,0 0 0,-1 1 0,1-1 0,0 0 0,0 0 0,0-1 0,0 1 0,0 0 0,0 0 0,0 0 0,1-1 0,-1 1 0,0 0 0,1-1 0,-1 1 0,1 0 0,-1-1 0,1 1 0,0-1 0,-1 1 0,1-1 0,0 1 0,0-1 0,0 1 0,0-1 0,1 1 0,-1-1 0,0 1 0,0-1 0,1 1 0,-1-1 0,1 1 0,0 0 0,-1-1 0,1 1 0,1-2 0,2 2 0,-1 0 0,0 0 0,1 0 0,-1 1 0,1-1 0,-1 1 0,0 0 0,1 0 0,-1 0 0,7 2 0,-2-2 0,10 1 0,1 0 0,0 0 0,30-4 0,-40 1 0,0 1 0,0-2 0,0 1 0,0-1 0,-1 0 0,1-1 0,-1 0 0,0 0 0,0-1 0,0 0 0,-1 0 0,13-13 0,-4 4 0,0-1 0,24-30 0,2-1 0,-39 75 0,-3-10 0,1 1 0,0 0 0,2 0 0,0-1 0,7 21 0,-10-40 0,1 1 0,-1 0 0,1 0 0,-1 0 0,0 0 0,1-1 0,0 1 0,-1 0 0,1 0 0,-1-1 0,1 1 0,0-1 0,-1 1 0,1 0 0,0-1 0,0 1 0,0-1 0,-1 0 0,1 1 0,0-1 0,0 0 0,1 1 0,1-1 0,0 1 0,0-1 0,-1 0 0,1 0 0,0 0 0,-1 0 0,6-2 0,1 0 0,0-1 0,0 0 0,12-6 0,5-6 0,33-24 0,8-5 0,-67 44 0,1-1 0,-1 1 0,0 0 0,0 0 0,1 0 0,-1 0 0,0 0 0,0-1 0,1 1 0,-1 0 0,0 0 0,0 0 0,1 0 0,-1 0 0,0 0 0,0 0 0,1 0 0,-1 0 0,0 0 0,0 0 0,1 0 0,-1 0 0,0 0 0,1 0 0,-1 0 0,0 0 0,0 0 0,1 0 0,-1 1 0,0-1 0,0 0 0,1 0 0,-1 0 0,0 0 0,0 1 0,0-1 0,1 0 0,-1 0 0,0 0 0,0 1 0,0-1 0,0 0 0,0 0 0,1 1 0,-1-1 0,0 0 0,0 0 0,0 1 0,0-1 0,0 0 0,0 0 0,0 1 0,0-1 0,0 0 0,0 0 0,0 1 0,0-1 0,0 1 0,-2 24 0,0-4 0,4-16 0,-1 0 0,1 0 0,0 0 0,0 0 0,0 0 0,1 0 0,0 0 0,0-1 0,0 0 0,0 1 0,1-1 0,0 0 0,0-1 0,0 1 0,0 0 0,8 4 0,-9-6 0,-1-1 0,1 1 0,-1-1 0,1 0 0,0 1 0,0-1 0,0 0 0,0-1 0,0 1 0,0-1 0,0 1 0,0-1 0,0 0 0,0 0 0,0 0 0,0 0 0,0 0 0,0-1 0,0 0 0,0 1 0,0-1 0,0 0 0,-1-1 0,1 1 0,0 0 0,0-1 0,-1 1 0,1-1 0,-1 0 0,3-3 0,0 1 0,-1-1 0,0-1 0,0 1 0,0-1 0,-1 1 0,5-11 0,-7 15 0,0-1 0,0 0 0,-1 0 0,1 0 0,0 0 0,-1 0 0,0 0 0,1 0 0,-1 0 0,0 0 0,0 0 0,0 0 0,0 0 0,-1 0 0,1 0 0,0 0 0,-1 0 0,1 0 0,-1 0 0,0 1 0,0-1 0,0 0 0,0 0 0,0 0 0,-2-2 0,1 2 0,-1 1 0,1-1 0,0 1 0,0-1 0,-1 1 0,1 0 0,0 0 0,-1 0 0,1 1 0,-1-1 0,1 1 0,-1-1 0,0 1 0,1 0 0,-1 0 0,1 0 0,-1 0 0,-3 1 0,-1 1 0,-3 3 0,10-3 0,7 1 0,-1-3 0,0 0 0,-1 0 0,1 0 0,0-1 0,-1 0 0,1 0 0,7-3 0,10-1 0,23-4 0,-27 5 0,0 0 0,34-1 0,-52 5 0,0 0 0,0 0 0,0 0 0,0 0 0,0 0 0,0 0 0,0 1 0,0-1 0,0 0 0,0 1 0,0-1 0,0 0 0,0 1 0,0-1 0,0 1 0,0 0 0,0-1 0,0 1 0,-1 0 0,1-1 0,0 1 0,-1 0 0,1 0 0,0 0 0,0 1 0,0 1 0,0 1 0,0-1 0,0 1 0,0-1 0,-1 1 0,1 4 0,-1-6 0,0 1 0,0-1 0,0 0 0,1 1 0,-1-1 0,1 1 0,0-1 0,-1 0 0,1 1 0,0-1 0,0 0 0,0 0 0,2 2 0,-2-3 0,0-1 0,0 0 0,-1 0 0,1 0 0,0 1 0,0-1 0,0 0 0,0 0 0,0 0 0,-1 0 0,1-1 0,0 1 0,0 0 0,0 0 0,0 0 0,-1-1 0,1 1 0,0 0 0,0-1 0,0 1 0,-1-1 0,1 1 0,1-2 0,22-15 0,-20 14 0,24-19 0,-14 11 0,0 0 0,27-15 0,-38 25 0,0 0 0,0 1 0,0-1 0,0 0 0,0 1 0,1 0 0,-1 0 0,0 0 0,0 0 0,0 1 0,1-1 0,-1 1 0,0-1 0,0 1 0,0 0 0,0 0 0,0 1 0,0-1 0,4 4 0,7 3 0,0 1 0,18 16 0,-28-21 0,0-2 0,-1 1 0,0 0 0,1 0 0,-2 1 0,1-1 0,0 1 0,0-1 0,3 9 0,-5-11 0,-1 1 0,1 0 0,-1-1 0,1 1 0,-1 0 0,0 0 0,0-1 0,0 1 0,0 0 0,0-1 0,0 1 0,0 0 0,-1 0 0,1-1 0,-1 1 0,1 0 0,-1-1 0,1 1 0,-1-1 0,0 1 0,0-1 0,0 1 0,0-1 0,0 1 0,-2 1 0,-14 8-1034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13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410 701 7528,'0'0'8578,"-12"-3"-8181,4 0-316,0 1-10,-1 0 1,1 0-1,-1 0 0,1 1 0,-1 1 0,1-1 0,-1 1 1,-8 2-1,-131 30 1353,137-28-1311,1-1 1,-1 2-1,1-1 0,0 1 1,1 1-1,-1 0 1,1 0-1,0 1 0,1 0 1,-1 1-1,1 0 1,1 0-1,0 0 1,0 1-1,-7 11 0,13-17-80,0 0-1,0 0 1,0 0-1,0-1 0,0 1 1,1 0-1,-1 0 1,1 1-1,0-1 0,0 0 1,0 0-1,0 0 1,0 0-1,1 0 0,-1 0 1,3 5-1,-1-4 6,0 1 1,0-1-1,0 0 0,1 0 0,0 0 0,0 0 0,0-1 0,0 1 0,7 5 1,0-2 28,0 0 1,0-1-1,0 0 1,1 0 0,0-1-1,0-1 1,21 6 0,-13-6 47,1-1 1,-1-1 0,1-1 0,-1-1 0,1 0 0,-1-2-1,1 0 1,-1-1 0,0-1 0,32-11 0,-29 7 99,1-1 0,-1-1-1,-1-1 1,0-1 0,-1-1 0,0-1 0,-1 0 0,24-24 0,-35 24 224,-11 13-150,-5 7-128,5-3-127,-11 10 84,1 2 0,-18 23 0,29-34-95,-1 0 1,0 0-1,1 0 0,0 0 1,0 0-1,0 1 0,1-1 1,-1 0-1,1 1 1,0 0-1,1-1 0,-1 1 1,1-1-1,0 1 0,0 0 1,1 7-1,0-9-9,0-1 1,0 0-1,0 0 0,0 0 0,0 0 1,1 0-1,-1 0 0,1-1 0,-1 1 0,1 0 1,0-1-1,0 1 0,0-1 0,0 0 1,0 1-1,0-1 0,0 0 0,0 0 0,0 0 1,1-1-1,-1 1 0,0 0 0,0-1 1,1 0-1,-1 1 0,1-1 0,-1 0 0,0 0 1,4-1-1,-2 1 6,1 0 0,-1 0 0,0-1 0,1 1 0,-1-1 0,0 0 0,0-1 1,1 1-1,-1-1 0,0 1 0,-1-1 0,1 0 0,0-1 0,0 1 0,4-5 0,-1-1 24,-1 1-1,-1-1 1,8-14-1,-11 18-19,0 0-1,-1 1 1,1-1-1,-1 0 1,0 0-1,0 0 1,0 0-1,-1 0 1,1-1-1,-1 1 1,0-4-1,-1 6-6,1 1 1,-1-1-1,0 1 0,1 0 0,-1-1 0,0 1 1,0 0-1,0 0 0,0-1 0,0 1 0,0 0 0,0 0 1,0 0-1,0 0 0,-1 1 0,1-1 0,0 0 1,-1 0-1,1 1 0,0-1 0,-1 1 0,1-1 1,-1 1-1,-2-1 0,2 0 5,0 1 0,-1-1 1,0 1-1,1 0 0,-1 0 0,1-1 0,-1 2 0,1-1 1,-1 0-1,1 0 0,-1 1 0,1-1 0,-1 1 1,-2 1-1,5-2-19,-1 0-1,1 0 1,0 1 0,0-1 0,-1 0-1,1 0 1,0 0 0,0 0 0,-1 0 0,1 1-1,0-1 1,0 0 0,-1 0 0,1 0 0,0 1-1,0-1 1,0 0 0,0 0 0,-1 0 0,1 1-1,0-1 1,0 0 0,0 1 0,0-1-1,0 0 1,0 0 0,0 1 0,0-1 0,0 0-1,0 1 1,0-1 0,0 0 0,0 0 0,0 1-1,0-1 1,0 0 0,0 1 0,0-1-1,0 0 1,0 0 0,0 1 0,0-1 0,1 0-1,14 9 14,21 0-5,-22-9 5,0 0 0,1-1 0,-1-1 0,1 0 0,-1-1-1,24-8 1,-1-3 197,40-23-1,-73 35-101,-1 0-1,1 1 1,0-1-1,-1 1 1,1 0-1,0 0 1,0 0 0,0 0-1,0 1 1,0-1-1,7 1 1,-11 0-75,25 0-74,-23 0 43,0-1-1,1 0 1,-1 0-1,0 0 1,0 0-1,0 0 1,0 0-1,0-1 0,2-1 1,-3 1-2,1 1 0,-1 0 0,1 0 1,-1 0-1,1 0 0,-1 0 0,1 0 0,0 1 1,-1-1-1,1 0 0,3 0 0,-4 1-3,-1 0 0,1 0 0,-1 0 0,1 0 0,-1 0 0,1 0 0,-1 0 0,0 0 0,1 0 0,-1 0 0,1 0 0,-1-1 0,1 1 0,-1 0 0,0 0 0,1-1 0,-1 1 0,0 0 0,1 0 0,-1-1 0,0 1 0,1 0 0,-1-1 0,0 1 0,1-1 0,-1 1 0,0 0 0,0-1 0,0 1 0,1-1 0,-2-16 0,-14-15 0,15 31 0,-1 0-1,0 0 0,0 0 1,0 0-1,0 0 1,0 0-1,0 0 1,0 0-1,-1 0 0,1 0 1,0 1-1,0-1 1,-1 0-1,1 1 1,0-1-1,-1 1 1,1 0-1,0-1 0,-1 1 1,1 0-1,-3 0 1,2 0-3,-1 0 1,1 1 0,0-1 0,-1 1-1,1 0 1,0 0 0,-1 0-1,1 0 1,0 0 0,0 0-1,-4 3 1,2-1-2,1 0 1,-1 0-1,0 1 0,1-1 1,0 1-1,0 0 0,0 0 1,0 0-1,1 1 0,-1-1 0,1 0 1,-2 7-1,2 0 1,1 0 0,0 0 0,1 0 0,0 1 0,0-1 0,2 0 0,-1 0 0,1 0 0,1 0 0,0 0 0,0 0 0,1-1 0,1 1 0,-1-1 0,12 16 0,-12-20 31,1 0 0,1-1 1,-1 0-1,1 0 0,0 0 0,0-1 1,1 1-1,-1-1 0,1-1 0,0 0 0,0 0 1,0 0-1,0 0 0,0-1 0,1-1 0,-1 1 1,1-1-1,14 0 0,17-1 757,-35-13-826,11-9 41,-8 11 0,0 1 0,-1-1 0,7-17 0,9-19 26,-15 33-9,-1 0 0,0 0 0,7-26-1,34-122 94,16-99-137,-57 228 19,2-60 1,-7 74 6,-1 17 1,0 0-4,1 0 1,-1 0 0,0 0-1,0 0 1,0 0-1,0 0 1,0 0 0,-1 0-1,1 0 1,-1 0-1,1 0 1,-1 0 0,0 0-1,1 1 1,-2-3-1,0 4 2,1 1-1,0-1 0,0 1 0,0 0 1,0-1-1,0 1 0,0 0 0,1-1 1,-1 1-1,0 0 0,0 0 0,0 0 1,1 0-1,-1 0 0,-1 2 0,-8 16-28,0 0 0,1 1 1,1 1-1,0 0 0,-7 38 0,3-16-14,-69 294-256,-18 60 108,69-285 168,-7 23 9,32-122 74,3-8 63,1 0-1,-1 0 0,1 0 0,0 0 1,0 0-1,0 9 0,28-86-107,130-352 7,84-235-8,-137 366-1,-97 268-8,-7 25-3,0 0 0,0 0 0,0 0 0,0 0 1,0 0-1,0 0 0,0 0 0,0 0 0,-1 0 0,1 0 0,0 0 0,0 0 1,0 0-1,0 0 0,0 0 0,0 0 0,0 0 0,0-1 0,0 1 0,0 0 0,0 0 1,0 0-1,0 0 0,-1 0 0,-33 79 6,13-32-3,13-31-9,2 0 0,-7 24 0,-91 381-466,-42 136 143,79-352 353,39-122 41,-17 42 127,34-107-173,9-17-12,0 1-1,1 0 0,0 0 1,-1 0-1,1 0 0,0 0 0,0 0 1,0 0-1,0 0 0,0 1 1,0 3-1,-4 4 58,10-20 24,12-14-60,20-39-1,-22 35 0,21-28 0,12-9 20,-3-1-1,-4-3 0,-2-1 0,-3-2 0,26-79 1,-54 130-12,1 0 0,1 0 1,14-23-1,-5 9 3,-10 19-12,1 0-1,17-22 1,-12 10-5,-11 26-132,-2 9 78,-2 10 13,-3 13-36,1-18 46,1 0 0,0 0-1,0 0 1,1 0 0,1 0-1,0 0 1,0 0 0,1 0-1,1 0 1,4 13 0,-6-24 12,0 1 1,0-1-1,0 0 0,0 1 1,0-1-1,0 0 1,0 0-1,0 0 1,1 0-1,-1 0 1,0 0-1,1 0 0,-1 0 1,0 0-1,1 0 1,-1-1-1,1 1 1,-1-1-1,1 1 1,0-1-1,-1 0 0,1 0 1,-1 1-1,1-1 1,0 0-1,-1 0 1,1-1-1,-1 1 0,1 0 1,0 0-1,-1-1 1,3 0-1,6-2 13,1-1 1,-1 0-1,17-9 0,-15 7 25,163-92 208,-142 76-248,33-18 0,-5-3 0,-61 44 0,0-1 0,0 0 0,0 0 0,0 1 0,1-1 0,-1 0 0,0 0 0,0 1 0,0-1 0,0 0 0,0 0 0,0 1 0,0-1 0,0 0 0,0 1 0,0-1 0,0 0 0,0 1 0,0-1 0,0 0 0,0 0 0,0 1 0,0-1 0,0 0 0,0 1 0,0-1 0,0 0 0,-1 0 0,1 1 0,0-1 0,0 0 0,0 0 0,0 1 0,-1-1 0,-5 15 0,-35 40 0,27-39 0,1 1 0,-15 27 0,25-39 0,0 1 0,0 0 0,1 0 0,0 1 0,-3 10 0,5-15 0,0 1 0,0 0 0,0-1 0,0 1 0,0-1 0,0 1 0,1-1 0,-1 1 0,1-1 0,-1 1 0,1-1 0,0 1 0,0-1 0,0 0 0,1 1 0,-1-1 0,3 3 0,-2-2 0,1 1 0,0-1 0,0 0 0,1 1 0,-1-2 0,1 1 0,-1 0 0,1-1 0,0 0 0,0 1 0,0-2 0,0 1 0,0 0 0,1-1 0,-1 0 0,0 0 0,1 0 0,-1 0 0,1-1 0,-1 0 0,1 0 0,-1 0 0,1 0 0,-1-1 0,1 1 0,-1-1 0,0-1 0,1 1 0,6-3 0,9-5 0,-1-2 0,0 1 0,0-2 0,30-25 0,-26 20 0,57-53 0,-42 35 0,-37 34 0,1-1 0,-1 1 0,1 0 0,-1 0 0,1 0 0,-1 0 0,1 0 0,0 0 0,3-1 0,-2 5 0,-4 10 0,-4 9 0,-3 39 0,8-55 0,0 0 0,0 0 0,0 0 0,1 0 0,-1 0 0,2 0 0,-1 0 0,1 0 0,-1 0 0,2 0 0,4 9 0,-6-12 0,1-1 0,0 0 0,0 1 0,-1-1 0,1 0 0,1 0 0,-1 0 0,0-1 0,0 1 0,1 0 0,-1-1 0,1 0 0,-1 1 0,1-1 0,-1 0 0,1 0 0,3 0 0,-1 0 0,-1-1 0,1 0 0,0 0 0,0 0 0,-1 0 0,1-1 0,0 1 0,-1-1 0,8-3 0,3-2 0,1-1 0,-1-1 0,0 0 0,22-16 0,80-65 0,-99 74 0,-10 10 0,-1 0 0,0-1 0,0 0 0,-1-1 0,0 1 0,0-1 0,8-13 0,-14 20 0,0 0 0,0 0 0,0 0 0,1-1 0,-1 1 0,0 0 0,0 0 0,0 0 0,0 0 0,0-1 0,0 1 0,0 0 0,0 0 0,0 0 0,1 0 0,-1-1 0,0 1 0,0 0 0,0 0 0,0 0 0,0-1 0,0 1 0,0 0 0,0 0 0,-1 0 0,1-1 0,0 1 0,0 0 0,0 0 0,0 0 0,0-1 0,0 1 0,0 0 0,0 0 0,0 0 0,0 0 0,-1 0 0,1-1 0,0 1 0,0 0 0,0 0 0,0 0 0,-1 0 0,1 0 0,-12 1 0,-14 12 0,20-9 0,0 0 0,1 0 0,-1 1 0,1 0 0,0 0 0,0 0 0,1 1 0,-1 0 0,1 0 0,1 0 0,-1 0 0,1 0 0,0 1 0,0-1 0,1 1 0,-2 8 0,3-11 0,0 0 0,1 0 0,-1 1 0,1-1 0,0 0 0,0 0 0,1 1 0,-1-1 0,2 5 0,-2-8 0,1 0 0,-1-1 0,0 1 0,1 0 0,-1 0 0,1-1 0,0 1 0,-1 0 0,1-1 0,-1 1 0,1-1 0,0 1 0,0-1 0,-1 1 0,1-1 0,0 1 0,0-1 0,1 1 0,0-1 0,0 1 0,1-1 0,-1 0 0,0 1 0,1-1 0,-1 0 0,1-1 0,-1 1 0,4-1 0,14-4 0,0-1 0,-1-1 0,30-15 0,-7 4 0,-31 12 0,-9 5 0,1 0 0,-1-1 0,1 1 0,-1 0 0,1 0 0,0 1 0,4-2 0,-7 2 0,1 0 0,0 0 0,-1 1 0,1-1 0,0 0 0,-1 0 0,1 0 0,-1 1 0,1-1 0,0 0 0,-1 1 0,1-1 0,-1 1 0,1-1 0,-1 0 0,1 1 0,-1-1 0,1 1 0,-1-1 0,1 1 0,-1 0 0,0-1 0,1 1 0,-1-1 0,0 1 0,1 0 0,-1-1 0,0 1 0,0 0 0,0-1 0,0 1 0,0 0 0,0-1 0,0 1 0,0 0 0,0 1 0,0 4 0,1 0 0,-2 0 0,1 0 0,-2 8 0,-2 14 0,4-28 0,1 0 0,-1 1 0,0-1 0,0 0 0,0 0 0,0 0 0,0 0 0,0 0 0,0 1 0,0-1 0,0 0 0,0 0 0,0 0 0,0 0 0,0 0 0,0 0 0,1 1 0,-1-1 0,0 0 0,0 0 0,0 0 0,0 0 0,0 0 0,0 0 0,0 0 0,1 0 0,-1 0 0,0 0 0,0 0 0,0 0 0,0 1 0,0-1 0,1 0 0,-1 0 0,0 0 0,0 0 0,0 0 0,0 0 0,1 0 0,-1-1 0,0 1 0,0 0 0,0 0 0,0 0 0,0 0 0,1 0 0,-1 0 0,0 0 0,0 0 0,0 0 0,13-7 0,9-10 0,-22 17 0,92-71 0,-91 71 0,0-1 0,0 0 0,0 0 0,0 1 0,0-1 0,0 1 0,0-1 0,0 1 0,1-1 0,-1 1 0,0-1 0,0 1 0,0 0 0,0 0 0,1 0 0,-1 0 0,0 0 0,0 0 0,0 0 0,1 0 0,-1 0 0,0 0 0,0 1 0,0-1 0,0 0 0,0 1 0,1-1 0,-1 1 0,0-1 0,0 1 0,0 0 0,0-1 0,0 1 0,1 2 0,2 2 0,-1 0 0,0 0 0,0 0 0,0 1 0,-1-1 0,3 7 0,9 20 0,-13-30 0,1 0 0,-1 0 0,0 0 0,1 0 0,-1-1 0,1 1 0,0 0 0,0-1 0,0 1 0,0-1 0,0 1 0,0-1 0,0 0 0,0 0 0,0 0 0,0 0 0,1 0 0,-1-1 0,0 1 0,1-1 0,-1 1 0,1-1 0,-1 0 0,0 0 0,1 0 0,-1 0 0,1-1 0,-1 1 0,0 0 0,1-1 0,-1 0 0,3-1 0,8-2 0,-1-1 0,-1-1 0,1 0 0,-1 0 0,0-1 0,0-1 0,-1 0 0,0 0 0,0-1 0,-1 0 0,14-19 0,1-5 0,-1-1 0,26-52 0,-29 42 0,-1-1 0,-2-1 0,-3-1 0,-1 0 0,9-69 0,-22 115 0,1-2 0,0-1 0,-1 0 0,1-1 0,-1 1 0,0 0 0,0 0 0,0 0 0,-1 0 0,-1-8 0,2 12 0,-1 0 0,1 0 0,0 0 0,-1 0 0,1 0 0,0 0 0,-1 0 0,1 0 0,0-1 0,-1 1 0,1 0 0,0 1 0,-1-1 0,1 0 0,0 0 0,0 0 0,-1 0 0,1 0 0,0 0 0,-1 0 0,1 0 0,0 1 0,-1-1 0,1 0 0,0 0 0,0 0 0,-1 0 0,1 1 0,0-1 0,0 0 0,0 0 0,-1 1 0,1-1 0,0 0 0,0 1 0,0-1 0,0 0 0,-1 0 0,1 1 0,0-1 0,0 0 0,0 1 0,0-1 0,-11 19 0,11-19 0,-8 16 0,1 0 0,1 0 0,1 1 0,0 0 0,-3 23 0,-8 90 0,15-117 0,0 17 0,1 1 0,1 0 0,2-1 0,0 1 0,3-1 0,9 31 0,-13-52 54,1 0 0,0-1 0,1 1 0,0-1 0,0 0 0,1 0 0,0 0 0,1-1 0,-1 0 0,1 0 0,1 0 0,-1-1 0,1 0-1,0 0 1,9 5 0,-9-7-495,0 0-1,1-1 0,0 0 0,-1 0 0,1 0 0,0-1 0,0-1 0,1 1 1,-1-1-1,13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13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0 122 18191,'0'0'1872,"95"-63"-1528,-44 43 16,1 4-152,-10 8 8,-3 0-72,-7 6 8,-4 2-24,-10 0-8,-6-4-160,-10 4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13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0 126 13560,'0'0'1912,"13"-83"-1544,3 65 0,2 6-232,0 0-1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25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234 503 5120,'0'0'8873,"-13"1"-8424,2-1-324,5 0-58,0 0 0,0 0 0,-1 1 0,1 0 1,0 0-1,0 0 0,0 1 0,0 0 0,1 0 0,-1 0 1,-6 4-1,-2 2 210,1 1 0,1 0 0,0 1 1,0 0-1,1 1 0,-15 19 0,22-25-188,0 0 0,1 0 0,0 0-1,0 1 1,0-1 0,1 1 0,0 0 0,0 0 0,0-1 0,1 1-1,0 0 1,0 1 0,0-1 0,1 0 0,0 0 0,0 0 0,1 0-1,0 0 1,2 9 0,-2-9-20,1-1 0,0 1 0,0-1 0,1 1 0,-1-1-1,1 0 1,0 0 0,1 0 0,-1 0 0,1 0 0,0-1 0,0 0 0,6 5 0,-7-7-31,0 0-1,0 0 1,1-1 0,-1 1 0,1-1 0,-1 0 0,1 0 0,-1 0 0,1 0 0,-1 0-1,1-1 1,0 0 0,0 0 0,-1 0 0,1 0 0,0 0 0,-1-1 0,1 1-1,0-1 1,-1 0 0,1 0 0,5-4 0,4-1 38,0 0 0,-1-1-1,1-1 1,-2 0 0,1-1 0,-1 0-1,14-16 1,-10 8 16,0-1-1,-2 0 0,0-1 1,12-25-1,-7 7 68,-3-1 0,-1 0 0,-1-1-1,14-78 1,-21 76 68,2-71 0,-8 90-113,-1 1 0,-1-1-1,-1 0 1,-11-41 0,13 59-88,1 1-1,-2 0 1,1 0-1,0 0 1,-1 0-1,1 0 1,-1 0 0,0 0-1,0 1 1,0-1-1,0 1 1,0-1-1,-4-2 1,4 4-16,1 1 0,-1-1 0,1 0 0,-1 1 0,0-1-1,0 1 1,1 0 0,-1 0 0,0-1 0,0 1 0,1 0 0,-1 0 0,0 1 0,0-1-1,1 0 1,-1 1 0,0-1 0,1 1 0,-1-1 0,0 1 0,1 0 0,-1-1 0,1 1 0,-1 0-1,1 0 1,-3 2 0,-4 4 1,1-1 1,-1 2-1,1-1 0,1 1 0,-1 0 1,1 0-1,1 0 0,-1 1 0,-3 9 1,-3 7-9,2 0 0,-9 30 0,12-29-17,1-1-1,1 1 1,1 0 0,2 1 0,0-1 0,5 53 0,-2-65 10,1 1 1,1-1-1,1 0 0,0 0 1,0 0-1,1 0 1,1 0-1,0-1 0,1 0 1,1-1-1,0 1 0,0-1 1,2-1-1,10 12 0,-15-19 6,1 0-1,0 0 0,1 0 1,-1 0-1,1-1 0,-1 0 1,1 0-1,0-1 0,0 0 1,0 0-1,0-1 0,0 0 1,1 0-1,-1 0 0,0-1 1,0 0-1,1-1 0,-1 0 1,9-1-1,7-3 33,1-1-1,-1-1 1,0 0-1,33-17 1,-29 10 52,-1 0-1,0-2 1,0 0 0,-2-2-1,0-1 1,-1-1 0,29-33-1,-51 51-53,1-1-1,-1 1 0,1-1 0,-1 0 1,0 1-1,0-1 0,-1 0 1,1 0-1,0 0 0,-1-3 1,1 5-24,-1 0 0,0 1 0,0-1 1,0 1-1,0-1 0,0 0 0,0 1 0,0-1 1,0 1-1,0-1 0,0 0 0,0 1 1,0-1-1,0 1 0,0-1 0,0 0 1,-1 1-1,1-1 0,0 1 0,0-1 0,-1 1 1,1-1-1,0 1 0,-1-1 0,1 1 1,-1-1-1,1 1 0,-1-1 0,1 1 1,-1 0-1,1-1 0,-1 1 0,1 0 0,-1-1 1,1 1-1,-1 0 0,1 0 0,-1 0 1,0-1-1,1 1 0,-1 0 0,1 0 1,-1 0-1,0 0 0,1 0 0,-1 0 0,0 0 1,1 0-1,-2 1 0,-14 4 26,1 1 0,-1 1-1,1 1 1,1 0 0,-1 1-1,-21 18 1,31-24-33,1 1 0,0 0 0,-1 0 0,2 0 0,-1 1 0,0 0 0,1-1 0,0 1 0,0 1 0,0-1 0,1 0-1,-4 12 1,5-14 1,0 1-1,1 0 0,-1 0 0,1-1 1,0 1-1,0 0 0,0 0 1,1 0-1,-1-1 0,1 1 0,0 0 1,0-1-1,1 1 0,-1 0 0,1-1 1,-1 0-1,1 1 0,0-1 0,0 0 1,1 0-1,3 4 0,-1-1 7,1-1-1,1 1 0,-1-1 1,1-1-1,0 1 1,0-1-1,0 0 0,0-1 1,9 4-1,-12-6 2,-1 0 0,1 1 0,-1-2 0,1 1 0,-1 0 0,1-1 0,-1 1 0,1-1 0,0 0-1,-1 0 1,1-1 0,0 1 0,-1-1 0,1 0 0,-1 0 0,1 0 0,-1 0 0,0 0 0,1-1 0,-1 1-1,0-1 1,0 0 0,3-3 0,2-2 21,-1-1-1,0 0 1,0 0-1,-1-1 1,0 0-1,-1 0 1,0 0-1,6-17 0,-8 19-3,-1 0-1,0 0 0,-1 0 1,1 0-1,-1-1 0,-1 1 1,1 0-1,-1-1 0,-1 1 1,1 0-1,-1-1 0,-1 1 1,-2-10-1,3 14-9,0 1 0,0 0 0,0-1 0,0 1 0,-1 0 0,1 0-1,-1 0 1,1 0 0,-1 0 0,0 0 0,0 0 0,0 0 0,0 1 0,0-1 0,0 1-1,0-1 1,-1 1 0,1 0 0,0 0 0,-1 0 0,1 0 0,-1 0 0,1 1 0,-4-1-1,-2 1 32,6-1-36,1 1 0,-1 0 1,0 0-1,0 0 0,1 0 0,-1 1 1,0-1-1,0 0 0,1 1 0,-4 1 1,4-2-10,1 1-1,-1 0 1,1 0 0,-1-1 0,1 1 0,-1 0 0,1 0 0,-1 0 0,1 0 0,0-1-1,0 1 1,-1 0 0,1 0 0,0 0 0,0 0 0,0 0 0,0 0 0,0 0 0,0 0 0,0 0-1,1 0 1,-1 0 0,0-1 0,0 1 0,1 0 0,0 1 0,1 3-9,0 0 1,1 0-1,0 0 1,0 0 0,1-1-1,-1 0 1,1 1-1,0-1 1,0-1-1,0 1 1,0-1-1,10 7 1,-4-6 7,-1 1 1,1-1-1,-1-1 0,1 0 1,0 0-1,0-1 1,1 0-1,-1-1 1,0 0-1,0-1 0,1 0 1,-1 0-1,0-1 1,16-3-1,-6-1 24,1-1 1,-1-1-1,0 0 0,0-2 1,36-21-1,-55 30-24,14-9 43,0-1 0,-1 0 0,20-18 0,-31 26-28,0-1 0,0 0 0,0-1 0,0 1 0,-1 0-1,1-1 1,-1 0 0,0 1 0,0-1 0,-1 0 0,1 0 0,-1 0 0,0 0 0,0-1 0,0 1 0,0 0 0,-1 0 0,1 0 0,-1-1 0,-1-6 0,1 9-8,0 1 0,-1-1 0,1 0 0,0 0 0,-1 1 0,1-1 0,-1 0 0,0 1 1,0-1-1,1 1 0,-1-1 0,0 1 0,0-1 0,-1 1 0,1-1 0,0 1 0,0 0 0,-3-2 0,3 2-3,-1 1 0,1-1 0,0 1 0,-1 0 0,1-1 0,-1 1 0,1 0 0,-1 0-1,1 0 1,0 0 0,-1 0 0,1 0 0,-1 0 0,1 1 0,0-1 0,-1 0 0,1 1 0,-2 0 0,-3 2-1,1 0 0,-1 0 1,1 1-1,0 0 0,0 0 0,0 0 1,0 1-1,1-1 0,-4 6 0,3-3-6,0 1-1,0-1 0,1 1 0,1 0 0,-1 0 1,1 1-1,1-1 0,0 1 0,0-1 0,0 1 1,1 0-1,0-1 0,1 18 0,2-9-7,0 0-1,0 0 0,2-1 1,0 1-1,1-1 1,9 21-1,-11-31 16,0 0 1,0 0-1,1 0 0,0 0 0,0-1 1,0 1-1,1-1 0,-1 0 1,1-1-1,1 1 0,-1-1 0,1 0 1,-1 0-1,9 4 0,-10-6 14,0-1 1,-1 1-1,1-1 0,0 0 0,0 0 0,0-1 0,0 1 1,0-1-1,0 0 0,0 0 0,1 0 0,-1 0 0,0-1 0,0 1 1,0-1-1,0 0 0,-1-1 0,1 1 0,0-1 0,0 1 1,-1-1-1,1 0 0,-1 0 0,1-1 0,3-3 0,8-7 79,0-2-1,-2 1 1,1-2-1,-2 0 0,0-1 1,-1 0-1,11-21 0,2-15 351,23-68-1,-46 117-408,1-1 1,0 1 0,0 0 0,0 0 0,4-5-1,-5 9-37,-1 0 0,0 0 0,0 0 0,0-1-1,0 1 1,0 0 0,0 0 0,0 0-1,0 0 1,0 0 0,1 0 0,-1 0 0,0 0-1,0 0 1,0 0 0,0 0 0,0 0-1,0 0 1,0 0 0,0 0 0,1 0 0,-1 0-1,0 0 1,0 0 0,0 0 0,0 0-1,0 1 1,0-1 0,0 0 0,0 0 0,0 0-1,1 0 1,-1 0 0,0 0 0,0 0-1,0 0 1,0 0 0,0 0 0,0 0 0,0 0-1,0 1 1,0-1 0,0 0 0,0 0-1,0 0 1,0 0 0,0 0 0,0 0 0,0 0-1,0 0 1,0 1 0,0-1 0,0 0-1,4 11 42,1 10-6,-1 28-26,-2 0 0,-3 1 0,-1-1 0,-12 64 0,13-104-14,-1 0 1,0 0-1,-1-1 0,0 1 1,-1-1-1,0 1 0,0-1 1,-10 14-1,13-20 4,-1 0 0,1-1 0,-1 1 0,0 0 0,0-1 0,0 1-1,0-1 1,0 0 0,0 1 0,0-1 0,0 0 0,0 0 0,0-1 0,-1 1 0,-3 1-1,4-2 5,-1 0-1,0-1 0,1 1 0,-1 0 1,0-1-1,1 1 0,-1-1 0,1 0 1,-1 0-1,1 0 0,0 0 0,-1 0 1,1-1-1,0 1 0,0-1 0,0 1 0,-3-4 1,-23-22 136,57 30-108,27 4-187,1-2-1,0-3 0,-1-2 1,1-3-1,-1-2 0,99-23 1,-139 25-4055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27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46 883 5320,'0'0'3084,"-3"10"-2694,3-10-386,-8 24 829,-19 35 0,19-42 2248,13-39-1096,-2 1-1594,0 0 0,2 1-1,0 0 1,2 0 0,0 0 0,18-34-1,-8 25 156,1 0 1,1 1-1,34-37 0,-31 39-87,-10 11 51,27-26 1,-34 37-257,-1 1 1,1-1-1,0 1 0,0 0 1,0 0-1,0 0 1,1 1-1,-1 0 1,1 0-1,9-2 1,-14 4-222,0 0 1,-1 1 0,1-1 0,0 0-1,-1 0 1,1 1 0,-1-1 0,1 0-1,-1 1 1,1-1 0,0 1 0,-1-1-1,1 1 1,-1-1 0,0 1 0,1-1 0,-1 1-1,1-1 1,-1 1 0,0-1 0,1 1-1,-1 0 1,0-1 0,0 1 0,0 0-1,1-1 1,-1 2 0,5 21 349,-4 2-165,-1 0 1,-1-1-1,-1 1 1,-1 0-1,-2-1 0,0 0 1,-9 26-1,8-13 738,11-39-928,-1 0-1,1 0 1,0 0-1,-1 0 0,0-1 1,1 0-1,-1 0 0,0 0 1,0 0-1,-1-1 0,1 0 1,-1 1-1,4-7 0,10-8 29,6-6 84,1 2 1,1 1-1,1 1 0,52-30 0,-77 49-133,-1 1-1,1 0 1,-1-1-1,1 1 1,0-1-1,-1 1 1,1 0-1,-1 0 1,1-1-1,0 1 0,-1 0 1,1 0-1,-1 0 1,1 0-1,0-1 1,-1 1-1,1 0 1,0 0-1,-1 0 1,1 1-1,0-1 1,-1 0-1,1 0 0,0 0 1,-1 0-1,1 1 1,-1-1-1,1 0 1,0 0-1,-1 1 1,1-1-1,-1 0 1,1 1-1,-1-1 1,1 1-1,-1-1 0,1 1 1,-1-1-1,0 1 1,1-1-1,-1 1 1,0-1-1,1 1 1,-1 0-1,0-1 1,0 1-1,1-1 1,-1 1-1,0 0 0,0-1 1,0 1-1,0 0 1,0 0-1,0 6 12,0 0-1,0 0 1,0 0-1,-3 9 1,2-4 13,-17 128 247,17-140-271,1 1 0,0 0 0,0 0 0,-1 0-1,1-1 1,0 1 0,0 0 0,0 0 0,0 0 0,0 0 0,0-1 0,0 1 0,0 0 0,0 0 0,1 0 0,-1-1 0,0 1 0,0 0 0,1 0 0,-1-1 0,0 1 0,1 0 0,-1 0-1,1-1 1,-1 1 0,1-1 0,-1 1 0,2 0 0,-1 0 2,0-1 1,0 0-1,0 0 0,0 0 0,1 0 1,-1 0-1,0 0 0,0-1 0,0 1 1,1 0-1,-1 0 0,0-1 0,0 1 1,0-1-1,0 1 0,2-2 0,6-3 35,1-1 1,14-13-1,-23 18-45,125-116 272,-90 84-12,-33 30-128,-9 11-70,1 8-38,0 0 0,1 0 0,1 1 1,0-1-1,0 20 0,3-30-21,0 1 0,1 0 0,0 0 0,0-1-1,0 1 1,1 0 0,-1-1 0,2 1 0,-1-1 0,1 0 0,0 0 0,0 0-1,1 0 1,0 0 0,6 7 0,-4-6 26,-5-5-27,1 0 0,-1 0-1,1-1 1,-1 1 0,1-1 0,-1 1 0,1-1 0,0 0 0,4 3-1,-6-4 2,1 0-1,0-1 0,0 1 0,0 0 0,0 0 0,0 0 0,0 0 0,-1-1 0,1 1 0,0 0 1,0-1-1,0 1 0,-1-1 0,1 1 0,0-1 0,0 1 0,-1-1 0,1 0 0,0 1 1,-1-1-1,1 0 0,-1 1 0,1-1 0,-1 0 0,1 0 0,-1 1 0,0-1 0,1 0 0,-1 0 1,0-1-1,2-2 9,0 0 1,-1-1 0,0 1 0,0-1 0,0 1-1,-1-1 1,1 1 0,-1-1 0,0 1 0,-1-6-1,-7-46 86,4 41-6,0 1-1,-1-1 0,-1 1 1,-13-25-1,10 34-89,12 4 0,4 1 0,11 0 0,0-1 0,-1 0 0,1-1 0,0-1 0,-1-1 0,1-1 0,-1 0 0,0-1 0,-1-1 0,0-1 0,0 0 0,25-17 0,-12 3 0,0-1 0,-2-2 0,0 0 0,-2-2 0,32-43 0,-42 48 0,-1 0 0,-1-1 0,-1 0 0,-1-1 0,-1 0 0,-1 0 0,-2-1 0,8-39 0,-10 35 0,-2 14 0,0 0 0,0 0 0,-2 0 0,0 0 0,-1 0 0,0 0 0,-3-17 0,3 32 0,0-1 0,0 1 0,0-1 0,-1 1 0,1 0 0,0-1 0,0 1 0,0-1 0,0 1 0,0-1 0,-1 1 0,1 0 0,0-1 0,0 1 0,0 0 0,-1-1 0,1 1 0,0 0 0,-1-1 0,1 1 0,0 0 0,-1-1 0,1 1 0,0 0 0,-1 0 0,0-1 0,-7 9 0,-7 26 0,11-25 0,-7 20 0,0 2 0,2-1 0,1 1 0,-6 53 0,9-38 0,3 1 0,5 74 0,2-81 0,2 0 0,2 0 0,1-1 0,25 61 0,-30-87-14,-4-8-46,1 0 0,-1 0 0,1-1 0,1 1 0,-1 0 0,1-1 1,0 0-1,3 5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27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15680,'0'0'2530,"11"-7"-2033,-9 5-472,8-6 58,1 1 0,0 1 0,0-1 1,1 2-1,0-1 0,19-5 0,40-4 787,127-12 0,32-6-2498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3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320 933 4416,'0'0'9436,"-3"-10"-8912,1 4-405,2 3-78,0 0-1,-1 1 1,0-1 0,1 0-1,-1 1 1,0-1 0,0 1-1,-1-1 1,1 1 0,0 0-1,-1 0 1,0-1 0,1 1-1,-1 0 1,0 0 0,0 0-1,0 1 1,0-1 0,-1 0-1,1 1 1,0 0 0,-5-3-1,-3 2 140,-1 0 1,1 0-1,-1 1 0,1 1 0,-1 0 0,1 0 1,-1 1-1,1 0 0,-1 1 0,1 0 0,-15 5 0,14-4 12,1 1 0,0 1 1,-1-1-1,1 2 0,1-1 0,-1 1 0,1 1 0,0-1 0,0 2 0,-11 12 0,18-18-147,0 0 0,0 1 1,0-1-1,1 0 1,0 0-1,-1 1 0,1-1 1,0 1-1,0 0 1,0-1-1,0 1 0,1 0 1,-1-1-1,1 1 0,-1 0 1,1 0-1,0-1 1,0 1-1,1 0 0,-1 0 1,0 0-1,1-1 1,0 1-1,-1 0 0,1-1 1,0 1-1,0-1 0,1 1 1,-1-1-1,1 1 1,-1-1-1,1 0 0,0 0 1,-1 0-1,1 0 0,4 3 1,1 2 30,1-1 0,0-1 0,0 1 0,0-1 0,1-1 0,0 1-1,0-2 1,0 1 0,12 2 0,-12-4-8,0 0-1,1-1 1,-1 0-1,1 0 0,-1-1 1,1 0-1,-1-1 1,0 0-1,1-1 0,-1 0 1,0 0-1,11-5 1,-7 1 28,-1 0 1,1-1-1,-1 0 0,-1-1 1,0 0-1,0-1 1,15-15-1,-2-3 101,-1-2-1,-1 0 0,-1-2 1,-2 0-1,21-48 1,-24 43-37,-1-1 0,-3 0 0,-1 0 0,-1-1 0,4-41 1,-8 27 61,-3 0 1,-2 0-1,-6-66 1,5 114-187,0 0 0,-1 0 0,1 0 0,-1 0 0,1 0 0,-2 0 0,1 1 0,0-1 0,-1 0 0,1 0 0,-1 1 1,0-1-1,0 1 0,-5-6 0,6 9-28,0-1 0,0 1-1,1 0 1,-1 0 0,0 0 0,0 0 0,0 0 0,0 0-1,0 0 1,0 1 0,0-1 0,1 0 0,-1 0 0,0 1 0,0-1-1,0 1 1,0-1 0,1 0 0,-1 1 0,0 0 0,0-1-1,1 1 1,-1-1 0,1 1 0,-1 0 0,0-1 0,1 1 0,-1 0-1,1 0 1,0-1 0,-1 2 0,-20 29 29,8-5-43,2-1 0,1 2 1,0-1-1,2 2 0,1-1 1,2 1-1,0 0 0,2 0 1,1 0-1,1 0 0,2 0 1,0 0-1,2 1 0,1-2 1,10 34-1,-7-40-4,1 0-1,0 0 1,2-1 0,1 0-1,0-1 1,1 0-1,1-1 1,1 0 0,25 24-1,-33-36 17,1 0 0,1-1 1,-1 0-1,1 0 0,-1 0 0,2-1 0,-1 0 0,0-1 0,1 0 1,-1 0-1,1 0 0,0-2 0,0 1 0,0-1 0,0 0 1,0-1-1,0 0 0,0 0 0,0-1 0,0 0 0,0 0 0,0-1 1,0-1-1,0 0 0,-1 0 0,0 0 0,1-1 0,-1 0 0,0-1 1,-1 0-1,1 0 0,-1 0 0,0-1 0,0 0 0,9-12 0,-9 10 26,-1 0 0,0 0-1,-1 0 1,0-1-1,0 0 1,-1 0-1,0 0 1,-1 0-1,0-1 1,0 0-1,-1 1 1,0-1-1,-1 0 1,0 0-1,-1 0 1,0 0-1,0 0 1,-3-12-1,3 20-18,-1 0 1,1 0-1,-1 0 0,0 1 0,1-1 1,-1 0-1,0 0 0,0 1 0,0-1 1,-1 0-1,1 1 0,0-1 0,-1 1 1,1 0-1,-1-1 0,1 1 0,-1 0 1,1 0-1,-1 0 0,0 0 0,0 0 1,0 1-1,1-1 0,-1 0 0,0 1 1,0-1-1,0 1 0,0 0 0,0-1 1,0 1-1,0 0 0,-2 1 0,-2-1 8,0 1 0,0-1 0,1 1 0,-1 1 0,0-1 0,1 1 0,-1 0 0,1 1 0,-9 4 0,6-2-10,0 1 0,1 0 0,-1 0 0,1 1 0,1 0 0,-1 0 0,1 1 0,1-1 0,-1 1 1,1 1-1,1-1 0,-1 1 0,1-1 0,1 1 0,-4 15 0,5-18-8,1 0 0,0 1 0,0-1 0,1 0 0,0 0 0,0 1 0,0-1 0,1 0 0,0 0 0,0 0 0,0 0 0,1 0 0,0 0 0,0 0 0,0 0 0,1 0 0,0-1 0,0 1 0,1-1 0,-1 0 0,1 0 0,0 0 0,1-1 0,9 8 0,-8-6 3,2-2 1,-1 1-1,0-1 0,1 0 1,0-1-1,0 0 1,0 0-1,0 0 0,1-1 1,-1-1-1,1 1 1,-1-1-1,1-1 0,-1 0 1,1 0-1,-1 0 1,1-1-1,11-3 1,11-3 76,-1-2 1,0-2-1,46-22 1,-49 21 8,-25 11-69,0 0-1,1 0 1,-1 0 0,0 1 0,0-1-1,1 0 1,-1 1 0,0 0 0,4 0-1,-6 0-11,1 0-1,0 0 1,-1 0-1,1 0 0,-1 0 1,1 0-1,-1 1 1,1-1-1,-1 0 0,1 0 1,-1 1-1,1-1 1,-1 0-1,1 1 1,-1-1-1,1 1 0,-1-1 1,0 1-1,1-1 1,-1 0-1,0 1 0,1-1 1,-1 1-1,1 0 1,-1 4 15,1 0 1,-1 0 0,1 0-1,-1-1 1,0 1 0,-1 0-1,-1 8 1,2-9-43,-14 72 143,-4 0 0,-35 98 0,25-89 135,-25 127 0,45-182-98,4-16 105,14-32-127,2-13-22,-1 0 0,11-55 0,-7 25 11,27-99-6,55-187 131,-23 156-256,-63 165 0,-6 14 0,0-1 0,1 1 0,0-1 0,1 2 0,16-21 0,-22 31 0,-1 0 0,1 0 0,0 0 0,0 0 0,-1 1 0,1-1 0,0 0 0,0 1 0,0-1 0,0 0 0,0 1 0,0-1 0,0 1 0,0-1 0,0 1 0,0 0 0,0-1 0,0 1 0,0 0 0,0 0 0,0 0 0,0 0 0,1 0 0,-1 0 0,0 0 0,0 0 0,0 0 0,0 1 0,0-1 0,0 0 0,0 1 0,0-1 0,0 1 0,0-1 0,0 1 0,0-1 0,0 1 0,0 0 0,0-1 0,-1 1 0,1 0 0,0 0 0,0 0 0,-1-1 0,1 1 0,0 2 0,3 2 0,-1 1 0,0-1 0,0 1 0,-1 0 0,1 0 0,1 9 0,-1-1 0,-1-1 0,0 1 0,-1 0 0,-1 0 0,0-1 0,-1 1 0,-1 0 0,0 0 0,-7 23 0,7-28 0,-1-1 0,0 1 0,0-1 0,-1 0 0,0 0 0,-1 0 0,0-1 0,0 1 0,0-1 0,-1 0 0,0-1 0,-1 1 0,1-1 0,-1 0 0,-14 9 0,16-14 0,0 0 0,-1 0 0,1 0 0,0 0 0,0-1 0,0 0 0,0 0 0,-1 0 0,1 0 0,0-1 0,0 0 0,0 0 0,0-1 0,0 1 0,0-1 0,0 0 0,1-1 0,-1 1 0,1-1 0,-1 0 0,1 0 0,-7-6 0,10 8 0,1 1 0,-1 0 0,1-1 0,0 1 0,-1-1 0,1 1 0,0-1 0,0 1 0,-1-1 0,1 1 0,0-1 0,0 1 0,0-1 0,-1 1 0,1-1 0,0 1 0,0-1 0,0 1 0,0-1 0,0 1 0,0-1 0,0 1 0,0-1 0,0 1 0,1-1 0,-1 0 0,0 1 0,1-1 0,-1 0 0,1 0 0,0 0 0,0 0 0,0 1 0,0-1 0,0 0 0,0 1 0,0-1 0,0 1 0,0-1 0,0 1 0,0 0 0,2-1 0,48-5 0,-36 5 0,22-4 0,0-3 0,-1 0 0,0-3 0,0 0 0,-1-3 0,-1-1 0,0-1 0,-1-2 0,-1-1 0,-1-2 0,30-25 0,-54 40 0,0-1 0,-1 0 0,1 0 0,-1-1 0,0 1 0,6-13 0,-10 17 0,-1 0 0,1 1 0,-1-1 0,0 0 0,0 0 0,0 0 0,0 0 0,0 0 0,-1 0 0,1-1 0,-1 1 0,0 0 0,0 0 0,0 0 0,0 0 0,-1 0 0,1-1 0,-1 1 0,0 0 0,0 0 0,0 0 0,0 0 0,-2-3 0,2 5 0,0-1 0,-1 1 0,1 0 0,0 0 0,-1 0 0,1 0 0,-1 0 0,1 0 0,-1 0 0,1 1 0,-1-1 0,1 0 0,-1 1 0,0-1 0,1 1 0,-1 0 0,0 0 0,0 0 0,1-1 0,-1 1 0,0 1 0,0-1 0,1 0 0,-1 0 0,0 1 0,1-1 0,-1 1 0,-2 0 0,0 1 0,1-1 0,-1 1 0,1-1 0,-1 1 0,1 0 0,0 0 0,0 0 0,0 1 0,0-1 0,0 1 0,0 0 0,-3 4 0,3-1 0,1-1 0,-1 1 0,1 0 0,1-1 0,-1 1 0,1 0 0,0 0 0,0 0 0,1 0 0,-1 1 0,1-1 0,1 0 0,-1 0 0,2 6 0,-1-8 0,0 0 0,-1 0 0,1 0 0,1 0 0,-1 0 0,0 0 0,1 0 0,0-1 0,0 1 0,0-1 0,0 1 0,1-1 0,-1 0 0,1 0 0,0 0 0,0 0 0,0 0 0,0-1 0,1 1 0,-1-1 0,7 3 0,-6-4 0,0 0 0,0 0 0,0-1 0,1 1 0,-1-1 0,0 0 0,0-1 0,0 1 0,0-1 0,0 0 0,0 0 0,8-3 0,47-23 0,-48 21 0,17-10 0,39-30 0,17-10 0,-84 56 0,1-1 0,-1 1 0,1-1 0,-1 1 0,1 0 0,-1 0 0,1-1 0,-1 1 0,1 0 0,0 0 0,-1 0 0,1-1 0,-1 1 0,1 0 0,0 0 0,-1 0 0,1 0 0,-1 0 0,1 0 0,0 0 0,-1 0 0,1 1 0,-1-1 0,1 0 0,-1 0 0,1 0 0,0 1 0,-1-1 0,1 1 0,0 0 0,-1-1 0,1 1 0,-1 0 0,1 0 0,-1 0 0,0 0 0,1 0 0,-1 1 0,0-1 0,0 0 0,0 0 0,0 0 0,0 0 0,0 2 0,-9 40 0,-4 6 0,11-34 0,-2-1 0,0 1 0,0-1 0,-11 20 0,15-33 0,-1-1 0,1 1 0,0-1 0,-1 1 0,1 0 0,0-1 0,-1 1 0,1 0 0,0 0 0,0-1 0,0 1 0,-1 0 0,1-1 0,0 1 0,0 0 0,0 0 0,0-1 0,1 2 0,7-2 0,18-16 0,-8 1 0,-9 6 0,0 1 0,1 0 0,1 0 0,-1 1 0,1 0 0,0 1 0,1 0 0,15-5 0,-26 11 0,0 0 0,0 0 0,1-1 0,-1 1 0,0 0 0,0 0 0,0 1 0,0-1 0,0 0 0,0 0 0,0 0 0,0 1 0,0-1 0,0 1 0,0-1 0,0 0 0,0 1 0,0 0 0,0-1 0,0 1 0,0 0 0,0-1 0,-1 1 0,1 0 0,0 0 0,0 0 0,-1 0 0,1-1 0,-1 1 0,1 0 0,-1 0 0,1 0 0,-1 0 0,0 0 0,1 3 0,2 4 0,-1 1 0,-1 0 0,2 15 0,-1-3 0,-1-18 0,-1 0 0,1 0 0,0 0 0,0-1 0,0 1 0,0 0 0,0 0 0,1-1 0,-1 1 0,5 4 0,-5-6 0,1 1 0,-1-1 0,1 0 0,0 0 0,0 0 0,0 0 0,-1 0 0,1 0 0,0 0 0,0-1 0,0 1 0,0-1 0,1 1 0,-1-1 0,0 0 0,3 0 0,9 0 0,1-1 0,-1 0 0,0-1 0,1-1 0,-1-1 0,20-7 0,84-40 0,-59 24 0,-22 11 0,66-32 0,-121 58 0,1 1 0,0 0 0,-27 25 0,23-14 0,-34 36 0,50-51 0,-1 0 0,1 1 0,0 0 0,1 0 0,0 0 0,-5 13 0,8-20 0,1 1 0,-1-1 0,1 1 0,-1 0 0,1-1 0,0 1 0,0 0 0,-1-1 0,1 1 0,0 0 0,1-1 0,-1 1 0,0 0 0,0-1 0,1 1 0,-1 0 0,1-1 0,-1 1 0,1-1 0,0 1 0,0-1 0,0 1 0,-1-1 0,1 0 0,1 1 0,-1-1 0,0 0 0,0 0 0,0 1 0,1-1 0,-1 0 0,0 0 0,1-1 0,-1 1 0,1 0 0,-1 0 0,1-1 0,0 1 0,-1-1 0,3 1 0,3 1 0,1-1 0,-1 0 0,0 0 0,1-1 0,-1 0 0,1 0 0,13-3 0,-11 0 0,0 0 0,-1-1 0,0 1 0,1-2 0,-1 0 0,-1 0 0,1 0 0,-1-1 0,0 0 0,0-1 0,-1 0 0,0 0 0,0 0 0,0-1 0,5-9 0,10-16 0,-1 0 0,23-53 0,-24 41 0,-2-1 0,-2-1 0,-2 0 0,14-80 0,-20 65 0,-2 0 0,-3 0 0,-7-79 0,4 129 0,-3-24 0,3 34 0,-1 1 0,1-1 0,0 1 0,-1-1 0,1 1 0,-1-1 0,0 1 0,1 0 0,-1-1 0,0 1 0,0 0 0,0-1 0,0 1 0,0 0 0,0 0 0,0 0 0,-2-2 0,2 3 0,0 0 0,1-1 0,-1 1 0,0 0 0,1 0 0,-1 0 0,0 0 0,1 0 0,-1 0 0,0 0 0,1 0 0,-1 0 0,0 0 0,1 0 0,-1 0 0,0 0 0,1 1 0,-1-1 0,1 0 0,-1 0 0,0 1 0,1-1 0,-1 0 0,1 1 0,-1 0 0,-14 13 0,14-12 0,-7 9 0,0 1 0,1 1 0,0-1 0,0 1 0,2 1 0,0-1 0,0 1 0,1 0 0,-2 16 0,0 8 0,1 0 0,0 47 0,6-40 172,1 1 0,3 0-1,1-1 1,16 53 0,-9-49-2590,35 79 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32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52 7936,'0'0'8490,"-15"11"-7829,1-2-489,1 0 34,1 1 0,-1 0 1,2 0-1,-1 2 0,-17 22 1,20-23 161,0 2 1,1-1-1,1 1 0,0 1 1,-10 25-1,16-36-268,0 1-1,0-1 1,0 0-1,0 1 1,1-1-1,-1 1 1,1-1-1,0 1 1,0-1-1,0 1 1,0-1-1,1 1 1,-1-1-1,1 1 1,0-1 0,0 1-1,1-1 1,-1 0-1,1 0 1,-1 0-1,1 0 1,0 0-1,0 0 1,0 0-1,1 0 1,-1-1-1,0 1 1,1-1 0,0 0-1,5 4 1,-5-4-37,0-1 0,0 1 1,0-1-1,0 0 1,0 0-1,1 0 0,-1 0 1,0 0-1,1-1 0,-1 0 1,0 1-1,1-1 1,-1-1-1,0 1 0,4-1 1,-1 0 6,0-1 0,-1 0 0,1 0 1,-1 0-1,1-1 0,-1 1 0,0-1 1,5-4-1,1-2 44,0 0 0,-1 0 0,0-1 0,-1-1 1,0 1-1,13-22 0,-8 10 53,-2-1 0,15-36 1,-24 52-106,0 0 0,-1 0 0,0 0 0,-1 0 0,0 0 0,0-1 0,0 1 0,-1 0 0,0-1 0,0 1 0,-1-1 0,0 1 0,-4-14 0,4 18-32,0 1 0,0 0 0,0 0 0,-1 0 0,1 1 0,-1-1 0,0 0 0,1 0 0,-1 1 0,0-1 0,0 1 0,0 0 0,0-1 0,0 1 0,0 0 0,0 0 0,0 0 0,-1 0 0,1 1 0,0-1 0,-5 0 0,4 1 6,1-1 0,-1 1 1,0 0-1,1 0 0,-1 0 1,0 0-1,0 0 0,1 1 1,-1-1-1,1 1 0,-1 0 1,0-1-1,1 1 0,-1 0 0,1 1 1,0-1-1,-1 0 0,-3 4 1,6-5-33,-1 0-1,1 0 1,0 1 0,0-1 0,0 0 0,0 0-1,0 0 1,0 0 0,0 0 0,0 1 0,-1-1 0,1 0-1,0 0 1,0 0 0,0 0 0,0 0 0,0 1-1,0-1 1,0 0 0,0 0 0,0 0 0,0 0-1,0 1 1,0-1 0,0 0 0,0 0 0,0 0 0,0 1-1,0-1 1,0 0 0,0 0 0,0 0 0,1 0-1,-1 0 1,0 1 0,0-1 0,0 0 0,0 0-1,0 0 1,0 0 0,0 0 0,0 0 0,1 1-1,9 3 78,13 0-7,26-3 40,-1-3 0,78-13 0,-94 9-52,-16 3-9,0 0-1,29-1 0,-41 4-21,0 0 0,0 0 0,0 0 0,0 1 0,0 0 0,0-1 0,-1 2 0,1-1 0,0 0 0,0 1 0,-1-1 0,1 1 0,-1 0 0,1 1 0,-1-1 0,4 4 0,-5-4-5,0 0-1,-1 0 1,0 0-1,1 1 0,-1-1 1,0 0-1,0 1 0,-1-1 1,1 1-1,0-1 0,-1 1 1,1 0-1,-1-1 1,0 1-1,0-1 0,0 1 1,0 0-1,-1-1 0,0 4 1,-1 7 80,-2 0 0,-6 19-1,8-25-66,-26 51 262,20-42 77,-13 31-1,27-58-327,1 0-1,-1 1 1,2 0-1,-1 1 0,17-16 1,61-56 124,-76 73-174,-1 1 0,20-11 0,-27 17 0,1 0 0,0 0 0,-1 0 0,1 0 0,0 0 0,-1 0 0,1 1 0,0-1 0,0 1 0,0-1 0,-1 1 0,1 0 0,0 0 0,0 0 0,0 0 0,0 0 0,0 0 0,0 0 0,-1 1 0,1-1 0,0 1 0,0-1 0,0 1 0,-1 0 0,1-1 0,2 3 0,3 5 0,0 0 0,0 0 0,-1 1 0,0 0 0,0 0 0,-1 1 0,0 0 0,-1 0 0,5 15 0,-4-9 0,1-1 0,1 0 0,10 15 0,-12-22 124,0 0 0,1 0 0,0-1 0,0 0 0,1-1-1,-1 1 1,14 9 0,-17-14-339,0-1-1,1 1 1,-1-1-1,0 1 1,0-1-1,1 0 1,-1 0-1,1 0 1,-1-1-1,1 1 1,-1-1-1,1 0 1,-1 0-1,1 0 1,-1 0-1,1-1 1,-1 1-1,1-1 1,-1 0-1,1 0 1,-1 0-1,6-4 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6:33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43 193 10752,'0'0'7918,"4"17"-7138,-3-13-721,5 22 320,-1 0 0,-1 0 1,0 27-1,-3-9 375,1 54 1566,15 106-1,-17-200-2126,1-1 0,0 1 0,0 0 0,1 0 0,-1 0 0,1-1 0,-1 1 0,4 4 0,-4-8-148,-1 1 1,0 0-1,1-1 1,-1 1-1,1-1 1,0 1-1,-1-1 1,1 1-1,-1-1 1,1 1-1,0-1 1,-1 0-1,1 1 1,0-1-1,0 0 0,-1 0 1,1 1-1,0-1 1,0 0-1,-1 0 1,1 0-1,0 0 1,0 0-1,-1 0 1,1 0-1,0 0 1,0 0-1,-1 0 1,1 0-1,0-1 1,0 1-1,-1 0 1,1-1-1,0 1 1,-1 0-1,1-1 1,0 1-1,-1-1 1,1 1-1,0-1 1,-1 1-1,1-1 1,-1 1-1,1-1 1,-1 0-1,1 0 1,9-11 103,-1 0 0,0-1 0,-1 0 0,0 0 0,-1 0 0,-1-1 0,0 0 0,7-26 0,-6 8 132,-1 0 0,-1 0 0,0-36 0,-4 53-281,-1-1 0,0 1 0,-2-1 0,1 1 0,-2 0 0,0 0 0,-1 0 0,-1 0 0,0 0 0,-1 1 0,0 0 0,-14-21 0,5 10 0,8 12 0,-1 0 0,-19-23 0,24 33 0,0 0 0,0-1 0,1 1 0,0-1 0,-1 1 0,1-1 0,0 0 0,1 1 0,-3-7 0,4 9 0,0-1 0,-1 1 0,1 0 0,0-1 0,0 1 0,0-1 0,0 1 0,1-1 0,-1 1 0,0 0 0,1-1 0,-1 1 0,0 0 0,1-1 0,0 1 0,-1 0 0,1 0 0,0-1 0,0 1 0,-1 0 0,1 0 0,0 0 0,0 0 0,0 0 0,0 0 0,1 0 0,-1 0 0,0 1 0,0-1 0,0 0 0,3 0 0,12-6 0,0 0 0,0 2 0,1 0 0,0 1 0,0 0 0,1 1 0,-1 1 0,0 1 0,1 1 0,-1 0 0,1 1 0,-1 1 0,0 0 0,1 2 0,-1 0 0,0 0 0,-1 2 0,0 0 0,1 1 0,-2 1 0,1 0 0,-1 1 0,20 16 0,-32-23 0,-1 0 0,1 0 0,-1 1 0,0-1 0,0 0 0,0 1 0,0-1 0,-1 1 0,1 0 0,-1-1 0,1 1 0,-1 0 0,0 0 0,0 0 0,0 0 0,0 6 0,-1-6 0,0 0 0,-1 0 0,1 0 0,-1 0 0,0 1 0,0-1 0,0 0 0,0 0 0,-1 0 0,1-1 0,-1 1 0,0 0 0,0 0 0,1-1 0,-6 5 0,-9 9 0,-1 0 0,0-1 0,-1-1 0,-21 12 0,-82 44 0,-6-11 0,127-58 0,0-1 0,0 0 0,0 0 0,0 0 0,0 0 0,0 1 0,-1-1 0,1 0 0,0 0 0,0 0 0,0 1 0,0-1 0,0 0 0,0 0 0,0 0 0,0 0 0,0 1 0,0-1 0,0 0 0,0 0 0,1 0 0,-1 1 0,0-1 0,0 0 0,0 0 0,0 0 0,0 0 0,0 0 0,0 1 0,0-1 0,0 0 0,1 0 0,-1 0 0,0 0 0,0 0 0,0 0 0,0 1 0,0-1 0,1 0 0,-1 0 0,0 0 0,0 0 0,0 0 0,1 0 0,-1 0 0,0 0 0,0 0 0,0 0 0,0 0 0,1 0 0,-1 0 0,0 0 0,0 0 0,1 0 0,-1 0 0,23 8 0,1-1 0,39 7 0,-15-5 0,-27-4 0,-1 1 0,1 0 0,-1 1 0,-1 2 0,0 0 0,0 1 0,0 0 0,32 27 0,-31-21 0,-6-6 0,-1 1 0,-1 0 0,0 1 0,13 16 0,-22-25 0,-1 0 0,0 0 0,0 1 0,0-1 0,0 1 0,-1-1 0,0 1 0,1-1 0,-1 1 0,0 0 0,-1 0 0,1 0 0,-1-1 0,1 1 0,-1 0 0,0 0 0,-1 0 0,1 0 0,-1 0 0,0-1 0,0 1 0,0 0 0,-3 6 0,-1-1 0,0 0 0,-1 0 0,0 0 0,-1-1 0,0 0 0,0 0 0,0-1 0,-1 0 0,-1-1 0,1 1 0,-1-1 0,-9 4 0,-12 6 0,-1-2 0,-45 15 0,42-18 197,0-2-1,-1-2 1,1-1 0,-43 2 0,14-6-2656,-88-8-1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0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107 250 5920,'0'0'3906,"1"-12"-3258,0 2-514,1-4 163,-1 0 0,0 0 1,-1 0-1,-1 0 0,-2-16 1,3 29-198,0 0 0,0 0 0,0 0 0,0-1 0,-1 1 0,1 0 0,0 0 0,-1 0 0,1 0 0,0 0 0,-1 0 0,1 0 0,-1 0 0,0 0 0,1 0 0,-2-1 0,-2 23 879,3-12-1010,-26 392 2334,27-359-2065,-1-2 267,8 63 0,-5-78-9,-2-19-82,-2-19-178,-1-8-147,-33-246 559,20 145-384,3 21-13,10 73-142,0 0 0,2-1 1,1 0-1,4-28 0,-4 53-89,0 1-1,0 0 0,1 0 0,0-1 0,-1 1 1,1 0-1,0 0 0,1 0 0,-1 0 0,0 0 1,1 0-1,0 0 0,0 1 0,2-4 0,-2 5-7,0-1 0,1 1 0,-1 0-1,0 0 1,1 0 0,-1 0-1,1 0 1,-1 0 0,1 1 0,0-1-1,-1 1 1,1 0 0,0 0-1,-1 0 1,1 0 0,0 0 0,-1 1-1,4 0 1,7 1 8,0 1 0,0 1 0,0 0 1,-1 1-1,1 1 0,-1-1 0,-1 2 0,19 12 0,0 3 124,50 49 0,-62-53-63,-1 0 0,-1 1 1,0 1-1,-2 1 0,0 0 0,-1 0 0,-2 1 0,0 1 0,11 35 0,-14-35 56,-2 0-1,6 44 1,-11-57-88,0 0 1,-1 0 0,0 0-1,-1 0 1,0 0 0,0-1 0,-1 1-1,-1 0 1,-4 14 0,3-18-26,0 0 1,0 0-1,0 0 1,-1-1 0,1 1-1,-1-1 1,0 0-1,-1-1 1,1 1-1,-1-1 1,0 0 0,0 0-1,-1-1 1,1 0-1,-1 0 1,1-1 0,-1 1-1,-8 0 1,-10 3 58,0-1 1,0-1-1,-44 1 1,54-4-35,0-1 0,0-1 0,0 0 0,0-1 0,0-1 0,1 0 1,-1-1-1,1 0 0,0-2 0,-16-7 0,22 11-26,8 2-20,-1-1-1,1 1 1,-1 0-1,1 0 0,0 0 1,-1 0-1,1 0 0,-1 0 1,1 0-1,0 0 0,-1-1 1,1 1-1,0 0 1,-1 0-1,1-1 0,-1 1 1,1 0-1,0 0 0,0-1 1,-1 1-1,1 0 1,0-1-1,0 1 0,-1 0 1,1-1-1,0 1 0,0-1 1,0 1-1,0 0 0,-1-1 1,1 1-1,0-1 1,0 0-1,19-4-105,-5 1-3179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45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18791,'0'0'2864,"63"-8"-3032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1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34 787 7328,'0'0'6285,"14"-6"-5880,0 1-337,9-5 274,31-16 1,-46 22-229,-1-1-1,0 1 1,-1-1 0,1 0 0,-1-1 0,0 0 0,-1 0 0,1 0 0,6-10 0,-8 9 24,0 0 0,0-1-1,-1 1 1,0 0 0,0-1 0,-1 0-1,0 0 1,-1 0 0,2-14 0,-3 18-90,0 1 1,0-1 0,-1 0 0,0 0-1,1 0 1,-1 1 0,-1-1 0,1 0-1,0 1 1,-1-1 0,0 1 0,0-1-1,0 1 1,0 0 0,0 0 0,-1 0-1,1 0 1,-1 0 0,0 1 0,0-1-1,0 1 1,-4-3 0,3 3-15,0-1 0,1 1 0,-1 0 1,0 1-1,0-1 0,0 0 0,0 1 0,-1 0 1,1 0-1,0 1 0,-1-1 0,1 1 0,0 0 1,-1 0-1,1 0 0,0 0 0,0 1 1,-1 0-1,1 0 0,0 0 0,0 0 0,0 1 1,-6 3-1,4-2 7,0 1 0,1 0 0,0 0 0,0 0 1,0 1-1,0 0 0,1 0 0,0 0 0,0 1 1,0-1-1,0 1 0,1 0 0,0 0 0,-4 11 0,3-4 58,0 1 1,0-1-1,1 0 0,1 1 0,0 0 0,1-1 0,1 16 0,0-25-61,0 0 0,1 0 0,-1 1 0,1-1 0,0 0 0,0 0 0,1 0 0,-1 0 0,1 0 0,0-1 0,0 1 0,0 0 0,0-1 0,1 1 0,-1-1 0,1 0 0,0 0 0,0 0 0,0 0 0,1-1 0,-1 1 1,0-1-1,1 1 0,0-1 0,-1-1 0,1 1 0,7 2 0,-2-2 5,-1 0 1,0-1-1,1 0 1,-1 0-1,1-1 1,-1 0 0,1 0-1,-1-1 1,1 0-1,-1-1 1,0 0-1,1 0 1,-1-1-1,0 0 1,-1 0 0,1-1-1,12-7 1,7-7 104,-1-2 0,-1-1 1,31-31-1,5-5 208,-43 41-233,-9 7 23,0 1 1,16-10 0,-25 18-138,1 0 0,-1-1 0,1 1 0,-1-1 0,1 1 1,-1 0-1,1-1 0,-1 1 0,1 0 0,-1-1 1,1 1-1,-1 0 0,1 0 0,0 0 0,-1-1 0,1 1 1,-1 0-1,1 0 0,0 0 0,-1 0 0,1 0 1,-1 0-1,1 0 0,0 0 0,-1 1 0,1-1 0,0 0 1,-1 0-1,1 0 0,-1 1 0,1-1 0,-1 0 1,1 1-1,-1-1 0,1 0 0,-1 1 0,1-1 0,-1 1 1,1-1-1,-1 0 0,0 1 0,1-1 0,-1 1 1,0-1-1,1 1 0,-1 0 0,0-1 0,0 1 0,1 0 1,0 4 14,0 1-1,-1-1 1,0 0 0,1 1 0,-2 4 0,1 1-4,-5 190 209,-34 223 0,38-417-223,-13 94 167,-2 116 0,16-211-123,0 0 1,-1 0 0,0 0-1,-2 8 1,12-64 308,6-85 1,-7 42-184,34-181 301,11-72-53,-42 298-351,2 1 0,1 1 0,3 0-1,2 1 1,28-50 0,-46 94-69,-1 0-1,1 0 0,-1 0 1,1 0-1,-1 0 0,1 0 1,0 0-1,-1 0 1,1 0-1,0 1 0,0-1 1,0 0-1,0 0 1,0 1-1,0-1 0,-1 0 1,2 1-1,-1-1 1,0 1-1,0-1 0,0 1 1,0 0-1,0 0 0,0-1 1,0 1-1,0 0 1,1 0-1,-1 0 0,0 0 1,0 0-1,0 0 1,0 0-1,1 1 0,-1-1 1,0 0-1,0 1 1,0-1-1,0 0 0,0 1 1,0-1-1,0 1 0,1 1 1,2 1 0,0 0 0,0 1 0,-1 0 0,1 0 0,-1 0 1,0 0-1,0 0 0,2 6 0,1 3 3,0 0 1,-2 0 0,0 1-1,0 0 1,-1-1-1,-1 1 1,0 0-1,-1 0 1,0 17 0,-2-11 10,0-1 1,-2 1-1,0 0 1,-1-1-1,-1 1 1,-7 18-1,10-33-9,-1 1 0,0 0 0,0-1 1,0 1-1,0-1 0,-8 8 0,9-11-3,0 0 1,1 0-1,-1-1 0,0 1 0,0-1 1,0 1-1,0-1 0,-1 0 0,1 0 1,0 0-1,0 0 0,-1 0 1,1 0-1,0-1 0,-1 1 0,1-1 1,-1 0-1,1 0 0,-5 0 0,1 0 16,0 0 0,0-1 0,0 0 0,0 0 0,0-1 0,0 1 0,0-1 0,1-1 0,-1 1 0,1-1 0,0 0 0,-1 0 0,-8-8 0,9 7-4,5 4-7,15 8 19,19 4-57,55 13 0,-70-21 16,1-1-1,-1-1 0,0-1 1,33-1-1,-42-2 11,1 0 0,-1 0-1,0-1 1,0 0 0,0-1-1,-1 0 1,1-1 0,-1 0 0,0 0-1,0-1 1,-1 0 0,0-1-1,12-11 1,-5 3 15,-1-1-1,-1-1 1,0 0 0,-1-1-1,16-31 1,-25 42 6,1-1 1,-1 0-1,-1 0 0,1 0 0,-1 0 0,-1 0 1,1 0-1,-1 0 0,-1 0 0,0-1 1,0 1-1,0 0 0,-1-1 0,0 1 0,-1 0 1,0 0-1,-5-14 0,6 20-17,1 1 0,-1 0 0,1 0 0,-1-1-1,0 1 1,0 0 0,0 0 0,0 0 0,0 0 0,0 0 0,0 0-1,0 0 1,0 0 0,0 0 0,-1 0 0,1 0 0,0 1 0,-1-1-1,1 1 1,0-1 0,-1 1 0,-1-1 0,1 1-1,0 0 0,0 0 0,0 1 0,0-1 0,0 1 1,0-1-1,1 1 0,-1-1 0,0 1 0,0 0 0,1 0 0,-1 0 0,0 0 0,-2 3 0,-1 0 0,0 1-1,1-1 0,0 1 1,-1 1-1,2-1 0,-1 0 1,1 1-1,-1 0 0,-1 6 1,2-1-7,0-1 0,1 0 0,1 1 0,0 0 0,0-1 0,1 1 0,0 0 0,1-1 0,0 1 0,1 0 0,0-1 0,1 0 0,5 17 0,-2-14 13,0 1 0,0-1-1,1 0 1,1 0 0,0 0 0,1-1-1,0-1 1,1 0 0,14 13 0,-22-22 0,1 0 0,-1 0 0,1 0 0,-1 0 0,1-1 0,0 1 0,0-1 0,0 0 0,-1 0 0,1 0 0,0 0 0,0 0 0,1-1 0,-1 0 0,0 1 0,0-1 0,0 0 0,0 0 0,0-1 0,0 1 0,0-1 0,0 1 0,0-1 0,0 0 0,0 0 0,0 0 0,0-1 0,0 1 0,4-3 0,6-5 44,-1-1 0,0 0 0,0-1 0,17-21 0,-6 7 36,-15 16-23,-1 0 0,13-19 0,-16 20-12,0 1 0,1 0 0,0 1 0,1-1 0,0 1 1,0 0-1,8-7 0,-13 13-50,-1 0 1,0-1-1,0 1 1,1 0-1,-1 0 1,0 0-1,1-1 1,-1 1-1,0 0 1,1 0-1,-1 0 1,0 0-1,1 0 1,-1 0-1,0 0 1,1 0-1,-1 0 1,0 0 0,1 0-1,-1 0 1,0 0-1,1 0 1,-1 0-1,0 0 1,1 0-1,-1 0 1,0 1-1,1-1 1,-1 0-1,0 0 1,1 0-1,-1 0 1,0 1-1,0-1 1,1 0-1,-1 0 1,0 1-1,0-1 1,1 0-1,-1 1 1,0-1-1,0 0 1,0 1-1,0-1 1,1 0-1,-1 0 1,0 1-1,0-1 1,0 1-1,0-1 1,0 0-1,0 1 1,0-1-1,0 0 1,0 1 0,0-1-1,0 24 48,0-21-38,-9 55 142,6-44-49,1 0 0,-2 22 0,14-46 45,0-1 0,13-19 0,9-21-10,-14 23 20,20-26 0,-19 38-27,-18 15-133,-1 1 1,1 0 0,-1 0 0,0 0 0,1 0 0,-1-1-1,1 1 1,-1 0 0,0 0 0,1 0 0,-1 0 0,1 0-1,-1 0 1,1 0 0,-1 0 0,1 0 0,-1 0 0,0 0-1,1 0 1,-1 1 0,1-1 0,-1 0 0,0 0 0,1 0-1,-1 1 1,1-1 0,-1 0 0,0 0 0,1 1 0,-1-1-1,0 0 1,1 1 0,-1-1 0,0 0 0,0 1 0,1-1-1,-1 0 1,0 1 0,0-1 0,0 1 0,0-1 0,1 0-1,-1 1 1,0-1 0,0 1 0,0-1 0,0 1 0,0-1-1,0 1 1,2 20 5,0 0 0,-2 0-1,-3 38 1,1-38 47,1-1 0,1 1 0,1 0-1,3 23 1,-3-42-53,-1-1 1,0 1-1,1-1 0,-1 1 0,1-1 0,0 1 1,-1-1-1,1 1 0,0-1 0,0 1 0,0-1 0,0 0 1,0 0-1,0 1 0,0-1 0,1 0 0,-1 0 0,0 0 1,1 0-1,-1 0 0,0-1 0,3 2 0,-1-1 2,0 0-1,1-1 0,-1 1 0,1-1 1,-1 1-1,1-1 0,-1 0 1,1 0-1,-1-1 0,4 0 1,5-2 1,0 0 0,0 0 1,-1-2-1,0 1 1,12-7-1,26-19-4,-2-1 0,-2-2 0,45-42 0,-74 58 0,-15 11 0,-13 10 0,-14 11 0,0 1 0,1 1 0,-30 27 0,24-19 0,20-17 0,-22 19 0,32-25 0,-1 0 0,1-1 0,-1 1 0,1 0 0,0-1 0,0 1 0,-1 0 0,1 0 0,0 0 0,1 0 0,-1 0 0,0 0 0,1 0 0,-1 1 0,0 2 0,1-4 0,0 0 0,1-1 0,-1 1 0,0 0 0,0 0 0,0 0 0,0 0 0,1 0 0,-1 0 0,1 0 0,-1-1 0,0 1 0,1 0 0,-1 0 0,1 0 0,0-1 0,-1 1 0,1 0 0,-1-1 0,1 1 0,0 0 0,1 0 0,0 0 0,0 0 0,1 0 0,-1 0 0,0 0 0,1-1 0,-1 1 0,0-1 0,5 1 0,1-1 0,0-1 0,0 1 0,-1-1 0,13-3 0,-11 1-4,-1 0 0,0-1-1,0 0 1,0 0 0,0-1 0,-1 0-1,0 0 1,0-1 0,0 0 0,6-6-1,5-8-8,-2 0 1,18-27-1,-19 23 20,-1-1 0,-1 0 0,-2-1 0,0-1 0,-2 0 0,-1 0 0,-1 0 1,6-53-1,-8 23-28,-3-1 0,-2 1 1,-10-80-1,10 135 19,-7-39-13,6 38 18,1 0 0,-1 0 0,0 0 0,0 1 0,-1-1 0,1 0 0,0 0 0,-1 1 0,0-1 0,0 1 0,-2-3 0,3 4-2,0 1 0,1-1 1,-1 1-1,0 0 1,0-1-1,0 1 0,1 0 1,-1 0-1,0 0 0,0 0 1,0 0-1,0 0 1,0 0-1,1 0 0,-1 0 1,0 0-1,0 0 0,0 0 1,0 1-1,1-1 0,-1 0 1,0 0-1,0 1 1,0-1-1,1 1 0,-1-1 1,0 1-1,1-1 0,-1 1 1,0-1-1,1 1 1,-1 0-1,0 1 0,-19 26 38,13-14-39,2 0 0,0 0 0,0 1 0,2 0 0,0 0 0,-2 22 0,1 91 0,4-122 0,0 86-50,5 1 0,20 110 1,29-2-98,-48-181 120,-5-16 28,0-1 0,0 0 0,0 0-1,0 0 1,1 0 0,-1 0 0,1 0-1,0-1 1,0 1 0,0-1 0,0 1-1,0-1 1,1 1 0,-1-1 0,1 0 0,-1 0-1,1 0 1,0-1 0,0 1 0,0-1-1,0 1 1,0-1 0,6 1 0,-3-1 10,0 0 0,0-1 0,0 0 0,1 0 0,-1-1 0,0 0 1,0 0-1,0 0 0,0 0 0,0-1 0,10-5 0,1-1 2,0-1 0,0-1-1,-1 0 1,0-1 0,-1-1-1,-1-1 1,25-26 0,-17 13 4,-2 0 0,0-2 1,26-50-1,-44 74-17,1-1 0,-1 0 0,0 0 0,-1 0 0,1 0 0,-1 0 0,0 0 0,0 0 0,0-8 0,-1 12 0,0-1 0,0 1 0,0 0 0,0 0 0,-1-1 0,1 1 0,-1 0 0,1 0 0,-1-1 0,1 1 0,-1 0 0,0 0 0,1 0 0,-1 0 0,0 0 0,-2-2 0,2 2 0,-1 0 0,0 0 0,1 0 0,-1 0 0,0 0 0,0 0 0,0 1 0,0-1 0,0 1 0,0-1 0,0 1 0,0 0 0,0 0 0,-3 0 0,2 1 0,0-1 0,0 1 0,0 0 0,0 0 0,0 0 0,0 1 0,0-1 0,0 1 0,0 0 0,0 0 0,1 0 0,-1 0 0,1 0 0,0 0 0,-1 1 0,1-1 0,-2 4 0,-6 7 0,2-1 0,-9 17 0,14-22 0,0-1 0,0 1 0,1 0 0,0-1 0,0 1 0,0 0 0,1 0 0,0 0 0,1 1 0,0 6 0,0-9 0,0 0 0,1 0 0,-1-1 0,1 1 0,1 0 0,-1 0 0,1-1 0,-1 1 0,1-1 0,1 1 0,-1-1 0,1 0 0,-1 0 0,1 0 0,4 5 0,-4-7 0,0 0 0,-1-1 0,1 1 0,0 0 0,0-1 0,0 1 0,1-1 0,-1 0 0,0 0 0,0-1 0,1 1 0,-1 0 0,0-1 0,1 0 0,-1 0 0,1 0 0,-1 0 0,0-1 0,1 1 0,-1-1 0,0 0 0,6-2 0,4-1 0,-1-1 0,1-1 0,-1 0 0,16-10 0,-17 8 0,0-1 0,0-1 0,-1 1 0,11-15 0,23-21 0,-14 17 0,-20 18 0,1 0 0,0 0 0,21-12 0,-32 22 0,1-1 0,0 1 0,-1-1 0,1 1 0,0 0 0,0-1 0,0 1 0,-1 0 0,1 0 0,0 0 0,0 0 0,0 0 0,-1 0 0,1 0 0,0 0 0,0 0 0,0 0 0,0 0 0,-1 0 0,1 0 0,0 1 0,0-1 0,-1 0 0,1 1 0,0-1 0,0 0 0,-1 1 0,1-1 0,0 1 0,-1 0 0,1-1 0,-1 1 0,1-1 0,-1 1 0,1 0 0,-1-1 0,1 1 0,-1 0 0,1-1 0,-1 1 0,0 0 0,1 0 0,-1 0 0,0-1 0,0 1 0,0 0 0,0 0 0,0 1 0,2 6 0,-1 0 0,0 0 0,0 13 0,-1-19 0,-1 38 0,2 40 0,-1-79 0,0 0 0,0 0 0,0 0 0,0 0 0,0 0 0,0 0 0,0 1 0,1-1 0,-1 0 0,0 0 0,1 0 0,-1 0 0,1 0 0,-1 0 0,1 0 0,0 0 0,-1-1 0,1 1 0,0 0 0,1 1 0,-1-2 0,0 0 0,-1 0 0,1 1 0,0-1 0,0-1 0,-1 1 0,1 0 0,0 0 0,-1 0 0,1 0 0,0 0 0,0-1 0,-1 1 0,1 0 0,0 0 0,-1-1 0,1 1 0,0-1 0,-1 1 0,1-1 0,-1 1 0,1-1 0,6-5 0,-2 0 0,1-1 0,7-12 0,-12 19 0,112-165 0,-111 162 0,0 0 0,-1 1 0,1-1 0,1 0 0,-1 1 0,0 0 0,1-1 0,-1 1 0,1 0 0,-1 0 0,1 1 0,0-1 0,0 0 0,0 1 0,6-2 0,-8 5 0,0 0 0,0 0 0,0 0 0,0 0 0,0 0 0,0 0 0,0 0 0,-1 0 0,1 1 0,-1-1 0,0 0 0,1 1 0,-1 2 0,0-2 0,5 50 0,-3-26 0,1 0 0,11 43 0,-13-68 0,-1 0 0,1 0 0,0 0 0,-1-1 0,1 1 0,0 0 0,0-1 0,0 1 0,1 0 0,-1-1 0,0 0 0,1 1 0,-1-1 0,0 0 0,1 1 0,0-1 0,-1 0 0,1 0 0,0 0 0,-1-1 0,1 1 0,0 0 0,0-1 0,0 1 0,0-1 0,0 1 0,-1-1 0,1 0 0,0 0 0,0 0 0,0 0 0,0 0 0,0 0 0,0-1 0,3 0 0,3-1 0,-1 0 0,0-1 0,0 1 0,0-2 0,0 1 0,0-1 0,12-8 0,65-59 0,14-11 0,-82 71 0,0 0 0,0 1 0,1 1 0,28-11 0,-21 12 0,-12 4 0,0 0 0,-1 0 0,1-1 0,17-11 0,-41 51 0,3-16 0,1 0 0,2 1 0,-7 27 0,12-40 0,0 0 0,0 1 0,0-1 0,1 0 0,1 0 0,-1 0 0,1 0 0,0 0 0,1 0 0,-1 0 0,2 0 0,-1 0 0,5 10 0,-5-14 0,0-1 0,0 1 0,0-1 0,0 1 0,1-1 0,-1 0 0,1 0 0,-1 0 0,1 0 0,0 0 0,4 2 0,38 14 0,-32-14 0,-3-1 0,-1-1 0,1 0 0,-1 0 0,1-1 0,0-1 0,-1 1 0,1-2 0,0 1 0,-1-1 0,1-1 0,-1 0 0,10-3 0,0 0 0,0-2 0,-1-1 0,0 0 0,33-21 0,-24 9 0,-1-1 0,36-39 0,-50 48 0,-4 3 0,0 1 0,-1-1 0,0 0 0,0-1 0,-1 0 0,-1 0 0,7-16 0,-11 25 0,-1 1 0,0 0 0,0-1 0,0 1 0,0-1 0,0 1 0,0 0 0,0-1 0,0 1 0,0 0 0,0-1 0,0 1 0,0-1 0,0 1 0,-1 0 0,1-1 0,0 1 0,0 0 0,0-1 0,0 1 0,-1 0 0,1-1 0,0 1 0,0 0 0,-1-1 0,1 1 0,0 0 0,0 0 0,-1-1 0,1 1 0,0 0 0,-1 0 0,1 0 0,0 0 0,-1-1 0,1 1 0,-1 0 0,1 0 0,0 0 0,-1 0 0,1 0 0,0 0 0,-1 0 0,1 0 0,-1 0 0,1 0 0,0 0 0,-1 0 0,1 0 0,0 0 0,-1 1 0,-2-1 0,1 0 0,0 0 0,0 0 0,0 1 0,0-1 0,0 1 0,0 0 0,0-1 0,-2 2 0,-2 4 0,0-1 0,0 1 0,0 1 0,1-1 0,0 1 0,0 0 0,1 0 0,-6 13 0,7-15 0,1 0 0,0 0 0,0 0 0,1 0 0,-1 0 0,1 1 0,0-1 0,1 0 0,-1 1 0,1-1 0,0 1 0,1-1 0,-1 1 0,3 7 0,-1-8 0,0 0 0,0-1 0,1 1 0,0-1 0,0 0 0,0 0 0,0 0 0,1 0 0,-1-1 0,1 1 0,0-1 0,0 0 0,0 0 0,1-1 0,-1 1 0,1-1 0,-1 0 0,1 0 0,0 0 0,0-1 0,8 2 0,9 1 0,0 0 0,0-2 0,34-1 0,48-10 983,-5 0-5901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1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123 622 6520,'0'0'5824,"-9"10"-5182,-8 10-348,-2 1 470,-29 42 0,44-57-574,1 0 1,-1 0-1,1 0 0,0 0 1,1 0-1,0 0 1,-1 1-1,2-1 0,-1 1 1,1 0-1,0-1 0,1 1 1,-1 0-1,2 7 0,-1-11-107,1 0 0,1 0 0,-1 0 0,0 0 0,1 0 0,-1-1 0,1 1 0,0-1 0,0 1 0,0-1 0,0 0 0,0 1 0,1-1 0,-1 0 0,1 0 0,-1-1 0,1 1 0,0-1 0,-1 1 0,1-1 0,0 0 0,0 0 0,0 0 0,3 1 0,-1-1 21,0 0 1,0 0-1,0 0 1,0-1-1,0 1 1,0-1 0,0 0-1,0-1 1,0 1-1,0-1 1,0 0-1,0 0 1,0-1-1,6-2 1,-4 0 8,0 0 0,-1 0 0,0-1 0,1 0 1,-2 0-1,1-1 0,0 1 0,-1-1 0,0 0 0,-1-1 0,1 1 0,-1-1 0,-1 0 0,6-12 1,-6 10 3,0-1 0,-1 0 0,0 0 0,-1 0 0,0 0 0,0 0 0,-1 0 0,0-1 0,-1 1 0,-3-16 0,2 18 10,1 0-1,-2 0 1,1 1 0,-1 0-1,-6-12 1,8 18-100,1 0 1,-1-1-1,1 1 0,-1 0 0,0 0 0,1 0 1,-1 0-1,0 0 0,0 0 0,0 0 0,0 1 0,0-1 1,0 0-1,0 0 0,0 1 0,0-1 0,0 1 1,0-1-1,0 1 0,0-1 0,-1 1 0,1 0 1,0-1-1,0 1 0,-1 0 0,1 0 0,0 0 1,0 0-1,-1 0 0,1 0 0,0 0 0,0 0 1,-1 1-1,1-1 0,0 0 0,0 1 0,0-1 0,0 1 1,-1 0-1,1-1 0,0 1 0,0 0 0,0-1 1,-1 3-1,1-2-15,0 0 0,0 0-1,1 0 1,-1 0 0,0 0 0,1 0 0,-1 0 0,1 1-1,-1-1 1,1 0 0,-1 0 0,1 1 0,0-1 0,0 0 0,0 0-1,0 1 1,0-1 0,0 0 0,0 1 0,0-1 0,0 0-1,0 0 1,1 1 0,-1-1 0,1 0 0,-1 0 0,1 1-1,-1-1 1,1 0 0,1 2 0,-1-2-1,0 1 0,0-1 0,-1 0 0,1 0 1,0 1-1,0-1 0,0 0 0,1 0 0,-1 0 0,0 0 0,0-1 0,1 1 0,-1 0 1,0 0-1,1-1 0,-1 1 0,0-1 0,1 1 0,-1-1 0,1 0 0,-1 1 0,1-1 1,-1 0-1,1 0 0,-1 0 0,1 0 0,-1 0 0,2-1 0,7-2 25,-1-1-1,0-1 1,0 1-1,0-2 1,0 1 0,-1-1-1,9-8 1,1-2 24,-2-1 1,16-19 0,-10 7 19,-1-1 1,-2-2 0,0 0-1,-2-1 1,18-50 0,40-179 639,-65 234-491,-5 18 24,-5 10-244,0 0 1,0 0-1,0 0 0,0 1 1,0-1-1,0 0 1,0 0-1,0 0 1,0 0-1,0 0 0,0 0 1,0 0-1,0 0 1,0 0-1,0 0 1,0 0-1,0 0 1,0 0-1,0 1 0,0-1 1,0 0-1,0 0 1,0 0-1,0 0 1,0 0-1,0 0 0,0 0 1,0 0-1,0 0 1,0 0-1,0 0 1,0 0-1,0 0 1,0 0-1,0 0 0,0 0 1,0 1-1,1-1 1,-1 0-1,0 0 1,0 0-1,0 0 0,0 0 1,0 0-1,0 0 1,0 0-1,0 0 1,0 0-1,0 0 0,0 0 1,0 0-1,0 0 1,1 0-1,-1 0 1,0 0-1,0 0 1,0 0-1,0 0 0,-61 807 1549,31-618-1336,23-156-143,-2 0 0,-2-1-1,-21 48 1,-19 21 340,51-100-409,0-1 0,0 1 1,0 0-1,-1-1 1,1 1-1,0-1 0,-1 1 1,1-1-1,0 1 0,-1-1 1,1 1-1,-1-1 1,1 0-1,-1 1 0,1-1 1,-1 0-1,1 1 0,-1-1 1,1 0-1,-1 1 0,0-1 1,1 0-1,-1 0 1,1 0-1,-1 0 0,0 1 1,1-1-1,-1 0 0,1 0 1,-1 0-1,0 0 1,1 0-1,-1-1 0,0 1 1,1 0-1,-1 0 0,1 0 1,-2-1-1,1 0 1,-1 0 1,1 0-1,0-1 0,0 1 1,0 0-1,0-1 0,0 1 1,0 0-1,0-1 0,1 1 0,-1-1 1,0 1-1,0-4 0,-2-9-10,0 0 0,1 0-1,1 0 1,0 0 0,1 0-1,1 0 1,0 0 0,1 0-1,0 0 1,1 0 0,1 0-1,0 1 1,1 0 0,0 0-1,1 0 1,1 0 0,0 1-1,0 0 1,11-12 0,-10 14-1,1-1-1,0 1 1,1 1 0,0 0 0,0 0 0,1 1 0,0 0 0,0 1 0,1 0-1,0 1 1,0 0 0,1 1 0,-1 0 0,1 1 0,0 1 0,1 0 0,-1 0-1,0 2 1,1 0 0,15 0 0,-17 1 0,0 1 0,0 0 0,0 1 0,0 0 0,0 1 0,-1 0 0,1 1 0,-1 0 0,0 1 0,0 0 0,0 1 0,0 0 0,-1 1 0,11 9 0,28 32 349,-35-33-4679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15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1215 7736,'0'0'4541,"10"-2"-3580,4-1-678,1 0 1,-1-1-1,0-1 0,-1 0 0,1-1 0,-1-1 0,20-13 1,-15 6-46,0 0 0,-2-2 0,28-33 1,36-60 446,-43 56-374,32-43 689,85-159 0,-132 212-669,-2-1-1,-2-1 1,-2-1-1,-2 0 1,-2-1 0,9-73-1,-20 107-167,0 1 0,-1 0-1,0-1 1,-1 1-1,0-1 1,-1 1 0,-5-17-1,6 26-105,0 0 0,0 0 0,-1 1 0,1-1 1,-1 0-1,1 1 0,-1-1 0,0 1 0,0-1 0,0 1 0,0 0 0,0 0 0,-1 0 0,-4-3 0,4 4-18,0 0-1,0 0 0,0 0 1,0 0-1,0 1 0,0-1 1,0 1-1,0 0 0,0 0 1,0 0-1,0 0 0,0 1 1,0-1-1,0 1 0,0 0 1,0 0-1,0 0 0,-2 1 1,-9 5 54,0 0 0,1 0 0,0 1 0,1 1 0,0 0 0,0 0 0,-18 20 1,7-3 59,0 1 0,-22 37 0,26-34-33,1 1 0,2 1 0,1 0 0,2 1 0,-11 42 0,18-53-37,1-1 1,1 2-1,1-1 1,1 0-1,1 0 1,1 1-1,1-1 0,1 0 1,6 31-1,-4-40-15,1 0 0,0 0 0,1-1 0,0 1 0,1-1 0,0-1 0,1 1 0,0-1 0,1 0 0,20 18 0,-5-8 108,1-1 0,0-1 0,46 25 0,-65-40-141,0 0 1,0-1-1,1 1 0,0-1 1,-1-1-1,1 1 0,0-1 0,0-1 1,1 1-1,-1-1 0,0 0 1,0-1-1,1 0 0,-1 0 1,0-1-1,1 1 0,-1-1 0,12-4 1,58-26 203,-49 15-4035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1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71 5320,'0'0'7668,"-11"10"-7016,-1 2-551,-11 9 728,-34 43-1,52-58-643,0 1 0,0 0 0,0 0 0,1 0 0,1 0-1,-1 1 1,1-1 0,0 1 0,1 0 0,0 0 0,0 0-1,0 0 1,1 9 0,1-5 85,2 0 0,-1 0-1,2-1 1,-1 1 0,9 20 0,-9-26-139,0-1 1,1 0-1,-1 1 1,1-1-1,1 0 1,-1-1-1,0 1 0,1 0 1,0-1-1,0 0 1,1 0-1,-1 0 1,1-1-1,5 4 1,-7-6-83,-1 0 0,1-1 1,-1 1-1,1-1 0,0 0 1,-1 0-1,1 0 1,0 0-1,-1 0 0,1 0 1,0-1-1,-1 1 0,1-1 1,-1 0-1,1 0 0,-1 0 1,0 0-1,1 0 0,-1 0 1,0-1-1,0 1 1,1-1-1,-1 0 0,2-3 1,7-5 151,0 0 1,17-23-1,-21 24-130,0 0-1,0 0 1,-1-1-1,-1 1 1,1-1-1,-2 0 0,1-1 1,-1 1-1,-1-1 1,0 0-1,-1 0 1,0 0-1,0 0 1,-1 0-1,-1-1 1,0 1-1,0 0 0,-3-17 1,0 13 39,0-1-1,0 2 1,-2-1-1,0 0 1,0 1 0,-1 0-1,-1 0 1,-12-19 0,17 31-35,0 0 0,0 0 0,0 1 0,-1-1 0,1 0 0,0 1 0,-1-1 0,-4-1 0,4 1 52,2 2 24,-4 6 384,7-6-506,1 1 0,-1-1 1,0 0-1,0 1 0,1-1 1,-1 0-1,0 0 0,5-1 1,3 0 28,35 1 120,-12-2-41,0 3 0,0 0 1,1 2-1,-1 1 0,34 10 0,-64-13-103,1 0-1,-1 1 1,1-1 0,-1 1-1,0 0 1,0 0-1,0 0 1,0 0-1,0 1 1,0-1-1,0 1 1,-1 0-1,0 0 1,1-1-1,2 7 1,-2-3 22,0-1 1,-1 1 0,0 0-1,0 0 1,-1 1-1,1-1 1,-1 0 0,0 11-1,-1-3 98,0 0 0,-1 0 0,-1 0 0,0-1 0,-1 1 0,0 0 0,-10 22 0,7-14 264,6-21-47,1-7-23,41-52 188,43-59-280,-84 117-256,-1-1 0,1 0 0,-1 1 0,0-1 0,1 0 0,-1 1 0,1-1 0,-1 1 0,1-1 0,0 1 0,-1-1 0,1 1 0,-1-1 0,1 1 0,0 0 0,-1-1 0,1 1 0,0 0 0,0-1 0,-1 1 0,1 0 0,0 0 0,0 0 0,-1 0 0,1 0 0,0 0 0,0 0 0,-1 0 0,1 0 0,0 0 0,0 0 0,-1 0 0,1 1 0,0-1 0,0 0 0,-1 0 0,1 1 0,0-1 0,-1 1 0,1-1 0,-1 0 0,1 1 0,0-1 0,-1 1 0,1-1 0,-1 1 0,1 0 0,-1-1 0,1 1 0,-1 0 0,0-1 0,1 1 0,-1 0 0,1 1 0,2 4 0,-1 1 0,1 0 0,-1-1 0,3 14 0,-2 1 0,1 1 0,12 39 0,-14-55 0,0 0 0,1-1 0,-1 1 0,1-1 0,0 0 0,0 0 0,1 0 0,0 0 0,0-1 0,0 1 0,8 6 0,-9-9 0,0-1 0,0 0 0,0 1 0,0-1 0,0 0 0,0 0 0,0-1 0,0 1 0,1-1 0,-1 0 0,0 1 0,0-1 0,0-1 0,1 1 0,-1 0 0,0-1 0,0 1 0,6-3 0,6-3 0,0 0 0,22-12 0,-17 9 0,23-11 0,-1-2 0,-1-2 0,-1-1 0,58-49 0,-62 40-3964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19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7632,'0'0'7214,"3"12"-6598,11 47 660,9 105 0,-13 76 1773,-3-133 753,-13-123-2829,-6-103 13,3-134 0,9 204-730,2 1 1,2-1 0,17-83-1,-19 125-214,0 1 0,0-1-1,1 1 1,0-1 0,0 1-1,1 0 1,-1 0 0,1 0-1,1 1 1,-1-1 0,1 1-1,0 0 1,0 0 0,6-4-1,-6 6-4,0 0 0,-1 1-1,1-1 1,0 1-1,0 0 1,1 0 0,-1 1-1,0-1 1,1 1-1,-1 0 1,1 1-1,-1-1 1,1 1 0,-1 0-1,1 1 1,-1-1-1,1 1 1,7 2-1,-8-1 2,1 0 1,-1 0-1,1 1 0,-1 0 0,0-1 0,0 2 0,0-1 0,-1 1 0,1-1 0,-1 1 0,0 1 0,0-1 0,0 0 0,-1 1 1,1 0-1,-1 0 0,0 0 0,-1 0 0,1 1 0,-1-1 0,0 1 0,0-1 0,-1 1 0,2 6 0,-1 1 28,0 0 0,-1 0-1,-1 0 1,0-1 0,0 1 0,-1 0-1,-1 0 1,0 0 0,-1-1-1,-5 15 1,3-13 20,-1 0 0,0-1 0,-1 0 0,0 0 0,-16 21 0,18-29-60,1 0 0,-1 0-1,0 0 1,0-1 0,0 0 0,0 0-1,-1 0 1,0-1 0,0 1 0,0-2-1,0 1 1,0 0 0,-1-1 0,1-1-1,-9 3 1,6-4-26,11-3 0,14-2 0,-1 3 0,0 1 0,-1 1 0,1 1 0,0 0 0,-1 1 0,1 0 0,-1 1 0,0 1 0,0 0 0,0 1 0,0 1 0,-1 0 0,0 0 0,20 15 0,-28-18 0,0 1 0,-1 0 0,0 0 0,0 0 0,0 1 0,-1-1 0,1 1 0,-1 0 0,0 0 0,-1 0 0,1 1 0,-1-1 0,0 0 0,0 1 0,-1 0 0,1-1 0,-1 1 0,0 10 0,0-5 0,-1 1 0,-1-1 0,0 1 0,0-1 0,-1 1 0,-1-1 0,0 0 0,-5 13 0,6-18 0,-1-1 0,1 0 0,-1 0 0,0-1 0,0 1 0,-1 0 0,1-1 0,-1 0 0,0 0 0,0 0 0,-1 0 0,1-1 0,-1 0 0,-9 6 0,6-5 0,0-1 0,0 0 0,-1-1 0,1 0 0,-1 0 0,1-1 0,-1 0 0,1 0 0,-11-1 0,6 0 0,1-1 0,-1-1 0,1 0 0,0 0 0,-1-1 0,1-1 0,1 0 0,-1-1 0,1 0 0,-1-1 0,1 0 0,1-1 0,-14-10 0,14 8 0,1 0 0,0-1 0,-12-16 0,20 26 16,1-1 1,0 1-1,-1 0 0,1 0 1,0-1-1,0 1 0,-1 0 1,1-1-1,0 1 0,0 0 1,-1-1-1,1 1 0,0-1 1,0 1-1,0 0 0,0-1 1,-1 1-1,1-1 0,0 1 0,0 0 1,0-1-1,0 1 0,0-1 1,0 1-1,0-1 0,0 1 1,0 0-1,0-1 0,1 1 1,-1-1-1,0 1 0,0 0 1,0-1-1,0 1 0,1-1 1,-1 1-1,0 0 0,0-1 1,1 1-1,-1 0 0,0-1 1,1 1-1,-1 0 0,0 0 1,1-1-1,-1 1 0,0 0 1,1 0-1,-1 0 0,0-1 1,1 1-1,0 0 0,10 0-4886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22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1147 8240,'0'0'7457,"12"-1"-6801,-6 0-569,0 1 2,1-1 0,-1 1 0,0-1 0,0 0 0,0-1-1,0 0 1,0 0 0,0 0 0,0-1 0,0 0 0,-1 0 0,11-7-1,22-26 992,-1-1-1,48-62 0,-32 35 897,-35 41-1017,-10 13-411,-1 1 0,1 0 0,15-13 1,-22 22-509,0-1 1,0 0 0,0 1 0,0-1 0,0 1 0,0-1 0,1 1-1,-1 0 1,0-1 0,0 1 0,1 0 0,-1 0 0,0 0 0,0 0 0,1 0-1,-1 0 1,0 0 0,0 0 0,1 1 0,-1-1 0,0 0 0,0 1-1,0-1 1,0 1 0,1-1 0,-1 1 0,0 0 0,0-1 0,0 1 0,0 0-1,0 0 1,-1 0 0,1 0 0,0-1 0,0 1 0,1 2 0,3 4 125,0 0 0,-1 0 1,8 15-1,-11-22-154,5 14 114,0 1 1,0-1 0,-2 1-1,1 0 1,-2 1-1,0-1 1,1 29 0,-4-35-70,0-1 0,0 1 1,-1 0-1,0 0 0,0 0 1,-1-1-1,-1 1 0,1-1 1,-1 0-1,-1 1 1,0-1-1,0-1 0,0 1 1,-1-1-1,-7 10 0,10-14-35,-1-1 0,1 1 0,-1-1-1,0 0 1,0 0 0,0 0-1,0 0 1,0 0 0,0-1-1,0 1 1,0-1 0,-1 0 0,1 0-1,0 0 1,-1 0 0,-3 0-1,2-1 5,-1 0-1,1-1 1,0 1-1,0-1 1,0 0-1,0 0 1,0-1-1,0 1 1,0-1-1,-4-3 1,-3-2 23,-1 0 0,2-1 0,-1-1 0,1 0 0,1 0 0,-1-1 0,-8-12 0,12 15 36,1 0 1,1-1 0,-1 0 0,1 0-1,0 0 1,-6-16 0,11 23-82,0 1 1,0-1 0,0 1-1,0 0 1,0-1 0,-1 1 0,1 0-1,0-1 1,0 1 0,0-1-1,0 1 1,1 0 0,-1-1-1,0 1 1,0-1 0,0 1-1,0 0 1,0-1 0,0 1 0,1 0-1,-1-1 1,0 1 0,0 0-1,0-1 1,1 1 0,-1 0-1,0-1 1,0 1 0,1 0 0,14-5 80,20 5-19,-32 0-62,35 2 27,24 3 18,-1-4-1,71-6 1,-113 2-34,1 0 0,-1-1 0,0 0 0,0-2 0,0 0 1,-1-1-1,0-1 0,0-1 0,-1-1 0,0 0 0,16-13 0,6-10 53,-1-1 1,64-75-1,-80 81-39,-1-2 1,-1 0 0,-2-1 0,-2-1-1,14-35 1,-2-4-30,-3-2 0,-3 0 0,-4-2 0,13-107 0,-31 179 0,0 0 0,1 0 0,-1 0 0,0 0 0,-1 0 0,1 0 0,0-1 0,-1 1 0,0 0 0,-1-4 0,-23 29 0,7 4 0,1-1 0,1 2 0,2 0 0,0 1 0,-13 43 0,-146 405 0,141-383 0,6-30 0,15-39 0,-9 28 0,14-39 0,51-60 0,-14 14 0,2 0 0,61-46 0,-90 76 0,1 0 0,-1 0 0,1 1 0,-1 0 0,1-1 0,0 1 0,-1 1 0,1-1 0,0 1 0,0 0 0,0 0 0,1 0 0,5 1 0,-10 0 0,0 1 0,1-1 0,-1 1 0,0-1 0,0 1 0,0 0 0,1 0 0,-1-1 0,0 1 0,0 0 0,0 0 0,0 0 0,-1 0 0,1 0 0,0 1 0,0-1 0,-1 0 0,1 0 0,0 0 0,0 3 0,10 30 0,-9-28 0,0 3 0,-1 0 0,0 0 0,-1 0 0,0 16 0,-1-16 0,1-1 0,0 1 0,1 0 0,0 0 0,3 14 0,-3-22 0,-1 1 0,1-1 0,-1 1 0,1-1 0,0 1 0,0-1 0,0 0 0,0 1 0,0-1 0,0 0 0,0 0 0,0 1 0,0-1 0,1 0 0,-1 0 0,0-1 0,1 1 0,-1 0 0,1 0 0,1 0 0,0 0 0,1 0 0,-1-1 0,0 0 0,0 1 0,0-1 0,0 0 0,0-1 0,0 1 0,1 0 0,2-2 0,7-2 0,1-1 0,-1 0 0,21-12 0,-31 16 0,53-32 0,-1-2 0,52-43 0,-101 74 0,-1-1 0,1 1 0,0 0 0,1 1 0,8-5 0,-23 36 0,0-11 0,1 1 0,1 0 0,-6 30 0,12-45 0,0 0 0,-1 1 0,1-1 0,0 0 0,1 0 0,-1 0 0,1 0 0,-1 0 0,1 0 0,0 1 0,0-1 0,0-1 0,1 1 0,-1 0 0,1 0 0,-1 0 0,1-1 0,0 1 0,0-1 0,0 1 0,0-1 0,1 0 0,3 3 0,-4-4 0,0 1 0,0-1 0,0 0 0,0 0 0,0 0 0,0 0 0,0-1 0,0 1 0,0-1 0,1 1 0,-1-1 0,0 0 0,0 0 0,1 1 0,-1-2 0,0 1 0,0 0 0,1 0 0,-1-1 0,0 1 0,0-1 0,0 0 0,0 0 0,1 0 0,-1 0 0,0 0 0,-1 0 0,1 0 0,0 0 0,0-1 0,0 1 0,-1-1 0,3-3 0,1 1 0,-1-1 0,-1 0 0,1 0 0,-1 0 0,0-1 0,3-5 0,-5 9 0,-1 0 0,1 0 0,0 0 0,-1 0 0,0 0 0,1 0 0,-1 0 0,0-1 0,0 1 0,0 0 0,0 0 0,0 0 0,-1 0 0,1 0 0,-1 0 0,1 0 0,-1 0 0,0 0 0,1 0 0,-1 0 0,-2-2 0,-1-3 0,-1 1 0,0 1 0,0-1 0,0 1 0,0 0 0,-1 0 0,0 0 0,0 1 0,0 0 0,-13-6 0,10 3 0,16 6 0,18 3 0,3 4 0,1-2 0,0-1 0,0-1 0,0-1 0,0-2 0,0-1 0,0-1 0,0-2 0,52-14 0,-17-3 0,-61 20 0,0 1 0,0 0 0,0 0 0,-1 0 0,1 1 0,0-1 0,6 0 0,-9 1 0,1 0 0,-1 0 0,1 0 0,-1 0 0,1 0 0,0 0 0,-1 0 0,1 0 0,-1 0 0,1 1 0,-1-1 0,1 0 0,-1 0 0,1 0 0,-1 1 0,1-1 0,-1 0 0,0 1 0,1-1 0,-1 0 0,1 1 0,-1-1 0,0 0 0,1 1 0,-1-1 0,0 1 0,1-1 0,-1 1 0,0-1 0,0 1 0,1-1 0,-1 1 0,0-1 0,0 1 0,0-1 0,0 1 0,0-1 0,0 1 0,0-1 0,0 1 0,0-1 0,0 1 0,0-1 0,0 1 0,0-1 0,0 1 0,-1 1 0,-7 40 0,2 1 0,-1 49 0,7-92 0,0 1 0,0 0 0,0-1 0,0 1 0,0 0 0,0-1 0,0 1 0,0 0 0,1-1 0,-1 1 0,0-1 0,0 1 0,1 0 0,-1-1 0,0 1 0,1 0 0,-1-1 0,0 1 0,1-1 0,-1 1 0,1-1 0,-1 1 0,1-1 0,-1 0 0,1 1 0,-1-1 0,1 1 0,0-1 0,-1 0 0,1 0 0,1 1 0,0-1 0,0 0 0,0 0 0,0 0 0,0 0 0,1 0 0,-1 0 0,0-1 0,0 1 0,0-1 0,3 0 0,3-2 0,-1-1 0,1 1 0,-1-1 0,12-9 0,-10 6 0,1-2 0,1 1 0,0 0 0,18-10 0,13-7 0,-41 26 0,-1 0 0,0 1 0,0-1 0,0 1 0,0-1 0,0 0 0,0 1 0,0-1 0,0 1 0,0-1 0,-1 0 0,1 1 0,-1-1 0,0 2 0,0 0 0,0 3 0,1 0 0,-1-1 0,1 1 0,0-1 0,0 1 0,1 0 0,0-1 0,0 1 0,0-1 0,0 1 0,1-1 0,0 1 0,5 8 0,-5-11 0,-1-1 0,1 0 0,0 0 0,0 0 0,-1 0 0,2 0 0,-1 0 0,0 0 0,0-1 0,0 1 0,1-1 0,-1 1 0,1-1 0,-1 0 0,1 0 0,0 0 0,-1-1 0,1 1 0,0-1 0,0 1 0,-1-1 0,1 0 0,0 0 0,0 0 0,-1 0 0,1-1 0,0 1 0,0-1 0,4-1 0,4-2 0,0 0 0,-1-1 0,1 0 0,-1-1 0,0 0 0,-1 0 0,1-1 0,-1 0 0,-1-1 0,1 0 0,-2-1 0,10-11 0,2-5 0,-1-1 0,-2-1 0,18-39 0,3-21 0,-4-2 0,-3-2 0,-5 0 0,19-130 0,-40 199 0,-2 14 0,-1 0 0,1 0 0,-2 0 0,1-1 0,-1 1 0,0 0 0,0-1 0,-3-11 0,3 19 0,0 1 0,-1 0 0,1-1 0,0 1 0,0 0 0,0-1 0,0 1 0,0 0 0,0 0 0,-1-1 0,1 1 0,0 0 0,0 0 0,0-1 0,0 1 0,-1 0 0,1 0 0,0 0 0,0-1 0,-1 1 0,1 0 0,0 0 0,-1 0 0,1 0 0,0 0 0,0 0 0,-1-1 0,1 1 0,0 0 0,-1 0 0,1 0 0,0 0 0,-1 0 0,1 0 0,0 0 0,0 0 0,-1 0 0,1 0 0,0 1 0,-1-1 0,1 0 0,0 0 0,-1 0 0,1 0 0,0 0 0,0 0 0,-1 1 0,1-1 0,0 0 0,0 0 0,0 0 0,-1 1 0,1-1 0,0 0 0,0 0 0,0 1 0,-1-1 0,-13 19 0,-3 11 0,1 1 0,2 0 0,1 1 0,1 0 0,2 1 0,-9 50 0,12-41 0,2 1 0,2-1 0,2 1 0,8 81 0,-5-109 0,0 1 0,2-1 0,0 1 0,0-1 0,2 0 0,0-1 0,11 21 0,-15-32 0,0-1 0,0 1 0,0 0 0,0-1 0,1 1 0,-1-1 0,1 0 0,0 1 0,-1-1 0,1-1 0,0 1 0,0 0 0,1-1 0,-1 1 0,0-1 0,0 0 0,1 0 0,-1 0 0,0-1 0,1 1 0,-1-1 0,1 0 0,-1 0 0,1 0 0,-1 0 0,0-1 0,1 1 0,-1-1 0,5-1 0,10-4 0,-1 0 0,0-2 0,-1 1 0,23-15 0,-13 7 0,-21 12 0,0 1 0,0-1 0,0 1 0,0-1 0,0 0 0,-1-1 0,8-6 0,-43 35 0,9-4 0,-22 26 0,38-39 0,0 0 0,0 0 0,1 1 0,0 0 0,1 0 0,0 0 0,-5 15 0,9-23 0,-1 0 0,1 0 0,0 1 0,-1-1 0,1 0 0,0 1 0,0-1 0,0 0 0,0 1 0,0-1 0,0 0 0,1 1 0,-1-1 0,0 0 0,0 0 0,1 1 0,-1-1 0,1 0 0,0 0 0,-1 1 0,1-1 0,0 0 0,1 1 0,-1-1 0,1 1 0,-1-1 0,1 0 0,0 0 0,0-1 0,-1 1 0,1 0 0,0 0 0,0-1 0,0 1 0,0-1 0,0 0 0,4 1 0,1-1 0,1-1 0,-1 1 0,0-1 0,0 0 0,1-1 0,-1 0 0,10-4 0,-6 1 0,0-2 0,-1 0 0,0 0 0,0-1 0,0 0 0,-1 0 0,-1-1 0,1 0 0,-1-1 0,-1 0 0,0 0 0,11-22 0,0-4 0,-2-1 0,20-69 0,-10 13 0,27-183 0,-52 268 0,0 3 0,0 0 0,-1-1 0,1 1 0,-1 0 0,0-1 0,-1 1 0,1 0 0,-3-10 0,3 15 0,-1 0 0,1-1 0,0 1 0,0 0 0,-1 0 0,1 0 0,0 0 0,0 0 0,-1 0 0,1 0 0,0 0 0,0 0 0,-1 0 0,1 0 0,0 0 0,0 0 0,-1 0 0,1 0 0,0 0 0,0 0 0,-1 0 0,1 0 0,0 0 0,0 0 0,0 1 0,-1-1 0,1 0 0,0 0 0,0 0 0,-1 0 0,1 0 0,0 1 0,0-1 0,0 0 0,0 0 0,0 0 0,-1 1 0,1-1 0,0 0 0,0 0 0,0 1 0,0-1 0,0 0 0,0 0 0,0 1 0,0-1 0,-9 14 0,-2 15 0,1 0 0,1 1 0,2-1 0,1 1 0,-3 43 0,1 160 0,8-141 0,0-61 60,-7 162 861,4-161-2165,-1 0 0,-2 0 0,-15 51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22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0 194 11448,'0'0'1818,"17"-1"-1179,295 15 1270,-105 0-1189,504-30 1380,-8-58 513,-284-8 181,-329 64-1864,-7 2-623,-33 1-3214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30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1 693 6328,'0'0'7733,"13"-8"-7316,10-6-246,58-38 428,-50 28-231,-2-2 1,0-1 0,-2-1-1,-1-1 1,-1-1 0,-2-1-1,-1-2 1,-1 0 0,-2-1 0,-2-1-1,-1-1 1,-1 0 0,-2-1-1,10-49 1,-21 78-153,-1-1 1,0 0-1,0-14 0,-1 20-125,-1-1 0,1 1 0,0-1 1,-1 1-1,0 0 0,0-1 0,0 1 0,0 0 0,0-1 0,-1 1 1,-2-4-1,3 7-52,0 0 0,0 0 0,-1 0 0,1 0-1,0 0 1,0 0 0,0 0 0,0 0 0,0 1 0,0-1 0,0 0 0,0 1 0,0-1 0,0 1 0,0-1 0,1 1 0,-2 1 0,-19 11 164,3 5-126,2 1 0,0 1 1,0 0-1,2 1 1,1 0-1,0 1 1,2 1-1,1 0 0,-10 29 1,-4 28 99,-19 119 1,29-126-58,11-61-97,1 1 0,0 0-1,1 0 1,1-1 0,0 1 0,1 0 0,2 14 0,0-12 6,-2-4 26,1 0 0,1-1 0,0 1 0,0-1 0,10 20 1,-12-27-29,0-1 0,0 0 0,1 0 0,-1 0 0,0 0 0,1 0 0,0 0 0,-1 0 0,1-1 1,3 4-1,-3-5-15,-1 0 0,0 1 0,1-1 1,-1 0-1,1 0 0,-1 0 0,1 0 0,-1 0 1,1 0-1,-1 0 0,0 0 0,1 0 0,-1-1 1,1 1-1,-1-1 0,0 1 0,1-1 1,-1 1-1,0-1 0,2-1 0,5-3 11,1 0 0,-1-1 0,-1 0 0,1 0 0,-1-1 0,0 0 0,8-10 0,40-61 136,-44 62-119,35-66 211,-9 17 47,-30 48-188,-7 16-93,0 0-1,1-1 0,-1 1 0,1 0 1,-1 0-1,1 0 0,-1 0 1,1 0-1,0-1 0,-1 1 1,1 0-1,1-1 0,-1 2-14,0 0-1,-1 0 0,1 0 1,0 0-1,0 0 0,-1 1 0,1-1 1,0 0-1,0 0 0,-1 0 1,1 1-1,0-1 0,-1 0 1,1 1-1,0-1 0,-1 0 1,1 1-1,0-1 0,-1 1 0,1-1 1,-1 1-1,1-1 0,-1 1 1,1 0-1,-1-1 0,0 1 1,1 0-1,6 6 3,1-1 0,-1 1-1,1-2 1,1 1 0,-1-1 0,1-1 0,0 0 0,0 0-1,0 0 1,0-1 0,1-1 0,-1 1 0,1-2 0,-1 1-1,1-1 1,0-1 0,0 0 0,0 0 0,-1-1 0,1 0-1,0 0 1,-1-2 0,1 1 0,15-7 0,-21 7-1,0-1 0,1 1 0,-1-1 0,-1 0 0,1 0 0,0-1 0,-1 1 0,0-1 0,0 0 0,0 0 0,0 0 0,-1 0 0,1 0 0,-1-1 0,2-5 0,-3 7 0,1-1 1,-1 1 0,-1-1 0,1 1 0,0-1 0,-1 1 0,1-1 0,-1 1 0,0-1-1,-1 0 1,1 1 0,0-1 0,-1 1 0,0-1 0,0 1 0,0-1 0,0 1-1,-1-1 1,1 1 0,-5-6 0,5 8 0,0 0-1,0 0 1,0 0-1,0 0 1,0 0-1,0 0 1,0 0-1,-1 0 1,1 0-1,0 1 1,-1-1-1,1 1 1,0-1 0,-1 1-1,1-1 1,-1 1-1,1 0 1,-4-1-1,2 1 4,-1 1-1,0-1 1,1 1-1,-1-1 1,0 1-1,1 0 1,-6 2-1,0 1 3,1 0 1,-1 1-1,1 0 0,0 0 1,-9 9-1,13-10-1,0-1 1,0 1 0,1 0-1,-1 1 1,1-1 0,0 1-1,0-1 1,1 1 0,0 0-1,-1 0 1,1 0 0,1 0-1,-1 1 1,1-1 0,0 0-1,0 1 1,1-1-1,-1 0 1,1 1 0,0-1-1,1 1 1,-1-1 0,1 1-1,0-1 1,1 0 0,-1 0-1,1 1 1,0-1 0,0 0-1,1-1 1,-1 1 0,1 0-1,0-1 1,1 1 0,-1-1-1,8 7 1,2 0 85,0-2-1,0 1 1,1-2 0,0 0 0,1 0 0,0-2-1,0 0 1,0 0 0,1-1 0,-1-1 0,23 2-1,4 0-431,49 1-1,-8-6-2972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3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1403 5016,'0'0'6278,"11"-12"-5851,10-10-136,-1-1-1,27-40 1,33-58 684,81-136 455,-134 208-1216,132-259 991,-104 166-457,-51 119-470,-4 22-257,0 0 0,0 0 0,0 0 0,0 0 0,0 0 0,0 0 0,0 0 0,-1 0 0,1 0 0,0 0 0,0 0 0,-1 0 0,1 1 0,-1-1 0,1 0 0,-1 0 0,1 0 0,-1 0 0,-1-1 0,1 3 2,-1 0-1,0-1 1,0 1-1,0 0 0,1 0 1,-1 0-1,1 0 0,-1 0 1,1 0-1,-1 0 0,1 0 1,-1 1-1,0 1 1,0-1 6,-14 13 28,2 1 0,0 0 0,1 1 0,1 0 1,1 1-1,-16 32 0,6-3 116,-24 80-1,22-38 164,4 1 0,-10 115 0,25-178-151,2 0 0,1-1 0,1 1 0,1 0 0,7 35 0,-8-61-174,0-1 0,0 1 0,0 0 0,0 0 0,0-1 0,0 1 0,0 0 0,1-1-1,-1 1 1,0-1 0,0 1 0,1 0 0,-1-1 0,0 1 0,1-1 0,-1 1 0,1 0 0,-1-1 0,1 1 0,-1-1 0,1 0 0,-1 1 0,1-1 0,-1 1 0,1-1 0,0 0 0,-1 1 0,1-1 0,-1 0 0,1 0 0,0 0 0,-1 1 0,1-1 0,0 0 0,-1 0 0,1 0 0,0 0 0,0 0 0,-1 0 0,1 0 0,1-1 0,0 0 16,0 0 0,1 0 1,-1-1-1,0 1 0,0-1 1,0 1-1,0-1 0,0 0 0,0 0 1,2-3-1,77-92 371,180-239 204,37-161 191,-283 467-693,0 0 0,-2-1 0,-1 0 0,-1-1 0,-2 0 0,-1-1 0,6-61 0,-13 91-74,-1 0 0,0 0-1,0 0 1,-1 0 0,1 0-1,-1 0 1,0-5 0,0 8-20,1-1 0,0 1 0,0 0-1,0-1 1,-1 1 0,1-1 0,0 1 0,-1-1 0,1 1 0,0 0 0,-1-1 0,1 1 0,0 0 0,-1-1 0,1 1 0,-1 0 0,1 0 0,0 0 0,-1-1 0,1 1 0,-1 0 0,1 0-1,-1 0 1,1 0 0,-1 0 0,1-1 0,-1 1 0,1 0 0,-1 0 0,1 0 0,-1 1 0,1-1 0,-1 0 0,1 0 0,0 0 0,-1 0 0,1 0 0,-1 0 0,1 1 0,-1-1 0,1 0-1,-1 0 1,1 1 0,0-1 0,-1 0 0,1 1 0,0-1 0,-1 0 0,1 1 0,0-1 0,-1 1 0,-17 15 62,0 1-1,1 1 1,1 0-1,-20 30 1,-50 91 101,78-125-148,-26 48 42,4 0 0,-33 99 0,-24 139 88,3-36 27,71-227-132,-17 38 235,22-62-74,8-13-198,-1 1 1,1-1-1,0 0 1,0 0-1,0 0 1,0 0-1,-1 0 1,1 0-1,0 0 1,0 0-1,0 1 1,-1-1-1,1 0 1,0 0-1,0 0 1,0 0-1,-1 0 1,1 0-1,0 0 1,0 0 0,0 0-1,-1 0 1,1 0-1,0 0 1,0 0-1,0-1 1,-1 1-1,1 0 1,0 0-1,0 0 1,0 0-1,0 0 1,-1 0-1,1-1 1,-1 0 5,1 0-1,0 0 1,-1 0 0,1 0 0,0 0 0,0 0-1,-1 0 1,1 0 0,0 0 0,0 0 0,0 0-1,0-1 1,1 1 0,-1 0 0,0 0 0,0 0-1,1 0 1,-1 0 0,0 0 0,1 0 0,-1 0-1,2-1 1,12-26 81,2 1 1,1 1-1,1 1 0,1 0 1,1 1-1,1 1 0,1 1 1,43-32-1,-64 53-84,0-1 1,0 1-1,1 0 1,-1 0-1,0 0 1,1 0-1,-1 0 0,1 1 1,-1-1-1,1 0 1,-1 1-1,1-1 1,0 1-1,-1 0 1,1-1-1,0 1 1,-1 0-1,1 0 0,0 0 1,0 0-1,-1 0 1,1 1-1,0-1 1,1 1-1,-2 0-2,1 0 0,-1 1 0,0-1 0,0 1 0,1-1 0,-1 1 0,0-1 0,-1 1 0,1 0 0,0-1 0,0 1 1,-1 0-1,1 0 0,-1-1 0,0 1 0,1 0 0,-1 0 0,0 0 0,0 0 0,0-1 0,0 4 0,-1 26 49,0-16-17,0 0 1,1 0 0,4 23-1,-3-34-29,0 0-1,0 0 1,0 0-1,0-1 1,0 1-1,1 0 1,0-1-1,0 1 1,0-1-1,0 0 1,1 0-1,-1 0 1,1 0-1,0 0 1,-1 0-1,1-1 0,1 1 1,4 2-1,-5-3 1,1-1-1,0 0 0,0 0 0,0 0 0,-1 0 0,1-1 0,0 1 0,0-1 0,0 0 0,0 0 0,0-1 1,0 1-1,0-1 0,0 0 0,0 0 0,0 0 0,-1-1 0,1 1 0,0-1 0,-1 0 0,4-2 0,6-4 26,0 0 0,0-1 0,-1 0-1,11-12 1,-15 12-2,0 0 1,0 0-1,0-1 0,-2 0 0,9-15 1,-12 20-17,-1 1 0,0-1 1,0 0-1,0 0 0,-1 0 1,1 0-1,-1 0 0,0 0 1,-1 0-1,1 0 0,-1 0 1,0-1-1,-1 1 0,-1-10 1,2 14-16,0 1-1,0-1 1,0 0 0,-1 1 0,1-1 0,0 0 0,-1 1 0,1-1 0,-1 0-1,1 1 1,0-1 0,-1 1 0,1-1 0,-1 1 0,1-1 0,-1 1 0,0-1-1,1 1 1,-1 0 0,0-1 0,1 1 0,-1 0 0,1 0 0,-1-1 0,0 1-1,-1 0 1,1 0 4,-1 0 0,0 0-1,0 0 1,1 0 0,-1 1-1,0-1 1,0 1 0,1-1 0,-1 1-1,-2 1 1,-2 1 12,1 0 0,-1 0 1,1 1-1,-10 8 0,14-11-16,0 0-1,1 0 1,-1 0-1,0 0 1,0 0-1,0 1 1,1-1-1,-1 0 1,0 0-1,1 1 1,-1-1-1,1 0 1,0 1-1,-1-1 1,1 0-1,0 1 1,0-1-1,0 0 1,0 1-1,0-1 1,0 1-1,0-1 1,1 0-1,-1 2 1,2 1 1,-1-1 1,1 0-1,-1 0 1,1 0-1,0 0 1,0 0-1,1 0 1,-1 0-1,4 3 1,4 3 13,1 0 0,0-1-1,23 14 1,-2-7-50,1-1 1,59 16-1,-38-13-1129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35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14168,'0'0'416,"61"-7"-376,5-3 0,31-4 456,24-8 8,20-4-104,0-2 15,-4 6-31,-8 1 8,-2 1-112,-20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45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65 13864,'0'0'7431,"-26"-65"-6935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39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1283 4312,'0'0'5084,"10"-1"-4494,-1 1-466,-1-1 0,0-1 0,0 1 0,0-1 0,0-1 0,-1 1-1,1-1 1,-1-1 0,13-6 0,13-15 588,0-1-1,-2-1 1,0-2 0,49-62 0,-37 35 498,-3-3 1,34-67-1,-57 94 209,-2 0 0,20-62-1,-41 205 617,-17 136-1095,22-243-923,-2 21 159,-8 27 1,9-46-121,1 0 0,-1 0 0,-1-1-1,1 1 1,-1 0 0,0-1 0,0 0 0,0 0 0,-1 0 0,-6 8 0,8-12-31,0 0-1,-1 1 0,1-1 1,0 0-1,-1 0 0,1 0 1,0-1-1,-1 1 0,1 0 1,-1-1-1,1 0 0,-1 1 1,0-1-1,1 0 0,-1 0 1,1-1-1,-1 1 0,1 0 1,-1-1-1,1 0 0,-1 1 1,1-1-1,-3-2 0,-7-2 53,1 0 1,0-1-1,-12-8 0,23 14-75,-9-6 82,0 0 0,0-1 0,0 0 1,1 0-1,0-1 0,-13-15 0,21 23-82,0-1 1,0 1-1,0 0 0,0 0 0,0-1 0,0 1 0,0 0 1,0 0-1,0-1 0,0 1 0,0 0 0,0 0 1,0-1-1,0 1 0,0 0 0,0 0 0,0-1 1,0 1-1,0 0 0,0 0 0,0-1 0,1 1 0,-1 0 1,0 0-1,0-1 0,0 1 0,0 0 0,0 0 1,1 0-1,-1 0 0,0-1 0,0 1 0,0 0 1,1 0-1,-1 0 0,0 0 0,0 0 0,1-1 0,-1 1 1,0 0-1,0 0 0,1 0 0,-1 0 0,0 0 1,0 0-1,1 0 0,-1 0 0,0 0 0,0 0 1,1 0-1,-1 0 0,0 0 0,0 0 0,1 1 0,18-1 27,-17 0-19,100 12 35,-76-7-38,0-1 1,1-2-1,-1 0 0,28-3 0,-26-2-3,-1-1-1,0-1 1,0-2 0,-1 0-1,1-2 1,-2 0-1,1-2 1,-1-1 0,30-20-1,-41 22 3,12-6 19,27-24 0,-46 34-7,-1 0 1,0 0 0,0 0 0,-1-1-1,1 0 1,-1 0 0,-1 0-1,8-16 1,-12 23-15,0 0 1,1-1-1,-1 1 0,0-1 0,1 1 1,-1-1-1,0 1 0,0-1 0,1 1 0,-1-1 1,0 1-1,0-1 0,0 1 0,0-1 1,0 1-1,0-1 0,0 1 0,0-1 1,0 1-1,0-1 0,0 1 0,0-1 0,0 0 1,0 1-1,0-1 0,-1 1 0,1-1 1,0 1-1,0-1 0,-1 1 0,1 0 1,0-1-1,-1 1 0,1-1 0,0 1 0,-1-1 1,0 1-2,0 0 0,0 0 0,0 1 0,0-1 0,0 0 0,0 0 0,0 1 0,0-1 0,1 1 0,-1-1 0,0 1 0,0-1 0,0 1 0,1-1 0,-1 1 0,0 0 0,1-1 0,-1 1 0,-1 1 0,-7 10 9,-1 0 0,2 1 0,0 0 0,0 0 0,-8 20 0,14-28-13,0 0 0,1 1 0,-1-1 0,1 0 0,0 1 0,0-1 0,0 0 0,1 1 0,0-1 0,0 1 0,1-1 0,-1 1 1,1-1-1,0 0 0,1 1 0,-1-1 0,1 0 0,3 7 0,-3-9 0,1 0 1,-1-1 0,0 1-1,1 0 1,-1-1 0,1 0-1,0 0 1,0 1 0,0-2-1,0 1 1,0 0-1,0-1 1,0 1 0,0-1-1,1 0 1,-1 0 0,1 0-1,-1 0 1,1-1 0,4 1-1,3-1 2,-1 0-1,1 0 1,0-1 0,0 0-1,14-3 1,-3-3 10,1 0 1,-1-1 0,-1-1-1,35-20 1,75-57 30,-124 81-40,141-107 148,-137 103-123,0 0 0,-1 0 1,12-12-1,-37 37 53,-29 23-1,-14 14-66,29-23-7,-36 41 2,59-63-6,0 0-1,0 1 1,1 0-1,0 0 0,0 0 1,-6 18-1,10-24-1,1-1-1,-1 1 1,1-1-1,-1 1 1,1-1 0,0 1-1,0-1 1,0 1-1,0 0 1,1-1 0,-1 1-1,1-1 1,-1 1-1,1-1 1,0 1 0,0-1-1,0 0 1,0 0-1,0 1 1,1-1 0,-1 0-1,1 0 1,-1 0-1,1 0 1,0 0 0,0-1-1,0 1 1,0 0-1,0-1 1,0 1 0,0-1-1,0 0 1,1 0-1,-1 0 1,1 0 0,-1 0-1,0 0 1,1-1-1,-1 1 1,1-1 0,0 0-1,-1 0 1,1 0-1,-1 0 1,1 0 0,-1 0-1,1-1 1,-1 1-1,1-1 1,-1 0 0,1 0-1,-1 0 1,0 0-1,1 0 1,-1 0 0,0 0-1,0-1 1,0 1-1,0-1 1,0 0 0,0 0-1,2-2 1,4-6 9,0-1 0,0 0 0,-1 0-1,0-1 1,-1 1 0,0-1 0,7-24 0,-3 1 90,9-59 0,-18 92-95,0-3 13,0 1 1,-1-1-1,1 1 0,-1-1 0,0 1 0,0-1 0,0 1 0,-1-1 0,-1-7 0,2 12-16,-1 0 1,1 0-1,0-1 0,0 1 1,-1 0-1,1 0 1,0 0-1,0 0 1,-1 0-1,1-1 1,0 1-1,0 0 0,-1 0 1,1 0-1,0 0 1,-1 0-1,1 0 1,0 0-1,0 0 0,-1 0 1,1 0-1,0 0 1,0 0-1,-1 0 1,1 0-1,0 0 0,-1 0 1,1 1-1,0-1 1,0 0-1,-1 0 1,1 0-1,0 0 0,0 0 1,-1 1-1,1-1 1,0 0-1,0 0 1,0 0-1,0 1 0,-1-1 1,1 0-1,0 0 1,0 1-1,0-1 1,-11 14 18,-5 12-8,1 0 1,2 2-1,1 0 0,-16 55 0,8-24-9,-40 121 56,-23 64 36,72-217-61,-1-1 1,-1 0-1,-1-1 1,-2-1-1,-26 33 0,40-54-21,-1 0-1,1-1 1,-1 1-1,0-1 1,0 0-1,0 0 1,0 0-1,-1 0 0,1 0 1,0-1-1,-1 0 1,1 1-1,-7 0 1,8-2-5,1 0 0,-1 1 1,0-1-1,1-1 1,-1 1-1,0 0 0,1 0 1,-1 0-1,1-1 0,-1 1 1,1-1-1,-1 1 1,0-1-1,1 0 0,0 0 1,-1 1-1,1-1 0,0 0 1,-1 0-1,1 0 1,0-1-1,0 1 0,0 0 1,0 0-1,0-1 0,0 1 1,0 0-1,0-1 1,0 1-1,1-1 0,-1 1 1,0-4-1,-2-3 6,1-1 0,1 1 0,0-1 0,0 1-1,0-1 1,1 0 0,0 0 0,1 1 0,0-1 0,0 1 0,1-1 0,0 1-1,1-1 1,0 1 0,0 0 0,1 0 0,-1 0 0,2 1 0,-1-1 0,7-7-1,10-12-1,2 1-1,0 1 1,45-36-1,-61 55-9,118-96 58,181-113 0,-267 190-32,-2-3 0,68-62 0,-100 85-1,0 0 0,0 0 0,1 0 0,0 1 0,11-6 0,-16 9-24,0 1 0,0-1 1,0 1-1,0 0 0,0-1 0,0 1 0,0 0 0,0 0 0,1 0 0,-1 0 0,0 0 1,0 0-1,0 0 0,0 0 0,1 0 0,-1 0 0,2 1 0,-2 0-2,0 0-1,1 0 0,-1 0 0,0 0 1,0 0-1,0 0 0,0 0 1,-1 1-1,1-1 0,0 0 0,0 0 1,-1 1-1,1-1 0,0 0 1,-1 1-1,1-1 0,-1 1 0,0 1 1,3 10 5,-1 1 0,0-1 0,-2 1 0,1 0 0,-3 21 0,-15 68 262,12-86-216,3-4 183,15-25-85,30-38-62,-7 6 84,59-54 0,-95 97-172,1 1 0,0-1 0,-1 0 0,1 0 0,0 1 0,0-1 0,-1 1 0,1-1 0,0 1 0,0-1 0,0 1 0,0-1 0,0 1 0,0 0 0,0 0 0,-1-1 0,1 1 0,0 0 0,0 0 0,0 0 0,0 0 0,0 0 0,2 0 0,-2 1 0,0 0 0,-1-1 0,1 1 0,0 0 0,0-1 0,-1 1 0,1 0 0,-1 0 0,1 0 0,-1-1 0,1 1 0,-1 0 0,1 0 0,-1 0 0,0 0 0,1 0 0,-1 0 0,0 1 0,1 5 0,0 0 0,0 0 0,-1 0 0,0 0 0,-2 8 0,0-2 0,1-1 0,1 1 0,0 12 0,0-21 0,0-1 0,1 1 0,-1-1 0,1 0 0,0 1 0,0-1 0,0 0 0,0 0 0,0 1 0,1-1 0,0 0 0,-1 0 0,1-1 0,0 1 0,0 0 0,4 3 0,-4-5 0,1 0 0,-1 0 0,0 0 0,0 0 0,0 0 0,1-1 0,-1 1 0,0-1 0,1 1 0,-1-1 0,0 0 0,1 0 0,-1 0 0,0 0 0,5-2 0,38-9 0,-40 9 0,65-23 0,-1-4 0,78-46 0,-53 27 0,-5-4 0,-195 122 0,58-39 0,1 3 0,-49 45 0,94-78 0,1 0 0,-1 1 0,1-1 0,-1 0 0,1 1 0,0 0 0,-1-1 0,1 1 0,0 0 0,0-1 0,0 1 0,1 0 0,-1 0 0,0 0 0,1 0 0,-1 0 0,1 0 0,-1 2 0,2-2 0,-1-1 0,1 0 0,0 0 0,-1 0 0,1 0 0,0 0 0,0 0 0,0 0 0,-1 0 0,1 0 0,0-1 0,0 1 0,0 0 0,1 0 0,-1-1 0,0 1 0,0-1 0,0 1 0,0-1 0,1 1 0,-1-1 0,0 0 0,0 0 0,1 1 0,-1-1 0,0 0 0,0 0 0,1 0 0,0-1 0,5 1 0,0 0 0,1 0 0,-1-1 0,0 0 0,0 0 0,0-1 0,0 0 0,-1 0 0,1 0 0,0-1 0,-1 0 0,0-1 0,0 1 0,0-1 0,0 0 0,0-1 0,5-5 0,9-11 0,0 0 0,-2-1 0,16-25 0,-9 12 0,-21 30 0,11-15 0,-9 18 0,-7 13 0,-2-1 0,1 0 0,0 0 0,1 0 0,0 0 0,0 0 0,1 1 0,1-1 0,-1 0 0,2 1 0,-1-1 0,2 0 0,-1 0 0,8 18 0,-9-26 0,0 0 0,1-1 0,-1 1 0,1 0 0,-1 0 0,1-1 0,0 1 0,-1 0 0,1-1 0,0 0 0,0 1 0,0-1 0,0 0 0,0 0 0,0 0 0,1-1 0,-1 1 0,0 0 0,0-1 0,1 1 0,-1-1 0,0 0 0,1 0 0,-1 0 0,0 0 0,1 0 0,-1 0 0,0-1 0,3 0 0,6-1 0,-1-1 0,0 0 0,0-1 0,0 0 0,10-6 0,-3 0 0,-1-1 0,0-1 0,0 0 0,-1-1 0,-1-1 0,0 0 0,21-29 0,-2-4 0,38-72 0,72-165 0,-115 217 0,-2 0 0,22-101 0,-38 129 0,-5 19 0,0-1 0,-1 0 0,-1 0 0,1-40 0,-4 61 0,0-1 0,0 0 0,0 1 0,0-1 0,0 0 0,0 1 0,0-1 0,-1 0 0,1 1 0,0-1 0,0 0 0,0 1 0,-1-1 0,1 1 0,0-1 0,-1 0 0,1 1 0,0-1 0,-1 1 0,1-1 0,-1 1 0,1-1 0,-2 0 0,2 1 0,-1 0 0,0 0 0,1 0 0,-1 0 0,0 0 0,1 0 0,-1 1 0,1-1 0,-1 0 0,0 0 0,1 0 0,-1 1 0,1-1 0,-1 0 0,0 1 0,1-1 0,-1 0 0,1 1 0,-1 0 0,-26 28 0,25-26 0,-14 20 0,1 0 0,2 0 0,0 1 0,1 1 0,-9 27 0,3 3 0,-15 77 0,18-32 0,-5 185 0,19-246 0,0-12 0,1 1 0,1-1 0,1 1 0,8 32 0,-10-58 0,1 0 0,-1-1 0,1 1 0,-1 0 0,1-1 0,0 1 0,-1 0 0,1-1 0,0 1 0,0-1 0,0 1 0,0-1 0,1 0 0,-1 1 0,0-1 0,1 0 0,-1 0 0,0 0 0,1 0 0,0 0 0,-1 0 0,1 0 0,-1-1 0,1 1 0,0-1 0,-1 1 0,1-1 0,0 1 0,0-1 0,-1 0 0,1 0 0,0 0 0,0 0 0,0 0 0,-1 0 0,1-1 0,0 1 0,0 0 0,-1-1 0,3 0 0,3-2 0,1 0 0,-1 0 0,1-1 0,-1 1 0,0-2 0,0 1 0,9-9 0,18-20 0,46-59 0,-60 68 0,-5 0 0,-14 22 0,0-1 0,1 0 0,-1 1 0,0-1 0,1 1 0,0-1 0,0 1 0,-1 0 0,1 0 0,0 0 0,1 0 0,-1 0 0,0 0 0,1 1 0,4-3 0,-7 4 0,1 1 0,-1 0 0,0-1 0,1 1 0,-1 0 0,0 0 0,0-1 0,0 1 0,0 0 0,1 0 0,-1-1 0,0 1 0,0 0 0,0 0 0,-1 0 0,1-1 0,0 1 0,0 0 0,0 0 0,-1-1 0,1 2 0,-1 0 0,-1 12 0,0 0 0,1 0 0,1 0 0,2 25 0,-1-31 0,0 0 0,1 0 0,0 0 0,0 0 0,1-1 0,0 1 0,0-1 0,1 1 0,9 12 0,-13-19 0,1-1 0,-1 1 0,1-1 0,-1 1 0,1-1 0,-1 0 0,1 1 0,0-1 0,-1 0 0,1 1 0,-1-1 0,1 0 0,0 0 0,-1 0 0,1 1 0,0-1 0,-1 0 0,1 0 0,0 0 0,0 0 0,-1 0 0,1 0 0,0 0 0,-1 0 0,1-1 0,0 1 0,-1 0 0,1 0 0,0 0 0,-1-1 0,1 1 0,0-1 0,23-15 0,-17 10 0,7-6 0,-1 0 0,1-1 0,-2-1 0,13-17 0,39-63 0,-47 64 0,-14 22 0,1 1 0,1-1 0,-1 1 0,1 0 0,6-7 0,-12 19 0,-1 0 0,1 0 0,-1 1 0,2-1 0,-1 0 0,0 6 0,0 0 0,-2 8 0,0-1 0,0 37 0,2-51 0,1 0 0,1 0 0,-1 0 0,1 0 0,-1-1 0,1 1 0,0 0 0,1 0 0,-1-1 0,1 1 0,-1-1 0,1 1 0,0-1 0,0 0 0,4 5 0,-5-8 0,0 1 0,0-1 0,0 1 0,0-1 0,1 1 0,-1-1 0,0 0 0,0 1 0,0-1 0,1 0 0,-1 0 0,0 0 0,0 0 0,1 0 0,-1 0 0,0 0 0,0-1 0,1 1 0,-1 0 0,0-1 0,0 1 0,0-1 0,0 1 0,0-1 0,1 0 0,-1 1 0,0-1 0,1-1 0,32-26 0,-31 25 0,94-94 0,-43 43 0,-53 53 0,-1 0 0,1 0 0,0 0 0,0 0 0,0 0 0,0 1 0,0-1 0,0 0 0,1 1 0,-1-1 0,0 1 0,0-1 0,0 1 0,0-1 0,1 1 0,-1 0 0,0 0 0,0 0 0,1 0 0,-1 0 0,0 0 0,1 0 0,-1 0 0,0 0 0,0 0 0,3 2 0,0 0 0,0 0 0,0 1 0,0-1 0,0 1 0,0 0 0,3 4 0,11 8 0,-5-6 0,2 0 0,-1 0 0,1-1 0,0-1 0,1-1 0,0 0 0,30 7 0,-38-12 0,-1 0 0,0 0 0,0-1 0,1 1 0,-1-2 0,0 1 0,0-1 0,1 0 0,-1-1 0,0 0 0,0 0 0,0 0 0,-1-1 0,1 0 0,0 0 0,-1-1 0,0 0 0,0 0 0,0 0 0,10-10 0,-16 13 0,1 1 0,0-1 0,0 1 0,0-1 0,-1 0 0,1 1 0,0-1 0,-1 0 0,1 1 0,-1-1 0,1 0 0,-1 0 0,1 0 0,-1 0 0,0 0 0,1 1 0,-1-1 0,0 0 0,0 0 0,0 0 0,1 0 0,-1 0 0,0 0 0,0 0 0,0 0 0,0 0 0,-1 0 0,1 0 0,0 0 0,0 0 0,-1 0 0,0 0 0,0 0 0,-1 0 0,1 0 0,0 0 0,-1 0 0,1 1 0,0-1 0,-1 1 0,1-1 0,-1 1 0,1-1 0,-1 1 0,1 0 0,-1 0 0,1 0 0,-1 0 0,0 0 0,1 0 0,-2 0 0,-6 1 0,1 0 0,0 1 0,1 0 0,-1 0 0,0 1 0,1 0 0,-1 0 0,1 0 0,0 1 0,0 1 0,0-1 0,-9 9 0,13-11 0,1 0 0,-1 0 0,1 1 0,-1 0 0,1-1 0,0 1 0,0 0 0,0 0 0,0 0 0,1 0 0,0 0 0,-1 1 0,1-1 0,0 0 0,0 1 0,1-1 0,-1 1 0,1-1 0,-1 0 0,1 1 0,0-1 0,1 1 0,-1-1 0,0 1 0,1-1 0,0 1 0,0-1 0,0 0 0,0 1 0,1-1 0,1 3 0,1 1 0,0-1 0,1 0 0,0 1 0,0-2 0,0 1 0,1-1 0,0 1 0,0-2 0,0 1 0,1-1 0,-1 0 0,1 0 0,0 0 0,0-1 0,1 0 0,-1-1 0,9 2 0,-2-1 0,0 0 0,1-1 0,-1-1 0,0-1 0,1 0 0,-1-1 0,0 0 0,21-5 0,-33 6 46,-1-1-1,1 1 1,0-1 0,-1 1-1,1-1 1,-1 0 0,1 0-1,-1 0 1,1 1 0,-1-2-1,1 1 1,-1 0 0,0 0-1,0 0 1,1-1 0,-1 1-1,0 0 1,1-4 0,-1 4-453,0-1 0,-1 1-1,1-1 1,-1 1 0,0-1 0,1 1 0,-1-1 0,0 1 0,0-1 0,0 1 0,0-3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3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14368,'0'0'464,"103"-32"16,16 2-24,10-1 0,6 7-209,-12 2-7,-8 8 48,-12-2 0,-23-2-80,-44 12 8,-17 2-112,-3 2 16,-8-2-48,-8 8 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4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12256,'0'0'1048,"59"-65"-664,15 33-400,19 6-8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4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121 508 6128,'0'0'10216,"-12"4"-9662,9-2-511,-3-1 17,1 1-1,0 0 1,0 1-1,0-1 1,1 1 0,-1 0-1,1 0 1,-1 0-1,1 1 1,0-1 0,0 1-1,0 0 1,1 1-1,0-1 1,-1 0 0,-3 8-1,2 0 113,0 0 0,1 0 0,0 0 1,1 1-1,0-1 0,1 1 0,1 0 0,-1 13 0,2-22-109,1 0 0,-1 0 0,1 1 0,0-1 0,-1 0 0,2 0 0,-1 0 0,0 0 0,1 0 0,0-1 0,0 1 0,0 0 0,0-1 0,1 1 0,-1-1 0,1 0 0,0 0 0,0 0 0,0 0 0,0 0 0,1-1 0,-1 1 0,1-1 0,0 0 0,-1 0 0,1 0 0,0-1 0,4 2 0,-1-2 35,-1 1 0,1-1-1,-1 0 1,1-1 0,0 1 0,-1-1-1,1-1 1,0 1 0,-1-1 0,1 0-1,-1-1 1,1 0 0,6-2 0,-8 2-13,0 0 0,0-1 1,0 1-1,0-1 0,0 0 1,-1 0-1,1 0 1,-1-1-1,0 0 0,0 1 1,0-2-1,0 1 0,-1 0 1,0-1-1,6-9 1,-8 11-35,0 0 0,0 0 0,-1 0 0,1 0 0,-1 0 0,1-1 1,-1 1-1,0 0 0,0 0 0,-1 0 0,1 0 0,-1 0 1,1 0-1,-1-1 0,0 1 0,0 0 0,0 1 0,-1-1 0,1 0 1,-1 0-1,0 1 0,1-1 0,-1 0 0,-3-1 0,-3-5 151,0 0 1,-1 1-1,0 0 0,-18-12 0,5 14 196,18 6-143,16 4-156,0-2-87,0 0 1,1-1-1,0-1 0,-1 0 1,1 0-1,-1-1 0,1-1 1,-1 0-1,0-1 0,13-4 1,-15 2-2,-1 1 1,0-1-1,-1 0 1,1-1-1,-1 0 1,0-1-1,0 1 1,-1-2-1,0 1 0,0-1 1,-1 0-1,0 0 1,9-17-1,3-9 52,-2-1-1,16-46 0,-32 79-59,65-201 265,-33 95 22,-27 96-51,-5 27 1,-1 10-202,2 155 126,-15 451 157,10-569-261,-3 1 0,-3-1-1,-28 98 1,13-107 101,22-53-71,-1-6-37,0-11 19,1-1-30,0 0 1,2 0-1,0 0 0,1 0 0,1 0 0,1 0 1,0 1-1,2-1 0,0 0 0,7-20 0,-6 24-4,1 0 0,0 0 0,1 1 0,0-1 0,1 1-1,1 1 1,0 0 0,1 0 0,0 1 0,1 0-1,0 0 1,19-13 0,-18 16-2,1 1 0,0 1 0,0 0 0,1 0 0,0 1 0,0 1 0,0 0 0,0 1 0,1 1 0,14-1 0,-3 2-95,-1 1 0,1 2 0,-1 0 0,47 11 0,-44-7-4000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46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355 838 6128,'0'0'8572,"-15"3"-8086,-2 0-334,-4 0 68,1 0 0,0 2-1,-22 8 1,24-6 41,0 1 0,0 1 0,1 0 1,0 2-1,1-1 0,0 2 0,1 0 1,0 1-1,1 1 0,0 0 0,-12 18 0,24-30-195,0 1-1,0-1 0,1 1 0,0 0 0,-1-1 0,1 1 0,0 0 0,0 0 0,0-1 0,1 1 1,-1 0-1,1 0 0,-1 0 0,1 0 0,0 0 0,0 0 0,1 0 0,-1 0 0,0 0 1,1 0-1,0 0 0,0-1 0,0 1 0,0 0 0,0 0 0,0-1 0,1 1 0,-1-1 0,1 1 1,0-1-1,3 4 0,0-1 7,0-1 1,1 1-1,-1-1 1,1 0-1,0 0 0,0-1 1,1 0-1,-1 0 1,1 0-1,-1-1 1,1 0-1,8 2 1,11-1 48,0-1 0,0 0 1,-1-2-1,1-1 1,0-1-1,0-2 1,-1 0-1,1-1 0,34-13 1,-18 2 47,0-1 1,-1-2 0,-1-2 0,58-40-1,-60 32-17,-1 0-1,-2-3 1,-1-1-1,-1-1 0,36-51 1,-28 27 121,-3-2 1,56-117 0,-81 147-164,-1 0 0,-2 0 0,-1-1 0,6-41 1,-12 53-35,-1 0 0,0 0 0,-2-1 1,0 1-1,-2 0 0,0 0 0,-1 0 1,-7-25-1,9 39-43,-1 0 1,0 0 0,0 0-1,-1 1 1,1-1 0,-1 1-1,0-1 1,-1 1 0,-4-6-1,6 9-18,1-1-1,-1 1 0,0 0 1,0-1-1,0 1 0,1 0 1,-1 0-1,0 0 0,-1 0 0,1 0 1,0 1-1,0-1 0,0 1 1,0-1-1,-1 1 0,1 0 1,0 0-1,0 0 0,-1 0 1,1 0-1,0 0 0,0 1 0,-5 0 1,-3 4 5,0-1 0,1 1 0,-1 1 0,1-1 0,0 2 0,0-1 0,1 1 0,-1 0 0,2 1 0,-9 10 0,0 2 0,1 1-1,1 0 1,-14 28-1,11-14-8,2 1 0,2 0-1,1 1 1,1 0-1,3 1 1,1 0 0,1 0-1,3 1 1,1 0-1,2-1 1,1 1-1,2 0 1,2-1 0,13 50-1,-15-74-6,2 0 1,-1 0-1,2-1 1,0 0-1,1 0 0,0-1 1,1 1-1,17 20 0,-19-26 2,1-1-1,0 1 0,1-2 0,-1 1 0,1-1 1,0 0-1,1 0 0,-1-1 0,1 0 0,0-1 1,0 0-1,0 0 0,0-1 0,13 2 0,-3-3 10,-1 0 0,0-1-1,0-1 1,1-1 0,-1-1-1,0 0 1,-1-1-1,30-11 1,7-7 137,70-38-1,-86 39-27,-1-2 1,-1-1-1,61-54 0,-73 61 164,-28 19-279,1-1 0,-1 1 0,1 0 0,-1 0 0,1 0 0,0 1 0,0-1 0,0 1 0,0 0 0,1 0 0,-5 4-1,-7 9 29,-43 35 102,-99 95 426,143-132-414,-21 28 0,30-36-98,0 0 0,1 0 0,-1 0 0,1 0-1,1 1 1,-1-1 0,1 1 0,-2 9 0,4-15-33,-1 1 1,1 0 0,0 0 0,-1 0-1,1-1 1,0 1 0,0 0-1,0 0 1,1 0 0,-1 0-1,0-1 1,1 1 0,-1 0-1,1 0 1,0 0 0,0-1 0,-1 1-1,1-1 1,0 1 0,0 0-1,0-1 1,1 0 0,-1 1-1,0-1 1,1 0 0,-1 1 0,0-1-1,1 0 1,-1 0 0,1 0-1,0 0 1,-1-1 0,1 1-1,0 0 1,0-1 0,-1 1-1,3 0 1,1-1 10,0 1 1,0-1-1,0 0 0,0 0 0,0 0 1,-1-1-1,1 0 0,0 0 0,0 0 1,-1 0-1,1-1 0,-1 0 0,6-2 1,4-5-28,-1 0 0,1 0 0,-2-2 0,1 1 0,-1-2 0,-1 0 0,0 0 0,16-24 0,-13 14-5,-1 0-1,-1-1 1,-1 0-1,14-45 1,-24 65 1,0 0 0,0-1 0,0 1 0,0 0 0,-1-1 0,1 1 0,-1-1 0,0 1 0,0-1 0,0 1 0,-1-5 0,0 8 0,1 0 0,-1 0 0,0 1 0,1-1 0,-1 0 0,1 1 0,-1-1 0,1 1 0,-1-1 0,1 0 0,-1 1 0,1-1 0,0 1 0,-1-1 0,1 1 0,0 0 0,-1-1 0,1 1 0,0-1 0,-1 1 0,1 0 0,-4 8 0,1 0 0,0-1 0,0 1 0,1 0 0,0 1 0,1-1 0,0 0 0,0 0 0,1 1 0,0-1 0,0 0 0,1 1 0,1-1 0,0 0 0,0 0 0,0 0 0,8 15 0,-7-17 0,1 0 0,-1-1 0,2 0 0,-1 0 0,1 0 0,-1 0 0,10 7 0,-10-10 0,0-1 0,0 1 0,0-1 0,0 0 0,0 0 0,1 0 0,-1-1 0,1 0 0,-1 1 0,1-2 0,0 1 0,-1 0 0,7-1 0,1 0 0,0-1 0,1 0 0,-1-1 0,0 0 0,0-1 0,0 0 0,0-1 0,0-1 0,-1 0 0,0 0 0,0-1 0,0 0 0,-1-1 0,0 0 0,0-1 0,11-11 0,11-14 0,-2-1 0,-1-1 0,25-42 0,-37 53 0,-17 23 0,1 0 0,-1 0 0,1 0 0,0 0 0,-1 0 0,1 0 0,0 0 0,0 0 0,0 0 0,0 0 0,0 1 0,0-1 0,0 0 0,0 1 0,0-1 0,0 1 0,0-1 0,2 0 0,-3 2 0,1-1 0,-1 0 0,1 0 0,-1 1 0,1-1 0,-1 0 0,1 0 0,-1 1 0,0-1 0,1 1 0,-1-1 0,1 0 0,-1 1 0,0-1 0,1 1 0,-1-1 0,0 1 0,0-1 0,1 1 0,-1-1 0,0 1 0,0-1 0,0 1 0,1-1 0,-1 1 0,0 0 0,1 8 0,0 1 0,0-1 0,-1 12 0,0-16 0,0 28 0,-2-1 0,-2 1 0,-10 46 0,13-77 0,1 0 0,-1 0 0,0 0 0,0 0 0,0 0 0,0 0 0,0 0 0,0 0 0,-1-1 0,1 1 0,0 0 0,-1-1 0,1 1 0,-1-1 0,0 0 0,0 1 0,1-1 0,-1 0 0,0 0 0,0 0 0,0 0 0,0 0 0,0-1 0,0 1 0,0-1 0,-1 1 0,1-1 0,-4 0 0,0 1 0,1-2 0,-1 1 0,0-1 0,0 1 0,1-2 0,-1 1 0,1-1 0,-1 1 0,-8-6 0,2 0 0,9 4 0,7 5 0,3 1 0,1-1 0,-1 1 0,1-1 0,0 0 0,-1-1 0,1 0 0,12 0 0,55-4 0,-72 3 0,10-2 0,0 1 0,-1-2 0,1 0 0,-1-1 0,1 0 0,-1 0 0,0-1 0,-1-1 0,17-10 0,-12 4 0,0 0 0,-2 0 0,1-1 0,-1-1 0,19-26 0,-5 0 0,-3-1 0,-1-1 0,-1-1 0,19-57 0,-42 100 0,0 0 0,0 1 0,0-1 0,0 0 0,0 0 0,0 0 0,0 0 0,0 0 0,0 0 0,1 0 0,-1 0 0,0 0 0,0 0 0,0 0 0,0 0 0,0 0 0,0 0 0,0 0 0,0 0 0,0 0 0,0 0 0,0 0 0,0 0 0,0 0 0,0 0 0,0 0 0,0 0 0,0 0 0,1 0 0,-1 0 0,0 0 0,0 0 0,0 0 0,0 0 0,0 0 0,0 0 0,0 0 0,0 0 0,0 0 0,0 0 0,0 0 0,0 0 0,0 0 0,0 0 0,0 0 0,0 0 0,0 0 0,1 0 0,-1 0 0,0 0 0,0 0 0,0 0 0,0 0 0,0-1 0,0 1 0,0 0 0,0 0 0,0 0 0,0 0 0,2 10 0,-1 12 0,-1 63 0,-3 0 0,-20 113 0,23-196 0,-1-1 0,1 1 0,0 0 0,-1-1 0,1 1 0,-1 0 0,1-1 0,-1 1 0,0-1 0,1 1 0,-1-1 0,0 0 0,0 1 0,0-1 0,0 0 0,0 1 0,-1-1 0,1 0 0,0 0 0,-1 0 0,1 0 0,0 0 0,-3 1 0,2-2 0,0 0 0,0 0 0,0 0 0,-1 0 0,1 0 0,0 0 0,0 0 0,0-1 0,0 1 0,0-1 0,0 1 0,0-1 0,0 0 0,1 0 0,-1 0 0,-2-1 0,-3-3 0,1 1 0,0-1 0,0 0 0,0 0 0,1-1 0,0 1 0,0-1 0,0-1 0,-4-6 0,3 1 0,6 12 0,0 0 0,0 0 0,0-1 0,0 1 0,0 0 0,0 0 0,0 0 0,0 0 0,0 0 0,0-1 0,1 1 0,-1 0 0,0 0 0,0 0 0,0 0 0,0 0 0,0-1 0,0 1 0,0 0 0,0 0 0,0 0 0,0 0 0,0 0 0,1 0 0,-1 0 0,0-1 0,0 1 0,0 0 0,0 0 0,0 0 0,0 0 0,1 0 0,-1 0 0,0 0 0,0 0 0,0 0 0,0 0 0,1 0 0,-1 0 0,0 0 0,0 0 0,0 0 0,0 0 0,0 0 0,1 0 0,-1 0 0,0 0 0,0 0 0,0 0 0,0 0 0,0 0 0,1 0 0,-1 0 0,0 0 0,0 1 0,0-1 0,0 0 0,0 0 0,0 0 0,1 0 0,10 3 0,-11-3 0,20 6 0,1-2 0,0 0 0,0-1 0,0-1 0,1-1 0,-1-1 0,0-1 0,1 0 0,-1-2 0,0-1 0,0 0 0,-1-2 0,1 0 0,26-12 0,-36 12 0,0-1 0,0 1 0,-1-1 0,0-1 0,10-10 0,44-48 0,-63 65 0,9-11 0,-1-1 0,0 0 0,7-15 0,13-19 0,-28 45 0,0 0 0,0 1 0,1-1 0,-1 0 0,-1 0 0,1 0 0,0 0 0,0 0 0,0-3 0,-4 6 0,-4 11 0,3-1 0,-1 0 0,2 0 0,-1 1 0,2-1 0,-1 1 0,2 0 0,-1 0 0,2-1 0,-1 1 0,2 0 0,-1 0 0,2 0 0,3 14 0,-4-20 0,1 0 0,0-1 0,1 1 0,-1 0 0,1-1 0,1 0 0,-1 0 0,1 0 0,-1 0 0,1 0 0,1 0 0,-1-1 0,1 0 0,6 5 0,-6-7 0,-1 1 0,1-1 0,0 0 0,0 0 0,0-1 0,0 0 0,0 1 0,0-2 0,0 1 0,0 0 0,1-1 0,-1 0 0,0-1 0,0 1 0,0-1 0,1 0 0,6-2 0,22-7 0,-1-2 0,-1-1 0,1-1 0,-2-2 0,52-35 0,-42 24 0,2 2 0,70-30 0,-45 31 0,-66 25 0,-5 5 0,-6 5 0,-37 27 0,24-20 0,-22 21 0,38-33 0,1 0 0,-1 0 0,2 0 0,-1 1 0,1 0 0,0 0 0,0 0 0,-4 11 0,7-16 0,1 0 0,-1 0 0,0 0 0,1 0 0,-1 1 0,1-1 0,-1 0 0,1 0 0,0 0 0,0 1 0,0-1 0,1 0 0,-1 0 0,0 0 0,1 1 0,-1-1 0,1 0 0,0 0 0,0 0 0,-1 0 0,2 0 0,-1 0 0,0 0 0,0 0 0,0-1 0,1 1 0,-1 0 0,1-1 0,0 1 0,-1-1 0,1 0 0,0 1 0,0-1 0,0 0 0,0 0 0,0 0 0,2 1 0,5 1 0,0-1 0,0 0 0,0 0 0,0-1 0,1 0 0,-1 0 0,15-2 0,9-2 0,-1-1 0,1-2 0,59-18 0,88-46 0,-36 3 0,6-9 0,-144 73 0,10-9 0,-14 9 0,-12 9 0,-25 18 0,1 2 0,1 1 0,1 2 0,-33 39 0,59-62 0,1-1 0,0 1 0,0-1 0,-6 12 0,10-17 0,1 1 0,-1 0 0,1-1 0,0 1 0,-1-1 0,1 1 0,0-1 0,-1 1 0,1-1 0,0 1 0,0 0 0,0-1 0,0 1 0,0 0 0,0-1 0,0 1 0,0 0 0,0-1 0,0 1 0,0-1 0,0 1 0,0 0 0,0-1 0,0 1 0,1 0 0,-1-1 0,0 1 0,0-1 0,1 1 0,-1-1 0,1 1 0,-1-1 0,0 1 0,1-1 0,-1 1 0,1-1 0,-1 1 0,1-1 0,-1 0 0,1 1 0,-1-1 0,1 0 0,0 1 0,-1-1 0,1 0 0,-1 0 0,1 0 0,0 0 0,-1 1 0,1-1 0,-1 0 0,2 0 0,4 0 0,1 1 0,-1-1 0,0 0 0,0 0 0,1-1 0,-1 0 0,0 0 0,0 0 0,0-1 0,0 0 0,0 0 0,0 0 0,-1-1 0,1 0 0,10-7 0,2-4 0,0-1 0,31-34 0,-26 26 0,-11 11 0,-1-2 0,0 1 0,-1-2 0,-1 1 0,11-22 0,-20 36 0,0 0 0,0 0 0,0 0 0,0 0 0,0 0 0,0 0 0,0 0 0,-1 0 0,1 0 0,0 0 0,0 0 0,0 0 0,0 0 0,0 0 0,0 0 0,0 0 0,0 0 0,0 0 0,0 0 0,0 0 0,0 0 0,0 0 0,-1 0 0,1 0 0,0 0 0,0 0 0,0 0 0,0 0 0,0 0 0,0 0 0,0 0 0,0 0 0,0 0 0,0 0 0,0 0 0,0 0 0,-1 0 0,1 0 0,0 0 0,0 0 0,0 0 0,0 0 0,0 0 0,0 0 0,0 0 0,0 0 0,0 0 0,0-1 0,0 1 0,-7 7 0,1 3 0,0-2 0,1 0 0,0 1 0,-3 9 0,7-15 0,0-1 0,0 0 0,1 0 0,-1 1 0,1-1 0,-1 0 0,1 1 0,0-1 0,0 0 0,0 1 0,0-1 0,1 1 0,-1-1 0,0 0 0,1 0 0,0 1 0,-1-1 0,3 3 0,0 0 0,0 0 0,0-1 0,1 0 0,-1 1 0,1-1 0,0-1 0,0 1 0,1 0 0,-1-1 0,1 0 0,0 0 0,-1-1 0,1 1 0,0-1 0,1 0 0,-1 0 0,0-1 0,1 1 0,-1-1 0,0-1 0,1 1 0,-1-1 0,1 0 0,5 0 0,1-1 0,0 0 0,-1-1 0,1-1 0,-1 0 0,0 0 0,0-1 0,0-1 0,0 1 0,-1-2 0,17-10 0,-4-1 0,-1-1 0,-1-1 0,-1-1 0,0 0 0,-2-2 0,0 0 0,-2-1 0,0-1 0,-1 0 0,11-27 0,-6 8 0,0-1 0,-3-1 0,-2 0 0,-2-1 0,-2-1 0,-2 0 0,-2 0 0,-2-1 0,-2-56 0,-2 103 0,-1-1 0,0 1 0,-1-1 0,1 1 0,0-1 0,0 0 0,-1 1 0,1-1 0,-1 1 0,1 0 0,-1-1 0,0 1 0,1-1 0,-3-1 0,3 3 0,-1-1 0,0 1 0,0 0 0,1 0 0,-1-1 0,0 1 0,0 0 0,0 0 0,1 0 0,-1 0 0,0 0 0,0 0 0,0 0 0,1 0 0,-1 0 0,0 0 0,0 1 0,1-1 0,-1 0 0,0 1 0,0-1 0,1 0 0,-1 1 0,0-1 0,1 1 0,-1-1 0,0 1 0,1-1 0,-1 1 0,1-1 0,-1 2 0,-7 5 0,0 1 0,1 0 0,0 1 0,0-1 0,1 1 0,1 1 0,-1-1 0,1 1 0,-5 16 0,-4 14 0,-9 45 0,19-68 0,-9 45 0,2-1 0,3 1 0,1 67 0,7-44 0,21 145 0,-16-199-3973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47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17287,'0'0'320,"-59"10"8,35-3-8,10-5 0,16-2-344,4 4-344,6-2 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1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393 749 6520,'0'0'6554,"-9"10"-5859,-8 9-307,-1-2-1,-1 0 1,0-1 0,-26 16 0,-89 53 1377,112-69-1324,1 0-1,1 2 0,-34 37 0,53-54-386,-1 1 0,1-1 0,0 1 0,0 0 0,-1 0 0,1 0 0,0 0 0,0 0 0,1 0 0,-1 0 1,0 0-1,1 0 0,-1 0 0,1 0 0,-1 3 0,2-4-28,-1 1 0,1-1 0,-1 0 0,1 0 0,-1 0 0,1 0 0,0 0 0,0 0 0,-1-1 0,1 1 0,0 0 0,0 0 0,0 0 0,0-1 0,0 1 0,0-1 0,0 1 0,0-1 0,0 1 0,0-1 0,1 1 0,-1-1 0,0 0 0,0 0 0,0 1 0,0-1 0,1 0 0,-1 0 0,0 0 0,2-1 0,11 1 70,0-1 0,-1 0 0,1-1 0,-1 0 0,1-1 0,-1-1 0,0 0 0,0-1 0,0 0 0,15-10 0,6-4 185,-2-2 0,44-34-1,-54 35-111,0-1-1,-1-1 0,-1-1 1,-1-1-1,-1-1 0,-2 0 1,0-1-1,-1-1 1,10-29-1,-5 6 96,-2 0 1,-3-1 0,-2-1-1,8-64 1,-20 102-144,1 0 1,-2-1-1,0 1 1,-1 0-1,0-1 1,-1 1-1,-6-21 1,8 34-115,0 1 1,0 0-1,0 0 0,0-1 1,0 1-1,0 0 1,0-1-1,0 1 0,0 0 1,0 0-1,-1-1 0,1 1 1,0 0-1,0 0 1,0-1-1,0 1 0,-1 0 1,1 0-1,0-1 0,0 1 1,0 0-1,-1 0 1,1 0-1,0 0 0,0-1 1,-1 1-1,1 0 0,0 0 1,-1 0-1,1 0 1,0 0-1,-1 0 0,1 0 1,0 0-1,0 0 0,-1 0 1,1 0-1,0 0 1,-1 0-1,-10 10 140,-7 19-19,7-2-88,1 0-1,1 1 1,1 0-1,1 0 1,2 1-1,1 0 1,-1 38-1,4-18 10,3 0 0,2 0-1,15 74 1,-17-111-32,1-1 0,1 1 1,0-1-1,0 1 0,1-1 0,0 0 0,12 16 0,-15-23-8,1 0-1,0-1 1,1 1-1,-1-1 0,0 0 1,1 0-1,0 0 1,0 0-1,0-1 1,0 1-1,0-1 0,0 0 1,1-1-1,-1 1 1,1-1-1,-1 1 0,1-1 1,-1-1-1,1 1 1,0-1-1,0 1 0,4-2 1,8-1 21,0 0 1,0-2-1,0 0 1,-1-1-1,0 0 0,0-1 1,0-1-1,-1-1 1,0 0-1,0-1 1,14-11-1,-9 4 61,-1 0 0,-1-2 0,0 0-1,-1 0 1,-1-2 0,25-40 0,-40 59-71,0 0-1,0-1 1,-1 1 0,1 0 0,0-1-1,-1 1 1,1 0 0,-1-1-1,1 1 1,-1-1 0,0 1-1,0-1 1,0 1 0,1-1-1,-1 1 1,-1-1 0,1-1-1,0 3-11,0 0-1,0-1 1,-1 1-1,1 0 0,0 0 1,0-1-1,0 1 1,-1 0-1,1 0 0,0 0 1,0-1-1,0 1 1,-1 0-1,1 0 0,0 0 1,-1 0-1,1 0 1,0 0-1,0-1 0,-1 1 1,1 0-1,0 0 1,-1 0-1,1 0 0,0 0 1,0 0-1,-1 0 1,1 0-1,-16 7 77,7 0-60,1 0-1,0 1 1,0 0-1,1 0 1,0 1-1,1 0 0,-1 0 1,2 0-1,-1 1 1,1 0-1,1 0 1,0 0-1,-5 17 0,9-24-17,-1 0 0,1 0 0,0 1-1,0-1 1,0 0 0,0 0-1,1 0 1,-1 0 0,1 0 0,0 0-1,0 0 1,0 0 0,0 0 0,1 0-1,-1-1 1,1 1 0,-1 0-1,1-1 1,0 1 0,0-1 0,0 0-1,0 0 1,0 1 0,1-1 0,-1-1-1,1 1 1,0 0 0,-1-1-1,1 1 1,5 1 0,-2-1 0,1 1 0,-1-2 0,1 1 0,0-1 0,-1 0 0,1 0 0,0-1 0,0 0 0,-1 0 0,1-1 0,0 0 0,0 0 0,6-2 0,4-3 8,-1-1 1,-1-1 0,1 0-1,-1-1 1,0-1 0,-1 0-1,0-1 1,-1 0 0,0-1-1,-1-1 1,21-27 0,0-6 26,-3-1 1,35-70 0,-26 43 34,59-127 140,-87 174-175,-1 0 1,-2-1 0,0 0 0,-2-1 0,4-43 0,-10 70-35,0-38 98,0 39-92,0-1 1,0 0-1,0 0 0,-1 0 1,1 0-1,0 0 1,-1 0-1,0 0 0,1 0 1,-1 0-1,0 1 1,0-1-1,0 0 1,0 1-1,0-1 0,-2-1 1,2 3-9,0-1 0,0 1 1,0 0-1,0 0 0,0 0 1,1 0-1,-1 0 1,0 0-1,0 0 0,0 0 1,0 0-1,0 1 0,0-1 1,0 0-1,0 0 0,1 1 1,-1-1-1,0 1 0,0-1 1,0 1-1,1-1 1,-1 1-1,0-1 0,0 1 1,1-1-1,-1 1 0,1 0 1,-1 0-1,1-1 0,-2 2 1,-21 29 48,20-26-40,-17 27 25,1 2 0,-24 60 0,-19 80-32,44-122-11,-255 834-358,236-700 182,35-169 113,5-19 40,6-10 22,75-156 45,4 16 39,146-272 238,-18 39-133,-186 335-148,-3 0 1,37-95-1,-27 55 112,-57 117-74,-75 156-80,-13 43-41,33-62 22,-173 404-55,146-352 102,95-200-21,6-10 8,5-9 29,74-108 62,-52 71-64,39-47 0,97-75 112,-20 21-30,78-105 5,-202 225-123,-13 15 0,0 0 0,0 0 0,0 0 0,8-5 0,-18 37 0,-14 45 0,9-41 0,-28 100 0,32-105 0,2 0 0,0-1 0,0 37 0,4-61 0,0 1 0,0 0 0,0 0 0,0-1 0,0 1 0,0 0 0,0-1 0,0 1 0,0 0 0,0-1 0,0 1 0,1 0 0,-1-1 0,0 1 0,0-1 0,1 1 0,-1 0 0,0-1 0,1 1 0,-1-1 0,1 1 0,-1-1 0,0 1 0,1-1 0,-1 1 0,1-1 0,0 1 0,-1-1 0,1 0 0,0 1 0,0-1 0,1 0 0,-1 0 0,0 0 0,1 0 0,-1-1 0,0 1 0,1 0 0,-1-1 0,0 1 0,0-1 0,1 1 0,-1-1 0,0 1 0,2-2 0,5-4 0,0 0 0,0-1 0,8-9 0,17-19 0,-3-2 0,38-59 0,40-91 0,-105 181 0,-2 3 0,0 0 0,1 1 0,-1-1 0,1 0 0,-1 1 0,1-1 0,0 1 0,3-3 0,-5 5 0,0 0 0,1 0 0,-1 0 0,0 0 0,0 0 0,0 0 0,0 0 0,0 0 0,1 0 0,-1 0 0,0 0 0,0 0 0,0 0 0,0 0 0,0 0 0,0 0 0,1 0 0,-1 0 0,0 0 0,0 0 0,0 0 0,0 0 0,0 1 0,0-1 0,0 0 0,1 0 0,-1 0 0,0 0 0,0 0 0,0 0 0,0 0 0,0 1 0,0-1 0,0 0 0,0 0 0,0 0 0,0 0 0,0 0 0,0 1 0,0-1 0,0 0 0,0 0 0,0 0 0,0 0 0,0 0 0,0 1 0,0-1 0,0 0 0,0 0 0,0 0 0,0 0 0,0 0 0,0 0 0,0 1 0,0-1 0,0 0 0,-1 0 0,1 0 0,0 0 0,0 0 0,-4 29 0,0-1 0,2 0 0,2 34 0,1-46 0,0 0 0,1-1 0,1 1 0,1 0 0,0-1 0,1 0 0,8 19 0,-11-30 0,0 0 0,1 0 0,-1-1 0,1 1 0,-1-1 0,1 0 0,0 0 0,0 0 0,1 0 0,-1 0 0,0-1 0,1 1 0,0-1 0,0 0 0,-1 0 0,1 0 0,0-1 0,0 0 0,1 1 0,-1-1 0,0-1 0,0 1 0,1 0 0,-1-1 0,0 0 0,1 0 0,6-2 0,-4 1 0,1 0 0,-1-1 0,1 0 0,-1 0 0,0-1 0,0 0 0,0-1 0,0 1 0,-1-1 0,1-1 0,-1 1 0,0-1 0,0 0 0,8-9 0,17-28 0,-2-1 0,38-75 0,-18 30 0,-16 18 0,-8 18 0,-10 33 0,-8 19 0,-2 13 0,-2 19 0,-2 0 0,-2-1 0,-4 34 0,1-11 0,3-15 0,-3 0 0,-1 0 0,-1 0 0,-20 61 0,26-99 0,0 0 0,0 1 0,-1-1 0,1 0 0,-1 0 0,1 0 0,0 0 0,-1 0 0,0 0 0,1 0 0,-1 0 0,0 0 0,0 0 0,1 0 0,-1 0 0,0 0 0,0-1 0,0 1 0,0 0 0,0-1 0,0 1 0,0-1 0,0 1 0,0-1 0,0 1 0,-1-1 0,-1 1 0,2-2 0,-1 1 0,0-1 0,1 0 0,-1 0 0,1 0 0,-1 0 0,1 0 0,-1 0 0,1 0 0,0 0 0,-1-1 0,1 1 0,0 0 0,0-1 0,0 1 0,0-1 0,0 1 0,0-3 0,-5-8 0,1-1 0,0 0 0,1 0 0,1-1 0,0 1 0,-1-24 0,4 36 0,0 0 0,0 1 0,0-1 0,0 0 0,0 0 0,0 0 0,1 1 0,-1-1 0,0 0 0,0 1 0,1-1 0,-1 0 0,0 1 0,1-1 0,-1 0 0,1 1 0,-1-1 0,1 0 0,-1 1 0,1-1 0,-1 1 0,1-1 0,-1 1 0,1 0 0,0-1 0,-1 1 0,1-1 0,0 1 0,-1 0 0,1 0 0,0-1 0,0 1 0,-1 0 0,1 0 0,0 0 0,0 0 0,-1 0 0,1 0 0,0 0 0,0 0 0,-1 0 0,1 0 0,0 0 0,1 1 0,40 8 0,-35-7 0,33 9 0,-22-5 0,0-1 0,0-1 0,35 4 0,-46-8 0,-1 0 0,1-1 0,-1 1 0,1-1 0,-1-1 0,1 1 0,-1-1 0,0 0 0,1 0 0,-1-1 0,-1 0 0,1 0 0,0-1 0,-1 1 0,7-6 0,18-19 0,-2-1 0,0-2 0,24-36 0,-1-12 0,-17 24 0,-47 76 0,1 0 0,-13 32 0,17-26 0,1 0 0,-4 34 0,9-49 0,1 0 0,1-1 0,0 1 0,0 0 0,1-1 0,1 1 0,6 22 0,-8-32 0,1 0 0,0 0 0,0 0 0,0 0 0,0 0 0,0 0 0,0 0 0,1 0 0,-1-1 0,0 1 0,1 0 0,0-1 0,-1 1 0,1-1 0,0 0 0,0 1 0,0-1 0,3 1 0,-1 0 0,-1-1 0,1-1 0,0 1 0,-1-1 0,1 1 0,0-1 0,0 0 0,-1 0 0,1-1 0,5 0 0,3-2 0,1-1 0,-1 0 0,0-1 0,0 0 0,17-10 0,12-12 0,43-36 0,-2 2 0,-52 44 0,-28 19 0,-3 5 0,-6 8 0,5-12 0,-7 13 0,1 0 0,1 1 0,-7 20 0,13-34 0,0 1 0,0-1 0,0 1 0,1 0 0,-1-1 0,1 1 0,-1 0 0,1-1 0,1 1 0,-1 0 0,0 0 0,1-1 0,0 1 0,0-1 0,0 1 0,0-1 0,0 1 0,1-1 0,0 1 0,-1-1 0,1 0 0,4 5 0,-5-8 0,0 1 0,0-1 0,0 1 0,0-1 0,0 0 0,0 1 0,0-1 0,0 0 0,0 0 0,1 0 0,-1 0 0,0 0 0,0 0 0,0 0 0,0 0 0,0 0 0,0 0 0,0-1 0,0 1 0,0 0 0,0-1 0,0 1 0,0-1 0,0 1 0,0-1 0,0 0 0,-1 1 0,2-2 0,25-21 0,-23 17 0,0 0 0,0 0 0,0 0 0,0-1 0,-1 0 0,0 1 0,0-1 0,-1 0 0,0 0 0,0-1 0,-1 1 0,0 0 0,0-1 0,-1 1 0,0 0 0,0-1 0,-1 1 0,1 0 0,-5-14 0,5 20 0,0 0 0,-1 0 0,1-1 0,0 1 0,0 0 0,0 0 0,0 0 0,0-1 0,0 1 0,0 0 0,0 0 0,0 0 0,1-1 0,-1 1 0,1 0 0,-1 0 0,0 0 0,1 0 0,0 0 0,-1 0 0,1 0 0,0 0 0,-1 0 0,1 0 0,0 0 0,0 0 0,0 0 0,0 0 0,0 1 0,0-1 0,0 0 0,0 1 0,2-1 0,3-2 0,1 1 0,0 0 0,0 0 0,12-2 0,-4 2 0,7-4 0,35-3 0,-50 8 0,1 1 0,-1 0 0,0 0 0,1 0 0,-1 1 0,0 0 0,1 1 0,11 3 0,-17-3 0,0-1 0,1 0 0,-1 1 0,0-1 0,0 1 0,0 0 0,0 0 0,0 0 0,0 0 0,-1 0 0,1 0 0,-1 0 0,1 1 0,-1-1 0,0 0 0,0 1 0,0-1 0,0 1 0,0-1 0,-1 1 0,1 0 0,-1-1 0,1 1 0,-1 0 0,0-1 0,-1 4 0,1 10 0,-2-1 0,0 0 0,-5 22 0,3-19 0,0-6 0,-1 5 0,6-16 0,5-9 0,6-13 0,2-4 0,28-36 0,-30 44 0,-6 9 0,-1 1 0,1-1 0,1 1 0,11-10 0,-17 16 0,0 1 0,-1 0 0,1-1 0,0 1 0,0 0 0,-1 0 0,1-1 0,0 1 0,0 0 0,-1 0 0,1 0 0,0 0 0,0 0 0,0 0 0,-1 0 0,1 0 0,0 0 0,0 1 0,0-1 0,-1 0 0,1 0 0,0 1 0,0-1 0,-1 0 0,1 1 0,0-1 0,-1 1 0,1-1 0,-1 1 0,1-1 0,0 1 0,-1-1 0,1 1 0,-1 0 0,1-1 0,-1 1 0,0 0 0,1 0 0,16 34 0,-12-23 0,2 4 0,-1 0 0,-1 0 0,0 0 0,-1 1 0,-1 0 0,0 0 0,-1 0 0,-1 19 0,-5-7 1022,4-29-1153,0 1 0,0 0 0,0-1 0,0 1 0,0-1 0,-1 1 0,1 0 0,0-1 0,-1 1 0,1-1 0,0 1 0,-1-1 0,1 0 0,0 1 0,-1-1 0,1 1 0,-1-1 0,1 0 0,-1 1 0,1-1 0,-1 0-1,1 1 1,-1-1 0,0 0 0,1 0 0,-1 1 0,1-1 0,-1 0 0,1 0 0,-1 0 0,0 0 0,1 0 0,-1 0 0,1 0 0,-1 0 0,0 0 0,1 0 0,-2-1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1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16384,'0'0'1375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12456,'0'0'2904,"59"18"-2464,1-14-96,7-4 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8536,'0'0'6950,"0"16"-6172,1-13-727,0 17 238,-1 0 0,-1-1 0,-1 1-1,-6 32 1,2-30 87,-1 1 0,-1-1 0,-2 0-1,0 0 1,-1-1 0,-1 0-1,0-1 1,-25 28 0,26-34 2,0-1 0,-1-1 1,-1 0-1,-19 14 1,32-25-489,-5 2 644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5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224 422 7936,'0'0'10770,"-12"-8"-10426,-39-24-16,48 30-261,-1 1-1,1-1 1,0 1 0,0 0 0,0 0-1,-1 0 1,1 0 0,-1 1-1,1-1 1,-1 1 0,1 0-1,0 0 1,-1 0 0,1 1-1,-1-1 1,1 1 0,-1 0 0,1 0-1,0 0 1,0 0 0,-1 0-1,1 1 1,-4 2 0,-1 2 87,0 0 0,1 0 0,0 0 0,1 1 0,-1 0 0,-6 10 0,10-13-106,1 0 1,-1 0 0,1 0 0,0 0-1,0 0 1,1 1 0,-1-1 0,1 1-1,0-1 1,0 1 0,1 0 0,-1-1-1,1 1 1,0 0 0,0-1 0,1 1-1,-1 0 1,1-1 0,0 1 0,0-1-1,1 1 1,-1-1 0,4 7 0,-2-5 20,0-1 1,0 1 0,1-1 0,-1 0 0,1 0 0,0 0 0,0-1 0,1 1 0,0-1-1,-1 0 1,1-1 0,1 1 0,-1-1 0,0 0 0,1 0 0,0 0 0,7 2 0,0-2 64,0-1 1,-1 1-1,1-2 1,0 0-1,0-1 1,0 0-1,-1-1 1,1 0-1,0-1 1,16-5 0,-7 1 305,-1-2 0,1-1 0,-2 0-1,38-24 1,-43 26 364,-19 17-106,3-8-667,0 0 0,0 0 0,0 0 0,1 0 0,-1 1 0,0-1 1,1 0-1,-1 0 0,1 0 0,0 1 0,0 3 0,0-3-12,1-1-1,-1 1 1,1 0-1,0-1 1,0 0-1,0 1 1,0-1-1,0 1 1,1-1-1,-1 0 1,1 0-1,-1 0 1,1 0-1,0 0 1,0 0-1,0 0 1,0-1-1,0 1 1,0-1-1,0 1 1,1-1 0,-1 0-1,0 0 1,1 0-1,-1 0 1,1 0-1,-1-1 1,1 1-1,0-1 1,-1 1-1,1-1 1,-1 0-1,1 0 1,0 0-1,-1-1 1,1 1-1,4-2 1,-4 1 6,1 0-1,0 0 1,-1 0 0,1-1 0,-1 1 0,0-1-1,0 0 1,1 0 0,-1 0 0,0-1 0,-1 1-1,1-1 1,0 0 0,-1 0 0,1 0 0,-1 0-1,0 0 1,0 0 0,0 0 0,-1-1 0,1 1-1,-1-1 1,1 1 0,-1-1 0,0 0 0,0-3-1,-1 3 20,0 0 1,0 1-1,-1-1 0,1 0 0,-1 1 0,0-1 0,-1-4 0,1 6-20,1 1 0,-1 0 0,1-1-1,-1 1 1,1 0 0,-1 0 0,0-1 0,0 1 0,1 0 0,-1 0-1,0 0 1,0 0 0,0 0 0,0 0 0,0 0 0,-1 0-1,1 1 1,0-1 0,0 0 0,0 1 0,-2-1 0,0-1 28,-19-4 206,22 6-255,-1-1-1,1 1 1,0 0 0,0 0 0,-1 0-1,1 0 1,0 0 0,0 0 0,-1-1-1,1 1 1,0 0 0,-1 0 0,1 0-1,0 0 1,0 0 0,-1 0 0,1 0-1,0 0 1,-1 0 0,1 0 0,0 0-1,0 0 1,-1 1 0,1-1 0,0 0-1,-1 0 1,1 0 0,0 0-1,0 0 1,-1 1 0,1-1 0,0 0-1,0 0 1,0 0 0,-1 1 0,1-1-1,0 0 1,0 0 0,0 1 0,0-1-1,-1 0 1,1 0 0,0 1 0,0-1-1,0 0 1,0 0 0,0 1 0,0-1-1,0 0 1,0 1 0,0-1 0,0 0-1,0 0 1,0 1 0,0-1 0,0 0-1,0 1 1,1 0-3,0 0 0,0 1 0,0-1 0,0 0 0,0 0 0,0 0 0,1 0 0,-1 0 0,0 0 0,1-1 0,-1 1 0,0 0 0,1-1 0,1 1 0,24 9 0,-23-9 0,5 1 0,0 0 0,0-1 0,1 0 0,-1 0 0,1-1 0,-1 0 0,16-3 0,66-15 0,-69 12 0,-11 3 0,0-1 0,0 0 0,-1-1 0,1 0 0,-1 0 0,15-12 0,-10 7 0,-13 8 0,1-1 0,0 1 0,-1-1 0,0 0 0,0 0 0,0 0 0,0 0 0,0 0 0,0 0 0,-1 0 0,1-1 0,-1 1 0,0-1 0,0 1 0,0-5 0,0 6 0,-1 1 0,0-1 0,1 0 0,-1 0 0,0 0 0,0 1 0,0-1 0,0 0 0,0 0 0,-1 0 0,1 1 0,0-1 0,-1 0 0,1 1 0,-1-1 0,0 0 0,1 1 0,-1-1 0,0 0 0,0 1 0,0-1 0,0 1 0,-1 0 0,1-1 0,0 1 0,0 0 0,-1 0 0,1 0 0,-1 0 0,1 0 0,-4-2 0,3 3 0,-1-1 0,0 1 0,0 0 0,0-1 0,0 1 0,0 1 0,0-1 0,0 0 0,0 1 0,0-1 0,0 1 0,0 0 0,1 0 0,-1 0 0,0 0 0,0 1 0,1-1 0,-1 1 0,1-1 0,-5 5 0,3-3 0,0 1 0,0-1 0,1 1 0,-1 0 0,1 1 0,0-1 0,0 0 0,0 1 0,1 0 0,-4 8 0,5-10 0,0 1 0,0 0 0,0-1 0,0 1 0,1-1 0,0 1 0,0 0 0,0-1 0,0 1 0,0 0 0,1-1 0,-1 1 0,1-1 0,0 1 0,0-1 0,0 1 0,1-1 0,-1 1 0,1-1 0,0 0 0,0 0 0,0 0 0,0 0 0,1 0 0,-1-1 0,1 1 0,0-1 0,-1 1 0,1-1 0,4 3 0,0-2 0,0 1 0,-1-1 0,1-1 0,0 1 0,0-1 0,1 0 0,-1-1 0,0 1 0,0-1 0,1-1 0,-1 0 0,1 0 0,-1 0 0,11-2 0,6-4 0,1 0 0,-1-1 0,-1-2 0,1 0 0,-2-2 0,1 0 0,-1-1 0,-1-2 0,36-28 0,-5-7 0,82-99 0,-41 23 0,-92 125 0,-1-1 0,1 0 0,-1 0 0,1 0 0,-1 1 0,1-1 0,-1 0 0,0 0 0,1 0 0,-1 0 0,0 0 0,0 1 0,0-1 0,0 0 0,0-2 0,-3 2 0,-5 9 0,-223 310 0,51-65 0,149-210 0,-33 40 0,59-75 0,10-6 0,14-10 0,4-6 0,-1-1 0,39-35 0,37-45 0,-85 82 0,236-255 0,-27 29 0,-196 211 0,30-42 0,-56 70 0,0 0 0,0 0 0,1 0 0,-1 0 0,0 0 0,0-1 0,0 1 0,1 0 0,-1 0 0,0 0 0,0-1 0,0 1 0,0 0 0,1 0 0,-1 0 0,0-1 0,0 1 0,0 0 0,0 0 0,0-1 0,0 1 0,0 0 0,0-1 0,0 1 0,0 0 0,0 0 0,0-1 0,0 1 0,0 0 0,0 0 0,0-1 0,0 1 0,0 0 0,0 0 0,0-1 0,-1 1 0,-9 3 0,-15 12 0,10-2 0,1 0 0,-23 27 0,8-6 0,-203 252 0,71-81 0,98-127 0,-39 45 0,100-122 0,1 1 0,0-1 0,0 1 0,0-1 0,0 1 0,0 0 0,0-1 0,0 1 0,1 0 0,-2 2 0,5 2 0,10-8 0,38-21 0,-1-2 0,82-55 0,-62 35 0,294-176 0,-345 208 0,-13 9 0,0 0 0,0 0 0,0 1 0,12-6 0,-33 34 0,-42 73 0,49-66 0,8-29 0,-1 1 0,1-1 0,-1 0 0,0 1 0,0-1 0,0 0 0,0 0 0,0 0 0,-1 0 0,0 0 0,1 0 0,-4 3 0,5-4 0,4-4 0,7-9 0,28-61 880,-20 29-5836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0 907 9648,'0'0'3337,"12"-7"-2660,34-27 141,57-52-1,-45 29-72,-3-2 0,-2-3 1,-3-2-1,51-86 0,-90 131-520,7-8 255,-2-1 0,-1 0 0,-1-1 1,18-57-1,-30 76-340,8-41 638,-9 47-665,-1 1-1,0-1 0,0 1 1,0-1-1,-1 1 1,1-1-1,-1 1 0,0 0 1,0-1-1,0 1 1,0 0-1,-3-5 1,4 8-96,-1 0 0,1 0 0,-1 0 0,1 0 0,-1-1 0,1 1 1,0 0-1,-1 0 0,1 0 0,-1 0 0,1 0 0,-1 0 0,1 0 0,-1 0 1,1 0-1,0 0 0,-1 0 0,1 1 0,-1-1 0,1 0 0,-1 0 1,1 0-1,0 1 0,-1-1 0,1 0 0,0 0 0,-1 1 0,1-1 0,-1 0 1,1 1-1,0-1 0,0 0 0,-1 1 0,1-1 0,0 1 0,-17 17 156,14-15-114,-12 14 52,2 1 0,0 1 1,-16 30-1,-27 68 88,38-76-130,-15 37 73,-39 133 0,56-151-47,3 0 1,3 1-1,-2 62 0,12-121-89,-1 7 30,0-1 0,1 1 0,0 0 0,1-1 0,0 1 0,0-1 0,1 1 0,4 13 0,-6-22-28,0 1 1,1 0-1,-1-1 1,1 1 0,-1-1-1,1 1 1,-1-1 0,1 1-1,-1-1 1,1 1 0,-1-1-1,1 0 1,0 1 0,-1-1-1,1 0 1,0 1-1,-1-1 1,1 0 0,0 0-1,-1 0 1,1 0 0,0 0-1,-1 1 1,1-1 0,0 0-1,-1-1 1,1 1 0,0 0-1,-1 0 1,1 0-1,0 0 1,0 0 0,-1-1-1,1 1 1,-1 0 0,1-1-1,0 1 1,-1 0 0,2-1-1,24-19 149,-25 19-152,12-13 69,0 0-1,-1-1 1,-1 0-1,0 0 0,-1-2 1,10-20-1,-8 10 115,0 0 1,-2-1-1,9-39 0,-18 58-69,0 1-1,0 0 0,-1-15 1,0 9 167,1 14-272,0 0-1,0 0 1,1 0-1,-1 0 1,0 0-1,0 0 1,1 0 0,-1 1-1,0-1 1,0 1-1,0-1 1,0 1-1,0-1 1,1 1-1,-1 0 1,0-1 0,0 1-1,1 1 1,7 3 28,11 3-27,0-1 1,1-1-1,-1-1 0,1-1 0,0 0 0,0-2 0,1-1 1,-1 0-1,0-1 0,1-2 0,-1 0 0,0-1 1,0-1-1,37-12 0,-31 6 27,-1-1 1,37-20-1,-35 17 210,-42 35-166,-19 22 1,-4 5-36,21-25-16,5-8-8,-15 27 0,24-38-8,-1 1 0,1 0-1,1-1 1,-1 1 0,1 0 0,-1 0 0,1 0-1,1 0 1,-1 0 0,1 10 0,0-14-13,0 0 1,0 0-1,0-1 1,0 1-1,0 0 1,0 0-1,1 0 1,-1 0-1,0-1 1,1 1-1,-1 0 1,0 0-1,1-1 1,-1 1-1,1 0 1,-1-1-1,1 1 1,-1 0-1,1-1 1,0 1-1,-1-1 1,1 1-1,0-1 1,-1 1-1,1-1 1,0 1-1,0-1 1,-1 0 0,1 1-1,0-1 1,0 0-1,0 0 1,0 0-1,-1 0 1,1 1-1,0-1 1,0 0-1,0 0 1,0-1-1,0 1 1,-1 0-1,1 0 1,0 0-1,0-1 1,0 1-1,-1 0 1,1-1-1,1 1 1,6-4 21,-1 1 1,1-1-1,13-9 1,-16 10-14,35-26 163,53-48 0,-45 36 27,-42 35-161,-2 3 2,0-1 0,0 1 0,0 0 0,0 0 0,0 0 1,1 1-1,0-1 0,7-2 0,-12 5-40,0 0 0,0 0 0,1 1 0,-1-1 0,0 0 0,1 0 0,-1 0 0,0 0 0,1 0 0,-1 0 0,0 1 0,0-1 0,1 0 0,-1 0 1,0 0-1,0 1 0,0-1 0,1 0 0,-1 0 0,0 1 0,0-1 0,0 0 0,0 1 0,1-1 0,-1 0 0,0 0 0,0 1 0,0-1 0,0 0 0,0 1 0,0-1 0,0 0 0,0 1 1,0-1-1,0 0 0,0 1 0,0-1 0,0 1 0,-1 18 75,0-14-57,1 3-9,-1 15 66,3 40-1,-2-57-70,1-1 0,-1 0 1,1 0-1,1 0 0,-1 0 0,1 0 0,0 0 1,0 0-1,0 0 0,1-1 0,-1 1 0,1-1 0,7 8 1,-7-10-9,0 0 1,0 0 0,0 0 0,0-1 0,0 1-1,0-1 1,1 0 0,-1 0 0,0 0 0,1 0-1,-1 0 1,1-1 0,-1 0 0,1 0 0,0 0-1,-1 0 1,1 0 0,-1-1 0,1 1 0,-1-1-1,5-2 1,6-1-1,-1-1 1,0-1-1,22-13 0,-11 4 0,-1-1 0,-1-1 0,-1-1 0,23-24 0,70-89 3,-88 100-5,8-13 0,-3-2 0,-1 0 0,-3-2 0,-1-2 0,-3 0 0,-2-1 0,-2-1 0,22-101 0,-39 142 0,0 6 0,-1 0 0,0 0 0,0 0 0,0 0 0,0 0 0,-1 0 0,0 0 0,0 0 0,-2-9 0,2 14 0,0 0 0,0-1 0,0 1 0,0 0 0,0 0 0,0 0 0,0 0 0,0-1 0,-1 1 0,1 0 0,0 0 0,0 0 0,0 0 0,0-1 0,0 1 0,-1 0 0,1 0 0,0 0 0,0 0 0,0 0 0,0 0 0,-1 0 0,1 0 0,0 0 0,0 0 0,0 0 0,-1-1 0,1 1 0,0 0 0,0 0 0,0 0 0,-1 0 0,1 1 0,0-1 0,0 0 0,0 0 0,-1 0 0,1 0 0,0 0 0,0 0 0,0 0 0,-1 0 0,1 0 0,0 0 0,0 0 0,0 1 0,0-1 0,0 0 0,-1 0 0,1 0 0,0 0 0,0 1 0,-9 10 0,-8 23 0,2 1 0,2 0 0,-16 65 0,17-52 0,3 1 0,1 0 0,3 0 0,2 1 0,2-1 0,2 1 0,3-1 0,1 1 0,3-1 0,2-1 0,30 89 0,-35-123 0,0-1 0,16 25 0,-19-35 0,0 1 0,0-1 0,1 0 0,0 0 0,0 0 0,-1 0 0,2 0 0,-1 0 0,0-1 0,0 1 0,1-1 0,0 0 0,-1 0 0,7 2 0,-8-4 0,0 0-1,0 1 1,0-1-1,0 0 1,0 0 0,-1 0-1,1-1 1,0 1-1,0 0 1,0-1-1,0 1 1,-1-1 0,1 0-1,0 0 1,-1 1-1,1-1 1,0 0 0,-1 0-1,1 0 1,-1-1-1,1 1 1,-1 0 0,0-1-1,0 1 1,0 0-1,1-1 1,-1 0-1,-1 1 1,1-1 0,0 0-1,0 1 1,0-1-1,0-2 1,2-4-1196,0-1 1,-1 1-1,0-1 1,1-14-1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14968,'0'0'2263,"69"6"-1871,-3 0-104,21-2 0,14-4-8,7-4 8,-7-2-56,2-4 8,-12 3-128,-7-1-8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7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1317 8032,'0'0'5373,"15"-10"-4641,7-5-478,0-1 1,-1-1-1,-1 0 0,23-26 1,148-199 1268,-58 70-572,-100 131-679,91-119 670,-102 128-510,-1-2 0,-1 0 0,15-41 0,-27 50 422,-8 25-826,-1 0 1,1 0-1,0 0 0,-1 0 1,1 0-1,0 1 1,-1-1-1,1 0 1,-1 0-1,1 0 0,0 0 1,-1 1-1,1-1 1,0 0-1,-1 0 1,1 0-1,0 1 0,0-1 1,-1 0-1,1 1 1,0-1-1,0 0 1,-1 1-1,1-1 1,0 0-1,0 1 0,0-1 1,-1 1-1,-31 47 696,30-45-760,-43 73 369,4 1-1,3 3 0,-36 107 1,61-147-158,-14 69 0,24-93-123,1 0 0,1 1 0,0 0 0,1-1 0,0 1 0,2 0 0,4 19 0,-6-33-35,1-1 0,0 1 0,0 0 0,0 0 0,0-1 0,0 1 0,0-1 0,1 1 0,0-1 0,-1 0 0,1 1 0,0-1 0,4 4 0,-4-5-6,0 0 0,-1 0 0,1 0 0,0-1 0,0 1 0,0 0 0,0-1 0,0 0 1,0 1-1,0-1 0,0 0 0,0 0 0,0 0 0,0 0 0,0 0 0,0 0 0,0-1 0,0 1 0,0-1 0,0 1 0,2-2 1,7-3 22,-1 0 0,0 0 1,0-1-1,-1 0 0,1 0 1,8-9-1,50-51 136,-55 52-134,68-75 263,-3-4 0,-5-3 0,-4-3 0,90-172 0,-125 206-163,52-110 157,-69 135-70,-1 0-1,14-65 1,-31 101 53,-5 10-144,-11 19-71,9-14-14,-35 54 59,2 2-1,-49 110 1,-43 155 154,102-248-164,3-14 17,0 1 280,-27 104 0,53-168-336,1 7 311,15-27-88,77-118 216,-68 94-356,1 2 0,2 1 0,30-32 0,-45 54-95,-9 9-42,0 0 1,0 1 0,1-1 0,-1 0 0,1 1 0,0-1 0,-1 1 0,1 0 0,0 0 0,1 0-1,-1 1 1,0-1 0,0 1 0,5-2 0,-7 4-4,1 0 0,-1 0 0,0 0 0,0 0 0,0 0 0,0 0 0,0 0 0,0 1 0,0-1 0,-1 0 0,1 1 0,0-1 0,-1 0 0,1 1 0,-1-1 0,1 1 0,-1-1 0,0 1 0,1 2 0,0 0 0,13 72 0,-12-60 0,1 1 0,0-1 0,2 0 0,-1 0 0,2-1 0,11 24 0,-13-31 0,1 0 0,0-1 0,0 0 0,0 0 0,1-1 0,12 11 0,-16-15 0,1 0 0,0 0 0,0 0 0,0-1 0,1 1 0,-1-1 0,0 0 0,0 0 0,1 0 0,-1 0 0,1 0 0,-1-1 0,1 0 0,-1 0 0,1 0 0,-1 0 0,1 0 0,-1-1 0,7-1 0,2-2 0,-1 0 0,1-1 0,-1 0 0,1-1 0,-2-1 0,1 1 0,-1-2 0,0 1 0,0-2 0,17-17 0,-1-5 0,-2 0 0,24-39 0,4-9 0,-60 99 0,1 1 0,1 0 0,1 0 0,0 0 0,2 0 0,0 1 0,1 41 0,3-59 0,-1 1 0,1-1 0,0 1 0,1-1 0,-1 1 0,1-1 0,-1 1 0,1-1 0,1 0 0,-1 0 0,0 0 0,1 0 0,0-1 0,0 1 0,0-1 0,0 1 0,6 3 0,-6-5 0,-1-1 0,1 1 0,-1-1 0,1 0 0,0 1 0,0-1 0,0-1 0,0 1 0,-1 0 0,1-1 0,0 1 0,0-1 0,0 0 0,0 0 0,0 0 0,0 0 0,0-1 0,0 1 0,0-1 0,0 0 0,0 1 0,0-2 0,0 1 0,-1 0 0,1 0 0,0-1 0,2-1 0,8-7 0,0 0 0,-1-1 0,0 0 0,0-1 0,10-15 0,46-71 0,-25 34 0,-33 46 0,-9 16 0,0-1 0,1 0 0,-1 0 0,1 1 0,-1-1 0,1 1 0,0-1 0,0 1 0,0-1 0,0 1 0,0 0 0,0 0 0,1 0 0,3-2 0,-5 4 0,-1 0 0,0 0 0,0 0 0,0 0 0,0 0 0,1 0 0,-1 0 0,0 0 0,0 0 0,0 0 0,0 0 0,0 0 0,0 0 0,1 0 0,-1 0 0,0 0 0,0 0 0,0 1 0,0-1 0,0 0 0,0 0 0,1 0 0,-1 0 0,0 0 0,0 0 0,0 0 0,0 1 0,0-1 0,0 0 0,0 0 0,0 0 0,0 0 0,0 0 0,0 1 0,0-1 0,0 0 0,0 0 0,0 0 0,0 0 0,0 0 0,0 1 0,0-1 0,0 0 0,0 0 0,0 0 0,0 0 0,0 0 0,0 1 0,-2 10 0,1-6 0,-9 51 0,-2-2 0,-3 0 0,-41 99 0,39-121 0,16-30 0,0 0 0,0 0 0,-1 0 0,1 0 0,-1 0 0,0 0 0,0-1 0,0 1 0,1-1 0,-1 1 0,0-1 0,-5 2 0,7-3 0,-1 0 0,1 1 0,-1-1 0,0 0 0,1 0 0,-1 0 0,0 0 0,1 0 0,-1 1 0,0-1 0,1-1 0,-1 1 0,0 0 0,1 0 0,-1 0 0,0 0 0,1 0 0,-1-1 0,1 1 0,-1 0 0,0 0 0,1-1 0,-1 1 0,1 0 0,-1-1 0,1 1 0,-1-1 0,1 1 0,-1-1 0,1 1 0,-1-1 0,1 1 0,0-1 0,-1 1 0,1-1 0,0 0 0,-1 1 0,1-1 0,0 0 0,0 1 0,0-1 0,0 1 0,-1-1 0,1-1 0,0 0 0,0-1 0,0 0 0,0 1 0,0-1 0,0 0 0,0 0 0,1 1 0,-1-1 0,2-2 0,0 1 0,0 1 0,0-1 0,0 1 0,1 0 0,0 0 0,-1 0 0,1 0 0,0 0 0,1 1 0,-1-1 0,0 1 0,1 0 0,-1 0 0,1 0 0,0 1 0,-1-1 0,1 1 0,0 0 0,0 0 0,7-1 0,8-1 0,1 1 0,34 0 0,-34 1 0,35 3 0,-52-2 0,0 0 0,1 1 0,-1 0 0,0 0 0,1 0 0,-1 0 0,0 0 0,0 1 0,0 0 0,0-1 0,0 1 0,4 4 0,-6-6 7,-1 0-1,0 0 1,0 1-1,0-1 1,0 0-1,0 0 1,0 0 0,0 0-1,0 0 1,0 0-1,0 0 1,0 0 0,0 0-1,0 0 1,0 0-1,0 0 1,0 0-1,0 1 1,0-1 0,0 0-1,0 0 1,0 0-1,0 0 1,0 0-1,0 0 1,0 0 0,0 0-1,0 0 1,0 0-1,0 0 1,0 1-1,0-1 1,0 0 0,0 0-1,0 0 1,0 0-1,0 0 1,0 0 0,0 0-1,0 0 1,0 0-1,0 0 1,0 0-1,0 0 1,0 0 0,0 0-1,-1 0 1,1 1-1,0-1 1,0 0-1,0 0 1,0 0 0,0 0-1,0 0 1,0 0-1,0 0 1,0 0 0,0 0-1,0 0 1,-1 0-1,1 0 1,0 0-1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15072,'0'0'0,"0"-4"328,0 2 8,4-4-112,2 0 0,2-4-88,2 3-9,-2 1-238,2 0-9,-2 0-48,3 2 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8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10544,'0'0'336,"67"-6"8,18-8 8,42 0 272,14 2 0,6 0-48,-6 2 8,-2 10-128,-22 4 0,-21 2-56,-55-10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7136,'0'0'6945,"15"3"-6326,-4 1-458,2-1 51,1 1-1,-1-2 1,0 0-1,1 0 1,22-1-1,-24-1 12,7-1 258,-1 0 0,0-1-1,0-1 1,23-6 0,-38 8-348,1 0-1,0 0 1,-1-1 0,1 1 0,-1-1 0,0 0 0,1 0 0,-1 0 0,0 0 0,0-1-1,0 1 1,-1-1 0,1 1 0,0-1 0,-1 0 0,0 0 0,0-1 0,0 1 0,0 0-1,0-1 1,-1 1 0,0-1 0,1 1 0,-1-1 0,0 0 0,0-7 0,-1 10-84,0-1 1,0 0 0,0 0-1,0 1 1,0-1-1,0 0 1,-1 1 0,1-1-1,-1 0 1,1 1 0,-1-1-1,0 0 1,0 1 0,1-1-1,-1 1 1,0 0-1,0-1 1,-1 1 0,1 0-1,0-1 1,0 1 0,-1 0-1,1 0 1,0 0 0,-1 0-1,1 0 1,-1 1 0,0-1-1,1 0 1,-1 1-1,1-1 1,-4 0 0,0 0 6,0 0 0,1 0 1,-1 1-1,0 0 0,0 0 0,0 0 1,0 0-1,1 1 0,-1 0 1,-7 2-1,3 1-7,-1 1 0,1 0 0,-1 1-1,1 0 1,1 0 0,-1 1 0,1 0 0,1 0 0,-1 1 0,1 0 0,0 0 0,1 1 0,0 0-1,0 0 1,1 1 0,-4 10 0,5-11-23,1-1-1,0 1 1,0 0-1,1 1 0,0-1 1,1 0-1,0 1 1,0 12-1,2-16-9,-1 0-1,1 0 1,0 0 0,0 0-1,1 0 1,0 0-1,0-1 1,0 1 0,1-1-1,0 1 1,0-1-1,0 0 1,7 8 0,-6-9 1,1 0 0,0 0 1,0 0-1,0 0 0,0-1 1,0 0-1,1 0 0,-1-1 0,1 1 1,0-1-1,0 0 0,0-1 1,0 0-1,0 0 0,0 0 1,10 0-1,-2-1 36,0 0 0,1-1 0,-1-1 0,0-1 0,0 1 0,15-7 0,-6 1 55,0-2 1,-1 0-1,39-26 0,57-49 211,-51 34-114,-35 28-84,-11 7 7,0 0-1,0 2 0,1 1 1,1 0-1,39-14 0,-61 26-107,0 1-1,0-1 1,1 1-1,-1 0 0,0 0 1,0-1-1,1 1 1,-1 0-1,0 0 0,0 0 1,1 0-1,-1 1 1,0-1-1,0 0 0,0 0 1,1 1-1,-1-1 0,0 1 1,0-1-1,0 1 1,0 0-1,0-1 0,0 1 1,0 0-1,0 0 1,0-1-1,0 1 0,0 0 1,0 0-1,-1 0 1,1 0-1,0 0 0,-1 0 1,1 1-1,0 0 0,2 5 30,-1 1 0,0-1-1,0 0 1,1 16-1,0-3 31,0-3-18,2 1 0,0-1 0,1-1 0,1 1 0,0-1 0,11 18 0,-13-27 3,1 1 0,-1-1 0,1 0 0,0 0 0,1-1 0,-1 0 0,1 0 0,1 0 0,-1-1 0,1 0 0,0-1 0,0 0 0,16 6 0,-17-7 22,1-1 0,-1-1 1,1 1-1,-1-1 0,1 0 0,-1-1 0,9 0 0,-13-1-110,1 1 0,-1 0 0,1-1-1,-1 0 1,0 0 0,0 0-1,1 0 1,-1 0 0,0-1 0,0 0-1,0 1 1,0-1 0,-1 0-1,1 0 1,0-1 0,-1 1 0,0 0-1,3-4 1,7-11-4204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8:59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712 0 15072,'0'0'1841,"-15"16"-1403,-185 178 554,45-67-493,79-68 84,4 3 1,-65 71 0,129-125-483,2-2-7,0 1 0,0 0-1,1 0 1,0 0 0,0 1 0,0 0 0,-4 11 0,9-18-93,0-1 1,-1 1 0,1 0 0,0-1 0,0 1 0,0 0-1,0-1 1,0 1 0,0 0 0,0-1 0,0 1-1,0 0 1,0 0 0,0-1 0,0 1 0,0 0-1,1-1 1,-1 1 0,0 0 0,1-1 0,-1 1 0,0-1-1,1 1 1,-1-1 0,0 1 0,2 0 0,-1 0 30,1 0 1,-1 0 0,1 0 0,-1 0 0,1-1 0,-1 1-1,1-1 1,-1 1 0,1-1 0,2 1 0,33-1-2965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0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154 730 12552,'0'0'776,"-4"17"-512,-49 214 1134,15-84-400,20-89 37,4 1 1,-11 86-1,25-144-1030,-1 28 1075,5-21-249,5-19-112,2-12-365,-1-2 0,12-39-1,-8 21-108,151-432 1851,-150 431-1871,1 1 0,1 1 0,3 1 0,45-71 1,-62 108-177,1-1 1,-1 1-1,1-1 1,0 1-1,1 0 1,-1 0-1,1 1 1,5-4-1,-9 7-32,0-1 0,0 0-1,1 1 1,-1-1-1,0 1 1,1 0 0,-1-1-1,0 1 1,1 0 0,-1 0-1,0 0 1,1 0-1,-1 0 1,1 0 0,-1 0-1,0 0 1,1 1-1,-1-1 1,0 1 0,1-1-1,-1 1 1,0-1 0,0 1-1,1 0 1,-1-1-1,0 1 1,0 0 0,0 0-1,0 0 1,0 0 0,0 0-1,0 0 1,0 0-1,-1 0 1,1 0 0,0 1-1,0 1 1,4 5 31,-1 1 1,-1 0 0,0 0-1,0 0 1,-1 0-1,0 0 1,0 0-1,-1 0 1,0 17 0,-2-4 27,0 0 1,-1-1-1,-6 23 1,5-29-11,-1 0 0,-1-1 0,0 1 0,-1-1-1,-1 0 1,0-1 0,-15 22 0,19-30-33,-1-1-1,1 1 1,-1-1-1,0 0 1,0 0-1,0 0 1,0-1-1,-1 0 1,0 1-1,1-1 1,-1-1-1,0 1 1,-1-1 0,1 0-1,0 0 1,0-1-1,-1 1 1,1-1-1,-1 0 1,0-1-1,1 1 1,-1-1-1,-10-1 1,14 0-15,0 1 0,1 0 0,-1-1 0,0 1 0,1-1 0,-1 0 0,0 0 0,1 1 0,-1-1 0,1 0 0,-1 0 0,1-1 0,0 1 0,-1 0 0,1 0 1,0-1-1,0 1 0,0 0 0,0-1 0,0 1 0,0-1 0,0 1 0,1-1 0,-1 0 0,0 1 0,1-1 0,-1 0 0,1 0 0,0 1 0,0-1 0,0 0 0,0 0 0,0 1 0,0-1 0,0 0 1,0 0-1,0 1 0,1-1 0,-1 0 0,1 0 0,0 1 0,-1-1 0,1 1 0,0-1 0,0 1 0,0-1 0,0 1 0,0-1 0,0 1 0,0 0 0,1-1 0,-1 1 0,2-1 0,8-5 11,-1 2-1,1-1 0,0 1 0,0 1 0,1 0 0,21-5 0,79-6 73,-32 5-72,-35 2 12,0-3-1,0-1 1,49-21-1,-75 25-24,-1-1 0,1 0-1,-2-2 1,1 0 0,-1-1 0,-1 0 0,0-1-1,-1-1 1,19-24 0,-31 35-17,-1 0 0,0 0 0,0-1 0,-1 1 0,1-1 0,-1 0 0,1 1 0,-1-1 0,-1 0 0,1 0-1,0-6 1,-1 9 1,1 0 0,-1 0 0,0-1-1,-1 1 1,1 0 0,0-1 0,0 1 0,0 0-1,-1 0 1,1-1 0,-1 1 0,1 0-1,-1 0 1,1 0 0,-1 0 0,1 0 0,-1 0-1,0 0 1,0 0 0,0 0 0,0 0-1,0 0 1,0 0 0,0 0 0,0 1-1,0-1 1,0 0 0,0 1 0,0-1 0,0 1-1,-1-1 1,1 1 0,0 0 0,0-1-1,-1 1 1,1 0 0,-2 0 0,-4 0 6,0 0 0,0 1 1,1 0-1,-1 0 0,0 1 1,1 0-1,0 0 0,-1 1 1,1-1-1,0 1 0,0 0 1,0 1-1,1 0 1,-1 0-1,1 0 0,0 0 1,-8 10-1,6-7 4,1 0-1,0 0 1,1 1 0,0 0-1,0 0 1,0 1 0,1-1-1,0 1 1,1 0 0,0 0-1,0 0 1,-1 12 0,3-15-5,1-1 1,0 0 0,0 1-1,1-1 1,-1 0 0,1 1-1,0-1 1,0 0-1,1 0 1,0 0 0,0 0-1,0 0 1,0 0 0,1-1-1,0 1 1,0-1 0,0 0-1,0 1 1,1-1-1,0-1 1,-1 1 0,8 4-1,-6-4 0,1 0 0,0-1 0,-1 0-1,1 0 1,1-1 0,-1 1 0,0-1-1,0-1 1,1 1 0,-1-1 0,1 0-1,0 0 1,-1-1 0,1 0 0,0 0-1,-1-1 1,1 0 0,6-2 0,0 0 1,0-2 0,0 1 0,0-2 0,-1 0 0,0 0 0,15-11 0,62-55 32,-63 50-14,1-3 91,0-2 0,-1-1 1,42-60-1,-68 87-99,1 1-1,-1-1 1,0 1 0,0 0 0,0-1-1,0 1 1,1-1 0,-1 1 0,0-1-1,0 1 1,1 0 0,-1-1-1,0 1 1,1 0 0,-1-1 0,0 1-1,1 0 1,-1-1 0,0 1 0,1 0-1,-1 0 1,1 0 0,-1-1-1,1 1 1,-1 0 0,0 0 0,2 0-1,-3 12 222,-1 2-235,1 1-1,1 0 1,0 0-1,1 0 0,1 0 1,0 0-1,1 0 1,0-1-1,1 1 0,1-1 1,0 0-1,1 0 1,1 0-1,0-1 1,13 18-1,-18-29-1,1 1 0,-1-1 0,1 1 0,0-1 0,0 0 0,0 0 0,0 0 0,0-1 0,0 1 0,0-1 0,0 0 0,1 1 0,-1-1 0,1-1 0,-1 1 0,0 0 0,1-1 0,0 0 0,-1 0 0,1 0 0,-1 0 0,1-1 0,-1 1 0,1-1 0,-1 0 0,0 0 0,1 0 0,4-3 0,6-2 0,0 0 0,-1-2 0,0 1 0,-1-2 0,16-12 0,-9 3 0,0 0 0,21-28 0,22-23 0,-43 50 0,22-30 0,-15 18 0,-26 31 0,0 0 0,0 0 0,0 0 0,0 0 0,0 1 0,0-1 0,0 0 0,0 0 0,0 0 0,0 0 0,0 0 0,0 0 0,0 0 0,0 0 0,0 0 0,0 0 0,0 0 0,0 0 0,0 0 0,0 0 0,0 0 0,0 0 0,0 1 0,0-1 0,0 0 0,0 0 0,0 0 0,0 0 0,0 0 0,0 0 0,0 0 0,1 0 0,-1 0 0,0 0 0,0 0 0,0 0 0,0 0 0,0 0 0,0 0 0,0 0 0,0 0 0,0 0 0,0 0 0,0 0 0,0 0 0,0 0 0,0 0 0,0 0 0,0 0 0,1 0 0,-1 0 0,0 0 0,0 0 0,0 0 0,0 0 0,0 0 0,0 0 0,0 0 0,0 0 0,0 0 0,0-1 0,0 1 0,0 0 0,0 11 0,-5 18 0,3-23 0,-11 89 0,12-83 0,1 0 0,0 1 0,1-1 0,0 0 0,6 23 0,-6-33 0,-1-1 0,0 0 0,1 1 0,0-1 0,-1 0 0,1 1 0,0-1 0,-1 0 0,1 0 0,0 0 0,0 0 0,0 0 0,0 0 0,0 0 0,0 0 0,0 0 0,0 0 0,0 0 0,1-1 0,-1 1 0,0 0 0,3 0 0,-1-1 0,-1 1 0,1-1 0,0 0 0,0 0 0,0 0 0,-1 0 0,1 0 0,0-1 0,0 1 0,4-3 0,4-1 0,0 0 0,-1-1 0,0 0 0,15-11 0,4-5 0,43-41 0,-53 45 0,25-17 0,-42 33 0,-1 0 0,0 0 0,1 0 0,-1 0 0,1 1 0,-1-1 0,1 0 0,0 1 0,-1-1 0,1 1 0,0-1 0,-1 1 0,1 0 0,3 0 0,-4 0 0,-1 0 0,1 1 0,0-1 0,-1 1 0,1-1 0,-1 0 0,1 1 0,0-1 0,-1 1 0,1 0 0,-1-1 0,1 1 0,-1-1 0,0 1 0,1 0 0,-1-1 0,0 1 0,1 0 0,-1-1 0,0 1 0,0 0 0,0 0 0,1-1 0,-1 1 0,0 0 0,0 0 0,0-1 0,0 1 0,0 0 0,0 0 0,-1-1 0,1 1 0,0 0 0,-1 0 0,0 19 0,-2-1 0,0 0 0,-2 0 0,-12 34 0,17-52 0,-1 1 0,0 0 0,1-1 0,-1 1 0,1-1 0,0 1 0,0 0 0,-1-1 0,1 1 0,0 0 0,0-1 0,1 1 0,-1 0 0,1 2 0,-1-4 0,0 1 0,0-1 0,0 0 0,0 0 0,1 1 0,-1-1 0,0 0 0,0 0 0,0 1 0,1-1 0,-1 0 0,0 0 0,0 0 0,1 0 0,-1 1 0,0-1 0,0 0 0,1 0 0,-1 0 0,0 0 0,0 0 0,1 0 0,-1 0 0,0 0 0,1 0 0,-1 0 0,0 0 0,0 0 0,1 0 0,13-8 0,25-29 0,82-71 0,-119 107 0,1-1 0,-1 0 0,0 1 0,0-1 0,1 1 0,-1 0 0,1 0 0,-1 0 0,1 0 0,0 0 0,-1 0 0,1 1 0,0-1 0,-1 1 0,5 0 0,-6 0 0,1 1 0,-1-1 0,1 1 0,-1 0 0,1-1 0,-1 1 0,0 0 0,0 0 0,1 0 0,-1 0 0,0 0 0,0 0 0,0 1 0,0-1 0,0 0 0,0 0 0,0 1 0,-1-1 0,1 1 0,0-1 0,-1 0 0,1 1 0,-1-1 0,0 1 0,1 0 0,-1-1 0,0 3 0,2 5 0,13 54 0,-13-57 0,1 0 0,-1 0 0,1-1 0,0 1 0,0-1 0,0 0 0,1 0 0,6 7 0,-9-11 0,1 0 0,0 1 0,0-1 0,0 0 0,0 0 0,0 0 0,0 0 0,0-1 0,0 1 0,0-1 0,1 1 0,-1-1 0,0 0 0,0 0 0,1 0 0,-1 0 0,3 0 0,41-9 0,-36 7 0,7-2 0,-1 0 0,0-1 0,0-1 0,0-1 0,0 0 0,-1-1 0,-1 0 0,1-1 0,-1-1 0,-1 0 0,0-1 0,0-1 0,-1 0 0,-1 0 0,0-1 0,-1 0 0,0-1 0,-1-1 0,0 1 0,-1-1 0,-1-1 0,-1 1 0,0-1 0,5-20 0,-11 32 0,1 1 0,-1 0 0,0-1 0,0 1 0,0 0 0,-1-7 0,1 10 0,0-1 0,0 1 0,0 0 0,0-1 0,0 1 0,0 0 0,0-1 0,0 1 0,-1 0 0,1-1 0,0 1 0,0 0 0,-1-1 0,1 1 0,0 0 0,0-1 0,-1 1 0,1 0 0,0 0 0,-1-1 0,1 1 0,0 0 0,-1 0 0,0 0 0,1 0 0,-1 0 0,0 0 0,0 0 0,0 0 0,1 0 0,-1 1 0,0-1 0,0 0 0,1 1 0,-1-1 0,0 0 0,1 1 0,-1-1 0,0 1 0,1-1 0,-1 1 0,0 0 0,-9 9 0,2-1 0,-1 1 0,1 0 0,1 1 0,0 0 0,-9 18 0,13-24 0,1 0 0,-1 1 0,1-1 0,1 1 0,-1 0 0,1-1 0,0 1 0,0 0 0,0 0 0,1 0 0,0 0 0,0-1 0,1 1 0,-1 0 0,1 0 0,4 11 0,-5-16 0,1 1 0,0 0 0,0-1 0,0 1 0,0 0 0,0-1 0,0 1 0,1-1 0,-1 0 0,0 1 0,1-1 0,-1 0 0,1 0 0,0 0 0,-1 0 0,1 0 0,0 0 0,3 1 0,-1-1 0,-1-1 0,1 1 0,0-1 0,0 0 0,-1 0 0,1 0 0,0 0 0,0-1 0,4 0 0,7-3 0,0-1 0,0-1 0,23-12 0,-31 15 0,37-19 0,-20 9 0,0 1 0,51-17 0,-74 29 0,0-1 0,1 1 0,-1-1 0,0 1 0,0 0 0,0-1 0,1 1 0,-1 0 0,0 0 0,1 0 0,-1 0 0,0 0 0,0 0 0,1 0 0,-1 0 0,0 1 0,0-1 0,1 0 0,-1 1 0,0-1 0,0 1 0,0 0 0,0-1 0,0 1 0,0 0 0,0-1 0,0 1 0,0 0 0,0 0 0,0 0 0,0 0 0,0 0 0,-1 0 0,1 0 0,0 0 0,-1 0 0,1 1 0,0 0 0,0 5 0,0-1 0,0 1 0,-1 0 0,1 0 0,-2-1 0,0 9 0,0 5 0,1-3 0,-1-10 0,1-1 0,0 1 0,0 0 0,2 7 0,-2-13 0,1-1 0,-1 1 0,0-1 0,1 1 0,-1-1 0,1 1 0,-1-1 0,1 1 0,-1-1 0,1 0 0,-1 1 0,1-1 0,-1 0 0,1 1 0,-1-1 0,1 0 0,0 0 0,-1 1 0,1-1 0,-1 0 0,1 0 0,0 0 0,-1 0 0,1 0 0,0 0 0,-1 0 0,1 0 0,0 0 0,-1 0 0,1 0 0,-1-1 0,1 1 0,0 0 0,-1 0 0,1-1 0,-1 1 0,1 0 0,0-1 0,28-14 0,-26 14 0,5-4 0,0 0 0,0 0 0,1 1 0,13-5 0,-20 9 0,-1-1 0,1 0 0,-1 1 0,1 0 0,-1-1 0,1 1 0,0 0 0,-1 0 0,1 0 0,0 0 0,-1 0 0,1 0 0,-1 1 0,1-1 0,0 0 0,-1 1 0,1-1 0,-1 1 0,1 0 0,-1-1 0,1 1 0,-1 0 0,0 0 0,1 0 0,-1 0 0,0 0 0,2 2 0,16 27 0,-14-21 0,0 0 0,1-1 0,10 13 0,-14-19 0,0 0 0,0 0 0,1 0 0,-1-1 0,1 1 0,-1 0 0,1-1 0,-1 0 0,1 1 0,0-1 0,-1 0 0,1-1 0,0 1 0,0 0 0,0-1 0,0 1 0,3-1 0,4-1 0,1 0 0,-1-1 0,0 0 0,1 0 0,-1-1 0,-1-1 0,1 1 0,0-2 0,13-7 0,-1-2 0,-1 0 0,35-31 0,-21 10 0,-1-1 0,56-81 0,-72 91 0,25-40 0,-3-3 0,50-118 0,-82 170 0,2-12 0,-9 21 0,-10 16 0,-8 19 0,2-1 0,1 2 0,1 0 0,1 1 0,-14 53 0,-24 157 0,49-232 0,-13 86 0,-1 128 0,9-117 0,1-82 876,-3-12-5807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0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17887,'0'0'1464,"89"-81"-960,-37 53-40,2 8 0,1 2-176,-5 2 8,-3 4-56,-17-1-8,-8 3-40,-6 8 16,-8 2-128,-4 2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02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14272,'0'0'1024,"95"30"-1096,-24-26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50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15880,'0'4'520,"0"-8"2127,0 8-2615,4-2 16,2 2-24,2 4 8,8 4-40,-2 4-8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0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0 580 8432,'0'0'7025,"16"-12"-6185,38-31 396,65-69 0,-81 66-255,-2-2 0,-2-1 0,-2-1 0,-3-2 0,40-99 0,-64 134 10,-12 23-293,-16 28-243,7-6-327,2 2-1,1 0 1,1 0-1,2 1 1,-8 39-1,10-28 70,1 0-1,3 0 0,1 70 1,3-105-152,0-1 1,1 1 0,0 0-1,0-1 1,3 10 0,-4-15-33,1 0 0,-1 1 0,1-1-1,0 0 1,-1 0 0,1 0 0,0 0 0,0 1 0,-1-1 0,1 0 0,0 0 0,0-1 0,0 1 0,1 0 0,-1 0 0,0 0-1,0-1 1,0 1 0,0-1 0,1 1 0,-1-1 0,0 1 0,1-1 0,-1 0 0,0 1 0,1-1 0,-1 0 0,0 0-1,1 0 1,-1 0 0,0 0 0,1 0 0,1-1 0,7-1 29,-1-1 0,0 0 0,0-1 1,0 0-1,-1 0 0,1-1 0,-1 0 0,9-7 0,60-55 155,-67 59-172,119-133 282,-94 99-28,2 1 0,71-60 0,-108 101-261,1-1 0,0 0 0,-1 1 0,1-1 0,0 1-1,0-1 1,-1 1 0,1 0 0,0-1 0,0 1 0,0 0 0,0-1-1,0 1 1,-1 0 0,1 0 0,0 0 0,2 0 0,-3 0-9,1 0 1,-1 1 0,1-1 0,-1 0 0,1 0-1,-1 1 1,1-1 0,-1 0 0,0 1-1,1-1 1,-1 1 0,0-1 0,1 0 0,-1 1-1,0-1 1,1 1 0,-1-1 0,0 1-1,0-1 1,1 1 0,-1 0 0,1 5 27,0 0 0,-1 0 0,1 0 0,-2 9 0,1-15-37,-1 48 69,-3 1 0,-2-1 0,-2 0 0,-2-1 0,-32 92 0,34-121-34,-16 29-1,20-41-28,0 0 1,0 0-1,-1-1 1,1 1-1,-1-1 1,-1 0-1,-9 7 0,14-11-3,1-1 0,-1 1 0,0-1 0,0 1 0,1-1 0,-1 0 0,0 0 0,0 1 0,0-1 0,0 0 0,1 0 0,-1 0 0,0 0 0,0 0 0,0 0 0,0 0 0,0 0 0,1 0 0,-1 0 0,0 0 0,0 0 0,0-1 0,0 1 0,1 0 0,-1-1 0,0 1 0,0-1 0,1 1 0,-1-1 0,0 1 0,1-1 0,-1 1 0,0-1 0,1 0 0,-1 1 0,0-2 0,0 1 1,1 0 0,-1-1 0,0 1 0,1 0 0,-1 0 0,1 0 0,-1-1 0,1 1 0,0 0 0,0-1 0,-1 1-1,1 0 1,0-1 0,0 1 0,0 0 0,0 0 0,1-1 0,-1 1 0,0 0 0,1-1 0,-1 1 0,0 0 0,2-2 0,1-2 6,1 0 0,0 1 0,0-1 0,0 1 0,1 0 1,0 0-1,-1 0 0,10-4 0,45-22 41,-51 26-41,16-5-9,1 0 0,-1 1 0,1 2 0,44-7 0,106 2-312,-67 5-437,-79 6-796,-23 0-1666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04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14776,'0'0'1544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09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579 1032 7528,'0'0'2873,"-10"0"-2116,-25-3-73,0 2-1,0 1 1,0 2-1,-37 7 1,48-3-415,2 1 1,-1 2-1,1 0 1,0 1-1,1 1 1,0 1-1,1 1 1,-21 18-1,27-20-108,1 0 0,1 2 0,0-1 0,1 1 0,0 1 0,1 0 0,0 1 0,2 0 0,-1 0 0,2 1 0,0 0 0,-4 17 0,9-29-105,1 0 0,0 1 0,0-1 0,1 1 0,-1-1 0,1 1 0,0-1 0,0 1 0,1-1 0,-1 0 0,1 1 0,0-1 0,0 1 0,0-1 0,1 0 0,0 0 0,-1 0 0,1 0 0,1 0 0,-1 0 0,1 0 0,-1-1 0,1 1 0,0-1 0,0 0 0,1 0 0,-1 0 0,1 0 0,-1-1 1,9 5-1,-1-1 43,0-1 0,0-1 0,1 0 0,0 0 0,0-1 0,0-1 0,0 0 0,1 0 0,-1-1 1,15-1-1,12-2 139,0-2 0,-1-2 0,0-1 0,51-17 0,-64 16-99,0-1 1,0-2-1,-1 0 0,0-2 1,-1-1-1,-1 0 1,24-21-1,-39 29-55,0 0 0,0-1-1,0 0 1,-1 0 0,0-1 0,0 1-1,-1-1 1,0 0 0,0-1 0,-1 0 0,0 1-1,3-12 1,-7 18-58,1 1 0,-1 0 0,0 0 0,1-1 0,-1 1 0,0 0-1,0-1 1,0 1 0,0 0 0,0-1 0,-1 1 0,1 0 0,0-1 0,0 1-1,-1 0 1,1 0 0,-1-1 0,1 1 0,-1 0 0,0 0 0,1 0 0,-1 0-1,0 0 1,-1-2 0,0 2 1,0 0-1,1 1 0,-1-1 0,0 1 1,1-1-1,-1 1 0,0 0 1,1-1-1,-1 1 0,0 0 1,0 0-1,1 0 0,-1 0 1,0 1-1,1-1 0,-3 1 0,-5 1 38,1 1 0,-1 0-1,1 0 1,0 1 0,-14 9-1,12-6-23,1 0 1,0 1-1,1 0 0,-1 0 0,1 1 0,1 0 0,-10 16 1,12-18-17,1 0 1,1 1-1,-1-1 0,1 1 1,1 0-1,-1 0 1,1 0-1,1 0 1,0 1-1,0-1 0,0 12 1,1-16-12,1 0 0,0 1 0,0-2 0,0 1 0,0 0 0,0 0 0,1 0 0,0 0 0,0-1 0,0 1 0,0-1 0,0 0 0,1 1 0,0-1 1,-1 0-1,1 0 0,0-1 0,0 1 0,5 2 0,-2-1 2,-1-1 1,1 0 0,-1 0 0,1 0-1,0-1 1,0 0 0,0 0-1,0-1 1,0 1 0,1-1-1,9 0 1,0-2 16,1-1-1,0 0 1,-1-1-1,1-1 1,-1-1-1,0 0 1,0-1 0,-1-1-1,0 0 1,0-1-1,-1-1 1,1 0-1,22-20 1,-29 21-10,1 0 0,-2 0 0,1-1 0,-1 1 0,-1-2 0,0 1 0,0-1 0,0 0 0,5-15 0,-9 17-6,0 0-1,0 0 0,0 0 0,-1 0 0,0 0 0,-1 0 0,1 0 1,-2 0-1,1 0 0,-1 0 0,0 0 0,-1 0 0,0 0 0,-3-8 0,4 11-1,-1 1-1,0 0 0,0-1 0,0 1 0,0 0 0,0 0 0,-1 0 0,0 0 0,0 1 0,0-1 1,0 1-1,0-1 0,-1 1 0,0 0 0,0 0 0,1 1 0,-1-1 0,-1 1 0,1 0 1,0 0-1,-1 0 0,1 1 0,-1 0 0,1 0 0,-1 0 0,1 0 0,-1 0 0,-6 1 0,1-1-2,9 0-10,1 1-1,-1-1 1,0 1 0,0 0-1,0 0 1,1-1 0,-1 1-1,0 0 1,0 0 0,0 0-1,1 0 1,-1 0 0,0 0-1,0 0 1,0 0-1,0 1 1,1-1 0,-1 0-1,0 0 1,0 1 0,1-1-1,-1 0 1,0 1 0,0 0-1,3 0 2,1 0 1,0 0-1,0 1 0,-1-2 1,1 1-1,0 0 0,0-1 0,0 1 1,0-1-1,5 0 0,-5 0 4,191 2 84,-126-4-46,-5-2-11,33 1 65,-85 4-55,0 0-1,1 0 1,-1 1-1,0 1 1,0 0-1,13 5 0,-22-7-32,-1 0 0,0 0 0,1 0 0,-1 0 0,0 0-1,1 1 1,-1-1 0,0 0 0,0 1 0,0-1 0,0 1-1,0-1 1,-1 1 0,1-1 0,0 1 0,-1 0 0,1-1-1,-1 1 1,1 0 0,-1-1 0,0 1 0,0 0 0,0-1-1,0 1 1,0 0 0,0 0 0,0-1 0,-1 1 0,1 0-1,-1 3 1,-2 6 39,-1 1-1,0 0 0,-6 12 0,7-18-19,-69 128 678,71-132-698,-4 8 380,19-20-140,-13 9-256,95-86 305,-55 48-123,50-37 0,-87 73-158,33-21 105,-35 22-102,1 1-1,0 0 1,-1 0-1,1-1 0,0 2 1,0-1-1,0 0 0,0 0 1,0 1-1,0 0 0,4 0 1,-7 0-18,1 0 1,-1 1-1,1-1 1,0 1-1,-1-1 0,1 1 1,-1-1-1,1 1 1,-1-1-1,0 1 1,1 0-1,-1-1 1,1 1-1,-1 0 1,0-1-1,0 1 1,1 0-1,-1-1 1,0 1-1,0 0 1,0 0-1,0-1 0,0 1 1,0 0-1,0 0 1,0-1-1,0 1 1,0 0-1,-1 1 1,-3 29 42,3-27-43,-23 86-2,11-48 0,13-42 0,0 1 0,-1-1 0,1 0 0,0 0 0,0 1 0,0-1 0,0 0 0,0 1 0,0-1 0,-1 0 0,1 1 0,0-1 0,0 1 0,0-1 0,0 0 0,0 1 0,0-1 0,1 0 0,-1 1 0,0-1 0,0 0 0,0 1 0,0-1 0,0 0 0,0 0 0,0 1 0,1-1 0,-1 0 0,0 1 0,0-1 0,1 0 0,-1 0 0,0 1 0,0-1 0,1 0 0,-1 0 0,0 0 0,0 1 0,1-1 0,-1 0 0,1 0 0,16-4 0,18-16 0,2-6 0,0 1 0,67-33 0,-101 56 0,1 1 0,-1-1 0,0 1 0,0 0 0,1 0 0,-1 1 0,0-1 0,1 1 0,-1-1 0,0 1 0,1 0 0,-1 0 0,1 1 0,-1-1 0,1 1 0,-1-1 0,0 1 0,0 0 0,1 0 0,2 2 0,-2 0 0,1 1 0,-2-1 0,1 0 0,0 1 0,-1 0 0,1 0 0,-1 0 0,0 0 0,-1 1 0,1-1 0,-1 1 0,3 6 0,12 34 0,-13-31 0,1-1 0,1 0 0,10 18 0,-15-29 0,0-1 0,1 0 0,-1 1 0,1-1 0,-1 0 0,1 0 0,-1 0 0,1 0 0,0 0 0,-1-1 0,1 1 0,0 0 0,0-1 0,-1 1 0,1-1 0,0 0 0,0 1 0,0-1 0,0 0 0,-1 0 0,1 0 0,0-1 0,0 1 0,0 0 0,0-1 0,-1 1 0,3-2 0,8-1 0,-1-1 0,22-11 0,-29 13 0,33-18 0,-26 14 0,0-1 0,0 2 0,0 0 0,1 0 0,-1 1 0,21-5 0,-31 9 0,0 0 0,0 0 0,0 0 0,0 0 0,-1 0 0,1 0 0,0 0 0,0 0 0,0 0 0,0 0 0,0 1 0,-1-1 0,1 0 0,0 1 0,0-1 0,0 1 0,-1-1 0,1 0 0,0 1 0,-1 0 0,1-1 0,0 1 0,-1-1 0,1 1 0,-1 0 0,1-1 0,-1 1 0,1 0 0,-1 0 0,1 0 0,-1-1 0,0 1 0,1 0 0,-1 0 0,0 0 0,0 0 0,0-1 0,0 1 0,0 0 0,0 0 0,0 0 0,0 1 0,0 5 0,0 0 0,-1 0 0,0 0 0,-2 8 0,2-10 0,-11 45 0,-34 87 0,-33 46 0,38-91 0,26-58 0,-102 225 0,171-388 0,8-17 0,31-42 0,133-195 0,-60 159 0,-166 223 0,0 1 0,1-1 0,-1 0 0,1 1 0,-1-1 0,1 0 0,-1 1 0,1-1 0,-1 1 0,1-1 0,0 1 0,-1-1 0,1 1 0,0-1 0,-1 1 0,1 0 0,0-1 0,0 1 0,-1 0 0,1 0 0,0 0 0,0-1 0,1 1 0,-2 1 0,1-1 0,-1 1 0,1-1 0,-1 0 0,1 1 0,-1-1 0,1 1 0,-1 0 0,0-1 0,1 1 0,-1-1 0,0 1 0,1 0 0,-1-1 0,0 1 0,0 0 0,0-1 0,1 1 0,-1 0 0,0 0 0,1 43 0,-4-24 0,0-1 0,-1 1 0,-1-1 0,-1 0 0,-1 0 0,-12 23 0,-2-1 0,-43 63 0,59-98 0,1 0 0,-1 0 0,-1-1 0,1 0 0,-1 0 0,-9 7 0,14-12 0,0 1 0,0 0 0,0 0 0,0-1 0,0 1 0,0-1 0,0 1 0,0-1 0,0 1 0,-1-1 0,1 0 0,0 1 0,0-1 0,0 0 0,-1 0 0,1 0 0,0 0 0,0 0 0,-1 0 0,1 0 0,0 0 0,0-1 0,0 1 0,-1 0 0,1-1 0,0 1 0,0-1 0,0 1 0,0-1 0,0 0 0,0 1 0,0-1 0,0 0 0,0 0 0,0 0 0,0 0 0,1 0 0,-1 0 0,0 0 0,1 0 0,-1 0 0,0 0 0,1 0 0,-1 0 0,1 0 0,0 0 0,-1-1 0,1 1 0,0-2 0,-4-7 0,2 6 0,0 1 0,1-1 0,-1 0 0,1 0 0,0 0 0,0 0 0,1 0 0,-1 0 0,1-5 0,0 8 0,0 1 0,1-1 0,-1 1 0,1-1 0,0 1 0,-1 0 0,1-1 0,-1 1 0,1 0 0,0-1 0,-1 1 0,1 0 0,-1 0 0,1-1 0,0 1 0,-1 0 0,1 0 0,0 0 0,0 0 0,-1 0 0,1 0 0,0 0 0,-1 0 0,1 0 0,0 1 0,-1-1 0,1 0 0,0 0 0,-1 0 0,1 1 0,-1-1 0,1 0 0,0 1 0,-1-1 0,1 1 0,-1-1 0,1 1 0,2 2 0,0-1 0,0 0 0,0 0 0,1 0 0,-1-1 0,0 1 0,1-1 0,-1 0 0,6 2 0,37 5 0,-39-7 0,8 1 0,7 2 0,0-2 0,29 0 0,-43-2 0,0-1 0,1 0 0,-1-1 0,0 0 0,0 0 0,0-1 0,0 0 0,0 0 0,11-7 0,7-7 0,-2-1 0,0 0 0,-1-2 0,25-27 0,76-98 0,-116 135 0,60-77 0,80-134 0,-110 154 0,-2-2 0,47-135 0,29-179 0,-109 373 0,-1-1 0,0 1 0,-1-1 0,0-20 0,-1 30 0,0 1 0,0 0 0,0 0 0,0-1 0,0 1 0,0 0 0,-1 0 0,1-1 0,0 1 0,0 0 0,0 0 0,0 0 0,0-1 0,0 1 0,-1 0 0,1 0 0,0 0 0,0-1 0,0 1 0,0 0 0,-1 0 0,1 0 0,0 0 0,0-1 0,-1 1 0,1 0 0,0 0 0,0 0 0,0 0 0,-1 0 0,1 0 0,0 0 0,0 0 0,-1 0 0,1 0 0,-13 3 0,-12 11 0,12-3 0,0 0 0,1 1 0,0 1 0,1 0 0,0 0 0,-10 20 0,-49 96 0,29-40-165,4 2 0,-38 145-1,57-160 32,3 0 0,3 1-1,-2 135 1,14-188 81,1 1 1,5 29-1,-6-53 52,0 0 0,0 0 0,0 0-1,1 0 1,-1 0 0,0 0 0,1 0-1,-1 0 1,1 0 0,-1 0 0,1 0 0,-1 0-1,1 0 1,0 0 0,-1 0 0,1 0-1,0-1 1,0 1 0,0 0 0,0-1-1,0 1 1,0 0 0,0-1 0,2 1 0,-1 0 1,0-1 1,0 0 0,0 0-1,0 0 1,0 0 0,0 0-1,0 0 1,0-1 0,0 1 0,0-1-1,0 1 1,3-2 0,5-3 14,1-1 0,-1 0 0,16-13 0,15-16 83,-2-1 0,55-66 0,-38 38 147,-52 60-210,-3 2-21,0 1-1,1-1 1,-1 1 0,0-1-1,1 1 1,-1 0-1,1 0 1,-1-1 0,1 1-1,0 0 1,2-1-1,-10 36 130,2-12-135,-2 7-16,1 0-1,-1 32 1,5-53 0,1 0-1,0 0 1,1 0-1,0-1 1,0 1-1,1 0 1,0 0 0,0-1-1,1 1 1,0-1-1,0 0 1,8 13-1,-9-18 11,0 0-1,0 0 1,0-1-1,0 1 1,0-1-1,0 1 1,0-1-1,0 0 1,1 0-1,-1 0 1,0 0-1,1 0 1,-1 0-1,1-1 1,-1 1-1,1-1 1,-1 0-1,1 1 0,-1-1 1,1-1-1,-1 1 1,1 0-1,-1 0 1,6-2-1,4-1 28,0-1 0,0 0 0,18-9-1,43-26 81,84-60-1,-86 53-78,-36 20-30,-26 18 0,1 1 0,0 0 0,19-10 0,-67 56 0,18-20 0,-12 11 0,-56 68 0,66-72 0,17-21 0,0 0 0,1 0 0,0 0 0,0 1 0,0 0 0,1-1 0,-1 1 0,1 1 0,-3 10 0,5-16 0,1 0 0,0 0 0,0-1 0,0 1 0,1 0 0,-1-1 0,0 1 0,0 0 0,0-1 0,0 1 0,1 0 0,-1-1 0,0 1 0,0-1 0,1 1 0,-1 0 0,1-1 0,-1 1 0,0-1 0,1 1 0,-1-1 0,1 1 0,0-1 0,-1 1 0,1-1 0,-1 0 0,1 1 0,-1-1 0,1 0 0,0 0 0,-1 1 0,1-1 0,0 0 0,-1 0 0,1 0 0,0 0 0,-1 0 0,1 0 0,1 0 0,31 1 0,-30-1 0,45-6 0,0-3 0,-1-1 0,81-29 0,-85 25 0,202-73 0,-215 73 0,-11 5 0,-34 20 0,-9 5 0,5-5 0,1 1 0,0 1 0,-20 20 0,22-19 0,-18 19 0,32-31 0,1-1 0,0 1 0,0-1 0,0 1 0,0 0 0,0-1 0,0 1 0,0 0 0,1 0 0,-1 0 0,0 0 0,1 0 0,0 0 0,-1 0 0,1-1 0,0 1 0,0 0 0,0 0 0,1 3 0,-1-5 0,1 0 0,-1 1 0,1-1 0,-1 0 0,1 1 0,-1-1 0,1 0 0,0 1 0,-1-1 0,1 0 0,-1 0 0,1 0 0,0 0 0,-1 0 0,1 0 0,0 0 0,-1 0 0,1 0 0,0 0 0,-1 0 0,1 0 0,-1 0 0,1 0 0,0 0 0,-1-1 0,1 1 0,-1 0 0,2-1 0,18-6 0,74-39 0,-93 45 0,0 1 0,1-1 0,-1 0 0,1 1 0,-1-1 0,0 1 0,1-1 0,-1 1 0,1 0 0,-1-1 0,1 1 0,0 0 0,-1 0 0,1 0 0,-1 0 0,1 0 0,-1 1 0,1-1 0,-1 0 0,1 1 0,-1-1 0,2 2 0,0 0 0,-1 0 0,1 0 0,-1 0 0,0 1 0,0-1 0,0 1 0,0-1 0,2 4 0,-3-3 0,1 0 0,-1-1 0,1 1 0,0-1 0,0 0 0,0 1 0,0-1 0,1 0 0,-1 0 0,0 0 0,1-1 0,4 3 0,-5-3 0,0-1 0,0 0 0,0 1 0,0-1 0,0 0 0,0 0 0,0 0 0,0-1 0,0 1 0,0 0 0,0-1 0,0 1 0,0-1 0,0 0 0,2-1 0,28-16 0,-30 16 0,20-13 0,0-2 0,-1-1 0,-1 0 0,-1-1 0,-1-2 0,31-43 0,75-148 0,-115 194 0,163-349 0,-164 348 0,0 1 0,-2-1 0,0 0 0,5-33 0,-11 52 0,0 1 0,0-1 0,0 0 0,-1 0 0,1 0 0,0 0 0,0 0 0,0 1 0,0-1 0,-1 0 0,1 0 0,0 0 0,0 0 0,-1 0 0,1 0 0,0 0 0,0 0 0,0 0 0,-1 0 0,1 0 0,0 0 0,0 0 0,0 0 0,-1 0 0,1 0 0,0 0 0,0 0 0,-1 0 0,1 0 0,0 0 0,0 0 0,0 0 0,-1 0 0,1-1 0,0 1 0,0 0 0,0 0 0,0 0 0,-1 0 0,1 0 0,0-1 0,0 1 0,0 0 0,0 0 0,0 0 0,0-1 0,-1 1 0,1 0 0,0 0 0,0 0 0,0-1 0,0 1 0,0 0 0,0 0 0,0 0 0,0-1 0,0 1 0,0 0 0,0 0 0,0-1 0,0 1 0,0 0 0,0-1 0,-16 19 0,13-15 0,-22 29 0,1 0 0,1 1 0,2 1 0,1 1 0,2 1 0,-13 39 0,19-42 0,1 1 0,3 1 0,0-1 0,2 1 0,2 0 0,1 1 0,2 40 0,2-64 0,0-1 0,0 1 0,1-1 0,0 1 0,1-1 0,1 0 0,7 17 0,-9-24 0,0-1 0,0 1 0,0-1 0,0 1 0,1-1 0,-1 0 0,1 0 0,0 0 0,0-1 0,0 1 0,0-1 0,1 0 0,-1 1 0,1-1 0,-1-1 0,1 1 0,0 0 0,0-1 0,-1 0 0,1 0 0,0 0 0,0 0 0,0-1 0,7 0 0,-1 0 0,0-1 0,0 0 0,0-1 0,0 0 0,0 0 0,-1-1 0,1-1 0,-1 0 0,0 0 0,15-9 0,-9 3 0,-1 0 0,-1-1 0,0 0 0,0-1 0,14-18 0,-47 45 0,16-13 0,0 1 0,0-1 0,0 1 0,1 0 0,0 0 0,-1 0 0,-3 5 0,3-2 0,2-2 0,-1-1 0,1 1 0,-1 0 0,1 0 0,0 0 0,0 0 0,-1 9 0,2-12 0,1 0 0,1 1 0,-1-1 0,0 1 0,0-1 0,1 1 0,-1-1 0,0 0 0,1 1 0,-1-1 0,1 0 0,0 1 0,0-1 0,-1 0 0,1 0 0,0 1 0,0-1 0,0 0 0,0 0 0,0 0 0,0 0 0,0-1 0,1 1 0,-1 0 0,0 0 0,1-1 0,-1 1 0,0 0 0,2-1 0,11 6 0,0-1 0,0-1 0,0 0 0,1-1 0,0-1 0,29 1 0,26 5 0,-69-8 0,-1 0 0,1 0 0,0 0 0,0 0 0,-1 0 0,1 1 0,0-1 0,-1 0 0,1 0 0,0 1 0,0-1 0,-1 0 0,1 1 0,-1-1 0,1 0 0,0 1 0,-1-1 0,1 1 0,-1-1 0,1 1 0,-1 0 0,1-1 0,-1 1 0,0-1 0,1 1 0,-1 0 0,1 0 0,-1 0 0,0 0 0,-1 0 0,1 0 0,0 1 0,0-1 0,-1 0 0,1 0 0,-1 0 0,1 0 0,-1 0 0,1 0 0,-1 0 0,1-1 0,-1 1 0,0 0 0,0 1 0,-8 6 0,1-1 0,-18 13 0,19-14 0,3-3 0,0 0 0,0 0 0,1 1 0,0-1 0,0 1 0,0 0 0,0 0 0,0 0 0,-3 10 0,6-14 0,-1 0 0,1 0 0,0 1 0,0-1 0,0 0 0,0 1 0,0-1 0,0 0 0,0 0 0,0 1 0,0-1 0,0 0 0,0 1 0,0-1 0,0 0 0,0 0 0,0 1 0,0-1 0,0 0 0,0 1 0,0-1 0,1 0 0,-1 0 0,0 1 0,0-1 0,0 0 0,0 0 0,1 1 0,-1-1 0,0 0 0,0 0 0,0 0 0,1 0 0,-1 1 0,1-1 0,13 2 0,15-8 0,-15-3 0,-1 1 0,0-2 0,-1 0 0,0 0 0,0-1 0,-1 0 0,13-18 0,60-96 0,-79 118 0,33-56 0,-3-1 0,-3-2 0,32-95 0,-63 160 0,0-1 0,-1 0 0,1 0 0,-1 0 0,1 1 0,-1-1 0,0 0 0,0 0 0,0 0 0,0 0 0,0-3 0,0 5 0,0 0 0,-1 0 0,1 0 0,0-1 0,0 1 0,0 0 0,-1 0 0,1 0 0,0-1 0,0 1 0,-1 0 0,1 0 0,0 0 0,0 0 0,-1 0 0,1 0 0,0 0 0,-1 0 0,1 0 0,0 0 0,0-1 0,-1 1 0,1 1 0,0-1 0,-1 0 0,1 0 0,0 0 0,0 0 0,-1 0 0,1 0 0,0 0 0,0 0 0,-1 0 0,1 0 0,0 1 0,0-1 0,-1 0 0,1 0 0,0 0 0,-1 1 0,-3 2 0,0 0 0,-1 1 0,1-1 0,1 1 0,-1 0 0,-4 7 0,-30 46 0,3 3 0,3 1 0,-48 127 0,52-111 519,-9 26-1420,8-38-3624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0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16072,'0'0'1167,"93"-20"-719,-25 14-24,9-2 0,7 6-128,-3 4 8,-13 6-160,-7-2 8,-9 0-88,-19-4 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1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12456,'0'0'760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1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1 10344,'0'0'9350,"-1"16"-8705,-1 11-438,-1 0 0,-1 0-1,-1-1 1,-10 29 0,-177 560 2797,169-509-1955,14-59-268,9-43-630,-1-1 0,0 1-1,1-1 1,0 1 0,0 0-1,0-1 1,1 6 0,-1-9-123,0 1 0,0-1 0,0 0 1,0 1-1,0-1 0,1 0 0,-1 0 0,0 1 1,0-1-1,0 0 0,0 0 0,1 1 0,-1-1 1,0 0-1,0 0 0,0 1 0,1-1 0,-1 0 1,0 0-1,0 0 0,1 0 0,-1 0 0,0 1 1,0-1-1,1 0 0,-1 0 0,0 0 0,1 0 1,-1 0-1,0 0 0,1 0 0,-1 0 0,0 0 1,2 0 14,-1-1 1,1 1-1,-1-1 1,0 0-1,1 1 1,-1-1-1,0 0 1,0 0-1,0 0 1,0 0-1,2-2 1,21-24 287,-1 0 1,22-37 0,27-32 195,-66 90-474,-1 0-1,1 1 1,0-1-1,0 1 0,1 0 1,0 1-1,0-1 1,0 1-1,0 1 1,11-5-1,-15 7-31,0 1 1,0-1-1,-1 1 0,1-1 1,0 1-1,0 0 0,0 0 1,-1 0-1,1 1 0,0-1 1,0 0-1,-1 1 1,1 0-1,0 0 0,-1 0 1,1 0-1,-1 0 0,1 0 1,-1 1-1,1-1 0,-1 1 1,0 0-1,0 0 0,0 0 1,0 0-1,0 0 1,0 0-1,0 0 0,-1 1 1,1-1-1,-1 0 0,2 6 1,1-1 6,-1 1-1,0 0 1,0 0 0,-1 0 0,0 1 0,-1-1 0,1 0-1,-2 1 1,1-1 0,-1 1 0,-1-1 0,1 1 0,-1-1 0,-1 0-1,0 1 1,0-1 0,0 0 0,-1 0 0,0 0 0,-6 10-1,3-7 7,-1-1 0,0 0-1,0 0 1,-1 0-1,0-1 1,-1 0-1,0-1 1,0 0 0,-1 0-1,0-1 1,0 0-1,-1-1 1,-18 9-1,21-12-30,-6 3-1,-1 0 0,-30 6 0,42-11-2,0 0-1,-1 0 1,1-1 0,0 0 0,-1 0 0,1 0 0,0 0 0,-1 0 0,1-1 0,0 1 0,-1-1 0,1 0 0,0 0 0,0 0-1,0 0 1,0-1 0,0 1 0,0-1 0,0 0 0,-3-3 0,5 5 0,1-1 0,-1 1 0,1-1 0,0 1 0,-1-1 0,1 0 0,0 1 0,0-1 0,-1 0 0,1 1 0,0-1 0,0 0 0,0 1 0,0-1 0,0 1 0,0-1 0,0 0 0,0 1 0,0-1 0,0 0 0,0 1 0,1-1 0,-1 0 0,0 1 0,0-1 0,1 0 0,-1 1 0,0-1 0,1 1 0,-1-1 0,0 1 0,1-1 0,-1 1 0,1-1 0,-1 1 0,1-1 0,-1 1 0,1 0 0,-1-1 0,1 1 0,0 0 0,-1-1 0,2 1 0,29-16 0,37-7 0,74-15 0,-80 23 0,-1-2 0,62-27 0,-79 22 0,-1-1 0,-2-2 0,0-1 0,-2-3 0,45-42 0,-62 53 0,-1-1 0,0 1 0,-1-2 0,-1-1 0,23-32 0,-35 40 0,-4 9 0,-1 0 0,1-1 0,0 1 0,0 0 0,0 0 0,0 1 0,5-5 0,-8 9 0,0-1 0,1 1 0,-1 0 0,0-1 0,0 1 0,0-1 0,0 1 0,0 0 0,0-1 0,0 1 0,0-1 0,0 1 0,0 0 0,0-1 0,0 1 0,0-1 0,-1 1 0,1 0 0,0-1 0,-1 2 0,-21 57 0,-53 100 0,45-99 0,-31 82 0,57-131 0,0 0 0,1 1 0,0-1 0,1 1 0,-1 12 0,3-23 0,0-1 0,0 0 0,0 1 0,0-1 0,0 0 0,0 1 0,0-1 0,0 0 0,0 0 0,1 1 0,-1-1 0,0 0 0,0 0 0,0 1 0,0-1 0,0 0 0,1 0 0,-1 1 0,0-1 0,0 0 0,0 0 0,1 1 0,-1-1 0,0 0 0,0 0 0,1 0 0,-1 0 0,0 0 0,0 1 0,1-1 0,-1 0 0,0 0 0,0 0 0,1 0 0,-1 0 0,0 0 0,1 0 0,-1 0 0,0 0 0,0 0 0,1 0 0,-1 0 0,0 0 0,1 0 0,-1 0 0,0 0 0,0 0 0,1 0 0,-1-1 0,0 1 0,0 0 0,1 0 0,-1 0 0,1-1 0,16-9 0,-17 10 0,121-98 0,-83 64 0,2 2 0,58-37 0,-93 67 0,-1-1 0,1 1 0,-1 0 0,1 0 0,0 0 0,0 1 0,8-2 0,-11 3 0,-1 0 0,0 0 0,0 0 0,1 0 0,-1 0 0,0 1 0,0-1 0,0 0 0,1 1 0,-1-1 0,0 1 0,0-1 0,0 1 0,0-1 0,0 1 0,0 0 0,0 0 0,0-1 0,0 1 0,0 0 0,0 0 0,-1 0 0,1 0 0,0 0 0,-1 0 0,1 0 0,-1 0 0,1 0 0,-1 1 0,1-1 0,-1 0 0,0 0 0,1 0 0,-1 0 0,0 1 0,0-1 0,0 2 0,1 9 0,-1 0 0,0 0 0,-1 0 0,0 0 0,-1 0 0,-4 13 0,-26 71 0,1-22 0,-3-1 0,-56 87 0,54-104 0,-2-3 0,-85 91 0,108-129 0,-1 0 0,-26 18 0,38-30 0,-1 0 0,0 0 0,1 0 0,-1-1 0,-1 1 0,1-1 0,0-1 0,-1 1 0,1-1 0,-1 0 0,1 0 0,-1 0 0,1-1 0,-9 0 0,13 0 0,-1-1 0,0 1 0,1-1 0,-1 0 0,0 0 0,1 0 0,-1 1 0,1-2 0,-1 1 0,1 0 0,-1 0 0,1 0 0,0-1 0,0 1 0,0 0 0,-1-1 0,1 1 0,1-1 0,-1 0 0,0 1 0,0-1 0,1 0 0,-1 1 0,0-1 0,1-3 0,-2-2 0,1 0 0,0 0 0,0-1 0,1 1 0,0-8 0,2-1 0,0 1 0,1-1 0,1 1 0,0-1 0,2 1 0,-1 1 0,2-1 0,0 1 0,1 0 0,0 0 0,11-12 0,-3 4 0,2 1 0,0 1 0,1 1 0,1 1 0,39-27 0,-16 17 0,1 3 0,2 1 0,55-20 0,150-41 0,-190 66 0,-43 15-213,1 0 0,-1 1 0,33-1 0,-32 3-2870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14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1227 12760,'0'0'4161,"-11"6"-3195,-14 8-527,1 1 0,0 1-1,1 1 1,-27 25 0,23-14 66,-25 31 1,45-49-281,0 0 1,0 0 0,1 1-1,0 0 1,0 0-1,2 0 1,-6 20 0,9-30-180,1 1 0,-1-1 0,1 0 1,0 0-1,0 1 0,0-1 0,0 0 1,0 1-1,0-1 0,0 0 0,0 0 1,0 1-1,1-1 0,-1 0 0,0 0 1,1 1-1,-1-1 0,1 0 0,0 0 1,-1 0-1,1 0 0,0 0 0,0 0 1,-1 0-1,2 1 0,0 0 12,1-1 0,-1 0-1,0 0 1,1 0 0,-1 0 0,0 0-1,1 0 1,-1-1 0,1 1 0,-1-1-1,6 1 1,4-1 93,0-1-1,1 0 1,-1-1-1,14-3 1,-16 2-48,0-1 0,0 0 1,-1 0-1,1-1 1,-1 0-1,0-1 0,0 0 1,-1 0-1,0-1 1,0 0-1,0-1 1,-1 1-1,0-1 0,-1-1 1,1 1-1,-2-1 1,1-1-1,7-17 0,-9 18-15,0 0 0,-1-1 0,0 1-1,0-1 1,-1 0 0,-1 0 0,0 0 0,0 0-1,0 0 1,-2 0 0,1 0 0,-1 0-1,-1 0 1,1 1 0,-2-1 0,1 0-1,-1 1 1,-1-1 0,0 1 0,-6-11-1,8 18-37,0-1 0,0 1 1,0-1-1,0 1 0,0 0 0,0 0 0,-1 0 0,1 0 0,-1 0 0,1 0 0,-1 1 0,0-1 0,0 1 0,-4-2 0,5 3-28,1 0 1,-1-1-1,1 1 1,0 0-1,-1 0 1,1 0-1,-1 0 1,1 0-1,-1 0 1,1 1-1,-1-1 1,1 0-1,0 1 1,-1-1-1,1 1 1,0-1-1,-1 1 1,1 0-1,0 0 1,0-1 0,-1 1-1,1 0 1,0 0-1,0 0 1,0 0-1,0 0 1,0 1-1,1-1 1,-1 0-1,0 0 1,-1 3-1,1-2-12,0 0 1,0 0-1,0 0 0,1 1 0,-1-1 1,0 0-1,1 0 0,0 1 1,-1-1-1,1 0 0,0 1 0,0-1 1,0 0-1,1 1 0,-1-1 1,0 0-1,1 1 0,0-1 0,-1 0 1,1 0-1,0 0 0,0 0 1,0 0-1,1 0 0,-1 0 0,0 0 1,1 0-1,-1 0 0,1-1 0,0 1 1,-1 0-1,1-1 0,0 0 1,0 1-1,0-1 0,4 2 0,2 1-3,0 0 0,1-1-1,-1 0 1,1 0 0,0-1-1,0 0 1,0 0-1,12 0 1,-10-2-1,0-1 1,1 0-1,-1-1 1,0 0-1,0 0 0,0-2 1,0 1-1,-1-1 1,1-1-1,-1 0 0,0 0 1,0-1-1,-1 0 1,14-11-1,9-12 23,0-1 1,40-50-1,-36 39-13,56-59 32,69-79 69,-125 134-71,-2-1 1,34-61-1,-22 24 136,-4-2 0,60-174-1,-99 251-141,-2 5-9,0 0-1,0 0 1,0 1-1,0-1 1,-1 0-1,1 0 1,-1 0 0,0 0-1,0-6 1,-16 31 70,-28 62-101,4 2 0,-49 155 0,50-109 0,-25 170 0,44-143 0,19-140 0,0 1 0,2-1 0,0 1 0,2-1 0,8 37 0,-11-55 0,1 1 0,-1-1 0,0 0 0,1 0 0,-1 1 0,1-1 0,0 0 0,-1 0 0,1 0 0,0 0 0,0 0 0,0 0 0,-1 0 0,1 0 0,0 0 0,0 0 0,1 0 0,-1 0 0,0-1 0,0 1 0,0-1 0,0 1 0,1-1 0,-1 1 0,0-1 0,0 1 0,1-1 0,-1 0 0,0 0 0,1 0 0,-1 0 0,0 0 0,1 0 0,-1 0 0,0 0 0,1 0 0,-1-1 0,0 1 0,1-1 0,-1 1 0,0-1 0,1 0 0,6-2 0,-1-1 0,0 0 0,-1 0 0,1 0 0,-1-1 0,7-6 0,5-7 0,0-1 0,-1-1 0,22-33 0,38-75 0,-37 59 0,-37 64 0,218-394 0,-85 72 0,-111 263 0,-2 14 0,-17 40 0,-1-1 0,0 0 0,0 0 0,-1 0 0,-1 0 0,0-1 0,0 0 0,1-18 0,-39 86 0,-8 16 0,-38 88 0,-23 86 0,60-139 0,-211 637 0,251-728 0,4-11 0,0-7 0,17-51 0,1 0 0,3 1 0,2 2 0,2 0 0,2 2 0,52-70 0,-79 118 0,8-12 0,0 2 0,0-1 0,1 1 0,0 1 0,12-10 0,-20 18 0,0 1 0,-1-1 0,1 1 0,0-1 0,0 1 0,0-1 0,0 1 0,0-1 0,0 1 0,0 0 0,0 0 0,0-1 0,0 1 0,0 0 0,0 0 0,0 0 0,0 0 0,-1 0 0,1 0 0,0 1 0,0-1 0,0 0 0,0 0 0,0 1 0,2 0 0,-2 0 0,1 0 0,0 1 0,-1-1 0,1 1 0,-1-1 0,1 1 0,-1 0 0,0 0 0,1-1 0,-1 1 0,1 3 0,3 6 0,-1 1 0,0 0 0,2 15 0,-5-22 0,8 36 0,-4-12 0,2-1 0,0-1 0,2 1 0,1-1 0,16 32 0,-23-54 0,0-1 0,0 0 0,0 0 0,0 0 0,0 0 0,1 0 0,0-1 0,0 1 0,0-1 0,0 0 0,0 0 0,1-1 0,-1 1 0,1-1 0,-1 0 0,1 0 0,0-1 0,0 1 0,0-1 0,0 0 0,0-1 0,0 1 0,0-1 0,1 0 0,-1 0 0,0 0 0,0-1 0,0 0 0,0 0 0,9-3 0,0-1 0,-2 0 0,1-1 0,-1 0 0,0-1 0,0 0 0,0-1 0,-1 0 0,-1-1 0,1 0 0,11-15 0,33-44 0,-49 59 0,0-1 0,-1 1 0,0-1 0,0 0 0,6-20 0,-11 29 0,0 1 0,0 0 0,0 0 0,0-1 0,0 1 0,0 0 0,0 0 0,0-1 0,0 1 0,0 0 0,0 0 0,0-1 0,0 1 0,0 0 0,0-1 0,0 1 0,0 0 0,0 0 0,0-1 0,0 1 0,-1 0 0,1 0 0,0 0 0,0-1 0,0 1 0,0 0 0,-1 0 0,1 0 0,0-1 0,0 1 0,0 0 0,-1 0 0,1 0 0,0 0 0,0 0 0,-1-1 0,1 1 0,0 0 0,0 0 0,-1 0 0,1 0 0,0 0 0,0 0 0,-1 0 0,1 0 0,0 0 0,0 0 0,-1 0 0,1 0 0,0 0 0,0 0 0,-1 0 0,1 0 0,0 1 0,0-1 0,-1 0 0,1 0 0,0 0 0,0 0 0,-1 0 0,1 0 0,0 1 0,0-1 0,0 0 0,-1 0 0,1 1 0,-17 9 0,16-10 0,-18 15 0,-1 1 0,2 2 0,0 0 0,-27 37 0,43-53 0,0 0 0,0 0 0,1 0 0,-1 1 0,1-1 0,0 1 0,0-1 0,0 1 0,0 0 0,0-1 0,0 1 0,0 4 0,1-6 0,0-1 0,0 1 0,0 0 0,0-1 0,0 1 0,1-1 0,-1 1 0,0 0 0,0-1 0,0 1 0,1-1 0,-1 1 0,0-1 0,1 1 0,-1-1 0,1 1 0,-1-1 0,0 1 0,1-1 0,-1 1 0,2-1 0,-1 1 0,0 0 0,1-1 0,-1 1 0,1-1 0,-1 0 0,1 1 0,-1-1 0,1 0 0,-1 0 0,1 0 0,-1 0 0,3 0 0,24-5 0,0 0 0,29-11 0,-32 9 0,1 0 0,0 2 0,34-4 0,-53 9 0,1 0 0,-1 0 0,1 1 0,-1-1 0,1 2 0,-1-1 0,0 1 0,0 0 0,0 0 0,0 1 0,0 0 0,0 1 0,-1-1 0,1 1 0,-1 0 0,6 6 0,35 34 0,21 18 0,-58-55 0,-1 0 0,1-1 0,0 0 0,0-1 0,21 8 0,-29-12 55,1 0-1,0-1 1,-1 1 0,1-1-1,0 0 1,-1 0 0,1 0-1,0 0 1,0 0-1,-1-1 1,1 1 0,0-1-1,-1 0 1,1 0 0,-1 0-1,1 0 1,3-2 0,-1 0-875,0-1 0,0 0 1,0 0-1,0 0 0,7-8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14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15376,'0'0'1751,"69"7"-1143,50-7-80,16 4 0,12 4-144,4 2-8,6-4-64,-8 0 0,1 0-136,-25-4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17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1023 11352,'0'0'2786,"13"4"-1934,-6-2-756,5 2 175,0 0 0,1-1 1,14 1-1,-22-3-129,0-1 0,0 0 0,0 0 0,-1 0 0,1 0 0,0-1 1,0 0-1,0 0 0,0 0 0,-1-1 0,1 0 0,-1 0 0,1 0 0,5-4 0,-2 0 85,-1 0 0,0 0 0,0-1 0,0 0 0,-1-1 0,0 0 0,-1 1-1,0-2 1,0 1 0,7-18 0,-9 19-79,0 0 0,-1-1-1,0 1 1,0-1 0,-1 1 0,0-1-1,-1 0 1,1 0 0,-2 1-1,1-1 1,-1 0 0,0 1 0,0-1-1,-4-9 1,5 15-104,-1 0 0,1 0 1,-1 0-1,0 1 0,0-1 0,0 0 0,0 1 0,0-1 1,0 1-1,0-1 0,0 1 0,-1-1 0,1 1 1,-1 0-1,1 0 0,-1 0 0,1 0 0,-1 0 1,0 0-1,-3-1 0,3 1-4,0 1 0,-1 0-1,1 0 1,-1 0 0,1 0 0,0 0 0,-1 0 0,1 1-1,0-1 1,-1 1 0,1 0 0,0-1 0,0 1-1,-4 2 1,-1 2 37,-1-1 0,1 1-1,0 1 1,0 0 0,1 0-1,0 0 1,-10 13 0,9-10-18,2 0 0,-1 0 0,1 0 0,1 1 0,0 0 0,0 0 0,1 0 0,0 0 0,-1 11 0,3-16-33,0-1 0,1 1 1,0 0-1,0 0 0,0 0 0,1 0 1,0-1-1,0 1 0,0 0 0,0 0 1,1-1-1,-1 1 0,1-1 0,1 1 1,-1-1-1,0 0 0,1 0 0,0 0 1,0 0-1,0-1 0,7 7 1,-3-5 3,0 0 0,1 0 1,0-1-1,-1 0 1,1 0-1,1-1 1,-1 0-1,0 0 0,1-1 1,0 0-1,-1 0 1,1-1-1,0-1 0,0 1 1,0-1-1,-1-1 1,1 0-1,0 0 1,14-4-1,6-3 51,0-1 0,0-2 0,-1-1 0,38-21 0,-23 7 20,-1-1 0,-2-3 0,0 0 1,43-46-1,126-158 433,-177 193-406,-3-1 1,-1-1 0,-2-2-1,-2-1 1,-2 0-1,27-88 1,-37 99-45,-7 23-31,0-1 0,-2 1 1,1-1-1,-1 0 0,-1 0 1,0 0-1,-1-16 0,-1 29-49,0-1 0,0 1 0,0-1 0,0 1 0,0 0 0,0-1 0,0 1 0,0 0 0,0-1 0,0 1 0,0 0 0,0-1 0,-1 1 0,1 0 0,0-1 0,0 1 0,0 0 0,0 0 0,-1-1 0,1 1 0,0 0 0,0 0 0,-1-1 0,1 1 0,0 0 0,-1 0 0,1 0 0,0-1 0,0 1 0,-1 0 0,1 0 0,0 0 0,-1 0 0,1 0 0,0 0 0,-1 0 0,1 0 0,-1 0 0,1 0 0,0 0 0,-1 0 0,1 0 0,0 0 0,-1 0 0,1 0 0,0 0 0,-1 0 0,1 0 0,0 0 0,-1 1 0,1-1 0,-1 0 0,-18 14 88,2 3-53,0 2-1,1 0 1,1 1-1,1 1 1,-19 34-1,14-21-15,-277 511 24,140-248-68,-27 77-3,38-73-24,-43 69 31,231-419 209,238-368 39,-18 27-118,85-136-6,-250 369-122,76-135-58,-145 239 61,49-99-32,-65 127 36,-10 21 5,0 0 1,-1-1-1,1 1 1,-1-1-1,-1 0 1,3-6-1,-8 20-15,0 0 0,0-1 0,-10 14 0,-3 6 9,-220 374-47,-129 163 40,292-460 16,-18 27 1,-114 170 271,191-273-45,15-28-223,0-1 1,0 0 0,0 0 0,-1 0 0,1 0 0,0 1 0,0-1 0,0 0 0,0 0 0,0 0 0,0 1 0,0-1 0,0 0 0,0 0 0,0 0 0,0 1 0,0-1 0,0 0 0,0 0 0,0 0 0,0 1 0,0-1 0,0 0 0,0 0 0,0 0 0,0 1 0,0-1 0,0 0 0,0 0 0,1 0 0,-1 0 0,0 1 0,0-1 0,0 0 0,0 0 0,0 0 0,0 0 0,1 0 0,-1 1 0,15-12 144,58-61 81,-22 21-62,92-72 1,211-94 506,-285 178-610,2-1-61,15-7-3,96-71-1,-148 95 0,-15 11 0,30-25 0,-46 34 0,1 0 0,-1 0 0,0-1 0,0 1 0,-1-1 0,1 1 0,-1-1 0,1 0 0,-1 0 0,0 0 0,-1 0 0,1 0 0,-1 0 0,2-9 0,-3 12 0,0 0 0,0 0 0,0 0 0,0 0 0,0 0 0,-1 0 0,1 0 0,0 0 0,0 0 0,-1 0 0,1 0 0,-1 0 0,1 0 0,-1 0 0,1 0 0,-1 1 0,0-1 0,1 0 0,-1 0 0,0 1 0,0-1 0,1 0 0,-1 1 0,0-1 0,0 0 0,0 1 0,0-1 0,0 1 0,0 0 0,0-1 0,0 1 0,0 0 0,0 0 0,0-1 0,0 1 0,0 0 0,0 0 0,0 0 0,-2 1 0,-6-2 0,0 2 0,1-1 0,-15 4 0,20-3 0,-10 2 0,0 1 0,-1 0 0,2 1 0,-1 1 0,0 0 0,1 1 0,-15 10 0,5 0 0,0 0 0,-33 35 0,46-43 0,2 0 0,-1 1 0,1 0 0,0 0 0,1 1 0,1 0 0,-1 0 0,2 0 0,-7 22 0,10-29 0,0 0 0,1-1 0,-1 1 0,1 0 0,-1 0 0,1-1 0,1 1 0,-1 0 0,0 0 0,1-1 0,0 1 0,0 0 0,0-1 0,0 1 0,1-1 0,-1 1 0,1-1 0,0 0 0,0 1 0,0-1 0,0 0 0,1 0 0,-1-1 0,1 1 0,0 0 0,-1-1 0,1 0 0,0 1 0,1-1 0,-1 0 0,0-1 0,1 1 0,-1-1 0,1 1 0,6 0 0,5 3 0,1-2 0,-1 0 0,1-1 0,0-1 0,0 0 0,0-1 0,18-2 0,-3-2 0,-2-1 0,56-17 0,-38 4 0,0-2 0,-1-2 0,62-41 0,-49 28 0,-33 22 0,9-6 0,-37 22 0,0 0 0,0 1 0,0-1 0,1 1 0,-1 0 0,0 5 0,-7 13 0,-3-2 0,1 0 0,-14 31 0,23-45 0,0 0 0,0 0 0,0 0 0,1 1 0,0-1 0,0 1 0,0-1 0,1 1 0,1 11 0,-1-17 0,1 1 0,-1-1 0,0 0 0,1 0 0,-1 1 0,1-1 0,0 0 0,-1 0 0,1 0 0,0 0 0,-1 0 0,1 0 0,0 0 0,0 0 0,0 0 0,0-1 0,0 1 0,0 0 0,0 0 0,0-1 0,1 1 0,-1-1 0,0 1 0,0-1 0,0 0 0,1 1 0,-1-1 0,2 0 0,1 1 0,1 0 0,0-1 0,0 0 0,0 0 0,0-1 0,7-1 0,4-2 0,0 0 0,0-2 0,0 0 0,-1-1 0,0 0 0,0-2 0,14-10 0,1-2 0,-2-2 0,34-33 0,-31 22 0,0-2 0,49-75 0,33-91 0,-76 126 0,-4-2 0,-3-2 0,-4 0 0,-3-2 0,12-85 0,-34 156 0,0 8 0,0 0 0,0 0 0,-1-1 0,0 1 0,1 0 0,-1 0 0,0-1 0,-1 1 0,1 0 0,-1 0 0,1 0 0,-2-5 0,1 7 0,1 1 0,0 0 0,0 0 0,0 0 0,0 0 0,0 0 0,-1-1 0,1 1 0,0 0 0,0 0 0,0 0 0,0 0 0,-1 0 0,1 0 0,0 0 0,0 0 0,0 0 0,-1 0 0,1 0 0,0 0 0,0 0 0,0 0 0,-1 0 0,1 0 0,0 0 0,0 0 0,0 0 0,-1 0 0,1 0 0,0 0 0,0 0 0,0 0 0,0 0 0,-1 0 0,1 0 0,0 1 0,0-1 0,0 0 0,0 0 0,-1 0 0,1 0 0,0 1 0,-9 7 0,9-8 0,-14 16 0,1 1 0,1 0 0,0 1 0,1 0 0,1 1 0,-12 31 0,-32 126 0,36-109 0,-10 89 0,25-129 0,2 0 0,0 0 0,1 0 0,2 0 0,1 0 0,9 38 0,-8-51 0,0-1 0,1 0 0,9 19 0,-13-29 0,1 0 0,0 0 0,0 0 0,0 0 0,0 0 0,0 0 0,0 0 0,1-1 0,0 1 0,-1-1 0,1 0 0,0 1 0,0-1 0,0-1 0,1 1 0,-1 0 0,0-1 0,6 2 0,-6-3 0,0 1 0,0-1 0,0-1 0,0 1 0,0 0 0,0-1 0,0 1 0,-1-1 0,1 0 0,0 0 0,0 0 0,3-2 0,31-22 0,-33 23 0,40-35 0,48-50 0,-31 27 0,-46 44 0,16-11 0,-31 26 0,0 1 0,0 0 0,1 0 0,-1-1 0,0 1 0,1 0 0,-1 0 0,0-1 0,0 1 0,1 0 0,-1 0 0,0 0 0,1 0 0,-1-1 0,1 1 0,-1 0 0,0 0 0,1 0 0,-1 0 0,0 0 0,1 0 0,-1 0 0,0 0 0,1 0 0,-1 0 0,1 0 0,-1 0 0,0 0 0,1 0 0,-1 1 0,0-1 0,1 0 0,-1 0 0,0 0 0,1 0 0,-1 1 0,0-1 0,1 0 0,-1 0 0,0 1 0,0-1 0,1 0 0,-1 0 0,0 1 0,0-1 0,0 0 0,1 1 0,-1-1 0,0 0 0,0 1 0,0-1 0,0 0 0,0 1 0,0-1 0,0 1 0,1-1 0,-1 0 0,0 1 0,0-1 0,0 0 0,-1 1 0,1-1 0,0 1 0,0-1 0,0 0 0,0 1 0,0-1 0,-6 30 0,-6 0 0,0 0 0,-2-1 0,-1-1 0,-31 43 0,8-20 0,-62 63 0,40-59 0,66-60 0,1 0 0,0 0 0,0 1 0,0 0 0,1 0 0,-1 1 0,11-4 0,65-17 0,-73 21 0,74-19 0,134-38 0,-198 55 0,-14 4 0,-1 0 0,1-1 0,-1 1 0,1-1 0,-1 0 0,0-1 0,0 1 0,0-1 0,0 0 0,0 0 0,4-4 0,-8 6 38,-1 0 0,1 1 0,-1-1 0,0 0 1,1 0-1,-1 0 0,0 0 0,1 1 0,-1-1 0,0 0 0,0 0 0,0 0 0,0 0 0,0 0 1,0 0-1,0 0 0,0 1 0,0-1 0,0 0 0,0 0 0,0 0 0,-1 0 0,1 0 1,-1-1-1,-6-9-3546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9:17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18191,'0'0'1824,"60"26"-1152,9-8 72,16 0 0,13 5-184,-1-9 0,-4-4-64,1-4 16,-9-4-48,-8-2-8,-5-2-136,-7-2 8,1 2-256,-5-8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52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179 267 12760,'0'0'4583,"-11"15"-4189,-69 96 492,67-93-446,1 0 0,0 1 0,1 0 0,1 1-1,1 0 1,-8 24 0,16-37 90,-1 0 0,2 0 0,-1-1 0,1 1 0,1 13 0,0-19-487,-1-1-1,1 1 1,-1-1 0,0 1 0,1-1-1,-1 1 1,1-1 0,-1 1 0,1-1 0,-1 0-1,1 1 1,-1-1 0,1 0 0,-1 0-1,1 1 1,0-1 0,-1 0 0,1 0-1,-1 0 1,1 1 0,0-1 0,-1 0-1,1 0 1,0 0 0,-1 0 0,1 0 0,0 0-1,0-1 1,21-2 590,-8-1-411,-1-2 1,1 1-1,-1-2 0,17-10 0,6-4 87,-4 5 159,-2-1-1,41-30 1,-58 39-172,-11 8-213,0-1 1,0 0-1,-1 1 1,1-1-1,0 0 1,-1 0-1,1 0 1,-1 0-1,0 0 1,1-1-1,-1 1 1,0 0-1,1-1 1,-1 1-1,2-4 1,-3 5 114,6-1-149,-1 0 0,1 0-1,0 0 1,0-1-1,-1 1 1,1-1 0,-1-1-1,1 1 1,-1-1-1,0 0 1,6-4 0,10-8 299,23-23 0,-25 21-277,-7 5-71,-10 9 0,0 1 0,0 0 0,0-1 0,1 1 0,-1 0 0,1 1 0,-1-1 0,4-2 0,-10 10 0,0 0 0,1 1 0,-1-1 0,1 1 0,0-1 0,-3 10 0,0 0 0,2-6 0,0-1 0,1 1 0,0 0 0,1 0 0,0 0 0,1 0 0,-1 20 0,2-26 0,0 0 0,1 0 0,-1 0 0,1 0 0,0 0 0,0 0 0,0 0 0,1 0 0,-1-1 0,1 1 0,0 0 0,0-1 0,0 1 0,1-1 0,-1 0 0,1 0 0,0 0 0,-1 0 0,1 0 0,1-1 0,-1 1 0,0-1 0,4 2 0,-3-2 0,0-1 0,0 0 0,0 0 0,1 0 0,-1 0 0,0-1 0,0 1 0,0-1 0,0 0 0,1-1 0,7 0 0,2-2 0,-1 0 0,17-6 0,-12 2 0,-1-1 0,0-1 0,-1-1 0,0 0 0,0-1 0,-1-1 0,-1 0 0,0-1 0,-1-1 0,0 0 0,-1 0 0,0-2 0,-1 1 0,-1-1 0,13-28 0,-22 41 0,0-1 0,0 1 0,0 0 0,0-1 0,-1 1 0,1 0 0,-1-1 0,0 1 0,0-6 0,0 8 0,0 0 0,0 1 0,-1-1 0,1 1 0,0-1 0,0 0 0,0 1 0,-1-1 0,1 1 0,0-1 0,-1 1 0,1-1 0,0 1 0,-1-1 0,1 1 0,0-1 0,-1 1 0,1 0 0,-1-1 0,1 1 0,-1 0 0,-1-1 0,1 1 0,0 0 0,0-1 0,0 1 0,0 0 0,-1 1 0,1-1 0,0 0 0,0 0 0,0 0 0,0 1 0,0-1 0,0 1 0,-1-1 0,1 1 0,0-1 0,-1 2 0,-4 3 0,0 0 0,0 1 0,1 0 0,0 0 0,0 0 0,1 1 0,0-1 0,-4 9 0,-4 4 0,10-15 0,0 0 0,0 0 0,1 1 0,-1-1 0,1 1 0,0-1 0,0 1 0,1 0 0,-1 0 0,1 7 0,0-10 0,0 0 0,0 0 0,0 0 0,0 0 0,1 0 0,-1 0 0,1 0 0,-1 0 0,1 0 0,-1 0 0,1 0 0,0 0 0,0-1 0,0 1 0,0 0 0,1 0 0,-1-1 0,0 1 0,1-1 0,-1 1 0,1-1 0,-1 0 0,1 1 0,0-1 0,-1 0 0,3 1 0,-2-2 0,0 0 0,0 0 0,0 0 0,0 0 0,0-1 0,0 1 0,0 0 0,0-1 0,0 0 0,-1 1 0,1-1 0,2-1 0,4-2 0,24-8 0,42-23 0,6-3 0,-64 31 0,-11 4 0,-1 1 0,1 0 0,0 0 0,-1 1 0,1-1 0,0 1 0,0 0 0,0 0 0,0 1 0,8-1 0,-12 1 0,-1 1 0,1-1 0,-1 0 0,1 0 0,0 1 0,-1-1 0,1 0 0,-1 1 0,1-1 0,-1 0 0,0 1 0,1-1 0,-1 1 0,1-1 0,-1 1 0,0-1 0,1 1 0,-1-1 0,0 1 0,0-1 0,1 1 0,-1 0 0,0-1 0,0 1 0,0-1 0,0 1 0,0 0 0,0-1 0,0 1 0,0-1 0,0 1 0,0 1 0,-3 25 0,1-14 0,1 1 0,1 7 0,7-18 0,7-10 0,16-13 0,31-27 0,-61 46 0,1 0 0,-1 1 0,1-1 0,0 0 0,-1 1 0,1-1 0,0 1 0,0-1 0,0 1 0,-1-1 0,1 1 0,0 0 0,0-1 0,0 1 0,0 0 0,0-1 0,-1 1 0,1 0 0,0 0 0,0 0 0,0 0 0,0 0 0,0 0 0,0 0 0,0 0 0,0 1 0,0-1 0,-1 0 0,1 0 0,0 1 0,0-1 0,0 1 0,0-1 0,-1 1 0,1-1 0,0 1 0,-1-1 0,1 1 0,0 0 0,-1-1 0,1 1 0,0 0 0,-1-1 0,1 2 0,3 4 0,-1 1 0,0 0 0,0-1 0,3 14 0,0-4 0,-5-13 0,0 0 0,0 0 0,1 0 0,-1 0 0,1 0 0,0-1 0,0 1 0,0 0 0,0-1 0,0 0 0,0 1 0,1-1 0,-1 0 0,1 0 0,0 0 0,4 2 0,-5-4 0,1 1 0,0 0 0,0-1 0,0 1 0,0-1 0,0 0 0,0 0 0,0 0 0,0-1 0,0 1 0,-1-1 0,1 1 0,0-1 0,0 0 0,0 0 0,-1 0 0,1-1 0,0 1 0,2-2 0,13-8 0,-1-1 0,-1-1 0,0 0 0,0-1 0,-1-1 0,-1 0 0,15-22 0,77-127 0,-94 144 0,17-35 0,-20 36 0,1 1 0,22-32 0,-19 36 0,-15 23 0,-6 15 0,0 18 0,1 1 0,2-1 0,2 1 0,2 0 0,4 47 0,-1-56 0,-3-24 0,1 0 0,1 0 0,0 0 0,0 0 0,1 0 0,0-1 0,0 1 0,1 0 0,6 11 0,-9-21 23,1 1 0,-1 0 0,0-1 0,1 1 0,-1 0 0,1-1 0,0 1 0,-1-1 0,1 1 0,-1-1 0,1 1 0,0-1 0,-1 1 0,1-1 0,0 1 0,0-1 0,-1 0 0,1 1 0,0-1 0,0 0 0,-1 0 0,1 0 0,0 0 0,0 0 0,0 0 0,0 0 0,-1 0 0,1 0 0,0 0 0,0 0 0,0 0 0,-1 0 0,1-1 0,0 1 0,0 0 0,-1-1 0,1 1 0,0 0 0,-1-1 0,1 1 0,0-1 0,0 0 0,2-1-641,-1 0 0,1-1 0,-1 1 0,1 0-1,-1-1 1,0 0 0,3-5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2:5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1299 5624,'0'0'5753,"11"5"-5462,-4-1-214,-5-3-53,1 1 1,-1 0-1,1-1 0,0 0 1,0 0-1,0 1 1,0-2-1,-1 1 1,1 0-1,0 0 1,0-1-1,1 0 0,-1 0 1,0 0-1,0 0 1,0 0-1,0 0 1,0-1-1,0 0 0,0 1 1,3-3-1,8-4 104,0-1 1,-1-1-1,0-1 0,-1 0 0,0 0 0,0-1 0,-1-1 0,-1 0 1,0 0-1,14-24 0,1-7 170,-2-1 0,18-50 0,48-100 656,-67 148-716,2-10 123,-3 0 0,-2-1 0,-3-1-1,16-110 1,-31 151-210,-1 14-75,0 0 1,1 0-1,-1-1 1,0 1-1,1 0 1,0 0-1,0 0 1,0 0 0,2-6-1,-2 9-57,0 1 1,0-1-1,0 1 0,-1-1 0,1 1 0,0-1 1,0 1-1,-1-1 0,1 1 0,0 0 0,-1-1 1,1 1-1,0 0 0,-1 0 0,1-1 0,-1 1 1,0 0-1,1 0 0,-1 0 0,0 0 0,1-1 1,-1 2-1,15 28 58,7 22-17,-3 1 1,-2 1-1,-2 1 1,-3 0-1,-2 1 1,-2 0-1,-3 1 1,-2 0-1,-3-1 1,-8 59-1,7-102-30,-1 1-1,-1 0 1,0 0 0,-1-1-1,0 1 1,-1-1 0,-1 0-1,-7 12 1,9-18-5,0-1 1,0-1-1,0 1 1,-1-1-1,0 1 0,0-1 1,-1-1-1,1 1 1,-1-1-1,0 0 0,0 0 1,-1-1-1,1 1 0,-1-1 1,1-1-1,-1 1 1,-10 1-1,-10 0 169,-1-2 1,-54-1-1,42-1 258,34-2-261,7 0-39,9-6-6,-7 7-147,6-3 22,0-1 1,18-4 0,5-3-15,43-19 34,39-18-3,-97 40-34,-1-1 1,0 0-1,-1-1 1,25-23-1,11-22 40,86-121 0,-103 130-24,-11 13 13,-2-1-1,-1-1 1,-2-1-1,-1 0 1,12-43-1,-9 12 7,-2 0-1,7-78 1,-15 43 38,-10 88-63,0 1-1,-1-1 1,-1 0-1,-6-28 1,7 42-16,1-1 0,0 1 0,-1 0 0,1 0 0,-1-1 0,1 1 0,-1 0 0,0 0 0,0 0 0,1 0 0,-3-2 0,3 3 3,-1-1-1,1 1 1,0 0-1,-1 0 1,1 0 0,-1 0-1,1-1 1,0 1-1,-1 0 1,1 0-1,0 0 1,-1 0 0,1 0-1,-1 0 1,1 0-1,0 0 1,-1 0 0,1 0-1,-1 0 1,1 0-1,0 0 1,-1 1-1,1-1 1,0 0 0,-1 0-1,0 1 1,-1 1 0,0 0 1,0 0 0,0 0-1,0 0 1,0 1-1,0-1 1,0 1 0,1-1-1,-2 4 1,-12 24-37,2 1 1,-17 60-1,-5 68-70,-13 207-269,44-290 363,3 0-1,12 101 1,-9-159 13,1 0-1,0-1 1,1 1 0,1-1 0,1 0 0,11 24 0,-15-38 4,0 0 1,0 0-1,1 0 1,-1 0-1,0-1 1,1 1-1,0-1 1,-1 0-1,1 0 1,0 0-1,0 0 1,0 0-1,1 0 1,-1-1-1,0 1 1,1-1-1,-1 0 1,0 0-1,1-1 1,0 1-1,-1-1 1,1 1-1,-1-1 1,1 0-1,-1-1 1,1 1-1,0 0 1,-1-1-1,1 0 1,5-2-1,9-3 24,0-1 1,-1-1-1,0 0 0,24-16 0,-29 16-13,5-2 15,0 0-1,-1-1 0,-1-1 0,0-1 1,-1 0-1,0-1 0,-1-1 0,15-19 1,-11 9 49,-1-2 1,-2 1 0,16-38-1,-29 60-66,1-1 0,-1 1 0,0 0 0,0-1 0,0 1 0,-1-1 0,0 1 0,0-1 0,0 1 0,0-1 0,-1 1 0,1-1 0,-1 1 0,-1-1 0,1 1 0,0 0-1,-1 0 1,0 0 0,0 0 0,0 0 0,-1 0 0,1 0 0,-1 0 0,0 1 0,0 0 0,0-1 0,0 1 0,-1 0 0,1 1 0,-1-1 0,0 0 0,1 1 0,-1 0 0,0 0 0,-1 0 0,1 1 0,0-1-1,0 1 1,-1 0 0,1 0 0,-6 0 0,0 0 0,0 1-1,1 0 1,-1 1-1,0 0 1,1 1-1,-1 0 1,1 0-1,-14 5 1,19-5-15,-1 1 0,0-1 0,1 1 0,-1 0 0,1 0 0,0 1 0,0-1 0,0 1 0,1 0 1,-1 0-1,1 0 0,0 0 0,0 1 0,1-1 0,-1 1 0,1 0 0,-2 4 0,-1 3-14,2 0-1,-1 1 0,1-1 0,1 0 0,0 1 1,1 0-1,0-1 0,1 1 0,1 0 1,0-1-1,0 1 0,1-1 0,1 1 0,0-1 1,1 0-1,0 0 0,1 0 0,0-1 1,1 1-1,0-1 0,1-1 0,0 1 1,1-1-1,16 18 0,-15-19 13,0 0-1,0-1 1,1 0 0,0 0 0,0-1-1,1 0 1,-1-1 0,2 0 0,19 7-1,-21-10 6,1-1-1,0 0 1,0 0-1,0-1 1,22-1-1,-27-1 8,0 0-1,1 0 1,-1-1-1,0 0 1,0 0-1,0 0 1,0-1 0,0 0-1,0 0 1,-1 0-1,9-8 1,-2 1 25,-1 0 0,0-1 0,0-1 0,-1 0 0,-1 0 0,13-23 0,36-86 187,-6 10 21,-48 104-226,-1 1 0,2 0 0,-1 0 0,0 0 0,1 0 0,9-8 0,-13 13-16,1 0-1,-1 0 0,0 0 1,1 0-1,-1 1 0,1-1 0,-1 0 1,1 1-1,0-1 0,-1 1 1,1-1-1,0 1 0,-1 0 0,1-1 1,0 1-1,-1 0 0,1 0 1,0 0-1,-1 1 0,1-1 1,0 0-1,-1 1 0,1-1 0,0 1 1,-1-1-1,1 1 0,-1 0 1,1 0-1,-1 0 0,1-1 0,-1 1 1,0 1-1,1-1 0,0 2 1,13 11-34,23 32 1,6 6-9,-34-45 50,-4-10 10,-6 1-16,0 1 0,1-1 0,-1 0-1,0 1 1,0-1 0,0 1 0,0-1-1,0 1 1,-1-1 0,1 1 0,0-1-1,-1-1 1,-1-2 11,0-1-1,1 1 0,-2 0 1,1 0-1,-1 0 1,1 1-1,-1-1 0,-1 0 1,1 1-1,-5-5 1,6 7-9,-1 0 0,1 1 0,0-1 0,0 1 1,-1 0-1,1 0 0,0 0 0,-1 0 0,1 0 1,-1 0-1,0 1 0,1-1 0,-1 1 0,0-1 1,1 1-1,-1 0 0,0 0 0,1 1 0,-1-1 0,1 0 1,-1 1-1,0 0 0,-3 1 0,-2 1 1,0 1 1,0 0-1,0 0 0,1 1 0,0 0 0,0 0 0,1 0 1,-11 11-1,3 0-11,1 0 1,-16 24 0,23-30-2,1 0 0,0 0 1,1 0-1,0 0 0,1 1 1,0-1-1,1 1 0,0 0 0,1 0 1,0 0-1,0 0 0,1 0 0,1 0 1,0 0-1,1 0 0,-1 0 0,2 0 1,0 0-1,8 19 0,-10-27 4,0-1 1,0 0-1,0 0 0,1 0 0,-1 1 1,1-1-1,-1 0 0,1-1 0,0 1 1,-1 0-1,1 0 0,0-1 0,0 1 1,0-1-1,0 0 0,1 1 0,-1-1 0,0 0 1,1 0-1,-1 0 0,0-1 0,1 1 1,-1-1-1,1 1 0,-1-1 0,1 0 1,-1 0-1,6 0 0,-3-1 7,-1 0 1,1-1-1,0 1 1,0-1-1,-1 0 1,1 0-1,-1-1 1,0 1-1,1-1 1,-1 0-1,-1 0 1,1-1-1,5-5 1,2-4 19,0-2 0,-1 1 1,0-1-1,-2 0 0,0-1 1,12-31-1,-5 1 142,11-59-1,-24 84-62,-1 20-100,-1 1 0,0-1-1,0 1 1,0-1 0,0 0 0,0 1 0,0-1 0,0 1 0,0-1 0,0 1-1,0-1 1,0 1 0,0-1 0,-1 0 0,1 1 0,0-1 0,0 1 0,-1-1 0,1 1-1,0-1 1,0 1 0,-1 0 0,1-1 0,-1 1 0,1-1 0,0 1 0,-1 0-1,1-1 1,-1 0 0,-1 4 4,0-1-1,0 0 1,0 0 0,0 1-1,0-1 1,1 1-1,-1-1 1,1 1 0,-1 3-1,-3 6 0,1 1 1,1-1-1,0 1 0,1 0 1,0 0-1,1 0 0,1 0 0,0 0 1,0 0-1,1-1 0,4 16 1,-3-18-4,1 1 0,0 0 0,0-1 0,1 0 0,1 0 0,0 0 0,0-1 0,1 1 0,0-1 0,0 0 0,1-1 0,1 0 0,12 12 0,-15-17 0,1 0-1,-1 0 1,0 0-1,1-1 1,0 0-1,-1 0 1,1 0-1,0-1 1,0 0-1,0 0 1,0 0-1,0-1 0,0 0 1,0 0-1,0 0 1,0-1-1,10-2 1,0-1 6,-1 0 1,1-1-1,-1 0 1,0-1-1,20-12 1,17-14 51,-2-2 0,-1-2 0,80-78 0,-82 58 31,-25 29-16,-54 64 49,-95 123-106,119-150-26,0 1 1,1 1 0,1-1-1,0 1 1,1 0 0,0 1-1,1-1 1,-5 23 0,9-32 3,0-1 0,0 1 0,1-1 1,-1 1-1,1-1 0,-1 0 0,1 1 1,0-1-1,0 0 0,0 1 1,0-1-1,0 0 0,0 0 0,1 0 1,-1 0-1,1 0 0,0 0 0,-1 0 1,1-1-1,0 1 0,0-1 1,0 1-1,0-1 0,0 0 0,0 1 1,1-1-1,-1 0 0,0-1 0,1 1 1,-1 0-1,0-1 0,1 1 1,-1-1-1,1 0 0,-1 1 0,1-1 1,-1-1-1,1 1 0,-1 0 0,1-1 1,-1 1-1,0-1 0,5-1 1,6-5 4,-1-1 1,0-1 0,0 0 0,0 0-1,-1-1 1,-1-1 0,0 0 0,0 0-1,-1-1 1,-1 0 0,11-21 0,2-6 19,-3-2 0,22-67 0,-19 34 22,-3-2 0,-4 0 0,-2 0 0,1-100 1,-13 132 4,-2 1 1,-8-52 0,9 92-51,1 0 1,-1 0-1,1 0 1,-1 0-1,0 0 1,0 0-1,0 1 1,-1-1-1,1 0 1,-1 1 0,-2-4-1,3 6 0,1-1 0,-1 1-1,0-1 1,0 1 0,1-1-1,-1 1 1,0-1 0,0 1-1,0 0 1,0 0 0,0 0-1,1-1 1,-1 1 0,0 0 0,0 0-1,0 0 1,0 0 0,0 0-1,0 1 1,0-1 0,0 0-1,1 0 1,-1 0 0,0 1-1,0-1 1,0 1 0,0-1 0,1 0-1,-1 1 1,0-1 0,0 1-1,1 0 1,-1-1 0,0 1-1,1 0 1,-1-1 0,1 1-1,-2 1 1,-5 6-15,0 1 0,1 0 0,0 0 0,0 0 0,1 1 0,0 0 0,1 0 0,0 0 0,-4 18 0,-2 14-73,-5 48 1,10-56 39,-3 21-12,2 0 0,3 0 0,2 1 0,2-1 0,3 0 0,11 60 0,-13-103 51,1 0 1,0-1-1,1 1 1,0-1-1,10 20 0,-12-28 10,0-1-1,0 1 1,0 0-1,0-1 0,1 1 1,-1-1-1,1 0 1,0 1-1,-1-1 0,1 0 1,0-1-1,0 1 0,0-1 1,0 1-1,1-1 1,-1 0-1,0 0 0,0 0 1,1 0-1,-1-1 1,0 0-1,1 1 0,-1-1 1,1 0-1,3-1 1,2-1 11,-1 1 0,0-1 1,1-1-1,-1 0 1,0 0-1,0-1 0,-1 1 1,1-2-1,-1 1 1,0-1-1,0 0 0,-1-1 1,7-5-1,11-14 77,40-52-1,-46 54-48,-2 2 10,34-39 224,-49 60-273,-1 0 0,0 0 0,0 0 0,0 0 0,0 0 0,0 0 0,0 0 0,0-1 0,0 1 0,0 0 1,0 0-1,0 0 0,0 0 0,0 0 0,0 0 0,1 0 0,-1 0 0,0 0 0,0 0 0,0 0 0,0 0 0,0 0 0,0 0 0,0 0 0,0 0 0,0 0 0,1 0 0,-1 0 0,0 0 0,0 0 0,0 0 0,0 0 0,0 0 0,0 0 0,0 0 0,0 0 0,0 0 0,1 0 0,-1 0 0,0 0 0,0 0 0,0 0 0,0 0 0,0 0 1,0 0-1,0 0 0,0 0 0,0 0 0,0 1 0,0-1 0,0 0 0,1 0 0,-1 0 0,0 0 0,1 9 31,-3 12 3,2-19-28,-18 187 109,17-183-104,1 1-1,0 0 1,1 0-1,0 0 1,0-1 0,3 11-1,-4-16-7,0 0 0,1 0 0,-1 0 0,0 0 0,1 1 0,-1-1 0,1-1 0,-1 1 0,1 0 0,-1 0 0,1 0 0,0 0 0,-1 0 0,1 0 0,0-1 0,0 1 0,-1 0 0,1-1 0,0 1 0,0 0 0,0-1 0,0 1 0,0-1 0,0 0 0,0 1 0,0-1 0,0 0 0,0 0 0,0 1-1,1-1 1,-1 0 0,0 0 0,0 0 0,0 0 0,0 0 0,0-1 0,0 1 0,0 0 0,0 0 0,0-1 0,0 1 0,0-1 0,0 1 0,0-1 0,0 1 0,0-1 0,0 1 0,1-2 0,13-10 78,0 0 0,-1 0 1,-1-1-1,0-1 0,16-22 1,4-5 241,-33 41-315,1-1-1,-1 1 0,0-1 0,1 1 1,-1-1-1,1 1 0,-1-1 0,1 1 0,-1-1 1,1 1-1,-1-1 0,1 1 0,-1 0 0,1-1 1,-1 1-1,1 0 0,0 0 0,-1-1 0,1 1 1,0 0-1,-1 0 0,1 0 0,-1 0 1,1 0-1,0 0 0,-1 0 0,1 0 0,0 0 1,0 0-1,0 1-2,0 0 1,-1-1-1,1 1 1,0 0-1,-1 0 1,1 0-1,-1 0 1,1 0-1,-1-1 0,1 1 1,-1 0-1,1 0 1,-1 0-1,0 0 1,1 2-1,1 43 67,-6 6-25,-3-1 0,-2 0-1,-2 0 1,-25 72 0,10-56 13,-2-1 1,-61 104 0,82-159-54,-1 1 0,0-1 0,0-1 0,-15 15 0,19-21-1,-1 0-1,1-1 1,-1 1-1,0-1 1,0 0 0,0 0-1,-1-1 1,1 0-1,0 1 1,-1-2-1,0 1 1,-9 1-1,13-3-3,0 0 0,0 0 0,0 0 0,-1 0 0,1 0 0,0 0 0,0-1 0,0 1 0,0-1-1,0 1 1,0-1 0,0 0 0,0 0 0,0 0 0,1 0 0,-1 0 0,0 0 0,-2-3 0,1 1 4,1 1 0,0-1 0,-1 0 0,2 0 0,-1 0 0,0 0 0,0-1 0,1 1 0,0 0 0,-2-6 0,2 2 9,0 1 0,0-1 0,0 1 0,0-1-1,1 1 1,1-1 0,-1 1 0,1-1 0,0 0 0,0 1-1,1 0 1,3-9 0,-2 9-1,0 0-1,1 0 1,0 1 0,0 0-1,0 0 1,1 0 0,8-7-1,43-29 63,-29 22-47,7-5 24,0 1 0,44-21-1,-17 14 16,-18 7-26,66-23 0,-83 32-138,-19 7-3936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2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7024,'0'0'7857,"13"-7"-7392,2-1-313,0 0-1,1 1 1,0 1-1,0 0 1,27-5 0,261-54 1699,-73 14-3740,-217 49-9689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2:5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1114 7432,'0'0'8497,"13"-5"-8066,43-22 0,-51 24-348,1 0-1,-1-1 0,0 0 0,0-1 0,0 1 0,-1-1 1,1 0-1,-1 0 0,0 0 0,-1 0 0,1-1 0,-1 0 0,4-10 1,-2 6 33,11-28 279,-2 0-1,-1-2 1,11-61 0,0 0 441,-15 72-509,-5 20-85,-2 0 0,1 1 0,-1-1 0,0 0 1,0-17-1,-2 25-92,4 0 242,0 9-224,2 10-56,14 66 60,-5 1-1,8 121 1,-22-187-126,-1 1 0,0 0 0,-2-1 0,0 1 0,-7 24 0,9-43-40,0 0 0,0 0 0,0 0 0,-1 0 0,1 0 0,-1 0 0,1 0 0,0-1 0,-1 1 0,1 0 0,-1 0 1,0 0-1,1-1 0,-1 1 0,0 0 0,1-1 0,-1 1 0,0-1 0,0 1 0,0 0 0,0-1 0,1 0 0,-1 1 0,0-1 0,0 0 0,0 1 0,0-1 0,0 0 0,0 0 0,0 0 1,0 0-1,0 0 0,0 0 0,0 0 0,0 0 0,0 0 0,0 0 0,0 0 0,0-1 0,0 1 0,1 0 0,-1-1 0,0 1 0,0-1 0,0 1 0,0-1 0,0 1 0,-1-2 0,-4-2 32,-1-1 1,1 0-1,0 0 0,-9-10 0,1-2 93,1-1 1,-19-34 0,19 30 55,13 22-178,-1-1-1,1 1 1,0 0 0,0 0-1,-1 0 1,1-1-1,0 1 1,0 0 0,-1-1-1,1 1 1,0 0 0,0 0-1,0-1 1,-1 1-1,1 0 1,0-1 0,0 1-1,0 0 1,0-1-1,0 1 1,0 0 0,0-1-1,0 1 1,0 0-1,0-1 1,0 1 0,0-1-1,0 1 1,0 0-1,0-1 1,0 1 0,0 0-1,0-1 1,1 1-1,-1 0 1,0 0 0,0-1-1,0 1 1,1 0-1,-1-1 1,0 1 0,21 4 61,3 3-76,0-1 0,1-1 0,-1-1 1,1-1-1,0-1 0,-1-1 0,36-3 0,-46 0 9,-1 0 0,0 0-1,0-1 1,1-1 0,-2 0 0,1-1 0,0-1 0,-1 1 0,0-2 0,-1 0 0,1 0-1,-1-1 1,-1-1 0,1 0 0,11-13 0,13-24 36,-1-2 1,40-75-1,-65 106-21,5-11 16,-1 0 1,-1 0-1,-2-2 0,-1 1 1,-1-1-1,4-36 0,-4 6 35,-3-1 1,-3-69-1,-2 114-46,0 0 1,-1 0-1,-1 0 0,0 1 1,-1-1-1,-1 0 1,0 1-1,-12-28 1,16 43-24,-1-1 0,1 1 0,0-1 0,0 0 0,-1 1 0,1-1 0,0 1 0,-1-1 0,1 1 0,0-1 0,-1 1 0,1-1 0,-1 1 0,1-1 0,-1 1 0,1-1 0,-1 1 0,1 0 0,-1-1 0,1 1 1,-1 0-1,1 0 0,-1-1 0,0 1 0,1 0 0,-1 0 0,0 0 0,1 0 0,-1 0 0,0 0 0,1 0 0,-1 0 0,1 0 0,-1 0 0,0 0 0,1 0 0,-1 0 0,0 1 0,1-1 0,-1 0 0,1 0 1,-1 1-1,1-1 0,-2 1 0,-1 2-4,0 0 0,0 0 0,0 0 0,0 1 0,-3 5 0,0-1-6,-1 3-4,0 0 0,1 1 1,0-1-1,1 1 0,0 1 0,0-1 1,2 1-1,-4 19 0,1 13-33,-1 51 0,6-80 33,-1 39-47,4 0 0,1 0 1,3 0-1,17 72 1,-16-98 32,1-1 1,1 0-1,1-1 1,19 36 0,-28-61 29,0-1 0,1 1 0,-1 0 1,0-1-1,1 1 0,-1 0 1,1-1-1,-1 0 0,1 1 1,-1-1-1,1 0 0,0 0 0,0 0 1,0 0-1,0 0 0,0 0 1,0-1-1,0 1 0,0-1 1,0 1-1,0-1 0,0 0 0,0 0 1,0 0-1,0 0 0,1 0 1,-1 0-1,0 0 0,0-1 1,0 1-1,0-1 0,0 0 0,3-1 1,6-3 21,0-1 0,-1 0 0,0 0 0,16-14 0,-15 12 0,-9 6-20,144-99 231,-125 88-194,1 0 1,0 2-1,1 1 1,0 1 0,28-7-1,28-2 146,-113 48-16,3-4-130,-53 55 1,72-67-30,1 1-1,0 0 0,0 1 0,2-1 1,0 2-1,-11 26 0,19-38-9,-1 1-1,1-1 0,-1 1 1,2-1-1,-1 1 0,0 0 1,1-1-1,0 1 0,2 7 1,-2-12-2,0 1 1,0-1 0,1 0-1,-1 1 1,1-1-1,-1 0 1,1 1 0,0-1-1,-1 0 1,1 0 0,0 0-1,0 0 1,0 0 0,0 0-1,0 0 1,0 0-1,1 1 1,0-1 1,-1-1-1,1 1 1,-1-1-1,1 1 1,0-1 0,-1 0-1,1 1 1,0-1-1,-1 0 1,1 0-1,0 0 1,-1-1-1,1 1 1,0 0 0,-1-1-1,1 1 1,-1-1-1,3 0 1,2-2 9,0 0 1,0 0 0,-1 0-1,1-1 1,-1 0-1,0 0 1,0-1 0,0 1-1,-1-1 1,1 0-1,-1-1 1,6-9 0,4-9 92,19-45 1,-21 43-34,-1 4 26,-7 14-41,0 0 0,0 0 0,-1 0 1,0-1-1,0 1 0,1-10 0,-4 18-51,0 0 0,0 0-1,1 0 1,-1-1 0,0 1-1,0 0 1,0 0 0,0 0-1,0-1 1,0 1 0,0 0-1,0 0 1,0-1 0,0 1-1,0 0 1,0 0 0,0 0 0,0-1-1,0 1 1,0 0 0,0 0-1,0-1 1,0 1 0,0 0-1,0 0 1,0 0 0,-1-1-1,1 1 1,0 0 0,0 0-1,0 0 1,0 0 0,0-1 0,-1 1-1,1 0 1,0 0 0,0 0-1,0 0 1,-1 0 0,1-1-1,-8 9 91,-5 14-59,10-13-41,0 0 1,1 0-1,1 0 0,-1 1 1,1-1-1,1 0 1,0 0-1,0 1 0,1-1 1,3 17-1,0-9-6,1 1 0,0-1 0,2 0-1,12 25 1,-16-38 7,-1 0 0,0 1 1,1-1-1,0-1 0,-1 1 0,2 0 0,-1-1 0,0 1 0,1-1 1,-1 0-1,1 0 0,0 0 0,0-1 0,0 1 0,1-1 0,8 3 1,-9-4 0,0 0 0,0-1 1,0 0-1,0 0 1,0 0-1,0 0 0,0-1 1,-1 1-1,1-1 1,0 0-1,0 0 0,0-1 1,0 1-1,-1-1 1,1 1-1,-1-1 0,1 0 1,-1-1-1,0 1 1,0-1-1,4-3 0,7-8 11,1-1 0,-2-1-1,0 0 1,14-23-1,40-78 45,-63 108-44,22-43 37,-2-1 0,-2-1 0,22-93 0,-22 49 99,12-126 0,-33 213-122,0-1 1,-1-20 0,0 32-23,0-1 1,0 1-1,0 0 0,0 0 1,0 0-1,0-1 1,0 1-1,0 0 1,0 0-1,0 0 0,0-1 1,0 1-1,0 0 1,0 0-1,0-1 0,0 1 1,0 0-1,0 0 1,-1 0-1,1-1 0,0 1 1,0 0-1,0 0 1,0 0-1,0 0 1,-1-1-1,1 1 0,0 0 1,0 0-1,0 0 1,0 0-1,-1 0 0,1 0 1,0-1-1,0 1 1,0 0-1,-1 0 0,1 0 1,0 0-1,0 0 1,0 0-1,-1 0 1,1 0-1,0 0 0,-10 9 8,-7 18-6,2 8-23,2-1-1,1 1 1,2 1 0,2 0 0,1 1 0,-3 40-1,6-15-40,3 0 0,13 117 0,-10-162 44,1 0 1,1 0-1,0 0 0,1-1 0,1 1 0,0-1 1,11 18-1,-14-30 16,0 1 1,0 0-1,1-1 0,0 1 1,0-1-1,0 0 0,0 0 1,0-1-1,1 1 0,9 5 1,-9-8 6,-1 1 0,0-1 0,0 1 0,1-1 0,-1-1 0,0 1 1,1 0-1,-1-1 0,1 0 0,-1 0 0,1-1 0,-1 1 0,1-1 0,-1 0 0,8-2 0,-1-1 9,-1-1-1,1 0 1,-1 0-1,0-1 1,-1-1-1,1 1 1,-1-2-1,12-12 1,-9 9 18,-2-1 0,1-1 0,-2 0 1,0 0-1,13-24 0,-19 30-5,0 1 0,-1-1 1,0-1-1,0 1 0,0 0 0,-1 0 0,0-1 0,0-11 1,-1 17-20,-1 0 1,1 1 0,0-1-1,0 0 1,-1 0 0,1 1-1,-1-1 1,1 0-1,-1 1 1,0-1 0,0 1-1,0-1 1,0 1 0,0-1-1,0 1 1,0 0 0,-1-2-1,0 2-1,0 0-1,0 0 0,1 1 0,-1-1 1,0 0-1,0 1 0,0-1 0,0 1 1,0 0-1,0-1 0,0 1 0,1 0 1,-1 0-1,0 0 0,0 1 0,0-1 1,0 0-1,0 1 0,-2 0 0,-2 1 2,1-1 0,-1 1-1,1 1 1,-1-1-1,1 1 1,0 0-1,0 0 1,0 0 0,1 1-1,-1 0 1,1-1-1,0 2 1,-6 6-1,8-8-8,0 0 0,0 0-1,0 0 1,1 0-1,0 0 1,-1 0 0,1 0-1,0 1 1,1-1-1,-1 0 1,0 1-1,1-1 1,0 0 0,0 1-1,0-1 1,0 1-1,0-1 1,1 0 0,0 1-1,-1-1 1,1 0-1,0 1 1,1-1 0,2 5-1,1 0 6,0-1 0,0 1 1,1-1-1,0 0 0,0-1 0,1 0 0,0 0 0,0 0 1,0-1-1,1 1 0,0-2 0,0 1 0,11 3 0,-1-1 6,1 0-1,0-1 1,0-1-1,1-1 0,22 2 1,-28-5 9,1-1 0,-1 0 0,1-1 1,16-3-1,-26 4-70,-1-1-1,0 1 1,0-1 0,0-1-1,0 1 1,0 0 0,0-1-1,0 0 1,0 0 0,-1 0 0,1-1-1,-1 1 1,1-1 0,-1 1-1,0-1 1,0 0 0,0-1-1,3-4 1,-6 7-41,1-1 0,0 0 0,-1 1-1,0-1 1,1 0 0,-1 1 0,0-1 0,0 0 0,0 0-1,0 1 1,0-1 0,0 0 0,-1 1 0,1-1-1,-2-3 1,-2-4-3515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2:5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12960,'0'0'1149,"17"-1"-809,295-15 867,-26 10 104,-271 6-1329,-12 0-158,0 0 0,1 0 0,-1 0 0,0-1-1,0 1 1,1-1 0,-1 1 0,0-1 0,6-2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2:5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11048,'0'0'1416,"131"-38"-872,-12 14-64,14-10 8,8-9-184,-6 9 8,-8 16-16,-12 6 8,-14 6-64,-17-2 0,-11-6-160,-43 6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0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189 745 5920,'0'0'6873,"-3"10"-6436,-84 401 1913,56-240-1457,7-76-327,-2 8 237,8-44 457,65-259 1442,58-216-1304,-81 337-1158,-8 22 79,2 1 0,35-72 0,-35 100-51,-18 28-260,1-1 0,-1 1 0,0-1 0,1 1 0,-1-1 0,0 1 0,0-1 0,1 1 1,-1-1-1,1 1 0,-1 0 0,1-1 0,-1 1 0,0 0 0,1-1 0,-1 1 0,1 0 0,-1 0 0,1-1 0,-1 1 1,1 0-1,0 0 0,-1 0 0,1 0 0,-1 0 0,1 0 0,-1 0 0,1 0 0,-1 0 0,1 0 0,0 0 1,-1 0-1,1 0 0,-1 0 0,1 0 0,-1 0 0,1 1 0,-1-1 0,1 0 0,-1 1 0,1-1 0,-1 0 1,1 0-1,-1 1 0,1-1 0,-1 1 0,0-1 0,1 1 0,-1-1 0,8 13 23,-2 0 0,0 0 0,0 1 1,-1 0-1,-1 0 0,-1 0 0,1 0 0,0 20 0,0 15 16,-4 53-1,0-98-41,0 12 10,-1-1 1,0 0 0,-1 1 0,-1-1 0,0 0 0,-1 0 0,0 0-1,-10 20 1,13-34-9,1 0-1,-1 0 1,0 0-1,0 0 1,0 0-1,1 0 1,-1 0-1,0 0 1,0 0-1,0 0 1,0-1-1,0 1 1,-1 0-1,1-1 1,0 1-1,0-1 1,0 1-1,-1-1 1,1 0-1,0 1 1,0-1-1,-1 0 1,1 0-1,0 0 1,-1 0-1,1 0 1,0 0-1,0 0 1,-1 0 0,1-1-1,0 1 1,0-1-1,-1 1 1,1 0-1,0-1 1,0 0-1,0 1 1,0-1-1,0 0 1,0 0-1,0 1 1,-1-2-1,-3-2 26,0 0 1,0-1-1,0 1 0,1-1 0,0 0 0,0 0 0,-4-7 1,5 7 2,1 0 1,-1 0-1,1 0 1,0 0 0,0 0-1,1-1 1,-1 1 0,1-1-1,0-6 1,1 10-26,0-1 0,0 1 0,1-1 0,-1 1 0,1 0 0,0-1 0,-1 1 0,1-1 0,0 1 0,0 0-1,1 0 1,-1-1 0,0 1 0,1 0 0,-1 0 0,1 0 0,0 1 0,0-1 0,0 0 0,0 1 0,0-1 0,3-1 0,7-4 2,1 0 1,-1 1 0,1 1-1,1 0 1,-1 1-1,20-4 1,87-9 14,-82 13-17,-5 0-6,-1-1 0,0-1 1,-1-2-1,0-2 0,38-16 0,-52 18 3,0-1 0,-1 0 0,0-2 0,0 0 0,-1 0 0,-1-1 1,0-1-1,-1-1 0,0 0 0,16-23 0,-14 14 5,-2 0 0,-1-2 1,0 1-1,-2-2 0,-1 1 0,12-53 1,-12 24 29,-1-1 0,-1-78 0,-6 110-18,-2 0 0,-4-28 1,3 42-12,0 0 1,0 1-1,-1-1 0,0 0 1,0 1-1,-1 0 0,0 0 1,-8-12-1,12 19-11,-1 0 0,0 0 0,0 0 0,0 0 0,0 0 0,0 1-1,0-1 1,0 0 0,0 0 0,0 0 0,0 1 0,0-1 0,0 1 0,-1-1 0,1 1 0,0-1 0,0 1-1,-1 0 1,1 0 0,0-1 0,-2 1 0,0 0 0,1 1 0,-1-1 0,1 1 0,-1 0 0,1-1 0,0 1 0,0 0 0,-1 0 0,1 0 0,-4 3 0,-1 2-1,-1 0 0,1 1 0,0 0 0,-11 14 0,3 1-11,1 1 0,1 0 0,1 1 0,1 1 0,1 0 0,1 0 0,-11 50 0,5 5-38,-5 106 1,17-144 21,1 0 1,3 0 0,1 0-1,2-1 1,2 1 0,2-1-1,18 59 1,-23-93 13,0 1 0,0 0 0,0-1 0,1 0 0,0 1 0,1-2 0,-1 1 0,1 0 0,1-1 0,-1 0 0,1 0 0,0-1 0,0 1 0,1-1 0,12 7 0,-17-11 10,0-1 0,1 1 0,-1-1 0,0 0 0,0 1 0,1-1 0,-1 0 0,0-1 0,0 1 0,1 0 0,-1-1 0,0 1 0,0-1 0,0 1 0,0-1 0,0 0 0,3-2 0,35-22 20,-29 18-21,143-105 38,-58 41 49,62-39 242,-123 89-189,-34 19-86,-6 3-26,-8 3-10,-9 9-21,0-1 0,1 2 1,1 1-1,0 1 0,1 0 0,-18 21 1,6-1-2,1 0 1,-33 57 0,58-87 6,1 0 0,0 1 0,0 0 0,1 0 0,0 0 0,0 0 0,1 1 0,0-1 0,0 1 0,-1 10 0,3-18 1,0 1-1,0-1 1,0 1 0,0-1-1,0 1 1,0-1 0,0 1-1,0-1 1,0 0 0,1 1-1,-1-1 1,0 1-1,0-1 1,0 1 0,1-1-1,-1 0 1,0 1 0,1-1-1,-1 1 1,0-1-1,1 0 1,-1 1 0,0-1-1,1 0 1,-1 0 0,1 1-1,-1-1 1,0 0 0,1 0-1,-1 0 1,1 1-1,-1-1 1,1 0 0,-1 0-1,1 0 1,-1 0 0,1 0-1,-1 0 1,1 0 0,-1 0-1,1 0 1,-1 0-1,0 0 1,1 0 0,-1-1-1,1 1 1,-1 0 0,1 0-1,-1 0 1,1-1 0,-1 1-1,0 0 1,1 0-1,-1-1 1,1 1 0,27-19 46,-17 7-23,1-1 0,-1 0-1,-1-1 1,-1 0 0,11-20 0,11-16 46,-5 11 66,29-55 0,-54 92-130,15-27 106,-15 28-102,0 0-1,0-1 1,0 1-1,0 0 1,0 0-1,0 0 1,0 0 0,0 0-1,1 0 1,-1 0-1,0 0 1,0 0 0,1 1-1,-1-1 1,1 0-1,-1 1 1,1-1 0,1 0-1,-2 2-4,1 0-1,-1 0 0,1 0 1,-1 0-1,0 0 1,1 0-1,-1 0 0,0 0 1,0 1-1,0-1 1,0 0-1,0 1 0,0-1 1,-1 1-1,1-1 1,0 1-1,0 1 0,2 2 1,24 50 15,-21-40-20,1 0 0,1-1-1,0 0 1,1 0 0,0-1-1,1 0 1,0 0 0,24 21-1,-31-32 2,0 0 0,0 0 0,0 0 0,0-1 0,0 1 0,0-1 0,0 0 0,1 0-1,-1 0 1,0 0 0,1 0 0,-1-1 0,1 0 0,-1 1 0,1-1 0,-1-1-1,1 1 1,-1 0 0,1-1 0,-1 0 0,0 1 0,1-2 0,-1 1 0,0 0-1,0 0 1,0-1 0,0 0 0,5-3 0,6-5 18,0-1 1,-1-1-1,-1 0 1,17-21-1,-14 16-4,15-20 113,42-68 0,-24 32 141,-47 72-266,-1 0 0,1 0-1,-1 1 1,1-1 0,-1 0 0,1 0-1,-1 1 1,1-1 0,0 0 0,-1 1-1,1-1 1,0 0 0,0 1 0,0-1 0,-1 1-1,1 0 1,0-1 0,0 1 0,1-1-1,-2 2-1,1-1 0,-1 0 0,1 0-1,-1 1 1,0-1 0,1 0 0,-1 1-1,0-1 1,1 1 0,-1-1 0,0 0-1,0 1 1,1-1 0,-1 1 0,0-1-1,0 1 1,0-1 0,1 1 0,-1-1-1,0 1 1,0-1 0,0 1 0,0-1-1,0 1 1,-1 42-2,0-40 3,-3 47-29,-9 84-33,10-110 51,-2 0 1,-1 0-1,-11 31 0,16-54 11,1 1 0,-1 0-1,1-1 1,-1 1-1,1-1 1,-1 1 0,0-1-1,0 1 1,0-1-1,0 0 1,0 1-1,0-1 1,0 0 0,0 0-1,-1 0 1,1 0-1,0 0 1,-1 0 0,1 0-1,0 0 1,-1 0-1,1-1 1,-1 1-1,0-1 1,1 1 0,-1-1-1,1 1 1,-1-1-1,0 0 1,1 0 0,-1 0-1,-2 0 1,-2-2 18,0 0 1,0 0 0,0-1 0,1 0-1,-1 0 1,1 0 0,-6-5 0,7 6-10,-26-25 155,30 27-165,0 0-1,0 0 0,0 0 0,-1 0 0,1 0 1,0 0-1,0 0 0,0 0 0,0-1 0,0 1 0,0 0 1,0 0-1,0 0 0,0 0 0,0 0 0,0 0 1,0 0-1,0 0 0,0 0 0,0 0 0,0-1 1,-1 1-1,1 0 0,0 0 0,0 0 0,0 0 0,0 0 1,0 0-1,0 0 0,0 0 0,0-1 0,0 1 1,1 0-1,-1 0 0,0 0 0,0 0 0,0 0 0,0 0 1,0 0-1,0 0 0,0 0 0,0-1 0,0 1 1,0 0-1,0 0 0,0 0 0,0 0 0,0 0 1,0 0-1,0 0 0,1 0 0,-1 0 0,0 0 0,0 0 1,9-4 2,12-1-19,-21 5 13,19-4-8,0-2-1,0 0 1,-1-1 0,0 0-1,-1-1 1,1-2 0,15-11-1,107-87 104,-85 62-21,21-15 57,-74 59-129,1 0 0,0 0-1,0 0 1,0 0 0,0 0-1,0 1 1,1-1 0,-1 1-1,0 0 1,1 0 0,6-1 0,-9 2 0,0 0 1,1 0 0,-1 0 0,0 1-1,1-1 1,-1 0 0,0 1 0,0-1-1,1 1 1,-1-1 0,0 1 0,0 0-1,0-1 1,0 1 0,0 0 0,0 0-1,0 0 1,0 0 0,0 0 0,0 0-1,0 0 1,-1 0 0,1 0 0,0 0-1,-1 0 1,1 1 0,-1-1 0,1 0-1,-1 0 1,0 1 0,1-1 0,-1 0-1,0 2 1,1 9-1,0 0 0,0 0 0,-1-1 0,-1 1-1,0 0 1,-4 18 0,2-17 19,1 1 0,1-1 1,0 1-1,2 20 0,-1-34-17,0 1 1,0-1 0,0 0-1,0 0 1,0 0-1,0 0 1,0 0-1,0 1 1,0-1 0,0 0-1,0 0 1,0 0-1,0 0 1,0 0 0,0 0-1,0 1 1,1-1-1,-1 0 1,0 0 0,0 0-1,0 0 1,0 0-1,0 0 1,0 0 0,0 0-1,0 1 1,1-1-1,-1 0 1,0 0 0,0 0-1,0 0 1,0 0-1,0 0 1,1 0-1,-1 0 1,0 0 0,0 0-1,0 0 1,0 0-1,0 0 1,1 0 0,6-4 38,10-14 11,-13 14-28,58-65 175,-45 47-109,1 1 0,1 1 1,30-24-1,-48 43-83,0 1 1,0-1-1,0 0 1,0 0-1,0 0 1,0 1-1,0-1 1,0 0-1,0 1 1,0-1-1,1 1 1,-1-1-1,0 1 1,0 0-1,1-1 1,-1 1 0,0 0-1,0 0 1,1 0-1,-1 0 1,0 0-1,1 0 1,1 1-1,-2 0-2,0 0 1,-1-1-1,1 1 0,0 0 0,0 0 0,-1 0 0,1 0 1,-1 0-1,1 0 0,-1 1 0,1-1 0,-1 0 0,0 0 1,1 0-1,-1 0 0,0 0 0,0 1 0,0-1 0,0 2 1,-1 9 6,0 0 1,0 0 0,-5 16 0,6-26-11,-8 31 22,-10 52 80,27-93-57,0 0 0,-1 0-1,11-14 1,6-13 21,-18 23-41,1 2 0,0-1 0,1 1 0,0 0 0,17-14 0,-9 8-1,-15 14-21,1-1-1,-1 1 1,0-1-1,1 1 1,0 0-1,-1 0 1,1 0-1,0 1 1,0-1-1,0 1 1,0-1-1,0 1 1,5-1-1,-6 4-6,-1 0-1,0 0 0,1 0 1,-1 0-1,0 1 0,0-1 1,0 0-1,-1 1 0,1-1 0,-1 1 1,1-1-1,-1 5 0,1-2 11,4 25 2,4 22 1,-8-48-7,0 1-1,1-1 0,-1-1 0,1 1 0,0 0 1,0 0-1,0-1 0,0 1 0,6 5 0,-6-7 1,1 0 0,0 0-1,0 0 1,0-1-1,0 1 1,0-1-1,0 0 1,1 0 0,-1 0-1,0 0 1,1-1-1,-1 1 1,0-1-1,1 0 1,-1 0 0,1 0-1,-1 0 1,0-1-1,5 0 1,7-3 27,-1 1 1,27-11-1,1-5 51,-1-2 0,59-41 0,-78 48-43,-7 4-1,2 0 25,-1-1 0,0 0 1,-1-1-1,23-23 0,-47 44 4,-42 43-93,37-33 23,1-1-1,1 1 1,-18 38-1,26-46 4,0 0-1,0 0 0,1 1 0,0 0 1,1 0-1,0-1 0,1 1 0,1 23 1,0-34 3,-1 0 1,1 0 0,1 1-1,-1-1 1,0 0 0,0 0 0,0 0-1,0 0 1,1 0 0,-1 0-1,1 0 1,-1 0 0,0 0-1,1 0 1,0 0 0,-1-1 0,1 1-1,-1 0 1,1 0 0,0 0-1,0-1 1,0 1 0,-1 0-1,1-1 1,0 1 0,0-1-1,0 1 1,0-1 0,0 1 0,0-1-1,0 0 1,0 1 0,0-1-1,0 0 1,0 0 0,0 0-1,0 0 1,0 0 0,0 0-1,0 0 1,1 0 0,-1 0 0,0 0-1,0-1 1,1 0 0,2 0 13,0 0 0,0-1 1,0 1-1,0-1 1,-1 0-1,1 0 0,-1-1 1,0 1-1,0-1 0,6-5 1,19-30 141,31-53 0,-28 40-101,-19 38-57,-11 12 0,-1 1 0,0 0 0,1 0 0,-1 0 0,0-1 0,1 1 0,-1 0 0,1 0 0,-1 0 0,0 0 0,1 0 0,-1 0 0,0 0 0,1 0 0,-1 0 0,1 0 0,-1 0 0,0 0 0,1 0 0,-1 0 0,0 0 0,1 0 0,-1 1 0,1-1 0,1 2 0,-1-1 0,1 1 0,0 0 0,-1 0 0,0 0 0,1 0 0,-1 0 0,0 0 0,0 1 0,1 2 0,6 13 0,-2-2 0,1-1 0,1-1 0,0 1 0,12 15 0,-13-21 0,-1-1 0,1 0 0,1-1 0,-1 1 0,1-1 0,1-1 0,12 9 0,-17-13 0,1 0 0,0 0 0,-1 0 0,1-1 0,0 0 0,0 0 0,0 0 0,0 0 0,0-1 0,0 1 0,0-2 0,0 1 0,0 0 0,0-1 0,0 0 0,0 0 0,8-3 0,27-13 861,-18 6-5858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0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1008 7832,'0'0'7201,"11"-7"-6753,33-23 1,-38 25-315,0-1-1,0 0 0,0 0 1,-1 0-1,0-1 1,0 0-1,-1 0 0,1 0 1,-2-1-1,5-9 0,8-15 269,12-17 394,38-47 0,-52 77-419,2 0-1,1 2 0,0 0 0,1 1 0,25-18 1,-26 19 79,-15 13-366,0 0 1,0 0-1,0 0 1,0 0-1,1 0 1,-1 0 0,1 1-1,0-1 1,-1 1-1,1-1 1,0 1 0,0 0-1,-1 0 1,7-1-1,-8 2-60,0 1-1,0-1 0,0 0 1,0 0-1,-1 0 1,1 1-1,0-1 1,0 0-1,0 1 0,0-1 1,-1 1-1,1-1 1,0 1-1,0-1 0,-1 1 1,1-1-1,0 1 1,-1 0-1,1-1 0,-1 1 1,1 0-1,-1 0 1,1 0-1,-1-1 0,1 1 1,-1 0-1,0 0 1,1 0-1,-1 0 0,0 0 1,0-1-1,0 1 1,0 0-1,0 0 0,0 2 1,-3 39 94,3-40-104,-61 257 610,45-202-399,12-49-35,10-22-56,16-27-36,63-104 186,-71 124-210,2 0 0,0 2 0,1 0 0,34-29 0,-49 46-64,0 1 0,0 0 0,0-1 1,0 1-1,1 0 0,-1 0 0,0 1 1,1-1-1,-1 0 0,0 1 1,1-1-1,-1 1 0,3 0 0,-3 0-11,-1 0 0,0 0 0,0 0 0,0 0 0,0 0-1,0 1 1,0-1 0,0 0 0,0 1 0,0-1 0,0 0-1,0 1 1,0 0 0,0-1 0,0 1 0,0-1 0,-1 1-1,1 0 1,0 0 0,0-1 0,-1 1 0,1 0 0,0 0-1,-1 0 1,1 0 0,-1 0 0,1 0 0,-1 0 0,0 0-1,1 0 1,-1 2 0,3 23 22,-2-1 0,-1 1-1,0 0 1,-2 0 0,-9 39-1,6-48 43,9-28 29,11-20-27,1 0 0,40-55 1,-44 70-43,1 0 0,1 0 0,1 2 0,0 0 0,1 1 0,26-18 0,-40 30-26,-1 0-1,0 1 0,1-1 1,-1 0-1,0 1 1,1-1-1,-1 1 0,1-1 1,0 1-1,-1 0 1,3-1-1,-3 1-1,-1 0 0,1 0 0,-1 1 1,1-1-1,-1 0 0,1 0 0,-1 0 0,1 0 1,0 1-1,-1-1 0,1 0 0,-1 1 0,0-1 1,1 0-1,-1 1 0,1-1 0,-1 1 0,1-1 0,-1 0 1,0 1-1,1 0 0,0 2 1,0 0 0,0 1 0,0-1 0,0 0 0,-1 1 0,1-1 0,-1 0 0,0 7 0,-4 68 1,1-44-2,2 37 1,2-60-2,0 0 0,0 0 0,1 0 0,1 0 1,0 0-1,0-1 0,8 15 0,-10-22 2,0-1 0,1 0-1,-1 0 1,0 0 0,1 0 0,-1 0-1,1-1 1,0 1 0,0 0 0,0-1-1,0 1 1,0-1 0,0 0 0,0 0-1,0 0 1,0 0 0,1 0 0,1 1-1,1-1 8,0-1-1,0 1 1,-1-1 0,1 0-1,0 0 1,0 0-1,0 0 1,7-3-1,3-1 21,0 0 1,-1-2-1,0 0 0,24-13 0,8-11 36,-2-2-1,47-44 0,19-14 32,-87 73-72,18-13 40,55-53 0,-132 122-27,2 2-1,-41 61 1,64-82-25,0-1 0,1 1 1,1 1-1,1-1 0,1 2 1,1-1-1,-6 41 0,11-61-9,1 1 1,0 0-1,0 0 0,0 0 0,0 0 0,0 0 0,0 0 0,1-1 0,-1 1 0,1 0 0,-1 0 0,1 0 0,0-1 0,1 4 0,-1-4-1,-1-1 1,1 1-1,0 0 0,0 0 1,-1-1-1,1 1 0,0-1 1,0 1-1,0-1 0,0 1 1,0-1-1,0 1 0,0-1 1,0 0-1,0 1 0,0-1 1,0 0-1,0 0 0,1 0 1,2 0 4,-1-1 1,1 1-1,-1-1 1,1 0-1,-1 0 0,1 0 1,-1 0-1,0-1 1,1 1-1,-1-1 1,0 0-1,4-3 1,8-8 22,-1-1 0,-1 0 0,0-1 0,0 0 0,-2-1 0,0 0 0,10-21 0,-8 13 16,-1-2 1,-2 1 0,-1-1-1,10-41 1,-18 63-36,7-49 122,-7 49-117,-1 0 1,0 0-1,0 0 0,0 0 1,-1 0-1,1 0 1,-1 0-1,0 0 0,0 0 1,-2-4-1,3 8-15,0 0 0,0 0 0,0 0 0,0-1 1,-1 1-1,1 0 0,0 0 0,0 0 0,-1 0 0,1 0 0,0-1 0,0 1 0,0 0 0,-1 0 0,1 0 0,0 0 1,0 0-1,-1 0 0,1 0 0,0 0 0,0 0 0,-1 0 0,1 0 0,0 0 0,0 0 0,-1 0 0,1 0 0,0 0 1,0 0-1,-1 0 0,1 0 0,0 0 0,0 1 0,-1-1 0,1 0 0,0 0 0,0 0 0,0 0 0,-1 1 0,1-1 1,0 0-1,0 0 0,0 0 0,-1 1 0,-7 8-6,4-3 7,0 1 1,1-1-1,0 1 1,0 0-1,0 0 0,1 0 1,0 0-1,1 0 0,-1 1 1,1-1-1,1 1 0,0-1 1,0 0-1,0 1 1,3 13-1,-2-12 4,1 1 0,0-1 0,1 0 0,0 0 1,0 0-1,1-1 0,0 1 0,1-1 0,0 0 0,0 0 0,1 0 0,6 7 0,-9-12-2,0-1-1,0 1 0,1-1 0,-1 0 0,0 0 0,1 0 0,-1 0 1,1 0-1,0-1 0,0 0 0,-1 0 0,1 0 0,0 0 0,0 0 0,0-1 1,0 0-1,0 1 0,0-2 0,0 1 0,0 0 0,0-1 0,0 0 1,0 0-1,-1 0 0,1 0 0,0 0 0,0-1 0,5-3 0,8-5 14,0-1 0,0 0 0,-1-1 0,19-19 0,-27 24-10,31-31 57,-29 27-27,1 0 0,1 0-1,0 1 1,0 1-1,20-12 1,-21 18-48,-12 12-40,-3 7 9,4 4 28,1 0 0,1 1 0,0-1 0,2 0 0,0-1 0,1 1 0,11 26 0,-15-44 14,-1 0 1,1-1-1,-1 1 0,1-1 1,-1 1-1,1-1 1,0 0-1,0 1 0,0-1 1,0 0-1,0 1 0,0-1 1,0 0-1,0 0 0,0 0 1,1 0-1,-1 0 0,0 0 1,1 0-1,-1 0 1,1-1-1,-1 1 0,1-1 1,-1 1-1,1-1 0,-1 1 1,1-1-1,0 0 0,-1 0 1,1 0-1,-1 0 0,1 0 1,0 0-1,-1 0 0,1 0 1,-1-1-1,1 1 1,-1 0-1,1-1 0,-1 0 1,4-1-1,4-3 6,1 0 0,-1-1 0,0 0 0,15-15 0,-20 18-3,97-89 182,-63 62-127,-35 28-50,0-1 1,1 1-1,-1 1 0,0-1 0,1 0 0,-1 1 0,1 0 0,-1 0 0,1 0 0,6-1 0,-9 2-5,0 1-1,-1-1 1,1 0 0,0 0 0,-1 1-1,1-1 1,0 1 0,0-1-1,-1 0 1,1 1 0,-1-1-1,1 1 1,-1-1 0,1 1 0,0 0-1,-1-1 1,0 1 0,1 0-1,-1-1 1,1 1 0,-1 0-1,0-1 1,1 1 0,-1 0-1,0 0 1,0-1 0,0 1 0,0 0-1,0 1 1,2 26 29,-2-28-30,-1 20 19,-7 37 0,5-38 60,-3 39 1,6-58-81,0 0 1,0 0-1,0 0 1,0 1-1,0-1 0,0 0 1,0 0-1,0 0 1,0 0-1,0 0 0,0 0 1,0 0-1,0 0 0,0 0 1,0 0-1,0 1 1,0-1-1,0 0 0,0 0 1,0 0-1,1 0 1,-1 0-1,0 0 0,0 0 1,0 0-1,0 0 0,0 0 1,0 0-1,0 0 1,0 0-1,0 0 0,0 1 1,0-1-1,0 0 1,0 0-1,0 0 0,1 0 1,-1 0-1,0 0 1,0 0-1,0 0 0,0 0 1,0 0-1,0 0 0,0 0 1,0 0-1,0 0 1,0 0-1,1 0 0,-1 0 1,0 0-1,0 0 1,0 0-1,0 0 0,0 0 1,0 0-1,0-1 0,0 1 1,8-6 48,10-15 5,-13 15-31,15-18 19,-9 10-6,1 0 1,0 0-1,1 1 1,0 1-1,1 0 1,23-14-1,-36 25-32,-1 0-1,1 1 1,0-1-1,0 1 1,0 0 0,0-1-1,-1 1 1,1 0-1,0-1 1,0 1-1,0 0 1,0 0 0,0 0-1,0 0 1,0 0-1,0 0 1,0 0 0,-1 0-1,1 0 1,0 0-1,0 0 1,0 1 0,0-1-1,0 0 1,0 1-1,0-1 1,-1 1-1,1-1 1,0 1 0,0-1-1,-1 1 1,1-1-1,0 1 1,-1 0 0,1-1-1,0 1 1,-1 0-1,1 0 1,-1 0-1,1-1 1,-1 1 0,0 0-1,1 0 1,-1 1-1,3 5 28,-1 1-1,-1-1 0,1 1 1,0 11-1,0-3-6,-1-8-22,0-1 1,1 1-1,0-1 1,0 1-1,0-1 0,8 14 1,-9-19-3,1 0 1,-1-1-1,0 1 0,1 0 1,-1-1-1,1 0 1,-1 1-1,1-1 0,0 0 1,0 0-1,-1 0 1,1 0-1,0 0 1,0 0-1,0-1 0,0 1 1,0-1-1,0 1 1,0-1-1,0 0 1,0 0-1,0 0 0,0 0 1,1 0-1,-1 0 1,0 0-1,0-1 1,0 1-1,0-1 0,0 1 1,2-2-1,7-3 15,0 1 0,-1-2-1,1 1 1,-1-2 0,0 1 0,-1-1-1,0-1 1,0 1 0,12-15-1,9-12 74,27-44-1,-48 65-63,13-19 17,-3-2 1,0 0-1,-3-1 0,0-1 0,-3-1 1,12-47-1,32-233 222,-57 317-264,0-1 0,1 1 0,-1-1 0,0 0 0,0 1 0,0-1 0,0 1 0,0-1 0,0 0 0,0 1 0,0-1 0,0 1 0,0-1 0,0 0 0,0 1 0,0-1 0,-1 1 0,1-1 0,0 0 0,0 1 0,-1-1 0,1 1 0,0-1 0,-1 0 0,0 2 0,0-1 0,0 1 0,1-1 0,-1 1 0,0 0 0,1 0 0,-1-1 0,1 1 0,-1 0 0,1 0 0,-1 0 0,1-1 0,-1 1 0,1 0 0,0 0 0,-1 0 0,1 1 0,-15 42-53,2 1-1,2 0 1,2 0 0,-3 52 0,4 187-240,11-239 241,11 60 0,-14-102 56,1 0 0,-1 0 1,1 0-1,0-1 0,0 1 0,0 0 0,0 0 0,0-1 0,1 1 0,-1-1 0,1 1 0,0-1 0,0 0 0,0 1 0,0-1 0,3 2 0,-3-2 2,0-1 0,1 0 0,-1 0-1,1 0 1,-1 0 0,1 0 0,-1-1-1,1 1 1,0-1 0,-1 0 0,1 0 0,0 0-1,-1 0 1,1 0 0,0 0 0,-1-1-1,1 1 1,3-2 0,29-9 29,-1-2 0,0-2 1,-1-1-1,55-35 0,-36 11 41,-20 13 36,-69 48-5,0-2-139,30-16 25,0 0 1,1 1-1,-1-1 1,1 1-1,-1 1 0,1-1 1,0 1-1,1 0 1,-10 10-1,9-6 4,-20 30-68,25-38 69,1 0 0,-1 1 0,0-1 1,1 1-1,-1-1 0,0 1 0,1-1 0,0 1 0,-1 0 1,1-1-1,0 1 0,0-1 0,0 1 0,0 0 0,0-1 0,1 1 1,-1-1-1,0 1 0,1-1 0,-1 1 0,1 0 0,-1-1 1,2 2-1,-1-2 3,0 0 1,0 0-1,0 0 1,1 0 0,-1 0-1,0-1 1,0 1 0,1 0-1,-1-1 1,0 0-1,1 1 1,-1-1 0,1 0-1,-1 1 1,0-1-1,1 0 1,-1 0 0,1 0-1,-1 0 1,1 0-1,-1-1 1,0 1 0,1 0-1,-1-1 1,1 1-1,-1-1 1,0 1 0,0-1-1,2-1 1,5-1 10,0-1 0,-1-1 1,10-6-1,-1-1 5,-6 6-14,-1-1-1,0 0 1,0-1-1,-1 0 1,14-16-1,-16 15 18,1 0 0,1 1 0,0-1 0,11-8 0,-19 23-49,-1 1 0,2 0 0,-1-1 0,1 1-1,3 12 1,-2-12 7,0 0-1,1-1 1,0 1-1,0 0 0,0-1 1,1 0-1,0 0 0,0 0 1,9 9-1,-11-13 18,0 0 0,0 0 0,1-1 0,-1 1-1,0 0 1,1-1 0,0 0 0,-1 1 0,1-1 0,0 0 0,-1 0-1,1-1 1,0 1 0,0-1 0,0 1 0,0-1 0,0 0-1,0 0 1,0 0 0,0 0 0,-1-1 0,1 1 0,0-1-1,0 0 1,0 1 0,3-3 0,13-7 19,0-1 0,-1-1 1,-1 0-1,1-1 0,-2-1 0,0-1 1,-1 0-1,17-22 0,-25 28 1,-5 5-8,1 1 1,-1 0-1,1 0 1,0 0-1,0 0 1,1 0-1,5-4 1,3-8 25,-9 11-20,-4 14-50,0-3 25,0-1-1,1 0 1,0 0-1,0 1 1,1-1 0,-1 0-1,2 0 1,-1 1-1,1-1 1,2 7 0,1-1-14,0 0 0,1-1 0,0 0 0,9 11 1,-14-19 26,1-1 1,0 0 0,-1 0-1,1 0 1,0 0 0,1 0-1,-1 0 1,0 0 0,0 0-1,1-1 1,-1 1 0,1-1-1,-1 0 1,1 0 0,0 0-1,0 0 1,-1 0 0,1-1 0,5 1-1,-4-1 4,1 0 1,-1-1-1,1 0 0,-1 1 0,0-2 0,1 1 1,-1 0-1,0-1 0,0 0 0,0 0 0,7-5 1,21-12 23,-15 9 5,-1 0 0,17-14-1,-17 10 9,-9 7 1,2-1 0,-1 2-1,0-1 1,1 1 0,19-9 0,-28 15-41,1 0 0,-1-1-1,1 1 1,-1 0 0,1-1 0,0 1-1,-1 0 1,1 0 0,0 0 0,-1 0 0,1 0-1,-1 0 1,1-1 0,0 1 0,-1 1-1,1-1 1,0 0 0,-1 0 0,1 0-1,0 0 1,0 16 6,-21 113 14,17-115-21,3-13-1,-1-1 0,1 1 0,0 0 0,0-1 0,0 1 0,0 0 0,0 0 0,0-1 0,0 1 0,0 0 0,0-1 0,0 1 0,0 0 0,0 0 0,0-1 0,0 1 0,1 0 0,-1-1 0,0 1 0,0 0 0,1 0 0,0-1 0,-1 0 0,1 0 0,-1 0 0,1 1 0,-1-1 0,1 0 0,-1 0 0,1 0 0,-1 0 0,1-1 0,-1 1 0,1 0 0,-1 0 0,1 0 0,-1 0 0,1 0 0,-1-1 0,1 1 0,-1 0 0,0 0 0,1-1 0,0 1 0,27-25 0,-26 23 0,11-12 0,24-23 0,71-55 0,-108 91 0,1 0 0,0 0 0,0 1 0,0-1 0,0 0 0,0 1 0,0-1 0,0 1 0,0-1 0,0 1 0,0 0 0,0-1 0,1 1 0,-1 0 0,0 0 0,0 0 0,0 0 0,0 0 0,0 0 0,1 0 0,0 0 0,-1 1 0,0-1 0,0 1 0,-1 0 0,1-1 0,0 1 0,0 0 0,-1 0 0,1-1 0,0 1 0,-1 0 0,1 0 0,-1 0 0,1 0 0,-1 0 0,0 0 0,1 0 0,-1 0 0,0 0 0,0 1 0,2 8 0,-1 0 0,-1 0 0,-1 20 0,0-15 0,1-10 0,0 1 0,0-1 0,1 1 0,0-1 0,0 1 0,0-1 0,0 0 0,1 1 0,4 7 0,-5-11 0,0 0 0,1 0 0,-1 0 0,1-1 0,-1 1 0,1-1 0,0 1 0,-1-1 0,1 1 0,0-1 0,0 0 0,0 0 0,0 0 0,0 0 0,0 0 0,0-1 0,1 1 0,-1-1 0,0 1 0,0-1 0,1 0 0,-1 1 0,0-1 0,0-1 0,1 1 0,2 0 0,6-2 0,0 0 0,-1-1 0,1 0 0,0-1 0,-1 0 0,0 0 0,14-9 0,1-3 0,37-28 0,-53 37 0,0 0 0,-1-1 0,0 0 0,0-1 0,-1 0 0,0 0 0,0-1 0,9-18 0,-16 28 0,0 0 0,0-1 0,0 1 0,0 0 0,0 0 0,0 0 0,0-1 0,0 1 0,0 0 0,0 0 0,0-1 0,0 1 0,0 0 0,0 0 0,0-1 0,0 1 0,0 0 0,0 0 0,0 0 0,0-1 0,0 1 0,-1 0 0,1 0 0,0 0 0,0-1 0,0 1 0,0 0 0,-1 0 0,1 0 0,0 0 0,0 0 0,0-1 0,0 1 0,-1 0 0,1 0 0,0 0 0,0 0 0,-1 0 0,1 0 0,0 0 0,0 0 0,0 0 0,-1 0 0,1 0 0,0 0 0,0 0 0,-1 0 0,1 0 0,0 0 0,0 0 0,-1 0 0,1 0 0,0 0 0,0 0 0,-1 0 0,-13 4 0,13-4 0,-7 4 0,-1-1 0,0 2 0,1-1 0,0 1 0,-11 8 0,15-9 0,-1-1 0,1 1 0,0 0 0,0 0 0,1 0 0,-1 0 0,1 1 0,0-1 0,0 1 0,-4 8 0,7-11 0,-1 0 0,0 0 0,1 0 0,-1 0 0,1-1 0,0 1 0,0 0 0,-1 0 0,1 0 0,0 0 0,1 0 0,-1 0 0,0 0 0,1 0 0,-1 0 0,1-1 0,-1 1 0,1 0 0,0 0 0,1 2 0,0-2 0,0 0 0,-1 0 0,1-1 0,0 1 0,0-1 0,0 1 0,0-1 0,1 0 0,-1 0 0,0 0 0,0 0 0,1 0 0,4 1 0,4 0 0,1-1 0,0 0 0,0-1 0,0 0 0,15-2 0,4-2 0,-1-2 0,0-1 0,0-1 0,0-2 0,32-16 0,10 2 0,-94 52 0,-7-2 0,21-19 0,0 0 0,0 0 0,0 0 0,1 1 0,1 1 0,-11 14 0,16-21 0,1 0 0,-1-1 0,1 1 0,-1 0 0,1 0 0,-1-1 0,1 1 0,0 0 0,0 0 0,0 0 0,0 0 0,0 0 0,0-1 0,1 1 0,-1 0 0,1 0 0,-1 0 0,1-1 0,-1 1 0,1 0 0,0-1 0,0 1 0,0 0 0,0-1 0,0 1 0,0-1 0,1 0 0,-1 1 0,0-1 0,1 0 0,-1 0 0,1 0 0,-1 0 0,1 0 0,2 1 0,0 1 0,0-1 0,1 0 0,-1 0 0,0-1 0,1 1 0,-1-1 0,1 0 0,-1 0 0,1-1 0,0 1 0,-1-1 0,1 0 0,5-1 0,-1-2 0,0 0 0,-1 0 0,1-1 0,-1 0 0,0 0 0,0-1 0,0 0 0,-1-1 0,0 0 0,0 0 0,0 0 0,-1-1 0,9-10 0,1-5 0,-1 0 0,0-1 0,15-34 0,-14 18 0,-1 0 0,-3-1 0,-1-1 0,-2 0 0,-2 0 0,4-82 0,-11 114 0,1-38 0,-2 43 0,1 1 0,-1-1 0,1 0 0,-1 1 0,0-1 0,0 1 0,-1-1 0,1 1 0,-4-7 0,4 10 0,1-1 0,-1 1 0,0-1 0,0 1 0,1-1 0,-1 1 0,0-1 0,0 1 0,1 0 0,-1 0 0,0-1 0,0 1 0,0 0 0,0 0 0,0 0 0,1 0 0,-1 0 0,0 0 0,0 0 0,0 0 0,0 0 0,0 0 0,0 0 0,1 1 0,-1-1 0,0 0 0,0 1 0,0-1 0,1 0 0,-1 1 0,0-1 0,0 1 0,1 0 0,-1-1 0,-1 2 0,-26 23 0,26-22 0,-11 12 0,0 1 0,1 0 0,1 1 0,0 0 0,2 1 0,0 0 0,-13 38 0,11-20 0,1 1 0,3 0 0,-6 52 0,11-38-2,9 103-1,-4-111-13,-4-24-626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14672,'0'0'1640,"37"-60"-1297,-15 47-199,-4 1 0,2 2-80,-6 8 0,-2-2-128,-6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10544,'0'0'584,"62"-25"-296,1 9 0,21-2 144,21-4 0,16 2 200,4-6 8,-8 6 8,-12 3 0,-21 11-104,-17 0 0,-23 0-209,-16 4-7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0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11448,'0'0'2832,"103"-73"-2440,-21 57-200,-40 8-8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5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17183,'0'0'2632,"82"60"-2056,-33-54-80,1 0 0,6-2 48,3-2 16,-11-2 8,-16 0 8,-7 0-88,-13 0-8,-6 0-192,0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1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8536,'0'0'7782,"-3"11"-7255,-17 58 467,-11 77 1,17-60-302,-38 304 2705,52-343-1260,32-102-1512,-20 34-477,0 0 0,1 0 0,1 2 0,29-32 0,-28 36 17,2 0-1,30-21 1,-42 33-130,-1 0 0,0 1 1,1-1-1,0 1 0,0 0 0,-1 0 1,1 1-1,0-1 0,0 1 0,0 0 0,1 0 1,-1 1-1,0 0 0,0 0 0,0 0 1,1 0-1,6 2 0,-10-1-24,0 0-1,0 1 1,-1-1-1,1 0 1,0 0 0,-1 1-1,1-1 1,-1 1-1,1 0 1,-1-1 0,0 1-1,0 0 1,1 0-1,-1 0 1,-1-1-1,1 1 1,0 0 0,0 0-1,-1 1 1,1-1-1,-1 0 1,1 0-1,-1 0 1,0 0 0,0 3-1,0 8 26,1 0 1,-4 21-1,3-33-35,-2 13 19,0-1 0,-2 1 0,1-1 0,-2 0 0,0 0 0,0-1 0,-1 1 0,-1-1 0,0 0 0,-14 17 0,10-15 15,-1 0 0,-1-1 0,0 0-1,-1-1 1,-1-1 0,1 0-1,-25 13 1,36-22-19,0 0 1,-1-1-1,1 0 0,-1 0 1,1 0-1,-1 0 0,1 0 1,-1-1-1,1 1 0,-1-1 1,0 0-1,1 0 0,-1 0 1,1-1-1,-1 0 0,0 1 1,1-1-1,-6-2 0,7 2 4,-1-1 0,1 1-1,-1-1 1,1 1-1,0-1 1,-1 0 0,1 0-1,0 0 1,0 0 0,0 0-1,1 0 1,-1 0-1,1-1 1,-1 1 0,1-1-1,0 1 1,-1-1-1,1 0 1,1 1 0,-1-1-1,0 0 1,1 0 0,-1-5-1,1 2 2,0 1 0,1 0 0,0-1 0,0 1 1,0 0-1,0 0 0,1-1 0,0 1 0,0 0 0,0 0 0,1 1 0,0-1 0,0 0 0,0 1 0,0 0 1,1 0-1,-1 0 0,9-7 0,0 1-11,0 1 1,1 0-1,0 1 0,0 0 1,22-9-1,-3 6-4,-1 2 1,2 0-1,64-7 1,-57 11-4,0-2 1,42-14 0,-64 15-5,2 0 0,-1 0 0,0-2 0,0 0 0,0-1 0,29-20 0,13-17 72,-51 38-55,7-8 22,-62 122-148,41-93 107,1 0 1,1 0 0,0 1-1,0-1 1,1 0 0,1 1-1,2 21 1,-2-33 1,0-1 1,0 0-1,0 1 0,0-1 0,1 1 0,-1-1 1,0 0-1,1 1 0,-1-1 0,0 0 0,1 1 1,0-1-1,-1 0 0,1 0 0,0 1 0,0-1 1,0 0-1,0 0 0,-1 0 0,2 0 1,-1 0-1,0 0 0,1 1 0,0-2 1,0 1 0,0-1 0,0 1 0,0-1-1,0 0 1,0 0 0,0 0 0,0 0 0,0 0 0,0 0-1,0 0 1,0-1 0,-1 1 0,5-2 0,2-1 3,0 0 1,0-1-1,-1 0 1,1-1-1,-1 0 1,10-8-1,52-55 78,-47 43 13,2 2 0,38-30 0,-62 53-92,-1 0 0,1 0-1,0 0 1,0 1 0,0-1 0,0 0 0,0 0 0,0 0-1,0 0 1,0 0 0,0 0 0,0 0 0,0 0-1,0 1 1,0-1 0,0 0 0,0 0 0,0 0-1,0 0 1,0 0 0,0 0 0,0 0 0,0 1-1,0-1 1,0 0 0,0 0 0,0 0 0,0 0-1,0 0 1,0 0 0,0 1 0,0-1 0,0 0-1,0 0 1,0 0 0,0 0 0,0 0 0,0 0 0,0 0-1,0 0 1,1 0 0,-1 0 0,0 1 0,0-1-1,0 0 1,0 0 0,0 0 0,0 0 0,0 0-1,1 0 1,-1 0 0,0 0 0,0 0 0,0 0-1,0 0 1,0 0 0,0 0 0,0 0 0,1 0-1,-1 0 1,0 0 0,0 0 0,0 0 0,0 0-1,0 0 1,0 0 0,0 0 0,1 0 0,-1-1-1,-5 21 75,-11 26-45,15-42-22,-128 327 175,72-206-150,-81 132-1,125-232-26,-2 0 0,-1-2 0,0 0 0,-32 33 0,47-55-3,0 1 0,-1-1 0,1 0 0,-1 0 0,1 1 0,-1-1 0,0 0 0,1 0 0,-1-1 0,0 1 0,0 0 0,1-1 0,-1 1 0,0-1 0,0 1 0,0-1 0,0 0 0,0 0 0,0 0 0,0 0 0,-3 0 0,3-1 5,0 0 1,0 0-1,0 0 1,0 0-1,0-1 0,1 1 1,-1 0-1,0-1 1,1 1-1,-1-1 1,1 0-1,0 1 0,-1-1 1,1 0-1,-2-4 1,-1-2 24,1 0 0,0 0 0,0 0 1,1 0-1,0-1 0,1 1 0,0-1 0,0-12 1,2 8 12,0 0 0,2 0 1,-1 0-1,2 1 0,0-1 1,0 1-1,1 0 0,0 0 0,1 0 1,1 1-1,0 0 0,0 0 1,17-17-1,7-4 127,0 2 0,64-47 0,66-32-115,-131 88-60,0 3 0,46-22 0,-57 32 0,1 0 0,-1 1 0,1 1 0,0 1 0,33-3 0,-28 7 665,-11 0-1754,-1 0-3307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1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322 593 6224,'0'0'7049,"-14"2"-6524,4-2-415,-1 1 35,-1 0-1,0 1 1,1 1-1,0-1 1,-1 2-1,-15 6 1,14-4 35,-11 4 409,2 1-1,-44 29 0,60-35-475,0 0 0,0 0 0,0 1 0,0-1 0,1 2 0,0-1 0,1 0 0,-1 1 0,1 0-1,0 0 1,1 0 0,0 1 0,-4 13 0,5-15-62,0 0 0,1 0 0,0 0 0,1 0 0,-1 0 0,1 1 0,0-1 0,1 0 0,-1 0 0,1 1 0,1-1 0,-1 0 0,1 0 0,0 0 0,0-1 0,1 1 0,0 0 0,0-1 0,0 0 0,0 1 0,1-1 0,0-1 0,0 1 0,1 0 0,-1-1 0,1 0 0,0 0 0,0 0 0,0-1 0,0 0 0,1 0 0,-1 0 0,1-1 0,0 1 0,0-1 0,0-1 0,0 1 0,0-1 0,11 1 0,-3-2 21,1-1 0,0 0 0,0-1 0,-1 0 0,1-2 0,-1 1 0,24-11 0,1-3 174,54-31-1,-40 15 74,58-49 0,-40 27 201,-55 40-207,-12 7 4,-12 8 45,2 2-335,0 1 0,0 0 1,0 0-1,0 1 0,0-1 0,1 1 0,-1 1 0,1-1 0,0 1 0,1-1 0,-1 1 0,1 1 0,0-1 1,0 1-1,1-1 0,-1 1 0,-2 8 0,4-10-21,0 1 0,1-1 0,0 1 0,0-1-1,0 1 1,0 0 0,1 0 0,-1-1 0,1 1 0,0 0 0,1 0 0,-1-1 0,1 1 0,0 0 0,0-1-1,1 1 1,-1-1 0,1 1 0,0-1 0,0 0 0,1 1 0,-1-1 0,1-1 0,0 1 0,4 5 0,-2-4 6,1 0 0,0 0 0,-1-1 0,1 1 0,1-1 0,-1-1 0,1 1 0,-1-1 1,1 0-1,0-1 0,0 0 0,0 0 0,0 0 0,0-1 0,1 0 0,-1 0 0,0-1 1,1 0-1,12-1 0,-14 0 11,0-1 0,0 1 1,-1-1-1,1 0 0,0 0 0,-1 0 1,0-1-1,1 0 0,-1 0 0,0 0 1,0-1-1,-1 0 0,1 0 1,-1 0-1,0 0 0,0-1 0,0 1 1,-1-1-1,1 0 0,-1 0 0,0-1 1,-1 1-1,1-1 0,2-9 1,-2 6 21,-1-1 1,1 0 0,-2 1-1,1-1 1,-2 0 0,1-10 0,-1 16-25,-1-1 1,1 1 0,-1 0 0,0 0 0,0 0-1,-1 0 1,1 0 0,-1 0 0,1 1 0,-1-1-1,-1 0 1,1 1 0,0-1 0,-1 1 0,0 0-1,-5-6 1,3 5 1,1 1-1,-1-1 1,1 1-1,-1-1 1,0 1-1,-1 1 1,1-1-1,0 1 1,-1 0-1,0 0 1,1 1-1,-1-1 1,0 1-1,0 0 1,1 1-1,-1 0 1,0-1-1,0 2 1,0-1-1,0 1 1,0 0-1,1 0 1,-1 1-1,-10 4 1,16-6-23,0 0 0,0 0 0,0 0 1,0 0-1,0 0 0,0 0 0,0 0 0,0 0 0,0 0 1,0 0-1,0 0 0,0 0 0,0 0 0,0 0 1,0 1-1,0-1 0,0 0 0,0 0 0,0 0 0,0 0 1,0 0-1,0 0 0,0 0 0,0 0 0,0 0 1,0 0-1,0 0 0,0 0 0,0 0 0,0 1 0,0-1 1,0 0-1,0 0 0,0 0 0,0 0 0,0 0 1,0 0-1,0 0 0,0 0 0,-1 0 0,1 0 0,0 0 1,0 0-1,0 0 0,0 0 0,0 0 0,0 0 1,0 0-1,13 2 1,21-2 2,74-5 46,24-2-6,-121 6-39,12-2 11,45 1-1,-63 2-9,0 0 1,0 1-1,0-1 0,0 1 1,0 0-1,-1 0 0,1 1 1,0 0-1,0 0 1,-1 0-1,1 0 0,-1 0 1,0 1-1,0 0 0,6 5 1,-8-6-3,-1 1 1,1-1 0,-1 0-1,0 1 1,0-1-1,0 1 1,0 0 0,0-1-1,0 1 1,-1 0 0,1 0-1,-1-1 1,0 1-1,1 0 1,-1 0 0,-1 0-1,1-1 1,0 1-1,-2 4 1,-1 5 18,0 0 1,-11 22-1,12-29-14,-10 26 35,4-11 79,-17 32-1,22-48-45,2-6 21,6-9 14,26-32 73,-18 24-116,1 0-1,1 0 0,27-26 0,-27 31-8,15-14 52,-28 27-87,0-1-1,0 1 0,0-1 0,1 1 0,-1 0 0,0 0 0,0 0 0,1 0 1,-1 0-1,1 1 0,-1-1 0,4 0 0,-5 4-7,1-1-1,-1 0 0,0 0 1,1 0-1,-1 1 1,0-1-1,-1 1 1,1-1-1,1 4 0,-2-4-6,6 18-5,0 0 0,2 0 0,0 0 0,1-1 0,13 21 0,-19-36-2,-1 0 1,1-1 0,0 1 0,0 0 0,1-1 0,-1 0 0,0 0-1,1 0 1,0 0 0,0 0 0,0-1 0,0 0 0,0 1 0,1-2-1,-1 1 1,1 0 0,-1-1 0,1 0 0,-1 0 0,1 0-1,0-1 1,-1 1 0,1-1 0,0 0 0,0-1 0,-1 1 0,1-1-1,0 0 1,8-3 0,-4 1 15,1-1 1,-1-1-1,0 0 0,0 0 1,-1-1-1,1 0 0,-1 0 1,0-1-1,8-10 1,8-10 70,26-39 0,-29 38-8,-1 1 25,-1-1 0,25-48 0,-40 70-57,0-1 0,0 0-1,9-10 1,-8 11 3,-5 6-51,0 0 1,0 0-1,0 0 0,0 0 1,0 0-1,0 0 0,0-1 0,1 1 1,-1 0-1,0 0 0,0 0 1,0 0-1,0 0 0,0 0 0,0 0 1,0 0-1,0 0 0,0 0 1,1 0-1,-1 0 0,0 0 0,0-1 1,0 1-1,0 0 0,0 0 1,0 0-1,0 0 0,1 0 0,-1 0 1,0 0-1,0 0 0,0 0 1,0 0-1,0 0 0,0 0 1,0 0-1,1 1 0,-1-1 0,0 0 1,0 0-1,0 0 0,0 0 1,0 0-1,0 0 0,0 0 0,0 0 1,0 0-1,1 0 0,-1 0 1,0 0-1,0 0 0,0 1 0,0-1 1,0 0-1,3 10 27,-3 11-8,-18 174-112,12-164 68,-1 0-1,-1 0 0,-2 0 1,-14 31-1,23-60 26,1-1-1,-1 0 1,0 1 0,1-1-1,-1 1 1,0-1 0,0 0-1,0 0 1,0 1 0,0-1-1,0 0 1,0 0-1,0 0 1,-1 0 0,1 0-1,0 0 1,-1-1 0,1 1-1,0 0 1,-1-1 0,-2 2-1,3-2 4,-1 0 0,1-1 0,-1 1 0,1 0 0,-1-1 0,1 1-1,-1 0 1,1-1 0,-1 0 0,1 1 0,-1-1 0,1 0 0,0 0 0,-1 0 0,1 0-1,0 0 1,-2-1 0,-5-7 42,1 0 0,0-1 1,0 1-1,-7-15 0,11 19-20,-1-1-5,2 2-5,-1 0 1,1 0-1,0 0 0,0 0 0,1 0 0,-1-1 1,0-4-1,2 8-15,0-1-1,0 1 1,0 0 0,0-1-1,0 1 1,0 0 0,1 0-1,-1-1 1,1 1 0,-1 0-1,1 0 1,-1 0 0,1 0-1,0-1 1,-1 1 0,1 0-1,0 0 1,0 0 0,0 0-1,0 1 1,0-1 0,0 0-1,0 0 1,0 1 0,0-1-1,0 0 1,0 1 0,1-1-1,1 0 1,20-8-8,1 1 0,0 1 0,28-5-1,-23 6-9,51-17-1,-49 10 24,-1-1 0,0-1 0,-1-1 0,-1-2 0,0-1 0,-1-1 0,-2-2 0,0 0 0,-1-1 0,-1-2 0,-2 0 1,0-2-1,-2 0 0,-1-1 0,-1-1 0,-1 0 0,-2-1 0,16-49 0,-16 27 44,-2-1-1,8-92 1,-19 139-52,-1-1 1,-1 0-1,1 1 0,-3-7 0,3 9 2,-4 2-8,-2 8 1,-5 6-10,0 6-12,1 0 0,1 1 0,0 0 0,1 1 0,1-1 0,1 1 0,-5 33 1,3-5-42,3-1-1,1 59 1,3-78 22,2 1 0,1-1 0,1 0 0,1 0 0,12 43 0,-15-67 49,0-1-1,1 0 1,-1 1 0,1-1-1,0 0 1,0 0-1,0 0 1,0 0-1,0 0 1,1-1-1,-1 1 1,1-1-1,0 1 1,0-1-1,0 0 1,0 0-1,0 0 1,4 2-1,-1-3 10,-1 1 0,1-1 1,-1 0-1,1 0 0,0 0 0,-1-1 0,1 0 0,0 0 0,0-1 0,8-1 0,8-4 44,0 0 0,0-1 1,-1-2-1,32-17 0,15-8 50,76-42 20,-135 70-97,-8 5-22,1 0 0,0 0 0,-1 0 0,1 0 0,0 0 0,0 0 0,0 0 0,0 1 0,0-1 0,0 1 0,0-1 0,4 1 0,-29 12-15,-9 7 12,0 1 1,1 2-1,1 1 0,-53 52 1,79-70-8,0 0 1,0 1-1,0 0 0,1-1 1,0 1-1,-3 7 0,6-12 4,-1 0 0,1 0 0,0 1 0,-1-1 0,1 0 0,0 0 0,0 1 0,0-1 0,0 0 0,0 1 0,0-1 0,0 0 0,0 0 0,0 1 0,2 1 0,-2-2 3,1 0 0,-1-1 0,1 1 1,0 0-1,-1-1 0,1 1 0,0-1 0,0 1 1,-1-1-1,1 1 0,0-1 0,0 0 0,0 1 0,0-1 1,-1 0-1,1 0 0,0 1 0,0-1 0,0 0 1,0 0-1,0 0 0,0 0 0,0 0 0,0 0 1,1-1-1,2 0 8,0 1 1,0-1-1,0 0 1,0-1-1,0 1 0,0-1 1,0 0-1,-1 0 1,1 0-1,3-3 1,33-29 80,-19 15-40,87-88 406,-99 102-353,-5 7-27,-5 16 19,-1-2-58,2-5-19,1 0 0,-1 0 0,2-1-1,2 13 1,-4-21-19,1 0 0,-1 0 0,1 0 0,-1 0 0,1-1 0,0 1 0,0 0 0,0 0 0,0-1 0,0 1 0,0 0-1,0-1 1,0 1 0,1-1 0,-1 1 0,0-1 0,1 0 0,0 0 0,-1 0 0,1 0 0,0 0 0,-1 0 0,1 0 0,0 0 0,0-1-1,0 1 1,-1 0 0,1-1 0,0 0 0,0 1 0,3-1 0,19-3 13,-1-1 0,1 0-1,-1-2 1,29-11 0,27-4 82,-79 21-95,0 0 1,1-1-1,-1 1 1,1 0-1,-1 0 0,0 0 1,1-1-1,-1 1 1,1 0-1,-1 0 1,1 0-1,-1 0 1,1 0-1,-1 0 1,0 0-1,1 0 0,-1 0 1,1 0-1,-1 0 1,1 0-1,-1 0 1,1 0-1,-1 0 1,1 1-1,-1-1 1,0 0-1,1 0 0,-1 0 1,1 1-1,-1-1 1,0 0-1,1 1 1,-1-1-1,0 0 1,1 1-1,-1-1 1,0 0-1,0 1 0,1-1 1,-1 0-1,0 1 1,0-1-1,0 1 1,1-1-1,-1 1 1,0-1-1,0 1 1,0-1-1,0 0 0,0 1 1,0-1-1,0 1 1,0-1-1,0 1 1,0-1-1,0 1 1,0-1-1,0 1 1,0-1-1,-1 0 0,1 1 1,-12 31 11,11-29-12,-29 66 25,29-67-22,-1 3 65,7-7 11,0-1-69,55-39 195,-25 15-91,-32 25-102,37-23 142,-37 23-139,-1 1 0,1 0 0,0 0 0,0 0 0,-1 0 0,1 1 0,0-1 0,0 1 0,0 0 0,0-1 0,-1 1 0,1 1 0,5-1 0,-5 3-14,0-1 0,-1 0 0,1 1 0,0-1 0,-1 1 0,0 0 0,1-1 0,-1 1 0,-1 0 0,1 1 0,0-1 0,2 6 0,1 1-5,-4-8 4,1 0-1,-1 1 1,1-1-1,-1 0 1,1-1 0,0 1-1,0 0 1,0 0 0,0-1-1,0 1 1,0-1-1,0 0 1,0 0 0,0 1-1,1-2 1,-1 1 0,0 0-1,1 0 1,-1-1-1,1 1 1,-1-1 0,1 0-1,-1 1 1,1-1-1,-1-1 1,1 1 0,4-1-1,4-1 10,0-2 1,1 1-1,-1-1 0,18-10 0,-19 9-3,8-4 10,1-2-1,-2-1 1,1 0-1,-2-1 1,0 0 0,0-2-1,14-17 1,4-8 61,47-75 0,-66 92-61,0-2 0,-1 0 0,-2-1 0,0 0 0,10-36 0,-20 49-16,-2 13 0,0 0 0,0 0 0,0-1 0,0 1 0,0 0 0,0 0 0,0 0 0,0 0 0,0 0 0,-1 0 0,1 0 0,0 0 0,0 0 0,0 0 0,0 0 0,0 0 0,0-1 0,0 1 0,0 0 0,0 0 0,0 0 0,0 0 0,0 0 0,0 0 0,0 0 0,0 0 0,-1 0 0,1 0 0,0 0 0,0 0 0,0 0 0,0 0 0,0 0 0,0 0 0,0 0 0,0 0 0,0 0 0,0 0 0,-1 0 0,1 0 0,0 0 0,0 0 0,0 0 0,0 0 0,0 0 0,0 0 0,0 0 0,0 0 0,0 0 0,0 0 0,0 0 0,-1 0 0,1 1 0,0-1 0,0 0 0,0 0 0,0 0 0,-15 19 0,-2 10-9,1 0-1,1 2 1,2 0 0,1 0 0,2 1-1,0 0 1,-5 40 0,12-48 1,0-1 0,2 1 1,0 0-1,2-1 0,0 1 0,2-1 1,1 1-1,0-1 0,2 0 1,1 0-1,10 23 0,-15-41-4,1 0-1,0 0 0,0 0 0,0 0 0,1 0 1,-1-1-1,1 0 0,0 0 0,1 0 0,4 4 1,-7-6-41,1-1 0,-1 1 0,1-1 0,-1 0 0,1 0 1,0 0-1,-1 0 0,1 0 0,0 0 0,0-1 0,-1 1 1,1-1-1,0 0 0,0 0 0,0 0 0,0 0 0,-1 0 1,1-1-1,0 1 0,0-1 0,0 0 0,2-1 0,-4 2-2,0-1-1,1 1 1,-1-1-1,0 0 1,0 0-1,0 0 1,0 1-1,0-1 1,0 0-1,-1 0 1,1 0-1,0 0 1,0 0-1,-1-1 0,1 1 1,-1 0-1,1 0 1,-1 0-1,1-1 1,-1 1-1,0 0 1,1 0-1,-1-1 1,0 1-1,0-2 1,-4-28-4963,4 31 4985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1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14776,'0'0'3110,"18"-5"-2715,-11 3-350,25-6 186,0 1-1,52-5 1,189 9 1404,-167 3-375,-94-1-766,-12 1-538,0 0 0,0 0 0,0 0 0,0 0 0,0-1 0,0 1-1,0 0 1,0 0 0,0 0 0,0 0 0,0 0 0,0 0 0,0 0 0,0-1 0,0 1 0,0 0 0,0 0 0,0 0 0,0 0 0,0 0 0,0 0 0,0 0 0,0-1 0,0 1 0,0 0-1,0 0 1,0 0 0,0 0 0,0 0 0,0 0 0,0 0 0,0 0 0,0-1 0,0 1 0,0 0 0,0 0 0,0 0 0,0 0 0,1 0 0,-1 0 0,0 0 0,0 0 0,0 0-1,0 0 1,0 0 0,0 0 0,0 0 0,0 0 0,1-1 0,-1 1 0,0 0 0,0 0 0,0 0 0,0 0 0,0 0 0,0 0 0,1 0 0,-1 0 0,0 0 0,0 1 0,0-1 0,0 0-1,0 0 1,0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1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13560,'0'0'1104,"79"-6"-696,30-2-160,14-9 16,14 3-88,-8-6 8,-2 6-56,-19-2 16,-9 10-48,-12 4-8,-9 2-57,-41-6 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1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8032,'0'0'4450,"11"4"-3748,37 9 8,-46-13-656,0 0 0,1-1 0,-1 1 0,1 0 0,-1-1-1,0 1 1,1-1 0,-1 0 0,0 0 0,0 0 0,1 0 0,-1 0-1,0 0 1,0-1 0,0 1 0,-1-1 0,1 1 0,0-1-1,0 0 1,-1 0 0,1 0 0,-1 1 0,2-4 0,3-3 137,139-179 2940,-69 83-934,-61 80-1673,-12 19-386,0 0-1,-1 0 1,2 1 0,-1-1 0,7-6 0,-2 0 273,-2 2 54,-5 9-454,-1 0 0,0 0 0,1 0 0,-1 0 0,0 0 0,1 1 0,-1-1 0,0 0 0,0 0 0,1 0 0,-1 0 0,0 0 0,1 1 0,-1-1 0,0 0 0,0 0 0,0 1 0,1-1 0,-1 0 0,0 0 0,0 1 0,0-1 0,0 0 0,1 0 0,-1 1 0,0-1 0,0 0 0,0 1 0,0-1 0,0 0 0,0 1 0,0-1 0,0 0 0,0 0 0,0 1 0,5 15 77,-2 0 1,1 0-1,-2 0 1,0 0 0,-1 26-1,-11 81 104,9-109-155,-3 18 46,-2 0 1,-11 41-1,13-59-33,-1 1 0,-1-1-1,-1 0 1,0-1 0,0 1-1,-2-1 1,-9 12 0,16-22-33,0-1-1,0 0 1,0 0 0,0 0 0,0-1 0,0 1 0,0 0 0,-1-1 0,1 1 0,0-1 0,-1 0 0,0 0 0,1 0 0,-1 0-1,1 0 1,-1-1 0,0 1 0,0-1 0,-4 1 0,3-2 5,-1 0 1,1 1-1,0-1 0,0-1 1,0 1-1,0-1 0,0 1 1,0-1-1,0 0 0,0-1 1,-4-3-1,-3-2 45,1-2 1,0 1-1,0-1 1,1-1-1,1 1 1,-14-23-1,14 17 115,1 1 0,-8-25 0,14 39-174,1 0 1,0 0 0,0 0-1,0 0 1,0 0-1,0 0 1,0 0 0,0 0-1,0 0 1,0 0 0,0 1-1,0-1 1,1 0 0,-1 0-1,0 0 1,1 0 0,-1 0-1,1 0 1,-1 0 0,1 1-1,-1-1 1,1 0 0,-1 0-1,1 1 1,0-1 0,-1 0-1,1 1 1,0-1 0,0 1-1,0-1 1,-1 1 0,1-1-1,0 1 1,0 0 0,0-1-1,0 1 1,0 0 0,0 0-1,0-1 1,0 1 0,1 0-1,7-1 1,-1-1-1,1 2 1,13-1-1,-16 1 17,71-3 19,-1-2 0,0-5 0,-1-2 0,0-4 0,139-48 0,-173 47-26,154-66 143,-195 83-159,0 0 1,0 0-1,-1 0 1,1 0-1,0 0 0,0 0 1,0 0-1,-1 0 1,1 0-1,0 0 1,0 0-1,0 0 1,-1 0-1,1 0 1,0 0-1,0 0 0,0 0 1,0-1-1,-1 1 1,1 0-1,0 0 1,0 0-1,0 0 1,0 0-1,0-1 0,0 1 1,0 0-1,-1 0 1,1 0-1,0 0 1,0-1-1,0 1 1,0 0-1,0 0 0,0 0 1,0-1-1,0 1 1,0 0-1,0 0 1,0 0-1,0-1 1,0 1-1,0 0 0,0 0 1,0 0-1,0 0 1,0-1-1,0 1 1,0 0-1,1 0 1,-1 0-1,0-1 0,0 1 1,-21 7 8,1 0 1,0 2 0,0 0-1,-20 14 1,30-17-11,0 0 1,1 2-1,0-1 0,0 1 1,1 0-1,0 1 1,0-1-1,1 2 0,-9 13 1,15-21 0,0 0-1,0 1 1,0-1 0,0 1 0,0-1 0,1 1 0,-1 0-1,1-1 1,-1 1 0,1 0 0,0 0 0,0-1-1,0 1 1,1 0 0,-1-1 0,1 1 0,-1 0-1,1-1 1,0 1 0,0-1 0,0 1 0,0-1 0,1 1-1,-1-1 1,0 0 0,1 0 0,0 0 0,0 0-1,-1 0 1,1 0 0,0 0 0,1 0 0,-1-1 0,3 3-1,1 0 4,0 0 0,1-1 0,-1 0 0,1 0-1,0 0 1,-1-1 0,1 0 0,0 0 0,1 0 0,-1-1-1,13 0 1,-11-2 6,1 0 0,-1-1 0,0 0 0,0-1 0,0 0 1,0 0-1,0-1 0,0 0 0,-1 0 0,0-1 0,0-1 0,0 1 0,-1-1 0,12-11 0,-12 9 11,1 1 1,-1-1-1,-1-1 1,1 0-1,-1 1 1,-1-2-1,0 1 0,0-1 1,-1 1-1,0-1 1,-1-1-1,4-18 0,-6 25-11,-1 1-1,0 0 0,0-1 0,0 1 0,-1 0 0,1-1 0,-1 1 0,0 0 0,0-1 0,0 1 0,0 0 0,0 0 0,-1 0 0,1 0 1,-1 0-1,0 0 0,0 1 0,0-1 0,0 0 0,-1 1 0,1 0 0,-1-1 0,1 1 0,-1 0 0,-6-3 0,4 2 6,-1 0-1,0 0 1,-1 1-1,1 0 1,0 0-1,-1 0 0,1 1 1,-1 0-1,0 0 1,1 1-1,-1 0 1,-8 0-1,-19 9 92,32-9-103,1 1 1,0-1-1,0 0 1,-1 1-1,1-1 1,0 1-1,0 0 1,0-1-1,0 1 1,0 0-1,-1 0 1,1-1-1,1 1 1,-1 0-1,0 0 1,0 0-1,0 0 1,0 0-1,1 1 1,-1-1-1,0 2 0,1-1-2,1-1 0,0 1-1,0-1 1,0 1 0,1-1-1,-1 0 1,0 0-1,0 1 1,1-1 0,-1 0-1,1 0 1,-1 0 0,1 0-1,-1 0 1,1-1-1,2 2 1,-1-1-2,11 6 6,0-1-1,1-1 0,-1 0 0,1-1 0,0-1 0,0 0 0,1-1 1,-1-1-1,0 0 0,23-3 0,-4-1 14,-1-2 0,0-1 1,56-18-1,38-22 129,-127 45-144,1 1 0,-1 0 0,1-1 0,0 1 0,-1 0 0,1 0 0,0-1 0,-1 1 0,1 0 0,0 0 0,-1 0 0,1 0 0,0 0 0,-1 0 0,1 0 0,0 0 0,-1 0 0,1 0 0,0 1 0,-1-1 0,1 0 0,0 0 0,-1 1 0,1-1 0,0 0 0,-1 1 0,1-1 0,-1 0 0,1 1 0,-1-1 0,1 1 0,-1-1 0,1 1 0,-1-1 0,1 1 0,-1-1 0,0 1 0,1 0 0,-1-1 0,0 1 0,0 0 0,1-1 0,-1 1 0,0 0 0,0-1 0,0 1 0,0 0 0,0-1 0,0 1 0,0 0 0,0 1 0,0 5 3,-1 0 0,0 0 0,-1 1 0,-2 7 0,2-5 7,-22 122 61,24-131-72,0 1-1,-1-1 1,1 1 0,0-1 0,0 1-1,0-1 1,0 1 0,0 0 0,1-1-1,-1 1 1,0-1 0,1 1-1,-1-1 1,1 1 0,-1-1 0,1 0-1,0 1 1,-1-1 0,1 0 0,0 1-1,2 1 1,-2-2 3,0-1-1,1 1 0,-1 0 1,1-1-1,-1 1 0,0-1 0,1 0 1,-1 1-1,1-1 0,-1 0 1,1 0-1,-1 0 0,1 0 1,-1 0-1,1 0 0,-1 0 1,4-1-1,2-1 11,-1-1-1,1 1 1,-1-1 0,1 0-1,-1-1 1,0 1 0,0-1-1,5-5 1,100-91 241,-84 72-164,-22 22-42,1 0-1,0 0 0,0 0 1,0 0-1,1 1 0,8-5 1,-14 12-38,-1 1 0,0-1 0,0 1 0,0-1 0,0 1 1,-1-1-1,1 0 0,-1 1 0,0 2 0,0-2 0,-1 9 3,0 0 1,1 1 0,0-1 0,1 0-1,1 16 1,-1-26-14,0 0 0,0 0 0,1 1 0,-1-1 0,1 0-1,-1 0 1,1 0 0,0 0 0,-1 0 0,1 0 0,0 0 0,1 0 0,-1-1 0,0 1 0,0 0 0,1-1 0,-1 1 0,1-1 0,-1 1-1,1-1 1,0 0 0,-1 1 0,1-1 0,0 0 0,0 0 0,0 0 0,0 0 0,0-1 0,0 1 0,0-1 0,0 1 0,0-1 0,1 0 0,-1 1-1,0-1 1,0 0 0,0-1 0,0 1 0,3-1 0,5-1 20,0 0 0,0-1 0,0 0 0,0-1-1,-1 0 1,12-7 0,54-38 89,-56 35-73,10-6 63,47-44 0,-40 26 112,-1 2-135,-32 36-73,0 0 0,1 1 0,-1-1 0,0 1-1,0 0 1,1 0 0,-1 0 0,0 0 0,4 2 0,-1 0 0,2 0-4,-1 1-1,0 0 0,1 0 1,7 6-1,0 0-34,-14-9 28,0 0 0,1 0 1,-1 1-1,0-1 0,-1 0 1,1 0-1,0 0 0,0 1 1,0-1-1,-1 0 0,1 1 1,-1-1-1,1 1 0,-1-1 1,1 1-1,-1-1 0,0 0 1,0 1-1,0-1 0,0 1 1,0 1-1,-4 36-44,2-28 35,-1 7 11,0-2-20,1 0 0,0 1 0,2 0 0,1 19 0,-1-33 25,0 0 1,0-1 0,0 1 0,1 0 0,-1-1 0,1 1 0,0-1 0,0 1 0,0 0 0,0-1 0,0 0 0,1 1-1,-1-1 1,1 0 0,0 0 0,-1 1 0,1-1 0,0-1 0,0 1 0,0 0 0,0 0 0,1-1 0,-1 1-1,0-1 1,1 0 0,-1 0 0,1 0 0,-1 0 0,1 0 0,0 0 0,-1-1 0,6 1 0,-1-1 16,0 0 1,-1-1-1,1 1 1,0-2 0,0 1-1,0-1 1,9-4-1,44-22 102,-35 13-32,0 0 0,-1-2 0,0-1 0,-2-1-1,40-43 1,-52 52-42,-8 9-41,0 0 0,-1-1 0,1 1 0,0-1 0,-1 1 0,0-1 0,1 0 0,-1 0 0,0 1 0,0-1 0,0 0 0,0 0-1,0 0 1,0 0 0,0 0 0,0-3 0,-1 4-4,-1 2-7,0-1 0,0 1 0,0 0 1,0-1-1,1 1 0,-1 0 0,0 0 1,1 0-1,-1 0 0,0 0 0,1 0 0,-1 0 1,1 0-1,-1 0 0,1 0 0,0 0 1,0 0-1,-1 0 0,1 0 0,0 0 1,0 2-1,-5 31 1,4-31-1,1 1 5,-1 1 0,1 0 0,0-1 0,0 1 0,1-1 0,-1 1 0,1 0 0,0-1 0,0 1 0,1-1 0,-1 0 0,1 1 0,0-1 0,0 0 0,0 0 0,6 7 0,-4-6 6,1-1 0,-1 0 0,1 1 0,0-1 0,1-1 0,-1 1 0,1-1 0,-1 0 0,1 0 1,0-1-1,7 2 0,-1 0 2,1-1 0,0 0 0,0-2 0,0 1-1,0-2 1,0 1 0,0-2 0,0 0 0,0 0 0,0-1 0,19-6 0,-5-3 8,0 0 0,-1-2 0,-1-1-1,46-34 1,-63 42-9,1-1-1,-2 0 1,1 0-1,10-15 1,-15 19 1,-1 0 0,0-1 0,0 1 0,0 0 0,0-1 0,-1 1 0,1-1 1,-1 1-1,0-1 0,0 0 0,0 0 0,-1 0 0,1 1 0,-1-1 1,0-6-1,-1 9-5,1-1 0,-1 1 0,0-1 0,1 1 0,-1-1 0,0 1 0,0 0 0,0 0 0,0-1 0,0 1 0,0 0 0,-1 0 0,1 0 0,0 0 0,0 0 1,-1 0-1,1 1 0,-1-1 0,1 0 0,-1 1 0,1-1 0,-1 1 0,1-1 0,-1 1 0,1 0 0,-1 0 0,0-1 0,1 1 0,-1 0 0,-2 1 0,-5-1 11,0 0 1,0 1-1,0 0 0,-10 3 0,15-3-14,0 0 0,0 0 0,0 1 0,0-1 0,0 1 0,1 0 0,-1 0 0,0 0 0,1 0 0,0 1 0,-1-1 0,1 1 0,0 0 0,0 0 0,1 0 0,-1 0 0,1 1 0,-1-1 0,1 1 0,0-1 0,0 1 0,1 0 0,-1 0 0,1 0 0,-2 8 0,2-6 0,1 1 0,0 0 0,0 0 0,1 0 0,0 0 0,0-1 0,0 1 0,1 0 0,0-1 0,0 1 0,1-1 0,0 0 0,0 0 0,0 0 0,6 7 0,-4-7 0,1 1 0,-1-1 0,1 0 0,1-1 0,-1 1 0,1-1 0,0-1 0,0 1 0,0-1 0,1 0 0,0-1 0,-1 0 0,1 0 0,0 0 0,1-1 0,-1-1 0,9 2 0,6-1 0,0-1 0,0 0 0,0-2 0,0-1 0,24-5 0,-37 5 78,-1 0-1,1-1 1,-1 0 0,0 0-1,0-1 1,0-1-1,-1 1 1,1-2 0,9-7-1,-10 7-1087,-1 0-1,0-1 0,0-1 1,10-12-1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461 120 7832,'0'0'3658,"-15"4"-2899,-48 15 620,-119 53-1,155-56-942,0 0 0,1 2 0,0 1 0,-41 41 0,64-57-374,1-1 0,-1 0 0,1 1 0,0 0 0,0-1 1,0 1-1,1 0 0,-1 0 0,1 0 0,-1 0 0,1 0 0,0 0 0,0 1 0,0-1 0,1 0 0,-2 7 0,3-6-7,0 0-1,-1 0 0,1 0 0,1 0 1,-1 0-1,0 0 0,1 0 0,0-1 1,0 1-1,0 0 0,0-1 0,1 0 1,3 4-1,6 8 79,2-2-1,0 0 1,0 0 0,1-1 0,1-1 0,-1-1 0,2 0-1,0-1 1,0-1 0,0 0 0,1-2 0,0 0-1,1 0 1,33 4 0,-23-6 77,0-2 0,1 0 0,-1-2 0,1-1-1,-1-2 1,0-1 0,1-1 0,52-16 0,-61 14-30,-1-2 0,0 0 1,-1-1-1,21-14 0,-31 18-78,0-1-1,0 0 1,-1 0-1,1-1 1,-2 0 0,1 0-1,-1-1 1,0 0 0,10-18-1,-14 18-45,0 0-1,-1 0 1,0 0-1,0 0 1,-1 0-1,0 0 1,0 0-1,-1 0 1,-1-1 0,1 1-1,-2 0 1,1 0-1,-1 0 1,-3-9-1,-2-3 39,0 0 0,-1 1-1,-2 1 1,-20-35 0,22 42-41,0 1 0,-1-1 0,0 1 0,-1 1 0,0 0 0,-1 0 0,0 1 1,0 0-1,-1 1 0,-15-8 0,17 12-9,0-1 0,-1 1 0,1 1 0,-1 0 0,0 1 0,0 0 0,-1 0 0,1 1 0,0 1 0,0 0 0,-1 0 0,1 1 0,-17 4-1,11-1-11,0 0 0,0 2-1,0 0 1,1 1-1,0 1 1,0 0-1,0 2 1,1-1-1,-16 15 1,23-17-58,0 0-1,0 0 1,1 1 0,0 0 0,0 0 0,1 1 0,0 0 0,0 0 0,1 0 0,0 1 0,1 0 0,0 0 0,1 0 0,0 0 0,0 0 0,-1 18-1,4-23-107,0 1 0,1 0-1,-1 0 1,1-1 0,2 9-1,1-2-3022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1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12256,'0'0'2721,"8"13"-1929,89 167 2377,-86-156-2918,0-1 950,17 51 0,-27-68-1299,1-1-1,-1 1 1,0 0 0,0 0 0,-1-1 0,0 1 0,0 0 0,0 0 0,0 0 0,-1-1 0,0 1 0,0 0 0,-1-1-1,-3 10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380 489 4816,'0'0'9160,"-10"2"-8799,3-1-320,-14 1 204,1 1 0,0 1 0,1 0 1,-1 2-1,1 0 0,-19 10 0,5 1 29,12-6-51,1 1 1,-1 1-1,-25 20 0,42-29-177,0-1-1,1 1 1,-1-1-1,0 1 1,1 0 0,0 1-1,0-1 1,0 0 0,1 1-1,-1 0 1,1 0-1,0-1 1,1 1 0,-1 0-1,1 0 1,0 1 0,0-1-1,0 0 1,1 0 0,0 0-1,0 6 1,1-5-17,1-1-1,-1 0 1,1 0 0,0 0 0,0 0 0,1 0 0,0-1-1,-1 1 1,1-1 0,1 1 0,-1-1 0,1 0 0,0-1 0,-1 1-1,2 0 1,-1-1 0,0 0 0,1 0 0,-1 0 0,1-1-1,0 0 1,0 1 0,6 1 0,-1-1 18,-1 0 0,0-1 0,1 0 0,-1 0 0,1-1 0,0 0 0,-1-1 0,1 0 0,0 0 1,-1-1-1,1 0 0,11-4 0,-9 2 8,0-2 1,-1 1-1,1-2 1,-1 1 0,0-2-1,-1 1 1,1-2-1,-2 1 1,1-1 0,-1-1-1,0 0 1,0 0-1,-1 0 1,-1-1 0,1-1-1,-2 1 1,1-1-1,-2 0 1,1 0-1,-1-1 1,-1 0 0,0 0-1,-1 0 1,0 0-1,2-23 1,-5 10 20,-1 1-1,-1-1 1,-1 1-1,0 0 1,-2-1-1,-1 2 1,-2-1-1,0 1 1,-1 0-1,-1 1 1,-1 0-1,-1 0 0,-1 1 1,-1 1-1,-26-30 1,24 32 2,-2 0 1,0 2-1,0 0 0,-2 1 0,0 1 1,-32-18-1,30 20-4,-34-15 76,51 25-125,1 1 0,-1-1-1,0 1 1,1 0 0,-1 1-1,0-1 1,0 1 0,1 0 0,-1 0-1,-8 1 1,13-1-24,0 0 0,0 0 0,0 0 0,0 0-1,0 0 1,0 0 0,-1 0 0,1 0 0,0 0 0,0 0 0,0 0 0,0 0 0,0 0 0,0 1-1,-1-1 1,1 0 0,0 0 0,0 0 0,0 0 0,0 0 0,0 0 0,0 0 0,0 0 0,0 0 0,-1 1-1,1-1 1,0 0 0,0 0 0,0 0 0,0 0 0,0 0 0,0 0 0,0 1 0,0-1 0,0 0-1,0 0 1,0 0 0,0 0 0,0 0 0,0 1 0,0-1 0,0 0 0,0 0 0,0 0 0,0 0-1,0 1 1,6 6-27,12 6-103,6 1-2875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2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4312,'0'0'7046,"3"15"-6531,3 16-3,3 63 0,-7-52 227,1-1 0,2 1 0,11 44 0,-15-85-687,-1 0 1,0 0 0,0 0-1,0 0 1,1 0 0,-1 0-1,0 0 1,1 0-1,-1 0 1,1-1 0,-1 1-1,1 0 1,0 0-1,-1 0 1,1-1 0,0 1-1,-1 0 1,3 0 0,-3 0-24,1-1 1,-1 0 0,1 0 0,-1 0 0,1 0 0,-1 0 0,1-1 0,0 1 0,-1 0 0,1 0 0,-1 0 0,1 0 0,-1 0 0,1-1 0,-1 1 0,1 0 0,-1-1 0,1 1 0,-1 0-1,0-1 1,1 1 0,-1 0 0,1-1 0,4-5 97,-1 1 0,0-1 0,0 0 0,2-6 0,-5 10-123,74-166 1104,-54 112-435,45-80-1,-65 135-661,12-17 397,-13 18-399,0 0 1,1 0-1,-1 0 1,1 0-1,-1 0 1,0 0-1,1 0 1,-1 0-1,1 0 1,-1 0-1,0 0 0,1 0 1,-1 0-1,1 0 1,-1 0-1,0 0 1,1 0-1,-1 0 1,1 1-1,-1-1 1,0 0-1,1 0 0,-1 1 1,0-1-1,1 0 1,-1 0-1,0 1 1,1-1-1,-1 0 1,0 1-1,0-1 1,1 0-1,-1 1 1,0-1-1,0 0 0,0 1 1,0-1-1,1 0 1,-1 1-1,0-1 1,0 1-1,0 0 1,3 8 28,0 1-1,0 0 1,-1 0 0,-1-1 0,0 1 0,0 0 0,-1 11 0,2 9 28,2 3 26,9 33-1,3 28 163,-14-77-272,0 5 64,-4-8-2842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9040,'0'0'6630,"18"-9"-6162,-17 8-456,22-10 185,1 0 1,0 2-1,0 0 0,42-8 1,-12 7 133,206-36 975,2 23-289,228 31 886,-404-7-1221,-58-1-3064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28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12456,'0'0'1744,"62"30"-1928,-15-6 104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5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16879,'0'0'4832,"71"2"-4648,-47 4-200,-4 0 16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233 501 9144,'0'0'2146,"-3"-12"-1360,-9-38-13,11 48-672,1 0 0,-1-1 0,0 1 1,0 0-1,0 0 0,0-1 0,-1 1 0,1 0 0,0 0 1,-1 0-1,0 1 0,1-1 0,-1 0 0,0 1 0,0-1 1,0 1-1,0-1 0,0 1 0,0 0 0,0 0 0,0 0 1,-1 0-1,1 0 0,0 0 0,-1 1 0,1-1 0,-1 1 1,1 0-1,0-1 0,-5 1 0,-1 1 80,1 0-1,-1 0 1,1 0 0,-1 1-1,1 0 1,0 1 0,-12 5-1,12-4-72,0-1 1,1 2-1,-1-1 0,1 1 1,0 0-1,1 0 0,-1 1 1,1-1-1,0 1 0,0 1 1,1-1-1,-5 8 0,8-11-70,0-1-1,-1 1 1,1 0-1,0 0 1,0-1 0,1 1-1,-1 0 1,1 0-1,-1 0 1,1 0-1,0 0 1,0 0-1,0 0 1,0 0 0,1-1-1,-1 1 1,1 0-1,0 0 1,-1 0-1,1 0 1,1-1 0,-1 1-1,0 0 1,1-1-1,-1 1 1,1-1-1,0 0 1,0 1-1,0-1 1,0 0 0,0 0-1,0 0 1,0 0-1,5 1 1,-2 1-3,0-1 1,0-1-1,1 1 1,0-1 0,-1 0-1,1 0 1,0-1-1,0 0 1,0 0-1,0 0 1,0-1 0,0 1-1,0-2 1,0 1-1,0-1 1,0 1 0,0-2-1,0 1 1,0-1-1,11-4 1,-7 2 11,-1-1 0,1 0 0,-1-1 0,0 0 0,0 0 0,-1-1 0,0 0 0,0 0-1,0-1 1,-1 0 0,6-9 0,-5 5 14,-1 0 0,-1 0-1,0-1 1,0 0 0,-1 0-1,-1-1 1,0 1 0,-1-1-1,0 0 1,-2 0 0,1 0-1,-1 0 1,-1 0-1,-1 0 1,-3-20 0,1 17 0,0 0 0,-2 0 1,0 1-1,-1 0 0,-1-1 1,0 2-1,-1-1 1,-1 1-1,0 1 0,-1-1 1,-1 2-1,-13-15 0,19 23-39,1 0 0,-1 0 0,0 1 0,0 0 0,-1 0 0,0 0 0,1 0 0,-1 1 0,0 0 0,0 1 0,-1-1 0,1 1-1,-1 0 1,1 1 0,-1-1 0,1 1 0,-1 1 0,0-1 0,0 1 0,1 0 0,-1 1 0,0-1 0,1 1 0,-1 1 0,0-1 0,1 1 0,0 0-1,-1 1 1,1 0 0,-8 4 0,13-7-30,0 1 0,0 0 0,0-1 0,0 1 0,0 0 0,-1 0 0,1 0 0,1 0 0,-1 0 0,0 0 0,0 0 0,0 0 0,0 0 0,1 0 0,-1 0 0,0 1 0,1-1-1,-1 0 1,1 0 0,0 1 0,-1-1 0,1 0 0,0 1 0,0-1 0,0 0 0,0 3 0,0-1 32,1 0 0,0 0 1,0 0-1,0 0 0,1 0 0,-1 0 0,1 0 1,-1 0-1,1-1 0,3 5 0,4 3-906,0-1 0,1 0 1,16 13-1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6224,'0'0'8970,"1"11"-8343,0-8-576,0 5 60,0-1-1,-1 1 0,1 0 1,-2-1-1,1 1 1,-1 0-1,0-1 1,-1 1-1,-2 9 1,-15 33 600,2-2 70,-13 53 0,26-86-554,1 1 0,1 0 0,0 0-1,2 0 1,0 0 0,0 1 0,5 25 0,-4-38-176,0-1 0,0 1 0,0-1 0,0 1 1,1-1-1,-1 0 0,1 1 0,0-1 0,0 0 0,0 0 1,0 0-1,1-1 0,-1 1 0,1-1 0,3 4 0,-1-3 3,0 0 0,0 0 1,0-1-1,0 0 0,0 0 0,1 0 0,-1 0 0,1-1 0,5 1 0,9 0 85,0-2 1,0 0 0,0-1-1,28-4 1,-25 1 62,-1 0 0,-1-2 0,1 0 0,40-18 1,-48 21 40,-2 0-3781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2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12664,'0'0'2296,"12"-5"-1858,43-17 156,68-18-1,55 1 587,-141 33-656,0 1 1,71 1-1,-80 7-372,-18-1-2464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4216,'0'0'17246,"14"2"-17059,178 12 506,62-8 1084,-222-16-1319,-22 4-355,-9 5-109,0 0 0,1 0 0,-1 1 0,0-1 0,1 0-1,-1 1 1,0-1 0,1 1 0,-1-1 0,1 1 0,-1-1 0,3 1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6328,'0'0'13471,"12"-8"-13172,41-25-22,-46 29-199,1 0-1,0 1 0,0 0 0,0 1 0,0 0 0,0 0 0,1 1 1,13-1-1,1-1 80,192-9 1108,-65 6-222,-109 4-697,-23 2-7,1-1 1,24-5-1,-13 5 281,-29 1-588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284 229 4416,'0'0'6585,"-12"7"-6089,-1-1-327,7-4-96,1 1 1,0-1-1,0 1 0,0 0 1,0 0-1,0 1 0,0 0 1,1 0-1,0 0 1,0 0-1,-7 9 0,-15 29 654,1 1 1,3 0-1,-26 71 0,36-84-382,-38 127 1876,48-152-2128,0 11 284,2-14-294,0 0 1,0 0-1,0 0 0,-1 0 0,1-1 0,0 1 0,-1 0 0,0 0 1,1-1-1,-1 1 0,0 0 0,0-1 0,-1 3 0,10-23 450,-1 0 0,6-29 0,16-112-20,-13 54-198,52-262 844,-67 364-1113,0 0 1,0 0 0,0 1 0,1-1 0,-1 0 0,1 1-1,4-8 1,-3 8 60,-3 2-101,0 1 1,0 0-1,0 0 0,0-1 0,0 1 0,0 0 0,0-1 0,0 1 0,0 0 0,0 0 0,0-1 1,1 1-1,-1 0 0,0 0 0,0-1 0,0 1 0,1 0 0,-1 0 0,0 0 0,0-1 1,0 1-1,1 0 0,-1 0 0,0 0 0,0 0 0,1-1 0,-1 1 0,0 0 0,1 0 1,-1 0-1,0 0 0,0 0 0,1 0 0,-1 0 0,0 0 0,1 0 0,-1 0 0,0 0 0,1 0 1,-1 0-1,0 0 0,0 0 0,1 0 0,-1 0 0,0 1 0,0-1 0,1 0 0,-1 0 1,0 0-1,0 0 0,1 1 0,-1-1 0,0 0 0,0 0 0,1 0 0,-1 1 0,0-1 1,0 0-1,0 0 0,0 1 0,0-1 0,1 0 0,-1 0 0,0 1 0,12 13 121,-7-9-95,-1 1 0,1 0 1,-1-1-1,6 13 0,86 177 284,-26-53-54,-14-29-56,-19-40 42,-18-38 91,16 44 0,-30-69-244,1 6 238,-6-16-148,-2-4-391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8240,'0'0'5161,"13"-5"-4734,2-1-284,-4 1-19,0 1 0,0 1-1,1 0 1,-1 0 0,16-1 0,11-3 652,38-12-1,-45 11-1332,60-9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6328,'0'0'8520,"8"14"-7991,14 23-60,-2 1 1,21 58-1,-23-40-57,2 5 441,50 107 0,-36-94-304,13 23 1204,-47-97-1722,0 0 0,0 1 0,0-1 0,0 0 0,0 0 0,0 0 0,1 0 0,-1 1 0,0-1 1,0 0-1,0 0 0,0 0 0,0 0 0,1 0 0,-1 0 0,0 1 0,0-1 0,0 0 0,0 0 0,1 0 0,-1 0 1,0 0-1,0 0 0,0 0 0,1 0 0,-1 0 0,0 0 0,0 0 0,0 0 0,1 0 0,-1 0 0,0 0 0,0 0 1,0 0-1,1 0 0,-1 0 0,0 0 0,0 0 0,0 0 0,0 0 0,1 0 0,-1-1 0,0 1 0,8-10 466,1-19-239,-1-24-5,4 1 0,1 0 0,2 1 0,3 0 0,2 1 0,48-84 0,79-97 850,-138 222-1018,-7 8-71,-1 0 0,0 0-1,0 0 1,0 0 0,0 0-1,0 0 1,0 0 0,0-1 0,0 1-1,-1 0 1,1 0 0,0-1 0,-1 1-1,1 0 1,0-3 0,-1 1-3,0 1-129,-9 8 70,-1 0 43,1-1 1,-1 0-1,0-1 0,0 0 0,-1 0 1,1-1-1,-1 0 0,0-1 0,1 0 1,-13 0-1,-21 5-28,-44 9-24,0-5 0,-132 0 0,219-11 54,1 1 0,-1-1 0,1 0 1,-1 0-1,1 0 0,-1 0 0,1 0 0,-1 0 0,1 0 0,-1-1 0,1 1 0,-1 0 0,1 0 0,-1 0 0,1-1 0,-1 1 0,1 0 1,-1 0-1,1-1 0,-1 1 0,1 0 0,0-1 0,-1 1 0,1 0 0,0-1 0,-1 1 0,1-1 0,0 1 0,-1-1 0,1 1 1,0 0-1,-1-2 0,1 1-15,0 1 0,1-1 0,-1 0 0,0 0 0,0 1 0,0-1 0,0 0 0,1 1 0,-1-1 0,0 0 0,1 1 0,-1-1 0,1 0 0,-1 1 0,1-1 0,-1 1 0,1-1 0,-1 0 0,1 1 0,-1 0 0,2-1 0,18-16-1620,-17 14-458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6424,'0'0'10393,"9"-9"-9892,-7 7-467,4-5 73,-1 0 0,1 1 1,1 0-1,-1 1 1,1-1-1,0 1 1,0 0-1,1 1 0,0 0 1,-1 0-1,14-4 1,-13 6 100,1 0 0,-1 0 0,1 1 0,0 0 0,17 1 0,-24 0-170,0 0 0,0 1 0,0-1-1,0 0 1,0 1 0,0-1 0,0 1 0,-1 0 0,1-1 0,0 1 0,0 0 0,-1 0 0,1 0 0,-1 1 0,1-1 0,-1 0 0,1 0 0,-1 1 0,0-1 0,1 1-1,-1-1 1,0 1 0,0 0 0,0 0 0,0-1 0,-1 1 0,1 0 0,0 0 0,-1 0 0,1 0 0,-1-1 0,0 1 0,1 0 0,-1 2 0,0 4 25,0 0 0,-1 0 0,0-1 1,0 1-1,-1 0 0,0-1 0,0 1 0,-1-1 1,0 0-1,-4 8 0,-6 8 198,-26 35 0,2-4 375,36-53-597,1 0 0,-1 0 0,0 0 0,0 0 0,1 0 0,-1 1 0,1-1 0,-1 0 0,1 0 0,-1 0 0,1 1 0,0-1 0,0 0 0,0 0 0,-1 1 0,1 1 0,2-2-6,-1 1 0,0-1 0,0 0 0,0 0 0,0-1 1,0 1-1,1 0 0,-1 0 0,1-1 0,-1 1 0,0 0 0,1-1 0,2 1 1,12 6 115,0-1 0,0-1 0,1-1 0,0 0 0,-1-1 0,30 1 1,-44-3-139,1-1 0,0 0 1,0 1-1,-1 0 1,1 0-1,-1 0 1,1 0-1,-1 0 1,1 0-1,-1 0 1,5 4-1,4 5-3372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56 8640,'0'0'5273,"-1"10"-4668,-4 82 691,-1 16 797,-23 128-1,26-219-1305,1 0-1,-1 34 0,12-78 345,79-386 1322,-85 399-2308,2-1 1,0 1-1,13-28 1,-15 37-98,0 0 0,0 0 0,1 1 1,-1-1-1,1 1 0,0 0 0,0 0 1,1 0-1,-1 0 0,1 1 0,0 0 1,0 0-1,6-3 0,-10 5-41,1 1 0,-1-1 0,0 1 0,0 0 0,1-1 0,-1 1 0,0 0 0,1 0 0,-1 0 0,0 0 0,1 0 0,-1 0 0,0 1 0,0-1 0,1 0 0,-1 0 0,0 1 0,0-1 0,1 1 0,-1-1 0,1 2 0,1 0-1,-1 0 0,1 0 0,-1 0 0,0 1 0,0-1 0,0 0 0,0 1 0,3 4 0,0 3 6,0 0 0,-1 1-1,0 0 1,3 12 0,14 69 230,15 171 1,-30-156 148,-6-107-366,0-17-4277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7:57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109 536 8136,'0'0'9807,"10"-8"-9443,21-19 231,49-57 0,-5-12 1337,103-172 1,-172 257-1348,-1 0 0,7-18 0,-14 27-172,-4 7-216,-25 36 115,-47 80 1,-14 54-68,8-13-41,51-101-126,12-21 2,-2 0-1,-54 70 1,30-62 178,47-47-244,0-1-1,0 1 0,0-1 1,-1 1-1,1-1 0,0 0 0,-1 1 1,1-1-1,0 1 0,-1-1 0,1 0 1,-1 1-1,1-1 0,-1 0 1,1 0-1,0 1 0,-1-1 0,1 0 1,-1 0-1,1 0 0,-1 1 0,1-1 1,-1 0-1,0 0 0,1 0 0,-1 0 1,1-1 2,0 1 0,-1-1 0,1 1 0,0-1 0,0 0 0,0 1 0,0-1 0,0 1 0,0-1 0,1 0 0,-1 1 0,0-1 0,0 1 0,0-1 0,0 0 0,1 1 0,-1-1 0,0 1 0,1-1 0,-1 1 0,0-1 0,1 1 0,-1-1 0,1 1 0,0-1 0,35-44 187,1 1 0,56-48-1,-82 82-169,29-26 101,3 1 0,0 3 0,2 2 0,84-43 0,-128 72-129,21-9 208,-1-2-1,30-21 0,-46 32 34,-6 8-148,-9 10-34,-5 2 1,0-3-16,1 1 0,1 1-1,1 0 1,1 1-1,0 0 1,-7 22 0,17-39-24,0 1 0,0 0 1,1-1-1,-1 1 0,1 0 1,0-1-1,0 1 0,0 0 0,0 0 1,0-1-1,2 6 0,-2-7-18,0-1 0,0 1 0,1 0 0,-1-1 0,1 1 0,-1 0 0,1-1 0,-1 1 0,1 0 0,-1-1 0,1 1 0,-1-1 1,1 1-1,0-1 0,-1 0 0,1 1 0,0-1 0,-1 1 0,1-1 0,0 0 0,-1 0 0,1 0 0,0 1 0,0-1 0,0 0 0,-1 0 0,1 0 0,0 0 0,0 0 0,-1 0 0,1 0 0,0 0 0,0-1 0,-1 1 0,1 0 0,0 0 0,0-1 0,-1 1 0,1 0 0,0-1 0,-1 1 0,2-1 0,4-3 28,0 1-1,-1-1 1,1 0-1,-1-1 0,0 1 1,0-1-1,0 0 1,4-7-1,-1 1 42,0 0 0,-1-1 0,7-14-1,-10 17-6,-1 0-1,0 0 1,-1 0-1,0-1 0,-1 1 1,1-1-1,-2 1 1,0-20-1,0 22-61,-3 1-7,6 2 0,-1 3 0,1 0 0,-1-1 0,0 1 0,1 0 0,-1 0 0,0 1 0,1-1 0,-1 1 0,1-1 0,-1 1 0,1 0 0,0-1 0,-1 1 0,1 1 0,-1-1 0,1 0 0,-1 1 0,1-1 0,-1 1 0,1-1 0,-1 1 0,0 0 0,1 0 0,-1 1 0,0-1 0,0 0 0,0 1 0,1-1 0,-2 1 0,1 0 0,0-1 0,0 1 0,2 3 0,4 7 0,1 0 0,-1 0 0,-1 1 0,10 22 0,-8-17 0,-2-2 0,-3-8 0,-1 0 0,2 0 0,-1 0 0,1-1 0,6 8 0,-9-14 0,0 1 0,-1 0 0,1 0 0,0-1 0,1 1 0,-1-1 0,0 0 0,0 0 0,1 0 0,-1 0 0,0 0 0,1 0 0,-1-1 0,1 1 0,-1-1 0,1 1 0,-1-1 0,1 0 0,-1 0 0,1 0 0,-1 0 0,5-2 0,5 0 108,-1-2 0,1 1 0,-1-2 0,1 0-1,-1 0 1,-1-1 0,13-8 0,-8 4-2537,23-22-1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8136,'0'0'8256,"10"-4"-7726,-3 1-490,10-4 293,1 1 1,0 1-1,22-4 1,-35 8-232,0 0 1,1 0-1,-1 1 1,0 0 0,1 0-1,-1 0 1,0 1-1,1 0 1,-1 0-1,0 0 1,0 1 0,0-1-1,0 1 1,0 0-1,0 1 1,0-1-1,8 7 1,-11-7-55,0-1 1,0 1-1,0 0 1,0 0-1,0 0 0,0 1 1,0-1-1,-1 0 0,1 1 1,-1-1-1,0 1 1,0 0-1,0-1 0,0 1 1,0 0-1,0 3 1,-1-1 1,0-1 1,0 0 0,-1 1 0,0-1 0,0 0-1,0 1 1,0-1 0,-1 0 0,-3 7 0,-7 11 274,-1 0 0,-1-1 1,0 0-1,-35 36 0,37-37 520,12-20-822,0 1 0,0-1 0,0 1 0,0-1 0,0 0 0,0 1 0,0-1 0,0 1 0,0-1 0,0 1 0,0-1 0,0 1 0,0-1 0,0 1 0,1-1 0,-1 1 0,0-1 0,0 0 0,0 1 0,1-1 0,-1 1 0,0-1 0,1 0 0,-1 1 0,0-1 0,1 0 0,-1 1 0,0-1 0,1 0 0,-1 0 0,0 1 0,1-1 0,-1 0 0,1 0 0,-1 0 0,1 0 0,-1 1 0,1-1 0,-1 0 0,0 0 0,1 0 0,-1 0 0,1 0 0,-1 0 0,1 0 0,0 0 0,20-1 167,-1 0 0,1-1 0,-1-1 0,1-1 0,31-10 0,21-3 222,-43 9-415,17-2 796,-43 10-1123,-1 0 1,1 0-1,-1 0 1,0 0-1,1 0 1,-1 0-1,1 1 1,-1 0-1,0 0 1,1 0-1,2 1 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1704,'0'0'0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5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1496,'0'0'12766,"1"-9"-12224,3-30-18,-2 29 2267,-2 14-1964,3 12-486,0 0-1,-1 1 0,-1 0 1,-2 24-1,2 22 238,11 211 1770,-4-171-831,-8-128-177,-1-19-5269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9344,'0'0'11113,"13"-1"-10556,244-1 2251,-135 2-1842,27 3 285,-117 1-784,-23-3-263,0 1 0,0-1 0,0-1 0,0 0 0,0 0 0,14-2 0,-20 1-168,-1 0 1,1 0-1,-1 0 1,1-1-1,-1 1 0,0-1 1,1 1-1,-1-1 1,2-2-1,8-10-4371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98 8032,'0'0'4432,"-10"-2"-3792,2 0-468,4 1-91,0 0 0,-1 0 1,1 0-1,0 1 0,0-1 1,0 1-1,0 0 0,0 0 1,-1 1-1,1-1 0,0 1 1,0 0-1,0 0 0,-6 2 1,-8 6 495,0 1 0,1 1 0,0 0 0,1 1 0,0 1 0,1 1 0,-17 19 0,21-21-238,1 1 0,0 0 0,1 0 1,1 1-1,0 0 0,1 0 0,1 1 0,0 0 0,-7 28 0,11-28-149,1-1 0,0 0 0,1 1 0,1-1 0,1 0 0,0 1 0,0-1 0,2 0 0,-1 0 0,2-1 0,10 23 0,-8-24-63,0 0 1,1 0-1,0-1 0,1-1 0,0 1 0,0-1 0,2-1 0,-1 0 1,1 0-1,15 9 0,-20-15-75,1 0 0,0 0 0,0 0 0,0-1 0,0 0 0,1 0 0,-1-1 0,0 0 0,1 0 0,-1-1 0,1 0 0,-1 0 1,0-1-1,1 0 0,-1 0 0,14-5 0,8-3 144,-1-1 0,48-25 0,-49 22-31,-1-2 0,-1 0 1,0-2-1,-1-1 0,-1 0 0,-1-2 0,35-39 0,-53 53-110,-1 1-1,1-1 1,-1 0-1,0 0 0,0 0 1,-1-1-1,0 1 0,0-1 1,0 1-1,-1-1 0,0 0 1,0 0-1,-1 1 0,0-1 1,0 0-1,-2-10 0,-2-8 102,-1-1-1,-17-46 0,19 60-119,-3-5 25,-1 0 0,0 1-1,-1 0 1,0 0 0,-1 1 0,-1 0 0,-15-18 0,19 27-33,0-1 0,0 1 0,-1 0 0,0 1 1,0 0-1,0 0 0,0 0 0,-1 1 0,0 0 0,0 0 0,0 1 0,0 0 1,-1 1-1,1-1 0,-1 2 0,-16-2 0,20 2-21,0 1-1,0 0 1,-1 0 0,1 1-1,0-1 1,0 1 0,0 0-1,0 1 1,-1-1 0,2 1-1,-1 0 1,0 0 0,0 1-1,1-1 1,-1 1 0,1 0-1,0 0 1,0 1 0,0-1-1,0 1 1,0 0 0,1 0-1,0 0 1,0 0 0,-4 8-1,2-4-79,1-1 0,0 1 0,0 0 0,1 0 0,0 0 0,1 0-1,0 1 1,0-1 0,0 1 0,1-1 0,0 12 0,2-12-1118,-1 0 1,1 0-1,4 14 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3:5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9040,'0'0'9577,"5"11"-8888,95 197 2844,-96-199-3298,7 14 655,0 0 1,1-1 0,1-1-1,1 0 1,23 26 0,-31-44-277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0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739 1 4312,'0'0'13905,"-7"11"-13577,4-7-302,-85 131 884,69-105-646,0-1 1,-44 49-1,-56 45 376,89-93-497,-11 12 73,-161 145 862,75-75 141,109-98-524,15-12-222,12-9-330,24-19-141,-8 8-3382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0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427 0 7136,'0'0'7681,"-12"9"-7254,-4 3-282,-56 38 518,33-24-162,12-7-17,-1-1 0,-1-2 0,-41 17 0,-26 14 846,95-46-1302,-1-1 55,0 1 0,0 0 0,0 0 0,0 0 0,0 0 0,0 0 0,0 0 0,0 1 0,1-1 0,-1 1-1,0-1 1,1 1 0,0-1 0,-1 1 0,-1 3 0,3-5-62,0 0 1,0 0-1,0 0 0,0 1 1,0-1-1,0 0 0,0 0 1,-1 0-1,1 0 0,0 0 0,0 0 1,0 0-1,0 0 0,0 1 1,0-1-1,-1 0 0,1 0 1,0 0-1,0 0 0,0 0 1,0 0-1,0 0 0,-1 0 1,1 0-1,0 0 0,0 0 0,0 0 1,0 0-1,0 0 0,-1 0 1,1 0-1,0 0 0,0 0 1,0 0-1,0 0 0,0 0 1,-1 0-1,1 0 0,0 0 0,0-1 1,0 1-1,0 0 0,0 0 1,-1 0-1,1 0 0,0 0 1,0 0-1,0-1 0,0-1 445,7 0-409,1 0 15,-1 0 0,1 0 0,-1-1 1,0 0-1,0 0 0,0 0 0,-1-1 1,1 0-1,7-7 0,5-1 64,3-1-5,138-90 573,-149 95-573,-1-1 1,13-15-1,-6 6 112,-7 4-56,-4 7 279,-1 22-141,0 5-211,11 27 0,3 9 34,15 46 197,-26-81-260,-1-6 2,-5-11-17,0-1 0,-1 1 0,1-1 0,-1 1-1,0-1 1,1 7 0,-1-6 87,-1-4-150,1 0 1,-1 1 0,0-1 0,0 1 0,0-1-1,1 0 1,-1 1 0,0-1 0,0 1-1,0-1 1,0 1 0,0-1 0,0 1 0,0-1-1,0 0 1,0 1 0,0-1 0,0 1-1,0-1 1,0 1 0,0-1 0,0 1 0,-1-1-1,1 0 1,0 1 0,0-1 0,0 1-1,-1-1 1,1 0 0,0 1 0,0-1-1,-1 0 1,1 1 0,0-1 0,-1 0 0,1 0-1,0 1 1,-1-1 0,1 0 0,-1 0-1,1 1 1,0-1 0,-1 0 0,1 0 0,-1 0-1,1 0 1,-1 0 0,1 0 0,-1 0-1,-6 1 15,-1-1 0,1-1 0,0 1 0,0-1 0,0 0 0,0-1 0,-9-3 0,-2 0 10,-17-5 73,-48-21-1,33 11 9,16 11-26,27 8-52,0-1 0,0 0 0,0 0 0,-7-3 0,13 4-31,0 1 0,0 0-1,0 0 1,-1 0-1,1 0 1,0 0-1,-1 0 1,1 0 0,0 0-1,0 0 1,-1 1-1,1-1 1,0 0 0,0 1-1,0-1 1,0 1-1,0-1 1,-1 1-1,1 0 1,0 0 0,0-1-1,0 1 1,0 0-1,1 0 1,-1 0-1,0 0 1,0 0 0,1 0-1,-1 0 1,0 0-1,1 0 1,-2 2-1,-15 35-4002,16-37 3806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1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0 780 4816,'0'0'9209,"11"-7"-8762,-1 1-341,5-4 75,-1 0 0,1-1-1,12-12 1,5-11 368,-1 0 1,49-73-1,36-87 455,-98 157-775,-2-2-1,-2 1 1,-1-2 0,10-50 0,-15 57-56,-7 27-102,-1 0 0,1 0 0,-1 0 0,-1 0-1,1 0 1,-1 0 0,-2-10 0,2 14-42,1 1-24,0 1-1,0 0 1,0-1-1,-1 1 1,1 0-1,0-1 1,0 1 0,0 0-1,-1-1 1,1 1-1,0 0 1,-1-1-1,1 1 1,0 0 0,0 0-1,-1 0 1,1-1-1,0 1 1,-1 0-1,1 0 1,-1 0 0,1 0-1,0 0 1,-1-1-1,1 1 1,0 0-1,-1 0 1,1 0 0,-1 0-1,1 0 1,0 0-1,-1 0 1,1 0-1,0 1 1,-1-1 0,1 0-1,-1 0 1,1 0-1,0 0 1,-1 0-1,1 1 1,0-1-1,-1 0 1,1 0 0,0 1-1,-1-1 1,1 0-1,0 0 1,0 1-1,-1-1 1,-15 15 51,0 9-19,1 1 0,1 1-1,1 0 1,2 0 0,-10 32-1,11-27 66,2 1-1,1 1 1,1 0-1,2 0 1,1 0 0,3 57-1,0-80-41,1-1 0,1 1-1,0-1 1,0 1 0,1-1 0,0 0 0,0 0 0,1 0-1,0-1 1,1 1 0,0-1 0,0 0 0,1-1 0,11 13-1,-15-18-32,0-1 0,0 1-1,0-1 1,0 1 0,0-1-1,0 0 1,1 0 0,-1 0-1,1 0 1,-1 0 0,1 0-1,-1-1 1,1 1 0,-1-1 0,1 0-1,-1 1 1,1-1 0,-1-1-1,1 1 1,0 0 0,-1 0-1,1-1 1,-1 0 0,1 1-1,-1-1 1,1 0 0,-1 0-1,0 0 1,0-1 0,1 1-1,-1-1 1,0 1 0,0-1-1,0 0 1,0 1 0,-1-1 0,3-2-1,5-8 39,1 0 1,-2 0-1,0-1 0,12-25 0,-19 37-61,16-27 127,-13 24-91,-1-1 0,0 1 0,0-1 0,-1 0 1,1 0-1,-1 0 0,0-1 0,2-5 0,-5 25-2,0 0 0,2 0 0,0 0 1,5 26-1,-5-30-29,2-1 0,-1 0 0,1 1 1,0-1-1,1 0 0,0-1 0,0 1 1,1 0-1,0-1 0,11 13 0,-15-20-4,0 0 0,1-1 0,-1 1 0,1 0 0,-1 0-1,1-1 1,-1 1 0,1-1 0,0 0 0,-1 1 0,1-1 0,0 0 0,-1 0-1,1 0 1,0 0 0,-1 0 0,1 0 0,0-1 0,-1 1 0,1 0 0,-1-1-1,3 0 1,3-2 46,0 1 0,-1-1 0,13-8 0,-5 0 42,-1 0-1,0-1 0,0 0 1,16-23-1,13-11 114,-29 32-139,-8 8-28,-1 1 0,2 0 0,-1 0 0,0 1 0,1-1 0,0 1 0,0 0 0,0 1 0,9-5 1,-15 9-40,1-1 1,-1 0 0,1 0-1,-1 0 1,1 0 0,-1 0-1,1 1 1,-1-1 0,1 0-1,-1 0 1,1 1-1,-1-1 1,0 0 0,1 1-1,-1-1 1,0 0 0,1 1-1,-1-1 1,0 1 0,1-1-1,-1 1 1,0-1 0,0 1-1,1-1 1,-1 0 0,0 1-1,0-1 1,0 1 0,0 0-1,0 0 1,6 22 2,-4-18-1,4 56 147,-6-61-143,0 0 0,0 1 0,0-1 0,0 1 0,0-1-1,0 0 1,0 1 0,0-1 0,0 1 0,0-1 0,0 1 0,0-1 0,1 0 0,-1 1-1,0-1 1,0 0 0,0 1 0,1-1 0,-1 1 0,0-1 0,0 0 0,1 0-1,-1 1 1,0-1 0,1 0 0,-1 1 0,0-1 0,1 0 0,-1 0 0,0 0-1,1 1 1,-1-1 0,1 0 0,-1 0 0,0 0 0,1 0 0,-1 0 0,1 0-1,-1 0 1,1 0 0,1 0 7,-1-1 0,1 0 0,-1 0-1,1 1 1,-1-1 0,1 0 0,-1-1-1,0 1 1,1 0 0,0-2 0,27-35 157,-22 28-129,20-28 89,-25 36-115,0-1 0,0 0 0,1 1 0,0 0 0,-1-1 0,1 1 0,0 0 0,0 0 0,0 1 0,4-3 0,-6 5-15,-1-1 0,1 0-1,0 0 1,0 1 0,-1-1 0,1 0-1,0 1 1,-1-1 0,1 1-1,0-1 1,-1 1 0,1-1 0,-1 1-1,1-1 1,-1 1 0,1 0 0,-1-1-1,1 1 1,-1 0 0,0-1 0,1 1-1,-1 0 1,0 0 0,1-1-1,-1 1 1,0 0 0,0 0 0,0 0-1,0-1 1,0 1 0,0 1 0,4 28-22,-4-21 13,-1-6 10,1 0 0,0 0 0,0 1 0,1-1 0,-1 0 0,2 6 0,-2-9 0,0 1 0,0-1 0,1 0 0,-1 1-1,0-1 1,0 0 0,0 0 0,1 1 0,-1-1 0,0 0-1,0 0 1,1 1 0,-1-1 0,0 0 0,1 0 0,-1 0-1,0 1 1,0-1 0,1 0 0,-1 0 0,0 0 0,1 0-1,-1 0 1,0 0 0,1 0 0,0 0 0,13-6 32,-6-1-10,0 1-1,-1-2 1,8-8-1,-10 10-8,0 0-1,0 1 1,1 0 0,-1 0-1,1 0 1,1 0-1,7-4 1,-13 9-14,0 0 0,0 0 0,0-1 1,0 1-1,-1 0 0,1 0 0,0 0 0,0 0 0,0 0 1,0 0-1,0 1 0,0-1 0,0 0 0,0 0 0,0 1 1,0-1-1,0 0 0,0 1 0,-1-1 0,1 1 0,0-1 1,0 1-1,-1-1 0,1 1 0,0 0 0,0 0 1,-1-1-1,1 1 0,-1 0 0,1 0 0,-1-1 0,1 1 1,-1 0-1,1 0 0,-1 0 0,1 1 0,17 48 9,-8-22-7,-5-19-2,1 0 0,0 0 0,0-1 0,13 13 0,-16-18 0,1 1 0,-1-1 0,1 0 0,0 0 0,0 0 0,0-1 0,0 0 0,1 1 0,-1-1 0,0-1 0,1 1 0,5 0 0,-5-1 13,0-1 0,1-1 0,-1 1 0,1-1 0,-1 0 1,0 0-1,0-1 0,0 1 0,0-1 0,0 0 0,0-1 0,0 1 0,0-1 0,-1 0 0,0 0 0,1 0 0,5-7 0,-5 5 6,0 0 0,0 0 0,-1 0 0,0-1 0,0 1 0,0-1 0,0 0 0,-1 0 0,0 0-1,-1-1 1,1 1 0,-1-1 0,1-9 0,-2 14-7,-1 0-1,0-1 1,0 1-1,0-1 0,0 1 1,0-1-1,-1 1 1,1-1-1,-1 1 1,1-1-1,-1 1 1,0 0-1,0-1 1,0 1-1,0 0 1,-1 0-1,-1-3 0,2 4-4,0 0-1,0 1 0,0-1 1,0 0-1,-1 1 0,1-1 1,0 1-1,0-1 0,0 1 0,-1-1 1,1 1-1,0 0 0,-1 0 1,1 0-1,0 0 0,0 0 0,-1 0 1,1 0-1,0 0 0,-1 0 1,1 0-1,0 1 0,0-1 1,-1 1-1,1-1 0,0 1 0,0-1 1,0 1-1,0 0 0,0-1 1,0 1-1,0 0 0,0 0 1,-2 1-1,2-1-2,-1 1 1,0-1 0,1 1-1,-1-1 1,1 1 0,-1 0-1,1 0 1,0 0 0,0-1-1,0 1 1,0 0 0,0 0-1,0 0 1,1 0 0,-1 1-1,1-1 1,-1 0 0,1 0-1,0 0 1,0 0 0,0 1-1,0-1 1,0 0 0,0 0-1,0 0 1,1 1 0,-1-1-1,1 0 1,0 0 0,1 3-1,1 0 12,-1 0-1,1 0 1,1 0-1,-1 0 1,1 0-1,-1-1 1,2 0-1,-1 1 1,0-2-1,7 6 0,-6-6-25,-1 0-1,1-1 0,0 0 0,0 1 1,0-2-1,0 1 0,0-1 0,1 1 1,8 0-1,13-1-4553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1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11656,'0'0'1520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8:02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287 461 9144,'0'0'6809,"-10"11"-6464,-13 17 38,0 1 0,-30 53 0,1 19 590,-22 40 765,67-130-1447,0 1 1,1-1-1,1 1 1,0 1-1,1-1 1,-5 24-1,3-22 703,4-12-265,5-10-368,159-321 1179,-140 291-1336,1 2-1,1 0 1,2 2 0,2 1 0,46-44 0,-72 76-180,-1-1 1,0 1-1,1 0 1,-1 0 0,1 0-1,0 0 1,-1 0-1,1 0 1,0 0 0,-1 1-1,1-1 1,0 1 0,0-1-1,0 1 1,-1 0-1,1-1 1,0 1 0,0 0-1,0 0 1,0 0-1,0 1 1,-1-1 0,1 0-1,0 1 1,0-1 0,0 1-1,-1 0 1,1-1-1,0 1 1,-1 0 0,1 0-1,-1 0 1,1 0-1,-1 0 1,1 1 0,-1-1-1,0 0 1,1 1 0,0 2-1,2 0 23,-1 0 0,0 0 1,0 1-1,0 0 0,-1-1 0,0 1 0,0 0 0,0 0 0,-1 0 0,1 1 1,-1-1-1,1 10 0,-3-3 16,0-1 0,0 1 1,-2-1-1,1 0 0,-1 0 0,-1 0 1,0 0-1,0 0 0,-1-1 1,-1 0-1,-11 17 0,11-19-20,0 0 1,0 0-1,-1 0 1,-1-1-1,1 0 0,-1 0 1,0-1-1,-1 0 1,0 0-1,1-1 0,-2 0 1,1-1-1,-12 4 0,16-6 8,-1 0 0,1 0-1,-1-1 1,1 0 0,-1 0-1,0-1 1,1 0 0,-1 0-1,0 0 1,1 0 0,-1-1-1,0 0 1,1 0 0,-10-4-1,14 5-35,1 0-1,0-1 0,-1 1 0,1 0 0,0 0 0,-1-1 0,1 1 0,0 0 0,0-1 1,-1 1-1,1 0 0,0-1 0,0 1 0,0 0 0,-1-1 0,1 1 0,0-1 0,0 1 1,0 0-1,0-1 0,0 1 0,0-1 0,0 1 0,0 0 0,0-1 0,0 1 0,0-1 1,0 1-1,0 0 0,0-1 0,0 1 0,0-1 0,1 1 0,-1 0 0,0-1 0,0 1 1,0 0-1,1-1 0,-1 1 0,0 0 0,0-1 0,1 1 0,-1 0 0,0-1 0,1 1 1,-1 0-1,0 0 0,1 0 0,-1-1 0,0 1 0,1 0 0,0 0 0,19-13 149,31-7-2,74-19 1,-51 17-101,-44 12-12,-2-1 1,1-2-1,-1-1 0,-1-1 1,41-30-1,-35 19 50,-1-1 0,-2-1 0,46-55 0,-54 54-98,-1-1 0,-1 0-1,-2-2 1,17-42 0,-32 67-1,0-1 0,0 0 0,-1 0 0,-1-1 0,1 1 0,0-17 0,-2 23 0,0 0 0,0 0 0,0 0 0,0 0 0,0-1 0,-1 1 0,1 0 0,-1 0 0,1 0 0,-1 0 0,0 0 0,0 0 0,0 0 0,0 0 0,0 0 0,0 1 0,0-1 0,-1 0 0,1 0 0,0 1 0,-1-1 0,0 1 0,1 0 0,-1-1 0,0 1 0,0 0 0,0 0 0,0 0 0,0 0 0,-4-1 0,5 2 0,-1 0 0,0 0 0,1 0 0,-1 1 0,0-1 0,0 0 0,1 1 0,-1-1 0,0 1 0,1 0 0,-1-1 0,1 1 0,-1 0 0,-2 2 0,-20 17 0,8-2 0,0 1 0,1 1 0,2 0 0,0 0 0,1 2 0,0-1 0,2 2 0,1-1 0,1 1 0,1 0 0,1 1 0,0 0 0,2 0 0,1 0 0,1 48 0,1-58 0,1-3 0,0 1 0,1-1 0,0 1 0,0-1 0,4 14 0,-4-22 0,0-1 0,0 1 0,0-1 0,0 1 0,0-1 0,0 0 0,1 0 0,-1 0 0,1 1 0,0-1 0,0-1 0,-1 1 0,1 0 0,0 0 0,1-1 0,-1 1 0,0-1 0,0 0 0,1 1 0,-1-1 0,1 0 0,-1-1 0,1 1 0,-1 0 0,1-1 0,-1 1 0,1-1 0,4 0 0,4 0 0,1 0 0,-1-1 0,1-1 0,-1 0 0,21-7 0,56-25 0,-47 16 0,97-47 0,-20 7 0,-82 41 0,-51 24 0,-5 3 0,-30 19 0,39-21 0,-94 70 0,90-66 0,2 1 0,0 0 0,0 1 0,-20 30 0,32-42 0,-1 0 0,1 1 0,0-1 0,-1 1 0,1-1 0,0 1 0,1-1 0,-1 1 0,0-1 0,1 1 0,0 0 0,-1-1 0,1 1 0,0 0 0,0-1 0,1 1 0,-1 0 0,1 0 0,-1-1 0,1 1 0,0-1 0,1 5 0,-1-6 0,1 1 0,-1 0 0,0-1 0,1 1 0,-1-1 0,1 0 0,-1 0 0,1 1 0,-1-1 0,1 0 0,0 0 0,0 0 0,-1-1 0,1 1 0,0 0 0,0-1 0,0 1 0,0-1 0,0 0 0,0 1 0,0-1 0,0 0 0,0 0 0,0 0 0,0-1 0,0 1 0,0 0 0,0-1 0,0 1 0,2-2 0,11-4 0,1-2 0,-1 1 0,0-2 0,-1 0 0,0-1 0,17-16 0,-22 19 0,26-24 0,-20 17 0,28-20 0,-43 34 0,1 0 0,-1-1 0,1 1 0,-1 0 0,1 0 0,-1 0 0,1 0 0,-1 0 0,1 0 0,0 0 0,-1 0 0,1 0 0,-1 0 0,1 0 0,-1 0 0,1 0 0,-1 0 0,1 1 0,-1-1 0,1 0 0,-1 0 0,1 1 0,-1-1 0,1 0 0,-1 1 0,0-1 0,1 0 0,-1 1 0,0-1 0,1 0 0,-1 1 0,0-1 0,1 1 0,-1-1 0,0 1 0,14 23 0,-8-12 0,-4-9 0,0 0 0,0 0 0,0 0 0,1 0 0,-1 0 0,1-1 0,0 1 0,0-1 0,0 0 0,0 1 0,4 1 0,-5-4 0,0 1 0,0-1 0,1 1 0,-1-1 0,0 0 0,1 0 0,-1 0 0,0 0 0,1 0 0,-1 0 0,0-1 0,0 1 0,1-1 0,-1 1 0,0-1 0,0 0 0,0 0 0,0 0 0,0 0 0,2-2 0,14-9 0,-1-2 0,0 0 0,-1 0 0,16-21 0,-18 21 0,61-68 0,-64 70 0,-9 9 0,1 1 0,-1-1 0,1 0 0,0 1 0,-1 0 0,1-1 0,0 1 0,1 1 0,-1-1 0,0 0 0,6-1 0,-9 3 0,1 0 0,0 0 0,0 0 0,-1 0 0,1 0 0,0 0 0,0 0 0,0 1 0,-1-1 0,1 0 0,0 0 0,-1 1 0,1-1 0,0 1 0,-1-1 0,1 1 0,0-1 0,-1 1 0,1-1 0,-1 1 0,1-1 0,-1 1 0,1 0 0,-1-1 0,0 1 0,1 0 0,-1-1 0,1 1 0,-1 0 0,0-1 0,0 1 0,0 0 0,1 0 0,-1 0 0,0-1 0,0 2 0,4 30 0,-3-16 0,-1 0 0,-1 0 0,-1 0 0,-5 25 0,5-34 0,1-1 0,-2 1 0,1 0 0,-1-1 0,0 1 0,0-1 0,-1 0 0,0 0 0,0-1 0,0 1 0,-1-1 0,1 1 0,-7 4 0,9-9 0,0 1 0,0-1 0,-1 0 0,1 1 0,0-1 0,-1 0 0,1 0 0,-1 0 0,1-1 0,-1 1 0,1-1 0,-1 1 0,1-1 0,-1 0 0,1 0 0,-1 0 0,0 0 0,1 0 0,-1-1 0,1 1 0,-1-1 0,-2-1 0,-14-1 0,18 2 0,0 1 0,0 0 0,1-1 0,-1 1 0,0-1 0,0 1 0,1-1 0,-1 1 0,0-1 0,1 1 0,-1-1 0,0 0 0,1 1 0,-1-1 0,1 0 0,-1 0 0,1 1 0,-1-1 0,1 0 0,0 0 0,-1 0 0,1 0 0,0 0 0,0 1 0,0-1 0,-1 0 0,1 0 0,0 0 0,0 0 0,0 0 0,0 0 0,1 0 0,-1 0 0,0 1 0,0-1 0,1 0 0,-1 0 0,0 0 0,1 0 0,-1 1 0,0-1 0,1 0 0,0 0 0,-1 1 0,1-1 0,-1 0 0,1 1 0,0-1 0,-1 0 0,1 1 0,0-1 0,0 1 0,-1-1 0,3 0 0,6-1 0,1 0 0,0 1 0,20 0 0,15-3 0,-1-5 0,0-2 0,-1-3 0,0-1 0,-1-2 0,-1-1 0,44-28 0,-68 36 0,1-1 0,1 1 0,36-14 0,-30 17 0,-24 7 0,0-1 0,0 1 0,0 0 0,0 0 0,0-1 0,0 1 0,0 0 0,0 0 0,0 0 0,1 0 0,-1 0 0,0 0 0,0 1 0,0-1 0,0 0 0,0 0 0,2 1 0,-3 3 0,0-1 0,0 1 0,0-1 0,0 0 0,0 1 0,-1-1 0,0 0 0,-1 6 0,0 2 0,-5 18 0,-1 0 0,-19 49 0,19-64 0,7-12 0,-1 0 0,1 0 0,-1 1 0,1-1 0,0 0 0,0 1 0,0-1 0,0 1 0,0-1 0,1 1 0,-1-1 0,0 6 0,2-8 0,-1 0 0,1 0 0,-1 0 0,1 0 0,-1 0 0,1 0 0,-1 0 0,1 0 0,-1 0 0,1-1 0,-1 1 0,1 0 0,-1 0 0,1 0 0,-1-1 0,0 1 0,1 0 0,-1-1 0,1 1 0,-1 0 0,0-1 0,1 1 0,-1 0 0,0-1 0,1 0 0,11-11 0,-11 11 0,45-46 0,100-79 0,-144 124 0,1 0 0,-1 0 0,1 1 0,0-1 0,0 1 0,-1-1 0,1 1 0,0 0 0,6-1 0,-9 2 0,1-1 0,-1 1 0,1 1 0,-1-1 0,1 0 0,0 0 0,-1 0 0,1 0 0,-1 0 0,1 0 0,-1 1 0,1-1 0,-1 0 0,1 0 0,-1 1 0,1-1 0,-1 0 0,1 1 0,-1-1 0,1 1 0,0 0 0,0 0 0,-1 0 0,1 1 0,0-1 0,-1 1 0,1-1 0,-1 1 0,1-1 0,-1 1 0,0-1 0,0 1 0,0 2 0,0 11 0,-1-1 0,0 1 0,-5 18 0,1-1 0,5-32 0,0 1 0,0-1 0,0 0 0,0 0 0,-1 1 0,1-1 0,0 0 0,0 0 0,0 1 0,0-1 0,0 0 0,0 0 0,0 1 0,0-1 0,0 0 0,1 0 0,-1 1 0,0-1 0,0 0 0,0 0 0,0 1 0,0-1 0,0 0 0,0 0 0,1 1 0,-1-1 0,0 0 0,0 0 0,0 0 0,1 0 0,-1 1 0,0-1 0,9-3 0,16-18 0,-16 13 0,86-72 0,-94 79 0,0 1 0,-1-1 0,1 0 0,0 1 0,0-1 0,0 0 0,0 1 0,0-1 0,0 1 0,0-1 0,0 1 0,0 0 0,0-1 0,0 1 0,0 0 0,0 0 0,0 0 0,0 0 0,0 0 0,2 0 0,-3 0 0,1 0 0,-1 1 0,1-1 0,-1 1 0,1-1 0,-1 1 0,1-1 0,-1 1 0,1 0 0,-1-1 0,0 1 0,1-1 0,-1 1 0,0 0 0,0-1 0,1 1 0,-1 0 0,0-1 0,0 1 0,0 0 0,0-1 0,0 2 0,0 6 0,0 0 0,0 0 0,-4 15 0,4-19 0,-2 2 0,2 1 0,-1-1 0,1 0 0,0 0 0,0 0 0,2 9 0,-2-13 0,0-1 0,1 1 0,-1-1 0,1 1 0,-1-1 0,1 1 0,0-1 0,-1 0 0,1 1 0,0-1 0,0 0 0,0 0 0,0 1 0,0-1 0,0 0 0,0 0 0,0 0 0,1 0 0,-1 0 0,0-1 0,1 1 0,-1 0 0,1 0 0,-1-1 0,0 1 0,1-1 0,-1 0 0,1 1 0,0-1 0,2 0 0,21 0 0,-1-1 0,1-1 0,-1-1 0,1-1 0,-1-1 0,40-15 0,139-66 0,-146 59 0,-20 5 0,-37 22 0,0 0 0,0 0 0,0 0 0,0 0 0,0 0 0,-1 0 0,1 0 0,0 0 0,0 1 0,0-1 0,0 0 0,0 0 0,0 0 0,0 0 0,0 0 0,0 0 0,0 0 0,0 0 0,0 0 0,0 0 0,0 0 0,1 0 0,-1 0 0,0 0 0,0 0 0,0 0 0,0 1 0,0-1 0,0 0 0,0 0 0,0 0 0,0 0 0,0 0 0,0 0 0,0 0 0,0 0 0,0 0 0,0 0 0,0 0 0,0 0 0,0 0 0,0 0 0,0 0 0,0 0 0,1 0 0,-1 0 0,0 0 0,0 0 0,0 0 0,0 0 0,0 0 0,0 0 0,0 0 0,0 0 0,0 0 0,0 0 0,0 0 0,0 0 0,0 0 0,0 0 0,0 0 0,0 0 0,1 0 0,-1 0 0,0 0 0,-5 7 0,-7 9 0,-19 14 0,2 3 0,0 0 0,-29 48 0,56-76 0,-1 0 0,1 1 0,0-1 0,0 1 0,1 0 0,-1-1 0,0 12 0,2-15 0,0 1 0,0-1 0,0 0 0,0 0 0,1 0 0,-1 0 0,0 0 0,1 0 0,0-1 0,-1 1 0,2 3 0,-1-5 0,-1 1 0,1 0 0,-1 0 0,1-1 0,0 1 0,-1 0 0,1-1 0,0 1 0,0-1 0,-1 1 0,1-1 0,0 1 0,0-1 0,0 0 0,0 1 0,0-1 0,-1 0 0,1 0 0,0 0 0,0 0 0,0 1 0,0-1 0,0 0 0,0-1 0,1 1 0,0 0 0,1-1 0,0 0 0,-1 1 0,1-1 0,-1 0 0,0-1 0,1 1 0,-1 0 0,0-1 0,1 1 0,2-4 0,24-25 0,-18 18 0,5-6 0,-2-1 0,-1 0 0,0-1 0,15-32 0,-11 19 0,-2 14 0,-15 19 0,0 0 0,1 0 0,-1 0 0,1-1 0,-1 1 0,0 0 0,1 0 0,-1 0 0,1 0 0,-1 0 0,1 0 0,-1 0 0,1 0 0,-1 0 0,0 0 0,1 0 0,-1 0 0,1 0 0,-1 0 0,1 0 0,-1 0 0,0 1 0,1-1 0,-1 0 0,1 0 0,-1 0 0,0 1 0,1-1 0,-1 0 0,0 1 0,1-1 0,-1 0 0,0 1 0,1-1 0,-1 0 0,0 1 0,0-1 0,1 0 0,-1 1 0,0-1 0,0 1 0,0-1 0,0 1 0,9 14 123,-1-1 0,2-1 0,0 0 0,0 0 0,1 0 0,1-2 0,17 15 0,-25-22-337,1-1 0,0 1 0,0-1 0,0 0 0,0 0 1,0-1-1,1 1 0,0-1 0,-1 0 0,1-1 0,0 1 1,0-1-1,0 0 0,-1-1 0,1 1 0,0-1 0,0-1 1,0 1-1,0-1 0,0 0 0,0 0 0,11-4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14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1 173 9744,'0'0'1304,"96"-88"-864,-33 56 8,5 3 48,11 11 8,4 12 112,1 8 16,-3 16-64,-3 2 16,-3-7-208,-11-7 16,-11-6-160,-11-4 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1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1 828 5920,'0'0'5841,"11"-12"-5368,-1 3-361,10-11 295,34-44 0,-11 1 1133,53-99 0,-75 118 405,-22 49-1446,1 0-1,0 1 1,0-1 0,0 0-1,0 0 1,2 10 0,10 47-38,-10-54-396,0 1 0,1-1 0,0 0 0,0 0 0,1-1 0,0 1-1,0-1 1,1 0 0,0 0 0,0 0 0,1-1 0,0 0 0,0 0 0,0 0 0,1-1 0,0 1 0,0-2 0,0 1 0,1-1 0,-1 0 0,1-1 0,0 0 0,0 0 0,0 0 0,1-1 0,-1-1 0,0 1 0,1-1 0,10 0 0,-9-2 1,0 0-1,-1 0 1,1-1 0,0 0 0,-1-1-1,1 0 1,-1 0 0,0-1 0,0 0-1,12-8 1,7-5 227,46-39-1,5-18 344,-73 66-438,-11 9 42,-15 14-73,-9 8-42,2 1 0,1 2 0,1 0 0,2 2 0,-24 35-1,45-59-92,0-1-1,1 0 0,-1 0 1,1 1-1,0-1 0,0 1 0,0-1 1,1 1-1,-1 0 0,1 5 0,0-8-21,0 0 0,0-1 0,0 1 0,0 0 0,0-1 0,1 1 0,-1-1 0,0 1 0,0 0 0,0-1 0,1 1 0,-1-1 0,0 1 0,1-1-1,-1 1 1,1-1 0,-1 1 0,0-1 0,1 1 0,-1-1 0,1 1 0,-1-1 0,1 0 0,0 1 0,0-1 0,1 0-1,-1 0 1,0 1 0,1-2-1,-1 1 1,0 0 0,1 0-1,-1 0 1,0 0 0,0-1-1,1 1 1,-1-1 0,0 1-1,0-1 1,0 1 0,0-1-1,2-1 1,11-6 48,-1-1 0,0 0 0,0-1 1,-1-1-1,-1 0 0,1-1 0,-2 0 0,0 0 0,0-1 0,-1-1 0,10-19 0,-18 31-35,0-1 0,0 1 0,0 0 0,1 1-1,-1-1 1,0 0 0,1 0 0,-1 0 0,3-1-1,3 3 95,-1 12-84,-3-4-23,0 0 1,0 0-1,1 0 1,0 0-1,0 0 1,8 9-1,-10-14-5,-1-1-1,1 1 0,0-1 0,1 0 0,-1 1 0,0-1 1,1 0-1,-1 0 0,1-1 0,-1 1 0,1 0 0,0-1 1,0 0-1,0 1 0,0-1 0,0 0 0,0-1 0,0 1 1,0 0-1,0-1 0,4 0 0,4-1 5,0-1-1,-1 0 1,0 0-1,1-2 1,-1 1-1,-1-1 1,1 0 0,0-1-1,-1 0 1,0-1-1,0 0 1,-1 0-1,1-1 1,-1 0 0,-1-1-1,1 1 1,-1-2-1,10-14 1,-1-2 8,-1-1 0,-1 0 0,-1 0 0,-1-2 0,10-35 1,28-147 44,-36 141-18,-9 43-5,-1-1-1,-2 0 1,0-28 0,-2 55-38,0 0 0,0 0 0,0 0 0,0 1 0,0-1 0,0 0 0,-1 0 0,1 0 1,0 0-1,0 0 0,0 1 0,0-1 0,0 0 0,0 0 0,0 0 0,0 0 0,0 0 0,-1 0 0,1 0 1,0 0-1,0 1 0,0-1 0,0 0 0,0 0 0,0 0 0,-1 0 0,1 0 0,0 0 0,0 0 1,0 0-1,0 0 0,-1 0 0,1 0 0,0 0 0,0 0 0,0 0 0,0 0 0,0 0 0,-1 0 0,1 0 1,0 0-1,0 0 0,0 0 0,0 0 0,0 0 0,-1-1 0,1 1 0,0 0 0,0 0 0,0 0 0,0 0 1,0 0-1,0 0 0,0 0 0,0 0 0,-1-1 0,1 1 0,0 0 0,0 0 0,0 0 0,0 0 0,0 0 1,0-1-1,0 1 0,0 0 0,0 0 0,-8 10 0,3-1-9,0 1 0,1 1 0,0-1 0,1 0 0,0 1 0,1 0 0,-2 20 0,0 83-12,4-93 14,0 35-10,2-1 1,15 89-1,-13-128 15,0 1 1,1-1-1,0 0 0,2-1 0,0 1 1,13 21-1,-19-35 6,1 0 1,-1 0-1,0 0 1,1 0-1,0-1 1,-1 1-1,1 0 1,0-1-1,-1 0 1,1 1-1,0-1 1,0 0-1,0 0 1,0 0-1,1 0 1,-1 0-1,0-1 1,0 1-1,0 0 1,1-1-1,-1 0 1,0 0-1,1 0 1,-1 0-1,0 0 1,1 0-1,-1 0 1,0-1-1,0 1 1,1-1-1,-1 1 1,0-1 0,4-2-1,-2 0 18,1 0 0,0 0 0,-1-1 0,0 1 0,0-1 0,0 0 0,0 0 0,-1 0 0,1-1 0,-1 1 0,0-1 0,4-9 0,19-50 241,-25 63-261,-1 1-1,0 0 0,0 0 0,0 0 1,0 0-1,0-1 0,1 1 1,-1 0-1,0 0 0,0 0 0,0-1 1,0 1-1,0 0 0,0 0 0,0 0 1,0-1-1,0 1 0,0 0 0,0 0 1,0-1-1,0 1 0,0 0 0,0 0 1,0 0-1,0-1 0,0 1 1,0 0-1,0 0 0,0 0 0,0-1 1,0 1-1,-1 0 0,1 0 0,0 0 1,0-1-1,0 1 0,0 0 0,0 0 1,-1 0-1,1 0 0,0-1 0,-9 7 75,-8 12-19,15-15-56,1 0 1,0 0 0,0 0-1,1 1 1,-1-1 0,1 0-1,-1 0 1,1 0 0,0 1-1,0-1 1,0 0-1,1 0 1,-1 0 0,1 1-1,1 2 1,0 0-2,0-1-1,1 1 1,0-1-1,0 0 1,0 0-1,1 0 1,6 7 0,1-1 6,1-1 1,0 0 0,0 0 0,1-1-1,19 10 1,4 5 265,-16-9-1672,-5-6-2743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1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15376,'0'0'2719,"17"-10"-2293,-4 2-354,1-1-14,1 1 1,0 0-1,0 1 1,0 1-1,30-9 0,141-12 769,-133 22-1415,-1-2 0,65-17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17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91 379 9848,'0'0'4601,"-11"10"-3881,-56 57 585,66-66-1230,0 0-1,-1 0 1,1 0 0,0 1-1,1-1 1,-1 0-1,0 1 1,0-1-1,0 1 1,1-1 0,-1 0-1,1 1 1,-1 0-1,1-1 1,0 1 0,-1-1-1,1 1 1,0-1-1,0 1 1,0 0-1,0-1 1,1 1 0,-1-1-1,0 1 1,1 1-1,0-1-10,0-1-1,0 0 0,0 0 1,0 1-1,0-1 0,0 0 1,0 0-1,1 0 0,-1-1 0,0 1 1,0 0-1,1 0 0,-1-1 1,1 1-1,-1 0 0,1-1 1,-1 0-1,1 1 0,-1-1 1,1 0-1,-1 0 0,1 0 1,-1 0-1,1 0 0,-1 0 0,1 0 1,1-1-1,7 0 144,0-1 0,0 0 1,-1-1-1,1 0 0,13-6 0,-21 8-140,1 0 0,0 0 0,0-1 1,0 0-1,-1 1 0,1-1 0,-1 0 0,1 0 0,-1-1 0,0 1 0,0 0 1,0-1-1,0 1 0,0-1 0,0 0 0,-1 0 0,1 1 0,-1-1 1,0 0-1,0 0 0,1-4 0,-2 5-35,0 1-1,0-1 1,-1 1-1,1-1 1,0 1 0,-1-1-1,1 1 1,-1-1-1,1 1 1,-1 0 0,0-1-1,1 1 1,-1 0-1,0 0 1,0-1 0,0 1-1,0 0 1,0 0-1,0 0 1,-1 0 0,1 0-1,0 0 1,0 1-1,-1-1 1,1 0 0,0 1-1,-1-1 1,1 1-1,-1-1 1,1 1 0,-1 0-1,1-1 1,-1 1-1,1 0 1,-1 0 0,1 0-1,-1 0 1,1 0-1,-1 1 1,1-1 0,-1 0-1,1 1 1,-1-1-1,1 1 1,0-1 0,-2 2-1,-7 3 84,0 1 0,1 0-1,-13 12 1,22-18-111,0 0 0,1 0 0,-1 0 0,0 0 0,0 0 1,1 0-1,-1 0 0,0 0 0,0 0 0,1 1 0,-1-1 0,0 0 0,0 0 0,1 0 0,-1 0 1,0 0-1,0 0 0,0 0 0,1 1 0,-1-1 0,0 0 0,0 0 0,0 0 0,1 0 1,-1 1-1,0-1 0,0 0 0,0 0 0,0 0 0,0 1 0,0-1 0,1 0 0,-1 0 0,0 1 1,0-1-1,0 0 0,0 0 0,0 1 0,0-1 0,0 0 0,0 0 0,0 1 0,0-1 1,0 0-1,0 0 0,0 1 0,0-1 0,0 0 0,0 0 0,-1 1 0,1-1 0,0 0 0,0 0 1,0 0-1,0 1 0,0-1 0,-1 0 0,1 0 0,0 0 0,0 1 0,0-1 0,-1 0 1,1 0-1,0 0 0,0 0 0,0 0 0,-1 0 0,1 1 0,22-4 120,-12-1-97,0-1 0,0 0 0,-1-1 1,0 0-1,0 0 0,0-1 1,-1 0-1,0 0 0,8-11 0,6-7 96,32-49-1,-34 39 86,-1 0 1,-1-1-1,-2-1 1,-2 0-1,12-52 1,-22 77 74,-6 16-32,-4 26-11,-146 817 1563,147-822-1703,3-13-20,0 0-1,-1-1 0,0 0 1,-1 1-1,0-1 0,-10 18 1,5-19 120,4-11 87,5 0-258,0-1 1,0 1-1,0-1 0,0 1 1,0-1-1,0 1 1,0-1-1,0 1 0,1 0 1,-1-1-1,0 1 1,2-3-1,10-21 180,2 0 0,0 0 0,33-40 0,-38 53-182,1 1-1,0 0 1,0 1 0,1 0-1,1 1 1,0 0 0,0 0-1,1 1 1,26-11 0,-38 18-73,0 1 1,-1 0 0,1 0 0,0-1-1,0 1 1,0 0 0,0 0 0,0 0-1,0 0 1,0 0 0,0 0 0,0 0-1,0 1 1,2-1 0,2 3-3778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1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322 383 7432,'0'0'10381,"-13"2"-10083,-4 0-159,1 2 0,0 0-1,0 0 1,0 2 0,1 0-1,-23 12 1,15-4 154,1 1 0,0 1 0,-23 21 0,39-31-202,0 1 1,0-1-1,1 1 1,0 0-1,0 0 1,0 0-1,1 0 0,0 1 1,1 0-1,0 0 1,0 0-1,0 0 1,-2 16-1,5-22-59,0 1-1,1-1 1,-1 1-1,0-1 1,1 0-1,0 1 1,-1-1-1,1 1 1,0-1 0,0 0-1,0 0 1,1 0-1,-1 1 1,0-1-1,1 0 1,-1-1-1,1 1 1,0 0 0,0 0-1,0-1 1,0 1-1,0-1 1,2 2-1,4 2 47,0 0 0,1-1 0,-1 0 0,14 4 0,-13-5-33,0 0 1,1-1-1,-1-1 1,0 1-1,1-2 1,-1 1-1,1-1 0,-1-1 1,1 1-1,-1-2 1,1 1-1,-1-1 1,0-1-1,0 0 1,0 0-1,15-8 1,3-5 87,0-1-1,-2-1 1,41-37 0,-14 11 56,2 0 78,-3-2-1,71-79 1,-104 103-153,0-1 0,-2 0-1,-1-1 1,0-1 0,-2 0 0,-1-1-1,-1 0 1,14-53 0,-24 77-82,0-1-1,-1 0 1,1 1-1,-1-1 1,0 1 0,1-1-1,-1 0 1,-1 1 0,1-1-1,0 0 1,-1 1 0,1-1-1,-1 1 1,0-1 0,1 1-1,-1-1 1,-1 1 0,0-4-1,1 6-27,1 0 1,-1 0-1,1-1 0,0 1 0,-1 0 0,1 0 0,-1 0 1,1 0-1,0 0 0,-1 0 0,1-1 0,-1 1 1,1 0-1,0 0 0,-1 0 0,1 0 0,-1 1 0,1-1 1,-1 0-1,1 0 0,0 0 0,-1 0 0,1 0 1,-1 0-1,1 1 0,0-1 0,-1 0 0,1 0 0,0 0 1,-1 1-1,1-1 0,0 0 0,-1 1 0,1 0 1,-14 12 67,13-13-64,-13 18 32,0 0 1,0 1 0,2 1-1,0 0 1,-16 41-1,-31 115 176,42-119-135,-15 67 124,9-31 87,16-78-6,15-26 47,25-33-139,-22 28-112,0 1 0,20-20 0,-20 23-20,35-29 151,-43 38-182,0 1 0,0 0-1,1 0 1,-1 0 0,1 0 0,-1 0 0,1 1 0,0-1-1,-1 1 1,1 0 0,0 0 0,5 0 0,-8 1-20,0 1 0,0-1 0,0 0 0,0 1 0,0-1 0,0 0 0,0 1 0,0 0 0,0-1 0,0 1 0,0-1 0,-1 1 0,1 0 0,0 0 0,0 0 0,-1-1 0,1 1 0,-1 0 0,1 0 0,0 0 0,-1 0 0,0 0 0,1 0 0,-1 0 0,0 0 1,1 2-1,6 32 40,-5-26-28,2 19 22,-2-10-25,1-1-1,1 1 1,0-1-1,11 24 0,-14-37-15,1-1 1,0 1-1,-1-1 0,1 0 0,0 0 0,1 0 0,-1 0 0,1 0 0,-1 0 0,1-1 0,0 1 1,0-1-1,0 0 0,0 0 0,0 0 0,1 0 0,-1 0 0,1-1 0,-1 1 0,1-1 0,-1 0 1,1 0-1,0-1 0,-1 1 0,1-1 0,7 0 0,-3-1 0,0 0 0,0-1-1,0 0 1,0 0 0,-1-1 0,1 0-1,-1 0 1,0-1 0,0 0 0,0 0-1,9-8 1,7-6 34,35-38-1,-16 16 15,-22 21-16,-1 0-1,-1-1 1,23-32 0,-39 48-28,8-11 57,-10 15-64,0-1 0,1 1 1,-1 0-1,0 0 0,0 0 1,0 0-1,0 0 0,0-1 0,0 1 1,1 0-1,-1 0 0,0 0 1,0 0-1,0-1 0,0 1 1,0 0-1,0 0 0,0 0 0,0 0 1,0-1-1,0 1 0,0 0 1,0 0-1,0 0 0,0-1 1,0 1-1,0 0 0,0 0 0,0 0 1,0-1-1,0 1 0,0 0 1,0 0-1,-1 0 0,1 0 1,0-1-1,0 1 0,0 0 0,0 0 1,0 0-1,0 0 0,-1 0 1,1-1-1,0 1 0,0 0 0,0 0 1,0 0-1,-1 0 0,1 0 1,0 0-1,0 0 0,0 0 1,0 0-1,-1 0 0,1 0 0,0 0 1,0 0-1,0 0 0,-1 0 1,1 0-1,0 0 0,0 0 1,0 0-1,0 0 0,-1 0 0,1 0 1,0 0-1,-2 1 6,0 0 0,0 0 0,1 0 0,-1 0 0,1 1 0,-1-1 0,1 0 0,-1 1 0,1-1 0,-2 3 0,-5 5 8,-7 7 6,0 1-1,1 0 1,1 1-1,1 1 1,1 0-1,-17 35 1,26-47-14,0 0 1,0-1-1,0 1 1,1 0-1,0 0 0,1 0 1,-1 0-1,2 14 0,-1-20-4,0 1-1,0-1 0,1 1 1,-1 0-1,0-1 1,0 1-1,1-1 0,-1 0 1,1 1-1,0-1 0,-1 1 1,1-1-1,0 0 0,0 1 1,0-1-1,0 0 1,0 0-1,0 0 0,0 0 1,0 0-1,0 0 0,0 0 1,1 0-1,-1 0 0,0 0 1,1-1-1,-1 1 0,1 0 1,-1-1-1,1 0 1,-1 1-1,1-1 0,-1 0 1,1 0-1,-1 1 0,1-1 1,-1 0-1,1-1 0,-1 1 1,1 0-1,-1 0 1,1-1-1,-1 1 0,1-1 1,-1 1-1,2-2 0,1 1 5,-1-1 0,0 0 0,1 0 0,-1 0 0,0-1 0,0 1 0,0-1 0,-1 0 0,1 1 0,-1-1 0,1-1-1,2-3 1,1-3 23,-1 0-1,9-20 0,12-56 200,-16 48-36,-10 46-184,-1 0-1,1 0 0,1 0 0,-1 0 0,1-1 1,1 1-1,4 15 0,-4-13 7,1 0 1,1 0-1,0-1 0,0 0 0,1 1 1,0-1-1,13 16 0,-17-24-9,1 1-1,-1-1 0,1 0 0,-1 0 0,1 1 0,0-1 0,-1-1 1,1 1-1,0 0 0,0 0 0,0-1 0,-1 1 0,1-1 0,0 1 1,0-1-1,0 0 0,0 0 0,0 0 0,0 0 0,0 0 0,0 0 0,0 0 1,0-1-1,0 1 0,0-1 0,0 1 0,-1-1 0,1 0 0,0 0 1,0 0-1,-1 0 0,3-1 0,6-5 48,1-1-1,-2 0 0,18-17 1,-18 16-22,38-38 114,47-43 158,-94 90-303,0-1 0,1 1 0,-1-1 0,1 1 0,-1-1 0,1 1 0,-1 0 0,1-1 0,-1 1 0,1 0 0,0-1 0,-1 1 0,1 0 0,-1 0 0,1-1 0,0 1 0,-1 0 0,1 0 0,0 0 0,-1 0 0,1 0 0,0 0 0,-1 0 0,1 0 0,0 0 0,-1 0 0,1 0 0,0 1 0,-1-1 0,1 0 0,-1 0 0,1 1 0,0-1 0,0 1 0,0 0 0,0 1 0,0-1 0,0 1 0,0 0 0,-1 0 0,1-1 0,0 1 0,-1 0 0,0 0 0,1 0 0,-1 0 0,0 2 0,1 11 0,-1 1 0,-2 18 0,1-30 0,-3 39 0,-3 46 0,7-89 0,0 1 0,0-1 0,0 0 0,0 0 0,0 0 0,0 1 0,0-1 0,0 0 0,0 0 0,0 0 0,0 0 0,0 1 0,0-1 0,0 0 0,0 0 0,0 0 0,0 0 0,1 1 0,-1-1 0,0 0 0,0 0 0,0 0 0,0 0 0,0 0 0,1 0 0,-1 1 0,0-1 0,0 0 0,0 0 0,0 0 0,1 0 0,-1 0 0,0 0 0,0 0 0,0 0 0,0 0 0,1 0 0,-1 0 0,0 0 0,0 0 0,0 0 0,1 0 0,-1 0 0,0 0 0,0 0 0,0 0 0,0 0 0,1 0 0,-1 0 0,0 0 0,0 0 0,0-1 0,0 1 0,1 0 0,-1 0 0,0 0 0,0 0 0,0 0 0,0 0 0,0-1 0,0 1 0,1 0 0,-1 0 0,0 0 0,0 0 0,0-1 0,0 1 0,13-13 0,30-39 0,-19 23 0,44-45 0,-67 74 0,-1-1 0,0 1 0,1-1 0,-1 1 0,1-1 0,-1 1 0,1 0 0,-1-1 0,0 1 0,1 0 0,-1-1 0,1 1 0,0 0 0,-1-1 0,1 1 0,-1 0 0,1 0 0,-1 0 0,1-1 0,0 1 0,-1 0 0,1 0 0,-1 0 0,1 0 0,0 0 0,-1 0 0,1 0 0,-1 0 0,1 1 0,0-1 0,-1 0 0,1 0 0,-1 0 0,1 1 0,-1-1 0,1 0 0,-1 1 0,1-1 0,-1 0 0,1 1 0,-1-1 0,1 1 0,-1-1 0,0 0 0,1 1 0,-1-1 0,1 1 0,-1-1 0,0 1 0,0 0 0,1-1 0,-1 1 0,0-1 0,0 1 0,0-1 0,0 2 0,2 5 0,0 0 0,-1 0 0,1 14 0,-2-11 0,3 13 0,-2-6 0,1 1 0,1-1 0,7 25 0,-10-41 0,0 0 0,1-1 0,-1 1 0,1 0 0,-1 0 0,1 0 0,-1 0 0,1-1 0,-1 1 0,1 0 0,0 0 0,-1-1 0,1 1 0,0-1 0,0 1 0,0-1 0,-1 1 0,1-1 0,0 1 0,0-1 0,0 1 0,0-1 0,0 0 0,1 1 0,0-1 0,1 0 0,-1 0 0,1-1 0,-1 1 0,1 0 0,-1-1 0,0 1 0,1-1 0,3-2 0,4-2 0,1 0 0,-1-1 0,11-9 0,-20 14 0,63-45 0,104-72 0,-123 96 0,-54 29 0,1 1 0,0 0 0,-13 17 0,0-2 0,10-11 0,3-4 0,0 0 0,0 1 0,1 0 0,0 0 0,1 1 0,-10 20 0,15-29 0,1 0 0,0 0 0,-1 0 0,1 1 0,0-1 0,0 0 0,0 0 0,0 1 0,0-1 0,0 0 0,0 0 0,0 0 0,0 1 0,1-1 0,-1 0 0,0 0 0,1 0 0,-1 0 0,1 1 0,-1-1 0,1 0 0,0 0 0,-1 0 0,1 0 0,0 0 0,0 0 0,0-1 0,0 1 0,0 0 0,0 0 0,0-1 0,0 1 0,0 0 0,0-1 0,0 1 0,0-1 0,0 0 0,1 1 0,-1-1 0,2 1 0,-1-1 0,1 1 0,0-1 0,0 0 0,-1 1 0,1-1 0,0 0 0,-1-1 0,1 1 0,0 0 0,0-1 0,-1 0 0,1 1 0,-1-1 0,1 0 0,-1 0 0,1 0 0,-1-1 0,3-1 0,4-7 0,-1 0 0,0 0 0,-1-1 0,0 0 0,-1 0 0,0-1 0,5-14 0,4-6 0,-15 31 0,0 0 0,0 0 0,0 1 0,1-1 0,-1 0 0,0 1 0,1-1 0,-1 0 0,0 1 0,1-1 0,-1 0 0,1 1 0,-1-1 0,1 1 0,-1-1 0,1 1 0,-1-1 0,1 1 0,-1-1 0,1 1 0,0-1 0,0 1 0,1 21 0,4 155 0,-2 81 0,-6-213 0,-1-1 0,-3 0 0,-13 53 0,19-94 0,-1 1 0,0-1 0,0 1 0,0 0 0,0-1 0,0 0 0,-1 1 0,1-1 0,-1 0 0,1 0 0,-1 1 0,0-1 0,0-1 0,0 1 0,0 0 0,0 0 0,0-1 0,-1 1 0,1-1 0,0 0 0,-6 2 0,6-2 0,0-1 0,0 0 0,0 0 0,0 0 0,0 0 0,-1-1 0,1 1 0,0 0 0,0-1 0,0 0 0,0 1 0,0-1 0,0 0 0,0 0 0,0 0 0,1 0 0,-1 0 0,0-1 0,1 1 0,-1-1 0,0 1 0,1-1 0,0 1 0,-1-1 0,1 0 0,0 0 0,-1-2 0,-2-1 0,1 0 0,1 0 0,-1-1 0,1 0 0,-1 1 0,2-1 0,-1 0 0,1 0 0,0 0 0,0 0 0,0 0 0,1 0 0,0 0 0,0-1 0,1 1 0,-1 0 0,1 0 0,1 0 0,-1 0 0,1 1 0,0-1 0,1 0 0,-1 1 0,7-11 0,-1 3 0,1 1 0,1 0 0,0 0 0,1 1 0,0 0 0,0 1 0,1 1 0,24-15 0,29-15 0,49-32 0,-94 57 0,-1 0 0,0-2 0,23-26 0,-31 30 0,-2-1 0,1 0 0,-2 0 0,0-1 0,11-27 0,-16 34 0,0 0 0,-1 0 0,1-1 0,-2 1 0,1-1 0,-1 1 0,0-1 0,-1 1 0,0-1 0,0 0 0,-1 0 0,1 1 0,-2-1 0,-1-7 0,2 12 0,0 1 0,0 0 0,0 0 0,0 0 0,-1 0 0,1 0 0,0 0 0,-1 0 0,1 0 0,-1 0 0,0 1 0,0-1 0,0 1 0,1-1 0,-1 1 0,-1 0 0,1 0 0,-3-2 0,3 3 0,1-1 0,-1 1 0,1 0 0,0 0 0,-1 0 0,1 0 0,-1 0 0,1 0 0,-1 0 0,1 0 0,-1 1 0,1-1 0,-1 1 0,1-1 0,0 1 0,-1-1 0,1 1 0,0 0 0,-1 0 0,1-1 0,0 1 0,0 0 0,0 0 0,0 0 0,0 0 0,0 1 0,0-1 0,0 0 0,0 0 0,0 1 0,0 0 0,-3 5 0,1 0 0,0 1 0,0-1 0,1 0 0,0 1 0,0 0 0,0-1 0,1 1 0,1 0 0,-1 0 0,1 0 0,0-1 0,1 1 0,0 0 0,3 13 0,-1-12 0,-1 0 0,1-1 0,1 1 0,0-1 0,0 1 0,1-1 0,0 0 0,0-1 0,1 1 0,0-1 0,0 0 0,14 11 0,-14-12 0,1-1 0,0-1 0,0 1 0,0-1 0,0-1 0,1 1 0,-1-1 0,1 0 0,0-1 0,11 2 0,-13-3 0,0-1 0,-1 0 0,1 0 0,0-1 0,0 1 0,-1-1 0,1-1 0,0 1 0,-1-1 0,1 0 0,-1 0 0,0 0 0,0-1 0,0 0 0,8-5 0,0-2 626,6-5-988,-6 10-3867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338 490 7328,'0'0'7305,"-12"4"-6745,-5 2-291,0 1 1,1 1-1,0 0 1,0 2-1,1-1 1,-27 24-1,3 8 767,1 3-1,-31 49 0,66-89-910,-4 5 197,0 1-1,2-1 1,-8 15 0,12-23-252,0 1-1,1 0 1,-1 0-1,0-1 1,1 1-1,-1 0 1,1 0 0,0-1-1,-1 1 1,1 0-1,0 0 1,0 0-1,0 0 1,1 0-1,-1-1 1,0 1 0,1 0-1,-1 0 1,1 0-1,-1-1 1,1 1-1,0 0 1,0-1-1,0 1 1,0-1-1,0 1 1,2 2 0,-1-3-16,0 0 0,0 0 0,0 0 0,0 0 0,0 0 0,0 0 0,0-1 0,0 1 0,0-1 0,1 0 0,-1 1 1,0-1-1,0 0 0,0 0 0,1 0 0,-1-1 0,0 1 0,0-1 0,0 1 0,1-1 0,-1 1 0,3-3 0,3 0 51,0 0 0,0-1-1,-1-1 1,10-6-1,-6 3-12,-1-2-1,0 1 0,-1-1 0,0-1 1,0 1-1,-2-1 0,1-1 1,-1 0-1,6-14 0,4-12 316,19-67 0,-35 103-387,8-35 283,-9 35-279,1 1 1,-1 0 0,0-1-1,0 1 1,0-1-1,0 1 1,0 0-1,0-1 1,0 1 0,0-1-1,0 1 1,-1 0-1,1-1 1,0 1 0,-1 0-1,0-1 1,1 1-1,-1 0 1,0 0 0,1-1-1,-2 0 1,1 2-14,1-1 0,-1 1 0,1 0 1,0 0-1,-1 0 0,1 0 0,-1 0 0,1 0 1,0 0-1,-1 0 0,1 0 0,-1 0 0,1 0 1,0 0-1,-1 1 0,1-1 0,-1 0 0,1 0 1,0 0-1,-1 0 0,1 1 0,0-1 0,-1 0 1,1 0-1,0 1 0,-1-1 0,1 0 1,0 1-1,0-1 0,-1 0 0,1 1 0,0-1 1,0 0-1,0 1 0,0-1 0,-1 0 0,1 1 1,0 0-1,-8 17 77,8-16-56,-2 3-9,-5 16 112,0 2 0,-4 24 0,10-40-96,0 0 0,0 0 1,1 0-1,0 1 0,0-1 1,1 0-1,0 0 1,0 1-1,1-1 0,0 0 1,3 8-1,0-5 23,0 0 0,1 0 0,-1-1 0,2 1 1,0-1-1,0-1 0,15 15 0,-19-20-43,-1-1 1,1 0 0,0 1 0,0-1-1,0-1 1,0 1 0,0 0-1,0-1 1,1 0 0,-1 1 0,0-1-1,1-1 1,-1 1 0,1 0-1,-1-1 1,1 0 0,-1 1 0,1-1-1,-1-1 1,1 1 0,-1-1-1,1 1 1,-1-1 0,1 0 0,-1 0-1,0 0 1,0-1 0,1 1-1,3-4 1,2-2 19,1 0 0,-2-1 0,1 0 1,-1-1-1,0 0 0,-1 0 0,0 0 0,7-13 0,5-12 113,16-38 0,-23 42-33,-1 0-1,-2-1 1,-1 0-1,-1 0 1,-1-1-1,1-58 1,-6 47 40,-3 0 1,-2 0 0,-1 0 0,-17-64 0,20 98-142,1 4-18,0-1 1,0 1 0,-1 0 0,1 0 0,-1 0-1,-1 1 1,1-1 0,0 0 0,-1 1-1,0-1 1,-4-3 0,7 7-1,0 1 0,-1 0 0,1 0 0,0 0 0,-1-1 0,1 1 0,0 0 0,-1 0 0,1 0 0,-1 0 0,1 0 0,0 0 0,-1 0 0,1 0 0,0 0 0,-1 0 0,1 0 0,-1 0 0,1 0 0,0 0 0,-1 0 0,1 0 0,0 0 0,-1 1 0,1-1 0,0 0 0,-1 0 0,1 0 0,0 1 0,-1-1 0,1 0 0,0 0 0,0 1 0,-1-1 0,1 0 0,0 1 0,0-1 0,-1 0 0,1 0 0,0 1 0,0-1 0,0 1 0,0-1 0,-9 20 0,4-1 0,1-1 0,1 1 0,0 0 0,0 28 0,4-6 0,5 44 0,3-27 0,2-1 0,30 93 0,56 107 0,-81-216 0,-3-13 0,-13-28 0,0 0 0,0 0 0,0 0 0,0 0 0,0-1 0,0 1 0,0 0 0,0 0 0,0 0 0,0 0 0,0 0 0,0 0 0,0-1 0,0 1 0,0 0 0,0 0 0,0 0 0,0 0 0,0 0 0,0 0 0,1 0 0,-1 0 0,0-1 0,0 1 0,0 0 0,0 0 0,0 0 0,0 0 0,0 0 0,0 0 0,1 0 0,-1 0 0,0 0 0,0 0 0,0 0 0,0 0 0,0 0 0,0 0 0,1 0 0,-1 0 0,0 0 0,0 0 0,0 0 0,0 0 0,0 0 0,0 0 0,1 0 0,-1 0 0,0 0 0,0 0 0,0 0 0,0 0 0,0 0 0,0 0 0,0 1 0,0-1 0,1 0 0,-1 0 0,0 0 0,0 0 0,0 0 0,0 0 0,0 0 0,0 0 0,0 0 0,0-5 22,0 0 0,0-1 0,-1 1 0,0 0 0,0-1 0,-4-9 0,-5-12-2865,7 20-182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15776,'0'0'3877,"16"-4"-3620,-7 2-213,15-4 110,1 2 1,47-4 0,-12 7-28,94-4 1208,-124 3-2516,35-9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 8936,'0'0'6401,"-9"3"-5706,-9 3-407,0 1 0,0 1 0,1 0 1,0 2-1,1 0 0,0 0 0,1 2 1,0 0-1,0 0 0,2 2 1,0 0-1,0 0 0,-16 26 0,19-24-30,5-10-91,1 0 1,0 1-1,0-1 1,1 1-1,0-1 1,0 1-1,1 0 1,0 1-1,0-1 1,-1 13-1,3-19-131,0 1 1,0-1-1,0 0 0,0 1 0,0-1 0,1 0 0,-1 0 0,0 1 0,1-1 0,-1 0 0,1 0 0,0 0 0,-1 1 1,1-1-1,0 0 0,0 0 0,-1 0 0,1 0 0,0 0 0,0-1 0,0 1 0,0 0 0,0 0 0,1-1 1,-1 1-1,0 0 0,0-1 0,0 1 0,1-1 0,-1 0 0,0 1 0,0-1 0,1 0 0,-1 0 0,0 0 1,1 0-1,0 0 0,4 0 44,-1 0 1,0 0-1,0-1 1,0 0-1,0 0 1,0 0-1,0-1 1,6-2-1,1-3 62,0 0 1,-1 0-1,0-1 0,-1-1 0,1 0 1,13-16-1,52-68 860,-62 73-718,5-11 130,-16 26-255,-1-1 0,1 1 1,0 1-1,1-1 1,-1 0-1,1 1 0,7-7 1,-10 12-31,0 1 0,0-1 0,0 1 0,0 0 0,0 0 0,-1-1 0,1 1 0,0 0 0,-1 0 0,0 0 0,1 0 0,-1 0 0,0 2 0,2 4 70,2 12-26,14 51 266,-15-64-373,0 1 0,0-1 0,0 1 0,1-1 0,0 0 1,10 11-1,-13-16-49,0-1 0,0 0 0,0 0 0,1 1 0,-1-1 0,1 0 0,-1 0 0,1 0 0,-1 0 0,1 0 0,0-1 0,-1 1 0,1 0 0,0-1 0,-1 0-1,1 1 1,0-1 0,0 0 0,0 0 0,-1 1 0,1-2 0,0 1 0,0 0 0,0 0 0,0 0 0,-1-1 0,1 1 0,0-1 0,-1 0 0,1 1 0,0-1 0,-1 0 0,1 0 0,1-1 0,6-5-71,0 1-1,-1-2 0,0 1 1,11-15-1,-6 8-92,8-10-4006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52 9648,'0'0'5321,"-13"6"-4745,-6 2-361,4-3 4,0 1 0,1 1 0,-19 12-1,15-7 172,1 1-1,1 1 0,0 0 1,1 1-1,0 1 0,-21 30 1,34-43-313,1-1 0,-1 0 0,1 0 0,0 1 0,0-1 0,0 1 0,0-1 0,0 1 0,0-1 0,1 1 0,-1-1-1,1 1 1,0 0 0,-1-1 0,1 1 0,1 0 0,-1-1 0,0 1 0,1 0 0,-1-1 0,1 1 0,0-1 0,0 1 0,1 2 0,-1-3-22,1 0-1,0 0 1,-1 0-1,1 0 1,0 0-1,0-1 1,0 1-1,0-1 1,0 1-1,1-1 1,-1 0-1,0 0 1,1 0-1,-1 0 1,0 0-1,1-1 1,-1 1-1,1-1 1,-1 0-1,1 1 1,-1-1-1,1 0 1,0 0-1,-1-1 0,3 0 1,2 0 6,1 0 0,-1-1 0,0 0 0,0-1 0,-1 0 0,1 0 0,-1 0 0,1-1 1,-1 0-1,0 0 0,0 0 0,-1-1 0,1 0 0,-1 0 0,0-1 0,0 1 0,-1-1 0,0 0 0,0 0 0,0 0 0,4-11 0,-3 5 38,0 0 0,-1-1 0,0 1 0,-1-1 0,0 0 0,-1 1 0,-1-1 0,0 0 0,0 0 0,-2 0 0,-1-17 0,-1 21 131,1 11 140,0 20-76,3 132 44,-14 335 224,8-457-470,-1 1 0,-1-2-1,-1 1 1,-14 32 0,21-61-70,0 0 0,-1 0 0,1-1 0,0 1 0,-1 0 0,0-1 1,1 1-1,-1-1 0,0 1 0,0-1 0,-1 0 0,1 0 0,0 0 0,-1 0 0,1 0 1,-4 1-1,4-2-1,0-1 0,0 1 1,0-1-1,0 0 1,1 0-1,-1 0 0,0 0 1,0-1-1,0 1 1,0 0-1,0-1 0,0 1 1,0-1-1,0 0 0,1 1 1,-1-1-1,0 0 1,1 0-1,-1 0 0,0-1 1,1 1-1,-1 0 1,1 0-1,0-1 0,-1 1 1,0-3-1,-4-2 36,1-1 0,0 0 0,0 0-1,1 0 1,0-1 0,0 1 0,1-1 0,0 0 0,0 0-1,1 0 1,0-1 0,0 1 0,1 0 0,0-1 0,0 1-1,2-10 1,-1 5 9,2 0 0,-1 0-1,2 1 1,0-1-1,0 1 1,1-1 0,1 1-1,0 0 1,1 1-1,7-12 1,-3 8-35,0 1 0,2 0 0,-1 1-1,2 0 1,0 1 0,24-17 0,96-54 51,-28 20-12,-63 34-67,-1-2 0,55-53 0,-79 65 8,0-1-1,-2-1 1,0-1-1,-1 0 1,20-45-1,-25 42 32,-8 20-25,1 1 1,-1-1-1,1 1 1,-1 0-1,1 0 0,0 0 1,1 0-1,2-4 1,-4 36 59,-1-13-55,4 93 82,-3-98-105,1 0 0,0 0 0,0-1 0,1 1 0,0 0 0,1-1-1,0 0 1,7 14 0,-10-23 2,-1 1 0,0 0 0,1 0 0,-1 0 0,1 0 0,0 0 0,-1 0 0,1-1 0,0 1 0,-1 0 0,1-1 0,0 1 0,0 0 0,0-1 0,-1 1 0,1-1 0,0 1 1,0-1-1,0 0 0,0 1 0,0-1 0,0 0 0,0 0 0,0 1 0,0-1 0,0 0 0,0 0 0,0 0 0,0 0 0,0 0 0,0-1 0,0 1 0,0 0 0,0 0 0,0-1 0,0 1 0,0 0 0,0-1 0,0 1 0,-1-1 0,1 1 0,2-2 0,2-3 22,0-1 0,0 1 0,0-1 0,-1 0 0,5-8 0,2-3 2,6-6 92,25-50 0,-41 72-107,-1-1-1,1 1 0,-1 0 0,1 0 0,0-1 0,0 1 1,0 0-1,0 0 0,0 0 0,0 0 0,2-2 1,-3 3-7,0 0 0,1 0 1,-1 0-1,0 0 0,0 0 1,1 0-1,-1 0 0,0 0 1,0 0-1,1 0 0,-1 0 1,0 0-1,0 1 0,0-1 1,1 0-1,-1 0 0,0 0 1,0 0-1,1 0 0,-1 0 1,0 1-1,0-1 0,0 0 1,0 0-1,1 0 0,-1 1 1,0-1-1,0 0 0,0 0 1,0 0-1,0 1 0,0-1 1,1 0-1,-1 0 0,0 1 1,0-1-1,0 0 0,5 35 152,-4-26-172,2 12 62,1 1 0,1-1 0,1-1 1,1 1-1,1-1 0,10 20 0,-17-40-41,-1 1-1,0-1 1,1 1 0,-1-1-1,1 1 1,-1-1-1,1 1 1,-1-1 0,1 0-1,-1 1 1,1-1 0,-1 0-1,1 1 1,0-1-1,-1 0 1,1 0 0,0 1-1,-1-1 1,1 0 0,0 0-1,-1 0 1,1 0-1,-1 0 1,1 0 0,0 0-1,-1 0 1,1 0 0,0 0-1,-1-1 1,1 1-1,0 0 1,-1 0 0,1 0-1,-1-1 1,1 1 0,0 0-1,-1-1 1,1 1-1,-1-1 1,1 0 0,23-20 124,-6-3 2,-2-1 0,19-38 0,-33 58-130,0 1 0,1 0 0,-1 0 0,1 0 0,-1 0 0,1 0 0,0 0 0,1 1 1,-1-1-1,1 1 0,-1 0 0,8-4 0,-10 6 0,0 1 0,0 0 0,0 0 0,0 0 0,0 1 0,0-1 0,0 0 0,0 0 0,0 0 0,-1 1 0,1-1 0,0 0 0,0 1 0,0-1 0,0 1 0,0-1 0,-1 1 0,2 1 0,17 14 0,-9-7 0,7 4 0,0 0 0,1-2 0,1 0 0,30 13 0,-42-22 0,0 1 0,1-1 0,-1-1 0,0 1 0,0-1 0,1-1 0,10 1 0,-14-2 0,1 1 0,-1-1 0,0 0 0,0 0 0,0 0 0,0-1 0,0 1 0,0-1 0,0 0 0,0 0 0,0 0 0,-1-1 0,1 1 0,2-4 0,-2 2 0,1-1 0,-2 0 0,1 0 0,0-1 0,-1 1 0,0 0 0,0-1 0,-1 0 0,2-6 0,-3 9 0,1 0 0,-2 0 0,1 0 0,0 0 0,-1 0 0,1-1 0,-1 1 0,0 0 0,0 0 0,0-1 0,-1 1 0,1 0 0,-1 0 0,1 0 0,-1 0 0,0 0 0,0 0 0,-1 0 0,-1-4 0,2 7 0,1-1 0,-1 1 0,0-1 0,0 1 0,1 0 0,-1-1 0,0 1 0,0 0 0,0-1 0,1 1 0,-1 0 0,0 0 0,0 0 0,0 0 0,0 0 0,0 0 0,1 0 0,-1 0 0,0 0 0,0 0 0,0 0 0,0 1 0,1-1 0,-1 0 0,0 1 0,-1 0 0,-1 0 0,1 0 0,0 0 0,0 0 0,0 0 0,0 1 0,0-1 0,0 1 0,-2 2 0,1 0 0,0 1 0,0 0 0,1-1 0,0 1 0,0 0 0,0 0 0,1 1 0,-1-1 0,1 0 0,1 0 0,-1 9 0,0-6 0,1 0 0,1 0 0,0 0 0,0 0 0,0 0 0,1 0 0,3 7 0,-3-8 0,1 0 0,0-1 0,1 0 0,-1 1 0,1-1 0,1-1 0,5 8 0,-9-12 0,1 1 0,-1-1 0,0 0 0,1 1 0,-1-1 0,1 0 0,0 0 0,-1 0 0,1 0 0,0 0 0,0 0 0,-1 0 0,1-1 0,0 1 0,0-1 0,0 1 0,0-1 0,0 0 0,0 0 0,0 0 0,0 0 0,0 0 0,0 0 0,0 0 0,0-1 0,-1 1 0,1-1 0,0 1 0,0-1 0,3-2 0,11-8 0,0-1 0,-1-1 0,20-21 0,22-17 0,-56 49 0,1 1 0,0-1 0,0 1 0,0 0 0,0 0 0,0 0 0,0 0 0,0 0 0,0 1 0,0-1 0,1 0 0,-1 1 0,3-1 0,-4 2 0,1-1 0,-1 0 0,0 0 0,0 1 0,0-1 0,0 0 0,0 1 0,0-1 0,0 1 0,0-1 0,0 1 0,-1 0 0,1-1 0,0 1 0,0 0 0,0 0 0,-1 0 0,1-1 0,0 1 0,-1 0 0,1 0 0,-1 0 0,1 0 0,-1 0 0,1 0 0,-1 0 0,0 0 0,1 2 0,2 8 0,-1 0 0,2 23 0,0 0 0,-4-34 0,0 0 0,0 1 0,0-1 0,0 0 0,0 0 0,0 0 0,0 1 0,0-1 0,0 0 0,0 0 0,0 0 0,0 1 0,0-1 0,0 0 0,0 0 0,1 0 0,-1 0 0,0 1 0,0-1 0,0 0 0,0 0 0,0 0 0,0 0 0,1 0 0,-1 0 0,0 0 0,0 1 0,0-1 0,0 0 0,1 0 0,-1 0 0,0 0 0,0 0 0,0 0 0,1 0 0,-1 0 0,0 0 0,0 0 0,0 0 0,0 0 0,1 0 0,-1 0 0,10-7 0,7-13 0,-17 19 0,12-15 0,3-6 0,24-24 0,-38 45 0,0 0 0,-1 1 0,1-1 0,0 1 0,0 0 0,-1-1 0,1 1 0,0-1 0,0 1 0,0 0 0,-1 0 0,1-1 0,0 1 0,0 0 0,0 0 0,0 0 0,0 0 0,0 0 0,0 0 0,-1 0 0,1 0 0,0 1 0,0-1 0,0 0 0,0 0 0,0 1 0,-1-1 0,1 1 0,0-1 0,0 1 0,-1-1 0,2 2 0,21 20 0,-21-20 0,9 11 0,1 0 0,1-1 0,0 0 0,1-1 0,26 16 0,-31-22 0,0 0 0,0-1 0,1 0 0,-1-1 0,1 0 0,0-1 0,0 0 0,0 0 0,0-1 0,0 0 0,14-1 0,4-3 880,-11 0-5835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6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77 131 14776,'0'0'1048,"-66"-52"-672,60 28 63,1 11 1,10 3-192,1 2 8,6-4-96,2 0 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8:16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371 583 13560,'0'0'2280,"10"-14"-2116,26-40-19,78-110 525,-48 89-256,23-28 384,-64 65 226,-25 38-1002,-1 1 0,1-1 0,0 0 0,0 0 0,0 0 0,0 0 0,-1 0 0,1 0 0,0 0 0,0 0 0,0 0 0,-1 1 0,1-1 0,0 0 0,0 0 0,0 0 0,-1 0 0,1 0 0,0 0 0,0 0 0,0 0 0,-1 0 0,1 0 0,0-1 0,0 1 0,0 0 0,-1 0 0,1 0 0,0 0 0,0 0 0,0 0 0,0 0 0,-1 0 0,1-1 0,0 1 0,0 0 0,0 0 0,0 0 0,0 0 0,-1 0 0,1-1 0,0 1 0,0 0 0,0 0 0,0 0 0,0-1 0,0 1 0,0 0 0,0 0 0,0 0 0,0-1 0,0 1 0,0 0 0,0 0 0,0-1 0,-53 44 550,-13 12-225,-154 197 610,61-63-426,-14-11 158,141-147-318,38-36-328,1 1 1,-1 0-1,0 0 1,1 0 0,0 1-1,0 0 1,8-2-1,6-4 9,744-373 1072,-727 361-975,0-3 1,-2-1-1,-1-1 0,49-49 1,97-133 998,-176 202-1088,-1 2-26,-1 0 0,0 0 0,1 0 0,-2-1 0,1 1 0,0-1 0,-1 1 0,0-1 0,0 0 1,-1 0-1,1 0 0,-1 0 0,1-6 0,-24 23 63,-5 9-82,2 2-1,0 0 1,2 1-1,0 2 1,2 0-1,0 1 1,2 1-1,1 1 1,-25 58-1,32-62 10,1 1-1,-10 43 1,17-57-14,1 0 0,0 0 0,1 1 1,1-1-1,0 0 0,1 1 1,0-1-1,3 14 0,-3-24-5,-1 0 0,1 0 0,0 0 0,-1 0 0,1 0 0,0 0 0,0 0 0,0 0 1,1-1-1,-1 1 0,0 0 0,1-1 0,-1 1 0,1-1 0,-1 0 0,1 1 0,0-1 0,-1 0 0,1 0 0,0 0 0,0 0 0,0 0 0,0-1 0,0 1 0,0 0 0,0-1 0,0 0 0,0 1 0,0-1 0,0 0 0,1 0 0,-1 0 0,4-1 1,5-1 13,1 0 0,-1 0 0,0-1 0,18-8 0,-27 10-17,121-58 138,-45 19-57,117-47 170,-184 80-195,2 0 226,-12 8-275,-1-1 1,1 1-1,-1-1 1,0 1-1,0-1 1,1 1 0,-1-1-1,0 1 1,0-1-1,0 1 1,0 0-1,1-1 1,-1 1-1,0-1 1,0 1 0,0-1-1,0 1 1,0 0-1,0-1 1,-1 1-1,1-1 1,0 1 0,0-1-1,0 1 1,0-1-1,-1 1 1,1-1-1,0 1 1,-1 0-1,-4 22 140,1 0 0,1 0 0,1 1 0,2 42-1,0-65-138,0 0 0,0 0 0,0 0 0,0 0 0,1 0 0,-1 0 0,0 0 0,1 0 0,-1 0 0,0 0 0,1 0 0,-1 0 0,1 0 0,0 0-1,-1 0 1,1 0 0,0-1 0,-1 1 0,1 0 0,0 0 0,0-1 0,1 2 0,0-1 6,0-1 1,0 1-1,0-1 0,0 1 0,0-1 1,-1 0-1,1 0 0,0 0 1,0 0-1,0 0 0,3-1 0,4 0 36,-1-1 0,0-1 0,0 0 0,14-6 0,18-14 279,-1-2 0,38-30 0,-39 27 139,-37 27-465,1 0-1,-1 0 1,0 0 0,0 0-1,0 1 1,0-1 0,1 0-1,-1 1 1,0-1 0,0 1-1,1-1 1,-1 1 0,1 0-1,-1 0 1,0-1 0,1 1-1,1 0 1,-2 1-1,0-1 0,-1 0 1,1 1-1,0-1 0,-1 1 0,1-1 0,-1 1 0,1-1 1,-1 1-1,1-1 0,-1 1 0,1 0 0,-1-1 0,0 1 1,1-1-1,-1 1 0,0 0 0,1 0 0,-1-1 1,0 1-1,0 0 0,0-1 0,1 2 0,-1 7 30,1 1 0,-2-1-1,1 0 1,-3 13-1,1-1-5,2-15-28,0 0 0,0-1 0,1 1 0,0 0 0,0 0 0,0 0 0,1-1 0,0 1 0,4 9 0,-5-13 0,0-1 0,1 1 0,-1 0 0,1-1 0,-1 1 0,1 0 0,0-1 0,-1 0 0,1 1 0,0-1 0,0 0 0,0 0 0,0 0 0,0 0 0,0 0 0,0-1 0,0 1 0,1-1 0,-1 1 0,0-1 0,0 0 0,0 0 0,1 0 0,-1 0 0,0 0 0,0 0 0,0-1 0,1 1 0,1-1 0,10-4 0,0-1 0,-1 0 0,1-1 0,-1 0 0,-1-1 0,0 0 0,16-15 0,19-11 0,89-52 0,-144 103 0,-9 9 0,4-7 0,1 0 0,1 1 0,0 0 0,1 1 0,-10 33 0,20-53 0,-1 0 0,1 0 0,0 1 0,-1-1 0,1 0 0,0 1 0,0-1 0,0 0 0,0 1 0,0-1 0,0 1 0,0-1 0,1 0 0,-1 1 0,0-1 0,1 0 0,-1 0 0,1 1 0,-1-1 0,1 0 0,0 0 0,1 2 0,0-1 0,0 0 0,0-1 0,0 0 0,0 1 0,0-1 0,0 0 0,0 0 0,0 0 0,1 0 0,-1-1 0,0 1 0,3 0 0,5 0 0,1 0 0,-1 0 0,0-1 0,0 0 0,12-3 0,0-2 0,0-1 0,-1-1 0,0 0 0,0-2 0,-1-1 0,29-18 0,-30 17 0,-10 6 0,0-2 0,-1 1 0,0-1 0,7-8 0,18-15 0,-25 24 0,9-4 0,-15 7 0,-4 5 0,-2 5 0,-5 6 0,1 0 0,0 1 0,2 0 0,-1 0 0,2 0 0,-8 30 0,13-43 0,0 0 0,-1 0 0,1 1 0,0-1 0,0 0 0,0 0 0,0 1 0,0-1 0,1 0 0,-1 1 0,0-1 0,1 0 0,-1 0 0,0 0 0,1 1 0,0-1 0,-1 0 0,1 0 0,0 0 0,-1 0 0,1 0 0,0 0 0,2 2 0,-2-3 0,0 1 0,1-1 0,-1 0 0,1 1 0,-1-1 0,1 0 0,-1 0 0,1 0 0,-1 0 0,1 0 0,-1 0 0,1 0 0,-1 0 0,1-1 0,-1 1 0,0 0 0,1-1 0,-1 1 0,1-1 0,-1 0 0,2 0 0,7-5 0,0-1 0,-1 1 0,0-1 0,0-1 0,0 0 0,-1 0 0,0-1 0,-1 0 0,0 0 0,0 0 0,9-20 0,3-9 0,24-75 0,-39 102 0,12-36 0,-1 0 0,9-62 0,-24 94 0,-8 24 0,-7 24 0,15-33 0,-10 28 0,1-1 0,1 1 0,-8 53 0,2 89 0,-2 18 0,13-153 850,2-13-5635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31 506 7432,'0'0'8325,"9"-6"-7745,0 0-423,-4 3-62,1 0 1,-1-1-1,0 1 0,-1-1 1,1 0-1,0-1 0,-1 1 1,0-1-1,4-6 0,31-41 2295,-39 51-2004,0 10 358,-41 179 635,16-85-916,-1 6 12,-12 61 487,37-155-782,1-13-130,0 0 0,0 0 0,0 0 0,-1 0 0,1 0 0,0 0 0,-1 0 0,1 0 0,-1 0 0,0 0 0,0 0 0,0 0 0,-1 2 0,9-39 838,22-70-192,46-107 0,16 1-11,-54 127-413,-27 63-158,0 1 0,2 0-1,0 1 1,1 0 0,25-27 0,-37 46-106,0-1 1,0 0 0,0 0 0,-1 1-1,1-1 1,0 1 0,0-1-1,0 1 1,0-1 0,0 1-1,0-1 1,1 1 0,-1 0-1,0 0 1,0-1 0,0 1-1,0 0 1,0 0 0,0 0 0,0 0-1,0 0 1,1 1 0,-1-1-1,0 0 1,0 0 0,0 1-1,0-1 1,0 1 0,0-1-1,0 1 1,0-1 0,0 1 0,0 0-1,0-1 1,-1 1 0,2 1-1,3 2 13,-1 0 0,0 0 1,0 1-1,0 0 0,4 7 0,0 0 0,-1-1 1,-1 1-1,0 1 0,-1-1 1,-1 1-1,1 0 1,-2 0-1,0 0 0,-1 0 1,0 1-1,-1-1 1,0 1-1,-1-1 0,0 1 1,-2-1-1,1 1 1,-2-1-1,1 0 0,-2 0 1,-5 13-1,6-17 1,-1-1 0,0 0-1,-1 0 1,1-1 0,-2 1 0,1-1-1,-1 0 1,-7 7 0,10-12 9,1 1 0,-1-1 0,-1 0 0,1 0-1,0 0 1,0 0 0,-1-1 0,1 1 0,-1-1 0,0 0 0,1 0 0,-1 0 0,0-1 0,1 1 0,-1-1 0,0 0-1,0 0 1,1 0 0,-1 0 0,0-1 0,-5 0 0,3-1 97,-5-1 131,11 3-254,0 0-1,0-1 0,0 1 1,0 0-1,0-1 0,0 1 1,0 0-1,0 0 0,0-1 0,0 1 1,0 0-1,0-1 0,0 1 1,0 0-1,0 0 0,0-1 1,0 1-1,1 0 0,-1 0 1,0-1-1,0 1 0,0 0 0,0 0 1,1-1-1,-1 1 0,0 0 1,0 0-1,1 0 0,-1-1 1,0 1-1,0 0 0,1 0 1,-1 0-1,0 0 0,0 0 0,1 0 1,-1 0-1,0-1 0,1 1 1,-1 0-1,29-16 96,-1 0 0,2 2 0,35-11 0,97-24 83,-107 33-150,-20 6-29,6-1-13,56-24-1,-96 35 11,-1-1-1,0 1 1,0 0-1,1 0 1,-1 0 0,0-1-1,0 1 1,1 0-1,-1 0 1,0 0-1,1 0 1,-1 0-1,0 0 1,0 0-1,1-1 1,-1 1-1,0 0 1,1 0-1,-1 0 1,0 0-1,1 0 1,-1 0-1,0 0 1,1 1-1,-1-1 1,0 0-1,1 0 1,-1 0 0,0 0-1,0 0 1,1 0-1,-1 1 1,0-1-1,0 0 1,1 0-1,-1 1 1,-4 11 8,-15 14 24,10-15-32,0 0 0,1 1 0,0 0 0,1 0 0,0 1 1,-8 21-1,15-33-1,-1 0 0,1 0 0,0 0 0,-1 0 0,1 0-1,0 0 1,-1 0 0,1 0 0,0 0 0,0 0 0,0 1 0,0-1 0,0 0 0,0 0 0,0 0 0,0 0 0,0 0 0,1 0 0,-1 0 0,0 0 0,1 0 0,-1 0 0,1 0 0,-1 0 0,1 0 0,-1 0 0,1 0 0,0-1 0,-1 1 0,1 0 0,0 0 0,0-1 0,0 1-1,-1 0 1,1-1 0,0 1 0,0-1 0,0 1 0,0-1 0,0 1 0,0-1 0,2 1 0,1 0 11,0-1 0,0 1 0,0-1 0,0 1 0,-1-1 0,1-1 0,0 1 0,0 0 0,8-3 0,-8 2 2,0 0 0,-1-1-1,1 1 1,0-1 0,-1 0 0,1 0 0,-1-1 0,0 1 0,0-1 0,1 1 0,-2-1 0,1 0 0,0 0 0,-1 0 0,1-1 0,-1 1-1,0 0 1,0-1 0,0 0 0,-1 1 0,1-1 0,-1 0 0,0 0 0,0 0 0,0 0 0,-1 0 0,1 0 0,-1 0 0,0 0 0,0 0-1,0 0 1,-1 0 0,1 0 0,-1 0 0,0 0 0,0 0 0,-1 0 0,1 0 0,-1 1 0,0-1 0,0 1 0,0-1 0,0 1-1,-1 0 1,-4-6 0,2 5-12,0 0-1,0 0 1,-1 1-1,0 0 0,0 0 1,0 0-1,-12-4 0,-12-5 0,37 14 0,1 0 0,-1-1 0,1 1 0,0-1 0,0-1 0,-1 0 0,1 0 0,0 0 0,11-3 0,9-1 0,43-12 0,67-35 0,-131 49 0,1-2 0,-1 1 0,0-1 0,0 0 0,-1 0 0,1-1 0,-1 0 0,6-5 0,-12 10 0,0 0 0,0 0 0,0 0 0,0 0 0,0 0 0,0 0 0,0 0 0,0 0 0,0 1 0,0-1 0,0 0 0,0 0 0,0 0 0,0 0 0,0 0 0,0 0 0,0 0 0,0 0 0,0 0 0,0 0 0,0 0 0,1 0 0,-1 0 0,0 0 0,0 0 0,0 0 0,0 0 0,0 1 0,0-1 0,0 0 0,0 0 0,0 0 0,0 0 0,1 0 0,-1 0 0,0 0 0,0 0 0,0 0 0,0 0 0,0 0 0,0 0 0,0-1 0,0 1 0,0 0 0,0 0 0,1 0 0,-1 0 0,0 0 0,0 0 0,0 0 0,0 0 0,0 0 0,0 0 0,0 0 0,0 0 0,0 0 0,0 0 0,0 0 0,0 0 0,0-1 0,0 1 0,0 0 0,0 0 0,0 0 0,0 0 0,1 0 0,-1 0 0,0 0 0,0 0 0,-1 11 0,-2 14 0,-8 19 0,6-24 0,1 1 0,-4 32 0,8-47 0,0 1 0,0 0 0,1-1 0,-1 1 0,2-1 0,-1 1 0,1-1 0,-1 1 0,2-1 0,-1 0 0,1 0 0,5 8 0,-7-12 0,0-1 0,0 1 0,1-1 0,-1 0 0,1 1 0,0-1 0,-1 0 0,1 0 0,0 0 0,-1 0 0,1 0 0,0 0 0,0 0 0,0-1 0,0 1 0,0-1 0,0 1 0,0-1 0,0 0 0,0 0 0,0 0 0,0 0 0,0 0 0,0 0 0,0-1 0,0 1 0,0-1 0,0 1 0,0-1 0,0 0 0,0 0 0,1-1 0,6-2 0,-1 0 0,0 0 0,0-1 0,0-1 0,12-10 0,24-28 0,-25 25 0,0 0 0,25-18 0,-34 29 0,-7 6 0,0-1 0,0 1 0,0-1 0,1 1 0,-1 0 0,7-2 0,-9 4 0,-1 0 0,1-1 0,0 1 0,0 0 0,0 0 0,-1 0 0,1 1 0,0-1 0,0 0 0,-1 0 0,1 0 0,0 0 0,0 1 0,-1-1 0,1 0 0,0 1 0,0-1 0,-1 1 0,1-1 0,-1 1 0,1-1 0,0 1 0,-1-1 0,1 1 0,-1-1 0,1 1 0,-1 0 0,0-1 0,1 1 0,-1 0 0,1 0 0,-1-1 0,0 1 0,0 0 0,0 0 0,1-1 0,-1 1 0,0 0 0,0 1 0,2 11 0,-1 0 0,-1 0 0,0-1 0,0 1 0,-2 0 0,1 0 0,-2-1 0,-5 20 0,4-14 0,4-17 0,0-1 0,-1 1 0,1-1 0,0 1 0,0-1 0,0 1 0,-1-1 0,1 1 0,0 0 0,0-1 0,0 1 0,0-1 0,0 1 0,0 0 0,0-1 0,1 1 0,-1-1 0,0 1 0,0 0 0,0-1 0,0 1 0,1-1 0,-1 1 0,0-1 0,1 1 0,-1 0 0,1-1 0,0 0 0,0 0 0,-1 0 0,1-1 0,0 1 0,-1 0 0,1 0 0,0 0 0,-1-1 0,1 1 0,0 0 0,-1-1 0,1 1 0,-1 0 0,1-1 0,0 1 0,0-2 0,25-25 0,102-121 0,-127 147 0,0 0 0,0 0 0,-1 0 0,1 0 0,0 0 0,0 0 0,0 0 0,0 0 0,0 0 0,0 1 0,0-1 0,1 0 0,-1 1 0,0-1 0,0 1 0,1-1 0,-1 1 0,0-1 0,0 1 0,3 0 0,-3 0 0,0 1 0,0-1 0,0 1 0,0 0 0,0-1 0,0 1 0,-1 0 0,1 0 0,0 0 0,-1 0 0,1 0 0,0 0 0,-1 0 0,1 0 0,-1 0 0,1 0 0,-1 0 0,0 0 0,1 0 0,-1 0 0,0 0 0,0 0 0,0 0 0,0 2 0,5 50 0,1 12 0,-5-59 0,0-1 0,1 1 0,-1-1 0,1 1 0,1-1 0,-1 0 0,1 0 0,6 9 0,-8-12 0,0 0 0,0-1 0,1 0 0,-1 1 0,1-1 0,-1 0 0,1 0 0,0 0 0,0 0 0,-1 0 0,1 0 0,0 0 0,0 0 0,0-1 0,0 1 0,0-1 0,0 0 0,2 1 0,0-1 0,-1 0 0,1-1 0,0 1 0,-1-1 0,1 0 0,-1 1 0,1-2 0,0 1 0,3-2 0,1-1 0,-1 0 0,0-1 0,0 0 0,0 0 0,-1 0 0,0-1 0,0 0 0,6-7 0,12-22 0,-1-2 0,-1-1 0,-3 0 0,-1-2 0,-1 0 0,-3-1 0,18-81 0,-22 78 0,-1 9 0,5-38 0,-14 73 0,0 0 0,0-1 0,0 1 0,0 0 0,0-1 0,0 1 0,0 0 0,0 0 0,0-1 0,0 1 0,0 0 0,0-1 0,0 1 0,0 0 0,0 0 0,0-1 0,0 1 0,0 0 0,0-1 0,-1 1 0,1 0 0,0 0 0,0-1 0,0 1 0,0 0 0,-1 0 0,1 0 0,0-1 0,0 1 0,0 0 0,-1 0 0,1 0 0,-1 0 0,1 1 0,-1-1 0,1 0 0,-1 1 0,1-1 0,0 1 0,-1-1 0,1 1 0,0-1 0,-1 1 0,1-1 0,0 1 0,0-1 0,0 1 0,0-1 0,-1 1 0,1-1 0,0 1 0,0 0 0,0 0 0,-9 46 0,3 0 0,-2 73 0,9-67 0,12 84 0,-8-105 0,2-1 0,1-1 0,1 1 0,14 28 0,-21-53 0,1-1 0,0 1 0,1-1 0,-1 0 0,1 1 0,0-2 0,0 1 0,1 0 0,5 3 0,-8-6 0,0 0 0,1 0 0,-1-1 0,1 1 0,0-1 0,-1 0 0,1 0 0,0 0 0,0 0 0,0 0 0,0-1 0,0 1 0,0-1 0,-1 0 0,1 0 0,0 0 0,0 0 0,0-1 0,0 1 0,4-2 0,1 0-4068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2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15776,'0'0'4121,"15"-6"-3581,12-4-229,0 2 0,0 1 0,1 1 0,48-3 1,-57 9-61,0 0 1,0 2-1,-1 1 1,26 6 0,68 28 1747,-107-35-4978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3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4912,'0'0'13310,"-3"18"-12779,-20 237 967,24-147-412,27 197 0,-26-294-940,0 1 0,0-1 0,1 0 0,1 0 0,7 16 0,-10-25-109,0 0 0,0 0 0,0 0 0,0 0 1,1-1-1,-1 1 0,1 0 0,-1-1 0,1 1 0,0-1 1,-1 0-1,1 0 0,0 1 0,0-1 0,0 0 0,0 0 1,0-1-1,0 1 0,0 0 0,0-1 0,0 1 0,1-1 1,-1 0-1,0 0 0,0 0 0,0 0 0,1 0 0,-1 0 1,0 0-1,0-1 0,0 1 0,0-1 0,0 0 0,1 1 1,-1-1-1,2-2 0,13-5 145,-1-1 0,-1-1 0,1-1 0,19-17 1,-23 17-41,2 0 1,-1 1 0,1 1 0,1 0 0,0 1 0,19-8 0,-31 15-110,1 0 0,-1 1 0,1 0 0,-1-1 0,1 1 0,0 1 1,-1-1-1,1 0 0,-1 1 0,1 0 0,-1-1 0,1 1 0,-1 1 1,1-1-1,-1 1 0,0-1 0,0 1 0,0 0 0,0 0 1,0 0-1,0 0 0,0 1 0,-1-1 0,5 5 0,3 5 48,-1 0 1,0 0-1,-1 1 0,11 20 0,1 10 68,-2 0 0,-1 1 0,13 58 0,19 145 457,-32-156-275,-3 31 204,-14-117-379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3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215 131 10040,'0'0'5513,"-10"12"-4950,-11 14-200,1 1 1,-17 31 0,10-8 157,-39 67 800,38-75-185,24-39-470,3-9-331,1-11-34,23-61 289,4 0-1,42-88 0,-15 65 329,-54 100-878,1-1 1,0 1-1,0 0 1,-1-1 0,1 1-1,0 0 1,0 0-1,0 0 1,0 0-1,0 0 1,1 0 0,-1 0-1,0 0 1,0 0-1,3-1 1,-3 2-18,0 0 0,0-1 0,0 1-1,0 0 1,0 0 0,0 0 0,0 1 0,0-1 0,0 0 0,-1 0 0,1 0-1,0 1 1,0-1 0,0 0 0,0 1 0,0-1 0,-1 1 0,1-1 0,1 2-1,3 2 56,0 1 0,-1 0-1,1 1 1,-1-1-1,5 11 1,-4-8-41,103 198 693,-34-57-265,-64-131-290,0 1 1,-1 0 0,-1 1-1,7 28 1,-14-47-166,-1-1-1,0 0 1,0 1-1,0-1 1,0 1-1,0-1 1,0 1-1,0-1 1,-1 0-1,1 1 1,0-1-1,0 1 1,0-1-1,0 1 1,0-1-1,-1 0 1,1 1-1,0-1 1,0 0-1,-1 1 1,1-1-1,0 0 1,0 1-1,-1-1 1,1 0-1,0 1 1,-1-1-1,1 0 1,-1 0-1,1 0 1,0 1-1,-1-1 1,1 0-1,-1 0 1,1 0-1,0 0 0,-1 0 1,1 0-1,-1 0 1,1 0-1,-1 0 1,1 0-1,0 0 1,-1 0-1,0 0 1,-27-3 193,19 2-131,-2-2-13,1 1 1,-1-1-1,1-1 0,0 0 1,0-1-1,0 1 0,-15-12 1,11 8-7,1 0-1,-30-11 1,37 16 103,0 0-4458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3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0 206 7136,'0'0'3537,"0"11"-2589,2 141 1539,6-1 0,36 192 0,-40-310-1967,-3-23 8,1 0-1,-1-1 0,4 11 0,-5-20-510,0 0 0,0 0-1,0 0 1,0 0 0,0 0-1,0 0 1,0 0-1,0-1 1,0 1 0,0 0-1,0 0 1,0 0 0,0 0-1,0 0 1,0 0 0,0 0-1,0 0 1,1 0 0,-1 0-1,0-1 1,0 1-1,0 0 1,0 0 0,0 0-1,0 0 1,0 0 0,0 0-1,0 0 1,0 0 0,0 0-1,1 0 1,-1 0 0,0 0-1,0 0 1,0 0-1,0 0 1,0 0 0,0 0-1,0 0 1,0 0 0,1 0-1,-1 0 1,0 0 0,0 0-1,0 0 1,0 0 0,0 0-1,0 0 1,0 0-1,0 0 1,0 0 0,1 0-1,-1 0 1,0 0 0,0 0-1,0 0 1,2-12 308,-8-179 1187,0 29-721,1 96-193,3 0 0,11-108 0,-8 168-523,0 0 0,0 0 0,1 0 0,-1 0 0,1 1 0,0-1 0,5-7 0,-6 11-59,0 1 0,-1 0 0,1 0 1,0 0-1,1 0 0,-1 0 1,0 0-1,0 1 0,0-1 0,0 0 1,1 0-1,-1 1 0,0-1 0,1 1 1,-1-1-1,0 1 0,1 0 0,-1-1 1,1 1-1,-1 0 0,1 0 0,-1 0 1,0 0-1,1 0 0,-1 0 0,1 1 1,-1-1-1,1 0 0,-1 1 0,0-1 1,1 1-1,-1-1 0,0 1 0,0 0 1,1 0-1,1 1 0,7 4 11,0 1-1,-1 0 0,0 1 1,0 0-1,0 0 1,-1 1-1,-1 0 0,9 12 1,0 3 10,-2 0 1,17 36 0,-19-33 2,-1 1 0,-1 0 0,-2 0 0,0 0 1,-2 1-1,-2 0 0,3 38 0,-7-45 15,-1-1 0,0 1 0,-2-1 0,-6 29-1,6-38-4,-1-1 0,0 1-1,-1-1 1,0 0 0,-1 0-1,0-1 1,0 0-1,-1 0 1,-12 13 0,15-20-14,0 1 0,0-1 0,-1 0 0,1 0 0,-1 0 0,1-1 0,-1 0 0,0 0 0,0 0 0,0 0 0,0-1 0,-1 0 0,1 0 0,0 0 0,0-1 0,-1 0 0,1 0 0,0 0 0,0-1 0,-7-1 0,-5-3 305,17 5-337,0 0 1,0 0 0,-1 0 0,1 0 0,0 0 0,0-1 0,0 1 0,0 0 0,-1 0 0,1 0 0,0 0 0,0 0 0,0-1 0,0 1-1,0 0 1,0 0 0,-1 0 0,1 0 0,0-1 0,0 1 0,0 0 0,0 0 0,0 0 0,0-1 0,0 1 0,0 0 0,0 0 0,0 0-1,0-1 1,0 1 0,0 0 0,0 0 0,0-1 0,0 1 0,0 0 0,0 0 0,0 0 0,0 0 0,1-1 0,-1 1 0,0 0 0,0 0 0,0 0-1,0-1 1,0 1 0,0 0 0,1 0 0,-1 0 0,0 0 0,0 0 0,0 0 0,0-1 0,1 1 0,-1 0 0,0 0 0,0 0 0,0 0-1,1 0 1,-1 0 0,0 0 0,0 0 0,0 0 0,1 0 0,-1 0 0,0 0 0,0 0 0,1 0 0,20-10 75,35-22 1,-12 5-50,4 1-6,-2-3 0,63-51 1,-81 57-16,-2-2 1,-1 0 0,-1-2-1,37-53 1,-49 61 10,-6 9 20,0 0 0,1 0 0,0 1 0,1 0 0,12-12 0,-20 21-38,1-1 0,-1 1 0,0 0 0,0 0 0,1 0 0,-1 0 0,0 0 0,0 0 0,0 0 0,1 0 0,-1 0 0,0 0 0,0 0 0,1 0 0,-1 0 0,0 0 0,0 0 0,1 0 0,-1 0 0,0 0 0,0 0 0,1 0 0,-1 0 0,0 0 1,0 0-1,0 0 0,1 0 0,-1 1 0,0-1 0,0 0 0,0 0 0,1 0 0,-1 0 0,0 1 0,0-1 0,0 0 0,0 0 0,0 0 0,1 1 0,-1-1 0,0 0 0,0 0 0,0 0 0,0 1 0,0-1 0,0 0 0,0 0 0,0 1 0,0-1 0,0 0 0,0 0 0,0 1 0,0-1 0,0 0 1,0 1-1,1 17 67,-12 72 31,3-38-105,-1 66 0,9-114 2,0 0 0,0 0 0,1 0 0,-1 0 0,1 0-1,-1 0 1,1 0 0,1-1 0,2 8 0,-3-10 3,0 1 1,0-1-1,0 0 0,0-1 1,0 1-1,0 0 0,0 0 0,0 0 1,1-1-1,-1 1 0,0 0 0,1-1 1,-1 1-1,0-1 0,1 0 1,-1 1-1,0-1 0,1 0 0,-1 0 1,1 0-1,-1 0 0,1 0 0,-1 0 1,0 0-1,1 0 0,-1-1 1,1 1-1,-1-1 0,0 1 0,3-2 1,4-1 4,1 0 0,0-1 0,-1-1 0,0 1 0,1-1 0,-2 0 0,1-1 1,-1 0-1,0 0 0,0-1 0,-1 0 0,1 0 0,-2-1 0,1 1 0,-1-1 0,0 0 1,4-10-1,6-15 38,-2-1 0,-1-1 0,7-38-1,-9 36-2,7-31 26,-2-1 0,-4 0 0,-3 0 0,0-74 0,-21 214-67,-44 382 0,-4 20 0,46-353 0,15-109 0,6-21 0,7-22 0,121-356 0,-40 111 0,-54 166 0,59-182 0,-72 217 0,-166 802 0,60-257 0,73-434 0,3-18 0,-7 29 0,12-53 0,35-92 0,95-131 0,-50 111 0,-31 46 0,-3-2 0,57-117 0,-102 184 0,1 1 0,-1-1 0,2 1 0,-1 0 0,9-10 0,-13 17 0,0 0 0,0 0 0,0 0 0,0 0 0,0 0 0,0 0 0,0 0 0,0 0 0,0 0 0,0 0 0,0 0 0,0 0 0,0 0 0,0 0 0,0 0 0,0 1 0,0-1 0,0 0 0,0 0 0,0 0 0,0 0 0,0 0 0,0 0 0,0 0 0,0 0 0,0 0 0,0 0 0,1 0 0,-1 0 0,0 0 0,0 0 0,0 0 0,0 0 0,0 0 0,0 0 0,0 0 0,0 1 0,0-1 0,0 0 0,0 0 0,0 0 0,0 0 0,0 0 0,0 0 0,0 0 0,0 0 0,1 0 0,-1 0 0,0 0 0,0 0 0,0 0 0,0 0 0,0 0 0,0 0 0,0 0 0,0 0 0,0 0 0,0 0 0,0 0 0,0 0 0,0-1 0,0 1 0,0 0 0,0 0 0,0 0 0,1 0 0,-1 0 0,0 0 0,0 0 0,-1 9 0,-3 11 0,-18 55 0,3 1 0,-9 83 0,28-156 0,-1 4 0,0 0 0,0 0 0,1 0 0,0 0 0,0 0 0,1 1 0,1 7 0,-1-15 0,-1 0 0,1 0 0,-1 1 0,1-1 0,-1 0 0,1 0 0,-1 0 0,1 0 0,-1 0 0,1 0 0,-1 0 0,1 0 0,0 0 0,-1 0 0,1 0 0,-1 0 0,1 0 0,-1-1 0,1 1 0,-1 0 0,1 0 0,-1 0 0,1-1 0,-1 1 0,0 0 0,1-1 0,-1 1 0,1 0 0,-1-1 0,0 1 0,1-1 0,-1 1 0,0 0 0,1-2 0,16-15 0,3-11 0,-2-1 0,0-1 0,-2 0 0,14-40 0,15-54 0,-45 124 0,0-1 0,0 1 0,0-1 0,0 1 0,0 0 0,0-1 0,0 1 0,1-1 0,-1 1 0,0 0 0,0-1 0,0 1 0,1-1 0,-1 1 0,0 0 0,1-1 0,-1 1 0,0 0 0,1 0 0,-1-1 0,0 1 0,1 0 0,-1 0 0,1-1 0,-1 1 0,0 0 0,1 0 0,5 9 0,-1 21 0,-5-30 0,5 50 0,-4-26 0,1 0 0,2 0 0,0 0 0,14 41 0,-18-63 0,1 0 0,-1-1 0,1 1 0,0 0 0,0-1 0,-1 1 0,1-1 0,0 1 0,0-1 0,0 1 0,1-1 0,-1 0 0,0 0 0,0 1 0,1-1 0,-1 0 0,1 0 0,-1 0 0,1 0 0,-1-1 0,1 1 0,0 0 0,-1-1 0,1 1 0,0-1 0,-1 1 0,1-1 0,0 0 0,0 0 0,-1 0 0,1 0 0,0 0 0,0 0 0,0 0 0,-1-1 0,1 1 0,0-1 0,2 0 0,2-2 0,-1 0 0,0 0 0,0 0 0,-1 0 0,1-1 0,0 1 0,-1-1 0,0 0 0,0-1 0,5-7 0,6-11 0,-2 0 0,-1-1 0,13-37 0,-7 16 0,6-19 0,-16 41 0,0-1 0,2 2 0,19-34 0,-29 56 0,0-1 0,1 1 0,-1 0 0,0-1 0,0 1 0,1-1 0,-1 1 0,0-1 0,1 1 0,-1 0 0,0-1 0,1 1 0,-1 0 0,1-1 0,-1 1 0,0 0 0,1-1 0,-1 1 0,1 0 0,-1 0 0,1 0 0,-1 0 0,1-1 0,-1 1 0,1 0 0,-1 0 0,1 0 0,-1 0 0,1 0 0,0 0 0,0 1 0,-1-1 0,1 1 0,0 0 0,0-1 0,-1 1 0,1 0 0,-1-1 0,1 1 0,-1 0 0,1 0 0,-1 0 0,1-1 0,-1 1 0,0 0 0,1 1 0,7 37 0,-4 4 0,-2 0 0,-1 0 0,-2 0 0,-2 1 0,-9 41 0,11-82 0,1 0 0,-1 0 0,0-1 0,0 1 0,0-1 0,0 1 0,0 0 0,0-1 0,-1 0 0,-2 4 0,4-5 0,-1-1 0,1 0 0,0 0 0,-1 1 0,1-1 0,-1 0 0,1 0 0,0 0 0,-1 0 0,1 1 0,0-1 0,-1 0 0,1 0 0,-1 0 0,1 0 0,0 0 0,-1 0 0,1 0 0,-1 0 0,1 0 0,0 0 0,-1 0 0,1 0 0,-1-1 0,1 1 0,-1 0 0,-1-1 0,1 0 0,0 0 0,0 0 0,-1 0 0,1 0 0,0-1 0,0 1 0,0 0 0,0-1 0,-1-2 0,-3-3 0,3 4 0,0 0 0,0-1 0,0 1 0,0 0 0,1-1 0,-1 1 0,0-5 0,2 7 0,0 1 0,0-1 0,0 1 0,0-1 0,0 0 0,0 1 0,0-1 0,0 1 0,0-1 0,0 0 0,1 1 0,-1-1 0,0 1 0,0-1 0,1 1 0,-1-1 0,0 1 0,1-1 0,-1 1 0,1-1 0,0 0 0,0 0 0,0 0 0,1 1 0,-1-1 0,0 0 0,0 1 0,1-1 0,-1 1 0,0 0 0,1 0 0,-1-1 0,0 1 0,2 0 0,20-2 0,-5 1 0,0 0 0,26-7 0,-38 6 0,1 0 0,-1 0 0,0-1 0,0 0 0,0 0 0,-1 0 0,1-1 0,-1 0 0,0 0 0,9-8 0,13-21 0,-1 0 0,-1-2 0,22-42 0,-26 42 0,9-13 0,-30 48 0,0 0 0,0 0 0,0 0 0,0 0 0,0 1 0,0-1 0,0 0 0,0 0 0,0 0 0,0 0 0,0 1 0,0-1 0,0 0 0,0 0 0,0 0 0,0 0 0,0 0 0,1 1 0,-1-1 0,0 0 0,0 0 0,0 0 0,0 0 0,0 0 0,0 0 0,0 0 0,0 1 0,1-1 0,-1 0 0,0 0 0,0 0 0,0 0 0,0 0 0,0 0 0,0 0 0,1 0 0,-1 0 0,0 0 0,0 0 0,0 0 0,0 0 0,1 0 0,-1 0 0,0 0 0,0 0 0,0 0 0,0 0 0,0 0 0,1 0 0,-1 0 0,0 0 0,0 0 0,0 0 0,0 0 0,0 0 0,1 0 0,-1 0 0,0-1 0,-2 19 0,2-17 0,-5 40 0,-1 42 0,6-70 0,0-1 0,1 0 0,1 0 0,-1 0 0,2-1 0,0 1 0,0 0 0,8 16 0,-10-26 0,0-1 0,-1 0 0,1 1 0,0-1 0,0 0 0,0 0 0,1 0 0,-1 0 0,0 0 0,0 0 0,0 0 0,1 0 0,-1 0 0,0-1 0,1 1 0,-1 0 0,1-1 0,-1 1 0,1-1 0,-1 0 0,1 1 0,-1-1 0,1 0 0,0 0 0,-1 0 0,1 0 0,-1 0 0,1-1 0,-1 1 0,1 0 0,-1-1 0,1 1 0,-1-1 0,1 1 0,-1-1 0,0 0 0,3-1 0,5-2 0,-1-1 0,1-1 0,-1 0 0,12-10 0,-3-2 0,0 0 0,-1-1 0,18-28 0,-11 15 0,-21 29 0,1-1 0,1 1 0,-1-1 0,0 1 0,1 0 0,-1 0 0,1 1 0,5-3 0,-9 5 0,0 0 0,1 0 0,-1 0 0,0 0 0,0 0 0,1 0 0,-1 0 0,0 0 0,0 0 0,0 0 0,1 0 0,-1 0 0,0 0 0,0 0 0,0 0 0,1 0 0,-1 0 0,0 1 0,0-1 0,0 0 0,0 0 0,1 0 0,-1 0 0,0 0 0,0 1 0,0-1 0,0 0 0,0 0 0,1 0 0,-1 1 0,0-1 0,0 0 0,0 0 0,0 0 0,0 1 0,0-1 0,0 0 0,0 0 0,0 1 0,0-1 0,0 0 0,0 0 0,0 0 0,0 1 0,0-1 0,0 11 0,-3 5 0,1 0 0,0 26 0,2-39 0,0 1 0,0-1 0,0 0 0,1 1 0,0-1 0,-1 0 0,1 1 0,0-1 0,0 0 0,1 0 0,-1 0 0,1 0 0,-1 0 0,1 0 0,0 0 0,0-1 0,0 1 0,1 0 0,3 2 0,-4-4 0,1 0 0,-1-1 0,0 0 0,1 0 0,-1 0 0,1 0 0,-1 0 0,1 0 0,-1 0 0,0-1 0,1 1 0,-1-1 0,0 0 0,1 0 0,-1 0 0,0 0 0,0 0 0,0 0 0,0 0 0,0-1 0,0 1 0,0-1 0,0 0 0,2-2 0,-1-5 0,-1 0 0,0 0 0,-1 0 0,0-1 0,0 1 0,-1 0 0,0-1 0,0 1 0,-1 0 0,0 0 0,-1 0 0,0 0 0,-1 0 0,0 0 0,0 0 0,-8-13 0,11 20 0,0 1 0,-1 0 0,1-1 0,0 1 0,0 0 0,-1-1 0,1 1 0,0-1 0,0 1 0,1 0 0,-1-1 0,0 1 0,0 0 0,1-1 0,-1 1 0,1 0 0,-1-1 0,1 1 0,-1 0 0,1 0 0,0-1 0,0 1 0,-1 0 0,1 0 0,0 0 0,0 0 0,0 0 0,0 0 0,1 0 0,-1 1 0,2-2 0,5-4 0,1 0 0,0 1 0,11-4 0,-10 4 0,-2 2 0,-1-1 0,1 1 0,0 1 0,0 0 0,1 0 0,-1 0 0,0 1 0,14 0 0,-19 1 0,0 0 0,0 0 0,-1 0 0,1 0 0,0 1 0,0-1 0,0 1 0,0 0 0,-1 0 0,1 0 0,0 0 0,-1 1 0,1-1 0,-1 1 0,1-1 0,-1 1 0,0 0 0,0 0 0,0 0 0,0 0 0,0 0 0,0 0 0,0 1 0,-1-1 0,1 1 0,-1-1 0,3 6 0,-1 8 0,0 0 0,0-1 0,-2 1 0,0 1 0,-2 25 0,1-11 0,0-31 0,0 0 0,0 0 0,0 0 0,0 1 0,0-1 0,0 0 0,0 0 0,-1 0 0,1 0 0,0 0 0,0 0 0,0 0 0,0 0 0,0 0 0,0 0 0,0 0 0,0 1 0,0-1 0,0 0 0,0 0 0,0 0 0,0 0 0,0 0 0,0 0 0,0 0 0,0 0 0,0 0 0,1 0 0,-1 1 0,0-1 0,0 0 0,0 0 0,0 0 0,0 0 0,0 0 0,0 0 0,0 0 0,0 0 0,0 0 0,0 0 0,0 0 0,0 0 0,0 0 0,0 0 0,1 0 0,-1 0 0,0 1 0,0-1 0,0 0 0,0 0 0,0 0 0,0 0 0,0 0 0,0 0 0,0 0 0,0 0 0,1 0 0,-1 0 0,0 0 0,0 0 0,0-1 0,0 1 0,0 0 0,0 0 0,0 0 0,0 0 0,0 0 0,6-7 0,4-13 0,-4 7 0,1 0 0,-1 0 0,2 1 0,0 0 0,0 1 0,1-1 0,1 2 0,11-12 0,-20 22 0,0-1 0,0 0 0,0 0 0,0 1 0,0-1 0,1 0 0,-1 1 0,0 0 0,0-1 0,0 1 0,1-1 0,-1 1 0,0 0 0,1 0 0,-1 0 0,0 0 0,0 0 0,1 0 0,-1 0 0,0 0 0,1 1 0,-1-1 0,0 0 0,0 1 0,0-1 0,1 1 0,-1-1 0,0 1 0,0 0 0,0-1 0,0 1 0,0 0 0,0 0 0,0 0 0,0 0 0,0 0 0,0 0 0,1 2 0,3 4 0,1 1 0,-1 1 0,-1-1 0,5 11 0,-6-12 0,39 86 0,-41-91 79,0 1 0,0 0 0,0 0 0,0 0 0,-1 0 0,1 0 0,-1 0 0,0 0 0,0 0 0,0 4 0,-1-5-456,1 0 1,0-1 0,-1 1 0,1-1 0,-1 1 0,0-1 0,1 1-1,-1-1 1,0 0 0,0 1 0,0-1 0,-1 2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37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16983,'0'0'2224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3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12256,'0'0'2072,"108"-55"-1608,-45 27 0,3 4-280,-33 12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41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1 825 5624,'0'0'6457,"12"-7"-5848,0 1-435,-3 2-53,-1 0-1,0-1 1,0 0-1,-1 0 1,0-1-1,1 0 1,-2 0-1,8-8 1,5-12 336,-2 0 0,-1-1 0,-1 0 0,-1-1 0,13-39 0,1 1 349,-13 33-349,-2 0 1,-1-1 0,-1 0 0,-2-1-1,-2 0 1,-1-1 0,-1 1-1,-2-1 1,-2 0 0,-4-47-1,-5 48 153,7 34-564,1 0 0,-1-1 0,1 1 0,-1-1 0,1 1 1,-1 0-1,0-1 0,0 1 0,1 0 0,-1 0 0,0-1 0,0 1 0,0 0 1,0 0-1,-1 0 0,1 0 0,0 0 0,0 1 0,-3-2 0,2 2-15,1 0-1,0 1 1,-1 0-1,1-1 1,0 1 0,-1 0-1,1-1 1,0 1-1,0 0 1,-1 0-1,1 0 1,0 0 0,0 0-1,0 1 1,0-1-1,0 0 1,1 0-1,-1 1 1,0-1-1,0 2 1,-2 1 22,-6 12 39,1-1 1,0 1-1,1 1 1,1-1-1,1 1 0,-7 32 1,7-15 71,0 0 0,2 58 0,3-66-90,2 0 0,1 0 1,1 0-1,1 0 1,1-1-1,2 1 1,0-2-1,1 1 1,2-1-1,1-1 1,0 0-1,24 33 1,-31-50-31,0 0 1,0 0 0,0-1 0,0 0-1,1 0 1,0 0 0,0-1 0,10 6-1,-13-8-25,0-1 0,1 0 0,-1 0 0,0 0 0,1 0 0,-1 0 0,0-1 0,1 1 0,-1-1 0,1 0 0,-1 0 0,1 0 0,-1-1 0,1 1 0,-1-1 0,0 0 0,1 0 0,-1 0 0,6-2 0,3-5 40,0 0 0,0 0-1,0-1 1,-1-1 0,-1 0 0,1 0 0,15-22-1,17-17 431,-45 49-329,2 0-158,0 0 0,-1 0 0,1-1 0,0 1 1,0 0-1,0 0 0,0 0 0,0 0 0,0 0 1,0 0-1,0 0 0,0 0 0,0 0 0,0 0 1,-1 0-1,1 0 0,0 0 0,0 0 0,0 0 1,0 0-1,0 0 0,0 0 0,0 0 1,0 0-1,-1 0 0,1 0 0,0 0 0,0 0 1,0 0-1,0 0 0,0 0 0,0 0 0,0 0 1,0 0-1,0 0 0,-1 0 0,1 0 0,0 0 1,0 0-1,0 0 0,0 0 0,0 0 0,0 0 1,0 0-1,0 1 0,0-1 0,0 0 0,0 0 1,0 0-1,-1 0 0,1 0 0,0 0 0,0 0 1,0 0-1,0 0 0,0 1 0,0-1 0,0 0 1,0 0-1,0 0 0,0 0 0,0 0 1,0 0-1,0 0 0,0 0 0,0 1 0,0-1 1,0 0-1,-7 14 87,2-6-57,1 0 1,0 0-1,0 1 0,0-1 0,1 1 0,1 0 1,-1 0-1,2 0 0,-1 0 0,1 0 1,0 18-1,1-26-29,0-1 1,0 1-1,0-1 1,0 0-1,0 1 1,0-1-1,0 1 1,0-1-1,0 1 1,0-1-1,0 1 1,0-1 0,0 1-1,1-1 1,-1 0-1,0 1 1,0-1-1,0 1 1,1-1-1,-1 0 1,0 1-1,1-1 1,-1 0-1,0 1 1,1-1-1,-1 0 1,0 1-1,1-1 1,-1 0-1,1 0 1,-1 1-1,0-1 1,1 0-1,-1 0 1,1 0 0,-1 0-1,1 0 1,-1 0-1,0 0 1,1 0-1,-1 0 1,1 0-1,-1 0 1,1 0-1,-1 0 1,1 0-1,-1 0 1,1 0-1,-1 0 1,0 0-1,1-1 1,-1 1-1,1 0 1,-1 0-1,0 0 1,1-1-1,-1 1 1,1 0 0,-1-1-1,0 1 1,1 0-1,-1-1 1,2-1 7,0 0 0,0 0 1,0 0-1,0 0 1,0-1-1,-1 1 1,1 0-1,-1-1 0,2-3 1,1-12 40,-1-1 0,-1 0 1,-1 0-1,-1 0 0,0 1 1,-1-1-1,-8-37 0,10 56-44,-1-1 0,0 0-1,0 0 1,0 0-1,-1 1 1,1-1 0,0 0-1,0 0 1,0 1 0,0-1-1,-1 0 1,1 1-1,0-1 1,-1 0 0,1 0-1,-1 1 1,1-1-1,-1 1 1,1-1 0,-1 0-1,0 0 1,0 2 0,1-1 1,-1 0-1,1 1 0,0-1 1,-1 1-1,1-1 0,-1 1 1,1-1-1,0 1 1,-1-1-1,1 1 0,0-1 1,0 1-1,-1-1 0,1 1 1,0 0-1,0-1 1,0 1-1,-1 0 0,1 2 7,-1 0 0,0 0-1,1 0 1,-1 0 0,1 0-1,0 0 1,0 1-1,0-1 1,1 0 0,-1 0-1,2 4 1,1-2-8,1 0 0,0 0 0,0 0 0,0-1 0,1 0 0,0 1 0,0-2 0,0 1 0,0-1 0,0 1 0,1-2 0,-1 1 0,1 0 0,0-1 0,0 0 0,0-1 0,0 1 0,0-1 0,0 0 0,0-1 0,0 1 0,1-1 0,-1 0 0,0-1 0,0 0 0,0 0 0,0 0 0,0 0 0,0-1 0,0 0 0,0-1 0,0 1 0,-1-1 0,1 0 0,5-4 0,0-3 27,1-1 0,-1-1 0,-1 1 1,0-2-1,8-13 0,40-73 322,-13 20 384,-45 78-730,0 1-1,0-1 1,0 1-1,0-1 1,0 1-1,1-1 1,-1 1-1,0-1 1,0 1-1,1 0 1,-1-1-1,0 1 1,1-1-1,-1 1 1,0 0-1,1-1 1,-1 1-1,1 0 1,-1 0-1,0-1 0,1 1 1,-1 0-1,1 0 1,-1 0-1,1-1 1,0 1-1,2 14 244,-2-3-215,4 67-38,-4-1 0,-11 110 0,9-172 0,-1 0 0,-5 19 0,5-29 0,1 0 0,0-1 0,-1 1 0,0-1 0,0 1 0,-1-1 0,1 0 0,-1 0 0,0 0 0,0 0 0,-4 5 0,6-9 0,0 0 0,0 1 0,0-1 0,0 0 0,0 1 0,0-1 0,0 0 0,0 0 0,0 0 0,0 0 0,0 0 0,0 0 0,-1 0 0,1 0 0,0 0 0,0-1 0,0 1 0,0 0 0,0-1 0,0 1 0,1 0 0,-1-1 0,0 1 0,0-1 0,0 0 0,0 1 0,0-1 0,1 0 0,-1 1 0,0-1 0,1 0 0,-2-1 0,-20-28 0,14 17 0,6 11 0,0-1 0,1 0 0,-1 1 0,1-1 0,-1 0 0,1 0 0,-1-4 0,2 6 0,0 1 0,0-1 0,0 0 0,0 0 0,0 1 0,1-1 0,-1 0 0,0 1 0,0-1 0,1 0 0,-1 0 0,0 1 0,1-1 0,-1 1 0,0-1 0,1 0 0,-1 1 0,1-1 0,-1 1 0,1-1 0,0 1 0,-1-1 0,1 1 0,-1-1 0,1 1 0,0 0 0,-1-1 0,1 1 0,0 0 0,0 0 0,-1 0 0,1-1 0,0 1 0,-1 0 0,3 0 0,6-1 0,0 0 0,0 1 0,1 0 0,-1 0 0,0 1 0,10 2 0,31 0 0,-46-3 0,13 0 0,0-1 0,30-6 0,-42 6 0,0-1 0,0 1 0,0-1 0,-1 0 0,1-1 0,0 1 0,-1-1 0,1 0 0,-1 0 0,0 0 0,0 0 0,0-1 0,4-5 0,1-3 0,0-1 0,-2 0 0,1 0 0,9-26 0,17-61 0,-31 90 0,49-187 0,-52 197 0,0 1 0,0-1 0,0 0 0,1 0 0,-1 1 0,0-1 0,0 0 0,0 0 0,0 0 0,1 1 0,-1-1 0,0 0 0,0 0 0,0 0 0,1 1 0,-1-1 0,0 0 0,0 0 0,1 0 0,-1 0 0,0 0 0,0 0 0,1 0 0,-1 0 0,0 0 0,0 1 0,1-1 0,-1 0 0,0 0 0,1 0 0,-1-1 0,0 1 0,0 0 0,1 0 0,-1 0 0,0 0 0,0 0 0,1 0 0,-1 0 0,0 0 0,0 0 0,1-1 0,-1 1 0,0 0 0,0 0 0,0 0 0,1 0 0,-1-1 0,0 1 0,0 0 0,0 0 0,0-1 0,1 1 0,-1 0 0,0 0 0,0-1 0,0 1 0,0 0 0,0 0 0,0-1 0,8 26 0,0 37 0,-4 1 0,-4 88 0,0-127 0,-1 1 0,-1 0 0,-2-1 0,-6 28 0,10-52 0,0 1 0,0-1 0,-1 1 0,1-1 0,0 1 0,0-1 0,0 1 0,0-1 0,-1 0 0,1 1 0,0-1 0,0 1 0,-1-1 0,1 0 0,0 1 0,-1-1 0,1 0 0,0 1 0,-1-1 0,1 0 0,-1 0 0,1 1 0,0-1 0,-1 0 0,1 0 0,-1 0 0,1 0 0,-1 1 0,1-1 0,-1 0 0,0 0 0,0-1 0,0 1 0,1 0 0,-1-1 0,0 1 0,0-1 0,0 1 0,1-1 0,-1 1 0,0-1 0,1 1 0,-1-1 0,0 1 0,0-3 0,-1 1 0,0 0 0,1 0 0,-1-1 0,1 1 0,0-1 0,-1 1 0,1-1 0,0 0 0,1 1 0,-2-5 0,2 6 0,1-1 0,-1 0 0,1 0 0,-1 1 0,1-1 0,0 0 0,0 1 0,-1-1 0,1 1 0,0-1 0,0 1 0,0 0 0,1-1 0,-1 1 0,0 0 0,0 0 0,1-1 0,-1 1 0,1 0 0,-1 1 0,1-1 0,-1 0 0,1 0 0,0 1 0,2-2 0,8-2 0,1 0 0,19-2 0,-15 2 0,1 1 0,0-2 0,0 0 0,-1 0 0,1-2 0,-2 0 0,1-1 0,22-15 0,20-22 943,-26 17-4395,-28 24 2008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4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2904,'0'0'944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4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196 128 2304,'0'0'11553,"-14"7"-10840,-1-1-474,6-2-103,1-1 1,-1 2-1,1-1 1,0 1-1,1 0 1,-1 0-1,1 1 0,-8 7 1,4 0 332,0 0 0,0 0 0,1 1-1,-9 17 1,15-24-200,1 0 0,-1 1-1,1 0 1,1-1 0,-1 1-1,1 0 1,1 0 0,-1 1-1,1-1 1,1 12 0,0-18-182,0-1 0,0 1 1,0 0-1,0 0 0,0-1 0,0 1 1,1 0-1,-1 0 0,1-1 1,-1 1-1,1-1 0,0 1 0,0 0 1,-1-1-1,1 1 0,0-1 1,0 1-1,1-1 0,-1 0 0,0 0 1,0 1-1,3 1 0,-2-3-21,0 1 0,0-1 0,0 1 1,0-1-1,0 0 0,0 0 0,0 0 0,0 0 0,1 0 0,-1 0 0,0 0 0,0-1 0,0 1 0,-1-1 0,1 0 0,3-1 0,6-3 105,0-1 0,0 0-1,-1-1 1,19-16 0,-14 10 1,-1-1 1,0 0-1,20-29 0,-28 35-74,-1-1 0,0 1 0,0-1 0,-1-1-1,0 1 1,-1 0 0,0-1 0,0 0 0,1-12 0,-5 16 146,-2 7 79,-5 11-97,4-2-159,0 2-1,1-1 1,0 0 0,1 1 0,0-1 0,0 18-1,1-24-25,1 1-1,0-1 0,0 0 1,1 0-1,0 0 1,-1 0-1,2 0 0,-1 0 1,1 0-1,-1-1 1,1 1-1,1 0 0,-1-1 1,1 1-1,-1-1 1,1 0-1,5 5 0,-6-8-11,-1 0 0,1 0-1,0 0 1,0 0 0,-1-1-1,1 1 1,0 0 0,0-1-1,0 0 1,0 1-1,0-1 1,0 0 0,0 0-1,0 0 1,0 0 0,0 0-1,0-1 1,0 1 0,0-1-1,-1 1 1,5-2-1,1-1 50,0 0-1,-1 0 1,1-1-1,9-6 1,13-14 327,-1-1 0,-2-1 0,0-2 0,36-50 0,-61 77-390,-1 1 0,0-1 0,1 0 0,-1 1 0,0-1 0,1 0 0,-1 1 0,1-1 0,0 0 0,-1 1 0,1-1 0,-1 1 0,1-1 0,0 1 0,-1-1 0,1 1 0,0 0 0,0-1 0,-1 1 0,1 0 0,0 0 0,1-1 0,3 18 344,-4-7-323,3 22-36,4 24 0,-7-51 0,0-1 0,0 0 0,1 0 0,-1 0 0,1 0 0,0 0 0,1 0 0,-1 0 0,1-1 0,3 5 0,-4-7 0,-1 0 0,1 0 0,-1 0 0,1 0 0,-1 0 0,1 0 0,0-1 0,-1 1 0,1-1 0,0 1 0,-1-1 0,1 0 0,0 1 0,0-1 0,-1 0 0,1 0 0,0 0 0,0-1 0,-1 1 0,1 0 0,0-1 0,0 1 0,-1-1 0,1 1 0,-1-1 0,1 0 0,0 0 0,-1 0 0,1 0 0,-1 0 0,2-1 0,3-3 0,0 1 0,-1-1 0,0 1 0,0-2 0,0 1 0,6-10 0,2-10 0,0-1 0,-2-1 0,-1 0 0,9-36 0,-16 54 0,-2 4 0,4-13 0,-5 18 0,0-1 0,0 1 0,0 0 0,0 0 0,0 0 0,0-1 0,1 1 0,-1 0 0,0 0 0,0 0 0,0 0 0,0-1 0,1 1 0,-1 0 0,0 0 0,0 0 0,0 0 0,1 0 0,-1 0 0,0-1 0,0 1 0,1 0 0,-1 0 0,0 0 0,0 0 0,1 0 0,-1 0 0,0 0 0,0 0 0,1 0 0,-1 0 0,0 0 0,0 0 0,0 0 0,1 0 0,-1 1 0,0-1 0,0 0 0,1 0 0,-1 0 0,0 0 0,0 0 0,0 0 0,1 1 0,-1-1 0,0 0 0,0 0 0,0 0 0,0 0 0,0 1 0,1-1 0,-1 0 0,0 0 0,0 1 0,0-1 0,0 0 0,0 0 0,0 0 0,0 1 0,0-1 0,0 0 0,0 1 0,31 57 0,-23-41 0,1 0 0,20 30 0,-29-46 0,1 0 0,0 0 0,0 0 0,0 0 0,-1 0 0,1-1 0,0 1 0,0 0 0,0 0 0,1-1 0,-1 1 0,0 0 0,0-1 0,0 1 0,0-1 0,1 1 0,-1-1 0,0 0 0,0 0 0,1 1 0,-1-1 0,0 0 0,1 0 0,-1 0 0,0 0 0,0-1 0,1 1 0,-1 0 0,0 0 0,0-1 0,1 1 0,-1-1 0,0 1 0,0-1 0,0 0 0,0 1 0,0-1 0,0 0 0,0 0 0,2-1 0,0-1 0,1-1 0,-1 1 0,0-1 0,0 0 0,0 0 0,0 0 0,-1-1 0,0 1 0,3-7 0,-1-4 0,-1-1 0,-1 1 0,0 0 0,-1-1 0,-1-22 0,0 37 0,0-1 0,0 0 0,0 0 0,0 0 0,0-1 0,0 1 0,1 0 0,-1 0 0,1 0 0,-1 0 0,1 0 0,0 0 0,0 0 0,0 0 0,0 0 0,0 1 0,0-1 0,0 0 0,1 0 0,-1 1 0,0-1 0,1 1 0,0-1 0,-1 1 0,1 0 0,0 0 0,0 0 0,-1 0 0,1 0 0,0 0 0,0 0 0,0 0 0,0 1 0,0-1 0,3 1 0,6-1 0,0 0 0,0 1 0,0 1 0,0 0 0,16 3 0,-2 0 0,165 23 0,-170-25 0,-13-1 0,1-1 0,-1 1 0,1 1 0,13 4 0,-21-6 0,0 1 0,0-1 0,1 1 0,-1-1 0,0 1 0,0-1 0,0 1 0,0-1 0,0 1 0,0 0 0,0-1 0,0 1 0,0-1 0,0 1 0,0-1 0,0 1 0,0-1 0,-1 1 0,1-1 0,0 1 0,0-1 0,-1 1 0,1-1 0,0 1 0,-1-1 0,1 1 0,0-1 0,-1 1 0,1-1 0,0 0 0,-1 1 0,0 0 0,-16 16 0,17-16 0,-67 60 0,39-37 0,-39 43 0,49-48 0,13-15 0,1 1 0,-1 0 0,1 0 0,0 0 0,0 0 0,0 1 0,1-1 0,0 1 0,0 0 0,-3 8 0,6-13 0,0 0 0,0 0 0,-1 0 0,1-1 0,0 1 0,0 0 0,0 0 0,0 0 0,0 0 0,0 0 0,1 0 0,-1-1 0,0 1 0,0 0 0,1 0 0,-1 0 0,0 0 0,1-1 0,-1 1 0,1 0 0,-1 0 0,1-1 0,-1 1 0,1 0 0,0-1 0,-1 1 0,1 0 0,0-1 0,0 1 0,-1-1 0,1 0 0,0 1 0,0-1 0,-1 1 0,1-1 0,0 0 0,0 0 0,0 1 0,0-1 0,0 0 0,0 0 0,-1 0 0,1 0 0,0 0 0,0 0 0,2-1 0,2 1 0,0-1 0,1 0 0,-1 0 0,0 0 0,0-1 0,7-2 0,-3-1 0,0 0 0,-1 0 0,0-1 0,0 0 0,0 0 0,-1-1 0,0 0 0,0 0 0,-1-1 0,8-12 0,1-3 0,-1-2 0,15-37 0,-17 28 0,-14 43 0,1-1 0,0 1 0,1 0 0,0-1 0,1 1 0,-1 0 0,2-1 0,-1 1 0,1-1 0,0 1 0,1-1 0,0 0 0,0 0 0,1 0 0,9 14 0,-11-20 0,-1-1 0,1 0 0,-1 1 0,1-1 0,-1 0 0,1 0 0,0 0 0,0 0 0,0 0 0,-1 0 0,1-1 0,0 1 0,0-1 0,0 1 0,0-1 0,0 0 0,0 1 0,0-1 0,0 0 0,0-1 0,0 1 0,0 0 0,0 0 0,0-1 0,0 1 0,0-1 0,0 0 0,0 0 0,0 1 0,-1-1 0,1 0 0,0-1 0,0 1 0,1-1 0,4-4 0,0 0 0,0 0 0,-1 0 0,1-1 0,-1 0 0,5-8 0,5-11 0,-2-1 0,0 1 0,15-48 0,-24 66 0,-3 15 0,-1 18 0,-1-23 0,0 21 0,-1-6 0,1-1 0,1 1 0,0-1 0,1 1 0,7 26 0,-8-42 0,-1-1 0,0 1 0,0-1 0,0 1 0,0 0 0,1-1 0,-1 1 0,0-1 0,1 1 0,-1-1 0,0 1 0,1-1 0,-1 1 0,0-1 0,1 0 0,-1 1 0,1-1 0,-1 0 0,1 1 0,-1-1 0,1 0 0,-1 1 0,1-1 0,0 0 0,-1 0 0,1 0 0,-1 1 0,1-1 0,0 0 0,0 0 0,1 0 0,-1-1 0,1 1 0,-1-1 0,1 1 0,-1-1 0,1 0 0,-1 1 0,0-1 0,1 0 0,-1 0 0,2-1 0,29-32 0,-17 13 0,-9 12 0,1 0 0,-1 1 0,1 0 0,14-12 0,-20 19 0,0 0 0,0 0 0,0 1 0,0-1 0,0 0 0,0 1 0,1-1 0,-1 1 0,0-1 0,0 1 0,0 0 0,1 0 0,-1-1 0,0 1 0,0 0 0,1 0 0,-1 0 0,0 0 0,0 0 0,1 0 0,-1 1 0,0-1 0,2 1 0,-1 0 0,0 0 0,-1 0 0,1 0 0,0 1 0,-1-1 0,1 1 0,-1-1 0,1 1 0,-1 0 0,0-1 0,1 1 0,0 3 0,2 3 0,0 1 0,0 0 0,-1 0 0,3 18 0,-1 0 0,-2 0 0,-1 0 0,-1 0 0,-1 0 0,-1 1 0,-2-1 0,-1 0 0,-1-1 0,-1 1 0,-12 31 0,14-46 0,-1 0 0,-1 0 0,0 0 0,0-1 0,-12 15 0,15-22 0,0-1 0,-1 0 0,1 0 0,-1 0 0,0 0 0,1-1 0,-1 1 0,0-1 0,-1 0 0,1 0 0,0 0 0,-1-1 0,1 0 0,-1 0 0,1 0 0,-1 0 0,1 0 0,-10-1 0,3 0 0,0 0 0,-1-1 0,1-1 0,-1 1 0,-12-5 0,21 5 0,1 0 0,-1 0 0,1 1 0,-1-2 0,1 1 0,0 0 0,0 0 0,-1-1 0,1 1 0,0-1 0,0 0 0,1 1 0,-1-1 0,0 0 0,0 0 0,1 0 0,-1 0 0,1-1 0,0 1 0,0 0 0,0-1 0,0 1 0,0-1 0,0 1 0,1-1 0,-1 1 0,1-1 0,-1-4 0,2-3 0,0 0 0,1 0 0,0 0 0,0 0 0,1 0 0,1 1 0,0-1 0,0 1 0,0 0 0,1 0 0,1 0 0,12-15 0,4-2 0,1 1 0,39-33 0,-16 21 0,2 1 0,1 3 0,72-35 0,-6 0 0,-109 65 854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8:1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21503,'0'0'4936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4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0 903 5624,'0'0'13191,"0"-12"-12709,4-29 10,1-1 0,2 1 0,16-50 0,4-1 144,5-20 357,63-148 0,-92 253-934,18-39 849,30-92 0,-46 119-267,-5 18-199,0 3 8,-8 34 312,7-34-785,-82 411 1371,17-79-667,-21 59 539,81-376-673,16-33-329,38-72 100,-30 52-171,36-54 0,22-7-114,4 4 0,121-109 0,-165 177-33,-39 51 0,-7 11 0,3 1 0,0 0 0,3 0 0,0 66 0,4-102 0,0-1 0,0 1 0,0-1 0,1 1 0,-1-1 0,0 1 0,1-1 0,-1 1 0,1-1 0,0 1 0,-1-1 0,1 1 0,0-1 0,0 0 0,0 1 0,0-1 0,0 0 0,0 0 0,0 0 0,0 0 0,0 0 0,1 0 0,-1 0 0,0 0 0,1 0 0,-1-1 0,0 1 0,1 0 0,-1-1 0,1 1 0,-1-1 0,1 0 0,0 1 0,-1-1 0,1 0 0,2 0 0,1 0 0,1-1 0,-1 0 0,1 0 0,-1 0 0,0 0 0,0-1 0,0 0 0,0 0 0,8-4 0,13-11 0,0-2 0,-2 0 0,0-2 0,-1 0 0,22-27 0,-16 14 0,-26 32 0,-2 2 0,-3 12 0,2-4 0,0-1 0,1 1 0,0 0 0,0 0 0,1 0 0,4 13 0,-5-19 0,-1 0 0,1-1 0,0 1 0,0-1 0,0 1 0,0-1 0,0 1 0,0-1 0,0 1 0,0-1 0,1 0 0,-1 0 0,0 0 0,1 1 0,-1-2 0,1 1 0,-1 0 0,1 0 0,0 0 0,-1-1 0,1 1 0,0-1 0,0 1 0,-1-1 0,1 0 0,0 1 0,0-1 0,-1 0 0,1 0 0,0 0 0,0-1 0,0 1 0,-1 0 0,1-1 0,3 0 0,1-2 0,1 0 0,-1 0 0,0 0 0,0-1 0,0 0 0,-1 0 0,0 0 0,1-1 0,-1 1 0,-1-2 0,1 1 0,-1 0 0,0-1 0,4-6 0,-6 9 0,-1 1 0,1-1 0,-1 0 0,1 1 0,-1-1 0,0 0 0,0 0 0,0 0 0,-1 0 0,1 0 0,-1 0 0,0 0 0,1 0 0,-1 0 0,-1 0 0,1 0 0,0 0 0,-1 0 0,1 0 0,-1 0 0,0 0 0,0 0 0,0 0 0,-1 0 0,1 0 0,-1 1 0,1-1 0,-1 1 0,0-1 0,0 1 0,0 0 0,0 0 0,-4-4 0,1 4 0,1-1 0,-1 1 0,1 0 0,-1 0 0,0 0 0,0 1 0,0 0 0,0-1 0,0 2 0,0-1 0,0 1 0,0 0 0,0 0 0,0 0 0,0 0 0,0 1 0,0 0 0,0 0 0,0 1 0,0-1 0,0 1 0,1 0 0,-6 3 0,10-5 0,0 0 0,0 0 0,0 1 0,0-1 0,1 0 0,-1 0 0,0 0 0,0 0 0,0 0 0,0 0 0,0 0 0,0 0 0,1 0 0,-1 1 0,0-1 0,0 0 0,0 0 0,0 0 0,0 0 0,0 0 0,0 1 0,0-1 0,0 0 0,0 0 0,0 0 0,0 0 0,1 1 0,-1-1 0,0 0 0,0 0 0,0 0 0,0 0 0,0 1 0,-1-1 0,1 0 0,0 0 0,0 0 0,0 0 0,0 1 0,0-1 0,0 0 0,0 0 0,0 0 0,0 0 0,0 0 0,0 1 0,0-1 0,-1 0 0,1 0 0,0 0 0,18-1 0,29-6 0,19-4 0,100-3 0,-158 14 0,0 0 0,0 1 0,-1 0 0,1 0 0,0 1 0,-1-1 0,1 2 0,-1-1 0,0 1 0,8 4 0,-12-5 0,0 0 0,0 0 0,0 1 0,0-1 0,0 1 0,0 0 0,-1 0 0,1 0 0,-1 0 0,0 0 0,0 1 0,0-1 0,-1 1 0,1-1 0,-1 1 0,0 0 0,0-1 0,0 1 0,0 0 0,0 0 0,-1 7 0,0-3 0,0 1 0,0 0 0,-1-1 0,0 1 0,-1-1 0,0 1 0,-6 14 0,58-98 0,-43 66 0,-4 4 0,-1 1 0,1 0 0,0 0 0,0 0 0,0 0 0,1 0 0,0 1 0,-1 0 0,1-1 0,0 2 0,1-1 0,4-3 0,-8 6 0,0 0 0,0 0 0,0 0 0,0 0 0,0 0 0,0 0 0,0 0 0,1 0 0,-1 1 0,0-1 0,0 0 0,0 1 0,0-1 0,0 0 0,0 1 0,0-1 0,-1 1 0,1 0 0,0-1 0,0 1 0,0 0 0,0-1 0,-1 1 0,1 0 0,0 0 0,-1 0 0,1 0 0,0 0 0,-1 0 0,0 0 0,1 0 0,-1 0 0,1 0 0,-1 0 0,0 0 0,0 0 0,0 0 0,1 1 0,0 6 0,1-1 0,-1 1 0,-1 13 0,0-18 0,1-1 0,-1 0 0,0 0 0,0 0 0,1 1 0,-1-1 0,1 0 0,0 0 0,0 2 0,0-4 0,-1 1 0,0-1 0,1 1 0,-1-1 0,0 0 0,1 1 0,-1-1 0,0 0 0,1 0 0,-1 1 0,1-1 0,-1 0 0,1 0 0,-1 1 0,1-1 0,-1 0 0,1 0 0,-1 0 0,0 0 0,1 0 0,-1 0 0,1 0 0,-1 0 0,1 0 0,-1 0 0,1 0 0,-1 0 0,1 0 0,-1 0 0,1 0 0,-1-1 0,1 1 0,-1 0 0,1 0 0,-1 0 0,1-1 0,-1 1 0,0 0 0,1-1 0,-1 1 0,0 0 0,1-1 0,-1 1 0,0 0 0,1-1 0,-1 0 0,34-34 0,-27 27 0,0-1 0,0 1 0,1 1 0,0 0 0,1 0 0,-1 0 0,1 1 0,1 1 0,12-7 0,-19 11 0,1 1 0,0 0 0,-1-1 0,1 2 0,-1-1 0,1 0 0,-1 0 0,1 1 0,-1 0 0,1 0 0,-1 0 0,0 0 0,1 0 0,-1 1 0,5 3 0,8 4 0,24 19 0,-34-24 0,47 27 0,-52-30 35,1-1 0,-1 1 1,0-1-1,0 1 0,0-1 0,0 1 1,1-1-1,-1 0 0,0 0 0,0 0 0,1 1 1,-1-1-1,0 0 0,1-1 0,-1 1 1,0 0-1,0 0 0,1 0 0,-1-1 1,0 1-1,0-1 0,0 1 0,1-1 0,-1 1 1,0-1-1,0 0 0,2-1 0,0 0-739,0-1-1,0 0 1,0 1-1,-1-1 1,1 0-1,3-5 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4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1 960 8536,'0'0'5264,"9"-10"-4514,17-20-140,-2-2 0,23-39-1,104-196 1619,-143 249-2057,0 1 0,-2-1 0,7-23-1,-8 20 189,2 1-1,11-24 1,-126 287 1930,83-177-1837,-31 136-1,56-197-436,-3 5 110,1 0-1,1 1 0,0 0 0,1 10 0,0-19-88,0 0 0,0-1-1,1 1 1,-1 0 0,1 0-1,-1-1 1,1 1 0,-1 0 0,1-1-1,0 1 1,0 0 0,0-1-1,1 3 1,-1-4-14,0 1 1,0 0-1,0-1 1,0 1-1,0 0 1,0-1-1,0 1 0,1-1 1,-1 0-1,0 1 1,0-1-1,0 0 1,0 0-1,1 0 0,-1 0 1,0 0-1,0 0 1,0 0-1,0 0 1,1 0-1,-1 0 0,2-1 1,4-2 32,0 1 1,0-1 0,0 0-1,0-1 1,0 0-1,-1 0 1,7-5 0,41-39 208,-49 44-241,30-32 125,-2-1 1,-2-1-1,-1-1 1,33-59-1,83-184 509,-114 215-450,-5 9 204,-3 0 0,29-107-1,-50 147-99,-5 20 56,-12 30 37,13-28-416,-156 446 973,25-66-146,91-263-85,40-110-486,14-24-85,61-82-159,-44 55 0,1 0 0,39-35 0,-70 74 0,1 1 0,-1-1 0,1 0 0,0 1 0,0-1 0,0 0 0,-1 1 0,1-1 0,0 1 0,0-1 0,0 1 0,0 0 0,0-1 0,0 1 0,0 0 0,0 0 0,0-1 0,0 1 0,1 0 0,-1 0 0,-1 1 0,1-1 0,-1 0 0,1 1 0,0-1 0,-1 1 0,1-1 0,-1 0 0,1 1 0,-1-1 0,1 1 0,-1-1 0,0 1 0,1 0 0,-1-1 0,0 1 0,1-1 0,-1 1 0,0 0 0,0-1 0,1 2 0,0 6 0,1 0 0,-1 0 0,-1 0 0,1 8 0,-1-2 0,1 34 0,-2-34 0,1 0 0,1 0 0,0 0 0,1 0 0,0-1 0,8 26 0,-10-38 0,1 0 0,-1 0 0,1 0 0,-1 0 0,1-1 0,-1 1 0,1 0 0,0 0 0,0-1 0,-1 1 0,1 0 0,0-1 0,0 1 0,0-1 0,-1 1 0,1-1 0,0 1 0,0-1 0,0 0 0,0 1 0,0-1 0,0 0 0,0 0 0,0 0 0,0 0 0,0 0 0,0 0 0,0 0 0,0 0 0,0 0 0,0 0 0,0 0 0,0-1 0,0 1 0,0 0 0,1-1 0,4-2 0,-1 1 0,1-1 0,-1 0 0,8-6 0,13-10 0,-2 0 0,0-2 0,-1-1 0,-2-1 0,0 0 0,-1-2 0,27-45 0,-44 62 0,-9 12 0,-9 14 0,-21 41 0,-37 85 0,70-138 0,-8 22 0,12-20 0,12-14 0,3-8 0,29-31 0,-1 1 0,-43 42 0,0 1 0,1 0 0,-1 1 0,1-1 0,-1 0 0,1 0 0,0 0 0,-1 1 0,1-1 0,0 1 0,-1 0 0,1-1 0,0 1 0,-1 0 0,1 0 0,0 0 0,0 0 0,-1 0 0,1 0 0,0 1 0,2 0 0,3 1 0,0 1 0,0 0 0,12 6 0,13 5 0,-28-12 0,0-1 0,0 0 0,0-1 0,0 1 0,0-1 0,1 0 0,-1 0 0,0 0 0,0 0 0,0-1 0,0 0 0,1 0 0,-1 0 0,0 0 0,0-1 0,-1 1 0,1-1 0,0 0 0,0 0 0,-1 0 0,1-1 0,2-2 0,4-4 0,-1-1 0,0 0 0,-1 0 0,0-1 0,0 0 0,-1 0 0,6-15 0,34-87 0,-22 33 0,16-95 0,-16 61 0,-20 89 0,-9 31 0,-12 43 0,-1 11 0,3 0 0,3 2 0,2-1 0,3 1 0,2 1 0,4-1 0,10 92 0,-4-117 0,-5-34 0,-1 0 0,1-1 0,0 1 0,0-1 0,0 0 0,0 1 0,0-1 0,0 0 0,1 1 0,-1-1 0,3 3 0,-4-5 0,1 0 1,-1 0-1,0 0 1,0 0-1,0 0 1,1 0-1,-1 0 1,0 0-1,0 0 1,0 0-1,0 0 1,1 0-1,-1 0 1,0 0-1,0 0 1,0 0-1,0 0 0,1 0 1,-1 0-1,0-1 1,0 1-1,0 0 1,0 0-1,0 0 1,1 0-1,-1 0 1,0 0-1,0-1 1,0 1-1,0 0 1,0 0-1,0 0 0,0 0 1,0-1-1,0 1 1,1 0-1,-1 0 1,0 0-1,0-1 1,0 1-1,0 0 1,0 0-1,0 0 1,0 0-1,0-1 1,0 1-1,0 0 1,-1 0-1,2-12-115,-4 4-288,0-1-1,0 1 1,-1 0-1,0 0 1,0 0-1,-1 0 1,0 1 0,-1 0-1,-10-12 1,-4-1-1283,-39-31 0,19 23-530,-52-29 1,71 45 1503,21 12 699,-1 0 1,0 0-1,1-1 1,-1 1-1,1 0 1,-1 0-1,1-1 1,-1 1-1,1 0 0,-1-1 1,1 1-1,-1 0 1,1-1-1,0 1 1,-1-1-1,1 1 0,0-1 1,-1 1-1,1-1 1,0 1-1,-1-1 1,1 1-1,0-1 1,0 1-1,0-1 0,0 1 1,-1-1-1,1 1 1,0-1-1,0 0 1,0 1-1,0-1 0,0 1 1,0-1-1,1 1 1,-1-1-1,0 0 1,0 1-1,0-1 1,0 1-1,1-1 0,-1 1 1,0-1-1,0 1 1,1-1-1,-1 1 1,0-1-1,1 1 1,-1-1-1,1 1 0,-1 0 1,1-1-1,-1 1 1,1 0-1,-1-1 1,1 1-1,0-1 0,4-1 19,-1-1 0,1 1 0,0 0 0,-1 0 0,8-1 0,62-14 313,-44 11-147,0-1 1,0-1-1,39-17 1,-43 8-2742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49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14368,'0'0'832,"71"6"-376,1-16-8,45-12-65,10-8 1,6-5 112,-22 9 0,-25 4 56,-9 6 8,-14 4-32,-33 6 8,-6 4-352,-4-2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52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0 481 4912,'0'0'2194,"9"-11"-1452,8-9-432,45-53 1325,-61 72-1563,0 0 0,0 0 1,0 0-1,0 0 0,1 0 0,-1 1 0,0-1 0,0 0 0,1 1 1,-1-1-1,0 1 0,2-1 0,-2 1-22,-1 0-1,1 0 0,-1 0 1,1 0-1,-1 0 1,1 0-1,-1 0 1,1 0-1,-1 0 0,1 0 1,-1 0-1,0 1 1,1-1-1,-1 0 0,1 0 1,-1 1-1,1-1 1,-1 0-1,0 0 1,1 1-1,-1-1 0,0 1 1,1 0-1,1 2 99,-1 0-1,1 0 0,-1 1 1,0-1-1,0 0 1,0 1-1,0-1 0,0 7 1,3 34 581,-2 0 1,-4 56 0,-17 89 963,-11-16 38,9-62 19,20-100-1400,1-9-179,0 0-1,0 0 1,0 0-1,0 0 1,-1 0-1,1 0 1,0 0-1,-1 0 1,0 0-1,-1 3 1,1-6-122,1 0 1,-1 0 0,1 0 0,0 0-1,-1 0 1,1 0 0,0 0 0,0-1-1,0 1 1,0 0 0,0 0-1,0 0 1,0 0 0,0 0 0,0-1-1,1 0 1,-1-3 94,4-63 308,2 1 1,4 1-1,2-1 1,3 2-1,3 0 1,3 1-1,3 1 0,60-114 1,-77 165-319,0 0 0,1 0 1,1 1-1,-1 0 0,12-10 1,-18 19-96,1 0 0,-1 0 0,0 0 0,1 0-1,0 1 1,-1 0 0,1-1 0,0 1 0,-1 0 0,1 0 0,0 0 0,0 1 0,3-2 0,-4 3-16,0-1 0,1 0 0,-1 0 0,0 1 0,0-1 0,0 1 0,0 0 0,0-1 0,0 1 0,0 0 0,0 0 0,0 0 0,0 1 0,-1-1 0,1 0 0,0 1 0,-1-1 0,1 1 0,-1-1 0,2 3 0,3 5 26,0 0 0,-1 0 0,0 1 0,0-1 0,-1 1 0,0 0 0,-1 0 0,0 0 0,-1 1-1,0-1 1,0 1 0,-1 0 0,-1-1 0,0 1 0,0-1 0,-1 1 0,0 0 0,-1-1 0,0 1 0,-1-1-1,0 0 1,-1 0 0,0 0 0,-6 12 0,3-10 28,-4 5 108,-20 28 0,28-42-124,0 1 0,0-1 0,0 1 0,0-1 0,-1 0 0,0 0 0,1-1 0,-1 1 0,0-1 0,-1 0 0,1 0 0,0 0 0,-6 2 0,10-4-50,-1 0-1,0 0 1,1 0-1,-1 0 1,1 0-1,-1 1 1,1-1-1,-1 0 1,0 0-1,1 0 1,-1-1-1,1 1 1,-1 0 0,0 0-1,1 0 1,-1 0-1,1 0 1,-1-1-1,1 1 1,-1 0-1,1-1 1,-1 1-1,1 0 1,-1-1-1,1 1 1,-1 0-1,1-1 1,0 1-1,-1-1 1,1 0-4,-1 0 1,1 0 0,0 1-1,0-1 1,0 0 0,0 0-1,0 1 1,0-1 0,0 0-1,1 1 1,-1-1 0,0 0-1,0 0 1,0 1-1,1-1 1,-1 0 0,0 1-1,1-1 1,-1 1 0,1-1-1,-1 0 1,1 1 0,-1-1-1,1 0 1,7-7-8,1 1 0,-1 0 0,1 0 0,0 1 0,0 0 0,12-4 0,65-27 0,-69 31 0,57-24 0,-4 1 0,2 3 0,91-20 0,-156 44 0,24-3 0,-31 5 0,-1 1 0,1-1 0,0 0 0,0 0 0,-1 0 0,1 0 0,0 0 0,0 1 0,-1-1 0,1 0 0,0 0 0,0 1 0,0-1 0,-1 0 0,1 0 0,0 1 0,0-1 0,0 0 0,0 0 0,0 1 0,-1-1 0,1 0 0,0 0 0,0 1 0,0-1 0,0 0 0,0 1 0,0-1 0,0 0 0,0 1 0,0-1 0,0 0 0,0 0 0,0 1 0,1-1 0,-1 0 0,0 1 0,0-1 0,0 0 0,0 0 0,0 1 0,0-1 0,1 0 0,-1 0 0,0 1 0,0-1 0,1 0 0,-1 0 0,0 0 0,0 1 0,0-1 0,1 0 0,-1 0 0,0 0 0,1 0 0,-1 0 0,0 1 0,0-1 0,1 0 0,-1 0 0,0 0 0,1 0 0,-1 0 0,0 0 0,1 0 0,-1 0 0,0 0 0,0 0 0,1-1 0,-178 248 0,173-242 0,1 1 0,1 0 0,-1 0 0,1 0 0,0 0 0,-2 10 0,4-14 0,0-1 0,-1 0 0,1 0 0,0 0 0,0 0 0,0 1 0,0-1 0,1 0 0,-1 0 0,0 0 0,0 0 0,1 1 0,-1-1 0,1 0 0,-1 0 0,1 0 0,0 2 0,0-3 0,0 1 0,0-1 0,0 1 0,0-1 0,0 1 0,0-1 0,0 1 0,1-1 0,-1 0 0,0 0 0,0 1 0,0-1 0,0 0 0,0 0 0,0 0 0,0 0 0,1-1 0,-1 1 0,0 0 0,0 0 0,0-1 0,2 0 0,5-2 0,0 0 0,0-1 0,0 0 0,-1-1 0,1 1 0,-1-1 0,0-1 0,0 0 0,8-9 0,-2 1 0,0-1 0,-2 0 0,14-22 0,-22 32 0,-1 1 0,1-1 0,-1 1 0,-1-1 0,1 0 0,-1 1 0,1-1 0,-1 0 0,-1 0 0,1 0 0,-1 0 0,0 0 0,0 0 0,0 0 0,-1 0 0,1 0 0,-4-9 0,2 8 0,-1 0 0,1 0 0,-1 1 0,-1-1 0,1 1 0,-1-1 0,0 1 0,0 1 0,-1-1 0,1 0 0,-1 1 0,0 0 0,-8-5 0,10 8 0,0-1 0,0 1 0,-1 0 0,1 0 0,-1 1 0,1-1 0,-5 0 0,7 1 0,1 0 0,-1 0 0,0-1 0,0 1 0,0 0 0,1 0 0,-1 0 0,0 0 0,0 0 0,0 0 0,1 0 0,-1 0 0,0 1 0,0-1 0,0 0 0,1 0 0,-1 1 0,0-1 0,0 0 0,1 1 0,-1-1 0,0 1 0,1-1 0,-1 1 0,1-1 0,-1 1 0,0-1 0,1 1 0,-1 0 0,1-1 0,-1 1 0,1 0 0,0-1 0,-1 1 0,1 1 0,1 0 0,0 0 0,0-1 0,0 1 0,0 0 0,1-1 0,-1 1 0,1-1 0,-1 1 0,1-1 0,0 0 0,-1 1 0,1-1 0,0 0 0,0 0 0,4 1 0,-3 0 0,5 2 0,1-1 0,-1 0 0,1 0 0,0-1 0,0 0 0,1 0 0,-1-1 0,0-1 0,0 1 0,19-3 0,-9 0 0,1-1 0,-1-1 0,0 0 0,23-10 0,-24 6 0,-1-1 0,1-1 0,-1 0 0,-1-1 0,28-25 0,1 0 0,-42 34 0,14-9 0,-13 12 0,-4 9 0,0-7 0,-12 46 0,4 0 0,-6 85 0,14-131 0,0 3 0,0 0 0,0 0 0,0 0 0,1 0 0,-1 0 0,1 0 0,1 0 0,-1 0 0,1-1 0,3 8 0,-4-13 0,0 1 0,-1-1 0,1 1 0,0-1 0,-1 1 0,1-1 0,0 0 0,-1 1 0,1-1 0,0 0 0,0 1 0,0-1 0,-1 0 0,1 0 0,0 0 0,0 0 0,0 0 0,-1 0 0,1 0 0,0 0 0,0 0 0,0 0 0,-1-1 0,1 1 0,0 0 0,0 0 0,-1-1 0,1 1 0,0 0 0,0-1 0,0 0 0,24-16 0,-22 15 0,80-74 0,-59 52 0,1 1 0,38-28 0,-62 50 0,0 1 0,1-1 0,-1 0 0,0 0 0,0 1 0,0-1 0,1 0 0,-1 1 0,0 0 0,1-1 0,-1 1 0,1 0 0,-1-1 0,0 1 0,1 0 0,-1 0 0,1 0 0,-1 0 0,3 1 0,-3 0 0,0-1 0,0 1 0,0 0 0,0-1 0,0 1 0,0 0 0,0 0 0,0 0 0,-1 0 0,1 0 0,0 0 0,-1 0 0,1 0 0,0 0 0,-1 0 0,1 0 0,-1 0 0,1 2 0,0 3 0,1 1 0,-1 0 0,-1 0 0,1 0 0,-1 0 0,-1 10 0,-2 57 0,3-74 0,0 1 0,0-1 0,0 0 0,0 0 0,0 0 0,0 1 0,0-1 0,0 0 0,0 0 0,0 1 0,0-1 0,0 0 0,0 0 0,0 0 0,0 1 0,1-1 0,-1 0 0,0 0 0,0 0 0,0 0 0,0 0 0,1 1 0,-1-1 0,0 0 0,0 0 0,0 0 0,0 0 0,1 0 0,-1 0 0,0 0 0,0 1 0,1-1 0,-1 0 0,0 0 0,0 0 0,0 0 0,1 0 0,-1 0 0,0 0 0,0 0 0,1 0 0,-1 0 0,0 0 0,0-1 0,0 1 0,1 0 0,-1 0 0,0 0 0,0 0 0,0 0 0,1 0 0,-1 0 0,0-1 0,0 1 0,0 0 0,0 0 0,1 0 0,-1 0 0,0-1 0,0 1 0,0 0 0,0 0 0,0 0 0,0 0 0,1-1 0,16-15 0,-13 12 0,10-10 0,1 1 0,0 1 0,1 0 0,31-17 0,-46 29 0,0-1 0,0 1 0,0-1 0,0 1 0,0-1 0,0 1 0,0 0 0,0-1 0,0 1 0,0 0 0,0 0 0,0 0 0,0 0 0,0 0 0,0 0 0,0 0 0,0 0 0,0 0 0,0 0 0,0 0 0,0 1 0,0-1 0,0 0 0,0 1 0,0-1 0,-1 1 0,1-1 0,0 1 0,0-1 0,0 1 0,0 0 0,-1-1 0,1 1 0,0 0 0,-1 0 0,2 1 0,0 3 0,0 0 0,0 0 0,-1 1 0,0-1 0,0 0 0,1 7 0,-2-8 0,0 0 0,1 0 0,-1-1 0,1 1 0,0 0 0,1 0 0,2 5 0,-4-8 0,1-1 0,0 1 0,0 0 0,0-1 0,0 1 0,0-1 0,0 1 0,0-1 0,0 1 0,0-1 0,0 0 0,0 0 0,0 1 0,0-1 0,1 0 0,-1 0 0,0 0 0,0 0 0,0 0 0,0 0 0,2-1 0,28-7 0,-19 4 0,-6 2 0,1 0 0,-1 0 0,0-1 0,0 0 0,0-1 0,0 1 0,0-1 0,-1 0 0,0 0 0,1-1 0,-1 0 0,-1 0 0,1 0 0,3-6 0,6-10 0,-1 0 0,15-36 0,-7 15 0,7-19 0,-3-1 0,-2-1 0,20-90 0,-34 98 0,-11 69 0,-1 0 0,2 0 0,-1 27 0,1-4 0,-2 15 0,3-1 0,2 1 0,2 0 0,3-1 0,23 93 0,-27-132 0,1 0 0,1 0 0,7 13 0,-25-41-524,-1 0 1,-1 1-1,-20-17 1,32 29 394,-22-17-2014,-1 1-1,-41-23 0,55 35 1258,11 6 798,0 1 1,0 0-1,0-1 0,0 1 0,0-1 0,0 1 0,0-1 0,0 1 1,0-1-1,1 0 0,-1 1 0,0-1 0,0 0 0,1 0 1,-1 1-1,1-1 0,-1 0 0,1 0 0,-1 0 0,1 0 0,-1 0 1,1 0-1,0 0 0,-1 0 0,1-1 0,1 1 8,0-1 0,0 1 0,0-1 0,1 1-1,-1 0 1,0 0 0,1 0 0,-1 0 0,1 0 0,-1 0 0,4-2-1,4-2 209,8-4-66,1 0-1,0 1 1,1 1 0,0 1 0,30-6 0,11 1-2595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52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13864,'0'0'2360,"91"-62"-2488,-47 38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55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7528,'0'0'10862,"4"15"-10313,96 272 1471,-68-212-1130,77 134 0,-100-196-745,-1 0 0,2-1 0,-1 0 0,2 0 0,20 18 0,-26-26-91,0 0 0,0-1 0,0 0 0,0 0-1,1 0 1,-1-1 0,1 1 0,-1-1 0,1-1-1,0 1 1,0-1 0,0 0 0,0 0 0,0-1-1,0 0 1,0 0 0,10-1 0,0-3 60,0 0 0,1-1 0,-2 0-1,1-1 1,0-1 0,14-9 0,83-59 483,-25 15-71,-82 56-473,1 0 1,-1 0 0,1 1-1,0 0 1,1 0 0,-1 0-1,0 1 1,1 0-1,-1 1 1,1 0 0,0 0-1,-1 0 1,1 1-1,0 0 1,0 1 0,-1-1-1,1 2 1,0-1-1,-1 1 1,0 0 0,1 1-1,-1-1 1,10 6-1,9 10 74,0 0 0,-1 2 0,-1 0 0,-1 2 0,31 37 0,-28-31-37,-18-19-62,390 393 1083,-370-376-1032,114 94 271,-120-103-283,2-1 1,-1-1-1,2-1 0,39 15 0,-51-24-25,0-1-1,0-1 1,1 0-1,0-1 1,-1 0-1,27-1 0,-30-2-95,0 1 0,0-1 0,0-1 0,0 0 0,0-1 0,0 0 0,-1 0 0,1-1 0,15-9 0,-6-3-621,-14 8-3159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4:56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7232,'0'0'8398,"1"14"-7739,1 55 289,-3 0 1,-3 0-1,-3-1 1,-20 87-1,25-147-565,0 0-1,1 0 1,0 0-1,1 9 0,5-44 882,0-90-419,1-141 798,-6 243-1418,-1-36 300,2 37 239,0 13-125,1 5 221,8 26-671,2 0-1,1-2 0,1 1 0,1-2 0,1 0 1,29 36-1,84 100 997,-128-163-1179,-1 0-1,0 0 1,0 0-1,1 0 1,-1 1-1,0-1 1,0 0-1,1 0 0,-1 0 1,0 1-1,0-1 1,0 0-1,0 0 1,1 0-1,-1 1 1,0-1-1,0 0 1,0 0-1,0 1 1,0-1-1,0 0 1,0 1-1,0-1 1,0 0-1,0 0 1,0 1-1,0-1 1,0 0-1,0 0 1,0 1-1,0-1 1,0 0-1,0 1 1,0-1-1,0 0 1,0 0-1,0 1 1,-1-1-1,1 0 1,0 0-1,0 1 1,0-1-1,0 0 1,-1 0-1,1 0 1,0 1-1,0-1 1,0 0-1,-1 0 1,1 0-1,0 0 1,0 0-1,-1 1 1,1-1-1,0 0 1,0 0-1,-1 0 1,1 0-1,0 0 1,-1 0-1,1 0 1,0 0-1,0 0 1,-1 0-1,-23-1 161,23 1-164,-27-5 4,1-2-1,1 0 0,-1-2 1,-39-18-1,-18-7-9,79 33 5,-14-7 4,18 8-6,1 0 0,-1 0 0,1 0-1,-1-1 1,1 1 0,-1 0 0,1 0 0,-1-1 0,1 1 0,-1 0 0,1-1 0,0 1-1,-1-1 1,1 1 0,0 0 0,-1-1 0,1 1 0,0-1 0,-1 1 0,1-1-1,0 1 1,0-1 0,0 1 0,-1-1 0,1 1 0,0-1 0,0 0 0,1 0-37,-1 1 0,1 0 1,-1-1-1,1 1 0,-1 0 1,1 0-1,-1-1 1,1 1-1,0 0 0,-1 0 1,1 0-1,0 0 0,-1 0 1,1 0-1,-1 0 0,1 0 1,0 0-1,-1 0 0,1 0 1,0 1-1,5 0-3795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0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292 768 6224,'0'0'13785,"-12"-6"-13528,-40-18-1,48 23-217,0 0 0,0 0 0,0 0 0,0 1 0,0-1 0,-1 1 0,1 0 1,0 0-1,0 1 0,0-1 0,0 1 0,0 0 0,0 0 0,0 0 0,0 1 0,0-1 0,1 1 0,-1 0 0,-6 4 0,0-1 52,2 0-49,1-1 0,0 1 0,0 1 0,1-1 0,-1 1 0,1 0 0,1 0 0,-1 1-1,1 0 1,0 0 0,0 0 0,1 0 0,-5 11 0,0 5 73,1 0 1,0 0-1,-6 35 0,12-46-48,1 0 1,-1 0-1,2 0 0,0 1 1,0-1-1,1 0 0,1 0 1,0 0-1,0 0 0,1 0 1,1-1-1,7 17 0,-7-20-21,0 0 0,0 0 0,1-1 0,0 0 1,0 0-1,1 0 0,0-1 0,0 1 0,1-1 0,0-1 0,0 1 0,0-1 0,0-1 0,1 1 0,0-1 0,0-1 0,16 6 0,-11-5 10,1-1 0,0-1 1,-1 0-1,1-1 0,0-1 0,0 0 0,0-1 1,16-2-1,-10-1 24,1-1 0,-1-1 0,0-1 0,33-16 0,-3-6 158,0-1 1,85-71-1,-126 94-197,74-65 546,-74 64-225,-16 17-101,-7 8-160,10-11-78,-13 20 87,-21 43 0,34-61-91,1-1 0,0 1 1,1-1-1,0 1 0,0 0 0,0 0 0,1 0 1,0 0-1,1 0 0,0 0 0,1 13 0,-1-20-14,1 1 0,-1-1 0,0 1-1,1-1 1,-1 0 0,1 1-1,-1-1 1,1 1 0,0-1-1,0 0 1,0 0 0,0 1-1,-1-1 1,2 0 0,-1 0-1,0 0 1,0 0 0,0 0 0,0 0-1,1 0 1,-1 0 0,0-1-1,1 1 1,-1-1 0,1 1-1,-1-1 1,0 1 0,1-1-1,-1 1 1,1-1 0,-1 0-1,1 0 1,0 0 0,2 0 0,-1-1 7,0 1 1,1-1 0,-1 0 0,0 0 0,0 0 0,0 0 0,0 0 0,0-1 0,0 1 0,0-1 0,-1 0 0,1 1-1,-1-2 1,1 1 0,3-4 0,-3 1 10,1-1 1,-1 1-1,0-1 0,0 0 0,-1 0 1,0 0-1,0 0 0,0-1 0,-1 1 0,0 0 1,0-1-1,-1 1 0,1-1 0,-1 1 1,-1-1-1,1 1 0,-3-11 0,-3-9 60,-1 1 0,-18-46 0,25 71-83,-5-12 41,0 1 1,-10-17 0,13 25-20,0 0 0,0 0 1,-1 0-1,1 0 0,-1 1 1,1-1-1,-1 1 0,0-1 1,0 1-1,0 0 0,0 0 0,0 0 1,-4-1-1,-27 0 181,33 3-182,16-4 24,48-15-27,1 2 0,1 4-1,96-8 1,-152 20-5,0 1-1,1 0 1,-1 1-1,12 2 1,-19-3-3,0 0 0,1 1 0,-1 0 0,0-1 0,0 1 0,0 0 0,0 0 0,0 0 0,0 0 0,0 1 0,-1-1 0,1 0 0,0 1 0,-1-1 0,1 1 0,-1 0 0,1 0 0,-1-1 0,0 1 0,0 0 0,0 0 0,0 0 0,1 3 0,1 4 16,-2 0 0,1 0 0,-1 0 0,-1 0 0,1 0 0,-2 0 0,1 0 0,-1 0 0,-4 17 0,-2-1 160,-1 0 0,-13 28 0,16-43 78,5-12-22,10-20-42,1 3-137,40-67 223,-44 76-240,-1 1-1,2 0 1,-1 1 0,1 0 0,1 0-1,15-11 1,-23 18-44,0 0 0,1 1 0,-1-1-1,0 1 1,0-1 0,1 1 0,-1-1 0,1 1 0,-1 0-1,0 0 1,1 0 0,-1 0 0,1 0 0,-1 0 0,0 0 0,1 0-1,-1 0 1,1 0 0,-1 1 0,0-1 0,1 1 0,-1-1-1,0 1 1,1 0 0,-1-1 0,0 1 0,0 0 0,0 0 0,0 0-1,0 0 1,0 0 0,0 0 0,0 0 0,0 0 0,1 2-1,4 5 12,0 1-1,-1 0 0,8 18 0,-5-10-7,32 65 54,-37-78-45,-1 1 1,1-1-1,0 0 1,0 1-1,1-1 1,-1 0 0,1-1-1,0 1 1,0-1-1,6 5 1,-8-7-1,0 0 1,0 0-1,0 0 0,0 0 1,0-1-1,0 1 1,0-1-1,1 1 1,-1-1-1,0 1 0,0-1 1,1 0-1,-1 0 1,0 0-1,0-1 0,0 1 1,1 0-1,-1-1 1,0 0-1,0 1 1,0-1-1,0 0 0,0 0 1,0 0-1,0 0 1,2-2-1,1-1-5,-1 0 0,1 0 0,-1-1 0,0 0 0,0 0 1,0 0-1,-1 0 0,5-10 0,20-52 32,-16 35-36,72-170-5,-59 155 0,-25 47 0,0 0 0,0 0 0,0-1 0,1 1 0,-1 0 0,0-1 0,0 1 0,1 0 0,-1 0 0,0 0 0,0-1 0,1 1 0,-1 0 0,0 0 0,1 0 0,-1 0 0,0-1 0,1 1 0,-1 0 0,0 0 0,1 0 0,-1 0 0,0 0 0,1 0 0,-1 0 0,0 0 0,1 0 0,-1 0 0,1 0 0,-1 0 0,0 0 0,1 0 0,-1 0 0,0 1 0,1-1 0,-1 0 0,0 0 0,0 0 0,1 0 0,-1 1 0,0-1 0,1 0 0,-1 0 0,0 1 0,0-1 0,0 0 0,1 1 0,-1-1 0,0 0 0,0 0 0,0 1 0,1-1 0,-1 0 0,0 1 0,0-1 0,0 0 0,0 1 0,0-1 0,0 0 0,0 1 0,0 0 0,8 25 0,-7-25 0,4 28 0,-2 0 0,-1 0 0,-1 0 0,-5 56 0,3-64 0,-1 10 0,-5 55 0,5-77 0,0 1 0,0-1 0,-1 1 0,-1-1 0,1 0 0,-9 14 0,12-21 0,-1-1 0,0 1 0,0 0 0,0-1 0,0 1 0,0-1 0,0 1 0,0-1 0,-1 0 0,1 1 0,0-1 0,-1 0 0,1 0 0,-1 0 0,1 0 0,-1 0 0,0 0 0,1 0 0,-1-1 0,0 1 0,0-1 0,0 1 0,1-1 0,-1 1 0,0-1 0,0 0 0,0 0 0,0 0 0,1 0 0,-1 0 0,0-1 0,0 1 0,0-1 0,0 1 0,1-1 0,-1 1 0,0-1 0,1 0 0,-1 0 0,0 0 0,1 0 0,-1 0 0,1 0 0,-2-2 0,-5-4 0,1 0 0,-1-1 0,2 0 0,-1 0 0,1 0 0,-8-15 0,14 23 0,-1-1 0,1 1 0,0-1 0,-1 1 0,1-1 0,0 1 0,-1-1 0,1 1 0,0-1 0,0 1 0,-1-1 0,1 0 0,0 1 0,0-1 0,0 1 0,0-1 0,0 0 0,0 1 0,0-1 0,0 1 0,0-1 0,0 0 0,0 1 0,0-1 0,0 1 0,0-1 0,1 0 0,-1 1 0,0-1 0,0 1 0,1-1 0,-1 1 0,0-1 0,1 1 0,-1-1 0,1 1 0,-1-1 0,0 1 0,1 0 0,-1-1 0,1 1 0,-1-1 0,1 1 0,0 0 0,-1 0 0,1-1 0,-1 1 0,1 0 0,-1 0 0,1 0 0,0 0 0,-1-1 0,1 1 0,0 0 0,6 0 0,-1 0 0,1 0 0,-1 0 0,8 2 0,-7-1 0,4-1 0,0 1 0,0-2 0,0 1 0,0-1 0,0-1 0,-1 0 0,1-1 0,-1 0 0,1 0 0,-1-1 0,0-1 0,0 0 0,-1 0 0,13-9 0,7-6 0,-2-2 0,0 0 0,-2-2 0,0-1 0,-2-1 0,-1 0 0,-1-2 0,-1-1 0,-2 0 0,0-2 0,-2 0 0,-2 0 0,20-63 0,-17 28 0,-3 0 0,6-70 0,-16 89 0,-2 0 0,-2 0 0,-11-85 0,10 131 0,1-1 0,0 0 0,-1 1 0,1-1 0,-1 1 0,1-1 0,-1 0 0,0 1 0,1 0 0,-3-3 0,3 3 0,-1 1 0,1 0 0,0-1 0,-1 1 0,1 0 0,0 0 0,-1-1 0,1 1 0,0 0 0,-1 0 0,1 0 0,-1-1 0,1 1 0,-1 0 0,1 0 0,0 0 0,-1 0 0,1 0 0,-1 0 0,1 0 0,-1 0 0,1 0 0,-1 0 0,1 0 0,0 0 0,-1 1 0,-1 0 0,0 0 0,0 0 0,0 1 0,0-1 0,1 1 0,-1-1 0,1 1 0,-1 0 0,1-1 0,-1 1 0,1 0 0,0 0 0,0 0 0,-1 4 0,-10 25 0,1 0 0,2 0 0,1 1 0,2 0 0,-4 47 0,6 169 0,7-200 0,1 0 0,3-1 0,2 1 0,1-2 0,33 87 0,-40-126 0,0-1 0,0 1 0,0-1 0,1 0 0,0 0 0,0-1 0,6 7 0,-8-10 0,-1-1 0,1 1 0,0-1 0,0 1 0,0-1 0,0 0 0,0 1 0,1-1 0,-1 0 0,0-1 0,0 1 0,1 0 0,-1-1 0,1 1 0,-1-1 0,0 0 0,1 1 0,-1-1 0,1 0 0,-1-1 0,0 1 0,1 0 0,-1-1 0,5-1 0,5-3 0,0-1 0,0-1 0,-1 0 0,0-1 0,19-15 0,7-7 0,65-49 0,-59 44 0,26-18 0,-85 67 0,1 1 0,0 0 0,2 1 0,-1 0 0,2 1 0,1 1 0,0 0 0,1 0 0,1 1 0,0 1 0,2-1 0,0 1 0,-6 35 0,12-53 0,1 0 0,0 0 0,0 0 0,0 0 0,0 0 0,0 0 0,0 1 0,0-1 0,1 0 0,-1 0 0,1 0 0,0 0 0,-1 0 0,1 0 0,0 0 0,0-1 0,0 1 0,3 3 0,-4-4 0,1-1 0,0 0 0,-1 1 0,1-1 0,0 1 0,-1-1 0,1 0 0,0 1 0,-1-1 0,1 0 0,0 0 0,0 0 0,0 0 0,-1 1 0,1-1 0,0 0 0,0 0 0,-1 0 0,1-1 0,1 1 0,0 0 0,0-1 0,0 0 0,0 0 0,-1 0 0,1 0 0,0 0 0,0 0 0,-1 0 0,1 0 0,2-3 0,9-12 0,0 1 0,-2-2 0,0 1 0,-1-2 0,0 1 0,10-29 0,18-31 0,-32 61 0,-5 14 0,0-1 0,-1 1 0,1-1 0,0 1 0,1 0 0,-1-1 0,0 1 0,1 0 0,-1 0 0,3-2 0,-2 6 0,0 0 0,-1 0 0,1 0 0,0 0 0,-1 0 0,0 1 0,1-1 0,-1 1 0,0-1 0,0 1 0,1 3 0,34 95 0,-26-75 0,-9-25 0,-1 0 0,0 0 0,1 0 0,-1 0 0,1 0 0,-1 0 0,1 0 0,-1 0 0,1 0 0,0 0 0,-1 0 0,1 0 0,0-1 0,0 1 0,0 0 0,0 0 0,0-1 0,0 1 0,0-1 0,0 1 0,0-1 0,0 1 0,0-1 0,0 1 0,0-1 0,0 0 0,0 0 0,0 0 0,1 1 0,-1-1 0,0 0 0,0-1 0,0 1 0,0 0 0,0 0 0,0 0 0,1-1 0,-1 1 0,1-1 0,5-2 0,0-1 0,-1 1 0,0-2 0,0 1 0,7-6 0,-2 1 0,7-6 0,31-34 0,-31 31 0,23-20 0,-40 37 0,0 0 0,0 0 0,0 0 0,0 1 0,0-1 0,0 0 0,0 1 0,0-1 0,0 1 0,1-1 0,-1 1 0,0 0 0,0-1 0,0 1 0,1 0 0,-1 0 0,0 0 0,0 0 0,2 0 0,-2 0 0,0 1 0,0-1 0,0 0 0,-1 1 0,1 0 0,0-1 0,0 1 0,-1-1 0,1 1 0,0 0 0,-1-1 0,1 1 0,-1 0 0,1 0 0,-1 0 0,1-1 0,-1 1 0,0 0 0,1 2 0,1 5 0,0-1 0,-1 1 0,0 0 0,-1 14 0,0-13 0,0-9 0,1 11 0,-1 1 0,1-1 0,5 20 0,-5-31 0,-1 0 0,0 1 0,1-1 0,-1 0 0,0 1 0,1-1 0,-1 0 0,0 0 0,1 1 0,-1-1 0,1 0 0,-1 0 0,1 0 0,-1 0 0,0 0 0,1 0 0,-1 0 0,1 0 0,-1 1 0,1-2 0,-1 1 0,1 0 0,-1 0 0,0 0 0,1 0 0,-1 0 0,1 0 0,-1 0 0,1 0 0,-1-1 0,0 1 0,1 0 0,-1 0 0,0-1 0,1 1 0,-1 0 0,0 0 0,1-1 0,17-12 0,-18 12 0,12-11 0,-9 9 0,0 0 0,-1 0 0,1 1 0,0-1 0,1 1 0,4-4 0,-7 6 0,0 0 0,0-1 0,-1 1 0,1 0 0,0-1 0,1 1 0,-1 0 0,0 0 0,0 0 0,0 0 0,0 0 0,0 0 0,0 0 0,0 1 0,0-1 0,0 0 0,0 0 0,0 1 0,0-1 0,0 1 0,-1-1 0,1 1 0,0-1 0,0 1 0,0-1 0,0 1 0,-1 0 0,1 0 0,0-1 0,0 2 0,7 7 0,-2 1 0,1-1 0,9 19 0,-12-19 0,0-1 0,1 0 0,0 0 0,1 0 0,-1-1 0,1 0 0,13 11 0,-18-17 0,1 0 0,0 0 0,0 0 0,0 0 0,-1 0 0,1-1 0,0 1 0,0-1 0,0 0 0,0 1 0,0-1 0,0 0 0,0 0 0,0 0 0,0 0 0,0 0 0,0-1 0,0 1 0,0-1 0,-1 1 0,1-1 0,0 0 0,0 1 0,0-1 0,-1 0 0,1 0 0,3-3 0,4-2 0,0-2 0,-1 1 0,13-15 0,-16 17 0,18-20 0,-1 0 0,-1-2 0,-1 0 0,-2-2 0,0 0 0,15-37 0,-1-12 0,-3-1 0,32-144 0,-60 217 0,6-33 0,21-63 0,-22 175 0,-1-5 0,17 189 0,-21-247 0,20 130 0,-16-119 0,0 0 0,1 0 0,2-1 0,13 28 0,-5-30 28,-9-16-56,-7-13-84,-3 4-299,0 0-1,0 0 1,-1 0 0,0 1-1,0-1 1,-8-8 0,0-1-225,-175-210-5750,139 171 4878,25 33 765,19 19 613,0-1 0,0 1 0,1 0 0,-1-1 1,1 0-1,0 0 0,0 0 0,0 0 1,0-1-1,1 1 0,0-1 0,-4-8 0,6 11 114,0 0 0,1 0 0,-1 0 0,0 0 0,1 0 0,-1 0 0,1 0 0,0 0 0,-1 0 0,1 1 0,0-1 0,0 0 0,0 1 0,0-1 0,1 0 0,-1 1-1,0-1 1,1 1 0,-1 0 0,1-1 0,-1 1 0,1 0 0,3-2 0,5-3 57,1 1 1,19-8-1,-26 11-29,60-22 693,0 3 1,74-15-1,-71 19 77,-41 8-3369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0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12760,'0'0'768,"79"-10"-392,8-2 8,46-4 48,12-8 8,14-11-152,-16 15 0,-24 2-48,-16 2 0,-11 4-56,-13-4-1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0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1 491 12360,'0'0'8194,"12"6"-7185,-6-2-870,-1-1-57,0 0 0,0-1 0,0 1 0,1-1 0,-1 0 0,1-1 0,-1 1 0,1-1 0,-1 0 0,1-1 0,0 1 0,-1-1 0,1 0 0,0 0 1,-1-1-1,9-1 0,10-8 244,-1-1 1,0-1-1,0-1 0,-2-1 1,0-1-1,28-25 1,-34 26-87,-1 0 0,0-1 1,-1-1-1,-1 0 0,19-33 1,-13 17 242,-3-1-1,17-47 1,-27 64 216,-1 0-1,-1 0 0,3-33 1,0 210-240,-1 24 348,-6-140-665,-2-1 1,-10 50-1,11-84-142,0-1 0,0 1 0,-1 0 0,-1-1 0,-7 16 0,10-23 0,0-1 0,0 1 0,0-1 0,0 1 0,0-1 0,0 1 0,0-1 0,-1 0 0,1 0 0,0 1 0,-1-1 0,1 0 0,-1 0 0,1 0 0,-1-1 0,0 1 0,1 0 0,-1-1 0,0 1 0,0-1 0,1 1 0,-1-1 0,0 0 0,0 0 0,0 0 0,1 0 0,-1 0 0,0 0 0,0 0 0,0-1 0,1 1 0,-1 0 0,0-1 0,1 0 0,-1 1 0,0-1 0,1 0 0,-1 0 0,-1-1 0,-4-3 0,0-1 0,1 0 0,0 0 0,0-1 0,0 0 0,1 0 0,0 0 0,0 0 0,0-1 0,1 0 0,1 0 0,-1 0 0,-2-12 0,5 18 0,1 0 0,0-1 0,-1 1 0,1 0 0,0-1 0,1 1 0,-1-1 0,0 1 0,1 0 0,-1-1 0,1 1 0,0 0 0,-1 0 0,1-1 0,0 1 0,0 0 0,1 0 0,-1 0 0,0 0 0,1 0 0,-1 0 0,1 1 0,2-3 0,2-2 0,1 1 0,0-1 0,0 1 0,1 0 0,7-3 0,11-3 0,0 1 0,1 1 0,0 1 0,46-6 0,15-5 0,-14 1 0,-1-4 0,124-53 0,-184 69 0,-9 4 0,0 1 0,-1-1 0,0 0 0,1 1 0,-1-2 0,0 1 0,0 0 0,0-1 0,3-2 0,-7 5 0,1 0 0,0 0 0,0 0 0,0-1 0,-1 1 0,1 0 0,0 0 0,0 0 0,-1 0 0,1 0 0,0 0 0,0 0 0,-1 0 0,1 0 0,0 0 0,-1 0 0,1 0 0,0 0 0,0 0 0,-1 0 0,1 0 0,0 0 0,0 0 0,-1 0 0,1 0 0,0 0 0,0 1 0,-1-1 0,1 0 0,0 0 0,0 0 0,0 0 0,-1 1 0,1-1 0,-20 14 0,1 0 0,0 2 0,1 0 0,0 1 0,2 1 0,0 0 0,1 1 0,1 1 0,-19 35 0,30-49 0,0 0 0,0 1 0,1-1 0,0 1 0,0-1 0,-1 11 0,3-15 0,0 0 0,0-1 0,0 1 0,0 0 0,0 0 0,0-1 0,1 1 0,-1 0 0,1-1 0,-1 1 0,1 0 0,-1-1 0,1 1 0,0-1 0,0 1 0,0-1 0,0 1 0,0-1 0,0 0 0,1 1 0,-1-1 0,0 0 0,1 0 0,-1 0 0,0 0 0,1 0 0,-1 0 0,1 0 0,3 0 0,3 3 0,0-2 0,0 1 0,1-1 0,-1 0 0,1-1 0,0 0 0,0-1 0,-1 1 0,1-2 0,0 1 0,-1-1 0,1-1 0,0 1 0,-1-1 0,0-1 0,1 0 0,-1 0 0,0 0 0,0-1 0,-1 0 0,1-1 0,-1 0 0,0 0 0,0-1 0,-1 1 0,1-1 0,8-12 0,-8 10 0,-1 0 0,1 0 0,-2-1 0,1 0 0,8-19 0,-13 23 0,0 1 0,1 0 0,-2-1 0,1 1 0,0-1 0,-1 1 0,0-1 0,0 1 0,0-1 0,-1 1 0,0-1 0,1 1 0,-2-1 0,1 1 0,0 0 0,-3-5 0,1 1 0,-1 0 0,0 1 0,-1-1 0,1 1 0,-1 0 0,-1 1 0,1-1 0,-12-9 0,13 13 0,-1-1 0,0 1 0,1 0 0,-1 1 0,0-1 0,0 1 0,-1 0 0,1 0 0,0 1 0,-1-1 0,1 1 0,-1 0 0,0 1 0,-5-1 0,-11 3 0,11 2 0,11-4 0,0 0 0,0 0 0,-1 0 0,1 0 0,0 0 0,0 0 0,0 0 0,0 1 0,0-1 0,0 0 0,-1 0 0,1 0 0,0 0 0,0 0 0,0 1 0,0-1 0,0 0 0,0 0 0,0 0 0,0 1 0,0-1 0,0 0 0,0 0 0,0 0 0,0 0 0,0 1 0,0-1 0,0 0 0,0 0 0,0 0 0,0 1 0,0-1 0,0 0 0,0 0 0,0 0 0,0 0 0,0 1 0,0-1 0,0 0 0,1 0 0,0 1 0,0 0 0,1 0 0,-1 0 0,0-1 0,1 1 0,-1 0 0,1-1 0,-1 1 0,1-1 0,-1 1 0,1-1 0,-1 0 0,1 0 0,-1 0 0,4 0 0,1 1 0,15 1 0,0-2 0,0 0 0,0-1 0,0-1 0,40-9 0,100-40 0,-159 50 0,5-1 0,0 1 0,0-1 0,0 1 0,0 0 0,0 1 0,8 0 0,-14 0 0,0 1 0,0-1 0,-1 0 0,1 0 0,0 1 0,0-1 0,-1 1 0,1-1 0,0 1 0,-1-1 0,1 1 0,0-1 0,-1 1 0,1 0 0,-1-1 0,1 1 0,-1 0 0,1-1 0,-1 1 0,0 0 0,1 0 0,-1 0 0,0-1 0,1 1 0,-1 0 0,0 0 0,0 0 0,0 0 0,0-1 0,0 3 0,1 27 0,-28 201 0,27-231 0,-1 1 0,1-1 0,0 0 0,0 1 0,0-1 0,0 0 0,0 1 0,0-1 0,0 0 0,0 1 0,0-1 0,0 1 0,0-1 0,0 0 0,0 1 0,0-1 0,0 0 0,0 1 0,0-1 0,0 0 0,0 1 0,1-1 0,-1 0 0,0 1 0,0-1 0,0 0 0,1 1 0,-1-1 0,0 0 0,0 0 0,1 1 0,-1-1 0,0 0 0,1 0 0,-1 1 0,0-1 0,1 0 0,15-5 0,14-17 0,136-161 0,-164 181 0,-1 1 0,0-1 0,0 1 0,1-1 0,-1 1 0,1 0 0,-1 0 0,1 0 0,0 0 0,-1 0 0,4-1 0,2 4 0,-4 12 0,-4 9 0,2-1 0,0 1 0,1-1 0,2 0 0,0 0 0,9 27 0,-12-48 0,-1 1 0,1-1 0,-1 0 0,1 0 0,-1 1 0,1-1 0,0 0 0,0 0 0,0 0 0,0 0 0,0 0 0,0 0 0,0 0 0,0 0 0,0-1 0,0 1 0,0 0 0,0-1 0,1 1 0,-1 0 0,3 0 0,-2-1 0,0 0 0,0 0 0,0 0 0,0 0 0,0 0 0,1-1 0,-1 1 0,0-1 0,0 1 0,0-1 0,0 0 0,3-1 0,5-5 0,0 1 0,0-1 0,-1-1 0,9-8 0,-15 14 0,14-15 0,0 0 0,-1 0 0,-1-2 0,-1 0 0,0 0 0,-2-1 0,0-1 0,-1 0 0,-1-1 0,9-29 0,-17 40 0,0 0 0,-1-1 0,0 1 0,-1-19 0,0 16 0,1 12 0,-1 0 0,1 0 0,0 0 0,-1 0 0,1 0 0,0 1 0,0-1 0,0 0 0,0 0 0,1 0 0,-1 1 0,0-1 0,1 1 0,-1-1 0,1 1 0,0 0 0,-1-1 0,1 1 0,0 0 0,0 0 0,0 0 0,0 1 0,0-1 0,3-1 0,1 0 0,0 0 0,0 1 0,0-1 0,0 1 0,0 0 0,0 1 0,9-1 0,-13 2 0,0-1 0,1 1 0,-1-1 0,0 1 0,0 0 0,-1 0 0,1-1 0,0 1 0,0 1 0,0-1 0,-1 0 0,1 0 0,0 1 0,-1-1 0,1 1 0,-1-1 0,0 1 0,0 0 0,1 0 0,-1-1 0,0 1 0,0 0 0,-1 0 0,1 0 0,0 0 0,-1 0 0,1 0 0,0 4 0,1 6 0,-1 0 0,0 0 0,-1 22 0,-1-18 0,1-15 0,0 5 0,0 1 0,0-1 0,1 1 0,-1 0 0,2-1 0,2 13 0,-3-18 0,0 1 0,-1-1 0,1 0 0,0 0 0,-1 0 0,1 0 0,0 0 0,0 0 0,0 0 0,0 0 0,0-1 0,0 1 0,0 0 0,0 0 0,0-1 0,2 2 0,0-2 0,-1 1 0,0-1 0,0 0 0,1 1 0,-1-1 0,0 0 0,1-1 0,-1 1 0,0 0 0,1-1 0,-1 1 0,3-2 0,8-2 0,0-1 0,-1-1 0,0 0 0,0 0 0,0-1 0,17-14 0,58-60 0,-35 31 0,-31 25 0,-16 20 0,-1-1 0,1 1 0,0 0 0,9-7 0,-14 12 0,-1 1 0,1-1 0,0 0 0,0 0 0,0 0 0,0 0 0,0 0 0,0 1 0,0-1 0,0 0 0,0 0 0,0 0 0,0 0 0,0 0 0,0 1 0,0-1 0,0 0 0,0 0 0,0 0 0,0 0 0,0 1 0,0-1 0,0 0 0,0 0 0,0 0 0,0 0 0,0 0 0,0 1 0,0-1 0,0 0 0,0 0 0,1 0 0,-1 0 0,0 0 0,0 0 0,0 0 0,0 1 0,0-1 0,0 0 0,0 0 0,1 0 0,-1 0 0,0 0 0,0 0 0,0 0 0,0 0 0,0 0 0,1 0 0,-1 0 0,0 0 0,0 0 0,0 0 0,0 0 0,1 0 0,-1 0 0,0 0 0,0 0 0,0 0 0,0 0 0,0 0 0,1 0 0,-1 0 0,0 0 0,0 0 0,0 0 0,0 0 0,1-1 0,-6 18 0,4-14 0,-5 13 0,0 0 0,-2 0 0,0-1 0,-1 0 0,-12 17 0,11-19 0,1 0 0,1 1 0,0 0 0,1 0 0,0 1 0,-5 20 0,11-32 0,0-1 0,1 1 0,-1-1 0,1 1 0,0 0 0,-1-1 0,1 1 0,0 0 0,1-1 0,-1 1 0,0 0 0,1-1 0,0 1 0,-1-1 0,1 1 0,0-1 0,0 1 0,1-1 0,-1 0 0,0 0 0,1 1 0,-1-1 0,1 0 0,0 0 0,0 0 0,0-1 0,0 1 0,0 0 0,0-1 0,0 1 0,0-1 0,1 0 0,-1 0 0,0 1 0,1-2 0,-1 1 0,1 0 0,3 0 0,6 2 0,0-2 0,0 1 0,0-1 0,0-1 0,0 0 0,0-1 0,12-2 0,-6 0 0,0-1 0,0-1 0,0 0 0,0-1 0,-1-1 0,0-1 0,28-17 0,-35 18 0,-1 1 0,0-2 0,0 1 0,0-1 0,-1-1 0,0 0 0,-1 0 0,0 0 0,0-1 0,-1 0 0,0 0 0,-1 0 0,6-16 0,-10 20 0,0 1 0,0 0 0,0-1 0,0 1 0,-1-1 0,0 1 0,0-1 0,-1-7 0,0 12 0,1 0 0,0 0 0,0-1 0,0 1 0,0 0 0,-1 0 0,1 0 0,0 0 0,-1 0 0,1 0 0,-1 0 0,0 0 0,1 0 0,-1 0 0,0 0 0,1 0 0,-1 0 0,0 1 0,0-1 0,0 0 0,0 0 0,0 1 0,0-1 0,0 1 0,0-1 0,0 1 0,0-1 0,0 1 0,0 0 0,0-1 0,0 1 0,0 0 0,0 0 0,-1 0 0,1 0 0,0 0 0,0 0 0,0 0 0,0 0 0,0 0 0,0 1 0,-1-1 0,1 0 0,0 1 0,0-1 0,-1 1 0,-3 2 0,1-1 0,0 0 0,0 1 0,0 0 0,0 0 0,0 0 0,1 0 0,-1 1 0,1 0 0,0-1 0,0 1 0,1 0 0,-1 0 0,1 1 0,-1-1 0,1 1 0,1-1 0,-3 9 0,1-4 0,2-1 0,-1 1 0,1 0 0,0-1 0,1 1 0,0 0 0,0 0 0,1-1 0,3 16 0,-2-18 0,0 0 0,1 0 0,-1 0 0,1 0 0,0-1 0,1 1 0,-1-1 0,1 0 0,0 0 0,1-1 0,-1 1 0,1-1 0,0 0 0,0 0 0,0 0 0,0-1 0,1 0 0,-1 0 0,1 0 0,0-1 0,0 0 0,0 0 0,0 0 0,7 0 0,-1 1 0,0-1 0,0-1 0,1 0 0,-1-1 0,0 0 0,1-1 0,-1 0 0,0-1 0,0 0 0,0-1 0,18-7 0,-6-2-244,0-1-1,34-24 1,-37 23-2958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8:09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258 352 8240,'0'0'9127,"7"-10"-8839,23-31 0,-30 41-264,0 0 0,1-1 0,-1 1 0,0 0-1,0 0 1,0-1 0,1 1 0,-1 0 0,0-1-1,0 1 1,0 0 0,0-1 0,0 1-1,0 0 1,0-1 0,0 1 0,0 0 0,0-1-1,0 1 1,0-1 0,0 1 0,0 0 0,0-1-1,0 1 1,0 0 0,0-1 0,0 1-1,-1 0 1,1-1 0,0 1 0,0 0 0,0 0-1,-1-1 1,1 1 0,0 0 0,0 0 0,-1-1-1,1 1 1,0 0 0,0 0 0,-1 0-1,1-1 1,0 1 0,-1 0 0,1 0 0,0 0-1,-1 0 1,-14-4 194,14 4-168,-7 0 48,0 0-1,-1 0 1,1 1 0,0 0 0,0 1 0,0 0 0,0 0-1,0 0 1,0 1 0,0 1 0,1-1 0,-11 8 0,-3 2 167,0 1 0,-35 32 1,49-40-199,1 1 0,-1-1 0,1 1 1,1 0-1,-1 1 0,1 0 1,1-1-1,-7 16 0,10-20-41,0 0 0,0 0 0,0 0-1,0 0 1,1 1 0,0-1 0,-1 0 0,1 0 0,0 0-1,1 0 1,-1 1 0,0-1 0,1 0 0,0 0 0,0 0-1,0 0 1,0 0 0,0 0 0,1 0 0,-1-1 0,1 1-1,0 0 1,-1-1 0,1 1 0,0-1 0,1 1 0,-1-1-1,3 2 1,2 1 23,0-1 0,0 1 0,0-1-1,1-1 1,-1 1 0,1-1 0,0-1-1,0 1 1,0-1 0,0-1 0,16 2-1,-4-2 82,0-1-1,0 0 1,37-7-1,-25 0 100,0-1 0,-1-2 0,52-23 0,83-54 1052,-134 62-624,-24 19-23,-21 19-290,7-8-296,-3 3 29,1-1 0,0 1-1,1 0 1,-13 19 0,19-25-56,0 0 0,-1 0 0,1 0 0,1 0 0,-1 0 0,0 0 0,0 0 0,1 0 0,0 1 0,-1-1 0,1 0 0,0 0 0,0 0 0,0 1 0,0-1 0,0 0 0,1 0 0,-1 1 0,1-1 1,-1 0-1,1 0 0,0 0 0,0 0 0,0 0 0,0 0 0,0 0 0,0 0 0,1 0 0,-1-1 0,1 1 0,1 1 0,-1-1 4,0 0 0,0 0-1,0-1 1,0 1 0,0-1 0,0 1-1,1-1 1,-1 0 0,0 0-1,1 0 1,-1 0 0,1-1 0,-1 1-1,1-1 1,-1 1 0,1-1 0,0 0-1,-1 0 1,4 0 0,-2-1 11,1 0 0,-1 0 1,0 0-1,0-1 0,1 0 0,-1 1 1,0-1-1,-1-1 0,1 1 1,6-6-1,-5 5 5,-1 0 1,0-1 0,0 0-1,0 0 1,-1 0-1,1-1 1,-1 1 0,0-1-1,0 0 1,-1 0-1,0 0 1,1 0 0,-1 0-1,-1 0 1,1-1-1,-1 1 1,0-1-1,0-8 1,-1 12-24,0 1 1,0-1-1,0 1 1,-1-1-1,1 1 0,0 0 1,-1-1-1,1 1 1,-1-1-1,0 1 0,1 0 1,-1 0-1,0-1 1,0 1-1,0 0 0,0 0 1,0 0-1,0 0 0,-2-2 1,0 2 16,0-1 1,0 1-1,-1 0 0,1 0 1,0 0-1,-6-1 0,6 2-6,0-1 0,0 0 0,0 1 0,0-1-1,0-1 1,0 1 0,0 0 0,-2-2 0,4 0 321,7 0-206,17 0-122,-12 2 30,82-14 101,84-9 86,-168 23-213,0 0 0,0 1 0,0 0 0,0 1 0,0 0 0,-1 0 0,1 0 1,0 2-1,-1-1 0,1 1 0,13 6 0,-21-8-23,0 0 0,0 0 0,0 0 0,0 0 0,0 0 0,0 0 0,0 0-1,-1 1 1,1-1 0,0 0 0,-1 1 0,1-1 0,-1 0 0,1 1 0,-1-1 0,1 1 0,-1-1 0,0 1 0,0-1 0,0 1 0,0-1 0,0 1-1,0 1 1,-9 38 37,7-33-38,-18 43-2,5-14 0,15-35 0,5-4 0,7-8 0,-8 7 0,47-41 0,-29 24 0,1 1 0,40-26 0,-44 34 0,-14 7 0,1 0 0,0 0 0,0 1 0,0 0 0,0 0 0,1 0 0,-1 1 0,1 0 0,0 0 0,9-1 0,-15 3 0,0 0 0,0 1 0,0-1 0,1 1 0,-1-1 0,0 0 0,0 1 0,0 0 0,0-1 0,0 1 0,0 0 0,0-1 0,0 1 0,0 0 0,-1 0 0,1 0 0,0 0 0,0 0 0,-1 0 0,1 0 0,0 0 0,-1 0 0,1 2 0,11 32 0,-10-25 0,4 12 0,-4-14 0,0 1 0,1-1 0,0 0 0,8 15 0,-10-21 0,1 0 0,0 1 0,0-1 0,0 0 0,0 0 0,0 0 0,0 0 0,1 0 0,-1 0 0,1-1 0,-1 1 0,1-1 0,0 0 0,-1 0 0,1 0 0,0 0 0,0 0 0,4 0 0,5 0 0,-1 0 0,1-1 0,-1-1 0,1 0 0,-1 0 0,0-1 0,1-1 0,-1 0 0,0 0 0,0-1 0,-1-1 0,11-5 0,18-11 0,60-44 0,-93 61 0,26-19 0,-2-2 0,0-1 0,50-57 0,-76 79 0,0 0 0,0 0 0,0 1 0,1-1 0,6-3 0,-10 7 0,-1 0 0,0 0 0,0-1 0,0 1 0,0 0 0,0 0 0,0 0 0,1 0 0,-1 0 0,0 0 0,0 0 0,0 0 0,0 0 0,0 0 0,0 0 0,0 0 0,1 0 0,-1 0 0,0 0 0,0 0 0,0 1 0,0-1 0,0 0 0,0 0 0,1 0 0,-1 0 0,0 0 0,0 0 0,0 0 0,0 0 0,0 0 0,0 0 0,0 0 0,0 1 0,0-1 0,0 0 0,0 0 0,1 0 0,-1 0 0,0 0 0,0 0 0,0 0 0,0 1 0,0-1 0,0 0 0,0 0 0,0 0 0,0 0 0,0 0 0,0 0 0,0 1 0,0-1 0,0 0 0,0 0 0,0 0 0,0 0 0,0 0 0,-1 0 0,1 1 0,0-1 0,0 0 0,0 0 0,-2 13 0,1-9 0,-4 32 0,-3 1 0,0-1 0,-3-1 0,-20 48 0,30-80 0,0 0 0,-1 0 0,1-1 0,-1 1 0,0 0 0,0-1 0,0 0 0,0 1 0,-1-1 0,1 0 0,0 0 0,-1 0 0,-4 2 0,6-4 0,0 1 0,0-1 0,0 1 0,-1-1 0,1 0 0,0 0 0,0 0 0,0 0 0,-1 0 0,1 0 0,0 0 0,0 0 0,-1 0 0,1-1 0,0 1 0,0 0 0,0-1 0,0 1 0,-1-1 0,1 1 0,0-1 0,0 0 0,0 1 0,0-1 0,0 0 0,0 0 0,1 0 0,-1 0 0,0 0 0,0 0 0,1 0 0,-1 0 0,0 0 0,1 0 0,-2-2 0,2 2 0,-1 0 0,1 1 0,-1-1 0,1 0 0,-1 0 0,1 0 0,0 0 0,-1 0 0,1 0 0,0 0 0,0 0 0,0 0 0,-1 0 0,1 0 0,0 0 0,0 0 0,1 0 0,-1 0 0,0 0 0,0-1 0,1 1 0,-1 0 0,1 1 0,0-1 0,-1 1 0,1-1 0,-1 0 0,1 1 0,0-1 0,-1 1 0,1 0 0,0-1 0,0 1 0,-1 0 0,1-1 0,0 1 0,0 0 0,0 0 0,-1 0 0,2-1 0,5 1 0,0 0 0,-1 0 0,1 0 0,10 3 0,-13-3 0,30 5 0,0-2 0,55-2 0,-70-2 0,-1-1 0,0-1 0,0-1 0,0-1 0,0 0 0,26-12 0,-19 5 0,-1-1 0,0-1 0,-1-1 0,0-1 0,-1-1 0,32-32 0,-15 17 0,-39 34 0,1-1 0,-1 1 0,0 0 0,1 0 0,-1 0 0,0 0 0,0 0 0,0 0 0,-1 0 0,1 0 0,0-1 0,-1 1 0,0 2 0,0 6 0,0 3 0,0 1 0,1-1 0,1 1 0,0-1 0,6 22 0,-7-32 0,1 0 0,0 0 0,0 0 0,1 0 0,-1 0 0,1 0 0,-1-1 0,1 1 0,0 0 0,0-1 0,0 1 0,0-1 0,1 0 0,-1 1 0,0-1 0,1-1 0,0 1 0,-1 0 0,1 0 0,0-1 0,0 0 0,0 1 0,0-1 0,0 0 0,0-1 0,0 1 0,1-1 0,-1 1 0,4-1 0,11 0 0,1-1 0,-1 0 0,0-2 0,1 0 0,-2-1 0,29-11 0,101-49 0,-84 34 0,-42 19 0,31-21 0,-52 32 0,0 0 0,0 0 0,0 0 0,0 0 0,0 0 0,0 1 0,0-1 0,0 0 0,0 0 0,0 0 0,0 0 0,0 0 0,0 0 0,0 0 0,0 0 0,0 1 0,0-1 0,0 0 0,0 0 0,0 0 0,0 0 0,0 0 0,0 0 0,0 0 0,0 0 0,0 0 0,0 0 0,0 1 0,0-1 0,1 0 0,-1 0 0,0 0 0,0 0 0,0 0 0,0 0 0,0 0 0,0 0 0,0 0 0,0 0 0,0 0 0,0 0 0,0 0 0,1 0 0,-1 0 0,0 0 0,0 0 0,0 0 0,0 0 0,0 0 0,-5 9 0,-38 35 0,29-32 0,1 1 0,1 0 0,0 1 0,1 1 0,-15 24 0,25-38 0,0 0 0,1-1 0,-1 1 0,1 0 0,-1 0 0,1 0 0,0 0 0,-1 0 0,1 0 0,0 0 0,0 0 0,-1 0 0,1 0 0,0 0 0,0 0 0,0 0 0,0 0 0,1 0 0,-1 0 0,0 0 0,0 0 0,1 0 0,-1 0 0,0 0 0,1 0 0,-1 0 0,1 0 0,-1 0 0,1 0 0,-1 0 0,1-1 0,1 2 0,-1-1 0,0-1 0,1 1 0,-1-1 0,1 1 0,-1-1 0,1 0 0,-1 0 0,1 0 0,-1 1 0,1-1 0,-1-1 0,1 1 0,-1 0 0,1 0 0,-1-1 0,1 1 0,-1 0 0,1-1 0,-1 0 0,0 1 0,1-1 0,1-1 0,17-10 0,0-2 0,0 0 0,-2-1 0,0-1 0,0-1 0,-2 0 0,16-22 0,11-19 0,35-65 0,-38 44 0,-12 22 0,-27 55 0,0 0 0,0 0 0,0 0 0,0 0 0,-1-1 0,1 1 0,0 0 0,-1 0 0,1 0 0,-1 0 0,0-1 0,0 1 0,0-3 0,0 5 0,0 0 0,0 0 0,0 0 0,-1 0 0,1-1 0,0 1 0,0 0 0,0 0 0,0 0 0,0 0 0,-1 0 0,1-1 0,0 1 0,0 0 0,0 0 0,0 0 0,-1 0 0,1 0 0,0 0 0,0 0 0,0 0 0,-1 0 0,1 0 0,0 0 0,0 0 0,0 0 0,-1 0 0,1 0 0,0 0 0,0 0 0,0 0 0,-1 0 0,1 0 0,0 0 0,0 0 0,0 0 0,0 0 0,-1 1 0,1-1 0,0 0 0,0 0 0,0 0 0,0 0 0,-1 0 0,1 0 0,0 1 0,0-1 0,0 0 0,0 0 0,0 0 0,0 0 0,0 1 0,0-1 0,0 0 0,-1 0 0,1 1 0,-10 10 0,1 3 0,-1 0 0,2 1 0,0 0 0,0 0 0,2 0 0,0 1 0,0 0 0,2 0 0,0 1 0,1-1 0,0 1 0,2 0 0,0 27 0,0-29 0,2 1 0,0-1 0,1 1 0,1-1 0,0 0 0,1 0 0,1 0 0,9 19 0,-12-29 0,0 0 0,1 0 0,0-1 0,0 1 0,0-1 0,1 0 0,-1 0 0,1 0 0,0-1 0,0 1 0,0-1 0,1 0 0,-1 0 0,1 0 0,0-1 0,-1 0 0,1 0 0,0 0 0,0 0 0,1-1 0,-1 0 0,0 0 0,0 0 0,1 0 0,-1-1 0,0 0 0,10-1 0,-5-1 0,-1 0 0,1 0 0,-1-1 0,1 0 0,-1-1 0,0 0 0,9-6 0,-2 0 0,0 0 0,26-23 0,-38 28 0,1 0 0,-1 0 0,1-1 0,-1 1 0,-1-1 0,1 0 0,-1-1 0,0 1 0,-1 0 0,4-12 0,-6 17 0,0 1 0,0-1 0,0 1 0,1-1 0,-1 1 0,0-1 0,0 0 0,0 1 0,0-1 0,0 1 0,0-1 0,0 0 0,0 1 0,-1-1 0,1 1 0,0-1 0,0 1 0,0-1 0,0 1 0,-1-1 0,1 1 0,0-1 0,-1 1 0,0-2 0,1 2 0,-1 0 0,1 0 0,-1 0 0,0 0 0,1 0 0,-1 0 0,0 0 0,1 0 0,-1 0 0,1 0 0,-1 0 0,1 0 0,-1 1 0,0-1 0,1 0 0,-1 0 0,1 1 0,-1-1 0,0 1 0,-27 20 0,26-18 0,-2 0 0,0 1 0,0 0 0,1 1 0,0-1 0,0 0 0,0 1 0,1 0 0,-1 0 0,1 0 0,0 0 0,1 0 0,-1 0 0,1 0 0,0 0 0,0 1 0,0 7 0,1-9 0,0-1 0,0 1 0,0 0 0,0 0 0,1 0 0,0-1 0,0 1 0,0 0 0,0-1 0,0 1 0,1-1 0,0 1 0,0-1 0,-1 0 0,2 0 0,-1 0 0,0 0 0,1 0 0,-1 0 0,1-1 0,0 1 0,0-1 0,6 5 0,-5-6 0,0 0 0,0 1 0,0-1 0,0-1 0,0 1 0,0 0 0,0-1 0,0 0 0,0 0 0,0 0 0,0-1 0,0 1 0,0-1 0,-1 0 0,1 0 0,5-2 0,9-4 0,-2 0 0,20-12 0,-33 17 0,108-65 0,-40 22 0,-67 43 0,0-1 0,0 1 0,1 0 0,-1 0 0,0 0 0,1 1 0,6-2 0,-9 3 0,-1 0 0,1 0 0,-1 0 0,0 0 0,1 0 0,-1 1 0,0-1 0,1 0 0,-1 1 0,0-1 0,0 1 0,1 0 0,-1-1 0,0 1 0,0 0 0,0 0 0,0-1 0,0 1 0,0 0 0,0 0 0,0 0 0,0 0 0,0 1 0,-1-1 0,1 0 0,0 0 0,-1 0 0,1 1 0,0 1 0,4 10 0,1-1 0,0 0 0,1-1 0,0 1 0,1-1 0,0-1 0,17 17 0,-20-22 0,0-1 0,1 0 0,-1 0 0,1 0 0,0-1 0,0 0 0,0 0 0,1 0 0,-1-1 0,1 0 0,-1 0 0,1-1 0,0 0 0,0 0 0,-1 0 0,1-1 0,8-1 0,-4 0 0,1-1 0,-1 0 0,0 0 0,-1-1 0,1-1 0,0 0 0,-1-1 0,0 1 0,17-12 0,-11 4 0,0 0 0,0-2 0,-1 1 0,21-27 0,-34 38 0,0 0 0,0 0 0,0 0 0,-1-1 0,1 1 0,-1-1 0,1 1 0,-1-1 0,0 0 0,0 0 0,0 1 0,1-6 0,-2 7 0,0 1 0,0 0 0,-1 0 0,1 0 0,0-1 0,0 1 0,0 0 0,0 0 0,-1 0 0,1-1 0,0 1 0,0 0 0,0 0 0,-1 0 0,1 0 0,0 0 0,0 0 0,-1 0 0,1-1 0,0 1 0,0 0 0,-1 0 0,1 0 0,0 0 0,0 0 0,-1 0 0,1 0 0,0 0 0,-1 0 0,1 0 0,0 1 0,0-1 0,-1 0 0,1 0 0,0 0 0,0 0 0,0 0 0,-1 0 0,1 0 0,0 1 0,-11 4 0,11-5 0,-8 5 0,1 0 0,0 1 0,1 0 0,-1 0 0,1 0 0,0 1 0,0 0 0,1 0 0,-6 11 0,8-13 0,0 0 0,1 0 0,0 1 0,0-1 0,0 0 0,0 1 0,1-1 0,0 1 0,0 0 0,1-1 0,0 1 0,0 0 0,0-1 0,0 1 0,3 9 0,-2-12 0,0-1 0,1 1 0,-1-1 0,1 1 0,-1-1 0,1 0 0,0 0 0,0 0 0,0 0 0,0 0 0,0 0 0,1 0 0,-1-1 0,0 1 0,1-1 0,-1 0 0,1 1 0,0-1 0,-1 0 0,1-1 0,0 1 0,0 0 0,-1-1 0,6 1 0,6 0 0,1 0 0,-1 0 0,20-3 0,4-2 0,-1-2 0,1-2 0,-1-2 0,69-27 0,-34 9 0,-72 28 0,0 0 0,0 0 0,0 0 0,0 0 0,0 0 0,0 0 0,0 0 0,0 0 0,0 0 0,0 0 0,0 0 0,0 0 0,0 0 0,1 0 0,-1 0 0,0 0 0,0 0 0,0 0 0,0 0 0,0 0 0,0 0 0,0 0 0,0 0 0,0 0 0,0 0 0,0 0 0,0 0 0,0 0 0,0 0 0,0 0 0,1 0 0,-1 0 0,0 0 0,0 0 0,0 0 0,0 0 0,0 0 0,0 0 0,0 1 0,0-1 0,0 0 0,0 0 0,0 0 0,0 0 0,0 0 0,0 0 0,0 0 0,0 0 0,0 0 0,0 0 0,0 0 0,0 0 0,0 0 0,0 0 0,0 0 0,0 1 0,0-1 0,0 0 0,0 0 0,0 0 0,0 0 0,0 0 0,0 0 0,0 0 0,0 0 0,0 0 0,0 0 0,0 0 0,0 0 0,-4 8 0,-6 7 0,0-4 0,2-3 0,1 1 0,0 0 0,1 0 0,-9 16 0,14-23 0,0-1 0,0 1 0,0 0 0,1 0 0,-1 0 0,1 0 0,-1 0 0,1 1 0,0-1 0,-1 0 0,1 0 0,0 0 0,0 0 0,1 0 0,-1 0 0,0 0 0,1 1 0,-1-1 0,1 0 0,0 0 0,0 0 0,0-1 0,0 1 0,0 0 0,0 0 0,0 0 0,0-1 0,1 1 0,-1 0 0,4 1 0,-3-1 0,0 0 0,1 0 0,-1 0 0,1-1 0,0 1 0,-1-1 0,1 0 0,0 0 0,0 0 0,0 0 0,0 0 0,0-1 0,-1 1 0,2-1 0,-1 0 0,3 0 0,-1 0 0,-1-1 0,1 0 0,-1 0 0,1-1 0,-1 1 0,1-1 0,-1 0 0,0 0 0,6-4 0,3-3 0,-1-1 0,-1 0 0,1-1 0,-1 0 0,10-15 0,1-3 0,-2-1 0,-1-1 0,-1 0 0,22-59 0,-17 29 0,24-111 0,-37 123 0,-10 49 0,0-1 0,0 1 0,0 0 0,1-1 0,-1 1 0,0-1 0,0 1 0,0 0 0,0-1 0,0 1 0,0-1 0,0 1 0,0-1 0,0 1 0,0 0 0,-1-1 0,1 1 0,0-1 0,0 1 0,0 0 0,0-1 0,-1 1 0,1 0 0,0-1 0,0 1 0,-1 0 0,1-1 0,0 1 0,0 0 0,-1 0 0,1-1 0,0 1 0,-1 0 0,1 0 0,-1-1 0,1 1 0,0 0 0,-1 0 0,0 0 0,0 0 0,0 0 0,-1 0 0,1 1 0,0-1 0,0 1 0,-1-1 0,1 1 0,0-1 0,0 1 0,0 0 0,0-1 0,0 1 0,-2 1 0,-4 5 0,0 0 0,1 1 0,-1-1 0,2 1 0,-1 0 0,-5 11 0,-25 58 0,33-70 0,-5 13 0,1 1 0,0 0 0,2 0 0,1 1 0,0-1 0,0 34 0,11 131 0,-3-129 0,-7-11 850,-3-21-5635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0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219 616 25623,'0'0'5881,"-12"3"-4823,-8 2-1019,1 1 1,0 1-1,0 1 1,-20 11-1,23-10-39,9-5 0,0-1 0,0 2 0,0-1 0,0 1 0,1 0 0,0 0 0,0 1 0,-10 11 0,15-15 0,0-1 0,1 0 0,-1 0 0,1 1 0,-1-1 0,1 0 0,-1 0 0,1 1 0,0-1 0,0 0 0,-1 1 0,1-1 0,0 1 0,0-1 0,1 0 0,-1 1 0,0-1 0,0 0 0,1 1 0,-1-1 0,0 0 0,2 3 0,-1-3 0,1 1 0,-1 0 0,1 0 0,-1-1 0,1 1 0,0-1 0,-1 1 0,1-1 0,0 0 0,0 0 0,0 0 0,3 2 0,2-1 0,0 0 0,-1 0 0,1 0 0,0-1 0,0 0 0,0-1 0,0 1 0,7-1 0,42-10 0,-53 9 0,0 1 0,-1-1 0,1 0 0,0 0 0,0 0 0,-1-1 0,1 1 0,0 0 0,-1-1 0,0 0 0,1 0 0,-1 0 0,0 0 0,0 0 0,0 0 0,0 0 0,2-3 0,-4 3 0,0 1 0,1-1 0,-1 1 0,0-1 0,0 1 0,0-1 0,0 1 0,0-1 0,0 1 0,-1-1 0,1 1 0,-1-1 0,1 1 0,0-1 0,-1 1 0,0 0 0,1-1 0,-1 1 0,-1-2 0,-23-28 0,14 17 0,-17-20 0,22 28 0,0 0 0,1 0 0,0-1 0,0 1 0,0-1 0,1 0 0,0-1 0,1 1 0,-1-1 0,1 1 0,-3-14 0,4-1 0,0 0 0,1-1 0,2 1 0,0 0 0,1 0 0,1 0 0,8-27 0,-1 15 0,1 1 0,2 0 0,32-56 0,-35 70 0,-1 1 0,1 1 0,0 0 0,2 0 0,0 1 0,20-21 0,-31 36 0,-1 1 0,1-1 0,0 0 0,0 0 0,0 0 0,0 1 0,-1-1 0,1 0 0,0 1 0,0-1 0,0 1 0,0-1 0,0 1 0,1 0 0,-1-1 0,0 1 0,0 0 0,0 0 0,0 0 0,0 0 0,0 0 0,0 0 0,1 0 0,-1 0 0,0 0 0,0 0 0,0 1 0,0-1 0,0 0 0,0 1 0,0-1 0,0 1 0,0-1 0,0 1 0,0-1 0,0 1 0,0 0 0,0 0 0,1 1 0,1 2 0,0 0 0,-1 0 0,1 0 0,-1 1 0,0 0 0,0-1 0,0 1 0,1 5 0,5 25 0,-1 2 0,-2-1 0,-1 0 0,-2 1 0,-3 41 0,-24 188 0,23-251 0,-29 202 0,-76 278 0,87-427 0,-33 78 0,52-145 0,0 1 0,1 0 0,-1-1 0,0 1 0,0 0 0,0-1 0,0 1 0,0-1 0,0 0 0,0 1 0,0-1 0,-3 2 0,4-3 0,0 0 0,-1 0 0,1 0 0,0 0 0,-1 0 0,1 0 0,0 0 0,-1 0 0,1 0 0,0 0 0,-1 0 0,1-1 0,0 1 0,-1 0 0,1 0 0,0 0 0,0 0 0,-1-1 0,1 1 0,0 0 0,0 0 0,-1 0 0,1-1 0,0 1 0,0 0 0,0 0 0,-1-1 0,1 1 0,0 0 0,0-1 0,0 1 0,0 0 0,0-1 0,-1 1 0,1 0 0,0 0 0,0-1 0,-2-6 0,1 1 0,0-1 0,0 1 0,0-1 0,1-7 0,2-30 0,1 1 0,3 0 0,12-47 0,42-124 0,-50 187 123,1 0 0,1 1 0,1 1 0,1 0 0,1 1 0,1 0 0,27-29 0,-7 14-1763,2 2 1,81-62-1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0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1 536 25623,'0'0'5132,"9"-15"-5096,25-44-22,73-114 115,-13 48 657,-94 123-769,2 1 0,-1-1 0,0 1 0,0 0 0,0 0 0,0-1 0,1 1 0,-1 0 0,1 0 0,-1 0 0,1 0 0,-1 0 0,3 0 0,-3 1-6,-1 0-1,1 0 1,-1 0-1,0 0 1,1 0-1,-1 0 1,1 0 0,-1 0-1,1 1 1,-1-1-1,0 0 1,1 0-1,-1 1 1,0-1-1,1 0 1,-1 0 0,0 1-1,1-1 1,-1 0-1,0 1 1,1-1-1,-1 0 1,0 1 0,0-1-1,0 1 1,1-1-1,-1 0 1,0 1-1,0-1 1,0 1 0,0-1-1,0 1 1,2 7 79,-1-1 1,0 1-1,-1 0 1,-1 12-1,-6 57-90,-34 144 0,20-121 0,21-100 0,0 1 0,-1-1 0,1 1 0,0-1 0,0 1 0,0-1 0,0 1 0,0-1 0,0 1 0,0-1 0,0 1 0,0-1 0,0 1 0,0-1 0,0 1 0,0-1 0,0 1 0,1-1 0,-1 0 0,0 1 0,0-1 0,0 1 0,1 0 0,0-1 0,-1 0 0,1 0 0,0 0 0,-1-1 0,1 1 0,-1 0 0,1 0 0,0 0 0,-1-1 0,1 1 0,-1 0 0,1-1 0,-1 1 0,1-1 0,-1 1 0,1 0 0,-1-1 0,0 1 0,1-1 0,0 0 0,12-15 0,-1 0 0,16-28 0,3-4 0,30-43 0,23-32 0,-78 114 0,-3 5 0,-1 0 0,0 1 0,1-1 0,0 1 0,0 0 0,0 0 0,0 0 0,1 0 0,-1 0 0,1 1 0,5-4 0,-8 6 0,-1 0 0,1 0 0,-1 0 0,1 0 0,-1 0 0,0 0 0,1 0 0,-1 0 0,1 0 0,-1 0 0,0 0 0,1 0 0,-1 0 0,1 0 0,-1 0 0,1 0 0,-1 0 0,0 1 0,1-1 0,-1 0 0,0 0 0,1 0 0,-1 1 0,0-1 0,1 0 0,-1 1 0,0-1 0,1 0 0,-1 1 0,0-1 0,0 0 0,0 1 0,1-1 0,-1 0 0,0 1 0,0-1 0,0 1 0,4 19 0,-4-18 0,15 214 0,-15-213 0,0-1 0,0 1 0,1 0 0,-1-1 0,1 1 0,0-1 0,-1 1 0,1-1 0,0 1 0,0-1 0,1 1 0,-1-1 0,0 0 0,1 0 0,0 0 0,-1 0 0,1 0 0,0 0 0,3 3 0,-2-4 0,0 0 0,0 0 0,0-1 0,-1 1 0,1 0 0,0-1 0,0 0 0,0 0 0,0 0 0,0 0 0,0 0 0,0 0 0,0-1 0,0 0 0,0 1 0,0-1 0,3-2 0,11-3 0,0-1 0,-1-1 0,1 0 0,-2-1 0,0-1 0,0-1 0,0 0 0,19-19 0,-16 11 0,-1-1 0,-1-1 0,0 0 0,-2-1 0,16-30 0,-21 35 0,12-24 0,-20 39 0,0 0 0,-1-1 0,1 1 0,0 0 0,-1 0 0,0 0 0,0 0 0,1 0 0,-1 0 0,0-1 0,-1 1 0,1 0 0,0 0 0,-1 0 0,1 0 0,-2-4 0,2 6 0,-1 0 0,1 0 0,0-1 0,0 1 0,-1 0 0,1 0 0,0-1 0,-1 1 0,1 0 0,0 0 0,-1 0 0,1 0 0,0 0 0,-1-1 0,1 1 0,-1 0 0,1 0 0,0 0 0,-1 0 0,1 0 0,-1 0 0,1 0 0,0 0 0,-1 0 0,1 1 0,0-1 0,-1 0 0,1 0 0,0 0 0,-1 0 0,1 0 0,0 1 0,-1-1 0,1 0 0,-1 1 0,-14 9 0,2 1 0,0 0 0,1 0 0,1 1 0,0 1 0,0 0 0,1 1 0,1-1 0,0 2 0,1-1 0,1 1 0,0 1 0,1-1 0,1 1 0,0 0 0,1 1 0,-3 31 0,6-44 0,1-1 0,0 1 0,0-1 0,1 1 0,-1-1 0,1 1 0,-1-1 0,1 1 0,0-1 0,0 0 0,1 1 0,-1-1 0,1 0 0,0 0 0,0 0 0,0 0 0,0 0 0,0 0 0,0-1 0,1 1 0,-1-1 0,1 0 0,0 1 0,0-1 0,0 0 0,0-1 0,0 1 0,0-1 0,0 1 0,1-1 0,-1 0 0,0 0 0,1 0 0,-1 0 0,1-1 0,-1 0 0,1 0 0,0 1 0,-1-2 0,1 1 0,4-1 0,8-2 0,1-1 0,-1-1 0,0 0 0,0-2 0,-1 1 0,0-2 0,0 0 0,-1-1 0,0 0 0,0-1 0,21-20 0,10-14 0,69-87 0,-94 106 0,17-21 0,-58 95 0,8-20 0,-19 59 0,28-72 0,0 0 0,1 0 0,1 0 0,1 1 0,1 28 0,0-44 0,0 0 0,0-1 0,0 1 0,0 0 0,0 0 0,0-1 0,0 1 0,1 0 0,-1 0 0,0-1 0,0 1 0,1 0 0,-1 0 0,1-1 0,-1 1 0,0 0 0,1-1 0,-1 1 0,1-1 0,0 1 0,-1-1 0,1 1 0,-1-1 0,1 1 0,0-1 0,-1 1 0,2 0 0,0-1 0,0 0 0,-1 0 0,1 0 0,0 0 0,-1 0 0,1 0 0,-1 0 0,1-1 0,0 1 0,-1 0 0,1-1 0,2-1 0,3-1 0,-1 0 0,1-1 0,-1 0 0,12-10 0,37-41 0,-3-2 0,61-88 0,-107 136 0,8-6 0,-10 18 0,-3 11 0,-1-3 0,-1 8 0,1 0 0,1 0 0,0 0 0,2 1 0,0-2 0,1 1 0,7 20 0,-10-38 0,-1 0 0,1 1 0,-1-1 0,1 0 0,0 1 0,0-1 0,-1 0 0,1 0 0,0 0 0,0 0 0,0 0 0,0 0 0,1 0 0,-1 0 0,0 0 0,0 0 0,0-1 0,1 1 0,-1 0 0,0-1 0,1 1 0,-1-1 0,1 0 0,-1 1 0,1-1 0,-1 0 0,0 0 0,1 0 0,-1 0 0,1 0 0,-1 0 0,1 0 0,-1 0 0,1-1 0,-1 1 0,0-1 0,1 1 0,-1-1 0,0 1 0,1-1 0,-1 0 0,0 0 0,2 0 0,4-4 0,-1 0 0,1 0 0,-1 0 0,0-1 0,0 1 0,7-10 0,4-8 0,-1-2 0,-1 1 0,17-37 0,27-85 0,-54 132 0,1 1 0,1-1 0,8-12 0,-14 26 0,-1-1 0,1 1 0,-1-1 0,1 1 0,-1 0 0,1-1 0,0 1 0,-1 0 0,1 0 0,0 0 0,-1-1 0,1 1 0,0 0 0,-1 0 0,1 0 0,0 0 0,0 0 0,-1 0 0,1 0 0,0 0 0,-1 0 0,1 1 0,0-1 0,-1 0 0,1 0 0,0 1 0,-1-1 0,1 0 0,-1 1 0,1-1 0,0 0 0,-1 1 0,1-1 0,-1 1 0,1 0 0,26 22 0,-22-18 0,5 4 0,1 0 0,0-1 0,0-1 0,1 0 0,-1-1 0,2 0 0,23 8 0,-16-8 0,1-1 0,0-1 0,0-1 0,28 1 0,48 1 13,-70-4-3961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2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1 971 20599,'0'0'3394,"5"11"-3385,-2-4-18,-3-5 4,1 1 0,0-1 0,0 1 0,0-1 0,0 1 0,1-1 0,-1 0 1,0 1-1,1-1 0,0 0 0,0 0 0,-1 0 0,1 0 0,0-1 0,1 1 0,-1 0 0,0-1 0,0 0 0,1 1 0,-1-1 0,1 0 0,-1 0 1,1 0-1,-1 0 0,1-1 0,-1 1 0,1-1 0,5 1 0,5-2 31,0 0-1,0-1 1,0-1-1,0 1 1,0-2 0,-1 0-1,1-1 1,-1 0-1,0 0 1,-1-2 0,1 1-1,-1-1 1,0-1-1,-1 0 1,0-1 0,0 0-1,-1 0 1,0-1-1,13-18 1,7-21 335,14-19 810,-41 105-226,-2-13-822,-11 672 1905,21-421-247,-10-274-1771,-1-1 0,1 0 0,0 0 0,0 0 1,0 0-1,0 0 0,0 0 0,0 0 0,0 1 0,0-1 0,0 0 0,0 0 0,0 0 0,0 0 1,0 0-1,0 0 0,0 1 0,0-1 0,0 0 0,0 0 0,0 0 0,0 0 0,0 0 0,0 0 0,0 0 1,0 1-1,0-1 0,0 0 0,0 0 0,0 0 0,1 0 0,-1 0 0,0 0 0,0 0 0,0 0 1,0 1-1,0-1 0,0 0 0,0 0 0,0 0 0,0 0 0,1 0 0,-1 0 0,0 0 0,0 0 1,0 0-1,0 0 0,0 0 0,0 0 0,1 0 0,-1 0 0,0 0 0,0 0 0,0 0 0,0 0 1,0 0-1,6-11 323,2-23 31,6-62-1,-5 29-172,48-274-30,-40 258-161,3 1 0,3 1 0,66-150 0,-88 229 0,0 0 0,0 0 0,0-1 0,0 1 0,1 0 0,-1 0 0,1 0 0,-1 0 0,1 0 0,0 1 0,0-1 0,0 0 0,-1 1 0,2-1 0,-1 1 0,0 0 0,0 0 0,3-1 0,-4 2 0,1-1 0,0 1 0,-1 1 0,1-1 0,0 0 0,-1 0 0,1 1 0,0-1 0,-1 1 0,1-1 0,-1 1 0,1-1 0,-1 1 0,1 0 0,-1 0 0,0 0 0,1 0 0,-1 0 0,0 0 0,0 0 0,0 1 0,0-1 0,0 0 0,0 1 0,0-1 0,0 0 0,0 1 0,1 2 0,5 10 0,-1-1 0,0 1 0,-1 0 0,0 0 0,-1 0 0,-1 1 0,0-1 0,-1 1 0,0 0 0,-1 0 0,-1 0 0,-1 0 0,0 0 0,-1 0 0,0-1 0,-1 1 0,-9 25 0,1-10 0,7-19 0,1 1 0,-2-1 0,0 0 0,0-1 0,-1 1 0,0-1 0,-11 14 0,16-23 0,0 0 0,0 0 0,0 0 0,0 0 0,0 0 0,-1 0 0,1-1 0,0 1 0,0 0 0,-1-1 0,1 1 0,0-1 0,-1 1 0,1-1 0,0 0 0,-1 0 0,1 1 0,-1-1 0,1 0 0,0 0 0,-1 0 0,1-1 0,-1 1 0,1 0 0,0 0 0,-1-1 0,1 1 0,0-1 0,-1 1 0,1-1 0,0 0 0,0 1 0,-2-2 0,-1-1 0,1 0 0,-1-1 0,1 1 0,-1-1 0,1 0 0,0 1 0,0-1 0,-2-7 0,4 10 0,0-1 0,0 0 0,1 1 0,-1-1 0,1 0 0,0 0 0,-1 1 0,1-1 0,0 0 0,0 0 0,0 1 0,0-1 0,0 0 0,1 0 0,-1 0 0,0 1 0,1-1 0,0 0 0,-1 1 0,1-1 0,0 0 0,0 1 0,0-1 0,0 1 0,0-1 0,0 1 0,0 0 0,0-1 0,0 1 0,1 0 0,-1 0 0,1 0 0,-1 0 0,2-1 0,7-4 0,0 0 0,0 0 0,22-7 0,-31 12 0,11-4 0,146-62 0,-122 50 0,-1-3 0,45-31 0,-37 18 0,0-2 0,-3-2 0,-1-2 0,-2-1 0,-1-2 0,41-65 0,-57 75 0,-1-1 0,-1-2 0,-2 0 0,-1 0 0,-3-1 0,0-1 0,-2 0 0,-2-1 0,6-76 0,-13 91 0,-3-29 0,2 46 0,-1-1 0,0 1 0,0 0 0,-1 0 0,0 0 0,0 0 0,0 0 0,-1 0 0,-6-10 0,9 15 0,-1 0 0,1 0 0,-1 0 0,0 1 0,1-1 0,-1 0 0,0 1 0,0-1 0,1 0 0,-1 1 0,0-1 0,0 1 0,0-1 0,0 1 0,0-1 0,0 1 0,0 0 0,0 0 0,0-1 0,0 1 0,0 0 0,0 0 0,0 0 0,0 0 0,0 0 0,0 0 0,0 0 0,0 0 0,1 1 0,-1-1 0,0 0 0,0 1 0,0-1 0,0 0 0,0 1 0,-1 0 0,-3 3 0,0-1 0,1 1 0,0 0 0,0 0 0,-5 7 0,6-7 0,-10 13 0,0 0 0,2 1 0,0 1 0,1 0 0,1 0 0,-12 41 0,6-8 0,-12 83 0,22-104 0,1 0 0,2 0 0,1 1 0,2-1 0,1 1 0,8 38 0,-7-55 0,0-1 0,1 1 0,1-1 0,1 0 0,0-1 0,1 1 0,0-1 0,1-1 0,0 1 0,1-1 0,0-1 0,1 1 0,1-2 0,-1 1 0,13 8 0,-17-15 0,0-1 0,0 1 0,0-1 0,0 0 0,0 0 0,0-1 0,1 0 0,0 0 0,-1 0 0,1-1 0,0 0 0,9 0 0,-5-1 0,0-1 0,-1 0 0,1-1 0,-1 0 0,0-1 0,1 0 0,11-5 0,8-7 0,0-1 0,-1-1 0,48-38 0,-46 31 0,-1 0 0,-1-2 0,-1-2 0,27-34 0,-46 51 0,-6 8 0,0 0 0,-1 0 0,1 0 0,-1 0 0,4-7 0,-6 10 0,0-1 0,0 1 0,0 0 0,0 0 0,0 0 0,0 0 0,0 0 0,0-1 0,0 1 0,0 0 0,0 0 0,0 0 0,0 0 0,0-1 0,0 1 0,0 0 0,0 0 0,-1 0 0,1 0 0,0 0 0,0 0 0,0-1 0,0 1 0,0 0 0,0 0 0,0 0 0,0 0 0,0 0 0,-1 0 0,1 0 0,0 0 0,0-1 0,0 1 0,0 0 0,0 0 0,0 0 0,-1 0 0,1 0 0,0 0 0,0 0 0,0 0 0,0 0 0,-1 0 0,1 0 0,0 0 0,0 0 0,0 0 0,0 0 0,0 0 0,-1 0 0,1 0 0,0 0 0,0 0 0,0 0 0,0 0 0,0 0 0,-1 1 0,1-1 0,0 0 0,0 0 0,0 0 0,0 0 0,0 0 0,0 0 0,0 0 0,0 0 0,-1 1 0,-11 5 0,-2 6 0,1 1 0,0 1 0,0 0 0,-11 17 0,4-4 0,8-13 0,2 2 0,0-1 0,0 1 0,2 1 0,0 0 0,0 0 0,2 0 0,0 1 0,-5 29 0,11-45 0,0 0 0,-1 0 0,1 0 0,0 0 0,0 0 0,0 1 0,0-1 0,0 0 0,1 0 0,-1 0 0,1 0 0,-1 0 0,1-1 0,0 1 0,0 0 0,0 0 0,0 0 0,2 2 0,-2-3 0,0 0 0,0 0 0,1 0 0,-1-1 0,0 1 0,1 0 0,-1-1 0,1 0 0,-1 1 0,0-1 0,1 0 0,-1 1 0,1-1 0,-1 0 0,1 0 0,-1 0 0,1 0 0,-1-1 0,3 1 0,4-2 0,0-1 0,-1 0 0,1 0 0,0 0 0,-1-1 0,0 0 0,10-8 0,-8 4 0,1 0 0,-1 0 0,-1-1 0,0 0 0,10-15 0,30-56 0,-8 13 0,-40 66 0,0 1 0,0 0 0,0 0 0,0 0 0,0 0 0,0-1 0,0 1 0,1 0 0,-1 0 0,0 0 0,0 0 0,0 0 0,0-1 0,0 1 0,0 0 0,0 0 0,1 0 0,-1 0 0,0 0 0,0 0 0,0 0 0,0 0 0,0 0 0,1 0 0,-1-1 0,0 1 0,0 0 0,0 0 0,0 0 0,1 0 0,-1 0 0,0 0 0,0 0 0,0 0 0,0 0 0,1 0 0,-1 1 0,0-1 0,0 0 0,0 0 0,0 0 0,1 0 0,-1 0 0,0 0 0,0 0 0,0 0 0,0 0 0,0 0 0,1 1 0,-1-1 0,0 0 0,0 0 0,0 0 0,0 0 0,0 0 0,0 0 0,0 1 0,0-1 0,0 0 0,0 0 0,1 0 0,-1 0 0,0 1 0,0-1 0,4 15 0,-3-9 0,8 28 0,-6-23 0,0 1 0,0-1 0,2 1 0,-1-1 0,8 13 0,-10-21 0,-1-1 0,0 0 0,1 0 0,0 0 0,0 0 0,0-1 0,-1 1 0,1 0 0,1-1 0,-1 1 0,0-1 0,0 0 0,1 0 0,-1 1 0,0-2 0,1 1 0,-1 0 0,1 0 0,-1-1 0,1 1 0,0-1 0,-1 0 0,1 0 0,-1 0 0,1 0 0,-1 0 0,1-1 0,0 1 0,3-2 0,2-1 0,-1 0 0,1 0 0,-1-1 0,0 1 0,0-2 0,0 1 0,-1-1 0,1 0 0,7-8 0,-1-1 0,0 0 0,19-28 0,56-105 0,-32 49 0,-55 96 0,0 0 0,0 0 0,0 1 0,1-1 0,-1 0 0,0 1 0,1-1 0,-1 1 0,1-1 0,-1 1 0,1 0 0,0 0 0,3-2 0,-5 3 0,1 0 0,-1 0 0,1 0 0,-1 0 0,1 0 0,-1 0 0,0 0 0,1 0 0,-1 0 0,1 0 0,-1 0 0,1 0 0,-1 0 0,0 1 0,1-1 0,-1 0 0,0 0 0,1 0 0,-1 1 0,0-1 0,1 0 0,-1 0 0,1 1 0,7 17 0,-3 5 0,0 1 0,-2-1 0,-1 1 0,-1 36 0,-14 99 0,10-125 0,2-24 0,-1 1 0,0-1 0,0 0 0,-1 0 0,-7 17 0,8-24 0,1 0 0,-1 0 0,0 0 0,0 0 0,0 0 0,0 0 0,0-1 0,0 1 0,-1-1 0,0 1 0,1-1 0,-1 0 0,0 0 0,0 0 0,0 0 0,0-1 0,0 1 0,0-1 0,-1 0 0,-5 2 0,8-3 0,-1 0 0,1 0 0,-1 0 0,1 0 0,-1 0 0,1 0 0,-1 0 0,1-1 0,-1 1 0,1 0 0,-1-1 0,1 0 0,0 1 0,-1-1 0,1 0 0,-1 1 0,1-1 0,0 0 0,0 0 0,-2-2 0,0 0 0,1 1 0,0-1 0,0 0 0,0 0 0,1 0 0,-1 0 0,1 0 0,0-1 0,-2-3 0,2 2 0,0 1 0,0 0 0,0-1 0,1 1 0,-1-1 0,1 1 0,0-1 0,1 1 0,-1-1 0,1 1 0,-1-1 0,1 1 0,1 0 0,-1-1 0,3-4 0,0 4 0,0 0 0,0 0 0,1 1 0,0-1 0,0 1 0,0 0 0,0 0 0,1 0 0,-1 1 0,7-3 0,11-4 0,32-9 0,-24 9 0,242-97 0,-269 106 0,0-1 0,1 1 0,-1 0 0,1 0 0,-1 0 0,0 0 0,1 1 0,5 0 0,-8 0 0,0 0 0,-1 1 0,1-1 0,0 1 0,-1-1 0,1 1 0,-1 0 0,1-1 0,-1 1 0,1 0 0,-1 0 0,0 0 0,1 0 0,-1 1 0,0-1 0,0 0 0,0 0 0,1 1 0,-2-1 0,1 1 0,0-1 0,0 1 0,0-1 0,0 3 0,4 13 0,-1-1 0,-1 0 0,-1 1 0,0 0 0,-1 0 0,-1 0 0,-1 16 0,0 5 0,1-37 0,0-1 0,0 1 0,0-1 0,0 1 0,-1-1 0,1 1 0,0-1 0,0 1 0,0-1 0,1 1 0,-1-1 0,0 1 0,0-1 0,0 1 0,0-1 0,0 1 0,1-1 0,-1 1 0,0-1 0,0 0 0,1 1 0,-1-1 0,0 1 0,1-1 0,-1 0 0,0 1 0,1-1 0,-1 0 0,0 1 0,1-1 0,-1 0 0,1 1 0,0-1 0,0 0 0,0 0 0,0-1 0,0 1 0,0-1 0,0 1 0,0-1 0,0 1 0,0-1 0,0 1 0,0-1 0,0 0 0,0 1 0,1-3 0,28-32 0,-29 34 0,97-121 0,-97 121 0,0-1 0,0 1 0,0 0 0,0 0 0,0-1 0,1 1 0,-1 0 0,0 0 0,1 0 0,-1 0 0,0 1 0,1-1 0,-1 0 0,1 0 0,0 1 0,-1-1 0,1 1 0,-1 0 0,1-1 0,0 1 0,-1 0 0,1 0 0,0 0 0,2 0 0,-3 1 0,1 0 0,-1 0 0,0 0 0,1 0 0,-1 0 0,0 0 0,0 0 0,0 0 0,0 1 0,0-1 0,0 0 0,0 1 0,0-1 0,0 1 0,-1-1 0,1 1 0,-1-1 0,1 1 0,-1 0 0,1-1 0,-1 1 0,0-1 0,0 1 0,0 2 0,0 42 0,1 12 0,-1-58 0,0 1 0,0 0 0,1-1 0,-1 1 0,0-1 0,0 1 0,1-1 0,-1 1 0,0-1 0,0 1 0,1-1 0,-1 0 0,1 1 0,-1-1 0,0 1 0,1-1 0,-1 0 0,1 1 0,-1-1 0,1 0 0,-1 1 0,1-1 0,-1 0 0,1 0 0,-1 0 0,1 1 0,-1-1 0,1 0 0,0 0 0,-1 0 0,1 0 0,-1 0 0,1 0 0,-1 0 0,1 0 0,0 0 0,-1 0 0,1-1 0,-1 1 0,1 0 0,-1 0 0,1 0 0,-1-1 0,1 1 0,-1 0 0,1-1 0,0 1 0,25-17 0,-6-1 0,-12 11 0,0-1 0,0 1 0,1 1 0,0-1 0,15-7 0,-23 14 0,0 0 0,1-1 0,-1 1 0,0 0 0,0 0 0,1 0 0,-1 0 0,0 0 0,0 0 0,0 1 0,1-1 0,-1 0 0,0 0 0,0 1 0,0-1 0,1 1 0,-1-1 0,0 1 0,0 0 0,0-1 0,0 1 0,0 0 0,0 0 0,-1 0 0,1-1 0,0 1 0,0 0 0,0 0 0,-1 0 0,2 2 0,3 5 0,-1 0 0,0 0 0,4 10 0,-2-5 0,3 8 0,-6-15 0,0 0 0,0 0 0,0 0 0,0-1 0,7 9 0,-9-13 0,1 1 0,0-1 0,-1 1 0,1-1 0,0 0 0,0 1 0,0-1 0,0 0 0,0 0 0,0-1 0,0 1 0,0 0 0,1-1 0,-1 1 0,0-1 0,0 0 0,1 1 0,-1-1 0,0 0 0,3-1 0,7-1 0,0 0 0,0-1 0,-1 0 0,1-1 0,-1 0 0,17-9 0,60-40 0,-84 51 0,29-19 0,6-3 0,-1-1 0,-2-2 0,54-51 0,-64 46 0,-35 35 0,-8 7 0,-9 11 0,1 0 0,-39 46 0,50-50 0,0 0 0,2 1 0,0 1 0,1 0 0,-10 24 0,20-42 0,-7 28 0,7-29 0,1 1 0,0-1 0,0 1 0,0-1 0,0 1 0,0-1 0,0 1 0,0-1 0,0 1 0,0-1 0,0 1 0,0 0 0,0-1 0,0 1 0,1-1 0,-1 1 0,0-1 0,0 1 0,1-1 0,-1 1 0,0-1 0,1 0 0,-1 1 0,0-1 0,1 1 0,-1-1 0,0 0 0,1 1 0,-1-1 0,1 0 0,-1 1 0,1-1 0,-1 0 0,1 0 0,-1 0 0,1 1 0,-1-1 0,1 0 0,-1 0 0,1 0 0,-1 0 0,1 0 0,0 0 0,-1 0 0,1 0 0,-1 0 0,1 0 0,0-1 0,7 0 0,0-1 0,0-1 0,0 0 0,-1 0 0,1 0 0,-1-1 0,0 0 0,0-1 0,0 1 0,-1-1 0,12-12 0,6-7 0,31-42 0,-43 51 0,-1 0 0,-9 10 0,1 1 0,0 0 0,0 0 0,1 0 0,-1 0 0,1 1 0,-1-1 0,10-5 0,-12 9 0,-1 0 0,1 0 0,0 0 0,0 0 0,0 0 0,-1 0 0,1 0 0,0 0 0,0 0 0,0 0 0,-1 1 0,1-1 0,0 0 0,0 1 0,-1-1 0,1 1 0,0-1 0,-1 0 0,1 1 0,0 0 0,-1-1 0,1 1 0,-1-1 0,1 1 0,-1 0 0,1-1 0,-1 1 0,1 0 0,-1-1 0,0 1 0,1 0 0,-1 1 0,15 34 0,-11-24 0,1 1 0,0 0 0,2 0 0,-1-1 0,2 0 0,0 0 0,0-1 0,1 0 0,10 10 0,-16-19 0,-1 0 0,1-1 0,0 1 0,0-1 0,0 0 0,0 0 0,0 0 0,1 0 0,-1 0 0,0 0 0,0-1 0,0 0 0,1 0 0,-1 0 0,0 0 0,1 0 0,-1-1 0,0 1 0,0-1 0,0 0 0,1 0 0,-1 0 0,0 0 0,0 0 0,0-1 0,2-1 0,6-4 0,0 1 0,0-2 0,0 1 0,-1-2 0,12-12 0,-10 8 470,17-26 0,-10 10-3868,-16 25 1921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268 641 24519,'0'0'2530,"5"-10"-2810,16-32 144,-20 33 58,-4 8 38,-10 8 9,12-6 24,-15 9 50,1 2 1,1 0-1,0 1 1,1 0 0,-21 28-1,-50 80 483,81-116-503,-14 23 294,-24 49 0,36-65-151,1 0 0,0 0-1,0 1 1,1-1 0,1 1 0,0-1-1,-1 17 1,3-28-129,0 0 0,0 1 0,0-1 0,0 0 0,0 0 0,0 0 0,1 1 0,-1-1 0,0 0 0,0 0 0,1 0 0,-1 0 0,1 0 0,-1 0 0,1 0 0,-1 0 0,1 0 1,0 0-1,0 0 0,-1 0 0,2 1 0,-1-1-4,0-1 0,0 0 0,1 1 0,-1-1 0,0 0 0,0 0 1,0 0-1,0 0 0,0 0 0,0 0 0,0 0 0,0 0 1,0 0-1,0 0 0,0-1 0,0 1 0,0 0 0,2-2 0,4-1 79,-1-1 0,1 0 0,-1 0-1,0-1 1,6-5 0,12-13 88,-1-1 1,0-1 0,25-38-1,46-89 395,-81 126-595,-10 30 0,-3 5 0,-1 8 0,0 1 0,1 0 0,1-1 0,0 1 0,2-1 0,0 0 0,1 1 0,0-1 0,8 17 0,-11-31 0,1 1 0,-1-1 0,1 0 0,0 1 0,0-1 0,0 0 0,1 0 0,-1 0 0,1 0 0,0-1 0,0 1 0,0-1 0,0 0 0,0 1 0,0-1 0,1-1 0,-1 1 0,1 0 0,-1-1 0,1 0 0,-1 0 0,1 0 0,0 0 0,0 0 0,-1-1 0,1 0 0,0 0 0,0 0 0,0 0 0,0 0 0,6-2 0,3-1 0,0-1 0,0 0 0,0 0 0,0-2 0,-1 1 0,0-2 0,20-13 0,-7 1 0,-1-1 0,0-1 0,-2-1 0,0-1 0,-2-1 0,-1-1 0,0-1 0,-2 0 0,23-49 0,-15 19 0,-2-2 0,-2-1 0,24-119 0,-38 140 0,4-62 0,-11 84 0,0 1 0,0-1 0,-2 0 0,0 1 0,0-1 0,-9-27 0,10 42 0,1 0 0,0 0 0,0 1 0,-1-1 0,1 0 0,-1 0 0,1 0 0,-1 1 0,1-1 0,-1 0 0,1 1 0,-1-1 0,0 0 0,1 1 0,-1-1 0,-1 0 0,2 1 0,-1-1 0,1 1 0,-1 0 0,1 0 0,0 0 0,-1 1 0,1-1 0,-1 0 0,1 0 0,0 0 0,-1 0 0,1 0 0,0 0 0,-1 1 0,1-1 0,-1 0 0,1 0 0,0 0 0,-1 1 0,1-1 0,0 0 0,0 0 0,-1 1 0,1-1 0,-1 1 0,-15 31 0,0 16 0,2 0 0,2 1 0,3 1 0,1 0 0,3 0 0,2 0 0,2 0 0,2 1 0,2-1 0,3 0 0,2 0 0,25 87 0,-25-112 0,0-1 0,1 0 0,2-1 0,26 45 0,-35-66 0,0-1 0,0 1 0,-1 0 0,1-1 0,0 1 0,0-1 0,0 0 0,1 0 0,-1 0 0,0 0 0,0 0 0,4 1 0,-6-2 0,0 0 0,1 0 0,-1 0 0,1 0 0,-1 1 0,0-1 0,1 0 0,-1 0 0,1 0 0,-1 0 0,0-1 0,1 1 0,-1 0 0,1 0 0,-1 0 0,0 0 0,1 0 0,-1 0 0,1-1 0,-1 1 0,0 0 0,1 0 0,-1 0 0,0-1 0,1 1 0,-1 0 0,0-1 0,1 1 0,-1-1 0,0-1 0,0 1 0,0 0 0,1 0 0,-1 0 0,0 0 0,-1 0 0,1 0 0,0 0 0,0 0 0,0-1 0,-1 1 0,1 0 0,0 0 0,-1 0 0,0-1 0,-10-21-3935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4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25623,'0'0'7000,"84"-25"-6864,-23-3-136,9-2 0,1 0 0,14-2 0,-3-1 0,3 1 0,-9 0 0,3 4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1075 20207,'0'0'2698,"10"-4"-1789,15-5-528,0-1 0,-1-2-1,0 0 1,31-23 0,-18 6-237,-1-2-1,-2-1 1,-2-2-1,-1 0 1,-1-3 0,-2 0-1,-2-2 1,-2-1 0,-1-1-1,27-68 1,-26 46 174,-2-1 0,-4-1 0,12-73 0,-30 118 54,0 20-364,0 0 0,0 0-1,0 0 1,0 0-1,0 0 1,0-1 0,0 1-1,0 0 1,0 0 0,0 0-1,0 0 1,0 0 0,0 0-1,0 0 1,0 0 0,0-1-1,0 1 1,0 0-1,0 0 1,0 0 0,-1 0-1,1 0 1,0 0 0,0 0-1,0 0 1,0 0 0,0 0-1,0 0 1,0 0 0,0 0-1,0 0 1,-1 0-1,1 0 1,0 0 0,0 0-1,0-1 1,0 1 0,0 1-1,0-1 1,0 0 0,-1 0-1,1 0 1,0 0 0,0 0-1,0 0 1,0 0-1,0 0 1,0 0 0,0 0-1,-1 0 1,1 0 0,0 0-1,0 0 1,0 0 0,0 0-1,0 0 1,0 0 0,0 1-1,0-1 1,0 0-1,0 0 1,-20 30 484,19-29-498,-18 36 254,1 0 0,-25 79 0,-7 86 278,30-62-129,18-118-285,1-1 1,2 1 0,0 0 0,5 28-1,-5-44-74,1 0-1,0 0 0,0 0 1,0-1-1,0 1 0,1 0 1,0-1-1,0 0 0,4 6 1,-5-10-29,0 1 1,-1 0 0,1 0 0,0-1-1,0 1 1,0-1 0,0 0 0,0 1-1,0-1 1,0 0 0,0 0 0,0 0-1,1-1 1,-1 1 0,0 0 0,1-1-1,-1 0 1,0 1 0,1-1 0,-1 0-1,1 0 1,-1 0 0,0-1 0,1 1-1,3-2 1,3-1-10,0 0 0,0-1 0,-1 0 0,0-1 0,0 0 0,0 0 0,0 0 0,-1-1 0,12-13 0,-4 3 0,-1-1 0,0 0 0,13-24 0,11-30 0,-3-1 0,47-146 0,-58 137 0,-4 0 0,13-121 0,-31 190 0,-1 8 0,0-1 0,0 1 0,0-1 0,-1 1 0,0-1 0,0 1 0,0-1 0,0 0 0,-1 1 0,0-1 0,0 1 0,0-1 0,-3-6 0,4 11 0,0 0 0,0 0 0,0 0 0,-1-1 0,1 1 0,0 0 0,0 0 0,0 0 0,-1 0 0,1 0 0,0 0 0,0-1 0,-1 1 0,1 0 0,0 0 0,0 0 0,-1 0 0,1 0 0,0 0 0,0 0 0,-1 0 0,1 0 0,0 0 0,0 0 0,-1 0 0,1 0 0,0 0 0,0 1 0,0-1 0,-1 0 0,1 0 0,0 0 0,0 0 0,-1 0 0,1 0 0,0 1 0,0-1 0,0 0 0,0 0 0,-1 0 0,1 1 0,0-1 0,-9 11 0,-11 20 0,1 0 0,2 1 0,2 1 0,-22 64 0,-25 144 0,17-12 0,36-165 0,-2 101 0,11-158 0,2 21 0,-2-28 0,0 1 0,0-1 0,0 0 0,1 1 0,-1-1 0,0 1 0,0-1 0,0 0 0,1 1 0,-1-1 0,0 0 0,1 1 0,-1-1 0,0 0 0,1 0 0,-1 1 0,0-1 0,1 0 0,-1 0 0,0 0 0,1 1 0,-1-1 0,1 0 0,-1 0 0,0 0 0,1 0 0,-1 0 0,1 0 0,-1 0 0,0 0 0,1 0 0,-1 0 0,1 0 0,-1 0 0,0 0 0,1 0 0,-1 0 0,1 0 0,-1-1 0,0 1 0,1 0 0,-1 0 0,1 0 0,-1-1 0,0 1 0,1 0 0,-1 0 0,0-1 0,0 1 0,1 0 0,-1-1 0,0 1 0,1-1 0,15-14 0,-1-1 0,-1-1 0,0 0 0,22-36 0,-15 21 0,56-72 0,-77 103 0,1 0 0,-1 0 0,1 1 0,-1-1 0,1 0 0,0 0 0,-1 1 0,1-1 0,0 0 0,0 1 0,-1-1 0,1 1 0,0-1 0,0 1 0,0-1 0,0 1 0,0 0 0,0 0 0,0-1 0,0 1 0,1 0 0,-2 0 0,1 0 0,0 1 0,0-1 0,-1 0 0,1 1 0,0-1 0,-1 1 0,1-1 0,0 1 0,-1-1 0,1 1 0,-1-1 0,1 1 0,-1-1 0,1 1 0,-1 0 0,0-1 0,1 1 0,-1 0 0,1 1 0,2 6 0,-1 0 0,0 0 0,2 16 0,-2-15 0,-1 0 0,1 0 0,1-1 0,-1 1 0,1 0 0,1-1 0,-1 0 0,1 0 0,1 0 0,8 11 0,-13-18 0,1 0 0,0 0 0,1 0 0,-1 0 0,0 0 0,0 0 0,0 0 0,1 0 0,-1-1 0,0 1 0,1-1 0,-1 1 0,0-1 0,1 1 0,-1-1 0,1 0 0,-1 0 0,0 1 0,1-1 0,-1 0 0,1 0 0,-1-1 0,1 1 0,-1 0 0,1 0 0,-1-1 0,0 1 0,2-1 0,4-2 0,-1 0 0,0 0 0,0-1 0,9-6 0,-12 7 0,70-52 0,107-104 0,-171 151 0,-1 0 0,0-1 0,-1-1 0,0 1 0,0-1 0,-1 0 0,-1-1 0,0 0 0,5-12 0,-10 23 0,0 0 0,0 0 0,0 0 0,0 0 0,0 0 0,0 0 0,0 0 0,0 0 0,0-1 0,0 1 0,0 0 0,0 0 0,0 0 0,0 0 0,0 0 0,0 0 0,0 0 0,0 0 0,0-1 0,0 1 0,0 0 0,0 0 0,0 0 0,0 0 0,0 0 0,0 0 0,0 0 0,0 0 0,0 0 0,0 0 0,0-1 0,0 1 0,0 0 0,0 0 0,-1 0 0,1 0 0,0 0 0,0 0 0,0 0 0,0 0 0,0 0 0,0 0 0,0 0 0,0 0 0,0 0 0,-1 0 0,1 0 0,0 0 0,0 0 0,0 0 0,0 0 0,0 0 0,0 0 0,0 0 0,0 0 0,0 0 0,-1 0 0,1 0 0,0 0 0,0 0 0,0 0 0,0 0 0,0 0 0,0 0 0,0 0 0,-11 6 0,-11 11 0,1 1 0,2 2 0,0 0 0,-18 26 0,-46 73 0,80-113 0,-11 16 0,0 1 0,-10 28 0,23-51 0,1 1 0,-1 0 0,1 0 0,0-1 0,-1 1 0,1 0 0,0 0 0,0 0 0,0 0 0,-1-1 0,1 1 0,0 0 0,0 0 0,0 0 0,1 0 0,-1 1 0,0-2 0,0 0 0,1 1 0,-1-1 0,0 0 0,0 0 0,1 0 0,-1 0 0,0 1 0,1-1 0,-1 0 0,0 0 0,1 0 0,-1 0 0,0 0 0,0 0 0,1 0 0,-1 0 0,0 0 0,1 0 0,-1 0 0,0 0 0,1 0 0,-1 0 0,0 0 0,1 0 0,-1 0 0,0 0 0,1-1 0,27-14 0,-25 13 0,21-15 0,-1-2 0,-1-1 0,31-34 0,12-11 0,-65 64 0,1 0 0,-1 0 0,1 0 0,0 1 0,-1-1 0,1 0 0,0 1 0,0-1 0,0 1 0,0-1 0,-1 1 0,1-1 0,0 1 0,0 0 0,0-1 0,0 1 0,0 0 0,0 0 0,0-1 0,0 1 0,0 0 0,0 0 0,0 0 0,0 0 0,0 0 0,0 1 0,0-1 0,0 0 0,0 0 0,0 1 0,0-1 0,0 0 0,-1 1 0,1-1 0,0 1 0,0-1 0,0 1 0,1 1 0,1 2 0,-1-1 0,1 1 0,-1 0 0,1 0 0,-1 1 0,2 7 0,-1-5 0,0 0 0,1 0 0,-1-1 0,9 12 0,-10-16 0,-1 0 0,1 0 0,0 0 0,0 0 0,0-1 0,0 1 0,0 0 0,0-1 0,0 1 0,0-1 0,1 0 0,-1 0 0,0 0 0,1 0 0,-1 0 0,6 1 0,2-3 0,1 1 0,-1-1 0,1-1 0,-1 0 0,0 0 0,0-1 0,0 0 0,0-1 0,0 0 0,0-1 0,-1 0 0,0-1 0,13-9 0,-3 0 0,0-1 0,-1-1 0,-1-1 0,27-33 0,-13 6 0,-2-1 0,-2-1 0,-2-2 0,-2 0 0,-3-2 0,-1 0 0,-3-1 0,-2-1 0,7-56 0,-20 103 0,0 1 0,-1 0 0,1-1 0,-1 1 0,-1-8 0,1 13 0,0 0 0,0 0 0,0-1 0,0 1 0,0 0 0,0 0 0,-1-1 0,1 1 0,0 0 0,0 0 0,0-1 0,0 1 0,0 0 0,0 0 0,0 0 0,0-1 0,-1 1 0,1 0 0,0 0 0,0 0 0,0 0 0,-1-1 0,1 1 0,0 0 0,0 0 0,0 0 0,-1 0 0,1 0 0,0 0 0,0 0 0,0 0 0,-1-1 0,1 1 0,0 0 0,0 0 0,-1 0 0,1 0 0,0 0 0,0 0 0,-1 0 0,1 1 0,-2 0 0,1 0 0,-1 0 0,1 0 0,-1 0 0,1 1 0,0-1 0,0 0 0,-1 1 0,1 0 0,-1 1 0,-16 27 0,1 1 0,2 0 0,1 1 0,1 0 0,-10 41 0,-30 175 0,43-192 0,-2 16 0,2 0 0,4 1 0,3 78 0,3-146 0,0-1 0,1 1 0,-1 0 0,1 0 0,0-1 0,0 1 0,3 7 0,-2-12 0,-2-7 0,-3-14 0,-2 3 300,0 1-1,-13-26 1,-1 2-4402,17 39 3370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25127,'0'0'4824,"9"-5"-4464,11-5-276,1 1-1,0 1 1,1 1-1,0 1 1,30-4-1,-11 5-22,59 0 0,10 0-60,-91 2 112,-4 0-686,-6 3-3035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20503,'0'0'920,"117"-14"8,22-4 48,43-12 16,39-11-248,-19 7 0,-29-2-504,-38 0 16,-26 7-224,-4-1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194 723 14776,'0'0'3610,"-5"16"-2635,-49 209 1518,45-185-2170,-86 434 3241,84-417-3044,4-22 394,1 1 1,-1 47-1,9-90-603,0 0 0,0-1 0,0 1 0,7-13 0,2-7-32,66-258 1183,-36 116-1040,-32 133-404,14-51-8,62-153-1,-75 221-9,2 0 0,0 0 0,1 1 0,0 1 0,2 0 0,29-27 0,-42 42 0,-1 0 0,1 1 0,0-1 0,-1 1 0,1 0 0,0-1 0,0 1 0,0 0 0,0 0 0,0 0 0,0 1 0,0-1 0,0 0 0,0 1 0,4-1 0,-5 1 0,1 0 0,0 1 0,-1-1 0,1 1 0,0 0 0,-1-1 0,1 1 0,-1 0 0,1 0 0,-1 0 0,0 0 0,1 0 0,-1 0 0,0 1 0,0-1 0,0 0 0,0 0 0,0 1 0,0-1 0,1 4 0,6 7 0,-2 2 0,0-1 0,0 1 0,-2 0 0,1 0 0,-2 0 0,4 25 0,-5-18 0,-1-1 0,0 1 0,-2 0 0,-5 40 0,3-47 0,-1 0 0,0 0 0,-1 0 0,-1 0 0,0-1 0,0 0 0,-15 21 0,15-25 0,0-1 0,-1 0 0,-1 0 0,1 0 0,-1-1 0,0 0 0,-1-1 0,1 1 0,-1-2 0,0 1 0,-12 4 0,19-9 0,0-1 0,1 1 0,-1 0 0,1-1 0,-1 1 0,0-1 0,1 0 0,-1 0 0,0 1 0,0-1 0,1 0 0,-1-1 0,0 1 0,-2-1 0,3 1 0,0 0 0,1-1 0,-1 1 0,0 0 0,1-1 0,-1 1 0,1-1 0,-1 1 0,1-1 0,-1 0 0,1 1 0,-1-1 0,1 1 0,0-1 0,-1 0 0,1 1 0,0-1 0,0 0 0,-1 1 0,1-1 0,0 0 0,0 1 0,0-2 0,0-2 0,0 0 0,0 1 0,1-1 0,-1 1 0,1-1 0,0 1 0,0-1 0,0 1 0,1 0 0,-1-1 0,1 1 0,3-4 0,13-15 0,0 0 0,2 2 0,0 0 0,33-24 0,-15 13 0,-2 2 0,2 1 0,0 2 0,2 2 0,1 2 0,1 1 0,0 2 0,69-20 0,-100 36 0,-1-1 0,1 1 0,0 1 0,0-1 0,14 0 0,-25 3 0,0 0 0,1 0 0,-1 0 0,0 0 0,0 0 0,1 0 0,-1 0 0,0 1 0,0-1 0,0 0 0,1 0 0,-1 0 0,0 0 0,0 0 0,1 0 0,-1 0 0,0 1 0,0-1 0,0 0 0,0 0 0,1 0 0,-1 0 0,0 1 0,0-1 0,0 0 0,0 0 0,0 0 0,0 1 0,1-1 0,-1 0 0,0 0 0,0 1 0,0-1 0,0 0 0,0 0 0,0 0 0,0 1 0,0-1 0,0 0 0,0 0 0,0 1 0,0-1 0,-4 14 0,3-11 0,-61 150 0,22-63 0,22-35 0,18-52 0,-1 1 0,0 0 0,1 0 0,0-1 0,-1 1 0,2 0 0,-1 0 0,0 0 0,1-1 0,0 1 0,-1 0 0,3 4 0,-2-6 0,0-1 0,-1 0 0,1 1 0,0-1 0,0 0 0,0 0 0,0 0 0,0 1 0,0-1 0,0 0 0,0 0 0,0-1 0,0 1 0,1 0 0,-1 0 0,0-1 0,1 1 0,-1 0 0,0-1 0,1 0 0,-1 1 0,3-1 0,-1 1 0,1-1 0,-1 0 0,1-1 0,-1 1 0,1-1 0,-1 1 0,1-1 0,-1 0 0,5-2 0,3-3 0,0 1 0,0-2 0,0 1 0,13-12 0,-11 7 0,0 0 0,-1-1 0,0-1 0,-1 0 0,0 0 0,-1-1 0,-1-1 0,0 0 0,11-27 0,-16 33 0,-1-1 0,0 0 0,0 0 0,-1 0 0,-1 0 0,1 0 0,-1 0 0,-1-1 0,0 1 0,-1 0 0,0 0 0,0 0 0,-1-1 0,0 1 0,-1 1 0,0-1 0,-7-15 0,4 16 0,1 0 0,-1 1 0,0 0 0,-1 0 0,0 0 0,0 1 0,-15-12 0,17 15 0,-1 0 0,0 0 0,1 0 0,-1 1 0,-1 0 0,1 0 0,0 0 0,-1 1 0,1 0 0,-1 0 0,0 1 0,-9-1 0,15 2 0,-1-1 0,0 1 0,1 0 0,-1 0 0,1 1 0,-1-1 0,1 0 0,-1 0 0,1 1 0,-1-1 0,1 1 0,-1-1 0,1 1 0,0 0 0,-1 0 0,1-1 0,0 1 0,0 0 0,-1 0 0,1 0 0,0 0 0,0 1 0,0-1 0,0 0 0,0 0 0,1 1 0,-2 1 0,2-1 0,-1-1 0,1 1 0,0 0 0,0-1 0,0 1 0,0 0 0,0 0 0,1-1 0,-1 1 0,1 0 0,-1-1 0,1 1 0,-1-1 0,1 1 0,0-1 0,0 1 0,0-1 0,0 1 0,0-1 0,0 0 0,0 1 0,0-1 0,0 0 0,3 2 0,4 3 0,0 1 0,1-2 0,0 1 0,0-1 0,0-1 0,1 0 0,0 0 0,-1 0 0,1-2 0,0 1 0,1-1 0,-1 0 0,0-1 0,1-1 0,-1 1 0,0-2 0,1 1 0,17-5 0,11-3 0,1-2 0,-1-2 0,53-24 0,-71 27 0,1 0 0,0 0 0,-1-2 0,0 0 0,32-25 0,-101 111 0,38-57 0,0 0 0,2 1 0,0 0 0,1 1 0,1-1 0,0 1 0,2 1 0,0-1 0,2 1 0,-1 37 0,3-55 0,0 1 0,0 0 0,1-1 0,-1 1 0,1 0 0,0-1 0,0 1 0,0-1 0,0 1 0,1-1 0,-1 1 0,1-1 0,0 0 0,3 4 0,-3-5 0,-1-1 0,1 1 0,-1-1 0,1 0 0,0 0 0,0 0 0,0 0 0,-1 0 0,1 0 0,0-1 0,0 1 0,0-1 0,0 1 0,0-1 0,0 0 0,0 1 0,0-1 0,0 0 0,1-1 0,-1 1 0,0 0 0,0 0 0,0-1 0,0 1 0,0-1 0,-1 0 0,3-1 0,7-2 0,-1-1 0,0-1 0,0 1 0,0-2 0,14-12 0,44-45 0,-33 29 0,138-126 0,-172 161 0,-1-1 0,1 0 0,0 1 0,-1-1 0,1 1 0,0-1 0,-1 1 0,1-1 0,0 1 0,-1-1 0,1 1 0,0 0 0,0 0 0,0-1 0,0 1 0,-1 0 0,1 0 0,0 0 0,0 0 0,0 0 0,1 0 0,-1 0 0,-1 0 0,1 1 0,-1-1 0,1 1 0,-1-1 0,1 1 0,-1-1 0,0 1 0,1-1 0,-1 1 0,0-1 0,1 1 0,-1-1 0,0 1 0,1 0 0,-1-1 0,0 1 0,0-1 0,0 1 0,0 0 0,0 0 0,1 6 0,-1 1 0,0-1 0,-1 13 0,1-18 0,-5 56 0,2-13 0,-11 52 0,14-96 0,0 0 0,-1-1 0,1 1 0,0-1 0,0 1 0,0 0 0,0-1 0,0 1 0,0 0 0,0-1 0,0 1 0,0 0 0,0-1 0,0 1 0,0 0 0,0-1 0,1 1 0,-1 0 0,0-1 0,0 1 0,1-1 0,-1 1 0,1 0 0,-1-1 0,1 0 0,-1 0 0,1 1 0,0-1 0,-1 0 0,1 0 0,-1 0 0,1-1 0,-1 1 0,1 0 0,0 0 0,-1 0 0,1 0 0,-1 0 0,1-1 0,-1 1 0,1 0 0,-1 0 0,1-1 0,0 0 0,33-27 0,-27 21 0,36-32 0,-17 14 0,0 1 0,2 1 0,47-29 0,-74 52 0,-1 0 0,1-1 0,-1 1 0,1 0 0,-1 0 0,1-1 0,-1 1 0,1 0 0,-1 0 0,1 0 0,-1 0 0,1 0 0,-1 0 0,1 0 0,-1 0 0,1 0 0,-1 0 0,1 0 0,-1 0 0,1 0 0,-1 0 0,1 0 0,-1 1 0,1-1 0,-1 0 0,1 0 0,-1 1 0,1-1 0,-1 0 0,1 1 0,0 0 0,0 1 0,0-1 0,0 0 0,0 1 0,-1-1 0,1 1 0,0-1 0,-1 1 0,0-1 0,1 4 0,2 42 0,-3-43 0,-1 24 0,0-18 0,1 0 0,-1 0 0,2 0 0,-1 0 0,1 0 0,1 0 0,0 0 0,5 16 0,-6-25 0,-1-1 0,1 1 0,-1 0 0,1 0 0,-1-1 0,1 1 0,0 0 0,-1-1 0,1 1 0,0-1 0,-1 1 0,1-1 0,0 1 0,0-1 0,0 1 0,-1-1 0,1 0 0,0 1 0,0-1 0,0 0 0,0 0 0,0 0 0,0 0 0,0 1 0,-1-1 0,1-1 0,0 1 0,0 0 0,0 0 0,0 0 0,0 0 0,0-1 0,0 1 0,-1 0 0,1-1 0,1 1 0,29-20 0,-3-4 0,-1 0 0,-1-2 0,-2-1 0,0-1 0,-2-1 0,-1-1 0,-2-1 0,29-61 0,-14 13 0,-4-2 0,32-134 0,-25 29 0,-37 175 0,-5 9 0,-9 17 0,1 8 0,1 0 0,1 1 0,1 0 0,0 1 0,-7 34 0,-19 135 0,14 13 0,19-158 0,3-1 0,7 63 0,-5-98 0,0 0 0,0 0 0,1-1 0,1 1 0,0-1 0,9 18 0,-12-28 0,1 1 0,-1-1 0,0 0 0,1 0 0,-1 1 0,1-1 0,0-1 0,0 1 0,0 0 0,0 0 0,0-1 0,0 1 0,0-1 0,0 1 0,1-1 0,-1 0 0,0 0 0,1 0 0,-1 0 0,1-1 0,-1 1 0,1-1 0,0 1 0,-1-1 0,1 0 0,-1 0 0,1 0 0,0 0 0,-1-1 0,1 1 0,-1-1 0,1 1 0,-1-1 0,1 0 0,-1 0 0,1 0 0,3-3 0,0 1 121,0-1 1,0 0-1,0 0 1,-1 0-1,0-1 0,5-5 1,10-15-4907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1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25623,'0'0'4347,"17"-1"-2813,228-2-279,-80 7-1255,-83 1 0,163-14 0,-230 6 935,-6 1-1599,1 1-3543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8:1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17287,'0'0'3448,"68"18"-3192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20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25623,'0'0'4960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35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1 918 10656,'0'0'8430,"15"-8"-8102,-14 7-323,23-12 163,0-1-1,-2-1 0,33-27 1,103-116 1056,-133 129-767,-1-1-1,-2-1 1,34-62-1,-52 85-303,-3 6-45,0 0 0,1 0-1,-1 0 1,-1 0 0,1 0 0,0-1 0,0 1-1,-1 0 1,1-4 0,-1 6 169,-3 3-135,0 1-1,0 0 0,1 0 1,-1 1-1,1-1 0,0 0 1,0 1-1,-2 7 0,-8 40-30,10-41 0,0 0-58,0 0 1,1 0-1,1 1 1,0-1-1,0 1 1,1-1-1,0 0 1,4 13-1,-3-16-21,0 0 1,1-1-1,0 1 1,0-1-1,1 0 0,0 0 1,0 0-1,1-1 1,0 1-1,0-1 0,0 0 1,8 7-1,-9-10-13,1 0 0,-1 0 1,0-1-1,1 1 0,-1-1 0,1 0 0,0 0 0,0-1 1,0 1-1,0-1 0,0 0 0,0 0 0,0-1 0,0 1 1,0-1-1,0-1 0,0 1 0,0 0 0,0-1 0,0 0 0,0-1 1,10-3-1,3-2 45,0-2 1,0 0 0,-1-1-1,22-17 1,-27 18-17,-1 0 0,0-1 0,0-1 0,-1 1 0,-1-2 0,0 1-1,10-17 1,-14 20-11,-1 0 1,0 0-1,0 0 0,-1 0 0,0-1 0,0 1 0,-1-1 0,0 0 0,0 0 0,-1 0 0,-1 0 1,1 0-1,-2-10 0,1 18-25,0-1-1,0 0 1,0 0 0,-1 1 0,1-1 0,0 0-1,-1 1 1,1-1 0,-1 0 0,1 1 0,-1-1 0,0 1-1,0-1 1,0 1 0,0-1 0,0 1 0,0 0-1,0-1 1,0 1 0,-1 0 0,1 0 0,0 0-1,-1 0 1,1 0 0,-1 0 0,1 0 0,-1 0-1,1 1 1,-1-1 0,0 1 0,1-1 0,-1 1 0,0 0-1,0-1 1,1 1 0,-1 0 0,0 0 0,-2 0-1,0 1 6,-1 0 0,1 1-1,0-1 1,0 1-1,0-1 1,0 1-1,0 1 1,0-1 0,1 0-1,-1 1 1,1 0-1,0 0 1,-1 0 0,-3 5-1,0 1-9,0 1 0,1-1 0,0 1 1,0 0-1,1 1 0,1-1 0,0 1 0,0 0 0,1 0 0,-3 19 1,6-24-10,-1 0 0,1-1 0,0 1 0,0 0 0,1 0 0,-1 0 0,1-1 0,1 1 0,-1 0 0,1-1 0,0 1 0,0-1 0,1 0 0,-1 0 0,1 0 0,0 0 0,1 0 0,-1 0 0,1-1 0,0 0 0,0 0 0,0 0 0,7 4 0,-7-5 5,0 0 0,1-1 1,-1 0-1,1 0 0,0 0 1,0-1-1,-1 1 0,1-1 1,0 0-1,0 0 0,0-1 1,0 0-1,0 0 0,0 0 1,1 0-1,-1-1 0,5-1 1,10-3 23,-1-1 1,0 0-1,19-10 1,-15 6 7,15-7 62,52-34-1,-52 28 37,46-20 0,60-16 551,-143 59-672,-1-1 0,1 1 0,0-1 0,-1 1 0,1 0 0,0 0 0,-1-1 0,1 1 0,0 0 0,0 0 0,-1 0 1,1 0-1,0 0 0,0 0 0,-1 0 0,1 0 0,0 0 0,0 0 0,-1 0 0,1 0 0,0 1 0,-1-1 0,1 0 0,0 1 0,-1-1 0,2 1 1,-1 0-1,-1 1 0,1 0 1,0 0-1,-1 0 1,1-1-1,-1 1 0,1 0 1,-1 0-1,0 3 1,0-4-17,3 12 17,-2 2 77,-2-15-82,0 0 0,1 0 1,-1 1-1,0-1 0,1 0 0,-1 0 0,0 0 1,1 0-1,-1 0 0,0 0 0,0 0 0,1 0 1,-1 0-1,0 0 0,1-1 0,-1 1 1,0 0-1,1 0 0,-1-1 0,0 1 0,1 0 1,-1-1-1,1 1 0,-2-1 0,-8-3 22,-1 0 0,0 1 0,1 0 0,-1 1 0,0 0 0,0 1 0,-1 0 0,1 1-1,0 0 1,0 1 0,-22 4 0,18-2-7,-1 1 0,1 1 1,0 0-1,0 1 0,0 1 0,1 0 0,-24 16 0,35-21-20,-1 1-1,0 0 1,1 0-1,0 0 1,-1 0-1,1 1 1,0-1-1,1 1 1,-1 0-1,1 0 1,0 0-1,0 0 1,0 0-1,0 0 1,1 1-1,-3 7 1,4-8-2,0 0 1,0 0-1,0 0 0,1 0 1,-1 0-1,1 0 1,0 0-1,0 0 0,0 0 1,1 0-1,-1-1 1,1 1-1,0-1 1,0 1-1,0-1 0,1 0 1,-1 1-1,1-1 1,4 4-1,-1-2 10,-1-1 1,1 0-1,0 0 0,0 0 0,1-1 1,-1 0-1,1 0 0,0 0 0,0-1 1,-1 0-1,1 0 0,1-1 0,-1 0 1,0 0-1,0-1 0,0 0 0,0 0 1,14-2-1,6-3 58,0 0-1,-1-2 1,43-16-1,-5-1-19,136-54 6,-164 66-55,-45 18 0,1 1 0,0 1 0,0 0 0,1 0 0,-1 0 0,2 1 0,-11 17 0,15-22 0,1 0 0,-1 0 0,1 0 0,0 0 0,0 0 0,0 0 0,0 0 0,1 1 0,0-1 0,0 0 0,0 0 0,0 1 0,1-1 0,-1 0 0,1 0 0,2 6 0,-2-7 0,0-1 0,0 1 0,1 0 0,-1-1 0,1 1 0,0 0 0,0-1 0,0 0 0,0 1 0,0-1 0,0 0 0,0 0 0,1-1 0,-1 1 0,1 0 0,0-1 0,-1 1 0,1-1 0,0 0 0,0 0 0,0 0 0,0 0 0,4 0 0,-5 0 0,0-1 0,1 0 0,-1 0 0,0 0 0,1 0 0,-1 0 0,0 0 0,0 0 0,1-1 0,-1 1 0,0-1 0,0 0 0,0 0 0,1 0 0,-1 0 0,0 0 0,0 0 0,-1 0 0,4-2 0,-3 0 0,0 0 0,0 1 0,0-1 0,0 0 0,0 0 0,0 0 0,-1 0 0,1 0 0,-1-1 0,0 1 0,1-6 0,0 0 0,-1-1 0,0 0 0,-1 0 0,1 0 0,-2 0 0,0 0 0,-4-18 0,4 24 0,0 0 0,0-1 0,-1 1 0,0 0 0,0 0 0,0 0 0,0 0 0,-1 0 0,1 0 0,-1 1 0,0-1 0,0 1 0,0 0 0,-1 0 0,1 0 0,-1 0 0,0 1 0,1-1 0,-8-2 0,11 5 0,0 0 0,-1-1 0,1 1 0,0 0 0,0 0 0,0 0 0,0 0 0,-1 0 0,1 0 0,0-1 0,0 1 0,0 0 0,0 0 0,0 0 0,0-1 0,-1 1 0,1 0 0,0 0 0,0 0 0,0-1 0,0 1 0,0 0 0,0 0 0,0 0 0,0-1 0,0 1 0,0 0 0,0 0 0,0-1 0,0 1 0,0 0 0,0 0 0,0 0 0,0-1 0,0 1 0,1 0 0,-1 0 0,0 0 0,0-1 0,0 1 0,0 0 0,0 0 0,0 0 0,1 0 0,-1-1 0,0 1 0,0 0 0,0 0 0,0 0 0,1 0 0,-1 0 0,0 0 0,0-1 0,0 1 0,1 0 0,-1 0 0,0 0 0,0 0 0,0 0 0,1 0 0,-1 0 0,20-7 0,-15 5 0,33-12 0,50-12 0,-71 23 0,0 0 0,0 1 0,0 0 0,1 1 0,28 3 0,-44-2 0,1 1 0,0-1 0,0 0 0,0 1 0,0 0 0,0 0 0,0 0 0,0 0 0,-1 0 0,1 0 0,-1 1 0,1-1 0,-1 1 0,1 0 0,-1 0 0,0 0 0,0 0 0,0 0 0,0 0 0,0 1 0,0-1 0,0 1 0,1 3 0,-1 0 0,0-1 0,-1 1 0,0-1 0,0 1 0,-1-1 0,1 1 0,-1-1 0,-1 1 0,1 0 0,-1-1 0,-1 7 0,1-9 0,1-1 0,-1 1 0,1-1 0,0 1 0,-1 0 0,1-1 0,1 1 0,-1 3 0,6-3 0,8-6 0,-2-4 0,0 1 0,-1-2 0,1 1 0,13-14 0,-15 12 0,1 1 0,0 0 0,0 1 0,21-11 0,-31 18 0,0-1 0,0 0 0,0 1 0,1-1 0,-1 1 0,0 0 0,0-1 0,1 1 0,-1 0 0,0 0 0,1 0 0,-1-1 0,0 2 0,1-1 0,-1 0 0,0 0 0,1 0 0,-1 1 0,0-1 0,1 0 0,-1 1 0,0-1 0,2 2 0,-1 0 0,-1-1 0,0 0 0,-1 1 0,1-1 0,0 0 0,0 1 0,0 0 0,-1-1 0,1 1 0,-1-1 0,1 1 0,-1 0 0,0-1 0,0 1 0,0-1 0,0 3 0,0 6 0,-1 0 0,0 0 0,-1 0 0,0-1 0,-4 12 0,1 5 0,5-26 0,0 0 0,0 0 0,0 0 0,0 1 0,0-1 0,0 0 0,0 0 0,0 1 0,0-1 0,0 0 0,0 0 0,0 1 0,1-1 0,-1 0 0,0 0 0,0 0 0,0 1 0,0-1 0,1 0 0,-1 0 0,0 0 0,0 0 0,0 0 0,1 1 0,-1-1 0,0 0 0,0 0 0,0 0 0,1 0 0,-1 0 0,0 0 0,14-4 0,41-35 0,-40 27 0,1 1 0,21-11 0,-36 21 0,-1 1 0,1-1 0,0 1 0,-1-1 0,1 1 0,0 0 0,-1 0 0,1-1 0,0 1 0,-1 0 0,1 0 0,0 0 0,0 0 0,-1 0 0,1 0 0,0 0 0,0 0 0,-1 0 0,1 0 0,0 0 0,0 0 0,-1 0 0,1 1 0,0-1 0,-1 0 0,1 1 0,0-1 0,-1 0 0,1 1 0,0-1 0,-1 1 0,1-1 0,-1 1 0,1-1 0,-1 1 0,1-1 0,-1 1 0,1 0 0,-1-1 0,0 1 0,1 1 0,1 3 0,-1 0 0,0 0 0,0 0 0,0 0 0,0 7 0,2 9 0,-3-19 0,0-1 0,1 0 0,-1 1 0,0-1 0,1 0 0,-1 1 0,1-1 0,-1 0 0,1 0 0,0 0 0,0 0 0,0 1 0,-1-1 0,1 0 0,0 0 0,0-1 0,0 1 0,0 0 0,1 0 0,-1 0 0,0-1 0,0 1 0,0 0 0,1-1 0,-1 1 0,0-1 0,0 0 0,1 1 0,-1-1 0,1 0 0,-1 0 0,0 0 0,1 0 0,-1 0 0,0 0 0,1 0 0,-1 0 0,0-1 0,1 1 0,-1 0 0,0-1 0,2 0 0,5-3 0,1 0 0,-1 0 0,0-1 0,14-11 0,-17 13 0,20-17 0,-1-1 0,-1-1 0,-1-1 0,-1-1 0,24-34 0,-17 17 0,-3-2 0,35-76 0,-45 84 0,-2 0 0,-1-1 0,9-46 0,-21 82 0,0-1 0,1 0 0,-1 0 0,0 1 0,0-1 0,0 0 0,0 0 0,0 0 0,0 1 0,0-1 0,0 0 0,0 0 0,0 0 0,0 1 0,-1-1 0,1 0 0,0 0 0,-1 1 0,1-1 0,0 0 0,-1 1 0,1-1 0,-1 0 0,0 1 0,0 0 0,1 0 0,-1 0 0,0 1 0,1-1 0,-1 0 0,1 1 0,-1-1 0,0 0 0,1 1 0,-1-1 0,1 1 0,-1-1 0,1 1 0,-1-1 0,1 1 0,0-1 0,-1 1 0,1 0 0,0-1 0,-1 1 0,1-1 0,0 1 0,0 0 0,-1-1 0,1 1 0,0 1 0,-13 33 0,2 0 0,1 1 0,2 0 0,1 0 0,2 1 0,2 0 0,1 0 0,2 0 0,1 0 0,2 0 0,10 48 0,-11-80 0,-1-1 0,1 0 0,-1 0 0,1 0 0,0 0 0,1-1 0,4 7 0,-7-9 0,1 0 0,-1-1 0,0 1 0,1 0 0,-1-1 0,1 1 0,0 0 0,-1-1 0,1 1 0,-1-1 0,1 1 0,0-1 0,-1 1 0,1-1 0,0 0 0,0 1 0,-1-1 0,1 0 0,0 0 0,0 1 0,-1-1 0,1 0 0,0 0 0,0 0 0,0 0 0,0 0 0,-1 0 0,1 0 0,0 0 0,0 0 0,0-1 0,-1 1 0,1 0 0,0 0 0,0-1 0,-1 1 0,1 0 0,0-1 0,-1 1 0,1-1 0,0 1 0,-1-1 0,1 1 0,0-1 0,-1 0 0,1 0 0,7-11 0,-1 1 0,-1-1 0,0-1 0,7-19 0,8-17 0,-21 48 0,1 0 0,0 0 0,0-1 0,1 1 0,-1 0 0,0 0 0,0 0 0,0 0 0,1 0 0,-1 0 0,0 1 0,1-1 0,-1 0 0,1 1 0,-1-1 0,1 1 0,1-1 0,33-5 0,-15 4 0,123-31 0,-143 32 0,0 1 0,0 0 0,0-1 0,0 1 0,0 0 0,0 0 0,0 0 0,0 0 0,0 0 0,0 0 0,0 0 0,0 0 0,0 1 0,-1-1 0,1 0 0,0 0 0,0 1 0,0-1 0,0 1 0,0-1 0,0 1 0,-1-1 0,1 1 0,0-1 0,0 1 0,-1 0 0,1-1 0,0 1 0,-1 0 0,2 1 0,-1 2 0,0-1 0,1 1 0,-1 0 0,-1-1 0,1 1 0,0 6 0,1 1 0,-1 1 0,0-3 0,0 0 0,1 0 0,-1 0 0,2-1 0,-1 1 0,1-1 0,1 1 0,-1-1 0,8 12 0,-10-20 0,0 1 0,0 0 0,0 0 0,0-1 0,0 1 0,0-1 0,0 1 0,0-1 0,0 1 0,0-1 0,0 1 0,1-1 0,-1 0 0,0 0 0,0 0 0,0 0 0,0 0 0,1 0 0,-1 0 0,0 0 0,0 0 0,0 0 0,0 0 0,1-1 0,-1 1 0,0-1 0,0 1 0,0-1 0,0 1 0,0-1 0,0 0 0,0 1 0,0-1 0,1-1 0,7-4 0,-1-1 0,14-13 0,-15 14 0,128-116 0,-134 121 0,0 0 0,-1 0 0,1 0 0,0 0 0,0 1 0,0-1 0,0 0 0,0 1 0,0-1 0,0 0 0,0 1 0,0 0 0,0-1 0,0 1 0,0 0 0,0-1 0,0 1 0,0 0 0,1 0 0,-1 0 0,0 0 0,2 0 0,-2 1 0,0-1 0,0 1 0,-1 0 0,1-1 0,0 1 0,-1 0 0,1 0 0,-1 0 0,1-1 0,-1 1 0,1 0 0,-1 0 0,0 0 0,1 0 0,-1 0 0,0 0 0,0 0 0,1 0 0,-1 0 0,0 1 0,0 10 0,0 0 0,-1-1 0,-2 16 0,2-22 0,-5 25 0,4-24 0,0 0 0,1 1 0,0 0 0,0-1 0,0 1 0,1 13 0,1-20 0,-1 1 0,0-1 0,1 0 0,-1 1 0,1-1 0,-1 0 0,0 0 0,1 1 0,-1-1 0,1 0 0,-1 0 0,1 0 0,-1 1 0,1-1 0,-1 0 0,1 0 0,-1 0 0,1 0 0,-1 0 0,1 0 0,-1 0 0,1 0 0,-1 0 0,1 0 0,-1-1 0,1 1 0,-1 0 0,1 0 0,-1 0 0,1-1 0,-1 1 0,1 0 0,-1 0 0,1-1 0,0 0 0,23-11 0,-21 10 0,20-12 0,-18 10 0,0 0 0,1 0 0,0 1 0,-1 0 0,1 0 0,1 1 0,-1 0 0,0 0 0,0 0 0,13-1 0,-18 3 0,1 0 0,-1 1 0,0-1 0,1 1 0,-1-1 0,0 1 0,1 0 0,-1 0 0,0-1 0,0 1 0,1 0 0,-1 0 0,0 0 0,0 0 0,0 0 0,0 1 0,1 1 0,17 28 0,-11-17 0,-5-11 0,-1 0 0,1 0 0,0-1 0,-1 1 0,1 0 0,1-1 0,-1 0 0,0 1 0,0-1 0,1-1 0,-1 1 0,1 0 0,0-1 0,-1 0 0,1 0 0,0 0 0,0 0 0,0 0 0,0-1 0,0 0 0,0 0 0,0 0 0,-1 0 0,6-1 0,9-3 0,1 1 0,-1-2 0,31-12 0,-38 13 0,3-3 0,1 0 0,-1 0 0,0-1 0,-1-1 0,0 0 0,0-1 0,-1-1 0,15-15 0,-27 26 0,-1 0 0,1 0 0,0 0 0,0 0 0,0 0 0,0 0 0,0 0 0,0 0 0,0 0 0,0 0 0,0 0 0,-1 0 0,1 0 0,0 0 0,0 0 0,0 0 0,0 0 0,0 0 0,0 0 0,0 0 0,0 0 0,0 0 0,-1 0 0,1 0 0,0 0 0,0 0 0,0-1 0,0 1 0,0 0 0,0 0 0,0 0 0,0 0 0,0 0 0,0 0 0,0 0 0,0 0 0,0 0 0,0 0 0,0-1 0,0 1 0,0 0 0,0 0 0,0 0 0,0 0 0,0 0 0,0 0 0,0 0 0,0 0 0,0 0 0,0-1 0,0 1 0,-9 3 0,-3 5 0,1 0 0,0 0 0,1 1 0,0 1 0,0 0 0,1 0 0,0 1 0,1 0 0,-10 18 0,15-25 0,1 1 0,1-1 0,-1 0 0,0 1 0,0 6 0,1-10 0,1-1 0,0 0 0,0 1 0,0-1 0,-1 1 0,1-1 0,0 1 0,0-1 0,0 0 0,0 1 0,0-1 0,0 1 0,0-1 0,0 1 0,0-1 0,0 1 0,0-1 0,0 0 0,0 1 0,0-1 0,0 1 0,1-1 0,-1 1 0,0-1 0,0 0 0,0 1 0,1-1 0,-1 1 0,0-1 0,1 0 0,-1 1 0,0-1 0,1 0 0,-1 0 0,0 1 0,1-1 0,-1 0 0,0 0 0,1 1 0,-1-1 0,1 0 0,-1 0 0,0 0 0,1 0 0,-1 0 0,1 0 0,-1 0 0,1 0 0,-1 0 0,1 0 0,-1 0 0,1 0 0,-1 0 0,0 0 0,1 0 0,-1 0 0,1 0 0,-1 0 0,1-1 0,-1 1 0,0 0 0,1 0 0,-1 0 0,0-1 0,1 1 0,-1 0 0,1-1 0,9-4 0,-1-1 0,1-1 0,-1 1 0,0-1 0,-1-1 0,0 0 0,0 0 0,0-1 0,-1 1 0,9-15 0,-15 20 0,0 1 0,0 0 0,0 0 0,1 0 0,-1 0 0,1 0 0,0 0 0,-1 1 0,1-1 0,0 0 0,0 1 0,0-1 0,0 1 0,4-2 0,-5 3 0,0 0 0,0 0 0,0 0 0,0 0 0,0 0 0,1 0 0,-1 0 0,0 1 0,0-1 0,0 0 0,0 1 0,0-1 0,0 0 0,0 1 0,0 0 0,0-1 0,0 1 0,-1-1 0,1 1 0,0 0 0,0 0 0,0-1 0,-1 1 0,1 0 0,0 0 0,-1 0 0,1 0 0,-1 0 0,1 0 0,-1 0 0,0 0 0,1 0 0,-1 1 0,2 3 0,1 0 0,0 0 0,-1-1 0,1 1 0,1-1 0,-1 1 0,1-1 0,0-1 0,-1 1 0,2 0 0,-1-1 0,0 0 0,1 0 0,-1 0 0,1 0 0,0-1 0,0 0 0,0 0 0,0 0 0,0-1 0,1 1 0,-1-1 0,0-1 0,1 1 0,-1-1 0,1 0 0,-1 0 0,1 0 0,-1-1 0,0 0 0,1 0 0,6-2 0,7-4 0,-1-1 0,0 0 0,0-2 0,0 0 0,-1-1 0,-1 0 0,0-2 0,22-21 0,-18 13 0,-1-2 0,0 0 0,-2-1 0,0-1 0,15-31 0,-7 5 0,-3-2 0,-2 0 0,23-95 0,-36 124 0,-5 18 0,0-1 0,0-1 0,-1 1 0,1 0 0,-1 0 0,-1 0 0,0-8 0,0 15 0,0 0 0,0-1 0,0 1 0,0 0 0,0 0 0,0 0 0,0 0 0,0 0 0,0 0 0,0 0 0,0 0 0,0 0 0,0 0 0,0-1 0,0 1 0,0 0 0,0 0 0,0 0 0,0 0 0,0 0 0,0 0 0,0 0 0,-1 0 0,1 0 0,0 0 0,0 0 0,0 0 0,0 0 0,0 0 0,0 0 0,0 0 0,0 0 0,0 0 0,0 0 0,-1 0 0,1 0 0,0 0 0,0 0 0,0 0 0,0 0 0,0 0 0,0 0 0,0 0 0,0 0 0,0 0 0,0 0 0,0 0 0,-1 0 0,1 0 0,0 0 0,0 0 0,0 0 0,0 0 0,0 0 0,0 0 0,0 0 0,0 0 0,0 0 0,0 1 0,0-1 0,0 0 0,-8 8 0,-5 12 0,-3 19 0,2 1 0,1 1 0,2 0 0,2 0 0,-5 55 0,1 102 0,13-194 0,0 0 0,0 1 0,0-1 0,1 0 0,-1 0 0,1 0 0,0 0 0,1 0 0,1 6 0,-2-9 0,-1 0 0,1-1 0,-1 1 0,1 0 0,0 0 0,-1-1 0,1 1 0,0-1 0,0 1 0,-1 0 0,1-1 0,0 1 0,0-1 0,0 0 0,0 1 0,0-1 0,-1 0 0,2 1 0,0-1 0,0 0 0,0 0 0,0 0 0,0 0 0,0-1 0,0 1 0,-1 0 0,1-1 0,0 1 0,0-1 0,0 0 0,1-1 0,17-9 0,-1-2 0,0 0 0,-1-2 0,26-24 0,-30 25 0,5 1 0,-19 13 0,1-1 0,-1 1 0,0 0 0,1 0 0,-1 0 0,0 0 0,1 0 0,-1 0 0,0 0 0,1 0 0,-1 0 0,0 0 0,1 0 0,-1 0 0,0 0 0,1 0 0,-1 0 0,0 0 0,1 0 0,-1 0 0,0 0 0,1 0 0,-1 0 0,0 1 0,1-1 0,-1 0 0,0 0 0,0 0 0,1 1 0,-1-1 0,0 0 0,0 0 0,1 1 0,-1-1 0,0 0 0,0 0 0,0 1 0,1-1 0,-1 0 0,0 1 0,0-1 0,0 0 0,0 1 0,0-1 0,0 0 0,0 1 0,0-1 0,0 1 0,0-1 0,0 0 0,0 1 0,0-1 0,0 0 0,0 1 0,0-1 0,0 0 0,0 1 0,0-1 0,-1 0 0,1 1 0,-6 57 0,3-41 0,0 1 0,2-1 0,0 1 0,1 0 0,1-1 0,5 32 0,-6-47 0,1 0 0,-1 0 0,1 0 0,0 0 0,0 0 0,0 0 0,0 0 0,0-1 0,0 1 0,0 0 0,0-1 0,1 1 0,-1-1 0,1 0 0,-1 1 0,1-1 0,0 0 0,-1 0 0,1 0 0,3 2 0,-2-2 0,1 0 0,0-1 0,-1 1 0,1-1 0,0 1 0,0-1 0,-1 0 0,1 0 0,0-1 0,5 0 0,5-3 0,0 0 0,0 0 0,-1-2 0,23-12 0,62-36 0,-104 60 0,0 1 0,1 0 0,-1 1 0,2-1 0,-1 1 0,-6 15 0,10-18 0,0 0 0,0 0 0,0 0 0,1 0 0,0 0 0,0 0 0,0 0 0,1 0 0,0 0 0,-1 0 0,4 7 0,-4-10 0,1-1 0,-1 1 0,1-1 0,0 1 0,-1-1 0,1 0 0,0 0 0,0 1 0,0-1 0,0 0 0,0 0 0,0 0 0,0 0 0,0 0 0,1 0 0,-1 0 0,0 0 0,1 0 0,-1-1 0,0 1 0,1-1 0,-1 1 0,1-1 0,-1 1 0,1-1 0,-1 0 0,1 0 0,-1 1 0,1-1 0,-1 0 0,1 0 0,-1-1 0,1 1 0,-1 0 0,1 0 0,-1-1 0,1 1 0,-1-1 0,0 0 0,2 0 0,1-1 0,0-1 0,0 1 0,0-1 0,-1 1 0,1-1 0,-1 0 0,0-1 0,1 1 0,-2-1 0,1 1 0,0-1 0,-1 0 0,0 0 0,0 0 0,0 0 0,0 0 0,0 0 0,-1-1 0,0 1 0,0-1 0,0-4 0,1-4 0,-1 1 0,0-1 0,-1 0 0,0 0 0,-1 1 0,-3-17 0,2 25 0,1-1 0,-1 1 0,1 0 0,-1 0 0,-1 0 0,1 0 0,0 0 0,-1 0 0,-4-4 0,-32-31 0,20 21 0,19 17 0,-1 1 0,1 0 0,0 0 0,0-1 0,0 1 0,0 0 0,0 0 0,0-1 0,0 1 0,0 0 0,0 0 0,1-1 0,-1 1 0,0 0 0,0 0 0,0-1 0,0 1 0,0 0 0,0 0 0,0-1 0,1 1 0,-1 0 0,0 0 0,0 0 0,0-1 0,0 1 0,1 0 0,-1 0 0,0 0 0,0 0 0,1-1 0,-1 1 0,0 0 0,0 0 0,1 0 0,-1 0 0,0 0 0,0 0 0,1 0 0,-1 0 0,0 0 0,0 0 0,1 0 0,-1 0 0,0 0 0,0 0 0,1 0 0,-1 0 0,20-4 0,-16 3 0,29-5 0,65-11 0,-84 16 0,0 0 0,0 1 0,-1 1 0,1 0 0,17 3 0,-28-3 0,0 0 0,-1 0 0,1 0 0,0 0 0,0 0 0,-1 1 0,1-1 0,-1 1 0,1 0 0,-1 0 0,0 0 0,0 0 0,0 0 0,0 0 0,0 0 0,0 1 0,0-1 0,-1 1 0,1-1 0,-1 1 0,0 0 0,2 5 0,-1 1 0,1 1 0,-2-1 0,1 1 0,-2 0 0,1 13 0,-2-22 0,1 0 0,0-1 0,0 1 0,0 0 0,0-1 0,0 1 0,0 0 0,0 0 0,0-1 0,0 1 0,0 0 0,0 0 0,1-1 0,-1 1 0,0 0 0,0 0 0,1-1 0,-1 1 0,0 0 0,1-1 0,-1 1 0,1-1 0,-1 1 0,1 0 0,-1-1 0,1 1 0,-1-1 0,1 0 0,0 1 0,-1-1 0,1 1 0,0-1 0,-1 0 0,1 1 0,0-1 0,-1 0 0,1 0 0,0 0 0,0 1 0,-1-1 0,1 0 0,0 0 0,0 0 0,-1 0 0,1 0 0,0 0 0,0-1 0,-1 1 0,2 0 0,4-2 0,0-1 0,0 0 0,0 1 0,10-8 0,-7 4 0,0 1 0,-3 1 0,0 0 0,1 1 0,-1 0 0,1 0 0,9-3 0,-14 6 0,-1 0 0,1-1 0,-1 1 0,0 0 0,1 0 0,-1 0 0,1 0 0,-1 0 0,1 0 0,-1 1 0,1-1 0,-1 0 0,1 1 0,-1-1 0,0 1 0,1 0 0,-1-1 0,0 1 0,1 0 0,-1 0 0,0 0 0,0 0 0,0 0 0,0 0 0,0 0 0,0 0 0,0 0 0,0 0 0,0 1 0,0-1 0,0 3 0,3 3 198,-1 1 1,0-1-1,0 1 1,3 15-1,-6-20-528,1 1-1,-1-1 0,0 0 0,0 1 0,0-1 1,0 0-1,-1 1 0,1-1 0,-1 0 1,0 0-1,0 1 0,0-1 0,0 0 1,-2 3-1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35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18695,'0'0'4088,"18"-59"-4128,-12 53 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36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43 14872,'0'0'2111,"79"-12"-1351,-19 6-72,15-2 8,5-3-184,-1 5 8,3 6-96,-15 4 8,-15 3-112,-11 1 0,-21 4-168,-10-2 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36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14672,'0'0'2279,"84"13"-1471,-13-1-416,-41-2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37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1 356 9440,'0'0'6614,"14"0"-5933,-6 0-563,-1 1-32,0-1-1,-1 0 1,1-1-1,-1 1 0,1-1 1,0-1-1,-1 1 0,1-1 1,-1 0-1,0 0 1,0-1-1,0 0 0,7-4 1,22-18 564,-2-2 0,-1 0 0,-1-3-1,-2 0 1,-1-2 0,-1-1 0,-2-1 0,35-61 0,-80 188 2381,16-66-2735,1 0 0,1 0 0,2 37 1,0-62-267,0 0 1,0 1-1,1-1 0,-1 0 1,1 0-1,0 1 1,-1-1-1,1 0 0,0 0 1,1 0-1,-1 0 1,0 0-1,0 0 0,1 0 1,-1-1-1,1 1 1,0 0-1,-1-1 0,1 1 1,0-1-1,0 1 1,0-1-1,0 0 0,0 0 1,0 0-1,0 0 1,1 0-1,-1-1 0,0 1 1,0-1-1,1 1 1,-1-1-1,0 0 0,3 0 1,4 0 47,0 0 0,0-1 0,0 0 0,0 0 0,0-1 0,-1 0 0,13-6 0,5-2 180,-2-2 1,1-1-1,-2-1 0,0-2 1,39-32-1,-24 13 211,-2-1 0,39-50 0,-71 84-469,-6 11 0,-7 13 0,4-13 0,-17 35 0,-1-2 0,-3 0 0,-41 51 0,67-93 0,-1 0 0,1 1 0,-1-1 0,1 0 0,0 0 0,-1 1 0,1-1 0,0 0 0,0 1 0,-1-1 0,1 0 0,0 1 0,-1-1 0,1 0 0,0 1 0,0-1 0,0 1 0,0-1 0,-1 1 0,1-1 0,0 0 0,0 1 0,0-1 0,0 1 0,0-1 0,0 1 0,0-1 0,0 1 0,13-3 0,8-3 0,179-11 0,-72 8 0,-48-2 0,-80 10 15,0 0-1,0 0 1,0 0-1,0 0 1,0-1 0,0 1-1,-1 0 1,1 0-1,0 0 1,0 0 0,0 0-1,0 0 1,0-1-1,0 1 1,0 0 0,0 0-1,0 0 1,0 0-1,0 0 1,0-1 0,0 1-1,0 0 1,0 0-1,1 0 1,-1 0 0,0 0-1,0 0 1,0-1-1,0 1 1,0 0 0,0 0-1,0 0 1,0 0-1,0 0 1,0 0 0,1 0-1,-1 0 1,0 0-1,0-1 1,0 1-1,0 0 1,0 0 0,0 0-1,0 0 1,1 0-1,-1 0 1,0 0 0,0 0-1,0 0 1,0 0-1,0 0 1,1 0 0,-1 0-1,0 0 1,0 0-1,0 0 1,0 0 0,0 0-1,0 0 1,1 0-1,-1 0 1,0 0 0,0 0-1,0 1 1,0-1-1,0 0 1,0 0 0,1 0-1,-8-5-5050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37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85 17687,'0'0'2576,"83"-52"-2208,-23 34-424,4 4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5.5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0 761 8936,'0'0'5356,"13"-9"-4742,-9 6-572,124-107 1687,61-89 723,-167 175-1640,29-43 0,-42 48 56,-8 12 33,-9 12-185,-3 7-573,0 0-1,1 0 1,1 1 0,0 1-1,1 0 1,1 0 0,0 0-1,-10 30 1,15-36-93,0-1 1,0 1-1,0 0 1,1 0-1,0 0 1,1 0-1,0 0 1,0 0-1,0-1 1,3 11 0,-2-14-22,0 0 0,0 0 0,0-1 0,1 1 1,-1-1-1,1 1 0,0-1 0,0 1 1,1-1-1,-1 0 0,0 0 0,1 0 1,0-1-1,0 1 0,0 0 0,0-1 0,0 0 1,0 0-1,1 0 0,-1 0 0,1 0 1,5 1-1,1 0 36,-1-1 0,1-1 0,-1 0 0,1 0-1,-1-1 1,1 0 0,-1 0 0,1-1 0,0 0 0,-1-1 0,0 0 0,1-1 0,9-4 0,-5 1 59,1 0 1,-1-1-1,0 0 0,-1-1 1,0-1-1,0 0 0,15-16 1,-12 8 172,-1-1 0,-1-1 1,0 0-1,-1-1 0,-2 0 1,0-1-1,14-36 0,-25 54 294,-4 7-348,-5 11-98,3-1-53,-29 75 321,30-76-302,2 0 0,0 0 0,0 0 0,1 0 0,0 16 0,1-16 19,1 5 162,1-17-287,-1-1 0,1 0 0,0 0 0,-1 1 1,1-1-1,0 0 0,-1 0 0,1 0 0,0 0 1,-1 0-1,1 0 0,0 0 0,-1 0 0,1 0 0,0 0 1,-1 0-1,1-1 0,0 1 0,-1 0 0,1 0 0,0-1 1,-1 1-1,1 0 0,-1-1 0,1 1 0,0-1 1,-1 1-1,1 0 0,0-2 0,31-20-5,54-46 0,-59 44 0,2 1 0,41-25 0,-69 47 0,1 0 0,0-1 0,0 1 0,0 1 0,0-1 0,0 0 0,0 0 0,0 1 0,0-1 0,0 1 0,1 0 0,-1-1 0,0 1 0,0 0 0,0 0 0,0 0 0,1 1 0,-1-1 0,0 1 0,4 0 0,-5 1 0,1-1 0,-1 0 0,1 1 0,-1-1 0,1 1 0,-1-1 0,0 1 0,1 0 0,-1-1 0,0 1 0,0 0 0,-1 0 0,1 0 0,0 0 0,-1 0 0,1 0 0,-1 0 0,1 0 0,-1 0 0,0 0 0,0 0 0,0 3 0,0 25 0,-1-1 0,-1 1 0,-2 0 0,-9 34 0,29-71 0,12-14 0,0-1 0,25-27 0,23-18 0,-72 64 0,1-1 0,1 1 0,-1-1 0,0 2 0,1-1 0,7-2 0,-13 5 0,1-1 0,-1 1 0,0 0 0,0 0 0,1 1 0,-1-1 0,0 0 0,0 0 0,1 0 0,-1 0 0,0 0 0,0 0 0,1 0 0,-1 0 0,0 0 0,0 0 0,0 1 0,1-1 0,-1 0 0,0 0 0,0 0 0,0 0 0,1 1 0,-1-1 0,0 0 0,0 0 0,0 0 0,0 1 0,0-1 0,0 0 0,1 0 0,-1 0 0,0 1 0,0-1 0,0 0 0,0 0 0,0 1 0,0-1 0,0 0 0,0 0 0,0 1 0,0-1 0,0 15 0,0-12 0,-1 40 0,0-12 0,4 34 0,-3-63 0,0 0 0,0 0 0,0 0 0,1 0 0,-1 0 0,1 0 0,-1 0 0,1 0 0,0 0 0,0 0 0,0 0 0,0-1 0,0 1 0,0 0 0,0-1 0,0 1 0,1-1 0,-1 1 0,1-1 0,-1 0 0,1 0 0,1 2 0,0-2 0,-1-1 0,1 1 0,-1 0 0,1-1 0,0 0 0,-1 1 0,1-1 0,0 0 0,-1 0 0,1-1 0,0 1 0,-1-1 0,1 1 0,3-2 0,6-2 0,-1-1 0,1-1 0,-1 0 0,0 0 0,17-14 0,67-61 0,-95 81 0,0-1 0,1 1 0,-1-1 0,1 1 0,-1-1 0,0 1 0,1 0 0,-1-1 0,1 1 0,0 0 0,-1-1 0,1 1 0,-1 0 0,1 0 0,-1 0 0,1-1 0,0 1 0,-1 0 0,1 0 0,-1 0 0,1 0 0,0 0 0,-1 0 0,1 0 0,0 0 0,0 1 0,-1-1 0,1 1 0,-1-1 0,1 1 0,-1 0 0,1-1 0,-1 1 0,0-1 0,1 1 0,-1 0 0,0-1 0,0 1 0,1 0 0,-1-1 0,0 1 0,0 0 0,0-1 0,0 2 0,-1 37 0,1-39 0,-8 43 0,-17 60 0,8-39 0,-30 116 0,-20 88 0,64-257 0,0 1 0,-7 18 0,18-54 0,5-28 0,9-32 0,-4 28 0,52-149 0,-50 154 0,52-92 0,-60 124 0,20-26 0,-27 38 0,1 1 0,-1 1 0,1-1 0,0 1 0,1 0 0,-1 0 0,11-5 0,-16 9 0,0 1 0,0-1 0,-1 1 0,1 0 0,0-1 0,0 1 0,0 0 0,0 0 0,0-1 0,-1 1 0,1 0 0,0 0 0,0 0 0,0 0 0,0 0 0,0 0 0,0 1 0,-1-1 0,1 0 0,0 0 0,0 1 0,0-1 0,0 0 0,-1 1 0,2 0 0,0 0 0,-1 0 0,0 1 0,0-1 0,0 1 0,0-1 0,0 1 0,0-1 0,-1 1 0,1-1 0,0 1 0,-1 0 0,1 1 0,1 6 0,-1-1 0,0 0 0,-1 0 0,0 10 0,0-13 0,-1-1 0,1 1 0,-1-1 0,0 0 0,-1 0 0,1 1 0,-1-1 0,1 0 0,-1 0 0,0 0 0,-4 4 0,0 0 0,0-1 0,-1 0 0,1 0 0,-10 7 0,8-9 0,9-10 0,14-14 0,3 2 0,2 2 0,0 0 0,1 1 0,0 1 0,1 1 0,0 1 0,1 1 0,1 1 0,-1 1 0,1 1 0,34-5 0,-46 10 0,15-1 0,-27 3 0,0 0 0,1 0 0,-1 0 0,0 1 0,1-1 0,-1 0 0,0 0 0,0 0 0,1 0 0,-1 0 0,0 0 0,0 1 0,1-1 0,-1 0 0,0 0 0,0 0 0,0 1 0,0-1 0,1 0 0,-1 0 0,0 1 0,0-1 0,0 0 0,0 0 0,0 1 0,0-1 0,1 0 0,-1 1 0,-5 14 0,-15 17 0,13-21 0,0 0 0,1 0 0,0 1 0,0 0 0,1 0 0,1 0 0,-4 19 0,7-30 0,1 0 0,0 1 0,-1-1 0,1 0 0,0 0 0,0 0 0,0 1 0,0-1 0,0 0 0,0 0 0,1 1 0,-1-1 0,0 0 0,0 0 0,1 0 0,-1 0 0,1 1 0,-1-1 0,1 0 0,0 0 0,-1 0 0,1 0 0,0 0 0,0 0 0,0 0 0,-1-1 0,1 1 0,0 0 0,0 0 0,0-1 0,1 1 0,-1 0 0,0-1 0,0 1 0,0-1 0,0 0 0,0 1 0,1-1 0,-1 0 0,0 0 0,0 1 0,0-1 0,1 0 0,-1 0 0,0-1 0,0 1 0,1 0 0,-1 0 0,0 0 0,0-1 0,2 0 0,-1 1 0,0-1 0,1 1 0,-1-1 0,0 0 0,0 0 0,1 0 0,-1 0 0,0 0 0,0 0 0,0-1 0,0 1 0,-1-1 0,1 1 0,0-1 0,0 0 0,-1 1 0,1-1 0,-1 0 0,0 0 0,0 0 0,1 0 0,-1-1 0,-1 1 0,1 0 0,0 0 0,0-1 0,0-1 0,-2 0 0,1 1 0,-1-1 0,0 1 0,0 0 0,0-1 0,0 1 0,0 0 0,-1 0 0,-2-4 0,2 4 0,1 0 0,-1 1 0,1-1 0,0 0 0,0 0 0,0 0 0,0-1 0,0 1 0,0-4 0,2 6 0,-1-1 0,0 0 0,0 1 0,1-1 0,-1 1 0,1-1 0,0 1 0,-1-1 0,1 1 0,0-1 0,0 1 0,0-1 0,0 1 0,0 0 0,0 0 0,0-1 0,0 1 0,1 0 0,-1 0 0,2-1 0,32-16 0,-22 12 0,6-3 0,1 0 0,0 1 0,0 1 0,1 2 0,-1 0 0,35-4 0,-53 9 0,1-1 0,-1 1 0,1 0 0,0 0 0,-1 1 0,1-1 0,-1 0 0,1 1 0,0 0 0,-1-1 0,1 1 0,-1 0 0,0 1 0,1-1 0,-1 0 0,0 0 0,0 1 0,0 0 0,0-1 0,0 1 0,0 0 0,0 0 0,2 3 0,0 2 0,-1 0 0,1 1 0,-1-1 0,-1 1 0,1 0 0,1 8 0,-3-8 0,1-1 0,0 1 0,1-1 0,0 1 0,0-1 0,7 11 0,-8-15 0,1-1 0,-1 1 0,1-1 0,-1 0 0,1 1 0,0-2 0,0 1 0,0 0 0,0 0 0,0-1 0,0 0 0,0 1 0,0-1 0,1-1 0,-1 1 0,1 0 0,-1-1 0,0 1 0,1-1 0,-1 0 0,1 0 0,-1-1 0,0 1 0,1-1 0,-1 0 0,6-1 0,3-2 0,-1 0 0,1-1 0,-1 0 0,0-1 0,-1 0 0,15-12 0,-5 2 0,-1-1 0,-1 0 0,-1-2 0,18-24 0,52-89 0,-55 71 0,-3-1 0,-2-2 0,23-84 0,-49 145 0,2-4 0,-1 0 0,0 0 0,-1 0 0,1 0 0,-1 0 0,-1 0 0,0-15 0,0 22 0,0 0 0,0-1 0,0 1 0,0-1 0,0 1 0,0 0 0,0-1 0,0 1 0,0 0 0,0-1 0,0 1 0,0 0 0,-1-1 0,1 1 0,0 0 0,0-1 0,0 1 0,-1 0 0,1 0 0,0-1 0,0 1 0,-1 0 0,1 0 0,0 0 0,-1-1 0,1 1 0,0 0 0,-1 0 0,1 0 0,0 0 0,-1-1 0,1 1 0,0 0 0,-1 0 0,1 0 0,0 0 0,-1 0 0,1 0 0,0 0 0,-1 0 0,1 0 0,-1 0 0,1 0 0,0 1 0,-1-1 0,1 0 0,-1 0 0,-15 10 0,14-8 0,-5 4 0,0 0 0,1 1 0,0 0 0,0 1 0,0-1 0,1 1 0,0 0 0,0 0 0,1 1 0,0 0 0,-3 11 0,0 4 0,0 1 0,2-1 0,-3 29 0,5-26 0,2 0 0,0 0 0,2-1 0,0 1 0,2 0 0,1-1 0,1 1 0,2-1 0,14 41 0,-19-64 0,-1 0 0,1 1 0,0-1 0,0 0 0,0 0 0,0 0 0,1-1 0,-1 1 0,1 0 0,0-1 0,0 0 0,-1 0 0,1 1 0,1-2 0,-1 1 0,6 2 0,-3-2 0,-1 0 0,1-1 0,0 0 0,0 0 0,0 0 0,1-1 0,-1 0 0,0 0 0,8-2 0,2 0 0,0-2 0,-1 0 0,1-1 0,-1-1 0,0 0 0,24-14 0,13-17 0,-52 37 0,0 0 0,0 0 0,-1 0 0,1 0 0,0 0 0,0 0 0,0 0 0,0 0 0,-1 0 0,1 0 0,0-1 0,0 1 0,0 0 0,0 0 0,0 0 0,0 0 0,-1 0 0,1 0 0,0 0 0,0-1 0,0 1 0,0 0 0,0 0 0,0 0 0,0 0 0,0 0 0,0-1 0,0 1 0,0 0 0,0 0 0,0 0 0,0 0 0,0-1 0,0 1 0,0 0 0,0 0 0,0 0 0,0 0 0,0-1 0,0 1 0,0 0 0,0 0 0,0 0 0,0 0 0,0 0 0,0-1 0,0 1 0,0 0 0,0 0 0,0 0 0,1 0 0,-1 0 0,0 0 0,0-1 0,0 1 0,0 0 0,0 0 0,0 0 0,1 0 0,-1 0 0,0 0 0,-15 2 0,-7 10 0,-30 24 0,43-30 0,6-4 0,1 0 0,0 1 0,0-1 0,0 0 0,0 0 0,0 1 0,0-1 0,1 1 0,-1 0 0,1 0 0,-1-1 0,1 1 0,0 0 0,1 0 0,-1 0 0,0 0 0,1 0 0,-1 0 0,1 0 0,0 0 0,0 0 0,1 6 0,-1-9 0,0 0 0,0 0 0,1 1 0,-1-1 0,0 0 0,0 0 0,0 0 0,0 1 0,0-1 0,1 0 0,-1 0 0,0 0 0,0 0 0,1 0 0,-1 1 0,0-1 0,0 0 0,0 0 0,1 0 0,-1 0 0,0 0 0,0 0 0,1 0 0,-1 0 0,0 0 0,0 0 0,1 0 0,-1 0 0,0 0 0,0 0 0,1 0 0,-1 0 0,0 0 0,0 0 0,1 0 0,-1 0 0,0 0 0,0-1 0,1 1 0,-1 0 0,0 0 0,0 0 0,0 0 0,1-1 0,10-7 0,13-21 0,-1-1 0,-1 0 0,25-49 0,-47 78 0,1-1 0,0 1 0,0 0 0,0-1 0,-1 1 0,1 0 0,0 0 0,1 0 0,-1 0 0,0-1 0,0 2 0,0-1 0,1 0 0,1-1 0,-3 2 0,1 0 0,0 0 0,-1-1 0,1 1 0,-1 0 0,1 0 0,0 0 0,-1 0 0,1 1 0,0-1 0,-1 0 0,1 0 0,0 0 0,-1 0 0,1 1 0,-1-1 0,1 0 0,-1 1 0,1-1 0,-1 0 0,1 1 0,-1-1 0,2 1 0,2 4 0,0 0 0,-1 1 0,0-1 0,0 1 0,5 10 0,2 4 0,-7-15 0,0 0 0,0 1 0,1-2 0,-1 1 0,1 0 0,1-1 0,-1 1 0,6 3 0,-8-7 0,0 0 0,0 0 0,0 0 0,0 0 0,0-1 0,1 1 0,-1 0 0,0-1 0,1 0 0,-1 0 0,0 1 0,1-1 0,-1-1 0,0 1 0,1 0 0,-1 0 0,0-1 0,0 0 0,1 1 0,-1-1 0,0 0 0,0 0 0,0 0 0,2-2 0,43-25 0,-32 18 0,29-15 0,-43 25 0,-1 0 0,0-1 0,0 1 0,1 0 0,-1 0 0,0 0 0,0 0 0,1 0 0,-1 0 0,0 0 0,1 0 0,-1 0 0,0 0 0,0 0 0,1 0 0,-1 0 0,0 0 0,0 0 0,1 0 0,-1 0 0,0 0 0,1 0 0,-1 0 0,0 0 0,0 0 0,1 0 0,-1 1 0,0-1 0,0 0 0,0 0 0,1 0 0,-1 0 0,0 1 0,0-1 0,0 0 0,1 0 0,-1 1 0,0-1 0,0 0 0,0 0 0,0 1 0,0-1 0,0 0 0,0 0 0,1 1 0,-1-1 0,0 1 0,-1 20 0,-12 26 0,12-44 0,0-1 0,0 0 0,1 1 0,-1-1 0,1 0 0,-1 1 0,1-1 0,0 0 0,0 5 0,0-7 0,0 0 0,0 0 0,0 1 0,1-1 0,-1 0 0,0 0 0,0 1 0,0-1 0,0 0 0,1 0 0,-1 0 0,0 0 0,0 1 0,0-1 0,1 0 0,-1 0 0,0 0 0,0 0 0,1 0 0,-1 0 0,0 0 0,0 1 0,1-1 0,-1 0 0,0 0 0,0 0 0,1 0 0,-1 0 0,1 0 0,16-5 0,121-61 0,-138 65 0,1 1 0,-1 0 0,1 0 0,0-1 0,-1 1 0,1 0 0,0 0 0,-1 0 0,1 0 0,0-1 0,-1 1 0,1 0 0,0 0 0,-1 1 0,1-1 0,0 0 0,-1 0 0,1 0 0,0 0 0,-1 0 0,1 1 0,0-1 0,-1 0 0,1 1 0,-1-1 0,1 0 0,0 1 0,-1-1 0,1 1 0,-1-1 0,1 1 0,-1-1 0,0 1 0,1-1 0,-1 1 0,1-1 0,-1 1 0,0 0 0,1 0 0,10 32 0,-7-20 0,0-3 0,-3-6 0,0 0 0,0-1 0,1 1 0,0-1 0,-1 1 0,1-1 0,3 4 0,-4-6 0,0 0 0,1 0 0,-1 0 0,0 0 0,1 0 0,-1-1 0,0 1 0,1 0 0,-1-1 0,1 1 0,-1-1 0,1 1 0,-1-1 0,1 0 0,0 0 0,-1 0 0,1 0 0,-1 0 0,1 0 0,-1 0 0,4-1 0,3-1 0,0 0 0,1-1 0,-1 0 0,0 0 0,-1-1 0,1 0 0,-1 0 0,1-1 0,-1 0 0,-1 0 0,8-8 0,1-1 0,-1 0 0,-1-2 0,19-27 0,-14 15 0,-2-1 0,-1 0 0,19-55 0,-16 25 0,12-67 0,-28 98 0,-2 28 0,0 0 0,-1 0 0,1 1 0,0-1 0,-1 0 0,1 0 0,0 0 0,-1 0 0,1 0 0,0 0 0,-1 1 0,1-1 0,0 0 0,0 0 0,-1 0 0,1 1 0,0-1 0,0 0 0,-1 0 0,1 1 0,0-1 0,0 0 0,0 1 0,-1-1 0,1 0 0,0 1 0,0-1 0,0 0 0,0 1 0,0-1 0,0 0 0,0 1 0,0-1 0,-23 55 0,13-22 0,2 0 0,2 0 0,1 1 0,-1 52 0,6-37 0,2-1 0,13 77 0,-15-121 0,1 1 0,0-1 0,0 0 0,0 0 0,1 0 0,0 0 0,0 0 0,0 0 0,0-1 0,0 1 0,1 0 0,-1-1 0,1 0 0,0 0 0,0 0 0,7 5 0,-6-3 0,0-1 0,0 1 0,-1 0 0,1 0 0,-1 0 0,0 0 0,4 12 0,-7-17 0,0 0 0,0 0 0,0 0 0,0 0 0,0 0 0,0 1 0,0-1 0,1 0 0,-1 0 0,0 0 0,0 0 0,0 0 0,0 1 0,0-1 0,0 0 0,0 0 0,0 0 0,0 0 0,0 1 0,0-1 0,0 0 0,0 0 0,-1 0 0,1 0 0,0 0 0,0 1 0,0-1 0,0 0 0,0 0 0,0 0 0,0 0 0,0 0 0,0 1 0,0-1 0,-1 0 0,1 0 0,0 0 0,0 0 0,0 0 0,0 0 0,0 0 0,0 0 0,-1 0 0,1 0 0,0 0 0,0 0 0,0 1 0,0-1 0,-1 0 0,1 0 0,0 0 0,0 0 0,0 0 0,0 0 0,0 0 0,-1 0 0,1-1 0,0 1 0,0 0 0,0 0 0,-13-5 0,-4-5-3935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5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53 20207,'0'0'4488,"69"-36"-4016,-21 30 16,0 0-96,3 2 0,-3 8-48,-2-2 8,-13 4-80,1 0 0,-20 0-200,-16 4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5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16783,'0'0'2360,"83"2"-1488,13 4-224,13 4 0,0 2-336,-10-4 0,-17 2-16,-39-6 8,-3 2-24,0 2 8,-7 4-56,-5 4 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8:1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368 101 10544,'0'0'6881,"-14"4"-6205,-22 9-20,-1 1 0,2 2 1,-55 32-1,61-26 104,0 0 1,-36 40-1,61-58-622,1 0-1,-1 0 1,1 1-1,0-1 0,1 1 1,-1 0-1,1 0 1,0 0-1,-2 8 0,3-12-90,1 0-1,0 1 1,-1-1-1,1 0 1,0 1-1,0-1 1,0 1 0,0-1-1,0 0 1,0 1-1,0-1 1,1 0-1,-1 1 1,1-1-1,-1 0 1,1 1-1,-1-1 1,1 0-1,0 0 1,-1 1-1,1-1 1,0 0-1,0 0 1,0 0-1,0 0 1,0 0-1,0 0 1,0 0-1,0 0 1,0-1-1,0 1 1,1 0-1,-1-1 1,0 1-1,1-1 1,-1 1-1,0-1 1,1 0-1,-1 1 1,3-1 0,6 0 115,0 0 1,0-1 0,-1 0 0,1-1-1,0 0 1,-1 0 0,0-1 0,1 0 0,-1-1-1,9-4 1,-4 0 70,0-1 1,0 0-1,0 0 0,21-21 0,23-17 1122,-51 42-1076,2 1 655,-5 12-170,1 4-653,-1-3-103,0 0 0,1 0 0,0-1 0,0 0 1,1 0-1,0 0 0,0-1 0,11 10 0,-13-14-8,1 1-1,0-1 1,-1 0 0,1 0 0,0 0 0,0-1 0,1 0 0,-1 0 0,0 0 0,1-1 0,-1 1-1,1-1 1,-1 0 0,1-1 0,10 0 0,-4-1 0,0 0 0,-1-1 0,1-1 0,-1 0 0,1 0 0,-1-1 0,0-1 0,15-7 0,-11 2 0,0 0 0,0-1 0,-1 0 0,24-25 0,-3-4 0,-2-3 0,47-78 0,-67 99 0,-5 10 0,-5 8 0,0 0 0,-1 0 0,1 0 0,-1 0 0,0 0 0,2-8 0,-24 112 0,-43 128 0,63-227 0,-1 1 0,1-1 0,-1 1 0,1-1 0,-1 1 0,0-1 0,1 1 0,-1-1 0,0 0 0,0 1 0,0-1 0,0 0 0,-1 0 0,1 0 0,0 0 0,0 0 0,-1 0 0,1 0 0,0 0 0,-1 0 0,1-1 0,-1 1 0,1-1 0,-1 1 0,1-1 0,-1 1 0,0-1 0,1 0 0,-1 0 0,1 0 0,-1 0 0,0 0 0,1 0 0,-1 0 0,1-1 0,-1 1 0,0 0 0,1-1 0,-1 1 0,1-1 0,0 0 0,-1 0 0,1 1 0,-1-1 0,1 0 0,0 0 0,0 0 0,-1 0 0,1 0 0,-2-3 0,3 4 0,0 0 0,-1-1 0,1 1 0,0 0 0,-1-1 0,1 1 0,0-1 0,-1 1 0,1-1 0,0 1 0,0 0 0,0-1 0,-1 1 0,1-1 0,0 1 0,0-1 0,0 1 0,0-1 0,0 1 0,0-1 0,0 1 0,0-1 0,0 1 0,0-1 0,0 1 0,0-1 0,0 1 0,1-1 0,-1 1 0,0-1 0,0 0 0,15-11 0,22-3 0,-21 12 0,0 0 0,1 1 0,-1 1 0,0 1 0,30 2 0,-20-1 0,30-1 0,12-5 850,-25 4-5635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6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63 15176,'0'0'2559,"63"-62"-2407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7.5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142 546 8240,'0'0'10694,"-14"9"-10085,-1 2-410,-1-2 110,1 1-1,1 1 1,0 1-1,-18 18 1,30-27-215,0-1 0,-1 1 1,2 0-1,-1 0 1,0 0-1,0 0 0,1 0 1,0 0-1,0 0 0,0 0 1,0 1-1,0-1 1,0 0-1,1 1 0,0-1 1,0 1-1,0-1 0,0 0 1,0 1-1,1-1 1,-1 0-1,1 1 0,0-1 1,0 0-1,0 0 0,0 1 1,1-1-1,-1 0 1,1 0-1,0-1 0,0 1 1,0 0-1,0-1 0,1 1 1,-1-1-1,5 4 1,-6-5-42,1 0 0,-1 0 0,1 0 0,-1 0 0,1-1 0,-1 1 0,1 0 0,0-1 0,-1 1 0,1-1 0,0 0 0,-1 0 0,1 1 1,0-1-1,0 0 0,-1-1 0,1 1 0,3-1 0,-2 0 29,1 0 0,-1 0 0,1-1 0,-1 1 0,0-1 1,0 0-1,0 0 0,5-4 0,1-3 159,0 0 0,0 0 0,14-21 0,-16 19 22,0 0 0,-1 0 0,0-1 0,-1 1-1,0-1 1,-1 0 0,0-1 0,-1 1-1,0-1 1,-1 1 0,0-16 0,-2 45-28,1 0 0,0-1 0,1 1 1,0 0-1,2 0 0,0-1 1,1 0-1,7 18 0,-8-26-235,-1-1 0,2 1 0,-1-1 0,1 0 0,0-1 0,0 1 0,1-1 0,10 9 0,-14-13 0,1 0 0,-1 0 0,1-1 0,0 1 0,-1-1 0,1 1 0,0-1 0,0 0 0,0 0 0,0-1 0,0 1 0,0-1 0,1 1 0,-1-1 0,0 0 0,0 0 0,0 0 0,0-1 0,0 1 0,0-1 0,0 0 0,0 0 0,0 0 0,0 0 0,4-2 0,15-10 0,0-1 0,-1-1 0,-1-1 0,0-1 0,-1 0 0,-1-1 0,22-30 0,-15 15 0,-3-1 0,0-2 0,-3 0 0,0 0 0,-3-2 0,-1 0 0,-2-1 0,-1 0 0,-3-1 0,0-1 0,4-78 0,-12 109 0,-1-1 0,0 0 0,-1 1 0,0-1 0,-4-19 0,1 26 0,-1 10 0,-2 12 0,0 9 0,1 1 0,1-1 0,1 1 0,2 0 0,0 1 0,4 32 0,2-18 0,2 1 0,2-1 0,17 56 0,-18-77 0,1-2 0,1 1 0,0-1 0,2 0 0,0-1 0,1-1 0,1 0 0,19 21 0,-32-39 16,0 1 0,0-1 0,0 0 0,0 0 0,0 0 0,1 0 0,-1 0 0,0 0 0,0 1 0,0-1 0,0 0 0,0 0 0,0 0 0,1 0 1,-1 0-1,0 0 0,0 0 0,0 0 0,0 1 0,1-1 0,-1 0 0,0 0 0,0 0 0,0 0 0,0 0 0,1 0 0,-1 0 0,0 0 0,0 0 0,0 0 0,0 0 0,1 0 0,-1 0 0,0 0 0,0-1 0,0 1 0,0 0 0,1 0 0,-1 0 0,0 0 0,0 0 0,0 0 0,0 0 1,0 0-1,0 0 0,1-1 0,-1 1 0,0 0 0,0 0 0,0 0 0,0 0 0,0-1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7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 19591,'0'0'2203,"11"-2"-1374,153-11 624,1 7 0,231 21 0,-384-14-1360,0 1 1,0 0-1,0 1 1,0 0-1,12 6 1,6 7-3536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9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134 708 12360,'0'0'5198,"-10"2"-4247,7-1-895,-11 1 382,0 1-1,1 1 1,-20 9-1,29-11-263,0 0 0,0 0 0,0 0 0,0 1 0,1 0 0,-1-1 0,-4 7 0,7-8-87,-1 1-1,1 0 0,0 0 0,0-1 0,0 1 1,0 0-1,0 0 0,1 0 0,-1 0 1,0 0-1,1 0 0,0 0 0,-1 0 0,1 0 1,0 1-1,0-1 0,0 3 0,1-3 8,0 1 1,0 0-1,0 0 0,0-1 0,1 1 0,-1-1 0,1 1 1,0-1-1,-1 0 0,1 1 0,0-1 0,0 0 0,0 0 1,1 0-1,-1-1 0,0 1 0,1 0 0,-1-1 0,1 0 1,5 3-1,0-1 85,1 0 0,-1 0 0,1 0 0,0-1 0,12 1 0,-15-3-59,1 1-1,-1-2 0,1 1 1,-1-1-1,0 0 1,1 0-1,-1-1 1,0 1-1,1-1 0,-1-1 1,0 1-1,-1-1 1,1 0-1,0-1 0,-1 1 1,0-1-1,0 0 1,0-1-1,0 1 1,-1-1-1,7-7 0,-6 4 32,1 0-1,-1 0 0,0-1 0,-1 0 1,0 0-1,-1 0 0,1 0 0,-2 0 1,1-1-1,-1 1 0,-1-1 0,0 0 0,0-15 1,-1 17-70,-5-38 887,5 44-929,-1 0 0,0-1 1,0 1-1,0 0 0,0-1 1,0 1-1,0 0 0,0 0 1,-1 0-1,1 0 0,-1 0 0,0 0 1,1 1-1,-1-1 0,0 0 1,-2 0-1,-1-1-39,4 2 0,0 0 0,0 0 0,0 1 0,0-1 0,0 1 0,-1-1 0,1 1 0,0-1 0,0 1 0,-1-1 0,1 1 0,0 0 0,-1 0 0,0 0 0,-1 2 0,7 4 0,5 3 0,-2-6 0,-1 0 0,0 0 0,1 0 0,0-1 0,0 0 0,0 0 0,0-1 0,0 0 0,0 0 0,0 0 0,0-1 0,0 0 0,0-1 0,0 1 0,0-1 0,0-1 0,0 1 0,0-1 0,9-4 0,-6 1 0,0 0 0,0 0 0,-1-1 0,1-1 0,-1 0 0,-1 0 0,1 0 0,-1-1 0,-1 0 0,1-1 0,10-17 0,1-5 0,-2-2 0,0 0 0,-3-1 0,12-40 0,30-146 0,-48 188 0,-6 13 0,-2 11 0,-3 9 0,-12 37 0,0 0 0,3 1 0,-11 52 0,14-44 0,1 1 0,2 0 0,3 1 0,3 67 0,0-115 0,2 24 0,6 30 0,-7-50 0,0 0 0,0 1 0,1-1 0,0 0 0,0 0 0,0 1 0,1-2 0,-1 1 0,1 0 0,0 0 0,0-1 0,5 5 0,-6-8 0,-1 0 0,1 0 0,-1-1 0,0 1 0,1-1 0,-1 1 0,1-1 0,-1 0 0,1 1 0,0-1 0,-1 0 0,1 0 0,-1 0 0,1 0 0,-1 0 0,1 0 0,-1-1 0,1 1 0,-1-1 0,1 1 0,2-2 0,0 1 0,-1-1 0,1 0 0,0 0 0,0 0 0,-1 0 0,6-5 0,9-11 0,-1-1 0,-1 0 0,0-1 0,-2-1 0,0 0 0,14-31 0,-7 3 0,30-100 0,-47 136 0,4-12 0,-1 0 0,-2 0 0,0 0 0,1-32 0,-8 51 0,-2 9 0,-3 12 0,7-15 0,-29 79 0,4 0 0,-20 115 0,0 82 0,42-236 0,2-23 0,-1-1 0,-4 19 0,25-59 0,7-26 0,-8 14 0,1 2 0,43-60 0,-61 93 0,0 0 0,0 0 0,-1 0 0,1 0 0,0 0 0,0 0 0,0 0 0,0 1 0,0-1 0,0 0 0,0 1 0,0-1 0,0 1 0,0-1 0,0 1 0,0-1 0,0 1 0,3 0 0,-4 0 0,1 0 0,0 0 0,0 0 0,0 1 0,0-1 0,-1 0 0,1 1 0,0-1 0,0 1 0,-1-1 0,1 1 0,0-1 0,-1 1 0,1-1 0,-1 1 0,1 0 0,-1-1 0,1 1 0,-1 0 0,1 0 0,3 7 0,-1 0 0,0 0 0,0 0 0,2 12 0,0-2 0,5 13 0,-7-17 0,2 0 0,-1-1 0,2 0 0,0 0 0,8 14 0,-12-24 0,0-1 0,0 0 0,-1 1 0,2-1 0,-1 0 0,0 0 0,0 0 0,1 0 0,-1-1 0,1 1 0,-1-1 0,1 1 0,0-1 0,-1 0 0,1 0 0,0 0 0,0 0 0,5 0 0,-4-1 0,0 0 0,1-1 0,-1 1 0,0-1 0,0 0 0,1 0 0,-1 0 0,0 0 0,0-1 0,0 0 0,5-3 0,5-3 0,-1-2 0,-1 0 0,0 0 0,0-1 0,18-21 0,-21 21 0,0-1 0,-1 0 0,0 0 0,-1 0 0,0-1 0,-1 0 0,-1 0 0,0-1 0,-1 0 0,0 1 0,2-18 0,-6 28 0,1 1 0,-1 0 0,0 0 0,0 0 0,-1-1 0,1 1 0,0 0 0,-1 0 0,1 0 0,-1 0 0,0-1 0,1 1 0,-1 0 0,0 0 0,0 1 0,-1-1 0,1 0 0,0 0 0,-1 0 0,-2-2 0,3 3 0,0 0 0,-1 1 0,1-1 0,0 1 0,0-1 0,-1 0 0,1 1 0,-1 0 0,1-1 0,-1 1 0,1 0 0,0 0 0,-1 0 0,1 0 0,-1 0 0,1 0 0,-1 0 0,1 1 0,-1-1 0,1 0 0,0 1 0,-1-1 0,1 1 0,0-1 0,-1 1 0,1 0 0,0 0 0,0 0 0,0-1 0,-1 1 0,0 2 0,-4 3 0,1-1 0,0 1 0,1-1 0,-1 1 0,1 1 0,0-1 0,1 1 0,0-1 0,0 1 0,0 0 0,1 0 0,0 0 0,0 1 0,0-1 0,1 0 0,1 1 0,-1-1 0,1 1 0,1 10 0,-1-16 0,0 0 0,0-1 0,1 1 0,-1 0 0,0-1 0,1 1 0,-1 0 0,1-1 0,-1 1 0,1-1 0,0 1 0,-1-1 0,1 1 0,0-1 0,0 0 0,0 1 0,0-1 0,0 0 0,1 0 0,-1 0 0,0 0 0,1 0 0,1 1 0,0-1 0,0 1 0,0-2 0,0 1 0,0 0 0,0-1 0,0 1 0,1-1 0,-1 0 0,0 0 0,0 0 0,5-1 0,6-2 0,0-1 0,0 0 0,27-12 0,21-17 0,3-2 0,-58 32 0,0 0 0,1 0 0,-1 1 0,1 0 0,-1 1 0,1 0 0,10 0 0,-11 2 0,-1 0 0,1 1 0,-1 0 0,0 0 0,0 1 0,0 0 0,0 0 0,0 0 0,0 1 0,-1 0 0,0 0 0,7 6 0,25 16 0,55 19 0,-81-41 0,0 0 0,0-1 0,0 0 0,0-1 0,1 0 0,18 0 0,8-3 982,-4 0-5899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49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51 15072,'0'0'3415,"121"-12"-2687,-32 4 0,17-2-192,9 4 8,-4 4-144,-6-2 16,-4-2-152,-15 4 16,-7 4-208,-23 2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52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196 648 11352,'0'0'4149,"-6"11"-3107,-29 67-113,3 2 0,3 1 0,4 1 0,4 1 0,3 1 0,-9 120 0,27-199-864,-3 24 1140,4 58 0,-1-88-1176,0 1 1,0 0 0,0-1 0,1 1 0,-1 0 0,0-1 0,0 1-1,1 0 1,-1-1 0,0 1 0,1 0 0,-1-1 0,0 1-1,1 0 1,-1 0 0,0 0 0,1-1 0,-1 1 0,1 0 0,-1 0-1,0 0 1,1 0 0,-1 0 0,1 0 0,-1 0 0,0 0 0,1 0-1,-1 0 1,1 0 0,-1 0 0,1 0 0,-1 0 0,0 0-1,1 0 1,-1 0 0,1 0 0,-1 1 0,0-1 0,1 0 0,-1 0-1,0 1 1,1-1 0,-1 0 0,0 0 0,1 1 0,-1-1 0,0 0-1,0 1 1,1-1 0,-1 0 0,0 1 0,0-1 0,1 0-1,-1 1 1,0-1 0,0 1 0,0-1 0,0 1 0,0-1 0,0 0-1,0 1 1,0-1 0,0 1 0,0-1 0,0 0 0,0 1 0,0-1-1,0 2 1,22-33 604,20-45 84,-3-2 1,29-89-1,45-174 1250,-99 298-1709,87-220-96,-100 260-163,0 0 0,1 0 0,-1 0 0,0 1 0,1-1 0,0 0 0,-1 1 0,1-1 0,0 1 0,0 0 0,0-1 0,1 1 0,-1 0 0,1 0 0,-1 1 0,1-1 0,-1 0 0,1 1 0,0 0 0,0-1 0,0 1 0,0 0 0,0 1 0,4-2 0,-6 2 0,-1 1 0,1-1 0,0 0 0,0 0 0,0 1 0,0-1 0,0 1 0,0-1 0,0 1 0,0-1 0,-1 1 0,1-1 0,0 1 0,0 0 0,-1 0 0,1-1 0,-1 1 0,1 0 0,0 0 0,-1 0 0,1-1 0,-1 1 0,1 2 0,9 26 0,-9-23 0,4 13 0,-1 1 0,0-1 0,-2 1 0,0 0 0,-1 0 0,-1 0 0,-1 0 0,-1-1 0,0 1 0,-2 0 0,0-1 0,-2 0 0,0 0 0,0 0 0,-2-1 0,0 0 0,-2 0 0,0-1 0,-21 28 0,27-40 0,-11 12 0,-22 22 0,32-34 0,1-1 0,-2 0 0,1-1 0,0 1 0,-1-1 0,1 0 0,-1-1 0,0 1 0,-10 2 0,15-5 0,1 0 0,-1 0 0,1 0 0,-1 0 0,1 0 0,-1 0 0,1 0 0,0 0 0,-1 0 0,1 0 0,-1 0 0,1 0 0,-1-1 0,1 1 0,0 0 0,-1 0 0,1 0 0,-1-1 0,1 1 0,0 0 0,-1-1 0,1 1 0,0 0 0,-1-1 0,1 1 0,0 0 0,0-1 0,-1 1 0,1 0 0,0-1 0,0 1 0,0-1 0,0 1 0,-1-1 0,1 1 0,0-1 0,0 1 0,0 0 0,0-1 0,0 1 0,0-1 0,0 0 0,3-23 0,1 13 0,1 0 0,0 0 0,0 1 0,1 0 0,1 0 0,0 0 0,0 1 0,1 0 0,0 0 0,0 1 0,1 0 0,0 1 0,1-1 0,13-6 0,19-11 0,1 2 0,52-19 0,-76 34 0,25-9 0,1 2 0,1 1 0,0 3 0,47-5 0,-72 11 0,-21 5 0,1 0 0,-1 0 0,1 0 0,-1 0 0,0 0 0,1 0 0,-1 0 0,1-1 0,-1 1 0,0 0 0,1 0 0,-1 0 0,1-1 0,-1 1 0,0 0 0,1 0 0,-1-1 0,0 1 0,0 0 0,1-1 0,-1 1 0,0 0 0,0-1 0,1 1 0,-1 0 0,0-1 0,0 1 0,0-1 0,1 1 0,-1 0 0,0-1 0,0 1 0,0-1 0,0 1 0,0 0 0,0-1 0,-1 0 0,0 1 0,0 0 0,0 0 0,0 0 0,0 0 0,0 0 0,0 0 0,0 0 0,0 1 0,0-1 0,0 0 0,0 0 0,0 1 0,0-1 0,1 1 0,-3 0 0,2-1 0,-2 2 0,-6 1 0,-1 1 0,1 1 0,0-1 0,1 2 0,-14 9 0,20-14 0,1 1 0,-1-1 0,1 1 0,0-1 0,-1 1 0,1-1 0,0 1 0,0 0 0,0 0 0,0-1 0,1 1 0,-1 0 0,0 0 0,1 0 0,-1 0 0,1 0 0,0 0 0,0 0 0,0 0 0,0 0 0,0 0 0,0 0 0,0 0 0,0 0 0,1 0 0,-1 0 0,1 0 0,0 0 0,0-1 0,-1 1 0,1 0 0,0 0 0,0-1 0,1 1 0,1 2 0,-1-1 0,0-1 0,0 0 0,1 1 0,-1-1 0,1 0 0,0-1 0,-1 1 0,1 0 0,0-1 0,0 1 0,0-1 0,0 0 0,0 0 0,0 0 0,1 0 0,-1-1 0,0 1 0,0-1 0,0 0 0,1 0 0,2 0 0,-2 0 0,0-1 0,-1 1 0,1-1 0,0 0 0,-1 1 0,1-2 0,-1 1 0,1 0 0,-1-1 0,0 1 0,0-1 0,1 0 0,-1 0 0,0 0 0,-1-1 0,1 1 0,0-1 0,2-3 0,-3 3 0,1-1 0,-1 1 0,0-1 0,0 0 0,-1 1 0,1-1 0,-1 0 0,0 0 0,0 0 0,0-1 0,0 1 0,-1 0 0,0 0 0,0 0 0,0-1 0,0 1 0,0 0 0,-1 0 0,0 0 0,0 0 0,0 0 0,0 0 0,-1 0 0,0 0 0,0 0 0,0 1 0,0-1 0,0 0 0,-1 1 0,1 0 0,-1 0 0,-4-4 0,-2 0 0,5 3 0,0 1 0,0-1 0,-1 1 0,1 0 0,-1 0 0,0 0 0,0 1 0,0 0 0,0 0 0,-10-3 0,15 6 0,0-1 0,1 0 0,-1 0 0,0 0 0,0 0 0,0 0 0,0 0 0,0 0 0,0 1 0,0-1 0,0 0 0,0 0 0,1 0 0,-1 0 0,0 0 0,0 1 0,0-1 0,0 0 0,0 0 0,0 0 0,0 0 0,0 0 0,0 1 0,0-1 0,0 0 0,0 0 0,0 0 0,0 0 0,0 1 0,0-1 0,-1 0 0,1 0 0,0 0 0,0 0 0,0 0 0,0 0 0,0 1 0,0-1 0,0 0 0,0 0 0,0 0 0,-1 0 0,1 0 0,0 0 0,0 0 0,0 0 0,0 1 0,0-1 0,-1 0 0,1 0 0,0 0 0,0 0 0,0 0 0,0 0 0,0 0 0,-1 0 0,1 0 0,0 0 0,0 0 0,9 6 0,4 3 0,2 0 0,-1-1 0,1-1 0,1 0 0,-1-1 0,1-1 0,0 0 0,28 3 0,-33-6 0,1-2 0,0 0 0,0 0 0,0-1 0,-1 0 0,1-1 0,0 0 0,-1-1 0,0 0 0,1-1 0,-1-1 0,-1 1 0,12-8 0,-8 3 0,-1-1 0,0 0 0,-1-1 0,19-22 0,-5 6 0,-22 23 0,-8 13 0,0 10 0,-5 37 0,4-18 0,2-19 0,1 0 0,1 35 0,1-47 0,1 1 0,0 0 0,0-1 0,1 0 0,0 1 0,0-1 0,1 0 0,0 0 0,0 0 0,5 8 0,-7-14 0,0 1 0,0-1 0,1 0 0,-1 0 0,0 1 0,0-1 0,1 0 0,-1 0 0,1 0 0,-1 0 0,1-1 0,-1 1 0,1 0 0,-1-1 0,1 1 0,0-1 0,-1 1 0,1-1 0,0 0 0,0 0 0,-1 0 0,1 0 0,0 0 0,-1 0 0,1 0 0,0 0 0,-1-1 0,1 1 0,0-1 0,-1 1 0,1-1 0,0 0 0,2-1 0,4-3 0,1 0 0,-1 0 0,0-1 0,12-11 0,11-13 0,45-59 0,11-11 0,-86 99 0,0 0 0,-1 0 0,1 0 0,0 0 0,0 0 0,0 1 0,0-1 0,0 0 0,0 1 0,1-1 0,-1 0 0,0 1 0,0 0 0,0-1 0,1 1 0,-1 0 0,0-1 0,0 1 0,2 0 0,-2 0 0,-1 0 0,0 0 0,1 1 0,-1-1 0,0 0 0,1 0 0,-1 0 0,0 1 0,0-1 0,1 0 0,-1 0 0,0 1 0,0-1 0,0 0 0,1 0 0,-1 1 0,0-1 0,0 0 0,0 1 0,0-1 0,0 0 0,0 1 0,1-1 0,-1 0 0,0 1 0,-3 17 0,-32 73 0,22-60 0,1 0 0,-10 44 0,18-30 0,4-45 0,0 0 0,0 0 0,0 0 0,0 0 0,0 0 0,0 0 0,0 1 0,0-1 0,0 0 0,0 0 0,0 0 0,0 0 0,0 0 0,0 0 0,0 1 0,0-1 0,0 0 0,1 0 0,-1 0 0,0 0 0,0 0 0,0 0 0,0 0 0,0 0 0,0 0 0,0 0 0,1 1 0,-1-1 0,0 0 0,0 0 0,0 0 0,0 0 0,0 0 0,1 0 0,-1 0 0,0 0 0,0 0 0,0 0 0,0 0 0,0 0 0,0 0 0,1 0 0,-1 0 0,0-1 0,0 1 0,0 0 0,0 0 0,0 0 0,1 0 0,14-3 0,16-8 0,-4-4 0,-1-1 0,0-2 0,27-24 0,39-27 0,-45 39 0,-47 32 0,0 0 0,0 0 0,0 0 0,-1 1 0,1-1 0,-1 0 0,1 0 0,-1 0 0,0 0 0,-1 3 0,-9 22 0,2 0 0,1 1 0,-9 54 0,17-80 0,-1 0 0,1 0 0,0-1 0,0 1 0,0 0 0,0-1 0,0 1 0,1 0 0,-1-1 0,0 1 0,1 0 0,0-1 0,-1 1 0,1 0 0,0-1 0,0 1 0,1 1 0,-1-2 0,0 0 0,0 0 0,0-1 0,0 1 0,0-1 0,0 1 0,0-1 0,0 1 0,1-1 0,-1 1 0,0-1 0,0 0 0,0 0 0,1 0 0,-1 0 0,0 0 0,0 0 0,3 0 0,3-2 0,1 1 0,-1-2 0,1 1 0,-1-1 0,0 0 0,7-5 0,1-1 0,0-1 0,0-1 0,-1-1 0,-1 0 0,0 0 0,-1-2 0,0 1 0,-1-1 0,-1-1 0,0 0 0,12-27 0,6-16 0,36-115 0,-7-29 0,-50 170 0,-2-1 0,-1 0 0,-2 0 0,-2-44 0,-4 61 0,3 15 0,1 1 0,0 0 0,0 0 0,0 0 0,-1 0 0,1 0 0,0 0 0,0 0 0,-1 0 0,1 0 0,0 0 0,0 0 0,-1 0 0,1 0 0,0 0 0,0 0 0,-1 0 0,1 0 0,0 0 0,0 0 0,-1 0 0,1 0 0,0 0 0,0 0 0,0 0 0,-1 1 0,1-1 0,0 0 0,0 0 0,0 0 0,-1 0 0,1 0 0,0 1 0,0-1 0,0 0 0,-4 5 0,1-1 0,0 0 0,1 1 0,-5 9 0,-11 25 0,1 1 0,2 1 0,3 0 0,1 1 0,1 0 0,-4 56 0,8-22 0,1-35 0,3-1 0,3 59 0,-1-93 0,1-1 0,0 0 0,0 1 0,1-1 0,-1 0 0,1 0 0,3 6 0,-4-10 0,0 0 0,-1 1 0,1-1 0,0 0 0,0 0 0,0 0 0,0 0 0,0 0 0,0 0 0,0 0 0,0-1 0,0 1 0,0 0 0,0 0 0,1-1 0,-1 1 0,0-1 0,1 1 0,-1-1 0,0 0 0,1 1 0,-1-1 0,0 0 0,1 0 0,-1 0 0,0 0 0,1 0 0,-1 0 0,0 0 0,1-1 0,-1 1 0,0 0 0,3-2 0,12-5 0,0-1 0,-1-1 0,27-19 0,-24 14 0,32-16 0,-41 25 0,1 0 0,0 1 0,0 0 0,15-3 0,-25 7 0,1 0 0,-1 0 0,0 0 0,0 0 0,1 0 0,-1 0 0,0 0 0,0 0 0,1 0 0,-1 0 0,0 0 0,0 0 0,1 0 0,-1 0 0,0 0 0,0 0 0,1 0 0,-1 0 0,0 0 0,0 1 0,0-1 0,1 0 0,-1 0 0,0 0 0,0 0 0,0 1 0,1-1 0,-1 0 0,0 0 0,0 0 0,0 1 0,0-1 0,0 0 0,0 0 0,0 1 0,1-1 0,-1 0 0,0 0 0,0 1 0,0-1 0,0 0 0,0 0 0,0 1 0,0-1 0,0 0 0,0 0 0,0 1 0,-4 15 0,3-12 0,-16 45 0,-1-1 0,-3-1 0,-2-1 0,-51 78 0,71-119 0,0 0 0,-1 1 0,0-1 0,0-1 0,0 1 0,0-1 0,-1 1 0,1-1 0,-1-1 0,0 1 0,-7 3 0,10-8 0,-1 0 0,1 1 0,-1-1 0,1-1 0,0 1 0,0 0 0,-1-1 0,1 1 0,0-1 0,-2-1 0,3 1 0,1 1 0,-1 0 0,1 0 0,0 0 0,-1 0 0,1-1 0,0 1 0,0 0 0,0 0 0,0-1 0,0 1 0,0 0 0,0 0 0,0-1 0,0 1 0,1 0 0,-1 0 0,0 0 0,1-1 0,-1 1 0,1 0 0,-1 0 0,1 0 0,0 0 0,0-1 0,1-1 0,0-1 0,1 1 0,-1 0 0,0 0 0,1 1 0,0-1 0,4-3 0,5-1 0,0 0 0,0 1 0,1 1 0,0 0 0,25-6 0,72-8 0,-80 15 0,41-4 0,-38 5 0,41-8 0,-74 11 34,1 0 0,0-1 0,0 1 0,-1 0 0,1 0 0,0 0 0,-1-1 0,1 1 0,0 0 0,-1-1 0,1 1 0,0 0 0,-1-1 0,1 1 0,-1-1 0,1 1 0,-1-1 0,1 1 0,-1-1 0,1 0 0,-1 1 0,0-1 0,1 1 0,0-2 0,-3-10-4819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53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22911,'0'0'2624,"105"-12"-1656,-20 6-192,12 0 0,3-1-448,-1 7 0,-14 2-208,-11 3 8,-9-3-128,-15 4 8,-18 0-128,-13 0 16,-15-2-112,-8 2 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5:53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18791,'0'0'2872,"94"0"-2592,-29 2-416,-9-2 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25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2778 7432,'0'0'7674,"11"-10"-7340,129-113 740,-127 110-985,245-230 1180,16 16-390,-11 22-172,24-18 55,11 18 121,-289 200-854,332-224 1325,-258 164-969,87-71 309,-125 96-195,64-75-1,-62 70-81,-35 34-250,0 0 1,20-24-1,-18 18-29,0 1 0,0 0 0,2 1 1,0 0-1,18-11 0,95-57 562,-10 9-358,-48 28-214,11-7-12,-22-6 88,-10 11 266,-13 10-124,27-20-67,-34 35-220,-22 18-27,-1 0 0,0-1 0,10-10 0,32-29 159,-34 31-107,21-21-1,44-64 335,-74 93-384,-5 6-28,-1-1-1,0 1 0,1 0 1,-1-1-1,1 1 1,-1-1-1,1 1 0,-1-1 1,0 1-1,1-1 1,-1 1-1,0-1 0,0 1 1,1-1-1,-1 0 1,0 1-1,0-1 1,0 1-1,0-1 0,0-1 1,6-4 158,-6 6 140,-12 4-135,-24 23-147,-1-2-1,-1-1 1,-76 35-1,66-36-15,35-17 10,-1-1 0,0-1 0,-22 5 0,1 0 3,1-2-10,24-5-1,0 0-1,-1 1 1,1 0-1,-11 6 0,20-9 1,0 1-1,0-1 0,0 0 1,1 1-1,-1-1 0,0 0 0,0 1 1,0-1-1,0 0 0,0 0 0,1 0 1,-1 0-1,0 0 0,0 0 1,0 0-1,-1-1 0,2-2 92,8-3-64,48-23 80,4-2 113,79-28 1,-15 6 299,-105 42-415,-16 9-89,1 0 1,-1 0-1,0 1 1,0-1 0,1 1-1,-1-1 1,1 1-1,0 0 1,5 0-1,22-9 155,-31 12-179,1 0 0,-1 0 0,1 0 0,-1 0 0,0 0 0,1 0 0,-1 0 0,0 0 0,-1 0 0,1 3 0,-3 12 0,-1 0 0,0 0 0,-1 0 0,-1-1 0,-14 28 0,10-24 0,2 0 0,0 1 0,-5 23 0,-1 15 0,6-23 0,-6 43 0,6-36 0,-2-62 0,2-4 862,5 10-5716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26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132 143 10656,'0'0'6051,"-10"8"-5597,1-1-339,1-2-11,0 1 1,0 0-1,1 1 1,0 0-1,0 0 0,1 1 1,-8 11-1,7-9 64,1 2-1,0-1 1,1 1-1,0-1 0,1 1 1,0 1-1,1-1 0,1 0 1,-1 1-1,2-1 0,0 1 1,0 0-1,2 0 0,-1-1 1,2 1-1,-1 0 0,2-1 1,-1 1-1,2-1 0,0 0 1,0 0-1,1 0 1,1-1-1,0 0 0,0 0 1,1 0-1,1-1 0,10 12 1,-12-15-50,0-1 0,0 0 1,0 0-1,1-1 1,0 0-1,0 0 0,1 0 1,-1-1-1,14 5 1,-16-8-40,0 1 1,0-1 0,0 0 0,1 0 0,-1-1 0,1 0-1,-1 0 1,0 0 0,1 0 0,-1-1 0,0 0 0,1 0 0,-1 0-1,0-1 1,0 0 0,9-4 0,-3-1 73,0 0 1,0-1 0,-1 0-1,0 0 1,0-1-1,-1-1 1,0 1 0,-1-1-1,0-1 1,0 0-1,-1 0 1,-1 0 0,10-24-1,-6 11 130,-2 0 0,0-1 0,-2 0 1,-1 0-1,-1 0 0,1-33 0,-5 45-111,0 0 0,-1-1 0,0 1 0,-1 0 0,-1 0 0,0 0 0,0 0 0,-2 0 0,-9-21 0,9 26-78,0-1-1,0 1 0,-1 0 0,0 0 0,0 1 1,-1 0-1,0 0 0,0 1 0,0-1 0,-1 2 1,0-1-1,0 1 0,-1 0 0,-9-4 0,13 7-92,0 0-1,-1 0 0,1 1 0,0 0 0,0 0 1,-1 0-1,1 1 0,-1-1 0,1 1 1,0 0-1,-1 1 0,1-1 0,0 1 0,-9 3 1,10-3-1,0 1 0,0 0 0,1 0 0,-1 0 0,1 0-1,0 0 1,-1 1 0,1-1 0,0 1 0,0 0 0,1 0 0,-1 0 0,1 0 0,-1 1 0,1-1 0,0 1 0,0-1 0,1 1 0,-3 4 0,-2 13-4075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8:1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35 11048,'0'0'4858,"-13"4"-4211,-11 5-382,-18 5 559,2 1 1,-59 33-1,82-38-369,2 1-1,0 0 1,0 2-1,1-1 1,0 2-1,1 0 1,-12 16-1,24-28-340,-1 0-1,1 0 0,0 1 0,-1-1 0,1 0 1,0 0-1,1 1 0,-1-1 0,0 0 0,0 1 1,1-1-1,0 1 0,-1-1 0,1 1 0,0-1 1,0 0-1,0 1 0,1-1 0,-1 1 1,1-1-1,-1 1 0,1-1 0,0 0 0,0 1 1,0-1-1,0 0 0,0 0 0,3 4 0,-2-3 5,1 0-1,0-1 0,0 1 0,0-1 1,0 0-1,0 0 0,0 0 0,0-1 0,1 1 1,-1-1-1,1 1 0,-1-1 0,1 0 1,0 0-1,-1-1 0,1 1 0,7-1 0,-5 0 23,0-1 0,0 0 0,0 0 0,0 0-1,0-1 1,0 0 0,0 0 0,-1-1-1,1 1 1,-1-1 0,0 0 0,8-7 0,5-4 245,-2-1 0,16-18 0,-18 18-182,-5 6 47,0-1-1,14-22 1,-21 29-214,0 0 1,0-1 0,0 1 0,-1-1-1,1 1 1,-1-1 0,0 0 0,0 1-1,0-1 1,0 0 0,-1 0 0,0 0-1,0-7 1,-1 8-37,1 1 0,-1-1 0,0 1 0,0-1 0,-1 1 0,1 0 0,-1-1 0,1 1 0,-1 0 0,1 0 0,-1 0 0,0 0 0,0 0 0,0 1 0,0-1 0,0 1 0,-1-1 0,1 1 0,0 0 0,-4-2 0,-4-1 0,-1 0 0,1 1 0,-15-3 0,24 6 0,-14-4 0,12 1 0,32-4 0,61-11 0,64-10 0,-138 26 0,0 1 0,0 1 0,0 1 0,1 0 0,-1 1 0,0 1 0,24 6 0,-39-8 0,1-1 0,0 1 0,-1 0 0,1 0 0,-1 0 0,1-1 0,-1 1 0,1 1 0,-1-1 0,0 0 0,0 0 0,1 0 0,-1 1 0,0-1 0,0 0 0,0 1 0,0-1 0,-1 1 0,1-1 0,0 1 0,0 2 0,0-1 0,0 1 0,-1 0 0,0 0 0,1-1 0,-1 1 0,-1 0 0,1 0 0,0 0 0,-2 4 0,-2 5 0,0 0 0,-1 0 0,0-1 0,-10 17 0,-34 45 0,60-78 0,57-47 0,113-76 0,-178 126 0,2-3 0,0 2 0,0-1 0,1 0 0,8-2 0,-13 5 0,0 0 0,-1 0 0,1-1 0,0 1 0,-1 0 0,1 0 0,0 0 0,0 0 0,-1 0 0,1 0 0,0 0 0,-1 0 0,1 0 0,0 0 0,0 1 0,-1-1 0,1 0 0,0 0 0,-1 1 0,1-1 0,-1 0 0,1 1 0,0-1 0,-1 1 0,1-1 0,-1 1 0,1-1 0,-1 1 0,1-1 0,-1 1 0,1-1 0,-1 1 0,0 0 0,1-1 0,-1 1 0,0 0 0,0-1 0,1 1 0,-1 0 0,0 0 0,0-1 0,0 1 0,0 0 0,0-1 0,0 1 0,0 1 0,0 12 0,-1 1 0,-2 18 0,0-16 0,1 0 0,1 18 0,1-30 0,1-1 0,-1 0 0,1 0 0,0 0 0,0 0 0,0 1 0,0-2 0,1 1 0,-1 0 0,1 0 0,0 0 0,0-1 0,4 5 0,-3-5 0,0 0 0,0 0 0,1-1 0,-1 0 0,1 1 0,-1-1 0,1 0 0,0-1 0,-1 1 0,1-1 0,0 0 0,0 0 0,0 0 0,0 0 0,5 0 0,6 0 0,1-1 0,21-2 0,-34 2 0,14-2 0,0-1 0,0 0 0,0-1 0,-1-1 0,1-1 0,-1 0 0,0-1 0,-1 0 0,0-2 0,0 0 0,15-11 0,-14 6 0,0 0 0,0-1 0,-1-1 0,-1 0 0,0-1 0,-2 0 0,0-1 0,14-28 0,-22 39 0,1-3 0,-5 10 0,0-1 0,-1 1 0,1 0 0,0 0 0,0-1 0,0 1 0,0 0 0,-1 0 0,1-1 0,0 1 0,0 0 0,-1 0 0,1 0 0,0 0 0,0-1 0,-1 1 0,1 0 0,0 0 0,0 0 0,-1 0 0,1 0 0,0 0 0,-1 0 0,1 0 0,0 0 0,-1 0 0,1 0 0,0 0 0,0 0 0,-1 0 0,1 0 0,0 0 0,-1 0 0,1 0 0,0 0 0,0 0 0,-1 1 0,-4 0 0,0 0 0,0 1 0,1-1 0,-1 1 0,1 1 0,-1-1 0,1 0 0,0 1 0,-1 0 0,1 0 0,1 0 0,-5 5 0,-6 6 0,-20 26 0,29-34 0,0 1 0,1 1 0,-1-1 0,1 0 0,1 1 0,-1 0 0,1 0 0,1 0 0,-1 0 0,-1 13 0,4-17 0,0 1 0,0-1 0,0 0 0,0 1 0,0-1 0,1 0 0,0 1 0,0-1 0,0 0 0,1 0 0,-1 0 0,1 0 0,0 0 0,0 0 0,0 0 0,0-1 0,1 1 0,0-1 0,0 0 0,0 0 0,0 0 0,4 3 0,0-1 0,1 0 0,-1-1 0,1 0 0,0-1 0,0 1 0,1-2 0,-1 1 0,1-1 0,-1 0 0,1-1 0,0 0 0,9 0 0,1-1 0,0-1 0,0 0 0,0-2 0,29-6 0,-48 9 0,62-19 0,-56 17 0,0 0 0,1-1 0,-1 0 0,0 0 0,-1-1 0,1 0 0,6-6 0,-11 10 67,2-4 609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28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9440,'0'0'8058,"-2"10"-7741,-6 29-15,8-38-241,-1 0 0,1-1 0,0 1 0,0 0 0,0 0 0,0-1-1,-1 1 1,1 0 0,0 0 0,0-1 0,0 1 0,1 0 0,-1 0 0,0 0 0,0-1 0,0 1 0,1 0 0,-1 0 0,0-1 0,1 1 0,-1 0 0,0-1 0,1 1 0,-1 0 0,1-1 0,-1 1 0,1-1 0,-1 1-1,1-1 1,0 1 0,-1-1 0,1 1 0,0-1 0,-1 1 0,1-1 0,0 0 0,0 1 0,3-1 94,-1 1 1,1-1-1,-1 0 0,0 0 1,1 0-1,5-1 0,0 0 63,10 0 134,-1-1 0,24-5 0,-23 3-138,-1 1-1,26-1 0,256 22 877,-179-9-625,-54-3-285,-29-1-42,0-3-1,61-3 1,36-6 238,-20-1-205,235-25 239,-320 31-370,154-15 204,-49 8 89,-24 2 35,-67 4-76,90 3 0,-81 2-95,-30-1-9,46 5-1,-52-2-144,0 0-1,0 1 0,0 1 1,-1 0-1,1 2 0,21 12 0,-9-2-3655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29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26 218 9744,'0'0'9959,"-4"-10"-9629,-15-29 4,18 38-302,1 1 0,0-1 0,-1 0 0,1 0 0,0 1 0,0-1 0,-1 0 0,1 0 1,0 1-1,0-1 0,0 0 0,0 0 0,0 0 0,0 0 0,0 1 0,0-1 0,1 0 0,-1 0 0,0 0 0,0 1 0,1-1 0,-1 0 0,0 0 0,1 1 0,-1-1 0,0 0 0,1 1 0,-1-1 0,1 0 0,0 1 0,-1-1 0,1 1 0,-1-1 0,1 1 0,0-1 0,-1 1 0,1 0 0,0-1 0,0 1 0,-1 0 0,1-1 0,0 1 0,0 0 0,1 0 0,2-2 279,20-10 78,1 2 0,1 1-1,0 0 1,44-7 0,-19 4-109,27-3 253,137-9-1,-114 15-126,240-13 838,338 53 529,-487-16-1187,-98-9-217,122 22 0,-155-18-645,-41-7-3270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4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10152,'0'0'15514,"11"-4"-15094,30-13 356,82-23 0,-100 36-561,116-20 847,-118 21-678,1 2-1,0 0 1,0 2 0,29 4 0,-44-4-170,0 1 0,0 0-1,-1 0 1,1 1 0,-1-1 0,0 1 0,0 1 0,7 4 0,-10-1 647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20 12456,'0'0'5135,"-4"12"-4471,-125 290 1826,19-37-801,89-213-1276,-29 82 1270,41-115-1158,8-16-330,-1 0 0,1 0 0,0 0-1,0 0 1,0 0 0,0 0 0,0 4 0,0-8-114,1 1 1,-1-1-1,1 1 1,-1 0-1,1-1 1,0 1-1,-1-1 1,1 1-1,0-1 1,-1 0-1,1 1 1,0-1-1,0 1 1,-1-1-1,1 1 1,0-1-1,0-1 0,2-31 306,2 0 0,1 0 0,12-42 0,-5 23-143,119-385 1170,-121 407-1266,-6 18-38,0 0 1,1 0 0,0 0-1,0 1 1,2-1 0,13-19-1,-13 21-8,6-4 185,-12 13-282,-1 1 0,1 0 0,-1 0 0,1 0 0,0 0 0,-1 0 0,1 0 0,-1 0 0,1 0 0,-1 0 0,1 0 0,0 0 1,-1 0-1,1 0 0,-1 1 0,1-1 0,-1 0 0,1 0 0,-1 1 0,1-1 0,-1 0 0,1 1 0,-1-1 0,1 0 0,-1 1 1,1-1-1,-1 1 0,0-1 0,1 1 0,-1-1 0,1 1 0,16 22-5,-1 1 0,-1 1 0,18 38 0,-20-38 0,16 40 0,-3 2 0,24 94 0,-17-50 0,-23-79 0,2-1 0,1 0 0,33 57 0,-59-126 491,7 20-4955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15776,'0'0'3449,"18"-4"-2845,-6 2-525,238-46 1823,-219 44-1668,1 0 254,-1 1 0,1 1 0,1 1 0,34 5 1,-43 2-331,-16-3-2967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4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9536,'0'0'10390,"11"12"-9919,-2-2-366,0-1 12,0 1 0,-1 0 0,0 1 0,-1 0 0,0 0 0,10 22 0,10 39 888,-3 0-1,21 114 1,-36-151-452,14 39 0,-4-16 469,-14-42-763,-5-14-18,0 0-1,1 0 0,0 1 1,-1-1-1,1 0 0,0 0 1,0 0-1,0 0 0,2 3 1,4-7 851,3-12-807,34-61 52,76-118 191,-96 158-422,2 2 0,2 1 0,42-40 0,-21 28 20,56-51 342,-104 94-423,-15-4 130,-25-4-124,-56-5 1,-2 0-2,-70-11-50,-51-10 0,209 33 0,1 1 0,-1 0 0,-17 1 0,20 0 0,6-1-8,0 1 0,0 0 0,0 0 0,-1 0 1,1 0-1,0 0 0,0 0 0,0 0 0,0 0 0,0 0 0,-1 0 0,1 0 0,0 0 0,0 0 1,0 0-1,0 0 0,0 0 0,0 0 0,-1 1 0,1-1 0,0 0 0,0 0 0,0 0 0,0 0 1,0 0-1,0 0 0,-1 0 0,1 0 0,0 0 0,0 1 0,0-1 0,0 0 0,0 0 1,0 0-1,0 0 0,0 0 0,0 0 0,0 1 0,0-1 0,0 0 0,0 0 0,0 0 0,0 0 1,0 0-1,0 1 0,0-1 0,0 0 0,0 0 0,0 0 0,0 0 0,0 1 0,8 4-714,4-4-3671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5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 12664,'0'0'8167,"15"-6"-7700,49-20 12,-58 24-372,-1 1 0,1 0-1,0 1 1,-1 0 0,1-1 0,0 2 0,-1-1 0,1 1 0,0 0 0,-1 0 0,1 0 0,-1 1 0,1 0 0,-1 0-1,0 0 1,0 1 0,0 0 0,0 0 0,0 0 0,8 8 0,-12-9-64,1 0-1,-1 0 1,0 0-1,0 0 1,0 0 0,0 1-1,0-1 1,0 0 0,-1 1-1,1-1 1,-1 1-1,0-1 1,1 0 0,-1 1-1,0-1 1,-1 1 0,1-1-1,0 1 1,-1-1-1,1 0 1,-2 3 0,-1 8 120,-1-1 0,-9 19 1,5-16-34,0-1 0,-1 0 0,-1 0 0,0 0 0,0-1 0,-1-1 0,-1 0 0,0-1 0,-1 0 0,-19 13 1,21-17 6,6-4-19,1 0 0,-1 0-1,1 1 1,-1-1 0,1 1 0,0 0 0,0 0 0,1 0 0,-4 5-1,11-7 40,-1-1 0,1 1 0,0-1 0,0 0 0,0-1-1,0 1 1,7 0 0,31-2 456,0-2-1,53-10 0,-7 0 782,-35 5-1317,-46 9 797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5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11048,'0'0'7593,"0"14"-7089,17 267 2449,-16-276-2857,-1 7 336,0-1 1,1 1 0,0 0 0,1 0 0,7 20 0,-9-32-409,0 0-1,0 0 0,0 0 1,0 1-1,0-1 1,1 0-1,-1 0 0,0 0 1,0 0-1,0 1 1,1-1-1,-1 0 0,0 0 1,0 0-1,0 0 0,1 0 1,-1 0-1,0 0 1,0 1-1,1-1 0,-1 0 1,0 0-1,0 0 1,1 0-1,-1 0 0,0 0 1,0 0-1,1 0 1,-1 0-1,0-1 0,0 1 1,1 0-1,-1 0 0,0 0 1,0 0-1,0 0 1,1 0-1,-1 0 0,0-1 1,0 1-1,0 0 1,1 0-1,-1 0 0,0 0 1,0-1-1,0 1 0,0 0 1,1 0-1,11-13 279,-10 10-198,6-6 29,-1-1 0,0 0 0,-1 0 0,0-1 0,4-12 0,22-63 453,-2 2 14,-18 57-173,26-41-1,-34 61-302,1 1-1,-1-1 0,2 1 0,-1 0 0,1 0 0,0 0 0,0 1 1,1 0-1,-1 0 0,14-7 0,-18 11-89,0 0-1,-1 1 0,1-1 1,0 1-1,0 0 1,0-1-1,0 1 1,-1 0-1,1 0 1,0 0-1,0 0 0,0 1 1,0-1-1,0 1 1,-1-1-1,1 1 1,0-1-1,0 1 1,-1 0-1,1 0 1,0 0-1,-1 0 0,1 0 1,-1 0-1,1 0 1,-1 0-1,0 1 1,0-1-1,1 0 1,-1 1-1,0-1 1,0 1-1,0 0 0,1 2 1,4 8 110,0 0 0,-1 0 1,7 24-1,-7-20-3,14 47 27,13 81-1,-31-143-167,-1 1 0,0-1 0,1 1 0,-1-1 0,0 1 0,0-1 0,0 1 0,0-1 0,0 1 0,-1-1 0,1 1 0,0-1 0,-1 0 0,1 1 0,-1-1 0,1 1 0,-2 1 0,0-4 994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5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13768,'0'0'8423,"10"-5"-7896,33-15-35,-40 18-415,0 1 0,0 0 0,1 0 0,-1 0 0,0 1 0,0-1 1,0 1-1,1 0 0,-1-1 0,0 1 0,6 1 0,-7 0-9,-1-1 0,1 1 0,0 0 0,0-1 0,-1 1 0,1 0 0,0 0 0,-1 0 0,1 0 0,-1 0 0,0 0 0,1 1 0,-1-1 0,0 0 0,2 3 0,-1 0 23,0-1 1,0 1-1,-1 0 0,1-1 0,-1 1 0,0 0 0,-1 0 0,1 0 0,0 0 0,-1 0 0,0 0 0,0 0 0,0 0 0,-1 0 0,0 6 1,-4 9 219,-1 0 1,-1 0 0,0-1-1,-1 0 1,-1 0 0,-1-1-1,0 0 1,-25 30 0,34-47-277,1 1 1,0-1-1,0 0 1,-1 0-1,1 1 1,0-1-1,0 0 1,0 1 0,-1-1-1,1 0 1,0 1-1,0-1 1,0 0-1,0 1 1,0-1-1,0 0 1,0 1-1,0-1 1,0 0-1,0 1 1,0-1-1,0 1 1,0-1-1,0 0 1,0 1 0,0-1-1,0 0 1,0 1-1,1-1 1,-1 0-1,0 1 1,0-1-1,1 1 1,12 7 723,23 0 125,-34-8-806,56 5 167,-38-5-195,34 7-1,-43-5-4108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5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9344,'0'0'11934,"12"-2"-11389,208-26 1607,-125 24-1138,23-1 1399,133-22 0,-237 24-1998,0 1 1,1 1-1,-1 1 0,0 0 0,1 0 0,23 5 1,-11-4-379,-36 0-405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9:58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7736,'0'0'12566,"12"3"-12378,9 1 10,-1 0 0,1-1 0,26 1 0,11-2 481,21 0-66,-24 0-413,-36-1-118,0 0 1,20-3 0,26-4 243,-1 3-1,87 6 1,-92 3-36,144 6 547,-147-9-658,-36-1-125,-1-1-1,33-3 1,-17-3 0,1 1 0,-1 3 0,1 0 0,-1 2 0,53 9 0,-53-5-267,-23-4-2818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5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13864,'0'0'4971,"9"-1"-4397,325-25 3984,17 3-234,-191 27 133,-159-4-4453,-1 0 0,0 0 0,0 0-1,0 0 1,0 0 0,0 0 0,0 0 0,0 0-1,0 0 1,0-1 0,0 1 0,0 0 0,1 0-1,-1 0 1,0 0 0,0 0 0,0 0-1,0 0 1,0 0 0,0 0 0,0 0 0,0 0-1,0 0 1,0 0 0,0 0 0,0-1 0,0 1-1,0 0 1,0 0 0,0 0 0,0 0-1,0 0 1,0 0 0,0 0 0,0 0 0,0 0-1,0 0 1,0-1 0,0 1 0,0 0 0,0 0-1,0 0 1,0 0 0,0 0 0,0 0-1,0 0 1,0 0 0,0 0 0,0 0 0,0 0-1,0-1 1,0 1 0,0 0 0,0 0 0,0 0-1,-1 0 1,1 0 0,0 0 0,0 0-1,0 0 1,0 0 0,0 0 0,0 0 0,0 0-1,0 0 1,0 0 0,0 0 0,-1 0-1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5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259 220 10248,'0'0'6893,"-15"-1"-6377,13 0-495,-8 0 111,0 0 0,1 1 0,-1 0 0,0 0 0,0 1 0,1 0 0,-1 1-1,0 0 1,1 0 0,0 1 0,0 0 0,-13 7 0,13-4 44,1 1 0,0 0 0,1 0 0,-1 0 0,2 1 1,-1 0-1,1 1 0,0-1 0,1 1 0,0 0 0,0 0 0,1 1 0,0 0 1,1 0-1,0 0 0,0 0 0,1 0 0,0 0 0,0 14 0,1-10 1,1 0-1,0 1 0,1-1 1,0 0-1,1 1 1,1-1-1,0 0 0,1 0 1,1-1-1,0 1 0,0-1 1,2 0-1,11 18 1,-9-19-37,0 0 0,1-1 1,0-1-1,0 0 0,1 0 1,1-1-1,0 0 0,0-1 1,1-1-1,-1 0 0,2 0 1,-1-1-1,18 5 0,-12-6 30,0-1 0,0 0-1,1-2 1,-1 0 0,1-1-1,0-1 1,-1-1-1,1-1 1,26-5 0,-18 1 78,0-1 0,-1-2 0,0 0 1,0-2-1,-1-1 0,0-1 0,34-24 0,-43 25-104,-1-1 0,0 0 0,-1-1 0,-1-1 0,0 0 0,-1-1 0,-1 0 0,0-1 0,-2-1 0,0 0 0,10-24 0,-11 19-144,-1 0 0,-1-1 0,-2 0 0,0 0 0,-1-1 0,-2 1 0,0-30 0,-2 40 0,-1 0 0,-1 1 0,-1-1 0,1 1 0,-2 0 0,-6-17 0,6 22 0,0-1 0,0 1 0,-1 0 0,0 0 0,0 1 0,-1 0 0,0 0 0,-1 0 0,1 1 0,-9-7 0,6 7 0,0 1 0,0 0 0,0 0 0,-1 1 0,0 0 0,0 1 0,0 0 0,0 0 0,0 1 0,0 1 0,-1-1 0,-10 2 0,-6 0 0,1 1 0,-1 1 0,-39 9 0,28-2 0,0 2 0,0 1 0,1 2 0,-59 32 0,86-40 94,0 0 1,1 0-1,0 1 1,0 0-1,1 1 1,0 0-1,0 0 0,-8 12 1,11-12-893,0 0 1,0 0 0,1 0-1,0 0 1,-4 16-1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6:5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9040,'0'0'11575,"9"2"-10983,-8-1-574,6 0 120,1 1 0,-1 0-1,0 0 1,0 1 0,0 0 0,0 1-1,0-1 1,8 7 0,17 13 857,0-1 0,2-2 0,1-2 0,51 21 0,-63-34 301,-23-5-1377,1 0 0,-1 1-1,1-1 1,-1 0 0,1 0-1,-1 0 1,1 0-1,-1 0 1,1 0 0,0 0-1,-1 0 1,1 0 0,-1 0-1,1 0 1,-1 0 0,1 0-1,-1-1 1,1 1-1,-1 0 1,1 0 0,-1-1-1,1 1 1,-1 0 0,1 0-1,-1-1 1,0 1-1,1-1 1,-1 1 0,0 0-1,1-1 1,-1 1 0,0-1-1,1 1 1,-1-1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4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11856,'0'0'11786,"15"-2"-11069,264-12 4035,13 29-1104,-231-13-3085,-28-3-5201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4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16575,'0'0'2823,"12"-2"-2130,302-38 3335,-184 26-2050,-8 1 609,-108 11-2225,2 0 220,0-1 1,18-6-1,-30 8-474,1-1 0,-1 1 0,0-1 0,0 0 0,0-1 0,-1 1 0,1 0 0,-1-1 0,1 0 0,-1 0-1,0 0 1,6-7 0,15-30 5,-10 18-4187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322 219 14168,'0'0'3109,"-11"7"-2308,-18 10-355,2 1 1,0 1-1,2 1 1,0 2-1,1 1 0,1 0 1,-21 29-1,32-36-174,2 1 0,-1 0 0,2 0 1,0 1-1,-11 33 0,16-37-56,1 0-1,0 0 1,1 1 0,0-1-1,1 0 1,1 1 0,0-1 0,4 26-1,-2-31-80,-1-1 0,2 0 0,-1 0 0,1 0 1,1 0-1,-1 0 0,1 0 0,1-1 0,-1 0 0,1 0 0,0 0 0,1-1 0,0 0 0,0 0 0,0 0 0,1 0 0,12 7 0,-10-8 17,1 0 0,-1 0 0,1-1 1,-1-1-1,1 0 0,0 0 0,0-1 0,1 0 0,-1-1 0,0 0 0,1 0 0,-1-1 0,0-1 0,15-2 0,4-3 155,0-2 1,0-1-1,0-1 0,-1-2 0,-1 0 1,0-2-1,-1-1 0,42-32 0,-46 29-303,0-1-1,-2-1 1,0-1-1,-1-1 1,-1 0-1,-2-1 0,0-1 1,-1-1-1,-2 0 1,0-1-1,-2 0 1,-1-1-1,-1 0 1,-1-1-1,-1 0 1,4-45-1,-10 58-3,-1 0 0,-1 0 0,0 0 0,-1-1 0,-1 1 0,0 0 0,-1 1 0,-1-1 0,0 1 0,-1 0 0,-12-22 0,14 30 0,0-1 0,0 1 0,-1 0 0,0 0 0,0 1 0,0-1 0,-1 1 0,0 0 0,0 1 0,0-1 0,0 1 0,-1 0 0,0 1 0,1 0 0,-1 0 0,-1 0 0,1 1 0,0 0 0,0 0 0,-1 1 0,1 0 0,-1 0 0,0 1 0,1 0 0,-9 1 0,2 1 0,0 1 0,0 1 0,0 0 0,0 0 0,1 2 0,-1-1 0,-17 12 0,10-3 0,0 0 0,1 0 0,-28 29 0,38-34 198,2 1 0,-1 0 0,1 1 1,-12 22-1,16-26-749,0 0 1,1 1 0,0-1-1,1 1 1,-1 0 0,1 0-1,1 0 1,-2 15-1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4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17583,'0'0'4624,"74"101"-3608,-31-55-152,-7 1 8,0-7 16,-8-4 8,-3-5 0,-11-5 8,-2-8-8,-2-4 8,-2-2-376,2 0 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29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8744,'0'0'16510,"14"1"-16075,11 1-166,1-2 0,0-1 1,0 0-1,-1-2 0,28-7 0,-11-1 461,1 2 0,68-4 0,-104 12-644,-1 2 1,1-1-1,-1 1 1,1 0-1,-1 0 1,1 1 0,-1 0-1,0 0 1,1 0-1,10 7 1,3 3 906,32 23 1,-49-32-836,-3-3-153,0 0 0,1 0 0,-1 0 0,0 1 0,1-1 0,-1 0 1,0 0-1,1 1 0,-1-1 0,0 0 0,0 0 0,1 1 0,-1-1 0,0 0 0,0 1 0,1-1 0,-1 0 0,0 1 0,0-1 0,0 1 1,0-1-1,0 0 0,0 1 0,0-1 0,1 1 0,-1-1 0,0 1 0,-1-1-5,1 0 1,0 0-1,0 0 1,0 0-1,0 0 1,0 0-1,0 0 1,-1 0-1,1 0 0,0 0 1,0 0-1,0 0 1,0 0-1,0 0 1,0 0-1,0 0 1,-1 0-1,1 0 1,0 0-1,0 0 0,0 0 1,0 0-1,0 0 1,0-1-1,0 1 1,0 0-1,0 0 1,-1 0-1,1 0 0,0 0 1,0 0-1,0 0 1,0 0-1,0 0 1,0-1-1,0 1 1,0 0-1,0 0 1,0 0-1,0 0 0,0 0 1,0 0-1,0 0 1,0-1-1,0 1 1,0 0-1,0 0 1,0 0-1,0 0 0,0 0 1,0 0-1,0-1 1,0 1-1,0 0 1,0 0-1,0 0 1,0 0-1,2-13 985,-1 6-4264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0 362 8936,'0'0'10879,"9"-13"-10437,101-186 1572,-96 173-1544,20-29 0,-28 47-236,0-1 0,1 1 0,0 0 0,0 1 0,1 0 0,15-12 0,-22 19-207,-1 0 1,0-1 0,0 1-1,1 0 1,-1 0-1,0 0 1,1 0 0,-1-1-1,0 1 1,1 0 0,-1 0-1,0 0 1,1 0 0,-1 0-1,0 0 1,1 0 0,-1 0-1,1 0 1,-1 0 0,0 0-1,1 0 1,-1 0 0,0 0-1,1 0 1,-1 0 0,0 0-1,1 1 1,-1-1-1,0 0 1,1 0 0,-1 0-1,0 1 1,0-1 0,1 0-1,-1 0 1,0 0 0,1 1-1,4 17 482,-7 27-139,1-40-290,-6 68 378,-6 122 1377,16-168-1219,-3-27-596,0 0 0,0 1 0,0-1 0,1 1 0,-1-1-1,0 0 1,0 1 0,0-1 0,0 0 0,1 1 0,-1-1-1,0 0 1,0 0 0,1 1 0,-1-1 0,0 0 0,1 0-1,-1 1 1,0-1 0,1 0 0,-1 0 0,0 0 0,1 0-1,-1 1 1,1-1 3,0-1 0,-1 1-1,1 0 1,0 0 0,-1-1 0,1 1-1,0 0 1,-1-1 0,1 1-1,-1 0 1,1-1 0,-1 1 0,1-1-1,-1 1 1,1-1 0,-1 1 0,1-1-1,-1 1 1,1-2 0,109-154 1110,8-11-241,-88 134-876,-38 49-16,1 0 0,0 1 0,1 0 0,1 0 0,0 0 0,-3 29 0,8-38 0,-1 0 0,2 0 0,-1 0 0,1 0 0,0 0 0,1 0 0,0 0 0,0 0 0,1 0 0,0-1 0,0 1 0,1-1 0,8 13 0,-7-11 0,1-1 0,1 0 0,0 0 0,0-1 0,0 0 0,1 0 0,0-1 0,1 0 0,-1 0 0,12 5 0,-16-10 0,0 0 0,-1 0 0,1 0 0,0 0 0,0-1 0,0 0 0,-1 0 0,1 0 0,0 0 0,0-1 0,0 1 0,-1-1 0,1 0 0,0 0 0,-1 0 0,1-1 0,0 1 0,-1-1 0,0 0 0,1 0 0,3-3 0,6-5 0,0 0 0,0 0 0,17-20 0,-5 1-3959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9744,'0'0'10775,"-3"12"-10292,-5 27 238,-5 76 1,34 319 3173,-9-295-1857,-11-122-1717,4 26 1214,-6-32-119,1-8-1258,7-9-4593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3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326 600 6928,'0'0'4226,"-9"11"-3747,-4 4-269,-1-1 0,0-1 0,-1 0-1,-19 12 1,-4 1 397,1 2-1,2 2 0,1 1 1,-37 44-1,70-74-563,0 0-1,0 0 1,0 0 0,0 0-1,0 1 1,1-1 0,-1 0-1,0 0 1,1 1 0,-1-1-1,1 0 1,-1 1-1,1-1 1,-1 0 0,1 1-1,0-1 1,0 1 0,0-1-1,0 1 1,0-1 0,0 0-1,0 1 1,1 1-1,-1-2-7,1 0-1,0 1 0,0-1 1,0 0-1,0 0 0,0 0 1,0 1-1,1-1 0,-1-1 1,0 1-1,0 0 0,1 0 1,-1 0-1,1-1 0,-1 1 1,1 0-1,1-1 0,4 2 39,-1 0-1,1-1 1,0 0-1,0 0 1,0-1-1,0 0 1,13-2-1,-9-1-2,0 0 0,0-1 0,0 0 0,-1-1 0,1 0 0,-1-1 0,0 0 0,-1 0 0,0-1 0,0-1-1,13-13 1,4-7 153,-2-2 0,23-36 0,-32 43-102,-2 0-1,0-1 0,-2 0 0,13-41 0,20-105 243,-27 95-241,-6 30-10,-3 0 0,-1 0 0,-2-1 0,-2-55 0,-3 97-84,-1 0 0,1 1-1,0-1 1,-1 1 0,0-1 0,0 1 0,0-1 0,0 1 0,-3-6 0,3 9-21,1-1 0,0 1 1,-1-1-1,1 1 1,-1-1-1,1 1 0,-1 0 1,1-1-1,-1 1 0,1 0 1,-1-1-1,1 1 0,-1 0 1,1 0-1,-1-1 0,1 1 1,-1 0-1,0 0 0,1 0 1,-1 0-1,1 0 0,-1 0 1,-1 0-1,1 0 0,-1 1-1,0-1 0,1 1 1,-1 0-1,1-1 1,-1 1-1,1 0 0,0 0 1,-1 0-1,1 0 1,0 0-1,0 1 1,-2 0-1,-5 8 7,0 0 0,1 1 1,0-1-1,1 2 0,0-1 0,1 0 0,0 1 0,-4 15 1,-1 8 2,-7 58 0,9-41-28,0 99 0,9-125-29,1 1-1,1 0 1,2-1 0,0 0-1,15 42 1,-16-57 22,1 0 0,0 0 0,0 0 0,1 0 0,1-1 0,0 0 0,16 17 0,-20-24 22,0 0-1,0 0 1,1 0 0,-1 0 0,1-1 0,0 0 0,0 1 0,0-1 0,0-1 0,0 1 0,0-1 0,0 1 0,1-1 0,-1 0 0,0-1 0,1 1 0,-1-1-1,1 0 1,-1 0 0,0 0 0,1-1 0,-1 1 0,1-1 0,7-3 0,8-5 37,0-1 0,0-1 0,-2 0 1,1-2-1,19-16 0,-19 13 43,-10 10-10,-1-1 0,0 0 0,0 0 0,11-15 0,-18 21-50,0-1-1,1 0 1,-1 1 0,0-1 0,0 0 0,0 0-1,0 0 1,0 0 0,-1 0 0,1 0 0,0 0 0,-1 0-1,0 0 1,1 0 0,-1 0 0,0-1 0,0 1-1,0 0 1,-1 0 0,1 0 0,0 0 0,-1 0 0,1 0-1,-1 0 1,0 0 0,0 0 0,1 0 0,-1 0 0,-2-3-1,1 4-7,1 0 1,0 0-1,0 1 0,0-1 0,-1 0 0,1 0 0,0 1 0,-1-1 1,1 1-1,-1-1 0,1 1 0,-1 0 0,1-1 0,0 1 0,-1 0 1,1 0-1,-1 0 0,1 0 0,-3 1 0,-30 5 147,33-6-153,-5 2 2,0 0 1,1 0 0,-1 1-1,1 0 1,0 0-1,-1 0 1,1 1 0,1-1-1,-1 1 1,0 1-1,1-1 1,0 0 0,0 1-1,0 0 1,1 0 0,0 0-1,0 0 1,0 1-1,0-1 1,1 1 0,0 0-1,0 0 1,1 0 0,-2 7-1,2-8-13,0 0 0,1 0 0,0 0 0,0-1 1,0 1-1,0 0 0,1 0 0,-1 0 0,1 0 0,0-1 0,1 1 0,-1 0 0,1-1 0,0 1 0,0-1 0,1 1 0,-1-1 0,1 0 0,0 0 1,0 0-1,0-1 0,1 1 0,-1-1 0,1 0 0,0 0 0,0 0 0,0 0 0,0 0 0,0-1 0,9 3 0,-7-3-1,-1 0 0,1 0 0,0-1 0,0 0 0,0 0 1,0 0-1,0-1 0,0 0 0,1 0 0,-1-1 0,6-1 0,5-2 21,-1-1-1,25-10 1,4-3 62,-43 17-71,1 1 1,-1-1-1,0 0 1,0 1-1,0-1 1,0 1-1,0 0 1,1 0-1,-1 0 1,0 0-1,0 0 1,0 0-1,0 1 1,1-1-1,-1 1 0,0-1 1,0 1-1,4 2 1,-4-2-2,0 1 0,0 0 0,-1 0 1,1 0-1,0 0 0,-1 0 0,1 0 0,-1 1 0,0-1 0,1 0 1,-1 1-1,0-1 0,-1 1 0,1-1 0,0 5 0,3 12 14,-2-1 0,-1 1 0,0-1-1,-3 31 1,-14 74 27,9-90-27,-15 44 0,4-19 74,3-1 208,15-57-301,0 0 0,-1 0-1,1 0 1,0 0 0,0 0 0,0 0 0,0 0 0,0 0 0,0 0 0,0 0 0,0 0 0,0 0 0,0 0 0,0 0 0,0 0 0,-1 0 0,1 0 0,0 0 0,0 0 0,0 0 0,0 0 0,0 0 0,0 0 0,0 0 0,0 0 0,0 0 0,0 0 0,-1 0 0,1 0-1,0 0 1,0 0 0,0 0 0,0 0 0,0 0 0,0 0 0,0 0 0,0 0 0,0-1 0,0 1 0,0 0 0,0 0 0,0 0 0,0 0 0,0 0 0,0 0 0,0 0 0,0 0 0,-1 0 0,1 0 0,0 0 0,0-1 0,0 1 0,0 0 0,0 0 0,0 0 0,0 0-1,0 0 1,0 0 0,1 0 0,-1 0 0,0 0 0,0 0 0,0 0 0,0-1 0,0 1 0,0 0 0,-2-8 81,12-61 300,20-70-1,30-51 51,-43 146-303,2 0 0,29-47 1,-1 22 80,-46 68-211,-1 0 1,1 0 0,-1 1-1,1-1 1,-1 0-1,1 1 1,-1-1 0,1 1-1,0-1 1,-1 1-1,1-1 1,0 1 0,-1-1-1,1 1 1,0-1-1,0 1 1,-1 0 0,1 0-1,0-1 1,0 1-1,0 0 1,-1 0-1,1 0 1,0 0 0,0 0-1,0 0 1,0 0-1,-1 0 1,1 0 0,0 0-1,0 1 1,0-1-1,-1 0 1,1 0 0,0 1-1,0-1 1,0 1-1,1 1 1,0-1 0,0 1 1,-1 0-1,1-1 0,0 1 0,-1 0 0,0 0 0,1 0 0,-1 0 0,0 0 0,1 4 0,3 8 1,-2 0-1,1 0 1,-2 1-1,0-1 1,0 24-1,-2-28-9,0-1 0,-1 1 0,0-1 0,0 0 0,-1 1 0,-1-1 0,1 0-1,-2 0 1,-6 13 0,8-18 3,0 0 0,-1 0 0,1-1 0,-1 1 0,0-1 1,0 1-1,0-1 0,-5 3 0,7-5 7,0-1 0,-1 1 0,1 0 1,0-1-1,-1 1 0,1 0 1,0-1-1,-1 0 0,1 1 0,-1-1 1,1 0-1,-1 0 0,1 0 0,-1 0 1,1 0-1,-1 0 0,1 0 1,0 0-1,-1-1 0,1 1 0,-1-1 1,1 1-1,0-1 0,-1 1 0,1-1 1,0 0-1,-2-1 0,-2-2 34,0 0-1,0 0 1,0-1-1,1 0 1,-1 0-1,1 0 1,1 0-1,-1-1 1,1 1-1,0-1 1,0 0-1,0 0 1,1 0-1,0 0 1,-2-12-1,4 18-31,0-1 0,-1 1 1,1-1-1,0 1 0,0-1 0,0 1 0,0-1 0,0 1 1,0-1-1,0 1 0,0-1 0,0 1 0,1-1 0,-1 1 0,0-1 1,0 1-1,0-1 0,0 1 0,1 0 0,-1-1 0,0 1 1,1-1-1,-1 1 0,0 0 0,1-1 0,-1 1 0,0-1 0,1 1 1,-1 0-1,0 0 0,1-1 0,-1 1 0,1 0 0,-1 0 1,1-1-1,0 1 0,21-1 57,-16 1-60,107 5 33,27-1-81,-117-5 32,-1 0 1,0-2-1,1 0 1,24-9-1,-36 9 4,-1-1 0,0 0-1,0 0 1,-1-1 0,18-12 0,-23 14 11,0 0-1,-1 0 1,1 0 0,-1 0 0,0-1 0,0 1 0,0-1-1,0 0 1,-1 0 0,0 0 0,1-1 0,-1 1 0,-1 0-1,1-1 1,1-8 0,-2 11 4,-1 1-1,0-1 1,0 1-1,1-1 1,-1 1-1,0-1 1,-1 0-1,1 1 0,0-1 1,0 1-1,-1-1 1,1 0-1,-1 1 1,1-1-1,-1 1 1,0 0-1,1-1 1,-1 1-1,0-1 1,0 1-1,0 0 1,0 0-1,0 0 1,0-1-1,-1 1 1,1 0-1,0 0 1,-1 1-1,1-1 1,0 0-1,-1 0 0,1 1 1,-1-1-1,1 0 1,-1 1-1,1 0 1,-1-1-1,1 1 1,-3 0-1,0-1 2,0 1 0,0 0-1,1 0 1,-1 1-1,0-1 1,0 1 0,1 0-1,-1-1 1,0 2-1,1-1 1,-1 0 0,1 1-1,-1 0 1,1-1 0,0 1-1,-3 3 1,1-1-11,1 0 1,0 1-1,0 0 1,0 0-1,0 0 1,1 0-1,0 0 0,0 1 1,1-1-1,-1 1 1,1 0-1,0 0 1,1 0-1,-1 0 1,1 0-1,1 0 1,-1 0-1,1 0 1,0 0-1,0 1 0,1-1 1,-1 0-1,2 0 1,-1 0-1,1 0 1,4 11-1,-4-10-8,1 0-1,1 0 0,-1 0 1,1 0-1,0-1 0,1 0 1,0 0-1,-1 0 0,11 8 1,-13-11 8,1-1 1,0 0 0,0 0 0,0 0-1,0-1 1,0 1 0,0-1 0,0 0-1,0 0 1,1 0 0,-1 0 0,1 0-1,-1-1 1,0 1 0,1-1 0,-1 0-1,1 0 1,-1 0 0,1-1 0,-1 1-1,1-1 1,-1 0 0,4-1 0,9-5 20,-1-1 0,0-1 1,0 0-1,-1-1 1,0 0-1,-1-1 1,17-18-1,9-6 60,-29 25-36,-9 9-35,0 0 1,0-1 0,0 1-1,0 0 1,0 0 0,1 0-1,-1 0 1,1 0 0,-1 0-1,0 0 1,1 0 0,-1 1-1,1-1 1,0 1 0,-1-1-1,1 1 1,0-1 0,2 1-1,-4 1-1,0-1 0,1 1 0,-1 0-1,0-1 1,0 1 0,0 0 0,1 0-1,-1-1 1,0 1 0,0 0 0,0 0 0,0-1-1,0 1 1,0 0 0,0 0 0,0-1 0,-1 1-1,1 0 1,0 0 0,-1 0 0,1 1 3,-1 2 2,-3 22 68,-11 38 1,35-84 67,-3 0-52,34-31 1,-18 20 7,-33 30-97,1 0 0,-1 0 1,1 0-1,0 1 0,-1-1 0,1 0 0,0 1 0,0-1 0,0 0 0,-1 1 1,1-1-1,0 1 0,0-1 0,0 1 0,0 0 0,0-1 0,0 1 0,0 0 1,0 0-1,0-1 0,0 1 0,0 0 0,0 0 0,0 0 0,0 0 0,0 0 1,0 1-1,0-1 0,0 0 0,0 0 0,0 1 0,0-1 0,0 1 0,0-1 1,1 1-1,1 3 3,0-1 1,0 1-1,0-1 0,0 1 1,-1 0-1,4 8 1,-4-9-6,-1 1-1,1-1 1,-1 0 0,1 0 0,0-1 0,0 1-1,0 0 1,0-1 0,1 1 0,-1-1 0,1 1-1,4 2 1,-3-4 0,0 0 1,1 0-1,-1-1 0,0 1 0,0-1 0,0 0 1,0 0-1,1-1 0,-1 1 0,8-3 0,40-14 42,-47 15-41,26-12 19,51-32 0,-8 5 46,-67 37-57,-1 2-3,-1-1 1,0 1 0,0-1-1,0-1 1,0 1 0,-1-1-1,8-7 1,-19 21-1,1 0 1,0 0-1,0 0 1,1 1-1,0 0 1,-3 11-1,6-16-2,0-1 0,0 1 0,1 0 0,0 0 0,0 0 0,1 0 0,0 0 0,0 0 0,0 1 0,1-1 0,-1 0 0,2 0 0,-1-1 0,1 1 0,3 8-1,-5-13-6,1-1 0,-1 1 0,1 0-1,-1-1 1,1 1 0,-1-1-1,1 1 1,0-1 0,-1 0 0,1 1-1,0-1 1,-1 0 0,1 1-1,0-1 1,-1 0 0,1 0 0,0 0-1,0 1 1,-1-1 0,1 0-1,0 0 1,0 0 0,-1 0 0,1 0-1,0-1 1,0 1 0,-1 0-1,1 0 1,0 0 0,-1-1 0,1 1-1,0 0 1,-1-1 0,1 1-1,0 0 1,-1-1 0,2 0 0,24-18-32,-15 7 27,-1 0 0,0 0-1,0-1 1,10-20 0,-6 10 4,-5 7 3,-1 0 1,0 0 0,-1-1 0,8-31-1,9-71 41,-18 71 5,2-78-1,-9 104-19,0 0-1,-1 0 0,-2 0 1,0 0-1,-13-39 0,17 60-24,-1 0 0,1 0 1,0 0-1,0 0 0,-1 0 0,1 0 0,-1 0 1,1 1-1,-1-1 0,1 0 0,-1 0 0,0 0 1,1 0-1,-1 1 0,0-1 0,0 0 0,1 1 0,-1-1 1,0 0-1,0 1 0,0-1 0,0 1 0,0-1 1,-1 1-1,1 0-2,0 0 0,0 1 0,0-1 0,0 1 1,0 0-1,0-1 0,0 1 0,0 0 0,0 0 0,0-1 1,1 1-1,-1 0 0,0 0 0,0 0 0,1 0 0,-1 0 1,1 0-1,-1 0 0,1 0 0,-1 0 0,1 0 0,0 0 1,-1 1-1,-4 15-19,0 1 0,1-1 0,1 1 0,-3 30 0,6 74-46,1-82 34,8 119-82,-5-126 50,2 0 0,16 56 1,-18-78 45,0-1 0,0 1 0,1-1 0,0 0-1,1 0 1,0-1 0,10 13 0,-14-20 15,1 1-1,-1-1 1,1 1 0,0-1-1,-1 0 1,1 0-1,0 0 1,0 0 0,1-1-1,-1 1 1,0-1-1,0 0 1,1 0 0,-1 0-1,1 0 1,-1-1-1,1 1 1,-1-1 0,1 0-1,-1 0 1,1 0-1,-1 0 1,1-1 0,-1 0-1,1 1 1,5-3-1,2-3 13,0 1-1,-1-1 0,0-1 0,0 0 0,0 0 0,-1-1 0,0 0 0,0 0 0,-1-1 0,0-1 1,-1 1-1,0-1 0,-1 0 0,0-1 0,0 0 0,5-15 0,-10 24-5,-1 1 0,1 0 0,-1 0 0,1-1 0,-1 1-1,0 0 1,1-1 0,-1 1 0,0 0 0,0-1 0,0 1 0,0-1 0,-1 1 0,1 0-1,0-1 1,0 1 0,-1 0 0,1 0 0,-1-1 0,1 1 0,-1 0 0,-1-3 0,1 4-1,0-1 1,0 1 0,0-1-1,0 1 1,0 0 0,0-1-1,0 1 1,0 0 0,0 0-1,-1-1 1,1 1 0,0 0-1,0 0 1,0 0 0,0 1-1,0-1 1,0 0 0,-1 0-1,1 1 1,0-1-1,0 0 1,0 1 0,0-1-1,0 1 1,0-1 0,0 1-1,-1 1 1,-1 0-4,0 0-1,1 0 1,-1 0-1,1 1 1,-1-1-1,1 1 0,0-1 1,0 1-1,0 0 1,0 0-1,1 0 1,-1 0-1,1 0 1,0 1-1,0-1 1,0 0-1,0 0 1,0 1-1,1-1 1,0 1-1,-1-1 1,1 0-1,0 1 1,1-1-1,-1 1 1,1-1-1,-1 0 1,3 7-1,-2-6 0,0 0 0,1 0 0,-1 0-1,1-1 1,0 1 0,0 0 0,0-1 0,0 1 0,1-1 0,-1 0-1,1 1 1,0-1 0,0-1 0,0 1 0,1 0 0,-1-1-1,0 0 1,1 1 0,0-1 0,-1-1 0,1 1 0,0 0-1,0-1 1,5 1 0,-1-1 3,0-1 0,-1 0 0,1 0-1,0-1 1,-1 0 0,1 0 0,-1-1 0,1 0-1,13-6 1,5-4 13,33-21 0,3 0-7,-52 26-14,12-3-10,-22 10 15,1 0 1,-1 0 0,1 0 0,0 0-1,-1 0 1,1 0 0,-1 0 0,1 0 0,-1 1-1,1-1 1,-1 0 0,1 0 0,-1 0-1,0 1 1,1-1 0,-1 0 0,1 1-1,-1-1 1,1 0 0,-1 1 0,0-1 0,1 0-1,-1 1 1,0-1 0,1 1 0,-1-1-1,0 1 1,0-1 0,1 1 0,-1-1-1,0 1 1,0-1 0,0 1 0,0-1 0,0 1-1,0-1 1,0 1 0,0-1 0,0 1-1,0 0 1,0 9 5,0 0 0,-1 0 0,0 1-1,-1-1 1,0 0 0,0-1 0,-8 20 0,10-29-4,0 0-1,0 0 1,0 0 0,-1 0 0,1 1 0,0-1 0,0 0 0,0 0-1,0 0 1,0 0 0,0 0 0,0 0 0,0 0 0,0 0 0,0 1-1,0-1 1,0 0 0,0 0 0,-1 0 0,1 0 0,0 0 0,0 0-1,0 1 1,0-1 0,0 0 0,0 0 0,0 0 0,0 0 0,1 0-1,-1 0 1,0 1 0,0-1 0,0 0 0,0 0 0,0 0 0,0 0-1,0 0 1,0 0 0,0 0 0,0 1 0,0-1 0,0 0 0,0 0-1,1 0 1,-1 0 0,0 0 0,0 0 0,0 0 0,0 0 0,0 0-1,0 0 1,0 0 0,1 0 0,-1 1 0,8-6 17,9-10-10,0-3 12,1 2 1,0 0-1,1 0 0,1 2 0,23-13 0,-42 27-19,-1-1-1,1 1 1,0-1-1,0 1 0,0 0 1,0 0-1,-1-1 1,1 1-1,0 0 0,0 0 1,0 0-1,0 0 1,0 0-1,0 0 0,0 0 1,0 0-1,0 0 1,0 0-1,-1 1 0,1-1 1,0 0-1,0 0 1,0 1-1,0-1 0,-1 1 1,1-1-1,0 1 1,0-1-1,-1 1 0,1 0 1,0-1-1,-1 1 1,1 0-1,-1-1 0,1 1 1,-1 0-1,1 0 1,-1-1-1,1 3 0,2 3 4,0 1-1,-1 0 1,0 0 0,1 10-1,3 8 2,-4-20-7,0 0-1,0 0 1,1 0 0,0 0-1,0 0 1,1-1-1,-1 1 1,1-1 0,0 0-1,0 0 1,0-1 0,0 1-1,6 2 1,-8-4 1,1-1 0,0 1 0,0-1 0,0 0 0,1 0 0,-1 0 0,0-1 0,0 1 0,0-1 0,1 0 0,-1 0 0,0 0 0,0 0 0,1 0 0,-1-1 0,0 1 0,0-1 0,0 0 0,0 0 0,0 0-1,0-1 1,0 1 0,0-1 0,3-1 0,11-10 15,1-1-1,-2 0 1,0-1-1,0 0 1,-2-2-1,0 0 1,23-35-1,-14 9 36,-1 0-1,27-77 1,10-96 135,-17-12 60,-43 216-209,-1 7-19,-1 7-10,-2 11-19,1-1-1,0 1 1,1 0-1,0 0 1,1 0-1,0 25 1,1-23 0,-2 33-35,3-1 0,1 1 0,9 49-1,39 138-186,-41-209 216,2-1-1,1-1 1,0 0-1,2 0 1,16 21-1,-21-32 17,-6-9 7,1-1 0,-1 0-1,1 1 1,0-1 0,0 0-1,1-1 1,-1 1 0,0 0-1,1-1 1,0 0 0,-1 0-1,1 0 1,0 0 0,6 1-1,-8-2-13,0 0 0,1-1 0,-1 0 0,0 1 0,1-1 0,-1 0 0,0 0 0,1 0 0,-1 0 0,0-1 0,1 1 0,-1-1 0,0 1 0,1-1 0,-1 0 0,0 0 0,0 0 0,0 0 0,0 0 0,0 0 0,0-1 0,0 1 0,0 0 0,-1-1 0,1 0 0,0 1 0,2-5 0,9-20-828,-9 17-2581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0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10848,'0'0'15022,"-3"9"-14775,-2 15-93,2 0 0,0 0 0,1 0 0,2 1 1,2 24-1,2 11 109,4 176 1011,-9-211-965,5 39 0,0-21 49,-4 5 157,2-40-377,-2-7-123,1-1-1,-1 0 0,0 1 1,0-1-1,0 0 0,0 1 1,0-1-1,0 0 1,0 1-1,1-1 0,-1 0 1,0 1-1,0-1 0,0 0 1,0 1-1,0-1 1,-1 1-1,1-1 0,0 0 1,0 1-1,0-1 1,0 0-1,0 1 0,0-1 1,-1 0-1,1 1 0,1 13 624,1-12-222,-1-10-276,-5-53 15,3 25-84,-8-48 0,-2 27-8,-1 1 75,-4-63 0,16 98-97,-1 1 1,-1 0 0,-1 0-1,-1 0 1,-1 0 0,0 0-1,-13-28 1,12 25-42,1-2 0,4 23 0,1 2 0,1-1 0,-1 1 0,1 0 0,-1-1 0,1 1 0,-1 0 0,1 0 0,-1-1 0,1 1 0,-1 0 0,1 0 0,-1 0 0,1 0 0,-1-1 0,1 1 0,0 0 0,-1 0 0,1 0 0,-1 0 0,1 0 0,-1 1 0,2-1 0,-2 0 0,31 2 0,1 2 0,-1 1 0,0 1 0,31 11 0,-52-14 0,131 46 0,-104-35 0,-24-9 0,0 0 0,-1 2 0,1 0 0,-1 0 0,-1 1 0,1 0 0,-1 1 0,-1 0 0,0 1 0,17 20 0,-22-22 0,1 0 0,-1 0 0,-1 0 0,1 1 0,-1-1 0,-1 1 0,0 0 0,0 0 0,0 1 0,-1-1 0,-1 0 0,0 1 0,0-1 0,-1 1 0,0-1 0,-2 19 0,-2-5 0,3-14 0,0 0 0,0-1 0,-1 1 0,0 0 0,0-1 0,-1 1 0,-1-1 0,1 0 0,-1 0 0,-6 9 0,-5 2 0,-1 0 0,-1-1 0,0-1 0,-1 0 0,-1-2 0,-28 18 0,19-15 0,16-8 0,-1-2 0,-1 0 0,0 0 0,0-1 0,0-1 0,-1 0 0,-27 6 0,37-11 0,-1 0 0,0 0 0,0-1 0,-1 1 0,1-1 0,-11-1 0,-2 0 0,17 2 0,0-1 0,0 0 0,0 0 0,0 0 0,0-1 0,0 1 0,-1 0 0,1-1 0,0 1 0,0-1 0,0 0 0,-2-1 0,-3-2 0,4 2 0,15-1 0,-12 3 0,29-9 877,-13 4-5815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10152,'0'0'7519,"-13"8"-7059,4-2-371,-86 60 769,-39 38 1090,119-92-1200,-1-1 0,0-1 0,-31 16 0,33-19 1565,22-6-625,19 1-901,-16 2-638,-1 1 0,0 0 0,-1 0 0,1 1 1,-1 1-1,0-1 0,0 2 0,-1-1 0,9 10 1,7 12 309,29 43 0,-19-23 31,-11-15 36,35 73 1,-50-96-527,-3-21 0,1-4 0,3-3-3983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10752,'0'0'9533,"5"14"-8897,-4-11-595,7 19 386,-1 0-1,8 46 1,-10-32 132,18 181 3486,-21-193-3313,-1 26 754,-3-19-115,1-18-1460,2-11-1247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14672,'0'0'5881,"6"-12"-5167,-2 4-590,-2 3-47,0 1-1,0-1 0,0 0 0,1 1 0,0-1 1,0 1-1,0 0 0,0 0 0,1 0 1,0 0-1,0 1 0,0-1 0,0 1 0,0 0 1,1 1-1,-1-1 0,9-3 0,46-11 1292,1 3-1,98-10 1,-128 21-892,40-3 1804,72 3-1,-111 3-1449,23 6-802,-53-5-74,0 1 0,0-1 0,0 0 0,0 1 0,0-1 0,0 1 0,0-1 0,-1 1 0,1-1 0,-1 1 0,1 0 0,-1-1 0,1 1 0,-1 0 0,0-1 0,0 3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10248,'0'0'11891,"11"-2"-11204,322-41 2899,-120 19-2226,578-65 2788,-776 88-4038,163-21 379,74-6-249,-234 26-240,1 1 0,-1 1 0,0 1 0,1 0 0,24 6 0,-41-7 0,-1 1 0,1-1 0,0 1 0,-1-1 0,1 1 0,0 0 0,-1-1 0,1 1 0,-1 0 0,0 0 0,1 0 0,-1 0 0,0 0 0,1 0 0,-1 1 0,0-1 0,1 2 0,-1-2 0,-1 0 0,0 0 0,0 0 0,1 0 0,-1 0 0,0 0 0,0 0 0,0 0 0,0 0 0,0 0 0,0 0 0,0 0 0,-1 0 0,1 0 0,0 0 0,-1 0 0,1 0 0,0 0 0,-1 0 0,0 1 0,-3 3 0,1 0 0,-1 0 0,0-1 0,-1 0 0,1 0 0,-1 0 0,-9 6 0,2-3-3935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12160,'0'0'4505,"5"15"-3585,57 264 2558,-33-38-800,-10-72 399,-18-145-1265,-2-22-276,-2-14-868,-99-437 1194,87 388-1799,8 35-63,1 0 0,2 0 0,0-1 0,1-42 0,3 65 0,0-1 0,1 1 0,-1 0 0,1-1 0,0 1 0,1 0 0,-1 0 0,1 0 0,0 0 0,0 0 0,0 0 0,0 0 0,1 1 0,-1-1 0,1 1 0,4-5 0,-2 5 0,-1-1 0,1 1 0,-1 0 0,1 1 0,0-1 0,0 1 0,0 0 0,1 0 0,-1 1 0,0-1 0,10 0 0,-4 1 0,0 0 0,0 1 0,1 1 0,-1 0 0,0 0 0,0 1 0,0 0 0,-1 1 0,1 0 0,0 1 0,-1 0 0,14 8 0,-17-8 0,0 1 0,-1 0 0,1 0 0,-1 0 0,-1 1 0,1 0 0,-1 0 0,0 0 0,0 1 0,0-1 0,-1 1 0,0 0 0,-1 1 0,1-1 0,-2 1 0,5 14 0,-5-12 0,-1 0 0,0 0 0,0 0 0,-1 0 0,-1 0 0,0 0 0,0 0 0,0-1 0,-2 1 0,1 0 0,-1-1 0,0 1 0,-7 11 0,-3 2 0,-1 0 0,-1-1 0,-23 26 0,21-27 0,10-9 0,6-11 0,1 1 0,-1 0 0,0-1 0,0 1 0,0-1 0,0 0 0,0 1 0,0-1 0,0 0 0,-1 1 0,-2 1 0,5-1 0,7 1 0,12 2 0,63 9 0,-40-7 0,65 17 0,-96-21 0,0 1 0,-1 1 0,1 0 0,-1 1 0,0 0 0,0 1 0,-1 0 0,0 0 0,18 18 0,-26-22 0,1 0 0,-1 0 0,1 0 0,-1 1 0,0-1 0,0 1 0,-1 0 0,1 0 0,-1-1 0,0 1 0,0 0 0,0 0 0,0 0 0,-1 0 0,0 0 0,1 0 0,-2 1 0,1-1 0,0 0 0,-1 0 0,0 0 0,0 0 0,0 0 0,0-1 0,0 1 0,-1 0 0,0 0 0,0-1 0,0 1 0,0-1 0,0 0 0,-1 1 0,0-1 0,1 0 0,-1-1 0,0 1 0,-1 0 0,1-1 0,-7 4 0,-5 3 0,-1-2 0,0 0 0,0 0 0,0-2 0,-1 0 0,0-1 0,0 0 0,0-2 0,0 0 0,0 0 0,0-2 0,-24-2 0,19 0 0,1-2 0,-1 0 0,1-1 0,0-1 0,0-1 0,1-1 0,-1-1 0,2 0 0,-27-18 0,43 25 0,1 1 0,-1-1 0,1 0 0,-1 0 0,1 0 0,0 0 0,0 0 0,0-1 0,-2-3 0,4 5 0,-1 0 0,1 0 0,0 0 0,0 0 0,-1 0 0,1 0 0,0 0 0,0 0 0,0 0 0,0 0 0,1 0 0,-1 0 0,0 0 0,0 0 0,1 0 0,-1 0 0,0 0 0,1 0 0,-1 0 0,1 1 0,-1-1 0,1 0 0,-1 0 0,1 0 0,0 0 0,0 1 0,-1-1 0,1 0 0,0 1 0,0-1 0,1 0 0,18-14-3984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11656,'0'0'11198,"9"-5"-10563,33-12 5,-40 17-582,0-1 0,0 1 0,0 0 1,0 0-1,0 0 0,0 1 0,0-1 1,0 0-1,0 1 0,-1 0 0,1-1 1,0 1-1,0 0 0,0 0 0,-1 0 1,1 0-1,-1 0 0,1 0 0,-1 0 1,1 1-1,-1-1 0,3 3 1,0 2 178,1-1 1,-1 1 0,-1 0 0,5 9 0,-5-8-91,-1 0 0,0-1 0,0 2 0,-1-1 0,0 0 0,0 0 0,-1 0 0,0 0-1,0 1 1,-1-1 0,0 0 0,0 0 0,0 0 0,-1 0 0,-6 14 0,1-3 410,-1 0-1,-1-1 1,-1 1 0,-20 26-1,37-50-495,0 0-1,0 0 1,0 1-1,1 0 1,-1 0-1,1 1 0,0 0 1,1 0-1,9-2 1,4-2 59,2 0 1,42-6 0,-45 12 120,1 1 0,0 1 0,26 3 0,22 5-3138,-54-6 893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9944,'0'0'11399,"10"18"-10803,75 124 724,-37-59 655,51 120 0,12 34 3216,-65-163-4832,-46-74-359,0 0 0,0 0 0,0 0 0,0 0 0,0 1 0,0-1 0,0 0 0,0 0 0,0 0 0,0 0 0,0 0 0,0 0 0,0 0 0,0 0 0,0 0 0,0 0 0,0 1 0,0-1 0,1 0 0,-1 0 0,0 0 0,0 0 0,0 0 0,0 0 0,0 0 0,0 0 0,0 0 0,0 0 0,0 0 0,0 0 0,1 0 0,-1 0 0,0 0 0,0 0 0,0 0 0,0 0 0,0 0 0,0 0 0,0 0 0,0 0 0,0 0 0,1 0 0,-1 0 0,0 0 0,0 0 0,0 0 0,0 0 0,0 0 0,0 0 0,0 0 0,0 0 0,0-1 0,0 1 0,0 0 0,1 0 0,-1 0 0,0 0 0,0 0 0,0 0 0,0 0 0,0 0 0,0 0 0,0 0 0,0-1 0,0 1 0,0 0 0,0 0 0,4-12 0,0-19 0,-2-10 0,0-5 0,15-86 0,-2 67 0,2 1 0,4 1 0,53-115 0,-64 159 0,1 1 0,1 0 0,19-22 0,-23 31 0,1 0 0,0 0 0,0 1 0,1 0 0,0 0 0,21-11 0,-28 19 0,6-3 0,-32 6 0,-55 3 0,5 0 0,-140 7 0,126-10 0,65 1 0,20-4 0,0 1 0,0-1 0,0 1 0,0-1 0,0 0 0,-1 0 0,1 0 0,0 0 0,0 0 0,0 0 0,0-1 0,0 1 0,0 0 0,0-1 0,-2-1 0,4 2 0,-1 0 0,1 0 0,0 0 0,0 0 0,0 0 0,0 0 0,0 0 0,-1 0 0,1 0 0,0 0 0,0-1 0,0 1 0,0 0 0,0 0 0,0 0 0,-1 0 0,1 0 0,0 0 0,0-1 0,0 1 0,0 0 0,0 0 0,0 0 0,0 0 0,0 0 0,0-1 0,0 1 0,0 0 0,0 0 0,0 0 0,0 0 0,0-1 0,0 1 0,0 0 0,0 0 0,0 0 0,0 0 0,0-1 0,0 1 0,0 0 0,0 0 0,0 0 0,0 0 0,0 0 0,0-1 0,0 1 0,1 0 0,-1 0 0,0 0 0,0 0 0,8-6 0,-6 5 0,52-32 884,-23 17-5370,-30 15 4113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11856,'0'0'9865,"11"-7"-9255,1 1-380,-1 0 0,1 0 1,0 1-1,0 1 0,1 0 0,16-3 0,-25 6-93,1 0 1,0 1 0,-1 0-1,1 0 1,0 0-1,0 1 1,-1-1 0,1 1-1,0 0 1,7 3-1,-9-3-47,0 1-1,0 0 1,0 0-1,-1 0 1,1 0-1,0 0 1,-1 0-1,1 1 1,-1-1-1,0 1 0,0 0 1,0-1-1,0 1 1,-1 0-1,1 0 1,-1 0-1,2 4 1,-1 1 65,0 0 0,-1 1 0,1-1 0,-2 0 1,1 0-1,-1 1 0,-1-1 0,1 0 0,-1 1 0,-1-1 1,0 0-1,0 0 0,0 0 0,-7 14 0,-4 6 394,-1-1 0,-27 40 0,-9 7 1093,49-73-1640,1-1 1,0 1-1,-1 0 1,1-1-1,0 1 1,0-1-1,-1 1 1,1 0-1,0-1 1,0 1-1,0 0 1,0-1-1,0 1 1,0-1-1,0 1 1,0 0-1,0-1 1,0 1-1,0 0 1,0-1-1,1 1 1,-1-1-1,0 1 1,0 0-1,1-1 1,-1 1-1,1 0 1,0 0-1,0 1 0,1-1 1,-1 0-1,1 0 0,-1 0 0,1 0 0,-1 0 1,1 0-1,3 1 0,42 10-16,-43-11 13,150 15 1,-111-13 0,-23-2 0,-13 0 0,0 0 0,-1 0 0,1-1 0,0-1 0,0 1 0,0-1 0,8-2 0,4-4 850,-9 3-5636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11352,'0'0'7678,"1"10"-7041,15 382 6081,-16-393-6684,0 1 0,0 0 1,0 0-1,0 0 0,0 0 1,0 0-1,0 0 0,0 0 1,0 0-1,0 0 1,0 0-1,0 0 0,0 0 1,0 0-1,0 0 0,1-1 1,-1 1-1,0 0 0,0 0 1,0 0-1,0 0 1,0 0-1,0 0 0,0 0 1,0 0-1,0 0 0,1 0 1,-1 0-1,0 0 1,0 0-1,0 0 0,0 0 1,0 0-1,0 0 0,0 0 1,0 0-1,0 1 0,1-1 1,-1 0-1,0 0 1,0 0-1,0 0 0,0 0 1,0 0-1,0 0 0,0 0 1,0 0-1,0 0 0,0 0 1,0 0-1,5-10 421,29-158 1396,6-26-96,-37 184-1708,0 0 1,1 0-1,0 0 1,0 0-1,1 1 0,0 0 1,8-12-1,-11 19-42,-1 0 0,1 1 0,0-1-1,-1 0 1,1 1 0,0-1 0,0 1 0,0 0-1,0-1 1,0 1 0,0 0 0,0 0-1,1 1 1,-1-1 0,0 0 0,1 1 0,-1-1-1,0 1 1,1 0 0,-1 0 0,0 0 0,1 0-1,-1 0 1,0 0 0,1 1 0,-1-1-1,0 1 1,1-1 0,-1 1 0,0 0 0,0 0-1,0 0 1,0 0 0,0 1 0,0-1-1,0 0 1,3 4 0,5 3-5,-2 1 0,1 0 0,-1 1 0,-1 0 0,1 0 0,-2 1 0,11 21 0,-5-3 0,-2 1 0,-1 0 0,-1 0 0,-2 1 0,-1 0 0,-1 0 0,-1 56 0,-1-93 358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4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11856,'0'0'11538,"12"-6"-10795,39-17 5,-49 22-638,-1 0 0,1 1 0,0-1 0,0 0 0,0 1 0,0-1 0,0 1 1,0 0-1,0 0 0,0-1 0,0 1 0,0 1 0,-1-1 0,1 0 1,0 0-1,0 1 0,0-1 0,3 2 0,-4-1-30,0-1 0,0 1 1,0 0-1,0 0 0,0 0 0,-1 0 0,1 0 0,0 0 1,-1 1-1,1-1 0,-1 0 0,1 0 0,-1 0 0,1 1 1,-1-1-1,0 0 0,1 0 0,-1 1 0,0-1 0,0 2 1,-1 6 237,0 1 1,0-1 0,0 0 0,-2 0-1,-3 11 1,5-16-254,-18 33 906,16-33-867,0 0 1,1 0-1,-1 1 1,1-1 0,0 1-1,0 0 1,0-1-1,1 1 1,0 0-1,-1 5 1,2-8-105,0-1 0,0 0 0,1 1 0,-1-1 0,0 0 0,1 0 0,-1 1 0,1-1 0,-1 0 0,1 0 0,0 0 0,-1 0 0,1 0 0,0 0 0,0 0 0,0 0 0,0 0 0,0 0 0,1 1 0,1 0 0,1 1 0,0-1 0,0 0 0,-1 0 0,1-1 0,5 2 0,2 0 0,1 0 0,-1-1 0,22 2 0,18-4 831,-1 1-1663,-20 2-3102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0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60 10952,'0'0'4441,"5"-10"-3736,12-29-53,-15 28 5862,-8 30-4521,2 10-1484,1 1 1,2-1-1,2 46 1,1 20 633,-2-64-377,2-1 0,10 53 0,-8-62-120,4 4 716,-6-17-1343,-5-6-23,1-2 4,-17-2 0,1 0 0,-1-1 0,1-1 0,-29-10 0,28 9 0,16 4 0,1 1 0,-1-1 0,0 1 0,1 0 0,-1 0 0,0 0 0,1 0 0,-1 0 0,-3 1 0,-10 1 0,3-5 0,13 3 0,-1-1 0,1 1 0,-1 0 0,1-1 0,-1 1 0,0 0 0,1 0 0,-1 0 0,0 0 0,1 0 0,-1-1 0,0 1 0,1 0 0,-1 0 0,1 1 0,-1-1 0,0 0 0,1 0 0,-1 0 0,0 0 0,1 0 0,-1 1 0,1-1 0,-1 0 0,0 1 0,1-1 0,-2 1 0,-3 2 0,11 1 0,-5-2 0,0-1 0,1 0 0,-1 0 0,0 0 0,1 1 0,-1-1 0,1-1 0,0 1 0,-1 0 0,1 0 0,0 0 0,-1-1 0,1 1 0,0-1 0,0 0 0,-1 1 0,1-1 0,0 0 0,3 0 0,42-4 0,-26 1 0,36-1 0,103-13 0,-142 15 0,1 1 0,-1 0 0,1 1 0,30 5 0,-28 0 0,-26 1 858,-1-3-5689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5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8640,'0'0'7360,"-7"13"-7087,0-1-196,1-1 8,0 0-1,1 1 0,1-1 0,-1 1 0,-3 20 0,-1 1 213,-2-1 0,0 0 0,-2-1 0,-32 53-1,-8 22 220,30-51-239,3 2-1,2 0 1,2 1 0,-12 96-1,21-79 16,2 0 1,4 0-1,11 96 0,52 279 1118,45-9 388,-86-382-1395,3-2 1,1-1-1,4 0 0,37 53 0,-59-96-272,2-1 0,-1-1 0,2 1 0,18 17 0,-23-25-91,0 0 0,0 0 0,0-1 0,1 0 0,-1 0 0,1 0 0,0-1 0,0 0 0,0 0 0,0 0 0,0-1 0,0 1 0,11-1 0,23-3-3396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7:5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9744,'0'0'7902,"7"11"-7423,12 20 263,34 40 1,1-7 424,-3 3 0,51 90 0,-69-103-728,-3-4 294,44 95 1,-51-86-253,-3 0-1,-2 2 1,-3-1 0,-3 2 0,-2 0 0,2 76 0,-12-53 244,-13 111 0,-30 81 596,-30 16-689,-21-8 87,17-58-465,69-196-4249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2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9440,'0'0'19122,"10"-3"-18860,24-4 196,0 1 0,40-1 0,52-3 231,33-2 770,-140 12-1390,-1-2-1,1-1 1,-1 0 0,0-1 0,21-7 0,-32 10 642,4 0-1258,-3-3-3557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2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5 772 9944,'0'0'11201,"-1"-13"-10703,0 2-376,0-2 44,0 0 0,1-1 0,0 1 0,5-25 0,4-7 444,3-1 0,30-78 0,57-81 847,-95 199-1407,12-25 323,2 1-1,1 0 1,25-29 0,-39 54-195,0 1-1,1 0 1,-1 1-1,1-1 1,8-3-1,-14 7-164,0 0 0,0 0-1,0 0 1,0 0 0,0-1-1,1 1 1,-1 0 0,0 0-1,0 0 1,0 0 0,1 0-1,-1 0 1,0 0 0,0 0 0,0 0-1,0 0 1,1 0 0,-1 0-1,0 0 1,0 0 0,0 1-1,0-1 1,1 0 0,-1 0-1,0 0 1,0 0 0,0 0-1,0 0 1,0 0 0,1 0-1,-1 0 1,0 1 0,0-1-1,0 0 1,0 0 0,0 0-1,0 0 1,0 0 0,0 1-1,1-1 1,-1 0 0,0 0-1,0 0 1,0 0 0,0 1-1,0-1 1,0 0 0,0 0-1,0 0 1,0 1 0,0-1-1,0 15 289,0-8-155,-3 26 338,-10 60 0,4-42-150,-21 156 1474,27-191-1743,0 9-75,4-25 10,-1 0 0,0 1 0,0-1 0,0 0 0,0 0 0,0 0 0,0 1 0,0-1 0,1 0 0,-1 0 0,0 0 0,0 0 0,0 1 0,0-1 0,1 0 0,-1 0 0,0 0 0,0 0 0,0 0 0,1 0 0,-1 0 0,0 0 0,0 0 0,1 0 0,-1 1 0,0-1 0,0 0 0,0 0 0,1 0 0,-1 0 0,0-1 0,0 1 0,1 0 0,-1 0 0,0 0 0,0 0 0,0 0 0,1 0 0,-1 0 0,0 0 0,0 0 0,0 0 0,1-1 0,-1 1 0,0 0 0,0 0 0,0 0 0,0 0 0,1-1 0,-1 1 0,0 0 0,0 0 0,0 0 0,0-1 0,0 1 0,12-12 0,13-23 0,-2 0 0,22-47 0,-3 7 0,98-141 0,-130 199 0,-8 14 0,0 0 0,-1 0 0,1 0 0,1 0 0,-1 0 0,0 1 0,1-1 0,0 1 0,-1-1 0,5-2 0,-13 55 0,-21 66 0,4-24 0,18-68 0,1 0 0,-1 36 0,5-52 0,0-1 0,1 0 0,-1 1 0,1-1 0,1 0 0,0 1 0,0-1 0,0 0 0,1 0 0,0 0 0,0-1 0,7 11 0,-9-15 0,0-1 0,0 1 0,1-1 0,-1 0 0,0 1 0,1-1 0,-1 0 0,1 0 0,-1 0 0,1 0 0,-1 0 0,1 0 0,0 0 0,0-1 0,-1 1 0,1-1 0,0 1 0,0-1 0,2 1 0,0-1 0,-1-1 0,0 1 0,0 0 0,0-1 0,0 0 0,0 0 0,0 0 0,0 0 0,-1 0 0,6-3 0,3-4 0,0 1 0,-1-2 0,0 0 0,11-11 0,6-8-3935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8336,'0'0'5256,"-1"-11"-4938,1 6-273,0-10 416,-1 0 1,0 0-1,-1 1 1,-5-18-1,5 18 254,0-1 1192,-1 27-168,3 39-606,11 95-1,-3-64-486,23 142 1089,-2-15-34,-15 9 900,-11-167-1493,2-17 808,4-57-1752,7-39 703,-5 28-5747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13560,'0'0'3217,"-8"13"-2399,-36 57 953,-89 108 0,70-114-720,-22 24 354,72-72-717,0 0 0,1 1 1,-17 32-1,28-48-589,0 0 0,0 0-1,1 0 1,-1 0 0,1 0 0,-1 0 0,1 1 0,-1-1 0,1 0-1,0 0 1,-1 0 0,1 0 0,0 1 0,0-1 0,0 0-1,0 0 1,0 0 0,0 1 0,0-1 0,1 0 0,-1 0 0,0 0-1,1 0 1,-1 1 0,1-1 0,-1 0 0,1 0 0,-1 0-1,2 1 1,1 0 70,1 0 0,-1 0 0,1 0-1,-1 0 1,1-1 0,0 1-1,-1-1 1,5 1 0,-4-1-163,35 11 357,0 1-1,40 21 1,-58-23-224,-1 1 0,1 0 0,-2 2 1,0 0-1,18 18 0,-20-15-139,0 0 0,-1 2 0,0 0 0,-2 0 0,0 1 0,18 39 0,-31-57 0,0 0 0,0 1 0,-1-1 0,1 0 0,-1 1 0,0-1 0,1 0 0,-1 1 0,0-1 0,-1 4 0,1 3 0,0-9 32,1 0 1,-1 0-1,1 0 0,-1 0 0,1 0 1,-1 0-1,1 0 0,-1 0 1,1 0-1,-1-1 0,1 1 1,-1 0-1,0 0 0,1 0 0,-1-1 1,1 1-1,-1 0 0,0 0 1,1-1-1,-1 1 0,1 0 0,-1-1 1,0 1-1,0-1 0,1 1 1,-1 0-1,0-1 0,1 0 0,15-15-2360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11048,'0'0'12057,"-1"14"-11267,1 51 386,8 68 0,14 186 2414,-21-304-3391,10 208 2524,-10-166-2723,-2-52 0,-1-6 0,-1-8 0,1-2 213,1-1 1,0 1-1,1-17 1,3-5-5020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14272,'0'0'5751,"10"-2"-4599,67-8 1442,142-1-1,-113 8-1084,-21-2 120,1-3 1,141-32-1,-197 31-5644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78 165 9040,'0'0'9498,"8"17"-8998,144 289 2084,-129-256-2114,140 312 3836,-154-343-3195,20 32 1,-21-38-338,-8-13-743,0 0 0,0 1 0,0-1 0,0 0 0,0 0 1,0 0-1,0 1 0,0-1 0,0 0 0,1 0 0,-1 0 0,0 1 0,0-1 0,0 0 0,0 0 0,1 0 0,-1 0 0,0 1 0,0-1 1,0 0-1,1 0 0,-1 0 0,0 0 0,0 0 0,1 0 0,-1 0 0,0 0 0,0 0 0,0 0 0,1 0 0,-1 0 0,0 0 1,0 0-1,1 0 0,-1 0 0,0 0 0,0 0 0,1 0 0,-1 0 0,0 0 0,0 0 0,1 0 0,5-12 703,1-19-63,3-77-413,-4 38-76,22-109 1,10 42-183,94-229 0,-131 364 0,2-6 0,1 0 0,-1 0 0,1 0 0,1 0 0,-1 0 0,2 1 0,-1 0 0,8-8 0,-11 11 0,-7 11 0,3-2 0,-1 0 0,1 0 0,-1 0 0,0-1 0,0 1 0,-1-1 0,1 0 0,-1 0 0,0 0 0,0 0 0,0-1 0,-1 0 0,-8 6 0,-8 2 0,-42 17 0,34-16 0,-336 127 0,325-126 0,-1-2 0,-67 8 0,106-18 0,1-1 0,0 0 0,0 0 0,0 0 0,0 0 0,0 0 0,0 0 0,0 0 0,0 0 0,0 0 0,0 0 0,0-1 0,0 1 0,0 0 0,0-1 0,0 1 0,0-1 0,0 1 0,-2-2 0,3 1 0,0 1 0,-1-1 0,1 0 0,0 1 0,0-1 0,-1 0 0,1 1 0,0-1 0,0 0 0,0 0 0,0 1 0,0-1 0,0 0 0,0 1 0,0-1 0,0 0 0,0 0 0,0 1 0,0-1 0,1 0 0,-1 0 0,3-5 0,-1 1 0,1 0 0,0 0 0,0 0 0,7-8 0,6-5 429,36-30 1,-10 15-5265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9344,'0'0'9818,"11"-9"-9142,-6 6-613,2-4 103,1 1 0,0 0-1,1 1 1,-1 0 0,1 0 0,0 1 0,0 0 0,1 1 0,-1 0 0,1 0-1,12-2 1,-15 5 43,0 0 0,0 0 0,-1 0 0,1 1 0,0 0 0,0 1 0,-1-1 0,13 5 0,-17-5-127,0 0-1,0 0 1,0 0-1,0 1 1,0-1-1,0 0 1,0 1-1,-1 0 1,1-1-1,0 1 1,-1 0-1,1 0 1,-1 0 0,0 0-1,0 0 1,1 0-1,-1 0 1,-1 0-1,1 0 1,0 0-1,0 1 1,-1-1-1,1 0 1,-1 1-1,0-1 1,0 0-1,0 1 1,0 3 0,-2 5 129,0 1 0,0-1 0,-1 0 0,0-1 1,-1 1-1,0-1 0,-11 18 0,5-10 145,-2-1 1,0-1-1,-20 21 0,29-35-239,1 0-1,0 0 1,0 1-1,0-1 0,0 1 1,1-1-1,-1 1 1,1 0-1,-1-1 1,1 1-1,0 0 1,0 0-1,-1 4 1,4-6 20,0 0 1,0-1-1,0 1 1,0-1-1,-1 0 1,1 1-1,0-1 1,0 0-1,0 0 1,0 0-1,3-1 1,-2 1-16,87-5-20,-65 3-102,-1 0 1,1 1-1,0 2 1,0 1-1,30 5 1,-24 1-3993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1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9440,'0'0'12202,"12"4"-11857,-6-1-299,4 1 30,0-1 1,0 0-1,0 0 0,1-1 0,-1 0 1,1 0-1,-1-1 0,13-1 0,407-53 3052,-425 52-2976,-1 0 1,1 0-1,0 1 0,0-1 0,0 1 1,-1 1-1,1-1 0,0 1 0,0-1 1,6 3-1,-8-2 87,-3-1-215,0 0-1,1 0 1,-1 0 0,0 0-1,1 0 1,-1 0-1,0 0 1,0 1-1,1-1 1,-1 0 0,0 0-1,0 0 1,1 0-1,-1 1 1,0-1 0,0 0-1,0 0 1,1 1-1,-1-1 1,0 0-1,0 0 1,0 1 0,0-1-1,1 0 1,-1 0-1,0 1 1,0-1-1,0 0 1,0 0 0,0 1-1,0-1 1,0 0-1,0 1 1,0-1 0,0 0-1,0 1 1,0-1-1,0 0 1,0 1-1,0 0 103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8936,'0'0'7777,"-7"11"-7256,-11 20 14,1 2 1,2 0-1,-22 66 0,19-16 361,4 2 0,-6 123 0,18-85 105,14 133 0,-6-196-456,2 0 0,3 0 0,3-1 0,3-1 0,2-1-1,2 0 1,57 105 0,-49-113 504,1-2-1,3-2 0,56 61 1,-78-95-935,0 1-105,0 0 0,16 25 0,-25-30-9,-7-12 0,4-4-56,0 1 0,0-1 0,1 1 0,0-1 0,1 0 0,3-15 0,-3 11-3523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10040,'0'0'15641,"0"10"-15201,18 169 1995,-13-143-1943,-1-10 275,0 0 0,10 28-1,-14-54-757,0 0 0,0 1-1,0-1 1,0 0-1,0 1 1,0-1-1,0 0 1,0 1-1,0-1 1,0 0 0,0 0-1,0 1 1,0-1-1,1 0 1,-1 0-1,0 1 1,0-1-1,0 0 1,1 0 0,-1 0-1,0 1 1,0-1-1,0 0 1,1 0-1,-1 0 1,0 0 0,0 1-1,1-1 1,-1 0-1,0 0 1,1 0-1,-1 0 1,0 0-1,0 0 1,1 0 0,6-9 466,1-21 152,10-115-627,-15 104 0,2 0 0,14-58 0,-17 95 0,-1 0 0,1 0 0,0 1 0,0-1 0,0 1 0,4-5 0,5-9 0,-9 18 0,0 0 0,0 0 0,0 0 0,0 1 0,-1-1 0,1 0 0,0 1 0,-1-1 0,1 1 0,-1-1 0,3 4 0,-3-3 0,6 6 0,-1 1 0,-1 1 0,0-1 0,0 1 0,-1 0 0,0 0 0,0 0 0,2 16 0,0-7 0,10 27 0,-7-22 0,-1 0 0,-1 0 0,-1 1 0,3 30 0,-6-37 0,-2 1 0,-1-17 0,0 1 0,0-1 0,0 1 0,0-1 0,0 0 0,1 1 0,-1-1 0,1 1 0,0-1 0,-1 1 0,2 1 0,-2-4 0,0 0 0,0 0 0,0 0 0,0 0 0,0 0 0,0 0 0,0 0 0,0 0 0,0-1 0,0 1 0,0 0 0,0 0 0,0 0 0,0 0 0,0 0 0,0 0 0,0 0 0,0 0 0,0 0 0,0-1 0,0 1 0,0 0 0,0 0 0,0 0 0,0 0 0,0 0 0,0 0 0,0 0 0,0 0 0,0 0 0,1 0 0,-1 0 0,0-1 0,0 1 0,0 0 0,0 0 0,0 0 0,0 0 0,0 0 0,0 0 0,0 0 0,0 0 0,0 0 0,1 0 0,-1 0 0,0 0 0,0 0 0,0 0 0,0 0 0,0 0 0,0 0 0,0 0 0,0 0 0,0 0 0,1 0 0,-1 0 0,0 0 0,0 0 0,0 0 0,0 0 0,0-2 0,13-57 857,-6 26-5683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3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10448,'0'0'10253,"13"3"-9744,37 10-18,-46-12-405,0 1 0,0-1 0,-1 1 0,1 0 0,0 0 0,-1 0 0,0 0 0,1 1 0,-1-1 0,4 5 0,5 4 234,-9-8-242,0 0-1,0 1 1,-1-1-1,1 1 1,-1-1-1,0 1 1,0 0-1,0 0 0,0 0 1,-1 0-1,1 0 1,-1 1-1,0-1 1,0 0-1,-1 0 1,1 1-1,-1-1 1,0 1-1,0-1 0,-1 0 1,0 6-1,-1 5 355,-1 0-1,-1 0 0,0-1 0,-12 28 0,15-41-351,1 1 0,-1-1 0,0 1 0,1-1 0,-1 1 1,1-1-1,-1 1 0,1-1 0,0 1 0,0 0 0,0-1 0,0 1 0,0 0 0,0-1 0,0 1 0,1-1 0,-1 1 0,0 0 0,1-1 0,0 1 0,-1-1 1,2 2-1,-1-1 5,1 0 0,0-1 0,-1 1 0,1 0 0,0-1 1,0 0-1,0 1 0,0-1 0,0 0 0,0 0 0,0 0 1,1 0-1,3 0 0,7 2 192,1-1 0,0 0-1,0-1 1,15-1 0,-21 0-130,8 0-235,21 0 875,-16 3-5040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9144,'0'0'10463,"12"-6"-9807,22-10 26,2 2 0,54-15 0,277-38 2696,-122 26-1383,-187 33-1331,-37 6 194,35-9 1,-39 10-313,-17 2-502,0-1 1,1 0-1,-1 0 1,0 0-1,0 0 1,1 1-1,-1-1 1,0 0-1,1 0 1,-1 1-1,0-1 0,0 0 1,1 1-1,-1-1 1,0 0-1,0 0 1,0 1-1,0-1 1,1 1-1,-1-1 1,0 0-1,0 1 1,0-1-1,0 0 0,0 1 1,0 2-35,0 0 0,-1 0 0,1 1 0,-1-1 0,0 0 0,0 0 0,-2 3 0,-2 9-4319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11048,'0'0'6841,"-1"17"-6376,-1-2-343,1 4 93,0 1 0,1-1 0,5 39 1,49 186 3377,-46-202-1359,-10-38-213,-4-26-1156,-44-191 1013,47 202-1804,0 0 21,0 0 0,1 0 0,0 0 0,0 0 0,2-1 0,-1 1 0,1 0 0,1-1 0,4-21 0,-3 24-32,2-1 0,-1 1 0,1-1 0,1 1 0,0 0 0,0 1 0,7-10 0,-10 16-45,-1-1 0,1 1-1,0 0 1,0 0-1,0 0 1,1 0-1,-1 0 1,0 0 0,1 1-1,0-1 1,-1 1-1,1-1 1,0 1-1,-1 0 1,1 0-1,0 0 1,0 1 0,0-1-1,0 1 1,0-1-1,0 1 1,0 0-1,0 0 1,0 0-1,0 1 1,0-1 0,0 1-1,4 1 1,1 1 37,0 1 1,-1 0-1,1 1 0,-1 0 1,0 0-1,0 0 1,-1 1-1,0 0 1,0 0-1,0 1 0,0-1 1,-1 1-1,5 9 1,-9-13-55,1 1 0,0 0 0,-1 0 0,1 0 1,-1 0-1,0 0 0,-1 1 0,1-1 0,-1 0 1,1 0-1,-1 1 0,-1-1 0,1 0 1,0 0-1,-1 0 0,0 1 0,-2 4 0,-1 1-1,-1 0-1,0-1 0,-1 1 0,0-1 1,-10 11-1,14-18 1,1 0 0,-1 1 0,1-1 0,-1 1 0,1-1 0,0 1 0,-1-1 0,1 1 0,1 0 0,-2 3 0,10-6 0,-1 1 0,1 0 0,-1 1 0,1 0 0,-1 0 0,0 0 0,0 1 0,11 6 0,-5-2 0,-1 1 0,1 0 0,16 15 0,-25-19 0,0 0 0,0 0 0,0 1 0,0-1 0,-1 1 0,1 0 0,-1 0 0,0 0 0,-1 1 0,1-1 0,2 12 0,-4-15 0,-1 1 0,1 0 0,-1-1 0,0 1 0,0-1 0,0 1 0,0 0 0,-1-1 0,1 1 0,-1-1 0,1 1 0,-1-1 0,0 1 0,0-1 0,0 1 0,0-1 0,-1 0 0,1 0 0,0 1 0,-1-1 0,0 0 0,1 0 0,-1-1 0,0 1 0,0 0 0,0 0 0,0-1 0,-1 1 0,-1 0 0,-4 2 0,0 0 0,0-1 0,0 0 0,-1-1 0,1 0 0,0 0 0,-17 1 0,-59-2 0,80-1 0,-112-6 0,114 6 0,0 0 0,0 0 0,0-1 0,0 1 0,0 0 0,0-1 0,0 0 0,0 1 0,1-1 0,-4-1 0,20-11 0,21-9 953,-14 10-4383,-19 11 1923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12056,'0'0'9201,"12"-2"-8732,39-5 28,-49 7-423,1 0-1,-1 0 0,1 0 1,-1 0-1,0 0 0,1 0 0,-1 1 1,0-1-1,1 1 0,-1-1 1,0 1-1,1 0 0,-1 0 1,0 0-1,0 0 0,0 1 1,0-1-1,0 0 0,0 1 1,-1-1-1,1 1 0,0 0 0,-1 0 1,1 0-1,-1 0 0,0 0 1,1 0-1,0 3 0,0-1 41,-1 0 0,0 0 0,0 0-1,0 0 1,-1 0 0,0 0 0,1 0-1,-1 0 1,-1 0 0,1 1 0,0-1-1,-1 0 1,-2 7 0,2-7-43,-4 9 283,1 1 1,-2-1 0,-11 22-1,3-27 904,13-7-349,6-1-375,-3-1-508,4 0 139,0-1 0,0 0 0,0-1 0,0 1 0,7-5 0,14-6 390,-16 10-344,0-1 0,0 1 1,0 1-1,21-2 0,-23 3-38,0-1 0,0 0 1,0 0-1,9-4 0,12-6-3005,-22 9 415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10448,'0'0'9145,"14"10"-8444,96 71 703,-46-35-34,62 58-1,-94-74-898,-1 2 0,-2 1 0,38 55 0,-32-34 40,-3 1 0,-3 2 0,29 73 0,-44-91-176,-1 1-1,-3 1 0,-1 0 0,-1 0 0,3 82 0,-13-57-65,-2-1 0,-3 0 0,-3 0-1,-27 93 1,11-73 80,-4-2-1,-72 141 0,96-210-348,-1-1 0,-1 1 0,0-1 0,-1-1 0,0 1 0,-1-2 0,-21 20 0,17-24 492,13-7-475,1 0-1,0 0 1,0 0-1,-1 0 1,1-1-1,0 1 0,0 0 1,-1 0-1,1 0 1,0 0-1,0 0 0,0-1 1,-1 1-1,1 0 1,0 0-1,0-1 1,0 1-1,0 0 0,-1 0 1,1-1-1,0 1 1,0 0-1,0 0 1,0-1-1,0 1 0,0 0 1,0 0-1,0-1 1,0 1-1,3-22-4941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51 10040,'0'0'8737,"-9"6"-8087,-30 17 20,28-17 3831,14-9-3258,11-7-846,23-3 623,1 1 0,0 2 0,53-7 0,-56 11-668,-11 1-4,1 1 0,0 1 0,-1 1 1,1 1-1,30 4 0,-31-1-348,-16-1 0,-1 0 0,0 0 0,1 0 0,-1 1 0,0 0 0,0 0 0,0 0 0,13 8 0,-5-3 0,-13-6 0,-1-1 0,0 1 0,1 0 0,-1 0 0,1-1 0,-1 1 0,0 0 0,1 0 0,-1 0 0,0 0 0,0 0 0,0 0 0,0 1 0,0-1 0,0 0 0,0 1 0,0-1 0,0 0 0,0 4 0,2-1 0,-2-3 0,-1-1 0,0 1 0,1-1 0,-1 1 0,0-1 0,1 1 0,-1 0 0,0-1 0,0 1 0,0 0 0,0-1 0,1 1 0,-1 0 0,0-1 0,0 1 0,0 0 0,0-1 0,-1 1 0,1 1 0,3 4 850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11352,'0'0'14926,"10"1"-14250,52 0 603,110-14-1,-14 0 931,-123 12-1863,0 1 1,51 8-1,-77-6-346,0 0 0,0 1 0,12 6 0,18 4 0,-34-9 0,-5-8 0,1-1-3935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666 115 10448,'0'0'8367,"-11"-6"-7837,-36-20 2,42 24-369,-1 0 1,0 0 0,0 0 0,0 1-1,0 0 1,0 0 0,-1 1 0,1-1-1,0 1 1,0 1 0,0-1 0,0 1-1,0 0 1,-8 2 0,4 0 152,-6 1 104,0 1 1,1 0-1,0 2 1,0 0-1,1 0 1,-1 1-1,2 1 1,-16 12-1,-9 5 494,19-11-260,1 1 0,0 0 0,1 1 0,1 1 0,-16 23 0,0-2 558,9-13-1143,2 2 0,1 0 0,-20 38 0,26-39-69,5-11 0,1 0 0,1 1 0,-7 21 0,12-32 0,1-1 0,0 1 0,0-1 0,1 1 0,0 0 0,0 0 0,0-1 0,0 1 0,1 0 0,0-1 0,0 1 0,1-1 0,-1 1 0,5 9 0,1-3 0,0 0 0,0 0 0,1 0 0,1-1 0,0 0 0,0 0 0,1-1 0,0 0 0,12 8 0,-6-7 0,1-1 0,-1 0 0,1-1 0,1-1 0,0-1 0,19 6 0,-5-5 0,1-1 0,0-1 0,0-2 0,0-2 0,1 0 0,-1-3 0,48-6 0,-55 3 0,-1-2 0,-1-1 0,1-1 0,-1-1 0,-1-1 0,0-1 0,0-1 0,-1-1 0,0-1 0,-2-1 0,1 0 0,-2-2 0,0 0 0,-1-2 0,-1 0 0,-1 0 0,0-2 0,-2 0 0,0-1 0,19-41 0,-28 47 0,1 0 0,-2-1 0,0 1 0,-1-1 0,-1 0 0,-1 0 0,0 0 0,-1 0 0,-1 0 0,0 0 0,-2 1 0,0-1 0,0 0 0,-2 1 0,0 0 0,-1 0 0,0 0 0,-9-15 0,5 14 0,1 0 0,-2 1 0,0 0 0,-1 0 0,-1 1 0,0 1 0,-1 0 0,-1 1 0,0 1 0,-1 0 0,0 1 0,0 0 0,-1 2 0,-1 0 0,-25-9 0,32 14 0,-1 2 0,1-1 0,-1 1 0,1 1 0,-1 0 0,1 1 0,-1 0 0,0 1 0,1 0 0,-1 1 0,1 0 0,-1 1 0,1 0 0,0 0 0,0 2 0,0-1 0,1 1 0,-1 1 0,1 0 0,1 0 0,-12 10 0,18-13 0,0 0 0,0 0 0,1 0 0,-1 0 0,1 0 0,0 1 0,0-1 0,0 1 0,0-1 0,1 1 0,0 0 0,-1 0 0,1-1 0,0 1 0,1 0 0,-1 0 0,1 0 0,0 0 0,0 0 0,0 0 0,0 0 0,1 0 0,-1 0 0,1 0 0,0 0 0,1 0 0,-1-1 0,0 1 0,1 0 0,0-1 0,0 1 0,0-1 0,0 0 0,1 0 0,-1 0 0,1 0 0,0 0 0,4 3 0,24 15-3935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10248,'0'0'10889,"13"5"-10489,-5-2-326,0 1 18,1 0-1,0-1 1,1-1-1,-1 0 0,0 0 1,1 0-1,-1-1 1,18-1-1,29-3 817,-1-3 0,71-16 0,-82 15-287,-36 7-440,-1-1 0,1 0-1,-1-1 1,0 1 0,1-1-1,-1-1 1,12-5-1,-19 8-188,0 0 0,0 0 0,0 0-1,0 0 1,0 0 0,0 0 0,1 0-1,-1-1 1,0 1 0,0 0 0,0 0-1,0 0 1,0 0 0,0 0-1,0 0 1,0 0 0,1 0 0,-1 0-1,0 0 1,0 0 0,0 0 0,0 0-1,0 0 1,0 0 0,1 0-1,-1 0 1,0 0 0,0 0 0,0 0-1,0 0 1,0 0 0,0 0 0,0 0-1,1 0 1,-1 0 0,0 0-1,0 0 1,0 0 0,0 0 0,0 0-1,0 1 1,0-1 0,0 0 0,1 0-1,-1 0 1,0 0 0,0 0-1,0 0 1,0 0 0,0 0 0,0 1-1,0-1 1,0 0 0,0 0 0,0 0-1,0 0 1,0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4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11760,'0'0'7513,"8"10"-6684,102 152 2020,46 62 2882,-120-177-2982,-26-36-1837,-5-10-4593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8:56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82 892 11048,'0'0'9001,"9"-10"-8557,2-2-313,-1 0 1,0-1 0,-1 0 0,-1-1 0,13-26-1,11-47 563,-4-1 0,-3-1 0,23-173 0,-43 203-138,-3-65-1,-3 83-204,-2 20 55,3 21-368,0-1 0,-1 1 0,1-1 0,0 1 0,0 0 0,0-1 0,-1 1 0,1 0 0,0-1 0,-1 1 0,1 0 0,0-1 0,-1 1 0,1 0 0,0 0 0,-1-1 0,1 1 0,-1 0 0,1 0 0,0 0 0,-1-1 0,1 1 1,-1 0-1,0 0 0,0 1 9,-1-1 0,1 1 1,0 0-1,-1-1 0,1 1 1,0 0-1,-1 0 0,1 0 1,0 0-1,0 0 0,0 0 1,0 0-1,0 1 0,0-1 1,0 0-1,0 0 0,1 1 1,-1-1-1,0 1 0,1-1 1,-1 3-1,-11 26 135,2 0-1,1 0 0,-5 34 1,-10 102 231,22-149-369,-93 694 1165,77-621-714,-54 165 1,69-247-409,-1 2 290,7-15 360,48-114-549,-1 2-120,140-200-68,-189 316 0,35-51 0,83-92 0,-109 137 0,-9 6 0,-1 1 0,1-1 0,0 1 0,0-1 0,-1 1 0,1-1 0,0 0 0,-1 1 0,1-1 0,0 0 0,-1 1 0,1-1 0,-1 0 0,1 0 0,-1 0 0,0 1 0,1-1 0,-1 0 0,1-1 0,-3 8 0,0 0 0,-1 0 0,1 0 0,-1-1 0,0 1 0,-1-1 0,-5 8 0,-2 4 0,5-6 0,0 0 0,0 1 0,1-1 0,1 1 0,0 1 0,0-1 0,1 0 0,1 1 0,0-1 0,1 1 0,0 0 0,1 13 0,1-24 0,-1-1 0,0 1 0,1 0 0,-1-1 0,1 1 0,0-1 0,0 1 0,-1-1 0,1 0 0,0 1 0,0-1 0,0 0 0,0 1 0,0-1 0,1 0 0,-1 0 0,0 0 0,1 0 0,-1 0 0,0 0 0,1 0 0,-1-1 0,1 1 0,-1-1 0,1 1 0,0-1 0,1 1 0,-1 0 0,1-1 0,-1 1 0,1-1 0,0 0 0,-1 1 0,1-1 0,-1 0 0,1-1 0,0 1 0,-1 0 0,1-1 0,-1 0 0,1 1 0,-1-1 0,0 0 0,5-2 0,-2-1 0,-1 0 0,1 0 0,0 0 0,-1 0 0,0-1 0,0 0 0,0 1 0,-1-1 0,0-1 0,0 1 0,0 0 0,0-1 0,-1 0 0,0 0 0,0 1 0,-1-1 0,0 0 0,0 0 0,1-7 0,-2 2 0,0 0 0,-1 0 0,0 0 0,-1 0 0,0 1 0,-1-1 0,0 1 0,-1 0 0,-9-20 0,13 28 0,-1 0 0,1 0 0,-1-1 0,1 1 0,0 0 0,0 0 0,0 0 0,0 0 0,0-1 0,1 1 0,-1 0 0,0 0 0,1 0 0,0 0 0,0 0 0,-1 0 0,1 0 0,0 0 0,0 0 0,1 0 0,-1 0 0,0 1 0,1-1 0,-1 0 0,1 1 0,3-3 0,3-4 0,0 1 0,1 0 0,17-9 0,-14 8 0,1 2 0,0 0 0,0 0 0,1 2 0,-1-1 0,1 2 0,18-3 0,-25 5 0,0 0 0,0 1 0,0 0 0,0 0 0,0 1 0,0 0 0,0 0 0,0 0 0,-1 1 0,1 0 0,0 0 0,-1 1 0,1 0 0,-1 0 0,0 1 0,9 6 0,-5-1 0,0 0 0,-1 1 0,0 0 0,-1 1 0,0-1 0,-1 1 0,10 20 0,-7-10 0,-1 1 0,-1 0 0,7 31 0,-11-39 0,0 0 0,9 17 0,-5-10 0,-5-15 0,-3-5 0,0 0 0,0 0 0,1 1 0,-1-1 0,1 0 0,-1 0 0,1 0 0,-1 0 0,1 0 0,-1-1 0,1 1 0,0 0 0,0 0 0,-1 0 0,1 0 0,1 0 0,0-1 0,-1 0 0,0-1 0,1 1 0,-1 0 0,0-1 0,1 1 0,-1-1 0,0 1 0,0-1 0,1 0 0,-1 1 0,0-1 0,0 0 0,0 0 0,0 0 0,0 0 0,0 0 0,1-1 0,20-19 425,29-36 0,-17 8-5210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9:0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121 660 8240,'0'0'10485,"-12"11"-9875,1-1-406,0 1-1,1 0 0,0 1 0,1 0 0,1 1 0,0-1 0,0 1 0,-10 25 0,15-31-32,1 1 0,-1-1 0,1 1 0,1-1 0,-1 1 0,1 0-1,0 0 1,1-1 0,0 1 0,0 0 0,1 0 0,0-1 0,0 1 0,1 0-1,0-1 1,0 1 0,1-1 0,6 13 0,-6-14-12,0-1 0,0 1 0,1-1 0,-1 1 0,1-1 0,1 0 1,-1 0-1,1-1 0,7 6 0,-8-7-87,-1-1 0,1-1 0,0 1-1,0 0 1,0-1 0,0 0 0,1 0 0,-1 0 0,0 0 0,0-1 0,1 0 0,-1 0-1,0 0 1,0 0 0,6-1 0,-5 0-18,1-1 1,-1 1-1,1-1 0,-1 0 0,0 0 1,0-1-1,0 1 0,0-1 0,0 0 1,-1 0-1,0-1 0,1 0 0,3-4 1,6-7 113,-1-1 0,14-23 1,-2 3 31,-16 26-26,-1-2-1,-1 1 0,0-1 0,0 0 1,-1-1-1,-1 1 0,0-1 0,-1 0 1,0-1-1,-1 1 0,-1-1 0,0 1 0,0-26 1,-23 90 1383,17-33-1535,2-1 0,0 1 0,1 0 0,0 0 0,4 29 0,-1-33-19,0-1 0,0 0 0,2 0 0,-1 0 1,2 0-1,0-1 0,0 0 0,10 16 0,-13-25-3,1 1 0,0-1 0,0 1 0,0-1 0,0 0 0,0 0 0,0-1 0,1 1 0,0-1 0,-1 1 0,1-1 0,5 2 0,-6-3 0,-1 0 0,0-1 0,1 1 0,-1-1 0,1 1 0,-1-1 0,1 0 0,-1 0 0,1 0 0,-1 0 0,0 0 0,1-1 0,-1 1 0,1-1 0,-1 0 0,0 1 0,1-1 0,-1 0 0,0 0 0,0-1 0,0 1 0,1 0 0,1-2 0,11-12 0,0 0 0,0 0 0,-1-2 0,21-32 0,36-80 0,-52 88 0,-13 25 0,2 0 0,0 1 0,14-20 0,-22 35 0,0 0 0,0 0 0,0-1 0,0 1 0,0 0 0,1 0 0,-1 0 0,0-1 0,0 1 0,0 0 0,0 0 0,1 0 0,-1 0 0,0 0 0,0 0 0,1-1 0,-1 1 0,0 0 0,0 0 0,0 0 0,1 0 0,-1 0 0,0 0 0,0 0 0,1 0 0,-1 0 0,0 0 0,0 0 0,1 0 0,-1 0 0,0 0 0,0 0 0,0 0 0,1 1 0,-1-1 0,0 0 0,0 0 0,1 0 0,-1 0 0,0 0 0,0 0 0,0 1 0,0-1 0,1 0 0,-1 0 0,0 0 0,0 0 0,0 1 0,0-1 0,0 0 0,0 0 0,1 1 0,-1-1 0,0 0 0,4 12 0,-1 5 0,-1 1 0,-1 0 0,0-1 0,-2 1 0,-4 29 0,2-10 0,-7 57 0,10-94 0,0 1 0,0-1 0,0 0 0,0 0 0,0 0 0,0 0 0,0 0 0,0 0 0,0 0 0,0 1 0,1-1 0,-1 0 0,0 0 0,0 0 0,0 0 0,0 0 0,0 0 0,0 0 0,0 0 0,0 0 0,0 0 0,0 0 0,1 0 0,-1 1 0,0-1 0,0 0 0,0 0 0,0 0 0,0 0 0,0 0 0,1 0 0,-1 0 0,0 0 0,0 0 0,0 0 0,0 0 0,0 0 0,0 0 0,0 0 0,1 0 0,-1 0 0,0 0 0,0-1 0,0 1 0,0 0 0,0 0 0,0 0 0,0 0 0,0 0 0,1 0 0,-1 0 0,0 0 0,0 0 0,0 0 0,0 0 0,0-1 0,0 1 0,0 0 0,0 0 0,0 0 0,0 0 0,0 0 0,0 0 0,8-8 0,5-12 0,20-41 0,-23 40 0,1 0 0,18-24 0,-7 12 0,13-17 0,-31 46 0,-1 0 0,1 0 0,0 0 0,0 1 0,1-1 0,-1 1 0,0 0 0,9-4 0,-12 7 0,-1-1 0,1 1 0,-1 0 0,1-1 0,-1 1 0,1 0 0,0 0 0,-1-1 0,1 1 0,-1 0 0,1 0 0,0 0 0,-1 0 0,1 0 0,-1 0 0,1 0 0,0 0 0,-1 0 0,1 0 0,0 0 0,-1 0 0,1 1 0,-1-1 0,1 0 0,0 1 0,5 18 0,-6-17 0,3 20 0,-1 0 0,-2 43 0,-1-39 0,3 42 0,0-59 0,0 1 0,1 0 0,-1-1 0,2 0 0,-1 1 0,8 12 0,-10-21 0,-1 0 0,1-1 0,-1 1 0,1-1 0,0 1 0,-1-1 0,1 1 0,-1-1 0,1 1 0,0-1 0,-1 0 0,1 1 0,0-1 0,0 0 0,-1 0 0,1 1 0,0-1 0,0 0 0,-1 0 0,1 0 0,0 0 0,0 0 0,0 0 0,-1 0 0,1 0 0,0 0 0,0-1 0,-1 1 0,1 0 0,0 0 0,0-1 0,-1 1 0,1 0 0,0-1 0,-1 1 0,1-1 0,-1 1 0,1-1 0,0 0 0,28-25 0,-25 22 0,15-18 0,0 0 0,-2-2 0,-1 0 0,25-48 0,-37 63 0,6-3 0,-10 12 0,1 0 0,-1 0 0,0 0 0,1 0 0,-1 0 0,0 0 0,1 0 0,-1 0 0,0 0 0,1 0 0,-1 0 0,0 0 0,0 0 0,1 0 0,-1 1 0,0-1 0,1 0 0,-1 0 0,0 0 0,0 1 0,1-1 0,-1 0 0,0 0 0,0 1 0,0-1 0,1 0 0,-1 0 0,0 1 0,0-1 0,0 0 0,0 0 0,0 1 0,0-1 0,1 0 0,-1 1 0,0-1 0,0 0 0,0 1 0,0-1 0,0 0 0,0 1 0,0-1 0,-1 1 0,5 16 0,-3-12 0,15 87 0,-13-80 0,0-1 0,1 1 0,0-1 0,1 0 0,11 19 0,-14-27 0,-1-1 0,1 0 0,0 0 0,0 0 0,0 0 0,0 0 0,0 0 0,0 0 0,1-1 0,-1 1 0,0-1 0,1 0 0,-1 0 0,1 0 0,0 0 0,-1 0 0,5 1 0,-2-2 0,-1 0 0,1 0 0,0 0 0,-1 0 0,1-1 0,0 1 0,-1-1 0,1 0 0,7-3 0,1-2 0,0 0 0,-1-1 0,0 0 0,0-1 0,0-1 0,10-9 0,-9 5 0,-1 0 0,-1 0 0,0-1 0,-1 0 0,11-20 0,-4 1 0,20-50 0,-24 43 0,-1 0 0,-2-1 0,8-78 0,-4-126 0,-14 221 0,1-1 0,-1-1 0,-2 0 0,0 1 0,-2 0 0,-9-36 0,13 61 0,0 0 0,0 0 0,0 0 0,0 0 0,0 0 0,0 0 0,0 0 0,0 1 0,0-1 0,-1 0 0,1 0 0,0 0 0,0 0 0,0 0 0,0 0 0,0 0 0,0 0 0,0 0 0,0 0 0,0 0 0,0 0 0,0 0 0,0 0 0,0 0 0,0 0 0,-1 1 0,1-1 0,0 0 0,0 0 0,0 0 0,0 0 0,0 0 0,0 0 0,0 0 0,0 0 0,0 0 0,0 0 0,-1 0 0,1 0 0,0 0 0,0 0 0,0-1 0,0 1 0,0 0 0,0 0 0,0 0 0,0 0 0,0 0 0,0 0 0,0 0 0,0 0 0,-1 0 0,-2 16 0,0-4 0,-86 458 0,31-133 0,-140 391 0,179-679 0,-29 57 0,57-125 0,12-23 0,15-13 0,116-169 0,-13 31 0,27-35 0,-65 119 0,-77 90 0,-49 57 0,-36 73 0,55-98 0,0 0 0,1 0 0,1 1 0,0 0 0,1 0 0,1 0 0,0 0 0,0 0 0,2 1 0,1 16 0,-1-27 0,2 1 0,-1-1 0,0 1 0,1-1 0,0 1 0,0-1 0,0 0 0,1 0 0,-1 0 0,1 0 0,0-1 0,0 1 0,7 5 0,-7-6 0,-1-1 0,1 0 0,0 0 0,0 0 0,0 0 0,0 0 0,0 0 0,0-1 0,1 0 0,-1 0 0,0 0 0,1 0 0,-1 0 0,1 0 0,-1-1 0,1 0 0,0 0 0,6 0 0,-7-1 0,0-1 0,0 1 0,0-1 0,0 0 0,0 1 0,0-1 0,0 0 0,0-1 0,-1 1 0,1-1 0,-1 1 0,4-5 0,0-2 0,0 0 0,0 1 0,5-12 0,-5 4 0,-1 0 0,-1-1 0,0 1 0,-1-1 0,0 1 0,-1-1 0,-2 0 0,1 0 0,-2 0 0,0 0 0,-1 1 0,-1-1 0,-8-29 0,6 27 0,-3-13 0,7 30 0,1 1 0,-1 0 0,1 0 0,-1 0 0,0 0 0,1 0 0,-1 0 0,0 0 0,0 0 0,1 0 0,-1 0 0,0 0 0,0 0 0,0 1 0,0-1 0,0 0 0,0 1 0,-1-1 0,1 1 0,-2-2 0,3 2 0,0 0 0,0 0 0,-1 0 0,1 0 0,0 0 0,0 0 0,0 0 0,-1 0 0,1 0 0,0 0 0,0 0 0,0 0 0,0 0 0,-1 0 0,1 0 0,0 0 0,0 0 0,0 0 0,0 0 0,0-1 0,-1 1 0,1 0 0,0 0 0,0 0 0,0 0 0,0 0 0,0 0 0,0-1 0,0 1 0,0 0 0,-1 0 0,1 0 0,0 0 0,0-1 0,0 1 0,0 0 0,0 0 0,0 0 0,0 0 0,0-1 0,0 1 0,0 0 0,0 0 0,0 0 0,0-1 0,0 1 0,9-9 0,12-4 0,-21 13 0,17-9 0,24-15 0,2 2 0,74-26 0,-78 34 0,24-7 0,-58 20 0,0 0 0,1 0 0,-1 1 0,1 0 0,-1-1 0,1 2 0,-1-1 0,1 1 0,8 2 0,-11-2 0,-1 0 0,1 0 0,-1 0 0,0 1 0,0-1 0,1 1 0,-1-1 0,0 1 0,0 0 0,0 0 0,-1 0 0,1 0 0,0 0 0,-1 1 0,1-1 0,-1 0 0,0 1 0,0-1 0,0 1 0,0-1 0,1 5 0,0 4 0,1 1 0,-2 0 0,1 16 0,-1-21 0,-1 17 0,-4 31 0,2-40 0,1-1 0,0 1 0,1-1 0,0 0 0,1 1 0,6 24 0,-7-37 0,0-1 0,1 0 0,-1 0 0,1 1 0,-1-1 0,1 0 0,0 0 0,-1 0 0,1 1 0,0-1 0,0 0 0,0 0 0,0 0 0,0 0 0,0 0 0,0-1 0,0 1 0,0 0 0,0 0 0,0-1 0,0 1 0,1-1 0,-1 1 0,0-1 0,1 1 0,-1-1 0,0 0 0,0 0 0,1 1 0,-1-1 0,1 0 0,-1 0 0,0-1 0,1 1 0,-1 0 0,0 0 0,1 0 0,-1-1 0,0 1 0,0-1 0,3 0 0,2-2 0,1-1 0,-1 1 0,0-1 0,0 0 0,0 0 0,10-11 0,155-170 0,-62 62 0,-101 114 0,0 1 0,0 1 0,0-1 0,1 1 0,0 1 0,13-8 0,-22 13 0,0 1 0,1 0 0,-1 0 0,0 0 0,1 0 0,-1 0 0,0-1 0,1 1 0,-1 0 0,0 0 0,1 0 0,-1 0 0,0 0 0,1 0 0,-1 0 0,0 0 0,1 0 0,-1 0 0,0 0 0,1 0 0,-1 0 0,0 1 0,1-1 0,-1 0 0,0 0 0,1 0 0,-1 0 0,0 0 0,1 1 0,-1-1 0,0 0 0,0 0 0,1 1 0,-1-1 0,4 15 0,-6 23 0,1-35 0,-7 44 0,-3 0 0,-1-1 0,-3-1 0,-1 0 0,-23 43 0,30-63 0,13-33 0,0 0 0,0 1 0,1 0 0,0 0 0,8-8 0,1-3 0,20-24 0,3 1 0,64-57 0,-97 94 0,1 0 0,0 0 0,-1 1 0,2-1 0,-1 1 0,0 0 0,0 1 0,1-1 0,0 1 0,7-2 0,-11 4 0,-1 0 0,1 0 0,0 0 0,0 0 0,-1 0 0,1 0 0,0 0 0,-1 0 0,1 1 0,0-1 0,0 1 0,-1-1 0,1 1 0,-1 0 0,1 0 0,1 1 0,-1-1 0,0 1 0,0 0 0,0 0 0,-1 0 0,1 0 0,-1 0 0,1 1 0,-1-1 0,0 0 0,0 0 0,0 1 0,0-1 0,0 1 0,0 2 0,0 3 0,1-1 0,-2 1 0,1 0 0,-1 0 0,0-1 0,0 1 0,-1 0 0,-3 13 0,-3 4 0,-13 31 0,4-11 0,29-82 0,26-50 0,-30 71 0,0-1 0,1 1 0,1 1 0,0 0 0,1 1 0,15-16 0,-26 30 0,0-1 0,0 0 0,0 1 0,-1-1 0,1 1 0,0-1 0,0 1 0,0-1 0,0 1 0,0 0 0,0-1 0,0 1 0,0 0 0,0 0 0,0 0 0,0 0 0,0 0 0,0 0 0,0 0 0,0 0 0,0 0 0,0 0 0,-1 1 0,1-1 0,0 0 0,0 1 0,0-1 0,0 0 0,0 1 0,0-1 0,0 1 0,-1 0 0,1-1 0,0 1 0,0-1 0,-1 1 0,1 0 0,0 0 0,-1 0 0,1 1 0,4 4 0,-1 1 0,0-1 0,0 1 0,3 8 0,-4-7 0,21 57 0,-20-52 0,0 0 0,0 0 0,2 0 0,-1-1 0,2 0 0,0 0 0,11 14 0,-17-24 0,1-1 0,-1 1 0,1-1 0,0 0 0,0 1 0,-1-1 0,1 0 0,0 0 0,0 0 0,0 0 0,0-1 0,0 1 0,0-1 0,0 1 0,0-1 0,0 1 0,1-1 0,-1 0 0,0 0 0,0 0 0,0-1 0,0 1 0,0 0 0,0-1 0,0 1 0,1-1 0,-1 0 0,-1 0 0,1 1 0,0-1 0,0-1 0,0 1 0,2-2 0,7-5 0,0 0 0,0-1 0,-1 0 0,9-11 0,-10 11 0,33-38 425,39-56 0,-18 10-5210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9:02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73 11352,'0'0'10615,"-7"14"-9811,-1 4-578,0 0 0,1 0 1,1 1-1,1 0 0,0 0 0,-2 28 0,2 25 712,3 1-1,4-1 1,11 86-1,-4-81 685,-7-54-864,0 0 0,2 1 1,11 36-1,-15-60-758,0 0 0,0 0 0,0 0 0,0-1 0,0 1 0,0 0 0,0 0 0,0 0 0,0 0 0,0 0 0,0 0 0,0 0 0,0 0 0,0 0 0,0 0 0,0 0 0,0 0 0,1 0 0,-1 0 0,0 0 0,0 0 0,0 0 0,0 0 0,0 0 0,0 0 0,0 0 0,0 0 0,0 0 0,0 0 0,0 0 0,0 0 0,0 0 0,0 0 0,0 0 0,1 0 0,-1 0 0,0 1 0,0-1 0,0 0 0,0 0 0,0 0 0,0 0 0,0 0 0,0 0 0,0 0 0,0 0 0,0 0 0,0 0 0,0 0 0,0 0 0,0 0 0,0 0 0,0 0 0,2-10 0,-1-17 0,-11-71 0,-3 0 0,-5 0 0,-35-109 0,43 176 0,5 17 0,0-1 0,1 1 0,1-1 0,0 0 0,1-1 0,0 1 0,2 0 0,1-22 0,-1 33 0,1 0 0,0 0 0,0 1 0,0-1 0,0 0 0,1 1 0,0-1 0,-1 1 0,1 0 0,0-1 0,1 1 0,-1 0 0,1 0 0,2-3 0,0 2 0,0 1 0,0-1 0,1 0 0,-1 1 0,1 0 0,-1 1 0,13-5 0,1 2 0,0 1 0,0 1 0,0 1 0,31-1 0,-24 3 0,0 1 0,0 1 0,0 1 0,-1 1 0,27 8 0,-42-9 0,0 0 0,0 1 0,-1 0 0,1 0 0,-1 1 0,0 0 0,0 1 0,0 0 0,-1 1 0,0-1 0,0 1 0,-1 1 0,0 0 0,0 0 0,7 11 0,-12-15 0,-1 0 0,1 0 0,-1 0 0,0 0 0,0 0 0,0 0 0,0 0 0,-1 0 0,0 0 0,0 0 0,0 1 0,0-1 0,-1 0 0,1 0 0,-1 0 0,0 0 0,0 0 0,-1 0 0,1 0 0,-1 0 0,0-1 0,-2 5 0,-6 8 0,-1 1 0,0-2 0,-19 21 0,26-32 0,-32 35 0,-1-2 0,-2-1 0,-2-2 0,-1-2 0,-90 52 0,109-73 0,41-4 0,10-2 0,48 3 0,-49-7 0,1 2 0,28 7 0,10 9 0,86 36 0,-88-23 0,-57-28 0,-1 0 0,0 0 0,0 1 0,-1-1 0,1 1 0,-1 1 0,7 7 0,-11-11 0,-1-1 0,1 0 0,0 1 0,-1-1 0,1 1 0,-1-1 0,1 1 0,-1-1 0,0 1 0,0-1 0,1 1 0,-1-1 0,0 1 0,-1 0 0,1-1 0,0 1 0,0-1 0,-1 1 0,1-1 0,0 1 0,-1-1 0,0 1 0,1-1 0,-1 0 0,0 1 0,0-1 0,0 0 0,-1 3 0,-3 1 0,0 1 0,-1-1 0,0 1 0,-10 6 0,0-1 0,-1 0 0,0-1 0,-1-1 0,0-1 0,-1 0 0,-30 7 0,21-8 0,-2-1 0,1-2 0,-58 1 0,35-7 0,0-2 0,0-2 0,1-3 0,-88-26 0,99 22 283,1-1 1,-64-34-1,82 36-1479,1-1 0,0-1 0,-20-18-1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9:22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1242 10040,'0'0'9178,"13"-5"-8714,-11 4-455,20-9 336,26-16-1,-40 21-196,0 0-1,-1-1 0,1 0 0,-1 0 1,-1-1-1,1 0 0,-1 0 1,6-9-1,1-6 249,-1 0 1,-1 0-1,0-2 0,-2 1 0,-1-1 1,-1 0-1,-1-1 0,-2 0 0,3-27 1,-3 4 787,3 0 1,21-84 0,-27 130-1085,0-1 0,0 0 0,0 1 0,0-1 0,1 1 0,-1-1 0,1 1 0,-1-1 0,1 1 0,0 0 0,0 0 0,0 0 0,3-2 0,-4 3-73,0 1 0,0-1-1,-1 1 1,1 0-1,0-1 1,0 1-1,0 0 1,0 0-1,0-1 1,0 1-1,0 0 1,0 0-1,0 0 1,0 0-1,0 0 1,0 1-1,0-1 1,0 0-1,0 0 1,0 1 0,0-1-1,-1 0 1,1 1-1,0-1 1,0 1-1,0-1 1,0 1-1,-1-1 1,1 1-1,0 0 1,-1-1-1,1 1 1,0 0-1,-1 0 1,1 0-1,-1-1 1,1 1-1,-1 0 1,1 0-1,-1 1 1,14 24 237,11 30 0,-16-34-176,-3-7-55,-1 0 0,-1 1-1,0-1 1,-1 1 0,-1 0 0,-1 0-1,0 16 1,-11 114 137,9-139-170,-1 0 0,0 0 0,0 0 0,-1 0 0,1 0 0,-1 0 0,-5 7 0,6-11 0,0 0 0,0 0 0,0 0 0,0 0 0,0 0 0,0-1 0,-1 1 0,1-1 0,-1 0 0,0 0 0,0 0 0,0 0 0,0 0 0,0 0 0,0-1 0,-7 3 0,5-4 0,0 0 0,1 0 0,-1-1 0,0 1 0,0-1 0,-6-2 0,9 3 0,0-1 0,0 1 0,0-1 0,0 0 0,0 0 0,0 1 0,0-1 0,0-1 0,0 1 0,0 0 0,0 0 0,1-1 0,-1 1 0,0-1 0,-1-2 0,-2-1 0,6 5 0,-1 1 0,0 0 0,1-1 0,-1 1 0,1-1 0,-1 1 0,1-1 0,0 1 0,-1-1 0,1 1 0,0-1 0,-1 0 0,1 1 0,0-1 0,-1 0 0,1 0 0,0 1 0,0-1 0,35 11 0,3 2 0,60 11 0,-87-22 0,0 0 0,0-2 0,0 1 0,0-1 0,0-1 0,0 0 0,0 0 0,-1-2 0,22-5 0,-25 4 0,1 0 0,-1-1 0,0 1 0,-1-1 0,1-1 0,-1 0 0,0 0 0,0 0 0,-1-1 0,0 0 0,0 0 0,5-9 0,7-12 0,-2-1 0,12-31 0,-15 33 0,42-119 0,-52 138 0,-2 6 0,-1 1 0,1 0 0,0-1 0,-1 1 0,1 0 0,0 0 0,0 0 0,0 0 0,0 0 0,0 0 0,0 0 0,0 0 0,1 0 0,-1 0 0,0 1 0,0-1 0,1 0 0,-1 1 0,1-1 0,-1 1 0,0 0 0,1-1 0,-1 1 0,1 0 0,-1 0 0,0 0 0,1 0 0,1 0 0,4 0 0,0 1 0,0 0 0,0 0 0,10 4 0,41 19 0,-4-1 0,-49-21 0,-8-3 0,-17-6 0,-34-7 0,45 13 0,0 1 0,0 1 0,0 0 0,0 0 0,0 1 0,0 0 0,0 0 0,1 1 0,-1 0 0,1 1 0,-15 7 0,14-5 0,-1 0 0,1 1 0,0 0 0,1 0 0,0 1 0,0 0 0,0 0 0,1 1 0,-7 12 0,10-14 0,1 0 0,0 0 0,1 0 0,-1 0 0,1 0 0,1 1 0,0-1 0,0 1 0,0-1 0,1 1 0,0 0 0,0-1 0,1 1 0,0-1 0,0 1 0,1-1 0,0 0 0,4 11 0,-1-4 0,1-1 0,1 0 0,0 0 0,0-1 0,1 0 0,1 0 0,0-1 0,19 19 0,-22-25 0,1 1 0,0-1 0,0 0 0,0-1 0,1 0 0,-1 0 0,1-1 0,0 0 0,0 0 0,0 0 0,1-1 0,-1-1 0,1 1 0,-1-1 0,1-1 0,-1 0 0,1 0 0,-1 0 0,1-1 0,14-4 0,-6 1 0,-1-1 0,0-1 0,-1-1 0,1 0 0,-1-1 0,-1 0 0,0-1 0,0-1 0,18-16 0,44-39 0,-19 17 0,62-68 0,-59 59 0,-39 39 0,21-24 0,-37 36 0,4-5 0,-10 10 0,1 1 0,-1-1 0,1 1 0,-1 0 0,0-1 0,1 1 0,-1 0 0,1-1 0,-1 1 0,0 0 0,1 0 0,-1 0 0,0 0 0,1 0 0,-1-1 0,0 1 0,1 0 0,-1 0 0,0 1 0,1-1 0,-1 0 0,0 0 0,1 0 0,-1 0 0,0 1 0,-10 0 0,0 2 0,1-1 0,-1 1 0,1 1 0,0-1 0,0 2 0,0 0 0,1 0 0,-15 10 0,7-2 0,0 0 0,1 1 0,-27 31 0,30-29 0,0 0 0,1 2 0,1 0 0,-15 29 0,23-40 0,0 1 0,0-1 0,1 1 0,-1-1 0,2 1 0,-1 0 0,1 0 0,0-1 0,1 1 0,0 0 0,0 0 0,0 0 0,1 0 0,1 0 0,1 8 0,-2-14 0,-1 0 0,1-1 0,0 1 0,-1 0 0,1 0 0,0-1 0,0 1 0,0-1 0,0 1 0,0-1 0,1 1 0,-1-1 0,0 1 0,1-1 0,-1 0 0,1 0 0,-1 0 0,1 0 0,-1 0 0,1 0 0,0 0 0,-1-1 0,1 1 0,0-1 0,0 1 0,0-1 0,-1 1 0,1-1 0,0 0 0,0 0 0,0 0 0,3-1 0,-1 0 0,0 0 0,0 0 0,0 0 0,0-1 0,0 0 0,-1 0 0,1 0 0,-1 0 0,0-1 0,1 1 0,-1-1 0,0 0 0,0 0 0,4-5 0,6-11 0,0-1 0,-1 0 0,-1-1 0,-1-1 0,0 1 0,9-38 0,-11 27 0,-1 1 0,-1-2 0,-3 1 0,1-44 0,-4 75 0,0 0 0,0-1 0,0 1 0,0-1 0,-1 1 0,1-1 0,0 1 0,-1-1 0,1 1 0,-1 0 0,0-1 0,0-1 0,-4 3 0,1 9 0,1 11 0,1-1 0,1 0 0,1 1 0,1-1 0,5 29 0,-4-32 0,1 0 0,1-1 0,0 1 0,2-1 0,-1-1 0,2 1 0,0-1 0,0 0 0,2 0 0,0-1 0,0 0 0,1-1 0,0 0 0,1 0 0,23 17 0,-31-26 0,1-1 0,0 1 0,-1-1 0,1 0 0,0-1 0,0 1 0,0-1 0,0 1 0,0-1 0,0 0 0,1-1 0,-1 1 0,0-1 0,0 0 0,1 0 0,-1 0 0,0 0 0,1-1 0,4-1 0,0-1 0,-1 0 0,0-1 0,0 0 0,0-1 0,-1 1 0,1-1 0,-1-1 0,8-7 0,9-8 0,0-2 0,-1-1 0,-2-1 0,0-1 0,-2-1 0,-1 0 0,-1-1 0,24-55 0,-14 11 0,-2-1 0,-4-1 0,-4-1 0,-2-1 0,7-137 0,-21 189 0,-1 1 0,-1-1 0,0 1 0,-2-1 0,-1 1 0,-13-41 0,17 63 0,0 1 0,0-1 0,-1 0 0,1 1 0,0-1 0,0 0 0,-1 1 0,1-1 0,0 0 0,-1 1 0,1-1 0,-1 1 0,1-1 0,0 1 0,-1-1 0,1 1 0,-1-1 0,0 1 0,1 0 0,-1-1 0,1 1 0,-1 0 0,0-1 0,1 1 0,-1 0 0,0 0 0,1-1 0,-1 1 0,-1 0 0,1 0 0,0 1 0,-1-1 0,1 1 0,0-1 0,0 1 0,-1 0 0,1 0 0,0-1 0,0 1 0,0 0 0,0 0 0,0 0 0,0 0 0,0 1 0,-5 6 0,0 1 0,1-1 0,-5 10 0,-1 7 0,0 2 0,2-1 0,1 1 0,-6 38 0,-7 114 0,18 174 0,5-324 0,1 1 0,2-1 0,1 0 0,1 0 0,2-1 0,1 0 0,1-1 0,1 0 0,23 37 0,-32-59 0,0 0 0,1 0 0,0-1 0,0 1 0,0-1 0,0 0 0,1 0 0,-1 0 0,1-1 0,0 1 0,0-1 0,0 0 0,1-1 0,-1 1 0,1-1 0,0 0 0,-1-1 0,1 1 0,0-1 0,0 0 0,0-1 0,0 1 0,0-1 0,0-1 0,0 1 0,0-1 0,0 0 0,-1 0 0,9-3 0,1-1 0,0 0 0,0-1 0,0-1 0,-1 0 0,-1-1 0,1-1 0,-1 0 0,0-1 0,-1 0 0,11-12 0,-18 17 0,-1 0 0,0 0 0,0 0 0,0-1 0,0 0 0,-1 0 0,0 0 0,0 0 0,-1 0 0,1 0 0,-2-1 0,1 1 0,1-10 0,-3 7 0,1-1 0,-2 0 0,1 0 0,-1 0 0,-1 1 0,0-1 0,0 0 0,-6-13 0,6 17 0,-1-1 0,0 1 0,0 0 0,0 0 0,-1 0 0,0 0 0,0 1 0,0 0 0,-1-1 0,0 2 0,-10-9 0,12 11 0,0 0 0,1 0 0,-1 1 0,0-1 0,0 1 0,0 0 0,0 0 0,-1 0 0,1 0 0,0 1 0,0-1 0,0 1 0,-1 0 0,1 0 0,0 0 0,-1 0 0,1 1 0,0-1 0,0 1 0,0 0 0,0 0 0,-1 0 0,1 0 0,1 1 0,-1-1 0,0 1 0,-3 2 0,0 1 0,0-1 0,1 1 0,0 1 0,0-1 0,1 1 0,-1-1 0,1 1 0,0 1 0,1-1 0,0 1 0,0-1 0,0 1 0,1 0 0,-1 0 0,2 0 0,-3 13 0,3-11 0,0 1 0,0 0 0,1 0 0,0 0 0,1 0 0,0 0 0,1-1 0,0 1 0,0 0 0,1-1 0,7 17 0,-5-17 0,0-1 0,1 0 0,0 0 0,0 0 0,1 0 0,0-1 0,0 0 0,1-1 0,-1 0 0,1 0 0,1 0 0,-1-1 0,1-1 0,0 1 0,14 4 0,-11-5 0,0-1 0,0 0 0,0-1 0,0 0 0,1-1 0,-1-1 0,0 1 0,0-2 0,1 0 0,-1 0 0,0-1 0,14-5 0,25-11 0,0-3 0,-1-2 0,-1-2 0,84-59 0,-31 3 0,-12 9 0,-90 72 0,0 0 0,1 0 0,-1 0 0,0 0 0,1-1 0,-1 1 0,0 0 0,0 0 0,1-1 0,-1 1 0,0 0 0,0 0 0,1-1 0,-1 1 0,0 0 0,0-1 0,0 1 0,1 0 0,-1-1 0,0 1 0,0 0 0,0-1 0,0 1 0,0-1 0,0 1 0,0 0 0,0-1 0,0 1 0,0 0 0,0-1 0,0 1 0,0 0 0,0-1 0,0 1 0,0-1 0,0 1 0,0 0 0,-1-1 0,1 1 0,0 0 0,0-1 0,0 1 0,-1 0 0,1 0 0,0-1 0,0 1 0,-1 0 0,1 0 0,0-1 0,-1 1 0,1 0 0,0 0 0,-1 0 0,1-1 0,-1 1 0,0-1 0,0 1 0,-1-1 0,1 0 0,-1 1 0,1-1 0,-1 1 0,1 0 0,-1-1 0,1 1 0,-1 0 0,1 0 0,-3 0 0,-7 4 0,-1 0 0,1 1 0,0 1 0,0 0 0,0 0 0,-17 14 0,10-7 0,-10 5 0,2 1 0,0 1 0,-42 43 0,62-56 0,0 0 0,0 1 0,0 0 0,1-1 0,0 2 0,1-1 0,0 0 0,0 1 0,0 0 0,2 0 0,-1 0 0,1 0 0,0 0 0,1 1 0,0-1 0,0 1 0,2 18 0,0-22 0,0 0 0,1 1 0,0-1 0,0 0 0,0 0 0,1-1 0,0 1 0,0 0 0,0-1 0,1 0 0,0 1 0,0-2 0,0 1 0,1 0 0,-1-1 0,9 7 0,-9-9 0,0 1 0,0-1 0,0 1 0,1-1 0,-1 0 0,0-1 0,1 1 0,0-1 0,-1 0 0,1 0 0,-1 0 0,1 0 0,0-1 0,0 0 0,-1 0 0,1-1 0,0 1 0,0-1 0,-1 0 0,1 0 0,-1 0 0,9-4 0,3-4 0,0-1 0,-1-1 0,0 0 0,-1-1 0,0-1 0,-1 0 0,15-19 0,-5 4 0,-2 0 0,-1-2 0,-1 0 0,-1-1 0,-2-1 0,-1 0 0,-2-1 0,15-57 0,-14 28 0,-2 0 0,-3 0 0,-3 0 0,-2-65 0,-4 118 0,0-36 0,-6-53 0,4 86 0,0 0 0,-1-1 0,0 1 0,0 1 0,-2-1 0,1 0 0,-1 1 0,-1 0 0,-9-13 0,13 21 0,0 0 0,-1-1 0,0 1 0,1 1 0,-1-1 0,0 0 0,-1 1 0,1 0 0,0-1 0,-6-1 0,7 3 0,1 0 0,-1 1 0,0 0 0,0-1 0,1 1 0,-1 0 0,0 0 0,1 0 0,-1 0 0,0 0 0,0 0 0,1 1 0,-1-1 0,0 0 0,1 1 0,-1 0 0,0-1 0,1 1 0,-1 0 0,1 0 0,-1 0 0,1 0 0,0 0 0,-1 0 0,1 0 0,-2 2 0,-7 9 0,0-1 0,1 2 0,1-1 0,0 1 0,1 0 0,0 1 0,-9 27 0,5-6 0,2 0 0,-7 42 0,11-35 0,1-1 0,1 1 0,6 66 0,-1-85 0,2 1 0,0-1 0,1 0 0,1-1 0,1 1 0,1-1 0,20 37 0,-19-45 61,1 0 1,0-1-1,1 0 1,0-1-1,1 0 1,1-1-1,0 0 1,0-1-1,1 0 1,0-1-1,1-1 1,0 0-1,0-1 1,1-1-1,31 9 1,-16-7-765,1-2 0,0-1 1,1-1-1,-1-2 1,1-1-1,55-6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1:25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3298 8432,'0'0'5513,"4"10"-5232,16 31-51,-17-38-200,-1 0 0,0 0 0,1 0 0,0 0 0,-1-1 0,1 1 0,0-1 0,0 1 0,1-1 0,-1 0 0,0 0 1,1 0-1,-1-1 0,1 1 0,6 1 0,4 2 53,12 6 130,0-2 0,0-1 0,0-1 0,1-1 0,32 2 0,-29-8 101,-23-1-202,-1 1 1,1 0 0,-1 0 0,10 2-1,-9-2 32,0 0-1,0 0 0,0-1 1,0 0-1,0 0 0,0 0 1,0-1-1,0 0 0,12-6 1,-17 7-115,0-1 0,0 1 0,-1-1 0,1 0 0,0 1 0,-1-1-1,1 0 1,-1 0 0,0 0 0,0 0 0,0 0 0,0 0 0,0 0 0,0-1 0,0-3 0,9-40 90,-9 40-95,26-421 349,-27 405-360,-11-246 100,1 94-53,-3-636 100,12 645-149,2-24-5,-3-98 2,-46-254-8,45 517 8,-1-1 0,-1 0 0,-2 1 0,0 0-1,-1 1 1,-18-35 0,17 40 53,0-1-1,1 0 1,-9-36 0,7 32 62,8 20-108,0-1 1,1 1-1,-1 0 1,1 0-1,0-1 0,0 1 1,-1-7-1,2 10-12,0 0 1,0 0-1,0-1 0,0 1 0,0 0 0,1 0 0,-1-1 0,0 1 0,0 0 0,0 0 0,0 0 0,0-1 0,0 1 0,1 0 0,-1 0 1,0 0-1,0 0 0,0-1 0,0 1 0,1 0 0,-1 0 0,0 0 0,0 0 0,0 0 0,1 0 0,-1 0 0,0 0 0,0-1 1,1 1-1,-1 0 0,0 0 0,0 0 0,0 0 0,1 0 0,-1 0 0,0 0 0,0 0 0,1 0 0,-1 0 0,0 1 0,0-1 0,1 0 1,-1 0-1,0 0 0,0 0 0,0 0 0,1 0 0,-1 0 0,0 1 0,16 0 6,0 0 19,0 0 0,-1 2 0,1 0 0,-1 1 0,20 7 0,31 8 60,310 55 321,-211-47-357,-132-23-45,22 4-1,-13-1-2,69 2-1,7-10 43,139-20 0,-194 7-3,-50 9-34,-18-3-206,-4-2 176,3 5 8,1 0 0,-1 0 0,-1 0 0,1 1 1,-1 0-1,1 0 0,-1 1 0,0 0 0,-12-4 1,8 3-16,0 0 1,1-1 0,-15-9-1,7 3-29,1 2-1,-1 0 0,0 1 0,-33-9 0,25 9 22,-35-17-1,-36-9-93,84 30 98,6 3 16,9 6 8,19-4 8,56 18-33,-52-12 10,0-1 0,45 5 0,-30-9-27,12 0 5,0 3 0,79 16-1,-116-20 46,-13-1 0,0 0 0,-1 0 0,1 0 0,-1 0 0,1 0 0,-1 1 0,1-1 0,0 0 0,-1 1 0,1-1 0,-1 1 0,1-1 0,1 2 0,6 2 0,-9-4 0,0 0 0,1 0 0,-1 0 0,0 0 0,0 0 0,0 0 0,0 0 0,1 0 0,-1 0 0,0 0 0,0 0 0,0 0 0,1 0 0,-1 0 0,0 0 0,0 1 0,0-1 0,0 0 0,1 0 0,-1 0 0,0 0 0,0 0 0,0 0 0,0 0 0,0 1 0,1-1 0,-1 0 0,0 0 0,0 0 0,0 0 0,0 1 0,0-1 0,0 0 0,0 0 0,0 0 0,0 0 0,0 1 0,0-1 0,0 0 0,1 0 0,-1 0 0,0 1 0,0-1 0,-1 0 0,1 0 0,0 0 0,0 1 0,0-1 0,0 0 0,0 0 0,0 0 0,0 0 0,0 1 0,0-1 0,0 0 0,0 0 0,0 0 0,-1 0 0,1 1 0,0-1 0,0 0 0,0 0 0,0 0 0,-1 0 0,-15 32 0,0-17 12,0 0 0,-1-1 0,0 0 0,-2-1 0,1-1 0,-26 11 0,15-6 6,-42 29 0,3-1 28,51-36 0,1 2 0,0 0 1,-25 22-1,41-32-40,0 0 0,-1 0 0,1-1 1,0 1-1,0 0 0,0 0 0,0-1 0,0 1 0,0 0 0,0 0 0,0 0 1,0-1-1,0 1 0,1 0 0,-1 0 0,0-1 0,1 1 0,-1 0 0,0 0 1,1-1-1,-1 1 0,1 0 0,-1-1 0,1 1 0,-1-1 0,1 1 0,-1-1 1,1 1-1,-1-1 0,2 1 0,20 16 111,-21-18-116,0 1 1,0-1 0,0 1 0,0-1 0,0 0-1,0 1 1,0-1 0,0 0 0,0 0 0,-1 0-1,1 1 1,0-1 0,-1 0 0,1 0 0,0 0-1,-1 0 1,1-1 0,-1 1 0,0 0 0,1-2-1,2-2 2,15-33 13,-2 1 0,20-72 1,-11 28-2786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22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18 225 8640,'0'0'5318,"13"6"-5071,-2 0-185,-4-2-22,1 0 0,-1-1 0,1 0 0,0 0-1,0-1 1,0 1 0,0-2 0,0 1 0,14 0 0,-14-2 19,0-1-1,0 0 1,0 0-1,0-1 1,0 0-1,0 0 1,0-1-1,-1 0 1,1 0-1,-1 0 1,0-1-1,0-1 1,0 1-1,-1-1 1,1 0-1,-1 0 0,-1-1 1,1 0-1,-1 0 1,0 0-1,0-1 1,0 0-1,-1 0 1,0 0-1,-1 0 1,1-1-1,-1 1 1,-1-1-1,3-10 1,-4 14-23,-1 1-1,0-1 1,1 1 0,-1-1-1,0 1 1,-1-1 0,1 1-1,-1-1 1,1 1 0,-1-1-1,0 1 1,0 0 0,-1-1-1,1 1 1,-1 0 0,0 0-1,1 0 1,-1 0 0,-1 0-1,1 0 1,0 1 0,-1-1-1,1 1 1,-6-4 0,4 3-3,-1 0 0,1 0 1,-1 1-1,1-1 1,-1 1-1,0 0 1,0 1-1,0-1 0,0 1 1,0 0-1,-1 0 1,1 1-1,0-1 1,0 1-1,-1 0 0,-5 2 1,-2 0 36,0 0 1,0 2 0,0-1-1,1 2 1,-19 8 0,26-10-43,-1 1 0,1-1 0,-1 1 0,1 0 0,0 0 0,1 1 0,-1-1 1,1 1-1,0 0 0,0 1 0,0-1 0,1 1 0,-4 6 0,1 1 51,1 0 1,0 1-1,0-1 0,-2 19 0,6-26-50,0 0 0,1-1-1,0 1 1,0 0 0,0-1-1,1 1 1,0-1 0,0 1-1,0 0 1,1-1-1,-1 0 1,1 1 0,5 7-1,-2-5 8,0-1-1,1 1 1,-1-1-1,1 0 1,1-1-1,0 0 1,-1 0-1,2 0 0,-1-1 1,1 0-1,0 0 1,0-1-1,0 0 1,0-1-1,1 0 1,-1 0-1,13 2 0,-6-2 6,0-1-1,-1 0 0,1-1 1,0-1-1,0 0 0,0-1 1,0-1-1,-1 0 0,1-1 0,14-5 1,-17 3 0,0 0 0,0 0 0,-1-1 0,0-1 0,0 0 0,0 0 0,-1-1 0,0 0-1,-1-1 1,17-20 0,-11 10 92,-1-2-1,0 0 0,-1-1 0,15-37 1,-25 51-59,-1 0 1,0 0-1,0 0 1,-1 0-1,0 0 1,0 0-1,-1-16 1,0 18-7,0 9-4,5 125 748,-3-111-768,0 0 0,1-1-1,1 0 1,1 0 0,0 0 0,11 23-1,-15-37-36,-1-1-1,1 0 0,0 1 1,-1-1-1,1 0 0,0 1 1,0-1-1,0 0 0,0 0 1,0 0-1,0 0 0,0 0 1,1 0-1,-1 0 0,0 0 1,0 0-1,1-1 0,-1 1 1,1-1-1,-1 1 0,1-1 1,-1 1-1,0-1 0,3 1 1,-2-2 2,0 1 0,0-1 1,0 1-1,0-1 1,0 0-1,0 0 1,0 0-1,-1 0 1,1 0-1,0 0 1,-1 0-1,1 0 0,0-1 1,-1 1-1,2-3 1,5-6 23,-1 0-1,0 0 1,0-1 0,8-19 0,-5 5 29,-2 0 0,9-46 1,7-21 94,-24 91-152,0 1 1,0-1 0,0 0 0,0 0 0,0 1 0,1-1 0,-1 0-1,0 1 1,0-1 0,1 0 0,-1 1 0,0-1 0,1 1-1,-1-1 1,1 0 0,-1 1 0,1-1 0,-1 1 0,1-1-1,-1 1 1,1-1 0,0 1 0,-1 0 0,1-1 0,0 1 0,-1 0-1,1 0 1,0-1 0,-1 1 0,2 0 0,0 0 7,0 1 0,0 0 1,0 0-1,-1 0 0,1 0 0,0 0 1,-1 1-1,1-1 0,1 3 0,14 9-25,27 20 34,-29-21-11,-1-1 0,2 0 0,-1-1 1,1-1-1,1 0 0,0-1 1,22 7-1,-33-14-2,0 1 0,-1-1 0,1-1 0,0 1 0,0-1 1,-1 0-1,1 0 0,0 0 0,0-1 0,-1 0 0,11-3 0,-12 2 2,-1 1 0,0-1 1,1 0-1,-1 0 0,0 0 0,0 0 0,0-1 0,0 0 1,-1 1-1,1-1 0,-1 0 0,1 0 0,-1 0 0,0 0 1,0-1-1,0 1 0,-1-1 0,2-4 0,0 2 8,-2-1-1,1 0 1,0 0 0,-1 0-1,-1 0 1,1 0-1,-2-13 1,2 19-14,-2-1 1,1 0 0,0 1-1,0-1 1,0 1-1,-1-1 1,1 0-1,-1 1 1,1-1 0,-1 1-1,0-1 1,1 1-1,-1 0 1,0-1-1,0 1 1,0 0 0,0 0-1,0-1 1,-1 1-1,1 0 1,0 0 0,0 0-1,-1 0 1,1 1-1,0-1 1,-1 0-1,1 0 1,-1 1 0,1-1-1,-1 1 1,0 0-1,1-1 1,-1 1 0,1 0-1,-1 0 1,0 0-1,1 0 1,-1 0-1,1 0 1,-4 1 0,0 0 11,-1 1-1,0 0 1,1 0 0,0 0 0,-1 1 0,1 0 0,0 0 0,0 0 0,1 1 0,-6 4 0,1 0 4,0 1 1,1 0-1,-13 17 1,13-14-2,1-1 1,1 1-1,0 0 1,0 0-1,2 0 1,-1 1-1,-4 25 1,8-32-14,0 0 0,0 0 0,1 0 0,0 0 0,0 0 0,1 0 0,0 1 0,0-1 0,0 0 0,1-1 0,0 1 0,0 0 0,0 0 0,1-1 0,0 1 0,0-1 0,0 0 0,1 0 0,5 7 0,-5-9 0,0 0 1,0 0 0,0 0 0,0-1 0,0 1 0,0-1-1,1 0 1,-1 0 0,1-1 0,-1 1 0,1-1 0,0 0 0,-1 0-1,1 0 1,0-1 0,0 0 0,0 0 0,0 0 0,-1-1-1,1 1 1,0-1 0,0 0 0,8-3 0,1-1 17,1 0 0,-2-1 0,1-1-1,-1 0 1,0-1 0,17-13 0,-15 9 38,0-1-1,-1-1 0,0 0 1,-1-1-1,-1 0 0,0-1 1,15-29-1,-23 37 28,0-1 1,-1 0-1,-1-1 1,0 1-1,0 0 1,-1-1 0,0 1-1,0-1 1,-2-15-1,1 25-83,0-1 0,0 0 0,0 1 0,0-1 0,0 0 0,0 1 0,1-1 0,-1 1 0,0-1-1,0 0 1,0 1 0,0-1 0,1 1 0,-1-1 0,0 1 0,1-1 0,-1 0 0,0 1 0,1-1 0,-1 1 0,1 0 0,-1-1-1,1 1 1,-1-1 0,1 1 0,-1 0 0,1-1 0,-1 1 0,1 0 0,-1 0 0,1-1 0,0 1 0,-1 0 0,1 0 0,-1 0 0,1 0-1,0 0 1,-1 0 0,1 0 0,-1 0 0,1 0 0,1 0 0,-1 0-5,1 0 0,-1 1 0,1-1 0,0 1 0,-1-1 1,0 1-1,1 0 0,-1 0 0,1-1 0,-1 1 0,0 0 0,0 0 0,1 0 0,-1 0 0,0 1 0,1 1 0,5 9 10,-1 1-1,-1 0 0,0 0 0,-1 0 1,0 1-1,-1 0 0,3 25 0,-4-18 35,2 0 0,9 30-1,-9-42-30,-4-5-5,1-1-1,0 0 1,1 0-1,-1 0 1,1 0 0,-1 0-1,1 0 1,2 2-1,-3-4-6,0 0 0,0 0 0,1 0 0,-1-1 0,0 1 0,0 0 0,1-1 0,-1 1 1,1-1-1,-1 0 0,0 1 0,1-1 0,-1 0 0,1 0 0,-1 0 0,1 0 0,-1 0 0,0 0 0,1 0 0,-1-1 0,1 1 0,2-1 0,4-1 7,0-1 0,0 0-1,-1 0 1,1-1 0,-1 0 0,1-1 0,-1 1 0,0-1 0,9-9-1,4-6 26,27-34 0,-11 12 18,-30 35-40,0 0-1,0-1 1,-1 0-1,7-13 1,-68 175 124,52-143-125,1-1-1,0 1 1,1 0-1,0 0 1,1 0 0,0 0-1,1 0 1,0 0-1,0 0 1,1 0 0,1 0-1,3 12 1,-5-22-8,1 0 0,-1 0 0,1 1 1,-1-1-1,1 0 0,0 0 0,-1 0 0,1 0 0,0 0 1,0 0-1,0 0 0,0 0 0,0 0 0,0 0 1,0 0-1,0-1 0,0 1 0,0 0 0,0-1 0,1 1 1,-1-1-1,0 1 0,0-1 0,1 0 0,-1 1 1,0-1-1,1 0 0,-1 0 0,0 0 0,1 0 1,-1 0-1,0 0 0,1 0 0,-1-1 0,0 1 0,0 0 1,2-1-1,3-2 7,0 1 0,-1 0 1,1-1-1,-1 0 0,0 0 1,0-1-1,6-5 0,15-16 48,-1-2 0,-1-1 1,-2-1-1,23-39 0,15-18 213,-56 84-139,-3 9-79,-3 13-16,-130 633 206,120-609-232,-1-1 0,-24 51-1,27-73 19,-1 0-1,-1-1 1,-1 0-1,-1 0 1,0-2-1,-19 19 1,33-37-26,-1 1 0,0-1 0,0 1 0,1 0 0,-1-1 0,0 1 0,0-1 0,0 0 0,0 1 0,0-1 0,0 0 0,0 1 0,0-1 0,0 0 0,0 0 0,0 0 0,0 0 0,1 0 0,-1 0 0,0 0 0,0 0 0,0 0 0,0 0 0,0-1 0,0 1 0,0 0 0,0-1 0,0 1 0,0-1 0,0 1 1,0-1-1,1 1 0,-1-1 0,0 0 0,-1 0 0,0-2 5,0 1 1,-1 0 0,1-1-1,0 1 1,0-1 0,0 0-1,0 0 1,-2-5 0,2 0 5,0 0-1,0-1 1,1 1 0,0-1 0,1 1 0,0-1 0,0 1 0,0-1-1,1 1 1,1 0 0,-1-1 0,4-7 0,-1 2 4,1 1-1,0 0 1,1 0 0,0 0-1,1 1 1,12-17 0,-4 11 12,0 1 1,2 1 0,0 1 0,0 0-1,2 2 1,-1 0 0,2 0-1,33-15 1,-34 21 24,1 0 0,28-5-1,20-7 90,-8-4-78,-35 12-260,2 1 0,49-12 0,-27 11-637,-34 6-2926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47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407 528 9536,'0'0'6392,"-11"-8"-6130,-37-26-6,41 30-193,0 1 0,0-1-1,0 2 1,0-1 0,-1 1 0,1 0 0,-1 0-1,1 1 1,-1 0 0,0 0 0,1 0-1,-1 1 1,0 1 0,1-1 0,-1 1-1,-9 3 1,3 0 50,0 0-1,1 1 1,0 0-1,0 1 0,0 1 1,0 0-1,-12 9 1,17-10-43,1 0 1,0 1-1,0-1 1,0 1-1,1 0 0,0 1 1,0 0-1,1 0 1,0 0-1,0 1 1,1-1-1,0 1 0,1 0 1,-1 0-1,2 0 1,0 1-1,0-1 1,0 1-1,1-1 0,1 1 1,-1 0-1,2-1 1,-1 1-1,1-1 1,1 1-1,0-1 0,0 1 1,5 10-1,-5-14-50,1 0 0,0 0 0,0 0-1,1-1 1,-1 0 0,1 0-1,1 0 1,-1 0 0,1 0 0,-1-1-1,1 0 1,1 0 0,-1 0-1,0-1 1,1 1 0,0-2 0,0 1-1,0 0 1,0-1 0,0 0-1,0-1 1,1 1 0,-1-1 0,12 0-1,1 0 11,-1-1-1,0-1 0,0-1 1,0-1-1,0 0 1,0-1-1,29-11 0,-22 6 18,0-2 1,0 0-1,-1-1 0,0-2 0,-1 0 0,-1-2 0,0 0 0,36-36 0,-32 24 27,0-1-1,-2-2 1,-1 0-1,-2-1 1,23-46-1,-35 59-17,0-2-1,-2 1 0,0-1 1,-1 0-1,-1-1 0,-1 1 0,-1-1 1,-1 0-1,-1 0 0,-3-42 1,0 37 57,-2 1 0,-1-1 0,0 1 0,-15-39 0,20 64-100,-1 0 0,1 0 0,0 0 0,-1 0 0,1 0 0,-1 0 0,1 0 0,-1 0 0,0 0 0,1 1-1,-1-1 1,0 0 0,0 0 0,1 1 0,-1-1 0,0 0 0,-1 0 0,1 1-6,1 0 0,-1 0 0,1 0 0,-1 0 0,1 0 0,-1 0 1,1 0-1,-1 1 0,1-1 0,-1 0 0,1 0 0,-1 0 0,1 1 0,-1-1 0,1 0 0,0 1 0,-1-1 0,1 0 0,-1 1 0,1-1 0,0 0 0,-1 1 0,1-1 0,0 0 0,-1 1 0,-2 5 14,1-1 0,-1 1 0,1-1-1,-3 12 1,-15 58-44,4 1-1,3 0 1,3 2-1,4-1 1,3 1-1,9 101 1,-4-163 5,-1 0 0,2 0 1,0 0-1,1 0 0,9 23 0,-12-38 17,-1 0 0,0-1 1,1 1-1,-1 0 0,0 0 0,1-1 0,-1 1 0,1-1 0,-1 1 0,1 0 0,-1-1 0,1 1 0,-1-1 1,1 1-1,0-1 0,-1 0 0,1 1 0,0-1 0,0 0 0,-1 1 0,1-1 0,0 0 0,-1 0 0,1 1 1,0-1-1,0 0 0,0 0 0,-1 0 0,1 0 0,0 0 0,0 0 0,-1 0 0,1-1 0,0 1 0,0 0 1,0 0-1,-1 0 0,1-1 0,0 1 0,-1 0 0,1-1 0,0 1 0,0-1 0,4-2 1,-1-1-1,1 1 0,-1-1 0,7-9 0,10-13 23,-1-2 0,-2 0 0,27-55 0,-29 49 86,3 1-1,39-55 1,-48 81 19,-5 9-23,-1 20-16,-3-19-92,6 127 77,4 29-42,-11-157-31,1 1 0,-1 0 0,0 0 1,1 0-1,0-1 0,0 1 0,-1 0 0,2-1 1,-1 1-1,0-1 0,0 1 0,1-1 1,-1 0-1,1 0 0,0 1 0,0-1 1,0 0-1,0 0 0,0-1 0,0 1 0,0 0 1,1-1-1,-1 1 0,1-1 0,-1 0 1,1 0-1,-1 0 0,1 0 0,0 0 1,-1-1-1,1 1 0,0-1 0,0 0 0,0 1 1,3-2-1,4 1 1,0-2-1,0 1 1,1-2 0,-1 1-1,-1-1 1,1-1 0,0 0 0,11-6-1,18-14 19,-2-2 1,0-1-1,51-49 0,-47 39 3,54-41 169,-93 76-182,0 0 0,-1 1 0,1-1 0,-1 0 0,1 0 0,-1 0 0,0 0 0,0 0 0,2-3 0,7-11 187,-9 15-124,-9 8 114,-16 14-154,1 0 0,1 2 1,1 0-1,1 1 1,1 2-1,1-1 1,2 2-1,-18 37 1,33-62-32,0 0 0,0 0 0,0 0 1,1 0-1,-1 0 0,1 1 0,-1-1 1,1 0-1,0 0 0,0 0 0,0 0 1,0 1-1,0-1 0,1 4 0,-1-5 1,1 0 1,-1 0-1,1 0 0,-1 0 0,1 0 0,0 0 1,0 0-1,-1 0 0,1 0 0,0 0 0,0 0 0,0-1 1,0 1-1,0 0 0,0-1 0,0 1 0,0-1 1,0 1-1,0-1 0,2 1 0,1 0 2,0 0-1,0-1 0,0 0 1,0 0-1,0 0 1,0 0-1,1 0 1,-1-1-1,0 0 0,0 0 1,0 0-1,0 0 1,0-1-1,4-2 1,7-5 11,0 0 0,-1-1 1,0-1-1,0 0 0,-1-1 1,19-23-1,-12 11 37,-1-1 0,30-52-1,-40 59-2,-1-1-1,7-23 1,-7 16 52,-7 8 159,-4 16 21,0 11-158,-3 27-82,1 1-1,1-1 1,2 49 0,10-37-31,-7-46-13,-1 0 0,1 0 0,0 1 0,-1-1 0,1 0 0,0 0 0,0 0 0,1-1 0,-1 1 0,0 0 0,1 0 0,-1-1 0,1 1 0,-1-1 0,1 1 0,0-1 0,-1 1 0,4 0 0,-2-1 0,-1 0 0,1-1 0,-1 0 0,1 1-1,-1-1 1,1 0 0,0-1 0,-1 1 0,1 0 0,-1-1 0,1 1 0,-1-1 0,1 0 0,2-1 0,33-18-6,-12 2 30,0-2 0,-2 0 1,0-2-1,-1-1 0,32-42 0,-36 46 187,-15 22-93,-6 12-90,-6 21 5,2-9-17,1 0-1,-2 52 1,6-79-12,1 0 1,0 0-1,0 0 0,0 0 1,0 1-1,0-1 0,0 0 1,0 0-1,0 0 0,0 1 1,1-1-1,-1 0 1,0 0-1,0 0 0,0 0 1,0 0-1,0 1 0,0-1 1,0 0-1,0 0 0,0 0 1,0 0-1,1 0 1,-1 1-1,0-1 0,0 0 1,0 0-1,0 0 0,0 0 1,1 0-1,-1 0 0,0 0 1,0 0-1,0 0 0,0 0 1,1 1-1,-1-1 1,0 0-1,0 0 0,0 0 1,0 0-1,1 0 0,-1 0 1,0 0-1,0 0 0,0-1 1,0 1-1,1 0 1,-1 0-1,0 0 0,13-7 25,13-16 3,148-163 189,-111 115 36,-63 71-254,0 0 2,0-1-1,0 1 1,0 0 0,1-1 0,-1 1 0,0 0 0,0-1-1,0 1 1,1 0 0,-1 0 0,0-1 0,1 1 0,-1 0-1,0 0 1,1-1 0,-1 1 0,0 0 0,1 0 0,-1 0-1,0 0 1,1 0 0,-1-1 0,1 1 0,-1 0 0,0 0 0,1 0-1,-1 0 1,1 0 0,-1 0 0,0 0 0,1 0 0,-1 0-1,1 1 1,5 12 87,-4 25 46,-2-35-132,0 14-6,-1-5-12,1 1 0,3 18 0,-2-27 12,0 0 0,-1-1 0,2 0 1,-1 1-1,0-1 0,1 0 0,-1 1 0,1-1 0,0 0 1,0 0-1,0 0 0,0-1 0,5 5 0,-6-6 1,0 0 0,0-1 0,0 1 0,0 0 1,1-1-1,-1 1 0,0-1 0,0 1 0,1-1 0,-1 0 0,0 0 0,1 1 0,-1-1 0,0 0 1,1 0-1,-1 0 0,0 0 0,1-1 0,-1 1 0,0 0 0,1-1 0,0 1 0,30-15-6,-22 9 4,17-9 17,1-1 1,-2-1-1,0-2 0,38-35 1,-51 42 5,20-23 87,-73 83 199,20-18-294,1 1-1,2 1 1,1 0-1,1 1 1,-11 41-1,25-68-10,-1 0-1,1 0 1,1 0-1,-1 0 1,1 1-1,0-1 1,1 0-1,0 8 1,0-13-2,-1 0 1,0 1-1,1-1 0,-1 0 1,1 1-1,-1-1 1,1 0-1,0 0 1,-1 0-1,1 1 1,0-1-1,0 0 1,0 0-1,0 0 1,0 0-1,0 0 1,2 1-1,-2-2-1,1 1 0,-1-1 0,1 0 1,0 1-1,-1-1 0,1 0 0,-1 0 0,1 0 0,-1 0 0,1 0 1,0-1-1,-1 1 0,1 0 0,-1-1 0,1 1 0,-1-1 0,1 1 1,-1-1-1,3-1 0,4-3 7,0-1 0,0 0 0,0 0 0,-1-1 0,0 0 0,0 0 0,0 0 0,-1-1 0,0 0 0,9-17 0,2-7 36,19-53 0,-32 75-32,4-13 72,-4 21-30,-1 13-8,-3 0-43,0 0-1,0 0 1,-1 0 0,0 0 0,-1 0-1,-6 18 1,1 1-5,-5 30-12,-2-1 0,-4-1 0,-2 0 0,-2-1 0,-36 65 0,51-110 7,-1 1 1,0-1-1,-1-1 0,0 0 1,-1 0-1,0 0 0,-1-1 1,-17 12-1,27-21 15,0 0 0,0 0-1,0-1 1,-1 1 0,1 0 0,0-1 0,-1 1-1,1-1 1,0 1 0,-1-1 0,1 1-1,-1-1 1,1 0 0,-1 0 0,1 0 0,0 0-1,-1 0 1,1 0 0,-1 0 0,1 0-1,-1-1 1,1 1 0,0 0 0,-1-1 0,1 1-1,0-1 1,-1 0 0,1 1 0,0-1-1,-2-1 1,1 0 8,0 0-1,1-1 0,0 1 1,-1 0-1,1 0 1,0-1-1,0 1 1,0 0-1,0-1 1,1 1-1,-1-1 0,0 1 1,1-1-1,0 0 1,0-4-1,1-4 8,0 1-1,0-1 1,1 1 0,1 0-1,0-1 1,0 1 0,1 1-1,1-1 1,-1 0 0,2 1-1,-1 0 1,1 0 0,0 1 0,1-1-1,0 1 1,8-7 0,17-14 49,1 2 1,59-39-1,-70 52-66,28-18-4,67-30 0,-92 47-16,0-1 0,0-1 0,-2-1 0,0-1 0,-1-1 0,24-28 0,-42 43 10,0-1 1,0 0 0,0 0-1,-1 0 1,0 0 0,0-1 0,-1 1-1,0-1 1,0 1 0,1-8-1,-2 10 14,0 0-1,0 0 1,-1 0-1,0-1 0,0 1 1,0 0-1,0 0 1,0 0-1,-1 0 1,0 0-1,0 0 0,0 0 1,0 0-1,-1 0 1,1 0-1,-1 1 1,-3-5-1,4 7 1,0 0 1,0 0-1,0 0 0,0 0 1,-1 0-1,1 0 0,0 1 0,-1-1 1,1 0-1,-1 1 0,1-1 1,0 1-1,-1-1 0,1 1 0,-1 0 1,0 0-1,1 0 0,-1 0 1,1 0-1,-1 0 0,1 0 1,-1 0-1,1 0 0,-1 1 0,1-1 1,-1 0-1,1 1 0,-2 1 1,-2-1 1,1 1 1,0 1 0,0-1-1,0 1 1,0-1 0,1 1-1,-7 6 1,2 1-7,0 0 0,1 0 1,1 1-1,0 0 0,0 0 0,1 0 0,0 1 1,1 0-1,-5 23 0,7-25-11,0 0 0,1 0 0,0 0 1,1-1-1,0 1 0,1 0 0,0 0 1,0 0-1,1 0 0,0-1 0,0 1 0,2-1 1,3 11-1,-4-16 5,0 1 0,-1-1 1,1 0-1,1 0 0,-1 0 1,1 0-1,-1-1 0,1 0 1,0 1-1,1-1 0,-1-1 1,0 1-1,1 0 0,-1-1 0,1 0 1,0 0-1,0-1 0,0 1 1,0-1-1,0 0 0,0-1 1,0 1-1,0-1 0,0 0 1,0 0-1,6-1 0,9-1-1,-1-1 1,0-1-1,-1-1 0,1-1 1,27-12-1,2-4 75,68-43 0,31-33-1711,-110 72-689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35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290 260 8432,'0'0'6674,"-11"2"-6494,-8 2-123,-3-1 109,-1 1 1,1 2-1,0 0 1,-28 12 0,40-12-54,1-1 1,-1 2-1,1-1 1,1 1 0,-1 0-1,1 1 1,-12 14-1,15-16-39,1 0-1,0 0 1,1 0 0,-1 0-1,1 0 1,1 1-1,-1 0 1,1-1-1,0 1 1,0 0-1,1 0 1,0 0 0,0 9-1,1-15-56,0 1-1,0-1 1,0 1-1,0-1 0,0 0 1,0 1-1,1-1 1,-1 1-1,0-1 1,1 0-1,-1 1 1,1-1-1,0 0 1,-1 0-1,1 1 1,0-1-1,0 0 1,0 0-1,0 0 1,-1 0-1,2 0 1,-1 0-1,0 0 0,0 0 1,0 0-1,0-1 1,1 1-1,-1 0 1,0-1-1,0 1 1,1-1-1,-1 1 1,1-1-1,-1 0 1,0 0-1,3 1 1,-1-1 12,1 0 0,0-1 1,-1 1-1,1-1 1,-1 1-1,1-1 1,-1 0-1,1 0 0,-1-1 1,0 1-1,0-1 1,1 0-1,3-3 0,3-2 30,-1-1-1,0-1 1,0 0-1,-1 0 1,0 0 0,-1-1-1,0-1 1,8-16-1,-12 14 44,-3 13-84,0-1 1,0 0-1,0 0 1,0 1-1,0-1 1,0 0-1,0 0 1,0 0-1,0 1 1,0-1-1,1 0 1,-1 0-1,0 1 1,1-1-1,-1 0 0,0 1 1,1-1-1,-1 0 1,1 1-1,-1-1 1,1 0-1,-1 1 1,2-1-1,-4 30 250,3-21-245,1 0-1,0 1 1,0-1-1,0 0 0,1 0 1,6 12-1,-8-16-11,1-1-1,0 0 1,0 0-1,0 0 1,0 0 0,0 0-1,0 0 1,1-1-1,-1 1 1,1-1-1,0 0 1,0 0-1,0 0 1,0 0-1,0 0 1,0 0-1,7 2 1,-7-4 3,0 0 0,1 0 0,-1 0 0,0 0 0,0 0 0,1-1 0,-1 0 0,0 1 0,0-1 0,0 0 0,4-2 0,32-18 103,-38 20-113,35-24 204,0-1 0,-2-2 0,42-44 0,-73 68-139,-2 2-25,1 1 0,0-1 0,-1 0 1,1 0-1,0 1 0,0-1 0,0 1 0,0 0 0,0-1 1,0 1-1,4-1 0,-10 20 247,-1 13-210,1-7-30,-1-1 0,-10 33 0,14-56-50,1 0 0,0 0 0,0 1 0,0-1 0,0 0 0,0 0-1,-1 1 1,1-1 0,0 0 0,0 1 0,0-1 0,0 0 0,0 0 0,0 1-1,0-1 1,0 0 0,0 1 0,0-1 0,0 0 0,0 1 0,0-1 0,1 0-1,-1 0 1,0 1 0,0-1 0,0 0 0,0 0 0,0 1 0,1-1 0,-1 0-1,0 0 1,0 1 0,0-1 0,1 0 0,-1 0 0,0 0 0,0 1 0,1-1-1,-1 0 1,0 0 0,0 0 0,1 0 0,-1 0 0,0 0 0,1 1 0,-1-1-1,0 0 1,0 0 0,1 0 0,-1 0 0,0 0 0,1 0 0,-1 0 0,0 0-1,1 0 1,-1-1 0,0 1 0,0 0 0,1 0 0,-1 0 0,0 0 0,0 0-1,1 0 1,-1-1 0,0 1 0,1 0 0,19-9 43,-8 1-13,0 0-1,-1-1 1,20-19 0,-20 17 13,1 0 0,24-16 0,-24 19-26,-10 6 5,0 0-1,0 1 1,1-1-1,-1 1 1,1-1-1,-1 1 1,6-2-1,-7 3-18,0 0 0,0 0 0,-1 0 0,1 1 0,0-1 0,-1 0 0,1 0 0,0 1 0,-1-1 0,1 0 0,0 0 0,-1 1 1,1-1-1,-1 1 0,1-1 0,0 1 0,-1-1 0,1 1 0,-1-1 0,1 1 0,-1-1 0,0 1 0,1 0 0,-1-1 0,0 1 0,1 0 0,-1-1 0,0 1 0,0 0 0,1-1 0,-1 1 0,0 0 0,0-1 0,0 1 1,0 0-1,0 1 0,1 6 5,-1-1-1,0 1 1,0-1 0,-2 14 0,1-17-3,0 1 0,0 0-1,0 0 1,1 0 0,0 0 0,0 0-1,1 0 1,-1-1 0,1 1 0,0 0-1,0 0 1,1-1 0,-1 1 0,4 5-1,-4-9-1,0 0 0,0 0 0,0 0 0,0 0 0,0 0 0,1-1 0,-1 1-1,0 0 1,1-1 0,-1 1 0,0-1 0,1 1 0,-1-1 0,1 1 0,-1-1 0,1 0 0,-1 0-1,1 0 1,2 0 0,30-5 41,-29 4-41,19-5 21,-1-1-1,0-1 1,29-15-1,-4 2 9,-27 11 8,38-24 1,-20 10 19,-37 23-40,0 0 0,0 0-1,0 0 1,1 0 0,-1 0 0,0 0 0,0 1 0,1-1 0,-1 1 0,0-1 0,1 1 0,-1 0 0,4 0 0,-21 22 27,0-1-1,-35 34 1,26-30-14,-15 12 25,27-26-33,1-1-1,-13 16 1,23-25-24,1-1 0,-1 1-1,1 0 1,-1-1 0,1 1-1,-1 0 1,1 0 0,-1-1 0,1 1-1,-1 0 1,1 0 0,0 0-1,0 0 1,-1-1 0,1 1-1,0 0 1,0 0 0,0 0-1,0 0 1,0 0 0,0 0 0,0-1-1,0 1 1,1 0 0,-1 0-1,0 0 1,0 0 0,1-1-1,-1 1 1,0 0 0,1 0 0,-1 0-1,1-1 1,-1 1 0,1 0-1,0-1 1,-1 1 0,1 0-1,1 0 1,0 0 2,0 0 0,0 0 0,0 0 0,0 0 0,0 0 0,1-1 0,-1 1 0,0-1-1,0 1 1,1-1 0,-1 0 0,0 0 0,1 0 0,-1 0 0,3-1 0,13-3 4,1-1 0,-1 0 0,1-2 0,-2 0 0,1-1 0,-1 0 0,0-2 0,-1 0 0,0-1-1,-1 0 1,26-26 0,-29 25 8,-2 1 0,0-2 0,0 1 0,-1-2 0,-1 1 0,0-1 0,-1 0 0,0-1 0,-1 1 0,-1-1 0,0-1 0,-1 1 0,-1-1 0,3-30 0,-5 19 35,-1 0 1,-5-33 0,3 49-17,0 0 0,0 0 0,-1 0 0,-1 0 0,0 1 0,0-1 0,-1 1 0,-7-11 0,12 21-31,0 0-1,0 0 1,0-1 0,-1 1-1,1 0 1,0-1-1,0 1 1,-1 0 0,1 0-1,0-1 1,-1 1-1,1 0 1,0 0 0,-1 0-1,1 0 1,0-1-1,-1 1 1,1 0 0,0 0-1,-1 0 1,1 0-1,0 0 1,-1 0 0,1 0-1,0 0 1,-1 0 0,1 0-1,0 0 1,-1 0-1,1 0 1,-1 0 0,1 0-1,0 1 1,-1-1-1,1 0 1,0 0 0,0 0-1,-1 0 1,1 1-1,0-1 1,-1 0 0,1 0-1,0 1 1,0-1-1,-1 0 1,1 1 0,-14 19 88,13-19-90,-8 15 5,1 0 0,1 1 0,0 0 0,2 0 0,0 0 0,-4 23 0,5-14-33,1 0 1,1 0 0,3 48 0,1-60 9,0 0 0,1 0 0,0-1-1,1 1 1,1-1 0,0 0 0,0 0-1,11 15 1,-5-10-6,0-1-1,2-1 0,0 0 1,1-1-1,15 13 1,-21-21 30,0-1-1,1-1 1,0 0-1,0 0 1,0 0 0,0-1-1,1-1 1,-1 1 0,1-2-1,0 1 1,17 1-1,7-1-1186,66-3-1,-84-1-27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12.1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0 830 8744,'0'0'2821,"11"-5"-2360,-8 4-427,5-3 68,1 0 0,-1 0 0,-1-1-1,1 0 1,0 0 0,-1-1 0,0 0 0,8-10 0,24-34 938,-2-1 0,38-75 0,-19 32 88,-38 68-517,-11 17 34,-7 15-21,-2 3-575,0-1 0,0 1 0,1 0 0,0-1 0,1 1 0,-1 0 0,3 10 0,-2 14 47,-3 25 260,-20 111 1,22-165-326,0 0 0,0 0 0,0 0 0,-1 0-1,1 0 1,-1 0 0,0-1 0,0 1 0,0 0 0,-1-1 0,1 0 0,-1 1-1,0-1 1,1 0 0,-2-1 0,1 1 0,0 0 0,0-1 0,-1 0 0,0 0-1,1 0 1,-1 0 0,0 0 0,0-1 0,0 1 0,0-1 0,0 0 0,0-1-1,0 1 1,0-1 0,0 0 0,-1 0 0,1 0 0,0 0 0,0-1 0,0 1-1,-6-3 1,3 2 41,-12-4 22,19 5-85,-1 0 1,1 0-1,-1 0 0,1 0 1,-1-1-1,1 1 0,-1 0 1,1 0-1,-1-1 0,1 1 1,-1 0-1,1 0 0,0-1 0,-1 1 1,1-1-1,-1 1 0,1 0 1,0-1-1,0 1 0,-1-1 1,1 1-1,0-1 0,0 1 1,-1-2-1,0-1 120,2 2-9,9 1-85,9-1-23,0-2 1,-1 0-1,1-1 1,-1-1-1,1-1 0,17-8 1,-23 8-11,-1-1-1,0 0 1,0 0 0,-1-1 0,0-1 0,0 0 0,-1 0 0,0-1-1,10-14 1,32-45 73,51-91 0,-79 117-3,-2-2 0,-2 0 0,23-76 0,-26 68 14,-9 31-10,-2 0 0,0-1 0,4-31 0,-4 26 231,-11 31-215,-1 5-75,-33 82-5,4 1-1,-28 113 0,15-45-5,33-112 7,-16 85 0,30-124-18,0 8 171,3-16-59,5-8-33,39-71 128,-36 58-137,2 1 1,0 0-1,1 1 0,1 0 0,24-24 1,-38 42-58,1 0-1,0 0 1,-1 1 0,1-1 0,0 0 0,-1 1 0,1-1 0,0 0 0,0 1 0,0-1 0,-1 1 0,1-1 0,0 1-1,0 0 1,0-1 0,0 1 0,0 0 0,0-1 0,0 1 0,0 0 0,0 0 0,0 0 0,0 0 0,0 0 0,0 0 0,0 0-1,0 1 1,0-1 0,0 0 0,0 0 0,-1 1 0,1-1 0,0 0 0,0 1 0,0-1 0,0 1 0,0-1 0,-1 1 0,1 0-1,0-1 1,0 1 0,-1 0 0,2 0 0,0 3 6,0 0 0,0-1 0,-1 1 0,1 0 1,-1 0-1,1 0 0,-1 0 0,-1 0 0,2 6 0,2 31 24,-3-21-38,1 0 0,0 0 0,2 0 1,8 25-1,-11-41-2,1 0 0,0 0 0,0 0 1,0 0-1,0 0 0,1 0 1,0-1-1,0 1 0,0-1 0,0 0 1,0 0-1,0 0 0,1 0 1,-1-1-1,1 1 0,0-1 1,0 0-1,0 0 0,0 0 0,0-1 1,9 3-1,-6-3 2,0-1 0,0 1 0,-1-1 0,1-1 0,0 1 0,0-1-1,0 0 1,-1-1 0,1 1 0,0-1 0,-1-1 0,0 1 0,11-7 0,14-10 49,-1-1 0,0-2 0,-2 0-1,0-2 1,27-32 0,-36 38 11,-15 15-42,0 0 1,0 0-1,-1-1 0,1 1 0,-1-1 0,0 0 0,3-6 1,-5 9-1,-3 2-13,1 0 0,-1 1 0,1-1 0,-1 0 1,1 1-1,0-1 0,-1 1 0,1 0 0,-2 3 0,-1 1 7,-34 43 24,-33 56-1,59-84-29,1 1 0,0 1 0,2 0 0,0 0 0,-8 41 0,16-59-6,0 1 1,0-1 0,1 1 0,0-1 0,0 1 0,1 6 0,-1-11 1,0 0-1,0 0 1,0 0 0,1 0-1,-1 0 1,0 0 0,1 0-1,-1 0 1,0 0 0,1 0-1,-1 0 1,1 0 0,0 0-1,-1 0 1,1 0 0,0-1-1,0 1 1,-1 0 0,1 0-1,0-1 1,0 1-1,0-1 1,0 1 0,0-1-1,0 1 1,0-1 0,0 1-1,0-1 1,0 0 0,0 0-1,0 1 1,0-1 0,0 0-1,0 0 1,0 0 0,1 0-1,1-1 1,6-1 2,-1 0 1,1-1-1,0 0 1,0 0-1,-1-1 1,0 0-1,0-1 1,0 0-1,0 0 1,-1-1-1,0 1 1,0-2 0,-1 1-1,1-1 1,-1 0-1,7-11 1,1-3 14,-1 0 1,-1-1 0,-1 0 0,15-43 0,-20 50 17,-1 0 0,0 0 0,-1-1 0,-1 1 0,0-1 0,-2 0 0,1-30 0,-7 31 119,5 15-152,0 0 1,-1 0 0,1 0-1,0 0 1,0 0-1,0 0 1,-1 0 0,1 0-1,0 0 1,0 0-1,0 0 1,-1 0 0,1 0-1,0 0 1,0 0-1,0 0 1,0 0 0,-1 0-1,1 0 1,0 1-1,0-1 1,0 0 0,-1 0-1,1 0 1,0 0-1,0 0 1,0 0 0,0 1-1,0-1 1,0 0-1,-1 0 1,1 0 0,0 0-1,0 1 1,0-1-1,0 0 1,0 0 0,-13 31 210,9-21-240,1 0 23,0 0-1,0 1 0,1-1 1,0 1-1,1 0 0,0 0 1,1-1-1,0 1 0,1 0 1,0 0-1,0-1 0,2 1 1,4 18-1,-5-26-2,-1-1 0,1 1 0,0 0 0,0 0 0,0-1 0,0 1 0,0-1 0,0 1 0,1-1 0,-1 0 0,1 0 0,-1 0 0,1 0 0,0-1 0,0 1 0,0-1 0,0 0 0,0 1 0,0-1 0,0-1 0,1 1 0,-1 0-1,4-1 1,0 1-3,0-1-1,0 0 0,0 0 0,0-1 1,0 0-1,0 0 0,0-1 0,0 1 1,12-6-1,-7 0 1,1 1 0,-1-2 1,0 0-1,21-17 0,38-46 15,-37 37 46,-24 26 21,-8 12-29,-10 23-12,5-18-31,-57 171 11,-45 128 4,50-164-17,48-133 32,7-12-31,0 1 0,0 0 0,0 0 0,0 0 0,0 0 0,0 0 0,0 0-1,0 0 1,0 0 0,0 0 0,0 0 0,0-1 0,0 1 0,0 0 0,0 0 0,0 0 0,0 0 0,0 0-1,-1 0 1,1 0 0,0 0 0,0 0 0,0 0 0,0 0 0,0 0 0,0 0 0,0 0 0,0 0 0,0 0-1,0 0 1,-1 0 0,1 0 0,0 0 0,0 0 0,0 0 0,0 0 0,0 0 0,0 0 0,0 0 0,0 0-1,0 0 1,-1 0 0,1 0 0,26-118 143,0 14-48,55-182 185,-71 258-221,1 2-1,2-1 1,25-40 0,-28 53-15,0 1 1,1 0 0,0 0-1,0 1 1,2 1 0,-1 0 0,25-16-1,-36 26-42,1 0-1,0 0 0,-1 1 0,1-1 0,0 0 0,0 1 0,-1-1 0,1 1 0,0-1 1,0 1-1,0 0 0,0 0 0,-1 0 0,1 0 0,0 0 0,0 0 0,0 1 0,3 0 0,-2 0-3,1 1-1,-1-1 0,0 1 0,0 0 0,-1 0 0,1 0 1,0 0-1,-1 0 0,5 5 0,-2-1-8,-1 0 1,1 1-1,-1-1 0,0 1 1,-1 0-1,1 0 0,-2 0 1,5 12-1,-6-9-8,1 0 1,-1 1-1,-1 0 0,0-1 1,0 1-1,-1-1 0,0 1 1,-4 10-1,4-13 10,-1-1 0,-1 0 1,1 0-1,-1 0 0,0 0 0,-1-1 1,0 1-1,0-1 0,0 0 0,-1 0 1,0 0-1,-6 5 0,9-9 18,-1 0 0,1-1-1,-1 1 1,1-1 0,-1 0-1,0 0 1,1 0 0,-1 0 0,0 0-1,0 0 1,0-1 0,0 0 0,0 1-1,0-1 1,0 0 0,0-1-1,1 1 1,-1 0 0,0-1 0,0 1-1,0-1 1,0 0 0,-3-2-1,6 3-3,0 0-1,-1 0 0,1 0 1,0 0-1,0 0 0,-1 0 1,1 0-1,0 0 0,0 0 1,-1 0-1,1-1 0,0 1 1,0 0-1,0 0 0,-1 0 1,1 0-1,0-1 0,0 1 0,0 0 1,0 0-1,-1 0 0,1-1 1,0 1-1,0 0 0,0 0 1,0-1-1,0 1 0,0 0 1,0 0-1,0-1 0,0 1 1,0 0-1,0 0 0,0-1 0,0 1 1,0 0-1,0-1 0,0 1 1,0 0-1,0 0 0,0-1 1,0 1-1,11-12 109,-7 9-103,-1 1 1,1-1-1,0 1 0,0 0 1,7-3-1,79-7 12,-61 10-44,-1-2 0,0-1 0,40-12 0,-51 11 3,1-2 0,-2 0-1,1-1 1,-1-1 0,28-22 0,-34 23 17,0 0-1,-1 0 1,0-1-1,0 0 0,-1 0 1,0-1-1,-1 0 1,0 0-1,6-15 1,-13 23 5,1 1 0,0-1 0,-1 0 0,0 1 0,1-1 0,-1 0 0,0 1 0,-1-1 0,1 0 0,0 1 0,-1-1 0,1 0 0,-1 1 0,0-1 0,0 1 0,0-1 0,0 1 0,0 0 0,-1-1 0,1 1 0,-1 0 0,1 0 0,-4-4 0,3 4 5,0 0 0,0 0 0,0 1 0,0-1 0,-1 0 0,1 1 0,0-1 0,-1 1 0,1 0 0,-1-1 0,1 1 0,-1 1 0,0-1 0,1 0 0,-1 1 0,0-1 1,0 1-1,0 0 0,1 0 0,-1 0 0,0 0 0,-5 1 0,0 2 11,-1 0 0,1 1 0,0 0 1,0 0-1,0 1 0,1 0 0,-1 0 0,1 0 1,0 1-1,1 1 0,-12 12 0,11-9-10,0-1-1,1 1 0,0 0 1,1 1-1,0-1 0,0 1 1,1 0-1,-5 21 0,8-24-17,0 0-1,1 0 0,0 0 0,0 0 0,1 0 0,0 0 0,0 0 0,1 0 1,0 0-1,0-1 0,1 1 0,0 0 0,1-1 0,-1 0 0,1 0 0,1 0 1,-1 0-1,1-1 0,11 12 0,1-1-11,1 0 0,1-1-1,1-1 1,0-1 0,26 14 0,-30-18 26,0-2 1,0 0-1,1-2 0,0 1 1,0-2-1,22 4 0,-28-7 4,0-1 0,0 0 0,0-1 0,0 0 0,-1-1-1,1 0 1,0-1 0,0 0 0,-1-1 0,0 0 0,18-8-1,-17 5-20,0 0-1,0-1 0,0 0 0,-1-1 0,0 0 1,-1-1-1,0 1 0,13-18 0,5-14-3576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3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99 168 8840,'0'0'7305,"-11"8"-6959,-6 5-194,-36 23 830,50-34-503,-8 5 626,11-7-1084,0 0 0,0-1 0,0 1-1,1 0 1,-1 0 0,0 0 0,0 0 0,0 0-1,0 0 1,0 0 0,0-1 0,0 1 0,0 0 0,0 0-1,0 0 1,0 0 0,0 0 0,0 0 0,-1 0 0,1 0-1,0-1 1,0 1 0,0 0 0,0 0 0,0 0 0,0 0-1,0 0 1,0 0 0,0 0 0,0 0 0,0 0 0,0-1-1,0 1 1,-1 0 0,1 0 0,0 0 0,0 0-1,0 0 1,0 0 0,0 0 0,0 0 0,0 0 0,0 0-1,-1 0 1,1 0 0,0 0 0,0 0 0,0 0 0,0 0-1,0 0 1,0 0 0,0 0 0,-1 0 0,1 0 0,0 0-1,0 0 1,0 0 0,0 0 0,0 0 0,0 0 0,0 0-1,0 0 1,-1 1 0,16-19 1292,-7 6-1093,0 0-1,0 0 1,1 1 0,1 1-1,0-1 1,0 2-1,1-1 1,14-8-1,15-8 784,48-23 0,-85 48-950,10-5 161,0 1 0,0 1 0,0 0 0,17-2 0,-7 1 53,-19 4-202,-1 1-1,0 0 0,0-1 1,1 2-1,-1-1 1,0 0-1,0 1 0,1-1 1,-1 1-1,0 0 1,0 0-1,0 0 0,0 1 1,0-1-1,0 1 0,0 0 1,-1-1-1,1 1 1,0 0-1,-1 1 0,0-1 1,1 0-1,-1 1 1,0-1-1,0 1 0,0 0 1,1 4-1,3 2 65,-1 0 0,0 1 0,-1 0 0,0 0 0,-1 0 0,0 0 0,2 12 0,-3-3 104,0 1 0,-1 0 0,-1-1 0,-1 1 1,-6 37-1,4-43-100,0 0-1,-1 0 1,-1 0 0,0 0-1,-1-1 1,-1 0 0,0 0-1,-15 20 1,-2-1-116,-2-1 1,-1-1-1,-1-2 0,-2-1 1,-58 42-1,78-63-17,1 0 0,-1-1 0,0 0 0,0-1 0,-1 0 0,1 0 0,-1-1 0,0-1 0,-17 2 0,28-4 0,-1 1 0,1-1 0,0 0 0,0 0 0,0 0 0,0 0 0,0 0 0,-1 0 0,1 0 0,0 0 0,0 0 0,0 0 0,0 0 0,0 0 0,-1 0 0,1 0 0,0 0 0,0 0 0,0 0 0,0 0 0,0 0 0,-1 0 0,1-1 0,0 1 0,0 0 0,0 0 0,0 0 0,0 0 0,0 0 0,-1 0 0,1 0 0,0 0 0,0-1 0,0 1 0,0 0 0,0 0 0,0 0 0,0 0 0,0 0 0,0-1 0,0 1 0,0 0 0,0 0 0,0 0 0,0 0 0,0 0 0,0-1 0,0 1 0,0 0 0,0 0 0,0 0 0,0-1 0,7-7 0,14-7 0,-8 9 0,0 1 0,0 0 0,1 1 0,0 0 0,0 1 0,0 1 0,0 0 0,0 1 0,0 0 0,1 2 0,-1-1 0,0 2 0,0 0 0,18 4 0,9 2 0,53 4 0,-79-11 0,-14 0 0,1-1 0,0 1 0,-1-1 0,1 0 0,0 0 0,-1 0 0,1 0 0,0 0 0,0 0 0,-1 0 0,1-1 0,0 1 0,-1-1 0,1 1 0,-1-1 0,1 0 0,0 1 0,-1-1 0,2-1 0,19-16 861,-13 8-5706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30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137 238 8240,'0'0'5632,"0"16"-5391,0 52 151,-16 110 0,-3-90-82,-10 58 371,21-59 533,6-86-562,-1-6-233,-6-18-65,-8-28-127,6 14-16,2-1-1,-4-39 1,12 59-131,1-1-1,1 1 1,1-1 0,4-21 0,-2 17 0,-2 6-8,1 1-1,0 0 1,1 0 0,1 1 0,1-1 0,0 1 0,1 0 0,15-24-1,-20 36-40,1 1 0,0-1 0,0 0 0,0 1 0,0-1 0,1 1 0,-1 0 0,0 0 0,1 0 0,0 1 0,-1-1 0,1 1 0,0 0 0,0 0-1,0 0 1,0 1 0,8-1 0,-7 0 9,1 2 0,0-1-1,0 0 1,0 1 0,-1 0-1,1 0 1,0 1 0,-1 0 0,1 0-1,-1 0 1,9 6 0,-8-4-22,-1 0 0,0 1 1,0 0-1,0 0 0,-1 1 0,0-1 1,0 1-1,0 0 0,0 0 1,-1 0-1,0 0 0,-1 1 0,1-1 1,-1 1-1,2 10 0,-3-13-2,-1 0-1,1 0 1,-1 0 0,1 0-1,-1 0 1,0 0-1,0-1 1,-1 1-1,1 0 1,-1 0 0,0 0-1,0 0 1,0-1-1,-1 1 1,1 0-1,-1-1 1,0 1-1,0-1 1,0 0 0,0 1-1,-1-1 1,1 0-1,-1-1 1,0 1-1,0 0 1,0-1 0,0 1-1,-7 3 1,-9 4 104,-1-1 1,-22 6-1,35-13-73,0 0 0,0 0 0,0-1 0,0 0 0,0-1 0,0 0-1,0 0 1,0 0 0,0-1 0,-10-2 0,12 2 208,15 3-218,21 4-93,8-6 35,-1-2 0,1-1-1,-1-3 1,0 0 0,0-3 0,-1-1-1,0-2 1,-1-1 0,0-2 0,52-31 0,-43 14-17,-52 34 108,-4 4-25,1 4-16,2-3-14,0 1 1,1 0-1,0 1 1,-8 13 0,13-19-15,-2 3 6,0 0 0,1 1 0,0 0 0,1 0 0,-3 7 0,5-13-7,0 0 0,0 0 0,-1 0 0,1-1 0,0 1 1,0 0-1,0 0 0,0 0 0,1 0 0,-1 0 0,0 0 0,0 0 0,0 0 0,1 0 0,-1-1 0,1 1 0,-1 0 0,0 0 0,1 0 0,0 0 1,0 0-4,0 0 1,1-1 0,-1 1-1,0 0 1,0-1 0,1 1-1,-1-1 1,0 0 0,1 1 0,-1-1-1,0 0 1,1 0 0,-1 0-1,0 0 1,1 0 0,-1 0 0,0 0-1,3-1 1,5 0-7,1-1 1,-1 0 0,0-1-1,0 1 1,0-2-1,0 1 1,-1-1-1,11-7 1,-17 10 9,0-1 1,0 1 0,0-1-1,0 0 1,0 0 0,0 0-1,-1 0 1,1 0 0,-1 0-1,1 0 1,-1-1-1,0 1 1,0 0 0,0-1-1,0 1 1,0-1 0,0 1-1,-1-1 1,1 1 0,-1-1-1,0 0 1,0 1 0,0-1-1,0 0 1,0 1 0,0-1-1,-1 1 1,0-1-1,1 0 1,-1 1 0,0-1-1,0 1 1,0 0 0,-3-4-1,3 2 11,-1 0-1,0 1 0,0 0 1,-1-1-1,1 1 0,-1 0 1,0 0-1,0 0 0,0 1 1,0-1-1,0 1 0,0-1 1,-1 1-1,1 0 0,-1 0 1,0 1-1,1-1 0,-1 1 1,0 0-1,0 0 0,0 0 1,0 0-1,0 1 0,0-1 1,0 1-1,0 0 0,0 1 1,0-1-1,0 0 0,0 1 1,0 0-1,0 0 0,-7 3 1,5-1 12,-13 7 7,17-4-39,12 0-22,1-3 14,-1-1 1,1 0 0,0 0-1,-1-1 1,1 0-1,0-1 1,0-1-1,11-1 1,87-21-65,-92 19 71,7-4-6,0 0 0,0-2-1,-1-1 1,22-14 0,-29 17 8,-2-6 59,-6 7 222,-12 23-60,-2 1-185,1 1-1,0-1 1,-2 21-1,6-30-17,1 0 0,-1 1 0,1-1 0,1 1 0,0-1 0,0 0 0,0 1 0,1-1 0,3 9 0,-4-16-9,-1 0 0,0 0 1,1 0-1,-1 0 0,1 0 0,-1 0 0,1 0 0,-1 0 0,1-1 0,0 1 0,-1 0 0,1 0 0,0 0 0,0-1 0,-1 1 1,1 0-1,0-1 0,0 1 0,0-1 0,0 1 0,0-1 0,0 1 0,0-1 0,0 0 0,0 1 0,0-1 0,0 0 0,0 0 1,0 0-1,0 0 0,0 0 0,0 0 0,0 0 0,1 0 0,-1 0 0,0-1 0,0 1 0,0 0 0,0-1 0,1 0 0,4-2 13,1 0 0,-1-1 0,0 0 0,11-10 0,-7 6-12,16-13 47,-1 0-1,29-33 1,-53 53-44,0-1 1,0 1-1,1 0 0,-1-1 0,1 1 0,-1 0 0,1 0 1,-1 0-1,1 0 0,-1 0 0,1 0 0,0 1 0,0-1 0,-1 0 1,1 1-1,0 0 0,2-1 0,-3 1-3,0 0 1,0 1-1,0-1 1,-1 0-1,1 1 1,0-1-1,0 1 0,-1-1 1,1 1-1,0-1 1,-1 1-1,1 0 1,0-1-1,-1 1 0,1 0 1,-1-1-1,1 1 1,-1 0-1,1 0 1,-1-1-1,0 1 0,1 0 1,-1 0-1,0 0 1,0 0-1,0-1 1,0 1-1,1 0 0,-1 0 1,0 0-1,0 0 1,-1 0-1,1 0 1,0 1-1,-6 116 189,6-118-190,0 0 0,0 0 0,0 0 0,0 0 0,1 0 0,-1 0 0,0 1-1,0-1 1,0 0 0,0 0 0,0 0 0,1 0 0,-1 0 0,0 0 0,0 0 0,0 0 0,1 0 0,-1 0 0,0 0 0,0 0 0,0 0 0,0 0 0,1 0 0,-1 0 0,0 0 0,0 0-1,0 0 1,1 0 0,-1 0 0,0 0 0,0 0 0,0 0 0,0 0 0,1 0 0,-1 0 0,0 0 0,0-1 0,0 1 0,0 0 0,0 0 0,0 0 0,1 0 0,-1 0 0,0-1 0,0 1-1,0 0 1,0 0 0,0 0 0,0 0 0,0-1 0,0 1 0,0 0 0,12-11 43,-12 11-38,18-18 47,-8 6-10,1 1 1,1 0-1,0 1 1,1 0-1,17-11 1,-29 21-43,-1 0 1,0 0 0,0 0-1,0 0 1,1 0-1,-1 0 1,0 0-1,0 0 1,1 0-1,-1 0 1,0 0 0,0 0-1,0 0 1,1 0-1,-1 0 1,0 0-1,0 0 1,1 0 0,-1 0-1,0 0 1,0 0-1,0 0 1,1 0-1,-1 0 1,0 0-1,0 1 1,0-1 0,1 0-1,-1 0 1,0 0-1,0 0 1,0 1-1,0-1 1,1 0 0,-1 0-1,0 0 1,0 0-1,0 1 1,0-1-1,0 0 1,0 0-1,0 1 1,0-1 0,0 0-1,0 0 1,0 0-1,0 1 1,0-1-1,0 0 1,0 0-1,0 1 1,0-1 0,0 0-1,-1 17 24,1-15-13,-1 19 19,1-1 0,1 0 0,0 0 0,2 1 0,9 34 0,-12-53-27,0 0 0,1 1 0,0-1 0,0 0 0,-1 0 0,1 0 0,0 0 0,1 0 0,-1 0 0,0 0 0,0 0 0,1 0 0,-1-1 0,1 1 0,0 0 0,0-1 1,-1 1-1,1-1 0,0 0 0,0 0 0,4 2 0,-3-2 0,0-1 0,0 1 0,0-1 0,0 0 0,0 0 0,0 0 0,0 0 0,0-1 0,0 1 0,0-1 1,0 0-1,0 0 0,0 0 0,3-2 0,5-2 10,0-1 1,-1 0-1,0-1 1,0-1-1,-1 1 0,16-17 1,-4-2 30,-2-1 0,0 0 0,-2-2 0,-1 0 0,-1-1 0,-1 0 1,-2-1-1,-1 0 0,-2-1 0,-1 0 0,-1-1 0,-2 0 0,1-39 0,1 8 314,-12 70-241,-3 12-92,-2 16-54,1 1 0,2 1 0,1 0 0,1 0 0,3 0 1,1 0-1,1 0 0,10 65 0,-7-75-2,-1-11-8,0 0-1,1 0 1,9 28-1,-10-39 27,-1 0 1,1-1-1,0 1 0,0-1 0,0 1 0,1-1 1,-1 0-1,1 0 0,-1 0 0,1 0 1,0 0-1,0-1 0,1 1 0,-1-1 0,0 0 1,1 0-1,-1 0 0,1 0 0,0-1 1,4 2-1,-6-2-8,1 0-1,0-1 1,0 1 0,0 0 0,0-1 0,0 0 0,0 0-1,0 0 1,0 0 0,0 0 0,0 0 0,0-1-1,0 1 1,0-1 0,-1 0 0,1 0 0,0 0-1,0 0 1,-1-1 0,1 1 0,0-1 0,-1 0-1,0 1 1,1-1 0,-1 0 0,0 0 0,3-4 0,3-3-3397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30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89 15472,'0'0'2055,"72"-22"-1631,1 4-216,15 0 0,-1 6-16,-8 6 16,-7 8-32,-11 2 8,-5-8-40,-14 2 0,-15-4-56,-9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30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12760,'0'0'2112,"71"0"-2024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40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32 133 9536,'0'0'7625,"-4"11"-7371,-3 16 36,0 0 0,2 0-1,-4 44 1,9-65-132,0 0-1,1 1 1,0-1-1,0 0 1,0 0-1,1 0 1,3 9-1,-6-9 355,-1-5-212,2-8-140,10-136 611,-3 56-390,0-10 166,-7 96-538,-1 0 0,1 0 1,0 0-1,0 0 0,0 0 1,0 0-1,1 0 0,-1 0 1,0 0-1,0 0 0,1 0 1,-1 0-1,0 1 0,1-1 1,-1 0-1,1 0 0,-1 0 1,1 0-1,-1 0 0,1 1 1,0-1-1,-1 0 0,1 1 1,0-1-1,0 0 0,0 1 1,-1-1-1,1 1 0,0-1 1,0 1-1,0 0 1,0-1-1,0 1 0,0 0 1,0-1-1,0 1 0,0 0 1,2 0-1,3 0 12,0 1 0,1 0 0,-1 0 0,0 1 0,8 2 1,3 1 1,73 23 231,-65-26-2050,-23-2 716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40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9744,'0'0'6601,"12"-8"-6163,-4 0-334,-3 4-48,0 0 0,0 0 0,0 0 1,1 0-1,-1 1 0,1 0 0,0 0 0,0 0 0,0 1 0,1 0 1,-1 0-1,9-1 0,3 1 205,0 2 1,-1 0-1,1 1 0,0 1 1,34 7-1,6 8-2137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41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1 10040,'0'0'1552,"-12"5"-703,-1 1-658,1 0 0,0 1 0,1 0 0,0 1 0,0 0 0,0 0 0,-10 13 0,8-6-19,2 0 1,0 1-1,0 0 1,2 0-1,0 1 0,1 0 1,-7 22-1,8-15-39,1 1-1,1-1 1,1 1-1,2 0 1,-1 26 0,3-8 32,2-1 1,2 0-1,1 0 1,13 47-1,-12-68-92,0-1 0,1 0 0,1 0 0,1 0 0,0-1 0,2 0 0,0-1 0,1 0 0,1-1 0,15 16 0,-20-26-414,-1-1-1,1 0 0,0-1 1,0 1-1,13 4 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41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8032,'0'0'3789,"12"4"-3322,1 1-346,0 0 0,-1 0 0,1 1-1,-1 0 1,-1 1 0,1 1 0,-1 0 0,-1 1 0,0-1 0,11 13 0,-8-4 53,-1 1-1,-1 0 1,0 1-1,-2 0 0,0 1 1,6 21-1,-5-11 99,-2 1 0,-1 0 0,4 45 0,-10-59-136,-1 0 0,-1 0 1,-1 0-1,0 0 0,-1 0 1,-1 0-1,-10 28 1,-5 4 289,-29 51 0,44-92-383,-14 23 49,-1-1-1,-1-2 1,-34 39-1,35-45-1328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44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236 661 9040,'0'0'7034,"-11"2"-6759,0-1-198,5-1-39,1 0-1,0 1 1,-1 0-1,1 0 1,-1 1-1,1-1 1,0 1 0,0 0-1,0 1 1,0-1-1,-7 6 1,-2 3 89,0 0 1,0 1-1,1 1 0,1 1 1,0-1-1,0 2 1,2 0-1,0 0 0,1 1 1,-8 16-1,16-29-90,0 0 0,0 0 0,0 1 0,0-1 0,0 0 0,1 0 0,0 1 0,-1-1 0,1 0 0,0 0 0,1 1 0,-1-1-1,1 0 1,-1 0 0,1 0 0,0 0 0,0 1 0,2 2 0,-2-5-15,0 1-1,0 0 1,1-1-1,-1 1 1,0-1-1,1 1 1,-1-1-1,1 0 1,0 0-1,-1 0 1,1 0-1,0 0 1,0 0-1,0 0 1,0 0 0,-1-1-1,1 1 1,0-1-1,0 1 1,0-1-1,0 0 1,0 0-1,0 0 1,0 0-1,0 0 1,0 0-1,0-1 1,0 1-1,0-1 1,3 0-1,4-3 32,0 0-1,0 0 0,0 0 1,-1-1-1,0 0 0,0-1 1,12-11-1,12-7 113,-12 11 19,-1 0-1,-1-2 0,0 0 0,-1-1 0,-1 0 0,0-2 1,14-20-1,-21 18 307,-8 18-43,-4 12-256,2-8-176,-2 10 24,0 0 1,0 0 0,1 1 0,0 13-1,2-23-36,0 1 0,0-1 0,0 0 0,1 0 0,0 0 0,-1 0 0,1 0 0,0 0 0,0 0 0,1 0 0,-1 0 0,0 0 0,1 0 0,0-1 0,0 1 0,0-1 0,0 1-1,0-1 1,0 0 0,1 1 0,3 2 0,-3-4 2,0 0 0,-1 0-1,1 0 1,0 0 0,0-1 0,-1 1-1,1-1 1,0 1 0,0-1 0,0 0-1,0 0 1,0 0 0,0-1-1,-1 1 1,1-1 0,0 1 0,0-1-1,0 0 1,-1 0 0,5-3 0,0 1 6,-1 0 0,1-1 0,-1 0 0,0 0 0,0-1 0,9-9 1,-6 4 20,-1 0 1,-1-1 0,0 1 0,0-1 0,-1-1 0,0 0 0,-1 1-1,-1-1 1,0-1 0,3-13 0,-6 15 43,-1 11-68,-1-1-1,1 0 1,0 0-1,0 0 0,0 0 1,0 0-1,0 0 0,0 0 1,1 1-1,-1-1 0,0 0 1,0 0-1,1 0 1,-1 0-1,0 0 0,1 1 1,-1-1-1,1 0 0,-1 0 1,1 1-1,-1-1 1,1 0-1,0 1 0,-1-1 1,1 1-1,0-1 0,-1 0 1,1 1-1,0 0 1,0-1-1,-1 1 0,1-1 1,0 1-1,0 0 0,0 0 1,0-1-1,0 1 1,1 0-1,57-7-24,-36 4-4,0 1-1,0 0 1,29 3-1,-2-6-56,-53 26 146,1-17-64,-6 15 6,0 0 0,1 0 0,-6 28 0,12-42-16,0 0 1,1 1 0,-1-1-1,1 0 1,1 1 0,-1-1 0,1 0-1,0 1 1,2 5 0,-3-9 3,1-1 1,0 1 0,0 0 0,-1 0 0,1-1-1,0 1 1,1-1 0,-1 1 0,0-1 0,0 1-1,0-1 1,1 0 0,-1 1 0,1-1 0,-1 0-1,1 0 1,0 0 0,-1 0 0,1 0-1,0-1 1,-1 1 0,1-1 0,0 1 0,0-1-1,0 1 1,0-1 0,0 0 0,2 0 0,6 0 8,0-2 0,0 1 0,0-1 1,0-1-1,0 1 0,-1-2 1,0 1-1,1-1 0,-1-1 0,0 0 1,-1 0-1,0 0 0,1-1 0,-2-1 1,1 1-1,7-9 0,5-8 27,0 0 1,-2 0-1,-1-2 0,16-29 0,-15 20 19,-2 0 0,-1-2 1,-2 0-1,11-41 0,-8 6 131,8-86 0,-24 136-118,-3 14-1,-3 10 25,-9 21-85,0 1 1,2 1-1,-18 47 1,-20 88-59,48-148 51,1-8-1,-53 223-92,51-206 67,1 1 1,2 0 0,0 1 0,1-1 0,1 0-1,1 0 1,1 0 0,8 28 0,-11-49 18,1 0 0,-1-1 0,1 1 0,0 0-1,0 0 1,0 0 0,0 0 0,0-1 0,0 1 0,0 0 0,0-1 0,1 1 0,-1-1 0,0 1 0,1-1-1,0 0 1,-1 0 0,1 1 0,0-1 0,3 1 0,-2-1-1,0-1 1,0 0-1,0 1 1,0-1-1,0 0 0,0-1 1,0 1-1,0 0 1,0-1-1,0 0 0,0 0 1,-1 0-1,5-2 1,0 1 1,-1-1 0,0-1 0,0 1 0,0-1 0,0-1 1,-1 1-1,11-10 0,28-42-23,-24 29 25,7-9 18,-2 0 0,-1-2 1,37-79-1,54-177 84,-91 224-23,-4 0 1,14-96 0,-36 154-17,-5 11 2,5 2-53,-1 0-1,1 1 1,0-1 0,0 0 0,0 1 0,0 0-1,1 0 1,-1-1 0,-2 4 0,-20 27-3,1 1 1,2 0 0,1 2 0,1 1-1,2 0 1,2 1 0,2 1-1,1 0 1,-9 49 0,18-73-6,-7 41-16,3 0-1,-1 59 1,7-99 5,2 0 0,0 0 0,0 0 1,1-1-1,1 1 0,1-1 1,0 1-1,1-1 0,0-1 0,1 1 1,0-1-1,17 24 0,-19-32 3,0 0-1,0-1 0,1 1 1,-1-1-1,1 0 0,0-1 1,6 4-1,-9-6 1,-1 0-1,1 0 1,0 0 0,0 0-1,0 0 1,0-1 0,0 1 0,0 0-1,0-1 1,0 0 0,0 0-1,0 1 1,0-1 0,0 0 0,0-1-1,0 1 1,0 0 0,0 0-1,0-1 1,0 0 0,0 1-1,0-1 1,0 0 0,2-1 0,12-14-3121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44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14968,'0'0'2431,"61"14"-2287,-29-10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1.0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0 759 9648,'0'0'5049,"16"-10"-4282,35-24-175,-3-2 0,82-78 1,-96 76-371,-2-2 0,-2-1 0,39-68 0,-45 67-72,-7 13 2,-1 0 0,-1-2-1,-2 1 1,13-41 0,-25 63-83,0 0 0,0 0 0,0 0 0,-1 0 1,0 0-1,-1 0 0,0 0 0,0 0 0,-1 0 0,-2-7 0,4 14-56,-1 1 0,1-1-1,0 0 1,-1 1 0,1-1-1,-1 1 1,1-1 0,-1 1 0,1-1-1,-1 1 1,1-1 0,-1 1 0,0 0-1,1-1 1,-1 1 0,0 0-1,1 0 1,-1-1 0,0 1 0,1 0-1,-1 0 1,0 0 0,1 0 0,-1 0-1,0 0 1,1 0 0,-1 0 0,0 0-1,1 0 1,-1 0 0,0 0-1,1 0 1,-1 1 0,0-1 0,1 0-1,-1 1 1,0-1 0,-25 14 165,25-14-175,-10 9 42,0 0 0,0 0 0,0 1 1,2 0-1,-1 0 0,1 2 0,1-1 0,0 1 0,-10 19 0,6-7-11,2 0 1,0 1-1,2 0 1,-7 34-1,8-27-4,1 1 0,-1 63-1,7-86-18,0 1-1,0 0 0,2 0 0,-1-1 1,1 1-1,1-1 0,0 0 1,0 1-1,1-1 0,0 0 0,1-1 1,0 1-1,8 9 0,-10-14 2,1-1 1,0 0-1,1 0 0,-1-1 0,1 1 0,0-1 0,0 0 0,0 0 0,0-1 0,0 1 1,0-1-1,1 0 0,-1-1 0,1 1 0,0-1 0,-1 0 0,1-1 0,0 1 0,0-1 1,-1 0-1,12-2 0,-7 1 26,1-2-1,0 1 1,0-1 0,-1-1-1,0 0 1,0 0 0,0-1 0,0 0-1,-1-1 1,14-10 0,4-4 152,-2-2 0,-1 0 0,0-1 0,27-37 0,-44 48-105,3-5 369,-9 17-207,-4 11-58,-6 14-76,1 1 0,-5 36-1,11-50-84,1 0 0,0 1 0,1-1 0,0 1 0,1-1 0,0 0-1,4 18 1,-4-30-24,-1 1-1,0 0 1,0-1-1,0 1 1,0-1-1,1 1 1,-1-1-1,0 1 1,0-1-1,1 1 1,-1-1-1,1 1 1,-1-1-1,0 1 0,1-1 1,-1 1-1,1-1 1,-1 0-1,1 1 1,-1-1-1,1 0 1,-1 1-1,1-1 1,-1 0-1,1 0 1,0 1-1,0-1 1,1 0 0,-1 0 1,1 0 0,-1-1-1,0 1 1,1 0-1,-1-1 1,0 1-1,1-1 1,-1 1 0,0-1-1,3-1 1,4-4 13,1 0 0,12-14 0,-14 13 1,122-114 203,-129 120-216,27-22 79,-26 22-68,0 0 1,0 0 0,1 1 0,-1-1 0,0 0-1,1 0 1,-1 1 0,1-1 0,-1 1 0,1-1-1,-1 1 1,1 0 0,-1 0 0,1-1 0,-1 1-1,1 0 1,2 1 0,-3 0-10,0 0 1,0 0-1,0 1 1,0-1 0,-1 1-1,1-1 1,0 0-1,-1 1 1,1-1-1,-1 1 1,0 0-1,0-1 1,1 1-1,-1-1 1,0 1-1,-1 2 1,2-3-6,-2 24 53,-4 41 0,-1 12 155,6-77-209,0-1 1,0 0-1,-1 0 1,1 0 0,0 1-1,0-1 1,0 0-1,0 0 1,0 0 0,0 0-1,0 1 1,0-1-1,0 0 1,0 0 0,0 0-1,0 1 1,0-1 0,0 0-1,1 0 1,-1 0-1,0 0 1,0 1 0,0-1-1,0 0 1,0 0-1,0 0 1,0 0 0,0 0-1,1 1 1,-1-1-1,0 0 1,0 0 0,0 0-1,0 0 1,0 0 0,1 0-1,-1 0 1,0 1-1,0-1 1,0 0 0,0 0-1,1 0 1,-1 0-1,0 0 1,0 0 0,0 0-1,1 0 1,-1 0-1,0 0 1,0 0 0,0 0-1,0 0 1,1 0 0,-1 0-1,0 0 1,0-1-1,0 1 1,1 0 0,-1 0-1,10-8 47,-8 6-40,105-112 311,-56 56-144,-47 55-153,-1 0-1,0 0 1,1 0-1,0 0 1,-1 1-1,1 0 1,8-4 0,-11 5-16,0 1 1,0-1 0,0 1 0,0 0-1,0-1 1,0 1 0,1 0-1,-1 0 1,0 0 0,0 0 0,0 0-1,0 0 1,0 0 0,1 0 0,-1 0-1,0 0 1,0 1 0,0-1 0,0 0-1,0 1 1,0-1 0,0 1 0,0-1-1,0 1 1,0 0 0,0-1-1,0 1 1,-1 0 0,1 0 0,0 0-1,0-1 1,-1 1 0,1 0 0,0 0-1,-1 0 1,2 2 0,13 36 55,-11-29-56,-1 1 1,2 0 0,0-1 0,0 0 0,1 0 0,0-1-1,9 11 1,-12-17-11,0 0 1,0-1-1,1 0 0,-1 0 0,1 0 0,-1 0 1,1 0-1,0-1 0,0 0 0,0 0 1,-1 0-1,1 0 0,0 0 0,0-1 0,0 0 1,1 1-1,-1-2 0,0 1 0,0 0 0,6-2 1,-1 0 8,-1 0 0,1-1 1,-1 0-1,0 0 0,0-1 1,0 0-1,0-1 0,8-6 1,-6 3 23,0 0 1,0-1 0,-1-1-1,0 0 1,-1 0-1,0 0 1,11-22-1,-16 27 3,0 0-1,-1 0 1,0 0 0,0-1-1,0 1 1,-1-1-1,1 1 1,-1-1-1,-1 0 1,1 1-1,-1-1 1,0 0-1,0 1 1,-1-1 0,1 0-1,-2 0 1,1 1-1,0-1 1,-1 1-1,-2-6 1,3 10-23,1 0 1,-1 0-1,1 0 0,-1 0 1,1 0-1,-1 0 0,0 0 1,1 1-1,-1-1 0,0 0 1,0 0-1,0 1 1,1-1-1,-1 0 0,0 1 1,0-1-1,0 1 0,0-1 1,0 1-1,0 0 0,0-1 1,0 1-1,-1 0 1,0-1-1,-1 2 3,1-1 0,0 0 1,0 1-1,0-1 0,0 1 0,0 0 1,0 0-1,0-1 0,0 1 0,0 0 1,-3 3-1,-2 2 18,0 0-1,0 1 1,0 0 0,-8 12 0,0 0 8,2 1 0,-20 38 1,30-52-40,0 1 1,0 0 0,1 1-1,0-1 1,0 0 0,0 1-1,1-1 1,0 1-1,1-1 1,-1 1 0,2-1-1,-1 1 1,2 8-1,-1-13-7,0 0-1,0 0 0,0 0 1,0-1-1,1 1 0,-1 0 1,1-1-1,0 1 0,-1-1 0,1 1 1,0-1-1,1 0 0,-1 0 1,0 0-1,1 0 0,-1 0 0,1 0 1,-1-1-1,1 1 0,0-1 1,0 0-1,0 0 0,-1 0 1,1 0-1,0 0 0,0-1 0,0 1 1,6-1-1,1 1-6,0-1-1,0-1 1,0 0-1,1 0 1,-1-1 0,-1 0-1,14-6 1,-1 0 28,-1-1 0,0-1 0,-1-2 1,0 0-1,0-1 0,-2 0 0,0-2 0,0 0 0,-1-1 1,14-18-1,-20 12 91,-8 11 22,-3 11-123,0-1 0,0 1 0,0 0 0,0 0 0,0 0 0,0 0 0,0 0 0,0-1 0,0 1 0,0 0 0,0 0 0,0 0 0,0 0 0,0 0 0,0 0 0,0-1 0,0 1 0,0 0 0,-1 0 0,1 0 1,0 0-1,0 0 0,0 0 0,0 0 0,0 0 0,0-1 0,0 1 0,-1 0 0,1 0 0,0 0 0,0 0 0,0 0 0,0 0 0,0 0 0,0 0 0,-1 0 0,1 0 0,0 0 0,0 0 0,0 0 0,0 0 0,0 0 0,-1 0 0,1 0 0,0 0 0,0 0 0,0 0 0,0 0 0,0 0 0,-1 0 0,1 1 0,0-1 0,-4 2 20,-1 1 0,1 0 1,0 0-1,0 0 0,0 0 0,0 1 0,1 0 0,-1-1 0,1 1 1,0 1-1,0-1 0,-3 7 0,-4 4 18,9-14-38,-14 20 29,0 0 1,-17 36 0,29-51-43,1 0 1,-1 1-1,1-1 0,0 0 0,1 0 0,-1 1 0,1-1 1,1 1-1,-1 0 0,1-1 0,0 1 0,0-1 1,1 1-1,0-1 0,3 12 0,-4-17 5,1 1 0,-1-1 0,1 0 1,-1 1-1,1-1 0,0 0 0,-1 0 0,1 1 0,0-1 0,0 0 0,0 0 0,0 0 0,0 0 1,0 0-1,0 0 0,0 0 0,0 0 0,0 0 0,1-1 0,-1 1 0,0 0 0,0-1 0,1 1 1,-1-1-1,1 0 0,1 1 0,-1-1 4,1 0 0,0-1 0,-1 1 0,1-1 0,0 0 1,-1 1-1,1-1 0,-1 0 0,1-1 0,-1 1 0,0 0 0,5-4 0,4-4 21,0 0 0,0-1-1,18-23 1,-20 21 4,0-1 0,0-1 0,-2 0 0,0 0 0,0 0 0,-2-1 0,0 0 0,0 0 1,-1-1-1,2-17 0,-5 23 58,1 1 0,0 0 0,7-18 0,-9 27-81,0 0 1,0 0-1,0 0 1,0 0-1,0 1 1,0-1-1,0 0 1,0 0-1,0 0 1,1 0-1,-1 0 1,0 0-1,0 0 1,0 0-1,0 0 1,0 0-1,0 0 1,0 0-1,0 0 1,0 1-1,0-1 1,0 0-1,0 0 1,1 0-1,-1 0 1,0 0-1,0 0 0,0 0 1,0 0-1,0 0 1,0 0-1,0 0 1,0 0-1,1 0 1,-1 0-1,0 0 1,0 0-1,0 0 1,0 0-1,0 0 1,0 0-1,0-1 1,0 1-1,0 0 1,0 0-1,1 0 1,-1 0-1,0 0 1,-1 12 45,-1-3-46,0 0 0,1 0 0,0 1 0,1-1 0,0 0 0,0 1 0,1-1 0,2 10 0,-2-13-9,1-1-1,-1 1 1,1-1-1,0 0 1,0 1 0,1-1-1,-1 0 1,1 0-1,0-1 1,1 1 0,-1 0-1,1-1 1,0 0-1,7 6 1,-10-9 4,1 0-1,0-1 1,0 1 0,0 0-1,-1-1 1,1 1 0,0-1-1,0 0 1,0 1 0,0-1-1,0 0 1,0 0 0,0 0-1,0 0 1,0-1 0,0 1-1,0 0 1,-1-1 0,1 0-1,4-1 1,36-20-49,-40 20 49,39-26 7,-1-1 0,-2-2 0,41-44 0,-68 63 88,-11 12-81,1-1-1,-1 1 0,0-1 1,0 1-1,1 0 0,-1-1 1,0 1-1,1-1 0,-1 1 1,1 0-1,-1-1 0,0 1 1,1 0-1,-1-1 0,1 1 1,-1 0-1,1 0 0,-1 0 1,1-1-1,-1 1 0,1 0 1,0 0-1,4 19 9,-5-18-26,10 86-103,12 60-165,-21-144 270,0 0-1,0 0 1,0 0-1,0-1 1,1 1-1,-1 0 1,1 0-1,0-1 1,-1 1-1,1-1 1,1 0 0,-1 1-1,0-1 1,0 0-1,1 0 1,-1 0-1,1-1 1,0 1-1,-1-1 1,1 1-1,0-1 1,5 1 0,-3 0-1,0-1 1,0 0 0,0-1-1,0 1 1,0-1 0,0 0-1,0 0 1,0 0 0,0-1-1,0 0 1,0 0 0,0 0-1,6-3 1,5-3 9,0-1-1,0 0 0,-1-1 1,0-1-1,-1-1 1,0 0-1,-1 0 1,0-1-1,-1-1 0,0 0 1,-1-1-1,0 0 1,16-31-1,-6 6 39,-2-2 1,-1 0-1,-2-1 0,-3 0 1,-1-1-1,10-72 0,-21 109-18,0 0 0,-1 0 0,1 0 0,-2-1 0,1 1 0,-1 0 0,0 0 0,0 0 0,-1 0 0,1 0 0,-1 0 0,-5-9 0,7 14-20,-1 0 1,1 1-1,-1-1 0,1 1 0,-1-1 1,0 1-1,1-1 0,-1 1 0,1 0 1,-1-1-1,0 1 0,1 0 1,-1-1-1,0 1 0,0 0 0,1 0 1,-1-1-1,0 1 0,0 0 0,1 0 1,-1 0-1,0 0 0,0 0 0,1 0 1,-1 0-1,0 1 0,0-1 1,1 0-1,-1 0 0,0 0 0,1 1 1,-1-1-1,0 0 0,1 1 0,-1-1 1,0 1-1,1-1 0,-1 1 1,1-1-1,-1 1 0,1-1 0,-1 1 1,0 0-1,-23 29 41,12-9-76,0 1 0,1 0 0,1 1 0,1 0 0,2 1 0,0 0-1,1 0 1,-4 41 0,7-20-107,1 1 0,3 0-1,10 81 1,-9-120 115,-1 0 1,1 0-1,0 0 0,1 0 0,0-1 0,0 1 1,0-1-1,1 0 0,0 0 0,0 0 1,0-1-1,7 7 0,-9-11 15,1 0 0,-1 0 1,1 0-1,-1 0 0,1 0 0,0 0 0,-1-1 0,1 1 0,0-1 1,0 0-1,-1 0 0,1 0 0,0 0 0,0 0 0,-1-1 1,1 1-1,0-1 0,-1 0 0,5-1 0,4-2 5,1-1 0,18-11-1,-19 9 17,-1-1-1,0 0 0,0 0 0,0-1 0,-1-1 0,10-14 0,18-17 201,-61 136 59,19-78-262,0-1-17,1 1-1,0 0 1,1 0 0,-1 21-1,29-45 32,13-20 105,-29 19-51,0 1 0,19-10 0,-28 17-71,0-1 1,1 1-1,-1 0 1,1 0 0,-1-1-1,1 1 1,-1 0-1,1 0 1,0 0-1,-1 0 1,1 0-1,-1 0 1,1 0-1,-1 0 1,1 0 0,-1 0-1,1 0 1,-1 0-1,1 0 1,0 0-1,-1 0 1,1 0-1,-1 1 1,1-1 0,-1 0-1,0 0 1,1 1-1,-1-1 1,1 1-1,0 0 2,0 0 0,0 0 0,0 1 0,-1-1 0,1 0 0,-1 1 0,1-1 0,-1 0 0,1 1 0,-1-1 0,1 2 0,-1 41 65,-5-6-52,-2 0 1,-2 0-1,-1-1 1,-23 53-1,20-54-16,12-35-6,-39 101-19,34-90 7,0 1 1,-1-1-1,0-1 0,-1 1 1,-16 17-1,23-28 16,0 0 0,0 0 0,-1 0 0,1 0 0,0 0 0,-1 0 0,1 0 0,-1 0 0,1 0 0,-1-1 1,0 1-1,1-1 0,-1 1 0,0-1 0,1 0 0,-4 1 0,5-1 1,-1 0 0,0-1 1,1 1-1,-1 0 0,0 0 0,1-1 1,-1 1-1,1 0 0,-1-1 0,1 1 1,-1 0-1,1-1 0,-1 1 0,1-1 1,-1 1-1,1-1 0,-1 1 0,1-1 1,0 1-1,-1-1 0,1 1 0,0-1 1,-1 0-1,1 1 0,0-1 0,0 1 1,0-1-1,0 0 0,-1 1 0,1-1 1,0 0-1,0 1 0,0-1 0,0 0 1,1 1-1,-1-1 0,0 0 0,0 1 1,0-1-1,1 0 0,1-10 33,1 1 0,0-1-1,1 1 1,0 0 0,1 1 0,9-16-1,-2 5 10,2 2 0,16-19-1,-5 11 31,2 0-1,0 2 1,47-31-1,98-50 237,-169 104-308,80-41-7,-54 29-198,-1-1-1,39-27 1,-66 40 136,0 0 0,1 0 0,-1 0-1,0 0 1,0-1 0,1 1-1,-1 0 1,0-1 0,0 1 0,-1-1-1,1 1 1,0-1 0,0 1 0,0-3-1,0-5-3684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60 10848,'0'0'2952,"5"-9"-3223,19-30 742,-24 38-410,0 1 0,0-1 0,0 0 0,0 1 1,1-1-1,-1 1 0,0-1 0,0 1 1,1-1-1,-1 1 0,0-1 0,1 1 1,-1 0-1,1-1 0,-1 1 0,0-1 0,1 1 1,-1 0-1,1 0 0,-1-1 0,1 1 1,-1 0-1,1 0 0,-1-1 0,1 1 1,0 0-1,-1 0 0,1 0 0,-1 0 0,1 0 1,0 0-1,2 9 2675,-7 21-1267,0 32 0,3-31-419,-7 38 1,-6-6 262,6-28 156,-6 61-1,14-90-1124,0-1-1,0 0 1,1 0-1,0 1 1,0-1-1,2 8 0,-3-13-318,0 0-1,0 0 0,1 0 0,-1 1 0,0-1 1,0 0-1,0 0 0,0 0 0,0 0 0,1 0 1,-1 0-1,0 0 0,0 0 0,0 0 1,0 0-1,1 0 0,-1 0 0,0 0 0,0 0 1,0 0-1,0 0 0,1 0 0,-1 0 0,0 0 1,0 0-1,0 0 0,0 0 0,1 0 0,-1 0 1,0 0-1,0 0 0,0 0 0,0 0 0,0 0 1,1-1-1,-1 1 0,0 0 0,0 0 1,0 0-1,0 0 0,0 0 0,0 0 0,0-1 1,1 1-1,-1 0 0,0 0 0,0 0 0,0 0 1,0 0-1,0-1 0,0 1 0,0 0 0,10-14 355,-7 10-225,19-33 20,0 0 0,21-55-1,-21 44-139,-14 30-34,-2 3 0,1 1 0,0 0 0,1 0 0,0 1 0,21-24 0,-29 37 0,1-1 0,-1 0 0,1 1 0,-1-1 0,1 1 0,0-1 0,-1 1 0,1-1 0,0 1 0,0 0 0,-1-1 0,1 1 0,0 0 0,0 0 0,-1-1 0,1 1 0,0 0 0,0 0 0,0 0 0,0 0 0,-1 0 0,1 0 0,0 0 0,0 0 0,0 1 0,-1-1 0,1 0 0,1 1 0,0 0 0,0 0 0,0 1 0,-1-1 0,1 0 0,0 1 0,-1 0 0,1-1 0,-1 1 0,1 0 0,1 3 0,2 4 0,0 1 0,0 0 0,5 19 0,49 140 0,-57-161 375,7 12-264,-1-12-4532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1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192 105 14368,'0'0'640,"-103"-40"-288,57 22-8,19 4 320,15 0 15,8 6-159,8 2 0,4 2-88,14 4 8,17 4-104,19-4 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3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89 517 9944,'0'0'7937,"-5"10"-7705,-56 104 360,57-106-523,1 0-1,0 0 1,0 0 0,0 1 0,1-1 0,0 1 0,0 9-1,1-16-42,1 0-1,0 0 0,0 0 0,0 1 1,1-1-1,-1 0 0,0 0 0,1 0 1,0 0-1,-1 0 0,1 0 0,0 0 1,0-1-1,0 1 0,1 2 0,-1-3-3,1 0 1,-1 0-1,0 0 0,1 0 0,-1 0 0,0-1 0,1 1 0,-1 0 1,1-1-1,-1 1 0,1-1 0,0 1 0,-1-1 0,1 0 1,-1 0-1,1 0 0,0 0 0,-1 0 0,1 0 0,0 0 0,-1 0 1,3-1-1,8-2 26,0-1 1,-1 0 0,1 0-1,-1-1 1,0-1 0,0 1-1,19-16 1,66-59 267,-84 69-206,-1-1 0,-1-1 0,10-14 0,-5 6 223,-15 21-323,0 0-1,0 0 0,0 0 1,0 0-1,0 0 0,0 0 0,0-1 1,0 1-1,1 0 0,-1 0 1,0 0-1,0 0 0,0 0 1,0 0-1,0 0 0,0 0 0,0 0 1,0 0-1,0 0 0,0 0 1,0-1-1,0 1 0,0 0 1,0 0-1,0 0 0,1 0 1,-1 0-1,0 0 0,0 0 0,0 0 1,0 0-1,0 0 0,0 0 1,0 0-1,0 0 0,0 0 1,0 0-1,1 0 0,-1 0 0,0 0 1,0 0-1,0 0 0,0 0 1,0 0-1,0 0 0,0 0 1,0 0-1,0 0 0,0 0 0,1 0 1,-1 0-1,0 1 0,0-1 1,0 0-1,0 0 0,0 0 1,0 0-1,0 0 0,0 0 0,0 0 1,0 0-1,0 0 0,1 9 147,-3 12-116,2-21-31,-2 15 46,1 0 0,0 1 0,2 22 0,0-31-31,0-1 0,0 1 0,1-1 0,0 0-1,0 0 1,0 0 0,1 0 0,0 0 0,0 0 0,0-1 0,6 8 0,-8-12-16,1 1 0,0-1 0,-1 0 0,1 0 0,0 1 0,0-1 0,0 0 0,0 0 1,0-1-1,0 1 0,0 0 0,0-1 0,0 1 0,0-1 0,0 1 0,0-1 0,0 0 0,0 0 1,1 0-1,-1 0 0,0-1 0,0 1 0,0-1 0,0 1 0,0-1 0,0 1 0,0-1 1,0 0-1,3-2 0,4-1 27,-1-1 0,0 0 0,0 0 0,-1-1 0,11-9 0,-12 9-7,0-1 0,0 1 0,-1-1 1,0 0-1,0-1 0,-1 1 0,0-1 0,0 0 0,4-12 1,-4 6 122,-1 1 0,-1-1 0,0 0 0,0 0 0,-2-17 0,0 26-44,2-2 187,12 6-187,48 4-84,-37-1-15,50-3 1,-62-1-8,35-2 0,-47 4-1,1 0 0,0 0 0,-1 0-1,1 0 1,0 0 0,-1 1 0,1-1 0,0 0 0,-1 1 0,1-1 0,-1 1 0,1 0 0,-1-1 0,1 1 0,-1 0 0,1 0 0,-1 0 0,0 0 0,0 0 0,1 0 0,1 3 0,-3 0 6,1 0-1,-1 1 0,0-1 1,0 0-1,0 1 0,0-1 1,-1 0-1,0 0 1,-2 6-1,1 4 12,-3 14-3,3-16-8,0-1 0,1 0 0,0 1 0,0-1 0,2 1 0,1 13 0,-2-22-5,0 0 0,1 0-1,0 0 1,0 0 0,0 0 0,0-1 0,0 1-1,0 0 1,1 0 0,0-1 0,3 5 0,-4-6-1,0 0 0,1 0 1,-1 0-1,1 0 0,-1 0 0,1-1 1,-1 1-1,1-1 0,0 1 1,-1-1-1,1 1 0,0-1 1,-1 0-1,1 0 0,0 0 1,-1 0-1,1 0 0,0 0 1,-1-1-1,1 1 0,0 0 1,-1-1-1,3 0 0,6-3 0,0 0 0,0-1 0,-1 0 0,1 0 0,-1-1-1,13-10 1,50-50 2,-46 41 1,26-28 52,71-97 0,-54 62 15,17-24 45,-72 91-65,-1-1-1,0-1 0,13-34 0,-22 46-25,3-8 148,-9 18-81,-8 11-36,-17 24-37,1 1-1,2 2 1,-32 64 0,-38 126-39,85-202 3,-10 49 1,17-64 7,1 1 1,0 0-1,0 0 0,1 0 1,1 0-1,-1 0 1,4 11-1,-4-21 9,0 0-1,1-1 1,-1 1-1,0 0 1,1-1-1,-1 1 1,1 0-1,-1-1 1,1 1-1,-1-1 1,1 1-1,-1-1 1,1 1-1,0-1 1,-1 1-1,1-1 1,0 0-1,-1 1 1,1-1-1,0 0 1,-1 0-1,1 1 1,0-1-1,0 0 1,-1 0-1,1 0 1,0 0-1,0 0 1,-1 0-1,1 0 1,0 0-1,0 0 1,-1 0-1,1-1 1,1 1-1,28-11-38,-15 3 29,0-1 0,-1 0 0,0-2 0,26-23 0,46-58-3,-43 45 25,-10 7 18,-2-2 0,29-49 0,-19 28 3,-16 20 30,36-80 0,-23 42 109,-37 79-131,-1 3-15,-2 9-6,-8 20-13,-77 150-38,31-67-16,2-9-4,29-58-5,1 1-1,-23 70 1,44-108 45,2-7 10,0 0-1,0 0 0,1 0 0,-1 1 0,0-1 0,1 0 0,0 0 0,-1 0 0,1 0 0,0 1 0,0 3 1,14-11 31,0-6-10,0-1 1,0 0 0,21-26-1,8-7 56,-35 38-56,-2 0 11,1 1-1,-1 1 0,1-1 0,1 1 1,-1 0-1,12-5 0,-18 10-22,0 0-1,-1 0 0,1 0 1,-1 0-1,1 0 1,0 0-1,-1 0 0,1 0 1,-1 0-1,1 0 1,0 0-1,-1 0 0,1 1 1,-1-1-1,1 0 1,-1 0-1,1 1 0,-1-1 1,1 0-1,-1 1 0,1-1 1,-1 1-1,1-1 1,-1 1-1,1-1 0,-1 1 1,0-1-1,1 1 1,-1-1-1,0 1 0,0-1 1,1 1-1,-1-1 1,0 1-1,0 0 0,0-1 1,1 2-1,6 28 23,-6-25-13,5 31 7,-2-11-31,12 43 1,-13-60-2,0 0 0,1 1 0,0-1 0,0 0 0,1-1 0,0 1 0,0-1 0,12 12 0,-16-17 9,1-1 0,-1 1 1,1-1-1,-1 0 0,1 1 0,0-1 0,0 0 1,-1 0-1,1 0 0,0 0 0,0-1 0,0 1 1,0 0-1,0-1 0,0 0 0,0 1 0,0-1 1,1 0-1,-1 0 0,0 0 0,0 0 1,0 0-1,0-1 0,0 1 0,0-1 0,0 1 1,0-1-1,0 0 0,0 0 0,0 1 0,2-3 1,2-1-560,0-1 1,0 0 0,0 0 0,-1 0-1,0-1 1,5-6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4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96 14568,'0'0'2863,"109"-53"-2319,-32 33-248,7 4 0,11 10-112,-6 6-8,-7 4 32,-13-2 0,-3 8 0,-11 2-8,-7-4-32,-22-2-8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4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13464,'0'0'2936,"72"2"-2457,-1 14-295,10-4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5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54 10448,'0'0'7393,"-6"15"-6996,-2 7-254,1 0 0,1 1 0,1 0 0,-2 29 0,2 14 213,-3 141 656,20-128 772,-11-144-1264,1 32-352,-2 0 1,-6-44-1,-34-121 820,33 166-763,4 16 70,0-1 0,0-27 1,3 42-276,0 0 1,1 0 0,0 1 0,-1-1 0,1 0 0,0 0 0,0 0 0,0 1-1,0-1 1,0 0 0,0 1 0,1-1 0,-1 1 0,0-1 0,1 1 0,-1 0-1,1-1 1,-1 1 0,1 0 0,0 0 0,0 0 0,-1 1 0,1-1 0,0 0-1,0 1 1,0-1 0,4 0 0,5-2 11,0 1 0,0 0 1,17 0-1,-5 1-8,0 2-1,0 0 1,0 1 0,0 1 0,0 2 0,-1 0-1,0 1 1,0 2 0,-1 0 0,0 1-1,27 15 1,-44-22-21,-1 1 0,0-1-1,0 0 1,1 1 0,-2 0 0,1 0-1,0-1 1,0 2 0,-1-1 0,0 0-1,1 0 1,-1 1 0,-1-1 0,1 1-1,0 0 1,1 6 0,-2-5 3,-1 0 0,0 0 0,0 0 1,0 0-1,0 0 0,-1 0 0,0-1 0,0 1 1,0 0-1,-1 0 0,1-1 0,-1 1 0,-3 4 1,-2 5 4,-1-1 0,-1 0 0,0-1 0,0 0 0,-1 0 0,-1-1 1,0-1-1,-1 0 0,0 0 0,-18 10 0,-16 8 127,-77 34 0,120-61-130,-8 5 259,13-3-114,21-5-48,-4 0-60,18 2 1,0 1 0,53 9 0,-69-6-33,1 1-1,-1 1 1,0 1-1,0 0 0,31 17 1,-49-23-13,-1 0 1,0 0 0,0 0-1,0 1 1,0-1 0,0 1-1,0-1 1,0 1 0,0 0-1,0 0 1,-1-1 0,1 1-1,-1 0 1,0 1 0,1-1-1,-1 0 1,0 0-1,0 0 1,0 1 0,-1-1-1,1 1 1,0-1 0,-1 0-1,0 1 1,1-1 0,-1 1-1,0-1 1,0 1 0,-1-1-1,1 1 1,0-1 0,-1 1-1,1-1 1,-1 0 0,0 1-1,-2 3 1,-1 2 0,-1-1 0,0 1 0,-1-1 0,1 0 0,-1-1 0,0 0 0,-1 0 1,0 0-1,-12 8 0,-6 2 24,-41 20 0,34-22 24,0-2 0,-1-1-1,0-2 1,0-1 0,-1-1 0,-36 2-1,55-7-87,0 0-1,0 1 1,0 1-1,1 1 1,-29 12-1,-12 3-583,36-16-2623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04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231 541 8536,'0'0'6033,"-11"7"-5696,-2 1-250,-19 11 362,-56 47 0,80-59-337,0 0 0,0 1 1,1 0-1,0 0 0,0 0 0,1 1 0,0 0 0,1 0 0,0 1 0,0 0 1,1-1-1,-4 17 0,7-24-70,1 0 1,0 0-1,-1 0 0,1 0 1,0 1-1,0-1 0,0 0 1,0 0-1,0 0 0,1 0 1,-1 1-1,1-1 0,-1 0 1,1 0-1,0 0 0,0 0 1,0 0-1,0 0 1,0-1-1,0 1 0,1 0 1,-1 0-1,1-1 0,-1 1 1,1-1-1,-1 1 0,1-1 1,0 0-1,0 1 0,0-1 1,0 0-1,0 0 0,0-1 1,0 1-1,0 0 1,4 0-1,5 2 50,0-1 1,0-1 0,0 0-1,0-1 1,18-1-1,-14-1-37,0 0 0,-1-2 0,1 1-1,-1-2 1,0 0 0,0-1 0,0 0-1,-1-1 1,0 0 0,19-15-1,-6 2 67,0-2-1,-1 0 0,36-43 0,-37 35 17,-1-1 0,-2-1 0,-1-1 0,-1-1 0,-2 0 0,-1-2 0,-2 0 1,-2 0-1,-1-1 0,-1-1 0,-3 0 0,-1 0 0,-2 0 0,0-55 0,-4 92-132,-3-32 225,3 32-207,0 0 1,0 0 0,0 1 0,0-1 0,-1 0 0,1 0-1,0 0 1,0 0 0,-1 0 0,1 0 0,-1 0-1,1 1 1,0-1 0,-1 0 0,0 0 0,1 0-1,-1 1 1,1-1 0,-1 0 0,0 1 0,1-1-1,-1 1 1,0-1 0,0 1 0,0-1 0,1 1-1,-3-1 1,2 2-1,-1 1 0,0 0 0,1 0-1,0 0 1,-1 0 0,1-1 0,0 2 0,0-1 0,0 0-1,0 0 1,0 0 0,0 0 0,1 1 0,-1 2-1,-1 0 15,-22 81 114,4 2 0,-12 111 0,29-172-124,-9 76 32,6-45-17,-22 96 0,21-93 48,7-61-84,0 0 0,0 0 0,0-1 0,0 1 0,0 0 0,1 0 0,-1 0 0,0 0-1,0 0 1,0 0 0,0 0 0,1 0 0,-1 0 0,0 0 0,0 1 0,0-1 0,0 0 0,0 0 0,1 0-1,-1 0 1,0 0 0,0 0 0,0 0 0,0 0 0,0 0 0,0 0 0,1 0 0,-1 1 0,0-1 0,0 0 0,0 0-1,0 0 1,0 0 0,0 0 0,0 0 0,0 1 0,0-1 0,0 0 0,0 0 0,0 0 0,0 0 0,0 1-1,0-1 1,0 0 0,0 0 0,12-14 112,2-12-9,45-76 291,-50 89-332,1 1-1,0-1 0,0 1 0,2 1 1,17-14-1,-20 17-44,-5 4 3,-1 1-1,1 0 1,0 0 0,0 0-1,7-3 1,-10 6-24,0 0 1,0-1 0,-1 1-1,1 0 1,0 0 0,0 0-1,0-1 1,0 1 0,0 0 0,-1 0-1,1 0 1,0 1 0,0-1-1,0 0 1,0 0 0,0 0-1,-1 1 1,1-1 0,0 0-1,0 1 1,0-1 0,-1 0-1,1 1 1,0-1 0,-1 1-1,1 0 1,0-1 0,-1 1-1,1-1 1,-1 1 0,1 0-1,-1 0 1,1-1 0,-1 1-1,1 0 1,-1 0 0,1 0 0,3 11-9,0 0 0,-1 0 0,0 1 1,0-1-1,-2 1 0,1-1 1,-2 26-1,2 3-22,-2-27 21,0-6-3,1 0 0,0 0 0,0 0 0,4 15 0,-4-21 9,-1-1-1,1 1 0,0-1 0,-1 1 0,1-1 1,0 1-1,0-1 0,0 1 0,0-1 0,0 0 0,1 0 1,-1 1-1,0-1 0,1 0 0,-1 0 0,0 0 1,1 0-1,-1-1 0,1 1 0,0 0 0,-1-1 1,1 1-1,0-1 0,-1 1 0,1-1 0,0 0 0,-1 0 1,4 0-1,7 0 10,0-2 0,0 0 0,0 0 1,0-1-1,0-1 0,-1 0 0,1-1 0,20-11 0,2-3 46,44-35 0,-54 36-1,-1 0-1,0-1 0,34-39 1,-55 55-24,-1 2-6,0-1-1,1 0 1,-1 1 0,0-1-1,1 1 1,-1-1 0,1 1-1,-1 0 1,1-1 0,3-1-1,-9 4 12,-1-1 1,1 1-1,0 0 0,-1 0 0,1 1 0,0-1 0,0 1 1,0 0-1,0 0 0,0 0 0,1 1 0,-8 5 0,-4 5-21,-21 23-1,22-21 38,-2 1-31,0 1 1,2 0 0,0 1-1,0 0 1,2 1-1,0 1 1,2 0 0,0 1-1,-10 30 1,19-49-19,1-1 1,-1 0-1,1 1 0,-1-1 1,1 1-1,0-1 0,0 1 1,0-1-1,0 1 1,0-1-1,0 1 0,0-1 1,0 1-1,0-1 1,1 1-1,-1-1 0,1 1 1,-1-1-1,1 0 0,-1 1 1,1-1-1,0 0 1,1 3-1,0-4 0,-1 1-1,1 0 1,-1 0 0,1 0 0,-1-1-1,1 1 1,0-1 0,-1 1 0,1-1-1,0 0 1,-1 0 0,1 0 0,0 0-1,-1 0 1,1 0 0,0 0 0,2-1-1,4 0-3,1-1-1,-1-1 0,1 0 0,-1 0 0,0-1 1,14-8-1,-9 3 30,-1-1-1,0 0 1,-1-1 0,0-1 0,0 0 0,-1 0 0,-1-1-1,0 0 1,-1 0 0,8-19 0,-1-18 459,-17 51-205,1-1-276,1 0 0,0 0-1,0 0 1,0 0 0,-1 0 0,1 0-1,0 0 1,0 1 0,0-1-1,-1 0 1,1 0 0,0 0 0,0 0-1,0 0 1,0 1 0,-1-1-1,1 0 1,0 0 0,0 0-1,0 1 1,0-1 0,0 0 0,0 0-1,-1 0 1,1 1 0,0-1-1,0 0 1,0 0 0,0 0-1,0 1 1,0-1 0,0 0 0,0 0-1,0 1 1,0-1 0,0 0-1,0 0 1,0 0 0,0 1-1,1-1 1,-10 58 125,5-41-125,2-1 0,0 1 0,0 0 0,2 0 0,1 20 0,0-31-5,0 0-1,0-1 0,0 1 1,1 0-1,0 0 0,0-1 0,5 10 1,-6-14 0,0 1 1,0-1 0,0 0-1,0 0 1,0 1 0,0-1-1,0 0 1,1 0 0,-1 0-1,0 0 1,1-1 0,-1 1-1,0 0 1,1-1 0,-1 1-1,1 0 1,-1-1 0,1 0-1,0 1 1,-1-1 0,1 0-1,-1 0 1,1 0 0,0 0-1,-1 0 1,1 0 0,-1 0-1,1-1 1,-1 1 0,1 0-1,-1-1 1,1 0 0,-1 1-1,3-2 1,10-5 5,-1-1 1,0 0-1,0-1 0,15-13 0,45-46 43,-63 58-42,21-21 27,-15 13 58,38-30 1,-46 40-46,-6 7-35,-1-1 0,0 1-1,1 0 1,-1 0 0,1-1 0,-1 1 0,1 0 0,-1 0 0,1 0-1,0 0 1,2 0 0,-4 16 36,-1-8-42,-21 133 24,16-119-19,2 1-1,0-1 0,0 26 1,20-62 56,65-77 31,-52 57-5,57-53-1,-78 80-77,13-8 138,-21 16-150,1 0 0,-1 0 1,0 0-1,0 0 0,0-1 0,1 1 0,-1 0 0,0 0 0,0 0 1,0 0-1,1 0 0,-1 0 0,0 0 0,0 0 0,0 1 0,1-1 1,-1 0-1,0 0 0,0 0 0,0 0 0,1 0 0,-1 0 0,0 0 1,0 0-1,0 0 0,0 1 0,1-1 0,-1 0 0,0 0 0,0 0 1,0 0-1,0 1 0,0-1 0,0 0 0,1 0 0,0 17 33,-9 33-3,4-24-5,-2 34-1,6-52-20,0 1 1,0 0-1,1-1 0,1 1 1,-1-1-1,1 1 1,1-1-1,3 9 0,-5-15-4,0 1-1,0-1 1,1 0 0,-1 0-1,1 0 1,0 0-1,-1 0 1,1 0-1,0 0 1,0 0-1,0-1 1,0 1-1,0-1 1,1 1-1,-1-1 1,0 0-1,1 0 1,-1 0 0,1 0-1,-1 0 1,1-1-1,-1 1 1,1-1-1,0 0 1,-1 0-1,1 0 1,-1 0-1,1 0 1,0 0-1,3-2 1,9-1 0,-1 0 1,0-2-1,0 0 1,17-8-1,-25 10 0,61-31 62,-1-3 1,70-52 0,-40 24 99,-92 63-154,2-1 10,0-1-1,-1 1 0,0-1 1,0 0-1,0 0 0,0-1 1,0 0-1,-1 1 0,0-1 1,4-7-1,-8 12-16,0 0 0,0 0 0,0 0 1,0-1-1,0 1 0,1 0 0,-1 0 0,0-1 0,0 1 0,0 0 0,0 0 1,0-1-1,0 1 0,0 0 0,-1 0 0,1-1 0,0 1 0,0 0 0,0 0 1,0-1-1,0 1 0,0 0 0,0 0 0,0-1 0,-1 1 0,1 0 0,0 0 1,0 0-1,0-1 0,0 1 0,-1 0 0,1 0 0,0 0 0,0 0 0,-1 0 1,1 0-1,0-1 0,0 1 0,0 0 0,-1 0 0,1 0 0,0 0 0,0 0 1,-1 0-1,1 0 0,0 0 0,0 0 0,-1 0 0,1 0 0,0 0 0,0 0 1,-1 0-1,1 0 0,0 0 0,0 0 0,-1 1 0,1-1 0,0 0 0,0 0 1,-1 0-1,1 0 0,0 0 0,0 1 0,-1-1 0,-18 7 43,0 3-16,1 0-1,1 0 0,0 2 0,0 0 0,-20 20 0,30-25-21,0 0-1,0 0 1,1 1-1,0 0 1,0 0-1,1 1 1,0 0-1,0 0 1,1 0-1,1 0 1,-1 0-1,1 1 1,-1 11-1,3-20-7,1-1-1,0 1 1,0 0-1,0 0 1,0-1-1,0 1 1,1 0-1,-1 0 1,0-1-1,0 1 1,0 0-1,1 0 1,-1-1-1,0 1 0,1 0 1,-1-1-1,1 1 1,-1 0-1,1-1 1,-1 1-1,1-1 1,-1 1-1,1-1 1,-1 1-1,1-1 1,0 1-1,-1-1 1,1 0-1,0 1 1,-1-1-1,1 0 1,0 1-1,0-1 1,-1 0-1,1 0 0,0 0 1,0 0-1,-1 0 1,2 0-1,2 1-2,-1-1-1,1 0 0,0-1 0,0 1 0,-1 0 0,1-1 0,5-1 0,2-3-8,0 0-1,0 0 0,-1-1 1,1-1-1,-1 0 1,-1 0-1,1-1 0,-1 0 1,-1 0-1,14-18 0,-10 11 12,-1 0 1,0-1-1,-1-1 0,-1 0 0,-1 0 0,7-21 0,-13 35 15,-1-1-1,0 1 1,0-1 0,0 0 0,-1 1-1,1-1 1,-1 0 0,0 1-1,0-1 1,0 0 0,0 0 0,-1 1-1,-1-6 1,2 9-13,0 0 1,0 0-1,0 0 0,0 0 1,0-1-1,0 1 0,0 0 1,0 0-1,0 0 0,0 0 0,0 0 1,0 0-1,0 0 0,0-1 1,0 1-1,0 0 0,0 0 1,-1 0-1,1 0 0,0 0 1,0 0-1,0 0 0,0 0 0,0 0 1,0 0-1,0 0 0,0 0 1,0-1-1,-1 1 0,1 0 1,0 0-1,0 0 0,0 0 1,0 0-1,0 0 0,0 0 1,0 0-1,-1 0 0,1 0 0,0 0 1,0 0-1,0 0 0,0 0 1,0 0-1,0 1 0,0-1 1,-1 0-1,1 0 0,0 0 1,0 0-1,0 0 0,0 0 1,0 0-1,0 0 0,0 0 0,0 0 1,0 0-1,-1 0 0,1 0 1,0 1-1,0-1 0,0 0 1,0 0-1,-4 10 36,3-7-25,-32 87 54,-29 91-116,34-85 12,-54 179-124,54-195 60,-53 106 0,79-183 99,-29 53-72,28-51 64,0-1 0,-1 1 1,1-1-1,-1 0 0,0 0 1,0 0-1,0 0 0,-9 5 1,11-8 12,1 0 0,-1 0 0,0-1 0,0 1 0,1 0 0,-1-1 0,0 0 0,0 1 0,0-1 0,0 0 0,0 0 0,0 0 0,1 0 0,-1 0 0,0 0 0,0-1 0,0 1 0,0-1 0,0 1 0,-1-2 0,-1 0 5,1 0 1,0 0-1,0 0 1,0 0-1,0-1 1,0 1 0,1-1-1,-1 0 1,-3-5-1,0-1 30,1-1-1,-1 1 0,2-1 1,-1 0-1,-4-20 1,7 22-10,0 0 1,1 0 0,0 0-1,0-1 1,1 1 0,0 0 0,0 0-1,1-1 1,0 1 0,1 0-1,0 0 1,0 0 0,0 0-1,1 1 1,1-1 0,-1 0-1,1 1 1,0 0 0,1 0 0,0 0-1,0 1 1,0 0 0,1 0-1,0 0 1,8-6 0,23-13 66,69-34 0,-29 18-57,13-7-23,46-29-59,-107 58 40,65-46-15,-83 56 18,0-1-1,0-1 1,-1 0-1,0 0 1,13-22-1,-8 10 23,-2 0 0,-1-1-1,12-34 1,-25 45 93,1 12-111,0 1 1,1 0-1,-1 0 0,0 0 1,0 0-1,0 0 0,0-1 1,0 1-1,0 0 0,0 0 0,0 0 1,0 0-1,0-1 0,0 1 1,0 0-1,0 0 0,0 0 1,0 0-1,0-1 0,-1 1 1,1 0-1,0 0 0,0 0 0,0 0 1,0 0-1,0-1 0,0 1 1,0 0-1,0 0 0,0 0 1,-1 0-1,1 0 0,0 0 1,0-1-1,0 1 0,0 0 1,0 0-1,-1 0 0,1 0 0,0 0 1,0 0-1,0 0 0,0 0 1,-1 0-1,1 0 0,0 0 1,0 0-1,0 0 0,0 0 1,-1 0-1,1 0 0,0 0 0,0 0 1,0 0-1,-7 12-43,1 1-1,0-1 1,1 1-1,1 0 1,0 0-1,1 0 1,-3 24-1,5-28 19,0-1-1,1 1 0,0-1 0,0 1 1,1-1-1,0 0 0,1 1 0,0-1 1,0 0-1,0 0 0,1 0 0,1 0 1,6 11-1,-9-17 13,1 0-1,-1 0 1,1 0-1,0 0 1,0 0-1,0-1 1,0 1 0,0-1-1,0 1 1,0-1-1,0 0 1,1 0-1,-1 0 1,0 0-1,1 0 1,-1-1 0,4 2-1,-1-2-1,1 1-1,-1-1 1,1 0-1,-1-1 1,0 1-1,1-1 1,9-3 0,-2 0 8,-1-1 0,1 0 1,0-1-1,-1 0 0,18-13 1,-12 4 25,0-1 1,17-19 0,-16 16 76,24-20 0,-42 38-88,-1 1-1,0-1 1,1 1 0,-1-1-1,1 1 1,-1-1 0,1 1 0,-1 0-1,1-1 1,0 1 0,-1 0-1,1-1 1,0 1 0,-1 0-1,1 0 1,-1-1 0,1 1-1,0 0 1,0 0 0,-1 0-1,2 0 1,-3 18 66,1-15-92,-15 61-27,10-44 0,0 1-1,1-1 1,-1 34-1,5-54 44,0 0 0,1 0-1,-1 0 1,0 0 0,0 1 0,0-1-1,1 0 1,-1 0 0,0 0-1,0 0 1,0 0 0,1 0 0,-1 0-1,0 0 1,0 0 0,1 0 0,-1 0-1,0 0 1,0 0 0,0 0 0,1 0-1,-1 0 1,0 0 0,0 0 0,0 0-1,1 0 1,-1 0 0,0-1 0,0 1-1,0 0 1,1 0 0,-1 0 0,0 0-1,0 0 1,0-1 0,0 1 0,1 0-1,-1 0 1,12-8 15,-11 7-15,26-20 22,-1-1-1,-1-1 0,30-36 1,-32 33 35,1 1 0,2 1 1,38-29-1,-51 42-34,-3 3 116,-9 9-136,-1-1 0,0 0 0,0 1 0,0-1 0,1 1 0,-1-1 0,0 0-1,0 1 1,0-1 0,0 1 0,0-1 0,0 0 0,0 1 0,0-1 0,0 1 0,0-1 0,0 0 0,0 1 0,0-1 0,0 1 0,0-1 0,0 0 0,0 1 0,0-1 0,-1 1 0,1-1 0,0 0 0,0 1 0,-1-1 0,-2 12 1,-2 3-10,2 0 0,0-1 0,-2 19 0,5-30-3,0 0 0,0 0 0,0 0 0,0 0 0,0 1 0,0-1 0,1 0 0,0 0 0,0 0 0,-1 0 0,2 0 0,-1 0 0,0 0 0,1-1 0,-1 1 0,1 0 0,0-1 0,0 1 0,0-1 0,0 0 0,4 4 0,-2-4 7,0-1 0,1 0 0,-1 1 0,1-2-1,-1 1 1,1 0 0,-1-1 0,1 0-1,-1 0 1,1 0 0,0-1 0,4 0 0,-3 0 1,13-2 14,-1 0 0,-1-2 0,1 0 0,0 0 0,-1-2 0,18-9-1,96-60 61,-108 61-76,-10 7 3,0 0 0,0-2 0,-1 1 0,-1-1 0,1-1 0,-2 0 0,1-1 0,-2 0 0,17-26 0,-26 38 2,0 0-1,0 0 1,1 0-1,-1 0 1,0-1 0,0 1-1,0 0 1,0 0-1,0 0 1,1-1 0,-1 1-1,0 0 1,0 0-1,0-1 1,0 1 0,0 0-1,0 0 1,0 0-1,0-1 1,0 1-1,0 0 1,0 0 0,0-1-1,0 1 1,0 0-1,0 0 1,0-1 0,0 1-1,0 0 1,0 0-1,0 0 1,0-1 0,0 1-1,-1 0 1,1 0-1,0-1 1,0 1 0,0 0-1,0 0 1,0 0-1,-1 0 1,1-1 0,0 1-1,0 0 1,-1 0-1,-13 2 54,-17 12 14,9 0-51,0 1 0,2 1-1,-1 1 1,2 1 0,1 1-1,0 0 1,-28 42 0,41-54-22,1 0 0,0 0 0,1 0 0,0 0 1,0 1-1,0-1 0,1 1 0,-2 10 0,4-15 1,-1-1 0,1 1 0,0-1-1,0 1 1,0-1 0,0 1 0,0-1 0,1 1 0,-1-1-1,1 1 1,0-1 0,-1 1 0,1-1 0,0 0-1,0 1 1,1-1 0,-1 0 0,0 0 0,1 0-1,-1 0 1,1 0 0,0 0 0,0 0 0,0-1 0,0 1-1,0-1 1,0 1 0,0-1 0,0 0 0,4 2-1,-2-2 1,-1 0 0,0-1-1,1 1 1,-1-1-1,1 0 1,-1 0 0,1 0-1,-1-1 1,0 1-1,1-1 1,-1 1 0,0-1-1,1 0 1,-1-1-1,0 1 1,0 0 0,0-1-1,0 0 1,0 0-1,0 0 1,-1 0 0,1 0-1,-1 0 1,4-4-1,5-6-6,1-1-1,-2 0 0,13-20 0,-12 17 18,-2-1-1,0-1 1,-1 0-1,0 0 1,-2 0-1,6-24 1,-11 26 41,-1 16-47,0 0 0,0-1 0,0 1 0,0 0 0,0 0 0,0 0 0,0 0 0,0 0 0,0 0 0,-1 0 0,1 0 0,0 0 0,0 0 0,0 0 0,0 0 0,0 0 0,0 0 0,0 0 0,-1 0 0,1 0 0,0 0 0,0 0 0,0 0 0,0 0 0,0 0 0,0 0 0,0 0 0,-1 0 0,1 0 0,0 0 0,0 0 0,0 0 0,0 0 0,0 0 0,0 0 0,0 0 0,0 0 0,-1 0 0,1 0 0,0 1 0,0-1 0,0 0 0,0 0 0,0 0 0,0 0 0,0 0 0,0 0 0,0 0 0,0 0 0,0 1 0,0-1 0,0 0 0,0 0 0,0 0 0,0 0 0,0 0 0,-19 32 40,-162 427-144,22-49-200,144-381 226,-33 50 1,4-7-47,44-72 121,-1 1 0,1-1 0,0 0-1,0 1 1,0-1 0,-1 1 0,1-1 0,0 0 0,-1 1 0,1-1 0,0 0 0,-1 1 0,1-1 0,0 0 0,-1 0 0,1 1 0,0-1-1,-1 0 1,1 0 0,-1 0 0,1 1 0,-1-1 0,1 0 0,-1 0 0,1 0 0,0 0 0,-1 0 0,1 0 0,-1 0 0,0 0 0,-12-10-18,-5-20 48,12 9 32,0-1 1,1 0 0,1 0-1,1-1 1,1 1 0,1-1-1,1 1 1,1-1 0,1 1-1,1-1 1,9-33 0,-9 45-41,0 0 0,1 0 1,0 0-1,1 0 0,0 0 1,1 1-1,0 0 0,0 0 0,1 1 1,1 0-1,0 0 0,0 0 1,0 1-1,1 0 0,0 1 1,13-8-1,20-8 230,56-36 67,-89 54-969,-1-2 0,0 1 0,0-1 0,0 0 1,-1-1-1,0 0 0,11-16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04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12 17487,'0'0'608,"-57"-6"0,15 2-24,18 2 0,20 2-40,14 0 16,8 2-336,20-4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17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45 10248,'0'0'5962,"-2"10"-5693,-3 10 121,-1 1-1,-15 32 0,18-47-234,1-1 0,0 1 0,0 1 0,1-1 0,0 0 0,0 0 0,0 1 0,1-1-1,0 8 1,1 8 22,6 29 0,0-3-1,-6-37-120,0-1 0,0 1 1,1 0-1,1 0 0,-1-1 0,2 0 0,6 14 0,-8-9 96,-1-6-32,5-19-21,-2-7-35,0-1 0,2-27-1,4-17 7,2 21-4,2 2-1,22-44 1,-8 17 37,-24 56-84,0 1-1,0 0 0,1 1 0,0-1 1,1 1-1,12-14 0,-18 21-17,0 1 0,1 0 0,-1-1 0,0 1 0,0 0 1,0 0-1,1-1 0,-1 1 0,0 0 0,0 0 0,1 0 0,-1-1 0,0 1 0,1 0 0,-1 0 0,0 0 0,0 0 0,1 0 0,-1-1 0,0 1 0,1 0 0,-1 0 0,0 0 0,1 0 0,-1 0 0,0 0 0,1 0 0,4 11 60,-3-4-40,6 21 70,-2 1 0,-1 0 0,2 55 0,-5-45 22,10 53-1,-11-88-96,0 0-1,0-1 0,1 1 1,-1-1-1,1 1 1,-1-1-1,1 1 0,0-1 1,1 0-1,-1 0 0,0 0 1,1 0-1,0 0 0,0-1 1,0 1-1,0-1 1,0 0-1,0 1 0,1-1 1,-1-1-1,0 1 0,1-1 1,0 1-1,6 1 1,-6-3-334,-1 1 1,1-1-1,0 1 1,0-1-1,0 0 1,-1-1-1,1 1 1,6-2-1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20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16 10040,'0'0'10985,"-8"14"-10936,2-4-38,1-5-4,2 1 0,-1 0 0,0 1 0,1-1 0,0 0 0,1 1 0,0 0 0,0-1 0,0 1 0,1 0 0,-1 0 0,2 0 0,-1 13 0,13 254 273,-12-270-255,0-1 0,0 1 0,1-1 0,-1 1 0,1-1 0,0 0 0,0 1 0,0-1 0,3 5 0,6-36 452,-2-1-379,5-35 1,8-25 35,-14 65-85,29-81 211,-30 90-178,1 0 0,0 1-1,1 0 1,17-23 0,-23 35-73,-1 0 0,1 0-1,0 1 1,-1-1 0,1 0-1,0 1 1,0 0 0,0-1-1,0 1 1,0 0 0,0 0-1,1 0 1,-1 0 0,0 0-1,0 1 1,1-1 0,-1 1-1,0 0 1,1-1 0,-1 1-1,0 0 1,1 0 0,-1 0-1,1 1 1,-1-1 0,0 1-1,1-1 1,-1 1 0,0 0-1,0 0 1,0 0 0,3 1-1,-1 1-6,1 0-1,-1 0 0,0 0 1,0 0-1,-1 1 0,1-1 0,-1 1 1,1 0-1,-1 0 0,0 0 1,-1 1-1,1-1 0,-1 1 0,3 7 1,4 12 11,-2 0 0,0 1 0,-1-1 0,-2 2 0,2 38 0,-7-29 27,1 31 65,0-60-83,1-1 1,0 1-1,0 0 0,1-1 0,-1 1 0,1-1 0,0 0 0,6 10 0,-7-13-17,1 0-1,-1-1 1,1 1-1,0 0 1,-1-1-1,1 1 0,0-1 1,0 0-1,0 1 1,0-1-1,0 0 1,0 0-1,1-1 1,-1 1-1,0 0 1,0-1-1,1 1 0,-1-1 1,0 0-1,1 0 1,-1 0-1,0 0 1,1 0-1,3-1 1,4-1 13,1 0 0,-1-1 0,0 0 1,12-6-1,-3 0 190,-1 0 1,18-14-1,0-2-3897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8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269 603 9440,'0'0'6528,"-14"13"-6234,-3 2-202,0-1 28,1 1 0,0 1-1,-22 28 1,16-12 106,1 0 0,2 2 0,2 0-1,0 1 1,3 0 0,-19 68 0,33-100-208,-2 5 71,0 1 0,0 0 1,1-1-1,0 11 0,1-18-69,0 1 0,0-1 0,0 0 1,0 1-1,0-1 0,1 0 0,-1 1 0,0-1 0,0 0 0,1 0 0,-1 1 0,1-1 1,0 0-1,-1 0 0,1 0 0,0 0 0,-1 0 0,1 0 0,0 0 0,0 0 0,0 0 1,0 0-1,0 0 0,0 0 0,0-1 0,0 1 0,0 0 0,1-1 0,-1 1 0,0-1 1,0 1-1,0-1 0,1 0 0,-1 1 0,3-1 0,6 0 56,1-1 0,-1 0 0,1-1 0,-1 0-1,0 0 1,0-1 0,0 0 0,0-1 0,17-9 0,-7 2 20,0-1 0,-1-1 0,25-21 0,-44 33-93,25-19 152,-1-2 1,-1-1 0,25-32-1,-25 28 242,-23 26-269,-2 19 251,-1-8-318,1 3-20,2-1-1,-1 1 1,2 0-1,-1 0 0,5 18 1,-5-27-33,1-1 1,0 1 0,0-1-1,0 1 1,1-1-1,-1 0 1,1 1-1,-1-1 1,1 0-1,0 0 1,1 0 0,-1 0-1,0-1 1,1 1-1,0 0 1,-1-1-1,1 0 1,0 0 0,0 0-1,0 0 1,0 0-1,1 0 1,5 1-1,-2-2 7,-1 0 0,1 0 0,0-1 1,-1 0-1,1 0 0,0-1 0,-1 0 0,1 0 0,-1 0 0,1-1 0,-1 0 0,0 0 0,0-1 0,0 0 0,0 0 0,0 0 0,7-6 0,1-1 37,-1 0 1,0-1-1,0-1 0,-1 0 0,17-23 0,-24 29-1,0 0-1,-1-1 1,0 0-1,-1 1 1,1-1-1,-1-1 1,-1 1-1,1 0 1,-1-1-1,0 1 1,-1-1-1,0 0 1,0 1-1,-1-1 1,0 0-1,-1-8 1,1 15-33,0 0 0,-1 0-1,1 0 1,-1 0 0,1 0 0,-1 0 0,1 0-1,-1 0 1,0 0 0,1 0 0,-1 1 0,0-1-1,0 0 1,0 0 0,0 1 0,0-1 0,0 0 0,0 1-1,0-1 1,0 1 0,0-1 0,0 1 0,0 0-1,-2-1 1,2 1 0,-1-1 1,1 1-1,0-1 0,0 0 1,-1 1-1,1-1 0,0 0 1,0 1-1,0-1 0,-1 0 1,1 0-1,0 0 0,0 0 1,0-2-1,1 8 79,0-5-96,0 0 0,0 0 0,0 1-1,0-1 1,0 0 0,0 0 0,0 0-1,0 0 1,0 1 0,0-1-1,0 0 1,0 0 0,0 0 0,0 0-1,0 1 1,0-1 0,0 0-1,0 0 1,0 0 0,0 0 0,0 1-1,0-1 1,0 0 0,0 0-1,1 0 1,-1 0 0,0 0 0,0 1-1,0-1 1,0 0 0,0 0-1,1 0 1,-1 0 0,0 0 0,0 0-1,0 0 1,0 0 0,1 0-1,-1 0 1,0 0 0,0 1 0,0-1-1,0 0 1,1 0 0,-1 0-1,0 0 1,0 0 0,0 0 0,0-1-1,1 1 1,-1 0 0,0 0-1,0 0 1,0 0 0,0 0 0,1 0-1,-1 0 1,0 0 0,0 0-1,0 0 1,0 0 0,1-1 0,42-1 26,-36 3-25,0-1 0,1 0 0,-1-1 0,1 0 0,8-2 1,2-2 2,-3 0-20,0 0 1,0 2 0,1 0-1,23-2 1,-38 5 12,0 0 0,-1 0 1,1 0-1,0 0 0,-1 0 1,1 0-1,0 1 0,-1-1 0,1 0 1,0 0-1,-1 1 0,1-1 0,-1 0 1,1 1-1,-1-1 0,1 1 0,-1-1 1,1 1-1,-1-1 0,1 1 1,-1-1-1,1 1 0,-1-1 0,0 1 1,1 1-1,3 20-11,-11 26 12,6-45-1,-17 68 0,9-40 2,1-1 0,2 2 0,-5 56 0,11-87 0,0-1 0,0 1 0,0-1 0,0 1 0,0-1 0,1 1 0,-1-1 0,0 1 0,0-1 0,0 0 0,1 1 0,-1-1 0,0 1 0,0-1 0,1 0 0,-1 1 0,0-1 0,1 0 0,-1 1 0,0-1 0,1 0 0,-1 0 0,1 1 0,-1-1 0,0 0 0,1 0 0,-1 1 0,1-1 0,-1 0 0,1 0 0,-1 0 0,1 0 0,-1 0 0,0 0 0,1 0 0,-1 0 0,1 0 0,-1 0 0,1 0 0,-1 0 0,1 0 0,-1 0 0,1-1 0,0 1 0,24-8 0,-22 6 0,19-8 5,-1-1 0,0-1 0,-1-1 0,0 0 0,28-27 0,-19 13 12,-2-1 0,42-54 1,-45 48 30,-1-1 0,-2-1 0,-1-1 0,-2-1 0,-2-1 0,-2 0 0,-1-1 0,-2 0 0,-1-1 0,-3 0 0,-1-1 0,1-68 0,-13 119 48,-4 15-88,-12 36 3,-52 167-5,63-185-33,2 1 0,2 0 0,-3 68 0,9-100 14,1-1 1,1 1-1,0-1 0,0 1 1,4 11-1,-5-20 7,1 1 0,0 0 0,0 0 0,1-1 0,-1 1 0,0-1 1,1 1-1,0-1 0,-1 0 0,1 1 0,0-1 0,0 0 0,0 0 0,1 0 0,-1 0 0,0-1 0,1 1 0,-1-1 0,1 1 0,0-1 0,-1 0 0,1 0 0,4 1 0,-1-1-1,0 0 1,0-1-1,0 0 0,0 0 0,-1 0 0,1 0 0,0-1 1,0 0-1,0 0 0,0-1 0,-1 0 0,1 0 1,0 0-1,-1-1 0,0 1 0,0-1 0,0-1 0,0 1 1,0-1-1,0 0 0,-1 0 0,6-6 0,5-7 1,0-1 0,-1-1 0,-1 0-1,15-31 1,4-14 6,42-121-1,5-75 112,-78 257-109,57-265 272,-61 257-166,0 9-35,-1 9-38,-47 148 20,33-93-48,-44 154-19,-34 103-85,83-281 89,-2 2 2,3 0 0,-13 65-1,25-85 28,1-20-19,0-1 0,0 1 1,0 0-1,0-1 0,0 1 1,-1-1-1,1 0 0,0 1 1,0-1-1,0 0 0,-1 1 1,1-1-1,0 0 0,0 0 1,-1 1-1,1-1 1,0-1-1,176-211 487,-176 212-477,-1 0 1,0 1-1,1-1 0,-1 1 0,1-1 1,-1 0-1,1 1 0,-1-1 0,1 1 1,0-1-1,-1 1 0,1 0 0,0-1 1,-1 1-1,1-1 0,0 1 0,0 0 1,0-1-1,0 2-6,-1-1 0,1 0 1,-1 0-1,0 0 0,1 0 1,-1 0-1,1 1 0,-1-1 1,1 0-1,-1 0 0,0 0 1,1 1-1,-1-1 0,0 0 1,1 1-1,-1-1 0,0 0 1,1 1-1,-1-1 0,0 1 1,0-1-1,1 1 0,9 34 125,-7-23-101,13 58 47,-14-52-58,2 1-1,0-1 0,1-1 0,1 1 0,15 31 1,-20-48-28,0 1 0,-1-1 0,1 1 0,0-1 0,1 1 0,-1-1 0,0 0 0,0 0 0,1 1 0,-1-1 1,0 0-1,1 0 0,-1 0 0,1 0 0,-1-1 0,1 1 0,0 0 0,-1-1 0,1 1 0,0-1 0,-1 0 1,4 1-1,-2-1 36,0-1-1,-1 1 1,1-1 0,0 1 0,-1-1 0,1 0 0,0 0 0,-1 0 0,1-1 0,-1 1 0,0-1 0,4-2 0,3-3-686,-1 0 0,-1-1 0,0 0 0,0 0 0,7-12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1 837 8744,'0'0'13710,"4"-18"-13347,-1 4-290,6-31 242,18-46-1,50-91 723,-36 90-499,-19 46 168,42-65 0,-62 108-623,0 0 1,0 0-1,-1-1 1,1 1-1,-1 0 1,0 0-1,0-1 1,0 1-1,0-1 1,0-6-1,3-9 1147,-2 2-670,-2 15-493,1 0 1,-1 1-1,1-1 1,-1 0-1,0 0 1,0 0-1,0 0 1,0 0-1,0 0 1,-2-4-1,8-20 847,-6 19-726,-1-17 228,1 24-366,0-1 1,0 0 0,0 1-1,0-1 1,0 1-1,0-1 1,0 0 0,0 1-1,0-1 1,1 1-1,-1-1 1,0 0 0,0 1-1,0-1 1,1 1-1,-1-1 1,0 1 0,1-1-1,-1 1 1,0-1-1,1 1 1,0-1 0,2-13 70,-2 13-121,0 1 0,-1 0 0,1 0 0,-1 0 0,1 0 0,-1-1 0,1 1 0,-1 0 0,1 0 0,-1-1 0,0 1 0,1 0 0,-1-1 0,1 1 0,-1 0 0,0-1 0,1 1 0,-1 0 0,0-1 0,1 1 0,-1-1 0,0 1 0,0-1 0,1 0 0,-1 1 0,0-1 0,0 1 0,0-1 0,0 1 0,1-1 0,-1 1 0,0-1 0,0 1 0,1 0 0,-1-1 0,0 1 0,0-1 0,1 1 0,-1 0 0,0-1 0,1 1 0,-1 0 0,0-1 0,1 1 0,-1 0 0,1 0 0,-1-1 0,0 1 0,2 0 0,-2 0 0,1-1 0,0 1 0,-1 0 0,1-1 0,-1 1 0,1-1 0,-1 1 0,1 0 0,-1-1 0,1 1 0,-1-1 0,1 1 0,-1-1 0,1 0 0,-1 1 0,0-1 0,1 1 0,-1-1 0,0 0 0,0 1 0,1-1 0,-1 0 0,0 1 0,0-1 0,0 0 0,0 0 0,0 0 0,0 1 0,-1-1 0,1 0 0,0 1 0,0-1 0,0 0 0,0 0 0,0 1 0,0-1 0,0 0 0,0 1 0,0-1 0,0 0 0,1 1 0,-1-1 0,0 0 0,0 1 0,1-1 0,-1 0 0,0 1 0,1-1 0,0 0 0,7 14 0,5 10 0,24 40 0,40 90 0,-34-64 0,-9-11 0,-24-53 0,0-1 0,2 0 0,28 42 0,-29-52 0,-3-5 0,-1 1 0,0 0 0,0 0 0,-1 0 0,0 1 0,-1-1 0,0 1 0,4 17 0,-6-6 0,1 39 0,-4-60 0,0 0 0,0-1 0,1 1 0,-1 0 0,0 0 0,0 0 0,1 0 0,-1-1 0,1 1 0,-1 0 0,1 0 0,-1-1 0,1 1 0,-1 0 0,1-1 0,0 1 0,-1-1 0,2 2 0,-2-2 0,1 1 0,0-1 0,0 1 0,-1 0 0,1-1 0,-1 1 0,1 0 0,0-1 0,-1 1 0,1 0 0,-1 0 0,0 0 0,1 0 0,-1 0 0,0-1 0,1 1 0,-1 0 0,0 1 0,-1-7 0,0 0 0,0-1 0,0 1 0,-1 0 0,-4-10 0,-5-15 0,10 29 0,-8-33 857,2 15-5694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8.3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1 120 14272,'0'0'1586,"17"-7"-1046,-14 5-516,33-14 242,1 1 1,56-14-1,-8 14 124,0 3 0,1 4 0,157 5 0,-219 4-199,0-1 1,0-1 0,0-1 0,25-5-1,-42 3-128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58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12864,'0'0'2816,"87"12"-2872,-18-10 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00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202 587 10152,'0'0'5234,"-13"2"-4732,9-1-457,-4 0 27,1 0-1,-1 1 1,0 0 0,1 1-1,-1 0 1,1 0 0,0 0-1,0 1 1,0 0 0,0 0-1,-6 6 1,2 1 78,1 0 0,-1 0 0,2 1 0,-11 16 1,16-21-74,0-1 0,1 1 1,0 0-1,0 0 0,0 1 0,1-1 1,0 0-1,0 1 0,1 0 1,-1 10-1,2-15-48,0-1 0,0 1 0,0-1 1,1 1-1,-1-1 0,1 1 0,-1-1 0,1 0 0,0 1 0,0-1 0,0 0 0,0 0 0,1 1 1,-1-1-1,1 0 0,-1 0 0,1 0 0,0-1 0,1 3 0,1-2-1,-1 1 0,1-1 0,-1 0 0,1-1 0,0 1 0,0-1 0,-1 1 0,1-1-1,0 0 1,8 0 0,-2 0 22,0 0 0,-1-1 0,1-1 0,0 0 0,0 0 0,-1-1 0,1 0 0,-1-1 0,12-4 0,-9 1 37,-1 0 0,0-1 0,-1 0 0,0 0 0,0-1 0,0-1 0,-1 0 0,0 0 0,15-21 0,-20 24-22,1-1 0,-1 0-1,0 0 1,0-1-1,-1 1 1,0-1-1,0 0 1,-1 0 0,0 0-1,-1 0 1,1 0-1,-1 0 1,-1 0 0,0 0-1,0 0 1,-2-13-1,1 16-13,-1 1-1,1-1 1,-1 1-1,0 0 1,0-1-1,-1 1 1,1 0-1,-1 1 1,0-1 0,0 0-1,0 1 1,0 0-1,-1-1 1,1 1-1,-1 1 1,0-1-1,0 0 1,0 1-1,0 0 1,-1 0-1,1 0 1,0 1-1,-1-1 1,1 1-1,-1 0 1,0 0-1,1 1 1,-1-1-1,0 1 1,1 0-1,-1 0 1,0 1-1,1-1 1,-1 1-1,-5 2 1,9-3-43,0 0 0,1 0 0,-1 1 0,0-1 0,0 0 0,0 1 0,1-1 0,-1 0-1,0 1 1,1-1 0,-1 1 0,0-1 0,1 1 0,-1-1 0,1 1 0,-1 0 0,1-1 0,-1 1 0,1 0 0,-1 0 0,1-1 0,-1 1 0,1 0 0,0 0 0,0-1 0,-1 1-1,1 0 1,0 0 0,0 0 0,0 0 0,0-1 0,0 1 0,0 0 0,0 0 0,0 0 0,0 0 0,0-1 0,1 1 0,-1 0 0,0 0 0,1-1 0,-1 1 0,0 0 0,2 1-1,-1 0-3,0 0-1,1 0 0,-1 0 0,1 0 0,0-1 0,0 1 0,-1-1 0,1 1 0,0-1 0,0 1 0,1-1 0,-1 0 0,0 0 0,0 0 1,5 1-1,3 0-3,1-1 0,0 0 1,0 0-1,0-1 1,0-1-1,0 0 0,0 0 1,0-1-1,-1 0 1,1-1-1,-1-1 0,1 1 1,10-7-1,10-7 29,0-1 1,47-38-1,-74 54-24,15-10 61,-10 9-18,-6 5 38,-14 31 4,-10 58 1,19-77-67,0 0 0,1 0 0,1 0 0,0 0 0,1 0 0,0 0 0,4 14 1,-5-27-21,0-1 1,0 1-1,0-1 1,1 1-1,-1-1 1,0 1-1,0-1 1,0 1-1,1-1 1,-1 1-1,0-1 1,1 0-1,-1 1 1,1-1-1,-1 1 1,0-1-1,1 0 1,-1 1-1,1-1 1,-1 0-1,1 0 1,-1 1-1,1-1 1,-1 0-1,1 0 1,-1 0-1,2 1 1,17-5 52,21-20-19,-33 19-22,17-10 37,-1-2 0,0 0 0,-1-2 0,-1 0 0,-1-2 0,31-40 0,-42 48-25,2-5 85,2 1 0,21-24 1,-33 40 87,3 14 60,-5 29-113,0 24-68,2-55-78,0 1 0,1 0 0,0-1 0,1 1 0,0-1 0,1 0 0,1 0 0,-1 0 0,9 13 0,-12-22-2,0-1 0,-1-1 0,1 1 0,0 0-1,0 0 1,0 0 0,0 0 0,0-1 0,0 1 0,0 0-1,0-1 1,0 1 0,0-1 0,0 1 0,0-1 0,1 1 0,-1-1-1,0 0 1,0 0 0,0 1 0,1-1 0,-1 0 0,0 0-1,0 0 1,1-1 0,-1 1 0,0 0 0,0 0 0,0-1 0,1 1-1,-1 0 1,0-1 0,0 1 0,0-1 0,0 0 0,0 1-1,0-1 1,1-1 0,5-3 11,0 0 0,0-1 0,0 0-1,6-7 1,2-6 19,0 0 0,0-1 0,-2 0 0,21-44 0,29-96 87,-52 125-60,-1 0 1,-3-1-1,0 0 0,-2 0 1,-1-59-1,-3 85-30,-1 4 0,0 1 0,0-1 0,0 0-1,-1 1 1,0-1 0,0 0-1,-2-7 1,2 13-22,1 1 0,-1-1 0,0 0 0,1 1 0,-1-1 0,1 1 0,-1-1 0,1 1 0,0 0 0,-1-1 0,1 1 0,-1-1 0,1 1 0,0 0 0,0-1 0,-1 1 0,1 0 0,0-1 0,0 1 0,0 0 0,0 0 0,0 1 0,-10 53 22,-26 201-40,33-215-25,2-1 0,1 0 1,2 0-1,11 58 0,-2-55-90,33 81 0,-44-123 124,0-1-1,1 1 1,-1 0-1,0 0 1,0 0-1,1-1 1,-1 1 0,0 0-1,1 0 1,-1-1-1,1 1 1,-1 0-1,1-1 1,-1 1-1,1 0 1,-1-1 0,1 1-1,0-1 1,-1 1-1,1-1 1,0 1-1,0-1 1,-1 0-1,1 1 1,0-1 0,0 0-1,-1 1 1,1-1-1,0 0 1,0 0-1,0 0 1,0 0-1,-1 0 1,1 0 0,0 0-1,0 0 1,0 0-1,0-1 1,2 0-375,-1 0 1,0 0-1,0 0 1,0-1-1,0 1 1,-1-1-1,1 0 1,0 1-1,-1-1 0,3-3 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00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 15072,'0'0'2799,"73"4"-2255,-13-2-224,11 4 0,7 0-104,9-2 8,16-4-64,-1-10 0,-1 2-112,-10-11 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23.4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705 20 8136,'0'0'8065,"-10"0"-7882,-30-3 3,37 3-46,0-1 0,1 1 0,-1-1 0,0 0 0,0 0 0,1 0 0,-1 0 0,1 0 0,-4-3 0,6 4-97,-1-1 0,1 1 0,-1-1 0,1 1 0,-1 0 0,1-1 0,-1 1 0,1-1 0,-1 1 0,0 0 0,1 0 0,-1-1 0,0 1 1,1 0-1,-1 0 0,0 0 0,1 0 0,-1 0 0,0 0 0,0 0 0,1 0 0,-1 0 0,0 0 0,1 0 0,-1 0 0,0 0 0,1 0 0,-1 1 0,0-1 0,1 0 0,-1 1 0,0-1 1,1 0-1,-1 1 0,1-1 0,-1 1 0,1-1 0,-1 1 0,1-1 0,-1 1 0,1-1 0,-1 1 0,1-1 0,0 1 0,-1 0 0,1-1 0,0 1 0,-1 1 0,-28 42 498,20-32-351,1 0 0,-12 23 0,-66 123 619,63-117-613,-2 2 235,-51 68 0,74-108-390,-1 0 0,0-1 0,0 1 1,0-1-1,0 0 0,-1 0 0,1 0 1,0 0-1,-1 0 0,1-1 0,-1 0 1,0 0-1,0 0 0,1 0 0,-6 0 1,-7 1 56,0-2 1,-23-1-1,7 0 16,18 1-23,0 0 0,0-2 0,-26-4 0,37 5-72,0 0 1,0 0 0,-1 0 0,1 0 0,0 0 0,1 0 0,-1-1 0,0 1 0,0-1 0,1 0 0,-1 0 0,1 0 0,-1 0 0,1-1 0,0 1 0,0 0 0,0-1 0,0 0 0,0 1 0,1-1 0,-1 0 0,1 0 0,-1-4 0,-8-17 86,9 22-96,-1-1 1,1 1-1,0-1 1,0 1-1,0-1 0,1 1 1,-1-1-1,0 0 1,1 1-1,0-1 1,0 0-1,0 0 0,0 1 1,1-6-1,0 2-1,1 0 0,0-1 0,1 1-1,-1 0 1,1 0 0,0 1 0,1-1-1,-1 0 1,1 1 0,0 0 0,1 0-1,-1 0 1,1 1 0,0-1 0,0 1-1,1 0 1,-1 1 0,1-1 0,-1 1-1,8-3 1,6-3-35,0-1-17,28-10 0,-40 18 28,0 0 0,0 0 0,0 1-1,0 0 1,0 0 0,0 0 0,0 1 0,9 1 0,-4 1 8,-10-1 5,0-1 0,1 0 0,-1 1 0,0-1 0,1 0 1,-1 0-1,0-1 0,4 0 0,-3 2 2,0-1 0,0 0 0,0 0 0,0 1 0,0 0 0,0 0 0,0 0 0,0 0 0,0 0 0,0 0 0,-1 1 0,1-1 0,4 4 0,15 7 0,-16-10-3,1 1 0,0 0 0,-1 0 0,1 1 0,-1 0-1,0 0 1,0 1 0,8 7 0,-1 3-19,21 28-1,0 0 14,-25-32 23,-1 0 0,9 17 0,-13-20 0,0 0 0,1-1 0,0 0 0,0 0 0,0 0 0,1-1 0,11 10 0,6 5 62,-21-18-56,1 1-1,0-2 1,0 1 0,1 0-1,-1-1 1,0 1 0,8 3 0,-8-4 1,1 0 1,0-1-1,0 1 1,0-1 0,1 0-1,-1 0 1,0 0 0,0 0-1,0-1 1,1 0 0,-1 0-1,0 0 1,1 0 0,-1 0-1,0-1 1,8-2 0,-6 1-32,1 0 0,-1 0 1,1-1-1,-1 0 1,0 0-1,0 0 0,0-1 1,5-4-1,6-11-3293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25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77 9440,'0'0'13447,"-8"11"-13284,-24 38-22,30-45-124,0 0-1,1-1 1,0 1-1,0 0 1,0 0-1,0 0 1,0 0-1,1-1 1,0 1-1,0 0 1,0 0-1,1 6 1,0 6 40,-1 51 264,2 0-1,19 103 1,-13-123-83,-4-23 51,11 43 0,-12-49-187,-3-17-83,0 1-1,0-1 1,0 1 0,0-1-1,1 1 1,-1-1-1,0 0 1,1 1-1,-1-1 1,1 0 0,-1 1-1,1-1 1,1 3-1,-3 0 101,1-4-115,0 0 0,0 0 1,0 0-1,0 1 0,-1-1 0,1 0 0,0 0 0,0 0 1,0 0-1,0 0 0,0 0 0,0 1 0,0-1 0,0 0 0,0 0 1,0 0-1,-1 0 0,1 1 0,0-1 0,0 0 0,0 0 1,0 0-1,0 0 0,0 1 0,0-1 0,0 0 0,0 0 0,0 0 1,1 0-1,-1 1 0,0-1 0,0 0 0,0 0 0,0 0 1,0 0-1,0 0 0,0 1 0,0-1 0,0 0 0,0 0 1,1 0-1,-1 0 0,0 0 0,0 0 0,0 1 0,0-1 0,0 0 1,0 0-1,1 0 0,-1 0 0,0 0 0,0 0 0,0 0 1,0 0-1,1 0 0,-1 0 0,0 0 0,0 0 0,0 0 0,0 0 1,1 0-1,-1 0 0,0 0 0,0 0 0,0 0 0,1 0 1,-3-2 43,0 0 1,0-1-1,0 1 1,1-1-1,-1 1 1,1-1-1,0 1 1,0-1-1,-2-5 1,2 6-25,-18-52 184,3 0 1,1-1-1,3 0 1,-4-59-1,11 76-23,-10-40 0,13 72-174,0-1-1,1 1 1,0-1 0,0 1 0,0-1-1,1 0 1,0 0 0,1 1 0,0-1-1,0 1 1,0-1 0,0 0 0,1 1-1,0 0 1,1-1 0,0 1 0,0 0-1,0 0 1,0 1 0,1-1 0,0 1-1,0-1 1,0 1 0,1 1 0,0-1-1,0 0 1,0 1 0,1 0 0,8-5-1,0 2-25,0 1-1,0 0 0,1 1 0,0 1 1,0 0-1,0 1 0,0 0 0,1 1 1,-1 1-1,27 2 0,-33-1 3,-1 0 1,1 1-1,0 0 0,-1 1 1,1-1-1,-1 2 0,1-1 0,-1 1 1,0 1-1,0 0 0,0 0 1,-1 0-1,1 1 0,7 7 0,-12-9 17,0 0 0,-1 1 0,1-1 0,-1 1 0,0 0 0,-1-1 0,1 1 0,0 0 0,-1 0 0,0 0 0,0 1-1,0-1 1,-1 0 0,1 0 0,-1 0 0,0 1 0,0-1 0,-1 0 0,1 0 0,-1 0 0,0 0 0,0 1 0,0-1-1,-1 0 1,1 0 0,-1-1 0,0 1 0,0 0 0,0-1 0,-1 1 0,-3 4 0,0-3 19,-1-1-1,0 0 1,0 0 0,0 0-1,0-1 1,0 0 0,0 0 0,-10 1-1,-8 4 55,-157 50 658,167-49-282,17-7-450,1-1 0,-1 0 0,1 0 0,-1 0 0,1-1 0,0 1 0,0-1 0,-1 1 0,5-1-1,6 3-8,0-1 0,0 2-1,-1 0 1,1 0 0,16 10-1,16 5 7,108 40 92,-133-50-86,0 1 0,-1 0 0,23 18 0,-31-21-5,-7-4-1,-1 1 0,1-1 0,-1 1 1,0-1-1,0 1 0,0 0 0,0 0 0,-1 0 0,1 1 0,-1-1 0,0 1 1,-1-1-1,1 1 0,-1 0 0,0-1 0,0 1 0,0 0 0,-1 0 0,1 0 0,-1 0 1,-1 6-1,1-2 5,-1-1 1,0 1 0,-1-1 0,0 0 0,0 1-1,-1-1 1,1 0 0,-2-1 0,1 1 0,-1 0-1,-8 11 1,-2-4 3,0 0-1,0-2 1,-1 1-1,-24 15 0,7-8 31,-48 24 0,70-40-6,0 0 1,-1-1-1,0-1 0,0 0 1,0 0-1,0-1 0,-17 1 0,-1-3 200,-46-5 0,61 4-153,-3 0 27,15 1-84,-1 1-1,1-1 0,-1-1 0,1 1 0,-1 0 0,1-1 1,-1 1-1,1-1 0,-1 0 0,1 0 0,-3-1 0,5 2-17,0 1 0,0-1 0,0 0-1,0 0 1,0 0 0,0 0 0,0 0-1,0 0 1,0 0 0,0 0-1,0 0 1,0 1 0,0-1 0,0 0-1,0 0 1,0 0 0,0 0 0,0 0-1,-1 0 1,1 0 0,0 0 0,0 0-1,0 0 1,0 0 0,0 0-1,0 1 1,0-1 0,0 0 0,0 0-1,0 0 1,0 0 0,-1 0 0,1 0-1,0 0 1,0 0 0,0 0 0,0 0-1,0 0 1,0 0 0,0 0-1,0 0 1,-1 0 0,1 0 0,0 0-1,0 0 1,0 0 0,0 0 0,0 0-1,0 0 1,0 0 0,0 0 0,0-1-1,0 1 1,-1 0 0,1 0 0,0 0-1,0 0 1,0 0 0,0 0-1,0 0 1,0 0 0,0 0 0,0 0-1,0 0 1,0 0 0,0-1 0,0 1-1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30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73 10952,'0'0'7359,"4"-10"-7081,11-29-9,-11 21 881,-6 13-221,1 5-885,1 0 1,-1 0 0,0 0 0,1 0 0,-1 0 0,1 1-1,-1-1 1,0 0 0,1 1 0,-1-1 0,1 0 0,-1 1-1,1-1 1,-1 1 0,1-1 0,0 1 0,-1-1-1,1 1 1,-1-1 0,1 1 0,-8 7 300,-3 4 48,11-12-378,0 0 0,0 1 0,0-1 1,-1 0-1,1 0 0,0 1 1,0-1-1,0 0 0,0 1 0,0-1 1,0 0-1,0 1 0,-1-1 1,1 0-1,0 1 0,0-1 0,0 0 1,0 1-1,1-1 0,-1 0 1,0 1-1,0-1 0,0 0 0,0 1 1,0-1-1,0 0 0,0 1 1,1-1-1,-1 0 0,0 1 0,0-1 1,0 0-1,1 0 0,-1 1 1,1-1-1,2 3 53,1-1 0,0 1 0,0-1 0,-1 0-1,2 0 1,-1-1 0,0 1 0,0-1 0,0 0 0,1 0 0,-1 0 0,9 0 0,-12-1-64,-1 0 1,0 0 0,0 0 0,0 0-1,0 0 1,0 0 0,0 0 0,0 0-1,1 0 1,-1 0 0,0 0 0,0 0-1,0 0 1,0 0 0,0 0-1,0 0 1,0 0 0,0 0 0,0 1-1,1-1 1,-1 0 0,0 0 0,0 0-1,0 0 1,0 0 0,0 0 0,0 0-1,0 0 1,0 0 0,0 1 0,0-1-1,0 0 1,0 0 0,0 0 0,0 0-1,0 0 1,0 0 0,0 1 0,0-1-1,0 0 1,0 0 0,0 0 0,0 0-1,0 0 1,0 0 0,0 0-1,0 1 1,-5 8 117,-8 10-2,4-10-68,-3 6 102,-2-1 0,-19 17 1,34-72 706,1 14-4289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31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 11256,'0'0'8089,"-12"7"-7792,-70 52 791,77-56-999,-4 0 4976,5-9-8411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9:26.6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49 951 9848,'0'0'5562,"-8"-11"-4594,-23-37-179,30 46-729,0 1-1,0-1 0,0 0 0,0 0 0,0 0 0,0 1 0,1-1 0,-1 0 0,1 0 0,-1 0 1,1 0-1,0 0 0,0 0 0,0 0 0,0 0 0,0 0 0,0 0 0,1-3 0,0-3 122,1-3 14,1-1-1,0 1 1,1 0-1,0 0 0,8-18 1,33-50 512,-41 74-653,6-12 185,2 1-1,0 0 0,1 0 0,1 1 1,0 1-1,1 1 0,0 0 0,1 0 1,31-16-1,-45 27-146,1 1-1,0-1 1,0 1 0,0 0-1,0 0 1,0 1 0,0-1-1,0 0 1,0 1 0,0 0-1,0 0 1,0 0 0,4 0-1,-5 1-33,0 0 0,0-1 0,0 1-1,-1 0 1,1 0 0,0 0 0,-1 0-1,1 1 1,-1-1 0,1 0 0,-1 1-1,1-1 1,-1 1 0,0-1-1,0 1 1,0 0 0,0-1 0,0 1-1,0 0 1,0 0 0,0 0 0,-1-1-1,1 4 1,5 19 199,-2 0-1,0 0 1,-2 1-1,-1 0 0,-3 44 1,1-43 28,0 0-1,2 0 1,1 0-1,1 0 1,8 35 0,-10-56-230,1 0 0,0-1 0,0 1 0,0-1-1,0 0 1,1 1 0,0-1 0,0-1 0,0 1 0,0 0 0,0-1 0,1 1 0,0-1 0,-1 0 0,1 0 0,1 0 0,-1-1 0,0 0-1,0 1 1,1-2 0,-1 1 0,1 0 0,0-1 0,0 0 0,-1 0 0,1 0 0,0-1 0,0 1 0,0-1 0,0 0 0,0-1 0,-1 1 0,1-1-1,0 0 1,0 0 0,-1-1 0,1 1 0,0-1 0,7-4 0,-3-1 16,1 0 0,-1-1 0,0 0 1,-1-1-1,1 0 0,-2 0 0,0-1 0,0 0 0,10-18 0,-2-3 148,-1-1 0,10-36 0,-17 41-136,-1 0-1,-1-1 1,-2 0 0,-1 0-1,-1-42 1,33 87-83,-1-7 0,0-2 0,1-1 0,-1-1 0,1-2 0,0-2 0,47-2 0,-51-1 0,1-2 0,-1-1 0,60-17 0,-75 18 0,-25 11 0,-3 1 0,12-8 0,-43 31 0,-48 45 0,80-66 0,1 1 0,0 0 0,0 1 0,1 1 0,1-1 0,0 1 0,1 1 0,-11 26 0,18-39 0,1 1 0,-1-1 0,0 1 0,0-1 0,1 1 0,0-1 0,-1 1 0,1-1 0,0 1 0,0 0 0,0-1 0,1 1 0,-1-1 0,1 1 0,-1-1 0,1 1 0,0-1 0,0 1 0,0-1 0,0 0 0,0 1 0,1-1 0,-1 0 0,1 0 0,-1 0 0,1 0 0,0 0 0,0 0 0,0-1 0,0 1 0,2 1 0,-1-1 0,1-1 0,-1 1 0,1-1 0,-1 0 0,1 0 0,-1 0 0,1 0 0,0-1 0,-1 1 0,1-1 0,0 0 0,0 0 0,-1 0 0,1-1 0,0 1 0,-1-1 0,1 0 0,0 0 0,-1 0 0,1-1 0,3-1 0,0-1 0,-1-1 0,0 1 0,0-1 0,0 0 0,0-1 0,-1 0 0,0 1 0,0-2 0,-1 1 0,1 0 0,-1-1 0,-1 0 0,6-13 0,1-6 0,-2 0 0,8-41 0,-16 67 0,13-76 0,-13 68 0,1 0 0,-1 0 0,0 0 0,-1-1 0,0 1 0,0 0 0,-4-10 0,1 13 0,0 12 0,0 17 0,1 2 0,2 0 0,0-1 0,5 48 0,-2-61 0,0 0 0,1 1 0,1-1 0,0 0 0,0 0 0,1 0 0,1-1 0,0 0 0,13 19 0,-16-26 0,-1-1 0,1 0 0,0 0 0,0 0 0,1 0 0,-1 0 0,0-1 0,1 1 0,0-1 0,-1 0 0,1 0 0,0 0 0,0-1 0,0 1 0,0-1 0,0 0 0,1 0 0,-1-1 0,0 1 0,0-1 0,1 0 0,-1 0 0,0 0 0,1-1 0,-1 1 0,0-1 0,0 0 0,0 0 0,0-1 0,0 1 0,0-1 0,7-4 0,-1 1 0,-1-1 0,0 0 0,-1-1 0,0 1 0,0-1 0,0-1 0,-1 0 0,0 0 0,0 0 0,-1-1 0,0 0 0,5-10 0,-7 8 0,0 0 0,-1 0 0,0 0 0,0-1 0,-2 1 0,1-1 0,-1 1 0,-1-1 0,0 0 0,-3-19 0,0 18 0,0-6 0,3 19 0,1-1 0,-1 1 0,0 0 0,0-1 0,0 1 0,1 0 0,-1-1 0,0 1 0,1 0 0,-1-1 0,0 1 0,0 0 0,1 0 0,-1-1 0,1 1 0,-1 0 0,0 0 0,1-1 0,-1 1 0,0 0 0,1 0 0,-1 0 0,1 0 0,-1 0 0,0 0 0,1 0 0,-1 0 0,1 0 0,-1 0 0,1 0 0,-1 0 0,0 0 0,1 0 0,-1 0 0,1 0 0,-1 0 0,0 1 0,1-1 0,-1 0 0,1 1 0,4 1 0,1 0 0,-1 0 0,0 1 0,0-1 0,0 1 0,-1 1 0,1-1 0,-1 1 0,1-1 0,-1 1 0,-1 0 0,1 1 0,0-1 0,-1 1 0,0 0 0,0-1 0,0 1 0,-1 0 0,3 9 0,3 9 0,0 1 0,-2 1 0,3 27 0,-4-26 0,-5-25 0,5 28 0,1-1 0,15 41 0,-18-61 0,0-1 0,1 1 0,0-1 0,0 1 0,1-1 0,0 0 0,0-1 0,1 1 0,-1-1 0,1 0 0,1-1 0,13 10 0,-17-13 0,1 0 0,0 0 0,-1-1 0,1 1 0,0-1 0,0 0 0,0 0 0,0 0 0,0-1 0,0 1 0,0-1 0,0 0 0,0 0 0,5-1 0,-2-1 0,1 1 0,-1-1 0,0-1 0,1 1 0,-1-1 0,13-8 0,-2-1 0,0-1 0,-1-1 0,0 0 0,17-20 0,-17 17 0,-1-1 0,0 0 0,-1-1 0,-1-1 0,-1 0 0,-1-1 0,-1-1 0,-1 0 0,8-23 0,-6 3 0,-12 42 0,0-1 0,0 1 0,0 0 0,0 0 0,0 0 0,-1 0 0,1-1 0,0 1 0,0 0 0,0 0 0,0 0 0,0 0 0,0 0 0,0-1 0,0 1 0,-1 0 0,1 0 0,0 0 0,0 0 0,0 0 0,0 0 0,0 0 0,-1 0 0,1-1 0,0 1 0,0 0 0,0 0 0,0 0 0,-1 0 0,1 0 0,0 0 0,0 0 0,0 0 0,-1 0 0,1 0 0,0 0 0,0 0 0,0 0 0,0 0 0,-1 0 0,1 0 0,0 1 0,0-1 0,0 0 0,0 0 0,-1 0 0,1 0 0,0 0 0,0 0 0,0 0 0,0 0 0,0 1 0,0-1 0,-1 0 0,1 0 0,0 0 0,0 0 0,0 0 0,0 1 0,0-1 0,0 0 0,0 0 0,0 0 0,0 0 0,0 1 0,0-1 0,-3 7 0,1 1 0,1-1 0,-1 0 0,0 15 0,0 0 0,0-6 0,0-1 0,1 1 0,0 0 0,2 0 0,0-1 0,3 19 0,-3-29 0,0 0 0,1 1 0,-1-1 0,1 0 0,0 0 0,0 0 0,1 0 0,-1 0 0,1-1 0,0 1 0,0-1 0,1 0 0,-1 0 0,1 0 0,0 0 0,0-1 0,1 1 0,-1-1 0,1 0 0,-1 0 0,9 3 0,-2-3 0,1 0 0,-1 0 0,1-1 0,0-1 0,-1 0 0,1-1 0,0 0 0,0 0 0,0-2 0,-1 1 0,1-1 0,-1-1 0,1 0 0,-1-1 0,12-5 0,15-8 0,0-2 0,64-44 0,-89 55 0,15-10 0,0-1 0,38-36 0,-64 53 0,0 1 0,-1-1 0,1 0 0,-1 0 0,1 0 0,-1 0 0,0 0 0,0 0 0,0 0 0,0 0 0,0 0 0,0 0 0,0-1 0,-1 1 0,1 0 0,-1-1 0,0 1 0,0 0 0,0-5 0,0 7 0,0-1 0,-1 1 0,1 0 0,0-1 0,0 1 0,-1 0 0,1 0 0,-1-1 0,1 1 0,0 0 0,-1 0 0,1 0 0,0-1 0,-1 1 0,1 0 0,-1 0 0,1 0 0,-1 0 0,1 0 0,0 0 0,-1 0 0,1 0 0,-1 0 0,1 0 0,-1 0 0,1 0 0,0 0 0,-1 0 0,1 0 0,-1 1 0,-14 2 0,5 1 0,1 1 0,0 0 0,1 0 0,-1 1 0,1 0 0,0 0 0,1 1 0,-12 12 0,-1 4 0,-26 41 0,35-48 0,0 0 0,2 1 0,0 0 0,-8 25 0,15-37 0,0 1 0,1 0 0,0 0 0,0-1 0,0 1 0,1 0 0,0 0 0,1 7 0,0-9 0,-1-1 0,1 1 0,0-1 0,0 0 0,1 0 0,-1 1 0,1-1 0,-1 0 0,1 0 0,0 0 0,0-1 0,0 1 0,1 0 0,-1-1 0,4 3 0,-5-4 0,0-1 0,0 1 0,0-1 0,1 1 0,-1-1 0,0 0 0,0 0 0,0 1 0,1-1 0,-1 0 0,0 0 0,0 0 0,0 0 0,1 0 0,-1-1 0,0 1 0,0 0 0,0 0 0,1-1 0,-1 1 0,0-1 0,0 1 0,0-1 0,0 0 0,0 1 0,0-1 0,0 0 0,1-1 0,32-29 0,-28 24 0,12-12 0,-2-1 0,0-1 0,-2 0 0,0-1 0,-1-1 0,-2 0 0,16-42 0,-24 59 0,-1 0 0,0-1 0,-1 1 0,1 0 0,-1-1 0,0 1 0,0-11 0,-10 73 0,7-38 0,1 0 0,1 0 0,1 0 0,0 0 0,2 0 0,7 33 0,-8-44 0,0 0 0,1 0 0,0-1 0,0 1 0,0 0 0,1-1 0,0 0 0,0 0 0,1 0 0,0 0 0,0-1 0,0 1 0,0-1 0,1-1 0,0 1 0,0-1 0,0 0 0,0 0 0,14 5 0,-16-8 0,1 0 0,0 0 0,-1 0 0,1-1 0,0 1 0,-1-1 0,1 0 0,0-1 0,0 1 0,-1-1 0,6-1 0,5-2 0,-1-1 0,17-7 0,-12 2 0,-1 0 0,0-2 0,0 0 0,-1 0 0,-1-2 0,0 0 0,0-1 0,-2-1 0,0 0 0,15-23 0,-8 7 0,-1-1 0,-2 0 0,-1-2 0,24-69 0,-24 46 0,16-109 0,-8-62 0,-24 213 0,1 0 0,-2 0 0,0-1 0,-1 1 0,-1 0 0,0 0 0,-1 0 0,-9-29 0,12 45 0,0-1 0,0 1 0,0 0 0,-1-1 0,1 1 0,0 0 0,0-1 0,0 1 0,0 0 0,0-1 0,-1 1 0,1 0 0,0 0 0,0-1 0,0 1 0,-1 0 0,1 0 0,0-1 0,0 1 0,-1 0 0,1 0 0,0 0 0,-1-1 0,1 1 0,0 0 0,-1 0 0,1 0 0,0 0 0,-1 0 0,1 0 0,0 0 0,-1 0 0,1 0 0,0 0 0,-1 0 0,1 0 0,0 0 0,-1 0 0,1 0 0,-1 0 0,-12 14 0,-6 26 0,2 17 0,2 0 0,-12 97 0,7 123 0,9-135 0,-2 27 0,13-167 0,0-1 0,0 0 0,0 1 0,0-1 0,0 0 0,0 0 0,1 1 0,-1-1 0,0 0 0,1 0 0,-1 0 0,1 2 0,0-3 0,-1 1 0,0-1 0,0 0 0,1 0 0,-1 0 0,0 0 0,0 0 0,1 1 0,-1-1 0,0 0 0,0 0 0,1 0 0,-1 0 0,0 0 0,0 0 0,1 0 0,-1 0 0,0 0 0,1 0 0,-1 0 0,0 0 0,0 0 0,1 0 0,-1 0 0,0-1 0,0 1 0,1 0 0,-1 0 0,0 0 0,0 0 0,0 0 0,1-1 0,-1 1 0,0 0 0,23-27 0,-22 26 0,48-71 0,-18 26 0,39-46 0,-69 91 0,1-1 0,-1 1 0,0 0 0,0-1 0,1 1 0,-1 0 0,1 0 0,-1 0 0,1 0 0,-1 0 0,1 0 0,0 0 0,1 0 0,-2 1 0,0 0 0,0 0 0,0 0 0,0 1 0,0-1 0,0 1 0,0-1 0,0 0 0,0 1 0,0 0 0,0-1 0,0 1 0,-1-1 0,1 1 0,0 0 0,0 0 0,-1-1 0,1 1 0,0 0 0,-1 0 0,1 0 0,-1 0 0,1 1 0,10 15 0,-6-10 0,0 0 0,0 1 0,5 12 0,-8-13 0,1-1 0,0 1 0,1 0 0,0-1 0,0 0 0,0 0 0,1 0 0,0 0 0,0-1 0,0 0 0,9 7 0,-10-9 0,0-1 0,1 1 0,-1-1 0,1 0 0,0 0 0,-1-1 0,1 1 0,0-1 0,0 0 0,0 0 0,0-1 0,0 0 0,0 0 0,0 0 0,0 0 0,0-1 0,8-1 0,-4-1 0,-1 1 0,0-1 0,0 0 0,0-1 0,0 0 0,-1 0 0,1-1 0,8-7 0,3-5 0,26-28 0,-15 14 0,-28 29 0,0 0 0,-1 1 0,1-1 0,-1 0 0,1 0 0,-1 0 0,0 0 0,0 0 0,0-1 0,0 1 0,0 0 0,0 0 0,-1-1 0,1 1 0,0-5 0,1 2 0,-1 5 0,-1 0 0,0-1 0,0 1 0,0 0 0,1 0 0,-1-1 0,0 1 0,0 0 0,0 0 0,0-1 0,1 1 0,-1 0 0,0-1 0,0 1 0,0 0 0,0 0 0,0-1 0,0 1 0,0 0 0,0-1 0,0 1 0,0 0 0,0-1 0,0 1 0,0 0 0,0 0 0,0-1 0,0 1 0,0 0 0,0-1 0,-1 1 0,1 0 0,0-1 0,11-11 0,-1 1 0,14-22 0,-2-1 0,-1-1 0,32-74 0,-42 77 0,0 0 0,-2-1 0,-2 0 0,-1-1 0,-2 1 0,-1-1 0,-1 0 0,-2 0 0,-2 0 0,-7-47 0,9 78 0,-2-5 0,1-1 0,-2 1 0,-3-12 0,5 18 0,1 1 0,-1-1 0,0 1 0,1 0 0,-1-1 0,0 1 0,0 0 0,0 0 0,0 0 0,0-1 0,0 1 0,0 0 0,0 0 0,-1 0 0,1 1 0,0-1 0,-1 0 0,1 0 0,0 1 0,-1-1 0,1 1 0,-1-1 0,1 1 0,-1 0 0,-2-1 0,-9 20 0,9-11 0,-12 21 0,1 1 0,2 0 0,-14 45 0,-19 102 0,28-103 0,-5 32 0,5 1 0,-6 123 0,24-225 0,-3 35 0,5 59 0,-1-88 0,0 0 0,1 0 0,0 0 0,1 0 0,0 0 0,1-1 0,0 1 0,1-1 0,0 0 0,8 11 0,-10-18 0,0 1 0,0-1 0,0 1 0,0-1 0,1 0 0,0-1 0,-1 1 0,1-1 0,0 1 0,0-1 0,1 0 0,-1-1 0,0 1 0,1-1 0,-1 0 0,1 0 0,-1 0 0,1-1 0,-1 1 0,1-1 0,-1 0 0,1 0 0,0-1 0,-1 0 0,6-1 0,9-2 0,0-2 0,0 0 0,-1-1 0,28-15 0,-28 12 0,-1 0 0,0-1 0,30-27 0,41-50 0,-84 83 0,1 0 0,-1 0 0,0 0 0,-1-1 0,1 1 0,-1-1 0,0 0 0,0 0 0,2-8 0,-4 10 0,0-1 0,-1 1 0,0 0 0,1 0 0,-2 0 0,1 0 0,0 0 0,-1 0 0,1 0 0,-1-1 0,0 2 0,-1-1 0,1 0 0,-1 0 0,0 0 0,-3-5 0,4 6 0,-1 0 0,0 0 0,-1 0 0,1 1 0,0-1 0,-1 0 0,1 1 0,-1 0 0,0-1 0,0 1 0,0 0 0,0 0 0,0 1 0,0-1 0,-1 1 0,1 0 0,0-1 0,-1 2 0,-6-2 0,6 1 0,-1 1 0,1 0 0,-1 1 0,0-1 0,1 1 0,-1 0 0,1 0 0,-1 0 0,1 0 0,0 1 0,-1 0 0,1 0 0,0 0 0,0 0 0,-5 5 0,0 0 0,0 0 0,0 1 0,1 0 0,0 1 0,0 0 0,1 0 0,0 1 0,0 0 0,1 0 0,1 0 0,-7 17 0,9-20 0,1 0 0,1 0 0,-1 0 0,1 1 0,0-1 0,1 0 0,0 1 0,0-1 0,0 0 0,1 1 0,0-1 0,1 0 0,-1 0 0,1 0 0,1 0 0,-1 0 0,1 0 0,1-1 0,6 12 0,-2-7 0,0 0 0,2-1 0,-1 1 0,1-2 0,0 1 0,1-2 0,0 1 0,1-1 0,20 10 0,-24-14 0,1 0 0,-1 0 0,1-1 0,-1 0 0,1-1 0,0 0 0,0 0 0,0-1 0,0 0 0,0-1 0,1 0 0,-1 0 0,0-1 0,0 0 0,16-4 0,-8-2 0,1-1 0,-1-1 0,-1 0 0,22-16 0,-30 19 0,37-28 0,-1-1 0,-3-3 0,56-63 0,-16-3 850,-43 45-5635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9:28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8936,'0'0'16967,"-2"14"-16369,-1 6-251,1 0 0,1 0 1,1 0-1,3 29 1,4 1 1145,3-1 0,24 75 1,-31-115-1458,6 20-22,-9-28-14,0-1 0,0 1-1,0 0 1,1-1 0,-1 1-1,0 0 1,1-1 0,-1 1 0,0-1-1,1 1 1,-1 0 0,1-1-1,-1 1 1,1-1 0,-1 1-1,1-1 1,0 0 0,-1 1 0,1-1-1,-1 1 1,1-1 0,0 0-1,-1 0 1,1 1 0,0-1-1,-1 0 1,1 0 0,0 0 0,0 0-1,0 0 1,1-1 0,-1 0 0,0 0 0,1 0 0,-1 0 0,0 0 0,0 0 0,0-1 0,0 1 0,0 0 0,0-1 0,0 1 0,0-1 0,-1 1 0,1-1 0,0-2 0,1 0 0,8-21 0,-1 1 0,-2-1 0,6-31 0,5-19 0,-13 56 0,2 0 0,0 0 0,1 0 0,0 1 0,14-19 0,-8 20 0,-14 16 0,1 1 0,-1 0 0,0 0 0,1-1 0,-1 1 0,1 0 0,-1 0 0,0 0 0,1-1 0,-1 1 0,1 0 0,-1 0 0,1 0 0,-1 0 0,1 0 0,-1 0 0,0 0 0,1 0 0,-1 0 0,1 0 0,-1 0 0,1 0 0,0 0 0,1 2 0,1 1 0,-1-1 0,0 0 0,0 1 0,0-1 0,0 1 0,-1-1 0,1 1 0,-1 0 0,2 3 0,8 13 0,-1 0 0,-1 1 0,-1 0 0,0 1 0,8 38 0,12 89 0,-27-138 0,-1-8 0,0 0 0,0 0 0,0 0 0,0-1 0,1 1 0,-1 0 0,0 0 0,1-1 0,0 1 0,0 2 0,14-30 0,-6 11-3935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11152,'0'0'13339,"10"-6"-12815,33-19-1,-36 22-370,-1 1 1,1-1 0,0 1-1,0 0 1,0 1-1,0 0 1,0 0-1,0 0 1,0 1 0,0 0-1,0 1 1,0-1-1,9 3 1,15 0 482,-9-4-273,1 0 0,-1-1-1,25-5 1,-39 6-4160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9:28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28 12056,'0'0'8433,"14"0"-8025,107-13 488,12-1 206,378 20 2352,-452-3-3038,-3-1 50,-16-2 260,0 2 0,-1 2 0,67 15 0,-101-17-774,6 1 1524,-17-7-799,-1 1-4862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39:30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0 13264,'0'0'6253,"-5"17"-5708,5-16-540,-6 22 206,1 1 0,1-1-1,1 1 1,0 28 0,10 87 2327,30 162 1,-35-276-2079,-1-18-153,-1 0 0,1 0 0,1 0 0,-1-1 0,1 1 0,5 11 0,-2-5 1114,-3-6 271,-4-17-853,-4-21-839,-2-35 0,-5-21 0,13 84 0,-42-219 0,41 212 0,-1-3 0,1-1 0,0-19 0,2 28 0,-1 1 0,1 0 0,0 0 0,0-1 0,0 1 0,0 0 0,1 0 0,0 0 0,0 0 0,0 0 0,5-6 0,-3 5 0,0 0 0,0 1 0,1-1 0,0 1 0,0 0 0,0 0 0,0 0 0,1 1 0,-1 0 0,1 0 0,0 0 0,0 1 0,0 0 0,0 0 0,0 1 0,0-1 0,1 1 0,-1 1 0,0-1 0,1 1 0,-1 0 0,8 1 0,-3 1 0,0-1 0,-1 1 0,1 1 0,-1 0 0,0 1 0,0 0 0,17 9 0,-23-11 0,-1 0 0,1 1 0,-1-1 0,0 1 0,0-1 0,0 1 0,0 0 0,0 0 0,0 0 0,-1 1 0,0-1 0,1 1 0,-1-1 0,-1 1 0,1 0 0,0 0 0,-1 0 0,0 0 0,0 0 0,0 0 0,0 0 0,-1 0 0,0 8 0,-1-4 0,0 1 0,-1-1 0,-1 0 0,0 1 0,0-1 0,0 0 0,-1-1 0,0 1 0,0-1 0,-1 1 0,0-1 0,-1-1 0,1 1 0,-1-1 0,0 0 0,-8 6 0,11-10 0,0 0 0,-1 0 0,1 0 0,0 0 0,0 0 0,-1-1 0,1 0 0,-7 2 0,-9 3 0,15-8 0,4 2 0,0 0 0,0 1 0,0-1 0,0 0 0,0 0 0,0 0 0,0 0 0,0 0 0,0 0 0,0 0 0,0 0 0,0 0 0,0-1 0,1 1 0,-1 0 0,0 0 0,0 0 0,0 0 0,0 0 0,0 0 0,0 0 0,0 0 0,0 0 0,0 0 0,0 0 0,0 0 0,0 0 0,0 0 0,0 0 0,0 0 0,0 0 0,0 0 0,0 0 0,0 0 0,0 0 0,0-1 0,1 1 0,-1 0 0,0 0 0,0 0 0,0 0 0,0 0 0,0 0 0,0 0 0,0 0 0,0 0 0,0 0 0,0 0 0,-1 0 0,1 0 0,0 0 0,0-1 0,0 1 0,0 0 0,0 0 0,0 0 0,0 0 0,0 0 0,0 0 0,11-1 0,-1 0 0,1 1 0,-1 1 0,1-1 0,-1 2 0,1-1 0,-1 1 0,0 1 0,1 0 0,-1 1 0,16 7 0,0 2 0,-1 2 0,-1 0 0,23 20 0,-39-29 0,-1 1 0,0 0 0,0 0 0,-1 1 0,0 0 0,0 0 0,4 9 0,-7-13 0,-1 1 0,1-1 0,-1 1 0,0 0 0,-1 0 0,1 0 0,-1-1 0,0 1 0,-1 0 0,1 0 0,-1 1 0,0-1 0,0 0 0,0 0 0,-2 7 0,1-8 0,-1 0 0,0 0 0,0 0 0,0-1 0,0 1 0,-1-1 0,1 1 0,-1-1 0,0 0 0,0 0 0,0 0 0,0 0 0,-1 0 0,1-1 0,-1 0 0,0 1 0,1-1 0,-1-1 0,0 1 0,0 0 0,0-1 0,-1 0 0,-6 1 0,-1 0 0,0-1 0,0 0 0,0 0 0,0-1 0,0-1 0,0 0 0,-16-4 0,-18-8 0,1-2 0,-77-38 0,87 38 0,-105-51 0,123 55-3935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0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1010 8936,'0'0'6936,"7"-12"-6739,52-79 257,17-62 438,-39 75-500,-29 61-248,0-1 0,-1 0 0,-1 0 0,-1 0 0,0-1 0,2-30 0,-3 14 109,-2 23-105,0 0 0,-2 0 1,1-1-1,-1 1 0,-1 0 0,-4-23 0,5 18 565,3 19-59,0 11-368,4 31-29,20 95 177,-18-102-302,0-1 0,-3 1 1,3 43-1,-7-48-46,0-21-26,-1-1 0,0 1 0,-1 0 1,0 0-1,-1-1 0,0 1 0,-1 0 1,-3 10-1,4-20-51,1 0 0,-1 0 0,0-1 0,1 1 0,-1 0 0,0-1 0,0 1 0,0 0 0,0-1 0,1 1 0,-1-1 0,0 1 0,0-1 0,0 0 0,0 1 0,0-1 0,0 0 0,0 0 0,0 0 0,0 0 0,0 0 0,0 0 0,0 0 0,0 0 0,0 0 0,0 0 0,0 0 0,0-1 0,0 1 0,-1-1 0,-33-10 92,33 10-86,-26-11 97,-29-19 0,21 11 29,25 11-69,10 8-51,0 0-1,0 0 1,0 0 0,0 0-1,-1 0 1,1 1 0,0-1-1,0 0 1,-1 1 0,1-1-1,-2 0 1,106 19 76,-59-14-127,1-3 0,0-1 0,-1-3 0,48-8 0,-74 8 17,0-2 0,0 0 0,-1-1 0,0-1 1,0 0-1,0-2 0,-1 0 0,0 0 0,19-17 1,-33 24 15,0-1 0,0 0 0,0 0 0,0 0 0,0 0 0,0 0 0,-1 0 0,0 0 0,1 0 0,-1-1 0,-1 1 0,1 0 0,0-1 0,0-5 0,-1 8 1,0 0 0,0-1 0,0 1 0,0 0 0,0 0-1,0-1 1,0 1 0,0 0 0,-1 0 0,1-1 0,0 1 0,-1 0 0,1 0 0,-1 0 0,1-1 0,-1 1 0,0 0 0,1 0 0,-1 0 0,0 0 0,0 0-1,0 0 1,0 1 0,0-1 0,0 0 0,0 0 0,0 1 0,0-1 0,0 0 0,0 1 0,0-1 0,0 1 0,-1-1 0,1 1 0,0 0 0,0 0 0,-1-1 0,1 1-1,0 0 1,0 0 0,-1 0 0,-1 1 0,-1 0 5,0 0-1,1 1 1,-1 0-1,0-1 1,0 2-1,1-1 1,-1 0-1,1 1 1,0-1-1,-1 1 1,1 0-1,1 0 1,-5 5-1,-2 1 8,-7 8 5,1 0-1,-14 19 1,24-30-17,1 0 0,1 1-1,-1-1 1,1 1 0,0-1 0,0 1 0,1 0-1,0 0 1,0 0 0,-1 11 0,3-14-2,1-1-1,-1 1 1,1-1 0,0 1 0,0-1 0,0 0-1,0 1 1,0-1 0,1 0 0,0 0 0,-1 0-1,1 0 1,0 0 0,0 0 0,4 3-1,0 1 1,0-1 0,1 0 0,-1-1-1,14 9 1,-17-12 4,1 0-1,-1-1 0,0 1 1,1-1-1,-1 1 1,1-1-1,0 0 0,-1-1 1,1 1-1,0-1 0,0 1 1,-1-1-1,1 0 1,0 0-1,0-1 0,-1 1 1,1-1-1,0 0 1,-1 0-1,1 0 0,0-1 1,-1 1-1,0-1 1,5-2-1,-5 2 4,1-1 0,0 0 0,-1 0 0,0 0 1,0 0-1,0-1 0,0 1 0,0-1 0,-1 0 0,0 0 0,1 1 1,-1-2-1,-1 1 0,1 0 0,-1 0 0,1 0 0,-1-1 0,-1 1 1,1-1-1,0-4 0,-1 3 4,1-1 0,-1 0 0,0 0 1,-1 1-1,0-1 0,0 0 0,0 1 0,-1-1 0,0 1 0,0-1 1,0 1-1,-1 0 0,0 0 0,-1 0 0,1 0 0,-1 1 1,0-1-1,0 1 0,-1 0 0,0 0 0,1 1 0,-12-9 1,-24-10 140,18 12-3,20 10-138,1 1-1,0-1 1,-1 1 0,1-1 0,0 1-1,-1 0 1,1-1 0,0 1 0,-1 0-1,1 0 1,-3 0 0,4 0 7,13-4 6,18-8-24,37-20 1,-27 12-2,-24 11-1,0 0 0,0-2 0,-1 0-1,-1-1 1,16-16 0,66-74 2,-58 58 3,-26 29 6,0-1 1,-1 0 0,0 0 0,-1-2 0,13-28 0,-20 37-6,-1 0 0,0 0 0,0 0 0,-1-1 0,0 1 0,0 0 0,-1-1 0,-1 0 0,0 1 0,0-1 0,-1 1 0,0-1 0,0 1 0,-4-11 0,4 16 0,0 0 0,-1 1 0,1-1 0,-1 0 0,0 1 0,0 0 0,0 0 0,-1-1 0,1 1 0,-5-4 0,6 7 0,0-1 0,0 0 0,0 1 0,0-1 0,0 0 0,0 1 0,0-1 0,0 1 0,0 0-1,0-1 1,0 1 0,0 0 0,0-1 0,0 1 0,-1 0 0,1 0 0,0 0 0,0 0 0,0 0 0,0 1 0,0-1 0,-1 0-1,1 0 1,0 1 0,0-1 0,0 1 0,0-1 0,0 1 0,0-1 0,0 1 0,0-1 0,0 1 0,0 0 0,0 0 0,1-1-1,-1 1 1,0 0 0,0 1 0,-5 5 13,1 0-1,1 1 0,-1-1 1,1 1-1,1 0 1,-1 0-1,1 0 1,-2 9-1,-13 70 15,15-69-22,0 13-17,1 0 1,1 0 0,4 32 0,0-19-6,-1-7 1,2-1 1,1 1 0,2-1-1,2 0 1,21 56 0,-20-64-12,-8-21 16,0 0-1,1 0 0,0 0 0,0 0 1,1-1-1,6 11 0,-9-16 8,1 1-1,0-1 0,0 1 0,-1-1 1,1 0-1,0 1 0,0-1 0,0 0 1,0 0-1,1 0 0,-1-1 0,0 1 1,0 0-1,0-1 0,1 0 0,-1 1 0,0-1 1,0 0-1,1 0 0,-1 0 0,0-1 1,1 1-1,-1 0 0,0-1 0,0 1 1,3-2-1,3-1 2,-1 0 0,1-1 0,-1 0-1,0 0 1,0-1 0,0 0 0,0 0 0,-1-1 0,0 1 0,0-2 0,-1 1 0,10-13-1,3-8 57,28-55 0,-38 63-15,-1 0 1,0 0-1,6-30 1,-9 32-9,0 3 29,-4 14-63,0 0-1,0 0 1,0 0-1,0 0 1,0 0-1,0 0 1,0 0-1,0 0 1,0 0-1,0 0 1,0 1-1,0-1 1,0 0-1,0 0 1,0 0-1,1 0 1,-1 0-1,0 0 1,0 0-1,0 0 1,0 0 0,0 0-1,0 0 1,0 0-1,0 0 1,0 0-1,0 0 1,0 0-1,0 0 1,0 0-1,0 0 1,0 0-1,0 0 1,0 0-1,0 0 1,0 0-1,0 0 1,0 0-1,0 0 1,1 0-1,-1 0 1,0 0-1,0 0 1,0 0-1,-1 25 106,0-5-92,2 10 8,2 0-1,6 33 1,-7-52-25,0-2-7,-1 1 0,1-1 0,1-1 1,0 1-1,0 0 0,5 9 0,-7-16 7,0-1 0,0 1-1,0-1 1,1 1 0,-1-1 0,0 0 0,0 0-1,1 0 1,-1 0 0,1 1 0,-1-2 0,1 1-1,0 0 1,-1 0 0,4 0 0,-3 0 1,1-1 0,-1 0 0,1 0 0,-1 0 0,1 0 0,-1 0 0,0-1 0,1 1 0,-1-1 0,1 1 0,-1-1 0,0 0 0,1 0 0,2-2 0,4-2 17,0 0-1,0-1 1,0 0-1,-1-1 1,0 0-1,0 0 1,0-1-1,-1 1 1,-1-2-1,1 1 1,-1-1-1,-1 0 1,0 0-1,6-12 0,-11 20-12,0 1-1,0 0 0,0 0 0,0-1 1,0 1-1,0 0 0,0 0 0,0-1 0,0 1 1,0 0-1,0 0 0,0 0 0,0-1 0,1 1 1,-1 0-1,0 0 0,0 0 0,0-1 0,0 1 1,0 0-1,1 0 0,-1 0 0,0 0 0,0-1 1,1 1-1,-1 0 0,0 0 0,0 0 0,0 0 1,1 0-1,-1 0 0,0 0 0,0 0 1,1 0-1,-1 0 0,0 0 0,0 0 0,1 0 1,-1 0-1,0 0 0,0 0 0,1 0 0,4 13 45,0 34-25,-4-32-12,0-5-7,1 0 0,1-1 0,-1 1 1,2-1-1,-1 0 0,1 1 0,1-2 0,-1 1 0,1 0 1,1-1-1,0 0 0,12 13 0,-16-19-1,0-1-1,0 0 1,0-1-1,-1 1 1,1 0-1,0 0 1,0-1-1,0 1 1,0-1-1,0 0 1,0 0-1,0 0 1,0 0-1,0 0 1,0 0-1,0 0 0,0 0 1,0-1-1,0 1 1,0-1-1,0 0 1,0 1-1,0-1 1,0 0-1,0 0 1,-1 0-1,1 0 1,0-1-1,1-1 1,6-4 11,0-1 0,-1 0 0,13-16 0,-20 23-13,24-31 26,-2-2-1,-1 0 0,-1-2 1,-2 0-1,-2-1 0,-1-1 1,20-78-1,-26 82-2,-2 1 0,-1-1 0,-1 0 0,-2-1 0,-2 1 0,-2-44 0,-1 64-11,-1-8 22,0-1 0,-9-29 0,11 51-31,0 0 1,0 0 0,0 0-1,-1 0 1,1 0 0,0 0-1,-1 0 1,1 1 0,-1-1-1,1 0 1,-1 0 0,1 0-1,-1 1 1,0-1 0,1 0-1,-1 1 1,0-1 0,0 1-1,1-1 1,-1 1 0,-1-1-1,1 1-1,0-1 0,1 1-1,-1 0 1,0 1 0,0-1-1,0 0 1,1 0 0,-1 0-1,0 0 1,0 1 0,1-1 0,-1 0-1,0 0 1,1 1 0,-1-1-1,0 1 1,1-1 0,-1 1-1,-1 0 1,0 2 0,-1-1-1,1 1 1,-1 0-1,1 0 1,0 0-1,0 0 1,0 1-1,-2 5 1,-16 54 11,7-27-12,2 1 0,1 1 0,-6 55 0,-2 42-1,15-116 0,2 0 0,0 0 0,2 27 0,0 10 0,-2-41 7,1 0 0,0 0 0,1 1 0,1-1-1,0 0 1,7 20 0,-9-34 0,1 1-1,0 0 1,0 0 0,0-1-1,0 1 1,0 0 0,0-1-1,1 1 1,-1-1 0,1 0-1,-1 1 1,1-1 0,-1 0-1,1 0 1,-1 0 0,1 0-1,0 0 1,3 1-1,-2-2 1,0 1-1,1 0 1,-1-1-1,1 0 1,-1 0-1,1 0 1,-1 0-1,1 0 1,5-2-1,1 0 5,-1-1 1,1-1-1,-1 1 0,0-2 0,0 1 0,11-8 0,-9 3 2,0-1-1,0 0 1,14-17-1,9-9 16,-22 23-7,-3 5 140,-10 26-58,-18 52-72,14-56-20,0-1 1,1 2 0,1-1 0,0 0 0,1 0 0,1 1 0,0 23-1,1-37-9,1 0 0,-1 0 0,0 0 0,0-1 0,0 1 0,0 0 0,1 0 0,-1-1 0,0 1 0,1 0 0,-1-1-1,0 1 1,1 0 0,-1-1 0,1 1 0,-1-1 0,1 1 0,0 0 0,-1-1 0,1 1 0,-1-1 0,1 0 0,0 1-1,-1-1 1,1 0 0,0 1 0,1-1 0,0 1 2,0-1 0,0 0-1,0 0 1,0 0 0,0 0-1,0 0 1,1 0 0,-1-1 0,0 1-1,2-2 1,6-1 6,-1-1 0,0 0 0,11-8 0,13-10 7,-1-2 0,-1-1 0,39-43 0,-76 111-17,5-36 2,-1-1-1,1 1 1,1 0-1,-1 0 1,1-1-1,0 1 1,1 0-1,-1 0 1,1 0-1,1-1 1,-1 1-1,1-1 1,0 1-1,1-1 1,5 12-1,-7-17 2,0 0-1,0-1 1,0 1-1,0 0 1,0 0-1,0-1 1,0 1-1,0-1 1,0 1-1,0-1 1,1 1 0,-1-1-1,0 0 1,0 0-1,0 1 1,1-1-1,-1 0 1,0 0-1,0 0 1,0 0-1,1 0 1,-1-1-1,0 1 1,0 0-1,0 0 1,0-1 0,1 1-1,-1-1 1,0 1-1,0-1 1,0 1-1,2-3 1,1 1 5,0 0 0,0-1 0,-1 1 0,1-1 0,-1 0 0,1 0 0,3-6 0,-3 3 2,0 0-1,-1-1 1,0 1-1,0-1 1,-1 0 0,0 0-1,0 0 1,0 0-1,-1 0 1,0 0 0,0 0-1,-1 0 1,-1-10-1,1 13-5,0 0 0,-1 0 0,0 1 0,1-1 0,-1 0 0,-1 1 0,1-1 0,0 0 0,-1 1 0,0 0 0,0-1 0,0 1 1,0 0-1,-1 0 0,1 0 0,-1 0 0,1 1 0,-1-1 0,0 1 0,0-1 0,0 1 0,-1 0 0,1 0 0,0 1 0,-1-1 0,1 1 0,-6-2 0,-8 1 51,9 0 13,22-1-55,17-2-38,0 1 0,55 1 0,-76 4 23,0-1-1,1 1 0,-1 1 1,0-1-1,0 2 1,0 0-1,-1 0 1,1 0-1,0 1 1,13 9-1,-19-11 2,0 1 1,0-1-1,-1 1 0,0 0 0,1 0 1,-1 0-1,0 1 0,0-1 0,-1 1 1,1 0-1,-1 0 0,0-1 0,0 1 1,0 1-1,0-1 0,-1 0 0,0 0 1,1 1-1,-2-1 0,1 1 1,0-1-1,-1 1 0,0-1 0,0 1 1,0-1-1,-2 7 0,0-1 22,0 0-1,-1 0 1,0 0-1,-8 18 1,27-52 122,0 1 0,2 1 0,0 1-1,42-36 1,-60 56-138,1 0-1,0 0 1,0 1-1,0-1 1,-1 0-1,1 1 1,0-1-1,0 1 1,0-1-1,0 1 1,0 0-1,0-1 1,0 1-1,0 0 1,1 0-1,-1 0 1,0 0-1,0-1 1,1 2-1,-1-1-2,0 0 0,-1 1 0,1-1 0,0 0 0,0 1 0,-1-1 0,1 1 0,-1-1 0,1 1 0,0 0 1,-1-1-1,1 1 0,-1-1 0,1 1 0,-1 0 0,0 0 0,1-1 0,-1 1 0,1 1 0,1 5 3,0-1 1,-1 1-1,0 0 1,1 12-1,-2-12 4,2 55 31,-2-40-6,1 0 0,1 0 0,8 41 0,-9-61-15,-1 0 0,1 0 0,0 1 0,0-1 0,0 0-1,0 0 1,0 0 0,1 0 0,-1 0 0,1 0 0,-1 0 0,1 0 0,-1-1 0,1 1-1,0-1 1,0 1 0,0-1 0,3 2 0,-4-3-107,0 1-1,0-1 1,1 1 0,-1-1-1,0 0 1,1 0-1,-1 0 1,0 0 0,1 0-1,-1 0 1,0 0 0,3-1-1,-2 1-323,0-1 0,0 1 0,-1-1 0,1 0 0,0 0 0,-1 0 0,1 0 0,-1 0 0,1 0 0,1-3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0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13168,'0'0'3232,"65"-2"-3121,-47 4 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0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0 162 10952,'0'0'2016,"51"-73"-1448,-9 43-8,19-2-64,13 12 0,15 14-48,-5 6 8,-3 6-32,-6 2 7,-3 4-79,-1 4-8,1 6-152,-19-10 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3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42 9440,'0'0'5412,"-12"4"-5128,-11 5-115,2 1 1,-1 1 0,1 1 0,1 1-1,-37 30 1,45-31-17,0 0 0,-13 19 0,22-27-99,0 0-1,0 1 1,1-1-1,0 1 1,0-1-1,0 1 1,0 0-1,1 0 1,-1 0-1,1 0 1,0 10-1,1-13-30,0-1-1,0 1 0,0-1 0,1 1 0,-1-1 0,0 1 0,1-1 0,0 1 0,-1-1 0,1 0 0,0 1 0,-1-1 0,1 0 0,0 0 0,0 1 0,0-1 1,0 0-1,0 0 0,1 0 0,-1 0 0,0 0 0,0 0 0,1-1 0,-1 1 0,1 0 0,-1-1 0,0 1 0,1-1 0,-1 1 0,1-1 0,-1 0 1,1 1-1,-1-1 0,1 0 0,-1 0 0,4 0 0,3-1 46,-1 1 1,1-1-1,0 0 0,0 0 0,-1-1 1,8-2-1,-7 1-9,0-1-1,-1 0 1,0 0 0,0 0-1,0-1 1,0 0 0,-1 0-1,1-1 1,-1 0 0,9-11-1,-6 5 80,-1 0 1,0-1-1,-1 0 0,0 0 0,7-19 1,-13 26-12,1 0 1,-1-1-1,0 1 0,0 0 1,-1-1-1,0-7 1,-6 18 306,-7 41-235,2 0-1,-11 87 0,9 95 105,11-180-209,-3 0 1,-1 0 0,-2 0-1,-19 58 1,26-100-85,-1 0 0,1 0 0,-2 0 0,1 0 0,0 0 0,-1 0 0,0-1 0,0 1 0,-6 5 0,6-7 5,0 0 0,-1-1 0,0 0 0,1 0-1,-1 0 1,0 0 0,0 0 0,0-1 0,0 0 0,0 0 0,0 0-1,-6 1 1,7-2-4,0 0-1,1 0 0,-1 0 1,1-1-1,-1 1 1,0 0-1,1-1 0,-1 0 1,1 1-1,-1-1 0,1 0 1,-1-1-1,1 1 0,0 0 1,0-1-1,-1 1 1,1-1-1,0 1 0,0-1 1,1 0-1,-1 0 0,0 0 1,1 0-1,-1 0 1,1-1-1,-3-3 0,-1-4 37,0-1 0,0 0 0,1 0 0,-4-17 0,6 20-31,1-1-1,-1 1 1,1 0-1,1-1 1,0 1-1,0-1 1,0 1-1,1-1 1,0 1 0,1-1-1,3-11 1,0 9-6,-1 1 0,1 0 1,1 0-1,-1 0 1,2 0-1,-1 1 0,14-14 1,7-3-5,2 2 0,0 0 1,2 2-1,34-19 1,-60 38-6,12-8 0,119-79 76,-98 64-53,-29 21 2,0 0 0,0-1 1,-1 0-1,1-1 1,-2 0-1,1 0 0,-1-1 1,0 0-1,0 0 0,7-13 1,-3 1 73,-6 10-39,1 0 1,-2-1-1,1 1 1,-1-1-1,-1 0 1,0 0-1,2-12 1,-1-1 596,-6 85-488,1 34-35,1-84-116,1-1 0,1 1 0,0-1 1,1 1-1,0-1 0,7 17 0,-10-25-12,1-1 1,-1 1-1,1-1 0,0 1 1,0 0-1,0-1 1,0 1-1,0-1 0,0 0 1,0 1-1,0-1 0,1 0 1,-1 0-1,0 0 1,1 0-1,-1 0 0,1 0 1,1 1-1,0-2 1,-1 0-1,0 0 1,0 0-1,1-1 1,-1 1-1,0-1 0,0 1 1,0-1-1,0 0 1,0 0-1,0 0 1,0 0-1,0 0 1,0 0-1,2-2 1,11-7 10,-2-1 0,0 0 0,0-1 0,-1-1 0,0 0 0,10-14 0,56-92 133,-78 119-149,0 0-1,0 1 0,0-1 1,0 0-1,0 0 1,0 1-1,0-1 1,0 0-1,0 0 1,0 1-1,0-1 0,0 0 1,0 0-1,1 0 1,-1 1-1,0-1 1,0 0-1,0 0 0,0 1 1,1-1-1,-1 0 1,0 0-1,0 0 1,0 0-1,1 0 0,-1 1 1,0-1-1,0 0 1,1 0-1,-1 0 1,0 0-1,0 0 0,1 0 1,-1 0-1,0 0 1,0 0-1,1 0 1,-1 0-1,0 0 1,0 0-1,1 0 0,-1 0 1,0 0-1,0 0 1,1 0-1,-1 0 1,0 0-1,0 0 0,1 0 1,-1-1-1,0 1 1,0 0-1,0 0 1,1 0-1,-1 0 0,0 0 1,0-1-1,0 1 1,0 0-1,1 0 1,-1-1-1,0 1 1,0 0-1,0-1 0,3 23 33,-7 12 11,-1 30-13,5-60-28,1 1 0,-1-1 0,1 1 0,-1-1-1,1 1 1,1-1 0,-1 1 0,1-1 0,-1 0 0,5 8 0,-5-11-1,0 0 0,0-1 0,0 1 0,-1 0 0,1 0 0,0 0 0,0-1 0,0 1 0,0-1 0,1 1 0,-1-1 0,0 1 0,0-1 0,0 1 0,0-1 0,0 0 0,1 0 0,-1 0 0,0 1 0,0-1 0,1 0 1,-1-1-1,0 1 0,0 0 0,0 0 0,0 0 0,1-1 0,-1 1 0,0-1 0,0 1 0,0-1 0,0 1 0,0-1 0,0 0 0,0 1 0,2-3 0,3-1 1,0 0 0,-1-1 1,1 0-1,8-10 0,0-4 0,-2 0-1,12-22 1,4-7 27,-26 45-26,-1 1 0,1-1 0,0 0 0,-1 0 1,0 0-1,1-1 0,-1 1 0,-1 0 1,1 0-1,0-1 0,-1 1 0,0 0 1,1-6-1,-1 4 19,3 7-9,3 11-6,-5-9-9,2 1-3,-1 0 1,1 0-1,0 0 0,1 0 1,-1-1-1,1 1 1,0-1-1,0 0 1,0 0-1,0 0 0,1 0 1,9 5-1,-10-7 4,-1 0 1,1-1-1,0 1 0,0-1 0,0 0 0,0 0 1,0 0-1,0 0 0,0-1 0,0 0 1,1 1-1,-1-2 0,0 1 0,0 0 0,0-1 1,0 0-1,0 0 0,0 0 0,7-3 1,-3 0 6,1-1 0,-1 1 0,0-2 0,-1 1 0,1-1 0,-1-1 0,0 1 0,-1-1 0,1 0 0,4-8 0,-7 11 3,-1-1 0,-1 1-1,1-1 1,-1 0 0,1 1 0,-1-1-1,-1 0 1,1 0 0,-1-1 0,0 1 0,0 0-1,0 0 1,-1-1 0,0 1 0,0 0-1,0 0 1,0-1 0,-1 1 0,-2-9-1,3 14-6,0 0 0,0-1 0,0 1 0,-1-1 0,1 1 0,0-1 0,0 1 0,0 0 0,0-1 0,-1 1 0,1-1 0,0 1 0,0 0 0,-1-1 0,1 1 0,0 0 0,0-1 0,-1 1 0,1 0 0,-1 0 0,1-1 0,0 1 0,-1 0 0,1 0 0,0-1 0,-1 1 0,1 0 0,-1 0 0,1 0 0,-1 0 0,1 0 0,0 0 0,-1 0 0,1 0 0,-1 0 0,-1 0 0,1 1 1,0 0 0,-1-1-1,1 1 1,0 0 0,0 0-1,0 0 1,0 0 0,0 0-1,0 0 1,-1 1 0,-21 34 29,15-21-18,0 0 0,1 0 0,1 1 0,1 0 0,-6 28 0,10-39-11,1 0-1,-1 0 0,1 0 0,0 0 1,1 0-1,-1 1 0,1-1 0,0 0 1,0 0-1,3 6 0,-3-8-2,1 0 1,0 0-1,-1 0 0,2 0 1,-1 0-1,0 0 0,0 0 1,1-1-1,0 1 0,-1-1 1,1 0-1,0 0 0,0 0 1,0 0-1,0 0 0,6 1 0,-6-1 0,1-1 0,0 0 0,0 0 0,0 0 0,-1-1 0,1 1 0,0-1 0,0 0 0,0 0 0,0 0 0,0 0 0,0-1 0,0 0 0,0 0 0,0 0 0,-1 0 0,1-1 0,0 1 0,-1-1 0,1 0 0,-1 0 0,1 0 0,4-5 0,6-5 16,-2 0-1,1-2 1,-2 1 0,12-18 0,11-12 23,8-7 15,14-16 73,-56 66-127,1 0-1,-1-1 0,0 1 1,0 0-1,0-1 0,1 1 1,-1 0-1,0-1 1,1 1-1,-1 0 0,0-1 1,1 1-1,-1 0 0,0 0 1,1-1-1,-1 1 1,0 0-1,1 0 0,-1 0 1,1 0-1,-1 0 0,1-1 1,-1 1-1,0 0 1,1 0-1,-1 0 0,1 0 1,-1 0-1,1 0 1,-1 0-1,0 1 0,1-1 1,-1 0-1,1 0 0,-1 0 1,1 1-1,0 0 1,-1 0-1,1 0 1,-1 0-1,0 0 1,1 0-1,-1 1 0,0-1 1,0 0-1,0 0 1,1 1-1,-1-1 1,-1 2-1,-5 43 6,6-45-7,-6 23 2,-2-1-1,0 0 0,-1 0 0,-1-1 0,-20 32 0,14-40 39,9-11-10,6-4-13,2 0-14,1-1 1,0 1-1,0 1 1,0-1-1,-1 0 1,1 0-1,0 1 1,0-1 0,0 1-1,0 0 1,0-1-1,0 1 1,4 0-1,7-1-2,130-41-337,-127 37 232,5-6-496,-16 6-2725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3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14064,'0'0'2032,"67"-34"-1776,-7 26-288,19 10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4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1 152 8840,'0'0'7914,"3"11"-7579,3 12-86,0 1 1,-2 0 0,-1 0-1,1 27 1,-4-50-207,0 0-1,0 0 1,0 1 0,0-1 0,0 0 0,0 0 0,1 0-1,-1 0 1,0 0 0,1 1 0,-1-1 0,1 0 0,-1 0-1,1 0 1,0 0 0,-1 0 0,1-1 0,0 1 0,0 0 0,-1 0-1,1 0 1,0 0 0,0-1 0,0 1 0,0-1 0,0 1-1,0 0 1,0-1 0,0 0 0,2 1 0,-2-1-20,0 0 1,0-1 0,0 1 0,0-1-1,0 1 1,-1-1 0,1 0 0,0 1-1,0-1 1,0 0 0,0 1 0,-1-1-1,1 0 1,0 0 0,-1 0 0,1 0-1,-1 0 1,1 0 0,-1 1 0,1-1-1,-1 0 1,1-2 0,2-3 60,15-27 171,17-41-1,17-32 139,-41 85-289,-6 12-33,0 0-1,0 1 1,1-1 0,0 1-1,1 0 1,-1 0-1,11-8 1,-16 15-63,-1 1 1,1 0-1,0-1 0,-1 1 1,1 0-1,-1-1 0,1 1 1,0 0-1,-1 0 0,1 0 0,0 0 1,0 0-1,-1-1 0,1 1 1,0 0-1,-1 1 0,1-1 1,0 0-1,-1 0 0,1 0 1,0 0-1,-1 0 0,1 1 1,0-1-1,-1 0 0,1 1 1,-1-1-1,1 0 0,0 1 0,-1-1 1,1 1-1,-1-1 0,1 1 1,-1-1-1,0 1 0,1-1 1,-1 1-1,1-1 0,-1 1 1,0 0-1,1-1 0,-1 1 1,0 0-1,0-1 0,1 2 1,9 35 114,-9-35-110,17 82 126,16 82 215,-32-149-540,-2-11 284,1-1 1,0 1-1,0 0 0,1 0 1,1 5-1,-2-9-398,0 0-1,0 0 1,1 0-1,-1 0 1,0 0 0,1 0-1,-1-1 1,1 1-1,3 2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5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1137 0 10040,'0'0'4321,"-10"8"-3958,-167 153 409,100-86-536,-369 343 1174,227-230-483,46-44 291,173-143-1213,-3 0 53,1 2 0,-1-1-1,0 0 1,1 1-1,0-1 1,-1 1-1,1-1 1,0 1 0,0 0-1,1 0 1,-1 0-1,1 0 1,-1 0-1,1 1 1,0-1 0,0 0-1,0 4 1,1-6-46,0-1 1,0 0-1,0 1 1,0-1 0,0 0-1,1 1 1,-1-1-1,0 0 1,0 0-1,0 1 1,0-1-1,1 0 1,-1 0 0,0 1-1,0-1 1,1 0-1,-1 0 1,0 0-1,1 1 1,-1-1-1,0 0 1,0 0 0,1 0-1,-1 0 1,0 0-1,1 0 1,-1 0-1,0 0 1,1 0 0,-1 0-1,0 0 1,1 0-1,-1 0 1,0 0-1,1 0 1,-1 0-1,0 0 1,1 0 0,-1 0-1,19-5 81,-14 4-50,32-11 34,-2-2-1,38-19 1,-12 5-2988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6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95 243 11048,'0'0'3456,"1"17"-3106,1 30-161,2 17 502,-5 81 0,-1-62 1151,-11-358-114,11 252-1605,-2 0 0,-13-41 0,2 5 164,14 54-254,0 0 0,0 0 0,1 0-1,0 0 1,0 0 0,0 0 0,0 0-1,1 0 1,0 0 0,0 0 0,0 0 0,0 1-1,1-1 1,4-7 0,-2 5 32,1 0 0,0 0 0,0 0-1,1 1 1,0 0 0,0 0 0,12-8 0,-15 12-46,1 0 0,-1 0 1,1 1-1,0 0 0,-1-1 0,1 1 0,0 1 1,0-1-1,0 0 0,0 1 0,0 0 1,-1 0-1,1 0 0,0 1 0,0-1 0,0 1 1,0 0-1,5 1 0,-3 0 3,0 0 0,1 0 1,-1 1-1,0 0 0,0 0 0,-1 0 0,1 1 1,0 0-1,-1 0 0,5 5 0,-7-5 2,1 0-1,-1 0 1,0 0-1,0 1 1,-1-1-1,1 1 1,-1 0-1,0 0 1,0 0-1,-1 0 1,0 0 0,0 0-1,0 0 1,0 6-1,-1-3 5,0 1-1,-1-1 1,0 0 0,0 0-1,-1 1 1,0-1 0,0 0-1,-5 8 1,-3 5 45,0-1 1,-2 0-1,-1-1 0,0 0 0,-22 23 1,24-25 105,11-17-170,0 1 0,0-1 1,0 0-1,-1 1 0,1-1 0,0 1 1,0-1-1,0 0 0,0 1 0,0-1 1,0 0-1,1 1 0,-1-1 1,0 0-1,0 1 0,0-1 0,0 1 1,0-1-1,0 0 0,1 0 0,-1 1 1,0-1-1,0 0 0,0 1 0,1-1 1,-1 0-1,1 1 0,2 0 14,0 0-1,0 0 1,0 0-1,0 0 1,0 0-1,0-1 1,0 1-1,5-1 0,-7 0-24,44 5 53,1-2 9,-1 3 0,0 2 1,68 20-1,-109-27-51,0 0 0,0 1 0,-1 0 0,1 0 0,0 0 0,-1 1 0,0-1 0,1 1 0,-1-1 0,3 4 0,-5-4-2,0-1 1,0 1-1,0-1 1,0 0-1,-1 1 0,1-1 1,0 1-1,-1 0 1,1-1-1,-1 1 1,0-1-1,1 1 1,-1 0-1,0-1 1,0 1-1,0 0 0,0-1 1,-1 1-1,1 0 1,0-1-1,0 1 1,-1-1-1,1 1 1,-1 0-1,0-1 1,0 1-1,1-1 0,-3 2 1,-2 6 36,-2-1 0,1 0 0,-1 0 0,-1-1 0,1 0 0,-18 12 0,0-2 67,-32 16 1,18-15 21,-2-1 0,0-3 0,0-1 0,-1-2 0,-1-1 0,-82 6 1,106-18 142,13 1-825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8432,'0'0'11887,"2"14"-11173,99 780 5380,-39-423-1175,-60-359-4568,-1-9-306,-1 1 0,1-1 1,0 1-1,0-1 0,0 0 0,0 0 1,4 6-1,-3-11-45,0-9 0,-1-15 0,3-171 858,3 77-5687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8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294 542 8936,'0'0'5345,"-17"7"-5116,-1 0-170,1-1-5,0 1 1,1 0-1,0 2 1,0 0-1,-16 12 1,17-9 73,1 1 1,0 1 0,1 0-1,0 1 1,1 1 0,1 0 0,0 0-1,2 1 1,-1 0 0,-8 27 0,17-42-89,0 0 1,1 0 0,-1 0 0,1 0 0,-1 1 0,1-1 0,0 0 0,0 0 0,0 1 0,0-1 0,0 0 0,1 1 0,-1-1 0,1 0 0,-1 0 0,1 0 0,0 0 0,0 1 0,0-1 0,2 3-1,-2-4-6,1 1-1,-1-1 1,1 0-1,0 1 1,0-1-1,0 0 1,-1 0-1,1 0 1,0-1-1,0 1 0,0 0 1,0-1-1,1 1 1,-1-1-1,0 1 1,0-1-1,0 0 1,0 0-1,0 0 0,0 0 1,0-1-1,3 0 1,3 0 23,-1-1-1,0-1 1,0 0 0,0 1 0,0-2 0,0 1-1,-1-1 1,1 0 0,-1-1 0,0 0-1,0 1 1,-1-2 0,1 1 0,6-10 0,-2 3 24,-1-1 1,-1 0-1,0-1 1,-1 1-1,0-1 1,6-19-1,-12 30-55,0-1-1,0 0 0,-1 1 0,1-1 1,-1 0-1,0 1 0,0-1 0,0 0 1,0 0-1,-1 1 0,1-1 0,-1 0 1,0 1-1,0-1 0,0 0 0,-3-5 1,3 9-16,1 1 0,-1-1 1,1 0-1,-1 0 0,1 0 0,-1 0 1,1 0-1,-1 1 0,1-1 0,-1 0 1,1 0-1,-1 1 0,1-1 0,-1 0 1,1 1-1,0-1 0,-1 1 0,1-1 1,0 0-1,-1 1 0,1-1 0,0 1 1,-1-1-1,1 1 0,0 0 0,-12 17 77,11-16-70,-2 1-5,2 0-1,-1 1 1,0-1-1,1 1 0,0-1 1,0 1-1,0 0 0,0-1 1,0 1-1,0 4 1,1-6-7,0-1 0,0 1 0,1-1 0,-1 1 0,0-1 0,0 1 0,1-1-1,-1 1 1,1-1 0,-1 0 0,1 1 0,-1-1 0,1 0 0,0 0 0,0 1 0,0-1 0,0 0 0,0 0 0,0 0 0,0 0 0,0 0 0,0 0 0,0 0 0,0 0 0,1-1 0,-1 1 0,0 0 0,1-1 0,2 2 0,3-1 1,0 1 0,0-1 0,0 0 1,0 0-1,1-1 0,-1 0 0,0-1 0,1 1 0,-1-1 0,0-1 0,0 1 1,0-1-1,0 0 0,0-1 0,0 0 0,-1 0 0,1 0 0,-1-1 0,0 0 0,0 0 1,7-7-1,8-8 28,-1 0 1,-1-2-1,-1 0 0,19-28 1,-24 29 4,-1-1-1,-1 0 1,0-1 0,-2 0 0,0-1 0,8-36 0,19-144 247,-34 194-271,1-16 141,-1 0 0,0-1 0,-2 1 0,-5-40 0,5 65-149,0 1 0,0-1 0,0 0 0,0 0 0,0 0 0,0 0 0,0 0 0,0 0 0,0 0 0,0 0 0,0 0 0,0 0 0,0 0 0,0 0 0,0 0 1,0 0-1,0 1 0,0-1 0,-1 0 0,1 0 0,0 0 0,0 0 0,0 0 0,0 0 0,0 0 0,0 0 0,0 0 0,0 0 0,0 0 0,0 0 0,0 0 0,0 0 0,0 0 0,0 0 0,-1 0 0,1 0 0,0 0 0,0 0 0,0 0 0,0 0 0,0 0 0,0 0 0,0 0 0,0 0 0,0 0 1,0 0-1,0 0 0,0 0 0,0 0 0,0 0 0,-1 0 0,1 0 0,0 0 0,0 0 0,0 0 0,0 0 0,0-1 0,-5 14 169,-5 20-17,-2 23 2,3 1 0,2 0 1,0 65-1,15 176 456,-7-287-593,20 169 439,-15-165-387,-1-10-3347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2:19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14776,'0'0'3111,"90"36"-2591,-35-19-264,5-3-8,-1 8-128,-9 0-8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3:37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61 8536,'0'0'9647,"6"-10"-9448,18-29-3,-14 27 241,-10 13-422,-1-1 0,1 0-1,0 0 1,0 0 0,0 0 0,0 1-1,0-1 1,0 0 0,0 0 0,0 0 0,-1 0-1,1 0 1,0 0 0,0 1 0,0-1-1,0 0 1,0 0 0,-1 0 0,1 0 0,0 0-1,0 0 1,0 0 0,0 0 0,-1 0-1,1 0 1,0 0 0,0 0 0,0 0 0,-1 0-1,1 0 1,0 0 0,0 0 0,0 0-1,0 0 1,-1 0 0,1 0 0,0 0-1,0 0 1,-1 0 0,-1-1 34,-1 1 0,1 0 1,-1 0-1,1 0 0,-1 0 0,1 0 0,0 1 0,-1-1 1,1 1-1,-1-1 0,1 1 0,0 0 0,-1 0 1,1 0-1,0 0 0,0 1 0,0-1 0,0 1 0,-3 1 1,-4 5 67,1 0 0,-14 17 0,15-17-1,5-6-86,1 0 1,-1 0-1,1 0 1,-1 0-1,1 0 1,0 0-1,0 0 1,0 1-1,0-1 1,0 0 0,1 0-1,-1 1 1,0-1-1,1 1 1,0-1-1,0 3 1,0-4-14,0 1 1,1-1-1,-1 0 0,1 0 1,-1 1-1,1-1 1,-1 0-1,1 0 0,0 0 1,0 0-1,-1 0 1,1 0-1,0 0 0,0 0 1,0 0-1,0 0 1,0-1-1,0 1 1,1 0-1,-1-1 0,0 1 1,0 0-1,0-1 1,1 0-1,-1 1 0,0-1 1,0 0-1,1 1 1,1-1-1,1-1 29,0 1 0,0-1 0,0 1 0,0-1 0,0 0 0,0-1 0,-1 1 0,1-1 0,0 1 0,-1-1 0,0 0 0,1 0-1,-1-1 1,0 1 0,0-1 0,4-3 0,-6-9 257,-1 15-297,0 0-1,0 0 1,0 0-1,0 0 0,0-1 1,0 1-1,0 0 1,0 0-1,0 0 0,0 0 1,0-1-1,0 1 1,0 0-1,0 0 0,0 0 1,-1 0-1,1-1 1,0 1-1,0 0 1,0 0-1,0 0 0,0 0 1,0-1-1,0 1 1,-1 0-1,1 0 0,0 0 1,0 0-1,0 0 1,0 0-1,0 0 0,-1 0 1,1 0-1,0-1 1,0 1-1,0 0 1,0 0-1,-1 0 0,1 0 1,0 0-1,0 0 1,0 0-1,0 0 0,-1 0 1,1 0-1,0 0 1,0 0-1,0 0 0,0 0 1,-1 1-1,1-1 1,0 0-1,0 0 0,0 0 1,0 0-1,-1 0 1,1 0-1,0 0 1,0 0-1,0 1 0,0-1 1,0 0-1,0 0 1,-1 0-1,-11 8 185,11-8-182,0 0 0,1 0 1,-1 1-1,0-1 0,0 0 0,0 1 0,0-1 1,1 1-1,-1-1 0,0 1 0,1-1 0,-1 1 1,0 0-1,1-1 0,-1 1 0,1 0 0,-1-1 1,0 1-1,1 0 0,0 0 0,-1-1 0,1 1 1,0 0-1,-1 0 0,1 0 0,0 0 0,0-1 1,0 1-1,-1 2 0,5 15-108,-1-12-2737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4:12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1434 8744,'0'0'4953,"10"-7"-4217,95-73 737,-78 58-1076,-1-2-1,30-33 0,20-30 271,16-21 73,-75 86-495,-2-1-1,0 0 1,14-31 0,0-13 1091,38-131 1,-67 197-1292,1-2 128,0-1 0,0 1 0,0-1 0,0 1 0,0 0 0,1 0 0,0 0 1,2-4-1,-3 8-125,0 1 0,1-1 1,-1 1-1,0 0 1,-1 0-1,1 0 0,0 0 1,0-1-1,-1 1 1,1 0-1,-1 0 1,0 4-1,9 47 183,2 85 1,-11 59 68,0-195-296,-10 174 273,8-159-241,-1-1-1,-1 0 0,0 0 1,-1 0-1,0-1 0,-2 1 1,1-1-1,-14 20 1,18-33-25,1 1-1,-1-1 1,0 0 0,0 1 0,-1-1 0,1 0 0,0 0 0,-1 0 0,1-1 0,-1 1 0,0 0 0,1-1 0,-1 0 0,0 0 0,0 0 0,0 0 0,-6 1 0,5-2 4,-1 0 0,0 0 0,0 0 0,0-1-1,1 1 1,-1-1 0,0 0 0,1-1 0,-1 1 0,-6-4 0,-3-2 21,0-2 0,0 1 0,1-2 0,0 0 0,-17-17 0,15 10 23,0-1 0,1 0 0,1-1-1,1-1 1,-11-22 0,22 40-49,0 0 0,0 0-1,0 0 1,0 0 0,1 0 0,-1 0 0,0-1-1,1 1 1,-1 0 0,1 0 0,0-1-1,0 1 1,0-3 0,0 4-5,0 0 0,1 0 0,-1 0 0,1 0 0,-1 1 0,0-1-1,1 0 1,-1 0 0,1 1 0,0-1 0,-1 0 0,1 1 0,-1-1 0,1 0 0,0 1 0,0-1 0,-1 1 0,1-1 0,0 1 0,0 0-1,0-1 1,1 1 0,6-2 8,-1 1 0,0 1-1,1-1 1,-1 1 0,1 1-1,10 1 1,223 33-57,-222-31 40,1-1 0,1-2 0,-1 0 1,0-1-1,0-1 0,0 0 0,0-2 0,0-1 1,0 0-1,-1-1 0,22-9 0,-26 7 26,1 0 0,-1-1 0,-1 0 0,0-2 0,0 1 0,-1-2 0,0 0 0,0 0 0,-1-1-1,-1-1 1,0 0 0,-1 0 0,15-26 0,-7 5 52,2-3 90,1 0 0,33-42-1,-53 78-156,0 1-1,-1-1 1,1 0-1,0 0 0,0 1 1,-1-1-1,1 0 1,0 1-1,0-1 0,0 1 1,0-1-1,0 1 1,0 0-1,0-1 0,0 1 1,0 0-1,0 0 1,0-1-1,0 1 0,0 0 1,0 0-1,0 0 0,0 0 1,2 1-1,0 0 3,0 0-1,0 0 1,-1 0-1,1 0 1,0 1-1,-1-1 1,1 1-1,4 3 0,2 4 7,0 1 0,0-1 0,8 13 0,2 2 9,-5-5 0,0-1-1,-1 2 0,16 31 1,-24-42-20,-6-9 24,-7-10 13,-25-22 42,-38-29-1,57 51-52,1 0 0,-1 1 1,0 1-1,-1 0 0,0 1 0,-25-8 0,37 14-24,1 1 0,-1-1 0,0 1-1,0-1 1,0 1 0,0 0 0,0 0 0,0 1-1,0-1 1,0 0 0,1 1 0,-1 0 0,0 0-1,0 0 1,1 0 0,-5 2 0,3 0-5,0-1 1,0 2-1,0-1 0,0 0 1,0 1-1,1 0 1,-1 0-1,-4 7 0,0 2-9,1 1 1,0 0-1,1 0 0,1 0 0,-5 18 0,6-17-8,1 1 1,1-1-1,0 1 0,1-1 0,0 1 1,2 0-1,0-1 0,0 1 0,6 22 1,-4-26 0,1-1 1,-1 1 0,2-1-1,0 0 1,0 0 0,1-1-1,0 1 1,1-1 0,0-1-1,1 1 1,0-1-1,17 15 1,-16-16 5,1-1-1,-1 0 1,1-1-1,0 0 1,0-1-1,1 0 1,-1-1-1,1 0 1,0 0 0,1-1-1,-1-1 1,0 0-1,1 0 1,-1-1-1,1 0 1,0-1-1,-1-1 1,1 0-1,-1 0 1,17-5-1,-3-2 15,-1-1 0,0-1 0,-1-2-1,34-21 1,81-66 21,-67 45-46,24-25 7,-63 51 77,55-39-1,-84 65-49,0 0 0,0 0-1,0 0 1,0 0-1,0 0 1,-1-1 0,1 0-1,-1 1 1,4-6-1,-9 10 17,1 0 0,-1 1 0,1-1 0,-1-1 0,0 1 0,0 0 0,-3 1 0,-8 5 9,-17 12-1,0 1-1,2 1 1,1 1-1,1 1 1,1 2-1,1 1 0,1 1 1,-34 52-1,42-54-11,1-3 6,1 1 0,-14 35 0,25-53-25,1 0 1,0 1 0,0-1 0,1 1 0,-1-1 0,1 1 0,1 0-1,-1-1 1,1 1 0,0 0 0,1 0 0,0-1 0,0 1-1,0-1 1,3 8 0,-3-11-5,0 0-1,0 0 1,1 0-1,-1 0 0,1 0 1,0-1-1,0 1 1,0-1-1,0 1 1,0-1-1,1 0 1,-1 1-1,0-1 1,1-1-1,0 1 1,0 0-1,-1-1 1,1 1-1,0-1 0,0 0 1,0 0-1,0 0 1,0 0-1,1-1 1,-1 1-1,0-1 1,0 1-1,0-1 1,6-1-1,-1 0 2,-1 0 0,0-1-1,0 0 1,0 0 0,0-1 0,0 0-1,0 0 1,-1-1 0,0 1 0,1-1-1,-1-1 1,6-5 0,10-10 9,0-1 0,-1-2 1,-1 0-1,-1-1 0,-1-1 1,-2-1-1,0 0 0,-2-1 1,0-1-1,-2 0 0,-2 0 1,12-46-1,-22 71-11,3-7 21,-2 0 0,0-1 0,0-11 0,0 21-15,-1-1-1,0 1 0,0-1 1,0 1-1,0-1 1,0 1-1,-1-1 0,1 1 1,0-1-1,-1 1 1,1-1-1,-1 1 0,1-1 1,-1 1-1,0 0 1,0-1-1,1 1 0,-1 0 1,0 0-1,0 0 0,0-1 1,-1 1-1,1 0 1,0 0-1,0 1 0,0-1 1,-1 0-1,1 0 1,0 0-1,-1 1 0,-1-1 1,2 1-3,0 0 1,-1 0-1,1 1 1,0-1-1,0 0 1,0 1-1,-1-1 1,1 1-1,0 0 1,0-1-1,0 1 1,0 0-1,0-1 1,0 1 0,0 0-1,0 0 1,1 0-1,-1 0 1,0 0-1,0 0 1,1 0-1,-1 0 1,0 0-1,0 2 1,-15 34 47,15-33-43,-5 11 0,1-1 1,1 1-1,0 1 0,1-1 0,-2 31 1,4-41-13,1 1 0,1-1 0,-1 0 0,1 0 1,0 0-1,0 0 0,1 0 0,-1 0 0,1-1 1,0 1-1,0 0 0,1-1 0,-1 1 0,1-1 1,0 0-1,0 0 0,1 0 0,-1 0 0,1-1 0,0 1 1,0-1-1,7 5 0,-6-5 2,0 1-1,0-1 1,0-1 0,1 1 0,-1-1-1,1 0 1,0 0 0,-1-1-1,1 1 1,0-1 0,0-1-1,0 1 1,0-1 0,0 0-1,0 0 1,0-1 0,0 1 0,0-1-1,-1-1 1,1 1 0,0-1-1,0 0 1,-1-1 0,0 1-1,7-5 1,7-5 0,0-2 0,-1 0-1,-1-1 1,0-1 0,27-34-1,-27 31-1,14-19-9,-2-1 1,-2-1-1,-1-2 0,-2 0 0,-2-2 0,30-84 1,-18 17 42,36-196 0,-64 275-15,-2 0 0,-1 0 0,-1-1 0,-2 1 0,-2-1 0,0 1 0,-2 0 0,-15-56-1,19 87-12,-1-1 0,1 0-1,-1 0 1,0 0-1,1 1 1,-1-1-1,0 0 1,0 1-1,0-1 1,0 1 0,0-1-1,0 1 1,-1-1-1,1 1 1,0 0-1,-1 0 1,-2-2-1,3 2 1,-1 1-1,1 0 1,0-1-1,0 1 0,-1 0 1,1 0-1,0 0 0,-1 0 1,1 0-1,0 0 0,0 1 1,-1-1-1,1 0 1,0 1-1,0-1 0,-1 0 1,1 1-1,0 0 0,-2 0 1,-3 4-1,0-1 1,0 1-1,1 0 0,0 1 1,0-1-1,0 1 1,-5 7-1,-14 26-11,0 0-1,3 1 1,-29 78-1,-25 135-53,60-181 31,2 0-1,4 1 0,3 0 1,3 0-1,11 130 1,-6-184 14,1 1 1,1 0 0,10 29-1,-12-41 16,2 0 1,-1 0-1,1 0 0,0 0 0,1-1 0,0 0 0,0 0 1,0 0-1,1 0 0,12 10 0,-16-16 2,6 6 4,0-1 0,1 0 0,-1 0 0,1-1 0,14 6 0,-20-10-1,1 0-1,0 0 1,-1-1 0,1 1-1,0-1 1,-1 0 0,1 0-1,0 0 1,0 0 0,-1-1-1,1 1 1,0-1 0,-1 0-1,1 0 1,-1 0-1,1-1 1,-1 1 0,0-1-1,4-2 1,10-9 23,-1 0 0,0-1 0,-1 0 0,0-1 0,-1-1 0,23-34 0,-6 8 40,46-67 116,-66 88-137,-6 8 14,-8 31 77,1 0 0,-1 23 0,0 9-90,1-34-28,-1 4 8,1 1 0,1 0 0,2 22 0,-1-38-23,1-1 1,-1 1-1,1-1 1,0 1-1,0 0 1,1-1-1,-1 0 0,1 1 1,0-1-1,0 0 1,1 0-1,-1 0 1,1 0-1,0 0 1,0-1-1,0 1 0,0-1 1,1 0-1,5 4 1,-6-5 1,1 0 0,0 0 0,0 0 0,0-1 0,0 0 0,0 0-1,0 0 1,0 0 0,1-1 0,-1 0 0,0 0 0,0 0 0,0 0 0,1 0 0,-1-1 0,0 0 0,0 0 0,0 0 0,0 0 0,0-1 0,0 0 0,0 1 0,4-4 0,6-4 20,-1 0 0,-1 0 0,1-1 0,19-21 0,-9 7 26,150-141 460,-168 161-480,20-14 246,-24 18-274,-1 0 0,1 0-1,-1-1 1,1 1 0,-1 0 0,1 0-1,-1 0 1,1 0 0,-1 0-1,1 0 1,-1 0 0,1 0 0,0 0-1,-1 0 1,1 1 0,-1-1-1,0 0 1,1 0 0,-1 0 0,1 1-1,-1-1 1,1 0 0,-1 0-1,1 1 1,-1-1 0,0 0 0,1 1-1,-1-1 1,0 1 0,1-1-1,-1 0 1,0 1 0,1-1 0,-1 1-1,0-1 1,0 1 0,0-1-1,1 1 1,-1-1 0,0 1 0,0-1-1,0 1 1,0-1 0,0 1-1,0-1 1,0 1 0,0-1 0,0 1-1,0 0 1,0 20-4,0-1 0,-1 1 0,-2-1 0,0 1 0,-1-1 0,0 0 0,-9 21 0,-3-5 0,13-30 0,0 0 0,0 0 0,1 0 0,0 1 0,0-1 0,0 1 0,1-1 0,-1 10 0,2-16 0,1-1 0,0 1 0,-1 0 0,1 0 0,0 0 0,-1 0 0,1 0 0,-1-1 0,1 1 0,-1 0 0,1 0 0,0-1 0,-1 1 0,1 0 0,-1-1 0,1 1 0,-1-1 0,0 1 0,1-1 0,-1 1 0,1-1 0,0 0 0,16-16 0,64-85 0,-9 9 0,-12 11 0,-60 82 0,0-1 0,0 1 0,0 0 0,0-1 0,0 1 0,0 0 0,0 0 0,1-1 0,-1 1 0,0 0 0,0 0 0,0-1 0,0 1 0,1 0 0,-1 0 0,0 0 0,0-1 0,1 1 0,-1 0 0,0 0 0,0 0 0,1 0 0,-1 0 0,0 0 0,1-1 0,-1 1 0,0 0 0,0 0 0,1 0 0,-1 0 0,0 0 0,1 0 0,-1 0 0,0 0 0,1 0 0,-1 0 0,0 0 0,0 1 0,1-1 0,-1 0 0,4 14 0,-6 26 0,1-38 0,0 12 0,0 0 0,0 0 0,1 0 0,1-1 0,4 27 0,-4-38 0,-1-1 0,0 0 0,1 1 0,-1-1 0,1 0 0,0 1 0,-1-1 0,1 0 0,0 1 0,0-1 0,0 0 0,0 0 0,0 0 0,0 0 0,0 0 0,0 0 0,0 0 0,1 0 0,-1-1 0,0 1 0,3 1 0,-2-2 0,1 1 0,0-1 0,-1 0 0,1 1 0,0-1 0,-1 0 0,1-1 0,0 1 0,-1 0 0,1-1 0,3 0 0,7-4 0,-1 0 0,1 0 0,20-14 0,-27 16 0,46-26 0,-7 4 0,58-41 0,-73 46 0,15-11 0,-41 28 0,-1 0 0,0 0 0,0 0 0,0-1 0,0 1 0,0-1 0,0 0 0,-1 0 0,2-4 0,-4 5 0,-4 5 0,-7 8 0,6-5 0,-56 49 0,3 3 0,2 2 0,-79 111 0,119-148 0,1 1 0,1 1 0,2 0 0,0 1 0,-9 31 0,20-43 0,9-9 0,-6-4 0,0-1 0,0 1 0,0-1 0,0 1 0,-1-1 0,1 0 0,0 0 0,0 0 0,0 0 0,1-1 0,17-14 0,-1-1 0,0-1 0,18-22 0,-13 13 0,17-22 0,48-73 0,-80 108 0,-8 13 0,2-4 0,0 0 0,0 1 0,1-1 0,-1 1 0,1 0 0,0 0 0,0 0 0,0 1 0,1 0 0,5-4 0,-10 7 0,0 0 0,0 0 0,0-1 0,1 1 0,-1 0 0,0 0 0,0 0 0,0 0 0,0 0 0,1 0 0,-1 0 0,0 0 0,0 0 0,0 0 0,1 0 0,-1 0 0,0 0 0,0 0 0,0 0 0,1 0 0,-1 0 0,0 0 0,0 0 0,0 0 0,0 1 0,1-1 0,-1 0 0,0 0 0,0 0 0,0 0 0,0 0 0,0 0 0,1 0 0,-1 1 0,0-1 0,0 0 0,0 0 0,0 0 0,0 0 0,0 1 0,0-1 0,0 0 0,1 0 0,-1 11 0,0-10 0,-3 83 0,-3 0 0,-5-1 0,-3 0 0,-43 140 0,51-204 0,0-1 0,-1 0 0,-2 0 0,1-1 0,-2 0 0,0-1 0,-1 0 0,-1 0 0,-1-1 0,-20 19 0,31-32 0,0 0 0,-1 0 0,1 0 0,-1 0 0,0-1 0,0 1 0,1-1 0,-1 0 0,0 0 0,0 0 0,0 0 0,0 0 0,0 0 0,0-1 0,-1 0 0,1 1 0,0-1 0,0-1 0,0 1 0,0 0 0,0-1 0,0 1 0,0-1 0,0 0 0,0 0 0,-3-1 0,1-1 0,0 0 0,1 0 0,0 0 0,-1 0 0,1-1 0,0 0 0,1 1 0,-1-1 0,1-1 0,-1 1 0,1 0 0,1-1 0,-1 0 0,-3-7 0,-1-6 0,1 0 0,1 0 0,0-1 0,1 0 0,1 0 0,1 0 0,1 0 0,0-1 0,4-36 0,-2 46 0,1 1 0,0 0 0,0 0 0,0 0 0,1 1 0,1-1 0,-1 1 0,1-1 0,1 1 0,0 0 0,0 0 0,0 1 0,1 0 0,0 0 0,0 0 0,1 1 0,0 0 0,0 0 0,1 0 0,-1 1 0,1 0 0,16-6 0,-10 5 0,0 1 0,1 1 0,0 0 0,-1 1 0,1 1 0,0 0 0,1 1 0,-1 1 0,0 0 0,0 1 0,0 0 0,29 8 0,-8 0 1,-11-2 0,38 5 0,-53-12-3,-1 1 0,1-1 0,0 0-1,-1-1 1,1 0 0,-1-1 0,17-4-1,-13 1-109,0-1-1,-1 0 0,17-10 1,-7 1-3840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4:15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1368 8936,'0'0'6521,"14"-15"-6154,-1 3-276,13-14 232,41-52 1,-20 14 122,-4-1 0,-2-3 0,-4-1 0,-2-2 0,-4-1 0,23-80-1,-28 67 42,-5-2 1,16-127-1,-33 181-316,-1-1 0,-2 1 1,-1 0-1,-2-1 0,-9-49 1,11 80-146,-1 1 1,0-1 0,0 1 0,0-1-1,0 1 1,0 0 0,0-1-1,-1 1 1,1 0 0,-1 0 0,1 0-1,-1 0 1,-3-3 0,4 4-14,0 1 1,0-1 0,0 1-1,0-1 1,0 1-1,0 0 1,0-1 0,0 1-1,0 0 1,0 0-1,0 0 1,0-1 0,0 1-1,0 0 1,0 0-1,0 1 1,0-1 0,0 0-1,0 0 1,0 0-1,0 1 1,0-1 0,0 0-1,0 1 1,0-1-1,0 1 1,0-1 0,0 1-1,1 0 1,-1-1-1,0 1 1,0 0 0,1-1-1,-1 1 1,0 0-1,0 2 1,-12 13 72,1 1 0,1 1-1,0 0 1,2 1 0,-10 25 0,-30 106 178,49-149-262,-87 332 518,72-258-330,3 0 0,-3 117 0,15-162-121,1 0 0,1 0 0,2 0 0,1 0 0,2-1 1,0 0-1,24 56 0,-28-78-47,0-2-1,0 1 1,0 0-1,1 0 1,0-1 0,0 0-1,1 0 1,-1 0-1,1 0 1,0-1 0,8 6-1,-8-8-2,0 1-1,0-1 1,0 0-1,0 0 1,0 0-1,1-1 1,-1 0 0,1 0-1,-1 0 1,1-1-1,-1 0 1,1 0-1,-1 0 1,10-2-1,6-2 18,0-2 0,-1 0-1,0-1 1,0-1 0,-1 0-1,1-2 1,32-23 0,116-100 226,-161 126-248,34-29 98,-3-3 0,39-48 1,-58 59-18,-18 27-85,-1 0 0,1 0 0,0 1 0,-1-1-1,1 0 1,-1 0 0,0 0 0,1 0-1,-1 0 1,0 0 0,1 0 0,-1 0 0,0 0-1,0 0 1,0 0 0,0 0 0,0 0-1,0 0 1,0 0 0,0 0 0,0 0 0,-1 0-1,1 0 1,0 0 0,-1 0 0,1 0-1,-1-1 1,-1 2 2,0 0-1,1-1 1,-1 1 0,0 0-1,1 0 1,-1 1-1,0-1 1,1 0-1,-1 0 1,1 1 0,-1-1-1,0 1 1,1 0-1,-1-1 1,1 1 0,-1 0-1,1 0 1,0 0-1,-1 0 1,-1 1 0,-2 2 14,-25 15 22,0 1 0,2 2 0,0 1 1,2 1-1,1 1 0,0 1 0,2 1 1,1 2-1,-26 45 0,42-64-30,1 1-1,0-1 1,1 1-1,0 1 1,1-1-1,-2 12 1,4-20-12,1 0 1,-1 0 0,1 0 0,0 0 0,0 0 0,1 0-1,-1 0 1,1-1 0,-1 1 0,1 0 0,0 0-1,0 0 1,1 2 0,-1-3 0,1-1-1,-1 1 1,0-1-1,0 0 1,1 1-1,-1-1 1,1 0-1,-1 0 1,1 0-1,0 0 1,-1 0-1,1-1 1,0 1-1,-1 0 1,1-1-1,0 1 1,0-1-1,0 0 1,0 1 0,-1-1-1,1 0 1,3-1-1,1 1 7,0-1 0,0 0-1,0 0 1,0 0 0,0-1 0,-1 0-1,1 0 1,-1 0 0,1-1 0,-1 0 0,0 0-1,5-4 1,4-4 19,0-1 1,21-23-1,-13 10 19,-1-1-1,-1 0 1,25-46 0,-35 54 6,-1-1-1,-1 1 1,-1-2 0,0 1 0,-2-1 0,0 0-1,2-21 1,-7 26 59,0 15-114,0 0 1,0 0-1,0 0 1,0 0-1,0-1 1,0 1-1,0 0 1,0 0-1,-1 0 1,1 0-1,0 0 1,0 0-1,0 0 1,0 0-1,0 0 1,0 0-1,0 0 1,0 0-1,0 0 1,0 0-1,-1 0 1,1 0-1,0 0 1,0 0-1,0 0 1,0 0-1,0 0 0,0 0 1,0 0-1,0 0 1,-1 0-1,1 0 1,0 0-1,0 0 1,0 0-1,0 0 1,0 0-1,0 0 1,0 0-1,0 0 1,0 0-1,0 0 1,-1 0-1,1 0 1,0 0-1,0 0 1,0 0-1,0 1 1,0-1-1,0 0 1,0 0-1,0 0 1,0 0-1,0 0 1,0 0-1,0 0 1,0 0-1,-14 25 152,12-22-164,-5 12 26,-19 36 46,-21 63 1,42-100-51,0 0 0,1 1 0,1-1 0,1 1 0,0 0-1,0 0 1,2 0 0,0 0 0,3 26 0,-2-37-6,0-1-1,0 1 0,0-1 1,0 0-1,0 1 1,1-1-1,0 0 1,-1 0-1,1 0 1,0 0-1,1-1 0,-1 1 1,0 0-1,1-1 1,-1 0-1,5 3 1,-5-4-1,0 0 1,0 0 0,0 0-1,0 0 1,0 0 0,1-1-1,-1 1 1,0-1 0,1 1-1,-1-1 1,0 0 0,1 0-1,-1 0 1,0 0 0,1 0-1,-1-1 1,0 1 0,1-1-1,-1 0 1,0 1 0,0-1-1,0 0 1,1 0 0,-1 0-1,2-3 1,12-8 13,-1 0-1,-1-2 1,0 0 0,-1 0 0,21-30-1,-20 25-2,11-18 32,-2 0 0,-2-1-1,-1-1 1,25-69 0,-40 94-1,1 2 0,0-1 0,11-17 0,-19 34-28,1 0 1,0-1-1,-1 1 0,1 0 1,0 0-1,1-1 0,-1 7 1,-2 10 7,-3 4-5,-21 127 89,25-134-73,1 0 0,0 0 0,2 0 0,0 0 0,1 0 0,7 32 0,-8-47-30,-1-1 1,1 0-1,-1 1 1,1-1-1,-1 0 1,1 1-1,0-1 1,-1 0-1,1 0 0,0 0 1,0 0-1,0 0 1,1 1-1,-1-1-3,-1-1 0,1 0-1,-1 1 1,1-1 0,0 0-1,-1 0 1,1 0 0,0 1-1,-1-1 1,1 0 0,-1 0-1,1 0 1,0 0 0,-1 0-1,1 0 1,0 0 0,-1 0-1,1-1 1,0 1 0,0 0-1,3-3 13,1 1 0,-1-1 0,0 0-1,-1 0 1,1 0 0,4-5 0,-6 6-15,35-39 62,-1-1 0,-2-2 1,-2-1-1,-2-2 0,27-57 0,-51 91-20,0-1 0,7-26 0,-22 71 0,-3 11-17,-11 58 0,21-87-27,1-1 0,0 1 0,1 0 0,0-1 0,1 1 0,0-1 1,1 1-1,0-1 0,7 20 0,-7-27 3,0-1-1,0 1 1,0-1 0,1 1-1,-1-1 1,1 0 0,5 7-1,-7-11 0,0 1 0,0 0 1,0 0-1,0-1 0,0 1 0,0 0 0,0-1 0,0 1 0,0-1 0,0 0 0,1 1 1,-1-1-1,0 0 0,0 1 0,0-1 0,0 0 0,1 0 0,-1 0 0,0 0 0,0 0 1,0 0-1,1-1 0,-1 1 0,0 0 0,0-1 0,0 1 0,0 0 0,0-1 1,0 1-1,0-1 0,0 0 0,0 1 0,0-1 0,0 0 0,2-1 0,5-6 15,0-1-1,0 1 1,-1-1-1,0 0 1,11-20-1,-3 0 45,11-29 1,-14 25-41,-1-1 1,-2 0-1,-1-1 1,-2 0-1,2-47 1,-7 78-22,-1-1 0,0 1 0,0-1 0,-1 1 0,0-1 0,1 1 0,-2 0 0,1-1 0,0 1 0,-1 0 0,0 0 0,0 0 0,0 0 0,0 0 0,-3-3 0,5 7 0,0 0 0,0 0 0,0 0 0,0 0 0,1 0 0,-1 0 0,0 0 0,0 0 0,0 0 0,0-1 0,0 1 0,0 0 0,1 0 0,-1 0 0,0 0 0,0 0 0,0 0 0,0 0 0,0 0 0,0 0 0,0 0 0,1 0 0,-1-1 0,0 1 0,0 0 0,0 0 0,0 0 0,0 0 0,0 0 0,0 0 0,0-1 0,0 1 0,0 0 0,0 0 0,0 0 0,0 0 0,0 0 0,0-1 0,0 1 0,0 0 0,0 0 0,0 0 0,0 0 0,0 0 0,0-1 0,0 1 0,0 0 0,0 0 0,0 0 0,0 0 0,0 0 0,0 0 0,0-1 0,0 1 0,0 0 0,-1 0 0,1 0 0,0 0 0,0 0 0,0 0 0,0 0 0,0 0 0,-1-1 0,12 6 0,14 12 0,0-2 0,0-1 0,2 0 0,0-2 0,0-1 0,1-2 0,0 0 0,38 6 0,-61-15 0,0 0 0,0 1 0,0-2 0,1 1 0,-1 0 0,0-1 0,0 0 0,0 0 0,-1-1 0,1 1 0,0-1 0,0 0 0,-1 0 0,1-1 0,-1 1 0,0-1 0,6-5 0,-5 3 0,0 1 0,0-1 0,-1 0 0,0-1 0,0 1 0,0-1 0,-1 0 0,0 0 0,0 0 0,0 0 0,-1-1 0,3-9 0,-1 6 101,0 0-1,0 0 1,1 0 0,0 0-1,9-10 1,4-10-4726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44:17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223 468 10448,'0'0'2064,"-14"2"-1364,-117 18 1281,121-19-1548,-1 1 1,0 1-1,1-1 0,-1 2 0,-14 6 1,43-9 2496,76-3-2124,155-48 783,-40 6-210,76 22 235,-160 17-967,25-2 107,107-8 461,-47 1-281,7-1 291,-145 9-650,-26 3 65,54-11 1,-76 9-629,-12 3-11,0 0-1,0-1 1,0 0-1,0-1 1,-1 0-1,0-1 1,0 0-1,17-11 1,-14 7-1,-12 8 0,0-1 0,0 1 0,0-1 0,0 1 0,0-1 0,0 1 0,0-1 0,0 0 0,-1 0 0,3-3 0,-3 3 0,1 0 0,-1 0 0,1 0 0,-1 0 0,1 0 0,0 0 0,0 1 0,2-2 0,-2 1 0,0 1 0,0-1 0,0 1 0,0-1 0,-1 0 0,1 0 0,-1 0 0,1 0 0,0-2 0,6-2 0,24 0 0,-22 5 0,0 0 0,0 0 0,0 1 0,0 1 0,13 2 0,-10-2 0,1 0 0,18 0 0,31 4 0,-42-5 0,-23 0 0,-1-1 0,1 1 0,-1 0 0,1 0 0,-1-1 0,1 0 0,0 1 0,-1-1 0,-2-2 0,-6 0 0,-205-36 0,31 8 0,167 29 0,7 2 0,0-2 0,0 1 0,0-1 0,0-1 0,0 0 0,1 0 0,-16-8 0,21 9 0,-1 0 0,0 1 0,0-1 0,0 1 0,0 0 0,0 1 0,0-1 0,0 1 0,0 0 0,0 1 0,0-1 0,-10 4 0,12-4 0,1 1 0,-1 0 0,1 0 0,0 1 0,-1-1 0,1 1 0,0-1 0,-4 4 0,6-5 0,0 1 0,1-1 0,-1 1 0,1-1 0,-1 1 0,1-1 0,-1 1 0,1-1 0,0 1 0,-1-1 0,1 1 0,-1-1 0,1 1 0,0 0 0,0-1 0,-1 1 0,1 0 0,0-1 0,0 1 0,0 0 0,0-1 0,0 1 0,0 0 0,0-1 0,0 1 0,0 0 0,0-1 0,0 1 0,0 0 0,0-1 0,1 1 0,-1 0 0,0-1 0,0 1 0,1 0 0,-1-1 0,0 1 0,1-1 0,-1 1 0,1-1 0,-1 1 0,1-1 0,-1 1 0,1-1 0,-1 1 0,1-1 0,-1 0 0,2 1 0,19 14 0,0-1 0,1-1 0,1-1 0,0-1 0,0-2 0,34 11 0,153 27 0,-118-29 0,-37-9 0,62 2 0,-66-7 0,76 15 0,-106-13 0,-26-4 0,0 0 0,-1-1 0,1 1 0,-11 1 0,16-3 0,-335 93 0,303-80 0,0 1 0,2 1 0,-49 33 0,14-8 0,63-39 0,0 1 0,-1-1 0,1 1 0,-1-1 0,1 0 0,-1 0 0,1 0 0,-1-1 0,0 1 0,1 0 0,-1-1 0,0 0 0,1 0 0,-1 0 0,-5 0 0,7-1 0,1 0 0,-1 0 0,1 0 0,0 0 0,-1 0 0,1 0 0,0 0 0,0 0 0,0 0 0,0 0 0,0 0 0,0 0 0,0 0 0,0 0 0,0 0 0,0 0 0,1 0 0,-1 0 0,1-2 0,0-4 0,8-51 0,2-10 0,4-105 0,-15 156 0,-2-1 0,0 1 0,0 0 0,-2 1 0,0-1 0,-1 1 0,-1 0 0,0 0 0,-12-21 0,-13-27-3935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8:11:16.50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3869 799 0,'482'-799'0,"-4833"970"0,8220 457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8:11:22.91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1 208,'6'-1,"1"0,-1-1,0 1,0-1,1-1,-1 1,9-6,16-5,423-113,-372 109,0 4,130-5,169 20,-137 2,16 16,-9 1,-204-18,-1 2,89 22,16 2,-46-15,230 33,-190-16,-82-16,116 13,-107-24,5 0,130 23,-103-7,2-5,110 1,216-16,-211-3,-87 4,-1 5,213 39,2 10,-158-24,-64-7,-503-21,-183 9,-601 13,828-26,-10 21,10 1,227-20,-316-5,212-14,-27-1,18 19,-52-3,102-15,-25-1,-6 17,82 2,-201-24,284 19,18 3,0 0,0-2,-17-5,9-2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8:11:25.67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0 124,'85'-4,"-1"-5,-1-3,87-24,-89 16,2 4,0 4,105-3,610 19,-763-2,0 2,0 2,0 1,50 17,54 11,-91-24,70 27,-48-15,-39-11,0 1,0 1,-1 2,31 22,-47-31,0 0,1-1,0 0,0-1,0-1,1-1,-1 0,1-1,16 1,15-2,83-9,-9-17,-86 17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8:11:34.11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1 325,'44'-2,"86"-15,19-3,426 17,-298 6,672-3,-885 3,85 14,-83-7,76 1,-41-12,-40-1,-1 3,109 15,-94-3,131 3,77-17,-103-2,976 3,-1115-2,-1-2,50-11,-47 7,71-5,607 12,-345 3,-262 0,143 21,206 34,-351-38,-66-11,83 6,529-13,-306-3,-312 4,0 2,45 10,54 5,446-15,-301-7,165-21,-239 11,-78 7,112-28,158-11,-144 8,34-3,-216 32,0-3,-1-3,121-41,-147 43,70-10,34-7,-46 5,186-18,4 0,-216 29,1 4,0 3,90 5,-150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9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66 10752,'0'0'8842,"-13"-2"-8205,-79-20 568,-49-10 1128,120 28-1872,0 1 0,0 2 0,0 0 0,0 1 0,-1 1 1,1 1-1,0 0 0,-27 8 0,43-8-319,0 0 0,0 0 0,0 1 1,0 0-1,0 0 0,1 0 0,-1 0 0,1 1 0,0-1 0,0 1 0,0 0 0,0 1 0,1-1 1,0 1-1,0-1 0,-5 10 0,5-7 2,1 0 0,-1 1 0,1-1 0,0 1 0,1 0 0,-1 0 0,2 0 0,-1-1 0,1 1 0,0 0 0,2 10 0,2 3-70,1 1 0,1-2 0,1 1 0,1-1 0,10 21 0,59 95 176,-70-124-248,5 8-2,66 119 0,-68-117 0,-2-1 0,0 2 0,-1-1 0,7 42 0,-11-49 0,0 1 0,-2 0 0,0 0 0,-1 0 0,-1 0 0,0 0 0,-1 0 0,0 0 0,-10 28 0,5-23 0,-11 23 0,17-42 0,0 1 0,-1-1 0,1 0 0,0 0 0,-1 0 0,1 0 0,-1-1 0,0 1 0,0 0 0,0-1 0,0 1 0,0-1 0,0 1 0,0-1 0,-3 1 0,5-2 0,0 0 0,0 0 0,-1 0 0,1 0 0,0 0 0,0 0 0,0 0 0,-1 0 0,1 0 0,0 0 0,0 0 0,-1 0 0,1 0 0,0 0 0,0 0 0,0 0 0,-1 0 0,1 0 0,0 0 0,0 0 0,0-1 0,0 1 0,-1 0 0,1 0 0,0 0 0,0 0 0,0 0 0,0-1 0,0 1 0,-1 0 0,1 0 0,0 0 0,0-1 0,0 1 0,0 0 0,0 0 0,0 0 0,0-1 0,0 1 0,-2-14 0,6-16 0,-4 29 0,11-51 907,-4 22-5228,-7 29 3724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8:11:39.234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0 286,'998'-65,"-630"22,-240 30,0 6,130 10,-71 0,-95-8,0-4,169-40,-105 17,-4 5,1 7,174-2,570 50,173-10,-681-21,-182 2,326 10,-275 26,9 0,385 57,-347-57,12 2,-224-21,153 6,93-19,-237-4,-92 3,-18 3,-22 4,-55 4,0-4,-148-5,138-4,-1186 1,577-3,274-19,38 0,-793 20,556 3,379-22,20 0,-276 22,241 21,147-10,56-5,-86 25,93-19,0-2,-69 5,-330-15,217-5,-364 3,567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8:11:48.787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1 365,'2'-2,"1"0,-1 0,1 0,0 0,0 1,-1-1,1 1,0 0,0 0,0 0,1 0,-1 0,6 0,10-2,438-59,-377 55,313-16,112-12,-378 13,55-6,24 9,164-6,1635 27,-1196-2,-491-21,-36 1,-207 15,74-14,-31 2,-55 10,336-26,309 33,-306 1,-360 1,1 3,41 8,-39-4,70 3,329-13,-1078 1,619 1,0 0,0 1,1 0,-1 2,0 0,-19 8,-85 44,17-7,64-34,0-1,-1-3,0-1,-1-2,0-1,-1-2,-60-1,11-6,-241 3,240 4,-146 26,144-14,0-4,-149 1,185-10,-1 1,-106 26,102-17,-1-3,-70 3,-584-11,343-6,-67 19,-453 10,640-27,218-1,-1-2,-43-10,-39-3,-43 8,-197 15,302 0,-103 27,98-18,-73 8,85-16,-81 24,81-18,-83 12,-434-15,337-13,-23 3,234-4,29-4,40-10,-49 18,492-111,-356 85,893-104,13 102,-928 29,208 8,-269-4,1 2,-2 3,100 32,-106-26,175 58,-176-62,0-2,92 8,431-14,-287-7,77-19,-10 1,1769 21,-915 1,-1168-1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8:12:26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24575,'0'0'-8191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8:12:56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1 24575,'-7'0'0,"-2"6"0,-6 3 0,-1 7 0,-5 7 0,-5 7 0,1 4 0,6 5 0,-2-6 0,-3-1 0,2 1 0,4 2 0,6-5-8191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8:12:44.3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398 227 24575,'-5'2'0,"0"-1"0,0-1 0,0 1 0,0-1 0,0 0 0,0 0 0,0 0 0,-7-2 0,-9 0 0,-5 2 0,0 2 0,-1 0 0,1 1 0,-34 10 0,50-10 0,0 0 0,0 1 0,0 0 0,0 0 0,1 1 0,-1 1 0,1-1 0,1 2 0,-1-1 0,1 1 0,0 0 0,1 1 0,-12 14 0,17-20 0,1 0 0,-1 0 0,1 0 0,0 0 0,-1 0 0,1 0 0,0 0 0,0 1 0,1-1 0,-1 0 0,0 1 0,1-1 0,-1 1 0,1-1 0,0 0 0,0 1 0,0-1 0,0 1 0,0-1 0,1 5 0,1-5 0,-1 1 0,0-1 0,1 0 0,-1-1 0,1 1 0,0 0 0,-1 0 0,1-1 0,0 1 0,0-1 0,0 1 0,0-1 0,0 0 0,1 0 0,-1 0 0,0 0 0,3 1 0,10 2 0,1-1 0,-1 0 0,1-1 0,0 0 0,16-2 0,41-1 0,37 1 0,-109-1 0,0 1 0,0 0 0,0 0 0,0 0 0,0 0 0,0 0 0,-1 0 0,1 0 0,0 1 0,0-1 0,0 0 0,0 0 0,0 1 0,-1-1 0,1 0 0,0 1 0,0-1 0,0 1 0,-1-1 0,1 1 0,0 0 0,-1-1 0,1 1 0,-1-1 0,1 1 0,0 0 0,-1 0 0,1-1 0,-1 2 0,0 0 0,0-1 0,-1 0 0,1 0 0,-1 1 0,1-1 0,-1 0 0,1 0 0,-1 1 0,0-1 0,0 0 0,0 0 0,0 0 0,0 0 0,0 0 0,0 0 0,-1 0 0,-49 33 0,-27 0 0,47-22 0,1 2 0,-33 20 0,55-30 0,0 1 0,1 1 0,0 0 0,0 0 0,1 0 0,-1 1 0,1 0 0,1 0 0,-1 0 0,1 1 0,1 0 0,-7 13 0,10-19 0,0 1 0,0 1 0,0-1 0,0 0 0,0 0 0,1 0 0,-1 0 0,1 1 0,0-1 0,0 0 0,0 0 0,0 1 0,1-1 0,-1 0 0,1 0 0,0 0 0,0 1 0,0-1 0,0 0 0,1 0 0,2 4 0,-1-3 0,1 1 0,0-1 0,1 0 0,-1-1 0,0 1 0,1-1 0,0 1 0,0-1 0,0-1 0,0 1 0,8 2 0,8 2 0,1-1 0,0-1 0,0-1 0,0-1 0,30 1 0,-27-3 0,57-1 0,-75-1 0,-1 0 0,1 0 0,-1-1 0,1 1 0,-1-1 0,0-1 0,0 1 0,0-1 0,0 0 0,5-4 0,-2 1 0,0 0 0,0 0 0,-1-1 0,0 0 0,0 0 0,-1-1 0,0 0 0,0 0 0,-1-1 0,0 0 0,8-16 0,-7 9 0,0 1 0,1 0 0,1 0 0,1 1 0,0 0 0,0 1 0,2 0 0,0 1 0,13-12 0,-20 20 0,1 0 0,-1 0 0,1 0 0,0 1 0,0-1 0,0 1 0,0 1 0,0-1 0,1 1 0,-1 1 0,1-1 0,0 1 0,-1 0 0,1 0 0,0 1 0,0 0 0,-1 0 0,1 1 0,0-1 0,-1 2 0,1-1 0,0 1 0,-1 0 0,0 0 0,9 4 0,-9-2 0,0-1 0,-1 0 0,1 1 0,-1 0 0,0 0 0,-1 1 0,1 0 0,-1-1 0,1 1 0,-2 1 0,1-1 0,3 7 0,2 6 0,-1 0 0,9 31 0,-15-37 0,2 0 0,0-1 0,0 1 0,1-1 0,1 0 0,0 0 0,0-1 0,1 0 0,9 11 0,-15-20 0,-1 0 0,1-1 0,-1 1 0,1-1 0,0 1 0,-1-1 0,1 1 0,0-1 0,-1 1 0,1-1 0,0 1 0,0-1 0,0 0 0,-1 0 0,1 1 0,0-1 0,0 0 0,0 0 0,0 0 0,-1 0 0,1 0 0,0 0 0,0 0 0,0 0 0,0 0 0,-1 0 0,2-1 0,0 0 0,-1 0 0,1 0 0,-1 0 0,1-1 0,-1 1 0,1 0 0,-1-1 0,0 1 0,0-1 0,0 1 0,0-1 0,1-1 0,20-57 0,-20 53 0,3-10 0,1 1 0,0-1 0,2 1 0,15-26 0,-19 37 0,-1-1 0,1 1 0,0 0 0,0 0 0,1 1 0,-1-1 0,1 1 0,0 0 0,0 0 0,0 1 0,1-1 0,-1 1 0,1 1 0,0-1 0,0 1 0,9-3 0,-13 5 0,-1 0 0,1 0 0,0 0 0,0 0 0,-1 1 0,1-1 0,0 0 0,-1 1 0,1-1 0,-1 1 0,1 0 0,-1 0 0,1-1 0,-1 1 0,1 0 0,-1 0 0,0 0 0,1 0 0,-1 1 0,0-1 0,0 0 0,0 1 0,0-1 0,0 0 0,0 1 0,0-1 0,-1 1 0,1-1 0,0 1 0,-1 0 0,1-1 0,-1 1 0,0 0 0,1-1 0,-1 4 0,2 8 0,0 1 0,-1 0 0,0 16 0,-1-23 0,-5 432 0,5-994 0,-1 543 0,1 1 0,1 0 0,0-1 0,0 1 0,1 0 0,0 0 0,1 0 0,1 0 0,0 0 0,0 1 0,1 0 0,0 0 0,0 0 0,1 0 0,1 1 0,0 0 0,0 0 0,1 1 0,0 0 0,0 0 0,1 1 0,0 0 0,0 0 0,18-9 0,-25 15 0,-1 0 0,1 0 0,-1 1 0,1-1 0,-1 1 0,1-1 0,0 1 0,-1-1 0,1 1 0,0 0 0,-1 0 0,1 0 0,0 0 0,0 0 0,-1 0 0,1 0 0,0 1 0,-1-1 0,1 1 0,0-1 0,-1 1 0,1-1 0,-1 1 0,1 0 0,-1 0 0,1 0 0,-1 0 0,0 0 0,1 0 0,-1 0 0,0 0 0,0 1 0,0-1 0,0 0 0,0 1 0,0-1 0,0 1 0,0-1 0,-1 1 0,1-1 0,0 1 0,-1 0 0,0-1 0,1 1 0,-1 0 0,0 1 0,2 4 0,-1 0 0,0-1 0,0 1 0,-1 0 0,0 0 0,0 0 0,0 0 0,-1 0 0,0 0 0,-3 9 0,2-12 0,0 0 0,0-1 0,-1 1 0,1-1 0,-1 0 0,1 0 0,-1 0 0,0 0 0,0 0 0,-1 0 0,1-1 0,0 0 0,-1 1 0,0-1 0,1-1 0,-1 1 0,0 0 0,0-1 0,-7 2 0,6-2 0,-1 1 0,1 0 0,0 0 0,0 1 0,0 0 0,0 0 0,0 0 0,-5 5 0,9-7 0,1 0 0,0-1 0,-1 1 0,1 0 0,0 0 0,0 0 0,0 0 0,0 0 0,0 0 0,0-1 0,0 1 0,0 0 0,0 0 0,0 0 0,0 0 0,1 0 0,-1-1 0,0 1 0,0 0 0,1 0 0,-1 0 0,1-1 0,-1 1 0,1 0 0,-1 0 0,1-1 0,-1 1 0,1-1 0,0 1 0,-1 0 0,1-1 0,0 1 0,-1-1 0,1 1 0,0-1 0,1 1 0,32 21 0,-32-21 0,14 7 0,1 0 0,0-1 0,0-1 0,0-1 0,1 0 0,0-1 0,0-1 0,0-1 0,0 0 0,0-2 0,0 0 0,27-3 0,-33 2 0,-1-1 0,1 0 0,-1-1 0,0 0 0,0-1 0,0 0 0,0-1 0,0 0 0,-1 0 0,0-1 0,0-1 0,-1 1 0,0-2 0,0 1 0,-1-1 0,1-1 0,-2 1 0,1-1 0,-1-1 0,7-13 0,-10 18 0,-8 15 0,-17 40 0,-10 23 0,7-32 0,10-28 0,14-13 0,-1 0 0,1 0 0,0 0 0,-1 0 0,1-1 0,0 1 0,-1 0 0,1 0 0,0-1 0,-1 1 0,1 0 0,0-1 0,-1 1 0,1 0 0,0 0 0,0-1 0,0 1 0,-1-1 0,1 1 0,0 0 0,0-1 0,0 1 0,0 0 0,0-1 0,0 1 0,-1-1 0,1 1 0,0 0 0,0-1 0,0 1 0,0-1 0,1 1 0,-1 0 0,0-1 0,0 1 0,0-1 0,0 1 0,0 0 0,0-1 0,1 0 0,0-8 0,1 0 0,1-1 0,-1 1 0,2 0 0,-1 0 0,9-15 0,-8 18 0,0-1 0,-1 1 0,0-1 0,0 1 0,-1-1 0,0 0 0,0 0 0,0 0 0,-1 0 0,0 0 0,-1-1 0,0 1 0,0-10 0,0 16 0,0 0 0,0 1 0,0-1 0,-1 0 0,1 0 0,0 0 0,0 1 0,0-1 0,-1 0 0,1 0 0,0 1 0,-1-1 0,1 0 0,-1 1 0,1-1 0,-1 0 0,1 1 0,-1-1 0,0 1 0,1-1 0,-1 0 0,0 1 0,1 0 0,-1-1 0,0 1 0,1-1 0,-1 1 0,0 0 0,0 0 0,0-1 0,1 1 0,-1 0 0,0 0 0,0 0 0,0 0 0,1 0 0,-1 0 0,0 0 0,0 0 0,0 0 0,0 0 0,1 1 0,-1-1 0,0 0 0,0 0 0,1 1 0,-1-1 0,0 1 0,0-1 0,1 0 0,-1 1 0,1-1 0,-1 1 0,0 0 0,0 0 0,-4 3 0,0 0 0,1 0 0,0 1 0,-1 0 0,1 0 0,-3 5 0,0 3 0,0 1 0,1 0 0,1 0 0,0 1 0,1-1 0,1 1 0,-3 26 0,3-12 0,2 0 0,1 1 0,4 30 0,-4-57 0,0 0 0,0-1 0,0 1 0,1 0 0,-1-1 0,1 1 0,-1-1 0,1 1 0,0 0 0,0-1 0,0 0 0,1 1 0,-1-1 0,0 0 0,1 1 0,0-1 0,-1 0 0,1 0 0,0 0 0,0-1 0,0 1 0,0 0 0,1-1 0,-1 1 0,0-1 0,1 0 0,-1 0 0,4 2 0,-2-3 0,1 0 0,-1 0 0,1 0 0,-1-1 0,1 1 0,-1-1 0,1 0 0,-1 0 0,1-1 0,-1 1 0,0-1 0,0 0 0,0 0 0,0 0 0,7-6 0,1-1 0,-1 0 0,0-1 0,-1 0 0,0 0 0,0-1 0,-1-1 0,-1 1 0,0-2 0,0 1 0,-1-1 0,7-18 0,15-26 0,-27 53 0,0 0 0,1 1 0,0-1 0,-1 0 0,1 1 0,1 0 0,-1 0 0,0 0 0,1 0 0,-1 0 0,7-2 0,-9 4 0,0 1 0,0 0 0,0 0 0,1 0 0,-1 0 0,0 1 0,0-1 0,0 0 0,1 0 0,-1 1 0,0-1 0,0 1 0,0-1 0,0 1 0,0-1 0,0 1 0,0-1 0,0 1 0,0 0 0,0 0 0,0 0 0,0 0 0,-1-1 0,1 1 0,0 0 0,0 0 0,-1 0 0,1 1 0,-1-1 0,1 1 0,15 36 0,-7 24 0,-9-54 0,0 0 0,0-1 0,1 1 0,0-1 0,1 1 0,0-1 0,0 1 0,0-1 0,1 0 0,0 0 0,1 0 0,5 9 0,-7-14 0,0-1 0,1 1 0,-1-1 0,1 1 0,0-1 0,-1 0 0,1 0 0,0 0 0,0 0 0,-1 0 0,1-1 0,0 1 0,0-1 0,0 0 0,0 0 0,0 0 0,0 0 0,0 0 0,0-1 0,5-1 0,4 0 0,1-2 0,-1 0 0,15-7 0,3-1 0,1 1 0,40-8 0,-66 17 0,1 0 0,-1 0 0,0 0 0,0-1 0,1 0 0,5-4 0,16-8 0,-26 14 0,-1 1 0,1 0 0,-1 0 0,1 0 0,-1 1 0,0-1 0,1 0 0,-1 0 0,1 0 0,-1 0 0,1 0 0,-1 1 0,1-1 0,-1 0 0,1 0 0,-1 1 0,0-1 0,1 0 0,-1 0 0,0 1 0,1-1 0,-1 1 0,0-1 0,1 0 0,-1 1 0,0-1 0,0 1 0,1-1 0,-1 0 0,0 1 0,0-1 0,0 1 0,0-1 0,0 1 0,1-1 0,-1 1 0,0 0 0,6 30 0,-2-13 0,-1-13 0,0-1 0,0 0 0,0 0 0,1 0 0,-1 0 0,1-1 0,0 1 0,0-1 0,1 0 0,-1 0 0,1-1 0,-1 1 0,1-1 0,0 0 0,0 0 0,0 0 0,0-1 0,0 0 0,0 0 0,0 0 0,1-1 0,8 0 0,-6 1 0,0-1 0,0 0 0,-1 0 0,1-1 0,0 0 0,0-1 0,0 1 0,-1-2 0,1 1 0,-1-1 0,1 0 0,-1 0 0,0-1 0,10-7 0,14-31 0,-28 36 0,0 1 0,1-1 0,-1 1 0,1 0 0,0 0 0,9-7 0,-12 11 0,-1 1 0,1 0 0,-1-1 0,1 1 0,-1 0 0,1-1 0,-1 1 0,1 0 0,-1 0 0,1 0 0,0 0 0,-1-1 0,1 1 0,-1 0 0,1 0 0,0 0 0,-1 0 0,1 0 0,-1 0 0,1 1 0,0-1 0,-1 0 0,1 0 0,-1 0 0,1 0 0,-1 1 0,1-1 0,-1 0 0,1 1 0,0-1 0,12 20 0,0 25 0,-13-44 0,7 24 0,-5-35 0,5-26 0,-4 28 0,1 0 0,-1 1 0,1-1 0,0 1 0,1-1 0,0 1 0,11-12 0,-15 18 0,-1 0 0,1 1 0,0-1 0,0 0 0,0 0 0,0 1 0,0-1 0,0 1 0,0-1 0,0 1 0,1-1 0,-1 1 0,0 0 0,0-1 0,0 1 0,0 0 0,0 0 0,1 0 0,-1 0 0,0 0 0,0 0 0,0 0 0,1 0 0,0 1 0,0 0 0,0 1 0,0-1 0,0 1 0,-1-1 0,1 1 0,0 0 0,-1 0 0,1 0 0,-1 0 0,0 0 0,1 0 0,-1 0 0,0 0 0,-1 1 0,1-1 0,0 0 0,0 3 0,7 48 0,-2-16 0,-6-37 0,0 0 0,0 0 0,0 0 0,1 1 0,-1-1 0,0 0 0,0 0 0,0 0 0,0 0 0,1 0 0,-1 0 0,0 0 0,0 0 0,0 0 0,1 0 0,-1 0 0,0 0 0,0 0 0,0 0 0,0 0 0,1 0 0,-1 0 0,0 0 0,0-1 0,0 1 0,0 0 0,1 0 0,-1 0 0,0 0 0,0 0 0,0 0 0,0 0 0,0-1 0,0 1 0,1 0 0,-1 0 0,0 0 0,0 0 0,0 0 0,0-1 0,0 1 0,0 0 0,0 0 0,0 0 0,0 0 0,0-1 0,0 1 0,0 0 0,0 0 0,11-28 0,-10 27 0,5-17 0,0 0 0,16-29 0,-21 44 0,1 0 0,-1 0 0,1 0 0,0 1 0,0-1 0,0 0 0,0 1 0,0-1 0,1 1 0,-1 0 0,1 0 0,-1 0 0,1 0 0,0 0 0,0 1 0,0-1 0,0 1 0,0-1 0,0 1 0,0 0 0,0 1 0,0-1 0,7 0 0,-8 1 0,0 0 0,-1 1 0,1-1 0,-1 1 0,1 0 0,-1-1 0,1 1 0,-1 0 0,1 0 0,-1 0 0,0 0 0,1 0 0,-1 0 0,0 0 0,0 0 0,0 1 0,0-1 0,0 0 0,0 1 0,1 1 0,16 40 0,-16-37 0,0 0 0,0-1 0,1 1 0,0 0 0,0-1 0,6 10 0,-7-13 0,0 0 0,-1-1 0,1 1 0,0 0 0,0-1 0,0 1 0,0-1 0,0 1 0,1-1 0,-1 0 0,0 0 0,1 0 0,-1 0 0,0-1 0,1 1 0,4 0 0,-6-1 0,1-1 0,-1 1 0,1 0 0,-1-1 0,1 1 0,-1-1 0,1 0 0,-1 1 0,0-1 0,1 0 0,-1 0 0,0 0 0,0 0 0,1 0 0,-1 0 0,0 0 0,0 0 0,0 0 0,1-3 0,3-5 0,-1 0 0,0 0 0,0 0 0,-1-1 0,0 1 0,2-16 0,-2 7 0,1 0 0,1 0 0,1 1 0,0 0 0,2 0 0,0 0 0,0 1 0,15-19 0,-15 19 0,1 1 0,-2-1 0,0 0 0,-2-1 0,8-32 0,2-2 0,-7 13 0,-1 0 0,-1-1 0,-2 0 0,-2 0 0,-5-56 0,1 244 0,4 133 0,1-258 0,1-1 0,1 1 0,1-1 0,2 0 0,10 24 0,-14-41-72,0 1 1,1-1-1,0-1 0,0 1 0,0-1 0,1 0 0,0 0 0,0 0 1,0-1-1,0 0 0,1 0 0,0 0 0,-1-1 0,1 0 0,1-1 1,-1 0-1,0 0 0,9 2 0,-33-5-6754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8:12:47.2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0 192 24575,'7'0'0,"9"0"0,9 0 0,7 0 0,5 0 0,3-7 0,1-2 0,1-6 0,7-15 0,2-2 0,-1 4 0,-2 8 0,-9-1 0,-5 4 0,-14 5 0,-12 11 0,-12 6 0,-7 2-8191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8:13:01.9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1 24575,'7'0'0,"-5"0"0,-9 0 0,-17 0 0,-5 7 0,3 9 0,-2 1 0,5-1-8191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6:13.5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2457 24484,'15657'-2457'0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6:22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9114 24575,'38'1'0,"0"-2"0,0-2 0,0-2 0,0-1 0,45-13 0,-25 4 0,0 3 0,1 2 0,82-3 0,-84 9 0,-15-3 0,-1-1 0,0-2 0,63-23 0,-22 6 0,-35 15 0,0 1 0,0 3 0,79-3 0,148 12 0,-110 3 0,-2-2 0,223-5 0,-321-4 0,110-27 0,-116 21 0,1 1 0,81-4 0,105 16 0,34-2 0,-216-2 0,0-2 0,88-21 0,13-10 0,-76 19 0,-1-3 0,122-47 0,125-46 0,-68 26 0,-212 70 0,0 1 0,2 3 0,-1 3 0,67-6 0,-25 6 0,-1-4 0,0-5 0,-1-4 0,-1-4 0,-2-4 0,-1-4 0,153-86 0,64-73 0,-272 173 0,1 2 0,40-16 0,-38 19 0,181-71 0,-107 45 0,45-16 0,147-63 0,-262 101 0,-1-2 0,-1-2 0,-2-1 0,71-61 0,-73 51 0,-1-1 0,-2-2 0,35-52 0,-49 58 0,-2-1 0,-1 0 0,-2-2 0,18-58 0,2-5 0,27-46 0,-35 85 0,-2 0 0,-3-2 0,17-74 0,4-129 0,-39 236 0,2 0 0,1 1 0,1-1 0,2 2 0,23-50 0,84-121 0,-78 139 0,-3-2 0,30-70 0,-51 86 0,-1 0 0,-3-1 0,7-59 0,1 0 0,-7 44 0,59-238 0,-56 251 0,2 0 0,2 1 0,3 1 0,29-47 0,100-109 0,-14 22 0,-116 143 0,-1 0 0,23-62 0,-24 52 0,31-56 0,159-313 0,-95 178 0,-103 218 0,1 0 0,1 0 0,1 2 0,1-1 0,17-16 0,90-74 0,-68 63 0,-23 24 0,1 0 0,1 2 0,1 2 0,0 1 0,58-19 0,-6 0 0,334-183 0,-304 141 0,-85 55 0,0 1 0,2 2 0,45-22 0,214-61 0,5-3 0,-96 34 0,-145 56 0,-2-3 0,0-2 0,-2-2 0,51-31 0,-80 36 0,-1-1 0,-1-1 0,0 0 0,-2-2 0,0 0 0,20-33 0,40-45 0,76-92 0,-112 144 0,-5 5 0,53-48 0,-77 80 0,0 0 0,0 0 0,1 1 0,1 1 0,-1 1 0,1 0 0,1 1 0,23-6 0,212-66 0,-248 78 0,243-51 0,-221 47 0,-2 0 0,1-2 0,36-16 0,-40 15 0,1 0 0,0 1 0,0 1 0,45-6 0,-52 10 0,0 0 0,0 0 0,0-1 0,0-1 0,-1-1 0,1 0 0,-1-1 0,25-14 0,93-41 0,-62 32 0,-29 13 0,1 3 0,1 1 0,0 2 0,0 2 0,1 2 0,0 2 0,87 3 0,-107-1 0,0 0 0,-1-2 0,1-1 0,-1 0 0,43-17 0,-38 11 0,0 2 0,1 2 0,34-5 0,85-17 0,-84 15 0,-47 10 0,0-1 0,0 0 0,0-1 0,-1-1 0,0 0 0,-1-1 0,0-1 0,0 0 0,-1-2 0,0 1 0,0-2 0,19-21 0,-26 27 0,19-22 0,1 1 0,1 1 0,1 2 0,1 1 0,2 1 0,38-20 0,1 8-73,-25 10-357,1 3-1,64-21 0,-76 33-6395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6:27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7267 24575,'34'-2'0,"-1"-1"0,0-2 0,0-1 0,0-1 0,-1-2 0,0-1 0,0-2 0,32-17 0,65-20 0,-82 32 0,49-23 0,-48 19 0,0 3 0,0 2 0,101-19 0,15-4 0,-99 22 0,0 2 0,0 4 0,1 2 0,134 1 0,-169 7 0,1-1 0,-1-1 0,59-15 0,87-36 0,-134 39 0,73-16 0,8-2 0,-15-8 0,190-57 0,247-8 0,-318 65 0,-214 39 0,25-5 0,0-2 0,50-17 0,-78 21 0,1 0 0,-1 0 0,0-1 0,0 0 0,-1-1 0,1-1 0,-2 0 0,1 0 0,-1 0 0,0-1 0,12-17 0,84-122 0,128-243 0,-189 305 0,217-403 0,-205 408 0,4 2 0,109-113 0,-114 132 0,-31 37 0,1 1 0,2 1 0,0 1 0,49-26 0,30-23 0,-93 60 0,198-160 0,-186 146 0,-2-2 0,0-1 0,-1-1 0,-2 0 0,33-59 0,191-391 0,-225 434 0,-2-1 0,-2-1 0,13-59 0,14-140 0,-31 171 0,1 1 0,2 1 0,4 0 0,34-86 0,190-472 0,-196 509 0,81-183 0,-48 120 0,13-10 0,-76 156 0,-2 0 0,-1-1 0,-2-1 0,-2 0 0,-1 0 0,-3-1 0,0 0 0,-3-66 0,-5-732 0,3 826-273,1 0 0,0 1 0,0-1 0,4-14 0,4-1-6553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3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14464,'0'0'2119,"65"-52"-1551,-18 33 0,12 6-184,2 0 8,6 4-64,1 7-8,-9 2-40,-5 2 8,-3 5-80,-18 0-8,-7 3-144,-11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1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16879,'0'0'5656,"16"1"-4950,258 15 3044,-266-15-3657,24 2 1518,51-1 0,-73-3-1365,0 0-1,0 0 0,-1-1 0,1-1 1,-1 1-1,0-1 0,1-1 0,-2 0 1,15-8-1,-6 2-4257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6:34.3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553 2 24575,'-107'-1'0,"-119"4"0,212-1 0,0 1 0,1 0 0,-1 2 0,1-1 0,0 2 0,1 0 0,-18 10 0,-27 12 0,30-13 0,26-15 0,1 0 0,-1 0 0,0 0 0,1 1 0,-1-1 0,1 0 0,-1 0 0,0 1 0,1-1 0,-1 1 0,1-1 0,-1 0 0,1 1 0,-1-1 0,1 1 0,-1-1 0,1 1 0,0 0 0,-1-1 0,1 1 0,0-1 0,0 1 0,-1 0 0,1-1 0,0 1 0,0 0 0,0-1 0,0 1 0,-1-1 0,1 1 0,0 0 0,0-1 0,0 1 0,1 0 0,-1-1 0,0 1 0,0 0 0,0-1 0,1 2 0,3-2 0,-1 1 0,1-1 0,0 0 0,0 0 0,0-1 0,-1 1 0,1-1 0,0 0 0,0 0 0,-1 0 0,1-1 0,3-1 0,-4 2 0,25-11 0,-20 9 0,-1-1 0,1 1 0,0 1 0,-1 0 0,17-3 0,-21 5 0,0 0 0,-1 0 0,1 1 0,0-1 0,0 1 0,0-1 0,0 1 0,-1 0 0,1 0 0,0 0 0,-1 1 0,1-1 0,-1 0 0,1 1 0,-1 0 0,1 0 0,-1 0 0,0 0 0,0 0 0,3 4 0,17 21 0,-13-14 0,1-1 0,0 0 0,1 0 0,0-1 0,1-1 0,0 0 0,1 0 0,18 10 0,-20-13 0,0 0 0,-1 1 0,0 0 0,0 1 0,12 14 0,23 20 0,-43-42 0,-1 1 0,1-1 0,0 0 0,-1 0 0,1 0 0,0 0 0,-1-1 0,1 1 0,0 0 0,0-1 0,0 1 0,0-1 0,-1 0 0,1 1 0,0-1 0,0 0 0,0 0 0,0 0 0,0-1 0,0 1 0,0 0 0,0-1 0,-1 1 0,1-1 0,0 1 0,0-1 0,0 0 0,-1 0 0,1 0 0,-1 0 0,1 0 0,0 0 0,-1-1 0,0 1 0,1 0 0,-1-1 0,0 1 0,0-1 0,0 1 0,0-1 0,0 0 0,0 1 0,1-3 0,6-12 0,-1 0 0,0 0 0,9-32 0,-8 21 0,8-10-93,-12 28-23,1 0 1,-2-1-1,1 1 0,-1-1 1,-1 0-1,1 0 0,-2-1 1,1 1-1,-2 0 1,1-16-1,-7-6-6710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6:38.6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548 224 24575,'-30'0'0,"0"-1"0,0-2 0,1-1 0,-38-10 0,51 10 0,0-1 0,1-1 0,0-1 0,1 0 0,-1-1 0,1 0 0,1-2 0,0 1 0,-18-18 0,10 8 0,0 0 0,0 2 0,-2 0 0,-26-14 0,48 30 0,0 0 0,-1 0 0,1 1 0,0-1 0,-1 0 0,1 1 0,-1-1 0,1 1 0,-1 0 0,1-1 0,-1 1 0,1 0 0,-1 0 0,1 0 0,-1 0 0,0 0 0,1 0 0,-1 0 0,1 1 0,-1-1 0,1 0 0,-1 1 0,1 0 0,0-1 0,-1 1 0,1 0 0,0-1 0,-1 1 0,1 0 0,0 0 0,0 0 0,-1 0 0,1 0 0,0 1 0,0-1 0,1 0 0,-1 0 0,0 1 0,0-1 0,0 0 0,1 1 0,-1-1 0,1 1 0,-1-1 0,1 1 0,0-1 0,-1 1 0,1 1 0,-3 11 0,1 0 0,1 1 0,0-1 0,1 16 0,0-20 0,2 19 0,2 0 0,1 0 0,1-1 0,1 0 0,12 31 0,-5-19 0,10 62 0,-21-84 0,-3-12 0,0-1 0,1 0 0,0 1 0,0-1 0,0 0 0,1 1 0,-1-1 0,1 0 0,1 0 0,-1 0 0,1 0 0,3 5 0,-5-10 0,-1 0 0,0 1 0,1-1 0,-1 0 0,1 0 0,-1 0 0,0 0 0,1 0 0,-1 0 0,1 0 0,-1 0 0,1 0 0,-1 0 0,0 0 0,1 0 0,-1 0 0,1 0 0,-1 0 0,0-1 0,1 1 0,-1 0 0,0 0 0,1 0 0,-1 0 0,0-1 0,1 1 0,-1 0 0,0-1 0,1 1 0,-1 0 0,0 0 0,0-1 0,1 1 0,-1 0 0,0-1 0,0 1 0,0-1 0,1 1 0,-1 0 0,0-1 0,0 1 0,0-1 0,0 1 0,0 0 0,0-1 0,0 1 0,0-1 0,0 0 0,7-27 0,-6 24 0,36-131 0,-35 128-72,1 0 1,0 0-1,0 0 0,0 0 0,1 1 0,0-1 0,1 1 0,-1 0 1,1 0-1,0 0 0,1 1 0,-1 0 0,1 0 0,0 0 0,0 1 1,1 0-1,-1 0 0,13-5 0,8 0-6754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8:58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23778,'0'1084'0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9:08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86 24575,'14'-1'0,"0"-1"0,0-1 0,0 0 0,-1-1 0,15-5 0,3-2 0,22-7 0,40-11 0,-86 27 0,1 1 0,-1 0 0,0 0 0,0 1 0,0 0 0,1 0 0,-1 1 0,0 0 0,0 0 0,13 5 0,-16-5 0,-1 0 0,0 0 0,0 1 0,0 0 0,0-1 0,-1 1 0,1 0 0,0 0 0,-1 1 0,0-1 0,1 1 0,-1-1 0,0 1 0,0-1 0,0 1 0,0 0 0,-1 0 0,1 0 0,-1 0 0,0 0 0,0 1 0,0-1 0,0 0 0,-1 0 0,1 1 0,-1-1 0,0 0 0,0 1 0,0-1 0,0 0 0,0 1 0,-1-1 0,0 0 0,1 1 0,-1-1 0,-2 3 0,-3 13 0,-1-1 0,-1-1 0,-1 1 0,-18 26 0,8-11 0,1 1 0,-15 41 0,32-72 0,-3 5 0,0-1 0,0 0 0,-1 0 0,0 0 0,0-1 0,0 0 0,-1 0 0,0 0 0,0-1 0,-1 1 0,1-1 0,-1-1 0,0 0 0,-14 7 0,-28 19 0,47-29 0,1-1 0,0 1 0,0 0 0,0 0 0,0-1 0,0 1 0,0 0 0,0 0 0,0 0 0,0 0 0,0 0 0,0 1 0,1-1 0,-1 0 0,0 0 0,1 0 0,-1 1 0,1-1 0,0 0 0,-1 1 0,1 0 0,0-1 0,0 0 0,1 0 0,-1 0 0,1 0 0,-1 0 0,1-1 0,-1 1 0,1 0 0,0-1 0,-1 1 0,1 0 0,0-1 0,0 1 0,-1 0 0,1-1 0,0 0 0,0 1 0,0-1 0,0 1 0,0-1 0,1 1 0,8 1 0,1 1 0,-1-2 0,20 2 0,-1-3 0,-16 0 0,1 0 0,-1 1 0,0 1 0,0 0 0,16 4 0,-26-4 0,0-1 0,0 0 0,0 1 0,0-1 0,0 1 0,0 0 0,0 0 0,0 0 0,-1 0 0,1 1 0,-1-1 0,0 1 0,0-1 0,0 1 0,0 0 0,0 0 0,0 0 0,-1 0 0,0 0 0,1 0 0,-1 0 0,0 0 0,0 1 0,-1-1 0,1 6 0,0 4 0,-1 1 0,-1-1 0,0 0 0,-1 1 0,-1-1 0,0 0 0,0 0 0,-1 0 0,-1-1 0,0 0 0,-1 0 0,-1 0 0,1 0 0,-2-1 0,-11 15 0,10-19 13,-1 0 0,1-1 0,-1 0 0,0-1 0,-1 0 0,1 0 0,-1-1 0,-17 4-1,-40 18-1493,45-13-5345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39:26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11 24575,'-5'2'0,"-1"0"0,0 0 0,1 0 0,-1 1 0,1 0 0,0 0 0,0 0 0,0 1 0,0-1 0,0 1 0,1 0 0,0 1 0,0-1 0,-5 7 0,-24 21 0,3-13 0,-35 26 0,63-43 0,0 0 0,-1 0 0,1 0 0,0 0 0,0 0 0,0 1 0,1-1 0,-1 1 0,0-1 0,1 1 0,0 0 0,0-1 0,-1 1 0,2 0 0,-1 0 0,0 0 0,1 0 0,-1 0 0,1 0 0,0 4 0,1-4 0,0 0 0,1 0 0,0 0 0,-1 0 0,1 0 0,0-1 0,1 1 0,-1 0 0,0-1 0,1 0 0,-1 1 0,1-1 0,0 0 0,0 0 0,0-1 0,0 1 0,0-1 0,5 2 0,61 22 0,-59-23 0,0 0 0,0-1 0,0 0 0,0-1 0,0 0 0,0 0 0,0-1 0,1 0 0,-1-1 0,13-4 0,-19 5 0,0 0 0,-1-1 0,1 1 0,-1-1 0,0 1 0,0-1 0,1 0 0,-1 0 0,0-1 0,-1 1 0,1-1 0,0 1 0,-1-1 0,1 0 0,-1 0 0,0 0 0,0 0 0,0 0 0,0-1 0,-1 1 0,1 0 0,-1-1 0,0 0 0,0 1 0,0-1 0,-1 1 0,1-1 0,-1 0 0,0 0 0,0 1 0,0-6 0,-15-28 0,10 28 0,11 26 0,57 115 0,-32-69 0,-29-59 0,-1 0 0,1-1 0,0 1 0,0-1 0,0 0 0,0 1 0,1-1 0,-1 0 0,1 0 0,0-1 0,0 1 0,0 0 0,0-1 0,0 0 0,1 0 0,-1 0 0,1 0 0,-1 0 0,1-1 0,0 0 0,-1 1 0,1-1 0,0-1 0,0 1 0,0-1 0,0 1 0,0-1 0,0 0 0,0 0 0,0-1 0,0 1 0,-1-1 0,1 0 0,0 0 0,6-3 0,-3 1 0,-1 0 0,1-1 0,-1 1 0,0-1 0,0-1 0,-1 1 0,1-1 0,-1 0 0,0-1 0,-1 1 0,1-1 0,-1 0 0,0 0 0,0 0 0,-1 0 0,0-1 0,0 1 0,0-1 0,1-9 0,2-29 0,-6 39 0,0-1 0,1 1 0,0-1 0,0 1 0,0-1 0,1 1 0,0 0 0,0-1 0,0 1 0,1 0 0,0 1 0,6-10 0,-8 14 0,-1 0 0,1 0 0,-1 1 0,1-1 0,0 0 0,-1 1 0,1-1 0,0 0 0,0 1 0,-1-1 0,1 1 0,0 0 0,0-1 0,0 1 0,0-1 0,-1 1 0,1 0 0,0 0 0,0-1 0,0 1 0,0 0 0,0 0 0,0 0 0,0 0 0,0 0 0,0 0 0,1 1 0,-1 0 0,1 0 0,-1 0 0,0 0 0,0 0 0,1 0 0,-1 0 0,0 0 0,0 0 0,0 1 0,-1-1 0,1 1 0,0-1 0,0 0 0,0 4 0,15 60 0,-15-57 0,1 4 0,3 17 0,1 1 0,1-1 0,18 45 0,-25-73 0,0 0 0,0 0 0,0-1 0,0 1 0,1 0 0,-1 0 0,0-1 0,1 1 0,-1 0 0,0-1 0,1 1 0,-1 0 0,1-1 0,-1 1 0,1 0 0,0-1 0,-1 1 0,1-1 0,-1 1 0,1-1 0,0 0 0,0 1 0,-1-1 0,1 0 0,0 1 0,0-1 0,-1 0 0,1 0 0,0 1 0,0-1 0,0 0 0,0-1 0,0 0 0,0 0 0,0 0 0,0 0 0,0-1 0,0 1 0,0 0 0,-1 0 0,1-1 0,0 1 0,-1 0 0,1-1 0,-1 1 0,0 0 0,1-2 0,7-58 0,-8 15 0,-1 25 0,1 1 0,4-37 0,-3 53 0,-1 0 0,1 1 0,0-1 0,0 1 0,0-1 0,0 1 0,1-1 0,-1 1 0,1 0 0,0 0 0,0 0 0,0 0 0,0 0 0,1 0 0,-1 1 0,1-1 0,0 1 0,-1-1 0,1 1 0,0 0 0,5-2 0,-6 3 0,0 0 0,0 1 0,0-1 0,-1 1 0,1-1 0,0 1 0,0 0 0,0 0 0,0 0 0,0 0 0,0 0 0,0 1 0,0-1 0,-1 0 0,1 1 0,0-1 0,0 1 0,0 0 0,-1 0 0,1 0 0,0-1 0,-1 2 0,1-1 0,-1 0 0,1 0 0,-1 0 0,1 1 0,-1-1 0,0 1 0,0-1 0,0 1 0,0-1 0,0 1 0,0 0 0,0-1 0,0 1 0,-1 0 0,2 3 0,3 11 0,0-1 0,-1 1 0,4 28 0,-4-18 0,6 35 0,8 30 0,-16-83 0,0 0 0,1-1 0,-1 1 0,2-1 0,-1 0 0,1 0 0,0 0 0,9 10 0,-13-17 0,0 1 0,1 0 0,-1-1 0,1 1 0,-1 0 0,1-1 0,-1 1 0,1-1 0,-1 1 0,1-1 0,0 1 0,-1-1 0,1 1 0,0-1 0,0 0 0,-1 1 0,1-1 0,0 0 0,0 0 0,-1 1 0,1-1 0,0 0 0,0 0 0,-1 0 0,1 0 0,0 0 0,0 0 0,0 0 0,-1 0 0,1-1 0,0 1 0,0 0 0,-1 0 0,1-1 0,0 1 0,0 0 0,-1-1 0,1 1 0,0 0 0,-1-1 0,1 1 0,0-1 0,-1 0 0,1 1 0,-1-1 0,1 1 0,0-2 0,17-40 0,-14 30 0,52-189 0,-5 15 0,-49 181 0,0 0 0,1 1 0,0-1 0,0 0 0,0 1 0,0 0 0,1 0 0,-1 0 0,1 0 0,0 0 0,1 1 0,-1 0 0,0 0 0,1 0 0,0 0 0,0 1 0,0 0 0,0 0 0,0 0 0,0 0 0,0 1 0,0 0 0,11-1 0,11 0 0,0 0 0,0 2 0,42 6 0,-41-4 0,-209 3 0,176-4 0,-1 0 0,1 0 0,-1 0 0,1 1 0,0 0 0,-1 0 0,1 1 0,0-1 0,0 1 0,1 0 0,-1 1 0,1-1 0,-1 1 0,1 0 0,0 0 0,-5 7 0,-2 4 0,0 1 0,2-1 0,-14 30 0,22-40 0,-1 0 0,1 1 0,0-1 0,0 1 0,0 0 0,1-1 0,0 1 0,0-1 0,0 1 0,1 0 0,0-1 0,0 1 0,0-1 0,1 0 0,0 1 0,0-1 0,0 0 0,1 0 0,-1 0 0,7 7 0,6 11 0,1-2 0,34 37 0,-50-58 0,2 3 0,0-1 0,1 1 0,-1-1 0,0 1 0,1-1 0,-1 0 0,1 0 0,0 0 0,0 0 0,0-1 0,0 1 0,0-1 0,0 1 0,0-1 0,0 0 0,0-1 0,1 1 0,-1 0 0,0-1 0,1 0 0,4 0 0,-4-1 0,-1-1 0,1 1 0,-1-1 0,1 0 0,-1-1 0,0 1 0,0 0 0,0-1 0,0 0 0,0 1 0,0-1 0,-1 0 0,1-1 0,-1 1 0,0 0 0,0-1 0,2-6 0,42-62 0,-36 59 0,-1-1 0,0 1 0,-1-2 0,-1 1 0,0-1 0,-1 0 0,0-1 0,4-19 0,-5 12 0,-6 53 0,0-4 0,0-6 0,2 1 0,0-1 0,1 0 0,1 1 0,1-1 0,10 29 0,-12-44 0,-1 0 0,1 0 0,0-1 0,0 1 0,1-1 0,-1 0 0,1 1 0,0-1 0,0 0 0,0-1 0,1 1 0,-1 0 0,1-1 0,0 0 0,0 0 0,0 0 0,1 0 0,-1-1 0,0 0 0,1 0 0,0 0 0,-1 0 0,1-1 0,0 1 0,0-1 0,0-1 0,0 1 0,0-1 0,0 1 0,0-2 0,0 1 0,7-1 0,-7 0 0,-1 0 0,1-1 0,0 1 0,-1-1 0,1 1 0,-1-2 0,1 1 0,-1 0 0,0-1 0,0 0 0,0 0 0,0 0 0,-1 0 0,1-1 0,-1 1 0,0-1 0,0 0 0,3-4 0,2-7 0,0-1 0,-1 0 0,10-31 0,-14 34 0,1 1 0,1-1 0,0 1 0,1 0 0,0 1 0,14-20 0,-19 29 0,0 1 0,0 0 0,0-1 0,0 1 0,1 0 0,-1 0 0,0 0 0,1 0 0,-1 0 0,1 0 0,-1 1 0,1-1 0,-1 0 0,1 1 0,-1-1 0,1 1 0,0 0 0,-1-1 0,1 1 0,0 0 0,-1 0 0,1 0 0,0 0 0,-1 0 0,1 0 0,0 1 0,-1-1 0,1 1 0,-1-1 0,1 1 0,0-1 0,-1 1 0,1 0 0,-1 0 0,0 0 0,1 0 0,-1 0 0,0 0 0,1 0 0,-1 0 0,0 1 0,0-1 0,0 0 0,0 1 0,0-1 0,1 3 0,5 6 0,-1 1 0,0 0 0,0 0 0,7 21 0,1 18 0,-13-42 0,0-1 0,0 0 0,1 0 0,0 0 0,1 0 0,-1 0 0,2-1 0,-1 1 0,0-1 0,1 0 0,0 0 0,1 0 0,-1 0 0,1-1 0,0 1 0,9 5 0,2 2 0,-22-12 0,-30-18 0,30 13 0,1 0 0,0-1 0,0 0 0,0 0 0,0 0 0,1-1 0,0 0 0,0 0 0,1 0 0,0 0 0,0 0 0,0-1 0,1 1 0,0-1 0,0 0 0,-1-8 0,-1-4 0,2 0 0,1 0 0,0 0 0,3-33 0,-2 48 0,1 0 0,-1 0 0,1 0 0,0 0 0,0 1 0,0-1 0,0 0 0,1 1 0,-1-1 0,1 1 0,0-1 0,0 1 0,0 0 0,1 0 0,-1 0 0,1 0 0,0 0 0,0 0 0,0 1 0,0 0 0,0-1 0,0 1 0,0 0 0,1 0 0,-1 1 0,1-1 0,0 1 0,-1 0 0,1 0 0,0 0 0,0 0 0,0 1 0,0-1 0,-1 1 0,1 0 0,0 0 0,0 1 0,0-1 0,0 1 0,0 0 0,-1 0 0,1 0 0,0 0 0,-1 1 0,1-1 0,-1 1 0,5 3 0,13 10 0,9 5 0,43 40 0,-66-53 0,0 0 0,-1 0 0,1 0 0,-2 1 0,1 0 0,-1 0 0,0 0 0,-1 1 0,0-1 0,0 1 0,3 11 0,-6-9 0,2-1 0,0 0 0,0 0 0,1 0 0,7 14 0,-8-20 0,-1-1 0,1 0 0,-1 0 0,1 0 0,0 0 0,0 0 0,1-1 0,-1 1 0,1-1 0,-1 0 0,1 0 0,-1 0 0,1-1 0,0 1 0,0-1 0,0 0 0,6 1 0,5 1 0,1 0 0,0-2 0,0 0 0,-1-1 0,1 0 0,0-1 0,0-1 0,-1-1 0,1 0 0,-1-1 0,0 0 0,0-1 0,0-1 0,-1-1 0,0 0 0,0-1 0,0 0 0,13-12 0,2-1 0,0 1 0,1 2 0,1 0 0,48-18 0,-77 35 0,0 1 0,0-1 0,0 0 0,0 1 0,-1-1 0,1 0 0,0 0 0,0 0 0,-1-1 0,1 1 0,-1 0 0,1-1 0,-1 1 0,2-3 0,-3 3 0,0 1 0,0-1 0,-1 0 0,1 1 0,0-1 0,-1 1 0,1-1 0,-1 1 0,1 0 0,-1-1 0,1 1 0,-1-1 0,1 1 0,-1 0 0,1-1 0,-1 1 0,1 0 0,-1 0 0,0-1 0,1 1 0,-1 0 0,1 0 0,-1 0 0,0 0 0,1 0 0,-1 0 0,0 0 0,0 0 0,-73-2 0,64 2 0,6 0 0,-26 0 0,0 2 0,-56 9 0,77-9 0,1 0 0,0 1 0,0-1 0,0 2 0,0 0 0,-11 6 0,16-7 0,0-1 0,0 0 0,0 1 0,0 0 0,0 0 0,1 0 0,-1 0 0,1 0 0,0 0 0,0 1 0,0-1 0,0 1 0,1-1 0,-1 1 0,0 4 0,1-5 0,0 1 0,1-1 0,0 1 0,-1-1 0,1 1 0,0-1 0,1 1 0,-1-1 0,0 0 0,1 1 0,0-1 0,0 1 0,0-1 0,0 0 0,1 0 0,-1 1 0,4 4 0,0-3 0,-1 0 0,0 0 0,1 0 0,0 0 0,0-1 0,0 0 0,1 0 0,11 5 0,1 0 0,0-2 0,1 0 0,-1-1 0,1-1 0,30 4 0,-43-8 0,16 3 0,1-1 0,-1-2 0,0 0 0,34-3 0,-51 1 0,-1 1 0,0-1 0,1 0 0,-1 0 0,0 0 0,1-1 0,-1 0 0,0 1 0,0-1 0,0-1 0,0 1 0,-1 0 0,1-1 0,-1 0 0,1 0 0,-1 0 0,0 0 0,0-1 0,-1 1 0,1-1 0,0 0 0,-1 0 0,0 1 0,0-1 0,0-1 0,-1 1 0,1 0 0,1-9 0,0-40 0,-3 38 0,-2 40 0,0-5 0,1-4 0,0 0 0,0 0 0,2 0 0,0 1 0,4 17 0,-4-30 0,0 0 0,0 0 0,1 0 0,-1 0 0,1-1 0,0 1 0,0 0 0,0-1 0,1 1 0,-1-1 0,1 0 0,0 0 0,0 0 0,0 0 0,0 0 0,1-1 0,-1 0 0,1 1 0,-1-1 0,1 0 0,0-1 0,0 1 0,0-1 0,0 1 0,5 0 0,5 0 15,0-1 0,0 0 0,17 0-1,-22-2-156,1 1 0,-1 0-1,0 0 1,0 1-1,1 1 1,-1-1-1,0 1 1,0 1-1,10 4 1,-9 0-6684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7:47:34.164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0 211,'223'2,"240"-5,-291-18,17 0,-148 18,66-14,-62 9,51-4,91-8,-22 1,4-3,26 0,-8 0,18 0,318 21,-239 3,-239 1,-1 1,0 3,76 22,-75-17,1-2,0-1,63 2,697-10,-355-4,-366 2,-34-1,1 2,-1 3,87 14,-83-6,0-3,79 3,114-13,-93 0,-133 2,91 0,135-17,45-34,-233 42,0 3,110 4,-134 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7:47:36.75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1,'36'2,"0"2,0 2,-1 1,50 16,-43-10,-1-3,68 8,-61-11,0 1,0 3,-1 2,88 36,-123-44,-2 1,1-1,0 2,-1-1,0 1,-1 1,17 16,-10-5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7:47:40.21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3,'60'-1,"-26"-1,-1 2,53 7,-75-5,-1 0,1 1,0 0,-1 1,0 0,0 1,0 0,0 0,-1 1,0 1,15 13,-13-10,0 0,1-1,0-1,0 1,1-2,0 0,0 0,1-1,0-1,0 0,0-1,28 4,-9-5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47:43.835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 0,'2540'-41'0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58:46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0 293 24243,'5247'-292'0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1:24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7528,'0'0'20478,"15"5"-20082,3 3-255,-8-3-30,1-1 0,0 0 0,0-1 1,0 0-1,20 2 0,3 1 569,0 2 1,57 22 0,-54-16 8,60 13 1,67-2-558,0-1-136,-81-11 4,93 3 0,-120-16 0,96-12 0,8-1 0,287-12 0,-198 7 0,-160 14 0,88 7 0,-116 0 0,97-7 0,18-23 0,-58 7 0,-29 13 0,-37 4 0,-30 2 0,0 2 0,36 4 0,-39-2 0,1-1 0,0-1 0,35-3 0,-41 1 0,0 0 0,16 2 0,-18 0 0,-1 0 0,1-2 0,-1 1 0,13-3 0,16 0 0,-28 3 0,-3-4 0,-35 3 0,11 1 0,-6 2 0,0-1 0,0-1 0,0-1 0,0 0 0,0-2 0,-29-7 0,-56-21 0,-117-40 0,203 63 0,1-2 0,1 0 0,-19-13 0,-27-16 0,39 24 0,20 12 0,0 0 0,0 0 0,0 0 0,-11-3 0,-26-18 0,30 20 0,11 3 0,0 0 0,0 1 0,0-1 0,-1 1 0,1 0 0,0-1 0,0 1 0,-1 0 0,1 0 0,0 0 0,0-1 0,-1 2 0,1-1 0,0 0 0,0 0 0,-1 0 0,1 0 0,0 1 0,0-1 0,-1 1 0,1-1 0,0 1 0,-2 0 0,3-1 0,0 1 0,-1-1 0,1 0 0,0 0 0,0 0 0,0 0 0,0 0 0,-1 1 0,1-1 0,0 0 0,0 0 0,0 0 0,0 0 0,0 1 0,-1-1 0,1 0 0,0 0 0,0 1 0,0-1 0,0 0 0,0 0 0,0 0 0,0 1 0,0-1 0,0 0 0,0 0 0,0 1 0,0-1 0,0 0 0,0 0 0,0 1 0,0-1 0,0 0 0,0 0 0,0 0 0,0 1 0,1-1 0,9 9 0,21 7 0,-24-14 0,44 18 0,71 18 0,-37-13 0,207 54 0,-216-60 0,-41-8 0,-28-8 0,0 0 0,0-1 0,0 0 0,0 0 0,0-1 0,10 1 0,-15 0 0,-7 2 0,-10 3 0,-109 22 0,67-17 0,-60 21 0,53-12 0,27-10 0,1 2 0,0 1 0,-40 24 0,73-36 0,0 0 0,0 0 0,1 0 0,0 0 0,-1 0 0,1 1 0,0-1 0,0 1 0,0 0 0,-2 4 0,-3 3 0,6-4 0,2-10 0,2-15 0,0 0 0,-1 0 0,-2 0 0,0 0 0,-3-30 0,1 27 0,-2-6 0,-1 1 0,-1 0 0,-17-47 0,20 64 0,3 10 18,0 0 0,0 0 0,0 0 0,0 0 0,-1 0 0,1-1 0,0 1 0,0 0 0,0 0 1,0 0-1,0 0 0,0-1 0,0 1 0,0 0 0,0 0 0,0 0 0,0 0 0,0-1 0,0 1 0,0 0 0,0 0 0,0 0 0,0 0 0,0-1 0,0 1 0,0 0 0,0 0 0,0 0 0,0 0 1,1-1-1,-1 1 0,0 0 0,0 0 0,0 0 0,0 0 0,0 0 0,0 0 0,0-1 0,1 1 0,-1 0 0,0 0 0,0 0 0,0 0 0,0 0 0,1 0 0,-1 0 0,0 0 0,0 0 0,0 0 1,0 0-1,1 0 0,-1 0 0,0 0 0,5 1-2555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58:55.1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8330 24575,'51'-4'0,"0"-1"0,-1-3 0,69-19 0,20-4 0,-41 13 0,-1-4 0,119-44 0,-176 52 0,55-25 0,-25 7 0,79-26 0,24-10 0,150-74 0,285-141 0,-130 42 0,-119 78 0,-179 86 0,3-2 0,175-84 0,-356 162 0,278-151 0,-228 120 0,-2-2 0,-2-3 0,55-52 0,-69 55 0,-2-1 0,-2-1 0,-1-2 0,-1-1 0,-3-1 0,-1-1 0,-2-1 0,30-82 0,48-152 0,-84 229 0,6-12 0,15-74 0,25-105 0,-9 40 0,-1 17 0,-23 83 0,31-67 0,-17 52 0,110-324 0,-12 38 0,-17 84 0,-37 77 0,-41 136 0,-16 39 0,-4-1 0,21-72 0,12-32 0,-5 22 0,-38 90 0,85-245 0,223-349 0,-237 484 0,40-67 0,-48 80 0,18-28 0,-79 151 0,-1-1 0,-1 0 0,-2-1 0,-1-1 0,-2 0 0,7-35 0,-9 40 0,0 0 0,2 0 0,20-36 0,-21 46 0,0-1 0,-1-1 0,-1 1 0,-1-1 0,-1 0 0,-1-1 0,0 1 0,1-23 0,-6 42 0,0 1 0,0-1 0,0 0 0,0 1 0,0-1 0,0 0 0,0 1 0,-1-1 0,1 0 0,0 1 0,0-1 0,-1 0 0,1 1 0,0-1 0,-1 1 0,1-1 0,0 0 0,-1 1 0,1-1 0,-1 1 0,1-1 0,-1 1 0,1 0 0,-1-1 0,1 1 0,-1-1 0,0 1 0,1 0 0,-1 0 0,1-1 0,-1 1 0,0 0 0,1 0 0,-1 0 0,0 0 0,1 0 0,-1 0 0,0 0 0,1 0 0,-1 0 0,0 0 0,1 0 0,-1 0 0,0 0 0,1 0 0,-1 1 0,0-1 0,1 0 0,-1 0 0,-1 1 0,-42 20 0,30-14 0,-56 29 0,48-23 0,-1-1 0,-1-1 0,-43 13 0,38-17 0,42-12 0,47-12 0,-40 11 0,-1 0 0,0-2 0,0 0 0,-1-1 0,0-1 0,0 0 0,-1-2 0,-1 0 0,20-18 0,-23 19 0,-3 1 0,0 1 0,1 0 0,1 1 0,0 0 0,0 1 0,13-6 0,-24 12 0,0 1 0,0 0 0,0 0 0,0 0 0,0 0 0,0 0 0,0 0 0,0 0 0,0 0 0,-1 1 0,1-1 0,0 0 0,0 1 0,0-1 0,0 0 0,0 1 0,0-1 0,-1 1 0,1-1 0,0 1 0,0 0 0,-1-1 0,1 1 0,0 0 0,-1-1 0,1 1 0,-1 0 0,1 0 0,-1 0 0,1-1 0,-1 1 0,0 0 0,1 0 0,-1 0 0,0 0 0,0 0 0,1 0 0,-1 0 0,0 0 0,0 1 0,4 46 0,-4-42 0,2 35 0,13 61 0,2 31 0,-15-36-1365,-2-55-5461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59:16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665 16 24575,'-7'0'0,"-16"0"0,-12 0 0,-14 0 0,-5 0 0,-9 0 0,1 0 0,3 0 0,4 0 0,5 0 0,4 0 0,2 0 0,2 0 0,1-7 0,7-2-8191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22T17:59:20.2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620 0 24575,'-22'18'0,"0"-1"0,-2 0 0,-46 23 0,26-15 0,11-9 0,0 0 0,-1-3 0,-1 0 0,-40 7 0,41-14-341,0-1 0,0-2-1,-55-2 1,53-1-6485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18:07:10.83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1,'1159'0,"-1149"0,39 3,-48-3,0 0,0 0,0 0,0 1,1-1,-1 1,0-1,0 1,0-1,0 1,0-1,0 1,0 0,0 0,0 0,-1-1,1 1,0 0,0 0,-1 0,1 0,0 0,-1 0,1 0,-1 1,0-1,1 0,-1 0,0 0,0 0,1 1,-1-1,0 0,-1 2,-2 9,-2 0,1 0,-2 0,0-1,0 1,-1-1,0-1,-1 0,-13 15,-9 14,6-6,2 1,2 1,1 0,1 2,-16 50,23-53,1 1,2 0,1 1,2-1,0 40,5-57,1-7,-1 1,0 0,-1-1,-1 1,1-1,-2 0,1 1,-2-1,-7 17,4-13,0 1,-1-2,-1 1,0-1,-17 21,24-33,0 0,0 0,0 0,0 0,0 0,-1 0,1-1,0 1,-1-1,1 1,-1-1,0 0,1 0,-1 0,0-1,0 1,0-1,1 1,-1-1,0 0,0 0,0 0,0 0,0-1,1 1,-1-1,0 0,0 0,1 0,-1 0,0 0,1 0,-1-1,-1-1,-18-14,2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2:58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1180 9040,'0'0'11298,"0"-13"-10890,-6-170 1185,-9-77 1286,10 222-2549,-1-35 313,3 24-71,-2 0-1,-15-69 0,-4-34 572,0 14 201,22 124-1000,1 1-1,0-1 0,2-24 1,0 37-328,-1-1 0,0 1 1,1-1-1,-1 1 0,1 0 0,0-1 1,-1 1-1,1 0 0,0 0 1,0-1-1,0 1 0,0 0 0,0 0 1,0 0-1,0 0 0,0 0 1,0 0-1,0 0 0,1 1 0,-1-1 1,0 0-1,1 1 0,-1-1 0,0 1 1,1-1-1,-1 1 0,1 0 1,-1-1-1,1 1 0,-1 0 0,1 0 1,-1 0-1,3 1 0,4-1 58,1 1-1,-1 0 0,0 1 0,1-1 1,7 4-1,0 2-73,-1 1 0,0 0 0,0 1 0,-1 0 0,0 2 0,-1-1 0,0 2 0,12 13 0,-17-16 0,-1 1 0,-1 0 0,1 0 0,-2 1 0,0 0 0,0 0 0,-1 0 0,0 1 0,0-1 0,2 21 0,-5-24 0,0 0 0,0 0 0,0 0 0,-1 0 0,0 0 0,-1 0 0,0 0 0,0 0 0,-1 0 0,0 0 0,0 0 0,-1-1 0,0 1 0,0-1 0,-5 8 0,-18 26 0,18-27 0,-1 0 0,-1-1 0,-18 21 0,-162 134 0,170-152 0,1-2 0,1 1 0,1 1 0,0 1 0,-25 32 0,23-21 0,-18 36 0,30-51 0,1 0 0,1 0 0,0 1 0,1-1 0,-4 23 0,8-33 0,0 0 0,0 1 0,0-1 0,0 0 0,1 0 0,-1 0 0,1 1 0,0-1 0,0 0 0,0 0 0,0 0 0,0 0 0,1 0 0,0-1 0,-1 1 0,1 0 0,0-1 0,0 1 0,0-1 0,1 0 0,-1 1 0,4 2 0,7 7 0,-9-8 0,-1-1 0,1 0 0,1 0 0,-1-1 0,0 1 0,1-1 0,-1 0 0,1 0 0,0 0 0,0-1 0,0 0 0,0 0 0,9 1 0,2-1 0,0 0 0,-1-1 0,19-3 0,-18 1 0,-1-1 0,1-1 0,-1-1 0,0 0 0,0-1 0,0 0 0,-1-1 0,16-11 0,13-11 0,45-41 0,-72 57 0,-9 7 0,-1-1 0,0 0 0,0 0 0,0-1 0,-1 0 0,0 0 0,7-16 0,5-8 0,-17 32 0,1-1 0,-1 1 0,0-1 0,0 1 0,0-1 0,0 1 0,0 0 0,1-1 0,-1 1 0,0-1 0,0 1 0,1 0 0,-1-1 0,0 1 0,1 0 0,-1-1 0,0 1 0,1 0 0,-1 0 0,1-1 0,-1 1 0,0 0 0,1 0 0,-1 0 0,1-1 0,-1 1 0,0 0 0,1 0 0,-1 0 0,1 0 0,-1 0 0,1 0 0,-1 0 0,1 0 0,-1 0 0,1 0 0,-1 0 0,0 0 0,1 0 0,-1 1 0,1-1 0,-1 0 0,1 0 0,-1 0 0,0 1 0,1-1 0,-1 0 0,0 0 0,1 1 0,-1-1 0,0 0 0,1 1 0,-1-1 0,0 0 0,1 1 0,-1 0 0,14 29 0,-10-19 0,26 54 0,39 81 0,-62-132 0,-4-8 0,0 0 0,0 0 0,1-1 0,7 11 0,-23-55 0,-60-128 0,66 154 0,-1-11 0,7 21 0,-1 0 0,1 1 0,-1-1 0,0 0 0,1 0 0,-1 1 0,-1-1 0,1 0 0,0 1 0,-1-1 0,1 1 0,-4-4 0,2 2 0,6 4 0,9 7 0,1 13 0,-9-16 0,-8-16 0,-8-17 0,8 19 0,0-1 0,-1 1 0,0-1 0,-1 1 0,0 1 0,-13-18 0,22 28 0,0 0 0,0 0 0,-1 0 0,1 0 0,0 0 0,0 0 0,0 1 0,-1-1 0,6 5 0,106 81 508,-69-53-4951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03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248 639 8744,'0'0'11670,"-11"2"-11350,-6 1-269,-77 17 1009,85-17-914,0 0 0,0 0 0,0 1-1,1 0 1,0 0 0,0 1 0,0 0 0,-13 11 0,17-12-32,0-1 1,0 1 0,0 0-1,1 0 1,0 1-1,0-1 1,0 1-1,1 0 1,-4 6-1,6-8-62,0 0-1,-1 0 0,1 0 0,0 0 0,0 0 0,0 0 1,1 0-1,-1 0 0,1 0 0,0 0 0,0 0 1,0 0-1,0 0 0,0 0 0,1 0 0,-1-1 0,4 5 1,3 6 96,0 0 0,1-1 0,1 0 0,0-1 0,0 0 0,20 16 0,-24-23-54,0 0 1,0 0-1,0-1 0,1 0 1,-1 0-1,1 0 0,-1-1 1,1 0-1,0-1 0,0 1 1,0-1-1,0 0 0,0-1 1,0 0-1,0 0 0,10-1 0,-8-1 81,0 0 0,0 0-1,0-1 1,0 0 0,0-1-1,-1 0 1,13-7 0,-1-3 355,30-26 0,-46 36-436,0-1 0,-1 1 0,1-1 0,-1 0 1,0 1-1,-1-1 0,4-8 0,7-12 498,-12 24 111,-2 14-545,0-7-142,0 1-1,0 0 0,0 0 1,1 0-1,-1 0 1,2 0-1,-1 0 0,1 0 1,0 0-1,1 0 1,0 0-1,3 9 0,-5-16-14,0 1 0,1 0 0,-1 0-1,1 0 1,-1 0 0,1-1 0,-1 1-1,1 0 1,-1 0 0,1-1-1,0 1 1,-1 0 0,1-1 0,0 1-1,0-1 1,0 1 0,-1-1 0,1 1-1,0-1 1,0 0 0,1 1 0,-1-1-1,0 0 1,0 0-1,-1-1 1,1 1 0,0 0-1,0-1 1,-1 1-1,1 0 1,0-1 0,0 1-1,-1 0 1,1-1-1,-1 1 1,1-1 0,0 0-1,-1 1 1,1-1-1,-1 1 1,1-1 0,-1 0-1,1 1 1,-1-1-1,1-1 1,1-4-1,1 0 0,-1 0 0,0 0 0,0 0 0,-1 0 0,0-1 0,1-9 0,1-8 0,-2 17 0,0 7 0,-1-1 0,0 0 0,1 1 0,-1-1 0,0 0 0,0 1 0,0-1 0,0 0 0,1 1 0,-1-1 0,0 0 0,0 1 0,-1-1 0,1 0 0,0 1 0,0-1 0,0 0 0,0 1 0,0-1 0,-1 0 0,1 1 0,0-1 0,-1 0 0,1 1 0,0-1 0,-1 1 0,1-1 0,-1 1 0,1-1 0,-1 1 0,1-1 0,-1 1 0,0-1 0,-5 0 0,30-14 0,-15 11 0,0 0 0,-1 1 0,1-1 0,1 2 0,12-3 0,-16 4 0,0 0 0,-1 0 0,1 1 0,-1 0 0,1 0 0,0 0 0,-1 1 0,1-1 0,-1 1 0,10 4 0,-12-4 0,-1 1 0,1 0 0,0 1 0,-1-1 0,1 0 0,-1 1 0,0-1 0,0 1 0,0 0 0,0 0 0,0 0 0,-1 0 0,3 6 0,13 42 0,-16-48 0,2 8 0,0 1 0,-1 0 0,0-1 0,0 16 0,21-44 0,-11 6 0,0 0 0,1 1 0,0 0 0,0 0 0,1 2 0,28-14 0,-41 22 0,3-2 0,0 0 0,1 1 0,-1-1 0,1 1 0,-1 0 0,9-1 0,-11 2 0,1 1 0,-1-1 0,0 1 0,1 0 0,-1-1 0,0 1 0,1 0 0,-1 0 0,0 0 0,0 1 0,0-1 0,0 1 0,0-1 0,0 1 0,1 1 0,0 0 0,0 0 0,-1 1 0,0-1 0,1 1 0,-1-1 0,0 1 0,-1 0 0,3 6 0,-2-6 0,-1 0 0,1 0 0,0 0 0,0 0 0,0 0 0,1 0 0,3 4 0,-5-8 0,-1 0 0,1 0 0,0 0 0,0 0 0,-1 0 0,1 0 0,0 0 0,0 0 0,-1 0 0,1-1 0,0 1 0,0 0 0,-1 0 0,1-1 0,0 1 0,-1 0 0,1-1 0,0 1 0,-1-1 0,1 1 0,-1-1 0,1 1 0,-1-1 0,1 1 0,-1-1 0,1 0 0,-1 1 0,1-1 0,-1 0 0,1 0 0,15-24 0,12-28 0,-15 25 0,1 1 0,22-30 0,-35 55 0,1-1 0,0 1 0,0 0 0,0 0 0,0 0 0,0 0 0,0 0 0,0 0 0,1 0 0,-1 1 0,1-1 0,-1 1 0,1 0 0,-1 0 0,1 0 0,0 0 0,4-1 0,-5 3 0,0-1 0,1 0 0,-1 0 0,1 1 0,-1-1 0,0 1 0,0 0 0,1 0 0,-1 0 0,0 0 0,0 0 0,0 0 0,0 1 0,0-1 0,0 1 0,0-1 0,0 1 0,-1 0 0,1-1 0,1 4 0,7 7 0,-1 0 0,0 0 0,-1 1 0,0 0 0,-1 0 0,-1 1 0,0 0 0,-1 0 0,0 1 0,3 18 0,-8-30 0,0 0 0,1 0 0,-1 0 0,-1 0 0,1 0 0,0 0 0,-1 0 0,1 0 0,-1 0 0,0-1 0,-2 7 0,2-8 0,0 0 0,1-1 0,-1 1 0,0 0 0,0 0 0,0 0 0,0 0 0,1-1 0,-1 1 0,0 0 0,0-1 0,-1 1 0,1-1 0,0 1 0,0-1 0,0 1 0,0-1 0,0 0 0,-1 1 0,1-1 0,0 0 0,0 0 0,0 0 0,-1 0 0,1 0 0,0 0 0,0-1 0,0 1 0,0 0 0,-1-1 0,1 1 0,-2-1 0,-8-5 0,-1 0 0,1 0 0,0-1 0,0-1 0,0 0 0,1 0 0,1-1 0,0 0 0,0 0 0,-8-12 0,1-4 0,13 15 0,3 10 0,0 0 0,0 0 0,0 0 0,0 0 0,0 0 0,1 0 0,-1-1 0,0 1 0,0 0 0,0 0 0,0 0 0,0 0 0,1 0 0,-1 0 0,0 0 0,0 0 0,0 0 0,0 0 0,1 0 0,-1 0 0,0-1 0,0 1 0,0 0 0,0 0 0,1 0 0,-1 1 0,0-1 0,0 0 0,0 0 0,0 0 0,1 0 0,-1 0 0,0 0 0,0 0 0,0 0 0,0 0 0,1 0 0,-1 0 0,0 0 0,0 1 0,0-1 0,0 0 0,0 0 0,0 0 0,1 0 0,36 17 0,-24-11 0,1 0 0,20 13 0,-31-16 0,1 0 0,-1-1 0,1 0 0,0 0 0,-1 0 0,1 0 0,0-1 0,0 1 0,0-1 0,0 0 0,1 0 0,-1 0 0,0-1 0,0 0 0,1 0 0,-1 0 0,0 0 0,0 0 0,0-1 0,1 0 0,-1 0 0,0 0 0,0 0 0,0-1 0,0 0 0,-1 1 0,1-1 0,0-1 0,-1 1 0,1-1 0,-1 1 0,4-5 0,0 1 0,0-1 0,-1 0 0,0-1 0,-1 1 0,1-1 0,-2 0 0,1-1 0,-1 1 0,4-11 0,2-12 0,9-44 0,0 0 0,-11 49 0,-1 0 0,-1-1 0,3-38 0,18-92 0,-18 116 0,-2 0 0,4-74 0,-7 51 0,-5 77 0,-1 0 0,-6 24 0,-2 7 0,-36 256 0,7-61 0,37-232 0,1 0 0,0 0 0,0 0 0,0 1 0,1-1 0,0 0 0,1 0 0,-1 0 0,1 0 0,1 1 0,-1-1 0,1 0 0,1-1 0,5 14 0,-4-16 0,1-1 0,0 1 0,-1-1 0,1-1 0,0 1 0,0-1 0,0 1 0,1-1 0,5 1 0,0 0 0,1 0 0,0 0 0,-1-1 0,1-1 0,0 0 0,0 0 0,0-2 0,0 1 0,21-5 0,-26 4 0,0-1 0,-1 0 0,1 0 0,-1-1 0,0 0 0,1 0 0,-1 0 0,-1-1 0,1 0 0,0 0 0,-1-1 0,0 1 0,0-1 0,0 0 0,-1-1 0,0 1 0,0-1 0,4-7 0,-3 5 0,0-2 0,0 1 0,0 0 0,1 0 0,9-11 0,-14 21 0,0-1 0,0 0 0,0 0 0,0 0 0,0 1 0,0-1 0,0 1 0,0-1 0,0 1 0,0-1 0,0 1 0,-1-1 0,1 1 0,0 0 0,0-1 0,-1 1 0,1 0 0,0 0 0,0 1 0,5 4 0,-5-5 0,1-1 0,-1 1 0,0 0 0,0 0 0,0 0 0,0 0 0,0 0 0,0 0 0,-1 0 0,1 0 0,0 0 0,0 0 0,-1 1 0,1-1 0,-1 0 0,1 2 0,8 12 0,-9-15 0,-1 0 0,1-1 0,0 1 0,0 0 0,0 0 0,-1 0 0,1 0 0,0 0 0,0 0 0,-1 0 0,1 0 0,0 0 0,0 0 0,0 0 0,-1 0 0,1 0 0,0 0 0,0 0 0,-1 0 0,1 0 0,0 0 0,0 0 0,0 0 0,-1 0 0,1 1 0,0-1 0,0 0 0,0 0 0,-1 0 0,1 0 0,0 0 0,0 1 0,0-1 0,0 0 0,-1 0 0,1 0 0,0 0 0,0 1 0,0-1 0,0 0 0,0 0 0,0 1 0,0-1 0,0 0 0,0 0 0,0 0 0,0 1 0,0-1 0,0 0 0,0 0 0,0 1 0,0-1 0,0 0 0,0 0 0,0 0 0,0 1 0,0-1 0,0 0 0,0 0 0,0 1 0,0-1 0,0 0 0,0 0 0,1 0 0,-1 1 0,0-1 0,0 0 0,0 0 0,-31-7 0,26 6 0,-1-1 0,1 1 0,0 0 0,0 0 0,-1 0 0,1 1 0,0-1 0,-1 2 0,1-1 0,0 0 0,-8 2 0,-1 4 0,6-4 0,1 1 0,-1 1 0,1-1 0,-9 6 0,15-8 0,-1 1 0,0-1 0,1 0 0,-1 1 0,1 0 0,-1-1 0,1 1 0,0 0 0,-1-1 0,1 1 0,0 0 0,0 0 0,1 0 0,-1 0 0,0 0 0,1 0 0,-1 0 0,1 0 0,-1 0 0,1 5 0,0-6 0,0 0 0,0 1 0,1-1 0,-1 0 0,0 1 0,1-1 0,-1 0 0,1 1 0,0-1 0,-1 0 0,1 0 0,0 0 0,0 1 0,-1-1 0,1 0 0,0 0 0,0 0 0,0 0 0,0 0 0,0-1 0,1 1 0,-1 0 0,0 0 0,0-1 0,3 1 0,-2 0 0,0 0 0,1 0 0,-1 0 0,1-1 0,0 1 0,-1-1 0,1 0 0,-1 0 0,1 0 0,0 0 0,-1 0 0,5-1 0,-1-1 0,-1 1 0,1-1 0,-1 0 0,1 0 0,-1-1 0,0 0 0,0 0 0,0 0 0,-1-1 0,1 1 0,-1-1 0,0 0 0,0 0 0,0-1 0,0 1 0,-1-1 0,3-5 0,-4 7 0,0 0 0,0 1 0,0-1 0,1 0 0,-1 1 0,1-1 0,3-3 0,-5 6 0,-1 0 0,1 0 0,-1-1 0,1 1 0,-1 0 0,0 0 0,1 0 0,-1 0 0,1 0 0,-1-1 0,1 1 0,-1 0 0,1 0 0,-1 0 0,1 0 0,-1 0 0,1 1 0,-1-1 0,1 0 0,-1 0 0,1 0 0,0 1 0,0-1 0,-1 1 0,1 0 0,0-1 0,0 1 0,-1 0 0,1 0 0,0 0 0,-1-1 0,1 1 0,-1 0 0,1 0 0,-1 0 0,0 0 0,1 2 0,6 13 0,1-1 0,0 0 0,1 0 0,17 21 0,-13-18 0,-13-18 0,1 1 0,-1 0 0,1-1 0,-1 1 0,1 0 0,0-1 0,-1 1 0,1 0 0,-1-1 0,1 1 0,0-1 0,0 1 0,-1-1 0,1 0 0,0 1 0,0-1 0,0 0 0,-1 1 0,1-1 0,0 0 0,0 0 0,0 0 0,0 0 0,0 0 0,-1 0 0,1 0 0,0 0 0,0 0 0,0 0 0,0 0 0,0 0 0,-1-1 0,1 1 0,0 0 0,0-1 0,0 1 0,-1-1 0,1 1 0,0-1 0,-1 1 0,1-1 0,0 1 0,0-2 0,5-4 0,-1 0 0,0 0 0,0 0 0,4-9 0,3-3 0,23-19 0,-35 37 0,0 0 0,1 0 0,-1 0 0,1-1 0,-1 1 0,1 0 0,-1 1 0,1-1 0,-1 0 0,0 0 0,1 0 0,-1 0 0,1 0 0,-1 0 0,1 0 0,-1 1 0,0-1 0,1 0 0,-1 0 0,1 1 0,-1-1 0,0 0 0,1 1 0,-1-1 0,0 0 0,0 1 0,1-1 0,-1 0 0,0 1 0,0-1 0,1 1 0,-1-1 0,0 0 0,0 1 0,0-1 0,1 2 0,6 16 0,-7-17 0,0-1 0,0 0 0,0 0 0,0 0 0,0 1 0,0-1 0,0 0 0,0 0 0,0 0 0,0 1 0,0-1 0,0 0 0,0 0 0,0 0 0,0 0 0,1 1 0,-1-1 0,0 0 0,0 0 0,0 0 0,0 0 0,0 1 0,0-1 0,1 0 0,-1 0 0,0 0 0,0 0 0,0 0 0,0 0 0,1 0 0,-1 1 0,0-1 0,0 0 0,0 0 0,1 0 0,-1 0 0,0 0 0,0 0 0,0 0 0,1 0 0,-1 0 0,0 0 0,0 0 0,0 0 0,1 0 0,12-6 0,8-9 0,6-10 0,-27 25 0,1 0 0,0 0 0,0 0 0,0 0 0,0 0 0,0 0 0,0 0 0,0 1 0,0-1 0,0 0 0,0 0 0,0 1 0,0-1 0,0 1 0,0-1 0,-1 1 0,1-1 0,0 1 0,0-1 0,0 1 0,-1 0 0,1-1 0,0 1 0,-1 0 0,1 0 0,-1 0 0,1 0 0,5 9 0,-6-8 0,1-1 0,0 1 0,1 0 0,-1 0 0,0 0 0,1-1 0,-1 1 0,0-1 0,1 1 0,0-1 0,3 3 0,-4-3 0,1 0 0,0 0 0,0 1 0,0-1 0,0-1 0,0 1 0,0 0 0,0 0 0,0-1 0,0 1 0,1-1 0,-1 0 0,0 1 0,0-1 0,1 0 0,-1-1 0,0 1 0,0 0 0,0 0 0,0-1 0,1 0 0,-1 1 0,0-1 0,0 0 0,0 0 0,0 0 0,0 0 0,0 0 0,-1-1 0,1 1 0,0 0 0,2-3 0,21-17 0,0-2 0,-1 0 0,-1-1 0,-1-1 0,-2-1 0,0-1 0,-2-1 0,25-52 0,-34 57 0,-1-1 0,-1 1 0,-2-1 0,4-29 0,2-8 0,11-66 0,-12 59 0,-9 59 0,-4 15 0,-3 17 0,-29 328 0,32-291 0,8 98 0,-4-144 0,0 0 0,1-1 0,0 1 0,9 25 0,-10-36 0,0 0 0,0 0 0,1 0 0,-1 0 0,1 0 0,0 0 0,0-1 0,0 1 0,0-1 0,1 1 0,-1-1 0,1 0 0,-1 0 0,1 0 0,0 0 0,0 0 0,0 0 0,0-1 0,0 0 0,0 1 0,0-1 0,0 0 0,1-1 0,-1 1 0,6 0 0,0-1 151,0-1 0,0 0 0,0 0-1,0-1 1,10-3 0,21-7-4160,-37 11 3178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0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16184,'0'0'3727,"11"-6"-3115,-10 6-604,15-10 184,1 2 1,0 0-1,0 1 0,30-8 1,-20 10 8,1 2-1,0 0 1,-1 1 0,1 2 0,0 1 0,28 5-1,165 40 2367,-220-46-2546,-1 0 0,1 0 1,0 0-1,-1 0 1,1 1-1,-1-1 0,1 0 1,0 0-1,-1 1 1,1-1-1,-1 0 0,1 1 1,-1-1-1,1 0 1,-1 1-1,1-1 0,-1 1 1,0-1-1,1 1 1,-1-1-1,0 1 0,1-1 1,-1 1-1,0 0 0,1 0 1,-1 6-3120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03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14672,'0'0'2559,"46"-60"-1623,-1 23-160,11 9 16,5 6-264,5 10 8,5 6-272,-1 4 16,1 2-128,-9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1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44 671 10752,'0'0'10609,"10"-6"-10259,32-20-3,-39 24-254,0 0 0,-1-1 0,1 1 0,0-1 0,-1 1 0,0-1-1,0 0 1,0 0 0,0 0 0,0 0 0,0 0 0,-1-1 0,0 1 0,1 0 0,-1-1 0,-1 1 0,1-1 0,0-6-1,2-5 392,-3 14-427,0-1-1,0 1 1,0 0-1,0-1 1,0 1-1,0 0 1,-1 0-1,1-1 1,0 1-1,-1 0 1,1 0-1,-1 0 1,1 0-1,-1 0 1,0-1-1,0 1 1,1 0-1,-1 0 0,0 1 1,0-1-1,0 0 1,0 0-1,0 0 1,0 0-1,0 1 1,0-1-1,0 1 1,-1-1-1,-1 0 1,-2 2 19,0-1 1,1 1-1,-1 1 0,0-1 1,0 1-1,1-1 1,-1 1-1,1 1 0,0-1 1,-8 6-1,-6 3 137,15-9-159,0 1 1,1-1-1,0 1 0,-1-1 0,1 1 0,0 0 0,0 0 0,1 0 1,-1 0-1,0 0 0,1 0 0,0 0 0,0 0 0,0 1 1,0-1-1,0 7 0,-4 7 164,5-13-178,-1-1 0,1 0 0,0 0 1,0 0-1,0 1 0,0-1 0,0 0 1,1 0-1,0 0 0,-1 0 0,1 0 0,0 1 1,1-2-1,-1 1 0,0 0 0,3 3 0,3 5 140,0 0 0,14 15-1,-18-23-147,0-1 0,0 1-1,0-1 1,0 0-1,0 0 1,1 0 0,-1 0-1,1-1 1,-1 1-1,1-1 1,-1 0 0,1 0-1,0 0 1,0-1-1,0 1 1,-1-1 0,1 0-1,0 0 1,0 0-1,0 0 1,-1-1 0,1 0-1,0 0 1,5-1-1,1-1 17,-1-1 1,1 0-1,-1 0 0,0 0 0,0-1 0,-1-1 0,0 1 0,9-8 0,-7 4 12,1 0 1,-2-1-1,1 0 1,-2 0-1,1-1 0,7-13 1,-11 12-30,-4 9 57,1 12-46,-1-5-50,4 41-9,-3-27 9,0 0 1,7 23-1,-9-39 11,0-1-1,1 1 1,-1-1 0,1 1 0,-1-1-1,1 1 1,-1-1 0,1 1-1,0-1 1,0 1 0,0-1-1,0 0 1,0 0 0,0 1 0,0-1-1,0 0 1,1 0 0,-1 0-1,0 0 1,1 0 0,-1-1 0,0 1-1,1 0 1,-1-1 0,1 1-1,0-1 1,2 1 0,-2-1 2,0 0-1,0-1 1,0 1 0,0-1 0,0 1 0,0-1 0,0 0-1,0 0 1,-1 0 0,1 0 0,0 0 0,0 0 0,-1-1 0,1 1-1,-1-1 1,1 1 0,-1-1 0,0 1 0,1-1 0,0-2-1,3-4 31,0-1-1,0 0 1,-1-1-1,0 1 0,-1-1 1,0 0-1,2-17 1,-1 2 130,0-50 0,-1 68-69,-3 7-93,1 0-1,-1-1 0,0 1 1,0 0-1,0 0 0,0-1 1,1 1-1,-1 0 1,0 0-1,0-1 0,0 1 1,0 0-1,0 0 0,0-1 1,0 1-1,0 0 1,0-1-1,0 1 0,0 0 1,0 0-1,0-1 0,0 1 1,0 0-1,0-1 1,0 1-1,0 0 0,0 0 1,0-1-1,1 1 0,1 0 1,-1 0-1,1 1 1,0-1-1,-1 0 1,1 1-1,-1-1 1,1 1-1,-1 0 0,1-1 1,-1 1-1,0 0 1,1 0-1,-1 0 1,0 0-1,0 0 1,2 2-1,7 8-1,1-1 0,0 0 0,0-1 0,1 0-1,20 11 1,-26-16 8,-1-2 1,-1 0 1,1 1-1,0-1 1,-1-1-1,1 1 1,0-1-1,0 0 1,0 0-1,0 0 1,8 0-1,-11-1-1,5 0 18,-1 0 1,0 0-1,1-1 1,-1 0 0,12-3-1,-16 4-18,-1-1-1,1 1 0,-1-1 1,0 0-1,1 0 1,-1 0-1,0 0 1,0 0-1,1 0 1,-1 0-1,0 0 0,0-1 1,0 1-1,0 0 1,-1-1-1,1 1 1,0 0-1,0-1 1,-1 1-1,1-1 0,-1 1 1,1-1-1,-1 0 1,0 1-1,0-1 1,0 1-1,0-1 1,0-2-1,0 0-4,0 1 0,0-1 0,-1 0 1,1 1-1,-1-1 0,0 1 0,-2-6 0,2 8-4,1 0 1,-1 0-1,1 0 1,-1 0-1,0 0 1,1 0-1,-1 0 0,0 0 1,0 0-1,0 0 1,0 0-1,0 1 0,1-1 1,-2 0-1,1 1 1,0-1-1,0 0 1,0 1-1,0 0 0,0-1 1,0 1-1,0 0 1,-1-1-1,1 1 1,-2 0-1,-1 1 0,1 1 0,-1-1 0,1 1 0,0 0 0,-1 0 0,1 1 0,0-1 0,0 0 0,-3 5 0,4-4 0,0 0 0,1 1 0,0-1 0,-1 1 0,1-1 0,1 1 0,-1-1 0,0 1 0,1-1 0,0 1 0,0 0 0,0-1 0,0 1 0,0 0 0,1-1 0,0 1 0,0-1 0,0 1 0,0-1 0,0 0 0,1 1 0,2 4 0,-1-2 0,0-1 0,0 0 0,0 1 0,1-1 0,-1-1 0,1 1 0,1 0 0,-1-1 0,1 0 0,-1 0 0,1 0 0,0-1 0,6 4 0,-6-6 0,0 1 0,0 0 0,0-1 0,1 0 0,-1 0 0,0-1 0,1 1 0,-1-1 0,1 0 0,-1-1 0,0 1 0,1-1 0,-1 0 0,0-1 0,0 1 0,0-1 0,1 0 0,-2 0 0,1 0 0,0-1 0,4-3 0,-3 2 0,-1 0 0,1 0 0,-1-1 0,0 1 0,-1-1 0,1 0 0,-1-1 0,0 1 0,0-1 0,0 0 0,-1 0 0,0 0 0,0 0 0,-1-1 0,0 1 0,2-8 0,-2 0 0,-1-1 0,0-17 0,-1 30 0,0 0 0,0 1 0,0-1 0,0 1 0,0 0 0,0 0 0,1-1 0,-1 1 0,1 0 0,-1-1 0,1 1 0,-1 0 0,1 0 0,0 0 0,-1 0 0,1 0 0,0 0 0,0 0 0,0 0 0,0 0 0,0 0 0,0 0 0,1-1 0,1 1 0,0-1 0,1 1 0,-1-1 0,0 1 0,0 0 0,1 0 0,3 0 0,0 0 0,0 0 0,0 1 0,0-1 0,0 1 0,0 1 0,0-1 0,0 1 0,0 1 0,0-1 0,0 1 0,-1 0 0,10 5 0,-14-5 0,0-1 0,0 1 0,0 1 0,0-1 0,0 0 0,-1 0 0,1 1 0,-1-1 0,1 1 0,-1 0 0,0-1 0,0 1 0,0 0 0,0 0 0,-1-1 0,1 5 0,1 5 0,0 1 0,0 17 0,-2-25 0,0-1 0,1 1 0,-1 0 0,1-1 0,0 1 0,0-1 0,0 1 0,1-1 0,0 0 0,0 1 0,0-1 0,5 7 0,-5-9 0,-1-1 0,0 1 0,1-1 0,0 1 0,-1-1 0,1 1 0,0-1 0,0 0 0,0 0 0,0 0 0,0 0 0,0-1 0,0 1 0,0 0 0,0-1 0,0 1 0,0-1 0,1 0 0,-1 0 0,0 0 0,0 0 0,0 0 0,0 0 0,1-1 0,-1 1 0,0-1 0,0 1 0,0-1 0,3-1 0,10-6 0,-1-1 0,1 0 0,-2-1 0,0 0 0,0-1 0,13-15 0,-6 7 0,-17 17 0,0-1 0,-1 0 0,1 0 0,-1-1 0,0 1 0,2-5 0,1 0 0,8-7 0,-11 18 0,-4 9 0,-2 1 0,2-1 0,0 0 0,0 1 0,1-1 0,1 1 0,0 0 0,1-1 0,0 1 0,1-1 0,0 0 0,1 1 0,0-1 0,1 0 0,9 19 0,-12-30 0,0 0 0,-1 0 0,1-1 0,0 1 0,-1 0 0,1 0 0,0 0 0,0-1 0,0 1 0,0-1 0,0 1 0,0 0 0,0-1 0,0 0 0,0 1 0,0-1 0,0 0 0,0 1 0,0-1 0,0 0 0,0 0 0,0 0 0,0 0 0,1 0 0,-1 0 0,0 0 0,0 0 0,0 0 0,0-1 0,0 1 0,0 0 0,0-1 0,0 1 0,0-1 0,0 1 0,0-1 0,2-1 0,4-2 0,0-1 0,-1 0 0,12-11 0,-17 15 0,15-16 0,-1-1 0,0 0 0,-1-1 0,-1 0 0,-1-1 0,18-40 0,-30 59 0,0 0 0,0 1 0,0-1 0,0 1 0,1-1 0,-1 1 0,0-1 0,0 0 0,1 1 0,-1-1 0,0 1 0,1-1 0,-1 1 0,0-1 0,1 1 0,-1 0 0,1-1 0,-1 1 0,1-1 0,-1 1 0,1 0 0,0-1 0,3 11 0,-2 21 0,-5 16 0,-2-1 0,-3 0 0,-14 49 0,-50 133 0,61-198 0,-1-2 0,-1 1 0,-1-2 0,-24 34 0,36-58 0,-1 0 0,1 0 0,-1 0 0,1-1 0,-1 1 0,0-1 0,0 0 0,0 0 0,0 0 0,0 0 0,-1-1 0,-3 2 0,5-2 0,0-1 0,0 1 0,0-1 0,0 1 0,0-1 0,-1 0 0,1 0 0,0 0 0,0 0 0,0-1 0,0 1 0,0 0 0,-1-1 0,1 0 0,0 1 0,0-1 0,0 0 0,0 0 0,1 0 0,-1 0 0,-2-2 0,-1-1 0,0-1 0,0 0 0,0 1 0,1-2 0,0 1 0,0 0 0,0-1 0,1 0 0,0 0 0,0 0 0,0 0 0,1 0 0,0-1 0,0 1 0,0-1 0,1 1 0,0-1 0,0 0 0,1 0 0,0 1 0,0-1 0,1 0 0,-1 0 0,2 1 0,-1-1 0,1 1 0,0-1 0,0 1 0,0 0 0,1-1 0,0 1 0,0 1 0,1-1 0,0 0 0,0 1 0,0 0 0,1 0 0,7-7 0,70-45 0,-29 21 0,-34 25 0,0 0 0,1 1 0,21-7 0,-16 6 0,37-20 0,-40 16 0,-1-1 0,0-1 0,-1-1 0,-2 0 0,1-2 0,-2 0 0,-1-1 0,-1 0 0,25-46 0,-4 13 0,-21 35 0,-16 23 0,0 1 0,0-1 0,0 1 0,1-1 0,-1 10 0,0 4 0,-8 43 0,3-23 0,-2 62 0,10-88 0,4-12 0,-5-1 0,1 0 0,-1 0 0,0 0 0,0 0 0,0 0 0,0 0 0,0-1 0,0 1 0,0 0 0,-1-1 0,2-2 0,79-177 0,-74 167 0,-4 13 0,-1 24 0,-1-14 0,0 7 0,1 1 0,1-1 0,0 0 0,1 0 0,11 26 0,-15-41 0,0-1 0,0 1 0,0-1 0,0 1 0,0-1 0,1 1 0,-1-1 0,0 0 0,0 1 0,0-1 0,1 1 0,-1-1 0,0 0 0,1 1 0,-1-1 0,0 0 0,1 1 0,-1-1 0,0 0 0,1 1 0,-1-1 0,1 0 0,-1 0 0,0 1 0,1-1 0,-1 0 0,1 0 0,-1 0 0,1 0 0,-1 0 0,1 1 0,-1-1 0,0 0 0,1 0 0,-1 0 0,1 0 0,-1-1 0,1 1 0,-1 0 0,1 0 0,-1 0 0,1 0 0,-1 0 0,1 0 0,-1-1 0,0 1 0,1 0 0,-1 0 0,1-1 0,-1 1 0,0 0 0,1-1 0,-1 1 0,0 0 0,1-1 0,-1 1 0,0-1 0,0 1 0,1 0 0,-1-1 0,0 1 0,0-1 0,17-32 0,-15 29 0,2-9 0,0 0 0,0 0 0,-1-1 0,2-26 0,-5 39 0,0-10 0,0 10 0,0 0 0,0 0 0,0 0 0,0 0 0,0 0 0,0 0 0,0 0 0,0 0 0,0 1 0,1-1 0,-1 0 0,0 0 0,1 0 0,-1 0 0,1-1 0,-2-7 0,1 9 0,-1-1 0,1 1 0,0 0 0,0 0 0,0 0 0,0-1 0,-1 1 0,1 0 0,0 0 0,0-1 0,0 1 0,0 0 0,0 0 0,0-1 0,0 1 0,0 0 0,0 0 0,-1-1 0,1 1 0,0 0 0,0 0 0,0-1 0,1 1 0,-1 0 0,0-1 0,0 1 0,0 0 0,0 0 0,0-1 0,0 1 0,0 0 0,0 0 0,0 0 0,1-1 0,-1 1 0,0 0 0,0 0 0,0-1 0,1 1 0,-1 0 0,0 0 0,0 0 0,0 0 0,1-1 0,-1 1 0,0 0 0,1 0 0,9-4 0,11 0 0,3 4 0,0-2 0,42-8 0,-60 8 0,0 0 0,1 0 0,-1 0 0,0-1 0,0 0 0,0 0 0,0 0 0,-1-1 0,1 0 0,-1 0 0,5-5 0,-3 1 0,0 0 0,0 0 0,-1-1 0,0 0 0,-1 0 0,6-13 0,-1-2 0,-2 0 0,-1 0 0,-1-1 0,-1 0 0,2-25 0,-2-43 0,0-8 0,-5 68 0,-1 29 0,1 0 0,0 0 0,0 0 0,0 0 0,0 0 0,1 0 0,1-7 0,-1 5 0,-2 6 0,-4 15 0,-5 97 0,-1 9 0,-9-10 0,-8 62 0,22-117 0,-27 103 0,28-146 0,25-64 0,-8 9 0,-8 20 0,2 0 0,1 1 0,18-38 0,-21 51 0,12-19 0,-15 26 0,-1 0 0,1 0 0,0 0 0,0 0 0,0 0 0,0 0 0,0 0 0,0 1 0,0-1 0,0 0 0,0 1 0,0-1 0,1 1 0,-1-1 0,0 1 0,0-1 0,1 1 0,1-1 0,-1 2 0,0 0 0,0 0 0,0 1 0,0-1 0,0 0 0,0 1 0,-1-1 0,1 1 0,0 0 0,-1-1 0,1 1 0,-1 0 0,0 0 0,0 0 0,0 0 0,1 3 0,1-1 0,2 5 0,0 1 0,-1 0 0,0 0 0,-1 0 0,4 18 0,-5-17 0,1 0 0,0 0 0,1 0 0,0-1 0,6 11 0,-8-17 0,0-1 0,0 1 0,1-1 0,-1 0 0,1 0 0,3 3 0,-5-5 0,0 0 0,1 0 0,-1-1 0,0 1 0,1 0 0,-1-1 0,1 1 0,-1-1 0,1 1 0,0-1 0,-1 0 0,1 0 0,-1 0 0,1 0 0,0 0 0,-1 0 0,1 0 0,2-1 0,5-1 0,0 0 0,-1-1 0,0 0 0,1 0 0,-1-1 0,0 0 0,-1-1 0,1 0 0,7-6 0,-10 7 0,0 0 0,-1 0 0,0 0 0,0-1 0,0 0 0,0 0 0,-1 0 0,0 0 0,0 0 0,0 0 0,-1-1 0,0 0 0,0 1 0,2-9 0,-3 10 0,0-1 0,-1 0 0,0 0 0,1 0 0,-2 0 0,1 0 0,-2-7 0,2 11 0,0 1 0,0-1 0,-1 0 0,1 0 0,0 1 0,-1-1 0,1 0 0,-1 1 0,1-1 0,-1 0 0,1 1 0,-1-1 0,1 0 0,-1 1 0,0-1 0,1 1 0,-1 0 0,0-1 0,1 1 0,-2-1 0,0 1 0,1-1 0,-1 1 0,1 0 0,-1 0 0,1 0 0,-1 0 0,1 1 0,-1-1 0,1 0 0,-1 1 0,1-1 0,-1 1 0,1-1 0,0 1 0,-3 1 0,1 0 0,0 0 0,1 0 0,-1 0 0,0 1 0,1-1 0,-1 1 0,1 0 0,0 0 0,0 0 0,0 0 0,0 0 0,0 0 0,1 1 0,0-1 0,-1 0 0,1 1 0,0-1 0,1 1 0,-1 0 0,1-1 0,-1 1 0,1-1 0,0 1 0,1 0 0,-1-1 0,0 1 0,1 0 0,0-1 0,0 1 0,0-1 0,0 0 0,1 1 0,-1-1 0,4 4 0,0 0 0,1 0 0,1 0 0,-1-1 0,1 0 0,0 0 0,0-1 0,16 8 0,-18-10 0,0-1 0,1-1 0,-1 1 0,1-1 0,-1 0 0,1 0 0,-1 0 0,1-1 0,0 0 0,-1 0 0,1-1 0,0 1 0,10-4 0,-6 1 0,-1-1 0,1 0 0,-1 0 0,0-1 0,0 0 0,0-1 0,-1 1 0,0-2 0,0 1 0,-1-1 0,1-1 0,-2 1 0,1-1 0,-1 0 0,7-11 0,-12 16 0,-1 1 0,1-1 0,0 1 0,-1-1 0,0 1 0,1-1 0,-1 0 0,0-4 0,-1 1 0,1 4 0,-1 3 0,0 1 0,1 0 0,-1 0 0,1 0 0,-1 0 0,1 0 0,0 0 0,0 0 0,0 0 0,0 3 0,0-5 0,0 10 0,1-1 0,0 0 0,0 0 0,0 0 0,1 0 0,1 0 0,3 10 0,-5-16 0,1 0 0,-1-1 0,0 1 0,1 0 0,0-1 0,0 1 0,0-1 0,0 1 0,0-1 0,0 0 0,1 0 0,-1 0 0,1 0 0,-1 0 0,1 0 0,0-1 0,0 1 0,0-1 0,0 0 0,0 0 0,0 0 0,0 0 0,0-1 0,6 1 0,6 0 0,1-1 0,0 0 0,-1-2 0,1 0 0,0 0 0,-1-1 0,0-1 0,0-1 0,0 0 0,0-1 0,-1 0 0,21-14 0,-11 5 0,-15 11 0,0-1 0,-1-1 0,0 0 0,0 0 0,0 0 0,0-1 0,-1 0 0,0-1 0,-1 1 0,9-13 0,-14 18 0,0 0 0,0 0 0,0 0 0,-1 0 0,1-1 0,0 1 0,-1 0 0,1 0 0,-1 0 0,0-1 0,0 1 0,0 0 0,0 0 0,0-1 0,0 1 0,-1 0 0,1 0 0,-1 0 0,1-1 0,-2-1 0,1 3 0,0-1 0,0 1 0,0-1 0,0 1 0,0 0 0,0 0 0,0-1 0,-1 1 0,1 0 0,0 0 0,-1 0 0,1 0 0,-1 1 0,1-1 0,-1 0 0,1 1 0,-1-1 0,0 1 0,1-1 0,-1 1 0,0 0 0,1 0 0,-1-1 0,0 1 0,1 0 0,-1 1 0,-1-1 0,-4 2 0,0 0 0,1 1 0,-1 0 0,1 0 0,0 0 0,0 1 0,0 0 0,1 0 0,-1 1 0,1-1 0,0 1 0,0 0 0,1 1 0,-7 8 0,9-10 0,-1 1 0,1-1 0,0 1 0,0 0 0,1-1 0,-1 1 0,1 0 0,0 0 0,0 0 0,0 7 0,1-10 0,1 0 0,-1 1 0,0-1 0,0 0 0,1 0 0,-1 1 0,1-1 0,0 0 0,0 0 0,0 0 0,0 0 0,0 0 0,0 0 0,1 0 0,-1 0 0,0 0 0,1 0 0,0-1 0,-1 1 0,1-1 0,0 1 0,0-1 0,0 0 0,2 2 0,4 1 0,1 0 0,-1-1 0,1 0 0,0-1 0,0 1 0,0-2 0,0 1 0,0-1 0,10 0 0,7-2 0,47-8 0,-45 5 0,41-2 0,-63 7 61,0 0 1,1 0-1,-1 0 1,0 1-1,0 0 1,0 0-1,0 0 1,0 1-1,-1 0 1,1 0-1,-1 1 1,1-1-1,-1 1 1,0 0-1,6 7 1,2 3-1292,0 0 1,-1 2-1,12 18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1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10656,'0'0'13847,"-6"10"-13643,-28 46 247,34-55-361,-1 0 0,1 0 1,-1 0-1,1 1 0,-1-1 1,1 0-1,0 0 0,0 1 0,-1-1 1,1 0-1,0 1 0,1 1 0,-1-3-21,0 1-1,0-1 1,0 1-1,0-1 1,0 0 0,0 1-1,0-1 1,0 1-1,0-1 1,0 1-1,1-1 1,-1 0-1,0 1 1,0-1-1,1 0 1,-1 1-1,0-1 1,0 0-1,1 1 1,-1-1-1,0 0 1,1 1-1,-1-1 1,1 0-1,-1 0 1,0 0-1,1 1 1,-1-1-1,1 0 1,-1 0-1,0 0 1,2 0-1,-3-1 53,0 0 0,1 0-1,-1 0 1,1 0 0,0 0-1,-1 0 1,1 0 0,0 0-1,0 0 1,-1 0 0,1 0-1,0 0 1,0 0 0,0 0-1,0 0 1,1 0 0,-1 0-1,0-1 1,0 1 0,1 0-1,0-1 1,0 0-6,0 1 0,1-1 0,-1 1 0,1-1 0,0 1 0,-1 0 1,1 0-1,0 0 0,0 0 0,0 0 0,0 0 0,2 0 0,-4 0-114,1 0 0,-1-1 0,0 1 0,1 0-1,-1-1 1,0 1 0,0 0 0,0 0 0,0-1 0,0 1 0,0 0 0,0-1 0,0 1-1,0 0 1,-1-1 0,1 1 0,-1-2 0,0 3-1,1-1 0,0 0 0,-1 1 0,1-1 0,-1 1 0,1-1 0,0 0 0,-1 1 0,0-1 0,1 1 0,-1-1 0,1 1 0,-1-1 0,0 1 0,1 0 0,-1-1 0,0 1 0,1 0 0,-1 0 0,0-1 0,0 1 0,1 0 0,-1 0 0,-1 0 0,1 0 0,0 0 0,0 1 0,0-1 0,-1 1 0,1-1 0,0 1 0,0 0 0,0-1 0,0 1 0,1 0 0,-1 0 0,0 0 0,0 0 0,0 0 0,1 0 0,-1 0 0,0 0 0,0 1 0,0 0 0,-15 30 0,16-30 0,-1-1 0,1 1 0,0 0 0,0-1 0,0 1 0,0 0 0,0-1 0,0 1 0,0 0 0,0 0 0,1-1 0,-1 1 0,0-1 0,1 1 0,0 0 0,-1-1 0,1 1 0,1 2 0,-1-4 0,0 1 0,0-1 0,-1 1 0,1-1 0,0 1 0,0-1 0,0 1 0,-1-1 0,1 0 0,0 0 0,0 1 0,0-1 0,0 0 0,0 0 0,0 0 0,-1 0 0,1 0 0,0 0 0,0 0 0,0 0 0,0 0 0,0-1 0,0 1 0,0 0 0,-1 0 0,1-1 0,0 1 0,0-1 0,0 1 0,-1-1 0,2 0 0,24-17 0,-22 14 0,0 0 0,-1 0 0,1 0 0,-1-1 0,0 1 0,3-7 0,-5 10 0,0 0 0,-1-1 0,1 1 0,-1 0 0,1 0 0,-1 0 0,1-1 0,-1 1 0,0 0 0,0-1 0,0 1 0,0 0 0,0 0 0,0-1 0,0 1 0,0 0 0,0-1 0,0 1 0,-1 0 0,1 0 0,-1-1 0,1 1 0,-1 0 0,1 0 0,-1 0 0,0-1 0,1 1 0,-1 0 0,0 0 0,0 0 0,-1-1 0,1 2 25,1-1-1,-1 1 1,0 0 0,1 0-1,-1-1 1,0 1 0,1 0-1,-1 0 1,1 0-1,-1 0 1,0 0 0,1 0-1,-1 0 1,0 0 0,1 0-1,-1 0 1,0 0 0,1 0-1,-1 1 1,1-1 0,-1 0-1,0 0 1,1 1 0,-1-1-1,1 0 1,-1 1-1,1-1 1,-1 1 0,1-1-1,-1 0 1,1 1 0,-1-1-1,1 1 1,0-1 0,-1 1-1,1 0 1,0-1 0,-1 1-1,1 0 1,-11 23-4955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2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532 2 9440,'0'0'8230,"-10"-1"-7947,9 1-278,-5 0 61,-1 0 0,1 0 0,-1 0 0,1 1 0,-1-1 0,1 2 0,-1-1 0,1 1 0,0 0 0,0 0 0,0 1-1,-9 4 1,-1 4 221,0 0-1,0 1 1,1 1-1,-23 25 0,-12 23 280,17-22-93,1 1 0,-44 75-1,-13 74 696,78-159-811,1 0 1,2 0-1,1 1 1,-5 51-1,12-77-243,0 1 1,0 0-1,1-1 1,-1 1-1,1 0 1,1-1-1,-1 1 1,1-1-1,0 1 1,0-1-1,1 0 1,-1 0-1,1 0 1,4 6-1,-5-9-68,0 0 0,0 1-1,0-1 1,0 0-1,0 0 1,0 0 0,1-1-1,-1 1 1,1-1 0,-1 1-1,1-1 1,0 0 0,-1 0-1,1 0 1,0 0 0,0 0-1,0-1 1,-1 1-1,1-1 1,0 0 0,0 1-1,0-1 1,0-1 0,0 1-1,0 0 1,0-1 0,0 0-1,0 1 1,2-3-1,15-5 80,-1-2 0,0 0 0,-1-2 0,0 0 0,-1 0 0,-1-2 0,0 0-1,0-1 1,18-24 0,-11 11 167,-2-2-1,0 0 1,-3-2-1,27-57 1,-39 72-154,0 0 0,-2 0 0,0-1-1,-1 0 1,0 1 0,-1-20 0,-6-105 677,-5 45-815,7 88 0,-3 13 0,-3 15 0,3 10 0,0 2 0,2-1 0,1 0 0,2 0 0,1 1 0,1-1 0,2 0 0,0 0 0,3 0 0,0 0 0,16 38 0,-13-42 0,2-1 0,0 0 0,2-1 0,29 39 0,-40-59 0,0 0 0,1-1 0,-1 1 0,1-1 0,0 0 0,0 0 0,0 0 0,1 0 0,-1-1 0,0 0 0,1 1 0,0-2 0,0 1 0,-1-1 0,1 1 0,0-1 0,7 0 0,-8-1 0,0 0 0,0 0 0,0-1 0,0 1 0,0-1 0,0 0 0,-1 0 0,1 0 0,0-1 0,0 1 0,-1-1 0,1 0 0,-1 0 0,0 0 0,0-1 0,0 1 0,0-1 0,0 0 0,0 0 0,0 0 0,-1 0 0,4-6 0,15-26 0,-2-1 0,-2-2 0,-1 1 0,14-51 0,-28 79 0,4-16 0,0 22 0,2 13 0,0 6 0,-1 0 0,-1 1 0,-1 0 0,-1 0 0,0 0 0,-1 1 0,-1 0 0,1 24 0,-3 16 0,-10 70 0,10-119 0,-2-1 0,1 1 0,-1-1 0,-5 14 0,7-20 0,-1-1 0,1 1 0,-1-1 0,1 0 0,-1 0 0,0 1 0,0-1 0,1 0 0,-1 0 0,0 0 0,0 0 0,0 0 0,0 0 0,0 0 0,0 0 0,-1 0 0,1-1 0,0 1 0,0 0 0,-1-1 0,1 1 0,0-1 0,-1 1 0,1-1 0,0 0 0,-1 1 0,1-1 0,-1 0 0,1 0 0,0 0 0,-1 0 0,1 0 0,-1 0 0,1-1 0,0 1 0,-1 0 0,1-1 0,-2 0 0,-6-3 0,0-1 0,1 0 0,-1 0 0,1-1 0,1 0 0,-1-1 0,1 1 0,0-1 0,-11-15 0,11 12 0,-1-1 0,2 0 0,0 0 0,0 0 0,1 0 0,0-1 0,-4-18 0,7-7 0,29 50 0,2 6 0,-7-4 0,1-1 0,0 0 0,1-2 0,43 16 0,-60-26 0,-1-1 0,1 0 0,-1 0 0,1 0 0,-1 0 0,1-1 0,0-1 0,-1 1 0,1-1 0,0 0 0,-1 0 0,1-1 0,-1 0 0,0 0 0,0 0 0,0-1 0,0 0 0,0 0 0,0-1 0,-1 1 0,1-1 0,-1-1 0,9-8 0,19-27 0,38-51 0,-61 76 0,-1 1 0,-1-2 0,0 1 0,9-28 0,-11 23 0,-3 8 0,1 1 0,0 0 0,9-18 0,-12 29 0,-1-1 0,0 1 0,0-1 0,0 1 0,1 0 0,-1-1 0,0 1 0,0-1 0,1 1 0,-1 0 0,0-1 0,1 1 0,-1 0 0,1 0 0,-1-1 0,0 1 0,1 0 0,-1 0 0,1 0 0,-1-1 0,1 1 0,-1 0 0,0 0 0,1 0 0,-1 0 0,1 0 0,-1 0 0,1 0 0,-1 0 0,1 0 0,0 0 0,11 12 0,6 26 0,-8-12 0,-2 1 0,-1 0 0,-1 0 0,-1 0 0,-1 0 0,-2 1 0,-1-1 0,0 1 0,-3 0 0,-7 49 0,9-76 0,-1 0 0,1 0 0,0 1 0,0-1 0,-1 0 0,1 0 0,-1 0 0,1 0 0,-1 0 0,1 0 0,-1 0 0,0 0 0,1 0 0,-1 0 0,0-1 0,0 1 0,1 0 0,-1 0 0,0-1 0,0 1 0,0 0 0,0-1 0,0 1 0,-2 0 0,1-1 0,1 0 0,-1 0 0,0 0 0,0 0 0,0 0 0,0 0 0,0 0 0,0-1 0,1 1 0,-1-1 0,0 1 0,0-1 0,-2-1 0,-3-1 0,1-1 0,-1-1 0,1 1 0,0-1 0,0 0 0,-6-6 0,4 1 0,0-1 0,0 1 0,1-1 0,1 0 0,-1-1 0,-6-19 0,13 30 0,-1 0 0,1 1 0,0-1 0,0 0 0,0 1 0,-1-1 0,1 1 0,0-1 0,0 0 0,0 1 0,0-1 0,0 0 0,0 1 0,0-1 0,1 0 0,-1 1 0,0-1 0,0 0 0,0 1 0,1-1 0,-1 1 0,0-1 0,1 0 0,-1 1 0,0-1 0,1 1 0,-1-1 0,1 1 0,-1-1 0,1 1 0,-1 0 0,1-1 0,-1 1 0,1 0 0,-1-1 0,1 1 0,0 0 0,-1-1 0,1 1 0,-1 0 0,1 0 0,0 0 0,-1 0 0,1 0 0,0 0 0,-1 0 0,1 0 0,0 0 0,0 0 0,39 4 0,-33-3 0,34 7 0,-23-4 0,0-1 0,35 2 0,-47-5 0,1 0 0,-1-1 0,1 0 0,-1 0 0,0-1 0,1 1 0,-1-1 0,0-1 0,0 1 0,0-1 0,0 0 0,6-5 0,-3 1 0,0 0 0,0-1 0,-1 0 0,0-1 0,0 0 0,-1 0 0,7-13 0,0-1 0,-2-1 0,10-26 0,-22 31 0,-10 47 0,4 14 0,1-16 0,1-1 0,1 1 0,1 0 0,2 0 0,2 28 0,0-42 0,-2-8 0,0 1 0,1 0 0,0-1 0,0 1 0,0-1 0,4 8 0,-5-11 0,0-1 0,0 1 0,1-1 0,-1 1 0,1-1 0,-1 1 0,0-1 0,1 1 0,-1-1 0,1 0 0,-1 1 0,1-1 0,-1 0 0,1 0 0,-1 1 0,1-1 0,-1 0 0,1 0 0,-1 0 0,1 1 0,0-1 0,-1 0 0,2 0 0,-1-1 0,1 1 0,-1 0 0,1-1 0,0 1 0,-1-1 0,0 0 0,1 1 0,-1-1 0,1 0 0,-1 0 0,0 0 0,3-2 0,7-8 0,-1 0 0,0-1 0,-1-1 0,0 1 0,-1-1 0,0-1 0,-1 0 0,8-23 0,24-41 0,-38 76 0,0 0 0,1 0 0,-1 0 0,1 0 0,-1 1 0,1-1 0,0 0 0,0 1 0,-1-1 0,4 0 0,-4 1 0,-1 1 0,1 0 0,-1 0 0,1 0 0,-1-1 0,1 1 0,0 0 0,-1 0 0,1 0 0,-1 0 0,1 0 0,-1 0 0,1 0 0,0 1 0,-1-1 0,1 0 0,-1 0 0,1 0 0,-1 0 0,1 1 0,-1-1 0,1 0 0,-1 1 0,1-1 0,-1 0 0,1 1 0,-1-1 0,1 0 0,-1 1 0,0-1 0,1 1 0,-1-1 0,0 1 0,1-1 0,-1 1 0,0-1 0,0 1 0,1-1 0,-1 1 0,0 0 0,0-1 0,0 1 0,0-1 0,0 1 0,0-1 0,0 2 0,8 35 0,-6-23 0,1-1 0,1 1 0,0 0 0,11 23 0,-12-32 0,0 1 0,0-1 0,0-1 0,1 1 0,-1 0 0,7 5 0,-7-8 0,-1 0 0,1 0 0,0 0 0,0-1 0,0 1 0,0-1 0,0 0 0,0 0 0,1 0 0,-1 0 0,0 0 0,1-1 0,2 1 0,0-1 0,0 0 0,0 0 0,-1-1 0,1 0 0,0 0 0,-1 0 0,1-1 0,-1 1 0,1-1 0,-1-1 0,0 1 0,0-1 0,0 0 0,8-6 0,4-5 0,0-1 0,23-27 0,7-7 0,-16 18 0,-31 30 0,0 1 0,0 0 0,1-1 0,-1 1 0,0 0 0,0-1 0,1 1 0,-1 0 0,0 0 0,1 0 0,-1-1 0,0 1 0,0 0 0,1 0 0,-1 0 0,0 0 0,1-1 0,-1 1 0,0 0 0,1 0 0,-1 0 0,1 0 0,-1 0 0,0 0 0,1 0 0,-1 0 0,0 0 0,1 0 0,-1 0 0,0 0 0,1 0 0,-1 1 0,0-1 0,1 0 0,-1 0 0,0 0 0,1 0 0,-1 1 0,0-1 0,1 0 0,-1 0 0,0 1 0,0-1 0,1 0 0,-1 0 0,0 1 0,0-1 0,0 0 0,1 1 0,-1-1 0,0 0 0,0 1 0,0-1 0,0 0 0,1 1 0,8 24 0,-7-20 0,-1-3 0,2 6 0,0 0 0,0 1 0,0-1 0,-1 1 0,0-1 0,-1 1 0,1 11 0,0 1 0,-1-18 0,0 0 0,-1 0 0,1 0 0,-1-1 0,0 1 0,0 0 0,0 0 0,0 0 0,-2 4 0,2-6 0,0-1 0,0 0 0,0 0 0,-1 1 0,1-1 0,0 0 0,0 1 0,0-1 0,0 0 0,0 0 0,0 1 0,0-1 0,0 0 0,0 1 0,0-1 0,0 0 0,0 1 0,0-1 0,0 0 0,0 0 0,0 1 0,0-1 0,0 0 0,0 1 0,0-1 0,0 0 0,1 0 0,-1 1 0,0-1 0,0 0 0,0 0 0,0 1 0,1-1 0,0 0 0,-1 0 0,0 0 0,1 0 0,-1 0 0,1-1 0,-1 1 0,1 0 0,-1 0 0,1-1 0,-1 1 0,0 0 0,1-1 0,-1 1 0,0 0 0,1-1 0,-1 1 0,0-1 0,1 1 0,-1 0 0,0-1 0,0 1 0,1-1 0,-1 0 0,13-24 0,1 1 0,1 0 0,1 1 0,1 0 0,28-28 0,-44 50 0,0 0 0,1 0 0,-1-1 0,0 1 0,1 0 0,-1 0 0,0 1 0,1-1 0,-1 0 0,1 0 0,-1 1 0,1-1 0,-1 1 0,1-1 0,0 1 0,-1 0 0,1-1 0,0 1 0,-1 0 0,1 0 0,0 0 0,-1 1 0,1-1 0,2 1 0,-2 0 0,0 0 0,0 0 0,-1 1 0,1-1 0,-1 1 0,1-1 0,-1 1 0,0-1 0,1 1 0,-1 0 0,0 0 0,0 0 0,0 0 0,0 0 0,-1 0 0,1 0 0,0 0 0,-1 0 0,1 3 0,0 7 0,0 1 0,-1-1 0,0 1 0,-1-1 0,-4 23 0,5-35 0,0 0 0,-1 0 0,1 1 0,0-1 0,0 0 0,0 0 0,0 0 0,0 0 0,0 0 0,0 0 0,0 0 0,0 1 0,0-1 0,0 0 0,0 0 0,0 0 0,0 0 0,0 0 0,0 0 0,0 1 0,0-1 0,0 0 0,0 0 0,0 0 0,0 0 0,0 0 0,0 0 0,0 1 0,0-1 0,0 0 0,0 0 0,0 0 0,0 0 0,1 0 0,-1 0 0,0 0 0,0 0 0,0 1 0,0-1 0,0 0 0,0 0 0,0 0 0,0 0 0,1 0 0,-1 0 0,0 0 0,0 0 0,0 0 0,0 0 0,0 0 0,0 0 0,1 0 0,-1 0 0,0 0 0,0 0 0,0 0 0,0 0 0,0 0 0,1 0 0,9-8 0,16-21 0,-21 24 0,1-3 0,12-14 0,0 1 0,1 1 0,2 0 0,0 2 0,30-21 0,-50 38 0,0 1 0,0 0 0,0-1 0,0 1 0,0-1 0,0 1 0,0 0 0,0 0 0,0-1 0,0 1 0,0 0 0,0 0 0,0 0 0,1 0 0,-1 0 0,0 0 0,0 1 0,0-1 0,0 0 0,0 1 0,0-1 0,0 0 0,0 1 0,0-1 0,0 1 0,-1 0 0,1-1 0,0 1 0,0 0 0,0-1 0,0 1 0,-1 0 0,1 0 0,0 0 0,-1-1 0,1 1 0,-1 0 0,1 0 0,-1 0 0,1 2 0,3 5 0,-1 1 0,0 0 0,3 16 0,-3-14 0,4 14 0,0-1 0,2 0 0,15 31 0,-20-49 0,-3-3 0,-1-1 0,1 0 0,0 0 0,0 0 0,0 0 0,1 0 0,-1 0 0,1 0 0,-1 0 0,1 0 0,-1 0 0,1-1 0,0 1 0,0-1 0,0 1 0,0-1 0,0 0 0,0 0 0,0 0 0,0 0 0,0 0 0,1 0 0,-1-1 0,0 1 0,1-1 0,-1 1 0,4-1 0,0 0 0,1 0 0,-1 0 0,0-1 0,1 0 0,-1 0 0,0 0 0,0-1 0,0 0 0,0 0 0,0 0 0,0-1 0,-1 0 0,1 0 0,-1 0 0,8-7 0,-6 4 0,-1 0 0,1-1 0,-1 1 0,-1-1 0,1-1 0,-1 1 0,0-1 0,-1 0 0,0 0 0,5-12 0,-8 15 0,0 1 0,-1 0 0,1 0 0,-1-1 0,1 1 0,-1 0 0,-1 0 0,1-1 0,-1 1 0,1 0 0,-1 0 0,-2-6 0,2 9 0,0 0 0,1 0 0,-1 0 0,0 0 0,0 1 0,0-1 0,0 0 0,0 1 0,0-1 0,0 0 0,0 1 0,0-1 0,0 1 0,0 0 0,0-1 0,0 1 0,0 0 0,-1-1 0,1 1 0,0 0 0,0 0 0,0 0 0,0 0 0,-1 0 0,1 1 0,0-1 0,0 0 0,-2 1 0,0-1 0,0 1 0,-1 0 0,1 0 0,0 0 0,0 0 0,0 0 0,0 0 0,1 1 0,-5 2 0,6-2 0,-1 0 0,0 0 0,1 1 0,0-1 0,0 0 0,0 1 0,0-1 0,0 1 0,0-1 0,0 1 0,1-1 0,-1 1 0,1 0 0,0-1 0,0 1 0,0 0 0,0-1 0,0 1 0,1 0 0,-1-1 0,1 1 0,0-1 0,-1 1 0,3 4 0,2 4 0,0-1 0,1 1 0,12 18 0,-14-24 0,0 0 0,1-1 0,0 1 0,-1-1 0,2 0 0,-1 0 0,0 0 0,1-1 0,-1 1 0,1-1 0,0-1 0,0 1 0,0-1 0,1 0 0,-1-1 0,1 1 0,9 0 0,2-1 0,-1 0 0,0-2 0,0 0 0,1 0 0,25-7 0,93-16 0,-110 24 982,0-1-5899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27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15 639 10448,'0'0'11418,"-1"13"-11085,-2 15-222,-7 80 999,9-92-877,1 0 0,1 1 1,0-1-1,7 30 0,-6-38-146,3 11 183,1-1-1,8 17 0,-12-32-191,-1 0 1,0 0-1,1 0 0,0 0 0,-1 0 1,1 0-1,0-1 0,0 1 0,1-1 1,-1 1-1,1-1 0,-1 0 0,1 0 0,0 0 1,-1 0-1,1 0 0,0-1 0,0 1 1,4 0-1,-4-2-14,1 1 0,-1-2 0,0 1 0,1 0 0,-1-1 0,0 1 0,0-1 0,1 0 0,-1 0 0,0 0 0,0-1 1,0 1-1,0-1 0,0 0 0,-1 1 0,1-1 0,0 0 0,2-4 0,4-2 95,-1-1-1,0 0 1,11-16 0,3-11 356,-2 0 0,-1-2 0,-2 0-1,13-45 1,-26 72-300,-1 0-1,-1 0 1,0 0-1,0 0 1,0-15-1,-8 49-214,3 35 0,2-44 0,-1 0 0,2 1 0,0-1 0,1 0 0,0 1 0,1-1 0,1 0 0,0 0 0,9 23 0,-9-30 0,0-1 0,0 0 0,0 0 0,1 0 0,0-1 0,10 11 0,-13-15 0,1 0 0,-1 1 0,1-1 0,0 0 0,-1 0 0,1 0 0,0 0 0,0 0 0,0-1 0,0 1 0,0-1 0,0 1 0,0-1 0,0 0 0,0 1 0,0-1 0,0 0 0,0 0 0,0-1 0,0 1 0,0 0 0,0-1 0,0 1 0,0-1 0,-1 1 0,1-1 0,0 0 0,3-2 0,3-2 0,-1 0 0,0 0 0,0-1 0,0 0 0,0-1 0,7-10 0,32-46 0,-23 28 0,-8 9 0,35-41 0,-50 66 0,1 0 0,-1 1 0,1-1 0,0 0 0,-1 0 0,1 1 0,0-1 0,0 1 0,0-1 0,-1 0 0,1 1 0,0-1 0,0 1 0,0 0 0,0-1 0,0 1 0,0 0 0,0 0 0,0-1 0,0 1 0,0 0 0,0 0 0,0 0 0,1 0 0,0 1 0,-1 0 0,0-1 0,0 1 0,1 0 0,-1 0 0,0-1 0,0 1 0,0 0 0,0 0 0,0 0 0,0 1 0,-1-1 0,1 0 0,0 0 0,0 2 0,4 6 0,-2 0 0,1 1 0,3 16 0,-7-23 0,5 16 0,-2 0 0,0 0 0,1 28 0,-5-46 0,1 0 0,0 0 0,0-1 0,0 1 0,0 0 0,0-1 0,0 1 0,0 0 0,1 0 0,-1-1 0,0 1 0,0 0 0,0-1 0,1 1 0,-1 0 0,0-1 0,1 1 0,-1 0 0,1-1 0,-1 1 0,1-1 0,-1 1 0,1 0 0,0-1 0,0 0 0,-1 0 0,1 0 0,0 0 0,-1 0 0,1 0 0,0 0 0,0 0 0,-1 0 0,1 0 0,0 0 0,-1 0 0,1-1 0,-1 1 0,1 0 0,0-1 0,-1 1 0,1 0 0,0-1 0,28-26 0,-28 26 0,21-23 0,-1-1 0,2 1 0,0 2 0,33-25 0,-41 36 0,36-23 0,-48 32 0,0 1 0,-1-1 0,1 1 0,0 0 0,0 0 0,0 0 0,0 0 0,0 1 0,0-1 0,0 1 0,0 0 0,0 0 0,0 0 0,0 0 0,6 1 0,-8 0 0,0-1 0,0 1 0,0-1 0,0 1 0,0 0 0,-1-1 0,1 1 0,0 0 0,0 0 0,-1 0 0,1 0 0,0 0 0,-1 0 0,1 0 0,-1 0 0,1 0 0,-1 0 0,0 0 0,1 0 0,-1 2 0,4 26 0,-3-20 0,0 12 0,-3 36 0,1-38 0,1 0 0,2 31 0,-1-46 0,0-1 0,0-1 0,0 1 0,0 0 0,1 0 0,-1 0 0,1-1 0,0 1 0,0 0 0,3 2 0,6-10 0,0-1 0,0 0 0,0-1 0,0 0 0,-1-1 0,11-11 0,2-4 0,25-32 0,-24 18 0,-19 29 0,0 0 0,1 0 0,9-12 0,-10 14 0,-5 7 0,0-1 0,1 0 0,-1 0 0,0 0 0,0 0 0,0 0 0,0 0 0,0 0 0,0 0 0,0 0 0,0 1 0,0-1 0,0 0 0,0 0 0,0 0 0,0 0 0,0 0 0,0 0 0,0 0 0,0 0 0,0 0 0,0 0 0,1 0 0,-1 0 0,0 0 0,0 0 0,0 0 0,0 1 0,0-1 0,0 0 0,0 0 0,0 0 0,0 0 0,0 0 0,1 0 0,-1 0 0,0 0 0,0 0 0,0 0 0,0 0 0,0 0 0,0 0 0,0-1 0,0 1 0,0 0 0,1 0 0,-1 0 0,0 0 0,0 0 0,0 0 0,0 0 0,0 0 0,0 0 0,0 0 0,0 0 0,0 0 0,0 0 0,0 0 0,0 0 0,0 0 0,1-1 0,2 9 0,-1-5 0,-1 1 0,1 0 0,-1 0 0,0 0 0,-1-1 0,1 1 0,-1 0 0,1 5 0,3 23 0,-1-22 0,0 0 0,1-1 0,0 1 0,0-1 0,1 0 0,0 0 0,1-1 0,0 0 0,0 0 0,1 0 0,0 0 0,0-1 0,1-1 0,14 12 0,-19-17 0,-1-1 0,0 1 0,0 0 0,1-1 0,-1 1 0,0-1 0,1 1 0,-1-1 0,0 0 0,1 0 0,-1 0 0,0-1 0,1 1 0,-1-1 0,0 1 0,1-1 0,-1 0 0,3-1 0,3-1 0,-1-1 0,1 0 0,11-9 0,-5 1 0,0 0 0,-1-1 0,0-1 0,-1 0 0,-1-1 0,0 0 0,-1-1 0,0 0 0,-2 0 0,0-1 0,11-33 0,1-16 0,21-125 0,-38 175 0,7-48 0,-3 0 0,-2-1 0,-5-73 0,-1 68 0,-5 82 0,-48 281 0,8-35 0,31-193 0,-46 121 0,41-135 0,-3-2 0,-1 0 0,-33 46 0,56-93 0,0-1 0,0 0 0,0 1 0,0-1 0,-1 0 0,1 0 0,0 0 0,-1 0 0,1 0 0,0 0 0,-4 1 0,5-2 0,0 0 0,0 0 0,-1 0 0,1 0 0,0 0 0,0 0 0,0 0 0,0 0 0,0 0 0,0 0 0,-1 0 0,1-1 0,0 1 0,0 0 0,0 0 0,0 0 0,0 0 0,0 0 0,-1 0 0,1 0 0,0 0 0,0 0 0,0 0 0,0 0 0,0-1 0,0 1 0,0 0 0,0 0 0,0 0 0,0 0 0,-1 0 0,1 0 0,0 0 0,0-1 0,0 1 0,0 0 0,0 0 0,0 0 0,0 0 0,0 0 0,0-1 0,0 1 0,0 0 0,0 0 0,0 0 0,0 0 0,0 0 0,0 0 0,0-1 0,0 1 0,1 0 0,-1 0 0,0 0 0,0 0 0,0 0 0,0 0 0,0-1 0,3-9 0,-3 10 0,8-20 0,1 1 0,1 0 0,0 0 0,1 1 0,1 1 0,18-21 0,7-3 0,50-42 0,-63 63 0,1 2 0,1 0 0,31-15 0,-14 8 0,73-37 0,-113 60 0,14-7 0,-16 10 0,-1-1 0,0 1 0,1-1 0,-1 1 0,0-1 0,0 1 0,0-1 0,1 1 0,-1-1 0,0 1 0,0-1 0,0 1 0,0-1 0,0 1 0,0-1 0,0 1 0,0-1 0,0 1 0,0-1 0,0 1 0,0-1 0,0 1 0,-1-1 0,1 1 0,0-1 0,0 1 0,-1 0 0,-18 65 0,14-51 0,0 0 0,1 0 0,0 1 0,1 0 0,1 0 0,1-1 0,0 21 0,1-35 0,-1 0 0,1 0 0,0 0 0,0 0 0,0 0 0,1 0 0,-1 0 0,0 0 0,0-1 0,0 1 0,1 0 0,-1 0 0,0 0 0,1 0 0,-1 0 0,1-1 0,-1 1 0,1 0 0,0 0 0,-1-1 0,1 1 0,-1 0 0,1-1 0,0 1 0,0 0 0,-1-1 0,1 1 0,0-1 0,0 0 0,0 1 0,0-1 0,0 0 0,0 1 0,-1-1 0,1 0 0,0 0 0,0 0 0,0 0 0,0 0 0,0 0 0,0 0 0,0 0 0,0 0 0,0 0 0,0 0 0,0-1 0,0 1 0,1-1 0,0 0 0,1 0 0,-1-1 0,0 1 0,1-1 0,-1 1 0,0-1 0,0 0 0,0 0 0,0 0 0,-1 0 0,1 0 0,0 0 0,-1 0 0,0-1 0,1 1 0,0-5 0,1-6 0,-2 0 0,0-1 0,0 1 0,-1-1 0,-1 1 0,0 0 0,-1-1 0,-5-16 0,4 15 0,4 12 0,-1 1 0,1-1 0,0 0 0,0 0 0,0 0 0,0 0 0,0 1 0,1-1 0,-1 0 0,1 1 0,0-1 0,0 1 0,0 0 0,0 0 0,3-4 0,11-6 0,0 1 0,1 0 0,1 0 0,-1 2 0,1 0 0,38-11 0,-35 16 0,-18 4 0,-1 0 0,1 0 0,-1 0 0,1-1 0,-1 1 0,1-1 0,-1 0 0,0 0 0,4-1 0,-4 1 0,-1 0 0,1 1 0,0 0 0,0-1 0,-1 1 0,1 0 0,0 0 0,0 0 0,3 0 0,2 0 0,9-2 0,-1 1 0,1 0 0,-1 1 0,1 1 0,26 5 0,-40-5 0,0 0 0,0 0 0,0 0 0,1 0 0,-1 0 0,0 0 0,0 0 0,-1 1 0,1-1 0,0 1 0,0 0 0,-1 0 0,1-1 0,-1 1 0,1 0 0,-1 0 0,0 0 0,0 0 0,0 1 0,0-1 0,0 0 0,0 0 0,0 5 0,1 3 0,0 0 0,0 1 0,-2-1 0,1 11 0,-1 75 0,0-95 0,0 0 0,0 0 0,0 0 0,0 0 0,0 0 0,0-1 0,0 1 0,0 0 0,0 0 0,1 0 0,-1 0 0,0-1 0,1 1 0,-1 0 0,0 0 0,1 0 0,-1-1 0,1 1 0,0 0 0,-1-1 0,1 1 0,-1 0 0,1-1 0,0 1 0,-1-1 0,1 1 0,0-1 0,0 1 0,-1-1 0,1 0 0,0 1 0,0-1 0,0 0 0,0 0 0,-1 0 0,1 1 0,0-1 0,0 0 0,0 0 0,0 0 0,0 0 0,0 0 0,-1-1 0,1 1 0,0 0 0,0 0 0,0 0 0,0-1 0,0 1 0,0-1 0,4-1 0,-1 1 0,0-1 0,0 0 0,1-1 0,-1 1 0,0-1 0,-1 1 0,7-6 0,64-84 0,-58 74 0,-11 11 0,1 0 0,0 0 0,0 1 0,1-1 0,0 2 0,0-1 0,0 1 0,0 0 0,1 0 0,0 1 0,0 0 0,13-5 0,-19 9 0,1-1 0,-1 0 0,1 1 0,0 0 0,-1-1 0,1 1 0,-1 0 0,1 0 0,-1 1 0,1-1 0,-1 0 0,1 1 0,-1-1 0,1 1 0,-1 0 0,4 2 0,-4-2 0,0 1 0,0-1 0,-1 1 0,1-1 0,-1 1 0,1 0 0,-1-1 0,0 1 0,0 0 0,1 0 0,-1 0 0,-1 0 0,1 0 0,0 0 0,0 4 0,1 6 0,0 1 0,-1 0 0,-1-1 0,0 1 0,-3 18 0,1-11 0,2-7 0,0-11 0,0 0 0,0 0 0,0 0 0,0-1 0,0 1 0,0 0 0,0 0 0,-1 0 0,1-1 0,-1 1 0,-1 3 0,2-3 0,4-4 0,6-8 0,28-37 0,78-77 0,-115 124 0,-1-1 0,1 0 0,-1 1 0,1-1 0,-1 1 0,1-1 0,-1 1 0,1 0 0,0-1 0,-1 1 0,1-1 0,0 1 0,0 0 0,-1 0 0,1-1 0,0 1 0,-1 0 0,1 0 0,0 0 0,0 0 0,0 0 0,-1 0 0,1 0 0,0 0 0,0 0 0,-1 0 0,1 0 0,0 1 0,0-1 0,-1 0 0,1 1 0,0-1 0,-1 0 0,1 1 0,0-1 0,-1 1 0,1-1 0,-1 1 0,1-1 0,-1 1 0,1-1 0,-1 1 0,1-1 0,-1 1 0,1 0 0,-1-1 0,0 1 0,1 0 0,-1 0 0,0 0 0,3 5 0,-1 0 0,0 0 0,-1 0 0,2 12 0,0 7 0,-2 0 0,0 0 0,-2 0 0,-8 47 0,5-62 0,10-14 0,20-16 0,30-28 0,20-14 0,-62 51 0,-8 7 0,0-1 0,0 1 0,1 0 0,-1 0 0,1 0 0,0 1 0,14-4 0,-20 7 0,0 0 0,0 0 0,0 1 0,0-1 0,-1 0 0,1 1 0,0-1 0,0 0 0,0 1 0,0 0 0,0-1 0,0 1 0,0-1 0,-1 1 0,1 0 0,0-1 0,-1 1 0,1 0 0,0 0 0,-1 0 0,1 0 0,-1-1 0,1 1 0,-1 1 0,13 26 0,-11-24 0,1 2 0,0 3 0,0-1 0,1 1 0,1-1 0,0 0 0,0 0 0,11 14 0,-9-15 0,1 0 0,-1-1 0,1 0 0,0 0 0,0 0 0,11 4 0,-14-7 0,1-1 0,-1 0 0,1-1 0,-1 0 0,1 0 0,0 0 0,0 0 0,-1-1 0,1 0 0,0 0 0,0-1 0,7-1 0,-4 0 0,1 0 0,-1 0 0,0-1 0,0-1 0,0 0 0,-1 0 0,1 0 0,-1-1 0,0-1 0,0 1 0,-1-1 0,0-1 0,0 1 0,0-1 0,-1 0 0,0-1 0,0 1 0,-1-1 0,0-1 0,0 1 0,-1 0 0,0-1 0,0 0 0,3-15 0,-6 14-3935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3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194 470 9240,'0'0'4213,"-10"-1"-3746,2 1-353,-1-1 0,1 1 1,0 0-1,0 1 1,0 0-1,-1 0 1,1 1-1,0 0 1,0 1-1,1-1 0,-10 5 1,10-3 30,1 1 1,-1-1-1,0 1 0,1 0 1,0 1-1,1 0 0,-1 0 1,-6 9-1,10-13-90,0 1 0,1 0 0,-1 0 1,0 0-1,1 0 0,0 0 0,0 1 0,0-1 1,0 0-1,1 1 0,-1-1 0,1 0 0,0 1 0,0-1 1,0 1-1,0-1 0,1 0 0,-1 1 0,1-1 1,0 0-1,0 0 0,2 6 0,-1-4-6,1 0 0,0-1 1,0 1-1,0-1 0,1 1 0,-1-1 0,1 0 1,0 0-1,0 0 0,1-1 0,-1 0 0,1 1 0,6 2 1,-8-4-21,0-1 0,0 0 1,1 0-1,-1 0 0,0 0 0,0 0 1,1-1-1,-1 0 0,1 1 1,-1-1-1,0 0 0,1-1 1,-1 1-1,1 0 0,-1-1 1,0 0-1,1 0 0,-1 0 1,0 0-1,0-1 0,0 1 0,0-1 1,3-2-1,1-1 46,0-1 0,0 0 0,-1 0-1,0 0 1,0-1 0,-1 0 0,1-1 0,-2 1 0,1-1 0,-1 0-1,0 0 1,4-14 0,-5 15-17,-1 0 1,0 0-1,-1 0 0,0 0 0,0 0 0,-1 0 1,0 0-1,0 0 0,0 0 0,-1 0 0,0 0 1,0 0-1,-1 0 0,0 0 0,0 0 0,-5-8 1,6 13-37,0 1 1,0-1-1,0 1 1,0-1-1,-1 1 1,1 0-1,0 0 1,-1 0-1,1-1 0,-1 1 1,1 1-1,-1-1 1,1 0-1,-1 0 1,0 1-1,1-1 1,-1 0-1,0 1 1,0 0-1,1-1 1,-1 1-1,0 0 1,0 0-1,0 0 1,1 0-1,-1 1 1,0-1-1,0 0 1,-2 2-1,2-2-5,1 0-1,-1 1 1,1-1 0,0 1-1,-1 0 1,1-1 0,0 1-1,0 0 1,0 0-1,-1 0 1,1 0 0,0 0-1,0 0 1,0 0 0,1 0-1,-1 0 1,0 0 0,0 0-1,0 1 1,1-1-1,-1 0 1,1 1 0,-1-1-1,1 0 1,0 1 0,-1-1-1,1 1 1,0-1 0,0 0-1,0 1 1,0-1-1,0 1 1,0-1 0,0 1-1,1-1 1,-1 0 0,1 3-1,-1-3-13,1-1 0,-1 1 0,1 0 1,0 0-1,-1 0 0,1 0 0,0-1 0,-1 1 0,1 0 0,0 0 0,0-1 0,-1 1 0,1-1 0,0 1 0,0-1 0,0 1 0,0-1 0,0 1 0,0-1 1,0 0-1,0 0 0,0 1 0,1-1 0,26 1 18,-24-1-16,9-1 5,-1-1 0,0 0-1,1-1 1,-1 0 0,0-1-1,-1-1 1,1 1 0,-1-2-1,0 0 1,0 0 0,16-13-1,3-5 33,-1-1 0,39-42 0,-40 37 91,-2-2 0,0 0 0,-3-2 0,0 0 0,-3-1 0,29-67 1,-46 92-17,-3 11 15,-8 20-19,-155 557 86,152-534-191,-45 195 12,-46 158 1,95-378 2,0 0 0,-2-1-1,-15 26 1,24-44-21,0 0 0,0 0 0,0-1 1,0 1-1,0 0 0,0-1 0,0 1 0,0 0 0,-1 0 0,1-1 1,0 1-1,0 0 0,0 0 0,0-1 0,0 1 0,-1 0 1,1 0-1,0 0 0,0-1 0,0 1 0,-1 0 0,1 0 0,0 0 1,0 0-1,-1-1 0,1 1 0,0 0 0,0 0 0,-1 0 1,1 0-1,0 0 0,-1 0 0,1 0 0,0 0 0,0 0 0,-1 0 1,1 0-1,0 0 0,-1 0 0,1 0 0,0 0 0,0 0 1,-1 0-1,1 0 0,0 0 0,0 0 0,-1 0 0,1 1 0,0-1 1,0 0-1,-1 0 0,1 0 0,0 0 0,0 1 0,0-1 1,-1 0-1,1 0 0,0 1 0,0-1 0,0 0 0,0 0 0,-1 1 1,1-1-1,0 0 0,0 0 0,0 1 0,-3-25 93,5 4-40,1 0 1,1 1 0,1-1 0,1 1-1,0 0 1,2 1 0,0-1 0,18-29-1,-7 18 31,2 1-1,0 1 1,2 1-1,29-27 1,-4 11 157,1 3-1,86-53 1,-100 71 16,39-16 1,-69 36-192,-1 1 1,0-1 0,1 1 0,-1-1-1,1 1 1,-1 1 0,1-1 0,0 0 0,8 1-1,-11 1-254,1-1 0,-1 0 0,0 1 0,1-1 0,-1 1 0,0 0 0,0 0-1,0 0 1,1 0 0,-1 0 0,0 0 0,0 1 0,-1-1 0,1 0 0,0 1-1,0 0 1,-1-1 0,1 1 0,1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2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18895,'0'0'4624,"72"0"-4088,-29 17 0,7 1-144,-1-6-8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2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10848,'0'0'8895,"1"13"-8236,22 156 1396,0-10-323,2 38 608,-18-135-1375,-3-36 556,0 29 0,-6-47-979,-2-25 201,-2-31 195,-1-36-938,5-91 0,2 145 0,-2 0 0,-5-35 0,-1-5 0,3 7 0,6 60 0,0 0 0,1 0 0,-1 1 0,1-1 0,-1 0 0,1 1 0,0-1 0,0 1 0,0 0 0,0 0 0,0-1 0,0 1 0,1 0 0,-1 1 0,4-3 0,14-3 0,0 1 0,0 1 0,0 0 0,0 2 0,1 0 0,0 2 0,-1 0 0,1 1 0,36 5 0,-41-3 0,0 0 0,-1 1 0,1 1 0,-1 0 0,0 1 0,0 0 0,20 12 0,-33-16 0,0 1 0,1-1 0,-1 0 0,-1 1 0,1 0 0,0-1 0,0 1 0,0 0 0,-1 0 0,1 0 0,-1 0 0,0 0 0,0 0 0,0 1 0,0-1 0,0 0 0,0 1 0,0-1 0,0 4 0,-1-2 0,0 0 0,0 0 0,0 0 0,-1 0 0,1-1 0,-1 1 0,0 0 0,0 0 0,-1-1 0,1 1 0,-3 4 0,-3 4 0,-1-1 0,0 0 0,0 0 0,-1-1 0,-1 0 0,-11 10 0,-3 0 0,-1-1 0,-1-1 0,-1-1 0,-28 12 0,21-15 0,35-12 0,7 3 0,12 4 0,27 6 0,68 30 0,-69-26 0,-27-11 0,-1 1 0,20 13 0,-30-18 0,-1 2 0,0-1 0,0 1 0,0 0 0,-1 0 0,1 1 0,5 8 0,-10-12 0,0-1 0,-1 1 0,1 0 0,-1-1 0,1 1 0,-1 0 0,0 0 0,0 0 0,0 0 0,-1 0 0,1 0 0,-1 0 0,0 0 0,1 0 0,-1 0 0,0 1 0,-1-1 0,1 0 0,-1 0 0,1 0 0,-1 0 0,0 0 0,0 0 0,0 0 0,-2 3 0,0-2 0,0 0 0,-1 0 0,1-1 0,0 0 0,-1 1 0,0-1 0,0 0 0,0-1 0,0 1 0,0-1 0,-1 1 0,1-1 0,-1-1 0,1 1 0,-9 1 0,-3 0 0,-1-1 0,1 0 0,0-2 0,-1 0 0,1-1 0,-1 0 0,1-1 0,0-1 0,0-1 0,-25-8 0,-87-16 0,123 26 0,0 0 0,1 0 0,-1 1 0,1 0 0,-1 0 0,0 0 0,1 0 0,-1 1 0,0-1 0,1 1 0,-1 0 0,-6 2 0,10 0 423,7 0 113,9-1-3511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31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341 696 10656,'0'0'8874,"4"10"-8477,21 48 419,-27-79 2495,-2-14-3014,-33-182 1367,2 16-152,1 49 75,15 74-233,16 64-921,3 12-330,0-1 1,-1 1-1,1-1 0,-1 1 0,1-1 0,-1 1 1,0 0-1,0-1 0,0 1 0,0 0 1,0 0-1,-1-1 0,1 1 0,-1 0 0,1 0 1,-1 1-1,-2-3 0,1 1-103,6 3 0,9 4 0,37 14 0,-19-8 0,41 22 0,1 1 0,-48-23 0,0 1 0,38 24 0,67 53 0,-128-88 0,0 1 0,0-1 0,-1 1 0,1-1 0,0 1 0,0-1 0,-1 1 0,1 0 0,0-1 0,-1 1 0,1 0 0,0 0 0,-1-1 0,1 1 0,-1 0 0,0 0 0,1 0 0,-1 0 0,0-1 0,1 1 0,-1 0 0,0 0 0,0 0 0,0 0 0,0 0 0,0 0 0,0 0 0,0 0 0,0 0 0,0 0 0,0 0 0,0 0 0,-1-1 0,1 1 0,0 0 0,-1 0 0,1 0 0,0 0 0,-1 0 0,1-1 0,-1 1 0,0 0 0,1 0 0,-2 0 0,-1 2 0,0 0 0,-1-1 0,1 1 0,-1-1 0,1 0 0,-1 0 0,0 0 0,-8 2 0,-213 45 0,106-27 0,81-13 0,0 3 0,1 0 0,-61 31 0,89-38 0,0 1 0,0-1 0,1 2 0,0-1 0,-8 9 0,12-11 0,-1 0 0,2 1 0,-1-1 0,0 1 0,1 0 0,0 0 0,0 0 0,0 1 0,1-1 0,-2 8 0,3-10 0,1 0 0,-1-1 0,1 1 0,0 0 0,0 0 0,0-1 0,0 1 0,1 0 0,-1 0 0,1-1 0,0 1 0,0 0 0,0-1 0,0 1 0,3 4 0,-1-2 0,1 0 0,-1 0 0,1-1 0,0 0 0,1 1 0,-1-1 0,6 3 0,5 3 0,0-1 0,0-1 0,1 0 0,19 6 0,-18-8 0,1-2 0,0 0 0,0-1 0,0-1 0,1 0 0,-1-2 0,0 0 0,1-1 0,-1 0 0,0-2 0,0 0 0,0-2 0,-1 1 0,1-2 0,21-10 0,-15 5 0,-1-1 0,0 0 0,0-2 0,-2-1 0,0-1 0,0-1 0,-2 0 0,0-1 0,-1-2 0,18-23 0,16-24 0,-52 67 0,0 0 0,0 0 0,0 1 0,0-1 0,0 0 0,0 0 0,0 0 0,1 0 0,-1 0 0,0 1 0,0-1 0,0 0 0,0 0 0,0 0 0,0 0 0,0 0 0,0 1 0,1-1 0,-1 0 0,0 0 0,0 0 0,0 0 0,0 0 0,0 0 0,0 0 0,1 0 0,-1 0 0,0 0 0,0 0 0,0 0 0,0 1 0,1-1 0,-1 0 0,0 0 0,0 0 0,0 0 0,0 0 0,0-1 0,1 1 0,-1 0 0,0 0 0,0 0 0,0 0 0,0 0 0,1 0 0,-1 0 0,0 0 0,0 0 0,0 0 0,0 0 0,0 0 0,0 0 0,1-1 0,-1 1 0,0 0 0,0 0 0,0 0 0,0 0 0,0 0 0,0-1 0,0 1 0,0 0 0,0 0 0,0 0 0,1 0 0,-1 0 0,0-1 0,0 1 0,1 10 0,5 228 0,4-255 0,-3 6 0,1 0 0,1 1 0,0 0 0,0 0 0,16-11 0,11-12 0,4-8 973,-1 1-5881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32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69 10952,'0'0'6670,"-6"-10"-5979,-19-30-17,24 39-561,1 0-1,-1 0 0,0 0 0,1 0 0,-1-1 1,0 1-1,0 1 0,0-1 0,1 0 0,-1 0 1,0 0-1,0 0 0,-1 1 0,1-1 1,0 0-1,0 1 0,0-1 0,0 1 0,0-1 1,-1 1-1,1 0 0,0-1 0,0 1 0,-1 0 1,1 0-1,0 0 0,-1 0 0,1 0 0,0 0 1,0 0-1,-1 1 0,1-1 0,0 0 0,-2 1 1,1 1 170,0-1 1,1 0 0,-1 0 0,1 0-1,-1 1 1,1-1 0,0 1-1,-1-1 1,1 1 0,0 0 0,0-1-1,0 1 1,0 0 0,0 0 0,1 0-1,-1 0 1,0 2 0,-5 38 878,1-1 0,2 1 1,5 69-1,16 83-1059,-9-109-118,-7-41 15,-4-31 0,1-14 0,2-7 0,5-19 401,-4 18-4737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33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37 9536,'0'0'8801,"-1"9"-8200,0 8-426,-1 3 515,0 3 4057,19-26-2507,-9 2-1959,21-6 679,1 2 1,0 1-1,59 0 0,197-1 385,-82-3-843,67 14-502,-266-6 0,-1 0 0,1-1 0,0 0 0,0 0 0,0 0 0,5-2 0,20-4 0,-29 7 0,-1 0 0,1-1 0,0 1 0,-1 0 0,1-1 0,0 1 0,-1 0 0,1-1 0,-1 1 0,1-1 0,-1 1 0,1-1 0,-1 1 0,0-1 0,1 1 0,-1-1 0,1 0 0,-1 1 0,0-1 0,0 1 0,1-1 0,-1 0 0,0 0 0,7-22 0,-6 16 0,4-11-3935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3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22 12056,'0'0'12003,"-11"-3"-11423,-2-3-369,8 4-71,-1 0-1,0 0 0,0 0 0,0 0 0,1 1 0,-10-1 1,8 2 424,0 0 0,-1 1 0,1-1 0,-1 2 0,1-1 0,-9 3 0,0 0 191,11-2-614,0-1-1,0 1 0,0 0 0,0 0 1,0 0-1,1 1 0,-1 0 0,-5 4 1,8-6-90,0 1 0,0 0 0,0 0 0,0 0 0,1 0-1,-1 0 1,1 0 0,-1 0 0,1 1 0,0-1 0,0 0 0,0 1 0,0-1 0,0 1 0,0-1 0,1 1 0,-1 0 0,1 4 0,0-6-51,0 0 0,0 0 0,0 0 0,0-1 0,0 1 0,1 0 0,-1 0 0,0 0 0,0 0 0,1 0 0,-1 0 0,1 0 0,-1 0 0,1 0 0,-1-1 0,1 1 0,0 0 0,-1 0 0,1-1 0,0 1 0,0 0 0,-1-1 0,1 1 0,0-1 0,0 1 0,0-1 0,0 1 0,-1-1 0,1 0 0,0 0 0,0 1 0,0-1 0,0 0 0,0 0 0,0 0 0,0 0 0,0 0 0,0 0 0,0 0 0,0 0 0,0 0 0,0 0 0,0-1 0,1 0 0,6 0 0,0-1 0,0-1 0,13-6 0,-20 9 0,6-3 0,-2 1 0,0 0 0,1 0 0,-1-1 0,-1 0 0,1 0 0,0 0 0,-1 0 0,0-1 0,6-5 0,-9 3 0,-9 6 0,-8 7 0,15-7 44,1 1 1,-1 0-1,1 0 0,-1 0 1,0-1-1,1 1 1,0 0-1,-1 0 0,1 0 1,-1 0-1,1 0 0,0 0 1,0 0-1,0 0 0,0 0 1,-1 0-1,1 0 0,0 0 1,1 0-1,-1 0 1,0 1-1,6 19-3816,-6-20 2633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5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10344,'0'0'9377,"0"14"-8623,-4 229 2802,-16 67 1963,12-268-4758,0 17 528,-4-4-130,12-68-279,0 5-5835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5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11448,'0'0'7625,"19"0"-7067,227-13 1236,-106-7-835,99-9 1247,-107 22 2404,-132 8-4567,0-1-1,1 0 0,-1 0 0,0 1 0,0-1 0,0 0 0,0 1 0,1-1 1,-1 0-1,0 0 0,0 1 0,0-1 0,0 0 0,0 1 0,0-1 0,0 0 1,0 1-1,0-1 0,0 0 0,0 1 0,0-1 0,0 0 0,0 1 0,0-1 1,0 0-1,0 0 0,0 1 0,-1-1 0,1 0 0,0 1 0,0-1 0,0 0 1,-6 16-1462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5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 12552,'0'0'7531,"12"-1"-7071,60-2 110,84-7 1332,-148 9-1732,0 0 0,-1-1 0,1 1 0,-1-2 0,1 1 0,8-5 0,-14 6-128,0 0 0,0-1 0,-1 1 0,1-1-1,0 1 1,-1-1 0,1 1 0,-1-1 0,1 0 0,-1 0 0,0 0-1,0 0 1,0 0 0,0 0 0,0 0 0,0 0 0,-1 0 0,1 0-1,-1 0 1,1-1 0,-1 1 0,0 0 0,0 0 0,0-1-1,0 1 1,0-4 0,-1 2 9,1-1-1,-1 1 0,0 0 1,0-1-1,0 1 0,-1 0 1,1-1-1,-1 1 0,0 0 1,0 0-1,-1 0 0,1 1 1,-1-1-1,0 0 0,0 1 1,0 0-1,0 0 0,-1 0 1,1 0-1,-1 0 0,0 1 1,1-1-1,-1 1 1,-1 0-1,1 0 0,0 1 1,0-1-1,-8-1 0,4 2 21,-1 0 0,1 0-1,-1 0 1,1 1 0,-1 1-1,1-1 1,-1 1 0,1 1-1,0-1 1,-1 2 0,1-1-1,0 1 1,0 0-1,-10 6 1,11-5 15,0 1 0,0 0-1,0 0 1,1 0 0,0 1 0,0 0-1,0 0 1,1 0 0,0 1 0,0-1-1,0 1 1,1 1 0,-4 9 0,5-10-18,1-1 1,0 1 0,1 0 0,-1 0-1,1 0 1,0-1 0,1 1 0,0 0-1,0 0 1,1 0 0,-1 0 0,2 0-1,-1 0 1,1 0 0,0-1 0,3 8-1,0-2 101,0-1 0,0 0 1,1-1-1,1 0 0,0 1 0,0-2 0,17 18 0,-18-22-90,0-1-1,0 1 1,0-1 0,1 0 0,-1 0 0,1-1-1,0 0 1,0 0 0,0 0 0,0-1 0,1 0 0,-1-1-1,1 0 1,7 1 0,-3-2-79,1 1 0,0-1 0,-1-1 0,0-1 0,1 0 0,-1 0 0,0-1 0,0 0 0,0-1 0,0-1 0,0 0 0,-1-1 0,0 0 0,0 0 0,17-14 0,-8 1 957,-9 8-1666,-2 3-3524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5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14272,'0'0'10142,"10"-2"-9586,46-6 737,63-2-1,41-4 1592,-140 12-2263,-1 1 1,32 2-1,-6 0-165,-27-3-456,-15 2 0,-1-1 0,1 1 0,0-1 0,-1 1 0,1 0 0,-1 0 0,1 0 0,0 1 0,-1-1 0,4 1 0,0 1 0,-17 4 0,-16 5 873,14-6-5789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47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10752,'0'0'8043,"1"-8"-7736,0-3-202,2-27 345,-1 29 537,1 10 707,-2 0-1596,0 1 0,-1 0 0,1 0 0,0-1-1,-1 1 1,1 0 0,-1 0 0,0 0 0,0 2 0,10 160 839,-8-138-778,-2-18-74,1 0 0,-1 0 1,0-1-1,-1 10 0,-1 8 492,3-22-93,2-17-170,3-20-111,18-94 350,-18 105-422,0 0 1,2 1 0,15-33-1,-13 34-3,12-23 81,-20 42-186,-1-1 1,1 1 0,-1 0 0,1 0 0,0 0 0,0 0-1,0 0 1,0 0 0,0 1 0,0-1 0,0 1-1,1-1 1,-1 1 0,4-1 0,-5 2-15,0 0 1,0 0-1,0 0 1,0 0-1,0 0 0,0 0 1,-1 0-1,1 1 1,0-1-1,0 0 1,0 1-1,0-1 1,0 1-1,0-1 0,0 1 1,-1-1-1,1 1 1,0-1-1,0 1 1,-1 0-1,1 0 1,0-1-1,-1 1 0,1 0 1,-1 0-1,1 0 1,-1 0-1,1 1 1,13 32 52,-12-28-30,5 16 42,-2 0 0,-1 1 0,3 39-1,-4-37-30,10 57 307,-12-74-619,-1-8 274,0 1 1,0-1-1,0 0 0,0 0 0,0 0 0,0 0 0,0 0 0,0 1 0,0-1 0,0 0 0,0 0 1,0 0-1,0 0 0,0 1 0,0-1 0,0 0 0,0 0 0,0 0 0,0 0 0,0 0 1,0 1-1,0-1 0,1 0 0,-1 0 0,0 0 0,0 0 0,0 0 0,0 0 0,0 0 0,0 1 1,0-1-1,1 0 0,-1 0 0,0 0 0,0 0 0,0 0 0,0 0 0,0 0 0,1 0 0,-1 0 1,0 0-1,0 0 0,0 0 0,0 0 0,0 0 0,1 0 0,-1 0 0,0 0 0,0 0 1,0 0-1,0 0 0,1 0 0,-1 0 0,6 0-3075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59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16783,'0'0'2112,"17"0"-964,276-26 3594,-73-12-1261,-211 37-3521,6-2 1316,-15 3-1353,0 0 0,1 0 0,-1 0 0,0-1 0,0 1 0,0 0 0,0 0 0,0 0 0,1 0 0,-1 0 0,0 0 0,0 0 0,0 0 0,0 0 0,0-1 0,0 1 0,1 0 0,-1 0 0,0 0 1,0 0-1,0 0 0,0-1 0,0 1 0,0 0 0,0 0 0,0 0 0,0 0 0,0-1 0,0 1 0,0 0 0,0 0 0,0 0 0,0 0 0,0 0 0,0-1 0,0 1 0,0 0 0,0 0 0,0 0 0,0 0 0,0-1 0,0 1 0,0 0 0,0 0 0,0 0 0,-1 0 0,1 0 0,0-1 0,0 1 0,0 0 0,0 0 0,0 0 0,0 0 0,-1 0 0,1 0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0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12960,'0'0'8071,"2"18"-7279,8 81 1118,-3 133-1,-14-154-704,-1 52 1824,5-101-1930,2-25-921,0 0 1,0 1-1,1-1 0,0 0 1,0 0-1,0 0 1,0 0-1,0 0 1,2 7-1,-2-10-171,0-1 0,0 0-1,0 0 1,0 0 0,0 0 0,0 0 0,0 0 0,0 0-1,0 0 1,0 0 0,0 0 0,0 1 0,0-1 0,0 0-1,0 0 1,0 0 0,0 0 0,1 0 0,-1 0 0,0 0-1,0 0 1,0 0 0,0 0 0,0 1 0,0-1 0,0 0-1,0 0 1,0 0 0,0 0 0,0 0 0,0 0 0,0 0-1,0 0 1,0 0 0,1 0 0,-1 0 0,0 0 0,0 0-1,0 0 1,0 0 0,0 0 0,0 0 0,0 0 0,0 0-1,0 0 1,0 0 0,1 0 0,-1 0 0,0 0 0,0 0-1,0 0 1,0 0 0,0 0 0,0 0 0,0 0 0,0 0-1,0 0 1,0 0 0,0 0 0,1 0 0,-1 0 0,0 0-1,0 0 1,0 0 0,0-1 0,0 1 0,0 0-1,3-9 522,0-11-4478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00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14272,'0'0'5799,"14"-3"-4961,181-42 1508,-158 37-1731,1 2-1,-1 1 0,1 1 1,62 4-1,-40 2 182,59 6 1803,-103-7-1511,7 2 1144,-12 6-6582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01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11856,'0'0'13146,"1"16"-12314,1 0-584,-1 1 103,0 1 1,-1 0-1,-4 25 0,2-26 337,1-1-1,0 0 0,1 0 1,1 1-1,0-1 1,7 27-1,-8-41-674,1 0-1,0 0 1,0 0-1,0 0 1,1 0 0,-1-1-1,0 1 1,1 0 0,-1-1-1,1 1 1,-1-1-1,1 1 1,0-1 0,0 0-1,-1 0 1,1 0-1,0 0 1,0 0 0,0 0-1,0 0 1,0 0 0,0-1-1,1 1 1,-1-1-1,0 0 1,0 0 0,0 0-1,0 0 1,1 0-1,2 0 1,3-1-4,0 0-1,0 0 1,0-1 0,0 0-1,0 0 1,0-1-1,8-4 1,-10 4 77,0-1 0,0 0 1,-1 0-1,1 0 0,-1-1 0,0 0 0,0 0 0,-1 0 1,6-8-1,14-27-4937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0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19799,'0'0'7856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3:4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27 6928,'0'0'14274,"-10"-5"-13862,0 0-125,-14-7-305,10 8 2809,17 7-1767,-3-2-975,1 0 0,-1-1 0,1 1 1,0 0-1,-1-1 0,1 1 0,0 0 1,0-1-1,-1 1 0,1-1 0,0 1 1,0-1-1,0 0 0,1 1 1,-2-1 12,1 0 1,-1 0-1,0 0 1,1 0-1,-1 0 1,1 1-1,-1-1 1,0 0-1,1 0 1,-1 0 0,0 0-1,1 1 1,-1-1-1,0 0 1,1 0-1,-1 1 1,0-1-1,0 0 1,1 0-1,-1 1 1,0-1 0,0 0-1,0 1 1,1-1-1,-1 0 1,0 1-1,0-1 1,0 1-1,0-1 1,0 0-1,0 1 1,0-1 0,0 0-1,0 1 1,0-1-1,0 1 1,0-1-1,0 0 1,0 1-1,0-1 1,0 1 0,0-1-1,0 0 1,0 1-1,-1 0 1,1 5 1261,0 50 797,6-17-2121,-14-38 0,7-1 0,1-1 0,-1 1 0,1 0 0,-1 0 0,0 0 0,1 0 0,-1 0 0,1 0 0,-1 0 0,0 0 0,1 0 0,-1 0 0,1 0 0,-1 0 0,0 0 0,1 0 0,-1 1 0,1-1 0,-1 0 0,1 0 0,-1 1 0,1-1 0,-1 0 0,1 1 0,-1-1 0,1 0 0,-1 1 0,1-1 11,0 1 1,0-1-1,0 0 1,0 0-1,-1 0 1,1 1-1,0-1 0,0 0 1,0 0-1,0 0 1,0 0-1,0 1 1,0-1-1,0 0 1,0 0-1,0 0 0,1 1 1,-1-1-1,0 0 1,0 0-1,0 0 1,0 0-1,0 1 0,0-1 1,0 0-1,0 0 1,0 0-1,1 0 1,-1 0-1,0 1 1,0-1-1,0 0 0,0 0 1,0 0-1,1 0 1,-1 0-1,0 0 1,0 0-1,0 0 0,0 0 1,1 1-1,-1-1 1,10-3 480,5-5-5411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0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1 719 8240,'0'0'13929,"11"8"-13723,35 20 4,-42-25-119,0-1 0,0 0 0,1 0 0,-1 0 1,1-1-1,-1 1 0,1-1 0,5 0 0,0 1 134,-6-1-136,-1-1 1,1 0-1,-1 0 1,1 0-1,-1-1 1,0 1-1,1-1 1,-1 0-1,4-1 1,22-3 676,-26 5-706,-1-1 1,1 1-1,-1-1 0,1 1 0,-1-1 1,0 0-1,1 0 0,-1 0 0,0 0 0,1 0 1,-1-1-1,0 1 0,0-1 0,0 1 1,0-1-1,-1 0 0,1 0 0,0 0 1,-1 0-1,1 0 0,-1 0 0,0 0 0,1 0 1,-1 0-1,0-1 0,0 1 0,-1-1 1,1 1-1,0 0 0,-1-1 0,0 1 0,1-1 1,-1 0-1,0 1 0,0-1 0,-1 1 1,1-1-1,0 1 0,-1-1 0,-1-4 0,0-3 109,2 10-161,0-1-1,0 1 1,0-1-1,0 1 1,0-1 0,0 1-1,0-1 1,0 1-1,0-1 1,0 1-1,-1-1 1,1 1 0,0-1-1,0 1 1,0-1-1,-1 1 1,1-1-1,0 1 1,0-1 0,-1 1-1,1 0 1,0-1-1,-1 1 1,1 0-1,-1-1 1,1 1 0,0 0-1,-1-1 1,1 1-1,-1 0 1,1 0 0,-1 0-1,1-1 1,-1 1-1,0 0 1,-4-3 167,4 2-161,0 0-1,1 1 1,-1-1 0,0 1-1,0-1 1,0 1 0,1-1-1,-1 1 1,0-1 0,0 1-1,0 0 1,0-1 0,0 1-1,-1 0 1,-4 1-3,1 0 0,0 0 0,-1 1 0,1-1 0,0 1 0,0 1 0,0-1 0,0 1 0,-6 4 0,-9 4 11,18-9-17,0 0 0,1 0 0,-1 0 0,1 0 0,-1 0 0,1 0 0,0 1 0,0-1-1,0 0 1,0 1 0,0-1 0,0 6 0,-6 12 29,3-13-10,1 1-1,0-1 0,1 0 0,0 1 0,0 0 0,1-1 1,0 1-1,0 0 0,1 0 0,0 14 0,0-21-16,6 39 275,-5-39-278,-1 1-1,0-1 0,1 0 1,-1 1-1,1-1 0,0 0 1,-1 0-1,1 1 0,0-1 1,0 0-1,0 0 0,0 0 0,0 0 1,0 0-1,0 0 0,0 0 1,0 0-1,2 1 0,24 13 107,-24-14-61,29 19 252,-26-15-231,2-1 1,-1 1-1,0-1 1,14 5-1,-16-7-44,0-1 1,1 1-1,-1-1 0,0 1 1,1-2-1,-1 1 0,1-1 0,-1 1 1,1-2-1,0 1 0,-1 0 1,1-1-1,-1 0 0,1-1 0,-1 1 1,0-1-1,0 0 0,0 0 1,0-1-1,0 1 0,0-1 1,0 0-1,-1 0 0,9-8 0,31-33 365,63-47 0,-24 35-307,-78 53-95,1 1 0,0 0 1,0 0-1,0 1 0,0 0 0,0 0 1,0 0-1,0 0 0,0 1 1,11 1-1,-3 0 71,-14-1 110,-15-9 164,12 8-313,0 0 0,0 0 0,0 0 0,0 1 0,0-1 0,0 1 0,0-1 0,0 1 0,0 0 0,0 0 0,0 1 0,0-1 0,-1 1 0,-2 0 0,0 2-13,0 0 1,0 0 0,0 0 0,1 1 0,0-1 0,-6 6-1,7-6-18,0 1 0,0-1-1,0 1 1,0 1 0,0-1 0,1 0-1,0 1 1,0 0 0,0-1-1,0 1 1,1 0 0,0 1 0,0-1-1,0 0 1,1 1 0,0-1-1,-1 8 1,2-5-15,0-1 0,0 1-1,1-1 1,0 0 0,1 0 0,0 0-1,0 1 1,0-1 0,1-1 0,0 1 0,0 0-1,7 8 1,-10-14 26,1 0 1,-1 0-1,1 0 1,-1-1-1,1 1 0,0 0 1,0-1-1,-1 1 1,1 0-1,0-1 1,0 1-1,0-1 0,-1 1 1,1-1-1,0 0 1,0 1-1,0-1 0,0 0 1,0 0-1,0 0 1,0 1-1,0-1 0,0 0 1,0 0-1,0 0 1,0 0-1,0-1 0,0 1 1,0 0-1,0 0 1,0-1-1,-1 1 0,1 0 1,0-1-1,0 1 1,0-1-1,0 1 1,0-1-1,-1 0 0,1 1 1,1-2-1,2-1 32,1-1 0,-1 0 0,0-1 0,0 1 0,4-7 0,-2 2-1,0-1-1,0 0 0,-1 0 1,-1 0-1,1-1 0,-2 1 1,1-1-1,-2 0 0,1 0 1,-1 0-1,-1-1 0,0 1 1,-1-15-1,-1 36-31,-1 1 0,0-1 0,-4 13 0,-1 6 0,4-17 0,-43 182 0,35-137 0,10-42 0,-2 0 0,-6 20 0,5-6 0,4-25 0,0 0 0,-1-1 0,1 1 0,-1 0 0,0 0 0,0-1 0,-3 6 0,1 1 0,-1 0 0,1 0 0,1 0 0,0 0 0,-2 20 0,-4 19 0,5-36 0,3-10 0,-1 1 0,0 0 0,0 0 0,0 0 0,0-1 0,-1 1 0,0-1 0,1 1 0,-1-1 0,-1 1 0,-3 4 0,11-17 0,140-224 0,23-34 0,-23 14 0,-111 203 0,-44 70 0,1 1 0,0 0 0,2 1 0,1 0 0,-4 24 0,7-24 0,0-1 0,2 38 0,1-50 0,0-5 0,0-1 0,0 1 0,1-1 0,-1 1 0,1-1 0,0 1 0,0-1 0,0 1 0,1-1 0,-1 0 0,3 5 0,-3-7 0,0 0 0,0 0 0,-1 0 0,1 0 0,0 0 0,0-1 0,0 1 0,0 0 0,1 0 0,-1-1 0,0 1 0,0 0 0,0-1 0,0 0 0,1 1 0,-1-1 0,0 0 0,1 1 0,-1-1 0,0 0 0,0 0 0,1 0 0,-1 0 0,0 0 0,1 0 0,-1-1 0,0 1 0,0 0 0,1-1 0,-1 1 0,0 0 0,0-1 0,2 0 0,4-3 0,-1 1 0,1-1 0,-1-1 0,0 1 0,0-1 0,0 0 0,9-11 0,0-2 0,15-26 0,-8 11 0,-5 7 0,17-40 0,-27 52 0,-4 9 0,0-1 0,-1 1 0,1-1 0,-1 1 0,-1-1 0,1 0 0,-1 1 0,1-13 0,-14 37 0,9-7 0,1 0 0,0 0 0,1 0 0,0 0 0,1 0 0,0 0 0,1 0 0,1 1 0,-1-1 0,8 23 0,-8-32 0,1 1 0,-1-1 0,1 1 0,0-1 0,0 1 0,0-1 0,1 0 0,-1 0 0,1 0 0,-1 0 0,1-1 0,5 4 0,-6-5 0,0 0 0,0 0 0,0-1 0,0 1 0,0-1 0,0 1 0,0-1 0,0 0 0,1 0 0,-1 0 0,0 0 0,0 0 0,0 0 0,0-1 0,0 1 0,0-1 0,0 1 0,0-1 0,0 0 0,0 0 0,0 0 0,0 0 0,2-2 0,6-3 0,0-1 0,-1 0 0,0 0 0,0-1 0,-1-1 0,9-10 0,37-58 0,-43 59 0,0 1 0,1 0 0,0 1 0,2 1 0,26-25 0,-33 35 0,0 0 0,0 0 0,1 0 0,-1 1 0,1 0 0,16-5 0,-20 8 0,-1 1 0,1-1 0,0 0 0,-1 1 0,1 0 0,0 0 0,-1 0 0,1 0 0,0 0 0,-1 1 0,1 0 0,0 0 0,-1 0 0,1 0 0,-1 0 0,0 1 0,7 3 0,6 5 0,-5-4 0,-1 1 0,0 0 0,12 12 0,-23-17 0,-6-2 0,-6-2 0,2 1 0,1 0 0,-1 1 0,0 0 0,0 1 0,1 0 0,-1 1 0,1 0 0,-1 1 0,1 0 0,0 0 0,0 1 0,0 0 0,0 1 0,1 0 0,0 1 0,-14 11 0,16-12 0,0 1 0,1 0 0,-1 1 0,1-1 0,1 1 0,-1 0 0,1 1 0,1-1 0,-5 11 0,6-13 0,1 1 0,0-1 0,1 1 0,-1 0 0,1 0 0,0 0 0,1 0 0,0 0 0,-1-1 0,2 1 0,-1 0 0,1 0 0,0 0 0,2 8 0,-2-12 0,-1-1 0,0 0 0,1 0 0,-1 1 0,1-1 0,-1 0 0,1 0 0,-1 0 0,1 0 0,0 0 0,0 0 0,-1 0 0,1 0 0,0 0 0,0 0 0,0-1 0,0 1 0,0 0 0,0-1 0,0 1 0,0 0 0,1-1 0,0 1 0,0-1 0,0 1 0,1-1 0,-1 0 0,0-1 0,0 1 0,0 0 0,0 0 0,0-1 0,0 1 0,0-1 0,0 0 0,-1 0 0,3-1 0,5-2 0,-1-2 0,0 1 0,0-1 0,0-1 0,6-6 0,-3 0 0,0 1 0,-2-2 0,0 1 0,0-1 0,-1-1 0,-1 1 0,8-22 0,-11 26 0,-1 9 0,1 16 0,0 4 0,0-7 0,0 0 0,1-1 0,0 1 0,11 16 0,-15-26 0,0 0 0,0 0 0,0-1 0,0 1 0,1-1 0,-1 1 0,1-1 0,-1 1 0,1-1 0,-1 0 0,1 0 0,0 0 0,-1 0 0,1 0 0,0 0 0,0 0 0,0 0 0,0-1 0,0 1 0,0-1 0,0 0 0,0 1 0,0-1 0,0 0 0,0 0 0,0 0 0,0 0 0,0-1 0,0 1 0,0-1 0,0 1 0,-1-1 0,1 1 0,0-1 0,0 0 0,0 0 0,3-2 0,6-6 0,1 0 0,-1 0 0,-1-1 0,0 0 0,0-1 0,-1 0 0,11-19 0,47-91 0,-59 105 0,20-41 0,27-80 0,-47 113 0,-1-1 0,-1-1 0,-1 1 0,-1-1 0,-2 0 0,0-29 0,-8-14 0,5 61 0,-1 0 0,0 0 0,0 0 0,-1 0 0,1 1 0,-6-11 0,7 18 0,1 0 0,0 0 0,0 0 0,-1-1 0,1 1 0,0 0 0,-1 0 0,1 0 0,0 0 0,0 0 0,-1 0 0,1 0 0,0 0 0,-1-1 0,1 1 0,0 0 0,-1 0 0,1 0 0,0 1 0,-1-1 0,1 0 0,0 0 0,-1 0 0,1 0 0,0 0 0,0 0 0,-1 0 0,1 0 0,0 1 0,-1-1 0,1 0 0,0 0 0,0 0 0,-1 1 0,1-1 0,0 0 0,0 0 0,0 1 0,-1-1 0,1 0 0,0 0 0,0 1 0,0-1 0,0 0 0,0 1 0,0-1 0,0 0 0,-1 1 0,1-1 0,-11 21 0,10-19 0,-12 32 0,2 1 0,1 0 0,2 1 0,-7 61 0,8-50 0,1 12 0,3 0 0,5 71 0,-1-103 0,2-1 0,1 1 0,1 0 0,14 41 0,-19-66 0,1-1 0,-1 0 0,1 0 0,-1 1 0,1-1 0,-1 0 0,1 0 0,0 0 0,0 0 0,0 0 0,0 0 0,0 0 0,0 0 0,0 0 0,0 0 0,0 0 0,0-1 0,0 1 0,1 0 0,-1-1 0,0 1 0,2 0 0,0-1 0,0 1 0,-1-1 0,1 0 0,0 0 0,0 0 0,-1-1 0,1 1 0,0-1 0,-1 1 0,6-3 0,0 0 0,-1-1 0,1 0 0,0 0 0,-1 0 0,0-1 0,9-8 0,-4-1 0,0 0 0,0-1 0,-2 0 0,0 0 0,-1-2 0,0 1 0,-2-1 0,8-22 0,8-14 0,-21 50 0,-1-1 0,1 0 0,-1 0 0,0 0 0,0 0 0,0 0 0,0 0 0,-1 0 0,0 0 0,0-6 0,2 10 0,-1 1 0,0-1 0,1 0 0,-1 1 0,0 0 0,0-1 0,1 1 0,-1-1 0,0 1 0,0 0 0,0 0 0,2 1 0,15 12 0,-3-2 0,0 0 0,1-2 0,1 0 0,0 0 0,26 10 0,51 6 0,-84-23 0,-9-3 0,0 0 0,0 1 0,0-1 0,0 0 0,0 0 0,0 1 0,0-1 0,-1 1 0,1-1 0,0 1 0,0-1 0,-1 1 0,1-1 0,1 2 0,-2-1 0,1 1 0,-1-1 0,0 0 0,1 1 0,-1-1 0,0 1 0,0-1 0,0 1 0,0-1 0,-1 0 0,1 1 0,-1 2 0,0 3 0,1-1 0,0 1 0,0-1 0,0 1 0,1 0 0,0-1 0,0 1 0,3 7 0,20 49 0,-24-62 0,0 0 0,0-1 0,1 1 0,-1 0 0,0-1 0,1 1 0,-1-1 0,0 1 0,1 0 0,-1-1 0,0 1 0,1-1 0,-1 1 0,1-1 0,-1 1 0,1-1 0,0 0 0,-1 1 0,1-1 0,-1 0 0,1 1 0,0-1 0,-1 0 0,1 1 0,0-1 0,-1 0 0,1 0 0,0 0 0,-1 0 0,1 0 0,0 0 0,-1 0 0,2 0 0,-1-1 0,0 1 0,1-1 0,-1 0 0,0 1 0,0-1 0,0 0 0,0 0 0,0 0 0,0 0 0,0 0 0,0 0 0,0 0 0,-1 0 0,1-1 0,0 1 0,-1 0 0,2-2 0,0-3 0,0 1 0,-1-1 0,0-1 0,0 1 0,0 0 0,0 0 0,-1 0 0,-1-11 0,-8-54 0,4 45 0,1 5 0,-13-41 0,17 61 0,0-1 0,0 1 0,0 0 0,0 0 0,1 0 0,-1 0 0,0 0 0,0 0 0,1-1 0,-1 1 0,1 0 0,-1 0 0,1 0 0,0 0 0,-1 1 0,1-1 0,0 0 0,-1 0 0,1 0 0,0 0 0,0 1 0,0-1 0,0 0 0,0 1 0,0-1 0,0 1 0,0-1 0,0 1 0,0-1 0,0 1 0,2-1 0,42-14 0,-39 14 0,-3 0 0,0 0 0,0 0 0,0 0 0,0 0 0,0 1 0,0-1 0,0 1 0,0 0 0,0 0 0,0 0 0,0 1 0,0-1 0,0 1 0,0-1 0,0 1 0,0 0 0,0 0 0,-1 0 0,1 1 0,0-1 0,-1 1 0,1-1 0,0 1 0,-1 0 0,0 0 0,0 0 0,1 0 0,-1 0 0,0 1 0,-1-1 0,1 1 0,0-1 0,-1 1 0,1 0 0,-1 0 0,0-1 0,1 7 0,3 7 0,-2 1 0,0 0 0,-1 0 0,-1 0 0,-1 22 0,0-38 0,0 0 0,0 0 0,0-1 0,0 1 0,0 0 0,0 0 0,0-1 0,0 1 0,0 0 0,0-1 0,0 1 0,1 0 0,-1-1 0,0 1 0,0 0 0,1-1 0,-1 1 0,0 0 0,2 0 0,-2-1 0,0 0 0,1 0 0,-1 0 0,0 0 0,1 0 0,-1 0 0,0 0 0,1 0 0,-1 0 0,0 0 0,1 0 0,-1 0 0,0 0 0,1-1 0,-1 1 0,0 0 0,1 0 0,-1 0 0,0-1 0,1 1 0,-1 0 0,0 0 0,0-1 0,0 1 0,1-1 0,18-26 0,-17 23 0,14-22 0,1 0 0,2 1 0,0 0 0,24-22 0,-43 46 0,1 1 0,-1-1 0,1 0 0,0 1 0,-1-1 0,1 1 0,0-1 0,-1 0 0,1 1 0,0 0 0,0-1 0,0 1 0,-1-1 0,1 1 0,0 0 0,0 0 0,0-1 0,0 1 0,0 0 0,-1 0 0,1 0 0,0 0 0,0 0 0,0 0 0,0 0 0,0 0 0,0 1 0,-1-1 0,1 0 0,0 0 0,0 1 0,0-1 0,-1 1 0,1-1 0,0 1 0,0-1 0,-1 1 0,1-1 0,0 1 0,-1-1 0,1 1 0,0 0 0,-1-1 0,1 1 0,-1 0 0,0 0 0,2 1 0,1 5 0,0 1 0,0 0 0,-1-1 0,3 13 0,0 0 0,0-6 0,2 6 0,0 0 0,1-1 0,1 0 0,19 29 0,-28-47 0,1-1 0,-1 1 0,0-1 0,0 1 0,1-1 0,-1 1 0,0-1 0,1 1 0,-1-1 0,0 1 0,1-1 0,-1 0 0,1 1 0,-1-1 0,1 0 0,-1 1 0,1-1 0,-1 0 0,1 0 0,-1 0 0,1 1 0,-1-1 0,1 0 0,0 0 0,-1 0 0,1 0 0,-1 0 0,1 0 0,-1 0 0,1 0 0,0 0 0,-1 0 0,1 0 0,-1 0 0,1-1 0,-1 1 0,1 0 0,-1 0 0,1-1 0,-1 1 0,1 0 0,-1 0 0,1-1 0,-1 1 0,1-1 0,-1 1 0,0 0 0,1-1 0,-1 1 0,0-1 0,1 1 0,-1-1 0,0 1 0,1-1 0,-1 1 0,0-1 0,0 1 0,0-2 0,13-36 0,-13 34 0,7-28 850,-4 15-5635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0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18391,'0'0'3440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0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0 255 13864,'0'0'1032,"79"-41"-376,-7 15 0,25-14-73,8 4 1,6 3-24,8 9-8,-3 4 72,-1 4-8,-10 6-32,-14 4 8,-13 4-152,-15 2 0,-17 6-192,-14 0 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07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149 415 11152,'0'0'11351,"-11"8"-10856,7-5-498,-15 10 582,0 1 0,-32 32 1,46-40-307,-1 1 1,1-1 0,0 1 0,1 0 0,-8 15 0,11-19-156,0 0 1,0 1 0,0-1 0,0 1 0,0-1 0,1 1 0,-1-1 0,1 1 0,0 0 0,0-1 0,0 1-1,1-1 1,-1 1 0,3 6 0,-3-8-66,1 0 1,0 0-1,0 0 0,0 0 1,0 0-1,0 0 0,0 0 1,0-1-1,1 1 0,-1 0 1,0-1-1,1 1 0,0-1 1,-1 1-1,1-1 0,0 0 1,0 1-1,0-1 0,3 1 1,-3-2-21,-1 1 1,1-1 0,0 0-1,0 0 1,-1 0 0,1 0 0,0 0-1,-1-1 1,1 1 0,0 0 0,-1-1-1,1 1 1,-1-1 0,1 0 0,-1 1-1,1-1 1,-1 0 0,1 0 0,-1 0-1,0 0 1,1 0 0,-1 0-1,0 0 1,0-1 0,0 1 0,2-2-1,3-6 95,0 0-1,0-1 1,-1 1-1,0-1 0,0 0 1,-1 0-1,4-17 0,-7 21-35,1 1 0,-1-1 0,-1 1 0,1-1 0,-1 0 0,0 1 0,0-1 0,0 1 0,-1-1 0,0 0 0,0 1 0,0 0 0,-1-1 0,0 1 0,0 0 0,-4-9 0,5 13-90,-1-1 0,1 1 0,0-1 0,-1 1 1,1 0-1,-1-1 0,1 1 0,-1 0 0,0 0 0,1 0 0,-1 0 0,0 0 0,0 1 0,0-1 1,1 0-1,-1 1 0,0 0 0,-3-1 0,5 1-2,-1 0 0,1 0 0,0 0 0,0 0 0,0 1 0,0-1 0,-1 0 0,1 0 0,0 0 0,0 0 0,0 0 0,0 1 0,-1-1 0,1 0 0,0 0 0,0 0 0,0 1 0,0-1 0,0 0 0,0 0 0,0 0 0,0 1 0,0-1 0,0 0 0,0 0 0,-1 0 0,1 1 0,0-1 0,0 0 0,0 0 0,1 0 0,-1 1 0,0-1 0,0 0 0,0 0 0,0 1 0,0-1 0,0 0 0,0 0 0,0 0 0,0 0 0,0 1 0,1-1 0,-1 0 0,0 0 0,8 11 0,-3-10 0,-1 0 0,0 0 0,1-1 0,-1 1 0,0-1 0,1 0 0,-1 0 0,1 0 0,-1 0 0,1-1 0,-1 0 0,0 0 0,0 0 0,1 0 0,-1-1 0,0 0 0,0 0 0,0 0 0,0 0 0,-1-1 0,1 1 0,5-6 0,7-6 0,-1-1 0,0-1 0,18-25 0,-21 25 0,0-1 0,-1 1 0,0-1 0,-1-1 0,7-19 0,24-74 0,-14 30 0,-21 71 0,-6 26 0,0-13 0,-31 428 0,15-309 0,-48 181 0,48-255 0,-1-1 0,-3 0 0,-26 46 0,46-92 0,-1 0 0,0 1 0,0-1 0,0 0 0,1 0 0,-1 1 0,0-1 0,0 0 0,-1 0 0,1 0 0,0 0 0,0 0 0,0 0 0,-1-1 0,0 2 0,1-2 0,0 0 0,0 0 0,0 1 0,0-1 0,0 0 0,1 0 0,-1 0 0,0 0 0,0 0 0,0-1 0,0 1 0,0 0 0,1 0 0,-1-1 0,0 1 0,0 0 0,0-1 0,1 1 0,-2-1 0,0-1 0,-1 0 0,1 0 0,0 0 0,0 0 0,0-1 0,0 1 0,1-1 0,-1 1 0,1-1 0,0 1 0,-1-1 0,1 0 0,-1-3 0,0-3 0,0 0 0,0 0 0,1-1 0,0 1 0,0 0 0,1-1 0,2-18 0,-1 23 0,0-1 0,1 0 0,0 1 0,0-1 0,0 1 0,1-1 0,-1 1 0,1 0 0,0 0 0,1 0 0,-1 1 0,1-1 0,8-7 0,-1 3 0,0 1 0,1 0 0,0 1 0,0 0 0,0 1 0,1 1 0,17-6 0,-1 2 0,1 2 0,37-5 0,-27 9 0,0 1 0,55 4 0,-94-1-4,1-1 1,0 0-1,-1 1 0,1 0 0,-1-1 1,1 1-1,-1 0 0,1-1 1,-1 1-1,0 0 0,1 0 0,-1 0 1,0 0-1,0 0 0,1 2 1,4 2-3873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5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283 760 12760,'0'0'6201,"5"-11"-5712,102-217 1150,-45 86-926,-6 13-65,37-109 1260,-90 227-1507,-3 11-394,0 0-1,0 0 0,0 0 1,0 0-1,-1 0 0,1 0 1,0 1-1,0-1 1,0 0-1,0 0 0,0 0 1,0 0-1,0 0 0,0 0 1,0 0-1,0 0 0,0 0 1,0 0-1,0 0 0,0 0 1,0 0-1,0 0 1,0 0-1,0 0 0,0 0 1,0 0-1,0 0 0,-1 0 1,1 0-1,0 0 0,0 0 1,0 0-1,0 0 0,0 0 1,0 0-1,0 0 0,0 0 1,0 0-1,0 0 1,0-1-1,0 1 0,0 0 1,0 0-1,0 0 0,0 0 1,0 0-1,0 0 0,0 0 1,0 0-1,0 0 0,0 0 1,0 0-1,0 0 0,0 0 1,0 0-1,0 0 1,0 0-1,0 0 0,0 0 1,0 0-1,0 0 0,0 0 1,0-1-1,0 1 0,0 0 1,-13 17 321,-63 115 108,-61 146-1,65-126-182,-163 295 524,206-401-669,16-26 64,-19 38-1,32-58-169,0 0 1,0 0-1,0 0 0,0 0 0,0 0 1,0 0-1,0 0 0,0 0 0,1 0 1,-1 0-1,0 0 0,0 0 0,0 0 1,0 0-1,0 0 0,0 0 0,0 0 1,0 0-1,0 0 0,0 0 0,0 0 1,0-1-1,0 1 0,0 0 0,0 0 1,1 0-1,-1 0 0,0 1 1,0-1-1,0 0 0,0 0 0,0 0 1,0 0-1,0 0 0,0 0 0,0 0 1,0 0-1,0 0 0,0 0 0,0 0 1,0 0-1,0 0 0,1 0 0,-1 0 1,0 0-1,0 0 0,0 0 0,0 0 1,0 0-1,0 0 0,0 0 0,0 0 1,0 0-1,0 1 0,0-1 0,0 0 1,0 0-1,0 0 0,0 0 0,0 0 1,0 0-1,0 0 0,0 0 0,10-6 67,13-12 9,60-73 107,59-56 34,60-46 125,48-44 342,-233 224-507,23-15 0,-20 16 125,-38 25-222,0 1 1,1 1-1,1 1 1,0 0 0,1 1-1,1 1 1,1 0-1,0 0 1,2 2-1,0 0 1,1 0-1,-9 27 1,17-44-62,1 1 0,1-1 0,-1 0 1,0 1-1,1-1 0,-1 1 0,1-1 0,0 1 0,0-1 0,1 0 1,-1 1-1,1-1 0,1 6 0,-1-8-12,-1 0 1,1 1-1,0-1 0,0 0 0,0 0 1,0 0-1,0 0 0,0 0 0,0 0 1,0 0-1,0 0 0,0 0 0,0-1 1,1 1-1,-1 0 0,0-1 0,1 1 1,-1-1-1,0 1 0,1-1 0,-1 0 1,0 1-1,1-1 0,-1 0 0,1 0 1,-1 0-1,1 0 0,-1 0 0,0-1 1,1 1-1,-1 0 0,1-1 1,-1 1-1,2-1 0,4-2 16,0 1 0,0-1 0,0-1 0,-1 0 0,1 1 0,-1-2 0,0 1 0,0-1 0,0 0 0,7-9 0,-1 1 30,-2 0 0,0 0 0,15-27 0,-18 28-35,-1-1 0,-1 1 1,0-1-1,0 0 0,-2 0 1,1-1-1,-2 1 0,0-1 1,0 1-1,-2-1 0,1 0 1,-2 0-1,0 1 0,0-1 1,-5-17-1,5 30-20,1 0 0,0 0 0,0 0 0,-1 1 0,1-1 0,0 0 0,0 0 0,0 0 0,0 0 0,0 0 0,0 1 0,0-1 0,0 0 0,1 0 0,-1 0 0,0 0 0,0 1 0,1-1 0,-1 0 0,1 0 0,-1 0 0,0 1 0,1-1 0,-1 0 0,2 0 0,-1 0 0,0 1 0,0-1 0,0 0 0,1 1 0,-1 0 0,0-1 0,1 1 0,-1 0 0,0-1 0,0 1 0,1 0 0,-1 0 0,0 0 0,3 1 0,5 0 0,0 1 0,0 0 0,14 6 0,-21-7 0,10 3 0,-1 2 0,1 0 0,-1 0 0,0 1 0,0 1 0,-1-1 0,0 2 0,0 0 0,-1 0 0,9 11 0,-5-3 0,-1 0 0,0 1 0,-1 1 0,-1-1 0,10 30 0,-18-45 0,-1 1 0,0 1 0,1-2 0,0 1 0,0 0 0,0 0 0,1 0 0,2 2 0,-4-5 0,0 0 0,0 0 0,0 0 0,0-1 0,0 1 0,0 0 0,0-1 0,1 1 0,-1-1 0,0 1 0,0-1 0,1 0 0,-1 0 0,0 1 0,1-1 0,-1 0 0,0 0 0,0 0 0,1 0 0,-1-1 0,0 1 0,1 0 0,-1-1 0,0 1 0,0 0 0,1-1 0,-1 1 0,1-2 0,6-2 148,0-1 0,-1 1 0,1-2 1,-1 1-1,12-13 0,30-36-1633,-32 34-1854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1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294 901 9344,'0'0'11562,"-12"-3"-11013,0-2-393,1 1 99,-1 0-1,0 0 1,0 1-1,0 1 1,-19-2-1,23 4-64,-1 1 1,1 0-1,-1 1 1,1-1 0,0 2-1,-1-1 1,1 1-1,0 1 1,1-1-1,-1 1 1,0 1-1,1-1 1,0 1-1,0 0 1,1 1-1,-10 9 1,12-11-109,0 1 1,1-1-1,-1 1 0,1 0 1,0 0-1,0 0 1,1 1-1,-1-1 1,1 0-1,0 1 1,1 0-1,-1-1 0,1 1 1,0 0-1,1 0 1,-1 0-1,1 0 1,0 0-1,1-1 1,-1 1-1,1 0 0,0 0 1,1 0-1,3 10 1,1-4 29,0-1 0,1 0 1,0 0-1,1 0 0,0-1 1,1 0-1,12 11 0,-18-18-83,1-1-1,-1 1 0,1-1 1,0 0-1,0 0 0,0-1 1,0 1-1,0-1 0,0 0 1,0 0-1,0 0 0,1 0 0,-1-1 1,0 0-1,1 0 0,-1 0 1,0 0-1,1-1 0,-1 1 1,0-1-1,7-2 0,9-4 68,-1 0 0,0-1 1,21-11-1,-34 16-65,37-21 370,0-1 0,74-60 0,-106 75 107,-9 7-51,-5 10-241,2-6-216,1 0 0,-1 0 0,1 1 0,-1-1 0,1 0 0,-1 1 0,1-1 0,0 1 0,0-1 0,0 0 0,0 1 0,0-1 0,0 1 0,0-1 0,0 1 0,0-1 0,1 0 0,-1 1 0,1-1 0,0 2 0,1 1 0,0 0 0,0 0 0,1-1 0,-1 1 0,1-1 0,5 6 0,1-1 0,-1-1 0,2 1 0,-1-2 0,15 9 0,-16-11 0,-1 0 0,1-1 0,0 0 0,0-1 0,0 0 0,11 2 0,-16-4 0,0 0 0,0 1 0,0-1 0,0 0 0,-1-1 0,1 1 0,0 0 0,0-1 0,0 0 0,0 1 0,-1-1 0,1 0 0,0-1 0,-1 1 0,1 0 0,-1-1 0,1 1 0,-1-1 0,0 0 0,0 0 0,0 0 0,2-2 0,-2 1 0,-1 0 0,0 1 0,0-1 0,0 0 0,0 0 0,0 0 0,-1 0 0,0 0 0,1 0 0,-1 0 0,0 0 0,0 0 0,0 0 0,-1 1 0,1-1 0,-1 0 0,0 0 0,-1-4 0,-2-5 0,0 1 0,-1 0 0,-7-13 0,9 20 0,1 0 0,-1 1 0,1-1 0,-1 1 0,0-1 0,0 1 0,-1 0 0,1 0 0,0 1 0,-1-1 0,0 1 0,0 0 0,0 0 0,0 0 0,0 0 0,0 0 0,0 1 0,0 0 0,-1 0 0,-8-1 0,-11-1 0,3-1 0,24 1 0,15-2 0,17-5 0,-5 2 0,-1 1 0,1 1 0,34-1 0,-6 3 0,-36 2 0,0 1 0,0 1 0,1 0 0,28 6 0,-49-6 0,-1 1 0,0-1 0,1 1 0,-1-1 0,1 1 0,-1 0 0,0-1 0,1 1 0,-1 0 0,0 0 0,0 0 0,0 0 0,1 0 0,-1 0 0,0 0 0,-1 0 0,1 1 0,0-1 0,1 2 0,-1 1 0,1-1 0,-1 0 0,0 1 0,-1-1 0,1 0 0,-1 1 0,1-1 0,-1 6 0,-1 2 0,0 1 0,-1-1 0,0 1 0,-5 12 0,-21 42 0,68-120 0,-31 41 0,1 1 0,1-1 0,0 2 0,0 0 0,1 0 0,1 1 0,0 0 0,0 1 0,18-9 0,-30 17 0,0 1 0,0-1 0,0 1 0,0 0 0,1-1 0,-1 1 0,0 0 0,0 0 0,0 0 0,0 0 0,0 0 0,0 0 0,0 0 0,1 0 0,-1 0 0,0 0 0,0 1 0,0-1 0,0 0 0,0 1 0,0-1 0,0 1 0,0-1 0,0 1 0,0-1 0,0 1 0,0 0 0,0 0 0,-1-1 0,1 1 0,0 0 0,0 0 0,-1 0 0,1 0 0,-1 0 0,1 0 0,-1 0 0,1 1 0,3 7 0,-1-1 0,0 1 0,4 17 0,-4-11 0,0-8 0,-1 0 0,1 0 0,0 0 0,0 0 0,0-1 0,1 1 0,0-1 0,1 0 0,-1 0 0,1-1 0,0 1 0,8 5 0,-10-9 0,0 0 0,0 0 0,1 0 0,-1 0 0,1-1 0,-1 1 0,1-1 0,0 0 0,0 0 0,-1 0 0,1-1 0,0 1 0,0-1 0,0 0 0,0 0 0,0 0 0,-1-1 0,1 0 0,0 1 0,0-1 0,-1 0 0,1-1 0,0 1 0,6-4 0,4-3 0,0-1 0,0-1 0,-1 0 0,0-1 0,-1 0 0,-1-1 0,1 0 0,11-17 0,2-7 0,40-75 0,-35 49 0,-3-1 0,-3-2 0,16-67 0,-18 41 0,16-157 0,-37 239 0,0 2 0,0 1 0,0-1 0,-1 0 0,0 0 0,0 0 0,-1 1 0,0-1 0,0 0 0,-3-10 0,4 17 0,0 0 0,-1 0 0,1 0 0,0 0 0,0 0 0,0 0 0,-1 0 0,1 0 0,0 0 0,0 0 0,0 0 0,-1 0 0,1 0 0,0 0 0,0 0 0,0 0 0,-1 0 0,1 0 0,0 1 0,0-1 0,0 0 0,0 0 0,-1 0 0,1 0 0,0 0 0,0 0 0,0 0 0,0 1 0,0-1 0,-1 0 0,1 0 0,0 0 0,0 0 0,0 1 0,0-1 0,0 0 0,0 0 0,0 0 0,0 1 0,0-1 0,0 0 0,0 0 0,0 0 0,0 0 0,0 1 0,0-1 0,0 0 0,0 1 0,-7 14 0,6-13 0,-23 68 0,2 1 0,4 1 0,-12 86 0,-3 225 0,33-283 0,1-87 0,1 0 0,0 0 0,1-1 0,0 1 0,8 18 0,-11-29 0,1-1 0,0 1 0,0-1 0,0 1 0,0 0 0,0-1 0,0 1 0,0-1 0,0 0 0,0 1 0,1-1 0,-1 0 0,1 0 0,-1 0 0,1 0 0,-1 0 0,1 0 0,-1 0 0,1-1 0,0 1 0,0 0 0,-1-1 0,1 1 0,0-1 0,0 0 0,0 0 0,-1 0 0,1 0 0,0 0 0,0 0 0,0 0 0,0 0 0,-1-1 0,1 1 0,0-1 0,0 0 0,-1 1 0,1-1 0,2-1 0,5-3 0,0 0 0,-1 0 0,1-1 0,-1 0 0,12-11 0,7-10 0,-1-1 0,-1-2 0,-2 0 0,21-35 0,-37 54 0,0 1 0,15-16 0,-24 32 0,0 0 0,0 1 0,1-1 0,0 1 0,0-1 0,0 10 0,-1-2 0,-1 7 0,-3 42 0,5-59 0,2 0 0,-1 0 0,0 0 0,1 0 0,0 0 0,-1 0 0,2 0 0,-1 0 0,0 0 0,1 0 0,0-1 0,3 6 0,-4-7 0,1-1 0,-1 1 0,1-1 0,0 0 0,-1 0 0,1 0 0,0 0 0,0 0 0,0 0 0,0 0 0,0-1 0,0 1 0,0-1 0,0 1 0,0-1 0,0 0 0,0 0 0,0 0 0,0 0 0,0 0 0,0 0 0,0 0 0,0-1 0,0 1 0,0-1 0,0 1 0,0-1 0,-1 0 0,4-1 0,5-3 0,1-1 0,-1 1 0,14-12 0,180-153 0,-202 168 0,0 0 0,-1 1 0,1 0 0,0-1 0,-1 1 0,1 0 0,0 0 0,0-1 0,0 2 0,0-1 0,0 0 0,0 0 0,0 1 0,0-1 0,0 1 0,0-1 0,0 1 0,1 0 0,-1 0 0,0 0 0,3 0 0,-3 1 0,-1 0 0,1-1 0,-1 1 0,0 0 0,1 0 0,-1 0 0,0 0 0,1 1 0,-1-1 0,0 0 0,0 0 0,0 1 0,0-1 0,0 1 0,0-1 0,0 1 0,-1-1 0,1 1 0,-1-1 0,1 1 0,-1-1 0,1 1 0,-1 0 0,0-1 0,0 1 0,0 3 0,1 16 0,-1 1 0,-5 33 0,0 16 0,4-64 0,0 19 0,1-26 0,0 1 0,0-1 0,0 0 0,0 1 0,0-1 0,0 0 0,0 0 0,0 1 0,0-1 0,0 0 0,0 1 0,1-1 0,-1 0 0,0 0 0,0 1 0,0-1 0,0 0 0,0 0 0,0 1 0,1-1 0,-1 0 0,0 0 0,0 1 0,0-1 0,1 0 0,-1 0 0,0 0 0,0 0 0,1 1 0,-1-1 0,0 0 0,0 0 0,1 0 0,-1 0 0,0 0 0,0 0 0,1 0 0,-1 0 0,0 0 0,1 0 0,-1 0 0,0 0 0,0 0 0,1 0 0,-1 0 0,0 0 0,1 0 0,-1 0 0,0 0 0,0 0 0,1 0 0,-1 0 0,0 0 0,0-1 0,1 1 0,-1 0 0,0 0 0,0 0 0,1-1 0,-1 1 0,0 0 0,0 0 0,0 0 0,0-1 0,1 1 0,-1-1 0,17-16 0,-1 0 0,-1-2 0,13-20 0,15-19 0,-30 43 0,0 0 0,1 0 0,25-19 0,-39 34 0,1 0 0,-1 1 0,1-1 0,-1 0 0,1 0 0,0 1 0,-1-1 0,1 0 0,-1 1 0,0-1 0,1 0 0,-1 1 0,1-1 0,-1 1 0,0-1 0,1 1 0,-1-1 0,0 1 0,1-1 0,-1 1 0,0-1 0,0 1 0,0-1 0,1 1 0,-1 0 0,0-1 0,0 1 0,0-1 0,0 1 0,0 0 0,7 27 0,-6-24 0,4 14 0,-3-4 0,2 0 0,0 0 0,1 0 0,10 20 0,-15-34 0,1 1 0,0 0 0,0 0 0,-1-1 0,1 1 0,0 0 0,0-1 0,0 1 0,0-1 0,0 1 0,0-1 0,0 1 0,0-1 0,0 0 0,0 1 0,0-1 0,0 0 0,0 0 0,0 0 0,0 0 0,0 0 0,0 0 0,0 0 0,0 0 0,0 0 0,1 0 0,-1-1 0,0 1 0,0 0 0,0-1 0,-1 1 0,1-1 0,0 1 0,1-2 0,34-21 0,-33 20 0,28-24 0,-1-1 0,-2-2 0,0-1 0,27-42 0,-39 49 0,-10 14 0,1 1 0,13-16 0,-24 66 0,1-14 0,1-1 0,1 43 0,2-56 0,0-1 0,1 1 0,0-1 0,1 0 0,1 0 0,-1 0 0,11 21 0,-13-33 0,-1 1 0,1 0 0,0 0 0,-1 0 0,1 0 0,0-1 0,0 1 0,0 0 0,-1-1 0,1 1 0,0-1 0,0 1 0,0-1 0,0 1 0,0-1 0,0 1 0,0-1 0,0 0 0,0 0 0,0 0 0,0 1 0,0-1 0,0 0 0,0 0 0,1 0 0,-1-1 0,0 1 0,0 0 0,0 0 0,0 0 0,0-1 0,0 1 0,0-1 0,0 1 0,0-1 0,0 1 0,-1-1 0,1 1 0,1-2 0,5-3 0,0 1 0,-1-1 0,11-11 0,8-12 0,-2 0 0,39-63 0,-21 28 0,-13 32 0,-22 61 0,-1 7 0,6 32 0,-9-64 0,-1 0 0,1 0 0,0 1 0,0-1 0,1 0 0,-1-1 0,1 1 0,0 0 0,8 7 0,-10-11 0,0 0 0,1 0 0,-1-1 0,0 1 0,1-1 0,-1 1 0,1-1 0,-1 0 0,1 0 0,0 1 0,-1-1 0,1 0 0,-1 0 0,1-1 0,-1 1 0,1 0 0,-1 0 0,1-1 0,-1 1 0,1-1 0,-1 1 0,1-1 0,1 0 0,2-2 0,0 1 0,0-1 0,0 0 0,0 0 0,5-5 0,12-13 0,-1-2 0,-1 0 0,-1-2 0,26-43 0,-39 62 0,4 43 0,-8-25 0,1 5 0,8 30 0,-9-42 0,-1-1 0,1 0 0,0 1 0,0-1 0,1 0 0,-1 0 0,1 0 0,0 0 0,0-1 0,0 1 0,6 4 0,-7-7 0,0 0 0,0 0 0,0 0 0,0-1 0,1 1 0,-1-1 0,0 1 0,0-1 0,0 0 0,1 0 0,-1 0 0,0 0 0,0 0 0,0-1 0,1 1 0,-1-1 0,0 1 0,2-2 0,40-16 0,-41 17 0,13-8 0,0-1 0,-1-1 0,0 0 0,0 0 0,-1-2 0,-1 0 0,0 0 0,-1-1 0,0-1 0,18-31 0,-7 5 0,-1-1 0,-3-1 0,16-50 0,35-171 0,-58 209 0,-8 31 0,-1 1 0,-1 0 0,-2-35 0,0 32 0,-1 24 0,-2 5 0,-2 7 0,-1 9 0,-42 160 0,28-72 0,4 1 0,-2 146 0,18-243 0,3 58 0,-2-63 0,0-1 0,0 1 0,1-1 0,-1 1 0,1-1 0,0 0 0,1 1 0,0-1 0,4 7 0,-6-11 0,0 0 0,0 0 0,0-1 0,0 1 0,0 0 0,0-1 0,0 1 0,0 0 0,0-1 0,0 1 0,0-1 0,0 0 0,0 1 0,0-1 0,1 0 0,-1 0 0,0 0 0,0 0 0,0 1 0,1-2 0,-1 1 0,0 0 0,0 0 0,0 0 0,1-1 0,-1 1 0,0 0 0,0-1 0,2 0 0,33-20 0,-30 17 0,4-4 0,-1 0 0,0 0 0,16-19 0,15-13 0,-26 32 0,-13 8 0,-1 0 0,0 0 0,0 0 0,1 0 0,-1 0 0,0 0 0,1 0 0,-1 0 0,0 1 0,0-1 0,1 0 0,-1 0 0,0 0 0,0 0 0,1 0 0,-1 1 0,0-1 0,0 0 0,1 0 0,-1 0 0,0 1 0,0-1 0,0 0 0,0 0 0,1 1 0,-1-1 0,0 0 0,0 0 0,0 1 0,1 3 0,0 0 0,-1-1 0,0 1 0,0 0 0,0 0 0,-1 4 0,1 6 0,0-10 0,-1-2 0,1 1 0,0 0 0,0-1 0,1 1 0,-1 0 0,0-1 0,1 1 0,0 0 0,1 3 0,-2-6 0,0 0 0,0 1 0,1-1 0,-1 0 0,0 0 0,0 1 0,1-1 0,-1 0 0,0 0 0,1 0 0,-1 1 0,0-1 0,1 0 0,-1 0 0,1 0 0,-1 0 0,0 0 0,1 0 0,-1 0 0,1 0 0,-1 0 0,0 0 0,1 0 0,0 0 0,17-7 0,-3-3 0,0-1 0,0-1 0,-1 0 0,18-21 0,-12 18 0,-4 2 0,-30 37 0,-35 64 0,-55 132 0,103-219 0,1 0 0,-1 0 0,1 0 0,0 0 0,-1-1 0,1 1 0,0 0 0,-1 0 0,1 0 0,0 0 0,0 0 0,0 0 0,0 0 0,0 0 0,0 0 0,1 0 0,-1 0 0,0 0 0,0 0 0,1 1 0,0-2 0,-1 1 0,1-1 0,-1 0 0,1 1 0,-1-1 0,1 0 0,0 0 0,-1 0 0,1 0 0,-1 0 0,1 0 0,0 1 0,-1-2 0,1 1 0,0 0 0,-1 0 0,1 0 0,-1 0 0,1 0 0,0 0 0,-1-1 0,1 1 0,0 0 0,9-5 0,0 0 0,16-11 0,-16 9 0,121-60 0,-129 66 0,0 0 0,-1 0 0,1 0 0,0 0 0,0-1 0,-1 1 0,1 0 0,-1-1 0,1 1 0,1-3 0,-3 3 0,0 0 0,1 1 0,-1-1 0,0 0 0,0 0 0,0 0 0,0 1 0,0-1 0,0 0 0,-1 0 0,1 1 0,0-1 0,0 0 0,0 0 0,-1 0 0,1 1 0,0-1 0,-1 0 0,1 1 0,-1-1 0,1 0 0,-1 1 0,1-1 0,-1 1 0,1-1 0,-1 1 0,1-1 0,-2 0 0,-8-9-3985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1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16879,'0'0'1430,"15"7"-836,31 12 390,81 24-1,-104-38-618,11 4 638,1-1 0,0-2 0,51 2 0,-83-7-715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13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16384,'0'0'4719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1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14968,'0'0'4743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7:1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0 262 15272,'0'0'1287,"61"-12"-335,-1-2 8,31 0-232,20-8 0,22-7-8,24-3-8,20-6-48,-12 6 0,-42 10-88,-16 3 8,-8 3-304,-15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4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151 133 8840,'0'0'13613,"-10"4"-13304,4-1-259,3-3-30,1 1 1,-1 0 0,1 0 0,-1 0 0,1 0 0,0 1 0,-1-1 0,1 1-1,0-1 1,0 1 0,0 0 0,0 0 0,0 0 0,0 0 0,1 0 0,-1 0-1,1 0 1,-1 0 0,1 1 0,0-1 0,0 1 0,0-1 0,0 1 0,1-1 0,-1 1-1,0 4 1,-32 475 2917,30-403-1540,2-69 320,2-30-1123,2-25-473,-2 0-1,-7-68 0,2 38-18,2 36-70,-1-47 377,-26-155 0,24 227-365,4 12-45,0 1-1,0 0 1,1 0 0,-1-1-1,0 1 1,1 0 0,-1-1 0,1 1-1,0 0 1,-1-1 0,1 1-1,0-1 1,0 1 0,0 0-1,0-1 1,0 1 0,0-1-1,1 1 1,-1-1 0,0 1-1,1 0 1,0-3 0,3 1-15,0 0 0,0 0 0,1 0 0,-1 1-1,1 0 1,-1 0 0,1 0 0,0 1 0,0-1 0,-1 1 0,1 0 0,7 0 0,13-1 16,28 1 0,-40 1-13,28 0 34,75 1 6,148-19 0,-249 17-13,-13 2-6,-1-1 1,1 0 0,0 0 0,-1 0-1,1 0 1,-1 0 0,1-1-1,0 1 1,-1 0 0,1-1-1,-1 1 1,1-1 0,-1 1 0,1-1-1,-1 0 1,2-1 0,-10 13 227,1 1 0,0-1 1,-5 14-1,-7 15 139,12-28-376,2-5 0,0-1 0,1 1 0,0 0 0,1 0 0,0 1 0,-3 10 0,1-6 965,1-2-6157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47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81 8240,'0'0'14357,"-2"-9"-14048,-6-31 4,6 28-523,-5-8 4952,4 30-4221,-6 57 525,3 0-1,3 82 0,6-138-627,-2-6 198,-14-3-299,-72 4-317,24 0 0,48 0 0,45 1 0,-26-5 0,0-1 0,0 1 0,0-1 0,8 0 0,40-2 0,69-11 0,-81 8 0,-29 4 0,-1-1 0,1-1 0,15-3 0,-20 5 0,-7 0 0,-1 1 0,1-1 0,0 0 0,0 0 0,0 0 0,-1 0 0,1 0 0,0 0 0,0 0 0,0 0 0,0-1 0,-1 1 0,1 0 0,0 0 0,1-1 0,0-4-810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47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9848,'0'0'15345,"12"-2"-14959,164-39 933,-76 17-631,-38 7-279,30-6 420,-32 11 1997,-56-6-1388,1 2-2554,-2 4-3540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4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9744,'0'0'12333,"13"-4"-11889,299-81 1906,-286 80-2181,18-2 588,81-5 0,-65 8 1271,-63 6-1908,0-1 1,0 1-1,0 1 1,0-1-1,0 0 1,0 1-1,-3 4 0,4-5-90,-9 8-3739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5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9944,'0'0'11335,"2"13"-10957,-2-11-370,6 59 719,-2 64 0,-27 127 1955,22-239-1814,1 0 1,3 25 0,6-55-682,0 0 0,-1-1 0,-1 0 0,5-19 0,3-6 29,3-8 4,-3 7 116,2 2 0,24-46 1,-35 78-273,0-1 0,1 1 0,0 1 1,0-1-1,1 1 0,0 1 1,0-1-1,1 1 0,1 1 1,-1 0-1,1 0 0,0 1 1,13-7-1,-20 13-63,0-1-1,0 0 0,-1 1 1,1-1-1,0 1 1,0 0-1,0 0 1,0 0-1,0 0 1,-1 1-1,1-1 1,0 1-1,0-1 1,0 1-1,-1 0 1,1 0-1,0 0 1,-1 1-1,1-1 1,-1 1-1,0-1 1,1 1-1,2 3 1,6 5 23,-2-1 1,1 1 0,11 18 0,-21-28-21,6 9 31,-1-1 0,0 1 1,-1 0-1,0 0 1,0 0-1,-1 1 0,0-1 1,-1 1-1,2 11 0,0 15 221,-1 45-1,-1-27-162,-1-35-93,0 26 0,-3-26 0,1-10 0,0 0 0,0 0 0,-1 0 0,-1 0 0,-5 16 0,3-16 0,1 1 0,0 0 0,0-1 0,1 1 0,1 0 0,-3 14 0,5-24 0,0 1 0,1-1 0,-1 0 0,0 1 0,0-1 0,0 0 0,0 1 0,0-1 0,0 0 0,1 1 0,-1-1 0,0 0 0,0 0 0,1 1 0,-1-1 0,0 0 0,0 0 0,1 1 0,-1-1 0,0 0 0,1 0 0,-1 0 0,0 1 0,1-1 0,-1 0 0,0 0 0,1 0 0,-1 0 0,0 0 0,1 0 0,-1 0 0,1 0 0,-1 0 0,0 0 0,1 0 0,-1 0 0,0 0 0,1 0 0,-1 0 0,0 0 0,1 0 0,-1 0 0,0-1 0,1 1 0,18-8 0,1-5-4023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5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10344,'0'0'10322,"-10"4"-9955,-8 4-135,0 0 1,1 1 0,1 1 0,-27 21 0,41-30-213,-16 15 284,0 0-1,-15 20 1,29-31-197,0 0-1,-1 1 1,2 0-1,-1 0 1,1 0-1,0 1 1,0-1-1,1 1 1,0-1-1,0 1 0,-2 13 1,4-17-65,0 0 0,-1 1 0,2-1 1,-1 0-1,0 0 0,1 1 0,-1-1 0,1 0 1,0 0-1,0 0 0,0 0 0,0 0 0,1 0 0,-1 0 1,1-1-1,0 1 0,0 0 0,0-1 0,0 1 1,0-1-1,0 0 0,1 0 0,-1 0 0,1 0 0,4 3 1,-4-4-8,1 1-1,0-1 1,-1 0 0,1 0 0,0 0 0,0 0 0,-1-1 0,1 0 0,0 1 0,0-1 0,0-1 0,0 1 0,-1 0 0,1-1 0,0 0 0,0 0 0,-1 0-1,1-1 1,0 1 0,-1-1 0,6-3 0,0-1 23,0 0 0,-1-1 0,0 0 0,0 0 0,0-1 0,-1 0 0,0 0 0,-1-1-1,0 0 1,8-15 0,1-7 247,21-66-1,-31 80-182,-4 17-107,-1-1-1,0 1 1,0-1-1,0 1 0,1 0 1,-1-1-1,0 1 1,0-1-1,0 1 1,0-1-1,0 1 1,0-1-1,0 1 0,0-1 1,0 1-1,0-1 1,-1 1-1,1-1 1,0 1-1,0-1 1,-1 0-1,1 1-5,0 0-1,-1 0 1,1 0-1,0 0 1,-1 0 0,1 0-1,0 0 1,-1 0-1,1 1 1,0-1 0,-1 0-1,1 0 1,0 0-1,0 0 1,-1 0 0,1 1-1,0-1 1,-1 0-1,1 0 1,0 1-1,0-1 1,0 0 0,-1 0-1,1 1 1,0-1-1,0 0 1,0 0 0,0 1-1,-1-1 1,1 0-1,0 1 1,0 0-1,-6 11 53,0 1-1,0 0 0,1 0 1,1 0-1,0 0 0,1 1 1,-2 18-1,4-24-18,1 1 0,-1-1 1,1 1-1,1-1 0,-1 1 0,2-1 0,-1 0 1,1 1-1,0-1 0,1 0 0,0 0 0,0 0 1,6 10-1,-7-15-22,1 1 0,-1-1 0,1 0 0,0-1 0,-1 1 0,1 0 0,0-1 0,1 0 0,-1 1 0,0-1 0,1 0 0,-1-1 0,1 1 0,-1-1 0,1 0 0,0 1 1,0-2-1,0 1 0,0 0 0,-1-1 0,1 0 0,0 0 0,4 0 0,8-2 49,0 0 1,0-2-1,-1 0 1,22-8-1,7-2 44,-26 10-174,9-3-170,-13 4-3214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51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10248,'0'0'13415,"9"-7"-12939,-4 4-492,9-7 407,0 1 0,1 0 0,0 1 0,31-11 0,-41 18-258,-1 0 1,0 0-1,1 0 0,-1 0 0,0 1 0,1 0 0,-1 0 0,1 0 0,-1 0 0,0 1 0,9 1 0,-10 0-65,0-1-1,-1 0 1,1 1-1,0 0 1,0-1 0,-1 1-1,1 0 1,-1 1-1,0-1 1,0 0-1,0 1 1,0-1 0,0 1-1,0-1 1,0 1-1,-1 0 1,0 0 0,3 6-1,2 12 141,-1 0 0,-1 0 1,-1 1-1,-1 0 0,0 0 0,-3 32 0,0-24 174,2-1 0,7 49 0,-7-74-351,-1-1-1,1 0 1,0 1 0,0-1 0,0 0-1,0 0 1,1 0 0,-1 0 0,1 0 0,0 0-1,0 0 1,0-1 0,0 1 0,0 0 0,1-1-1,-1 0 1,1 0 0,0 0 0,-1 0 0,5 2-1,-4-3-5,0 0 0,1 0 0,-1 0 0,0-1 0,0 0 1,1 1-1,-1-1 0,0-1 0,1 1 0,-1 0 0,0-1 0,0 1 0,1-1 0,-1 0 0,0 0 0,0-1 0,0 1 0,0 0 0,0-1 0,-1 0 0,4-2 0,6-4-25,0-2 0,-1 0 0,0 0 0,0-1 0,10-14 0,43-65 0,-50 68 0,-6 11 0,0-1 0,-1 1 0,0-2 0,-1 1 0,0-1 0,-1 0 0,-1 0 0,5-20 0,-7 10 0,-2 16 0,1 1 0,0-1 0,0 0 0,0 1 0,1-1 0,0 1 0,0-1 0,1 1 0,6-11 0,-4 8 0,0 2 0,1-1 0,0 1 0,1-1 0,-1 2 0,2-1 0,14-10 0,-16 13 0,0 1 0,1 0 0,0 0 0,-1 0 0,1 1 0,0 0 0,0 0 0,0 1 0,0 0 0,0 0 0,10 1 0,-2 1 0,-1 0 0,0 1 0,1 1 0,-1 1 0,0 0 0,0 1 0,18 8 0,5 2 0,-31-10 0,-6-5 0,1 1 0,-1 0 0,1-1 0,0 1 0,-1-1 0,1 1 0,0-1 0,-1 1 0,1-1 0,0 0 0,0 1 0,0-1 0,-1 0 0,1 0 0,0 1 0,0-1 0,0 0 0,-1 0 0,2 0 0,1 0 0,-6-9 946,2 4-1652,2 0-3469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52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0 11256,'0'0'12727,"2"13"-12216,1 2-346,-1-6-45,0 1 0,0 0 0,-1-1-1,-1 1 1,1 0 0,-3 13 0,-9 152 3150,12-150-2695,0-20-404,-1-1 1,0 1 0,1-1-1,-1 1 1,-1-1 0,1 1-1,-1-1 1,0 1 0,0-1-1,-2 6 1,3-8-111,-1-1-1,1 0 1,0 1-1,0-1 1,-1 0 0,1 1-1,0-1 1,0 0-1,0 1 1,1-1-1,-1 0 1,0 3 0,1-3-26,-1-1 0,0 1 0,1 0 1,-1 0-1,0 0 0,0 0 0,0 0 1,0 0-1,0 0 0,0 0 0,0 0 1,0 0-1,-1-1 0,1 1 0,0 0 1,0 0-1,-1 0 0,1 0 0,-1 0 1,0 1-1,-2 4-35,2-5 0,1-1 0,0 1 0,0-1 0,0 0 0,0 1 0,0-1 0,0 1 0,0-1 0,-1 0 0,1 1 0,0-1 0,0 0 0,-1 1 0,1-1 0,0 0 0,0 0 0,-1 1 0,1-1 0,0 0 0,-1 0 0,1 1 0,0-1 0,-1 0 0,1 0 0,-1 1 0,-19 5 0,-1-1 0,0-1 0,0-1 0,-1-1 0,-22 0 0,77-14 0,1 4 0,51-4 0,-27 4 0,-13 4-147,75 2 1,-72 2-3496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5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9440,'0'0'17778,"10"-5"-17590,-8 4-178,6-3 26,-1 1 1,1-1 0,0 1 0,0 1-1,1 0 1,-1 0 0,0 0 0,1 1-1,8 0 1,166 7 927,-93 0-352,-42 3-143,-39-6-214,-1-1 0,0-1 0,17 2 0,-14 0 94,-10-3-298,0 1 0,0-1-1,0 0 1,0 1 0,0-1 0,1 0 0,-1 0-1,0 0 1,0 0 0,0 0 0,0 0 0,0 0-1,0 0 1,1 0 0,0-1 0,0 2 147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5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9744,'0'0'10890,"10"0"-10442,89 0 1656,6-4-292,-65 1-1282,-1 2 1,1 2 0,60 8 0,-83-7-303,0-1 0,0 0 0,0-1 0,0-1 1,25-4-1,-31 3 432,-4 0-1181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39:5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10344,'0'0'17463,"3"10"-17082,10 30-10,-13-38-346,1-1-1,0 1 0,0-1 1,0 1-1,0-1 1,0 1-1,0-1 1,0 0-1,0 0 1,1 0-1,-1 0 1,0 1-1,1-2 0,-1 1 1,1 0-1,-1 0 1,1 0-1,-1-1 1,1 1-1,-1-1 1,1 1-1,0-1 0,0 0 1,1 1-1,4 0 69,12 3 109,-1-2-1,0 0 1,1-1 0,25-2-1,27 2 371,-45 1-423,150 8 1618,-171-10-1767,0-1 0,0 1 0,0-1 0,-1 0 0,8-2 0,-12 3 0,1 0 0,-1 0 0,0 0 0,0 0 0,0 0 0,1 0 0,-1-1 0,0 1 0,0 0 0,0 0 0,1 0 0,-1 0 0,0 0 0,0 0 0,0 0 0,1 0 0,-1 0 0,0-1 0,0 1 0,0 0 0,0 0 0,0 0 0,1 0 0,-1-1 0,0 1 0,0 0 0,0 0 0,0 0 0,0-1 0,0 1 0,1-1 984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0:0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71 100 12760,'0'0'9231,"0"14"-8739,-6 451 4091,2-317-1369,2-72-735,2-75-2479,0-1 0,1 0 0,-1 0 0,0 0 0,0 1 0,1-1 0,-1 0 0,0 0 0,0 0 0,1 0 0,-1 0 0,0 1 0,1-1 0,-1 0 0,0 0 0,1 0 0,-1 0 0,0 0 0,1 0 0,-1 0 0,0 0 0,1 0 0,-1 0 0,0 0 0,0-1 0,1 1 0,-1 0 0,0 0 0,1 0 0,-1 0 0,0 0 0,0-1 0,1 1 0,-1 0 0,0 0 0,0 0 0,1-1 0,-1 1 0,0 0 0,0 0 0,0-1 0,1 1 0,-1 0 0,0 0 0,0-1 0,0 0 0,9-23 0,-1-2 0,-1 1 0,-1-1 0,2-32 0,4-110 0,-12 159 0,1-19 0,1-133 0,-3 139 0,-1 1 0,-1-1 0,-1 1 0,-1 0 0,-9-27 0,12 44 0,1-1 0,-1 1 0,0 0 0,0 0 0,0 0 0,-1 0 0,1 0 0,-1 0 0,0 1 0,0-1 0,0 1 0,-1 0 0,1 0 0,-1 0 0,0 1 0,0-1 0,0 1 0,0 0 0,0 0 0,-7-3 0,5 3 0,-13-7 0,20 5 0,11-1 0,15-3 0,-1 2 0,1 1 0,0 1 0,0 1 0,1 2 0,-1 1 0,1 1 0,-1 1 0,0 1 0,46 12 0,-51-10 0,1 1 0,-2 1 0,1 1 0,-1 1 0,0 1 0,26 17 0,-21-9 0,-1 1 0,36 36 0,-51-45 0,-2 1 0,1-1 0,-1 2 0,-1-1 0,0 1 0,-1 0 0,0 0 0,7 22 0,-8-18 0,-1 1 0,0 0 0,-1 0 0,-1 0 0,0 0 0,-2 0 0,0 0 0,0 0 0,-6 27 0,4-33 0,-1 0 0,0 0 0,-1-1 0,-1 1 0,1-1 0,-2 0 0,1-1 0,-1 1 0,-1-1 0,1 0 0,-2-1 0,1 0 0,-1 0 0,0 0 0,-17 11 0,-2-3 0,-1-1 0,-1-1 0,0-1 0,-1-2 0,-49 12 0,30-8 0,15-6 0,-1-1 0,-40 3 0,72-11 0,0 0 0,0 0 0,-1 0 0,1 0 0,0-1 0,0 1 0,-1-1 0,1 0 0,0 0 0,0 0 0,-4-3 0,6 4 0,0 0 0,1-1 0,-1 1 0,0-1 0,1 1 0,-1-1 0,0 1 0,1-1 0,-1 0 0,1 1 0,-1-1 0,1 0 0,-1 1 0,1-1 0,-1 0 0,1 0 0,0 0 0,-1 1 0,1-1 0,0 0 0,0 0 0,-1 0 0,1 0 0,0 1 0,0-1 0,0 0 0,0 0 0,0 0 0,0 0 0,1 0 0,-1 1 0,0-1 0,0 0 0,1 0 0,-1 0 0,0 1 0,1-1 0,-1 0 0,0 0 0,1 1 0,-1-1 0,1 0 0,0 1 0,-1-1 0,1 1 0,1-2 0,20-14-294,-18 13-3383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0:0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0 9536,'0'0'14215,"-7"11"-13620,-1 2-386,1-1 1,0 2-1,1-1 1,0 1-1,1-1 1,1 2-1,-4 20 1,4-1 349,-2 2 551,3 0-1,1 0 1,2 41-1,1-74-935,-1 0 0,1 0 0,-1 0 0,1 0 0,0 0 0,0 0 0,0 0 0,0 0 0,4 4 0,-5-6-174,0-1 0,0 0 0,0 0 0,0 0 0,0 1 0,0-1 0,0 0 0,0 0 0,0 0 0,-1 1 0,1-1 0,0 0 0,0 0 0,0 0 0,0 1 0,0-1 0,0 0 0,0 0 0,0 0 0,0 1 0,-1-1 0,1 0 0,0 0 0,0 0 0,0 0 0,0 0 0,-1 1 0,1-1 0,0 0 0,0 0 0,0 0 0,0 0 0,-1 0 0,1 0 0,0 0 0,0 0 0,-1 0 0,1 0 0,0 0 0,0 0 0,0 0 0,-1 0 0,1 0 0,0 0 0,-1 0 0,-155 2 0,189-4 0,1-2 0,60-15 0,-47 8 0,55-5 0,13 8 0,-82 4 0,-38 4 850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0:0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8840,'0'0'15250,"7"10"-14842,23 34 358,29 55 0,28 109 981,-1 0 563,-33-100 362,-52-97-2672,-1-11 0,0 1 0,0-1 0,0 1 0,0 0 0,0-1 0,0 1 0,0-1 0,0 1 0,0-1 0,0 1 0,1-1 0,-1 1 0,0 0 0,0-1 0,1 1 0,-1-1 0,0 1 0,0-1 0,1 0 0,-1 1 0,0-1 0,1 1 0,0 0 0,1 5 0,-2-6 0,0 0 0,0 0 0,0 0 0,0 0 0,1 0 0,-1-1 0,0 1 0,0 0 0,0 0 0,0 0 0,0 0 0,0 0 0,0 0 0,1 0 0,-1 0 0,0 0 0,0 0 0,0 0 0,0 0 0,0 0 0,0 0 0,0 0 0,1 0 0,-1 0 0,0 0 0,0 0 0,0 0 0,0 0 0,0 0 0,0 0 0,1 0 0,-1 1 0,0-1 0,0 0 0,0 0 0,0 0 0,0 0 0,0 0 0,0 0 0,0 0 0,0 0 0,0 0 0,1 0 0,-1 1 0,0-1 0,0 0 0,0 0 0,0 0 0,0 0 0,0 0 0,0 0 0,0 1 0,0-1 0,0 0 0,0 0 0,0 0 0,0 0 0,0 0 0,0 1 0,4-7 0,1 1 0,-1-1 0,0 1 0,-1-1 0,1 0 0,-1-1 0,3-7 0,14-51 0,-11 33 0,-8 29 0,78-221 0,-66 194 0,1 1 0,1 0 0,1 1 0,2 1 0,27-32 0,-32 45 0,26-34 0,-15 24 0,-22 23 0,1-1 0,-1 0 0,0 0 0,1 0 0,-1 0 0,0 0 0,0 0 0,0-1 0,-1 1 0,1 0 0,-1-1 0,1 0 0,-1 1 0,0-1 0,2-5 0,-3 8 0,0 0 0,0 0 0,0 0 0,-1-1 0,1 1 0,0 0 0,0 0 0,0 0 0,0 0 0,0-1 0,0 1 0,0 0 0,0 0 0,0 0 0,0 0 0,0-1 0,0 1 0,0 0 0,0 0 0,0 0 0,1 0 0,-1-1 0,0 1 0,0 0 0,0 0 0,0 0 0,0 0 0,0 0 0,0-1 0,0 1 0,0 0 0,1 0 0,-1 0 0,0 0 0,0 0 0,0 0 0,0 0 0,0-1 0,1 1 0,-1 0 0,0 0 0,0 0 0,0 0 0,0 0 0,1 0 0,-1 0 0,0 0 0,0 0 0,1 0 0,-1 0 0,0 0 0,0 0 0,0 0 0,0 0 0,1 0 0,-1-1 0,0 1 0,0 0 0,0 0 0,0 0 0,0 0 0,1 0 0,-1 0 0,0 0 0,0-1 0,0 1 0,0 0 0,0 0 0,0 0 0,0 0 0,0-1 0,0 1 0,0 0 0,1 0 0,-1 0 0,0 0 0,0-1 0,0 1 0,0 0 0,0 0 0,0 0 0,0 0 0,0-1 0,0 1 0,-1 0 0,1 0 0,0 0 0,0 0 0,0-1 0,0 1 0,0 0 0,0-1 0,-1 0 0,1 0 0,0 0 0,-1 0 0,1 0 0,-1 0 0,1 0 0,-1 1 0,1-1 0,-1 0 0,0 0 0,1 1 0,-1-1 0,0 0 0,1 1 0,-1-1 0,0 1 0,0-1 0,0 1 0,0-1 0,0 1 0,0-1 0,1 1 0,-1 0 0,0-1 0,0 1 0,0 0 0,0 0 0,0 0 0,0 0 0,-2 0 0,-32 0 0,-259 42 0,128-16 0,143-24 0,-41-2 0,32 0 0,50 6 866,-6-1-5740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0:07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93 9344,'0'0'18208,"-6"12"-17798,2-4-339,-3 5 116,0 1 0,1-1 0,0 1-1,1 1 1,-5 23 0,-11 113 2489,17-114-1747,5-31-929,1-6 0,2-7 0,66-212 0,-66 205 0,0 0 0,1 0 0,1 1 0,11-19 0,-14 26 0,1 0 0,0 1 0,0 0 0,0-1 0,1 1 0,-1 1 0,1-1 0,0 1 0,1 0 0,-1 0 0,12-6 0,51-13 0,-31 12 0,-34 10 0,-1 0 0,0 1 0,0 0 0,0-1 0,1 1 0,-1 0 0,0 0 0,0 0 0,1 0 0,-1 1 0,0-1 0,0 1 0,0-1 0,1 1 0,-1 0 0,0 0 0,2 1 0,0 0 0,0 1 0,0-1 0,-1 1 0,1 0 0,-1 1 0,1-1 0,4 8 0,-2-3 0,-1-1 0,0 2 0,-1-1 0,0 0 0,0 1 0,-1 0 0,0 0 0,1 9 0,0 15 0,-2 0 0,-4 50 0,1-20 0,5-35 850,-2-19-5635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1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489 476 8432,'0'0'12527,"-6"-10"-12172,-21-31-19,24 38-257,1 0 0,-1 0 0,0 0 0,0 1 0,0-1 0,0 1 0,0 0 1,0 0-1,-1 0 0,1 0 0,-1 1 0,0-1 0,1 1 0,-1 0 0,0 0 0,-6-1 0,-4-1 161,2 0 13,-1 0-1,0 1 1,0 0-1,0 1 1,0 0-1,-20 3 1,13 2-37,-1 0-1,1 2 1,1 1 0,-1 0 0,1 2 0,1 0-1,-1 1 1,2 1 0,-1 0 0,2 1-1,-25 23 1,39-33-173,0 0 1,0 0-1,1 0 0,-1 0 0,0 1 0,1-1 0,-1 1 1,1-1-1,0 1 0,0-1 0,0 1 0,0 0 0,0-1 1,1 1-1,-1 0 0,1 0 0,-1 0 0,1-1 1,0 1-1,1 3 0,0-1-3,0-1 0,0 0 0,1 0 0,-1 0-1,1 0 1,0 0 0,0 0 0,0-1 0,1 1 0,0-1 0,-1 1 0,5 3 0,-1-1-3,0-1 1,1 1-1,0-1 0,0 0 1,0-1-1,0 1 1,1-1-1,0-1 0,0 0 1,0 0-1,0 0 1,0-1-1,10 1 0,-7-2 15,0-2 0,-1 1-1,1-1 1,-1-1 0,1 0-1,-1-1 1,1 0-1,-1 0 1,0-1 0,-1 0-1,1-1 1,-1 0 0,0-1-1,0 0 1,0 0-1,-1-1 1,0 0 0,7-8-1,-6 6 28,-1-1 1,0 1-1,-1-1 0,-1-1 0,1 1 0,-1-1 0,-1-1 0,0 1 0,-1-1 0,0 1 1,-1-1-1,0 0 0,-1-1 0,0 1 0,0-16 0,-3 4-4,-2 0 0,0 0-1,-1 0 1,-2 1 0,0 0 0,-2-1-1,0 2 1,-1 0 0,-2 0 0,0 0-1,-1 1 1,-22-27 0,28 41-75,-1 0 0,1 0 0,-1 1 0,-1 0 0,1 0 0,-1 1 0,0 0 0,0 1 0,-14-6 0,18 8 0,0 0 0,1 1 0,-1 0 0,0 0 0,0 0 0,0 0 0,0 0 0,0 1 0,-1 0 0,1 0 0,0 0 0,0 0 0,0 1 0,0-1 0,0 1 0,0 0 0,0 0 0,0 1 0,0-1 0,1 1 0,-1 0 0,0 0 0,-5 5 0,8-7 20,0 1 0,1-1-1,-1 1 1,0 0 0,1 0 0,-1-1-1,1 1 1,-1 0 0,1 0 0,0 0-1,-1 0 1,1 0 0,0-1 0,-1 1-1,1 0 1,0 0 0,0 0 0,0 0 0,0 0-1,0 0 1,0 0 0,0 0 0,0 0-1,0 0 1,0 0 0,1 0 0,-1-1-1,0 1 1,1 0 0,-1 0 0,1 0-1,0 1 1,20 22-3044,-16-20 540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325 883 17183,'0'0'6038,"5"-17"-5884,47-148 166,1 23 509,45-201 0,-94 326-528,1 0 0,7-17 1,-21 50 306,-100 343 298,-54 142-286,149-466-581,-77 180 235,68-167-148,-2-2 0,-43 60 0,20-42 306,48-64-429,0 0 0,0 0 1,0 0-1,0 0 1,0 0-1,0 0 0,0 0 1,0 0-1,0 0 0,0 0 1,0-1-1,0 1 0,0 0 1,0 0-1,0 0 1,0 0-1,0 0 0,-1 0 1,1 0-1,0 0 0,0 0 1,0 0-1,0 0 0,0 0 1,0 0-1,0 0 1,0 0-1,0 0 0,0 0 1,0 0-1,0 0 0,0 0 1,0 0-1,-1-1 0,1 1 1,0 0-1,0 0 1,0 0-1,0 0 0,0 0 1,0 1-1,0-1 0,0 0 1,0 0-1,0 0 0,0 0 1,0 0-1,-1 0 1,1 0-1,0 0 0,0 0 1,0 0-1,0 0 0,0 0 1,0 0-1,0 0 0,0 0 1,0 0-1,0 0 1,0 0-1,0 0 0,0 0 1,0 0-1,0 1 0,0-1 1,0 0-1,0 0 0,0 0 1,0 0-1,0-10 104,4-12-1,3 2-40,1-1 1,1 2-1,0-1 1,2 1 0,0 1-1,1 0 1,1 0-1,16-16 1,-2 7 57,1 0 1,2 2-1,54-36 1,-73 53-86,41-25 335,94-81 1,0-26 442,-94 93-752,-33 30-55,0 0 0,31-38 0,-47 50-10,0 1 0,0-1 0,-1 0 0,1 0 0,-1 0 0,0 0 0,-1 0 0,1 0 0,-1-1 0,1-7 0,-2 13 0,0 0 0,0 0 0,0 0 0,-1 1 0,1-1 0,0 0 0,0 0 0,0 0 0,0 0 0,0 0 0,0 0 0,-1 0 0,1 0 0,0 0 0,0 0 0,0 0 0,0 0 0,0 0 0,-1 0 0,1 0 0,0 0 0,0 0 0,0 0 0,0 0 0,0 0 0,-1 0 0,1 0 0,0 0 0,0 0 0,0 0 0,0 0 0,0 0 0,-1 0 0,1 0 0,0 0 0,0 0 0,0 0 0,0 0 0,0 0 0,0-1 0,0 1 0,-1 0 0,1 0 0,0 0 0,0 0 0,0 0 0,0 0 0,0-1 0,0 1 0,0 0 0,0 0 0,0 0 0,-9 16 0,-7 19 0,-31 79 0,39-93 0,2 0 0,1 0 0,-5 34 0,9-54 0,1 0 0,0 0 0,0 0 0,0 0 0,0 0 0,0 1 0,0-1 0,0 0 0,1 0 0,-1 0 0,0 0 0,0 0 0,1 0 0,-1 0 0,1 0 0,0 1 0,-1-1 0,1-1 0,-1 0 0,1 1 0,-1-1 0,0 0 0,1 0 0,-1 1 0,1-1 0,-1 0 0,1 0 0,-1 0 0,1 0 0,-1 0 0,1 0 0,-1 0 0,1 0 0,-1 0 0,1 0 0,-1 0 0,1 0 0,-1 0 0,1 0 0,-1 0 0,1-1 0,3 0 0,0-1 0,0 0 0,0 0 0,-1 0 0,1-1 0,-1 1 0,3-4 0,75-70 0,50-44 0,-118 108 0,7-5 0,-20 17 0,1 0 0,-1 0 0,0 0 0,0 0 0,0 0 0,0 0 0,0 0 0,0 0 0,1 0 0,-1 0 0,0 0 0,0 0 0,0 0 0,0 0 0,0 0 0,0 0 0,1 0 0,-1 0 0,0 0 0,0 0 0,0 0 0,0 0 0,0 0 0,0 0 0,0 0 0,1 0 0,-1 0 0,0 0 0,0 0 0,0 1 0,0-1 0,0 0 0,0 0 0,0 0 0,0 0 0,0 0 0,0 0 0,1 0 0,-1 0 0,0 1 0,0-1 0,0 0 0,0 0 0,1 9 0,-3 8 0,-1 1 0,1 0 0,0 1 0,1 18 0,2-30 0,-1-1 0,1 1 0,0-1 0,1 0 0,-1 0 0,1 1 0,0-1 0,1 0 0,0-1 0,-1 1 0,2 0 0,5 8 0,-8-13 0,0 0 0,0 0 0,0 0 0,0 0 0,0 0 0,1 0 0,-1-1 0,0 1 0,0 0 0,1-1 0,-1 1 0,0-1 0,1 1 0,-1-1 0,0 0 0,1 1 0,-1-1 0,1 0 0,-1 0 0,0 0 0,1 0 0,-1 0 0,1 0 0,-1 0 0,1-1 0,-1 1 0,0-1 0,1 1 0,-1-1 0,0 1 0,1-1 0,1-1 0,4-3 0,1 0 0,-1 0 0,0-1 0,7-7 0,-7 6 0,49-46 0,-3-2 0,-2-3 0,51-75 0,-69 84 0,-2-2 0,-3-1 0,-1-2 0,32-95 0,-52 124 0,7-37 0,-14 62 0,0-1 0,0 0 0,0 1 0,0-1 0,0 0 0,1 1 0,-1-1 0,-1 0 0,1 1 0,0-1 0,0 0 0,0 1 0,0-1 0,0 1 0,-1-1 0,1 0 0,0 1 0,0-1 0,-1 0 0,0 0 0,1 1 0,-1 0 0,1 0 0,-1 0 0,1-1 0,-1 1 0,1 0 0,-1 0 0,1 1 0,-1-1 0,1 0 0,-1 0 0,0 0 0,1 0 0,0 0 0,-1 0 0,1 1 0,-1-1 0,1 0 0,-1 0 0,1 1 0,-1-1 0,1 0 0,0 1 0,-1-1 0,1 0 0,-1 1 0,1-1 0,0 1 0,-1 0 0,-8 9 0,0 1 0,1 0 0,0 0 0,-9 18 0,-23 56 0,29-61 0,-10 24 0,3 1 0,-19 76 0,28-89 0,3 1 0,1 0 0,2 0 0,1 46 0,3-72 0,-1 0 0,2-1 0,-1 1 0,2-1 0,-1 0 0,6 14 0,-7-22 0,0 0 0,0 0 0,0-1 0,0 1 0,0 0 0,1 0 0,-1-1 0,1 1 0,-1-1 0,1 1 0,-1-1 0,1 1 0,0-1 0,0 0 0,3 2 0,-3-3 0,0 1 0,0-1 0,0 0 0,1 0 0,-1 1 0,0-2 0,0 1 0,0 0 0,0 0 0,1-1 0,-1 1 0,0-1 0,0 1 0,0-1 0,0 0 0,0 0 0,0 0 0,3-2 0,14-10 0,0 0 0,-2-1 0,1-1 0,-2 0 0,17-20 0,66-96 0,-62 73 0,-4-1 0,-1-1 0,-4-2 0,-2-1 0,23-85 0,-7-39 0,-42 184 0,1 1 0,-1-1 0,0 1 0,1-1 0,-1 1 0,-1-1 0,1 1 0,0-1 0,-2-4 0,2 7 0,0 0 0,0-1 0,0 1 0,0 0 0,0 0 0,0 0 0,0 0 0,-1 0 0,1-1 0,0 1 0,0 0 0,0 0 0,0 0 0,0 0 0,-1 0 0,1 0 0,0-1 0,0 1 0,0 0 0,0 0 0,-1 0 0,1 0 0,0 0 0,0 0 0,0 0 0,-1 0 0,1 0 0,0 0 0,0 0 0,0 0 0,-1 0 0,1 0 0,0 0 0,0 0 0,0 0 0,0 0 0,-1 0 0,1 0 0,0 1 0,-12 12 0,-13 28 0,2 1 0,2 2 0,-23 64 0,18-26 0,-17 92 0,33-115 0,2 0 0,3 0 0,4 77 0,1-130 0,2 27 0,-2-32 0,0 1 0,1 0 0,-1 0 0,0 0 0,1 0 0,-1-1 0,1 1 0,0 0 0,0-1 0,0 1 0,0 0 0,2 2 0,-2-3 0,-1-1 0,1 0 0,0 1 0,-1-1 0,1 0 0,0 1 0,0-1 0,0 0 0,-1 0 0,1 0 0,0 0 0,0 0 0,0 0 0,0 0 0,-1 0 0,1 0 0,0 0 0,0 0 0,0 0 0,-1 0 0,1-1 0,0 1 0,0 0 0,1-1 0,18-13 0,-19 13 0,27-22 0,-2-2 0,28-33 0,16-16 0,-68 72 0,-1 1 0,1-1 0,0 0 0,0 1 0,0 0 0,0-1 0,0 1 0,1 0 0,-1 0 0,3-1 0,-5 2 0,1 0 0,-1 0 0,1 0 0,-1 0 0,1 0 0,-1 0 0,0 0 0,1 0 0,-1 0 0,1 0 0,-1 0 0,0 1 0,1-1 0,-1 0 0,1 0 0,-1 0 0,0 1 0,1-1 0,-1 0 0,1 0 0,-1 1 0,1-1 0,-1 1 0,1 1 0,0-1 0,-1 0 0,1 0 0,-1 0 0,0 0 0,1 0 0,-1 1 0,0-1 0,1 0 0,-1 2 0,1 18 0,-2 28 0,-1-30 0,2-1 0,2 24 0,-2-39 0,1 0 0,-1-1 0,0 1 0,1-1 0,0 1 0,-1-1 0,1 1 0,0-1 0,1 0 0,1 4 0,-2-5 0,0-1 0,-1 1 0,1-1 0,0 1 0,0-1 0,0 1 0,0-1 0,0 0 0,0 1 0,0-1 0,0 0 0,0 0 0,0 0 0,0 0 0,0 0 0,1 0 0,-1 0 0,0 0 0,0 0 0,0 0 0,0-1 0,0 1 0,0 0 0,0-1 0,0 1 0,0-1 0,-1 1 0,3-2 0,10-5 0,0-1 0,0-1 0,15-12 0,18-13 0,-33 25 0,-7 5 0,-1 0 0,1 1 0,-1 0 0,1 0 0,0 0 0,0 0 0,0 1 0,1 0 0,-1 0 0,8 0 0,-13 2 0,1 0 0,-1 0 0,0 0 0,0 1 0,0-1 0,1 1 0,-1-1 0,0 1 0,0-1 0,0 1 0,0 0 0,0-1 0,0 1 0,0 0 0,0 0 0,0 0 0,0 0 0,0 0 0,0 0 0,-1 0 0,1 0 0,0 0 0,-1 0 0,1 0 0,-1 0 0,1 1 0,-1-1 0,1 0 0,-1 0 0,0 0 0,0 1 0,0 1 0,1 5 0,0 0 0,-1 0 0,0 0 0,-1 9 0,-7 36 0,-2-1 0,-2 0 0,-2 0 0,-28 64 0,13-48 0,-74 128 0,97-185 0,1-2 0,-1 0 0,0 0 0,-1 0 0,0-1 0,-8 8 0,14-15 0,1-1 0,-1 1 0,1-1 0,-1 0 0,1 1 0,-1-1 0,1 0 0,-1 1 0,0-1 0,1 0 0,-1 0 0,0 1 0,1-1 0,-1 0 0,0 0 0,1 0 0,-1 0 0,0 0 0,1 0 0,-1 0 0,0 0 0,0 0 0,1 0 0,-1-1 0,0 1 0,-1-1 0,1 0 0,0 1 0,-1-1 0,1 0 0,0 0 0,0 0 0,0-1 0,0 1 0,0 0 0,0 0 0,-1-2 0,-1-2 0,0-1 0,1 0 0,0 1 0,0-1 0,-2-6 0,1-2 0,1 0 0,1 0 0,0 0 0,1 0 0,0 0 0,1 0 0,1 0 0,0 0 0,1 0 0,0 0 0,1 1 0,1-1 0,8-16 0,-5 15 0,0 0 0,1 0 0,1 1 0,0 1 0,1 0 0,0 0 0,1 1 0,1 0 0,0 1 0,27-17 0,27-12 0,1 4 0,92-35 0,-145 65 283,1 2 1,23-6-1,5 6-5068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16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11352,'0'0'11374,"15"0"-10933,167-4 781,584-39 1399,-664 37-2303,-36 1 303,126 7 0,-169-1-401,-14 0 53,0-1-1,0 1 1,16 5-1,-23-7 253,-4-3-2,-8-3-171,1 2-649,-12-3 374,8 5-4382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1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277 577 11552,'0'0'9673,"-1"-11"-9185,-2-32 6,2 41-419,1-1-1,-1 1 1,0-1-1,1 1 0,-1-1 1,0 1-1,-1 0 1,1 0-1,0-1 1,-1 1-1,1 0 0,-1 0 1,0 0-1,0 0 1,0 1-1,1-1 0,-2 0 1,1 1-1,0-1 1,0 1-1,0 0 1,-1 0-1,1 0 0,-1 0 1,-3-1-1,-3 0 238,0 1-1,0 0 1,0 0-1,0 1 1,-12 1-1,16-1-203,-1 1 34,0 0-1,0 0 1,0 1-1,0 0 1,0 0-1,0 0 1,1 1-1,-1 0 1,1 0 0,0 0-1,0 1 1,0 0-1,0 0 1,0 0-1,-6 8 1,4-4 13,1 0 1,0 1-1,0-1 1,0 1-1,1 0 1,1 1-1,0-1 1,-5 17-1,6-18-51,1 0-1,1 0 1,0 0-1,0 1 1,0-1-1,1 11 1,1-17-79,-1 1 0,0-1 1,1 1-1,0-1 1,-1 0-1,1 1 1,0-1-1,0 0 1,0 0-1,1 0 1,-1 0-1,0 0 1,1 0-1,-1 0 1,1 0-1,0 0 0,0-1 1,0 1-1,-1-1 1,1 1-1,1-1 1,-1 0-1,0 0 1,0 0-1,0 0 1,4 1-1,1-1 1,-1 1 0,0-2 0,0 1 0,1-1 0,-1 0 0,0 0 0,0 0 0,1-1 1,-1 0-1,0-1 0,0 1 0,0-1 0,0 0 0,0 0 0,0-1 0,5-3 0,7-5 59,-1 0 0,0 0 0,25-24 0,-29 23-46,-1-1 0,0 0 0,0 0 0,-2-1 0,1 0 1,-2-1-1,0 0 0,-1-1 0,-1 0 0,9-26 0,-12 28-14,-1 1 0,0-1 0,-1 0 1,0-1-1,-1 1 0,-1 0 0,-1 0 0,0 0 0,0 0 0,-2-1 0,1 2 0,-2-1 0,-7-20 0,2 12-25,-1 0 0,-2 1 0,1 0 0,-2 1 0,-25-30 0,30 41 0,0 0 0,-1 1 0,1-1 0,-2 2 0,1-1 0,-1 1 0,0 1 0,-1 0 0,0 0 0,1 1 0,-2 1 0,-22-7 0,23 11 499,15 6-1,9 3-5484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18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11552,'0'0'9878,"0"14"-9365,-2 31 10,-2 0 0,-11 46 0,-30 102 1207,17-54 151,28-136-1773,-1 1 1,1-1-1,0 1 0,0-1 0,0 1 0,0-1 1,1 1-1,-1-1 0,1 1 0,0-1 0,0 1 1,0-1-1,1 0 0,-1 0 0,1 1 0,0-1 1,0 0-1,0 0 0,0-1 0,0 1 1,0 0-1,1-1 0,0 1 0,-1-1 0,1 0 1,0 0-1,0 0 0,0 0 0,0-1 0,0 1 1,6 1-1,4 2 79,0-2 0,1 1 0,-1-2 0,1 1 0,-1-2 0,23 0 0,11 1 164,-30 0-180,0-2 0,25-1 0,3-2-171,-46 7 817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18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14672,'0'0'1785,"11"2"-1065,24 3-177,-1-1 0,1-2 1,50-4-1,-18-8 120,1-3 0,-1-3 0,-1-2 0,-1-4-1,70-34 1,-78 33-138,-34 14-3430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34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10448,'0'0'10097,"11"1"-9659,79-4 1085,128-19 0,-71 5 279,-143 17-1714,0-1-1,0 1 1,0 0-1,0 1 0,0-1 1,0 1-1,7 1 1,4 5-3194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1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10848,'0'0'19032,"4"-10"-18709,11-29-14,-12 29 299,12 94 1031,-4 37-1639,17 157 0,-25-223 0,-4-42 0,2 0 0,0 0 0,3 20 0,-3-33 0,-1 0 0,0 1 0,0-1 0,0 0 0,0 0 0,0 0 0,0 1 0,0-1 0,0 0 0,1 0 0,-1 0 0,0 1 0,0-1 0,0 0 0,0 0 0,0 0 0,0 1 0,0-1 0,0 0 0,0 0 0,-1 0 0,1 1 0,0-1 0,0 0 0,0 0 0,0 0 0,0 1 0,0-1 0,0 0 0,0 0 0,0 0 0,-1 1 0,1-1 0,0 0 0,0 0 0,0 0 0,0 0 0,-1 0 0,1 0 0,0 1 0,-9-5 0,-6-9 0,10 8-4032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9240,'0'0'17430,"10"-5"-17025,6-4-276,6-3 208,1 1-1,30-11 1,-13 13 23,0 2 1,1 1-1,0 3 1,60 1-1,55-5 1058,-93 5-125,-59 2-1266,-1 0-14,-7 6-21,4-4 8,-5 3-4035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9944,'0'0'9858,"8"11"-9466,-6-7-351,12 18 219,0 1-1,10 25 1,-21-41-196,12 25 507,18 62 1,31 91 845,-20-67-416,-6-27 394,-29-57 1355,-8-36-2650,1 1 0,-1-1-1,0 1 1,1-1 0,-1 0-1,0 1 1,0-1 0,-1 0-1,1 0 1,1-2-1,33-87 565,-5 10-1,4 2 0,71-124 1,-84 170-553,-13 19-88,0 0 0,1 0-1,1 1 1,21-22 0,-21 24-23,0 1 0,10-15 0,0 0 0,-8 18 0,-11 7 0,0 0 0,0 0 0,0-1 0,-1 1 0,1-1 0,0 1 0,0-1 0,0 1 0,-1-1 0,1 1 0,0-1 0,0 1 0,-1-1 0,1 0 0,-1 0 0,1 1 0,0-1 0,-1 0 0,0 0 0,1 0 0,-1 1 0,1-1 0,-1 0 0,0 0 0,0 0 0,1 0 0,-1 0 0,0 0 0,0-1 0,-2 1 0,1 1 0,-1-1 0,1 1 0,-1-1 0,1 1 0,-1 0 0,1 0 0,-1 0 0,1 0 0,-1 0 0,0 0 0,-2 1 0,2-1 0,-129 15 0,42-2 0,34-5 0,-72 20 0,-18 18 0,138-44 7,-3 4 11,21 6-154,-5-6-4318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10544,'0'0'14535,"10"1"-14088,23-1 178,59-7 0,-37 1-128,162 8 1272,-86 2-67,-111-1-1180,-18-2-402,-1 0-1,1-1 1,0 1 0,0-1 0,0 0-1,0 0 1,0 0 0,0 0 0,0 0-1,0 0 1,2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6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 8936,'0'0'13447,"-10"13"-12999,0 0-328,-7 8 123,1 1-1,-16 29 1,-57 153 1164,61-132-980,-5 13 125,5 1 0,3 2 0,-21 134-1,42-191-300,1 2 0,1-1 0,1 0 0,6 42 0,-3-60-100,0 0 0,1 0 0,1 0 0,0-1 0,1 1-1,1-1 1,0 0 0,0-1 0,2 0 0,-1 0 0,1 0 0,13 13-1,14 10 347,47 37 0,-67-62-390,0 0 1,0-1-1,1-1 1,0 0-1,31 10 1,20 10 76,-59-26-184,-6-4 0,-10-16 0,-1 3-3945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0 783 20999,'0'0'4862,"12"6"-4900,38 20-22,-47-25 56,-1 0 0,1 0 0,-1-1 0,1 1 0,0-1 0,-1 0 0,1 0 0,0 0 0,-1 0 0,1 0 0,-1-1 0,1 1 0,-1-1 0,1 1 0,0-1 0,2-1 1,1-2 0,0 1 1,0-1 0,0 0-1,6-5 1,-8 5 8,12-10 27,0-1 1,-1 0-1,-1-1 0,0-1 1,10-18-1,52-97 334,-13 21 47,-61 107-390,8-11 158,0 0-1,-2-1 1,10-23 0,-20 36 56,-2 8-43,-7 19-36,1 1 0,-12 46 0,14-42-89,8-29-69,-11 35 123,-7 48 1,17-74-88,0 1-1,0 0 1,1 0 0,0 0-1,0 0 1,1 0 0,1-1-1,-1 1 1,2 0-1,3 11 1,-5-20-28,-1 0 0,1 0 0,-1 1 0,1-1 0,0 0 0,-1 0 1,1 0-1,0 0 0,0 0 0,0 0 0,0 0 0,0 0 0,0-1 0,0 1 0,0 0 0,0 0 0,0-1 0,0 1 0,1-1 0,-1 1 0,2 0 0,0-1 2,-1 0-1,0 0 1,1 0 0,-1 0-1,1 0 1,-1-1-1,0 1 1,1-1-1,-1 0 1,0 1-1,3-3 1,6-2 29,-1-1 0,1-1 1,16-13-1,-25 18-31,55-49 268,-2-3 0,74-93 0,-61 67 276,-63 73-445,15-15 222,-15 18 29,-10 12 243,-6 8-551,2 1 1,0 0-1,1 0 1,-8 27-1,13-35-35,0 1-1,1 0 0,0 0 0,0 0 1,1 0-1,1 1 0,0-1 0,0 0 1,1 0-1,2 11 0,-1-17-15,-1 1 0,1-1 0,0 0 0,0 0 0,0 0 0,1 0 0,0 0 0,-1-1 0,1 1 0,1-1 0,-1 0 0,0 0 0,1 0 0,-1 0 0,1 0 0,4 2 0,-5-4 0,0 1 0,-1-1 0,1 1 0,0-1 0,0 0 0,0 0 0,0 0 0,0-1 0,1 1 0,-1-1 0,0 0 0,0 0 0,0 0 0,0 0 0,0 0 0,1 0 0,-1-1 0,0 0 0,0 0 0,0 0 0,0 0 0,0 0 0,5-3 0,-1-2 0,0 1 0,0-2 0,-1 1 0,0-1 0,0 1 0,0-2 0,-1 1 0,0-1 0,0 1 0,-1-1 0,3-9 0,-4 12 0,-1-1 0,0 1 0,-1-1 0,1 0 0,-1 1 0,0-1 0,-1 0 0,1 1 0,-1-1 0,0 0 0,-1 0 0,0 0 0,1 1 0,-2-1 0,1 0 0,-1 1 0,1-1 0,-5-6 0,4 8 0,-1 1 0,1 0 0,-1 0 0,0 0 0,0 0 0,0 0 0,0 1 0,0-1 0,-1 1 0,1 0 0,-1 0 0,1 0 0,-1 1 0,0-1 0,-7-1 0,4 1 0,0 1 0,-1 0 0,1 0 0,0 0 0,-1 1 0,1 0 0,0 0 0,-8 2 0,3 0 0,14-1 0,22-5 0,10-3 0,22-6 0,1 3 0,102-5 0,-142 15 0,-6-1 0,-1 1 0,0 1 0,0-1 0,0 2 0,14 2 0,-22-3 0,0-1 0,0 1 0,1 0 0,-1 0 0,0 0 0,-1 0 0,1 1 0,0-1 0,0 0 0,0 1 0,-1-1 0,1 1 0,-1 0 0,1-1 0,-1 1 0,0 0 0,1 0 0,-1 0 0,0 0 0,0 0 0,-1 0 0,1 0 0,0 0 0,-1 1 0,1-1 0,-1 0 0,0 0 0,1 0 0,-1 1 0,0 1 0,-1 7 0,0 0 0,0 0 0,-1-1 0,0 1 0,-1 0 0,-7 17 0,-33 58 0,18-39 0,23-44 0,2-5 0,7-8 0,84-73 0,-51 45 0,72-54 0,-110 91 0,0 0 0,0 0 0,0-1 0,1 1 0,-1 1 0,0-1 0,0 0 0,1 0 0,-1 1 0,4-1 0,-5 1 0,0 0 0,0 0 0,0 0 0,0 0 0,0 1 0,0-1 0,0 0 0,0 0 0,0 1 0,0-1 0,0 1 0,-1-1 0,1 1 0,0-1 0,0 1 0,0-1 0,-1 1 0,1 0 0,0-1 0,-1 1 0,1 0 0,0 0 0,-1-1 0,1 1 0,-1 0 0,1 0 0,-1 0 0,0 0 0,1 2 0,3 11 0,-1 1 0,0 0 0,0 31 0,-2-31 0,0 0 0,1 1 0,1-1 0,5 19 0,-5-25 0,-1-2 0,1 0 0,-1 0 0,1-1 0,0 1 0,1-1 0,4 7 0,-7-12 0,0 0 0,0 0 0,0 1 0,1-1 0,-1 0 0,0 0 0,1 0 0,-1-1 0,1 1 0,-1 0 0,1 0 0,0-1 0,-1 1 0,1-1 0,-1 1 0,1-1 0,0 0 0,0 0 0,-1 0 0,1 0 0,0 0 0,-1 0 0,1 0 0,0 0 0,-1-1 0,1 1 0,0 0 0,-1-1 0,1 0 0,0 1 0,1-3 0,12-4 0,-1-1 0,0-1 0,-1 0 0,0-1 0,17-17 0,56-65 0,-69 72 0,74-86 0,-90 105 0,9-10 0,-8 11 0,-5 7 0,-5 11 0,3-9 0,0 0 0,1 1 0,1-1 0,0 1 0,0 0 0,1 0 0,-2 17 0,3-25 0,1 4 0,0 0 0,0 0 0,0-1 0,0 1 0,3 11 0,-2-15 0,0-1 0,-1 1 0,1-1 0,0 1 0,0-1 0,0 0 0,0 1 0,0-1 0,0 0 0,0 0 0,0 1 0,0-1 0,1 0 0,-1 0 0,0 0 0,1-1 0,-1 1 0,1 0 0,-1 0 0,1-1 0,-1 1 0,1-1 0,-1 0 0,1 1 0,2-1 0,3 1 0,-1-1 0,0 0 0,0-1 0,1 1 0,-1-1 0,0-1 0,0 1 0,0-1 0,0 0 0,9-5 0,8-4 0,26-18 0,-41 24 0,24-16 0,-20 12 0,1 0 0,0 1 0,1 1 0,18-8 0,-32 15 0,1 0 0,0-1 0,-1 1 0,1 0 0,0 0 0,-1 0 0,1-1 0,0 1 0,-1 0 0,1 0 0,0 0 0,-1 0 0,1 0 0,0 0 0,-1 0 0,1 1 0,0-1 0,-1 0 0,1 0 0,-1 0 0,1 1 0,0-1 0,-1 0 0,1 1 0,-1-1 0,1 0 0,0 1 0,-1-1 0,1 2 0,0-1 0,0 0 0,-1 1 0,1-1 0,-1 1 0,0-1 0,1 0 0,-1 1 0,0-1 0,0 1 0,0-1 0,0 1 0,0 2 0,-2 6 0,0 0 0,-6 19 0,8-28 0,-14 33 0,-1-1 0,-30 50 0,-17 36 0,62-118 0,-1-1 0,1 1 0,0 0 0,-1 0 0,1 0 0,0-1 0,0 1 0,0 0 0,-1 0 0,1 0 0,0-1 0,0 1 0,0 0 0,1 0 0,-1 0 0,0-1 0,0 1 0,0 0 0,1 0 0,-1-1 0,0 1 0,1 0 0,-1 0 0,0-1 0,1 1 0,-1 0 0,1-1 0,-1 1 0,1 0 0,0-1 0,-1 1 0,1-1 0,-1 1 0,1-1 0,0 0 0,0 1 0,-1-1 0,1 1 0,0-1 0,0 0 0,-1 0 0,1 1 0,0-1 0,1 0 0,6 1 0,0 1 0,0-2 0,15 1 0,-7-1 0,-8 0 0,1 1 0,-1 0 0,1 1 0,-1 0 0,1 0 0,-1 1 0,0 0 0,14 8 0,-19-10 0,-1 1 0,1 0 0,-1 0 0,1 0 0,-1 0 0,0 0 0,0 1 0,0-1 0,0 1 0,-1-1 0,1 1 0,-1 0 0,1-1 0,-1 1 0,0 0 0,0 0 0,0 0 0,0 0 0,-1 0 0,1 0 0,-1 0 0,0 0 0,0 0 0,0 1 0,0-1 0,0 0 0,-2 4 0,1-2 0,0-1 0,-1 1 0,0 0 0,0-1 0,0 1 0,-1-1 0,1 0 0,-1 1 0,0-1 0,0-1 0,0 1 0,-1 0 0,0-1 0,1 0 0,-8 5 0,4-3 0,1-1 0,-1 0 0,0-1 0,0 1 0,-1-1 0,1-1 0,-1 1 0,1-1 0,-11 1 0,15-3 0,0 0 0,0 0 0,1 0 0,-1-1 0,0 1 0,0 0 0,0-1 0,0 0 0,0 0 0,1 0 0,-1 0 0,0 0 0,1-1 0,-4-2 0,5 4 0,-1-1 0,1 0 0,0 0 0,0 0 0,0 0 0,0-1 0,0 1 0,0 0 0,0 0 0,1-1 0,-1 1 0,0 0 0,1-1 0,-1 1 0,1-1 0,-1 1 0,1 0 0,0-1 0,0 1 0,-1-1 0,1 1 0,0-1 0,0 0 0,0 1 0,1-1 0,-1 1 0,0 0 0,1-1 0,0-1 0,2-5 0,0 1 0,1-1 0,1 1 0,-1 0 0,1 0 0,0 1 0,10-11 0,5-2 0,22-16 0,142-88 0,-140 95 0,-14 9 0,-2-1 0,-1-2 0,0-1 0,-2-1 0,-1-2 0,32-41 0,-23 18 0,-31 45 0,0 0 0,0 0 0,0 0 0,-1-1 0,1 1 0,-1 0 0,0-1 0,0 1 0,-1-1 0,1 1 0,-1-5 0,0 8 0,0 1 0,0-1 0,0 0 0,-1 1 0,1-1 0,0 0 0,0 1 0,0-1 0,-1 1 0,1-1 0,0 1 0,0-1 0,-1 0 0,1 1 0,-1-1 0,1 1 0,0-1 0,-1 1 0,1 0 0,-1-1 0,1 1 0,-1-1 0,1 1 0,-1 0 0,1 0 0,-1-1 0,-1 1 0,1-1 0,-1 1 0,1 0 0,-1 0 0,0 0 0,1 0 0,-1 0 0,0 0 0,1 1 0,-1-1 0,-2 1 0,-2 1 0,0 1 0,0-1 0,1 1 0,-8 5 0,9-5 0,1-1 0,-1 1 0,1 0 0,0 1 0,-1-1 0,2 0 0,-1 1 0,0 0 0,1 0 0,0 0 0,0 0 0,-2 5 0,3-7 0,0 1 0,0-1 0,1 0 0,0 1 0,-1-1 0,1 1 0,0-1 0,0 1 0,0-1 0,1 0 0,-1 1 0,0-1 0,1 1 0,0-1 0,-1 0 0,1 1 0,0-1 0,0 0 0,1 0 0,-1 0 0,0 0 0,1 0 0,2 3 0,2 1 0,0-1 0,0 0 0,0 0 0,1 0 0,0-1 0,0 0 0,0-1 0,1 1 0,-1-1 0,1-1 0,12 4 0,2-2 0,0-1 0,45 1 0,-37-4 0,0-1 0,0-2 0,0-1 0,-1-1 0,40-13 0,8-3 0,-43 12 0,1-1 0,35-16 0,-70 26 0,1 0 0,-1 0 0,1 0 0,-1 0 0,1 0 0,-1 0 0,0 0 0,1-1 0,-1 1 0,1 0 0,-1 0 0,1-1 0,-1 1 0,0 0 0,1 0 0,-1-1 0,0 1 0,1 0 0,-1-1 0,0 1 0,1 0 0,-1-1 0,0 1 0,0-1 0,0 1 0,1-1 0,-18 6 0,-20 14 0,1 2 0,1 1 0,-52 42 0,83-61 0,1-1 0,0 1 0,1 1 0,-1-1 0,1 0 0,-1 0 0,1 1 0,-3 6 0,4-9 0,1 0 0,0 0 0,0 0 0,0 0 0,-1-1 0,1 1 0,0 0 0,0 0 0,0 0 0,0 0 0,1 0 0,-1 0 0,0-1 0,0 1 0,0 0 0,1 0 0,-1 0 0,1 1 0,0-1 0,0 0 0,0 0 0,0 0 0,0 0 0,0 0 0,1 0 0,-1 0 0,0 0 0,0-1 0,1 1 0,-1 0 0,0-1 0,1 1 0,2 0 0,3 0 0,1 1 0,0-1 0,-1-1 0,1 1 0,0-2 0,0 1 0,-1-1 0,1 0 0,0 0 0,-1-1 0,1 0 0,-1 0 0,1-1 0,-1 0 0,0 0 0,11-8 0,-4 3 0,-1-1 0,-1-1 0,0 0 0,0 0 0,-1-1 0,0-1 0,12-17 0,-1-3 0,-2-2 0,-1 0 0,-2-2 0,19-52 0,-12 13 0,17-92 0,-39 156 0,-1 7 0,1 0 0,-1 0 0,-1-1 0,1 1 0,0 0 0,-1-1 0,0 1 0,0-1 0,-1 1 0,0-6 0,1 10 0,0 0 0,-1 0 0,1 0 0,0 0 0,-1-1 0,1 1 0,0 0 0,0 0 0,-1 0 0,1 0 0,0 0 0,-1 0 0,1 0 0,0-1 0,-1 1 0,1 0 0,0 0 0,-1 0 0,1 0 0,0 1 0,-1-1 0,1 0 0,0 0 0,-1 0 0,1 0 0,0 0 0,0 0 0,-1 0 0,1 1 0,0-1 0,-1 0 0,1 0 0,0 0 0,-1 1 0,-10 7 0,6-3 0,1 1 0,-1-1 0,1 1 0,0 0 0,0 0 0,1 1 0,0-1 0,-4 13 0,-15 58 0,21-72 0,-4 18 0,2 1 0,0 0 0,1 0 0,2-1 0,0 1 0,1 0 0,9 44 0,1-23 0,2 0 0,1-1 0,22 45 0,5 13 850,-18-36-5635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11552,'0'0'14551,"15"-4"-14044,102-24 461,-62 14-164,1 2 0,0 3 0,77-3 0,-120 11-327,0 0 0,0 0 1,21-6-1,-32 3-110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22 121 11952,'0'0'10607,"7"18"-10071,4 11-285,-2 0-1,0 1 0,5 39 1,34 240 2430,-46-295-2387,4 43 1960,-6-56-1908,-2-9 364,-21-108 406,10 47-699,-47-235 427,50 242-844,-6-29 0,15 86 0,-1-11 0,2 16 0,1-1 0,-1 1 0,1-1 0,0 1 0,-1-1 0,1 1 0,-1 0 0,1-1 0,0 1 0,-1 0 0,1 0 0,0-1 0,-1 1 0,1 0 0,0 0 0,-1 0 0,1 0 0,0 0 0,-1 0 0,1 0 0,0 0 0,-1 0 0,1 0 0,0 0 0,0 1 0,-1-1 0,1 0 0,0 1 0,34 7 0,48 19 0,-26-7 0,71 26 0,-108-37 0,0 1 0,0 1 0,34 26 0,-17-8 0,62 65 0,-89-83 0,0 0 0,-1 1 0,0 0 0,-1 1 0,-1 0 0,0 0 0,0 1 0,-1 0 0,7 26 0,-12-34 0,0 1 0,0-1 0,0 0 0,-1 0 0,0 1 0,0-1 0,0 0 0,-1 0 0,0 0 0,0 1 0,-1-1 0,0 0 0,-5 11 0,4-11 0,-1 0 0,0 0 0,-1 0 0,0 0 0,0-1 0,0 0 0,0 0 0,-1 0 0,0-1 0,0 0 0,-9 5 0,-9 4 0,-1 0 0,0-2 0,-1-1 0,0-2 0,-1 0 0,1-2 0,-2 0 0,-41 2 0,40-6 0,1 0 0,-1-3 0,0 0 0,1-1 0,-1-2 0,-36-10 0,40 8 0,41 14-13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29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12960,'0'0'8046,"6"15"-7626,11 27 137,-3 1 0,16 76 0,-29-111-465,8 47 1061,3 90 0,-10-127-717,-1-16-337,-1 0-1,1 0 1,-1 0-1,0 0 1,1 0-1,-1 0 1,0 0 0,0 0-1,-1 0 1,1 0-1,0 0 1,-1 3 0,-1 0 1229,1-3-18,-6-3-814,-5-2-295,-1 0 0,1 1 0,0 0 0,-1 1 0,1 1 0,-1 0 0,0 1 0,1 0 0,0 1 0,-1 0 0,-23 8 0,19-9-201,37-3 0,0 0 0,24-7 0,8 0 0,-8 3 0,55 0 0,-44 0 0,-54 8 492,-7 3 0,-7 3-5411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31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92 109 8640,'0'0'16842,"4"16"-16457,65 178 701,-16-55-288,4 7 138,4 8 1136,-60-149-1797,1 1-1,0 0 1,-1-1 0,0 1-1,0 6 1,5 4 77,-6-16-352,0 0 0,0 0 0,0 0 0,1 0 0,-1 0 0,0 0 0,0 0 0,0 0 0,0 0 0,0 0 0,0 0 0,1 1 0,-1-1 0,0 0 0,0 0 0,0 0 0,0 0 0,0 0 0,1 0 0,-1 0 0,0 0 0,0 0 0,0 0 0,0 0 0,0-1 0,0 1 0,1 0 0,-1 0 0,0 0 0,0 0 0,0 0 0,0 0 0,0 0 0,0 0 0,1 0 0,-1 0 0,0 0 0,0 0 0,0-1 0,0 1 0,0 0 0,0 0 0,0 0 0,0 0 0,0 0 0,0 0 0,1-1 0,-1 1 0,0 0 0,0 0 0,0 0 0,0 0 0,12-16 0,1-1 0,-2 0 0,-1-1 0,0 0 0,11-27 0,-4 8 0,20-38 0,22-47 0,100-155 0,-95 176 0,-60 94 0,-2 5 0,-1 1 0,0-1 0,0 0 0,0 0 0,0 0 0,0 0 0,0 0 0,1-5 0,-3 6 0,1 1 0,0-1 0,0 0 0,0 0 0,-1 0 0,1 0 0,0 1 0,-1-1 0,1 0 0,0 0 0,-1 1 0,1-1 0,-1 0 0,1 1 0,-1-1 0,0 0 0,1 1 0,-1-1 0,0 1 0,1-1 0,-1 1 0,0-1 0,0 1 0,1 0 0,-1-1 0,0 1 0,0 0 0,0 0 0,-1-1 0,-7-2 0,-1 1 0,1 0 0,-1 1 0,0 0 0,-11 0 0,-11-2 0,-62-3 0,0 4 0,-1 4 0,1 4 0,-117 23 0,145-19 0,56-4 0,21 1 856,-4-3-5677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3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11152,'0'0'11833,"5"15"-11360,-1 1-345,5 14 259,6 44 1,7 88 2370,-16-143-1352,-2-15-344,-2-13-434,1-10-375,1 1-1,1 1 1,9-26-1,0 4 27,55-177 941,-65 207-1217,0 0-1,1 0 1,0 0-1,1 1 1,0-1-1,0 1 1,0 1-1,1-1 1,0 1-1,1 0 1,0 1-1,0 0 1,16-10-1,-23 16-2,0-1 0,1 0 0,-1 0 0,1 1 0,-1-1 0,1 1 0,-1 0 0,1-1 0,0 1 0,-1 0 0,1 0 0,-1 0 0,1 0 0,0 0 0,-1 0 0,1 0 0,-1 1 0,1-1 0,-1 0 0,1 1 0,2 1 0,0 0 0,-1 0 0,0 0 0,1 1 0,-1-1 0,0 1 0,0 0 0,0 0 0,3 5 0,2 3 0,0 1 0,-1 1 0,10 25 0,-7-12 0,-2 0 0,-2 1 0,7 48 0,-4 84 0,-11-132 0,2-25 994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3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9040,'0'0'14537,"17"0"-14115,-10 0-363,18 0 204,0-1 1,43-8 0,13-7 435,-25 3 219,1 3 1,100-6-1,-155 16-877,-1 0 0,0 0 0,1 0 0,-1 0 0,0 1 0,0-1 1,1 0-1,-1 1 0,0-1 0,0 0 0,1 1 0,-1 0 0,0-1 0,0 1 0,0 0 0,0-1 0,0 1 0,1 1 0,5 7-3666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3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13464,'0'0'7881,"7"10"-7347,-3-3-441,1 0-1,1-1 1,-1 0-1,1 0 1,0 0-1,1-1 1,-1 0-1,1 0 1,0 0-1,15 6 1,16 10 173,-1 1-1,-1 2 1,-1 2 0,-1 1 0,-1 2 0,32 36 0,-51-50-146,-1 1 0,-1 1 1,-1 0-1,0 0 0,-1 1 0,-1 0 0,0 1 1,-2 0-1,0 0 0,-1 1 0,5 29 1,-8-25 17,-1 0 1,0 0 0,-2 0 0,-1 0 0,0 0-1,-2 0 1,-1 0 0,-1 0 0,-11 30 0,-3-3 201,-2 0 0,-47 77 0,-71 86 669,89-141-595,-8 31 77,7-11-510,40-78-3948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4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84 7528,'0'0'5849,"5"-11"-5514,13-31 22,-17 41-55,0 0 1,-1 0-1,1-1 0,-1 1 1,1 0-1,-1-1 0,0 1 1,0 0-1,0-1 0,1 1 1,-1 0-1,0-1 0,-1 1 1,1-3-1,0 4-181,-1-1-1,1 1 1,0-1-1,0 1 1,-1-1 0,1 1-1,-1-1 1,1 1-1,0-1 1,-1 1 0,1 0-1,-1-1 1,1 1-1,-1 0 1,1-1 0,-1 1-1,1 0 1,-1 0-1,1 0 1,-1-1 0,1 1-1,-2 0 1,0 0 39,0 0 1,0 0-1,0 0 1,0 0-1,0 0 1,1 0 0,-1 1-1,0-1 1,0 1-1,0 0 1,0-1-1,-2 3 1,-1 0 193,1 1 0,-1 0 0,1 0 0,1 1 0,-1-1 1,1 1-1,-1 0 0,1 0 0,1 0 0,-5 9 0,5-6-51,0 2 1056,0-16-238,4-4-695,4 14 407,-6-4-804,1 0 1,-1 1-1,0-1 1,0 1-1,1-1 1,-1 0-1,1 1 1,-1-1-1,0 0 1,1 1-1,-1-1 1,1 0-1,-1 0 1,1 1-1,-1-1 1,1 0-1,-1 0 1,1 0-1,-1 0 1,1 1-1,-1-1 1,1 0-1,-1 0 1,1 0-1,-1 0 1,1 0-1,-1-1 1,1 1-1,-1 0 1,1 0-1,-1 0 1,1 0-1,-1 0 1,1-1-1,-1 1 1,1 0-1,-1 0 1,1-1-1,-1 1 1,1 0-1,-1-1 1,0 1-1,1-1 1,-1 1-1,1-1 1,34-48-30,-30 46 0,-3-3 0,-18 42 0,15-30 0,0-6 0,1 1 0,0 0 0,-1 0 0,1 0 0,0 0 0,0 0 0,0 0 0,0-1 0,0 1 0,0 0 0,0 0 0,0 0 0,0 0 0,0 0 0,0 0 0,0 0 0,1 0 0,-1-1 0,0 1 0,1 0 0,-1 0 0,1 0 0,-1-1 0,1 2 0,2 4 0,-2-6 0,-1 0 0,0 1 0,1-1 0,-1 0 0,1 0 0,-1 0 0,0 0 0,1 0 0,-1 1 0,1-1 0,-1 0 0,1 0 0,-1 0 0,1 0 0,-1 0 0,0-1 0,1 1 0,-1 0 0,1 0 0,-1 0 0,1 0 0,-1 0 0,0 0 0,1-1 0,-1 1 0,0 0 0,1 0 0,-1-1 0,1 1 0,-1 0 0,0-1 0,0 1 0,1 0 0,-1-1 0,1 1 0,-1-1 0,0 1 0,1 0 0,-1-1 0,1 1 0,-1-1 0,0 1 0,1 0 0,-1-1 0,0 1 0,1-1 0,-1 1 0,0-1 0,0 1 0,1-1 0,-1 1 0,0-1 0,0 1 0,0-1 0,0 1 0,0-1 0,0 1 0,0-1 0,0 1 0,0-1 0,0 1 0,0-1 0,0 1 0,0-1 0,0 1 0,0-1 0,-1 1 0,1-1 0,0 1 0,0-1 0,-1 1 0,1-1 0,-1 0 0,0 1 0,0-1 0,0 0 0,0 1 0,1-1 0,-1 1 0,0 0 0,0-1 0,0 1 0,0 0 0,0 0 0,0-1 0,0 1 0,0 0 0,0 0 0,0 0 0,0 0 0,0 0 0,0 1 0,-1-1 0,1 0 0,1 0 0,-1 1 0,0-1 0,0 0 0,0 1 0,0-1 0,0 1 0,0-1 0,0 1 0,0 0 0,1-1 0,-1 1 0,0 0 0,0 0 0,1-1 0,-2 3 0,0 2 0,5-5 0,-2 0 0,0 0 45,0-1-1,0 1 1,0-1-1,-1 0 1,1 1-1,0-1 1,0 0 0,-1 1-1,1-1 1,0 0-1,-1 0 1,1 0 0,0 0-1,-1 0 1,1 0-1,-1 0 1,0 0-1,1 0 1,-1 0 0,0 0-1,1-2 1,3-20-4247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2:55.07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103 113 8032,'0'0'6152,"-11"2"-5904,-9 4-137,-51 9 5371,113-10-5098,0-3 0,0-1 1,62-7-1,-36 1-124,416-34 1263,-207 14-638,-251 23-795,65-6 434,112 6-1,-108 3 140,101-11-1,19-1 17,-105 9 32,178-27 1,-248 26-456,1 1 0,-1 1 0,50 7 0,14 0 30,-20-8-64,-44 0-7,43 4 0,153 7 869,-198-8-948,27-2 40,-20-2 50,87 7-1,-90-1-101,-33-2-119,0 0 1,0 1-1,0 0 0,0 0 1,16 7-1,-23-8-5,0 1 0,-1-1 0,1 1 0,0-1 0,0 1 0,-1 0 0,1-1 0,-1 1 0,0 0 0,0 0 0,1 0 0,-1 0 0,0 0 0,0 1 0,-1-1 0,1 0 0,0 0 0,-1 1 0,0-1 0,1 4 0,1 10 0,-1 29 0,-1-38 0,1 51 0,-2 61 0,0-85 0,1 0 0,2 0 0,8 39 0,-9-66 0,1 15 0,-2-1 0,0 1 0,-4 30 0,2-29 0,-4 32 0,-2-15 0,8-40 0,0 1 0,0 0 0,-1-1 0,1 1 0,0-1 0,-1 1 0,1-1 0,-1 1 0,1-1 0,0 1 0,-1-1 0,1 1 0,-1-1 0,1 1 0,-1-1 0,0 0 0,1 1 0,-1-1 0,1 0 0,-1 0 0,0 1 0,0-1 0,-18 6 0,13-4 0,-10 2 0,-1-1 0,1-1 0,-1 0 0,1-1 0,-24-2 0,-28 2 0,-82 2 0,34-2 0,-596 54 0,-95-19 0,372-27 0,268-6 0,82-4 0,-106 14 0,-138 43 0,308-54 0,-1 0 0,-23-3 0,13 1 0,30-1 0,1 1 0,-1 0 0,0-1 0,0 1 0,0-1 0,1 1 0,-1-1 0,0 0 0,1 0 0,-1 1 0,1-1 0,-1-1 0,1 1 0,-1 0 0,1 0 0,-1 0 0,1-1 0,0 1 0,0-1 0,0 1 0,0-1 0,0 1 0,0-1 0,-1-2 0,-2-5 0,1-1 0,-1 0 0,-1-12 0,0 5 0,-8-20 0,8 26 0,1-1 0,0 1 0,-4-24 0,-4 16 0,5 12 0,7 7 0,0 0 0,0 0 0,-1 0 0,1 0 0,0 0 0,0 0 0,0 0 0,0 0 0,0 0 0,0 0 0,0 0 0,0 0 0,0 0 0,-1 0 0,1 0 0,0 0 0,0 0 0,0 0 0,0 0 0,0 0 0,0 0 0,0 0 0,0 0 0,0 0 0,-1 0 0,1 0 0,0 0 0,0 0 0,0 0 0,0 0 0,0 0 0,0 0 0,0 0 0,0 0 0,0 0 0,0 0 0,0 0 0,0 1 0,-1-1 0,1 0 0,0 0 0,0 0 0,0 0 0,0 0 0,0 0 0,0 0 0,0 0 0,0 0 0,0 1 0,0-1 0,0 0 0,0 0 0,0 0 0,0 0 0,0 0 0,0 0 0,0 0 0,0 0 0,0 1 0,1 1 0,-1 1 0,1-1 0,0 1 0,0-1 0,0 1 0,0-1 0,0 1 0,0-1 0,1 0 0,-1 0 0,1 1 0,2 1 0,26 28 0,-23-25 0,11 10 0,0 0 0,2-2 0,0 0 0,0-1 0,1-2 0,1 0 0,0-1 0,0-1 0,1-1 0,1-1 0,-1-1 0,26 4 0,30 2 0,0-3 0,122-1 0,161-24 0,-200 5 0,178 7 0,-213 5 0,67-15 862,-60-9-5716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4:31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8240,'0'0'9145,"-8"9"-8932,-2 4-121,2-3 145,0-1 0,-9 18 0,-1 22 1349,16-42-1458,0 0 0,0 0-1,1 0 1,0 0-1,0 1 1,1-1 0,0 1-1,0-1 1,1 0 0,0 1-1,2 6 1,1 31 212,-2-16-32,8 50 0,-5-50-66,2 51 0,-4-59-180,-3-18-47,1 0 0,-1 0 1,1 0-1,-1 0 0,0 0 0,0 0 0,-1 0 0,1 1 0,-1 2 1,-2 27 282,3-32-208,0-12 44,1-11-81,0 1-1,1-1 1,2 1 0,0 0-1,1 0 1,14-37-1,-5 17 72,3-7 23,13-13-50,-10 14-24,-4 11-32,-11 25-31,0 0 3,0 1 0,1-1 0,12-14 0,32-17-19,-49 41 4,1 0 0,-1 0 1,1 0-1,-1 0 0,1 0 1,-1 1-1,1-1 0,0 1 1,-1-1-1,1 1 0,0 0 1,-1-1-1,1 1 0,0 0 1,0 0-1,-1 0 0,1 0 1,3 1-1,-2 0 2,0-1 0,0 1-1,0 0 1,0 0 0,0 0 0,0 0 0,-1 1 0,1-1-1,3 3 1,46 31 0,-47-29 25,-2 0-1,1 1 1,-1-1 0,0 1-1,0 0 1,-1 0-1,0 0 1,0 0 0,-1 0-1,1 9 1,-1-11-16,-1 0 1,0-1 0,0 1-1,-1 0 1,-1 9-1,1-10 4,0 0 0,1 0 0,-1 0 0,1 1 0,0-1 0,0 0 0,0 0 0,1 1 0,0 4 0,0-3 5,0 0 0,0 1 1,-1-1-1,0 0 0,-1 0 1,-1 8-1,0 18 68,2-16-30,1 1-1,1 0 1,1-1-1,0 1 0,1-1 1,7 20-1,-8-26-22,0 0-1,0 1 1,-1-1-1,-1 1 0,1 13 1,1-19-199,2-10 42,3-9-2186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4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309 702 8032,'0'0'3409,"0"-8"-2625,0 0-513,0 0 0,-1-1 1,0 1-1,0 0 0,-3-8 1,3 13-143,0 0-1,0 1 1,0-1 0,0 0 0,-1 0 0,1 1 0,-1-1 0,0 1 0,0 0 0,0-1 0,0 1 0,0 0 0,0 0 0,0 0 0,-1 0 0,1 1 0,-1-1 0,0 1 0,1-1 0,-5-1 0,-2 1 42,1 0 0,-1 0 0,1 1 0,-1-1 0,0 2 1,0 0-1,0 0 0,1 0 0,-1 1 0,0 0 0,0 1 0,1 0 0,-1 0 0,-11 6 1,13-5-96,0 0 0,0 1 0,1 0 0,-1 0 0,1 1 0,0-1 1,0 1-1,1 1 0,-1-1 0,1 1 0,1 0 0,-1 0 0,1 0 1,0 1-1,0 0 0,1-1 0,-3 9 0,2-5 1,1 1 0,0 0 0,0 0 0,1 0-1,1 0 1,0 1 0,1-1 0,0 0 0,2 18 0,-1-24-49,0 0 0,0 0 1,1 0-1,-1-1 0,1 1 1,1 0-1,-1-1 0,0 1 0,1-1 1,0 1-1,0-1 0,0 0 1,1-1-1,-1 1 0,1 0 1,0-1-1,0 0 0,0 0 0,0 0 1,1 0-1,-1-1 0,1 0 1,5 2-1,2 0 39,1-1 1,-1 0-1,1-1 1,0 0-1,0-1 1,-1-1-1,1 0 1,0-1-1,0 0 1,0-1-1,-1 0 1,14-4-1,6-4 154,-1-2 0,0 0-1,44-25 1,-37 13 183,0-2 1,57-52-1,-88 71-9,-16 9-234,-19 12-46,17-7-82,-1 0 0,1 1 0,1 0 0,-1 1 0,-12 13 0,18-15-16,-1-1-1,1 1 1,0 0 0,1 1-1,0-1 1,0 1 0,1 0-1,0 0 1,0 0 0,-2 9-1,5-14-10,-1 0 0,0 0-1,1 0 1,0 0 0,0-1-1,0 1 1,0 0 0,0 0 0,0 0-1,1 0 1,0 0 0,-1 0-1,1 0 1,0 0 0,0 0 0,1-1-1,-1 1 1,0 0 0,1-1-1,0 0 1,0 1 0,0-1 0,0 0-1,0 0 1,0 0 0,0 0-1,1 0 1,-1 0 0,1 0-1,3 1 1,0 0 6,1-1-1,0 1 1,0-1-1,-1-1 1,1 1-1,0-1 1,0 0-1,0-1 0,0 0 1,1 0-1,12-2 1,-11 0 4,1 0 1,-1-1-1,0 0 0,1-1 1,-2 0-1,1-1 0,0 1 1,-1-2-1,0 1 0,0-1 1,12-12-1,-11 9 41,0-1 0,-1 1-1,0-1 1,-1-1 0,0 1-1,0-1 1,-2 0 0,8-19 0,-12 28-38,0 0 0,-1 0 1,1-1-1,-1 1 1,1 0-1,-1-1 1,0 1-1,0 0 1,0-1-1,0 1 1,0 0-1,0 0 1,-1-1-1,1 1 1,-1 0-1,0-1 1,0 1-1,0 0 1,0 0-1,0 0 1,0 0-1,0 0 1,-1 0-1,1 0 1,-1 1-1,1-1 1,-1 0-1,0 1 0,1-1 1,-1 1-1,0 0 1,0-1-1,0 1 1,0 0-1,0 0 1,-1 0-1,-2 0 1,-2-2 25,-1 1-1,0 0 1,0 0 0,0 0 0,0 1-1,0 1 1,-1 0 0,1 0 0,-8 1-1,219-40 74,-103 19-70,-81 16-28,0 1 0,1 2 1,-1 0-1,1 0 0,-1 2 1,1 1-1,25 5 0,-42-7-16,0 1 0,-1 0-1,1 0 1,0 0-1,-1 0 1,1 0 0,-1 0-1,0 1 1,1-1 0,-1 1-1,0-1 1,0 1-1,0 0 1,0 0 0,0 0-1,-1 0 1,1 1-1,0-1 1,1 4 0,-2-3-1,0 1 1,0-1-1,0 1 1,-1 0-1,1-1 1,-1 1-1,0 0 1,0-1 0,0 1-1,0 0 1,-1-1-1,-1 7 1,-2 2 18,0-1 1,0 0-1,-1 0 0,0-1 1,-1 0-1,0 0 0,-14 17 1,10-16 57,7-8 154,11-10-60,-2 3-165,8-7 34,127-100 293,-109 89-213,0 1 1,60-27-1,-89 46-104,0 1-1,0 0 0,0 0 0,1 0 1,-1 0-1,0 0 0,1 1 0,-1-1 1,5 1-1,-7 0-13,0 0-1,0 1 1,1-1 0,-1 0 0,0 1-1,0-1 1,0 1 0,0 0 0,0-1-1,0 1 1,0 0 0,0-1 0,0 1-1,0 0 1,0 0 0,-1 0-1,1 0 1,0 0 0,-1 0 0,1 0-1,0 0 1,-1 0 0,1 0 0,-1 0-1,0 1 1,1-1 0,-1 0 0,0 1-1,2 10 5,-1-1-1,0 1 0,0-1 1,-2 1-1,1 0 0,-4 15 0,2-11-4,0 1-1,2 22 0,0-34 1,0 0 0,1 0 0,0 0 0,0 0-1,0-1 1,1 1 0,-1 0 0,1-1 0,0 1-1,4 5 1,-5-8-1,1 0-1,-1-1 1,1 1-1,0-1 0,-1 0 1,1 1-1,0-1 1,0 0-1,0 0 1,0 0-1,0 0 1,0 0-1,0-1 0,0 1 1,1 0-1,-1-1 1,0 0-1,0 0 1,1 1-1,-1-1 1,0-1-1,0 1 0,0 0 1,1 0-1,1-1 1,35-9 48,0-1 0,-1-2 0,70-35 0,-91 41-31,55-24 235,120-34 0,-136 52-33,-47 10-189,-3 0 5,-11 7-25,-62 25-2,43-20 9,-29 17-1,46-23-13,1 1 0,0 0 0,1 1 0,-1-1 0,1 1 0,-1 0 0,2 0 0,-1 1 0,-5 7 0,9-11-4,-1 0-1,1 1 0,-1-1 1,1 1-1,0 0 0,0-1 0,0 1 1,1 0-1,-1-1 0,1 1 0,-1 0 1,1 0-1,0 0 0,0 0 1,0-1-1,0 1 0,1 0 0,-1 0 1,1-1-1,0 1 0,0 0 1,0-1-1,0 1 0,0 0 0,0-1 1,1 1-1,-1-1 0,1 0 1,0 0-1,-1 1 0,1-1 0,4 2 1,1 2 1,0 0 0,1 0 0,-1-1 0,2 0 0,-1-1 1,0 0-1,1 0 0,14 4 0,-1-3 19,0-1 0,0-1-1,0 0 1,0-2 0,0 0 0,1-2 0,30-4-1,6-5 94,86-26-1,-111 27-49,0-2-1,0-1 1,-2-2 0,1-1 0,45-29 0,-70 38-35,0-1 0,-1 1 0,13-14 0,-19 19-27,1-1 1,-1 0-1,0 1 0,1-1 1,-1 0-1,0 1 0,0-1 1,0 0-1,0 0 0,0 0 1,0 0-1,-1 0 0,1 0 1,-1 0-1,1 0 0,-1 0 1,0 0-1,0 0 0,0-1 1,0 1-1,0 0 0,0 0 1,-2-4-1,1 5-3,1 0 0,-1 0 0,0 0 0,0 0 0,0 0 0,0 1 0,-1-1 0,1 0 0,0 0 0,0 1 0,0-1 0,-1 1 0,1-1 0,0 1 0,0 0 0,-1-1 0,1 1 0,0 0 0,-1 0 0,1 0 0,0 0 0,-1 0 0,-1 0 0,-3 1 0,0 0 0,0 0 0,0 0 0,-7 2 0,5 1 0,-1 0 0,0 0 0,1 0 0,0 1 0,0 1 0,1-1 0,-1 1 0,-9 10 0,14-13 0,-1 1 0,1-1 0,0 1 0,0 0 0,0 0 0,1 0 0,-1 0 0,1 1 0,0-1 0,1 0 0,-1 1 0,1 0 0,-1-1 0,1 1 0,1 0 0,-1-1 0,1 1 0,0 6 0,0-7 0,1 0 0,1 0 0,-1 0 0,0-1 0,1 1 0,0-1 0,0 1 0,0-1 0,0 0 0,1 0 0,-1 0 0,1 0 0,0 0 0,0 0 0,0-1 0,0 1 0,0-1 0,0 0 0,1 0 0,-1 0 0,1-1 0,7 3 0,-2 0 0,1-1 0,-1-1 0,1 0 0,0 0 0,0-1 0,0 0 0,0-1 0,10-1 0,-2-1 0,-1-1 0,0-1 0,0-1 0,22-9 0,62-33 0,-53 19 0,46-34 0,7-5 0,-100 66 0,1 0 0,-1 0 0,0 1 0,0-1 0,0 0 0,1 1 0,-1-1 0,0 1 0,0 0 0,1-1 0,-1 1 0,0 0 0,1 0 0,-1 0 0,0 0 0,1 0 0,1 0 0,-3 0 0,1 1 0,0-1 0,-1 1 0,1-1 0,-1 0 0,1 1 0,0-1 0,-1 1 0,1 0 0,-1-1 0,1 1 0,-1-1 0,0 1 0,1 0 0,-1-1 0,0 1 0,1 0 0,-1-1 0,0 1 0,0 0 0,0 0 0,1 0 0,-1 6 0,0 1 0,0-1 0,0 0 0,-1 0 0,-1 8 0,1-5 0,-1 2 0,0 1 0,1 1 0,0-1 0,2 18 0,-1-30 0,0-1 0,1 1 0,-1 0 0,0-1 0,0 1 0,1 0 0,-1-1 0,1 1 0,-1 0 0,1-1 0,-1 1 0,1-1 0,-1 1 0,1-1 0,-1 1 0,1-1 0,-1 1 0,1-1 0,0 0 0,-1 1 0,1-1 0,0 0 0,-1 0 0,1 1 0,0-1 0,0 0 0,1 0 0,21 0 0,-9-3 0,-1-1 0,-1 0 0,1-1 0,20-11 0,47-33 0,-21 12 0,-42 27 0,-8 4 0,-1 1 0,1 0 0,0 1 0,0 0 0,12-4 0,-20 8 0,0 0 0,-1 0 0,1 0 0,-1 0 0,1 0 0,-1 0 0,1 1 0,0-1 0,-1 0 0,1 0 0,-1 0 0,1 0 0,-1 1 0,1-1 0,-1 0 0,1 1 0,-1-1 0,1 0 0,-1 1 0,0-1 0,1 0 0,-1 1 0,1-1 0,-1 1 0,0-1 0,1 1 0,-1-1 0,0 1 0,0-1 0,1 1 0,-1-1 0,0 1 0,0-1 0,0 1 0,0 0 0,0-1 0,0 1 0,0-1 0,0 2 0,1 23 0,-3-4 0,0 2 0,1 40 0,2-56 0,-1 0 0,1-1 0,1 1 0,-1-1 0,1 1 0,0-1 0,1 1 0,-1-1 0,1 0 0,6 9 0,-7-13 0,-1-1 0,0 1 0,1-1 0,-1 0 0,1 1 0,0-1 0,-1 0 0,1 0 0,0 0 0,0 0 0,0-1 0,0 1 0,0 0 0,0-1 0,0 1 0,0-1 0,0 0 0,0 0 0,0 1 0,0-1 0,0-1 0,0 1 0,3-1 0,5-1 0,1 0 0,-1-1 0,13-5 0,-19 6 0,16-6 0,0-2 0,-1 0 0,0-2 0,-1 0 0,0-1 0,0 0 0,-2-1 0,0-2 0,-1 1 0,19-26 0,9-17 0,61-116 0,-91 152 0,69-135 0,-67 124 0,-2 0 0,17-67 0,-25 77 0,-2 15 0,-1-1 0,0 0 0,-1 1 0,0-1 0,0-15 0,-1 24 0,0 0 0,0-1 0,0 1 0,0 0 0,0-1 0,0 1 0,0 0 0,0-1 0,0 1 0,0 0 0,0-1 0,0 1 0,0 0 0,0 0 0,0-1 0,0 1 0,0 0 0,-1-1 0,1 1 0,0 0 0,0 0 0,0-1 0,0 1 0,-1 0 0,1 0 0,0-1 0,0 1 0,-1 0 0,1 0 0,0 0 0,0-1 0,-1 1 0,1 0 0,0 0 0,-1 0 0,1 0 0,0 0 0,-1 0 0,1 0 0,0 0 0,-1 0 0,1 0 0,0 0 0,0 0 0,-1 0 0,1 0 0,0 0 0,-1 0 0,1 0 0,0 0 0,-1 0 0,1 0 0,0 0 0,-1 0 0,1 1 0,0-1 0,0 0 0,-1 0 0,1 0 0,0 1 0,-19 16 0,16-14 0,-7 9 0,0 1 0,1 0 0,0 0 0,1 1 0,0 0 0,1 1 0,-6 17 0,0 8 0,-13 64 0,18-56 0,1 1 0,3-1 0,2 1 0,2 0 0,9 65 0,-9-106 0,2 0 0,-1 0 0,1 0 0,1-1 0,-1 1 0,5 8 0,-6-14 0,0 0 0,0 0 0,1 0 0,-1 0 0,0-1 0,1 1 0,-1-1 0,1 1 0,-1-1 0,1 0 0,0 1 0,-1-1 0,1 0 0,0 0 0,0 0 0,0 0 0,0 0 0,0-1 0,0 1 0,0-1 0,0 1 0,0-1 0,0 0 0,0 0 0,0 0 0,1 0 0,3 0 0,4-2 0,-1-1 0,1 0 0,-1 0 0,1-1 0,-1 0 0,0-1 0,-1 0 0,1 0 0,-1-1 0,11-9 0,-1-2 0,0 0 0,-1-1 0,17-22 0,-12 7 0,20-39 0,-34 59 0,-6 9 0,0 0 0,1 1 0,-1-1 0,1 0 0,0 1 0,0 0 0,0-1 0,6-3 0,-8 6 0,0 1 0,0-1 0,0 1 0,0-1 0,0 1 0,0 0 0,0-1 0,0 1 0,0 0 0,0 0 0,0 0 0,1 0 0,-1 0 0,0 0 0,0 0 0,0 0 0,0 0 0,0 0 0,0 0 0,0 1 0,0-1 0,0 1 0,0-1 0,0 1 0,0-1 0,0 1 0,0-1 0,0 1 0,-1 0 0,1-1 0,0 1 0,0 0 0,-1 0 0,1 0 0,0-1 0,-1 1 0,1 0 0,0 2 0,2 3 0,0-1 0,-1 1 0,0 0 0,0 0 0,-1 0 0,0 1 0,0-1 0,0 0 0,-1 0 0,1 0 0,-1 1 0,-1-1 0,-1 8 0,1-8 0,1 1 0,-1-1 0,1 1 0,0-1 0,0 1 0,1-1 0,0 1 0,0-1 0,1 0 0,0 1 0,0-1 0,4 9 0,-1-9 0,0 1 0,0-1 0,0 0 0,1-1 0,0 1 0,0-1 0,0 0 0,1-1 0,-1 1 0,1-1 0,0-1 0,0 1 0,1-1 0,-1-1 0,15 4 0,-9-3 0,1-1 0,0 0 0,0-1 0,0 0 0,0-1 0,0-1 0,0 0 0,15-4 0,1-3 0,0-2 0,0 0 0,-2-2 0,49-28 0,-7-6 0,-16 9 0,-22 13 0,-62 54 0,-12 9 0,-67 76 0,82-78 0,26-35 0,0 0 0,-1 0 0,1 0 0,0 1 0,0-1 0,0 0 0,1 1 0,-1-1 0,1 1 0,-1-1 0,1 1 0,0-1 0,0 1 0,0-1 0,0 4 0,0-5 0,1-1 0,-1 1 0,1 0 0,-1 0 0,1 0 0,-1-1 0,1 1 0,0 0 0,-1-1 0,1 1 0,0 0 0,0-1 0,-1 1 0,1-1 0,0 1 0,0-1 0,0 1 0,0-1 0,0 0 0,-1 0 0,1 1 0,0-1 0,0 0 0,0 0 0,0 0 0,0 0 0,2 0 0,26-3 0,-22 0 0,0 0 0,-1 0 0,1 0 0,0 0 0,-1-1 0,0 0 0,0-1 0,8-6 0,4-8 0,18-20 0,-12 11 0,-2 0 0,-17 22 0,0-1 0,1 1 0,11-12 0,-22 48 0,0-11 0,1-6 0,1 0 0,0 1 0,-1 19 0,4-31 0,-1 1 0,1 0 0,0 0 0,1-1 0,-1 1 0,0 0 0,1-1 0,-1 1 0,1 0 0,0-1 0,0 1 0,0-1 0,0 1 0,1-1 0,-1 0 0,1 0 0,-1 1 0,1-1 0,0 0 0,-1 0 0,1 0 0,0-1 0,4 4 0,2-1 0,0-1 0,1 1 0,-1-1 0,1-1 0,0 0 0,-1 0 0,1 0 0,0-1 0,0-1 0,0 1 0,0-2 0,15-1 0,-10 0 0,0 0 0,0-2 0,-1 0 0,1 0 0,-1-1 0,0 0 0,19-12 0,-18 7 0,0 0 0,-1-1 0,0 0 0,0-1 0,-2-1 0,1 0 0,14-22 0,-1-5 0,31-63 0,15-64 0,-48 107 0,6-20 0,33-152 0,-59 219 0,-1 7 0,-1-1 0,1 0 0,-1 0 0,0 0 0,-1 0 0,0-12 0,0 18 0,0 1 0,0 0 0,0 0 0,0 0 0,0 0 0,0 0 0,0 0 0,0 0 0,0 0 0,0 0 0,0 0 0,0-1 0,0 1 0,0 0 0,0 0 0,0 0 0,-1 0 0,1 0 0,0 0 0,0 0 0,0 0 0,0 0 0,0 0 0,0 0 0,0 0 0,0 0 0,0 0 0,0 0 0,0 0 0,-1 0 0,1 0 0,0 0 0,0 0 0,0 0 0,0 0 0,0 0 0,0 0 0,0 0 0,0 0 0,0 0 0,-1 0 0,1 0 0,0 0 0,0 0 0,0 0 0,0 0 0,0 0 0,0 0 0,0 0 0,0 0 0,0 0 0,0 0 0,0 0 0,0 0 0,-1 0 0,1 0 0,0 1 0,-6 6 0,-5 11 0,2 4 0,0 1 0,1 0 0,1 0 0,-4 27 0,5-18 0,-11 50 0,-8 147 0,21-97 0,5-113 0,0 1 0,2-1 0,0 0 0,11 34 0,-13-51 0,-1 0 0,1-1 0,0 1 0,0-1 0,0 1 0,0-1 0,0 1 0,0-1 0,1 0 0,-1 0 0,0 1 0,1-1 0,-1 0 0,1 0 0,-1 0 0,1 0 0,-1-1 0,1 1 0,0 0 0,-1-1 0,1 1 0,0-1 0,0 1 0,-1-1 0,1 0 0,0 0 0,0 0 0,-1 0 0,1 0 0,0 0 0,2-1 0,7-1 0,0 0 0,-1-1 0,1 0 0,9-5 0,-10 4 0,17-8 0,43-25 0,-34 16 0,-27 15 0,2 1 0,-10 5 0,-1 0 0,1 1 0,-1-1 0,0 0 0,1 1 0,-1-1 0,1 0 0,-1 1 0,0-1 0,1 1 0,-1-1 0,0 0 0,0 1 0,1-1 0,-1 1 0,0-1 0,0 1 0,0-1 0,0 1 0,1-1 0,-1 1 0,0-1 0,0 1 0,0-1 0,0 2 0,1 4 0,0 0 0,0 0 0,1 0 0,0 0 0,0 0 0,1 0 0,5 9 0,-7-13 0,0-1 0,1 1 0,0 0 0,-1-1 0,1 1 0,0-1 0,0 1 0,-1-1 0,1 0 0,0 0 0,0 0 0,1 0 0,-1 0 0,0 0 0,0 0 0,0-1 0,1 1 0,-1-1 0,0 0 0,0 1 0,1-1 0,-1 0 0,5-1 0,1 0 0,0 0 0,1-1 0,-1 0 0,0 0 0,0-1 0,-1 0 0,1 0 0,-1 0 0,1-1 0,10-8 0,-10 5 0,0 0 0,0 0 0,0-1 0,-1 0 0,0-1 0,-1 1 0,8-15 0,-12 21 0,-1-1 0,1 1 0,0 0 0,0 0 0,-1 0 0,1 0 0,3-1 0,1 2 0,-7 13 0,0-8 0,0 1 0,1-1 0,-1 1 0,1 0 0,0-1 0,0 1 0,1-1 0,-1 1 0,1 0 0,0-1 0,1 0 0,-1 1 0,1-1 0,0 0 0,0 1 0,0-1 0,0 0 0,1 0 0,-1-1 0,1 1 0,7 6 0,-10-10 0,0 1 0,1-1 0,-1 0 0,0 1 0,1-1 0,-1 0 0,1 0 0,-1 0 0,0 1 0,1-1 0,-1 0 0,1 0 0,-1 0 0,1 0 0,-1 0 0,1 0 0,-1 0 0,0 0 0,1 0 0,-1 0 0,1 0 0,-1 0 0,1 0 0,-1 0 0,1 0 0,-1 0 0,0-1 0,1 1 0,-1 0 0,1 0 0,-1 0 0,1-1 0,10-15 0,0-22 0,-7 12 0,15-66 0,-18 88 0,1 1 0,-1 0 0,1 0 0,0 0 0,0 0 0,0 0 0,0 0 0,1 0 0,-1 1 0,1-1 0,0 1 0,-1 0 0,1-1 0,0 1 0,0 1 0,0-1 0,1 0 0,-1 1 0,0 0 0,1-1 0,-1 1 0,1 1 0,-1-1 0,1 0 0,-1 1 0,6 0 0,-4-1 0,-1 1 0,1 0 0,0 0 0,-1 1 0,1-1 0,-1 1 0,1 0 0,-1 1 0,0-1 0,1 1 0,-1-1 0,0 1 0,0 0 0,0 1 0,0-1 0,0 1 0,-1 0 0,1 0 0,-1 0 0,4 4 0,-2 1 0,0 0 0,-1 0 0,0 1 0,4 12 0,1 3 0,-8-23 0,-1 0 0,1 0 0,-1-1 0,1 1 0,0 0 0,-1 0 0,1 0 0,0 0 0,0-1 0,0 1 0,-1 0 0,1-1 0,0 1 0,0-1 0,0 1 0,0-1 0,0 1 0,0-1 0,0 0 0,0 1 0,0-1 0,0 0 0,0 0 0,0 0 0,1 0 0,-1 0 0,0 0 0,0 0 0,2-1 0,4 0 0,0 0 0,0-1 0,11-5 0,1 0 0,-18 7 0,0 0 0,0 0 0,0 0 0,0 0 0,0 0 0,0 0 0,0 1 0,0-1 0,0 0 0,0 1 0,0-1 0,0 0 0,0 1 0,0-1 0,-1 1 0,1-1 0,0 1 0,0 0 0,0-1 0,-1 1 0,1 0 0,0-1 0,0 1 0,-1 0 0,1 0 0,-1 0 0,1 1 0,12 28 0,-11-27 0,13 53 0,-10-38 0,0 0 0,12 27 0,-15-39 0,1 0 0,1-1 0,-1 0 0,1 1 0,0-1 0,0 0 0,1-1 0,-1 1 0,1-1 0,0 0 0,8 5 0,0-1-3935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25623,'0'0'7136,"56"-50"-7136,-44 46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4:5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433 342 8936,'0'0'14969,"-12"3"-14661,-95 19 566,105-22-848,-18 5 252,1 0 0,-1 1 0,1 1-1,-31 16 1,46-21-235,0 1-1,0-1 0,0 1 1,0 0-1,1 0 1,-1 0-1,1 1 0,0-1 1,0 1-1,0-1 1,0 1-1,1 0 0,0 0 1,-1 1-1,1-1 1,1 0-1,-1 1 0,1-1 1,-1 1-1,1-1 1,1 1-1,-1 0 1,1-1-1,0 1 0,0 0 1,1 9-1,1-7-1,0 0-1,0-1 1,0 1-1,1 0 1,1-1-1,-1 0 1,1 1-1,0-1 1,0-1-1,0 1 1,1-1-1,0 0 1,0 0-1,1 0 0,-1 0 1,1-1-1,0 0 1,12 6-1,-10-6 26,0 0 0,0 0-1,1-1 1,-1 0-1,1 0 1,0-1 0,-1 0-1,1-1 1,0 0-1,0 0 1,0-1 0,0 0-1,0 0 1,17-4-1,-17 1 23,0 0 0,1 0 0,-2-1 0,1 0 0,0 0 0,-1-1 0,0 0 0,0-1 0,0 0 0,-1 0 0,0 0 0,0-1 0,-1 0 0,1-1 0,-2 1 0,1-1-1,-1 0 1,0-1 0,-1 1 0,0-1 0,0 0 0,-1 0 0,0 0 0,3-14 0,-4 12-23,-1 0 0,0 0 1,0 0-1,-1 0 0,-1 0 0,1 0 0,-2 0 1,0 1-1,-4-16 0,-3-4 189,-27-57 0,26 69-254,0 1 0,-1-1 0,-1 2 0,-1 0 0,-1 0 0,0 1 0,0 1 0,-2 0 0,0 1 0,0 1 0,-1 0 0,-1 1 0,1 1 0,-2 1 0,0 1 0,-34-11 0,41 16 0,1 1 0,-1 0 0,0 1 0,0 1 0,0 0 0,-16 1 0,23 0 0,0-1 0,0 1 0,0 0 0,0 0 0,0 1 0,0-1 0,1 1 0,-1 0 0,0 1 0,1-1 0,0 1 0,-1 0 0,1 0 0,0 0 0,0 0 0,-6 8 0,9-10 25,1 0 1,-1 0-1,1 0 0,-1-1 0,1 1 1,0 0-1,-1 0 0,1 0 1,0 0-1,0 0 0,-1 0 0,1 0 1,0-1-1,0 1 0,0 0 0,0 0 1,0 0-1,0 0 0,1 0 1,-1 0-1,0 0 0,0 0 0,1 0 1,-1 0-1,0-1 0,1 1 1,-1 0-1,1 0 0,-1 0 0,1-1 1,0 1-1,-1 0 0,1-1 1,0 1-1,-1 0 0,1-1 0,0 1 1,1 0-1,3 2-799,-1 0 0,1-1 1,0 0-1,9 3 0,-12-4-315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4:5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9848,'0'0'11510,"0"11"-11069,-5 207 2138,4-192-2011,4 28 0,0 5 1716,7-71-1242,10-45-373,-11 30-287,19-41-1,-18 48-196,37-66 674,-41 76-665,1 1 0,0-1 0,1 1 0,0 1 0,0 0 0,11-9 0,-18 16-192,1 0 0,-1 0 1,1 0-1,0 0 1,-1 0-1,1 0 0,0 1 1,0-1-1,-1 1 1,1-1-1,0 1 0,0-1 1,0 1-1,0 0 0,0 0 1,0 0-1,-1 0 1,1 0-1,0 1 0,0-1 1,0 0-1,0 1 1,0 0-1,-1-1 0,1 1 1,0 0-1,-1 0 0,1 0 1,0 0-1,-1 0 1,1 0-1,-1 0 0,0 1 1,1-1-1,-1 0 1,0 1-1,2 1 0,4 7-3,-1-1 0,0 1 0,0 0 0,7 19 0,1 11 329,-1 2 1,9 48-1,-13-50-1970,1 0 1,19 45-1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0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7832,'0'0'1528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05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9944,'0'0'12613,"13"-2"-12468,232-5 353,-81 4-219,-30-2-59,271-11 507,-2-22 342,-357 33-500,50 2 0,-85 1 217,-9 1-921,-8 0-2983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0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498 365 8936,'0'0'9159,"-14"-9"-8703,-3-3-228,-28-13-1,42 24-186,-1 0 1,1 0-1,-1 0 1,0 0-1,1 0 0,-1 1 1,0 0-1,0 0 1,1 0-1,-1 0 0,0 0 1,1 1-1,-1 0 1,0 0-1,1 0 0,-1 0 1,-4 2-1,-6 2 109,-18 4 196,0 2 0,1 2 0,-42 22 0,56-26-193,0 2 0,0 0 0,1 0 1,1 2-1,0 0 0,1 1 0,-15 18 0,25-27-90,1 0 0,0 0 0,0 0 0,0 1 0,0-1 0,1 1 0,0 0-1,0-1 1,1 1 0,0 0 0,0 0 0,-1 7 0,2-11-37,0 1-1,0-1 1,1 1-1,-1-1 1,0 0-1,1 1 1,0-1-1,-1 0 1,1 0-1,0 1 1,0-1-1,0 0 1,0 0-1,1 0 1,-1 0-1,0 0 1,1 0-1,0-1 1,-1 1-1,1 0 1,0-1-1,0 1 1,0-1-1,0 0 1,0 0-1,0 0 1,0 0-1,0 0 1,1 0-1,-1 0 1,0 0-1,5 0 1,3 0 22,0 0-1,0-1 1,0 0 0,0 0-1,0-1 1,0 0 0,0-1-1,0 0 1,-1-1 0,11-3-1,15-8 162,44-24-1,-57 26-104,9-3 83,-1-1 0,-1-2 0,0 0 0,-1-3 0,30-28-1,-50 41-107,0-1-1,-1 0 1,0 0-1,0-1 1,-1 1-1,0-2 1,-1 1-1,5-14 1,-8 16-16,1-1 1,-1 0 0,-1-1 0,0 1 0,0 0 0,0 0-1,-1-1 1,-1 1 0,0 0 0,0 0 0,-4-15-1,1 13 5,0-1-1,0 1 1,-2 0-1,1 0 1,-1 0-1,-1 1 0,0 0 1,0 0-1,-1 0 1,0 1-1,-1 1 1,0-1-1,0 1 0,-1 1 1,0 0-1,0 0 1,-1 1-1,0 0 0,0 1 1,0 0-1,-1 1 1,-13-3-1,6 1 27,16 5-79,0 0 0,0 0-1,0 0 1,0 0 0,0 1 0,-1-1 0,1 1 0,0 0 0,0 0 0,0 0 0,-1 0 0,1 0 0,0 1 0,0-1 0,0 1 0,-6 2 0,9-3-17,0 1-1,0-1 1,0 0 0,0 0-1,0 0 1,0 0 0,-1 1-1,1-1 1,0 0 0,0 0 0,0 0-1,0 0 1,0 1 0,0-1-1,0 0 1,0 0 0,0 0-1,0 1 1,0-1 0,0 0-1,1 0 1,-1 0 0,0 0-1,0 1 1,0-1 0,0 0-1,0 0 1,0 0 0,0 0-1,0 1 1,0-1 0,1 0-1,-1 0 1,0 0 0,0 0-1,0 0 1,0 0 0,1 0-1,-1 1 1,0-1 0,0 0-1,0 0 1,0 0 0,1 0-1,-1 0 1,0 0 0,0 0 0,0 0-1,0 0 1,1 0 0,-1 0-1,13 6-183,11 2-257,31 7 0,-28-10-3102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0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 11952,'0'0'13191,"-3"10"-12867,-91 250 1374,82-230-1377,1 1 0,1 0 0,-10 61 1,19-89-288,1 0-1,-1 0 1,1 0 0,0 1 0,0-1-1,1 0 1,-1 0 0,1 0 0,-1 0-1,1 1 1,0-1 0,0 0 0,0 0-1,1 0 1,-1-1 0,1 1 0,0 0-1,3 4 1,-2-4 8,1 0 0,0 0 0,0 0 0,0 0 0,0 0 0,0-1 0,0 1 0,1-1 0,0 0 0,9 2 0,3 0 70,1-1 0,-1-1 0,1-1 0,0 0 0,29-3-1,-16-3 173,1 0 0,-1-2-1,39-15 1,-47 15-65,-3 3 7,14-4 209,-33 7-446,0 1 0,1-1 1,-1 1-1,0-1 1,0 0-1,1 1 1,-1-1-1,0 0 0,0 0 1,0 0-1,0 0 1,0 0-1,0 0 1,0 0-1,0 0 0,0 0 1,-1-1-1,2-1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08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14872,'0'0'3715,"13"-3"-3247,230-48 1520,1 28 986,-208 20-2657,-23 1-3061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8936,'0'0'14513,"14"-4"-14409,27-6 65,80-8 0,-40 13 151,108-20-1,7-10 369,-119 25-438,-59 9-117,-1-1 1,1-1 0,-1 0 0,23-8 0,-30 8 16,-9 3-109,0 0 1,0 0-1,0 0 0,0 0 1,0-1-1,0 1 1,-1 0-1,1 0 1,0-1-1,0 1 0,0-1 1,-1 1-1,1-1 1,0 1-1,-1-1 0,1 1 1,0-1-1,-1 0 1,2-1-1,-2 2 119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1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11952,'0'0'8881,"11"11"-8520,34 41-21,-42-48-286,0 0 1,0 0-1,-1 1 1,1-1-1,-1 1 1,0 0-1,0-1 1,2 11-1,0 1 99,8 22 354,-2 1 1,-1 0 0,6 70-1,-14-4 1015,3-95-1148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45 9744,'0'0'10215,"9"13"-9927,-3-3-227,6 6 67,0 2 0,-2-1 0,13 30-1,26 78 564,32 77 229,-67-170-730,-9-19-12,1 1 0,1-1-1,12 19 1,1 2 834,-20-34-969,1 0 0,-1 0 0,0 0 0,0 1 0,0-1 0,0 0 0,0 0 0,1 0 0,-1 0 0,0 0 0,0 0 0,0 0 0,0 0 0,1 0 0,-1 0 0,0 0-1,0 0 1,0 0 0,1 0 0,-1 0 0,0 0 0,0 0 0,0 0 0,0 0 0,1 0 0,-1 0 0,0 0 0,0 0 0,0 0 0,0 0 0,1-1 0,-1 1 0,0 0 0,0 0 0,0 0 0,0 0 0,0 0 0,0 0-1,1-1 1,-1 1 0,0 0 0,0 0 0,0 0 0,6-13 551,5-23-681,-9 29 292,15-58 137,4 2-1,2 0 1,46-88 0,-58 134-239,0-1 0,1 2 0,1-1 0,20-19 0,66-54 478,-95 87-566,1-1 1,-1 0-1,1 1 0,0 0 0,0 0 0,7-3 0,-12 6-17,1 0 0,-1 0 0,1 0 0,-1 0 0,1 0 0,-1 0 0,1 0-1,-1-1 1,1 1 0,-1 0 0,1 0 0,-1-1 0,1 1 0,-1 0 0,1-1 0,-1 1 0,0 0 0,1-1 0,-1 1 0,0-1 0,1 1 0,-1 0 0,0-1 0,1 0 0,-13-3 17,-35 3 48,39 2-72,-198 5 47,86-1 21,-128-11-1,125 1 102,121 6-461,5 1 359,12 7 301,15 4-4492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 21311,'0'0'1632,"-57"-14"-640,50 9 8,12 5-264,8 0 0,11-2-504,12-1 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11048,'0'0'10595,"12"-8"-10272,1-1-227,-4 2-23,1 1 0,0 0 1,0 0-1,0 1 1,1 0-1,15-4 0,18-1 267,0 2-1,68-2 0,-51 5-79,132 3 711,-98 3 320,-94-1-1305,-1 1 0,1-1 0,0 0-1,-1 0 1,1 0 0,-1 0 0,1 1 0,-1-1 0,1 0-1,-1 0 1,1 1 0,-1-1 0,1 0 0,-1 1-1,1-1 1,-1 1 0,1-1 0,0 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4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1 10848,'0'0'6281,"-11"9"-5924,-82 71 554,68-58-603,1 1 0,1 1 0,1 1 0,-29 42 0,20-20 301,-45 96 0,63-110-438,1 1-1,2 1 0,1-1 0,2 1 0,1 1 1,2 0-1,2-1 0,3 63 0,0-79-89,1 0-1,1 0 1,1 0 0,1 0-1,0-1 1,1 0-1,1 0 1,16 28 0,-15-32-8,1-1 0,0 0 0,0-1 0,2 0 0,-1-1 0,2 0 0,-1 0 0,2-1 0,-1-1 0,1 0 0,15 8 0,-8-7 142,1 0 1,0-1 0,0-1 0,1-1 0,0-1 0,0-1-1,39 4 1,-56-9-120,0 0 0,0 0-1,0-1 1,0 1 0,0-1 0,-1 0-1,1-1 1,0 1 0,-1-1 0,1 0-1,5-3 1,-8 4-234,0 0-1,0-1 1,0 1-1,0-1 1,0 1-1,-1-1 1,1 0-1,-1 0 1,1 0-1,-1 0 1,1 0 0,-1 0-1,0 0 1,0 0-1,0 0 1,0-1-1,-1 1 1,1 0-1,0-1 1,-1 1-1,0-1 1,1-3-1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22 9440,'0'0'7759,"10"-4"-7400,30-12-3,-39 16-300,-1-1-1,0 1 1,0 0-1,0 0 1,0 0-1,0 0 1,0 0-1,0 0 1,0 0-1,1 0 1,-1 0-1,0 0 1,0 0-1,0 0 1,0 0-1,0-1 1,1 1-1,-1 0 1,0 0-1,0 0 1,0 0-1,0 0 0,0 0 1,0 0-1,1 0 1,-1 1-1,0-1 1,0 0-1,0 0 1,0 0-1,0 0 1,0 0-1,1 0 1,-1 0-1,0 0 1,0 0-1,0 0 1,0 0-1,0 0 1,0 0-1,0 1 1,1-1-1,-1 0 1,0 0-1,0 0 1,0 0-1,0 0 1,0 0-1,0 1 1,0-1-1,0 0 1,0 0-1,0 0 1,0 0-1,0 0 1,0 0-1,0 1 1,0-1-1,-5 12 1011,-10 10-287,15-21-687,-1 1 0,0-1 1,1 0-1,-1 1 1,1-1-1,-1 0 0,1 1 1,0-1-1,0 1 1,-1-1-1,1 1 0,0-1 1,0 0-1,1 4 1,-1 1 1305,-30-6 335,30 0-1683,-1 0 0,1 0 0,0 0 0,-1 0 0,1 0 0,0 0 0,-1-1 0,1 1 0,0 0 0,-1 0 0,1 0 0,0 0 0,0-1 0,-1 1 0,1 0 0,0 0 0,0-1 0,-1 1 0,1 0 0,0 0 0,0-1 0,0 1 0,-1 0 0,1-1 0,0 1 0,0 0 0,0-1 0,0 1 0,0 0 0,0-1 0,0 1 0,0-1 0,-3-4 386,-7 12-258,8-5-164,-16 18 11,18-19-24,0-1 1,0 0-1,-1 0 0,1 1 1,0-1-1,0 0 1,-1 1-1,1-1 1,0 0-1,0 1 0,0-1 1,0 0-1,0 1 1,0-1-1,0 1 0,0-1 1,-1 0-1,1 1 1,0-1-1,1 0 0,-1 1 1,0-1-1,0 1 1,0-1-1,0 0 1,0 1-1,0-1 0,0 0 1,0 1-1,1-1 1,-1 0-1,0 1 0,0-1 1,1 0-1,-1 1 1,0-1-1,0 0 0,1 0 1,-1 1-1,0-1 1,1 0-1,-1 0 0,0 0 1,0 0-1,1 1 1,-1-1-1,1 0 1,-1 0-1,0 0 0,1 0 1,-1 0-1,0 0 1,1 0-1,-1 0 0,1 0 1,-1 0-1,0 0 1,1 0-1,-1 0 0,0 0 1,1 0-1,-1 0 1,1-1-1,0 1 21,1-1 0,-1 0 0,1 0 1,-1 0-1,0 0 0,1 0 0,-1 0 0,0 0 0,0 0 0,0-1 1,0 1-1,0 0 0,0-1 0,0 1 0,0-3 0,13-24 357,-13 20-713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7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10040,'0'0'15002,"11"5"-14862,-6-3-124,-1 0-4,-1-1-1,1 1 1,0 0-1,-1-1 1,1 2-1,-1-1 1,0 0-1,1 1 1,-1-1-1,-1 1 1,1 0-1,0 0 1,0 0-1,-1 0 1,0 1-1,0-1 1,0 1-1,0-1 1,0 1-1,-1 0 1,2 4-1,19 127 324,1 1 169,-22-130-500,5 14 460,-1-18-91,2-13 10,10-39 58,13-61-1,-19 65-150,2 0-1,20-45 0,-30 85-230,0 0 0,0 0-1,1 1 1,-1-1 0,1 1-1,0 0 1,1 0 0,-1 0 0,1 0-1,7-5 1,-10 9-55,0 0 0,0 0 0,0 0 0,0 0 0,0 0 0,0 0 0,0 0 0,1 1 0,-1-1 0,0 1 0,0 0 0,0-1 0,1 1 0,-1 0 0,0 1 0,0-1 0,1 0 0,-1 0 0,0 1 0,0 0 0,0-1 0,1 1 0,-1 0 0,0 0 0,0 0 0,0 0 0,0 0 0,-1 0 0,1 1-1,0-1 1,0 1 0,2 2 0,4 7-41,0-1-1,0 1 1,-1 1-1,-1-1 0,0 1 1,6 15-1,9 18-29,-16-32 63,1-1 0,-2 1 1,0 0-1,0 1 0,1 13 1,-1-9 20,9 30 0,-13-48-32,0 1 0,0 0-1,1-1 1,-1 1 0,0 0 0,1-1 0,-1 1 0,0-1 0,1 1 0,-1 0 0,1-1-1,-1 1 1,1-1 0,-1 1 0,1-1 0,-1 1 0,1-1 0,-1 0 0,1 1 0,0-1-1,-1 0 1,1 1 0,-1-1 0,1 0 0,0 0 0,-1 0 0,1 1 0,0-1-1,0 0 1,-1 0 0,1 0 0,0 0 0,-1 0 0,1 0 0,0-1 0,-1 1 0,1 0-1,0 0 1,0 0 0,-1-1 0,1 1 0,-1 0 0,1-1 0,1 0 0,7-1-3253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10152,'0'0'8642,"5"-10"-8143,16-32-38,-18 37-333,0 1-1,0 0 1,0 0-1,1 0 1,0 0 0,-1 1-1,1 0 1,1-1-1,-1 1 1,0 1 0,1-1-1,-1 0 1,1 1-1,0 0 1,5-1-1,15-9 431,-14 6-188,0 0 0,17-6 0,-23 11-252,-1 0 1,0 0-1,0 0 1,1 0 0,-1 1-1,1-1 1,-1 1-1,0 1 1,1-1 0,6 2-1,-9-2-84,0 1 0,0 0 0,-1 0 1,1 0-1,0 0 0,-1 0 0,1 0 0,-1 1 0,1-1 0,-1 0 0,1 1 0,-1-1 0,0 1 0,0 0 0,0-1 0,0 1 0,0 0 1,1 2-1,12 39 240,-11-33-197,31 127 504,2 11 65,-34-143-603,7 22 125,-9-26-143,1 1 0,-1-1 0,1 0 0,-1 1-1,1-1 1,0 0 0,-1 0 0,1 0 0,0 0-1,0 0 1,0 1 0,0-2 0,0 1 0,2 2-1,-2-3-5,1 0 0,-1 0-1,0 0 1,0 0-1,0-1 1,0 1-1,1 0 1,-1-1-1,0 1 1,0 0-1,0-1 1,0 1-1,0-1 1,0 0-1,0 1 1,0-1-1,0 0 1,0 1-1,0-1 1,-1 0-1,1 0 1,0 0 0,1-2-1,15-23 195,-1-9-1,-1-2 1,-2 1 0,-2-2-1,7-40 1,-7 31-7,16-85 850,-27 131-1042,0-1 0,0 1-1,0 0 1,1 0 0,-1-1 0,0 1-1,1 0 1,-1 0 0,1 0 0,-1-1 0,1 1-1,-1 0 1,1 0 0,0 0 0,0 0-1,-1 0 1,1 0 0,0 0 0,0 0 0,0 1-1,0-1 1,0 0 0,0 0 0,0 1-1,0-1 1,1 1 0,-1-1 0,0 1-1,0-1 1,1 1 0,-1 0 0,0-1 0,3 1-1,1 0-1,0 1-1,0 0 1,0 0-1,0 0 1,0 0-1,-1 1 1,8 3-1,144 49-18,-150-52 19,0-1 0,-1 1-1,1-1 1,0-1 0,0 1-1,6-1 1,-10 0-21,0-1 0,0 1 1,0 0-1,0-1 0,-1 1 0,1-1 0,0 0 1,0 0-1,-1 1 0,1-1 0,0 0 0,-1 0 0,1-1 1,-1 1-1,1 0 0,-1-1 0,0 1 0,1 0 0,-1-1 1,0 1-1,0-1 0,1-3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19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11448,'0'0'12954,"12"-2"-12627,94-9 766,0 5 1,112 8 0,-137-1 438,-77-3-1051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20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9536,'0'0'14286,"12"-1"-14026,-10 0-250,3 1 18,1-1 0,-1 1 0,0 0 0,0 0-1,0 0 1,1 1 0,-1-1 0,0 1 0,0 1-1,0-1 1,0 1 0,0 0 0,-1 0-1,1 0 1,0 1 0,-1-1 0,6 6 0,51 38 341,-38-29-164,0 1 0,35 35 0,-38-31-103,-1 1 0,0 0 1,-2 2-1,-1 0 1,-1 1-1,-1 0 0,-1 2 1,-2-1-1,16 55 1,-17-35 23,-2 0 1,-2 1 0,0 62-1,-7-84-53,0 1-1,-2-1 0,-1 0 1,-1 0-1,-1 0 0,-1 0 1,-16 37-1,15-47 1,0-1 1,-1 0-1,0-1 1,-2 0-1,1 0 1,-2-1-1,1-1 1,-19 15-1,10-11 114,-2-1 0,0 0 0,-1-2 0,-40 18 0,6-3 219,57-28-412,0 0-1,0 0 1,0 0-1,-1 0 1,1 0 0,0 0-1,0 1 1,0-1-1,-1 0 1,1 0-1,0 0 1,0 0-1,0 0 1,0 0-1,-1 0 1,1 0-1,0 0 1,0 0-1,0 0 1,-1 0-1,1 0 1,0 0-1,0 0 1,0 0-1,0-1 1,-1 1-1,1 0 1,0 0-1,0 0 1,0 0-1,0 0 1,-1 0-1,1 0 1,0-1-1,0 1 1,0 0-1,0 0 1,0 0-1,0 0 1,-1-1-1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21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12664,'0'0'8041,"8"-10"-7533,29-31-43,-32 36-347,0 1-1,0 0 1,1 1-1,0-1 1,-1 1-1,1 0 1,1 1-1,-1-1 1,0 1-1,0 1 1,1-1-1,-1 1 1,9-1-1,14-3 214,25-6 190,0 2 0,72-1 1,55-8 541,-170 16-964,-6 1-10,-1 1-1,0-1 0,1 0 1,-1 0-1,1 0 1,-1-1-1,0 1 0,0-1 1,0 0-1,0 0 1,0-1-1,0 1 0,5-6 1,-4 5 60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2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11952,'0'0'6602,"17"0"-6074,-4 0-403,7 0 110,1-1-1,-1-1 0,33-7 1,199-67 2526,-219 68-2242,-28 7-382,1 0 1,-1-1-1,0 1 1,0-1-1,0 0 1,0 0-1,8-5 1,-7 3-371,14-7 1628,-20 11-1562,1-1 1,0 1-1,-1 0 1,1 0 0,0 0-1,0 0 1,-1 0-1,1 0 1,0 0 0,-1 0-1,1 1 1,0-1-1,-1 0 1,1 0 0,0 1-1,-1-1 1,2 1-1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2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289 177 16384,'0'0'1921,"-12"5"-1288,-17 7-368,0 1 1,2 2-1,0 0 0,0 2 0,-24 21 1,42-31-155,1 1 0,-1 1 0,2 0 1,-1 0-1,1 0 0,0 1 1,-8 18-1,12-21-32,0 0-1,1 0 1,-1 0 0,2 0-1,-1 1 1,1-1 0,0 1 0,1-1-1,-1 1 1,2-1 0,-1 1 0,1-1-1,2 11 1,-1-11-15,1-1 0,-1 1 1,1-1-1,0 0 0,1 0 0,0 0 0,0 0 1,0 0-1,1-1 0,-1 0 0,1 0 0,0 0 0,1-1 1,-1 1-1,12 5 0,-3-1 40,1-2 1,-1 1-1,2-2 1,-1 0-1,27 6 0,-18-8-11,1-1 1,-1-1-1,0-1 0,0-1 0,1-1 0,-1-1 0,0-1 0,0-2 0,0 0 1,-1-2-1,0 0 0,27-13 0,-25 9 5,-1-1 0,0-1-1,-1-1 1,0-1 0,-2-1 0,0-1 0,0-1-1,-2-1 1,0 0 0,28-40 0,-38 46-16,-1 0 0,-1-1-1,0 0 1,-1 0 0,0-1 0,-1 1 0,-1-1 0,5-30 0,-8 38-39,-1 0 0,1-1 0,-1 1 0,-1-1 1,1 1-1,-1-1 0,-1 1 0,1 0 0,-1 0 1,0-1-1,-1 1 0,0 0 0,0 1 0,0-1 1,-1 1-1,0-1 0,0 1 0,-1 0 0,0 0 1,-7-6-1,1 3 16,-1 1-1,0 0 1,0 1 0,-1 1 0,1 0-1,-2 0 1,1 1 0,0 1-1,-1 0 1,0 1 0,0 0 0,-16 0-1,-2 1 46,0 1 0,0 1 0,0 2 0,-40 7-1,56-6-90,0 0 0,1 2 1,-1 0-1,1 1 0,0 0 0,0 1 0,1 0 0,0 2 0,-23 17 0,27-18-777,1 0-1,0 1 1,1 1 0,-8 10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1:0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16479,'0'0'3602,"-10"3"-2900,-15 6-440,0 1-1,1 2 0,0 0 1,-26 19-1,25-14-23,0 1 0,-28 28 0,48-41-183,-1 1 1,1-1-1,0 1 0,1 0 1,-1 1-1,1-1 0,1 1 0,-1-1 1,1 1-1,0 0 0,1 0 0,-1 1 1,1-1-1,1 0 0,-2 9 1,3-14-28,0 1 1,0-1 0,0 1-1,1-1 1,-1 1-1,0-1 1,1 0 0,0 1-1,-1-1 1,1 0 0,0 1-1,0-1 1,0 0 0,1 0-1,-1 0 1,0 0-1,1 0 1,0 0 0,-1 0-1,1 0 1,0-1 0,3 3-1,-2-2 4,0-1 0,0 1 0,0-1 0,0 0 0,0 0 0,1 0 0,-1 0 0,0-1 0,1 0-1,-1 1 1,0-1 0,1 0 0,-1-1 0,0 1 0,1 0 0,3-2 0,4-1 55,1-1 0,-1-1 0,0 0 0,0 0 0,0-1 0,-1 0 0,0-1 0,0 0 0,-1-1 0,15-14 0,-8 5 224,-1 0 0,-1-1 0,0-1 0,19-36 0,-25 32 622,-8 23-899,0 0 1,0 0 0,0 0-1,0 0 1,0 0 0,0 0-1,0 0 1,0 0 0,0 0-1,0 0 1,0 0 0,0 0-1,0 0 1,0 0 0,0 0 0,0 0-1,0 0 1,0 0 0,0 0-1,0 0 1,-1 0 0,1 0-1,0 0 1,0 0 0,0 0-1,-5 16 317,-74 278 726,0 3-397,48-201-204,-43 95 0,71-185-420,0 1 0,-1-1-1,1-1 1,-9 11 0,11-15-52,1 0 1,-1 0-1,0 0 1,1 0-1,-1 0 1,0-1-1,0 1 1,0 0-1,1-1 1,-1 1-1,0-1 1,0 1-1,0-1 1,0 1-1,0-1 1,0 1-1,0-1 1,0 0-1,0 0 1,0 0-1,0 1 1,-1-1-1,1 0 1,0 0-1,0 0 1,0-1-1,0 1 1,0 0-1,0 0 1,0-1-1,0 1 1,0 0-1,0-1 1,0 1-1,0-1 1,0 1-1,0-1 1,0 1-1,1-1 1,-2-1-1,-3-4-4,1 1 0,-1-2 0,1 1 0,1 0 0,-1-1 0,1 0 0,0 0 0,1 0 0,0 0 0,0 0 0,-2-15 0,2 4 0,0 0 0,1-1 0,4-31 0,0 24 0,1 1 0,2 0 0,0 0 0,2 0 0,1 0 0,1 2 0,1-1 0,0 1 0,29-39 0,-28 47 0,0 1 0,2 0 0,-1 1 0,2 1 0,0 0 0,26-15 0,103-47 0,-129 67 0,99-39 0,-1-1 0,-16 5 0,-47 21 0,-1-1 0,79-51 0,-126 72 0,-1 1 0,0-1 0,0 0 0,0 1 0,0-1 0,0 0 0,0 0 0,0 0 0,0 0 0,-1 0 0,1 0 0,0 0 0,0 0 0,-1 0 0,1 0 0,-1-1 0,1 1 0,-1 0 0,1 0 0,-1-1 0,0 1 0,0 0 0,0 0 0,0-1 0,1 1 0,-2 0 0,1-1 0,0 1 0,0 0 0,-1-2 0,1 2 0,-1 0 0,0 0 0,0 0 0,0-1 0,0 1 0,0 0 0,0 1 0,0-1 0,0 0 0,0 0 0,-1 0 0,1 1 0,0-1 0,-1 1 0,1-1 0,0 1 0,-1-1 0,1 1 0,0 0 0,-1-1 0,1 1 0,-1 0 0,1 0 0,0 0 0,-1 0 0,1 1 0,-3-1 0,-10 3 0,-1 0 0,1 1 0,0 0 0,0 1 0,0 1 0,1 0 0,0 1 0,0 1 0,0 0 0,1 0 0,0 1 0,-15 16 0,16-15 0,2 1 0,-1 0 0,2 1 0,-1 0 0,1 0 0,1 1 0,1 0 0,-1 0 0,-5 20 0,11-30 0,1-1 0,-1 0 0,1 1 0,0-1 0,0 1 0,0-1 0,0 1 0,0 0 0,1-1 0,-1 0 0,1 1 0,-1-1 0,1 1 0,0-1 0,0 0 0,0 1 0,0-1 0,0 0 0,1 0 0,-1 0 0,1 0 0,-1 0 0,1 0 0,0 0 0,0 0 0,-1-1 0,1 1 0,1-1 0,-1 0 0,0 1 0,0-1 0,0 0 0,1 0 0,-1 0 0,0-1 0,1 1 0,-1 0 0,1-1 0,-1 0 0,1 1 0,-1-1 0,1 0 0,-1 0 0,1-1 0,-1 1 0,1 0 0,3-2 0,4-1 0,-1-1 0,1 0 0,-1 0 0,-1-1 0,1 0 0,12-10 0,47-45 0,-19 15 0,-26 25 0,-1-1 0,0-1 0,26-35 0,-48 56 0,0 1 0,0 0 0,1 0 0,-1 0 0,0 0 0,0 0 0,0 0 0,1 0 0,-1 0 0,0-1 0,0 1 0,0 0 0,1 0 0,-1 0 0,0 0 0,0 0 0,0 0 0,1 0 0,-1 0 0,0 0 0,0 0 0,0 0 0,1 0 0,-1 0 0,0 1 0,0-1 0,0 0 0,1 0 0,-1 0 0,0 0 0,0 0 0,0 0 0,0 0 0,1 1 0,-1-1 0,0 0 0,0 0 0,0 0 0,0 0 0,0 0 0,1 1 0,-1-1 0,0 0 0,0 0 0,0 0 0,0 1 0,0-1 0,0 0 0,0 0 0,0 0 0,0 1 0,0-1 0,0 0 0,0 0 0,0 1 0,0-1 0,0 0 0,5 17 0,-5-15 0,2 6 0,0 0 0,1-1 0,0 0 0,0 1 0,1-1 0,0 0 0,0-1 0,1 1 0,-1-1 0,2 0 0,5 6 0,-9-10 0,1 1 0,1 0 0,-1-1 0,0 0 0,1 0 0,-1 0 0,1 0 0,0 0 0,-1-1 0,1 0 0,0 0 0,0 0 0,0 0 0,0 0 0,0-1 0,0 0 0,0 1 0,0-2 0,0 1 0,0 0 0,0-1 0,0 0 0,5-1 0,6-4 0,0 0 0,-1 0 0,0-2 0,0 0 0,-1 0 0,16-14 0,69-68 0,-31 26 0,-67 63 0,1 1 0,-1-1 0,0 1 0,1-1 0,-1 1 0,1-1 0,-1 1 0,0 0 0,1-1 0,-1 1 0,1 0 0,-1 0 0,1-1 0,-1 1 0,1 0 0,0 0 0,-1 0 0,1-1 0,-1 1 0,1 0 0,-1 0 0,1 0 0,0 0 0,-1 0 0,1 0 0,-1 0 0,1 0 0,-1 1 0,2-1 0,-2 1 0,1 0 0,-1-1 0,1 1 0,-1 0 0,1 0 0,-1 0 0,0 0 0,1-1 0,-1 1 0,0 0 0,0 0 0,0 0 0,0 0 0,0 0 0,0 2 0,-6 39 0,-2-7 0,-26 66 0,26-82 0,-1-1 0,-1-1 0,0 1 0,-1-1 0,-14 16 0,19-27 0,0 1 0,0-2 0,-1 1 0,-8 6 0,13-11 0,0 0 0,0 1 0,0-1 0,0 0 0,0 0 0,0 0 0,0 0 0,0-1 0,-1 1 0,1 0 0,0-1 0,-1 0 0,1 1 0,0-1 0,-1 0 0,1 0 0,0 0 0,-1-1 0,1 1 0,-3-1 0,5 0 0,-1 1 0,1 0 0,0-1 0,-1 1 0,1 0 0,-1-1 0,1 1 0,-1-1 0,1 1 0,0-1 0,-1 1 0,1-1 0,0 1 0,0-1 0,-1 1 0,1-1 0,0 1 0,0-1 0,0 1 0,0-1 0,0 0 0,0 1 0,-1-1 0,1 1 0,1-1 0,-1 0 0,0 1 0,0-1 0,0 1 0,0-1 0,0 1 0,0-1 0,1 0 0,-1 1 0,0-1 0,0 1 0,1-1 0,-1 1 0,0-1 0,1 1 0,-1 0 0,1-1 0,0 0 0,19-21 0,-11 15 0,-1 0 0,2 1 0,-1 0 0,1 1 0,14-6 0,56-17 0,-61 22 0,11-3 0,-1 2 0,1 1 0,0 2 0,0 0 0,36 2 0,-28 1 850,-18-1-5635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4:3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41 9240,'0'0'3961,"-10"1"-3618,-3 1-194,-32 1 1167,44-1 355,-1-2-757,6-4-506,1 0-315,0 1-1,1-1 1,0 2 0,0-1-1,0 1 1,0-1 0,0 2-1,1-1 1,-1 1-1,0 0 1,11-1 0,-10 1 0,49-6 451,1 2 0,81 2 0,-54 3-137,-49 0-108,53 4-1,-54 0-117,232 24 870,-222-29-839,-31 1-81,0 0 0,1 0 0,18 4 0,-27-3-76,0-1 0,0 0 0,0-1 0,0 1 0,6-2-1,16-1 348,-25 6-328,-7 4-148,-9 6-161,-30 18-3255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4:3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9440,'0'0'7961,"12"7"-7635,40 22 4,-47-27-260,0 1 0,0-2-1,0 1 1,0 0 0,0-1 0,0 0 0,0 0 0,0 0 0,1-1-1,8 0 1,9 0 175,29 5 195,0-3 0,0-3 0,0-1 0,0-3 0,53-12 0,-46 7-68,0 3-1,71-1 1,39-4 448,-159 11-740,2 0 333,-12 1-410,0 0 1,0 0-1,0 1 1,0-1-1,1 0 1,-1 1-1,0-1 1,0 0-1,0 0 1,0 1-1,0-1 1,0 0-1,0 0 1,0 1-1,0-1 1,-1 0-1,1 1 1,0-1-1,0 0 1,0 0-1,0 1 0,0-1 1,0 0-1,0 0 1,-1 0-1,1 1 1,0-1-1,0 0 1,0 0-1,-1 0 1,1 1-1,0-1 1,0 0-1,-1 0 1,1 0-1,0 0 1,0 0-1,0 0 1,-1 1-1,1-1 1,-4 2-33,1 0 1,0 0-1,0-1 1,-1 1 0,1-1-1,-1 1 1,1-1 0,-7 1-1,-4 1-3163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5:59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21 8744,'0'0'11927,"-11"-2"-11783,-1-1-93,7 1-22,-1 0 1,0 1 0,1 0 0,-1 1-1,0-1 1,-6 1 0,-21 8 562,29-8-529,0 1 0,0-1 0,0 1 0,0 0 0,0 0 0,0 1 0,0-1 0,0 1 0,1 0 0,-1 0 0,0 0 0,1 0 0,-6 5 0,-4 3 62,-12 5 54,18-11-129,0 0-1,1 0 0,-1 1 0,1 0 0,0 0 1,0 0-1,0 1 0,1 0 0,-8 11 1,10-13-26,0 0 0,-1 0 1,1 0-1,-1-1 1,-5 5-1,6-6-8,0 0-1,1 1 1,-1-1-1,0 1 1,1-1-1,0 1 1,0 0-1,0 0 1,0 0-1,-3 6 1,4-6-1,0-1 0,-1 1 0,1 0 0,-1 0 0,0-1 0,-4 5 0,-9 14 64,7-6-4,2 2-1,0-1 1,0 1 0,-3 21-1,-12 60 194,20-90-233,0-1 1,1 1-1,-1-1 0,1 1 0,1-1 0,0 1 0,3 13 1,2 10 148,-4-25-162,0 1 7,0-1-1,0 1 1,0-1-1,1 0 0,-1 0 1,2 0-1,-1 0 1,1-1-1,-1 1 1,2-1-1,-1 0 1,0 0-1,1 0 0,7 5 1,-7-6 14,1 0 0,-1 0 0,1 0 0,0 0 0,0-1 1,1 0-1,-1 0 0,1-1 0,-1 0 0,1 0 0,11 1 0,17 2 173,-23-3-144,0-1 0,0 0 0,0-1 0,13 0 0,31-5 186,-31 3-136,-1 0 0,0-2 0,41-11-1,-50 9-53,-1-1-1,0-1 0,0 0 0,-1 0 0,23-21 0,-10 9 93,-2-4 9,-21 20-124,0 0-1,1 1 1,-1-1-1,1 1 1,4-4-1,-3 2 0,0 0-1,0-1 0,-1 1 1,0-1-1,0 0 1,0-1-1,-1 1 1,0-1-1,0 1 1,-1-1-1,2-7 0,16-37 158,-14 41-141,-2-2 0,1 1 1,-1 0-1,-1-1 1,2-15-1,1 9 7,-5 16-58,0 0 0,0 1 0,-1-1 0,1 0 0,0 0 0,-1 0 0,1 0 1,-1 1-1,0-1 0,0 0 0,0 0 0,0 0 0,0 0 0,0 0 0,-1-2 0,2-15 24,-1 17-26,1-1-1,-1 1 1,0-1 0,0 1-1,0 0 1,0-1 0,0 1 0,-1-5-1,1-4 43,0 10-48,0 1 0,0 0 0,0-1 0,1 1 1,-1-1-1,0 1 0,0-1 0,0 1 1,0-1-1,0 1 0,0-1 0,0 1 1,0-1-1,-1 1 0,1-1 0,0 1 1,0 0-1,0-1 0,0 1 0,-1-1 1,1 1-1,0 0 0,0-1 0,-1 1 1,1-1-1,0 1 0,-1 0 0,1-1 0,-1 1 1,-8-14 67,-5-3-5,3 5-60,10 11-6,1-1 1,-1 1-1,0 0 1,-1 0-1,1-1 1,0 1-1,0 0 0,0 0 1,-1 0-1,-1-1 1,-28-24-167,5 12 215,1 0 1,-31-23-1,51 34-41,-1 1-1,0 0 0,1 0 0,-1 0 0,0 0 0,0 1 0,0 0 1,0 1-1,-9-1 0,-8-1-1,11 0 10,0 0 0,0 0 0,-15-6 0,36 1-3801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08.08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257 5 9344,'0'0'3689,"-11"-1"-2970,2 0-648,-11 0 494,-33 0 1,47 1-442,0 0-1,0 1 0,0 0 1,0 0-1,0 1 0,0 0 1,0 0-1,0 0 0,1 1 1,-1-1-1,-6 5 0,-8 11 146,-15 9 317,34-26-560,1-1 0,-1 0 0,1 0 0,-1 0 0,1 1 0,-1-1 0,1 0 0,-1 1 0,1-1 0,-1 0 0,1 1 0,-1-1 0,1 1 1,0-1-1,-1 0 0,1 1 0,0-1 0,-1 1 0,1-1 0,0 1 0,0-1 0,0 1 0,-1 0 0,1-1 0,0 1 0,0 0 0,0 0-4,1-1 0,-1 1 0,1-1 0,-1 1 0,1-1 0,-1 1 0,1-1 0,-1 0 0,1 1 0,-1-1 0,1 0 0,0 1-1,-1-1 1,1 0 0,0 0 0,-1 0 0,1 1 0,0-1 0,35 2 298,58-9-2,26-4-20,-85 6-172,0 2 0,0 2 0,1 1 0,-1 1 0,0 2 0,51 12 0,-34-8 57,-38-6-73,-1 1 0,1 0 0,13 4 0,-25-5-91,-1-1 0,0 0-1,1 1 1,-1-1 0,0 1 0,1-1 0,-1 1 0,0 0-1,1-1 1,-1 1 0,0 0 0,0 0 0,2 2-1,-3-3-9,0 1 0,-1-1 0,1 0 0,0 1 0,-1-1-1,1 0 1,0 1 0,-1-1 0,1 0 0,-1 1 0,1-1-1,0 0 1,-1 0 0,1 1 0,-1-1 0,1 0 0,-1 0-1,1 0 1,-1 0 0,1 0 0,-1 0 0,1 0-1,-1 0 1,1 0 0,-1 0 0,-51 2 201,47-2-220,-47 0 126,0 2-1,-1 2 0,1 3 0,-83 20 0,117-22-64,-1-1-1,-36 2 0,37-4-23,1 0-1,0 0 1,-24 8 0,16 5 285,28-14-280,0-1 0,1 0 0,-1 0 0,0 0 1,0 0-1,5-1 0,3 0-6,9-1 11,-1-1-1,0 0 0,1-2 0,-1 0 1,-1-1-1,27-12 0,-13 2 92,19-10 227,-43 21-183,-2-1 192,-20 2-199,-130-15 90,97 20-217,12 2-11,32-3-18,0 0 1,0 1-1,0-1 1,1 1-1,-1 0 1,0 0-1,-3 2 0,-3 1 24,4-3-14,3 0-5,0 0-12,-5 0 5,6-1-8,0-1 1,0 1 0,0 0-1,0 0 1,0 0 0,0 0-1,0 0 1,0 1 0,0-1-1,1 0 1,-1 0 0,0 1-1,0-1 1,0 0 0,0 1-1,-1 0 1,-2 5-31,2-3 22,-1 1 0,1-1 0,-1 0 0,1 0 0,-1-1 0,0 1 0,0 0 0,0-1 0,-1 0 1,-4 3-1,6-3 6,-1 0 0,1-1 0,-1 2 0,1-1 0,0 0 0,-1 0 0,1 1 0,-3 4 0,5-7 6,0 0 1,0 0-1,0 0 1,0 0-1,0 0 0,0 0 1,0 0-1,0 0 1,0 0-1,0 0 1,0 0-1,0-1 0,0 1 1,0 0-1,0 0 1,0 0-1,0 0 1,0 0-1,0 0 0,0 0 1,0 0-1,0 0 1,0 0-1,0 0 1,0 0-1,0 0 0,0 0 1,0-1-1,0 1 1,0 0-1,0 0 0,0 0 1,0 0-3,1 1 0,-1-1 0,0 0 0,1 0 0,-1 0 0,0 0 0,1 0 0,-1 0 0,0 0 0,1 1 0,-1-1 0,0 0 0,1 0 0,-1 0 0,0 0 0,1-1 0,-1 1 0,0 0 0,1 0 0,-1 0-1,0 0 1,1 0 0,-1 0 0,0 0 0,1-1 0,-1 1 0,0 0 0,1 0 0,-1 0 0,0-1 0,0 1 0,1 0 0,-1 0 0,0-1 0,0 1 0,0 0 0,1-1 0,-1 1 0,0 0 0,0 0 0,0-1 0,0 1 0,0 0 0,0-1 0,0 1 0,0 0 0,1-1 0,-1 1 0,0-1 0,0 1 0,-1-1 0,-23 4 242,15-3-213,23-3-91,4 0 45,0-1 0,18-7 1,9-3 9,25-4 13,-9 1 29,91-12 1,-120 24-6,43-13 1,1 0 31,-41 8-5,-30 8-37,0 0 0,0 1 0,0-1 0,0 1 0,0 0 0,1 0 0,-1 1 0,0-1 0,1 1 0,-1 0 0,0 1 0,10 1 0,-12-1-6,0 0-1,1-1 1,-1 0 0,1 1 0,-1-1 0,0 0-1,1 0 1,-1-1 0,6 0 0,-8 0-15,-1 1 1,1 0-1,-1 0 0,1 0 1,-1 0-1,0 0 1,1 0-1,-1 0 0,1 0 1,-1 0-1,1 0 1,-1 0-1,0 0 0,1 0 1,-1 1-1,1-1 1,-1 0-1,0 0 0,1 0 1,-1 0-1,1 1 0,-1-1 1,1 1-1,-1-1 0,0 0 1,1 0-1,-1 1 0,0-1 0,0 0 0,1 0 0,-1 0 1,0 0-1,1 0 0,-1 1 0,0-1 0,0 0 0,1 0 0,-1 0 1,0 0-1,1 0 0,-1 0 0,0 0 0,1 0 0,-1 0 1,0 0-1,1 0 0,-1 0 0,0 0 0,1 0 0,-1-1 0,0 1 1,1 0-1,-1 0 0,0 0 0,0 0 0,1-1 0,-1 1 1,31 5 93,-28-3-137,1 1 1,-1-1-1,1 1 0,-1-1 1,6 7-1,14 11-129,-7-11-276,0 0-1,33 11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3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371 742 10152,'0'0'11814,"3"-9"-11459,9-31 3,-12 38-268,0 0-1,0 0 1,0 0-1,-1 0 1,1 0-1,0 0 0,-1 0 1,1 0-1,-1 0 1,0 0-1,1 0 1,-1 0-1,0 1 1,0-1-1,0 0 0,0 1 1,-1-1-1,1 1 1,0-1-1,-1 1 1,1-1-1,-1 1 1,1 0-1,-1 0 0,-3-2 1,-2-3 143,2 1-82,-1 1 0,1-1 0,-1 1 0,0 0 0,0 0 0,-1 1 0,1 0 0,-1 0 1,0 1-1,0-1 0,0 1 0,0 1 0,0-1 0,0 1 0,0 1 0,0-1 0,0 1 0,-1 1 0,-6 0 0,1 1 164,0 0-1,1 2 0,-1-1 0,1 1 1,0 1-1,0 0 0,1 1 0,0 0 0,-21 15 1,26-16-263,0 0 0,0 1 0,0 0 1,1 1-1,0-1 0,0 1 0,0 0 0,1 0 1,0 0-1,1 1 0,-1-1 0,2 1 0,-1 0 1,1 0-1,0 0 0,0 0 0,1 0 0,1 1 1,-1-1-1,1 0 0,0 0 0,1 1 0,0-1 1,0 0-1,5 16 0,-4-19-52,0 0 0,1 0 0,-1 0 0,1 0 0,0-1 0,0 1 0,0-1 0,0 1 0,1-1 0,0 0 0,0-1 0,0 1 0,0-1 0,1 1 0,-1-1 0,1-1 0,0 1 0,9 3 0,-6-3 0,0-1 0,0-1 0,0 1 0,0-1 0,1 0 0,-1-1 0,0 0 0,1 0 0,-1-1 0,0 0 0,16-4 0,-4-1 0,1-1 0,-2-1 0,1-1 0,-1 0 0,0-1 0,-1-1 0,0-1 0,-1-1 0,29-27 0,-36 30 0,0-1 0,-1 0 0,0 0 0,-1-1 0,0 0 0,0 0 0,-1-1 0,-1 0 0,-1-1 0,1 1 0,-2-1 0,0 0 0,-1 0 0,0 0 0,1-23 0,-4-1 0,-2 1 0,-1 0 0,-2 1 0,-2-1 0,-15-51 0,14 68 0,0 0 0,-1 1 0,-2 0 0,0 0 0,0 1 0,-2 1 0,0 0 0,-20-19 0,16 18 0,-2 2 0,1 0 0,-2 1 0,0 1 0,0 1 0,-2 0 0,-22-9 0,37 20 0,1 0 0,-1 1 0,1 0 0,-1 0 0,0 0 0,0 0 0,0 1 0,-12 2 0,16-2 0,0 1 0,0-1 0,0 1 0,0 0 0,0 0 0,0 0 0,0 0 0,0 1 0,-4 2 0,6-3 0,0 0 0,0 0 0,0 0 0,0 0 0,0 0 0,0 0 0,0 1 0,0-1 0,1 0 0,-1 1 0,0-1 0,1 0 0,-1 1 0,1-1 0,-1 1 0,1-1 0,0 1 0,-1-1 0,1 1 0,0 1 0,0 0 66,1-1 0,-1 1-1,1-1 1,0 1 0,-1-1 0,1 1 0,0-1 0,1 0-1,-1 1 1,0-1 0,1 0 0,-1 0 0,1 0 0,2 3-1,24 19-5001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40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12360,'0'0'10759,"1"14"-10116,-2 189 2308,7-74 614,-7-128-3546,1 0 1,0-1-1,0 1 1,0-1-1,0 1 1,0 0-1,0-1 1,0 1-1,0-1 1,1 1-1,-1 0 1,0-1-1,0 1 1,0-1-1,1 1 1,-1-1-1,0 1 1,1-1-1,-1 1 1,0-1-1,1 1 1,-1-1-1,1 1 1,6-12 737,5-35 460,-11 40-1178,16-74-39,-6 26 0,18-58 0,-24 97 0,1 0 0,0 0 0,1 1 0,1-1 0,0 2 0,1-1 0,0 1 0,17-17 0,-25 29 0,0 1 0,-1-1 0,1 0 0,0 1 0,0-1 0,0 1 0,0-1 0,0 1 0,0-1 0,0 1 0,0 0 0,0-1 0,0 1 0,0 0 0,0 0 0,0 0 0,0-1 0,0 1 0,0 0 0,0 1 0,0-1 0,1 0 0,1 1 0,-1 0 0,0 0 0,1 0 0,-1 0 0,0 0 0,0 1 0,0-1 0,0 0 0,3 3 0,0 1 0,0 1 0,0-1 0,-1 1 0,0 0 0,7 13 0,0 10 0,-1 1 0,-1 0 0,-2 0 0,7 59 0,-2-7 0,-3-21 0,-7-39 0,2 1 0,9 32 0,-17-69 876,-1-1-5687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4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19 9744,'0'0'10631,"-10"6"-10028,-40 22 1281,54-29-1638,1-1 1,-1 1-1,1 0 0,-1 0 1,1 1-1,0-1 0,0 1 1,7 1-1,10-2 76,545-38 3423,-150 32-2064,-2 24 140,-310-11-1710,42 10-111,-129-14 0,-12 0 0,-8 0 0,-10 0 0,-22 6 952,16-1-4119,15-5 1447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4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447 571 12056,'0'0'9201,"-11"2"-8516,0-1-521,-10 2 273,0 1-1,0 0 1,0 1-1,-32 14 1,23-2 428,-38 28 1,24-15-47,25-17-218,0 0 0,1 1 1,-28 29-1,42-39-434,0 0 1,0 1 0,0-1 0,1 1 0,0 0 0,-1 0-1,2 1 1,-1-1 0,1 0 0,0 1 0,0 0 0,0-1-1,1 1 1,0 0 0,0 0 0,0 0 0,1 0 0,0 0-1,0 8 1,1-10-159,1 0-1,-1 1 1,1-1-1,0 0 1,0 0-1,0 0 0,0-1 1,1 1-1,-1 0 1,1-1-1,0 0 1,0 1-1,0-1 1,1-1-1,-1 1 1,1 0-1,-1-1 0,1 0 1,0 1-1,0-1 1,0-1-1,4 2 1,1 0-13,0 0 1,-1-1-1,1 0 0,0-1 1,0 0-1,0 0 1,0-1-1,0 0 1,16-3-1,-9-1 4,0 0 0,-1-1 0,0-1 0,0 0 0,0-1 0,-1-1 0,0 0 0,0-1 0,-1 0 0,-1-1 0,1-1 0,-1 0 0,-1 0 0,18-25 0,-10 11 0,-2-2 0,0 0 0,-2-1 0,-1-1 0,-1 0 0,13-48 0,-20 54 0,-1 0 0,-1 0 0,-1-1 0,-2 1 0,0-1 0,-1 1 0,-2-1 0,-6-40 0,0 31 0,0 0 0,-2 1 0,-1 0 0,-2 1 0,-24-44 0,29 61 0,0 1 0,-1 0 0,-13-14 0,19 23 0,0 1 0,-1-1 0,0 1 0,0-1 0,0 1 0,0 0 0,0 1 0,0-1 0,-1 1 0,1 0 0,-1 0 0,0 0 0,-9-1 0,11 2 0,1 1 0,0 0 0,0-1 0,0 1 0,0 0 0,0 0 0,0 1 0,0-1 0,-1 0 0,1 1 0,0 0 0,0-1 0,0 1 0,0 0 0,1 0 0,-1 0 0,0 0 0,0 0 0,0 0 0,1 1 0,-1-1 0,1 0 0,-1 1 0,1 0 0,-1-1 0,1 1 0,0 0 0,0 0 0,0-1 0,0 1 0,0 0 0,0 0 0,-1 4 0,2-2 0,-1 0 0,0 0 0,1 0 0,0 0 0,0 0 0,0 0 0,0 0 0,1 0 0,-1 0 0,1 0 0,0 0 0,0-1 0,1 1 0,-1 0 0,1 0 0,0-1 0,2 5 0,4 3 216,1-1 0,0 0-1,11 9 1,9 5-5075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43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 13864,'0'0'10217,"-1"10"-9427,-29 189 2745,8-75-1387,9-54-1187,7-46-546,2 0-1,-3 38 1,5-38-415,-6 29 0,5-37 0,1 0 0,0 0 0,1 0 0,2 30 0,-1-43 0,1 0 0,0 0 0,0 0 0,0 0 0,0 0 0,0 0 0,1 0 0,-1 0 0,1 0 0,0-1 0,0 1 0,0-1 0,0 1 0,0-1 0,0 0 0,1 0 0,-1 0 0,1 0 0,-1 0 0,1-1 0,0 1 0,0-1 0,0 0 0,0 0 0,0 0 0,0 0 0,0 0 0,5 0 0,8 1 0,-1 0 0,1-2 0,0 0 0,20-2 0,-28 1 0,44-2 0,-19 1 0,-1 0 0,1-2 0,61-16 0,-93 19 23,18-6 942,-18 6-1202,0 1 1,0 0 0,-1 0-1,1-1 1,0 1 0,-1-1-1,1 1 1,0-1-1,-1 1 1,1-1 0,-1 1-1,1-1 1,-1 1 0,1-1-1,-1 0 1,1 1 0,-1-1-1,0 0 1,1 0-1,-1-1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43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16687,'0'0'2232,"12"-1"-1454,116-7 1737,0 5 0,214 22 0,-323-16-5856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1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25623,'-3'0'2496,"3"3"-1208,0 8 0,0 6-328,0 7 8,-2 8-832,-1-3-136,1 1 0,-1-8 0,3-2 0,3-10 0,2 0 0,2-1 0,9-4 0,3-5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44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8744,'0'0'17566,"11"-2"-17027,22-3 76,0 2 0,50 2 0,78 10 1270,-19 0-346,-18-2-898,-112-9-641,-10 2 1000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45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11552,'0'0'14255,"10"-1"-13705,-9 1-536,86-10 1500,0 4 0,101 7-1,-31 3 183,-119-4-1545,-29 2 710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14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7 114 9240,'0'0'19864,"-1"-10"-19634,-1-3-121,-1-28 1218,3 40-938,0-3 457,0 7-92,5 14-754,-1 1 0,-2-1 0,0 1 0,0 0 0,-2 28 0,1 27 0,5-40 0,0 11 0,1-6 0,-2-9 0,1 6 0,0 13 0,12-88 0,-9-5 0,7-63 0,-10 28 0,12 7 0,-17 69 0,0 1 0,0-1 0,0 1 0,1-1 0,-1 1 0,1 0 0,0 0 0,3-5 0,-4 6 0,5-7 0,-4 5 0,1 0 0,0 0 0,0-1 0,0 2 0,1-1 0,-1 0 0,1 1 0,0-1 0,0 1 0,0 0 0,0 0 0,6-2 0,51-20 0,-45 19 0,-12 4 0,0 1 0,0-1 0,-1 1 0,1 0 0,0 0 0,1 1 0,-1-1 0,5 1 0,-5-1 0,0 1 0,0 1 0,0-1 0,0 0 0,0 1 0,-1 0 0,1 0 0,0 0 0,0 0 0,0 1 0,-1-1 0,1 1 0,-1 0 0,1 0 0,-1 0 0,3 4 0,-3-4 0,0-1 0,0 1 0,0 0 0,-1 0 0,1 0 0,-1 0 0,0 0 0,0 1 0,0-1 0,0 1 0,0-1 0,0 1 0,0 0 0,-1-1 0,0 1 0,1 0 0,-1 0 0,0 0 0,0 4 0,11 47 0,-6-21 0,0 13 0,0 7 0,1 5 0,-4-35 0,-1 43 0,1-49 934,-1-5-1594,-1 8-3549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1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1 101 9744,'0'0'18496,"7"12"-18060,17 32 334,30 76 0,-44-90-473,3 4 321,12 56 1,-14-36-367,3 0 0,2-1 1,24 54-1,-26-61-252,-10-28 0,-4-18 0,0 1 0,0-1 0,0 1 0,0-1 0,0 0 0,0 1 0,0-1 0,0 0 0,0 1 0,0-1 0,0 1 0,0-1 0,0 0 0,1 1 0,-1-1 0,0 0 0,0 1 0,0-1 0,1 0 0,-1 0 0,0 1 0,1-1 0,-1 0 0,0 0 0,0 1 0,1-1 0,-1 0 0,0 0 0,1 0 0,-1 1 0,0-1 0,1 0 0,-1 0 0,1 0 0,-1 0 0,1 0 0,9-12 0,7-32 0,-16 39 0,19-53 0,68-174 0,-66 186 0,3 0 0,1 2 0,2 0 0,63-72 0,-59 85 0,-24 24 0,0 1 0,-1-1 0,0 0 0,-1 0 0,0-1 0,0 0 0,8-15 0,-13 22 0,4-12 0,-4 6 0,-5 6 0,0 3 0,0-1 0,0 0 0,0-1 0,0 1 0,0-1 0,0 1 0,-8-2 0,-18 3 0,-140 37 0,153-36 0,-244 39 0,134-34 0,127-8-23,-1 0 0,0 0 0,1 0 1,-1 0-1,0 0 0,1 0 0,-1 0 0,1 0 0,-1 0 0,0 0 1,1 1-1,-1-1 0,1 0 0,-1 0 0,1 1 0,-1-1 1,0 1-1,1-1 0,0 0 0,-1 1 0,1-1 0,-1 1 0,1-1 1,-1 1-1,1-1 0,0 1 0,-1-1 0,1 2 0,-3 2-3249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19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10656,'0'0'12857,"9"-11"-12343,29-33-11,-36 42-383,0-1-1,0 1 1,0 0 0,0 0 0,1 0 0,-1 0-1,1 0 1,-1 1 0,1-1 0,-1 1 0,1-1-1,0 1 1,0 0 0,4-1 0,1 0 88,21-6 234,0 1-1,0 2 0,53-3 0,-19 3 39,230-18 2398,-141 17-1777,-152 8-1101,0-1 0,1 1 0,-1-1 0,0 1 0,-1-1 0,1 0 0,0 1 0,0-1 0,-1 1 0,1-1 0,0 0 0,-1 1 0,0-1 0,0 2 0,-5 8-3936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0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11552,'0'0'11199,"2"14"-10637,20 183 2220,-20-172-2048,1 4 293,-2-22 3264,0-27-4172,2 1-1,0 0 0,2 0 1,12-35-1,-9 30-98,-6 16-20,38-105 0,-33 97 0,0 0 0,2 1 0,-1 0 0,21-26 0,-26 38 0,0 0 0,0 0 0,0 0 0,1 1 0,-1-1 0,1 1 0,0 0 0,-1 0 0,1 0 0,5-2 0,-7 4 0,-1-1 0,1 1 0,0-1 0,0 1 0,-1 0 0,1-1 0,0 1 0,0 0 0,0 0 0,-1 1 0,1-1 0,0 0 0,0 0 0,-1 1 0,1-1 0,0 1 0,0 0 0,-1-1 0,1 1 0,-1 0 0,1 0 0,-1 0 0,1 0 0,-1 0 0,1 0 0,1 3 0,11 15 0,0 0 0,-1 2 0,-2 0 0,0 0 0,-1 1 0,-1 0 0,-1 1 0,-1 0 0,-1 0 0,-1 1 0,-1-1 0,1 26 0,-4-38 0,0-4 0,-1-1 0,1 1 0,-1-1 0,0 1 0,-1 0 0,0-1 0,0 1 0,0-1 0,-3 10 0,3-15 536,0 1-727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13056,'0'0'9294,"9"10"-8646,189 183 2521,-32-70-1509,12 8-215,-123-84-499,79 84-1,-113-107-679,0 1 0,-2 1 0,-1 1 0,-1 0 0,25 58 0,-35-67-266,-1 0 0,-1 0 0,0 1 0,-2-1 0,0 1 0,-1 0 0,-1 0 0,0 0 0,-2 0 0,0 0 0,-1-1 0,-1 1 0,-1 0 0,-1-1 0,0 0 0,-1 0 0,-1 0 0,-1-1 0,-16 28 0,3-14 0,-2-1 0,-1-1 0,-1-1 0,-1-1 0,-42 33 0,-159 103 0,204-148 0,-14 6 984,35-20-1362,-1 0-1,1 0 1,-1 0-1,1-1 1,-1 1-1,0-1 1,1 1-1,-1-1 1,0 0-1,1 0 1,-1 0 0,-4-1-1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5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8936,'0'0'11913,"7"11"-11491,-5-9-390,6 10 106,-1 1 0,0 0-1,-1-1 1,0 2 0,6 21 0,60 335 2973,-64-323-2666,-1-8 32,-1-13 703,-2 0-1,1 37 354,-5-87-124,-11-110-1041,-26-201 559,30 296-927,4 20 0,-9-34 0,11 50 0,1 1 0,-1 0 0,1 0 0,0 0 0,-1 0 0,1-1 0,0 1 0,0 0 0,1 0 0,-1 0 0,0 0 0,1-1 0,-1 1 0,1 0 0,0 0 0,0 0 0,0 0 0,0 0 0,0 0 0,0 0 0,0 1 0,0-1 0,1 0 0,-1 1 0,1-1 0,-1 1 0,1-1 0,2-1 0,5-3 0,1 0 0,0 0 0,0 1 0,14-5 0,-11 4 0,-2 1 0,1 1 0,0 0 0,0 1 0,1 1 0,-1 0 0,1 0 0,-1 1 0,1 1 0,-1 0 0,1 0 0,-1 1 0,1 1 0,-1 0 0,0 1 0,0 1 0,0-1 0,0 2 0,0 0 0,-1 0 0,0 1 0,0 0 0,-1 1 0,1 0 0,-1 1 0,-1 0 0,0 1 0,0 0 0,0 0 0,6 11 0,-2 1 0,0 0 0,-2 1 0,-1 0 0,-1 0 0,-1 1 0,-1 1 0,8 43 0,-9-29 0,-2 1 0,-2-1 0,-1 1 0,-7 48 0,4-68 0,0 0 0,-2 0 0,-1 0 0,0-1 0,-1 1 0,-1-1 0,-12 22 0,15-34 0,1 0 0,-1-1 0,0 0 0,0 0 0,-1 0 0,1 0 0,-1-1 0,0 1 0,-1-1 0,-10 6 0,12-8 0,-1 0 0,0 0 0,0-1 0,0 0 0,0 0 0,0 0 0,0 0 0,0-1 0,0 0 0,0 0 0,0 0 0,0 0 0,0-1 0,0 0 0,-9-3 0,4 1 0,1-1 0,0 0 0,0 0 0,0-1 0,1 0 0,-1 0 0,-11-11 0,-2-4 0,-23-27 0,-15-15 0,47 51 0,-23-27 0,38 76 0,9-11-3964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6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13360,'0'0'9450,"8"14"-8770,-2-5-536,-1-2-42,-1 0 0,0 0 0,0 0-1,0 1 1,-1 0 0,0 0 0,-1 0 0,0 0 0,0 0 0,-1 0 0,1 11 0,-1 47 842,7 162 2611,3-150-193,-10-77-3361,-1 0 1,0 0 0,0 0-1,1 0 1,-1 0-1,0 0 1,0 0 0,0 0-1,0 0 1,0 0-1,-1 0 1,1-1 0,0 1-1,0 0 1,-1 0-1,1 0 1,0 0 0,-1 0-1,1 0 1,-1 0 0,1-1-1,-1 1 1,1 0-1,-1 0 1,0 0 0,1-1-1,-1 1 1,0-1-1,0 1 1,0 0 0,-2 0-3,-1 0 1,1 0-1,0 0 0,0-1 1,0 1-1,-1-1 1,-4 0-1,-9 1-3,-38 6 4,-54 10 0,106-17 0,-1 1 0,0 0 0,1 0 0,-1 0 0,0 1 0,1 0 0,-7 3 0,79-2 0,287 14 0,-354-17 0,16 2 0,-1-2 0,1 0 0,0-2 0,0 1 0,-1-2 0,27-7 0,-41 8 77,1 0 1,-1-1-1,0 1 0,0-1 0,0 0 1,0 1-1,0-1 0,0-1 0,-1 1 1,4-5-1,8-18-4862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7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14064,'0'0'11431,"15"-3"-10701,51-4 456,-1 3 0,93 6 0,-77 0 66,39 5 472,-83 4-1724,-33-10 0,4 2 0,-12-7 0,0 3-62,0 0 0,0 0 1,1 0-1,-1 1 0,-1-1 0,1 1 1,0 0-1,0 0 0,0 1 0,0-1 0,0 1 1,0 0-1,1 0 0,-8 2 0,3 0-3000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08.22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9240,'0'0'13766,"4"10"-13586,40 143 856,-23-45-573,6 31 306,-23-122-632,-3-11-9,1 0 0,-1 0 0,1 0 0,0 0 0,1 0 0,4 9 0,-6-8 1014,2-15-715,10-17-206,19-45 29,-9 0-104,-13 39-14,24-55 1,-30 76-100,2 1 1,-1 0-1,1 1 0,0-1 1,1 1-1,0 1 1,0-1-1,0 1 1,1 0-1,9-5 1,-15 10-6,1 0 0,-1 1 1,0-1-1,1 1 0,0-1 1,-1 1-1,1 0 0,0 0 1,4-1-1,-6 3-12,1-1 0,-1 0 1,0 0-1,0 1 0,1-1 0,-1 1 0,0-1 0,0 1 0,0 0 0,0-1 1,0 1-1,0 0 0,0 0 0,0 0 0,0 0 0,0 0 0,0 0 0,0 0 1,-1 0-1,1 0 0,0 0 0,-1 0 0,1 0 0,0 2 0,15 33 286,0 0-1,-3 1 0,-1 0 0,10 54 0,8 26 576,-11-33-493,-10-100-384,3-24 877,-7 19-5813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7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16575,'0'0'4211,"13"5"-3660,-8-3-495,5 2 83,1 1 0,0-2 0,0 1 0,1-2 0,-1 1 0,1-2 0,21 1 0,52-8 1082,-1-4 1,99-25-1,-89 16 26,-21 5 452,-69 12-1559,-1 0-857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206 126 13056,'0'0'7889,"-1"-11"-7104,1 5-623,-1 4-108,0-1 0,1 1 1,0 0-1,0-1 0,-1 1 1,1-1-1,1 1 0,-1-1 0,0 1 1,1 0-1,-1-1 0,1 1 1,0 0-1,-1-1 0,1 1 0,0 0 1,0 0-1,1 0 0,-1 0 1,0 0-1,1 0 0,0 0 0,-1 0 1,1 0-1,3-2 0,9-4 255,1 1 0,1 1 0,-1 0 0,1 1 0,0 0 0,1 1-1,-1 1 1,1 1 0,-1 0 0,1 1 0,0 1 0,-1 1 0,1 0 0,19 4-1,-30-3-187,0-1 0,0 1 0,0 0-1,0 1 1,0-1 0,0 1 0,-1 0-1,1 1 1,-1-1 0,0 1 0,0 0-1,0 0 1,-1 1 0,7 8-1,-6-6 13,-1-1 0,0 1 0,-1 0 0,0 1 0,0-1 0,-1 0-1,1 1 1,-2 0 0,1-1 0,0 13 0,-1 2 57,-2 0 0,0-1 1,-2 1-1,0 0 0,-1-1 0,-2 0 1,-12 33-1,8-30-185,-1-1 0,0 0 0,-2 0 0,-1-1 0,-1-1 0,-19 21 0,0-5-7,-1-2-1,-47 36 1,46-45 2,-1-2 0,-1-2 0,-1-1 0,-43 16 0,75-33 0,-1-1 0,1 0 0,-1 0 0,0-1 0,0 0 0,0-1 0,-1 1 0,-7-1 0,79-13 0,351-13 0,-259 20 0,-159 1 858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18295,'0'0'4450,"6"16"-3754,-2-7-577,2 3 34,-1 1 0,0-1-1,-1 1 1,-1 0 0,0 0 0,0 0 0,0 17 0,-9 152 5102,8-180-3707,4-8-873,4-8-290,30-56-274,-23 38-111,1 1 1,2 0-1,1 2 0,1 0 1,29-28-1,-47 53 0,2-1 0,-1 1 0,0 0 0,1 1 0,0-1 0,0 1 0,0 0 0,0 1 0,0-1 0,0 1 0,1 0 0,7-1 0,-11 3 0,1 0 0,0 0 0,-1 0 0,1 0 0,0 0 0,-1 1 0,1 0 0,-1 0 0,1 0 0,-1 0 0,1 0 0,-1 1 0,0-1 0,1 1 0,-1 0 0,0 0 0,0 0 0,0 0 0,-1 1 0,1-1 0,0 1 0,-1 0 0,3 3 0,1 4 0,-1 0 0,0 0 0,-1 0 0,0 1 0,-1 0 0,0 0 0,0 0 0,1 15 0,2 6 0,-1-8 0,3 9 0,-1 1 0,3 66 0,-7-97 372,4-6 174,6-9-2358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119 104 16575,'0'0'3458,"7"11"-2542,-2-5-787,0 1-1,-1 1 1,-1-1 0,1 0 0,-1 1 0,0 0-1,-1 0 1,1 0 0,-2 0 0,1 0 0,-1 0-1,0 15 1,-4 37 925,-17 97 0,-26 59 696,17-84-519,-9 11 673,12-45 1204,27-136-3073,46-198-35,-23 126 0,-17 80 0,44-202 0,-30 157 0,29-74 0,2 35 0,-50 109 0,0 0 0,1 1 0,-1-1 0,1 0 0,0 1 0,1 0 0,-1 0 0,5-4 0,-7 7 0,0 0 0,0 1 0,0-1 0,0 0 0,0 1 0,0-1 0,0 1 0,0 0 0,0-1 0,0 1 0,0 0 0,0-1 0,0 1 0,0 0 0,1 0 0,-1 0 0,2 0 0,-2 1 0,1-1 0,-1 1 0,1 0 0,-1-1 0,1 1 0,-1 0 0,1 0 0,-1 0 0,0 0 0,1 0 0,-1 0 0,0 1 0,0-1 0,0 0 0,2 3 0,6 11 0,0 1 0,0-1 0,-1 2 0,8 25 0,17 75 0,-19-65 0,2 6 0,18 68 0,66 163 0,-86-254 0,14 31 0,-26-61 0,0 0 0,1-1 0,0 0 0,0 0 0,0 0 0,1 0 0,-1 0 0,1-1 0,0 1 0,8 4 0,-12-7 0,1-1 0,-1 0 0,1 1 0,-1-1 0,1 0 0,0 1 0,-1-1 0,1 0 0,0 0 0,-1 0 0,1 0 0,-1 0 0,1 1 0,0-1 0,-1 0 0,1 0 0,0-1 0,-1 1 0,1 0 0,0 0 0,-1 0 0,1 0 0,-1-1 0,1 1 0,0 0 0,-1 0 0,1-1 0,0 0 0,0 0 0,0 0 0,0 0 0,0-1 0,0 1 0,0 0 0,-1-1 0,1 1 0,-1-1 0,1 1 0,-1-1 0,1-2 0,0-4 0,0 0 0,0 0 0,-1-13 0,-3-7-3935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2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23519,'0'0'3640,"63"-2"-2496,-15-2 0,14 2-280,9-2 8,-9 2-96,-5-2 0,-3 2-752,-7-2-24,-17 4 0,-10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19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9944,'0'0'15938,"10"-5"-15590,-1 1-268,2-2 175,1 1-1,0 0 1,0 0 0,17-3-1,36-4 798,-18 2-16,60-4 0,-78 14-672,0 1 0,0 1 1,29 7-1,32 2 231,-71-9-595,0-2 0,0-1 0,35-5 0,-35 4 0,-16 2 0,-1 0 0,1-1 0,0 1 0,-1-1 0,1 1 0,0-1 0,-1 0 0,1 0 0,-1 0 0,5-3 0,0 0 1000,-15 7-6001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20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11352,'0'0'7543,"12"-1"-7035,20-3-214,117-19 2130,-45-1-863,-16 3 834,116-13 0,-178 33-1460,0 1 0,37 5 0,19 0 547,-51-2-609,-12 3-5790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22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69 277 9536,'0'0'8545,"9"-10"-8137,-5 5-336,9-9 608,-1 0-1,0-1 1,17-30-1,-22 34 102,-6 10-592,0 0 1,1-1 0,-1 1-1,-1-1 1,1 1 0,0-1-1,0 1 1,0-1 0,-1 0-1,2-2 1,-2 4-122,0 0-1,0 0 1,0 0 0,0 0 0,1-1-1,-1 1 1,0 0 0,0 0 0,0 0-1,0 0 1,1 0 0,-1 0 0,0 0-1,0 0 1,0 0 0,0 0 0,1 0-1,-1 1 1,0-1 0,0 0 0,0 0-1,0 0 1,0 0 0,1 0 0,-1 0-1,0 0 1,0 0 0,0 0 0,0 0-1,0 1 1,1-1 0,-1 0 0,0 0-1,0 0 1,0 0 0,0 0 0,0 1-1,0-1 1,0 0 0,0 0 0,0 0-1,0 0 1,0 1 0,0-1-1,0 0 1,0 0 0,0 0 0,0 0-1,0 1 1,0-1 0,0 0 0,0 0-1,-109 578 3643,68-370-2624,37-177-956,3-25-118,0 1 0,0 0 0,0-1 0,-1 1 1,0-1-1,0 0 0,-4 10 0,13-31-12,1 0 0,-2 0 0,0-1 0,-1 0 0,4-17 0,12-92 0,-8 43 0,110-497 0,-93 458 0,-29 112 0,8 26 0,-1 7 0,2 0 0,0-1 0,15 24 0,-3-5 0,18 33 0,26 57 0,-24-32 0,28 72 0,-58-136 0,-1 1 0,10 71 0,-8-30 0,-10-72 0,-3-5 0,0-1 0,0 0 0,1 0 0,-1 1 0,0-1 0,0 0 0,0 0 0,0 1 0,0-1 0,0 0 0,0 0 0,0 1 0,0-1 0,0 0 0,0 0 0,0 1 0,0-1 0,0 0 0,0 0 0,0 1 0,0-1 0,0 0 0,0 0 0,0 1 0,0-1 0,0 0 0,-1 0 0,1 1 0,0-1 0,0 0 0,0 0 0,0 0 0,-1 1 0,1 1 0,-1 1 0,1-1 0,-1 1 0,1-1 0,0 1 0,0 0 0,1 4 0,0-1 0,-1-5 0,0-1 0,0 0 0,0 0 0,0 0 0,0 0 0,-1 0 0,1 1 0,0-1 0,0 0 0,0 0 0,0 0 0,1 0 0,-1 1 0,0-1 0,0 0 0,0 0 0,0 0 0,0 0 0,0 1 0,0-1 0,0 0 0,0 0 0,0 0 0,0 0 0,0 0 0,0 1 0,1-1 0,-1 0 0,0 0 0,0 0 0,0 0 0,0 0 0,0 0 0,1 0 0,-1 0 0,0 0 0,0 1 0,0-1 0,0 0 0,0 0 0,1 0 0,-1 0 0,3-9 0,-12-32 850,0 19-5635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2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11552,'0'0'11819,"11"4"-11221,37 14 10,-45-17-523,1-1 0,0 1 1,-1 0-1,1-1 0,0 0 1,-1 0-1,1 0 1,0 0-1,-1-1 0,1 1 1,0-1-1,-1 0 1,1 0-1,-1 0 0,1-1 1,3-1-1,9-4 342,8 0 210,0 0 0,0 1 0,0 2 1,1 0-1,40 0 0,-13 1-55,-33 1 35,38 2-1,-51 1-549,1-1-1,0 2 1,-1-1-1,1 1 1,-1 0 0,1 0-1,-1 1 1,0 0-1,8 5 1,10 9 901,-10-7-4572,-13-8 2169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2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1 176 9944,'0'0'11734,"10"2"-11235,-5-2-415,37 7 433,-39-7-360,1 1 1,-1 0-1,0 0 0,0 0 1,1 1-1,-1-1 0,0 1 1,0 0-1,0 0 0,-1 0 1,6 4-1,9 17 688,23 44 0,-25-41-496,6 11 275,-3 2 0,17 46 0,19 83 894,11 32 1037,-20-89-2446,-45-110-109,2 9 0,-2-10 0,0 0 0,0 0 0,0 0 0,1 0 0,-1 1 0,0-1 0,0 0 0,0 0 0,0 0 0,0 0 0,0 0 0,0 1 0,0-1 0,1 0 0,-1 0 0,0 0 0,0 0 0,0 0 0,0 0 0,0 0 0,1 0 0,-1 0 0,0 0 0,0 1 0,0-1 0,0 0 0,1 0 0,-1 0 0,0 0 0,0 0 0,0 0 0,0 0 0,0 0 0,1 0 0,-1 0 0,0-1 0,0 1 0,0 0 0,0 0 0,1 0 0,-1 0 0,0 0 0,0 0 0,0 0 0,0 0 0,0 0 0,1 0 0,-1-1 0,0 1 0,0 0 0,0 0 0,0 0 0,0 0 0,1-14 0,3-19 0,12-47 0,0-3 0,0-19 0,33-111 0,-30 150 0,3 1 0,55-111 0,-67 154 0,0 1 0,2 0 0,0 1 0,1 0 0,15-16 0,-27 33 0,-1 0 0,1-1 0,-1 1 0,1 0 0,-1-1 0,0 1 0,1-1 0,-1 1 0,1-1 0,-1 1 0,0-1 0,1 1 0,-1-1 0,0 1 0,1-1 0,-1 1 0,0-1 0,0 0 0,0 1 0,0-1 0,1 1 0,-1-1 0,0 0 0,0 1 0,0-1 0,0 0 0,0 1 0,-1-1 0,1 1 0,0-1 0,0 0 0,0 1 0,-1-2 0,0 2 0,0-1 0,0 0 0,0 0 0,-1 0 0,1 1 0,0-1 0,-1 0 0,1 1 0,0-1 0,-1 1 0,1 0 0,-1 0 0,-1-1 0,-7 0 0,1 1 0,-1 0 0,-12 1 0,-217 36 0,31-10 0,112-13 0,96-14 0,0 0 0,0 0 0,-1-1 0,1 1 0,0 0 0,0 0 0,0 0 0,0 0 0,-1 0 0,1 0 0,0 0 0,0 0 0,0 0 0,-1 0 0,1 0 0,0 0 0,0 0 0,0 0 0,0 0 0,-1 0 0,1 0 0,0 0 0,0 0 0,0 0 0,-1 1 0,1-1 0,0 0 0,0 0 0,0 0 0,0 0 0,0 0 0,-1 0 0,1 0 0,0 1 0,0-1 0,0 0 0,0 0 0,0 0 0,0 0 0,0 1 0,0-1 0,0 0 0,-1 0 0,1 0 0,0 0 0,0 1 0,0-1 0,0 0 0,0 0 0,0 0 0,0 1 0,0-1 0,0 0 0,0 0 0,0 0 0,1 0 0,-1 1 0,0-1 0,14 8 0,23 4 0,-13-8-3989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13.0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261 22 8432,'0'0'13442,"-12"4"-13133,-8 2-99,1 1 0,-1 1 0,-24 14 0,36-16-125,1 0-1,-1 0 1,1 0-1,1 1 0,-1 0 1,1 1-1,0 0 1,1 0-1,-8 12 1,-3 12 201,-14 41 0,18-44-76,9-21-135,0 0 0,1 0 0,0 0 0,0 0 0,1 0 0,0 0 0,1 0 0,-1 1 0,1-1 0,1 0 0,0 0 0,2 13 0,-2-19-55,0 0 1,-1 0 0,1-1 0,0 1-1,0 0 1,0 0 0,0-1 0,0 1-1,0-1 1,0 1 0,0-1 0,1 0-1,-1 1 1,1-1 0,-1 0 0,1 0-1,-1 0 1,1 0 0,0 0 0,-1 0-1,1 0 1,0-1 0,0 1 0,0-1-1,-1 1 1,1-1 0,0 0 0,0 1-1,0-1 1,3 0 0,-1-1 11,0 0-1,0 1 1,0-1 0,-1-1-1,1 1 1,0-1 0,0 1-1,-1-1 1,1 0 0,-1 0-1,0 0 1,0-1 0,6-5-1,4-6 53,-1-1-1,-1 0 0,0-1 1,-2 0-1,1-1 0,-2 0 1,0 0-1,-1-1 0,-1 0 1,-1 0-1,5-30 0,-3 21 90,-5 17 123,1 1 0,-1-1-1,1-17 1,-8 36-79,0 8-174,0 0-1,2 1 0,0 0 1,1-1-1,0 1 0,2 0 1,0 0-1,1 0 0,0 0 1,2-1-1,4 20 0,-6-34-23,0 0 0,1 0-1,-1 0 1,0 0 0,1 0-1,-1 0 1,1-1 0,0 1-1,0 0 1,0-1 0,1 1-1,-1-1 1,0 0 0,1 0-1,5 4 1,-6-6-8,-1 1 0,1-1 0,0 1-1,0-1 1,0 0 0,0 1 0,0-1 0,-1 0-1,1 0 1,0 0 0,0-1 0,0 1 0,0 0-1,0-1 1,0 1 0,-1-1 0,1 1 0,0-1-1,0 0 1,-1 0 0,1 0 0,-1 0 0,1 0 0,-1 0-1,1-1 1,-1 1 0,2-2 0,19-20 149,-1-2 0,0 0 0,28-49 0,-2 3 145,-43 65-262,19-22 163,-22 26-179,0 1-1,1 0 1,-1 0 0,1-1-1,-1 1 1,1 0-1,-1 0 1,1 0 0,-1 1-1,1-1 1,0 0-1,0 1 1,-1-1 0,1 1-1,3-1 1,-4 1-21,-1 0 1,0 0 0,1 1-1,-1-1 1,0 0 0,1 0-1,-1 1 1,0-1 0,0 0-1,1 1 1,-1-1-1,0 0 1,0 1 0,0-1-1,1 0 1,-1 1 0,0-1-1,0 0 1,0 1 0,0-1-1,0 0 1,0 1 0,0-1-1,0 1 1,0-1 0,0 0-1,0 1 1,0 0 0,0 17 36,0-11-14,-6 123 171,-23 133 0,10-114-120,-3 91-80,21-231 0,4-27 0,4-29 0,41-276 0,-30 242 0,55-149 0,-58 189 0,3 1 0,0 1 0,30-44 0,-47 82 0,0-1 0,0 0 0,0 1 0,1-1 0,-1 1 0,0 0 0,1-1 0,-1 1 0,1 0 0,-1 0 0,1 0 0,0 0 0,0 0 0,-1 0 0,1 0 0,0 1 0,0-1 0,0 1 0,0-1 0,-1 1 0,1 0 0,0-1 0,0 1 0,0 0 0,0 0 0,0 1 0,3-1 0,-2 1 0,0 1 0,-1-1 0,1 0 0,-1 1 0,1-1 0,-1 1 0,1 0 0,-1 0 0,0 0 0,0 0 0,0 0 0,0 0 0,-1 1 0,1-1 0,0 1 0,-1-1 0,0 1 0,2 3 0,1 5 0,-1 1 0,0-1 0,-1 0 0,0 1 0,0-1 0,-2 1 0,1-1 0,-1 1 0,-1 0 0,0-1 0,-1 1 0,-3 12 0,3-16 0,0-1 0,0 1 0,-1-1 0,0 0 0,0 0 0,-1 0 0,0 0 0,0 0 0,0-1 0,-1 0 0,0 0 0,0 0 0,-1-1 0,0 1 0,0-1 0,0-1 0,0 1 0,-1-1 0,-8 4 0,11-6 0,0-1 0,-1 0 0,1 0 0,0 0 0,0-1 0,-7 1 0,19-3 0,-1 0 0,0-1 0,0 0 0,0 0 0,7-4 0,15-7 0,0 3 0,42-10 0,-60 18 0,0 1 0,0 1 0,1-1 0,-1 2 0,0 0 0,1 0 0,13 2 0,-21 0 0,-1-1 0,0 0 0,0 1 0,0 0 0,0-1 0,0 1 0,0 0 0,-1 0 0,1 1 0,-1-1 0,1 1 0,-1-1 0,0 1 0,0 0 0,0 0 0,0 0 0,0 0 0,-1 0 0,0 0 0,1 0 0,0 4 0,3 8 0,-1 1 0,0 0 0,1 16 0,-1 2 0,-2 0 0,-2 1 0,-1-1 0,-1 0 0,-12 58 0,-56 163 0,51-193 0,17-54 0,1-5 0,0 1 0,0 0 0,0-1 0,0 1 0,-1-1 0,1 1 0,-1-1 0,0 1 0,0-1 0,0 0 0,-4 4 0,5-7 0,1-1 0,0 1 0,-1 0 0,1-1 0,0 1 0,-1-1 0,1 1 0,0 0 0,-1-1 0,1 1 0,0-1 0,0 1 0,0-1 0,0 1 0,-1-1 0,1 1 0,0-1 0,0 1 0,0-1 0,0 1 0,0-1 0,0 1 0,0-1 0,0 1 0,0-1 0,0 1 0,0-1 0,1 0 0,-1-21 0,4-19 0,3-1 0,0 2 0,21-60 0,52-116 0,-53 148 0,81-184 0,-101 236 0,13-25 0,-19 39 0,0 0 0,1 0 0,-1 0 0,1 0 0,-1 0 0,1 0 0,0 0 0,-1 1 0,1-1 0,0 1 0,0-1 0,0 1 0,3-2 0,-4 4 0,0-1 0,1 0 0,-1 0 0,0 1 0,0-1 0,1 1 0,-1-1 0,0 1 0,0 0 0,0-1 0,0 1 0,0 0 0,0 0 0,0 0 0,0 0 0,0 0 0,0 0 0,0 0 0,-1 0 0,1 0 0,0 0 0,-1 0 0,1 0 0,-1 0 0,1 2 0,16 35 0,-15-28 0,0-1 0,-1 1 0,0 0 0,0 0 0,-1 0 0,0 0 0,-1 0 0,0 0 0,-1-1 0,0 1 0,0 0 0,-1-1 0,0 0 0,-1 1 0,0-1 0,0 0 0,-1-1 0,0 1 0,-1-1 0,0 0 0,0 0 0,-8 6 0,12-11 0,-1-1 0,1 1 0,-1-1 0,0 0 0,0 0 0,0 0 0,0-1 0,0 1 0,-1-1 0,1 1 0,0-1 0,-1 0 0,1-1 0,-5 2 0,-1-2 0,1 0 0,-1 0 0,0-1 0,-10-2 0,3 0 0,7-1 0,9-1 0,1 4 0,0 0 0,0 0 0,0 1 0,0-1 0,0 0 0,0 1 0,0-1 0,0 0 0,0 1 0,0-1 0,0 1 0,1 0 0,0-1 0,38-4 0,0 1 0,52 3 0,33-3 0,-106 3 0,-1-2 0,1 0 0,0-2 0,26-9 0,-36 10 0,0 0 0,-1 0 0,1-1 0,-1 0 0,-1 0 0,1-1 0,-1 0 0,0-1 0,0 1 0,-1-1 0,1-1 0,-2 1 0,1-1 0,-1 0 0,0 0 0,5-12 0,-6 8 0,0 0 0,0 0 0,-1 0 0,-1 0 0,0-1 0,0 1 0,-2-1 0,1 1 0,-1-1 0,-1 0 0,-5-22 0,6 31 0,-1 1 0,0 0 0,-1-1 0,1 1 0,-1 0 0,1 0 0,-1-1 0,0 1 0,0 1 0,0-1 0,-1 0 0,-2-3 0,4 5 0,-1 0 0,1 0 0,0 0 0,0 0 0,0 1 0,-1-1 0,1 0 0,-1 1 0,1-1 0,0 1 0,-1-1 0,1 1 0,-1 0 0,1-1 0,-1 1 0,1 0 0,-1 0 0,1 0 0,-1 0 0,1 1 0,-1-1 0,1 0 0,-1 0 0,1 1 0,0-1 0,-1 1 0,1 0 0,0-1 0,-1 1 0,1 0 0,-2 1 0,1 0 0,0 0 0,0 0 0,1 0 0,-1 1 0,1-1 0,-1 1 0,1-1 0,0 1 0,0-1 0,0 1 0,0 0 0,1-1 0,-1 1 0,1 0 0,0 0 0,-1-1 0,1 4 0,0 6 0,0 0 0,4 19 0,-1-13 0,1-1 0,1 0 0,0 0 0,1-1 0,17 31 0,-19-38 0,1-1 0,1 0 0,0 0 0,0 0 0,0-1 0,1 0 0,0 0 0,0 0 0,0-1 0,1-1 0,0 1 0,13 5 0,-18-9 0,0-1 0,1 0 0,-1 0 0,1 0 0,-1 0 0,1-1 0,0 1 0,-1-1 0,1 0 0,0 0 0,-1 0 0,1-1 0,0 1 0,-1-1 0,5-1 0,-2-1 0,1 0 0,-2 1 0,1-2 0,0 1 0,0-1 0,-1 0 0,9-8 0,0-2 0,-1-1 0,-1 0 0,0-1 0,16-31 0,57-90 0,-84 135 0,1-1 0,0 1 0,0-1 0,0 1 0,0 0 0,0 0 0,1-1 0,-1 2 0,0-1 0,1 0 0,0 0 0,-1 1 0,1 0 0,0-1 0,0 1 0,0 0 0,0 0 0,0 1 0,0-1 0,0 1 0,4-1 0,-3 1 0,1 1 0,-1 0 0,0 0 0,0 0 0,0 1 0,0-1 0,0 1 0,0 0 0,0 0 0,0 0 0,-1 1 0,1-1 0,-1 1 0,6 6 0,0 1 0,0 0 0,12 19 0,-13-17 0,0 0 0,13 12 0,-21-24 0,0 0 0,1 1 0,-1-1 0,1 0 0,-1 1 0,1-1 0,-1 0 0,1 1 0,-1-1 0,0 0 0,1 1 0,-1-1 0,0 1 0,1-1 0,-1 0 0,0 1 0,0-1 0,0 1 0,1-1 0,-1 1 0,0-1 0,0 1 0,0-1 0,0 1 0,0 0 0,0-1 0,0 1 0,0-1 0,0 1 0,0-1 0,0 1 0,0-1 0,0 1 0,-1 0 0,0-1 0,-1 0 0,1 0 0,0 1 0,0-1 0,0 0 0,0 0 0,-1 0 0,1 0 0,0 0 0,0-1 0,0 1 0,-2-1 0,-38-11 0,10-4 0,18 9 0,0 1 0,-19-8 0,29 13 0,-1 0 0,1 0 0,0 1 0,0-1 0,-1 1 0,1-1 0,0 1 0,-1 0 0,1 1 0,0-1 0,-1 0 0,1 1 0,0 0 0,0 0 0,-6 2 0,6-2 0,1 1 0,-1 0 0,1 0 0,0 0 0,0 0 0,0 0 0,0 1 0,0-1 0,0 1 0,1-1 0,-1 1 0,1 0 0,0-1 0,-1 1 0,1 0 0,0 0 0,1 0 0,-1 0 0,1 0 0,-1 0 0,1 0 0,0 0 0,0 0 0,0 0 0,0 0 0,2 6 0,0 1 0,0 1 0,0 0 0,1-1 0,1 1 0,0-1 0,6 12 0,-5-13 0,0-1 0,1 0 0,-1 0 0,2 0 0,-1 0 0,1-1 0,0 0 0,0-1 0,1 0 0,0 0 0,0 0 0,1-1 0,12 6 0,-20-11 0,1 1 0,0-1 0,-1 1 0,1-1 0,-1 1 0,1-1 0,0 0 0,-1 0 0,1 0 0,0 0 0,-1 0 0,1 0 0,0-1 0,-1 1 0,1-1 0,0 1 0,-1-1 0,1 1 0,-1-1 0,2-1 0,1 0 0,-2 0 0,1-1 0,0 1 0,0-1 0,-1 0 0,1 1 0,-1-1 0,4-6 0,1-5 0,-1 0 0,0 1 0,6-24 0,-6 17 0,-2 0 0,0-1 0,-1 0 0,-1 0 0,-1-40 0,-1 59 0,0 0 0,-1-1 0,1 1 0,0 0 0,-1 0 0,0-1 0,0 1 0,-1-4 0,1 6 0,1 0 0,0-1 0,0 1 0,0 0 0,0 0 0,0 0 0,0 0 0,0 0 0,-1 0 0,1-1 0,0 1 0,0 0 0,0 0 0,0 0 0,0 0 0,-1 0 0,1 0 0,0 0 0,0 0 0,0 0 0,0 0 0,-1 0 0,1 0 0,0 0 0,0 0 0,0 0 0,0 0 0,-1 0 0,1 0 0,0 0 0,0 0 0,0 0 0,0 0 0,-1 0 0,1 0 0,0 0 0,0 0 0,0 0 0,0 1 0,-8 12 0,6-6 0,1 0 0,0 0 0,0 0 0,1 0 0,-1 0 0,1 0 0,1 0 0,0 0 0,0 0 0,0 0 0,1 0 0,0 0 0,0 0 0,0 0 0,5 6 0,0 3 0,2 0 0,0-1 0,1 0 0,22 26 0,-29-37 0,1 0 0,-1-1 0,1 1 0,0-1 0,0 0 0,0 0 0,0 0 0,0-1 0,0 1 0,1-1 0,8 3 0,-10-5 0,-1 0 0,1 1 0,-1-1 0,1 0 0,-1 0 0,1-1 0,-1 1 0,1 0 0,-1-1 0,1 0 0,-1 1 0,1-1 0,-1 0 0,0 0 0,0 0 0,1-1 0,-1 1 0,0-1 0,0 1 0,0-1 0,0 1 0,-1-1 0,1 0 0,0 0 0,1-2 0,10-14 0,0 0 0,-1-1 0,-1 0 0,-1-1 0,14-38 0,-10 17 0,15-87 0,-27 114 0,3-19 0,-5 32 0,0 0 0,1-1 0,-1 1 0,0 0 0,1 0 0,-1 0 0,1 0 0,-1 0 0,1 0 0,0-1 0,-1 1 0,1 0 0,0 1 0,0-1 0,0 0 0,-1 0 0,1 0 0,0 0 0,2 0 0,0 1 0,1 0 0,0 1 0,0 0 0,-1 0 0,1 0 0,-1 0 0,1 0 0,-1 1 0,6 3 0,-2-2 0,3 2 0,-1 0 0,0 1 0,0 0 0,-1 1 0,0 0 0,0 0 0,0 1 0,-1 0 0,0 0 0,10 17 0,4 10 0,25 56 0,-35-68 0,-2-1 0,-5-11 0,1-1 0,0 1 0,10 15 0,-14-25 0,1 1 0,-1 0 0,1 0 0,-1-1 0,1 1 0,-1 0 0,1-1 0,0 0 0,0 1 0,0-1 0,0 0 0,0 0 0,0 0 0,0 0 0,0 0 0,0-1 0,0 1 0,0-1 0,1 1 0,-1-1 0,0 0 0,0 0 0,5 0 0,2-2 0,0 0 0,0 0 0,0-1 0,-1 0 0,1-1 0,-1 0 0,0 0 0,0-1 0,0 0 0,0-1 0,-1 1 0,0-2 0,0 1 0,10-14 0,5-8 0,-1-1 0,26-50 0,-12 20 0,-27 46 0,-3 4 0,1 0 0,0 1 0,0-1 0,13-13 0,-18 22 0,-1 0 0,0 0 0,1-1 0,-1 1 0,0 0 0,0 0 0,1 0 0,-1-1 0,0 1 0,1 0 0,-1 0 0,0 0 0,1 0 0,-1 0 0,0 0 0,1 0 0,-1 0 0,0 0 0,1 0 0,-1 0 0,0 0 0,1 0 0,-1 0 0,0 0 0,1 0 0,-1 0 0,0 0 0,1 0 0,-1 1 0,0-1 0,1 0 0,-1 0 0,0 0 0,0 1 0,1-1 0,-1 0 0,0 0 0,0 1 0,1-1 0,-1 0 0,0 0 0,0 1 0,0-1 0,1 1 0,5 16 0,-5-16 0,10 48 0,-1 0 0,4 71 0,-14-117 0,2 18 0,0 0 0,-2-1 0,0 1 0,-2-1 0,-5 31 0,7-51 0,0 1 0,0 0 0,-1 0 0,1-1 0,0 1 0,-1 0 0,1 0 0,0-1 0,-1 1 0,1 0 0,-1-1 0,1 1 0,-1-1 0,1 1 0,-1 0 0,0-1 0,1 1 0,-1-1 0,0 0 0,1 1 0,-1-1 0,0 0 0,1 1 0,-1-1 0,0 0 0,0 0 0,1 1 0,-1-1 0,0 0 0,0 0 0,0 0 0,1 0 0,-1 0 0,0 0 0,0 0 0,0 0 0,1-1 0,-1 1 0,0 0 0,0 0 0,1-1 0,-1 1 0,0 0 0,0-1 0,1 1 0,-1-1 0,1 1 0,-1-1 0,-1 0 0,-6-5 0,1 0 0,-1-1 0,-9-10 0,6 6 0,-14-11 0,-39-47 0,53 58 0,36 19 0,10 5 0,0-2 0,1-1 0,0-2 0,0-2 0,70 4 0,-62-5 850,-18-1-5635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2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10544,'0'0'13046,"18"-4"-12511,127-25 506,-88 19-46,0 3-1,1 2 1,0 2-1,85 9 1,-81-2 1584,-30 9-2400,-20-7-4330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26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9 10344,'0'0'12003,"-12"7"-11327,-36 21-9,46-26-525,-1-1 0,1 1 0,-1 0 0,1 0 0,-1 0 0,1 0 0,0 0 0,0 0 0,0 1 0,0-1 0,0 1 0,1 0 0,-2 3 0,2-4-44,0 0-1,1-1 0,0 1 0,-1 0 0,1 0 1,0 0-1,0 0 0,0 0 0,0-1 0,0 1 0,0 0 1,1 0-1,-1 0 0,1 0 0,-1-1 0,2 4 1,-1-3 19,1 1 1,-1-1 0,1 0-1,-1 0 1,1 0-1,0 0 1,0 0 0,0 0-1,0 0 1,0-1 0,0 1-1,0-1 1,1 1 0,-1-1-1,1 0 1,-1 0 0,1 0-1,-1 0 1,1-1 0,0 1-1,-1-1 1,1 1 0,0-1-1,-1 0 1,4 0 0,-4 0-15,0 0 0,1 0 0,-1 0 0,1-1 0,-1 1 0,0 0 0,1-1 0,-1 0 0,0 0 0,0 1 0,0-1 0,1-1 0,-1 1 0,0 0 0,0 0 0,0-1 0,-1 1 0,1-1 0,0 0 0,0 1 0,-1-1 0,3-4 0,-4 6-103,0 0 0,0 0 0,0-1 0,1 1 0,-1 0 0,0-1 0,0 1 0,0 0 0,0-1 0,0 1 0,0 0 0,0 0 0,0-1 0,0 1 0,0 0 0,-1-1 0,1 1 0,0 0 0,0 0 0,0-1 0,0 1 0,0 0 0,0 0 0,-1-1 0,1 1 0,0 0 0,0 0 0,0-1 0,-1 1 0,1 0 0,0 0 0,0 0 0,-1-1 0,1 1 0,0 0 0,0 0 0,-1 0 0,1 0 0,0 0 0,0 0 0,-1 0 0,1 0 0,0 0 0,-1 0 0,1-1 0,0 1 0,0 1 0,-1-1 0,1 0 0,-1 0 0,-17-1 0,17 1 0,-55 10 0,68-15 0,0-1 0,-1-1 0,18-12 0,35-42 0,-63 61 0,-1-1 0,0 1 0,1 0 0,-1-1 0,0 1 0,1 0 0,-1-1 0,0 1 0,0 0 0,1-1 0,-1 1 0,0 0 0,0-1 0,0 1 0,0-1 0,1 1 0,-1-1 0,0 1 0,0 0 0,0-1 0,0 1 0,0-1 0,0 1 0,0-1 0,0 1 0,0-1 0,0 1 0,-1 0 0,1-1 0,0 1 0,0-1 0,0 1 0,0 0 0,-1-1 0,1 1 0,0-1 0,0 1 0,-1 0 0,1-1 0,0 1 0,-1 0 0,1-1 0,0 1 0,-1 0 0,1 0 0,-1 0 0,1-1 0,0 1 0,-1 0 0,1 0 0,-1 0 0,1 0 0,0-1 0,-1 1 0,1 0 0,-1 0 0,1 0 0,-1 0 0,-28-3 0,24 4 94,0 0 1,0 1-1,0-1 1,0 1-1,0 0 1,1 0-1,-1 1 0,-7 5 1,9-6-627,0 0 1,0 1-1,1-1 0,-1 1 1,1-1-1,0 1 1,0 0-1,-3 5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2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0 161 10544,'0'0'11270,"12"-1"-10475,-2 0-527,1 0 1,18 1-1,-27 1-212,0-1 0,0 1 0,1 0 0,-1 1 0,0-1 0,0 0 0,0 0 1,0 1-1,0-1 0,0 1 0,-1 0 0,1-1 0,-1 1 0,1 0 0,-1 0 0,1 0 0,-1 0 0,0 0 0,0 1 0,0-1 1,0 0-1,0 0 0,0 4 0,4 6 203,160 374 5842,-161-376-5903,95 220 1243,-89-210-1441,20 31 0,-13-24 0,-12-21 0,-4-6 0,0 1 0,0 0 0,-1 0 0,1-1 0,0 1 0,-1 0 0,1 0 0,-1 0 0,1 0 0,-1 0 0,1 0 0,-1 0 0,1 0 0,-1 0 0,0 0 0,1 1 0,-1 0 0,0-2 0,0 0 0,1 0 0,-1 0 0,0 0 0,0 0 0,0 0 0,0 0 0,0 0 0,0 0 0,0 0 0,0 0 0,1 0 0,-1 0 0,0 0 0,0 0 0,0 0 0,0 0 0,0 0 0,0 0 0,0 0 0,1 0 0,-1 0 0,0 0 0,0 0 0,0 0 0,0 0 0,0 0 0,0 0 0,0 0 0,0 0 0,1 0 0,-1 0 0,0 0 0,0-1 0,0 1 0,0 0 0,0 0 0,0 0 0,0 0 0,0 0 0,0 0 0,0 0 0,0 0 0,0-1 0,0 1 0,0 0 0,0 0 0,0 0 0,0 0 0,0 0 0,0 0 0,0 0 0,0-1 0,0 1 0,0 0 0,0 0 0,0 0 0,0 0 0,0 0 0,0-1 0,19-99 0,-2 17 0,35-191 0,-35 207 0,4 2 0,30-70 0,-39 110 0,2 0 0,0 1 0,1 1 0,1 1 0,2 0 0,25-26 0,-26 35 0,-14 11 0,0-1 0,0 1 0,0-1 0,0 1 0,-1-1 0,1 0 0,3-4 0,-6 4 0,-1 3 0,1-1 0,-1 1 0,1 0 0,-1 0 0,1-1 0,-1 1 0,1 0 0,-1 0 0,1 0 0,-1 0 0,1 0 0,-1 0 0,1 0 0,-1 0 0,1 0 0,-1 0 0,1 0 0,-1 0 0,1 0 0,-1 1 0,1-1 0,-1 0 0,-1 1 0,-58 11 0,25-4 0,-68 6 0,-116 7 0,31-3 0,165-16 0,10-2 0,0 1 0,0 0 0,0 1 0,-15 4 0,18-1 0,11 0 0,16 4 0,-1-3 0,22 14 850,-14-11-5635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30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79 10544,'0'0'6295,"-4"10"-5805,-14 32 18,13-28 10874,7-17-9787,4-8-1403,4 4 4,0 2 1,1 0-1,0 0 1,0 1 0,0 0-1,0 1 1,18-4-1,-1 1-58,48-12-116,104-11-1,-153 25-21,33-11 0,-34 8 0,33-4 0,-50 11 0,0 0 0,1 0 0,-1 1 0,0 0 0,12 3 0,-20-4 0,-1 0 0,1 0 0,0 0 0,-1 1 0,1-1 0,-1 0 0,1 1 0,-1-1 0,1 1 0,-1-1 0,1 0 0,-1 1 0,1-1 0,-1 1 0,1-1 0,-1 1 0,0 0 0,1-1 0,-1 1 0,0-1 0,0 1 0,1 0 0,-1-1 0,0 1 0,0-1 0,0 1 0,0 0 0,0-1 0,0 1 0,0 0 0,0-1 0,0 1 0,0 0 0,0-1 0,0 1 0,0 0 0,-1-1 0,1 1 0,-1 0 0,-11 28 0,-14 15 773,-2 5-1462,10-20-3330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5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76 252 9648,'0'0'15079,"3"11"-14508,-1-4-475,1 0 4,-1 1 0,-1 0 0,1-1 0,-1 1 0,-1 0 0,1-1 0,-1 1 0,-1 0 0,-1 11 0,-10 43 709,4-16 841,-24 76 1,23-87-816,7-27-599,0 0 1,0-1 0,0 1 0,-1-1-1,-6 13 1,5-12-237,2-4 0,2-5 0,47-160 0,-11 11 0,37-131 0,-56 245 0,-14 31 0,0 0 0,0 0 0,0-1 0,-1 1 0,0-1 0,2-8 0,-1-3 0,-1 28 0,-1-9 0,0 0 0,0-1 0,0 1 0,0-1 0,0 0 0,0 1 0,0-1 0,1 0 0,-1 0 0,0 1 0,1-1 0,1 1 0,13 13 0,6 35 0,22 70 0,-26-68 0,1-5 0,37 67 0,-10-25 0,-23-44 0,32 49 0,-43-75 0,0 0 0,12 31 0,-20-42 492,-5-11 0,-4-10-5411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6:5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9744,'0'0'18855,"12"-3"-18256,46-11 588,0 3 0,89-5 0,-134 16-1187,0-1 0,-1 0 0,1-1 0,15-4 0,-18 6 991,-10 0-1068,0 0-1,0 0 1,1 0 0,-1 0-1,0 0 1,0 0-1,0 0 1,0 0-1,0 0 1,0 0-1,0 0 1,1 0 0,-1 0-1,0 0 1,0 0-1,0 0 1,0 1-1,0-1-232,0 0 233,1 0 0,-1 0-1,0 0 1,0 0-1,0 1 1,0-1-1,0 0 1,0 0-1,0 0 1,0 0 0,0 0-1,0 0 1,0 0-1,0 1 1,0-1-1,0 0 1,0 0-1,0 0 1,0 0 0,0 0-1,0 0 1,0 1-1,0-1 1,0 0-1,0 0 1,0 0-1,0 0 1,-1 0 0,1 0-1,0 0 1,0 0-1,0 1-232,0-1 233,0 0 0,0 0-1,-1 0 1,1 0-1,0 0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0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210 778 7736,'0'0'19530,"-7"-10"-19220,-1-3-145,1-1-1,0 0 0,1 0 0,0-1 1,-4-15-1,-34-212 2369,37 214-1798,-21-55 0,17 51-541,-39-89-194,47 113 0,0-1 0,1 0 0,0 0 0,1 0 0,0 0 0,0-17 0,-5-15 0,7 52 0,1 0 0,0-1 0,1 1 0,5 13 0,3 11 0,30 137 0,50 171 0,-41-178 0,-43-141 0,-5-18 0,-1 0 0,1-1 0,0 1 0,0-1 0,4 8 0,-6-13 0,0 0 0,0 0 0,1 0 0,-1 0 0,0 0 0,0 0 0,0 0 0,0 1 0,0-1 0,0 0 0,0 0 0,0 0 0,0 0 0,0 0 0,1 0 0,-1 0 0,0 0 0,0 0 0,0 0 0,0 0 0,0 0 0,0 0 0,0 0 0,1 0 0,-1 0 0,0 0 0,0 0 0,0 0 0,0 0 0,0 0 0,0 0 0,1 0 0,-1 0 0,0 0 0,0 0 0,0 0 0,0 0 0,0 0 0,0 0 0,0 0 0,0 0 0,1 0 0,-1 0 0,0 0 0,0-1 0,0 1 0,0 0 0,0 0 0,0 0 0,0 0 0,0 0 0,0 0 0,0 0 0,0 0 0,0-1 0,0 1 0,5-12 0,3-24 0,-7 32 0,3-16 0,47-213 0,-38 186 0,3 0 0,39-83 0,-32 86 0,2 0 0,1 2 0,43-51 0,-45 62 0,12-14 0,-33 42 0,0 0 0,0 0 0,-1 0 0,0 0 0,1-1 0,-1 1 0,-1-1 0,1 0 0,2-5 0,-4 8 0,0 1 0,0-1 0,0 0 0,0 1 0,1-1 0,-1 0 0,0 1 0,0-1 0,0 1 0,0-1 0,0 0 0,-1 1 0,1-1 0,0 0 0,0 1 0,0-1 0,0 1 0,-1-1 0,1 0 0,0 1 0,-1-1 0,1 1 0,0-1 0,-1 1 0,1-1 0,-1 1 0,1-1 0,-1 1 0,1 0 0,-1-1 0,1 1 0,-1 0 0,1-1 0,-1 1 0,1 0 0,-1-1 0,1 1 0,-1 0 0,0 0 0,1 0 0,-1 0 0,0 0 0,1 0 0,-2 0 0,-32-1 0,28 2 0,-107 13 0,35-2 0,-21 4 0,-18 1 0,74-16 0,45 2-548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03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11256,'0'0'16578,"13"-1"-16093,88-5 476,-46 3-408,26-3 721,144 10 1,-163 2-1060,85 11-53,-110-16-162,-43-9 850,5 7-1089,1 1-1,0 0 1,-1 0 0,1-1 0,-1 1 0,1 0-1,-1 0 1,1 0 0,-1-1 0,1 1-1,-1 0 1,1 0 0,-1 0 0,0 0 0,1 0-1,-1 0 1,1 0 0,-1 0 0,0 1-1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0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44 12056,'0'0'15115,"-11"-7"-14526,-35-23 6,44 29-529,1 1 0,-1-1 0,1 0 0,-1 0-1,1 1 1,-1-1 0,1 1 0,-1-1 0,1 1 0,-1 0-1,0-1 1,1 1 0,-1 0 0,1 0 0,-1 0 0,0 0 0,1 1-1,-1-1 1,0 0 0,1 1 0,-1-1 0,1 1 0,-1-1-1,1 1 1,-1 0 0,1 0 0,0 0 0,-2 1 0,-1 1 212,1 1 1,0-1-1,0 1 1,0 0 0,1 0-1,-5 9 1,2-4 218,3-5-493,1-1-1,-1 1 0,1 0 0,0-1 1,0 1-1,0 0 0,0 0 0,1 0 1,-1 0-1,1 0 0,0 0 0,1-1 0,-1 1 1,1 0-1,-1 0 0,1 0 0,2 4 1,-3-5-5,1-1 1,0 1-1,0-1 1,1 1 0,-1-1-1,0 0 1,1 0-1,-1 1 1,1-1-1,0 0 1,0 0-1,0-1 1,0 1 0,0 0-1,0-1 1,0 1-1,0-1 1,1 0-1,-1 1 1,0-1 0,1 0-1,-1-1 1,1 1-1,0 0 1,-1-1-1,4 1 1,-1-1 0,0 0 0,1 0 0,-1 0 0,0-1 0,0 1 0,0-2 0,1 1 0,-1 0 0,0-1 0,0 0 0,-1 0 0,1 0 0,0-1 0,-1 0 0,1 0 0,-1 0 0,0 0 0,0-1 0,0 1 0,-1-1 0,1 0 0,-1 0 0,0-1 0,0 1 0,0-1 0,0 1 0,-1-1 0,0 0 0,0 0 0,0 0 0,-1 0 0,1-5 0,-1 8 0,-1 1 0,0-1 0,1 1 0,-1-1 0,0 1 0,0 0 0,0-1 0,0 1 0,0-1 0,0 1 0,-1-1 0,1 1 0,0-1 0,-1 1 0,1 0 0,-1-1 0,0 1 0,1 0 0,-1 0 0,0-1 0,0 1 0,0 0 0,-1-1 0,1 1 0,-1 0 0,1 0 0,-1 0 0,0 1 0,0-1 0,1 1 0,-1-1 0,0 1 0,0 0 0,1-1 0,-1 1 0,0 0 0,0 0 0,1 0 0,-1 1 0,-2-1 0,-4 2 0,0 0 0,1 0 0,-1 1 0,0 0 0,1 0 0,0 1 0,-8 5 0,13-8 0,1 0 0,-1-1 0,1 1 0,0 1 0,0-1 0,-1 0 0,1 0 0,0 0 0,0 1 0,0-1 0,0 0 0,0 1 0,0-1 0,1 1 0,-1-1 0,0 1 0,1 0 0,-1-1 0,1 1 0,-1 2 0,2-3 0,-1 0 0,0 0 0,1 0 0,-1 0 0,1 0 0,0 0 0,-1 0 0,1 0 0,0 0 0,0 0 0,-1-1 0,1 1 0,0 0 0,0-1 0,0 1 0,0 0 0,0-1 0,0 1 0,0-1 0,0 1 0,0-1 0,0 0 0,0 0 0,0 1 0,0-1 0,1 0 0,-1 0 0,0 0 0,0 0 0,0 0 0,2 0 0,100 0 374,-63 0-4683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7:06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7328,'0'0'1952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14.7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1 297 12256,'0'0'7823,"13"1"-7415,-2 0-312,0 1 99,0-1 0,0 0 0,0-1 0,1 0 0,-1-1 0,0 0 0,18-5 0,-26 5-128,0 0 0,0-1-1,0 0 1,0 1 0,0-1-1,-1-1 1,1 1 0,-1 0 0,1 0-1,-1-1 1,0 1 0,2-4-1,20-37 575,-18 31-457,-3 5-72,-1-1-1,1 1 0,-1-1 1,-1 1-1,1-1 0,-1 0 0,-1 1 1,1-1-1,-1 0 0,-1 0 1,1 1-1,-1-1 0,-1 0 1,1 1-1,-1-1 0,-1 1 0,1 0 1,-1-1-1,-1 1 0,1 1 1,-1-1-1,0 0 0,-1 1 1,1 0-1,-1 0 0,-12-11 1,16 17-94,0-1 1,-1 0-1,1 1 1,0-1-1,-1 1 1,1-1-1,-1 1 1,1 0-1,-1 0 1,1-1 0,-1 1-1,1 0 1,-1 0-1,1 1 1,0-1-1,-1 0 1,1 0-1,-1 1 1,1-1-1,-1 1 1,1-1 0,0 1-1,-1-1 1,1 1-1,0 0 1,0 0-1,-1 0 1,0 1-1,-5 3 41,1 1 0,-1 0 0,-7 9 0,11-12-35,-5 7 23,1-1 0,0 1-1,0 1 1,1-1 0,1 1 0,0 1 0,0-1 0,1 0 0,-5 22 0,5-11 24,1 0 0,1 0 0,0 0 0,4 34 0,-2-49-48,1-1 1,0 1 0,0 0-1,1-1 1,0 1 0,0-1 0,0 0-1,1 0 1,0 0 0,0 0-1,1 0 1,-1 0 0,1-1-1,1 0 1,8 9 0,-9-10 2,0-1 1,0 0-1,1 0 1,0 0-1,-1-1 1,1 1-1,0-1 1,0-1-1,0 1 1,1 0-1,-1-1 1,0 0 0,1-1-1,-1 1 1,0-1-1,1 0 1,-1 0-1,0 0 1,1-1-1,6-1 1,3-2 51,0-1 0,0 0 1,-1-1-1,0-1 0,0 0 0,0-1 1,-1 0-1,0-1 0,17-15 1,-4-1 127,-2 0-1,-1-1 1,22-32 0,-33 43 85,1 0 1,26-25-1,-38 40-282,0-1 0,0 0 1,-1 0-1,1 1 0,0-1 0,0 0 1,0 1-1,0-1 0,0 1 1,0-1-1,0 1 0,0-1 1,0 1-1,0 0 0,0 0 0,0-1 1,0 1-1,0 0 0,0 0 1,0 0-1,0 0 0,0 0 1,0 0-1,0 0 0,0 1 0,0-1 1,0 0-1,0 1 0,0-1 1,0 0-1,0 1 0,0-1 0,0 1 1,0 0-1,0-1 0,0 1 1,-1 0-1,1-1 0,0 1 1,0 0-1,-1 0 0,1 0 0,0 1 1,4 5 78,-2 0 0,1 0 0,-1 1 0,5 13 0,-5-10-56,8 16-32,0 0 0,24 39 0,-28-55 0,0 0 0,0-1 0,1 0 0,1-1 0,0 0 0,0 0 0,1-1 0,17 11 0,-20-14 0,0 0 0,1 0 0,0-1 0,-1 0 0,1 0 0,14 3 0,-21-6 0,1-1 0,-1 0 0,1 0 0,0 1 0,-1-1 0,1 0 0,0 0 0,-1-1 0,1 1 0,0 0 0,-1 0 0,1-1 0,-1 1 0,1-1 0,-1 1 0,1-1 0,-1 0 0,1 0 0,-1 0 0,1 1 0,-1-1 0,0-1 0,0 1 0,1 0 0,-1 0 0,0 0 0,0-1 0,0 1 0,0 0 0,-1-1 0,1 1 0,0-1 0,0 1 0,-1-1 0,1 1 0,0-3 0,10-43 1015,-2 8-6113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37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9040,'0'0'15161,"-1"13"-14883,1 2-177,0-9-60,0 0 0,0 0 0,-1 0 0,0 0 1,0-1-1,0 1 0,-1 0 0,1-1 0,-1 1 0,-5 7 1,-21 50 640,3 2 1,2 0 0,4 1-1,-20 118 1,32-125-319,3 1 1,6 103-1,0-23 292,1-89-272,1 0 1,3-1-1,20 79 0,-21-112-310,1 0-1,0-1 0,1 0 1,1 0-1,0-1 0,1 0 1,0-1-1,2 0 0,0-1 1,0 0-1,1-1 0,0 0 1,24 15-1,-35-25-73,0-1 0,0 0 0,1 0 0,-1 0 0,0 0 0,0 0 0,0-1 0,4 1 0,-6 0 0,1-1 0,-1 0 0,1 0 0,0 0 0,-1 0 0,1-1 0,-1 1 0,1 0 0,-1 0 0,1 0 0,0 0 0,-1 0 0,1-1 0,-1 1 0,1 0 0,-1-1 0,1 1 0,-1 0 0,1-1 0,-1 1 0,0 0 0,1-1 0,-1 1 0,1-1 0,-1 1 0,0-1 0,1 1 0,-1-1 0,0 1 0,0-1 0,1 1 0,-1-1 0,0 0 0,0 1 0,0-1 0,0 1 0,0-1 0,0 0 0,0 1 0,0-1 0,0 0 0,0-26-120,-7-52 1,3 54-3651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3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9848,'0'0'9465,"10"-10"-9053,77-78 1362,-61 57-357,-21 24-872,0 1 0,1-1 0,0 1 1,0 1-1,8-7 0,-12 11-432,1-1-1,0 1 1,-1-1 0,1 1-1,0 0 1,0 0 0,0 0-1,0 1 1,0-1-1,0 1 1,0-1 0,0 1-1,0 0 1,0 1 0,0-1-1,1 0 1,-1 1 0,3 0-1,15 4 334,-15-4-295,0 0-1,0 1 0,0-1 0,-1 1 0,9 4 1,-12-4-109,0-1 0,1 1 0,-1 0-1,0 0 1,0 0 0,0 0 0,-1 0 0,1 0 0,0 0 0,-1 1 0,0-1 0,1 0 0,-1 1 0,0-1 0,1 6 0,1 3 58,-1 0 1,0 0-1,-1 0 0,0 1 1,0-1-1,-3 23 1,-1-14 18,0 0 0,-2 0 0,-6 20 1,1-12 11,-2-1-1,0-1 1,-21 32 0,-55 70 273,66-97-267,15-21-109,0 0 0,-1 0 0,0 0 1,-1-1-1,-15 12 0,4 0-28,19-19 0,-1 0 0,1 1 0,-1-1 0,0 0 0,0 0 0,0-1 0,0 1 0,0 0 0,0-1 0,-3 2 0,5-3 0,0 0 0,0 0 0,0 1 0,0-1 0,0 0 0,0 0 0,0 0 0,0 0 0,0 0 0,0 0 0,0 0 0,0 0 0,0 0 0,1 0 0,-1 0 0,0 0 0,0 0 0,0 0 0,0 0 0,0 0 0,0 0 0,0 0 0,0 0 0,0 1 0,0-1 0,0 0 0,0 0 0,0 0 0,0 0 0,0 0 0,0 0 0,0 0 0,0 0 0,0 0 0,0 0 0,0 0 0,0 0 0,0 0 0,0 1 0,0-1 0,0 0 0,0 0 0,0 0 0,0 0 0,0 0 0,0 0 0,0 0 0,-1 0 0,1 0 0,14 0 0,19-4 0,9-7 0,86-18 0,-108 25 0,0 2 0,0 0 0,1 1 0,28 3 0,-48-2 21,0 0 1,0 0-1,-1 0 1,1 0-1,0 0 1,0 0-1,0 0 1,0 1-1,0-1 1,0 0-1,0 1 1,0-1-1,0 0 1,0 1-1,0-1 0,-1 1 1,1-1-1,0 1 1,0 0-1,-1-1 1,1 1-1,0 0 1,-1 0-1,1-1 1,-1 1-1,1 0 1,-1 0-1,1 0 0,-1 0 1,1 0-1,-1-1 1,0 1-1,0 0 1,1 0-1,-1 0 1,0 0-1,0 0 1,0 0-1,0 0 1,0 0-1,0 0 0,0 0 1,-1 0-1,1 0 1,-1 2-1,0 1-726,-1 1 0,0 0 0,-1-1-1,1 1 1,-1-1 0,-5 7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53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8136,'0'0'21046,"9"14"-20564,28 48 5,-33-54-364,0 1-1,-1 0 1,0 0-1,-1 0 1,0 0-1,0 0 0,0 0 1,-1 13-1,2 9 272,10 63 23,19 111 278,-27-160-695,-5-45 0,0 1 0,0-1 0,0 0 0,0 0 0,0 1 0,0-1 0,0 0 0,0 0 0,0 0 0,0 1 0,0-1 0,0 0 0,0 0 0,1 1 0,-1-1 0,0 0 0,0 0 0,0 0 0,0 1 0,0-1 0,0 0 0,0 0 0,1 0 0,-1 1 0,0-1 0,0 0 0,0 0 0,1 0 0,-1 0 0,0 0 0,0 1 0,0-1 0,1 0 0,-1 0 0,0 0 0,0 0 0,0 0 0,1 0 0,-1 0 0,0 0 0,0 0 0,1 0 0,-1 0 0,0 0 0,1 0 0,0 0 0,-1-1 0,1 1 0,-1 0 0,1-1 0,-1 1 0,1-1 0,-1 1 0,0-1 0,1 1 0,-1-1 0,1 1 0,-1-1 0,0 1 0,1-1 0,-1 1 0,0-1 0,0 1 0,0-1 0,1 0 0,-1 0 0,48-221 0,-27 79 0,-5 33 0,-15 102 0,0 1 0,1 0 0,0 0 0,1 0 0,0 0 0,0 1 0,6-10 0,-8 16 0,0 0 0,0 0 0,0 0 0,0 0 0,0 0 0,0 1 0,0-1 0,0 0 0,0 1 0,0-1 0,0 1 0,0-1 0,0 1 0,0-1 0,0 1 0,0-1 0,-1 1 0,2 1 0,21 17 0,-14-5 0,0 0 0,-1 0 0,11 29 0,0-3 0,-13-25 0,-1 1 0,0 0 0,-1-1 0,0 1 0,1 23 0,8 31 0,7-2 0,-14-32 0,-6-30 0,1 4 0,10-56 0,-7 27-3935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54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12256,'0'0'14646,"10"-6"-14088,-3 3-460,1-2 129,0 0-1,1 1 1,-1 0-1,1 1 1,0 0-1,0 1 0,0-1 1,13 0-1,-19 3-195,-1-1-1,1 1 1,0 1-1,-1-1 1,1 0-1,-1 1 1,1-1-1,-1 1 1,1 0-1,-1 0 1,0 0-1,1 0 1,-1 0-1,0 1 1,0-1-1,0 0 1,0 1-1,0 0 1,0 0-1,2 2 1,-2-1 45,0 0 1,-1 0-1,1 0 1,-1 0-1,0 1 1,0-1-1,0 0 1,0 1-1,-1-1 1,0 0-1,1 1 1,-1-1-1,-1 5 1,0 5 104,-1-1 1,0 0-1,-1 0 0,-1 0 1,0 0-1,0 0 1,-8 13-1,-9 8-181,15-26 0,1 0 0,1 0 0,0 1 0,0 0 0,-4 11 0,4-10 0,4-8 0,-1-1 0,1 1 0,0-1 0,-1 1 0,1-1 0,0 1 0,0 0 0,0-1 0,-1 1 0,1-1 0,0 1 0,0 0 0,0-1 0,0 1 0,0 0 0,0-1 0,0 1 0,0-1 0,0 1 0,0 0 0,0-1 0,1 1 0,-1 0 0,0-1 0,0 1 0,0-1 0,1 1 0,-1-1 0,0 1 0,1-1 0,-1 1 0,1-1 0,-1 1 0,1-1 0,-1 1 0,1-1 0,-1 0 0,1 1 0,-1-1 0,1 0 0,-1 1 0,1-1 0,-1 0 0,2 1 0,8 4 0,-1-1 0,1 1 0,1-2 0,-1 1 0,1-1 0,-1-1 0,1 0 0,21 1 0,-14-3 0,-1-1 0,1-1 0,-1-1 0,32-8 0,-36 12 984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5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9440,'0'0'17473,"10"-2"-16918,113-20 963,-104 20-1212,0 1 0,0 0 0,31 3 0,2 0 308,48 4 311,-63-2-420,51-2 0,-13-10-505,-71 7 0,1 0 0,-1 0 0,1-1 0,-1 1 0,0-1 0,1 0 0,-1 0 0,0 0 0,0-1 0,4-3 0,-4 3 0,-4 3 17,0 0-1,0 0 1,1 0-1,-1 0 1,0 0-1,0 0 1,0 0-1,0 0 1,0 0-1,1 0 1,-1 0-1,0 0 1,0 0 0,0 0-1,0 0 1,0 0-1,1 0 1,-1 0-1,0 0 1,0 0-1,0 0 1,0 0-1,0 0 1,1 0-1,-1 0 1,0 1 0,0-1-1,0 0 1,0 0-1,0 0 1,0 0-1,1 0 1,-1 0-1,0 0 1,0 1-1,0-1 1,0 0-1,0 0 1,0 0 0,0 0-1,0 0 1,0 1-1,0-1 1,0 0-1,0 0 1,0 0-1,0 0 1,0 0-1,0 1 1,0-1-1,0 0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56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 16184,'0'0'3553,"12"-1"-3003,193-14 1476,-108 7-877,74-11 2785,-139 9-2319,-21 6-5028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5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367 303 11656,'0'0'6790,"-8"12"-6243,-242 435 3078,158-267-489,79-160-1758,10-17-43,9-10-372,3-5-793,-1-1 1,0 0-1,-1 0 1,0-1-1,-1 0 0,4-16 1,9-17 102,87-187 955,-29 35-686,-49 120-449,0-8-93,-16 48 0,23-53 0,-12 40 0,-20 42 0,-3 9 0,0 1 0,0 0 0,0-1 0,0 1 0,0 0 0,0-1 0,1 1 0,-1 0 0,0-1 0,0 1 0,0 0 0,0-1 0,0 1 0,0 0 0,0-1 0,1 1 0,-1 0 0,0 0 0,0-1 0,1 1 0,-1 0 0,0 0 0,0-1 0,1 1 0,-1 0 0,0 0 0,0 0 0,1 0 0,-1-1 0,0 1 0,1 0 0,-1 0 0,0 0 0,1 0 0,-1 0 0,0 0 0,0 0 0,1 0 0,-1 0 0,0 0 0,1 0 0,0 0 0,-1 0 0,0 0 0,0 0 0,1 0 0,-1 0 0,0 0 0,1 0 0,-1 0 0,0 1 0,1-1 0,-1 0 0,0 0 0,0 0 0,1 0 0,-1 1 0,0-1 0,0 0 0,1 0 0,-1 1 0,0-1 0,0 0 0,0 0 0,1 1 0,-1-1 0,0 0 0,0 0 0,0 1 0,0-1 0,0 0 0,0 1 0,1-1 0,-1 0 0,0 1 0,0 1 0,22 39 0,121 231 0,-124-233 0,85 164 0,-82-162 0,29 78 0,-46-108 0,-1 0 0,2-1 0,9 16 0,-13-10 0,-4-11 0,-4-10 0,-7-14 0,6 10 0,1 0 0,1 0 0,0 0 0,-7-16 0,4 4-3935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58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14672,'0'0'5322,"11"-2"-4754,193-18 1838,-146 16-1696,2-6 85,-39 5-3687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8:5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10040,'0'0'11447,"4"12"-10904,-1-6-464,58 163 1461,-6-20-73,-5-14 168,10 31 1602,-47-144-2401,-11-18-660,0-1 0,0 0 0,0 1-1,0 0 1,0-1 0,-1 1 0,0 0 0,0 0 0,0 0 0,1 5 0,-2-8-176,0-1 0,0 1 0,0-1 0,0 0 0,1 1 0,-1-1 0,0 1 0,0-1 0,0 0 0,1 1 0,-1-1 0,0 0 0,0 1 0,1-1 0,-1 0 0,0 0 0,1 1 0,-1-1 0,0 0 0,1 0 0,-1 1 0,1-1 0,-1 0 0,0 0 0,1 0 0,-1 0 0,1 0 0,-1 0 0,0 0 0,1 0 0,-1 0 0,1 0 0,-1 0 0,1 0 0,-1 0 0,0 0 0,1 0 0,-1 0 0,1 0 0,-1 0 0,0 0 0,1-1 0,-1 1 0,0 0 0,1 0 0,-1 0 0,0-1 0,1 1 0,-1 0 0,0-1 0,1 1 0,-1 0 0,0-1 0,0 1 0,1 0 0,-1-1 0,0 1 0,0 0 0,1-2 0,8-18 0,1-1 0,22-31 0,-5 11 0,149-228 0,-97 153 0,63-126 0,-94 153 0,-45 83 0,9-16 0,-11 22 0,-1-1 0,0 1 0,0-1 0,1 1 0,-1-1 0,0 0 0,0 1 0,0-1 0,0 0 0,0 1 0,0-1 0,0 0 0,0 1 0,0-1 0,0 1 0,0-1 0,0 0 0,0 1 0,0-1 0,-1 0 0,1 1 0,0-1 0,0 1 0,-1-1 0,1 1 0,0-1 0,-1 1 0,1-1 0,-1 1 0,0-1 0,-10 4 0,-81 14 0,27-6 0,-437 72 0,454-75 0,28-4 0,0-1 0,-26 0 0,37-6 0,18 6 0,-3-1 0,1 1 0,0-1 0,-1 0 0,10 1 0,2 1 0,16 3-3935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00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15 11656,'0'0'8703,"-9"0"-8061,-39 0 659,99-13 3052,-47 12-4193,1 1 0,-1-1-1,0 1 1,0 0 0,1 1-1,-1-1 1,0 0 0,0 1 0,0 0-1,1 0 1,3 2 0,-2 0 127,-1 0 0,1 1 1,-1 0-1,0-1 0,0 2 1,7 7-1,-9-9-219,1 0 0,-1 1 0,-1-1 0,1 1 0,0 0 0,-1 0 0,0 0 0,0 0 0,0 0 0,0 1 0,-1-1 0,0 0 0,0 1 0,0-1 0,0 1 0,-1-1 0,0 1 0,1 0 0,-2-1 0,1 1 0,0-1 0,-1 1 0,0-1 0,0 1 0,-1-1 0,1 1 0,-1-1 0,0 0 0,0 0 0,0 0 0,-6 7 0,-7 10-68,-1-2 0,-1 0 0,-1-2 0,0 1 0,-34 22 0,47-37 0,1 0 0,0 0 0,0 1 0,1-1 0,-1 1 0,-6 7 0,10-10 0,0 0 0,0 0 0,0-1 0,0 1 0,0 0 0,0 0 0,0-1 0,0 1 0,0 0 0,0 0 0,1-1 0,-1 1 0,0 0 0,0 0 0,1-1 0,-1 1 0,1 0 0,-1-1 0,0 1 0,1 0 0,-1-1 0,1 1 0,-1-1 0,1 1 0,0-1 0,-1 1 0,1-1 0,0 0 0,-1 1 0,1-1 0,0 1 0,-1-1 0,2 0 0,22 8 0,0-6 0,1-1 0,49-3 0,-39 0 0,68-6 0,-100 12 850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15.01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530 0 15376,'0'0'1907,"-14"12"-1436,-7 5-312,-132 112 1034,100-76-461,3 2 0,2 2-1,2 2 1,3 2 0,-43 81 0,74-113-53,11-28-618,1 0 1,-1 1 0,1-1-1,-1 1 1,1-1-1,0 1 1,0-1 0,0 1-1,0-1 1,0 1 0,0-1-1,0 1 1,0-1-1,1 1 1,-1-1 0,1 2-1,0-3-39,0 0 0,-1 0 1,1 0-1,0 0 0,0 0 0,0 0 0,0 0 0,-1 0 0,1-1 1,0 1-1,0 0 0,0-1 0,-1 1 0,1-1 0,0 1 0,0 0 0,-1-1 1,2-1-1,0 1 13,17-12-3156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04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10248,'0'0'15266,"3"11"-14739,0 2-353,0 0 0,-1 0 1,-1 0-1,0 0 1,-1 16-1,-6 38 625,1-13 516,2 69 0,3-55 467,-1-60-1660,0-5-88,1 0 0,0 1-1,-1-1 1,1 0 0,1 1 0,-1-1 0,0 1 0,1-1 0,1 5 0,-1-12-34,0-1 0,0 0 0,0 1 0,1-1 0,-1 1 0,4-7 0,1-4 0,18-54 0,-7 19 0,1 1 0,28-50 0,-37 85 0,1 0 0,1 1 0,0 0 0,23-20 0,-12 12 0,-20 19 0,0 1 0,1-1 0,-1 1 0,0 0 0,1 0 0,-1 0 0,1 0 0,-1 0 0,1 0 0,0 1 0,-1-1 0,1 1 0,0 0 0,-1 0 0,1 0 0,0 0 0,-1 1 0,1-1 0,3 1 0,13 1 0,-15-2 0,-1 1 0,1 0 0,-1-1 0,1 2 0,-1-1 0,0 0 0,0 1 0,1-1 0,-1 1 0,0 0 0,-1 0 0,1 0 0,0 1 0,0-1 0,-1 1 0,0-1 0,3 5 0,4 3 0,-2 1 0,1 0 0,7 17 0,-11-17 0,-1-1 0,0 1 0,0 0 0,-1 0 0,0 0 0,-1 0 0,-1 14 0,6 39 0,-6-33 0,-1-28 0,1 1 0,-1-1 0,1 1 0,0-1 0,0 1 0,0 0 0,1-1 0,-1 1 0,1-1 0,2 6 0,-2-5 0,1-3 0,1-6-79,0 0 0,-1-1 0,0 0 1,0 1-1,-1-1 0,2-10 0,-2 9-3304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05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12864,'0'0'10505,"5"-11"-9889,19-36-6,-21 43-464,-1 0 1,1 1-1,0-1 0,0 1 0,1 0 1,-1 0-1,1 0 0,-1 1 0,1-1 0,0 1 1,8-4-1,1 0 418,-10 4-404,0 0 0,0 1 0,1-1 0,-1 1 0,0 0 0,0 0 0,1 0-1,-1 1 1,1-1 0,-1 1 0,0 0 0,1 0 0,-1 0 0,7 1 0,-8-1-86,-1 1-1,1-1 1,0 1 0,0 0-1,0 0 1,-1 0 0,1 0-1,0 0 1,-1 0 0,1 0-1,-1 0 1,1 1 0,-1-1-1,0 1 1,1-1 0,-1 1-1,0-1 1,0 1 0,0 0-1,0-1 1,-1 1-1,1 0 1,0 0 0,-1 0-1,1 0 1,0 3 0,0 3-4,-1 0 1,1 1-1,-1-1 1,-1 0-1,1 0 1,-1 1-1,-1-1 0,1 0 1,-2 0-1,1 0 1,-7 14-1,-3 2 134,-2-1 0,-20 28 0,6-19-204,23-28 0,0 1 0,0 0 0,1 1 0,0-1 0,0 1 0,-6 10 0,10-15 0,0 0 0,-1-1 0,1 1 0,0 0 0,0-1 0,0 1 0,0 0 0,0-1 0,0 1 0,1 0 0,-1 0 0,0-1 0,0 1 0,0 0 0,1-1 0,-1 1 0,0-1 0,1 1 0,-1 0 0,0-1 0,1 1 0,-1-1 0,1 1 0,-1-1 0,1 1 0,-1-1 0,1 1 0,-1-1 0,1 0 0,0 1 0,-1-1 0,1 0 0,-1 1 0,1-1 0,0 0 0,-1 0 0,2 1 0,29 7 0,-28-8 0,15 3 0,0 0 0,0-2 0,0 0 0,0-1 0,0-1 0,0 0 0,0-2 0,-1 0 0,29-9 0,-28 8 850,-5 4-5635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31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1 668 8936,'0'0'11671,"9"-14"-11311,-2 4-281,8-13 135,-1 0 0,12-27-1,29-58 1074,-29 61-156,23-61 1,-40 86-751,1 2 1,20-31 0,3-4 357,-26 42-525,0 1 0,1-1 1,1 2-1,0-1 0,0 1 1,2 1-1,-1 0 1,1 0-1,23-15 0,-31 23-155,-1 1 0,0 0-1,1 0 1,-1 0 0,1 0 0,-1 1-1,1-1 1,-1 1 0,1-1-1,-1 1 1,1 0 0,0 0-1,3 0 1,-5 1-39,0-1 0,0 0 0,0 1 1,1-1-1,-1 1 0,0 0 0,0-1 0,0 1 1,0 0-1,0 0 0,0 0 0,0 0 0,0-1 0,0 1 1,0 1-1,-1-1 0,1 0 0,0 0 0,-1 0 0,1 0 1,-1 0-1,1 1 0,-1-1 0,1 0 0,-1 0 1,0 1-1,0-1 0,1 2 0,1 21 140,0 0 1,-2 0-1,0 0 0,-8 47 1,-30 91 573,25-118-183,38-93-550,63-116-1,-78 148 0,4-5 0,24-30 0,-32 45 0,1 0 0,0 0 0,0 1 0,0-1 0,1 2 0,0-1 0,13-5 0,-18 9 0,1 0 0,0 0 0,0 0 0,0 1 0,0 0 0,0 0 0,0 0 0,0 0 0,6 0 0,-8 1 0,0 1 0,-1-1 0,1 1 0,0-1 0,-1 1 0,1 0 0,0-1 0,-1 1 0,1 0 0,-1 0 0,1 0 0,-1 0 0,1 1 0,-1-1 0,0 0 0,0 0 0,1 1 0,-1-1 0,0 1 0,0-1 0,-1 1 0,1 0 0,0-1 0,0 1 0,0 3 0,3 6 0,-1 1 0,0-1 0,-1 1 0,0 0 0,-1 0 0,0 14 0,-5 76 0,-4-44 0,5-44 0,0 1 0,2-1 0,0 1 0,0 0 0,1 0 0,5 26 0,-5-40 0,0-1 0,0 1 0,0-1 0,0 1 0,0-1 0,1 0 0,-1 1 0,0-1 0,0 0 0,0 1 0,1-1 0,-1 1 0,0-1 0,1 0 0,-1 0 0,0 1 0,1-1 0,-1 0 0,0 0 0,1 1 0,-1-1 0,1 0 0,-1 0 0,0 0 0,1 0 0,-1 1 0,1-1 0,-1 0 0,1 0 0,0 0 0,18-4 0,20-18 0,-37 20 0,261-184 0,-257 182 0,-1-1 0,1 1 0,0 0 0,0 0 0,0 1 0,9-4 0,-15 8 0,1 0 0,-1 0 0,0 0 0,0 1 0,1-1 0,-1 0 0,0 0 0,0 0 0,0 0 0,0 0 0,-1 1 0,1-1 0,0 0 0,0 0 0,-1 0 0,1 0 0,-1 1 0,-25 62 0,14-34 0,-14 44 0,23-64 0,1 0 0,0 0 0,1 1 0,0-1 0,1 0 0,0 1 0,0-1 0,4 18 0,-3-25 0,0-1 0,0 0 0,0 0 0,0 1 0,0-1 0,1 0 0,-1 0 0,1 0 0,-1 0 0,1-1 0,0 1 0,0 0 0,0-1 0,4 3 0,-5-3 0,1 1 0,-1-2 0,1 1 0,-1 0 0,1 0 0,0-1 0,-1 1 0,1 0 0,0-1 0,0 0 0,-1 1 0,1-1 0,0 0 0,0 0 0,0 0 0,-1 0 0,1 0 0,0-1 0,0 1 0,3-1 0,0-2 0,0 0 0,0 0 0,0 0 0,-1-1 0,1 1 0,-1-1 0,0 0 0,0 0 0,0-1 0,0 1 0,-1-1 0,0 0 0,4-7 0,-4 5 0,0 0 0,-1 0 0,0 0 0,0-1 0,-1 1 0,0-1 0,0 1 0,0-1 0,-2-13 0,0 8 0,0-1 0,-1 0 0,0 0 0,-1 1 0,-7-19 0,9 28 0,-1 0 0,0 0 0,0 0 0,0 0 0,-1 0 0,1 0 0,-1 1 0,0 0 0,0-1 0,0 1 0,0 0 0,-1 0 0,1 1 0,-1-1 0,0 1 0,0 0 0,0-1 0,0 2 0,0-1 0,-7-1 0,7 2 0,0 0 0,1 1 0,-1-1 0,0 1 0,0 0 0,-7 2 0,-7-1 0,18-1 0,1 0 0,-1 0 0,0 0 0,0 0 0,0 0 0,0 0 0,0 0 0,1 0 0,-1 0 0,0 0 0,0 1 0,0-1 0,0 0 0,0 0 0,0 0 0,0 0 0,0 0 0,1 0 0,-1 0 0,0 1 0,0-1 0,0 0 0,0 0 0,0 0 0,0 0 0,0 0 0,0 1 0,0-1 0,0 0 0,0 0 0,0 0 0,0 0 0,0 0 0,0 1 0,0-1 0,0 0 0,0 0 0,0 0 0,0 0 0,0 0 0,0 1 0,0-1 0,0 0 0,0 0 0,-1 0 0,40-7 0,-2-3 0,42-15 0,47-12 0,-107 33 0,0 1 0,0 1 0,1 1 0,-1 1 0,0 0 0,25 4 0,-42-3 0,1-1 0,-1 1 0,0 0 0,0 0 0,0 0 0,0 0 0,1 1 0,-2-1 0,1 0 0,0 1 0,0 0 0,0-1 0,-1 1 0,1 0 0,-1 0 0,1 0 0,-1 0 0,0 0 0,0 0 0,0 0 0,0 0 0,0 1 0,0-1 0,-1 0 0,1 1 0,-1-1 0,1 0 0,-1 1 0,0-1 0,0 0 0,0 4 0,0 4 0,-1 1 0,0-1 0,-1 1 0,0-1 0,-5 18 0,3-18 0,0 0 0,0 0 0,-1-1 0,0 0 0,0 0 0,-1 0 0,0 0 0,-10 9 0,30-25 0,27-15 0,-1-14 0,-31 27 0,0 0 0,0 1 0,1 0 0,1 0 0,20-11 0,-30 18 0,1 0 0,-1 1 0,0-1 0,1 0 0,-1 1 0,1-1 0,0 1 0,-1 0 0,1 0 0,-1-1 0,1 1 0,0 0 0,-1 0 0,1 0 0,-1 0 0,1 1 0,0-1 0,-1 0 0,1 1 0,-1-1 0,1 1 0,-1 0 0,1-1 0,-1 1 0,0 0 0,1 0 0,-1 0 0,0 0 0,1 0 0,-1 0 0,0 0 0,0 0 0,0 0 0,0 1 0,0-1 0,0 0 0,-1 1 0,1-1 0,0 1 0,0 2 0,3 8 0,-1-1 0,0 1 0,-1 0 0,2 20 0,-2-10 0,-1-12 0,1-1 0,0 0 0,0 1 0,1-1 0,0 0 0,5 9 0,-6-15 0,-1-1 0,0 0 0,1 0 0,-1 0 0,1 0 0,0 0 0,-1 0 0,1 0 0,0 0 0,0 0 0,1-1 0,-1 1 0,0-1 0,0 0 0,1 0 0,-1 0 0,0 0 0,1 0 0,-1 0 0,1-1 0,0 1 0,-1-1 0,1 1 0,-1-1 0,1 0 0,0 0 0,3-1 0,12-1 0,0-1 0,0 0 0,-1-2 0,29-10 0,-45 15 0,0 0 0,1 0 0,-1-1 0,0 1 0,1 0 0,-1 0 0,0 0 0,1 1 0,-1-1 0,0 0 0,0 0 0,1 1 0,-1-1 0,0 1 0,0-1 0,1 1 0,-1-1 0,0 1 0,0 0 0,0 0 0,0-1 0,0 1 0,0 0 0,0 0 0,0 0 0,1 2 0,-1-2 0,23 20 850,-10-9-5635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32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14776,'0'0'7151,"14"0"-6661,29 1 84,0 2 1,43 9 0,-52-8-258,-1 0 0,1-3-1,40-2 1,-17-1-3226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35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1115 9848,'0'0'5321,"13"2"-4653,-8-2-600,7 2 88,0-1 0,0 0 0,0-1 1,0 0-1,0-1 0,16-4 0,-15 3-15,9-2 104,0 0 0,-1-2 0,1-1-1,-1 0 1,-1-1 0,1-1 0,19-13 0,9-13 153,-1-1 0,-2-3 0,-2-1-1,48-58 1,137-203 1429,-206 266-1477,-1-1 0,-2-2 0,30-77 0,-42 89-129,0-1 1,-1 0-1,-2 0 0,0 0 1,-2-1-1,-1 1 0,-2-31 1,0 57-186,0-1 0,0 1 0,0 0 0,-1-1 0,1 1 0,0 0 0,-1-1 0,1 1 0,0 0 0,-1 0 0,1-1 0,-1 1 0,0 0 0,0 0 0,1 0 0,-2-2 0,1 3-13,0 0 0,1-1 0,-1 1 1,1 0-1,-1-1 0,0 1 0,1 0 0,-1 0 0,0 0 0,0 0 0,1 0 0,-1 0 0,0 0 1,1 0-1,-1 0 0,0 0 0,1 0 0,-1 0 0,0 0 0,1 0 0,-1 1 0,-1-1 0,-3 3 49,0 0 0,-1 0 0,1 1 0,1 0 0,-8 6 0,-17 18 99,1 1-1,1 2 0,-40 59 0,-53 112 349,95-152-297,2 0-1,3 1 0,2 1 0,-23 108 0,19-41 249,21-103-378,0 0 0,0 0 0,2 0 0,0 0 0,5 24 0,-5-36-47,0 0-1,0 1 0,1-1 0,0 0 1,-1 0-1,2 0 0,-1 0 1,0-1-1,1 1 0,0 0 0,-1-1 1,1 0-1,1 0 0,-1 0 0,0 0 1,1 0-1,0-1 0,-1 1 0,1-1 1,0 0-1,0 0 0,0 0 0,0-1 1,1 0-1,-1 0 0,0 0 1,1 0-1,-1 0 0,1-1 0,-1 0 1,1 0-1,-1 0 0,0 0 0,1-1 1,-1 0-1,1 0 0,-1 0 0,0 0 1,5-3-1,8-3-44,0-2 0,0 0 0,-1-1 0,0 0 0,-1-1 0,0-1 0,23-25 0,-15 12 0,-1-2 0,-1 0 0,24-43 0,-5 2 0,-51 94 0,1 1 0,1 0 0,2 0 0,-8 51 0,14-75 0,1 0 0,0 0 0,0 1 0,0-1 0,0 0 0,1 0 0,-1 0 0,1 1 0,0-1 0,-1 0 0,2 0 0,-1 0 0,0 0 0,1 0 0,-1-1 0,1 1 0,0 0 0,0-1 0,3 4 0,-3-4 0,0-1 0,0 0 0,1 1 0,-1-1 0,0 0 0,1-1 0,-1 1 0,1 0 0,-1-1 0,0 1 0,1-1 0,0 0 0,-1 0 0,1 0 0,-1 0 0,1 0 0,-1 0 0,1-1 0,-1 1 0,1-1 0,-1 0 0,0 1 0,1-1 0,2-2 0,19-10 0,0-1 0,-2 0 0,1-2 0,-2-1 0,0 0 0,22-26 0,-8 4 0,-25 27 0,0 0 0,1 1 0,0 0 0,1 1 0,0 0 0,27-16 0,-39 26 0,1 0 0,-1-1 0,1 1 0,-1 0 0,1 0 0,-1 0 0,1 0 0,-1 0 0,1 0 0,0 0 0,-1 0 0,1 0 0,-1 0 0,1 0 0,-1 0 0,1 1 0,-1-1 0,1 0 0,-1 0 0,1 0 0,-1 1 0,1-1 0,-1 0 0,1 1 0,-1-1 0,0 0 0,1 1 0,-1-1 0,0 0 0,1 1 0,-1-1 0,0 1 0,1-1 0,-1 1 0,0-1 0,0 1 0,1-1 0,-1 1 0,0-1 0,0 1 0,0-1 0,0 1 0,0-1 0,0 2 0,5 29 0,-5-29 0,0 25 0,-2 1 0,0-1 0,-13 51 0,6-31 0,3-24 0,-1 7 0,7-29 0,0-1 0,0 0 0,0 0 0,0 1 0,0-1 0,0 0 0,0 1 0,0-1 0,0 0 0,0 1 0,0-1 0,0 0 0,0 0 0,0 1 0,0-1 0,1 0 0,-1 0 0,0 1 0,0-1 0,0 0 0,0 0 0,1 1 0,-1-1 0,0 0 0,0 0 0,1 0 0,-1 1 0,0-1 0,0 0 0,1 0 0,-1 0 0,0 0 0,0 0 0,1 1 0,-1-1 0,1 0 0,12-4 0,11-13 0,17-24 0,-32 30 0,0 2 0,0-1 0,1 2 0,1-1 0,-1 1 0,1 1 0,21-11 0,-15 8 0,-15 8 0,1 0 0,-1 1 0,1-1 0,0 1 0,0 0 0,-1 0 0,1 0 0,0 0 0,4-1 0,-6 2 0,0 1 0,0-1 0,-1 1 0,1-1 0,0 1 0,0-1 0,0 1 0,0 0 0,-1-1 0,1 1 0,0 0 0,0 0 0,-1-1 0,1 1 0,-1 0 0,1 0 0,-1 0 0,1 0 0,-1 0 0,1 0 0,-1 0 0,0 0 0,1 1 0,5 24 0,-4 8 0,-2-18 0,1 0 0,6 28 0,-6-40 0,0 0 0,0-1 0,0 1 0,1-1 0,-1 1 0,1-1 0,0 0 0,0 0 0,0 0 0,0 0 0,1 0 0,-1 0 0,1 0 0,0-1 0,0 1 0,0-1 0,3 2 0,-1-2 0,-1 0 0,1 0 0,0-1 0,0 0 0,0 0 0,-1 0 0,1-1 0,0 0 0,0 0 0,0 0 0,0 0 0,0-1 0,0 0 0,0 0 0,7-2 0,7-4 0,0 0 0,23-13 0,-40 19 0,19-9 0,0 0 0,-1-2 0,0 0 0,-1-1 0,25-24 0,-33 27 0,2-2 0,-1 0 0,-1 0 0,11-16 0,-18 23 0,-1-1 0,0 0 0,0 1 0,-1-1 0,1 0 0,-1 0 0,-1-1 0,1 1 0,-1 0 0,0-1 0,0-12 0,-1 14 0,0-1 0,0 0 0,-1 0 0,0 1 0,-2-10 0,3 14 0,-1-1 0,0 0 0,0 1 0,0-1 0,1 1 0,-1-1 0,-1 1 0,1 0 0,0-1 0,0 1 0,0 0 0,-1 0 0,1-1 0,-1 1 0,1 0 0,-1 1 0,1-1 0,-1 0 0,1 0 0,-1 1 0,0-1 0,-2 0 0,1 0 0,1 1 0,-1-1 0,0 1 0,0 0 0,0 0 0,0 0 0,0 1 0,0-1 0,0 0 0,0 1 0,0 0 0,0 0 0,0 0 0,0 0 0,1 0 0,-1 1 0,0-1 0,-4 4 0,-1 2 0,-1 1 0,1 0 0,-12 15 0,8-9 0,3-4 0,1 0 0,0 1 0,1 0 0,0 0 0,1 1 0,0 0 0,1 0 0,-7 23 0,10-29 0,1 0 0,0 0 0,0 0 0,1 0 0,0 0 0,0-1 0,0 1 0,1 0 0,-1 0 0,1 0 0,1 0 0,-1 0 0,1 0 0,0-1 0,1 1 0,-1-1 0,1 0 0,0 1 0,0-1 0,1 0 0,6 6 0,-8-9 0,0 0 0,1 0 0,-1-1 0,1 1 0,0-1 0,-1 0 0,1 0 0,0 0 0,0 0 0,0 0 0,0 0 0,0-1 0,0 1 0,0-1 0,0 0 0,0 0 0,4-1 0,7 0 0,-1-1 0,21-5 0,-6-2 0,-1-1 0,0-1 0,-1-1 0,0-1 0,43-30 0,65-33 0,-48 29 0,-42 19 0,-41 26 0,0-1 0,0 1 0,0-1 0,-1 0 0,1 0 0,-1 0 0,1 0 0,-1 0 0,0 0 0,3-7 0,-5 9 0,1 1 0,-1 0 0,0 0 0,0 0 0,0-1 0,0 1 0,0 0 0,0 0 0,0-1 0,0 1 0,0 0 0,0-1 0,0 1 0,0 0 0,0 0 0,0-1 0,0 1 0,0 0 0,0 0 0,0-1 0,0 1 0,0 0 0,0 0 0,0-1 0,0 1 0,-1 0 0,1 0 0,0-1 0,0 1 0,0 0 0,0 0 0,-1 0 0,1-1 0,0 1 0,0 0 0,-1 0 0,-11 0 0,-17 12 0,29-12 0,-4 2 0,-16 7 0,2 0 0,-1 1 0,1 1 0,1 1 0,-20 17 0,34-27 0,-12 12 0,1 0 0,-20 26 0,30-35 0,0 1 0,1 0 0,-1 0 0,2 0 0,-1 0 0,1 0 0,0 1 0,0-1 0,0 1 0,1 0 0,-1 11 0,2-13 0,0 1 0,0 0 0,0-1 0,1 1 0,0-1 0,0 1 0,1-1 0,-1 0 0,5 10 0,-5-13 0,0-1 0,0 1 0,0-1 0,0 1 0,1-1 0,-1 1 0,0-1 0,1 0 0,-1 0 0,1 1 0,-1-1 0,1 0 0,0 0 0,-1 0 0,1-1 0,0 1 0,0 0 0,0-1 0,-1 1 0,1-1 0,0 0 0,0 1 0,0-1 0,0 0 0,0 0 0,0 0 0,0-1 0,0 1 0,-1 0 0,1-1 0,4 0 0,4-3 0,1 0 0,-1-1 0,0 0 0,0-1 0,-1 0 0,1 0 0,-1-1 0,-1 0 0,1-1 0,-1 0 0,-1 0 0,1 0 0,-2-1 0,8-12 0,-4 6 0,-1-1 0,0 0 0,-2-1 0,0 0 0,0 0 0,-2-1 0,0 1 0,2-21 0,-5 21 0,-4 23 0,-4 14 0,-4 14 0,2 0 0,-9 64 0,17-95 0,0-1 0,-1 1 0,1 0 0,0 0 0,1 0 0,-1-1 0,0 1 0,1 0 0,0 0 0,-1 0 0,1-1 0,0 1 0,1-1 0,-1 1 0,0-1 0,1 1 0,-1-1 0,1 1 0,0-1 0,0 0 0,0 0 0,0 0 0,0 0 0,0-1 0,4 4 0,-3-4 0,1 0 0,-1 1 0,0-1 0,1 0 0,-1-1 0,0 1 0,1-1 0,-1 1 0,1-1 0,-1 0 0,1-1 0,-1 1 0,1 0 0,-1-1 0,0 0 0,1 0 0,-1 0 0,0 0 0,0 0 0,4-3 0,19-10 0,-1-2 0,0-1 0,31-27 0,60-67 0,-88 83 0,-27 27 0,2-3 0,-1 1 0,1 0 0,0 0 0,0 1 0,0-1 0,0 0 0,1 1 0,-1 0 0,1 0 0,-1 0 0,1 0 0,0 1 0,0-1 0,0 1 0,7-1 0,-11 2 0,1 0 0,0 1 0,-1-1 0,1 1 0,0-1 0,-1 1 0,1-1 0,-1 1 0,1-1 0,-1 1 0,1-1 0,-1 1 0,1 0 0,-1-1 0,0 1 0,1 0 0,-1-1 0,0 1 0,1 0 0,-1-1 0,0 1 0,0 0 0,0 0 0,0-1 0,0 2 0,4 25 0,-4-22 0,3 36 0,-1-19 0,0 1 0,5 21 0,-6-38 0,0-1 0,1 0 0,0 1 0,0-1 0,0 0 0,1 0 0,-1 0 0,1 0 0,0-1 0,1 1 0,-1-1 0,1 0 0,5 5 0,-5-7 0,0 0 0,0 0 0,0 0 0,0-1 0,0 1 0,0-1 0,0 0 0,1 0 0,-1-1 0,0 1 0,1-1 0,-1 0 0,0 0 0,1-1 0,6-1 0,9-1 0,36-12 0,-56 15 0,9-3 0,0-1 0,-1 0 0,1-1 0,-1 0 0,12-9 0,-1 1 0,-18 12 0,1 0 0,-1-1 0,1 1 0,-1-1 0,0 1 0,1-1 0,-1 0 0,0 0 0,0 1 0,1-4 0,13-18 0,0 13 0,-14 7 0,-21 24 0,8-6 121,0-1 1,-1-1-1,-1 0 1,0 0-1,0-2 0,-19 12 1,17-13-1318,-1-1 0,0 0 0,-19 6-1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35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77 19999,'0'0'1408,"-66"-58"-584,60 47 16,8 9-8,8-2-304,4 2 8,10 4-264,12 4 8,11 5-448,1-5-8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40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0 774 11552,'0'0'3042,"0"11"-2132,2 34 5,0-40-776,-1-1 0,0 0 0,1 0 0,0 0-1,0 0 1,0-1 0,0 1 0,1 0-1,-1-1 1,1 1 0,0-1 0,0 0-1,0 0 1,5 3 0,-2-1 49,4 3 26,0 0 0,1-1 0,-1 0 1,2 0-1,-1-1 0,1-1 0,0 0 0,0-1 1,0 0-1,15 2 0,-12-3-17,0-1 1,-1 0-1,1-2 0,0 1 0,0-2 1,0 0-1,0-1 0,21-4 1,-21 2 27,1 0 0,-1-1 0,0-1 0,0 0 0,-1-1 0,1 0 0,24-19 0,-37 25-182,0-1 1,0 0 0,0 0 0,0 0 0,-1 0 0,1 0 0,-1 0-1,0 0 1,1 0 0,-1-1 0,0 1 0,0 0 0,-1-1 0,1 1-1,0-1 1,-1 1 0,1-1 0,-1 1 0,0-1 0,0 1 0,0-1 0,0 1-1,0-1 1,-1 1 0,1-1 0,-1 1 0,0-1 0,0 1 0,1-1-1,-1 1 1,-1 0 0,-2-5 0,0 1 36,0 1 1,0-1 0,-1 1-1,0 0 1,0 0-1,-1 0 1,1 1-1,-1-1 1,0 1-1,-8-3 1,7 4-17,-1 0-1,0 1 1,0 0 0,1 0-1,-1 1 1,0 0 0,-1 0 0,1 1-1,0 0 1,0 0 0,0 1-1,0 0 1,0 0 0,0 1 0,1 0-1,-1 1 1,-12 5 0,5-1 109,0 0 0,1 1 0,0 1 0,1 0 0,0 0 1,0 2-1,-20 21 0,28-25-65,0-1 0,1 1 0,0 0 0,0 0 0,1 0 0,0 1 0,0-1 0,1 1 0,0 0 0,0 0 0,0 0 0,1 0 0,1 0 0,-1 0 0,1 0 0,2 11 0,-2-11-25,1-1 0,0 1 1,1 0-1,0 0 0,0-1 0,1 1 0,0-1 1,0 0-1,1 0 0,-1 0 0,2 0 0,-1 0 1,1-1-1,0 0 0,0 0 0,9 8 0,-6-9-80,0 0-1,0-1 0,0 1 0,1-2 0,0 1 0,-1-1 1,1-1-1,0 1 0,0-2 0,1 1 0,-1-1 0,12 0 1,12-2-5,1-1 0,33-6 0,-55 6 2,71-14 0,125-42 0,-199 55 0,66-24 0,120-64 0,-164 76 0,-21 10 0,-1 0 0,1-1 0,-1 0 0,0 0 0,0-1 0,-1 0 0,0-1 0,10-10 0,-18 17 0,1 0 0,0 0 0,-1 1 0,1-1 0,-1 0 0,1 0 0,-1 0 0,0 0 0,1 1 0,-1-1 0,0 0 0,0 0 0,1 0 0,-1 0 0,0 0 0,0 0 0,0 0 0,0 0 0,0 0 0,0 0 0,-1 0 0,1 0 0,0 0 0,0 0 0,-1 1 0,1-1 0,0 0 0,-1 0 0,1 0 0,-1 0 0,0 0 0,0-1 0,0 1 0,-1 0 0,1 0 0,0 0 0,-1 0 0,1 0 0,-1 0 0,1 0 0,-1 0 0,1 1 0,-1-1 0,1 1 0,-1-1 0,0 1 0,1-1 0,-4 1 0,-9 0 0,0 1 0,1 0 0,-1 1 0,1 1 0,0 0 0,0 0 0,0 2 0,-17 7 0,2 1 0,1 1 0,-40 29 0,-24 29 0,79-61 0,1 0 0,0 1 0,0 1 0,1-1 0,-8 16 0,16-27 0,1 1 0,0 0 0,0 0 0,0-1 0,1 1 0,-1 0 0,0 0 0,1 0 0,-1 0 0,1 0 0,-1 0 0,1 0 0,0 0 0,0 0 0,0 0 0,0 1 0,0-1 0,1 0 0,-1 0 0,1 0 0,-1 0 0,1 0 0,0 0 0,0-1 0,-1 1 0,1 0 0,1 0 0,-1 0 0,0-1 0,0 1 0,1-1 0,-1 1 0,1-1 0,-1 1 0,1-1 0,2 2 0,1 0 0,0-1 0,-1 0 0,1 0 0,0 0 0,0 0 0,0-1 0,1 0 0,-1 0 0,0 0 0,0-1 0,1 1 0,-1-1 0,8-1 0,3-3 0,0 0 0,-1 0 0,0-1 0,0-1 0,0-1 0,-1 0 0,14-10 0,8-6 0,46-40 0,-63 46 0,0 0 0,-2-1 0,0-1 0,17-27 0,-23 31 0,-17 25 0,-19 27 0,-193 309 0,41-61 0,148-244 0,-45 46 0,19-24 0,184-206 0,31-35 0,-67 63 0,163-153 0,-164 179 0,-41 38 0,98-76 0,-126 112 0,-18 13 0,-1 0 0,0-1 0,-1 1 0,1-1 0,0 0 0,-1 0 0,0 0 0,1 0 0,-1-1 0,0 1 0,4-8 0,-18 30 0,0-2 0,-28 33 0,25-33 0,0 1 0,1 0 0,-14 27 0,22-34 0,-1 0 0,1 0 0,-1 0 0,2 0 0,0 1 0,0 0 0,1 0 0,-2 22 0,5-33 0,0 0 0,0-1 0,0 1 0,0 0 0,0 0 0,0-1 0,0 1 0,1 0 0,-1-1 0,0 1 0,1 0 0,-1 0 0,0-1 0,1 1 0,-1-1 0,1 1 0,-1 0 0,1-1 0,-1 1 0,1-1 0,-1 1 0,1-1 0,0 1 0,-1-1 0,2 1 0,0 0 0,0-1 0,0 1 0,0-1 0,0 1 0,0-1 0,0 1 0,1-1 0,-1 0 0,2 0 0,4-1 0,0 0 0,-1 0 0,1-1 0,9-3 0,-1-2 0,0-1 0,-1 0 0,1-1 0,-2-1 0,1 0 0,-2-1 0,14-13 0,6-9 0,41-54 0,-62 72 0,-2-1 0,11-23 0,-17 18 0,-5 11 0,1 10 0,0 0 0,-1 0 0,1 0 0,0 0 0,0 0 0,0 0 0,0-1 0,0 1 0,0 0 0,0 0 0,0 0 0,-1 0 0,1 0 0,0 0 0,0 0 0,0 0 0,0 0 0,0 0 0,-1 0 0,1 0 0,0 0 0,0 0 0,0 0 0,0 0 0,-1 0 0,1 0 0,0 0 0,0 0 0,0 0 0,0 0 0,0 0 0,-1 0 0,1 0 0,0 0 0,0 0 0,0 0 0,0 0 0,0 0 0,0 0 0,-1 0 0,1 1 0,0-1 0,-2 2 0,0 0 0,0 0 0,1 1 0,-1-1 0,0 1 0,1 0 0,0-1 0,0 1 0,0 0 0,-2 4 0,0 2 0,1-4 0,-6 15 0,0 0 0,1 1 0,1 0 0,1 0 0,-3 34 0,8-50 0,0-1 0,1 1 0,0-1 0,0 1 0,0-1 0,1 0 0,-1 1 0,1-1 0,0 0 0,4 6 0,28 35 0,-31-43 0,-1 0 0,1-1 0,-1 1 0,1 0 0,0-1 0,0 0 0,0 0 0,0 0 0,0 0 0,0 0 0,0 0 0,0-1 0,0 1 0,0-1 0,0 0 0,0 0 0,0 0 0,0 0 0,0-1 0,7-1 0,5-1 0,0-1 0,26-10 0,-22 5 0,0 0 0,0-1 0,-1-1 0,29-23 0,58-63 0,-72 57 0,-30 34 0,0 1 0,1-1 0,0 1 0,0 0 0,1 1 0,-1-1 0,1 1 0,0-1 0,0 1 0,0 1 0,1-1 0,-1 1 0,13-5 0,-15 7 0,0 0 0,1 1 0,-1-1 0,0 1 0,0 0 0,1-1 0,-1 2 0,0-1 0,0 0 0,1 1 0,-1-1 0,0 1 0,0 0 0,0 0 0,1 0 0,-1 1 0,-1-1 0,1 1 0,0-1 0,3 4 0,13 7 0,17 14 0,-69-33 0,15 1 0,0 0 0,-1 2 0,1 0 0,-1 2 0,-37-2 0,49 4 0,-1 1 0,1 0 0,0 0 0,0 0 0,0 1 0,0 0 0,0 0 0,0 1 0,1 0 0,-1 0 0,1 1 0,0 0 0,0 0 0,0 0 0,0 0 0,1 1 0,0 0 0,-9 11 0,10-10 0,-1 0 0,1 0 0,1 0 0,-1 1 0,1 0 0,0-1 0,1 1 0,-1 0 0,1 1 0,1-1 0,-1 0 0,1 10 0,1-12 0,0 1 0,0 0 0,1-1 0,0 1 0,0 0 0,0-1 0,1 1 0,0-1 0,0 0 0,0 0 0,1 0 0,0 0 0,0 0 0,0 0 0,0-1 0,6 6 0,-6-8 0,0 0 0,0 0 0,0 0 0,0 0 0,0-1 0,0 1 0,0-1 0,0 0 0,1 0 0,-1 0 0,1-1 0,-1 1 0,0-1 0,1 0 0,-1 0 0,1 0 0,-1 0 0,1 0 0,-1-1 0,1 0 0,5-2 0,1 1 0,0-2 0,0 1 0,0-1 0,0-1 0,-1 0 0,10-6 0,-10 4 0,-1 0 0,0 0 0,0-1 0,0 0 0,-1 0 0,0-1 0,-1 0 0,1 0 0,7-18 0,-14 27 0,0 0 0,0-1 0,0 1 0,0 0 0,0 0 0,0-1 0,0 1 0,0 0 0,0 0 0,0-1 0,1 1 0,-1 0 0,0 0 0,0 0 0,0-1 0,0 1 0,0 0 0,1 0 0,-1 0 0,0 0 0,0-1 0,0 1 0,0 0 0,1 0 0,-1 0 0,0 0 0,0 0 0,1 0 0,-1 0 0,0-1 0,0 1 0,0 0 0,1 0 0,-1 0 0,0 0 0,0 0 0,1 0 0,-1 0 0,0 0 0,0 0 0,1 0 0,-1 1 0,2 4 0,-3-1 0,0 0 0,1 0 0,-1 0 0,1 1 0,0-1 0,0 0 0,0 0 0,2 7 0,8 37 0,-8-39 0,-1-3 0,0-1 0,0 0 0,1 1 0,0-1 0,0 0 0,0 0 0,1 0 0,0 0 0,3 5 0,-4-8 0,0-1 0,0 1 0,-1-1 0,1 1 0,0-1 0,1 0 0,-1 0 0,0 0 0,0 0 0,0 0 0,1 0 0,-1-1 0,0 1 0,1-1 0,-1 1 0,0-1 0,1 0 0,-1 0 0,1 0 0,-1 0 0,0-1 0,1 1 0,3-2 0,7-1 0,0-2 0,0 1 0,0-2 0,-1 0 0,0 0 0,0-1 0,-1-1 0,0 0 0,0 0 0,-1-1 0,18-20 0,-6 4 0,-1-1 0,-1 0 0,30-57 0,-27 38 0,28-83 0,5-56 0,-29 92 0,17-73 0,-38 135 0,-1 0 0,-2-1 0,0-45 0,-3 71 0,0 2 0,0 0 0,0 0 0,0 0 0,0 0 0,0 0 0,-1 0 0,1 0 0,-1 0 0,0 0 0,0 0 0,0 0 0,0 0 0,-1 1 0,-2-5 0,4 7 0,-1 0 0,1 0 0,-1 0 0,1-1 0,-1 1 0,1 0 0,-1 0 0,1 0 0,-1 0 0,1 1 0,-1-1 0,1 0 0,-1 0 0,1 0 0,-1 0 0,1 0 0,-1 1 0,1-1 0,-1 0 0,1 0 0,-1 1 0,1-1 0,0 0 0,-1 1 0,1-1 0,0 0 0,-1 1 0,1-1 0,0 1 0,-1-1 0,1 0 0,-1 2 0,-11 18 0,11-18 0,-34 70 0,3 2 0,-24 85 0,-30 166 0,76-267 0,2 0 0,0 110 0,8-158 0,-1 7 0,5 34 0,-4-48 0,1 0 0,0 1 0,-1-1 0,1 0 0,0 1 0,0-1 0,1 0 0,-1 0 0,1 0 0,0 0 0,-1 0 0,1 0 0,1-1 0,-1 1 0,0-1 0,4 4 0,-4-5 0,0-1 0,1 1 0,-1-1 0,0 0 0,1 1 0,-1-1 0,0 0 0,1 0 0,-1-1 0,0 1 0,1 0 0,-1-1 0,0 0 0,0 1 0,1-1 0,-1 0 0,3-2 0,1 1 0,9-4 0,0-1 0,-1 0 0,0-2 0,0 1 0,-1-2 0,0 0 0,20-19 0,74-94 0,-62 68 0,-27 28 0,-16 23 0,0 0 0,0 0 0,0 0 0,1 1 0,0-1 0,0 1 0,0 0 0,3-3 0,-6 5 0,0 1 0,1 0 0,-1 0 0,0 0 0,0 0 0,1-1 0,-1 1 0,0 0 0,0 0 0,1 0 0,-1 0 0,0 0 0,0 0 0,1 0 0,-1 0 0,0 0 0,1 0 0,-1 0 0,0 0 0,0 0 0,1 0 0,-1 0 0,0 0 0,1 0 0,-1 0 0,0 0 0,0 0 0,1 0 0,-1 0 0,0 1 0,0-1 0,1 0 0,-1 0 0,0 0 0,0 0 0,0 1 0,1-1 0,-1 0 0,0 0 0,0 1 0,0-1 0,0 0 0,1 0 0,-1 0 0,0 1 0,0-1 0,0 0 0,0 1 0,0-1 0,0 0 0,0 0 0,0 1 0,0-1 0,0 0 0,0 1 0,0-1 0,0 0 0,0 0 0,0 1 0,0-1 0,0 0 0,-2 25 0,1-20 0,-6 51 0,3-32 0,0 1 0,2-1 0,2 35 0,0-57 0,0-1 0,0 1 0,0 0 0,0 0 0,1-1 0,-1 1 0,1 0 0,-1-1 0,1 1 0,0-1 0,0 1 0,-1-1 0,1 1 0,0-1 0,0 1 0,1-1 0,-1 0 0,0 0 0,0 1 0,0-1 0,1 0 0,-1 0 0,1 0 0,-1-1 0,1 1 0,-1 0 0,1 0 0,0-1 0,-1 1 0,1-1 0,0 1 0,-1-1 0,1 0 0,0 0 0,-1 0 0,1 0 0,0 0 0,0 0 0,-1 0 0,4-1 0,7-2 0,-1 0 0,1 0 0,-1-1 0,18-9 0,-26 11 0,17-8 0,-1-1 0,-1 0 0,0-2 0,-1 0 0,0-1 0,15-17 0,7-11 0,39-54 0,-76 90 0,-4 6 0,-5 4 0,-6 8 0,1 0 0,1 1 0,1 1 0,0 0 0,0 0 0,1 1 0,1 0 0,1 1 0,-10 26 0,17-40 0,-1 1 0,0 0 0,1 0 0,-1 0 0,1 0 0,0 0 0,0 0 0,0 0 0,0 0 0,0 0 0,1 0 0,0 0 0,-1 0 0,2 3 0,-1-5 0,0 1 0,0-1 0,-1 0 0,1 0 0,0 1 0,0-1 0,0 0 0,1 0 0,-1 0 0,0 0 0,0 0 0,0 0 0,1 0 0,-1 0 0,0-1 0,1 1 0,-1 0 0,1-1 0,-1 1 0,1-1 0,-1 0 0,1 1 0,-1-1 0,1 0 0,0 0 0,-1 0 0,1 0 0,-1 0 0,3-1 0,3 0 0,0 0 0,0-1 0,0 0 0,0 0 0,0-1 0,0 0 0,0 0 0,-1 0 0,0-1 0,0 0 0,0 0 0,9-8 0,-11 8 0,0 0 0,0-1 0,-1 1 0,1-1 0,-1 0 0,0 1 0,-1-1 0,1-1 0,-1 1 0,0 0 0,0-1 0,0 1 0,-1-1 0,0 1 0,0-1 0,0-10 0,-1 9 0,-1 1 0,0 0 0,0-1 0,-1 1 0,0 0 0,0 0 0,-3-7 0,3 9 0,1 1 0,-1 0 0,1 0 0,-1 0 0,0 0 0,0 0 0,-1 1 0,1-1 0,0 1 0,-1-1 0,0 1 0,0 0 0,1 0 0,-5-2 0,-13-5 0,15 6 0,0 0 0,-1 1 0,1 0 0,-1 0 0,1 1 0,-1-1 0,-10 0 0,16 2 0,0 0 0,-1 0 0,1 0 0,0 0 0,0 0 0,0 0 0,0 0 0,-1 0 0,1 0 0,0 0 0,0 0 0,0 0 0,0 0 0,-1 0 0,1 0 0,0 0 0,0 0 0,0 0 0,0 0 0,-1 0 0,1 0 0,0 0 0,0 0 0,0 0 0,0 0 0,0 0 0,-1 0 0,1 0 0,0 0 0,0-1 0,0 1 0,0 0 0,0 0 0,0 0 0,-1 0 0,1 0 0,0-1 0,0 1 0,0 0 0,0 0 0,0 0 0,0 0 0,0 0 0,0-1 0,0 1 0,0 0 0,0 0 0,0 0 0,0 0 0,0-1 0,0 1 0,0 0 0,0 0 0,0 0 0,9-6 0,156-15 0,-143 19 0,1 2 0,-1 0 0,1 1 0,-1 2 0,31 6 0,-48-8 0,1 1 0,-1 0 0,1-1 0,-1 2 0,0-1 0,0 1 0,0-1 0,0 1 0,0 1 0,-1-1 0,0 1 0,1 0 0,-1 0 0,0 0 0,-1 0 0,1 1 0,-1-1 0,0 1 0,0 0 0,0 0 0,-1 0 0,0 0 0,0 1 0,0-1 0,0 0 0,-1 1 0,0 0 0,0-1 0,-1 11 0,0-7 0,-1 0 0,0 1 0,0-1 0,-1 0 0,-1 0 0,1 0 0,-1 0 0,-1-1 0,-8 16 0,12-24 0,0 0 0,1-1 0,-1 1 0,0 0 0,0 0 0,0 0 0,0 0 0,0 0 0,0 0 0,0 0 0,1 0 0,-1 0 0,0 0 0,0 0 0,0 0 0,0 0 0,0 0 0,0 0 0,0 0 0,1 0 0,-1 0 0,0 0 0,0 0 0,0 1 0,0-1 0,0 0 0,0 0 0,0 0 0,0 0 0,1 0 0,-1 0 0,0 0 0,0 0 0,0 0 0,0 0 0,0 0 0,0 1 0,0-1 0,0 0 0,0 0 0,18-27 0,4-7 0,1 1 0,1 1 0,56-56 0,-79 86 0,1 0 0,0 0 0,0 1 0,0-1 0,1 1 0,-1-1 0,0 1 0,1 0 0,-1 0 0,0 0 0,1 0 0,-1 1 0,1-1 0,0 1 0,-1-1 0,1 1 0,-1 0 0,1 0 0,0 0 0,-1 0 0,1 0 0,-1 1 0,1-1 0,-1 1 0,4 1 0,2 2 0,0 0 0,1 1 0,-2 0 0,1 1 0,12 11 0,-20-16 0,17 16 0,-1 1 0,0 1 0,23 38 0,-25-37 0,3 13 0,-14-26 0,0-1 0,0 0 0,0 0 0,1 0 0,8 9 0,-12-15 22,0 0 1,0 0-1,0 1 0,0-1 1,1 0-1,-1 0 1,0 1-1,0-1 0,0 0 1,0 0-1,0 1 0,0-1 1,0 0-1,0 0 0,0 1 1,0-1-1,1 0 1,-1 0-1,0 1 0,-1-1 1,1 0-1,0 0 0,0 1 1,0-1-1,0 0 1,0 0-1,0 1 0,0-1 1,0 0-1,0 0 0,0 1 1,-1-1-1,1 0 0,0 0 1,0 0-1,0 1 1,-1-1-1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40.1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21711,'0'0'1624,"73"12"-1064,-15-2-312,-4 6 8,-7-2-464,-21-2 8,-14-8-120,-12-2-8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40.4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1 153 17079,'0'0'0,"101"-34"416,10 14-8,66-18 56,47 12-8,40 9 80,-43 5 0,-62 6-208,-36 8-8,-32 18-88,-22-1 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42.0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1069 10544,'0'0'5170,"12"-10"-4431,-5 4-600,9-7 152,-1-1 1,0-1-1,14-18 0,-4 1 319,-1-1 0,-2-2 1,32-65-1,21-66 628,154-380 2401,-207 493-2930,-17 41 138,-9 21 946,-94 224-282,58-147-1152,-87 197 793,104-230-933,-2 0-1,-2-1 1,-2-2 0,-3-1 0,-56 67 0,33-55-219,-75 64 0,126-121 0,0-1 0,-1 0 0,1 0 0,-1 0 0,1 0 0,-9 3 0,21-11 0,1-1 0,-1 0 0,0 0 0,8-7 0,7-6 0,63-45 0,2 3 0,4 5 0,119-54 0,-169 90 0,61-29 0,139-44 0,-240 92 0,-1 0 0,1 1 0,-1-1 0,1 1 0,-1 0 0,1-1 0,-1 1 0,1 0 0,-1 0 0,1 0 0,-1 0 0,1 0 0,0 0 0,2 1 0,-4 0 0,1 0 0,-1-1 0,0 1 0,0 0 0,1-1 0,-1 1 0,0 0 0,0 0 0,0-1 0,0 1 0,0 0 0,0 0 0,0-1 0,0 1 0,0 0 0,0 0 0,0-1 0,-1 1 0,1 0 0,0-1 0,-1 1 0,1 0 0,0-1 0,-1 1 0,1 0 0,0-1 0,-1 1 0,0 0 0,-72 130 0,70-127 0,1 0 0,0 1 0,0 0 0,0-1 0,0 1 0,-1 9 0,3-13 0,0 0 0,0 1 0,0-1 0,0 0 0,0 0 0,0 0 0,0 0 0,0 1 0,0-1 0,0 0 0,1 0 0,-1 0 0,1 0 0,-1 0 0,0 0 0,1 0 0,0 0 0,-1 0 0,1 0 0,0 0 0,-1 0 0,1 0 0,0 0 0,0-1 0,0 1 0,0 0 0,0-1 0,0 1 0,0 0 0,0-1 0,0 1 0,0-1 0,0 0 0,0 1 0,1-1 0,5 1 0,0 0 0,0 0 0,0-1 0,0 0 0,0 0 0,-1-1 0,1 0 0,0 0 0,0 0 0,-1-1 0,1 0 0,-1-1 0,1 1 0,-1-1 0,10-6 0,-8 4 0,-1 0 0,0 0 0,0 0 0,0-1 0,-1 0 0,0-1 0,0 1 0,0-1 0,-1 0 0,0-1 0,6-13 0,-8 15 0,0 1 0,-1 0 0,0 1 0,0-1 0,0 0 0,0 0 0,-1-1 0,0 1 0,0 0 0,0 0 0,-1-1 0,0 1 0,0 0 0,-1-11 0,1 13 0,-1 1 0,1-1 0,0 1 0,0-1 0,0 0 0,0 1 0,1-1 0,-1 1 0,1-1 0,-1 1 0,1-1 0,0 1 0,0 0 0,0-1 0,0 1 0,0 0 0,1 0 0,-1 0 0,1 0 0,0 0 0,-1 0 0,1 0 0,4-3 0,-1 1 0,0 0 0,0 1 0,1-1 0,0 1 0,-1 0 0,1 0 0,0 1 0,9-3 0,2 1 0,0 1 0,0 0 0,0 1 0,33 0 0,-44 2 0,0 1 0,0 0 0,1 0 0,-1 0 0,0 1 0,-1-1 0,1 1 0,0 1 0,-1-1 0,1 1 0,-1 0 0,1 0 0,-1 1 0,0 0 0,-1-1 0,1 2 0,4 4 0,-1 2 0,-1-1 0,0 2 0,-1-1 0,-1 1 0,1 0 0,-2 0 0,1 1 0,-2-1 0,0 1 0,3 24 0,-6-34 0,1 3 0,0 1 0,1-1 0,0 1 0,5 11 0,-7-16 0,1-1 0,0 0 0,0 1 0,0-1 0,-1 0 0,1 0 0,1 0 0,-1 1 0,0-1 0,0 0 0,0-1 0,0 1 0,1 0 0,-1 0 0,0 0 0,1-1 0,-1 1 0,1-1 0,-1 1 0,1-1 0,-1 1 0,1-1 0,-1 0 0,1 0 0,-1 0 0,1 0 0,2 0 0,15-3 0,0-2 0,1 0 0,-2-1 0,1-1 0,23-11 0,-27 11 0,156-84 850,-75 32-5635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18.3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49 971 14568,'0'0'1991,"2"15"-1257,10 191 1334,-38 61-23,16-195-1234,9-66-619,0 0 1,0 0 0,-1 1 0,0-1 0,-4 7 0,1-1 443,-3-61 1409,10-44-986,29-175-1,-27 241-840,1 0-1,2 0 1,12-33 0,-16 51-116,1 1-1,0-1 1,1 1 0,-1-1 0,2 1 0,-1 1 0,1-1 0,0 1 0,1 0 0,-1 0 0,2 1 0,14-11 0,-19 15-73,-1 1-1,1-1 0,-1 1 0,1 0 1,-1 0-1,1 0 0,0 0 0,0 1 0,-1-1 1,1 1-1,0 0 0,0 0 0,0 0 1,-1 0-1,1 0 0,0 0 0,0 1 1,0-1-1,3 2 0,-2 0 5,0 0 1,-1 0-1,1 0 0,-1 1 0,0-1 1,0 1-1,0-1 0,0 1 1,0 0-1,0 1 0,-1-1 1,3 4-1,0 1 20,-1 0 0,0 0 0,-1 0 0,1 0 0,-2 1 0,1-1 0,-1 1 0,0-1 0,-1 1 0,0 0 0,0 14 0,-2-16-24,0 0 1,0 0-1,-1 0 1,1-1-1,-2 1 1,1-1-1,-1 1 0,1-1 1,-2 0-1,1 0 1,-1 0-1,0-1 1,-9 11-1,10-13-12,-1 0-1,1 0 1,-1 0-1,0-1 0,0 1 1,-1-1-1,1 0 1,0 0-1,-1 0 0,1-1 1,-1 0-1,1 0 1,-1 0-1,0 0 1,0-1-1,1 1 0,-1-1 1,0 0-1,0-1 1,-8-1-1,10 1-16,0 1 0,0 0 0,0-1 0,0 1 0,0-1 0,0 0 0,0 0 0,0 0 0,0 0 0,0 0 0,1-1 0,-1 1 0,1-1 0,-1 0 0,1 0 0,-3-2 0,28 1 0,21-3 0,154-25 0,-174 25 0,0-1 0,-1-1 0,-1-1 0,1-1 0,-1 0 0,25-18 0,-22 10 0,-2 0 0,0-2 0,-1 0 0,-1-2 0,0 0 0,-2-2 0,-1 0 0,15-26 0,-15 17 0,-1 0 0,-1-1 0,-3 0 0,0-1 0,-2-1 0,7-41 0,12-128 0,-27 174 0,-2 0 0,-1 0 0,-2 0 0,-9-52 0,11 80 0,-1 0 0,0 0 0,0 0 0,0 0 0,0 0 0,0 1 0,0-1 0,-1 0 0,0 0 0,1 1 0,-4-4 0,5 6 0,0 0 0,0 0 0,0 0 0,-1 0 0,1 0 0,0 0 0,0 0 0,0 0 0,-1-1 0,1 1 0,0 0 0,0 0 0,0 0 0,-1 0 0,1 0 0,0 0 0,0 0 0,0 0 0,-1 0 0,1 0 0,0 0 0,0 0 0,0 0 0,-1 0 0,1 1 0,0-1 0,0 0 0,0 0 0,0 0 0,-1 0 0,1 0 0,0 0 0,0 0 0,0 1 0,0-1 0,-1 0 0,1 0 0,0 0 0,0 0 0,0 1 0,0-1 0,0 0 0,0 0 0,0 1 0,-5 8 0,4-7 0,-9 22 0,1 1 0,1 0 0,1 0 0,1 1 0,-3 32 0,-2 135 0,8-100 0,3 220 0,1-289 0,7 29 0,-6-45 0,0 0 0,0 0 0,1 0 0,0 0 0,1-1 0,-1 1 0,9 11 0,-11-18 0,0 0 0,0 0 0,0-1 0,0 1 0,0 0 0,1 0 0,-1-1 0,0 1 0,0 0 0,1-1 0,-1 0 0,0 1 0,1-1 0,-1 0 0,1 1 0,-1-1 0,1 0 0,-1 0 0,0 0 0,1 0 0,-1-1 0,1 1 0,-1 0 0,0 0 0,1-1 0,-1 1 0,0-1 0,3-1 0,3-1 0,0 0 0,0-1 0,10-7 0,3-5 0,0-1 0,-2-1 0,0 0 0,-1-1 0,-1-1 0,0-1 0,-2 0 0,-1-1 0,12-25 0,-6 16 0,-14 24 0,0-1 0,-1 1 0,0-1 0,4-8 0,-13 35 0,2 0 0,0 0 0,1 0 0,1 1 0,1-1 0,1 1 0,0-1 0,5 20 0,-6-36 0,1 0 0,-1 0 0,1 0 0,0 0 0,0 0 0,0-1 0,0 1 0,0 0 0,0 0 0,1-1 0,0 1 0,-1-1 0,1 1 0,0-1 0,0 0 0,0 0 0,0 1 0,1-2 0,-1 1 0,1 0 0,-1 0 0,1-1 0,-1 1 0,1-1 0,0 0 0,0 0 0,0 0 0,-1 0 0,1 0 0,0-1 0,0 1 0,0-1 0,0 0 0,0 0 0,1 0 0,-1 0 0,0-1 0,0 1 0,-1-1 0,1 0 0,0 0 0,0 0 0,0 0 0,3-2 0,13-8 0,-1-1 0,0-1 0,-1 0 0,-1-1 0,17-19 0,-10 11 0,38-30 0,-9 11 0,-32 24 0,34-22 0,-41 30 0,-11 8 0,-1-1 0,1 1 0,0 0 0,0 0 0,-1 0 0,1 0 0,0 0 0,0 0 0,0 0 0,0 0 0,0 1 0,0-1 0,4 1 0,9-6 0,-15 7 0,0 0 0,0 1 0,-1-1 0,1 0 0,0 0 0,0 1 0,-1-1 0,1 0 0,-1 0 0,1 0 0,-1 1 0,0-1 0,-1 1 0,2-1 0,-8 13 0,-20 24 0,21-30 0,1-1 0,0 1 0,1 0 0,0 0 0,0 1 0,0 0 0,2 0 0,-1 0 0,-4 16 0,7-21 0,1 0 0,-1 0 0,1 0 0,0 0 0,0-1 0,0 1 0,0 0 0,1 0 0,-1 0 0,1 0 0,2 5 0,-2-6 0,1-1 0,-1 0 0,1 1 0,0-1 0,0 0 0,0 1 0,0-1 0,0 0 0,0-1 0,1 1 0,-1 0 0,0-1 0,1 1 0,0-1 0,-1 0 0,5 2 0,-1-1 0,1 0 0,-1-1 0,1 1 0,-1-2 0,1 1 0,0 0 0,0-1 0,-1-1 0,1 1 0,0-1 0,-1 0 0,1 0 0,-1-1 0,1 0 0,-1 0 0,10-5 0,7-5 0,0-1 0,38-29 0,-55 38 0,25-21 0,-19 16 0,0-1 0,15-8 0,-19 13 0,0-1 0,-1 0 0,12-11 0,-13 11 0,0 0 0,1 0 0,-1 1 0,15-9 0,-21 14 0,1-1 0,0 1 0,-1-1 0,1 1 0,-1-1 0,1 0 0,0 1 0,-1-1 0,1 0 0,-1 1 0,0-1 0,1 0 0,-1 0 0,0 1 0,1-2 0,5-8 0,-9 32 0,-2-5 0,2 0 0,0-1 0,-1 34 0,4-43 0,0 1 0,1-1 0,0 1 0,0-1 0,0 1 0,1-1 0,0 0 0,0 0 0,1 0 0,0 0 0,5 9 0,-7-15 0,0 0 0,0 0 0,0 1 0,1-1 0,-1 0 0,0 0 0,0 0 0,1 0 0,-1-1 0,0 1 0,1 0 0,-1 0 0,1-1 0,-1 1 0,1-1 0,-1 0 0,1 1 0,-1-1 0,1 0 0,0 0 0,-1 0 0,1 0 0,-1 0 0,1 0 0,-1 0 0,1-1 0,0 1 0,-1 0 0,3-2 0,5-1 0,-1-1 0,1 0 0,14-10 0,-17 10 0,19-12 0,-1-1 0,0-1 0,35-37 0,-50 46 0,11-11 0,0-1 0,-1-2 0,-1 1 0,19-33 0,-7 0 0,-2-1 0,-2-1 0,-3-2 0,21-81 0,-33 95 0,-2 14 0,-2-1 0,-1 0 0,-2 0 0,1-54 0,-5 84 0,0-1 0,0 0 0,0 0 0,-1 1 0,1-1 0,-1 0 0,0 1 0,1-1 0,-1 0 0,-1 1 0,1-1 0,0 1 0,-2-3 0,2 5 0,1 0 0,0-1 0,-1 1 0,1 0 0,-1-1 0,1 1 0,-1 0 0,1 0 0,0 0 0,-1-1 0,1 1 0,-1 0 0,1 0 0,-1 0 0,1 0 0,-1 0 0,1 0 0,-1 0 0,1 0 0,-1 0 0,0 0 0,1 0 0,-1 0 0,0 1 0,-1 0 0,0 0 0,1 0 0,-1 0 0,0 0 0,1 0 0,-1 1 0,0-1 0,1 1 0,-2 1 0,-5 7 0,2 0 0,-1 1 0,1-1 0,0 1 0,1 0 0,1 1 0,-5 15 0,-17 87 0,25-107 0,-13 74 0,4 0 0,2 165 0,11-195 0,3 0 0,2 0 0,22 77 0,-29-123 0,0 0 0,1-1 0,-1 1 0,1-1 0,0 1 0,0-1 0,0 0 0,1 1 0,-1-1 0,1 0 0,0-1 0,0 1 0,1 0 0,-1-1 0,6 4 0,-7-7 0,-1 0 0,1 0 0,0 0 0,0 0 0,0 0 0,0-1 0,0 1 0,-1-1 0,1 1 0,0-1 0,-1 0 0,1 0 0,0 0 0,-1 0 0,3-1 0,10-5 0,-7 5 0,0 0 0,-1-1 0,1 0 0,-1-1 0,0 1 0,0-1 0,9-8 0,-3 3 0,43-37 0,-42 37 0,-9 6 0,-1 0 0,0 1 0,1 0 0,-1 0 0,1 0 0,0 0 0,0 1 0,0-1 0,5 0 0,4-6 0,-12 7 0,0 0 0,0 0 0,0 0 0,0 0 0,0 0 0,0 1 0,0-1 0,0 1 0,0-1 0,0 1 0,0-1 0,1 1 0,-1-1 0,0 1 0,2 0 0,2-2 0,-1-1 0,1 1 0,-1-1 0,0 0 0,0 0 0,0 0 0,-1-1 0,1 1 0,-1-1 0,5-6 0,38-45 0,-38 50 0,-7 5 0,-1 0 0,1 0 0,0-1 0,-1 1 0,1 0 0,-1 0 0,1 0 0,-1-1 0,1 1 0,-1 0 0,0-1 0,1 1 0,-1 0 0,1-1 0,-1 1 0,0-1 0,1 1 0,-1-1 0,0 1 0,1-1 0,-1 1 0,0-1 0,0 1 0,1-1 0,-1 1 0,0-1 0,0 1 0,0-1 0,0 1 0,0-1 0,0 1 0,0-1 0,0 0 0,0 1 0,0-1 0,0 1 0,0-1 0,0 1 0,-1-2 0,-1-4-3935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49:4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58 13360,'0'0'7722,"0"12"-6874,-10 276 3964,7-253-3950,1-29-395,1 1 0,1-1 0,-1 1 0,1-1-1,0 1 1,1-1 0,0 1 0,2 8 0,-3-14-423,0 0 1,0 0 0,0 0-1,1 0 1,-1 0 0,0 0-1,1 0 1,-1 0-1,1 0 1,-1-1 0,1 1-1,0 0 1,-1 0 0,2 1-1,-1-2-25,0-1 0,0 1 0,0 0 0,0-1 0,0 1 0,0-1 0,0 0 0,0 1 0,-1-1-1,1 0 1,0 1 0,0-1 0,-1 0 0,2-1 0,18-21-19,-2 0 0,0-1 0,-2-1 0,19-38 0,18-26 0,-21 29 0,-28 51 0,0-1 0,1 1 0,0 0 0,1 0 0,0 1 0,0-1 0,1 1 0,0 1 0,10-10 0,5-4 0,-19 17 0,1 1 0,-1 0 0,1 0 0,-1 0 0,1 0 0,0 0 0,0 1 0,8-5 0,-7 5 0,-1 1 0,1-1 0,-1 1 0,1 0 0,0 0 0,-1 0 0,1 0 0,0 1 0,0 0 0,6 0 0,-8 1 0,0 0 0,0 0 0,0 0 0,0 0 0,0 1 0,0-1 0,0 1 0,0 0 0,-1 0 0,1 0 0,-1 0 0,1 0 0,-1 0 0,0 1 0,0-1 0,4 6 0,4 7 0,0 0 0,-1 0 0,-1 1 0,0 0 0,-1 1 0,-1 0 0,-1 0 0,0 0 0,-1 1 0,-1-1 0,2 35 0,1 79 0,-6-130 0,3 23 0,-3-24 0,0 1 0,0-1 0,0 0 0,0 1 0,1-1 0,-1 1 0,0-1 0,0 0 0,0 1 0,1-1 0,-1 0 0,0 0 0,0 1 0,1-1 0,-1 0 0,0 0 0,1 1 0,-1-1 0,0 0 0,1 0 0,-1 0 0,0 1 0,1-1 0,-1 0 0,1 0 0,-1 0 0,0 0 0,1 0 0,-1 0 0,1 0 0,-1 0 0,0 0 0,1 0 0,-1 0 0,1 0 0,-1 0 0,0 0 0,1 0 0,-1-1 0,0 1 0,1 0 0,-1 0 0,0 0 0,1 0 0,-1-1 0,0 1 0,1 0 0,-1 0 0,0-1 0,1 1 0,-1 0 0,0-1 0,0 1 0,0 0 0,1-1 0,-1 1 0,0-1 0,14-14-3935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3:43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95 221 3112,'0'0'17049,"5"-10"-16521,17-30-26,-17 27 2050,-23 14-1326,8 6-941,10-7-249,-1 1 0,0-1 0,0 1-1,1 0 1,-1-1 0,0 1 0,0-1-1,0 1 1,0-1 0,0 0-1,0 1 1,0-1 0,0 0 0,0 0-1,0 0 1,-1 0 0,2 0 145,-16 3 1674,15-1-1790,-1 0 0,0 0 0,1 0 0,-1 0 0,0 0 0,0 0 0,0-1 0,0 1 0,0-1 0,-1 1 1,1-1-1,0 0 0,-1 0 0,1 0 0,-1 0 0,1 0 0,-1-1 0,1 1 0,-6 0 0,-6 4 427,9-5 473,5-2-943,1-1-1,-1 1 1,1 0 0,-1-1-1,1 1 1,0 0-1,-1 0 1,1 0-1,0 0 1,1 0-1,-1 0 1,0 0-1,1 0 1,-1 0-1,1 0 1,2-2-1,7-8 23,3-9-67,0-1 0,18-36 0,-8 1-3761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3:45.7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353 172 4912,'0'0'14743,"-14"4"-14452,-99 35 490,86-30-354,-1-1 1,-46 6-1,68-14-339,-1 0 1,0-1-1,1 1 0,-1-1 1,0-1-1,1 1 1,0-1-1,-1 0 1,1-1-1,0 1 1,-11-8-1,16 10-80,0-1-1,0 0 1,1 0-1,-1 0 1,0 1 0,1-1-1,-1 0 1,1 0-1,-1 0 1,1 0 0,0 0-1,-1 0 1,1 0-1,0 0 1,0 0 0,-1 0-1,1 0 1,0 0-1,0 0 1,0 0 0,0 0-1,0 0 1,1 0-1,-1 0 1,0 0 0,0 0-1,1 0 1,-1 0-1,1 0 1,-1 0 0,1 0-1,-1 0 1,1 0-1,1-1 1,24-29 155,-23 28-152,8-8 47,0 1 0,1 1-1,19-12 1,-25 17-24,-1 1-1,1 0 0,1 0 1,-1 0-1,0 1 1,1 0-1,-1 0 0,1 1 1,0 0-1,7-1 1,36 5 359,-13-2-104,130 41 514,-157-39-766,0-1 0,0 0 1,0 0-1,1-1 0,-1-1 0,0 1 0,0-2 1,1 1-1,-1-2 0,0 1 0,0-1 1,14-5-1,-17 4 9,-1 0-1,0 0 1,0-1 0,0 1 0,7-8 0,-7 7 14,0-1 1,0 1-1,0 1 1,13-7-1,-9 5 44,0 0 0,0-1 0,-1 0 0,17-14-1,-9 7 90,-13 9-384,6-3 697,-6 6-4203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3:46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0 7432,'0'0'7594,"-6"12"-6915,-20 39-18,25-48-601,0-1 0,0 1 0,1 0 0,-1-1 0,0 1 0,1 0 0,0 0 0,0 0 0,0-1 0,0 1 0,0 0 0,0 0 0,1 0 0,0 2 0,1 9 220,12 96 1181,3 46-185,-1 43-75,-3-58-135,-13-114-828,1 7 124,-1-28-269,0-1 0,0 1 1,0-1-1,0 0 0,-1 1 0,0-1 0,0 0 1,-1 0-1,1 0 0,-5 10 0,5-15-65,1 0-1,-1 1 0,1-1 0,-1 1 1,1-1-1,-1 0 0,1 0 0,-1 1 1,1-1-1,-1 0 0,0 0 0,1 1 1,-1-1-1,1 0 0,-1 0 0,0 0 1,1 0-1,-1 0 0,0 0 0,1 0 1,-1 0-1,1 0 0,-1-1 0,0 1 1,1 0-1,-2-1 0,-16-5 276,5-3-102,-1 0 1,1-1-1,-12-11 1,-13-11 257,18 9-74,18 21-342,0 0-1,1-1 0,-1 1 0,0 0 0,0 0 1,-1 0-1,1 0 0,0 0 0,0 1 0,-4-3 0,5 4-76,0 0 0,1 0 0,-1 0 0,1 0-1,-1-1 1,1 1 0,-1 0 0,1 0 0,-1-1-1,0 1 1,1 0 0,0-1 0,-1 1 0,1-1-1,-1 1 1,1 0 0,-1-1 0,1 1 0,0-1-1,-1 1 1,1-1 0,0 1 0,0-1 0,-1 0-1,1 1 1,0-1 0,0 1 0,0-1 0,0 1-1,-1-1 1,1 0 0,0 1 0,0-1 0,0 1-1,0-1 1,1 0 0,-1 1 0,0-1 0,0 1-1,0-1 1,0 0 0,1 1 0,-1-1 0,0 1-1,0-1 1,1 1 0,-1-1 0,0 1 0,1-1-1,-1 1 1,1-1 0,-1 1 0,1 0 0,-1-1-1,1 1 1,0-1 0,1-2-1838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3:47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7328,'0'0'624,"10"2"198,31 8 619,43 3 0,-6-3 194,-43-5-706,1-1-1,37 0 1,-54-4-569,43-3 653,-57 2-832,1 1 0,-1-1 1,1-1-1,-1 1 1,0-1-1,1 0 0,-1 0 1,7-4-1,-3-6 675,-9 12-983,0-1-1,1 0 1,-1 0-1,0 1 1,1-1-1,0 0 1,-1 1-1,1-1 1,-1 0-1,1 1 1,0-1-1,-1 1 1,1-1-1,0 1 1,0-1-1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3:48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26 118 4616,'0'0'4425,"11"5"-4089,-3-1-258,10 5 318,0-1-1,1 0 1,21 4 0,-34-11-214,0-1 0,1 1 0,-1-1-1,1 0 1,-1-1 0,0 0 0,1 0-1,-1 0 1,0-1 0,0 0 0,0 0 0,0 0-1,0-1 1,-1 0 0,1 0 0,-1 0-1,1-1 1,6-6 0,-8 6-66,1 1 0,-1-1 0,0 0 1,-1 0-1,1 0 0,-1-1 0,0 0 0,0 1 0,0-1 1,-1 0-1,0 0 0,0 0 0,0 0 0,0-1 0,-1 1 1,0-1-1,0 1 0,0 0 0,-1-1 0,0 0 0,0-7 0,-1 12-88,1 0 1,-1 0-1,1 0 0,-1 0 0,1 1 0,-1-1 0,0 0 0,1 1 0,-1-1 0,0 0 0,0 1 0,1-1 0,-1 1 0,0-1 0,0 1 0,0-1 0,0 1 0,0 0 0,1-1 0,-1 1 0,0 0 0,0 0 0,0 0 0,0 0 0,0-1 0,-2 2 0,-28 1 285,12 4-200,0 0 0,0 2-1,1 0 1,0 2 0,0 0 0,1 0 0,1 2 0,-19 15 0,26-19-82,0-1 43,0 0 1,1 1-1,0 0 1,1 0-1,-8 11 0,13-16-46,1 0-1,-1 0 0,1 0 0,-1 0 0,1 1 0,0-1 0,1 0 1,-1 0-1,0 1 0,1-1 0,0 1 0,-1-1 0,2 0 0,-1 1 0,0-1 1,1 0-1,-1 1 0,1-1 0,0 0 0,0 1 0,3 5 0,-2-4 26,1 1-1,0 0 0,0-1 0,0 0 0,1 0 0,-1 0 1,1 0-1,1 0 0,-1-1 0,1 0 0,-1 0 1,10 6-1,-6-6 10,1 0 0,-1-1 1,1 0-1,0 0 1,0-1-1,0 0 0,18 1 1,-21-2-34,4 1 21,0-1 1,0 0-1,0-1 0,0 0 0,-1 0 0,1-1 0,0 0 1,0-1-1,-1 0 0,19-6 0,5-9 116,0-1 0,34-25 0,-54 34-99,-1-1 1,0-1-1,0 0 0,-1 0 1,-1-1-1,0 0 1,14-24-1,-22 32-15,0 0 0,0 0 0,-1 0 0,1-1 0,-1 1-1,0 0 1,0-1 0,0-7 0,-14 29 187,7-5-238,0 1 0,1 1 0,1-1 0,0 1 0,0 0 0,2 0 0,-1 0 0,2 0 0,0 0 0,1 1 0,2 20 0,-2-32-2,0-1 1,1 0 0,-1 1 0,1-1 0,0 0-1,-1 0 1,1 0 0,0 1 0,0-1-1,1 0 1,-1 0 0,0 0 0,1-1 0,-1 1-1,1 0 1,-1 0 0,1-1 0,3 3 0,-3-3 2,-1-1 0,1 1 1,0-1-1,-1 1 0,1-1 1,-1 1-1,1-1 0,0 0 1,-1 0-1,1 0 0,0 0 1,-1 0-1,1-1 0,-1 1 1,1 0-1,0-1 0,-1 1 1,1-1-1,-1 1 0,1-1 1,-1 0-1,1 0 0,-1 0 1,0 1-1,1-1 0,-1-1 1,2 0-1,8-8 4,-1 2 7,1 0 0,-1-1 0,-1 0-1,0-1 1,0 0 0,-1-1 0,0 0 0,0 0 0,7-16 0,-15 25-10,1 0 0,0 0 0,-1 0 0,1 1 0,0-1 0,0 0 0,0 1 0,0-1 0,1 1 0,-1-1 0,0 1 1,1 0-1,-1-1 0,1 1 0,2-2 0,-3 3 0,0 0-1,1 0 1,-1 0 0,0 0-1,0 0 1,0 0 0,0 0 0,0 0-1,0 0 1,0 1 0,0-1 0,0 0-1,0 1 1,0-1 0,0 1-1,0-1 1,0 1 0,0-1 0,0 1-1,0 0 1,0 0 0,-1-1-1,1 1 1,0 0 0,1 2 0,16 18 21,-15-16-18,1 0-1,0 0 1,1 0-1,-1-1 1,1 0 0,0 0-1,0 0 1,9 5-1,-9-6 2,0-1 0,0 0-1,1 0 1,-1 0 0,0-1-1,1 0 1,-1 0 0,1 0-1,-1-1 1,12 0 0,-14 0 3,1-1 1,0 0 0,-1 0-1,1 0 1,0 0 0,-1 0-1,1-1 1,-1 0 0,0 0-1,0 0 1,1 0 0,-1 0-1,-1-1 1,1 1 0,0-1-1,4-6 1,0 0 26,-2 0-1,1 0 1,-1-1 0,0 0-1,-1 0 1,0 0 0,3-16-1,-7 25-28,1-1 0,-1 1 0,1 0 0,-1-1 0,1 1 0,-1-1 0,0 1 0,0-1 0,0 1 0,0 0 0,0-1 0,0 1 0,0-1 0,-1 1-1,1 0 1,0-1 0,-1 1 0,1 0 0,-1-1 0,1 1 0,-1 0 0,0-1 0,0 1 0,1 0 0,-3-2 0,3 3-6,0 0 1,-1-1 0,1 1-1,0 0 1,0 0-1,0 0 1,0 0-1,0-1 1,0 1-1,0 0 1,0 0 0,0 0-1,0-1 1,0 1-1,0 0 1,0 0-1,0 0 1,0-1-1,0 1 1,0 0 0,0 0-1,0 0 1,0 0-1,0-1 1,0 1-1,0 0 1,0 0-1,0 0 1,0-1 0,0 1-1,0 0 1,1 0-1,-1 0 1,0 0-1,0 0 1,0-1-1,0 1 1,0 0 0,1 0-1,-1 0 1,0 0-1,0 0 1,0 0-1,0 0 1,1-1-1,13-1 214,15 5 36,-25-1-212,29 13 295,-31-15-317,-1 1 0,1-1-1,0 1 1,-1-1 0,1 0-1,0 1 1,-1-1 0,1 0-1,0 0 1,-1 0 0,1 0-1,0-1 1,-1 1 0,1 0-1,0-1 1,-1 1 0,3-2 0,2 0 39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3:51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93 5224,'0'0'6172,"10"8"-5470,34 24 4,-41-31-573,0 1-1,0-1 1,0 1 0,0-1 0,1 0 0,-1 0 0,0 0 0,1-1 0,-1 1 0,1-1 0,-1 0-1,0 0 1,1 0 0,-1 0 0,1 0 0,-1-1 0,0 0 0,1 1 0,-1-1 0,0 0 0,6-3-1,-2 1 206,0 1-16,1-1 1,0-1-1,-1 1 1,0-1-1,13-9 1,-17 10-220,0 1 0,-1 0 0,1-1 0,-1 0 0,1 0 0,-1 0 0,0 0 0,0 0 0,0 0 0,0-1 0,-1 1 0,1 0 1,-1-1-1,0 0 0,1-3 0,-1 5-64,-1 1-1,0-1 1,1 1 0,-1-1 0,0 0 0,0 1 0,0-1 0,0 0 0,0 1-1,0-1 1,0 1 0,-1-1 0,1 0 0,0 1 0,-1-1 0,0 1-1,1-1 1,-1 1 0,0-1 0,0 1 0,1-1 0,-1 1 0,0 0-1,-1 0 1,1-1 0,0 1 0,0 0 0,0 0 0,-1 0 0,1 0 0,0 0-1,-3-1 1,0 2 2,1-1 1,-1 0-1,1 1 0,0 0 0,-1 0 1,1 0-1,-1 0 0,1 0 0,0 1 1,-1-1-1,1 1 0,0 0 0,-1 0 1,-4 3-1,-5 1 49,0 1 0,0 1 0,1 0 0,-1 0 0,2 1 0,-1 1 1,1 0-1,-14 15 0,18-16-33,1 0 0,0 0 0,0 1 0,1 0 1,0 0-1,1 1 0,0-1 0,-4 13 0,7-16-27,-1 0 0,1 0 0,0 0-1,1 0 1,-1 0 0,1 0 0,0 0 0,1 0-1,-1 0 1,1 1 0,1-1 0,-1 0-1,1-1 1,4 12 0,-3-11 3,0 0 0,0-1 1,1 1-1,-1-1 0,1 0 0,0 0 1,1 0-1,-1-1 0,1 1 0,5 3 1,-5-5-15,-1-1 1,1 0-1,0 0 1,-1 0-1,1-1 1,0 1-1,0-1 1,0 0-1,0 0 1,0-1-1,0 0 1,0 0-1,9-1 1,9-2 24,0-1 0,0-2 1,0 0-1,-1-1 0,0-2 1,0 0-1,-1-1 1,-1-1-1,1-1 0,27-22 1,30-17 60,-52 36-58,-1-1-1,40-35 1,-46 36-9,-16 13-21,0 0 1,0 0-1,0 0 1,0 0-1,0-1 0,-1 0 1,1 1-1,-1-1 0,0 0 1,1 0-1,-1 0 1,1-4-1,0 6 73,-11 1-49,5 1-38,-1 0 0,1 0 0,0 0 0,-1 0 0,1 0 0,0 1 1,0 0-1,-1-1 0,1 1 0,1 0 0,-5 4 0,-7 4 0,14-10-3,-21 12 1,0 1 0,1 0 1,0 2-1,-24 24 0,36-31 13,0 0 1,1 1-1,-1 0 0,2 0 0,0 0 0,0 1 0,0 0 0,1 1 1,1-1-1,0 1 0,0-1 0,-3 17 0,7-26-9,0 0 0,-1 1 0,1-1 0,0 1-1,0-1 1,0 0 0,0 1 0,0-1 0,0 1 0,0-1-1,1 0 1,-1 1 0,0-1 0,1 0 0,-1 1 0,1-1 0,-1 0-1,1 1 1,0-1 0,-1 0 0,1 0 0,0 0 0,0 0-1,0 0 1,0 0 0,0 0 0,0 0 0,0 0 0,0 0-1,1-1 1,-1 1 0,0 0 0,0-1 0,1 1 0,-1-1 0,0 1-1,1-1 1,-1 0 0,0 1 0,1-1 0,-1 0 0,1 0-1,-1 0 1,0 0 0,3-1 0,2 1 11,1-1-1,0 0 1,-1 0 0,1-1-1,-1 0 1,1 0 0,-1 0 0,8-5-1,-5 2 0,0-1 0,0-1 0,-1 0 0,0 0 0,0 0 0,11-15 1,35-55 121,-34 46-70,-15 22-38,-4 7-21,-1 1 0,1 0 0,0-1 0,-1 1 0,1 0 1,0-1-1,0 1 0,0 0 0,0 0 0,0 0 0,0 0 0,0 0 1,0 0-1,0 0 0,1 0 0,-1 0 0,0 1 0,1-1 0,0 0 1,0 3 9,-1 0 1,1 0 0,-1 0 0,0 0 0,0 1 0,0-1 0,0 0 0,0 1 0,-1-1 0,1 0 0,-1 1 0,1 3 0,0-2 5,0 2-2,0-1 0,1 0 0,0 0 1,0 0-1,0 0 0,0 0 0,1 0 0,0 0 0,0-1 0,0 1 0,6 5 0,-7-9-7,0 1-1,0 0 1,0-1-1,1 0 1,-1 1-1,0-1 1,0 0-1,1 0 1,-1 0-1,1-1 1,-1 1 0,1-1-1,-1 1 1,1-1-1,-1 0 1,1 0-1,0 0 1,-1 0-1,1 0 1,-1 0-1,1-1 1,-1 1-1,1-1 1,-1 0 0,1 0-1,-1 0 1,3-2-1,10-4 42,-1-2 0,0 1-1,-1-2 1,0 0 0,-1 0 0,0-2-1,0 1 1,-1-1 0,-1-1 0,12-16-1,6-17 68,-17 27 9,20-26 0,-17 34 60,-14 11-189,0 0 1,0 0-1,1 0 0,-1 0 1,0 0-1,0 0 0,1 0 1,-1 0-1,0 0 0,0 0 1,1 0-1,-1 0 0,0 0 1,0 0-1,1 1 1,-1-1-1,0 0 0,0 0 1,1 0-1,-1 0 0,0 1 1,0-1-1,0 0 0,1 0 1,-1 0-1,0 1 0,0-1 1,0 0-1,0 0 0,0 1 1,0-1-1,1 0 0,-1 1 1,3 32 71,-3-24-72,1 38 37,-3-1 0,-2 1 0,-15 73 0,18-115-42,0-1 0,0 1 0,0-1 0,-1 0-1,0 1 1,0-1 0,0 0 0,-1 0 0,-4 5 0,6-8 1,0 0-1,0 0 1,0 0 0,0-1 0,0 1-1,0 0 1,0-1 0,0 1 0,0 0 0,-1-1-1,1 0 1,0 1 0,0-1 0,-1 0-1,1 1 1,0-1 0,-1 0 0,1 0-1,0 0 1,-1 0 0,1-1 0,0 1 0,0 0-1,-1 0 1,1-1 0,0 1 0,0-1-1,-1 1 1,1-1 0,0 1 0,0-1-1,0 0 1,0 0 0,0 1 0,0-1-1,0 0 1,0 0 0,-1-1 0,-4-4 10,0 0 1,1-1 0,0 1-1,0-1 1,0 0-1,1-1 1,-4-9-1,-20-56 107,27 72-114,1 0 0,-1 0 1,1 0-1,0 0 0,0 0 0,-1 0 1,1 0-1,0 0 0,0 0 0,0 0 1,0 0-1,0 0 0,0 0 0,0 0 1,1 0-1,-1 0 0,1-2 0,0 2 0,0 0 0,0 0 0,0 0 0,0 0-1,0 1 1,0-1 0,0 0 0,0 1 0,0-1-1,0 1 1,1-1 0,-1 1 0,0-1 0,1 1-1,1-1 1,4 1-3,1 0 0,-1 0 0,1 0 0,-1 1 0,1 0 0,-1 0 0,0 1 0,0 0 0,14 5 0,23 6-13,-27-11 4,0 0-1,1-2 1,-1 0-1,0 0 1,1-2-1,24-4 1,-32 3 15,0 0-1,0 0 1,0-1 0,0 0 0,0-1 0,-1 0 0,1 0 0,-2-1 0,1 0 0,0-1 0,11-11-1,2-4 11,-16 17-7,-1 0 0,1 0 0,-1 0 0,0-1 1,-1 0-1,1 0 0,-1 0 0,-1-1 0,1 1 0,3-9 0,0 3 26,-4 11 4,-5 7 28,-5 8-51,1 2 0,1-1 1,0 0-1,-3 25 1,-3 3 28,10-38-36,1 0 1,-1 0-1,0 0 1,1 0-1,0 0 0,0 0 1,1-1-1,-1 1 0,1 0 1,0 0-1,0 0 1,3 4-1,-3-3 14,-1-5-17,1 0 0,-1 0 0,0 0 0,0-1 0,1 1 0,-1 0 0,0 0 1,1-1-1,-1 1 0,1 0 0,-1 0 0,1-1 0,-1 1 0,1-1 0,-1 1 0,1 0 1,0-1-1,0 1 0,-1-1 0,1 1 0,0-1 0,-1 0 0,1 1 0,0-1 0,1 1 0,0-1 2,0 0 0,-1 0 0,1 0 0,0-1 0,-1 1 0,1 0 0,0-1 0,-1 1 0,1-1 0,0 1 0,-1-1 0,2 0 0,5-4 17,-1 0 1,1 0 0,10-10-1,-5 5 16,-1-2 1,0 1-1,-1-1 0,0-1 0,14-22 0,3 0 214,-32 68-165,-5 7-109,-1-1 0,-2-1 0,-1 0 0,-22 43 0,27-66-14,-1 0-1,-11 15 1,17-26 31,1-1 1,-1 1-1,0-1 1,0 0-1,0 0 1,-1 0-1,1 0 1,-1-1-1,0 1 1,1-1-1,-1 0 0,0 0 1,-8 2-1,12-4 4,-1 0 0,1 1-1,-1-1 1,1 0 0,-1 0-1,1 0 1,-1 0 0,1 0 0,-1 1-1,1-1 1,-1 0 0,1 0-1,-1 0 1,1-1 0,-1 1-1,1 0 1,-1 0 0,1 0-1,-1 0 1,1 0 0,-1-1-1,1 1 1,-1 0 0,1 0-1,-1-1 1,1 1 0,0 0-1,-1-1 1,1 1 0,-1 0-1,1-1 1,-1 0 0,1 0-1,0 0 1,0 0-1,0 0 1,1 0-1,-1 0 1,0 0-1,0 0 1,1 0-1,-1 0 1,0 0-1,1 0 1,-1 0-1,1 0 1,0-1-1,26-31 26,-12 18 0,0 1-1,1 1 0,1 1 1,0 0-1,1 2 0,0 0 1,1 0-1,21-6 0,16-4 190,91-18 0,-124 34-107,1 0 1,34-1-1,-51 4-81,0 0 0,0-1 0,0 0 0,0 0 0,0-1 0,-1 1 0,10-7 0,-11 7-38,-5 2 1,0 0 0,0 0-1,0 0 1,1 0 0,-1 0-1,0 0 1,0 0 0,0 0-1,1 0 1,-1 0 0,0-1-1,0 1 1,0 0 0,1 0-1,-1 0 1,0 0 0,0 0-1,0 0 1,0-1 0,0 1-1,1 0 1,-1 0 0,0 0-1,0 0 1,0-1 0,0 1-1,0 0 1,0 0 0,0 0-1,0-1 1,0 1 0,0 0-1,1 0 1,-1 0 0,0-1-1,0 1 1,0 0 0,0 0-1,0 0 1,-1-1 0,1 1-1,0 0 1,0 0 0,0 0-1,0-1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3:54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1015 8640,'0'0'3473,"10"-1"-3108,0-1-272,0 0 0,0 0 1,0-1-1,0 0 0,0-1 0,-1 0 0,0-1 0,0 0 0,0 0 0,10-8 0,-5-2 204,-1 0 0,0 0-1,-1-1 1,-1-1 0,-1 0-1,0-1 1,8-22 0,2 0 333,-5 8 82,-2-1-1,11-45 1,8-20 941,-24 71-1066,2-5-393,3 14-2968,-13 17 2749,0 1 0,0 0 0,0 0 1,0 0-1,0 0 0,1 0 0,-1 0 0,0 0 1,0 0-1,0 0 0,0 0 0,0 0 0,1 0 1,-1 0-1,0 0 0,0 0 0,0 0 0,0 0 1,0 0-1,1 0 0,-1 0 0,0 0 0,0 0 1,0 0-1,0 0 0,0 0 0,1 0 0,-1 0 1,0 0-1,0 0 0,0 0 0,0 0 0,0 0 1,0 1-1,1-1 0,-1 0 0,0 0 0,0 0 1,0 0-1,0 0 0,0 0 0,0 1 0,0-1 1,0 0-1,0 0 0,0 0 0,0 0 0,0 0 1,0 1-1,0-1 0,0 0 0,0 0 0,4 16-293,-1 17 340,-7 53 63,-3 1-1,-30 136 0,36-221-78,0 6 22,-1 0 1,0 0-1,-6 12 0,8-18-19,-1-1 0,1 0 0,-1 0 0,1 0 0,-1 0 0,1 0 0,-1 0 0,0 0 0,0 0 0,1 0 0,-1 0 0,0 0 0,0 0 0,0-1 0,0 1 0,0 0 0,0-1 0,0 1 0,0 0 0,0-1 0,0 1 0,-1-1 0,1 0 0,0 1 0,0-1 0,0 0 0,-1 0 0,1 0 0,0 0 0,0 0 0,-1 0 0,1 0 0,-2-1-1,1 1 2,1-1 0,0 0-1,0 0 1,-1 0-1,1 0 1,0 0-1,0 0 1,0 0-1,0 0 1,0 0-1,0-1 1,1 1-1,-1 0 1,0-1-1,0-1 1,-8-23 28,9 26-37,-6-20 50,2 0-1,1 0 0,-2-38 1,5 55-43,0 1 0,1-1 0,0 1 0,-1-1 0,1 1 0,0-1 0,0 1 0,0 0 0,1 0 0,-1-1 0,0 1 0,1 0 0,0 0 0,-1 0 0,1 0 0,3-2 0,-1 0-3,1 1 1,0-1 0,-1 1 0,1 0-1,1 0 1,5-2 0,123-41 8,-109 40-14,-21 6 0,0-1 0,0 0 0,0 1 0,0-2 0,0 1 0,0 0 0,0-1 0,-1 0 0,1 0 0,5-4 0,-19 22-22,-1 1 0,2 0-1,-9 21 1,14-23 15,-1 0 1,2 0-1,0 1 0,1-1 1,0 0-1,1 17 0,1-32 8,0 1-1,0-1 0,0 1 0,0 0 0,0-1 0,0 1 1,0-1-1,0 1 0,0-1 0,0 1 0,0-1 0,0 1 1,1 0-1,-1-1 0,0 1 0,0-1 0,1 1 0,-1-1 0,0 1 1,0-1-1,1 0 0,-1 1 0,1-1 0,-1 1 0,0-1 1,1 0-1,-1 1 0,1-1 0,0 1 0,0-1 1,0 0 0,0 0 0,0 0-1,0-1 1,0 1 0,-1 0-1,1 0 1,0 0 0,0-1 0,0 1-1,0-1 1,0 1 0,-1-1 0,1 1-1,1-2 1,3-1 4,-1-1 0,0 1-1,0-1 1,-1 0 0,5-6 0,-1-2 8,0 1 1,-1-1-1,0-1 1,-1 1-1,-1-1 1,0 0-1,0 0 1,2-22-1,-5 28-7,0-33 74,-1 38-70,0-1 0,-1 1 0,0-1 0,1 1 1,-1-1-1,0 1 0,0 0 0,-1-1 0,1 1 0,0 0 0,-1 0 0,1 0 0,-4-3 0,5 3-14,4 2 3,15 3 5,8 1 13,-16-5-8,0 0 0,0-1 0,0 0 0,0 0 0,-1-1 0,1-1 0,-1 1 0,1-2 1,-1 0-1,12-8 0,11-8 10,48-42 0,-61 46-13,-6 4 6,0 0-1,-1-2 1,0 1 0,-1-2 0,-1 1-1,0-2 1,-2 0 0,0 0 0,0 0-1,-2-1 1,0 0 0,-1-1 0,-1 1-1,0-1 1,-2 0 0,2-29 0,-3 26 5,0 2 22,-1 0 0,-1 0 0,0 0-1,-2 0 1,-7-39 0,9 58-37,0 1 0,0-1 0,-1 0 0,1 1 0,0-1 0,0 0 0,-1 1 0,1-1 0,0 0 0,-1 1 0,1-1 0,-1 1 0,1-1 0,-1 1 0,1-1 0,-1 1 0,1-1 0,-1 1 0,1 0 0,-1-1 0,1 1 0,-1 0 0,0-1 0,1 1-1,-1 0 1,0 0 0,1 0 0,-1-1 0,0 1 0,1 0 0,-1 0 0,0 0 0,1 0 0,-1 0 0,0 0 0,0 1 0,1-1 0,-1 0 0,0 0 0,1 0 0,-1 1 0,1-1 0,-1 0 0,0 0 0,1 1 0,-1-1 0,1 1 0,-1-1 0,1 1 0,-2 0 0,-3 3 10,0 0-1,0 0 1,0 0 0,-5 7 0,0 2-2,0 1-1,1 0 0,0 0 0,1 1 0,1-1 0,-6 20 0,-26 96 45,37-123-49,-8 47 21,2 1 0,2 0-1,2 55 1,2-56-16,1-35-6,0 0 0,2 0 0,0 0 0,1 0-1,8 33 1,-7-45 6,1-1 0,-1 0-1,1 0 1,0 0 0,1-1-1,0 0 1,-1 1 0,2-1 0,8 6-1,-11-9 0,0-1 0,-1 0-1,1 0 1,0-1 0,0 1-1,0 0 1,0-1-1,0 0 1,0 0 0,0 0-1,0 0 1,0 0 0,0-1-1,0 1 1,0-1-1,4-1 1,1 0 27,0-1 0,0-1 0,0 1 0,11-7 0,17-17 94,0-1 0,-2-1 0,-1-2 1,35-41-1,-58 57-60,-9 14-59,-1-1 0,1 1-1,0-1 1,0 1 0,0-1-1,0 1 1,0-1 0,0 1-1,1 0 1,-1-1 0,0 1-1,1 0 1,-1 0 0,0 0-1,1 0 1,-1 0 0,1 1-1,0-1 1,-1 0 0,1 1-1,2-1 1,-3 4 3,-1 0 0,1 0 0,-1 0 0,0 0 0,0 0 0,0 0 0,0 0 1,0 0-1,-1 0 0,0 2 0,-4 21-5,-1-2 1,-2 1 0,-11 26 0,-3 9 57,41-75 263,24-27-324,-7 7 44,-26 24-25,-8 10-19,-1-1-1,1 0 1,-1 0 0,1 1-1,0-1 1,0 1-1,0-1 1,-1 1 0,1 0-1,1 0 1,-1 0 0,2-1-1,-3 3 2,0 0-1,0 0 1,0 0-1,-1 1 1,1-1-1,0 0 0,-1 0 1,1 1-1,-1-1 1,1 0-1,-1 1 1,0-1-1,1 1 1,-1-1-1,0 2 0,0-1 5,4 17-6,0-2 0,1 1 1,1 0-1,11 22 0,-15-38-4,-1 0 0,0 0 1,1-1-1,-1 1 0,1-1 0,0 1 0,-1-1 0,1 1 0,0-1 0,0 0 0,0 0 0,0 0 0,0 0 0,0 0 0,0-1 0,0 1 0,0 0 0,0-1 0,1 0 0,-1 1 0,0-1 1,0 0-1,1 0 0,-1 0 0,0-1 0,0 1 0,0 0 0,0-1 0,1 0 0,-1 1 0,2-2 0,4-1 0,-1 1 1,0-2-1,0 1 0,-1-1 0,1 0 1,-1 0-1,12-10 0,2-7 36,-1-2 0,-1 0-1,-2-1 1,0-1 0,18-37-1,-14 25 62,-19 36-88,-1-1 0,1 1 0,-1 0 0,1 0 0,0 0 0,0-1 0,0 1 1,0 0-1,0 0 0,0 0 0,0 1 0,0-1 0,1-1 0,-1 2-8,-1 0-1,0 0 0,0 0 0,1 0 1,-1 0-1,0 0 0,1 0 1,-1 1-1,0-1 0,0 0 1,1 0-1,-1 0 0,0 0 1,0 1-1,1-1 0,-1 0 0,0 0 1,0 0-1,0 1 0,1-1 1,-1 0-1,0 0 0,0 1 1,0-1-1,0 0 0,0 0 1,1 1-1,-1-1 0,0 0 0,0 0 1,0 1-1,0-1 0,0 0 1,0 1-1,3 39-26,-3-36 24,0-2 0,-4 146-79,2-117 50,-2 0 0,-15 57 0,19-87 30,0 1-1,-1-1 1,1 0-1,0 0 0,-1 1 1,1-1-1,-1 0 1,0 0-1,1 0 0,-1 0 1,0 0-1,0 0 1,1 0-1,-1 0 1,0 0-1,0 0 0,0 0 1,0 0-1,0 0 1,0-1-1,-1 1 0,1 0 1,0-1-1,0 1 1,0-1-1,-1 0 0,0 1 1,0-1 1,1 0-1,-1-1 1,1 1 0,0-1 0,-1 1-1,1-1 1,-1 1 0,1-1 0,0 0-1,0 1 1,-1-1 0,1 0 0,0 0-1,0 0 1,0 0 0,0 0-1,0 0 1,0-1 0,0 1 0,0 0-1,1 0 1,-1-1 0,0-1 0,-3-4 15,0 0 0,1 0-1,0 0 1,1 0 0,-3-10 0,5 14-8,-1 0 0,1 1-1,0-1 1,0 1 0,0-1-1,0 1 1,1-1 0,-1 1-1,1-1 1,-1 1 0,1-1 0,0 1-1,0-1 1,0 1 0,0 0-1,1 0 1,-1-1 0,0 1-1,4-3 1,0-1 14,0 1-1,0 0 1,1 0-1,-1 0 1,1 1 0,9-6-1,-12 9-11,0 0 1,1-1-1,-1 2 0,0-1 0,0 0 1,1 0-1,-1 1 0,0 0 0,1 0 1,-1 0-1,0 0 0,1 0 0,-1 1 1,0-1-1,0 1 0,6 2 0,19 6 62,-12-5 2,0 1 0,26 14 0,-15-4 94,59 22 0,-74-33-138,0-1-1,0 0 1,0-1 0,0 0 0,1-1 0,-1-1 0,0 1 0,16-3 0,-1-3 1,-1 0 0,0-2 0,0-1 0,42-19 0,-32 11-1707,64-43 1,-83 48-12715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0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1 943 4416,'0'0'1937,"8"-13"-1500,2-1-320,1-3 78,1 0 0,15-36 0,50-98 538,-1 5-118,-9 6 49,-48 95-340,17-54 0,-22 57-208,14-53 76,-26 84-126,0 0 0,-1 0 0,0-1 0,0 1-1,-1 0 1,-3-19 0,0 19 167,-1 9-28,-5 15 40,1 0-264,-5 9 48,1 0 1,1 1-1,-9 29 0,5-14-10,4-8-1,-11 51 0,-1 4 1,17-62-9,1 0 1,1 1 0,2 0-1,0 33 1,-1 1 8,2-43-9,0 0 1,1-1 0,1 1 0,1 0 0,6 27 0,-6-35-4,0-1 0,0 1 0,1-1 0,0 0 0,0 0 0,0 0 1,1 0-1,0 0 0,0-1 0,0 1 0,1-1 0,-1 0 0,2 0 0,8 6 1,-10-9-2,0 0 1,0 0-1,0 0 1,1-1-1,-1 0 1,0 0-1,0 0 1,1-1-1,-1 1 1,0-1-1,1 0 1,-1 0-1,1-1 1,-1 1-1,0-1 0,1 0 1,-1 0-1,0 0 1,7-4-1,9-3 17,-2-2-1,34-21 0,-30 17-1,0-1 10,-2-1 0,0-1 0,0 0 0,-2-1 1,22-28-1,-36 41-5,0 0 0,0-1 1,0 1-1,-1-1 1,0 0-1,0 0 0,0 0 1,-1-1-1,0 1 0,0 0 1,-1-1-1,1 0 1,-1-7-1,-1 12-5,-1 1 0,0 0 0,1-1-1,-1 1 1,0 0 0,0 0 0,0 0 0,0 0 0,0 0 0,0 0-1,0 0 1,-1 0 0,1 0 0,0 1 0,0-1 0,-1 0 0,1 1-1,0-1 1,-1 1 0,1-1 0,-1 1 0,1 0 0,-2-1 0,1 1 39,7 0-41,6 0-44,-7 0 19,-1 0 1,0 1 0,1 0-1,-1-1 1,0 1 0,1 0 0,-1 1-1,0-1 1,0 0 0,0 1-1,0 0 1,0 0 0,-1 0 0,1 0-1,0 0 1,-1 0 0,0 1-1,1 0 1,1 3 0,-1-2 3,0 0 0,0 1 0,-1-1 0,1 1 0,-1-1 0,-1 1 0,1 0 0,-1 0 0,1 0 0,-1 0 0,-1 0 0,1 6 0,-2 16 6,1-12-7,-1 1 0,4 18 0,-3-30 7,1-1-1,-1 1 0,1 0 1,0-1-1,0 1 1,1-1-1,-1 0 0,1 1 1,0-1-1,0 0 1,0 0-1,0 0 0,0 0 1,4 4-1,-3-6 1,-1 0 0,0 0 0,0 0 0,1 0 0,-1 0 0,1-1-1,-1 1 1,1-1 0,-1 0 0,1 1 0,-1-1 0,1 0 0,-1-1 0,1 1-1,-1 0 1,1-1 0,4-1 0,41-14 38,-38 11-31,0 0 1,-1-1-1,1 0 0,-1 0 0,0-1 0,-1-1 1,9-8-1,1-4 49,27-39 1,-44 56-49,1 1 0,-1 0-1,1 0 1,0-1 0,0 1 0,0 0 0,0 0-1,4-2 1,-6 4-10,1 0-1,-1 0 1,0 0-1,0-1 1,0 1 0,0 0-1,1 0 1,-1 0-1,0 1 1,0-1-1,0 0 1,0 0-1,0 0 1,1 0 0,-1 0-1,0 0 1,0 0-1,0 0 1,0 0-1,0 0 1,1 0-1,-1 0 1,0 0 0,0 1-1,0-1 1,0 0-1,0 0 1,0 0-1,0 0 1,0 0-1,0 0 1,1 1 0,-1-1-1,0 0 1,0 0-1,0 0 1,0 0-1,0 0 1,0 1-1,0-1 1,0 0 0,0 0-1,0 0 1,-1 17 4,-4 11-4,1-1 1,2 1-1,0-1 0,2 1 0,1-1 0,1 1 0,8 38 1,-10-65-2,0 0 0,0 0 0,0 0 0,1 0 0,-1 0 0,0 0 0,0 0 0,1-1 0,-1 1 0,0 0 0,1 0 0,-1 0 0,1 0 1,-1-1-1,1 1 0,0 0 0,-1-1 0,1 1 0,0 0 0,-1-1 0,1 1 0,0-1 0,0 1 0,0-1 0,-1 1 0,1-1 0,0 1 1,0-1-1,0 0 0,0 0 0,0 1 0,0-1 0,0 0 0,0 0 0,0 0 0,0 0 0,-1 0 0,1 0 0,0 0 0,0-1 0,0 1 1,0 0-1,0 0 0,0-1 0,0 1 0,0 0 0,-1-1 0,1 1 0,0-1 0,0 0 0,0 0 0,5-3 13,0 0-1,0-1 1,0 0 0,-1 0-1,8-9 1,5-11 51,26-43-1,-31 45 31,1 1 1,1 0-1,29-32 1,-41 53 7,-3 6-61,-4 15-29,3-16-6,-48 182 30,30-120-33,14-46-3,-1 5 6,-2 0 0,0-1-1,-1 0 1,-15 27 0,-25 40 60,48-88-60,0-1 1,0 0 0,0 0-1,-1 0 1,1-1 0,0 1 0,-1 0-1,0 0 1,1-1 0,-1 1 0,0-1-1,0 1 1,0-1 0,0 0 0,0 0-1,0 0 1,0 0 0,0 0 0,0 0-1,-1-1 1,1 1 0,0-1-1,-1 1 1,1-1 0,0 0 0,-1 0-1,1 0 1,0 0 0,-1 0 0,1-1-1,0 1 1,0-1 0,-1 1 0,1-1-1,0 0 1,-3-2 0,2 2 3,0 0 0,1-1 0,-1 1 0,1-1 0,0 0 0,0 0 0,-1 0 0,1 0 0,0 0 1,1 0-1,-1-1 0,0 1 0,1-1 0,-1 1 0,1-1 0,0 0 0,0 1 0,0-1 0,0 0 0,0 0 0,1 0 1,-1 1-1,1-1 0,0 0 0,0 0 0,0 0 0,0 0 0,0 0 0,1-3 0,2-3 9,0-1-1,0 2 0,0-1 1,1 0-1,1 1 1,0-1-1,0 1 0,0 1 1,1-1-1,0 1 1,0 0-1,10-8 0,-2 4-1,0 1-1,0 1 1,1 0-1,0 1 1,0 0-1,18-5 1,48-13-35,155-30 1,-145 31-59,-45 11 34,-25 9 15,-16 4 22,-1 0 0,1 0 0,-1 0 0,1-1 0,-1 0 0,0 1 0,0-1 0,1-1 0,-1 1 0,-1-1 0,7-4 0,-7-4-2016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07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4912,'0'0'3065,"12"1"-2869,48 0 158,1-2 0,81-12 0,-4 0 83,135-12 547,-121-8-352,-101 21-334,-32 6-268,-16 5-87,-1 0 0,1 0 0,0 0 0,0 0 0,0 0 0,0 1 0,1-1 0,-1 1 0,0 0 0,0 0 0,0 0 0,0 0 0,0 0 0,6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19.0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14872,'0'0'2721,"17"1"-1780,180 18 1718,-5 5 34,-169-21-2053,9 0-3283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1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1 968 3616,'0'0'2488,"12"-9"-2232,40-33-16,-46 36-179,0 1 0,-1 0 1,1-1-1,-1 0 0,-1-1 0,1 1 1,-1-1-1,4-7 0,3-6 53,27-47 290,-2-1 0,-3-1 0,25-77 0,-58 144-392,5-13 205,0 0 0,-1 0 0,-1 0 0,1-22 0,-3 37 1,-1 0-213,1 0 1,-1 0-1,0 0 0,0 0 0,0 0 1,0 0-1,0 0 0,1 0 1,-1 0-1,0 0 0,0 0 0,0-1 1,0 1-1,1 0 0,-1 1 1,0-1-1,0 0 0,0 0 0,0 0 1,0 0-1,1 0 0,-1 0 0,0 0 1,0 0-1,0 0 0,0 0 1,0 0-1,1 0 0,-1 0 0,0 0 1,0 1-1,0-1 0,0 0 1,0 0-1,0 0 0,0 0 0,0 0 1,0 0-1,1 1 0,-1-1 1,0 0-1,0 0 0,0 0 0,0 0 1,0 1-1,0-1 0,0 0 1,0 0-1,0 0 0,0 0 0,0 0 1,0 1-1,0-1 0,0 0 1,0 0-1,0 0 0,0 0 0,0 0 1,0 1-1,-1-1 0,10 204 397,-2-92-312,-4-66-47,0-10 6,-2-1 0,-1 1-1,-2-1 1,-6 37 0,7-67-28,0 0 1,-1-1-1,0 1 1,1 0-1,-4 4 1,5-8-18,-1-1 0,1 1 1,0-1-1,0 1 0,-1 0 0,1-1 1,-1 0-1,1 1 0,0-1 1,-1 1-1,1-1 0,-1 1 0,1-1 1,-1 0-1,1 1 0,-1-1 1,1 0-1,-1 0 0,1 1 0,-1-1 1,0 0-1,1 0 0,-1 0 1,1 0-1,-1 0 0,1 0 0,-1 0 1,0 0-1,1 0 0,-1 0 0,1 0 1,-1 0-1,0 0 0,1 0 1,-1 0-1,1-1 0,-1 1 0,1 0 1,-1 0-1,1-1 0,-1 1 1,1 0-1,-1-1 0,1 1 0,-1-1 1,1 1-1,-1 0 0,1-1 1,0 1-1,-1-1 0,1 1 0,0-1 1,-1 0-1,-8-10 49,0 0-1,1-1 1,0 0 0,0-1-1,2 1 1,-1-1 0,2 0-1,0-1 1,0 0 0,1 0-1,1 0 1,0 0 0,0-21-1,2 35-50,1 0-1,0 0 1,0-1-1,0 1 0,0 0 1,0 0-1,0 0 1,0-1-1,0 1 1,0 0-1,0 0 1,0-1-1,1 1 0,-1 0 1,0 0-1,0 0 1,0-1-1,0 1 1,0 0-1,0 0 1,0 0-1,1-1 0,-1 1 1,0 0-1,0 0 1,0 0-1,0 0 1,1-1-1,-1 1 1,0 0-1,0 0 0,0 0 1,1 0-1,-1 0 1,0 0-1,0 0 1,0 0-1,1 0 0,-1 0 1,0 0-1,0 0 1,1-1-1,-1 2 1,0-1-1,0 0 1,0 0-1,1 0 0,-1 0 1,0 0-1,0 0 1,1 0-1,13 7 8,-6-2-5,43 15 0,-32-11-2,2 0-1,-1-2 0,1-1 1,0 0-1,1-2 0,22 3 1,-33-6-2,1-1 0,0 0 0,-1-1 0,1 0 0,-1 0 0,1-2 0,-1 1 0,1-1 0,-1-1 0,0 0 0,-1-1 0,1 0 0,-1 0 0,15-11 0,4-5 10,-23 17-5,0 1 0,0-1 0,-1-1 0,1 1 0,-1-1 0,0 0 0,-1 0 0,1 0 0,-1 0 0,0-1 0,4-7 0,-4 4 10,-1 0 0,1 0 0,-2 0-1,1 0 1,1-15 0,-4 21-10,0 1 0,0 0 0,0-1 0,0 1 0,0 0 1,-1-1-1,1 1 0,-1 0 0,0 0 0,1 0 0,-1-1 0,-2-2 0,2 4-2,0 0 0,0-1 0,0 1-1,0 0 1,0 0 0,0 0 0,-1 1 0,1-1-1,0 0 1,0 0 0,-1 1 0,1-1-1,-1 1 1,1-1 0,-1 1 0,1-1-1,0 1 1,-1 0 0,1 0 0,-1 0 0,-2 0-1,-2 1 5,0-1-1,0 2 1,0-1-1,0 1 1,1 0-1,-1 0 1,1 0-1,-1 1 1,1 0-1,0 0 1,0 0-1,0 0 0,0 1 1,0 0-1,1 0 1,-5 6-1,1-1 5,1-1 0,0 1 0,1 0-1,0 1 1,1-1 0,-1 1 0,-6 20-1,10-25-8,1 0 0,0 1 0,0-1 0,0 0 0,0 1 0,1-1 0,0 1 0,0-1 0,0 1 0,1-1 0,0 0 0,0 1 0,0-1 0,1 0 0,-1 1 0,1-1 0,1 0 0,-1 0 0,1-1 0,0 1 0,0 0 0,0-1 0,0 0-1,1 0 1,0 0 0,0 0 0,0 0 0,0-1 0,1 0 0,-1 0 0,1 0 0,0 0 0,-1-1 0,1 0 0,1 0 0,-1 0 0,0 0 0,0-1 0,9 1 0,2-1-1,0-2 0,0 1 0,0-2 0,0 0 0,0-1 0,0-1 0,0 0 0,-1-1 0,0-1 0,16-8 0,8-6 22,-1-2 0,53-41 0,-80 55-11,39-26 23,-46 31-18,0 1 1,1-1-1,0 1 1,-1 1-1,1-1 1,0 1-1,0 0 0,0 0 1,8-1-1,-13 3-14,1-1-1,0 1 1,-1-1 0,1 1-1,-1-1 1,0 1 0,1-1-1,-1 1 1,1 0-1,-1-1 1,0 1 0,1-1-1,-1 1 1,0 0-1,0-1 1,0 1 0,1 0-1,-1-1 1,0 1-1,0 0 1,0 0 0,0 0-1,1 22 13,-5 16 2,-2-1 1,-1 0-1,-24 71 1,-4 15 39,27-92-19,-1-1 0,-2 0 1,0 0-1,-21 34 1,32-64-32,0 0 0,0 0 1,0-1-1,-1 1 1,1-1-1,0 1 1,-1 0-1,1-1 1,-1 1-1,1-1 1,-1 1-1,1-1 0,-1 1 1,1-1-1,-1 1 1,1-1-1,-1 1 1,1-1-1,-1 0 1,0 1-1,1-1 1,-1 0-1,-1 1 0,1-2 4,1 1 0,-1 0 0,1-1-1,-1 1 1,1-1 0,0 1 0,-1-1-1,1 1 1,-1-1 0,1 1 0,0-1-1,-1 1 1,1-1 0,0 1 0,0-1-1,-1 1 1,1-1 0,0 0 0,0 1-1,0-2 1,-2-4 40,1-1 0,0 0 0,1 1 0,0-9 1,23-132 258,-5 40-112,-12 70-136,2 1 0,1 0 0,2 1 0,1 0 1,2 1-1,1 1 0,2 0 0,23-34 1,-29 50-31,2 0 0,-1 1-1,2 1 1,17-15 0,-24 24-26,-1 0 0,1 1-1,0 0 1,1 0 0,-1 1-1,1 0 1,0 1 0,0-1-1,0 1 1,0 1 0,0 0-1,11-2 1,-16 4-8,1 0 0,0 1 1,-1-1-1,1 1 0,0-1 1,-1 1-1,1 0 0,-1 1 0,1-1 1,-1 0-1,0 1 0,1 0 0,-1 0 1,0 0-1,0 0 0,0 0 1,-1 1-1,1-1 0,-1 1 0,1 0 1,-1 0-1,4 6 0,3 6-12,0 0 0,-1 0-1,8 25 1,-13-32 7,0-1 3,-1 0 0,1 0 0,-2 0 1,1 1-1,-1-1 0,0 0 0,0 1 0,-1-1 0,0 1 1,0-1-1,-1 1 0,-2 9 0,2-12 2,-1 1 0,0-1-1,-1 1 1,1-1 0,-1 0-1,0 0 1,0 0 0,-1 0-1,0-1 1,1 1 0,-1-1-1,-1 0 1,1 0 0,-1-1-1,1 1 1,-7 3 0,5-5 4,1 1 1,-1-1-1,1-1 1,-1 1-1,0-1 1,1 0-1,-1 0 1,0 0-1,0-1 1,0 0-1,0 0 1,1-1-1,-9-1 1,1 0 6,1-1 1,-1 0-1,1-1 1,-22-10-1,32 13-6,-17-10 72,19 11-72,-1 0-1,1 0 1,0-1-1,0 1 0,0 0 1,-1 0-1,1 0 1,0 0-1,0-1 1,-1 1-1,1 0 1,0 0-1,0 0 0,0-1 1,0 1-1,0 0 1,-1 0-1,1-1 1,0 1-1,0 0 0,0-1 1,0 1-1,0 0 1,0 0-1,0-1 1,0 1-1,0 0 1,0-1-1,0 1 0,0 0 1,0 0-1,0-1 1,0 1-1,0 0 1,0 0-1,0-1 1,0 1-1,1 0 0,-1 0 1,0-1-1,0 1 1,0 0-1,0 0 1,1-1-1,-1 1 0,0 0 1,0 0-1,0 0 1,1-1-1,-1 1 1,0 0-1,0 0 1,1 0-1,-1 0 0,0 0 1,1 0-1,-1 0 1,0-1-1,0 1 1,1 0-1,-1 0 1,9-1 5,-1 0 0,0 0 0,1 0 0,-1 1 0,1 1 1,-1-1-1,0 1 0,1 1 0,8 2 0,0-1 8,37 7 16,-26-4-38,1-2-1,55 3 1,-62-8-2,0 0-1,-1-2 1,1-1-1,-1 0 1,1-2-1,-1 0 0,-1-1 1,1-1-1,-2-1 1,1-1-1,-1-1 1,0 0-1,-1-2 1,18-15-1,-19 17 6,-15 10 9,0 0 0,0 0 0,0 0 0,0-1 0,0 1-1,0 0 1,0-1 0,-1 1 0,4-4 0,-5 4-3,0 1 0,0 0 1,0-1-1,0 1 0,1 0 0,-1 0 0,0-1 0,0 1 0,0 0 1,1-1-1,-1 1 0,0 0 0,1 0 0,-1 0 0,0-1 0,1 1 1,-1 0-1,0 0 0,1 0 0,-1 0 0,0-1 0,1 1 1,-1 0-1,0 0 0,1 0 0,-1 0 0,0 0 0,1 0 0,-1 0 1,1 0-1,-1 0 0,1 1 0,7 10 48,1 30-56,-6-28-22,-1-1 7,-5-9 13,-12-15 18,6 3 2,-6-4 3,0 1 0,-1 0 0,0 1 0,-29-14 0,44 24-16,0 1 1,1 0-1,-1-1 0,0 1 1,0 0-1,0 0 0,0 0 1,0 0-1,0 0 0,0 0 1,0 0-1,1 0 0,-1 0 1,0 0-1,0 0 0,0 0 0,0 1 1,0-1-1,0 0 0,1 1 1,-1-1-1,0 1 0,-1 0 1,0 1-1,0-1 1,1 1-1,-1 0 0,0 0 1,1 0-1,0 0 1,-1 0-1,1 0 1,-1 3-1,0 1-4,-1 0 0,1 0 1,1 0-1,-1 0 0,1 0 0,-1 11 1,3-6-7,0 0 1,0 0 0,1-1 0,1 1-1,0 0 1,0-1 0,1 0 0,9 19 0,-9-22-1,-1-1 0,1 0 0,0 0 0,0-1 0,1 1 1,0-1-1,0 0 0,0 0 0,0 0 0,1-1 0,0 0 0,0 0 1,0 0-1,13 5 0,-17-8 7,1-1 0,-1 1 1,1-1-1,-1 1 0,1-1 0,-1 0 1,1 0-1,0 0 0,-1 0 1,1 0-1,-1 0 0,1-1 0,-1 0 1,1 1-1,-1-1 0,5-2 0,-3 1 3,-1-1-1,1 1 0,-1-1 1,0 1-1,0-1 0,0 0 1,0-1-1,0 1 0,3-5 0,2-6 10,-1 0 0,0-1-1,-1 1 1,6-22-1,-8 21 15,0 0-1,-1-1 0,-1 0 1,0 1-1,-1-1 1,-1 0-1,0 0 0,-2 0 1,-5-29-1,4 55 127,1 10-168,2-11 14,1 0 1,1 0-1,-1 0 1,2 0-1,-1 0 1,1 0-1,7 14 1,36 58-46,-35-63 26,-9-13 17,1-1-1,-1 0 1,1 0-1,0 0 0,0 0 1,0 0-1,1-1 1,0 0-1,-1 1 1,7 3-1,-7-6 4,-1 0-1,1-1 0,0 1 0,0 0 0,0-1 1,0 1-1,0-1 0,0 0 0,0 0 1,0 0-1,0-1 0,0 1 0,0-1 1,0 1-1,0-1 0,-1 0 0,1 0 1,3-2-1,6-2 11,1-2 0,-1 0 0,0 0 0,-1-1 0,0 0 0,0-1 0,-1 0 0,0-1 0,-1 0 0,0-1 0,14-22 1,-9 11 25,0-1 1,-2-1-1,-2 0 1,0 0-1,9-35 1,-11 31 14,-4 17 2,0-1 0,-1 0 1,-1 0-1,2-19 0,-4 30 0,-3-2 23,3 3-71,0 1-1,0-1 1,0 0 0,0 0 0,0 0 0,0 0 0,0 0 0,0 0 0,0 0 0,0 0 0,0 0-1,0 0 1,0 0 0,0 1 0,0-1 0,0 0 0,0 0 0,0 0 0,0 0 0,-1 0-1,1 0 1,0 0 0,0 0 0,0 0 0,0 0 0,0 0 0,0 0 0,0 0 0,0 0 0,0 0-1,0 0 1,0 0 0,0 0 0,0 1 0,-1-1 0,1 0 0,0 0 0,0 0 0,0 0 0,0 0-1,0 0 1,0 0 0,0 0 0,0 0 0,0-1 0,0 1 0,0 0 0,-1 0 0,1 0-1,0 0 1,0 0 0,0 0 0,-4 4 32,3-4-33,0 1 0,1 0 1,-1-1-1,0 1 0,0 0 0,0 0 1,1-1-1,-1 1 0,0 0 0,1 0 1,-1 0-1,1 0 0,-1 0 0,1 0 0,-1 0 1,1 0-1,0 0 0,-1 2 0,2 25-50,6 31 0,1 18 21,-6-53 28,0-1-1,1 0 0,9 30 0,-10-46-7,0 0 0,1 0-1,0-1 1,1 1-1,0 0 1,0-1-1,0 0 1,1 0-1,-1 0 1,1-1-1,12 11 1,-14-14 10,1 1 0,0-1 0,0 1-1,0-1 1,0 0 0,0 0 0,0-1 0,0 1 0,1-1 0,-1 0 0,1 0 0,-1 0 0,1-1 0,-1 0 0,1 0 0,-1 0 0,1 0-1,-1-1 1,1 1 0,-1-1 0,6-2 0,10-6 13,0 0 1,-1-1-1,0-1 0,-1-1 0,28-23 1,22-14 70,-11 4 2,-41 31-29,0 1 1,21-12-1,-33 23-44,0 0 0,0 0-1,0 1 1,0 0 0,0-1-1,0 2 1,0-1 0,0 0-1,1 1 1,-1 0 0,0 0-1,0 0 1,0 0-1,5 2 1,-7-2-16,1 1-1,-1-1 1,0 1 0,0 0-1,1 0 1,-1 0 0,0 0-1,0 0 1,0 0 0,0 1-1,0-1 1,0 1 0,0-1-1,-1 1 1,1 0 0,-1 0-1,1-1 1,-1 1 0,1 0-1,-1 0 1,0 1 0,0-1-1,0 0 1,0 0 0,0 5-1,-1-7 3,0 1-1,0 0 0,0-1 0,0 1 1,0 0-1,-1-1 0,1 1 0,0-1 0,0 1 1,-1-1-1,1 1 0,-1 0 0,1-1 0,0 1 1,-1-1-1,1 0 0,-1 1 0,1-1 0,-1 1 1,1-1-1,-1 0 0,1 1 0,-1-1 0,0 0 1,1 0-1,-1 1 0,1-1 0,-2 0 1,-23 8-23,18-6 20,-4 1 4,-13 4 10,0 0 0,1 2 0,-29 14 0,46-20-9,1 0-1,0 0 0,-1 1 1,2 0-1,-1 0 1,0 0-1,1 0 1,-1 1-1,1-1 0,0 1 1,1 0-1,-1 0 1,1 1-1,0-1 1,1 1-1,-1-1 1,1 1-1,0 0 0,-1 6 1,2-9-4,1 0 1,0 0 0,0 0-1,0 0 1,0-1-1,0 1 1,0 0 0,1 0-1,-1 0 1,1-1-1,0 1 1,0 0-1,0-1 1,0 1 0,1 0-1,-1-1 1,1 0-1,-1 1 1,1-1 0,0 0-1,0 0 1,0 0-1,0 0 1,0 0 0,0 0-1,1-1 1,-1 1-1,1-1 1,-1 1 0,1-1-1,-1 0 1,1 0-1,0 0 1,-1 0-1,1-1 1,0 1 0,0-1-1,0 0 1,0 0-1,-1 0 1,1 0 0,0 0-1,0 0 1,0-1-1,-1 1 1,1-1 0,0 0-1,0 0 1,-1 0-1,1 0 1,4-3-1,7-7 9,0 0 0,-1-1-1,0 0 1,-1-1 0,0 0-1,15-24 1,-15 20 10,-1-2 1,13-30-1,9-14 191,-33 63-206,0 0 0,0 0-1,0 0 1,0 0 0,0 0 0,0 0 0,1 0-1,-1-1 1,0 1 0,0 0 0,0 0-1,0 0 1,0 0 0,0 0 0,1 0-1,-1 0 1,0 0 0,0 0 0,0 0 0,0 0-1,1 0 1,-1 0 0,0 0 0,0 0-1,0 0 1,0 0 0,0 0 0,1 0 0,-1 0-1,0 0 1,0 0 0,0 0 0,0 1-1,0-1 1,0 0 0,1 0 0,-1 0-1,0 0 1,0 0 0,0 0 0,0 0 0,0 0-1,0 1 1,0-1 0,0 0 0,1 0-1,-1 0 1,0 1 0,8 11 23,5 18-26,-13-30 2,8 22-10,33 70-82,-36-83 72,0 0 0,1 0 0,0 0 1,1-1-1,0 1 0,0-2 0,12 10 0,-16-14 18,0-1 0,0-1-1,1 1 1,-1 0 0,1-1-1,-1 0 1,1 0-1,-1 0 1,1 0 0,0 0-1,-1-1 1,1 0-1,0 1 1,0-1 0,-1-1-1,1 1 1,0-1 0,0 1-1,-1-1 1,1 0-1,0 0 1,-1-1 0,1 1-1,-1-1 1,4-2 0,2-1 4,-2 0 0,1 0 1,0 0-1,-1-1 1,0-1-1,-1 1 1,1-1-1,-1 0 1,7-11-1,6-14 19,-1-1 1,-1-1-1,-2 0 0,-2-1 1,-1-1-1,-2 0 0,7-42 1,14-135 104,-14 90-37,-16 114-84,4-19 31,-2 0 0,0 0 0,-3-40-1,-5 50 20,4 18-56,1 0 1,0 0 0,0 0-1,0 0 1,-1 0 0,1-1-1,0 1 1,0 0 0,0 0-1,-1 0 1,1 0-1,0 0 1,0 0 0,-1 0-1,1 0 1,0 0 0,0 0-1,-1 0 1,1 0 0,0 0-1,0 0 1,0 0-1,-1 0 1,1 0 0,0 0-1,0 0 1,-1 0 0,1 0-1,0 0 1,0 1 0,0-1-1,-1 0 1,1 0-1,0 0 1,0 0 0,0 1-1,-1-1 1,-1 2-3,0 1 0,0 0 0,0 0 0,1 0 0,-1 0 0,0 0 0,1 0 0,-1 4 0,-9 29-33,2 0-1,1 0 1,2 1 0,1 0 0,1 53 0,21 190-355,-9-195 279,-7-75 95,0-1 0,0 1-1,1 0 1,0-1 0,1 1 0,0-1 0,1 0 0,0 0 0,0 0 0,8 11-1,-12-19 17,1 0 0,0-1-1,0 1 1,0 0-1,0-1 1,0 1 0,0-1-1,0 1 1,0-1-1,0 0 1,0 1 0,0-1-1,0 0 1,0 0-1,0 0 1,0 0-1,0 0 1,1 0 0,-1 0-1,0 0 1,0 0-1,0 0 1,0-1 0,0 1-1,0 0 1,0-1-1,0 1 1,0-1-1,0 1 1,0-1 0,0 1-1,1-2 1,4-2 8,-1 1 0,0-1 0,0 0 0,6-8 0,2-2 15,-2-2 1,0 1-1,9-20 1,-7 13 24,18-24 1,-17 26-7,-8 12-7,0-1 0,1 1 1,0 0-1,0 1 0,8-7 0,-15 14-32,0 0 1,1-1-1,-1 1 0,0 0 0,1 0 0,-1 0 1,0 0-1,0 0 0,1-1 0,-1 1 1,0 0-1,1 0 0,-1 0 0,0 0 0,1 0 1,-1 0-1,0 0 0,0 0 0,1 0 1,-1 0-1,0 0 0,1 0 0,-1 0 0,0 0 1,1 1-1,-1-1 0,0 0 0,0 0 1,1 0-1,-1 0 0,0 0 0,0 1 0,1-1 1,-1 0-1,0 0 0,0 1 0,1-1 1,-1 0-1,0 0 0,0 1 0,0-1 0,0 0 1,1 0-1,-1 1 0,0-1 0,0 0 1,0 1-1,0-1 0,0 0 0,0 0 0,0 1 1,4 21 15,-4-16-13,2 18-16,-2 34 0,-1-34-26,3 40 0,-1-56 23,1-1-1,-1 1 1,1-1 0,0 0 0,1 1-1,0-1 1,0 0 0,1-1-1,5 11 1,-7-15 8,0 0-1,-1 0 0,1 0 1,0-1-1,0 1 1,0 0-1,0 0 1,0-1-1,1 0 1,-1 1-1,0-1 1,1 0-1,-1 0 0,1 0 1,-1 0-1,4 0 1,-1-1 0,0 1 0,-1-1 1,1 0-1,0 0 1,0-1-1,0 1 0,-1-1 1,8-2-1,1-2 1,1-1 1,-1 0-1,0 0 0,23-17 0,-7 2 39,0-1 0,45-46-1,-38 23 170,-41 53-181,1-1-1,-1 1 0,2 0 1,-1 0-1,-3 15 0,-16 62 84,22-81-111,1 1 0,-1 0 0,1-1 0,0 1 0,0 0 0,0-1 0,2 8 0,-2-10 3,1 0 0,-1 0 0,1-1 0,-1 1 0,1 0-1,0 0 1,0-1 0,0 1 0,0 0 0,0-1-1,1 1 1,-1-1 0,0 1 0,1-1 0,-1 0 0,1 0-1,-1 1 1,1-1 0,-1 0 0,1-1 0,2 2-1,-2-1 5,1 0-1,-1 0 0,1-1 0,-1 1 1,1-1-1,-1 1 0,1-1 0,0 0 1,-1 0-1,1 0 0,-1 0 0,1-1 1,0 1-1,-1-1 0,1 1 0,-1-1 1,1 0-1,-1 0 0,0 0 0,1-1 1,-1 1-1,0 0 0,0-1 0,0 1 0,0-1 1,0 0-1,0 0 0,3-3 0,-1 0 10,-1 1-1,1-1 0,-1 0 0,0 1 1,0-2-1,0 1 0,-1 0 0,0 0 1,0-1-1,0 1 0,-1-1 0,1 0 0,-1 0 1,-1 1-1,1-1 0,-1 0 0,0 0 1,-2-10-1,1 7 7,-1 0-1,0 0 1,0 1 0,-1-1 0,0 1 0,0 0-1,-1 0 1,0 0 0,-1 0 0,0 1 0,-10-13-1,14 19-6,-1-1 0,0 1-1,0-1 1,0 1-1,0 0 1,0 0 0,0 0-1,-3-1 1,4 1-6,0 1-1,0 0 1,0-1 0,1 1 0,-1 0 0,0 0 0,0 0-1,0 0 1,0 0 0,0 0 0,1 0 0,-1 0 0,0 0-1,0 0 1,0 0 0,0 0 0,0 1 0,1-1 0,-1 0 0,0 1-1,0-1 1,1 1 0,-1-1 0,0 1 0,0-1 0,1 1-1,-1-1 1,1 1 0,-1 0 0,0 0 0,1 0-6,0-1 1,0 1-1,1-1 1,-1 1-1,0-1 1,0 1-1,1-1 1,-1 1 0,0-1-1,1 1 1,-1-1-1,1 0 1,-1 1-1,0-1 1,1 1-1,-1-1 1,1 0-1,-1 0 1,1 1-1,-1-1 1,1 0-1,-1 0 1,1 1-1,-1-1 1,1 0-1,0 0 1,-1 0-1,1 0 1,-1 0 0,1 0-1,0 0 1,24 6-21,-23-6 20,56 9-12,-42-8 10,0 1 0,-1 1 0,0 0 0,1 1 0,-1 1 0,-1 0-1,28 14 1,-39-18 2,0 1 0,-1-1 0,1 1 0,-1 0 0,1 0 0,-1 0 0,0 0-1,0 0 1,0 0 0,0 1 0,0-1 0,0 1 0,0-1 0,-1 1-1,0-1 1,1 1 0,-1 0 0,0 0 0,0 0 0,-1 0 0,1 0 0,-1 0-1,1 0 1,-1 5 0,2 13-28,-3 39 0,0-20 26,1-39 29,3-3-17,-1 0 0,0 1-1,0-1 1,0 0-1,0 0 1,-1 0-1,1-1 1,-1 1-1,1 0 1,-1 0-1,2-4 1,0 1 4,17-31 50,-15 25-30,0 1-1,1 0 1,0 0 0,0 0 0,1 1 0,0 0-1,1 1 1,14-13 0,-20 20-21,0 0-1,1 0 0,-1 0 1,1 0-1,0 1 1,-1-1-1,1 1 0,-1-1 1,1 1-1,0 0 1,-1 0-1,1 0 0,0 1 1,-1-1-1,1 1 1,-1-1-1,1 1 1,0 0-1,-1 0 0,0 0 1,1 0-1,-1 0 1,0 1-1,1-1 0,-1 1 1,3 2-1,6 5-15,1 1-1,-2 0 0,13 14 1,-10-8-3,1 0 0,1-1 0,0-1 0,24 17 0,-28-23-25,9 7 11,-20-14 23,0-1-1,1 0 0,-1 0 1,1 0-1,-1 0 0,0 1 1,1-1-1,-1 0 0,1 0 1,-1 0-1,1 0 0,-1 0 1,0 0-1,1 0 0,-1 0 1,1 0-1,-1 0 0,0 0 1,1 0-1,-1-1 0,1 1 0,-1 0 1,0 0-1,1 0 0,-1 0 1,1-1-1,-1 1 0,0 0 1,1 0-1,-1-1 0,0 1 1,0 0-1,1-1 0,-1 1 1,0 0-1,0-1 0,1 1 1,-1 0-1,0-1 0,0 1 1,0-1-1,0 1 0,1 0 0,-1-1 1,3-10-28,-1-1 0,1 1 0,-2 0-1,0-1 1,0 1 0,-1 0 0,0-1 0,-3-18 0,-1 8-769,-1 0 0,-1 0 0,-9-21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1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8536,'0'0'88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1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5824,'0'0'0,"81"-10"-312,-9 4 216,15-2 360,10 2 8,3 8-8,-5 4 8,-10 0 0,-7 6-8,-11 2-48,-11-8 0,11-6-56,-1-6 0,-5-8-112,-3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1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201 414 3912,'0'0'3666,"-11"-5"-3427,-36-16 2,43 20-194,0 0-1,-1 0 0,1 0 0,0 1 1,0-1-1,-1 1 0,1 0 0,0 0 1,0 1-1,-1-1 0,1 1 0,0 0 1,-6 2-1,0 1 108,0 0-1,0 1 1,-12 8 0,15-8-19,5-4-104,1 0 1,-1 1 0,1-1-1,-1 0 1,1 1-1,0 0 1,0-1 0,0 1-1,0 0 1,0-1 0,0 1-1,0 0 1,1 0-1,-1 0 1,0 0 0,1 0-1,0 0 1,-1 0 0,1 0-1,0 0 1,0 0-1,0 0 1,1 3 0,-1-2-7,1 1 0,-1-1 0,1 0 0,0 1 0,0-1 0,0 0 0,0 0 1,1 0-1,-1 0 0,1 0 0,0 0 0,0 0 0,2 3 0,1-3 6,0 1 0,0-1 0,1 0-1,-1 0 1,1 0 0,-1-1-1,1 0 1,0 0 0,0 0 0,0-1-1,0 0 1,0 0 0,10 0 0,8-1 69,-1 0 1,28-5-1,-42 4-53,0 0 0,1-1 0,-1 0-1,0 0 1,0-1 0,-1 0-1,1-1 1,-1 0 0,1 0 0,-1-1-1,0 0 1,-1 0 0,1-1-1,-1 0 1,0 0 0,-1-1 0,0 0-1,0 0 1,0 0 0,-1-1 0,5-8-1,-8 12-19,-1 1 0,0-1 1,0 1-1,0-1 0,-1 0 0,1 1 0,-1-1 0,0 0 0,0 0 0,0 1 0,0-1 0,-1 0 0,1 0 0,-1 1 1,0-1-1,0 1 0,-1-1 0,1 1 0,-1-1 0,-2-3 0,-1-2 15,0 1-1,0 0 1,-1 0-1,0 1 1,-1-1 0,-10-8-1,-21-11 174,37 26-208,-1 0 0,1 0 0,0 0 0,-1 0 0,1 1 0,0-1 0,-1 0 0,1 1 0,-1-1 0,1 1 0,-1 0 0,1-1 0,-1 1 0,0 0 0,1 0 0,-1 0-1,1 0 1,-1 0 0,1 0 0,-1 1 0,0-1 0,1 0 0,-1 1 0,1-1 0,-3 2 0,4-2-6,0 1 0,-1-1 0,1 1 0,0-1 1,0 1-1,-1 0 0,1-1 0,0 1 0,0-1 0,0 1 0,0-1 0,0 1 0,0-1 0,0 1 0,0 0 0,0-1 0,0 1 0,0-1 0,0 1 0,0-1 0,0 1 0,0 0 0,1-1 0,-1 1 0,0-1 1,0 1-1,1-1 0,-1 1 0,0-1 0,1 1 0,-1-1 0,0 0 0,1 1 0,-1-1 0,1 1 0,-1-1 0,1 0 0,-1 1 0,1-1 0,-1 0 0,1 0 0,0 1 0,24 12 5,-18-10-6,1 0 0,0 0 1,0-1-1,-1 0 0,2-1 0,-1 0 1,0 0-1,0-1 0,0 1 0,0-2 1,0 1-1,1-1 0,-1-1 1,0 1-1,0-1 0,-1-1 0,1 0 1,0 0-1,-1 0 0,0-1 0,1 0 1,-2 0-1,1-1 0,0 0 0,5-5 1,0-2 6,0 0 0,-1 0 0,0-1 0,14-25 0,-20 30-2,0-1 1,-1 0 0,-1 0-1,1 0 1,-1 0-1,-1-1 1,0 1-1,0-1 1,0-12-1,1-2 38,-2 20-18,0 0 0,0-1 0,-1 1 0,0-1-1,0-8 1,0 13-23,0 0 0,0 0 1,0 0-1,0 0 0,0 0 0,0 1 0,0-1 0,-1 0 0,1 0 0,0 0 0,0 0 0,0 0 0,0 0 0,0 0 1,0 0-1,0 0 0,0 0 0,-1 0 0,1 0 0,0 0 0,0 0 0,0 0 0,0 1 0,0-1 0,0 0 1,-1 0-1,1 0 0,0 0 0,0 0 0,0 0 0,0-1 0,0 1 0,0 0 0,0 0 0,-1 0 0,1 0 0,0 0 1,0 0-1,0 0 0,0 0 0,0 0 0,0 0 0,0 0 0,-1 0 0,1 0 0,0 0 0,0-1 0,0 1 1,0 0-1,0 0 0,0 0 0,0 0 0,0 0 0,0 0 0,0 0 0,0-1 0,-7 18 41,5-11-37,-40 110 0,4 2 1,-23 134-1,57-232-7,-39 163-32,34-150 16,-2-1 0,-2 0 0,-21 40 1,22-50-11,-1 0 1,-1 0-1,0-1 1,-31 31 0,38-46 108,9-12-21,13-17 2,0 8-36,0 1-1,2 0 0,-1 2 0,2 0 1,19-11-1,102-46 136,-111 57-122,5-2 67,2 1 0,56-13-1,72-5 14,-154 29-451,-1 0 0,1 0-1,0-1 1,-1 0 0,10-6-1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2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0 895 4312,'0'0'3624,"6"-10"-3495,0 0-103,2-5 105,1 0 1,1 0-1,15-17 0,-13 19 12,2 0 0,0 1 0,0 0 0,1 2 0,30-18 0,-18 13-8,-22 10-52,1 2 0,1-1 1,-1 1-1,0 0 0,1 0 1,0 1-1,-1 0 0,13-3 0,-6 3 72,12-1 176,-25 3-321,1 0 1,0 0-1,-1 1 1,1-1-1,0 1 1,-1-1-1,1 0 1,0 1-1,-1-1 1,1 1-1,-1-1 1,1 1-1,-1-1 1,1 1-1,-1 0 1,1-1-1,-1 1 1,1 0-1,-1-1 1,0 1-1,1 0 1,-1 0-1,0-1 1,0 1-1,0 0 1,0 0-1,0-1 1,1 1-1,-1 0 1,0 0-1,-1 0 1,1 18 65,-1 1 0,-1-1 0,0 0 0,-8 26 0,4-22-9,2 0 0,-2 31 0,5-30 7,2 1-1,1-1 1,4 25 0,-5-45-60,0 0 0,0-1 0,1 1 0,-1-1 0,1 0 0,0 1 0,0-1 0,0 0 0,0 0 0,0 0 0,1 0 0,0-1 0,-1 1 0,1-1 0,0 1 0,0-1 0,0 0 0,0 0 0,1 0 0,-1-1 0,0 1 0,1-1 0,0 0 0,-1 0 0,1 0 0,-1 0 0,7 0 0,-2 0 14,-1-1 0,0 1 0,0-1 0,1-1 0,-1 1-1,0-1 1,0-1 0,0 1 0,0-1 0,0 0 0,0-1 0,0 0-1,8-5 1,0-2 30,-1-1 0,0-1 0,-1 0 0,-1 0-1,21-27 1,-14 12 58,-1 0-1,18-39 1,-27 47 8,-1 0 0,-1-1 0,0 0 0,-2-1 0,0 1 0,-2-1 1,0 0-1,0-31 0,2 45-40,4 3-85,0 1 0,0 0 0,0 0 0,0 1 1,0 0-1,0 1 0,1 0 0,-1 0 0,1 1 0,-1 0 0,11 2 1,13 3-21,58 17 0,-36-8 8,87 23-70,-121-31 74,1-1 0,-1-1 0,1 0 0,-1-2 0,1-1 0,0-1 0,25-2 0,-30 1 7,6-1 3,-22 0 7,-5 0 12,-6 0 16,-4 3-21,1 0 0,-1 1 1,1 0-1,-1 1 1,1 1-1,0 0 1,0 1-1,1 0 1,-1 1-1,1 0 1,0 1-1,1 0 1,0 1-1,0 0 1,0 1-1,1 1 0,1-1 1,-1 1-1,2 1 1,-1 0-1,1 0 1,1 1-1,0-1 1,-9 24-1,15-30-11,-1 1 0,1 0 0,0 0 0,0 0 0,1 0 0,0 0 0,0 0 1,0 0-1,1 0 0,0 0 0,0 0 0,1-1 0,-1 1 0,1 0 0,0-1 0,1 1 0,-1-1 0,7 9 0,-7-10 1,0-1-1,1 0 1,0 0-1,-1 0 1,1 0 0,0-1-1,0 1 1,1-1-1,-1 1 1,0-1-1,1 0 1,0-1 0,-1 1-1,1-1 1,0 1-1,0-1 1,-1 0 0,1 0-1,0-1 1,0 1-1,0-1 1,0 0 0,0 0-1,0 0 1,0-1-1,0 1 1,0-1 0,0 0-1,5-2 1,4-2 14,0 0 0,-1-1 0,0-1-1,0 0 1,0 0 0,-1-2 0,0 1 0,-1-1 0,0-1 0,0 1 0,-1-2 0,0 1-1,11-20 1,-10 13 22,0 0-1,-2 0 1,0-2-1,-1 1 1,0-1-1,-2 1 1,0-2-1,-2 1 1,3-21-1,-8 7 166,-1 29 17,-1 20-116,3-1-109,2 0 0,0 0 0,0 0 0,1 0 0,1 0 0,1-1 0,0 1 0,0-1 0,13 25 0,-14-33-9,1 0 0,0-1 0,0 1 0,0-1 0,1 1 0,0-1 0,0-1 0,0 1 0,0-1 0,1 0 0,9 6 0,-12-9 7,0 1-1,0 0 1,1-1-1,-1 0 1,0 0 0,1 0-1,-1 0 1,1 0 0,-1-1-1,1 1 1,-1-1 0,1 0-1,-1 0 1,1-1-1,-1 1 1,1-1 0,-1 1-1,1-1 1,-1 0 0,1 0-1,-1-1 1,0 1 0,0-1-1,4-2 1,2-2 1,15-11 34,29-26 0,-46 36-18,0 0 0,0-1 0,-1 1 0,0-1 0,0-1 0,-1 1 0,7-17 0,-9 18-3,19-54 124,-21 59-121,0-2 1,-1 1 0,1 0 0,-1 0 0,1 0-1,-1 0 1,0 0 0,0 0 0,0 0 0,-1-1-1,1 1 1,-1 0 0,0 0 0,0 0 0,0 0-1,-1-3 1,1 6-11,1-1 0,0 1 0,0 0 0,0 0 0,0 0 0,-1-1 0,1 1 0,0 0 0,0 0 0,0-1 0,0 1 0,0 0 0,0 0 0,0-1-1,-1 1 1,1 0 0,0 0 0,0-1 0,0 1 0,0 0 0,0-1 0,0 1 0,0 0 0,0 0 0,1-1 0,-1 1 0,0 0 0,0 0 0,0-1 0,0 1 0,0 0 0,0 0 0,0-1 0,1 1 0,-1 0 0,0 0-1,0 0 1,0-1 0,1 1 0,-1 0 0,0 0 0,0 0 0,0 0 0,1 0 0,-1-1 0,0 1 0,0 0 0,1 0 0,-1 0 0,0 0 0,0 0 0,1 0 0,-1 0 0,0 0 0,1 0 0,-1 0 0,0 0 0,0 0 0,1 0-1,-1 0 1,16 1 12,22 7-32,-30-6-3,1-1 0,0 2 1,-1-1-1,13 6 1,-18-6 10,1 0 0,-1 0 0,0 0 0,0 1 0,0-1 0,0 1 0,0 0 0,0 0 0,-1 0 0,0 0 1,1 0-1,-1 0 0,3 7 0,-2-1-12,1 0-1,-1 0 1,-1 0 0,0 0 0,0 0-1,0 13 1,-1 60-131,-1-47 90,0-28 53,1 0-1,-1-1 0,1 1 1,1 0-1,0-1 0,-1 1 1,2-1-1,-1 1 1,1-1-1,0 0 0,0 0 1,1 0-1,8 9 1,-11-13 7,1-1 1,0 0 0,0 0 0,0 0-1,-1-1 1,1 1 0,0 0 0,0-1-1,0 1 1,1-1 0,-1 0 0,0 0 0,0 1-1,0-1 1,0-1 0,2 1 0,2-1 3,0 1 0,-1-1 1,1 0-1,-1-1 0,7-2 1,0-2 6,0-1 0,0 0 0,-1-1 1,0 0-1,0-1 0,-1 0 0,16-18 1,60-83 97,-83 107-103,61-77 176,-61 74-99,-3 5-30,2 6-33,-1-2-21,4 17 16,0 1-18,2 0 0,10 25 1,-14-40 3,1 1 1,-1 0 0,1-1-1,1 0 1,-1 0-1,1 0 1,0-1 0,0 0-1,1 0 1,10 8 0,-5-7-5,1 1 1,-1-2-1,2 1 1,-1-2-1,0 1 1,1-2 0,0 0-1,0 0 1,0-1-1,0-1 1,0 0 0,0-1-1,0 0 1,0-1-1,21-4 1,2-3 17,0-2 1,0-1-1,-1-1 0,41-22 0,-32 10 39,-1-1 0,42-33 0,43-26 202,-128 84-252,0 0 0,0 0 0,-1 0 0,1 0 0,0 0 0,0 0 0,-1 0 0,1 0 0,0 0 0,0-1 0,-1 1 0,1 0 0,0 0 0,0 0 1,-1 0-1,1-1 0,0 1 0,0 0 0,0 0 0,0-1 0,-1 1 0,1 0 0,0 0 0,0 0 0,0-1 0,0 1 0,0 0 0,0-1 0,0 1 0,0 0 0,0 0 0,0-1 0,0 1 0,0 0 1,0 0-1,0-1 0,0 1 0,0 0 0,0-1 0,0 1 0,0 0 0,0 0 0,0-1 0,0 1 0,0 0 0,1 0 0,-1-1 0,0 1 0,0 0 0,0 0 0,0 0 0,1-1 0,-1 1 0,0 0 0,0 0 1,0 0-1,1 0 0,-1-1 0,0 1 0,0 0 0,1 0 0,-1 0 0,0 0 0,0 0 0,1 0 0,-1 0 0,1 0 0,-24-3 33,8 6-27,0 1-1,0 0 0,1 1 0,-1 1 0,1 0 0,1 1 0,-1 1 0,1 0 0,1 0 0,-13 11 0,-1 5-26,0 1-1,1 1 0,-25 33 0,47-55 12,1 1 0,-1-1 1,1 1-1,0 0 0,0-1 0,0 1 0,0 0 1,1 0-1,0 0 0,0 0 0,0 0 0,1 0 0,0 1 1,0-1-1,0 0 0,1 0 0,-1 0 0,1 0 0,0 0 1,1 0-1,-1 0 0,4 8 0,-4-12 8,0 0 0,1 0 1,-1 0-1,0-1 0,0 1 0,1 0 0,-1 0 1,0-1-1,1 1 0,-1-1 0,0 1 0,1-1 0,-1 0 1,1 1-1,-1-1 0,1 0 0,-1 0 0,1 0 0,-1 0 1,0 0-1,1 0 0,-1-1 0,1 1 0,-1 0 1,1-1-1,-1 1 0,0-1 0,1 0 0,1-1 0,6-2 17,0 0 0,0-1 0,8-6 0,-4 1 18,0-2 0,-1 1 0,-1-2 0,0 1 0,18-28 0,-2 2 118,-27 38-146,1-1 1,-1 0-1,0 1 0,1-1 0,-1 1 0,1-1 1,-1 1-1,1-1 0,-1 1 0,1-1 1,-1 1-1,1 0 0,-1-1 0,1 1 0,0 0 1,-1-1-1,1 1 0,-1 0 0,1 0 1,0-1-1,-1 1 0,1 0 0,0 0 0,-1 0 1,1 0-1,0 0 0,-1 0 0,1 0 1,0 0-1,-1 0 0,1 0 0,0 0 0,-1 1 1,1-1-1,0 0 0,0 1 0,2 1 7,-1 0 0,1 1 0,-1-1 0,0 1 0,0 0-1,3 4 1,7 8-23,-8-10 14,1 1-9,1 1 0,1-1 0,-1 0 0,14 9 1,-17-13-2,0 0 1,1-1-1,-1 1 1,1-1-1,-1 0 1,1 0-1,-1 0 1,1-1-1,0 1 1,0-1-1,-1 0 1,1 0-1,0 0 1,6-2-1,0 0 5,0-1 0,0 0 0,0 0-1,-1-1 1,1 0 0,-1-1-1,0 0 1,-1-1 0,1 0 0,10-9-1,9-11 34,37-44 0,-55 58-25,15-18 30,-2 0 0,-2-2-1,0 0 1,-2-2 0,-2 0 0,-1-1-1,-2 0 1,-1-1 0,8-39-1,-10 33 4,20-88 78,-27 110-94,-1-1 0,-1 0 0,-1 0-1,-1-24 1,-5 25 3,5 19-28,0 1 0,0 0 0,0 0 0,-1 0 0,1-1 0,0 1 0,0 0 0,0 0 0,0 0 0,0 0-1,-1 0 1,1-1 0,0 1 0,0 0 0,0 0 0,-1 0 0,1 0 0,0 0 0,0 0 0,0 0 0,-1 0 0,1 0 0,0 0 0,0 0 0,0 0 0,-1 0 0,1 0-1,0 0 1,0 0 0,0 0 0,-1 0 0,1 0 0,0 0 0,0 0 0,0 0 0,-1 0 0,1 0 0,0 0 0,0 1 0,0-1 0,-1 0 0,-2 3-8,0 1 1,0-1-1,0 1 1,1 0-1,-4 7 1,-2 2-7,-16 31-23,1 1-1,3 1 1,2 1 0,-15 64-1,23-72-11,2 1 0,3 1-1,0-1 1,3 1 0,1 0-1,7 58 1,-5-82 13,1 0-1,1 0 1,1-1-1,0 1 1,1-1-1,1 0 1,10 23-1,-15-38 32,0 1 0,0-1 1,0 1-1,0-1 0,1 1 0,-1-1 0,0 0 0,0 1 1,1-1-1,-1 0 0,1 0 0,-1 0 0,1 0 1,0 0-1,-1-1 0,1 1 0,0 0 0,-1-1 0,1 1 1,0-1-1,0 0 0,0 1 0,-1-1 0,1 0 0,0 0 1,0 0-1,0-1 0,-1 1 0,1 0 0,0 0 0,2-2 1,4-1 6,0 0 1,0-1 0,0 0 0,0 0 0,8-7-1,-10 7-3,15-13 35,0 0 0,-2-1-1,0-1 1,-1-1-1,0-1 1,-2 0 0,-1-1-1,0 0 1,17-39-1,-23 50 105,-9 11-135,0 0 0,0 0 0,0 0-1,1 0 1,-1 0 0,0 0 0,0 0-1,0 0 1,1 0 0,-1 0 0,0 0-1,0 0 1,0 1 0,1-1 0,-1 0-1,0 0 1,0 0 0,0 0 0,0 0-1,1 0 1,-1 1 0,0-1 0,0 0-1,0 0 1,0 0 0,0 0 0,1 1-1,-1-1 1,0 0 0,0 0 0,0 0-1,0 1 1,0-1 0,6 28 68,-5-17-84,3 0-1,-1 1-1,1-1 1,1 0 0,0-1 0,8 13-1,-11-21 10,-1-1-1,0 0 1,1 0-1,-1 0 0,1 0 1,-1 0-1,1 0 1,0 0-1,0-1 0,-1 1 1,1 0-1,0-1 1,0 0-1,-1 1 0,1-1 1,0 0-1,0 0 1,0 0-1,0 0 0,0 0 1,-1 0-1,1-1 1,2 0-1,4 0-2,0-1 1,0 0-1,0 0 1,10-5-1,8-6 24,0 0-1,-1-2 0,0-1 0,-1 0 0,-1-2 0,0-1 0,-2-1 0,0 0 0,-1-2 1,-1 0-1,-1-1 0,-2-1 0,0-1 0,25-52 0,-17 8 57,-3 0 0,18-103 0,-36 160-64,6-19 33,2-10 19,-11 39-54,1 0 0,-1-1 1,0 1-1,1-1 0,-1 1 0,0 0 0,-1-1 1,1 1-1,0-1 0,-1 1 0,1 0 0,-2-4 0,1 6-6,1 0 1,0 0-1,0-1 0,-1 1 0,1 0 0,0 0 0,0 0 0,-1 0 0,1 0 0,0 0 0,-1-1 0,1 1 0,0 0 0,-1 0 0,1 0 0,0 0 0,0 0 0,-1 0 1,1 0-1,0 0 0,-1 0 0,1 1 0,0-1 0,-1 0 0,1 0 0,0 0 0,0 0 0,-1 0 0,1 0 0,0 1 0,0-1 0,-1 0 0,1 0 0,0 0 0,0 1 1,-1-1-1,1 0 0,0 0 0,0 1 0,0-1 0,0 0 0,0 0 0,-1 1 0,1-1 0,0 0 0,0 1 0,-11 15-16,-18 48-32,3 2-1,3 0 1,3 1-1,2 2 1,-11 91-1,26-136 17,2-1 0,0 1 0,1-1 0,1 1-1,1-1 1,9 40 0,-8-52 13,0 0 1,0 0 0,1-1-1,1 0 1,-1 0-1,2 0 1,-1 0 0,1-1-1,1 0 1,0 0-1,0 0 1,1-1 0,0-1-1,0 1 1,19 12-1,-23-18 15,1 0 0,0 0 0,0 0 0,0-1 0,-1 0 0,2 0 0,-1 0 0,0-1 0,0 1 0,0-1 0,0 0 0,0-1 0,0 1 0,0-1 0,0 0 0,0-1 0,0 1 0,0-1 0,7-3 0,6-3 0,-1-1-1,0-1 0,26-20 1,-19 13 26,-2-1 1,0 0 0,27-32-1,-44 44-12,0 0 0,0 0 0,-1 0 0,0-1 0,0 0 0,-1 1-1,0-2 1,0 1 0,-1 0 0,1 0 0,-2-1 0,1 1 0,-1-1-1,0 0 1,0 1 0,-1-1 0,-2-14 0,2 21-5,0 0 0,0-1 0,0 1 0,0 0 0,0-1 0,0 1 0,-1 0 0,1-1 0,-1 1 0,1 0 0,-1 0 0,1 0 0,-1-1 0,0 1 0,1 0 0,-1 0 0,0 0 0,0 0 0,0 0 0,0 0 0,0 0 0,0 0 0,0 1 0,0-1 0,0 0 0,-1 1 0,1-1 0,0 1 0,0-1 0,-1 1 0,1-1 0,0 1 0,-1 0 0,1 0 0,0-1 0,-1 1 0,1 0 0,0 0 0,-1 0 0,1 1 1,0-1-1,-1 0 0,1 1 0,0-1 0,0 0 0,-1 1 0,1-1 0,-2 2 0,-5 2 11,0 0-1,1 0 1,-1 1 0,1 0 0,-12 11 0,3-1-11,2 0 0,-1 1 0,2 1 0,0 0-1,1 1 1,-17 35 0,24-42-13,0 0 0,1 0 0,1 1 0,0-1 0,1 1 0,-2 13 0,4-18-1,0 0 1,0 0 0,0 0-1,1 1 1,0-1-1,1 0 1,-1 0 0,1 0-1,1 0 1,5 12-1,-6-16 6,0 0 0,0 0-1,0 0 1,0 0-1,1-1 1,-1 1-1,1-1 1,-1 1 0,1-1-1,0 0 1,0 0-1,0 0 1,0-1-1,1 1 1,-1-1-1,0 1 1,1-1 0,-1 0-1,1-1 1,-1 1-1,1 0 1,-1-1-1,1 0 1,0 0 0,-1 0-1,1 0 1,-1-1-1,6 0 1,6-3 9,1 1 0,-1-2 1,0 0-1,29-15 0,-25 11 16,0 0-1,0-2 0,-1 0 0,0-1 0,-1 0 0,-1-2 1,19-18-1,56-84 193,-56 67 33,-22 34-28,-9 15-56,-4 10-116,-40 137-25,3-16-78,35-121 47,0 2-20,0 0 0,-1 0 0,-1-1-1,0 1 1,0-1 0,-1 0-1,-12 20 1,17-31 28,0 0-1,0 0 1,-1 1-1,1-1 1,0 0-1,-1 0 1,1 0 0,0 1-1,0-1 1,-1 0-1,1 0 1,0 0-1,-1 0 1,1 0 0,0 0-1,-1 0 1,1 0-1,0 0 1,-1 0-1,1 0 1,0 0 0,-1 0-1,1 0 1,0 0-1,-1 0 1,1 0-1,0 0 1,-1 0-1,1 0 1,0 0 0,-1-1-1,1 1 1,-14-10-14,-7-17 17,14 16 10,1-1 0,0 0 0,1 0 0,0 0 0,-5-23 0,9 33-10,1 1 3,-1 0 1,1 0-1,-1 1 0,1-1 1,0 0-1,0 0 0,-1 0 0,1 0 1,0 1-1,0-1 0,0 0 1,0 0-1,0 0 0,0 0 0,0 0 1,0 1-1,0-1 0,1 0 1,-1 0-1,0 0 0,0 0 0,1 1 1,-1-1-1,1 0 0,-1 0 1,1 1-1,-1-1 0,1 0 0,-1 1 1,1-1-1,-1 0 0,1 1 1,0-1-1,-1 1 0,1-1 0,0 1 1,0-1-1,-1 1 0,1 0 1,0-1-1,0 1 0,0 0 0,0-1 1,11 0 4,-1-1 1,1 1-1,-1 1 1,1 0-1,-1 0 1,17 4-1,2-1-1,-6-1-8,-7 0-6,0-1 1,0 0-1,0-1 1,0-1 0,0-1-1,25-5 1,-20 1-32,41-13-102,-58 17 101,0 0 0,0-1 1,1 0-1,-2 0 0,1 0 1,0-1-1,0 1 0,7-9 1,4-13-2443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4:21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8840,'0'0'0,"-10"73"-360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5416,'0'0'9921,"10"-3"-9632,28-11-18,-18 2 483,-19 11-147,-1 5-176,-1-1-358,1 0 13,-1-1-1,-1 1 0,1-1 1,0 0-1,0 1 0,-1-1 1,1 0-1,-3 3 1,-9 14 1960,26-15-1697,16 16-2920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9040,'0'0'274,"4"-11"-132,0 2-54,4-9 287,-1-1-1,5-21 1,-11 39-248,-1 0 1,0 0 0,0 0-1,0 0 1,0 0 0,0 0-1,0 0 1,0 0 0,0-1-1,0 1 1,0 0 0,0 0 0,-1 0-1,1 0 1,0 0 0,-1 0-1,1 0 1,-1 0 0,1 1-1,-1-1 1,0 0 0,1 0-1,-1 0 1,0 0 0,1 1-1,-1-1 1,0 0 0,0 1-1,0-1 1,0 0 0,0 1-1,0-1 1,0 1 0,0 0-1,0-1 1,0 1 0,0 0-1,0-1 1,0 1 0,0 0 0,-2 0-1,9-12 2957,-4 8-2875,0 1-1,0-1 0,-1 0 1,1 1-1,-1-1 0,2-6 445,-3 9-610,0 1 0,1 0 0,-1 0 0,0-1 0,0 1 0,1 0 0,-1 0 0,0-1 0,1 1 0,-1 0 0,0 0 0,1 0 0,-1 0 0,0 0 0,1-1 0,-1 1 0,0 0 0,1 0 0,-1 0 0,1 0 0,-1 0 0,0 0 0,1 0 0,-1 0 0,1 0 0,5 2-128,0 1 0,0-1-1,-1 1 1,1 0 0,7 5 0,-5-3-2086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5520,'0'0'10545,"0"15"-10273,0 277 1454,6-199-284,-6-92-1096,0-29 1141,18-22-871,11-14-510,-19 40-58,1 1 0,18-30-1,-17 34-41,-8 11-7,1 1 0,-1 0-1,1 0 1,0 0-1,1 0 1,0 1 0,0 0-1,0 0 1,1 0 0,0 1-1,0 0 1,0 1-1,8-5 1,17-5-39,-20 9 38,-1-1 1,1 2 0,20-6 0,-23 9 20,0-1 1,0 1 0,0 0 0,17 1-1,-24 0-11,1 1 0,-1-1 0,1 1 0,-1-1-1,1 1 1,-1 0 0,1 0 0,-1 0-1,0 0 1,1 0 0,-1 0 0,0 1-1,0-1 1,0 1 0,0 0 0,0-1-1,0 1 1,-1 0 0,1 0 0,0 0-1,-1 0 1,3 5 0,1 8 33,-1 0 1,0 0-1,-1 1 1,-1-1-1,0 1 0,-1 0 1,-1 18-1,3 32 87,0-13-9,-2-28 6,6 37 0,-4-49-4,-1 1 1,0 18-1,-2-32-93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0 5920,'0'0'7976,"-9"12"-7682,-1 2-187,3-3-12,0-1 1,-1 0-1,0-1 1,-13 11-1,-11 14 498,-42 58 0,22-26-99,40-51-399,2 1 1,-1 0-1,2 0 0,0 1 0,1 0 0,0 0 0,2 1 1,0 0-1,1 1 0,1-1 0,-4 35 0,6-24 75,2 0 0,1 1 0,1-1-1,1 0 1,2 0 0,16 55 0,-17-71-89,1-1 1,1 1 0,0-1 0,0-1-1,15 19 1,45 49 572,-54-67-505,-6-5-10,0 0 0,0 0 0,1-1 0,0 0 0,0-1-1,1 0 1,0 0 0,-1 0 0,2-1 0,9 4 0,-16-7-82,0 0 0,0-1 0,0 1 0,0-1 1,0 1-1,0-1 0,0 0 0,1 0 0,-1 0 0,0 0 0,0 0 0,0 0 0,0-1 0,1 1 1,-1 0-1,3-2 0,9-10-2828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4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13464,'0'0'9495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19.2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15680,'0'0'3991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94 9240,'0'0'3008,"-1"11"-2647,-2 32 196,1 0 0,6 55 0,-2-78-309,4 68 1480,-2-74-776,-4-15-892,1 1 0,-1-1-1,0 0 1,1 1 0,-1-1-1,0 0 1,0 0-1,1 1 1,-1-1 0,0 0-1,0 0 1,0 1-1,0-1 1,0 0 0,0 0-1,0 0 1,0 1 0,0-1-1,-1-1 1,-1-35 283,-10-255 1575,12 279-1809,0 10-35,0-1-1,0 0 0,0 0 1,0 0-1,1 1 0,0-5 1,0 7-55,-1-1 0,1 1 0,-1 0 0,1 0 0,0 0 1,0 0-1,-1 0 0,1 0 0,0 0 0,0 0 0,0 0 0,0 0 0,0 1 1,0-1-1,0 0 0,0 1 0,1-1 0,-1 1 0,0-1 0,0 1 0,0-1 1,2 1-1,2-1 9,1 0 0,-1 0 1,1 1-1,0-1 0,-1 1 1,1 1-1,-1-1 0,1 1 1,6 1-1,51 19 197,-33-10-11,-8-3-75,-17-6-78,1 1 0,-1-1-1,0-1 1,0 1 0,1-1 0,-1 0 0,1 0 0,-1 0-1,1-1 1,0 0 0,-1 0 0,8-1 0,1 0-760,-11 1-1458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7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7432,'0'0'7768,"12"-4"-7386,33-8 224,0 3-1,86-8 0,57 13 2164,-187 3-2724,0 1-1,0 0 0,0 0 0,0 0 0,1 0 1,-1 0-1,0 0 0,0 1 0,0-1 1,0 0-1,0 1 0,0-1 0,0 0 0,0 1 1,0-1-1,0 1 0,0 0 0,0-1 1,0 1-1,0 0 0,0-1 0,-1 1 0,1 0 1,0 0-1,-1 0 0,1 0 0,0 0 1,-1 0-1,1 0 0,0 1 0,-1 14-2597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8840,'0'0'6152,"6"9"-5776,-1-3-311,-2-2-27,-1-1-1,1 1 0,-1 0 0,0-1 0,1 1 0,-2 0 0,1 1 0,0-1 0,-1 0 0,0 0 0,0 0 0,0 1 0,-1-1 0,1 1 0,-1-1 0,0 9 1,-2-2 146,0 0-1,0 0 1,-1 0 0,-1 0 0,0 0 0,0 0 0,-1-1 0,-1 0 0,1 0 0,-1-1 0,-1 1 0,-10 10 0,15-17-111,-1-1 1,1 0-1,-1 0 0,1 0 0,-1 0 0,0 0 0,0-1 0,0 1 0,0-1 0,0 0 0,0 0 0,0 0 0,0 0 0,-1-1 0,1 1 0,0-1 0,-1 0 0,1 0 0,0 0 0,-1 0 0,1 0 1,0-1-1,0 1 0,-1-1 0,1 0 0,0 0 0,0-1 0,0 1 0,0 0 0,0-1 0,-3-2 0,2 1-25,-1 0 0,1-1 0,0 0 0,0 1 0,0-1 0,0-1 0,0 1 0,1-1 0,0 1 0,0-1 0,0 0 0,1 0 0,0 0 0,0-1 0,0 1 0,0 0 0,-1-10 0,2-7-2672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8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6824,'0'0'8905,"1"11"-8460,-1-1-335,-1 1 1,0-1-1,0 1 0,-1-1 0,0 1 0,-1-1 0,-6 14 0,-83 229 1948,86-237-1874,1 1 0,0-1 1,1 1-1,1 0 1,1 0-1,0 0 0,1 1 1,1-1-1,0 0 0,6 30 1,-5-44-149,0 0 1,0 0 0,1 0-1,0 0 1,-1-1-1,1 1 1,0-1 0,0 1-1,0-1 1,0 0-1,1 0 1,-1 0 0,0 0-1,1 0 1,0 0-1,-1-1 1,1 1 0,0-1-1,0 0 1,0 1-1,3-1 1,4 2 34,-1 0 1,1-1-1,-1 0 0,1-1 1,14 0-1,5-2 78,-1-1 1,1-1-1,-1-2 0,0 0 1,28-11-1,-44 12-319,18-5 974,-16 6-3823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13264,'0'0'1560,"13"-2"-1110,-8 1-405,398-72 2498,-313 54-1796,22-5 651,-82 20-639,0-2-3211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3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11656,'0'0'1713,"14"15"-1218,6 4-314,73 78 638,-77-77-595,-1 1 0,-1 1 1,-1 0-1,-1 1 1,-1 0-1,-1 1 0,10 35 1,-11-26 67,-2 1 0,-1-1-1,-2 1 1,-1 1 0,-3 38 0,-1-20 414,-14 82 1,10-110-458,-1-1 1,-1 0 0,-1-1-1,-1 0 1,-21 39 0,-26 33 314,34-62-3176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6016,'0'0'11759,"14"-8"-11485,-9 5-247,8-6 47,0 1-1,1 1 1,0 0-1,1 1 1,-1 1 0,24-6-1,24 3 329,0 3 0,1 2 0,67 6-1,-103-2-190,0 1 340,0 1 1,38 9-1,-64-11-494,1-1 0,0 0 0,0 1 0,0-1 0,0 0 0,-1 0 0,1 0 0,0 0 0,0 0 0,0-1 0,-1 1 1,1 0-1,0-1 0,0 0 0,-1 1 0,1-1 0,0 0 0,2-1 0,-1-1-246,0 0 1,0-1-1,0 1 1,0 0-1,-1-1 1,3-4-1,0 1-1544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1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9440,'0'0'8890,"5"-11"-8557,-5 10-331,1-3 27,1 0 0,0 0 0,0 0 0,0 0 0,0 1 0,1-1 1,-1 0-1,1 1 0,0 0 0,0 0 0,0 0 0,1 0 0,-1 0 0,1 0 0,-1 1 0,1 0 0,0 0 0,0 0 1,0 0-1,0 0 0,6-1 0,33-7 380,1 2 0,0 2 1,1 1-1,88 3 0,-61 3 224,-56-3-366,1 2 1,-1 0 0,0 1 0,0 1-1,25 5 1,-34-4-3155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25 5416,'0'0'11342,"-11"-4"-11013,-33-13-31,43 16-253,0 1 1,0-1-1,-1 1 1,1 0-1,0-1 1,-1 1-1,1 0 1,-1 0-1,1 0 1,0 0-1,-1 0 1,1 0-1,0 0 1,-1 1-1,1-1 1,0 0-1,-1 1 1,1-1-1,0 1 1,0 0-1,-1-1 1,1 1-1,0 0 1,0 0-1,0-1 1,0 1-1,0 0 0,-2 2 1,0 1 21,1 1 1,-1-1-1,1 0 1,0 1-1,-3 8 1,3-8-2,-4 13 27,1 0 0,0 0-1,2 1 1,-3 28-1,5 77 265,6-29 128,4 0 0,24 102 0,-30-152 355,-3-45-818,0 0-1,0 1 1,0-1 0,0 0-1,0 0 1,0 1 0,0-1 0,0 0-1,-1 0 1,1 1 0,0-1-1,0 0 1,0 0 0,0 1-1,0-1 1,0 0 0,0 0-1,-1 0 1,1 1 0,0-1-1,0 0 1,0 0 0,0 0 0,-1 1-1,1-1 1,0 0 0,0 0-1,-1 0 1,1 0 0,0 1-1,-1-2-118,1 1-1,0 0 1,-1 0-1,1 0 0,0 0 1,0 0-1,0-1 0,-1 1 1,1 0-1,0 0 1,0 0-1,-1-1 0,1 1 1,0 0-1,0 0 1,0-1-1,0 1 0,0 0 1,0 0-1,-1-1 0,1 1 1,0 0-1,0-1 1,0 1-1,0 0 0,0 0 1,0-1-1,0 1 1,0 0-1,0-1 0,0 1 1,0 0-1,0-1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6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6824,'0'0'6449,"15"-10"-5961,-7 5-410,5-4 35,-1 1 0,1 1 0,1 0 1,0 1-1,-1 0 0,2 1 1,15-3-1,55-9 631,1 3-1,0 5 1,1 3 0,0 3 0,106 12-1,-126-5 585,-66-4-1299,0 0 0,0 1-1,-1-1 1,1 0-1,0 1 1,-1-1 0,1 1-1,0-1 1,-1 1 0,1-1-1,-1 1 1,1-1-1,-1 1 1,1 0 0,-1-1-1,1 1 1,-1 0-1,0-1 1,1 1 0,-1 0-1,0-1 1,0 1 0,1 0-1,-1 0 1,0-1-1,0 1 1,0 1 0,1 2-2316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19.42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21 12552,'0'0'1152,"67"-8"-712,-7-4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4616,'0'0'13463,"-11"6"-13285,9-5-169,-6 3 19,0 0 1,1 1-1,0 0 1,0 0-1,1 1 0,-1 0 1,1 0-1,0 0 1,-8 13-1,-19 41 159,2 1 0,4 1 0,-21 69 0,10-29 29,31-84-167,1-3 15,0 0-1,-4 21 1,9-33-39,0 1 1,1 0-1,-1 0 0,1 0 1,0 0-1,0-1 0,0 1 1,1 0-1,-1 0 0,1 0 1,0 0-1,0-1 0,0 1 1,4 6-1,-2-5 11,0 0 1,0-1-1,1 0 0,-1 1 1,1-1-1,0-1 0,0 1 1,1 0-1,-1-1 0,1 0 1,5 3-1,-2-2 18,1-1 0,0 1 1,0-2-1,1 1 0,14 2 0,27 0 259,0-2-1,0-2 1,0-2-1,54-9 1,-73 2 1,-25 6-79,0 0 0,0 1 0,13-2 1,-45-9-286,11 7-3010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12360,'0'0'1946,"12"-4"-1556,25-6-89,-1 1 1,56-6 0,-35 9-67,259-33 1944,-302 36-1378,0 1-1,23-1 1,-39 0-3220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9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0 10752,'0'0'610,"-11"4"-251,-99 41 290,89-35-585,1 1 0,1 0 0,-33 26 0,30-17 6,1 1 0,0 1-1,2 1 1,1 0 0,1 2-1,1 0 1,1 0 0,-14 35-1,19-38 84,2 0-1,1 0 0,0 0 0,2 1 0,1 0 0,0 1 0,2-1 0,1 0 0,0 1 0,6 44 0,-2-53-33,0 0 0,1-1 0,1 1 0,0-1 0,0 0 0,2 0 0,0-1 0,0 0 0,2 0 0,-1 0 0,1-1 0,1-1 0,0 1 0,1-2 0,19 16 0,-22-22-225,0 0 1,0-1-1,1 0 0,-1 0 0,1-1 1,-1 0-1,1-1 0,0 1 0,0-2 1,9 1-1,-14-1-364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4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9240,'0'0'848,"13"3"-426,27 5-173,-1 2 0,-1 1 0,1 3 0,-2 1 0,0 1 0,-1 2 0,-1 2 0,-1 1 0,32 26 0,-42-28-58,-2 1 1,0 1-1,-1 1 0,-1 1 1,26 40-1,-34-45 2,-2 1-1,0 0 0,-1 1 1,-1 0-1,-1 0 0,0 1 1,-2 0-1,5 32 1,-9-41-62,0-1 0,-1 1 1,0 0-1,-1 0 0,0-1 0,-1 1 1,-1 0-1,1-1 0,-6 13 1,0-5 121,-1-1-1,0-1 1,-2 1 0,-18 23 0,-109 159 1404,115-167-4026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51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628 150 4216,'0'0'9682,"-8"-10"-9499,-65-73 816,67 78-904,0-1 1,0 1-1,-1 0 0,0 0 1,0 1-1,0 0 1,0 0-1,-1 0 1,1 1-1,-1 1 1,0-1-1,0 1 1,0 0-1,0 1 1,-1 0-1,1 0 1,0 1-1,0 0 1,-1 1-1,-13 2 1,-6 3 79,-56 19 0,21-5-28,35-10-50,0 0 0,-38 22 0,48-23-56,14-7-27,0 1 0,0 0 0,0-1 0,0 2 0,0-1-1,1 0 1,0 1 0,0-1 0,0 1 0,0 0 0,0 0 0,1 0 0,-1 0-1,1 0 1,0 1 0,0-1 0,1 1 0,0 0 0,-1-1 0,1 6 0,0-6-5,1 0 1,0 0 0,0 0-1,0 0 1,0-1-1,0 1 1,1 0 0,0 0-1,0 0 1,0 0-1,0 0 1,1-1 0,-1 1-1,1-1 1,0 1 0,0-1-1,0 0 1,1 1-1,-1-1 1,1 0 0,0-1-1,-1 1 1,1 0 0,6 3-1,20 10 83,2-1 0,0-1-1,1-1 1,59 14 0,43 17 115,-116-37-189,-1 1 1,0 1 0,-1 0-1,0 1 1,21 19-1,-28-22-19,85 81 48,-84-77-36,-1 0-1,0 0 1,-1 1 0,-1 0 0,0 0 0,11 27 0,-14-28 7,0 0 0,-1-1 0,0 2 1,-1-1-1,1 18 0,-3-26-5,0 0-1,0 1 1,0-1 0,-1 0-1,1 1 1,-1-1 0,0 0-1,0 0 1,0 0 0,0 0-1,-1 0 1,1 0 0,-1 0-1,0 0 1,0 0 0,0-1-1,0 1 1,0-1 0,0 1-1,-1-1 1,1 0 0,-1 0-1,-3 2 1,0-1 14,0 0-1,0 0 0,-1-1 1,1 0-1,0 0 1,-1-1-1,1 0 1,-8 1-1,-55-2 146,49-1-110,-21-3 95,1-1 0,0-2 0,1-2 1,-40-15-1,-18-3 330,68 18-332,22 6-89,0 0 0,-1 1 1,1 1-1,0-1 0,-13 0 0,20 2-44,2 0-378,1 0 0,0 0 0,0 0 0,0 0 1,0 0-1,0 0 0,4-2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53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85 6328,'0'0'5890,"-5"15"-5490,1-3-300,0 0 1,0 0 0,1 0 0,0 1 1,1-1-1,0 1 0,0 15 0,2 14 373,0 48 445,1-79-685,0-1 1,0 1-1,2 0 1,-1-1 0,8 19-1,-8-24-53,5 10 806,-5-14-346,-3-9 3,-21-113 454,-3-16-389,23 120-618,1 0-1,1 0 1,1 0 0,0 0-1,1 0 1,4-17 0,-5 32-83,-1-1-1,1 1 1,0 0 0,0-1 0,0 1 0,1 0 0,-1-1 0,0 1 0,1 0 0,0 0 0,-1 0-1,1 1 1,0-1 0,0 0 0,0 1 0,0-1 0,0 1 0,0-1 0,1 1 0,-1 0-1,0 0 1,1 0 0,-1 0 0,1 1 0,-1-1 0,4 0 0,3 0-5,-1 1 0,1-1-1,-1 2 1,0-1 0,1 1 0,13 4 0,19 5 302,0 3 1,65 29-1,-70-31 199,-21-9-3193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5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57 8032,'0'0'11545,"-10"-8"-11337,-31-24-23,26 23 991,30 6-1110,0 1 1,1 0-1,-1 2 0,25 1 1,16-1 40,143 0 284,-82 2 746,-117-1-1133,0-1 0,0 0 1,0 1-1,0-1 0,0 0 1,1 0-1,-1 1 0,0-1 1,0 0-1,0 1 1,0-1-1,0 0 0,0 1 1,0-1-1,0 0 0,0 0 1,0 1-1,0-1 0,-1 0 1,1 1-1,0-1 0,0 0 1,0 0-1,0 1 1,0-1-1,0 0 0,-1 1 1,1-1-1,0 0 0,-1 1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54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 8432,'0'0'2048,"-13"12"-1554,4-3-399,-3 3 40,-1 0 1,2 1 0,0 1-1,0 0 1,-11 20-1,12-15 44,2-1 0,0 1 0,1 1 0,2-1 0,-1 1 0,-1 21 0,-7 122 716,13-145-797,0 61 567,3 1 0,3-1 0,4 0 0,24 94 0,-32-166-513,1 0 0,0 0 0,0 0 0,1 0 0,0-1 0,6 12 0,-8-17-121,0 1 0,1-1 1,-1 1-1,0-1 0,1 0 1,-1 1-1,1-1 0,-1 0 1,1 0-1,0 0 0,-1 0 1,1 0-1,0 0 0,0-1 1,0 1-1,0-1 0,0 1 1,-1-1-1,1 0 0,0 1 1,0-1-1,0 0 0,0 0 1,0-1-1,0 1 0,0 0 1,0-1-1,0 1 0,3-2 1,8-3-752,0-1 1,17-10-1,-30 16 633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5:55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9240,'0'0'3313,"12"0"-2881,-4 0-345,-2 0-37,0 0-1,-1 0 1,1 1-1,-1-1 0,1 1 1,-1 1-1,1-1 0,-1 1 1,0 0-1,1 0 1,-1 0-1,7 5 0,8 7 81,0 1 0,-1 0 0,-1 1 0,-1 1 0,0 1 0,-1 0 0,-1 1 0,-1 1 0,0 1 0,-2-1 0,0 2 0,-2 0 0,0 0 0,-1 1 0,-2 0 0,0 1 0,-1-1 0,-2 1 0,0 0 0,-2 0 0,0 1 0,-2-1 0,-1 0 0,-1 1 0,-5 26 0,-4-3 259,-2 0 0,-2-1 0,-3 0-1,-36 70 1,-21 23 1456,75-139-1837,-1 0-1,1 0 0,-1 0 0,0 0 0,1 0 0,-1 0 1,0 0-1,1-1 0,-1 1 0,0 0 0,0-1 0,0 1 1,0 0-1,-1 0 0,-4 0-2439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23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4312,'0'0'0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20.77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0 937 10344,'0'0'3414,"14"-9"-2587,-1 2-606,-2 1-32,-1-1 0,1 0 0,-1 0 0,-1-1 0,1 0 0,12-15 0,18-24 852,-1-1 1,-3-3 0,45-81-1,-50 73-413,3-2 284,-3-2 1,-2-1-1,26-87 1,-46 113-49,9-70 1,-19 83-201,0 25-647,1-1 1,0 1-1,0 0 0,0-1 1,0 1-1,-1 0 0,1-1 1,0 1-1,0-1 0,0 1 1,-1 0-1,1 0 0,0-1 1,-1 1-1,1 0 0,0-1 1,-1 1-1,1 0 0,0 0 1,-1 0-1,1-1 0,-1 1 1,1 0-1,0 0 0,-1 0 1,1 0-1,-1 0 0,1 0 1,0 0-1,-1 0 0,1 0 1,-1 0-1,1 0 0,-1 0 1,1 0-1,0 0 0,-1 0 1,1 0-1,-1 0 0,1 1 1,0-1-1,-1 0 0,1 0 1,0 0-1,-1 1 0,1-1 0,0 0 1,-1 0-1,1 1 0,-12 8 79,0 0-1,1 1 0,1 1 0,-1 0 0,2 0 0,0 0 0,-13 22 0,9-10-3,0 1 0,2 0 0,-12 35-1,11-21 41,2 1-1,1 0 0,-5 59 0,12-78-46,2 1 0,0-1 0,1 0-1,1 1 1,1-1 0,1 0 0,0 0 0,14 33-1,-14-42 18,2-1 1,0 0-1,0 0 0,0 0 0,1-1 0,1 0 0,0 0 0,0 0 0,1-1 0,-1-1 0,2 1 1,-1-2-1,21 12 0,-26-17-40,0 0 1,0 0-1,1 0 1,-1-1 0,0 1-1,0-1 1,0 0-1,0 0 1,1-1-1,-1 1 1,0-1-1,4-1 1,3-1 3,0-1 0,-1 0 0,13-6 0,-8 1-65,0-1 0,0 0-1,-1-1 1,-1 0 0,24-27 0,-10 7-2,32-50 1,-50 66 0,-8 11 0,1 1 0,0 1 0,-1-1 0,1 0 0,0 0 0,1 1 0,2-4 0,-5 6 0,0 0 0,-1 1 0,1-1 0,0 0 0,0 0 0,0 0 0,0 0 0,0 0 0,0 0 0,0 0 0,0 1 0,0-1 0,0 0 0,0 0 0,0 0 0,0 0 0,0 0 0,0 1 0,0-1 0,0 0 0,0 0 0,0 0 0,0 0 0,0 0 0,0 0 0,0 1 0,0-1 0,0 0 0,0 0 0,0 0 0,0 0 0,0 0 0,0 0 0,1 1 0,-1-1 0,0 0 0,0 0 0,0 0 0,0 0 0,0 0 0,0 0 0,0 0 0,0 0 0,1 0 0,-1 0 0,0 0 0,0 0 0,0 1 0,0-1 0,0 0 0,1 0 0,-1 0 0,0 0 0,0 0 0,0 0 0,0 0 0,0 0 0,0 0 0,1 0 0,-1 0 0,0-1 0,0 1 0,0 0 0,0 0 0,1 0 0,-2 1 0,-17 91 0,8-53 0,3 1 0,-5 76 0,12-115 0,-1 0 0,1 0 0,0 0 0,0 0 0,0 0 0,0 0 0,0 0 0,0 0 0,1 0 0,-1 1 0,0-1 0,0 0 0,1 0 0,-1 0 0,1 0 0,-1 0 0,1-1 0,-1 1 0,1 0 0,0 0 0,-1 0 0,1 0 0,0-1 0,0 1 0,0 0 0,-1 0 0,1-1 0,1 1 0,0 0 0,1-1 0,-1 0 0,0 0 0,0-1 0,0 1 0,1 0 0,-1-1 0,0 1 0,0-1 0,0 1 0,0-1 0,0 0 0,4-2 0,6-4 0,0 0 0,-1-1 0,0 0 0,12-12 0,-11 10 0,1-1 0,26-15 0,-39 26 0,0-1 0,1 1 0,-1 0 0,0-1 0,1 1 0,-1 0 0,0 0 0,1-1 0,-1 1 0,1 0 0,-1 0 0,0 0 0,1-1 0,-1 1 0,1 0 0,-1 0 0,0 0 0,1 0 0,-1 0 0,1 0 0,-1 0 0,1 0 0,-1 0 0,0 0 0,1 0 0,-1 0 0,1 0 0,-1 1 0,1-1 0,-1 0 0,0 0 0,1 0 0,-1 1 0,0-1 0,1 0 0,-1 0 0,0 1 0,1-1 0,-1 0 0,0 1 0,1-1 0,-1 0 0,0 1 0,0-1 0,1 0 0,-1 1 0,0-1 0,0 1 0,0-1 0,0 28 0,0-25 0,-5 33 0,-1 0 0,-17 52 0,-33 73 0,34-100 0,-9 21 0,-3-1 0,-63 107 0,83-167 0,-29 38 0,35-50 0,1-1 0,-1 0 0,-1 0 0,0-1 0,0 0 0,-12 7 0,19-13 0,0 0 0,0 0 0,0 0 0,0 0 0,0 0 0,0-1 0,0 1 0,0-1 0,0 1 0,0-1 0,0 0 0,0 0 0,-1 0 0,1 0 0,0 0 0,0 0 0,0 0 0,-4-2 0,4 1 0,1 0 0,-1 0 0,1 0 0,-1 0 0,1 0 0,-1-1 0,1 1 0,0 0 0,-1-1 0,1 0 0,0 1 0,0-1 0,0 1 0,0-1 0,1 0 0,-2-3 0,-1-5 0,1 0 0,0 0 0,1 0 0,0-1 0,1-20 0,0 21 0,1 0 0,1-1 0,0 1 0,0 0 0,1 0 0,0 0 0,0 0 0,2 1 0,-1 0 0,7-11 0,-3 8 0,1 0 0,0 0 0,1 1 0,1 0 0,-1 0 0,18-11 0,-1 3 0,0 2 0,2 1 0,0 1 0,1 1 0,54-16 0,-79 28 0,7-2 0,0 0 0,0 1 0,26-3 0,-36 6 0,1 0 0,0 0 0,0 0 0,-1 0 0,1 0 0,0 1 0,0-1 0,-1 1 0,1 0 0,0 0 0,-1 0 0,1 0 0,-1 0 0,1 1 0,-1-1 0,0 1 0,1 0 0,-1-1 0,0 1 0,0 0 0,0 0 0,-1 0 0,3 4 0,2 3-3935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26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232 327 3808,'0'0'9385,"-2"-7"-8852,0 1-400,0 1-1,0 0 0,-4-7 1,5 11-99,0 0 1,0 0-1,0 1 1,0-1 0,0 0-1,-1 1 1,1-1-1,0 1 1,0-1 0,0 1-1,-1-1 1,1 1 0,0 0-1,0 0 1,-1-1-1,1 1 1,0 0 0,-1 0-1,1 0 1,0 0-1,-1 0 1,1 1 0,0-1-1,0 0 1,-2 1 0,-2 0 82,-6 0 154,0 2 1,-1-1-1,1 2 1,0-1-1,0 1 0,1 1 1,-15 7-1,18-8-126,1 0-1,-1 0 0,1 1 1,1-1-1,-1 1 0,1 0 1,0 1-1,0-1 0,0 1 1,1 0-1,0 0 0,-4 8 1,7-11-101,0-1 0,1 1 1,-1 0-1,0-1 0,1 1 0,0 0 1,-1-1-1,1 1 0,1 0 1,-1 0-1,0-1 0,1 1 0,-1 0 1,1-1-1,0 1 0,0-1 1,0 1-1,0-1 0,0 1 0,1-1 1,-1 1-1,1-1 0,0 0 1,0 0-1,0 0 0,0 0 0,4 3 1,-3-2-7,0-1 0,0 0 0,1 0 0,-1-1 0,0 1 0,1 0 0,-1-1 0,1 0 0,-1 0 0,1 0 0,0 0 0,0-1 0,-1 1 1,1-1-1,0 0 0,0 0 0,0 0 0,0 0 0,-1-1 0,1 1 0,4-2 0,0-1 30,-1 0-1,1 0 1,-1-1 0,0 0-1,0 0 1,0-1 0,0 1-1,10-12 1,-8 8 10,-1-2 1,0 1-1,-1-1 0,0 0 1,7-14-1,-5 3 46,0 0-1,-1 0 1,-1-1 0,-2 0 0,5-36-1,-9 48-58,0 0-1,-1 0 1,0 0-1,-1 0 1,0 0-1,0 0 1,-1 0-1,-5-11 1,5 15-26,-1 0 1,0 0 0,0 0-1,0 1 1,-1-1-1,0 1 1,0 0-1,-1 0 1,1 0 0,-1 0-1,0 1 1,-1 0-1,-8-5 1,9 5-13,0 2 0,0-1-1,-1 0 1,1 1 0,-1 0 0,1 0 0,-1 1-1,0-1 1,0 1 0,0 0 0,0 1 0,-10-1 0,10 2-14,1 0 0,-1 0 0,1 0 0,0 0 0,-1 1 0,1 0 0,0 0 0,0 0 0,0 1 1,0-1-1,1 1 0,-1 0 0,-7 7 0,9-7-19,-1 0 0,1 0 0,0 1-1,0-1 1,0 1 0,0 0 0,1-1 0,0 1 0,-1 0 0,1 0 0,1 1-1,-1-1 1,1 0 0,0 0 0,0 1 0,0-1 0,1 1 0,-1-1 0,1 1-1,0-1 1,1 0 0,-1 1 0,1-1 0,0 1 0,0-1 0,0 0 0,1 1-1,-1-1 1,1 0 0,1 0 0,3 6 0,-1-3-120,1 1 1,11 10-1,-6-8-2826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27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 8432,'0'0'6496,"-1"6"-6056,-7 46 263,2-16 67,-1 47-1,12-10 822,-3-68-1106,1-5 8,6-9-61,12-22 140,26-48 0,-4 4 114,-36 65-575,15-22 398,-21 30-448,1 0 0,-1 0 0,1 1 0,0-1 0,0 0 0,0 1 0,0-1 0,0 1 0,1 0 0,-1 0 0,0 0 0,5-2 0,-6 3-46,-1 0 0,1 0 0,-1 0 0,1 0 0,0 1 0,-1-1 0,1 0 1,-1 0-1,1 0 0,-1 1 0,1-1 0,-1 0 0,1 1 0,-1-1 0,1 0 0,-1 1 0,1-1 0,-1 0 0,1 1 0,-1-1 1,0 1-1,1-1 0,-1 1 0,0-1 0,1 1 0,-1-1 0,0 1 0,9 18 148,-8-15-124,5 15 94,0 1 1,-2-1-1,3 30 1,3 16 264,-6-49-157,10 21 1,-3-4-166,-8-25-3375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28.6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 7936,'0'0'10198,"8"-2"-9835,-1 0-253,-2 1-50,-1-1-1,0 1 0,1 0 1,-1 1-1,1-1 0,-1 1 1,1 0-1,-1 0 0,6 0 1,2 1 95,36 4 309,0-3 1,54-3-1,143-37 571,-34 4-204,-118 23-442,89-8 389,-131 16-268,80 4 0,-69 4 386,-58-4-508,-6 1-1231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29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312 314 5920,'0'0'5942,"1"-6"-5443,0-21 10,-1 26-459,0 0-1,-1 1 1,1-1 0,0 0-1,0 0 1,0 1-1,-1-1 1,1 0 0,0 0-1,-1 1 1,1-1-1,-1 0 1,1 1-1,-1-1 1,1 1 0,-1-1-1,1 0 1,-1 1-1,0-1 1,1 1 0,-1-1-1,0 1 1,1 0-1,-1-1 1,0 1 0,0-1-1,-18-2 824,12 3-637,-1 0 1,0 1-1,0 0 0,1 0 0,-1 1 0,1 0 1,-10 3-1,-4 3 276,-24 14-1,41-20-455,-18 8 462,-39 28 0,56-34-423,-1 0 0,1 0 1,0 1-1,0 0 1,1 0-1,-1 0 0,1 1 1,1-1-1,-1 1 1,1 0-1,-4 10 0,6-15-71,1 1 0,-1-1-1,1 0 1,0 0-1,0 1 1,0-1-1,0 0 1,0 0 0,0 1-1,0-1 1,0 0-1,0 0 1,1 1 0,-1-1-1,0 0 1,1 0-1,-1 0 1,1 1-1,0-1 1,-1 0 0,1 0-1,0 0 1,0 0-1,0 0 1,0 0 0,0 0-1,0-1 1,0 1-1,0 0 1,0 0 0,0-1-1,0 1 1,0 0-1,1-1 1,-1 1-1,2-1 1,3 2 32,0 0 0,0 0 0,1-1 0,-1 0 1,1 0-1,8-1 0,-3 0 21,0 0 0,0-2 0,0 1 0,0-1 1,-1-1-1,1 0 0,-1 0 0,1-1 0,-1-1 1,-1 1-1,1-2 0,-1 1 0,0-1 0,0-1 0,17-14 1,-16 11 3,-1-1 1,0 1 0,-1-2 0,0 1-1,0-1 1,-2-1 0,0 1-1,0-1 1,-1 0 0,-1-1 0,0 1-1,2-15 1,-4 16-14,-2 1 1,1 0-1,-2-1 0,1 1 0,-2 0 1,0-1-1,0 1 0,-6-19 0,6 23-25,-2 1-1,1 0 1,-1 0-1,0 0 1,-1 0-1,1 0 1,-1 1-1,0-1 0,-1 1 1,1 0-1,-1 0 1,0 0-1,-1 1 1,1 0-1,-1 0 0,-6-4 1,8 6-25,0 1-1,1-1 1,-1 1 0,0-1-1,0 1 1,0 0 0,0 1-1,0-1 1,0 1 0,0-1 0,0 1-1,0 0 1,-1 1 0,1-1-1,0 1 1,0-1 0,0 1 0,0 0-1,0 0 1,1 1 0,-1-1-1,0 1 1,0 0 0,1 0-1,-1 0 1,1 0 0,0 1 0,-5 3-1,8-5-21,-1-1 1,1 0-1,0 0 0,0 1 1,-1-1-1,1 0 0,0 1 0,0-1 1,-1 0-1,1 1 0,0-1 0,0 0 1,0 1-1,-1-1 0,1 0 0,0 1 1,0-1-1,0 1 0,0-1 1,0 0-1,0 1 0,0-1 0,0 1 1,0-1-1,0 0 0,0 1 0,0-1 1,1 0-1,-1 1 0,0-1 0,0 1 1,0-1-1,0 0 0,1 1 1,-1-1-1,0 0 0,0 1 0,1-1 1,-1 0-1,0 0 0,1 1 0,-1-1 1,0 0-1,1 0 0,-1 0 0,1 1 1,17 6-2394,-17-6 1156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30.4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0 8240,'0'0'8070,"0"7"-7555,-3 15-33,0 0 1,-8 23 0,-51 185 2101,57-207-2032,0 1 1,-1 45-1,5-67-508,1-1-1,0 1 1,0 0-1,0-1 1,1 1 0,-1-1-1,0 1 1,1-1-1,-1 1 1,1-1 0,-1 1-1,1-1 1,0 1-1,0-1 1,-1 0 0,1 1-1,0-1 1,0 0-1,1 0 1,-1 0 0,0 1-1,0-1 1,1 0-1,-1-1 1,0 1 0,1 0-1,-1 0 1,1 0-1,-1-1 1,1 1 0,0-1-1,-1 1 1,3 0-1,4-1 61,0 1-1,1-1 1,-1 0-1,0-1 0,14-2 1,-5 1 37,51-9 288,-20 3-159,-39 7-421,6-2 585,-6-2-3949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30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13864,'0'0'1377,"10"-1"-896,25-2 79,1-2 0,-1-2 0,53-16 0,-53 12-265,-3 0 134,0 1 1,52-10 0,-51 15-122,-13 1-64,0 1-1,25 0 1,-27 4-252,-12 1-2424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32.8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83 6328,'0'0'5241,"-7"-2"-4693,-21-6 24,28 8-433,-1 0-1,0 0 1,0-1 0,1 1-1,-1 0 1,0-1 0,0 1 0,1 0-1,-1-1 1,0 1 0,1 0-1,-1-1 1,1 1 0,-1-1-1,0 1 1,1-1 0,-1 0 0,1 1-1,0-1 1,-1 0 0,1 0-49,0 1 1,-1-1 0,1 0 0,1 1 0,-1-1-1,0 1 1,0-1 0,0 1 0,0-1-1,0 1 1,0-1 0,1 1 0,-1-1-1,0 1 1,0-1 0,1 1 0,-1-1 0,0 1-1,2-1 1,0-2 120,1 0-1,0 1 0,0 0 1,0 0-1,5-3 0,0 1 28,0 0 0,0 1 0,1 0-1,-1 0 1,1 0 0,-1 1 0,1 0-1,0 1 1,14-1 0,71-2 628,-47 1-263,2 1 0,82 9 1,-73-1-183,-50-4-351,-7-2-64,0 0 0,-1 0 1,1 1-1,0-1 0,0 0 1,-1 0-1,1 0 1,0 0-1,-1 0 0,1 0 1,0 0-1,-1 0 0,1 0 1,0 0-1,0 0 1,-1-1-1,1 1 0,1-1 1,23-6-186,-15 5-3134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33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10152,'0'0'8466,"12"-2"-8003,213-35 1925,-53 4-672,-119 27-961,-5 0-3826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41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14 186 5016,'0'0'5761,"1"-7"-5121,5-22 7,-6 29-412,0-1 1,0 1 0,0-1-1,0 0 1,0 1 0,0-1-1,1 1 1,-1-1 0,0 1-1,0-1 1,1 1 0,-1-1-1,0 1 1,1-1 0,0 0-1,-1 1-188,0 0 0,0 0-1,1 0 1,-1 0 0,0 0 0,0 0-1,0 0 1,1 0 0,-1 0-1,0 0 1,0 0 0,0 0-1,1 0 1,-1 0 0,0 0 0,0 0-1,0 0 1,1 0 0,-1 0-1,0 0 1,0 0 0,0 1-1,1-1 1,-1 0 0,0 0 0,0 0-1,0 0 1,1 1 0,10 13 129,-10-11 221,11 16 44,-1 1 0,-1 0 0,9 27 0,16 69 636,-4-11-294,-19-70-515,16 42 401,-22-64-473,1 1 0,0-1 0,11 16 0,-6-14 558,28 27-1,-40-42-726,0 0 0,0 0 0,1 1 0,-1-1 0,0 0 0,0 0 0,0 0 0,0 0 0,0 0 0,0 0 0,1 0 0,-1 1-1,0-1 1,0 0 0,0 0 0,0 0 0,1 0 0,-1 0 0,0 0 0,0 0 0,0 0 0,1 0 0,-1 0 0,0 0 0,0 0 0,0 0 0,0 0 0,1 0 0,-1 0 0,0 0 0,0 0 0,0 0 0,1-1 0,-1 1 0,0 0 0,0 0 0,0 0 0,0 0 0,5-8 422,0-19-299,-4 20-44,6-23 42,0 1 1,2-1-1,2 1 0,1 1 0,1 0 1,29-45-1,-12 30 97,1 2 1,2 1 0,50-47-1,-71 75-124,-1-2 0,17-25 0,-12 17 12,-15 20-125,0 1-1,0-1 1,-1 1 0,1-1-1,0 1 1,-1-1 0,0 1-1,1-1 1,-1 1 0,0-1-1,0 1 1,0-1-1,0 0 1,0 1 0,0-1-1,0 1 1,-1-1 0,1 1-1,0-1 1,-1 0 0,0 1-1,1 0 1,-1-1-1,0 1 1,0-1 0,0 1-1,0 0 1,0 0 0,0-1-1,-2-1 1,-3-2-5,1 1 0,-1-1 0,0 1 0,0 0 0,-12-6 0,-5 0-13,-1 1-1,0 0 1,0 2 0,-1 0 0,-44-5-1,43 9 3,1 2 0,0 1-1,0 0 1,-37 6 0,-98 24-28,140-25 25,13-4-14,1 0 0,0 1 0,-1 0 0,1 0 0,0 0 0,0 1 0,-11 6 0,17-9 18,-1 0 0,1 1 0,-1-1 0,1 0 0,0 1-1,-1-1 1,1 0 0,0 0 0,-1 1 0,1-1-1,0 1 1,0-1 0,-1 0 0,1 1 0,0-1-1,0 1 1,0-1 0,-1 0 0,1 1 0,0-1 0,0 1-1,0-1 1,0 1 0,0-1 0,0 1 0,0-1-1,0 0 1,0 1 0,0-1 0,0 1 0,1-1-1,-1 1 1,0-1 0,0 0 0,0 1 0,1-1 0,-1 1-1,0-1 1,0 0 0,1 1 0,-1-1 0,0 0-1,1 1 1,-1-1 0,0 0 0,1 0 0,-1 1-1,1-1 1,1 1-33,0 0 0,0 0 0,1 0 0,-1 0 0,0 0 0,1 0-1,-1-1 1,5 1 0,10 0-176,0-2 1,0 0-1,-1 0 1,23-6-1,-2-1-3518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42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7528,'0'0'9973,"8"-1"-9579,0 1-249,0-1-1,0 1 0,0 0 0,0 1 0,11 2 0,-17-3-88,0 0 0,1 1 0,-1 0 0,0-1 0,0 1 0,0 0 1,0 0-1,0 0 0,0 0 0,0 1 0,0-1 0,-1 0 0,1 1 0,0-1 0,-1 1 0,1-1 0,-1 1 0,0 0 0,1 0 0,-1 0 0,0-1 1,0 1-1,0 0 0,-1 0 0,1 0 0,0 0 0,-1 1 0,1 2 0,-1-1 9,-1 1 0,1-1 0,-1 1 1,0-1-1,0 0 0,0 1 0,-1-1 0,1 0 0,-1 0 0,0 0 1,-4 5-1,-4 7 243,-16 17-1,26-32-289,-10 10 203,8-10-145,1 0 0,-1 0 0,1 1 0,-1-1-1,1 1 1,0-1 0,-1 1 0,1 0 0,0-1 0,0 1 0,0 0-1,1 0 1,-1-1 0,0 1 0,1 0 0,-1 0 0,1 0-1,0 3 1,1-3-24,-1-1 0,1 1 0,0-1 1,0 1-1,1-1 0,-1 0 0,0 1 0,1-1 0,-1 0 0,3 2 0,0 0 15,2 1 26,1 0 0,1 0 0,-1 0 0,0-1 0,1 0 0,0-1 0,10 3 0,8 3 151,-9-2 108,28 15 0,-30-14-268,8 5 279,-11-2-3796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22.9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250 308 10152,'0'0'10213,"-12"-2"-9705,1 0-362,7 1-96,-1-1 0,1 1 1,0 1-1,-1-1 0,1 1 1,0 0-1,-1 0 0,1 0 1,-1 0-1,1 1 0,0-1 0,-1 1 1,1 0-1,0 1 0,0-1 1,-5 3-1,-3 3 165,0 1 0,1 0 1,0 0-1,0 1 0,1 0 0,0 1 0,1 0 1,0 1-1,-10 15 0,14-19-79,1 0 0,0 0 0,0 0 0,1 1 0,0-1 0,0 1 0,1 0 1,0 0-1,0 0 0,1 0 0,0 0 0,1 0 0,0 1 0,0-1 0,0 0 0,1 0 0,2 8 0,-3-14-80,1 1 0,-1-1 0,1 0-1,-1 0 1,1 0 0,0 0 0,0 0 0,0 0-1,0 0 1,0 0 0,0 0 0,1 0 0,-1 0 0,0-1-1,1 1 1,0-1 0,-1 1 0,1-1 0,0 1-1,0-1 1,0 0 0,0 0 0,0 0 0,0 0-1,0 0 1,0-1 0,0 1 0,0 0 0,0-1-1,1 0 1,-1 1 0,0-1 0,0 0 0,1 0 0,-1-1-1,0 1 1,0 0 0,0-1 0,1 1 0,2-2-1,1 0 25,1-1-1,-1 0 0,0 0 0,0 0 0,0-1 1,0 0-1,-1 0 0,1-1 0,-1 1 0,0-1 1,7-9-1,6-10 262,0-1 0,-2-1-1,-1 0 1,-1-1 0,13-33 0,-23 40 251,-4 19-573,0 0 1,0 0-1,0 1 1,1-1-1,-1 0 1,0 0-1,0 1 0,0-1 1,0 0-1,-1 0 1,1 0-1,0 1 1,0-1-1,0 0 0,-1 0 1,1 1-1,0-1 1,-1 0-1,1 1 1,-1-2-1,0 2-19,0 1 0,0-1 0,1 1 0,-1 0 0,0-1 0,1 1 0,-1 0 0,0 0 0,1 0 0,-1-1 0,1 1 0,-1 0 0,1 0 0,0 0 0,-1 0 0,1 0 0,0 0 0,-1 0 0,1 1 0,-2 3 0,-6 17 0,1 1 0,1 0 0,-7 43 0,12-58 0,0 0 0,1 0 0,0 0 0,0 0 0,1 0 0,-1-1 0,2 1 0,-1 0 0,1 0 0,0-1 0,1 1 0,0-1 0,0 0 0,1 0 0,6 11 0,-8-16 0,0 0 0,-1 0 0,1 0 0,0-1 0,1 1 0,-1 0 0,0-1 0,0 0 0,1 1 0,-1-1 0,1 0 0,-1 0 0,1 0 0,-1-1 0,1 1 0,0 0 0,-1-1 0,1 0 0,0 0 0,-1 0 0,1 0 0,0 0 0,-1 0 0,1-1 0,0 1 0,-1-1 0,1 0 0,-1 0 0,6-2 0,1-1 0,0-1 0,0-1 0,0 1 0,0-1 0,-1-1 0,10-9 0,87-92 0,-49 49 0,70-57 0,-125 114 0,1 1 0,-1 0 0,0 0 0,0 0 0,1 1 0,-1-1 0,1 0 0,-1 0 0,0 1 0,1-1 0,-1 1 0,1-1 0,0 1 0,-1 0 0,4-1 0,-5 1 0,1 1 0,0-1 0,-1 0 0,1 0 0,-1 1 0,1-1 0,-1 0 0,1 1 0,-1-1 0,1 1 0,-1-1 0,1 1 0,-1-1 0,0 0 0,1 1 0,-1 0 0,0-1 0,1 1 0,-1-1 0,0 1 0,0-1 0,1 1 0,-1 0 0,0-1 0,0 1 0,0 0 0,1 7 0,-1-1 0,0 1 0,0-1 0,-3 15 0,2-18 0,-23 114 0,4-26 0,19-88 0,0 11 0,11-29 0,-8 11 0,11-17 0,0 1 0,1 1 0,1 0 0,1 1 0,1 0 0,0 2 0,1 0 0,26-17 0,-41 30 0,0 0 0,1 1 0,-1-1 0,1 1 0,-1 0 0,1 0 0,-1 0 0,1 1 0,0-1 0,5 1 0,-7 0 0,0 0 0,0 0 0,-1 1 0,1-1 0,0 0 0,-1 1 0,1 0 0,-1-1 0,1 1 0,0 0 0,-1 0 0,0 0 0,1 0 0,-1 0 0,1 0 0,-1 0 0,0 0 0,0 1 0,0-1 0,0 0 0,0 1 0,0-1 0,1 3 0,2 4 0,0-1 0,0 0 0,1 0 0,0 0 0,0-1 0,8 9 0,-10-13 0,0 1 0,0-1 0,1 0 0,-1 0 0,0 0 0,1 0 0,-1 0 0,1-1 0,0 1 0,-1-1 0,1 0 0,0-1 0,0 1 0,-1 0 0,1-1 0,5 0 0,2-1 0,1 0 0,0-1 0,-1 0 0,1-1 0,-1 0 0,17-8 0,62-36 0,-65 33 0,0 0 0,41-15 0,-57 25 0,-6 4 0,-5 3 0,-3 5 0,-4 6 0,-15 24 0,2 0 0,-31 76 0,52-112 0,0 1 0,1 0 0,-1 0 0,1 0 0,-1 0 0,1 0 0,0 0 0,0-1 0,0 1 0,1 0 0,0 3 0,-1-5 0,0-1 0,0 1 0,1-1 0,-1 1 0,0-1 0,0 1 0,1 0 0,-1-1 0,0 1 0,1-1 0,-1 0 0,1 1 0,-1-1 0,0 1 0,1-1 0,-1 0 0,1 1 0,-1-1 0,1 0 0,-1 1 0,1-1 0,0 0 0,1 1 0,-1-1 0,0 0 0,0-1 0,0 1 0,0 0 0,1 0 0,-1 0 0,0-1 0,0 1 0,0-1 0,0 1 0,0-1 0,0 1 0,0-1 0,0 1 0,1-2 0,16-13 0,-2-1 0,0 0 0,-1-1 0,-1-1 0,0-1 0,19-35 0,-18 26 0,-1 0 0,-2-1 0,-1-1 0,12-47 0,-10 17 0,7-85 0,-19 136 0,0 4 0,0 0 0,-1 0 0,0-1 0,0 1 0,0 0 0,-1 0 0,-1-8 0,2 13 0,0 0 0,0-1 0,0 1 0,0 0 0,0 0 0,0-1 0,0 1 0,-1 0 0,1 0 0,0 0 0,0-1 0,0 1 0,0 0 0,0 0 0,-1 0 0,1-1 0,0 1 0,0 0 0,0 0 0,-1 0 0,1 0 0,0 0 0,0 0 0,-1 0 0,1-1 0,0 1 0,0 0 0,0 0 0,-1 0 0,1 0 0,0 0 0,0 0 0,-1 0 0,1 0 0,0 0 0,0 0 0,-1 0 0,1 0 0,0 0 0,0 1 0,-1-1 0,1 0 0,0 0 0,0 0 0,0 0 0,-1 0 0,1 0 0,0 1 0,0-1 0,0 0 0,-1 0 0,1 0 0,0 0 0,0 1 0,0-1 0,0 0 0,0 0 0,0 1 0,-1-1 0,1 0 0,0 1 0,-10 15 0,9-16 0,-4 12 0,0 0 0,0 1 0,2-1 0,-1 1 0,1-1 0,1 1 0,-1 21 0,2-11 0,1 0 0,1 1 0,6 31 0,-1-21 0,2-1 0,12 33 0,-15-53 0,0 0 0,1-1 0,0 1 0,1-1 0,1-1 0,-1 1 0,18 17 0,-19-24 142,0 0-1,0 0 1,0 0 0,1-1-1,13 6 1,15 2-4927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43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53 7736,'0'0'8106,"-5"9"-7540,3-4-487,-2 2 49,0 1 0,0 0 0,1 0 1,0 0-1,0 0 0,1 1 1,-1 8-1,-3 160 3245,7-166-2974,1-1 0,4 14 0,-2-6 436,-4-18-821,0 0-1,0 0 1,0 0 0,0 0 0,0-1-1,0 1 1,0 0 0,0 0 0,0 0-1,0 0 1,0 0 0,0 0-1,0 0 1,0 0 0,0-1 0,1 1-1,-1 0 1,0 0 0,0 0 0,0 0-1,0 0 1,0 0 0,0 0-1,0 0 1,0 0 0,0 0 0,1 0-1,-1 0 1,0 0 0,0 0 0,0-1-1,0 1 1,0 0 0,0 0-1,1 0 1,-1 0 0,0 0 0,0 0-1,0 0 1,0 0 0,0 0 0,0 1-1,0-1 1,1 0 0,-1 0-1,0 0 1,0 0 0,0 0 0,0 0-1,0 0 1,0 0 0,0 0 0,0 0-1,1 0 1,-1 0 0,0 0-1,0 0 1,0 0 0,0 1 0,0-1-1,0 0 1,0 0 0,0 0 0,0 0-1,0 0 1,0 0 0,0 1-1,7-12 361,-7 10-366,14-27 511,17-50 1,-1 1 55,-24 65-420,0-1 1,1 1-1,16-21 1,-17 26-76,83-91 1154,-88 97-1210,0 0 0,0 0 0,0 1-1,-1-1 1,1 0 0,0 1 0,0-1 0,0 0-1,0 1 1,1-1 0,-1 1 0,0 0 0,0-1-1,0 1 1,0 0 0,0-1 0,1 1 0,-1 0 0,0 0-1,0 0 1,2 0 0,-1 1-4,-1-1 0,1 1 0,-1 0-1,1-1 1,-1 1 0,0 0 0,1 0 0,-1 0 0,0 0 0,0 0-1,1 0 1,-1 0 0,2 2 0,1 3 12,0 0-1,-1 0 1,0 0 0,0 1-1,4 10 1,2 17 160,8 66 0,-9-50-31,-7-12 81,-1-26-76,2-8 103,0 0-5257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44.8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 8744,'0'0'10735,"8"-4"-10367,-5 2-332,7-4 176,-1 1 1,1 0-1,0 0 1,1 1-1,14-4 1,-21 7-134,-1 0 0,1 1 0,0 0 0,-1-1 0,1 1 0,-1 0 0,1 1 0,0-1 0,-1 1 0,1-1 0,-1 1 0,1 0 0,-1 0 0,1 1 0,-1-1 0,4 3 0,-4-3-31,-1 1 1,0 0-1,1 0 0,-1 0 0,0 0 0,0 0 1,0 0-1,0 1 0,-1-1 0,1 1 0,-1-1 0,1 1 1,-1-1-1,0 1 0,0 0 0,0 0 0,0-1 0,0 7 1,-1-2 17,0 0 0,0 0 1,-1 0-1,1 0 0,-2 0 1,1 0-1,-1 0 0,0-1 1,-1 1-1,0 0 0,0-1 1,0 0-1,-1 0 0,0 0 1,-5 6-1,3-3 84,5-7-54,0 0 0,0 0 0,-1 0 0,1-1 0,0 1 0,-1-1 0,1 1 1,-2 1-1,1-1 180,7-1-103,5-2-1,11-1-22,-1 1 0,1 0 0,39 5-1,-42-2-31,17 2 221,-1 1-1,51 14 1,-80-18-342,1 1 0,-1-1-1,0 1 1,9 5 0,-3 2-3813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1.3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606 85 4416,'0'0'10118,"-8"-6"-9804,-28-22-1,29 24-150,-1 0 0,1-1 0,0 2 0,-1-1 0,0 1 0,0 0 0,0 1 0,-17-3 0,2 0 263,13 2-228,0 0 0,0 1 0,-1 0 0,1 1 0,-1 0 0,0 0 1,1 1-1,-1 1 0,1-1 0,-16 4 0,-10 5 320,-41 15-1,61-19-404,1 2 0,0 0 0,1 0 0,0 1 0,-16 12 0,22-14-58,1 1-1,0 0 1,0 0 0,-7 9-1,12-14-37,0 1 0,0 0 0,1 0 0,-1-1-1,1 1 1,-1 0 0,1 0 0,0 1 0,0-1 0,1 0-1,-1 0 1,1 0 0,-1 1 0,1-1 0,1 5 0,0-5-2,0 0 0,0 0 0,0-1 0,1 1 0,-1-1 0,1 1 0,0-1 0,0 1 0,0-1 0,0 0 0,0 0 0,1 0 0,-1 0 0,3 2 0,0-2 11,-1 1 0,0 0 1,1-1-1,-1 0 0,1 0 0,-1 0 0,11 2 0,-12-4-11,35 6 492,52 15-1,-82-18-461,-1 0-1,1 1 1,-1 0-1,0 0 1,0 0 0,0 1-1,0 0 1,-1 0-1,0 0 1,0 1-1,-1 0 1,8 10-1,-5-5-11,-1 0 0,0 1 0,-1-1 0,-1 1 0,0 0 0,6 23 0,-9-27-10,0 1 0,-1 0 0,0-1 1,0 1-1,-1 0 0,-1-1 1,0 1-1,-2 11 0,2-16 0,0 1-1,-1-1 1,0 1-1,0-1 1,0 1 0,0-1-1,-1 0 1,0 0-1,0 0 1,0-1-1,0 1 1,-1-1 0,1 1-1,-1-1 1,0 0-1,-7 4 1,0-1 32,-1-1 0,0 0 0,0-1 0,0 0 1,-1-1-1,1 0 0,-1-1 0,0 0 0,-20 0 0,-1-2 128,-1-1 0,-44-7 0,56 3-33,18 3-68,0 1 0,0 0 0,-11 0-1,26-3-1791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3.1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290 408 4120,'0'0'10889,"-7"-5"-10509,2 1-331,-1-1 108,0 0 0,-1 1-1,1 0 1,-1 0 0,0 0 0,0 1-1,0-1 1,-10-1 0,11 4-21,-1 1 0,1-1 0,0 1 0,-1 1-1,1-1 1,0 1 0,-1 0 0,1 1 0,0-1 0,0 1 0,0 0 0,-9 5 0,5-3 18,0 2 0,1-1 0,0 1 0,0 1 0,0-1 0,-9 12 0,17-18-122,0 1 1,0 0-1,0 0 1,0 0-1,0 0 1,0 0-1,1 0 1,-1 0-1,1 0 0,-1 0 1,1 0-1,-1 0 1,1 1-1,-1-1 1,1 0-1,0 0 0,0 0 1,0 0-1,0 3 1,0-3-8,1 0 1,0 1 0,-1-1 0,1 0-1,0 0 1,0 0 0,0 0 0,0 0-1,0 0 1,0 0 0,0 0 0,0 0-1,0 0 1,1-1 0,-1 1 0,0 0-1,3 0 1,0 1 14,0 0 0,0-1 0,0 0-1,0 1 1,0-1 0,1-1 0,-1 1 0,0-1 0,1 1 0,-1-1 0,8-1-1,-5 0 21,-1 0 0,1-1 0,0 1 0,-1-1 0,1-1 0,-1 1 0,7-5 0,-5 3 19,0-1 0,-1 0-1,1 0 1,-1-1 0,0 1 0,-1-2 0,0 1 0,0-1-1,0 0 1,-1 0 0,7-11 0,-5 3 59,0 0 1,-1-1-1,-1 0 0,-1 1 1,0-2-1,-1 1 1,0-18-1,-2 25-70,-1-1 0,-1 1-1,0-1 1,0 0 0,-1 1 0,0 0-1,-1-1 1,0 1 0,0 0 0,-1 0 0,0 0-1,-1 1 1,-8-12 0,8 13-24,0 1 0,0-1 0,-1 1 0,0 1 0,0-1 0,-1 1 0,1 0 0,-1 0 0,0 1 0,-1-1 0,1 2 0,-9-4 0,14 6-38,-9-3 58,0 0 1,-1 0-1,1 1 1,-1 1-1,-16-2 1,26 4-67,-1 0 0,0 0 0,0 0 1,0 0-1,1 0 0,-1 1 1,0-1-1,0 1 0,1 0 0,-1 0 1,0 0-1,1 0 0,-1 0 1,1 1-1,0-1 0,-1 0 0,1 1 1,0 0-1,0 0 0,0-1 1,0 1-1,0 0 0,0 0 0,1 1 1,-1-1-1,1 0 0,0 0 1,0 1-1,-2 2 0,1 1-45,1 0-1,-1 0 1,1 0-1,0 0 1,1 1-1,-1 5 1,2 7-3282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4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0 5520,'0'0'18427,"-2"11"-18333,-2 6-36,2 1 1,0 35 0,3-26 8,1 54 491,20 109 1,-18-157 91,-4-32-640,-1 0 0,0 0-1,0 0 1,0 0 0,0 0-1,0-1 1,0 1 0,0 0-1,0-1 1,0 1 0,0 0-1,-2 0 1,-3 1-3526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5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 8744,'0'0'9873,"11"-1"-9432,181-13 1131,-141 9-1168,128-6 1265,-153 10-1334,-13 1-87,0-1 0,0 1 0,-1 1 0,1 0 0,-1 1 0,18 5 0,-23-6-16,9 4 249,-11-2-121,-7-1 130,2-2-444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6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58 143 5016,'0'0'3262,"-7"2"-2595,0-1-393,-27 7 1509,31-7-959,-3-1 2093,6 1-2897,0-1 1,0 0-1,0 0 0,0 0 1,0 0-1,0 0 1,0 0-1,0 0 1,0 0-1,0 0 1,0 0-1,0 0 0,0 0 1,0 0-1,0 0 1,-1 0-1,1 0 1,0 0-1,0 0 1,0 0-1,0 1 1,0-1-1,0 0 0,0 0 1,0 0-1,0 0 1,0 0-1,0 0 1,0 0-1,0 0 1,0 0-1,0 0 1,0 0-1,0 0 0,0 0 1,0 0-1,0 1 1,0-1-1,0 0 1,1 0-1,-1 0 1,0 0-1,0 0 0,0 0 1,0 0-1,0 0 1,0 0-1,0 0 1,0 0-1,0 0 1,0 0-1,0 0 1,0 0-1,0 0 0,0 0 1,0 0-1,0 0 1,1 0-1,-1 0 1,0 0-1,0 0 1,0 0-1,0 0 1,0 0-1,0 0 0,0 0 1,13-4 1577,253-35 1068,65 4-973,-106-3-396,-166 26-858,-20 2-81,-27 7-143,-1 0 1,1 1-1,15-2 1,1-4 957,-28 8-1042,0 2-118,0-1-1,-1 0 1,1 0 0,-1 0-1,0 0 1,1 0 0,-1 0-1,0 0 1,-1 2 0,-3 2-55,-12 18-225,8-11-3064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7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265 181 9744,'0'0'4444,"-10"0"-3768,3 0-551,0 0-12,1 0-1,-1 0 0,1 1 1,-1-1-1,1 1 0,-1 1 1,1-1-1,0 1 0,-12 5 1,8-2 52,0 1-1,1 0 1,0 1 0,1 0-1,0 0 1,0 1 0,-10 12-1,-43 64 1056,56-76-1042,0-1 0,1 1 0,0 0-1,-6 16 1,9-22-120,1 1 0,-1-1 0,1 1-1,0 0 1,0-1 0,0 1 0,0-1 0,0 1-1,0-1 1,1 1 0,0-1 0,-1 1-1,1-1 1,0 1 0,0-1 0,0 0 0,1 1-1,-1-1 1,0 0 0,4 4 0,-3-4-13,1 0 0,-1 0 0,0 0 1,0-1-1,1 1 0,-1-1 0,1 1 1,0-1-1,-1 0 0,1 0 0,0 0 1,0 0-1,0 0 0,0-1 0,0 1 0,0-1 1,0 0-1,0 0 0,0 0 0,0 0 1,0 0-1,0 0 0,-1-1 0,1 1 1,0-1-1,4-1 0,3-2 76,-1 1 1,0-2-1,0 1 0,0-1 1,0 0-1,11-9 0,-10 5 20,-1 1 0,1-1 0,-2 0 1,0-1-1,0 0 0,-1 0 0,10-19 0,-5 5 193,-1-2 0,9-32 0,-17 51-231,-2 0-1,1 0 1,-1 0 0,0 0 0,-1 0 0,0 0-1,0 0 1,-1 0 0,-1-9 0,1 11-39,-1 0 1,0 0 0,0 0 0,0 0 0,-1 0 0,1 1-1,-1-1 1,-1 1 0,1-1 0,0 1 0,-1 0 0,-7-6 0,-3 0 122,0 1 1,-20-11-1,-2-1 12,27 16-407,-5-3 543,14 8-458,0 0 0,0-1-1,-1 1 1,1 0 0,0 0 0,0-1 0,0 1 0,-1 0-1,1-1 1,0 1 0,0 0 0,0-1 0,0 1 0,0 0-1,0-1 1,0 1 0,0-1 0,0 1 0,0 0 0,0-1-1,0 1 1,0 0 0,0-1 0,0 1 0,0 0-1,0-1 1,1 1 0,-1 0 0,0-1 0,0 1 0,0 0-1,1-1 1,-1 1 0,0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7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128 0 12056,'0'0'6662,"-2"8"-6155,-91 275 2931,85-260-3185,1 0 0,1 0 0,1 0-1,2 0 1,0 1 0,2 45 0,1-66-205,0 0 1,0 0 0,1 0 0,-1 0-1,1 0 1,0-1 0,0 1 0,0 0-1,0 0 1,0-1 0,1 1-1,-1-1 1,1 1 0,0-1 0,0 1-1,0-1 1,0 0 0,2 2 0,0-1 21,1 0 0,-1-1 0,0 0 0,1 0 0,0 0 0,-1 0 0,1-1 1,0 0-1,0 0 0,8 1 0,0-1 71,0 0 0,0-1-1,0 0 1,0-1 0,16-2 0,63-18 1131,-87 20-1167,52-18 775,-50 15-1483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7.9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14968,'0'0'1879,"59"-4"-1343,-14 0 16,4-1-112,8-1 8,-1-2-56,-2 0 0,-2 3-152,-3-2 0,-2-4-96,-5-3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29.8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274 789 8744,'0'0'12023,"-13"3"-11455,6-2-474,-10 3 177,0 0 0,0 1 0,-23 10 0,20-7 204,1 2 1,-19 12 0,30-17-294,1 1 0,-1 0 0,1 0 0,1 1 0,-1 0 0,1 0 0,-6 10 1,8-12-57,1 1 0,0-1 1,1 1-1,-1 0 0,1 0 0,0 0 1,0 0-1,1 0 0,0 0 1,0 0-1,0 11 0,1-13-74,0-1-1,1 1 1,-1-1-1,1 1 0,0-1 1,0 0-1,0 1 1,0-1-1,0 0 1,1 0-1,0 0 0,-1 1 1,1-2-1,0 1 1,1 0-1,-1 0 1,0-1-1,1 1 0,-1-1 1,1 0-1,0 0 1,4 3-1,-5-4-26,0-1 0,0 1 0,0 0 0,0 0 1,0-1-1,0 0 0,0 1 0,0-1 0,1 0 0,-1 0 0,0 0 0,0 0 0,0 0 0,0-1 0,1 1 1,-1 0-1,0-1 0,0 0 0,0 0 0,0 1 0,3-3 0,3-2 58,1 0 0,-1-1-1,11-9 1,-11 8-22,3-2 22,0-2-1,-1 1 1,0-1-1,-1-1 1,0 0-1,-1 0 1,9-17-1,0-6 259,19-57-1,-26 66 128,-10 26-312,-6 10 258,3 0-360,1 1 1,1 0-1,0 0 1,0 0 0,1 0-1,0-1 1,1 1-1,4 20 1,-4-26-38,0 0 0,1 0 0,-1 0 0,1-1-1,0 1 1,0-1 0,0 1 0,1-1 0,0 0 0,0 1 0,0-1 0,0-1-1,0 1 1,1 0 0,0-1 0,-1 0 0,1 0 0,1 0 0,-1 0 0,0-1-1,9 4 1,-7-5-6,-1 0 0,1 0-1,0 0 1,-1-1-1,1 0 1,0-1 0,-1 1-1,1-1 1,0 0-1,-1 0 1,1-1 0,-1 1-1,8-5 1,2 0 40,0-2 0,0 0-1,18-13 1,6-8-37,-2-2-1,-1-2 1,-2-1-1,-1-1 1,-2-2-1,36-56 1,-32 38-8,-2-3 1,-4 0-1,-1-2 1,21-72-1,-40 105-6,-2 0 0,7-48 0,-13 61 0,0 0 0,0 0 0,-2 0 0,0 0 0,0 0 0,-1 0 0,-6-19 0,8 32 0,0 0 0,0 0 0,0 0 0,0 0 0,-1 0 0,1 0 0,0 0 0,-1 0 0,1 0 0,-1 0 0,1 0 0,-1 0 0,0 0 0,1 1 0,-1-1 0,0 0 0,0 0 0,1 0 0,-1 1 0,0-1 0,0 1 0,0-1 0,0 1 0,0-1 0,0 1 0,0-1 0,0 1 0,0 0 0,0-1 0,0 1 0,0 0 0,0 0 0,0 0 0,0 0 0,-1 0 0,1 0 0,0 0 0,0 0 0,0 0 0,0 1 0,0-1 0,0 0 0,0 1 0,0-1 0,0 1 0,0-1 0,0 1 0,0-1 0,0 2 0,-6 3 0,1 0 0,0 0 0,0 0 0,0 1 0,-6 8 0,1 2 0,-1 0 0,2 1 0,0 0 0,-8 20 0,-24 76 0,30-77 0,3 1 0,0 0 0,3 1 0,-4 69 0,10-79 0,0 0 0,2-1 0,1 1 0,1-1 0,2 0 0,0 0 0,15 36 0,-17-52 0,1 0 0,1-1 0,0 0 0,10 13 0,-14-20 0,0 0 0,1 0 0,0 0 0,-1-1 0,1 1 0,0-1 0,0 1 0,0-1 0,0 0 0,1 0 0,-1-1 0,0 1 0,1-1 0,0 1 0,-1-1 0,1 0 0,4 0 0,6-1 0,0-1 0,-1 0 0,0-1 0,1-1 0,-1 0 0,0-1 0,0 0 0,-1-1 0,1-1 0,-1 0 0,0 0 0,0-1 0,-1-1 0,19-15 0,-2-3 0,-1 0 0,-1-2 0,-1-1 0,24-36 0,-45 60 0,0 0 0,0 0 0,1 0 0,0 1 0,0-1 0,7-4 0,-11 9 0,0 1 0,-1-1 0,1 0 0,0 1 0,-1-1 0,1 0 0,-1 1 0,1-1 0,0 1 0,-1-1 0,0 1 0,1-1 0,-1 1 0,1-1 0,-1 1 0,1-1 0,-1 1 0,0 0 0,1-1 0,-1 1 0,0 0 0,0-1 0,0 1 0,0 0 0,1 0 0,5 19 0,-3 0 0,-1 0 0,-1 0 0,0 0 0,-2 0 0,0 0 0,-2-1 0,0 1 0,-1 0 0,-1-1 0,-15 38 0,19-53 0,-1 0 0,-1 0 0,1 0 0,0 0 0,-1 0 0,0-1 0,0 1 0,0-1 0,0 0 0,-1 0 0,1 0 0,-1 0 0,0-1 0,0 1 0,0-1 0,0 0 0,-7 3 0,8-4 0,0 0 0,0-1 0,0 1 0,-1-1 0,1 1 0,0-1 0,0 0 0,0 0 0,0 0 0,0-1 0,0 1 0,0-1 0,-1 1 0,1-1 0,1 0 0,-1 0 0,0-1 0,0 1 0,0-1 0,0 1 0,1-1 0,-1 0 0,1 0 0,0 0 0,-1 0 0,-2-4 0,5 6 0,-1-1 0,1 1 0,0-1 0,-1 1 0,1-1 0,0 1 0,0-1 0,0 1 0,-1-1 0,1 1 0,0-1 0,0 1 0,0-1 0,0 1 0,0-1 0,0 0 0,0 1 0,0-1 0,0 1 0,0-1 0,0 1 0,0-1 0,1 1 0,-1-1 0,0 1 0,0-1 0,0 1 0,1-1 0,-1 1 0,0-1 0,1 1 0,-1-1 0,0 1 0,1 0 0,-1-1 0,1 1 0,-1 0 0,1-1 0,-1 1 0,1-1 0,24-12 0,-20 11 0,62-23 0,1 4 0,122-24 0,-51 14 0,-137 31 0,0-1 0,0 1 0,-1-1 0,1 1 0,0 0 0,0-1 0,0 1 0,0 0 0,0 0 0,-1 0 0,1 1 0,0-1 0,0 0 0,0 1 0,2 0 0,-3 0 0,0 0 0,-1 0 0,1-1 0,0 1 0,-1 0 0,1 0 0,-1 0 0,1 0 0,-1 0 0,0 0 0,1 0 0,-1 0 0,0 0 0,0 0 0,1 0 0,-1 0 0,0 0 0,0 0 0,0 0 0,0 0 0,-1 1 0,1-1 0,0 0 0,0 0 0,-1 0 0,0 1 0,-2 13 0,0-8 0,1 0 0,1 1 0,-1-1 0,1 0 0,0 1 0,1-1 0,0 0 0,0 1 0,0-1 0,1 0 0,2 8 0,-3-14 0,1 0 0,-1-1 0,1 1 0,-1 0 0,1-1 0,-1 1 0,1-1 0,-1 1 0,1-1 0,0 1 0,-1-1 0,1 1 0,0-1 0,0 0 0,-1 1 0,1-1 0,0 0 0,0 1 0,-1-1 0,1 0 0,0 0 0,0 0 0,0 0 0,-1 0 0,1 0 0,0 0 0,0 0 0,0 0 0,-1 0 0,1 0 0,0-1 0,0 1 0,-1 0 0,1 0 0,0-1 0,1 0 0,0 0 0,1 0 0,-1 0 0,0 0 0,1-1 0,-1 1 0,0-1 0,0 1 0,0-1 0,0 0 0,3-3 0,-2-2 0,0 0 0,0 0 0,0 0 0,-1-1 0,0 1 0,-1-1 0,0 1 0,0-1 0,0 0 0,-1 1 0,0-1 0,-2-14 0,-2-2 0,0 1 0,-14-44 0,7 47 0,9 18 0,0-1 0,1 0 0,-1 1 0,1-1 0,0 0 0,0 0 0,-2-6 0,34 2 0,228-32 0,-190 31 0,-61 7 54,58-5 648,-60 6-1484,0 0 0,-1 1 1,1 0-1,0 0 0,5 2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8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8432,'0'0'9034,"12"-1"-8475,-6 0-471,82-9 1000,-2-4 278,68-15 721,-94 18-1306,-41 8-286,32-9 0,-40 11-210,-10 1-257,0 0 1,0 0-1,-1 0 1,1 0-1,0 0 0,0 0 1,0-1-1,0 1 0,0 0 1,0-1-1,0 1 1,0 0-1,0-1 0,-1 1 1,1-1-1,1 0 1,-5 8-392,-3 3-17,0-5-2739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6:59.2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12056,'0'0'992,"13"-5"-439,-3 1-413,16-6 456,47-12 0,-35 14 275,0 2 0,0 1 0,61 0 0,-64 4-234,-17-1-176,19 2 1,-32 1-371,0-1 0,0 1 1,0 0-1,0 0 0,0 0 0,0 1 1,-1-1-1,8 5 0,17 14-10,-19-12-2525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3.7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5920,'0'0'14907,"-2"12"-14677,1-5-191,-2 6 44,1 1 0,1-1 0,0 0 0,3 23 0,16 158 1009,-16-166-908,-1-12 79,1 0 1,1 0 0,0 0-1,7 19 1,-3-6 724,-5-25-491,0 0-3865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4.2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 10248,'0'0'5516,"7"-6"-5072,-4 3-389,2-1 37,1 0-1,-1 0 1,1 0 0,0 0 0,0 1-1,0 0 1,1 0 0,10-3 0,41-8 518,1 3 0,0 2-1,1 2 1,86 1 0,15 0 485,19 0 1559,-180 6-2610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4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57 6928,'0'0'2208,"2"-7"-1583,0-4-311,0 6 116,-1 0 0,0 0 0,0 0 1,0 0-1,-1-8 0,-6 42 2423,-1 160 157,6-146-2466,-3 102 1044,0 56 2336,4-201-3812,3-5-3306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5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 9240,'0'0'6841,"8"-5"-6305,-3 2-459,0 0 1,0 0-1,0 0 1,0 1-1,1-1 0,-1 1 1,1 1-1,0-1 1,-1 1-1,1-1 1,0 2-1,7-1 0,22 2 711,63 11 0,-27-2 12,-39-5 199,61 15 0,-82-18-498,0-1 1,0 0-1,0-1 1,20-1-1,-8 1-3651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6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9648,'0'0'7209,"9"-4"-6788,32-12-2,-39 15-360,0 1-1,0-1 1,0 1 0,0-1 0,0 1 0,0 0-1,1-1 1,-1 1 0,0 0 0,0 1 0,0-1-1,1 0 1,-1 0 0,0 1 0,0-1-1,0 1 1,0 0 0,0 0 0,0-1 0,0 1-1,0 0 1,0 1 0,0-1 0,-1 0 0,1 0-1,0 1 1,-1-1 0,1 1 0,-1-1 0,2 3-1,0 1 60,-1-1 0,1 1 0,-1 0 0,0-1 0,0 1 0,-1 0-1,0 0 1,0 0 0,1 9 0,-2-5 0,0 0-1,-1 0 1,0-1-1,-1 1 1,0 0 0,0-1-1,-1 1 1,0-1 0,0 0-1,-9 13 1,-4 4 470,-36 43-1,31-43-101,19-23-385,-1 4 738,14-4-450,4-2-115,21-2 0,-2 0-55,7-1 35,-29 2-148,1 0 0,0 0 0,0 1 0,0 1 0,15 2 0,-19-1-108,-2-1-506,-2 0-2654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7.4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299 479 6328,'0'0'6202,"-5"-7"-5642,-19-22-16,21 26-444,1 1-1,-1-1 0,0 1 0,-1 0 1,1-1-1,0 1 0,-1 1 0,1-1 1,-1 0-1,1 1 0,-1 0 0,-5-2 1,-2 0 155,0 0-44,0 0 0,0 1 1,0 0-1,0 1 0,0 0 0,0 0 1,0 2-1,0-1 0,-1 1 1,1 0-1,0 1 0,0 0 1,-19 7-1,27-8-119,0 0 1,0 0-1,1 0 1,-1 0-1,1 1 0,-1-1 1,1 1-1,-1 0 0,1-1 1,0 1-1,-2 3 0,3-4-52,0 0-1,1 0 1,-1 0 0,1 0-1,-1 0 1,1 0-1,0 0 1,0 1 0,-1-1-1,1 0 1,0 0-1,0 1 1,0-1 0,0 0-1,0 0 1,1 0-1,-1 1 1,0-1 0,1 0-1,-1 0 1,1 0-1,-1 0 1,1 0 0,-1 0-1,1 0 1,1 2-1,2 2 46,0 0 0,1 1-1,0-2 1,0 1-1,0 0 1,1-1-1,0 0 1,-1 0-1,2 0 1,-1-1 0,0 0-1,1 0 1,9 3-1,-11-5-19,1 1-1,-1-1 0,0 1 1,1-2-1,-1 1 0,1 0 1,-1-1-1,1 0 0,-1 0 1,0-1-1,1 1 1,-1-1-1,1 0 0,-1 0 1,0-1-1,0 0 0,1 0 1,5-3-1,-4 1 19,-1 0-1,0-1 1,0 1-1,-1-1 1,0 0 0,0-1-1,0 1 1,0-1-1,-1 0 1,4-7 0,-3 4 23,-1 0 1,0-1-1,-1 0 1,0 0-1,0 0 1,0-13 0,-1-1 68,-1 1 1,-2-1-1,-1 1 1,-1 0-1,-8-32 1,6 32-20,-1 1 1,-17-35-1,19 47-84,-1 1-1,0 1 1,-1-1-1,0 1 0,0 0 1,-1 0-1,0 1 0,-14-12 1,18 17-54,0 0 0,0 0 0,0 0 0,-1 0 0,1 1 1,0 0-1,-1-1 0,1 1 0,-1 0 0,0 1 0,-6-2 0,9 2-25,1 0-1,0 0 1,-1 0-1,1 0 1,-1 1 0,1-1-1,0 0 1,-1 0-1,1 0 1,0 0-1,-1 0 1,1 1 0,0-1-1,0 0 1,-1 0-1,1 1 1,0-1-1,-1 0 1,1 0 0,0 1-1,0-1 1,0 0-1,0 1 1,-1-1-1,1 0 1,0 1 0,0-1-1,0 0 1,0 1-1,0-1 1,0 0-1,0 1 1,0-1 0,0 0-1,0 1 1,0-1-1,0 0 1,0 1-1,0-1 1,0 0-1,0 1 1,6 15-240,-5-14 193,7 15-3417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7.8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 11760,'0'0'3216,"-1"7"-2634,-7 162 2228,3-15-360,2-78 366,3-76-2664,-4-1-3475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8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0 109 11856,'0'0'2737,"6"-7"-2114,-3 2-512,1 1 1,0-1-1,1 1 1,-1-1-1,1 1 1,0 0-1,0 1 1,1-1-1,-1 1 1,11-5-1,14-2 317,0 0 0,1 2 0,0 1-1,48-4 1,-15 6 955,81 3-1,-137 2-1150,-1 0 0,0 1 0,0 0 1,0 0-1,10 3 0,-15-3-199,-1-1 0,1 1 0,-1 0 0,1-1 0,-1 1 0,1 0-1,-1 0 1,0 0 0,1 0 0,-1 0 0,0 0 0,0 0 0,0 0 0,0 1 0,0-1 0,0 0 0,0 1 0,0-1 0,0 0 0,-1 1-1,1-1 1,-1 1 0,1-1 0,-1 1 0,0-1 0,1 1 0,-1 0 0,0 1 0,-2 18-526,1-15-2245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31.5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1 423 8032,'0'0'9561,"9"-14"-9012,84-120 1206,-60 90-892,-18 22-171,20-21-1,-5 9 1050,47-70 0,-70 97-1473,-6 6-185,0 1 1,-1-1 0,1 0 0,0 1 0,0-1 0,-1 0 0,1 0 0,0 0 0,-1 0 0,1 0 0,-1 0 0,1 0 0,-1 0 0,1 0 0,-1 0-1,0 0 1,0 0 0,1 0 0,-1 0 0,0-2 0,-8 24 985,-3 17-464,5-20-354,1 0 0,1 0 0,-2 19 0,5-32-148,1 1 0,0-1 1,0 0-1,1 0 0,-1 1 1,1-1-1,0 0 0,1 0 0,-1 0 1,1 0-1,0 0 0,0 0 1,0 0-1,1-1 0,4 7 1,-6-10-86,1 1-1,-1-1 1,1 0 0,-1 0 0,1 0 0,-1 0 0,1 0 0,0 0 0,-1 0-1,1-1 1,0 1 0,0-1 0,0 1 0,-1-1 0,1 0 0,0 1 0,0-1-1,0 0 1,0 0 0,-1 0 0,1-1 0,0 1 0,0 0 0,0-1 0,2 0-1,5-2 61,0 0-1,0-1 0,14-8 0,4-5-77,0-2 0,47-43 0,-7 5 0,-63 54 0,-1 0 0,1 1 0,0-1 0,0 1 0,8-3 0,-12 5 0,1 0 0,-1-1 0,1 1 0,-1 0 0,1 0 0,-1 0 0,1 0 0,0 0 0,-1 0 0,1 0 0,-1 0 0,1 0 0,0 0 0,-1 1 0,1-1 0,-1 0 0,1 0 0,-1 0 0,1 1 0,0-1 0,0 1 0,-1 0 0,1 0 0,-1-1 0,1 1 0,-1 0 0,0 0 0,1 0 0,-1-1 0,0 1 0,0 0 0,1 0 0,-1 0 0,0 0 0,0 0 0,0 0 0,0-1 0,0 1 0,-1 1 0,-3 30 0,3-24 0,-1 0 0,1 0 0,1 0 0,-1 1 0,2-1 0,0 9 0,-1-17 0,0 0 0,0 0 0,0 0 0,0 1 0,1-1 0,-1 0 0,0 0 0,0 0 0,0 1 0,0-1 0,0 0 0,1 0 0,-1 0 0,0 1 0,0-1 0,0 0 0,0 0 0,1 0 0,-1 0 0,0 0 0,0 0 0,1 0 0,-1 1 0,0-1 0,0 0 0,1 0 0,-1 0 0,0 0 0,0 0 0,0 0 0,1 0 0,-1 0 0,0 0 0,0 0 0,1 0 0,-1 0 0,0-1 0,0 1 0,1 0 0,-1 0 0,0 0 0,0 0 0,1 0 0,12-8 0,-9 6 0,60-38 0,-38 23 0,1 0 0,0 2 0,31-11 0,-57 25 0,1 1 0,-1 0 0,1 0 0,-1 0 0,1 0 0,-1 0 0,1 0 0,-1 0 0,1 0 0,-1 0 0,1 1 0,-1-1 0,0 1 0,1-1 0,-1 1 0,0 0 0,1-1 0,-1 1 0,0 0 0,1 0 0,-1 0 0,0 0 0,0 0 0,0 0 0,0 0 0,0 0 0,0 0 0,0 1 0,-1-1 0,2 3 0,3 5 0,0 0 0,-1 0 0,4 14 0,-6-18 0,5 21 55,0 1 0,3 31-1,-5-21-4153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18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1 146 6632,'0'0'2489,"1"-7"-1761,7-23 7,-7 27-618,0 1 1,1-1-1,-1 1 1,1 0 0,-1-1-1,1 1 1,0 0-1,0 0 1,0 0-1,0 0 1,1 0 0,-1 1-1,0-1 1,1 1-1,3-3 1,3-1 170,2-1-23,0 0 0,1 0 0,0 1 0,0 1 0,0 0 0,1 0-1,22-3 1,94-5 1032,-101 11-987,544-13 5346,-548 15-5307,-14-2 24,1 2 0,-1-1 0,1 1 0,12 3 0,-22-4-350,-1 1 0,1-1 0,-1 0 0,1 0 1,-1 0-1,1 1 0,-1-1 0,1 0 1,-1 0-1,1 1 0,-1-1 0,1 0 0,-1 1 1,1-1-1,-1 1 0,0-1 0,1 1 0,-1-1 1,0 0-1,1 1 0,-1-1 0,0 1 0,0-1 1,1 1-1,-1 0 0,0-1 0,0 1 1,0-1-1,0 1 0,0-1 0,0 1 0,0-1 1,0 1-1,0 0 0,-2 7-3279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0.0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224 333 5720,'0'0'6761,"-11"3"-6236,9-3-494,-7 3 95,0-1 1,0 2 0,0-1 0,0 1-1,0 0 1,1 1 0,-13 9-1,2 1 304,1 1 1,-22 26-1,33-34-254,1 0 0,0 1 0,0 0 0,1-1 0,0 1 0,1 1 0,0-1 0,-2 12 0,5-20-127,1 0 0,0 1 0,-1-1-1,1 1 1,0-1 0,0 0 0,0 1 0,0-1 0,0 0 0,1 1 0,-1-1 0,0 1 0,1-1-1,-1 0 1,1 1 0,-1-1 0,1 0 0,0 0 0,-1 0 0,3 2 0,-2-1-3,1-1 1,0 0-1,-1 0 0,1 1 1,0-1-1,0 0 1,0-1-1,0 1 1,0 0-1,0-1 0,0 1 1,0-1-1,2 1 1,3 0 63,0-1 1,0 1-1,0-2 1,0 1-1,0-1 1,0 0 0,10-2-1,-7 0 27,-1 0 1,0-1-1,0 1 1,0-2-1,-1 1 1,1-1-1,-1-1 0,-1 1 1,13-12-1,-11 8 8,0 0-1,-1-1 0,0 0 1,-1-1-1,0 0 1,8-19-1,-8 14-4,-1 0 0,-1-1 0,0 0 0,-2 0 0,0-1-1,-1 1 1,-1 0 0,-1-1 0,0 1 0,-4-25 0,1 28-26,-1-1-1,0 1 1,-1 1-1,-1-1 1,0 1 0,-1 0-1,-1 0 1,0 0-1,0 1 1,-2 0 0,1 1-1,-2 0 1,1 0-1,-13-8 1,18 15-44,0 1 0,0 1-1,0-1 1,-1 1 0,-6-3 0,10 4-57,1 1 0,-1 0 0,0-1 0,1 1 0,-1 0 0,0 0 1,1 0-1,-1 0 0,0 0 0,-1 0 0,2 0-13,0 0 0,1 1 0,-1-1 0,1 0 1,-1 0-1,0 1 0,1-1 0,-1 0 0,1 1 0,-1-1 0,1 1 1,-1-1-1,1 0 0,-1 1 0,1-1 0,0 1 0,-1-1 0,1 1 1,0 0-1,-1-1 0,1 1 0,0-1 0,0 1 0,-1-1 0,1 2 1,0 0-37,0 0 1,0-1 0,0 1 0,0 0 0,1 0-1,-1-1 1,0 1 0,1 0 0,0-1 0,-1 1 0,1 0-1,0-1 1,2 4 0,15 17-506,-3-8-2852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0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94 0 10152,'0'0'5650,"1"7"-4954,-1 15-241,0-1-1,-1 0 1,-1 0-1,-8 29 0,-28 90 1299,36-134-1683,-10 32 354,5-17-5,1-1 0,1 1 1,0 0-1,-1 37 0,5-56-342,1 0 0,0 0 1,1 0-1,-1 0 0,0 0 1,1 0-1,-1 0 1,1 0-1,0 0 0,-1 0 1,3 3-1,-2-3-31,1-1 1,-1 0-1,0 0 1,0 0-1,1 0 0,-1 0 1,1 0-1,-1 0 0,1 0 1,0 0-1,-1-1 1,1 1-1,0-1 0,-1 1 1,3 0-1,3 0 43,0 0 0,0-1-1,0 1 1,0-1 0,0-1-1,1 1 1,-1-1 0,0 0-1,7-2 1,11-4 232,26-11 0,-48 17-290,19-7 135,-2-1-1,36-22 0,-53 30-491,3-3 406,-2 3-3968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0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14064,'0'0'896,"67"-31"-696,-26 13 328,6 1 0,3 3-81,0 2 9,3 1-152,0 2 8,-5 2-176,-4 1 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1.8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8744,'0'0'10239,"12"0"-9777,2-1-321,10 1 240,30 3-1,162 13 2522,-210-16-2796,-2 0 47,0 1 0,0-1-1,0 0 1,1-1 0,-1 1 0,0 0-1,0-1 1,6-2 0,-5 2 341,-9 2-736,-3 1-3125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2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13464,'0'0'1144,"57"-4"-568,-19 3 0,2-6-88,5 2-9,1-1 9,-3 2-8,-2 2-16,-11 0-8,0 1-136,-4-2 8,-2 0-240,-6 3 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7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106 232 2400,'0'0'2539,"-7"-7"-2725,-56-55 1025,38 24 1609,24 35-2182,0 1 1,0-1 0,0 0-1,1 0 1,-1 0 0,1 0-1,0-3 1,-2-5 754,2 9-588,0 0 0,-1 0 0,1 0-1,0 0 1,0 0 0,0 0 0,1-2 0,-1 3-349,0 1 0,0 0 0,0 0 0,0 0 0,0 0 1,0 0-1,0-1 0,1 1 0,-1 0 0,0 0 0,0 0 1,0 0-1,0 0 0,0 0 0,0-1 0,0 1 0,1 0 1,-1 0-1,0 0 0,0 0 0,0 0 0,0 0 0,0 0 1,1 0-1,-1 0 0,0 0 0,0 0 0,0 0 0,0 0 1,1 0-1,-1 0 0,0 0 0,0 0 0,0 0 0,9 6 993,2 7-598,-1 1 0,-1 0-1,0 0 1,8 20 0,10 16 401,0-1 200,-3 1-1,24 71 1,-42-106-854,3 10 240,-3-11 10,0 0 0,4 26 0,-9-31-173,0 0-1,-1 1 0,0-1 0,-3 18 0,2-20-139,1-6-146,0-1 1,0 0 0,0 1-1,0-1 1,0 0 0,0 1-1,0-1 1,0 1-1,0-1 1,0 1 0,0-1-1,0 0 1,0 1 0,0-1-1,0 0 1,0 1-1,0-1 1,1 1 0,-1-1-1,0 0 1,0 1 0,1-1-1,-1 0 1,1 1-1,-1-1 0,1 0-1,0 0 1,0 0-1,-1 0 1,1 0-1,0-1 1,0 1-1,-1 0 1,1 0 0,0-1-1,-1 1 1,1 0-1,0-1 1,-1 1-1,1-1 1,0 0-1,13-9 40,-2-1 0,0 0 0,0-1 0,12-16 0,8-8 19,207-224 415,-230 250-432,-2 1-1,1-2 1,-1 1-1,9-21 1,-14 28-45,-1 0 1,0 0-1,0 0 1,0 0-1,0-1 1,0 1-1,-1 0 1,0-1-1,1 1 1,-1-1-1,-1 1 1,1 0-1,0-1 1,-1 1-1,0 0 0,0 0 1,0-1-1,0 1 1,-1 0-1,1 0 1,-1 0-1,-2-3 1,2 4-16,0 0 0,0 0 0,-1 0 1,1 1-1,-1-1 0,1 0 0,-1 1 0,1 0 1,-1 0-1,0 0 0,0 0 0,0 0 0,0 0 1,0 0-1,-4 1 0,-6-2-42,-1 1 1,-14 1-1,16 0 29,-135 5-152,-3-1 3,108-4 68,-63-9 0,65 1-8,37 7 81,0 0-1,-1 0 1,1-1-1,0 1 1,0-1-1,0 1 1,0-1 0,1 0-1,-4-3 1,5 5 10,1 0-1,-1-1 1,1 1 0,0-1 0,-1 1 0,1 0 0,0-1-1,0 1 1,-1-1 0,1 1 0,0 0 0,0-1-1,0 1 1,0-1 0,0 1 0,0-1 0,-1 1 0,1-1-1,0 1 1,0-1 0,1 1 0,-1-1 0,0 1 0,0-1-1,0 1 1,0 0 0,0-1 0,0 1 0,1-1 0,-1 1-1,0-1 1,0 1 0,1 0 0,-1-1 0,0 1-1,1 0 1,-1-1 0,0 1 0,1 0 0,-1-1 0,1 1-1,-1 0 1,0-1 0,2 1 0,2-2-97,0 0 0,0 0 0,0 0 0,5-1 0,-4 2 50,39-14-966,-30 10-2326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8.1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 7328,'0'0'10666,"7"-5"-10203,-4 3-422,2-2 80,1 0 1,-1 1 0,1-1 0,-1 1 0,1 0-1,0 1 1,0-1 0,0 1 0,0 0 0,1 1 0,9-2-1,-13 3-87,0-1 84,0 1 1,1 0-1,-1 0 0,0 0 1,1 1-1,5 1 1,-8-2-94,-1 0 0,1 0 0,0 1 0,0-1-1,-1 1 1,1-1 0,0 1 0,-1-1 0,1 1 0,0-1 0,-1 1 0,1 0 0,-1-1 0,1 1 0,-1 0 0,0-1 0,1 1 0,-1 0 0,0 0 0,1-1 0,-1 1 0,0 0 0,0 0 0,0-1 0,1 1 0,-1 0 0,0 0 0,0 0 0,0 0 0,-1-1 0,1 1 0,0 1 0,-1 5 61,-1-1 0,0 1 0,0-1 1,0 1-1,-1-1 0,-4 8 0,-26 34 361,2-2 336,30-45-710,0 0 0,0 1-1,0-1 1,1 0 0,-1 1-1,1-1 1,-1 1 0,1-1 0,-1 1-1,1 2 1,0-4-46,0 1 0,1 0 0,-1-1 0,0 1 0,1-1-1,-1 1 1,1 0 0,-1-1 0,0 1 0,1-1 0,-1 1 0,1-1 0,0 1 0,-1-1 0,1 0 0,-1 1 0,1-1-1,0 0 1,-1 1 0,1-1 0,0 0 0,-1 1 0,1-1 0,0 0 0,-1 0 0,1 0 0,1 0 0,67 12 790,-9-1-356,-51-10-328,0 0 0,-1 0-1,1 0 1,10-2 0,13 2 304,-30-1-480,0 1 0,1-1-1,-1 1 1,0 0 0,0-1-1,-1 1 1,1 0 0,0 0-1,2 2 1,1 0-3078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29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467 45 7736,'0'0'7142,"-7"-3"-6643,-3-2-257,0 0-1,-1 1 1,0 0 0,0 1 0,-15-3-1,4 3 162,-5-2 510,-50-2 1,66 8-647,0-1 0,0 2 0,0-1 0,0 1 0,0 1 0,1 0 0,-1 0 0,1 1 0,0 0 0,0 1 1,1 0-1,-12 7 0,10-5 161,6-4-179,1 0-1,-1 0 1,-6 7-1,10-9-183,0 1 1,-1-1-1,1 1 1,0-1-1,1 1 1,-1-1-1,0 1 0,0-1 1,1 1-1,-1 0 1,1-1-1,-1 1 1,1 0-1,0 0 0,0 2 1,0-3-28,0 1 1,0-1-1,0 1 0,0-1 0,1 0 1,-1 1-1,1-1 0,-1 1 1,1-1-1,-1 1 0,1-1 1,0 0-1,0 1 0,0-1 1,0 0-1,1 2 0,1-1 15,1 1-1,-1-1 1,1 1-1,-1-1 1,6 2 0,9 4 146,29 9 1,-34-13-129,1 0 0,-1 1 0,0 1 1,-1 0-1,15 10 0,-21-12-49,61 46 184,-57-42-175,0 1 1,-1 1-1,0 0 1,8 11 0,-13-15-6,0 0 0,-1 0 0,0 0 0,-1 0 0,1 1 0,-1-1 0,-1 1 0,1-1 0,-1 1 0,0 0 0,-1-1 0,0 14 0,-1-15-2,1 0 1,-1 0 0,-1 1 0,1-1-1,-1 0 1,0 0 0,0 0-1,-1-1 1,1 1 0,-1 0 0,0-1-1,0 1 1,-1-1 0,0 0 0,1 0-1,-9 5 1,3-1 37,-2-2-1,1 1 1,-1-1-1,0-1 1,-1 0-1,1-1 0,-1 1 1,0-2-1,0 0 1,0 0-1,-1-1 1,1-1-1,-1 0 1,1 0-1,-1-1 1,1 0-1,-1-1 1,-18-4-1,1 0 93,-38-1 0,48 3-423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30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8136,'0'0'9037,"8"-3"-8484,0-1-336,0 2 0,0-1 1,0 1-1,0 0 0,0 1 0,16-2 0,-21 3-95,19 1 615,-22-1-705,1 0 0,-1 0 0,1 0 0,-1 1 1,1-1-1,-1 0 0,1 0 0,-1 0 1,0 0-1,1 0 0,-1 1 0,1-1 0,-1 0 1,0 0-1,1 1 0,-1-1 0,1 0 1,-1 1-1,0-1 0,1 0 0,-1 1 0,0-1 1,0 0-1,1 1 0,-1-1 0,0 1 0,0-1 1,0 0-1,0 1 0,1-1 0,-1 1 1,0-1-1,0 1 0,0-1 0,0 0 0,0 1 1,-1 5 107,-1 0 0,1-1 0,-1 1 0,-1-1 0,1 0 0,-1 1 0,-5 7 0,-2 1 139,-17 15-1,19-21-48,0 1 0,1-1 0,0 1 0,1 0 0,-10 19 0,16-28-188,-1 1 0,1 0 1,-1 0-1,1 0 0,0 0 0,0 0 1,0 0-1,0-1 0,-1 1 0,1 0 0,1 0 1,-1 0-1,0 0 0,0 0 0,0 0 1,0 0-1,1 0 0,-1-1 0,0 1 0,1 0 1,-1 0-1,1 0 0,-1 0 0,1-1 1,-1 1-1,1 0 0,0 0 0,-1-1 0,1 1 1,0-1-1,0 1 0,-1 0 0,1-1 1,0 0-1,1 1 0,3 2 68,0-1 0,1-1 1,-1 1-1,11 2 0,-7-3 2,12 4 161,1-2 1,0 0 0,34-1-1,-30 1-1606,-22-2-1220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31.77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19799,'0'0'4336,"85"52"-4544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30.8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0 240 5416,'0'0'11631,"15"-2"-11219,203-24 771,254-24 389,25-5-156,-135-5-272,-341 56-1055,266-38 1367,-284 42-1447,2-1 131,0 1-1,0 0 0,0 0 0,10 1 0,-14 0-116,-1-1 0,1 0 0,0 0 0,0 0 0,0 1 0,-1-1 0,1 0 0,0 0 0,0 1 0,-1-1 0,1 1-1,0-1 1,-1 1 0,1-1 0,0 1 0,-1-1 0,1 1 0,-1-1 0,1 1 0,-1 0 0,1-1 0,-1 1-1,0 0 1,1-1 0,-1 1 0,0 0 0,1 0 0,-1-1 0,0 1 0,0 0 0,0 0 0,0-1 0,0 1 0,0 0-1,0 0 1,0 0 0,0 0 0,-1 4-83,0-2-1,-1 1 1,1 0-1,-3 5 0,-1-1-3168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32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51 6424,'0'0'10185,"-8"-5"-9745,6 4-405,-8-5 197,1 1 1,-2 0 0,1 1 0,-17-5-1,24 8-177,-58-12 1072,54 12-992,0 1-1,0-1 0,0 1 1,1 0-1,-1 1 1,-14 2-1,-45 15 691,57-15-701,0 1-1,0 0 0,0 1 1,1-1-1,-8 7 0,12-8-81,-5 3 341,1 0-1,-13 14 1,20-19-345,1-1 1,-1 0 0,1 1 0,-1-1 0,1 1-1,0-1 1,0 1 0,-1 0 0,1-1 0,0 1-1,0-1 1,-1 1 0,1-1 0,0 1 0,0 0-1,0-1 1,0 1 0,0-1 0,0 1 0,0 0-1,0-1 1,0 1 0,1-1 0,-1 2 0,1-1 0,0 1 1,-1-1-1,1 0 1,0 0-1,0 0 1,0 0-1,0 0 1,1 0-1,-1 0 1,2 1 0,2 1 36,0 0 0,0 0 0,1-1 0,11 4 0,19 4 134,137 34 595,-73-25-188,-93-18-562,-1 1-1,0 0 1,0 1-1,0 0 1,-1 0 0,1 0-1,-1 0 1,0 1 0,0-1-1,8 9 1,-1-1 172,-2 1 0,19 25 0,-27-34-185,0 0-1,-1 0 0,1 0 0,-1 0 1,0 0-1,0 0 0,0 0 0,-1 1 0,1-1 1,-1 0-1,0 0 0,0 1 0,0-1 0,0 0 1,-1 0-1,-1 7 0,0-4 19,0-1 1,0 1-1,0-1 1,-1 0-1,0 1 0,0-1 1,-1-1-1,-7 9 0,8-10-25,-1 0 0,1 0 0,-1-1 0,0 1 0,0-1 0,0 0-1,0 0 1,-7 2 0,-36 10 198,30-10-156,-1 0 0,0-1 0,0-1 0,0-1 0,0 0-1,0-2 1,0 1 0,0-2 0,0 0 0,0-1 0,-20-6 0,31 6-42,-13-2 158,-32-7 0,17 1-784,34 11 506,1-1 0,0 1 0,-1 0 0,1 0 0,0 0 0,0-1 0,0 1 0,-1 0-1,1 0 1,0 0 0,0-1 0,0 1 0,0 0 0,-1 0 0,1-1 0,0 1 0,0 0 0,0-1-1,0 1 1,0 0 0,0 0 0,0-1 0,0 1 0,0 0 0,0-1 0,0 1 0,0 0 0,0 0-1,0-1 1,0 1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02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15680,'0'0'128,"42"-4"-744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41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1 749 5224,'0'0'6785,"6"1"-6432,-1-1-282,-2 1-24,0-1 0,0 1 1,1-1-1,-1 0 0,0 0 0,0-1 1,0 1-1,1-1 0,-1 1 0,0-1 1,0 0-1,0 0 0,4-2 0,0-1 67,0 0-1,0-1 1,-1 1-1,1-2 0,-1 1 1,0-1-1,5-6 1,34-49 702,-17 22-190,-3 6 305,-2-1 0,26-51 1,-39 65-571,-2 0 1,0 0-1,-1 0 0,-2-1 1,0 0-1,2-26 0,-7 34 88,-2-20 0,0 2 367,2 26-287,0 5-487,1-1-1,-1 1 1,0-1 0,0 1-1,0-1 1,0 1-1,0-1 1,0 1 0,0-1-1,0 1 1,0-1-1,0 1 1,-1-1 0,1 0-1,0 1 1,0-1 0,0 1-1,-1-1 1,1 1-1,0 0 1,0-1 0,-1 0-1,0 1 167,1 2-173,-1 0 0,1 0 0,-1 0 0,0-1 0,0 1 0,0 0-1,0 0 1,0-1 0,-1 3 0,-4 4 10,-12 34 138,1 0 0,-13 52-1,28-85-172,-19 56 125,9-34-32,3 1-1,1 0 1,1 0 0,-2 33-1,9-60-44,0-1-1,0 1 1,0-1 0,1 0-1,0 1 1,0-1-1,0 1 1,0-1 0,1 0-1,-1 0 1,1 0-1,1 0 1,-1 0 0,4 5-1,-3-6 48,-2-3-79,-1 1 0,1-1 1,-1 1-1,1-1 0,-1 1 0,1-1 0,-1 1 0,0-1 0,1 1 0,-1-1 0,0 1 0,0-1 0,1 1 0,-1 1 0,1-2-18,-1 1 1,1-1-1,0 1 0,-1 0 0,1-1 1,0 1-1,0-1 0,0 0 0,-1 1 1,1-1-1,0 0 0,0 1 0,0-1 1,0 0-1,0 0 0,0 0 0,0 1 1,0-1-1,-1 0 0,1 0 0,0 0 1,2-1-1,22-1-26,-23 1 23,1 0-1,-1 0 1,1 0 0,-1 0-1,1 0 1,-1 0 0,0-1-1,1 1 1,-1-1 0,0 1-1,0-1 1,0 0-1,0 0 1,-1 0 0,3-3-1,2-4 13,0 0 0,6-15 0,-7 14-2,9-23 47,12-44 0,-22 64-27,-3 12-30,0-1 5,0-1 1,0 1 0,-1-1-1,1 1 1,-1-1 0,0 0 0,1 1-1,-1-1 1,0 1 0,-1-6-1,1 9 58,0-1-66,0 0 0,0 1 0,0-1 1,0 1-1,0-1 0,0 1 0,1-1 1,-1 1-1,0-1 0,0 1 0,0-1 0,1 0 1,-1 1-1,0-1 0,1 1 0,-1-1 1,0 0-1,1 1 0,-1-1 0,1 0 1,-1 1-1,0-1 0,1 0 0,-1 0 1,1 1-1,20 14 19,-18-13-14,0 1 1,1-1 0,-1 0-1,0 0 1,1 0-1,-1 0 1,5 1-1,-1 0 1,1-2 0,-1 1 0,1-1 0,-1 0 0,13 0 0,-15-1 3,0 0 1,0 0-1,0-1 1,-1 0 0,1 0-1,0 0 1,-1 0-1,1-1 1,0 1-1,3-3 1,-5 1 75,-10 8-44,2 4-32,0 0-1,1 0 0,0 0 0,1 1 0,0-1 0,0 1 0,1 0 0,0 0 0,1 0 0,0 0 1,1 0-1,0 0 0,2 11 0,-2-20-8,0 0 1,0-1 0,0 1-1,0 0 1,0-1-1,0 1 1,0-1-1,0 1 1,0 0 0,1-1-1,-1 1 1,0-1-1,0 1 1,1-1-1,-1 1 1,0 0 0,1-1-1,-1 1 1,0-1-1,1 1 1,-1-1-1,1 0 1,-1 1 0,1-1-1,-1 1 1,1-1-1,-1 0 1,1 1 0,0-1-1,-1 0 1,1 0-1,-1 1 1,1-1-1,0 0 1,1 0 0,-2 0 3,1 0 1,0-1-1,0 1 1,0-1-1,0 1 1,0 0-1,-1-1 1,1 0-1,0 1 1,0-1-1,-1 1 1,1-1-1,0 0 1,-1 1 0,1-1-1,-1 0 1,1 0-1,-1 0 1,1 1-1,-1-1 1,0 0-1,1 0 1,-1 0-1,0-1 1,5-15 94,5-30 0,-10 42-65,1 0 1,-1 0-1,0 0 1,-1-1-1,1 1 1,-1 0 0,0 0-1,0 0 1,-1 0-1,-3-8 1,-1-2 192,6 14-222,0 1 0,1-1 0,-1 1-1,0 0 1,0-1 0,0 1 0,0 0 0,0-1 0,1 1-1,-1 0 1,0-1 0,0 1 0,1 0 0,-1-1 0,0 1 0,1 0-1,-1 0 1,0-1 0,1 1 0,-1 0 0,0 0 0,1 0-1,-1-1 1,0 1 0,1 0 0,-1 0 0,1 0 0,-1 0-1,0 0 1,1 0 0,-1 0 0,1 0 0,-1 0 0,1 0-1,-1 0 1,0 0 0,1 0 0,0 0 0,14-1 37,0 0 0,-1-1 0,1 0 0,-1-1 0,1-1 0,-1 0 0,0-1 0,-1 0 0,1-1 0,-1-1 0,0 0 0,17-13 0,-6 3 61,-2-1 1,0-1-1,-1-1 1,-1-1 0,22-29-1,-31 34-4,0 1-1,-1-1 1,-1 0-1,-1-1 1,0 0-1,4-18 1,-12 35-98,0 0-1,0 0 1,0 0 0,0 0 0,0 0-1,0 0 1,0 0 0,0 0 0,-1 1-1,1-1 1,0 0 0,0 0-1,0 0 1,0 0 0,0 0 0,0 0-1,-1 0 1,1 0 0,0 0 0,0 0-1,0 0 1,0 0 0,0 0-1,-1 0 1,1 0 0,0 0 0,0 0-1,0 0 1,0 0 0,0 0 0,-1 0-1,1 0 1,0 0 0,0 0-1,0 0 1,0 0 0,0 0 0,0-1-1,-1 1 1,1 0 0,0 0 0,0 0-1,0 0 1,0 0 0,0 0-1,0 0 1,0 0 0,0-1 0,0 1-1,0 0 1,-1 0 0,1 0 0,0 0-1,0 0 1,0 0 0,0-1-1,0 1 1,0 0 0,0 0 0,0 0-1,0 0 1,0 0 0,0-1 0,0 1-1,0 0 1,1 0 0,-12 7 41,1 5-28,0 0 1,0 0-1,1 1 1,0 0-1,2 1 1,-1 0 0,2 0-1,-7 20 1,7-13-47,1 0 1,1 0 0,0 1 0,2-1-1,1 32 1,1-48 23,0-1 0,1 1-1,0 0 1,0-1 0,0 1 0,1-1 0,-1 1 0,1-1-1,0 0 1,5 7 0,-6-9 5,0-1 0,0 1 0,1 0 0,-1-1 0,1 0 0,0 1 0,-1-1 0,1 0 0,0 0 0,0 1 0,0-1 0,0-1 0,0 1 0,0 0 0,0 0 0,0-1 0,0 1 0,0-1 0,1 0 0,-1 1 0,0-1 0,0 0 0,0 0 0,1 0 0,-1-1 0,3 1 0,5-3 7,-1 0 0,1 0 0,-1-1 0,1 0 0,-1 0 0,0-1 0,-1 0 0,1 0 0,-1-1 0,10-10 0,8-7 37,35-44-1,-28 25 46,-2-1 1,-3-1-1,-1-1 1,-2-2-1,23-64 1,-46 106-74,22-63 236,-24 67-248,1-1 0,-1 1 0,0 0 0,0-1 0,1 1 0,-1 0 0,0-1 1,0 1-1,-1 0 0,1-1 0,0 1 0,0-1 0,-1 1 0,0-2 0,1 3-3,0 0 0,0 0 1,0 0-1,0 0 0,0 0 1,-1-1-1,1 1 0,0 0 1,0 0-1,0 0 0,0 0 0,-1 0 1,1 0-1,0 0 0,0-1 1,0 1-1,-1 0 0,1 0 1,0 0-1,0 0 0,-1 0 1,1 0-1,0 0 0,0 0 1,0 0-1,-1 0 0,1 0 1,0 0-1,0 0 0,0 0 1,-1 1-1,-10 7 3,-6 14-3,1 2 0,0-1 0,-16 37 0,22-40 0,-14 30 0,-15 52 0,10-27 0,22-57 0,-52 148 0,48-135 0,11-31 0,0 0 0,0 0 0,0 0 0,0 0 0,0 0 0,0 0 0,0 1 0,0-1 0,0 0 0,0 0 0,0 0 0,0 0 0,0 0 0,0 0 0,0 1 0,1-1 0,-1 0 0,0 0 0,0 0 0,0 0 0,0 0 0,0 0 0,0 0 0,0 0 0,0 1 0,0-1 0,0 0 0,0 0 0,1 0 0,-1 0 0,0 0 0,0 0 0,0 0 0,0 0 0,0 0 0,0 0 0,1 0 0,-1 0 0,0 0 0,0 0 0,0 0 0,0 0 0,0 0 0,0 0 0,1 0 0,-1 0 0,0 0 0,0 0 0,0 0 0,0 0 0,0 0 0,1 0 0,-1 0 0,0 0 0,0 0 0,0 0 0,0 0 0,0 0 0,0 0 0,0 0 0,0-1 0,1 1 0,-1 0 0,0 0 0,0 0 0,0 0 0,0 0 0,0 0 0,0 0 0,12-8 0,-10 6 0,98-66 0,-95 64 0,-1 1 0,2-1 0,-1 1 0,0 0 0,1 0 0,-1 1 0,1 0 0,7-2 0,-12 4 0,0 0 0,0 0 0,0 0 0,0 0 0,-1 1 0,1-1 0,0 0 0,0 1 0,-1-1 0,1 0 0,0 1 0,0-1 0,-1 1 0,1-1 0,-1 1 0,1 0 0,-1-1 0,1 1 0,0-1 0,-1 1 0,0 0 0,1 1 0,9 16 0,-6-11 0,-1 1 0,2-1 0,-1 0 0,1 0 0,0 0 0,0-1 0,1 1 0,0-1 0,0-1 0,1 1 0,8 5 0,-10-8 0,-1 0 0,1-1 0,-1 1 0,1-1 0,0 0 0,0-1 0,0 1 0,0-1 0,1 0 0,-1 0 0,0 0 0,0-1 0,1 0 0,-1 0 0,0 0 0,1 0 0,-1-1 0,0 0 0,9-2 0,-11 2 1,4-1 6,0 0 0,-1-1 1,1 1-1,6-5 0,-11 6-15,0 0-1,-1 0 1,0 0-1,1-1 1,-1 1-1,0 0 1,0 0-1,1-1 1,-1 1-1,0-1 1,-1 1-1,1-1 1,0 1-1,0-1 1,-1 1 0,1-1-1,-1 1 1,1-1-1,-1 0 1,0 1-1,1-4 1,-3-6-4574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4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14568,'0'0'1536,"82"-30"-1145,-25 9-119,16-6-8,7 1 72,0-1-8,1 10 56,-8 2 0,-4 9-80,-14 4 8,-6 4-136,-12 4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4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0 797 7632,'0'0'4297,"8"-4"-3792,-2 0-392,6-3 202,0 1 1,20-8-1,-17 8 93,-1-1-1,0 0 1,0-1 0,0 0 0,-2-1-1,1-1 1,-1 1 0,15-18 0,-5 3 411,-1-1 0,-2 0 0,17-30 0,-27 38-356,0-1-1,-2 0 0,7-21 1,-7 24-36,-6 12-160,0 1 0,0-1 1,0 1-1,0-1 0,0 0 0,0 1 1,0-6-1,7 46 1080,-5-18-1182,-1 0 1,-1 1 0,-1-1-1,-1 0 1,-1 1-1,-1-1 1,-8 29 0,6-35-77,0 1 95,-13 28 1,16-38-134,0-1 0,-1 0 0,0 0 0,0 0 0,0 0 0,-1 0 0,0-1 0,1 1 0,-1-1 0,-7 5-1,10-7-30,-1-1 0,1 1 0,-1 0 0,1 0 0,-1-1 0,0 1 0,1 0 0,-1-1-1,0 0 1,1 1 0,-1-1 0,0 0 0,0 0 0,1 0 0,-1 0 0,0 0 0,0 0-1,1 0 1,-1-1 0,-2 0 0,2 0-3,0 0-1,-1 0 0,1 0 1,0-1-1,0 1 1,0 0-1,1-1 0,-1 0 1,0 1-1,1-1 1,-1 0-1,-2-4 1,1 2 14,1-1 1,-1 0 0,1 1 0,0-1 0,1 0 0,-1 0 0,1-1-1,0 1 1,0 0 0,1 0 0,0-10 0,0 14-28,0 0 1,1 0 0,-1 1 0,1-1-1,0 0 1,-1 0 0,1 0-1,0 1 1,-1-1 0,1 0 0,0 1-1,0-1 1,0 1 0,0-1 0,-1 1-1,1-1 1,0 1 0,0-1-1,0 1 1,0 0 0,0 0 0,0-1-1,2 1 1,24-4 26,31 4-16,65-6 67,-104 3-58,0 0-1,27-7 0,-39 8-14,-1-1 0,1 0 0,-1 0 0,1 0 0,-1 0-1,-1-1 1,1 0 0,0 0 0,9-10 0,0-2 135,-1-1 1,-1 0 0,15-24-1,-24 29 259,-3 10-81,-3 9-199,-2 11-39,1 1 0,0 35 0,2-51-78,2-1-1,-1 0 1,0 1-1,0-1 1,1 0-1,-1 1 1,1-1-1,0 0 1,0 0 0,0 1-1,0-1 1,0 0-1,0 0 1,1 0-1,-1 0 1,1 0-1,-1-1 1,1 1-1,0 0 1,0-1-1,0 1 1,4 1-1,-2-1 4,0 0 0,0 0 0,1-1 1,-1 1-1,1-1 0,-1 0 0,1 0 0,0-1 0,-1 0 0,1 1 0,7-2 0,1 0-6,1-1 0,-1 0 0,0-1 0,0 0 0,-1-1 0,1 0-1,20-11 1,3-4 33,38-27 0,-30 17 44,-33 22-44,-2 0-1,15-12 1,-36 22 66,-1 2-74,1 1 1,0 1-1,0 0 0,-15 12 0,-40 39 93,62-54-116,1 1-1,0 0 1,0-1 0,1 1 0,0 0 0,-1 0 0,2 1 0,-1-1 0,-2 9 0,4-11-8,0 0 0,0 0 0,1-1 0,0 1 0,-1 0 1,1 0-1,0 0 0,0 0 0,1 0 0,-1 0 0,1 0 1,-1-1-1,1 1 0,0 0 0,0 0 0,0-1 0,1 1 1,-1 0-1,1-1 0,3 5 0,-4-6 1,0 0-1,0 0 1,0 0 0,0-1 0,0 1-1,0 0 1,0-1 0,0 1 0,1-1-1,-1 1 1,0-1 0,0 0 0,0 1-1,1-1 1,-1 0 0,0 0 0,1 0-1,-1 0 1,0 0 0,0 0 0,1 0-1,-1 0 1,0 0 0,0-1 0,1 1-1,-1 0 1,0-1 0,0 1-1,0-1 1,2 0 0,4-3 3,-1 0 0,1 0 0,10-8 0,-13 9-3,21-17 37,37-38 1,-51 46-14,-1 0-1,0-1 1,0 0 0,-2-1 0,8-16-1,10-28 3,-3-1 0,-3-1 0,-3-1-1,9-63 1,-23 106-24,0-1 0,-2 0 0,-1 0 0,0 1 0,-6-33 0,6 51 0,0 0 0,0-1 0,0 1 0,0 0 0,0 0 0,0-1 0,0 1 0,-1 0 0,1 0 0,0-1 0,0 1 0,0 0 0,0 0 0,0-1 0,0 1 0,-1 0 0,1 0 0,0 0 0,0 0 0,0-1 0,-1 1 0,1 0 0,0 0 0,0 0 0,-1 0 0,1 0 0,0 0 0,0-1 0,-1 1 0,1 0 0,0 0 0,0 0 0,-1 0 0,1 0 0,0 0 0,-1 0 0,-10 6 0,-8 14 0,11-8-4,0 0 0,1 1 0,1 0 0,0 0 0,1 1 0,0-1 0,2 1 0,-4 18 0,3-3-13,2 1 0,0-1-1,4 30 1,0-34-33,1 0 0,1 0 1,1-1-1,17 47 1,-20-66 46,0-1-1,1 1 1,-1-1 0,1 0 0,0 0 0,1 0 0,-1 0 0,1 0 0,0 0-1,0-1 1,0 0 0,0 1 0,0-2 0,1 1 0,0 0 0,-1-1-1,1 0 1,8 3 0,-8-4 18,-1 0 1,1 0-1,-1-1 0,1 1 0,-1-1 0,1 0 0,0 0 1,-1 0-1,1-1 0,-1 1 0,1-1 0,-1 0 0,1 0 0,-1-1 1,0 1-1,0-1 0,0 0 0,1 0 0,-2 0 0,1-1 1,0 1-1,3-4 0,-2 1-9,0 1 0,-1-1-1,0 0 1,0 0 0,0 0 0,-1-1-1,0 1 1,4-8 0,-6 8-5,1 1 0,-1 0 0,1 0 0,-1-1 0,-1 1 0,1 0-1,-1-1 1,0 1 0,0-1 0,0 1 0,0 0 0,-2-7 0,2 10-1,-1 0 0,1 0 0,0 1 0,0-1 0,0 0 0,-1 1 0,1-1 0,0 0 0,-1 1 0,1-1 0,-1 1 0,1-1 0,-1 1 0,1-1 0,-1 1 0,1-1 0,-1 1 0,1-1 0,-1 1 0,0-1 0,1 1 0,-1 0 0,0-1 0,1 1 0,-3-1 0,2 1 0,0 0 0,0 1 0,0-1 0,-1 0 0,1 0 0,0 1 0,0-1 0,0 0 0,-1 1 0,1-1 0,0 1 0,0-1 0,0 1 0,-1 1 0,-3 1 0,0 1 0,1 0 0,-1 0 0,1 1 0,-5 5 0,7-7 0,1 0 0,-1 0 0,0 0 0,1 0 0,-1 1 0,1-1 0,0 0 0,0 0 0,1 1 0,-1-1 0,1 1 0,-1-1 0,1 0 0,0 1 0,1-1 0,-1 1 0,1-1 0,-1 0 0,1 1 0,0-1 0,2 3 0,-1-2 0,0 0 0,0-1 0,0 0 0,1 1 0,-1-1 0,1 0 0,0 0 0,0 0 0,0 0 0,0-1 0,1 1 0,-1-1 0,1 0 0,0 0 0,-1 0 0,1 0 0,7 2 0,-3-2 0,0-1 0,0 1 0,0-2 0,0 1 0,0 0 0,0-1 0,0-1 0,0 1 0,0-1 0,0-1 0,0 1 0,0-1 0,-1 0 0,1-1 0,-1 0 0,1 0 0,-1-1 0,0 1 0,9-7 0,-1-1 0,-1 0 0,0 0 0,-1-1 0,0-1 0,-1 0 0,0 0 0,13-22 0,-24 32 0,8-10 0,-7 12 0,-4 8 0,-12 24 0,-2 0 0,-34 49 0,48-77 0,0 0 0,-1 0 0,1-1 0,-1 1 0,0-1 0,0 0 0,0 0 0,0 0 0,0 0 0,-6 3 0,7-4 0,0-1 0,0 1 0,0 0 0,0-1 0,0 1 0,0-1 0,0 0 0,0 1 0,0-1 0,0 0 0,-1 0 0,1 0 0,0-1 0,0 1 0,0 0 0,0-1 0,0 1 0,0-1 0,0 0 0,-2 0 0,4 1 0,0-1 0,0 1 0,-1 0 0,1 0 0,0 0 0,0-1 0,0 1 0,0 0 0,-1 0 0,1 0 0,0-1 0,0 1 0,0 0 0,0 0 0,0-1 0,0 1 0,0 0 0,0 0 0,0-1 0,0 1 0,0 0 0,0 0 0,0-1 0,0 1 0,0 0 0,0-1 0,0 1 0,0 0 0,0 0 0,0-1 0,0 1 0,0 0 0,0 0 0,1 0 0,-1-1 0,0 1 0,0 0 0,0 0 0,0 0 0,1-1 0,-1 1 0,0 0 0,0 0 0,1 0 0,-1 0 0,0-1 0,0 1 0,1 0 0,-1 0 0,15-9 0,-14 9 0,5-3 0,1 0 0,0 0 0,1 1 0,-1 0 0,0 0 0,10 0 0,46-3 0,-44 4 0,14 1 0,46 6 0,-48-4 0,-24-1 201,22 2 232,-12 3-5040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4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17287,'0'0'2320,"23"-39"-2104,17 23 0,27 0-280,-3 2 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47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15 876 6728,'0'0'5193,"-3"-6"-4682,2 3-501,-1-1 154,0-1 0,0 0 0,1 0 0,0 1 1,0-1-1,0 0 0,0 0 0,1 0 0,0 0 0,0 0 0,1 0 0,0-5 1,25-65 2744,65-130 1,-81 186-2277,0 1 0,2 0 0,0 1 0,1 0 0,0 0 0,28-24 0,-40 40-601,-1 1 1,1-1-1,-1 0 1,1 1-1,-1-1 1,1 1-1,0-1 0,-1 1 1,1 0-1,0-1 1,-1 1-1,1 0 1,0-1-1,0 1 1,-1 0-1,1 0 0,0 0 1,0-1-1,0 1 1,-1 0-1,1 0 1,0 0-1,0 0 1,-1 0-1,1 0 1,0 1-1,0-1 0,0 0 1,-1 0-1,1 0 1,0 1-1,0-1 1,-1 0-1,1 1 1,0-1-1,-1 1 0,1-1 1,0 1-1,-1-1 1,1 1-1,-1-1 1,1 1-1,-1-1 1,1 1-1,-1 0 0,0-1 1,1 1-1,-1 0 1,1 0-1,2 5 78,-1 0-1,1 0 0,-1 1 0,1 8 1,-2-12-86,1 16 180,0 0-1,-1 0 0,-1 1 1,-6 35-1,5-44-96,-4 11 190,1 6 353,4-28-643,0 0 1,0 0 0,0 0 0,0 0-1,0 0 1,0 0 0,0 0-1,0 0 1,1 1 0,-1-1-1,0 0 1,0 0 0,0 0-1,0 0 1,0 0 0,0 0 0,0 0-1,1 0 1,-1 0 0,0 0-1,0 0 1,0 0 0,0 0-1,0 0 1,0 0 0,1 0-1,-1 0 1,0 0 0,0 0 0,0 0-1,0 0 1,0 0 0,0 0-1,1 0 1,-1 0 0,0 0-1,0 0 1,0 0 0,0 0-1,0 0 1,0 0 0,0 0-1,0 0 1,1 0 0,-1-1 0,0 1-1,0 0 1,7-4 92,9-9 42,-1 0 0,15-16 0,2-3-29,-13 15-29,0 1 0,2 1 0,-1 1 0,27-13 0,-46 26-74,0 1 1,0-1-1,0 0 1,1 1-1,-1-1 1,0 1-1,1 0 1,-1-1-1,0 1 1,1 0-1,-1-1 1,0 1-1,1 0 1,-1 0-1,1 0 1,-1 0-1,0 1 1,1-1-1,-1 0 1,1 0-1,-1 1 1,0-1-1,1 1 1,1 0-1,-2 0 4,0 1-1,1-1 1,-1 0-1,0 0 1,0 1 0,0-1-1,0 1 1,-1-1-1,1 1 1,0-1-1,-1 1 1,1 0-1,-1-1 1,1 1 0,-1 0-1,0-1 1,0 1-1,0 2 1,0 15 51,-2 1 1,-1-1-1,0 0 1,-2 0-1,-7 21 1,7-29-9,4-10-27,0 1 0,1 0 0,-1 0-1,0-1 1,1 1 0,0 0 0,-1 3 0,21-15 259,29-28-120,-37 28-101,0 0-1,0 1 1,1 0-1,15-7 1,-27 16-63,0 0 0,-1-1 0,1 1 0,-1 0 0,1 0 0,0 0 0,-1 0 0,1-1 0,-1 1 0,1 0 0,0 0 0,-1 0 0,1 0 0,0 0 0,-1 0 0,1 1 0,0-1 0,-1 0 0,1 0 0,-1 0 0,1 0 0,0 1 0,-1-1 0,1 1 0,0-1 1,1 1-1,-1 0 0,0 0 0,0 0 0,-1 1 0,1-1 1,0 0-1,0 0 0,0 0 0,0 2 0,2 5 1,-1 0-1,1-1 0,0 9 1,-2-9 1,3 13-2,-4-15-4,1 1 1,0-1 0,0 0 0,0 0 0,1 0 0,-1 0 0,1 0-1,1-1 1,-1 1 0,6 8 0,-7-12-2,0-1 0,0 1 0,0-1 0,-1 1 0,1-1 0,0 0 0,0 1 0,0-1 0,0 0 0,0 1 0,0-1 0,0 0 0,0 0 0,0 0 0,0 0 0,0 0 0,0 0 0,0 0 0,0 0 0,0 0 0,0-1 0,0 1 0,0 0 0,-1 0 0,1-1 0,0 1 0,2-1 0,25-16 0,-26 16 0,13-10 0,-2 0 0,0 0 0,0-1 0,11-14 0,40-59 0,-60 80 0,-4 5 0,0 0 0,0 0 0,0 0 0,0 0 0,0 0 0,0 0 0,0 0 0,0 0 0,0 0 0,0 0 0,0 0 0,0 1 0,0-1 0,0 0 0,0 0 0,0 0 0,0 0 0,0 0 0,0 0 0,-1 0 0,1 0 0,1 0 0,-1 0 0,0 0 0,0 0 0,0 0 0,0 0 0,0 1 0,0-1 0,0 0 0,0 0 0,0 0 0,0 0 0,0 0 0,0 0 0,0 0 0,0 0 0,0 0 0,0 0 0,0 0 0,0 0 0,0 0 0,0 0 0,0 0 0,0 0 0,0 0 0,0 0 0,0 0 0,1 0 0,-1 1 0,0-1 0,0 0 0,0 0 0,0 0 0,0 0 0,0 0 0,0 0 0,0 0 0,0 0 0,0 0 0,0 0 0,0 0 0,1 0 0,-1 0 0,0-1 0,0 1 0,0 0 0,0 0 0,-1 9 0,0-7 0,-4 30 0,2-16 0,0-1 0,2 0 0,0 0 0,2 30 0,-1-43 0,0-1 0,0 1 0,0-1 0,1 1 0,-1-1 0,1 1 0,-1-1 0,1 1 0,0-1 0,0 0 0,-1 1 0,1-1 0,0 0 0,0 0 0,0 0 0,1 1 0,-1-1 0,0 0 0,3 1 0,-3-1 0,1-1 0,-1 1 0,1-1 0,0 0 0,-1 1 0,1-1 0,0 0 0,-1 0 0,1 0 0,0 0 0,-1 0 0,1 0 0,0-1 0,-1 1 0,4-1 0,3-2 0,0-1 0,0 0 0,0 0 0,-1 0 0,13-10 0,-4 1 0,-1-1 0,0 0 0,12-18 0,10-8 0,-25 30 0,-11 10 0,-1 0 0,0 0 0,1 0 0,-1 0 0,0 0 0,0 0 0,1 0 0,-1 0 0,0 0 0,1 0 0,-1 0 0,0 0 0,1 0 0,-1 0 0,0 0 0,0 1 0,1-1 0,-1 0 0,0 0 0,1 0 0,-1 0 0,0 0 0,0 1 0,0-1 0,1 0 0,-1 0 0,0 0 0,0 1 0,0-1 0,1 0 0,-1 0 0,0 1 0,0-1 0,0 0 0,0 0 0,0 1 0,0-1 0,0 0 0,1 1 0,-1-1 0,0 0 0,0 0 0,0 1 0,0-1 0,0 0 0,-1 1 0,7 27 0,-6-19 0,2-1 0,-1 1 0,1-1 0,1 0 0,0 1 0,0-1 0,1 0 0,0 0 0,0-1 0,6 8 0,-9-13 0,1-1 0,-1 1 0,0-1 0,1 0 0,0 1 0,-1-1 0,1 0 0,0 0 0,0 0 0,0 0 0,0 0 0,0-1 0,0 1 0,0 0 0,0-1 0,0 1 0,0-1 0,0 0 0,0 0 0,0 0 0,0 0 0,0 0 0,0 0 0,1 0 0,-1-1 0,0 1 0,0-1 0,0 1 0,0-1 0,0 0 0,3-1 0,5-3 0,0-1 0,-1 0 0,0 0 0,13-12 0,-17 14 0,18-17 0,-1 0 0,-2-2 0,0 0 0,19-32 0,-38 53 0,1 1 0,-1-1 0,0 0 0,0 1 0,1-1 0,-1 1 0,1-1 0,0 1 0,-1 0 0,1-1 0,4-1 0,-6 4 0,0-1 0,1 0 0,-1 0 0,0 0 0,0 1 0,1-1 0,-1 0 0,0 1 0,1-1 0,-1 0 0,0 0 0,0 1 0,0-1 0,1 0 0,-1 1 0,0-1 0,0 1 0,0-1 0,0 0 0,0 1 0,0-1 0,0 0 0,0 1 0,0 0 0,1 10 0,-1-10 0,1 24 0,-1 1 0,-2-1 0,-1 0 0,-1 0 0,-9 29 0,13-53 0,-7 18 0,6-18 0,1 0 0,-1 1 0,1-1 0,-1 0 0,0-1 0,1 1 0,-1 0 0,0 0 0,0 0 0,0 0 0,0 0 0,0-1 0,0 1 0,0 0 0,-1 0 0,1-1 0,1 0 0,-1 0 0,0 0 0,1 0 0,-1 0 0,1-1 0,-1 1 0,0 0 0,1 0 0,-1 0 0,1-1 0,-1 1 0,1 0 0,-1-1 0,1 1 0,-1 0 0,1-1 0,-1 1 0,1-1 0,-1 1 0,1 0 0,0-1 0,-1 1 0,1-1 0,0 1 0,-1-1 0,1 0 0,0 1 0,0-1 0,-8-19 0,7 18 0,-1-5 0,-1 2 0,2-1 0,-1 0 0,-1-9 0,3 14 0,0-1 0,0 1 0,0-1 0,0 1 0,0-1 0,0 1 0,0 0 0,1-1 0,-1 1 0,1-1 0,-1 1 0,1 0 0,-1-1 0,1 1 0,0 0 0,0 0 0,0 0 0,0-1 0,0 1 0,1-1 0,0 1 0,-1 1 0,1-1 0,0 0 0,-1 1 0,1 0 0,0-1 0,-1 1 0,1 0 0,0 0 0,0 0 0,-1 0 0,1 0 0,0 0 0,1 0 0,5 1 0,0-1 0,38 0 0,54-7 0,-86 6 0,0-2 0,0 1 0,-1-2 0,1 0 0,-1 0 0,0-1 0,0-1 0,16-9 0,-8 0 0,0 0 0,-1-1 0,0-1 0,-2-1 0,0 0 0,-1-1 0,-1-1 0,-1 0 0,-1-1 0,-1-1 0,-1 0 0,-1-1 0,-1 0 0,-2 0 0,11-45 0,-11 35 0,5-33 0,-12 58 0,0-1 0,-1 0 0,0 0 0,0 0 0,-3-11 0,3 20 0,0-1 0,0 1 0,0-1 0,0 1 0,0 0 0,0-1 0,0 1 0,0 0 0,0-1 0,-1 1 0,1 0 0,0-1 0,0 1 0,0 0 0,-1-1 0,1 1 0,0 0 0,0-1 0,-1 1 0,1 0 0,0 0 0,-1-1 0,1 1 0,0 0 0,-1 0 0,1 0 0,-1-1 0,0 1 0,1 0 0,-1 1 0,1-1 0,-1 0 0,1 0 0,-1 0 0,1 1 0,-1-1 0,1 0 0,-1 1 0,1-1 0,-1 0 0,1 1 0,-1-1 0,1 0 0,-1 2 0,-15 21 0,3 4 0,1 0 0,2 1 0,0 0 0,2 1 0,2 0 0,-4 34 0,-1 180 0,18-60 0,-2-162 0,-5-21 0,0 0 0,0 0 0,0 0 0,0 0 0,0 0 0,0 0 0,0 1 0,0-1 0,0 0 0,0 0 0,0 0 0,0 0 0,0 0 0,0 0 0,0 0 0,0 0 0,0 0 0,0 0 0,0 0 0,0 0 0,0 0 0,0 1 0,0-1 0,0 0 0,0 0 0,0 0 0,0 0 0,0 0 0,0 0 0,0 0 0,0 0 0,1 0 0,-1 0 0,0 0 0,0 0 0,0 0 0,0 0 0,0 0 0,0 0 0,0 0 0,0 0 0,0 0 0,0 0 0,0 0 0,0 0 0,1 0 0,-1 0 0,0 0 0,0 0 0,0 0 0,0 0 0,0 0 0,0 0 0,0 0 0,0 0 0,0 0 0,0 0 0,0 0 0,0 0 0,1 0 0,0-12 0,-1-2-4085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47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15680,'0'0'3141,"9"-2"-2728,154-37 1266,-121 31-1089,-1 3 0,46-2 0,-17 5-3108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4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70 701 10040,'0'0'5440,"9"-1"-4800,0 0-448,-4 1-78,1 0-1,-1-1 1,0 0-1,0 0 1,0 0 0,0-1-1,0 0 1,7-3-1,-5 1 167,0 0 1,-1 0-1,12-9 0,-16 11-156,1 0-1,-1-1 0,0 1 1,1 0-1,-1-1 0,-1 0 1,1 0-1,0 1 0,-1-1 1,1 0-1,1-5 0,-3 7-77,0 0-1,0 0 1,1 0-1,-1 0 1,0 0-1,0 0 1,0 0-1,0 0 1,0 0-1,-1 0 0,1 0 1,0 0-1,0 1 1,-1-1-1,1 0 1,0 0-1,-1 0 1,1 0-1,-1 0 1,1 1-1,-1-1 1,0 0-1,1 0 0,-1 1 1,0-1-1,0 0 1,1 1-1,-1-1 1,0 1-1,0-1 1,0 1-1,0-1 1,0 1-1,0 0 1,0-1-1,0 1 0,-1-1 1,-1 1 23,-1-1 0,1 1 1,0 0-1,0 0 0,0 0 0,0 0 1,-1 0-1,1 1 0,0-1 0,-6 3 1,-3 1 62,0 1 1,0 1-1,1-1 1,0 2 0,-15 11-1,20-14-60,0 1-1,1 0 1,0 0 0,0 0 0,0 1-1,1 0 1,0 0 0,0 0-1,0 0 1,-4 13 0,7-17-43,0 0 1,1 0-1,-1 0 1,1-1-1,0 1 1,0 0-1,-1 0 1,1 0-1,0 0 1,1 0-1,-1 0 1,0 0-1,1 0 1,-1 0-1,1 0 1,0-1-1,-1 1 1,1 0-1,2 2 1,-1-2 4,0 1 0,0-1 1,0 0-1,0 0 0,1 0 0,-1-1 1,1 1-1,-1 0 0,1-1 1,0 0-1,5 2 0,1 1 38,1-2 0,0 0 0,0 0 0,1 0 0,-1-1 0,19-1 0,2-2 54,0-1 1,1-1-1,-2-2 1,1-1-1,50-18 1,-28 4 119,-1-2-1,59-36 1,-24 3 482,-82 53-616,5-4 65,-9 7-166,-1 0 1,0-1-1,0 1 0,0 0 1,0 0-1,0 0 0,1 0 1,-1 0-1,0 0 0,0 0 1,0 0-1,0-1 0,0 1 0,0 0 1,1 0-1,-1 0 0,0 0 1,0 0-1,0-1 0,0 1 1,0 0-1,0 0 0,0 0 0,0 0 1,0-1-1,0 1 0,0 0 1,0 0-1,0 0 0,0 0 1,0-1-1,0 1 0,0 0 1,0 0-1,0 0 0,0 0 0,0-1 1,0 1-1,-1 0 0,1 0 1,0 0-1,0 0 0,0 0 1,0-1-1,0 1 0,-1 0-2,1 0 0,0 0 0,-1 0 0,1 0 0,0 0-1,-1 0 1,1 0 0,0 0 0,-1 0 0,1 0 0,0 0 0,-1 1 0,1-1 0,0 0-1,0 0 1,-1 0 0,1 0 0,0 0 0,-1 1 0,1-1 0,0 0 0,0 0 0,-1 1-1,-2 1 34,3-2-38,-30 19 184,-36 30 1,59-42-157,-1-1 0,1 1 0,1 0-1,0 0 1,0 1 0,0 0 0,1 0 0,0 0 0,-7 18 0,12-25-23,-1 0 0,1 0 0,0 0-1,-1 1 1,1-1 0,0 0 0,0 0 0,0 0 0,0 1 0,0-1 0,0 0 0,0 0 0,0 1 0,1-1 0,-1 0 0,0 0 0,1 0-1,-1 1 1,1-1 0,-1 0 0,1 0 0,0 0 0,-1 0 0,2 1 0,-1-1-1,1-1 1,-1 1 0,0 0-1,0-1 1,1 1-1,-1-1 1,0 1 0,1-1-1,-1 1 1,1-1-1,-1 0 1,1 0-1,-1 0 1,1 0 0,-1 0-1,0 0 1,1 0-1,-1 0 1,1-1 0,-1 1-1,2-1 1,6-1 30,0-1 0,-1-1 0,0 1 0,1-1 0,-1-1 0,-1 0 0,1 0 0,7-7 0,4-3 134,28-33 0,-34 34 65,-1-1-1,0 0 1,10-18 0,-39 52 278,-117 182-88,28-39-175,83-129-253,-131 182 0,231-298 0,-29 33 0,21-26 0,111-108 0,-112 126-28,227-188-264,-275 233 333,-19 12-39,-1 1 1,0 0 0,0 0 0,0 0-1,0 0 1,0 0 0,0 0 0,0 0-1,0 0 1,0 0 0,0 0 0,1 0-1,-1 0 1,0 0 0,0 0 0,0 0-1,0 0 1,0 0 0,0 0 0,0 0-1,1 0 1,-1 0 0,0 0 0,0 0-1,0 0 1,0 0 0,0 0 0,0 0-1,0 0 1,1 0 0,-1 0 0,0 0-1,0 0 1,0 0 0,0 0 0,0 0-1,0 0 1,0 0 0,0 0 0,0 0-1,0 0 1,1 1 0,-1-1 0,0 0-1,-4 10 95,-40 62-57,-18 34-21,61-104-19,0-1 0,0 1 0,1 0 0,-1-1 0,1 1 0,-1-1 0,1 1 0,0 0 0,0-1 0,0 3 0,0-3 0,0-1 0,0 0 0,0 1 0,0-1 0,0 0 0,0 0 0,0 1 0,0-1 0,0 0 0,1 0 0,-1 1 0,0-1 0,0 0 0,0 0 0,1 0 0,-1 1 0,0-1 0,0 0 0,1 0 0,-1 0 0,0 0 0,0 1 0,1-1 0,0 0 0,0 0 0,0 0 0,0 0 0,-1 0 0,1 0 0,0 0 0,0 0 0,0 0 0,0 0 0,-1 0 0,1 0 0,1-1 0,3-1 0,0-1 0,0 1 0,0-1 0,-1 0 0,1 0 0,-1-1 0,8-6 0,4-4 0,78-72 0,-47 40 0,-46 44 0,0 1 0,1 0 0,-1 0 0,1 0 0,-1 0 0,1 0 0,-1 0 0,4-1 0,-4 2 0,-1-1 0,0 1 0,1 0 0,-1 0 0,0 0 0,0 0 0,1 0 0,-1 0 0,0 0 0,1 0 0,-1 0 0,0 1 0,0-1 0,1 0 0,-1 0 0,0 0 0,1 0 0,-1 0 0,0 0 0,0 1 0,1-1 0,-1 0 0,5 10 0,-2 25 0,-2-24 0,0-1 0,0 0 0,1 0 0,4 13 0,-5-21 0,0 0 0,0-1 0,0 1 0,0 0 0,1-1 0,-1 1 0,0-1 0,1 1 0,-1-1 0,1 0 0,-1 1 0,1-1 0,0 0 0,0 0 0,-1 0 0,1 0 0,0 0 0,0-1 0,0 1 0,0-1 0,0 1 0,0-1 0,0 1 0,0-1 0,0 0 0,0 0 0,1 0 0,-1 0 0,0 0 0,2-1 0,7 0 0,0-1 0,0-1 0,0 0 0,11-4 0,-20 7 0,25-11 0,1 0 0,26-16 0,50-34 0,-85 49 0,23-18 0,-84 59 0,1 1 0,-41 40 0,69-54 0,13-16 0,0 1 0,0-1 0,-1 0 0,1 0 0,0 1 0,0-1 0,0 0 0,0 0 0,0 1 0,0-1 0,0 0 0,0 0 0,0 1 0,0-1 0,0 0 0,0 1 0,0-1 0,0 0 0,0 0 0,0 1 0,0-1 0,0 0 0,0 1 0,1-1 0,-1 0 0,1 0 0,-1 0 0,1 0 0,-1 1 0,0-1 0,1 0 0,-1 0 0,1 0 0,-1 0 0,1 0 0,-1 0 0,1 0 0,-1 0 0,1 0 0,-1-1 0,0 1 0,1 0 0,-1 0 0,1 0 0,0-1 0,13-4 0,1-2 0,-1 1 0,15-11 0,0 0 0,-24 15 0,-2 0 0,0 0 0,0 0 0,1 1 0,-1 0 0,1-1 0,5 0 0,-8 2 0,1 0 0,0 0 0,-1 0 0,1 0 0,-1 0 0,1 0 0,-1 1 0,1-1 0,-1 1 0,0-1 0,1 1 0,-1-1 0,1 1 0,-1 0 0,0-1 0,0 1 0,1 0 0,-1 0 0,1 2 0,14 11 0,-11-9 0,0-1 0,0 1 0,9 5 0,-12-8 0,0-1 0,1 0 0,-1 0 0,0 0 0,0-1 0,1 1 0,-1 0 0,1-1 0,-1 0 0,0 1 0,1-1 0,-1 0 0,1 0 0,3 0 0,2-2 0,0 0 0,1 0 0,-1-1 0,0 0 0,0 0 0,-1 0 0,1-1 0,-1 0 0,11-8 0,4-5 0,29-27 0,-19 12 0,-1-1 0,29-42 0,42-79 0,13-62 0,-114 214 0,1-1 0,-1 0 0,1 0 0,-1 0 0,0-1 0,0 1 0,-1 0 0,1-4 0,0 7 0,-1 0 0,0-1 0,0 1 0,0 0 0,0 0 0,0 0 0,0 0 0,0 0 0,0 0 0,0 0 0,0 0 0,0 0 0,0 0 0,0-1 0,0 1 0,0 0 0,0 0 0,0 0 0,0 0 0,0 0 0,0 0 0,0 0 0,0 0 0,0 0 0,0-1 0,0 1 0,0 0 0,0 0 0,-1 0 0,1 0 0,0 0 0,0 0 0,0 0 0,0 0 0,0 0 0,0 0 0,0 0 0,0 0 0,0 0 0,0 0 0,0 0 0,-1 0 0,1-1 0,0 1 0,0 0 0,0 0 0,0 0 0,0 0 0,0 0 0,0 0 0,0 0 0,0 0 0,-1 0 0,1 0 0,0 0 0,0 0 0,0 0 0,0 1 0,0-1 0,0 0 0,0 0 0,0 0 0,0 0 0,-1 0 0,-5 6 0,4-4 0,-16 18 0,0 1 0,2 1 0,-27 46 0,23-28 0,-25 68 0,40-93 0,1 0 0,1-1 0,0 2 0,1-1 0,1 0 0,0 0 0,1 0 0,1 1 0,3 17 0,-3-29 85,0 0 0,0 0 0,1 0 0,-1 0 0,1 0 0,0-1 0,0 1 0,1 0 0,3 4 0,-3-5-1042,0 1 0,1-1 0,-1 0 0,6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33.4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1244 12864,'0'0'5681,"12"-15"-5015,170-204 1494,-133 160-1642,-2-3 1,-3-2-1,-3-1 0,43-95 0,42-115 2270,-125 273-1833,-3 5-354,-8 14-136,-15 32-204,-10 28 188,-38 123-1,65-171-354,1 0 0,2 1 1,0-1-1,2 1 0,1 1 0,2-1 0,7 58 0,-7-84-75,0-1 1,1 0 0,-1 0 0,1 0-1,0 0 1,0 0 0,0 0 0,1 0-1,-1 0 1,1 0 0,-1-1 0,1 1-1,0-1 1,4 5 0,-5-6-8,1 0 1,0-1-1,0 1 0,0 0 1,0-1-1,0 1 1,0-1-1,-1 0 1,1 1-1,0-1 0,0 0 1,0 0-1,0 0 1,0-1-1,0 1 1,0 0-1,0-1 0,0 1 1,0-1-1,0 0 1,0 0-1,0 0 1,-1 1-1,3-3 0,20-10 71,-1-1-1,-1-1 0,0-1 0,-2-1 0,0-1 1,0 0-1,30-40 0,2-12 220,45-83-1,-63 98-164,-25 39-126,118-196 54,-94 149-67,38-97 1,-66 145 1,-1 8 0,-1 0 0,0-1 0,-1 0 0,0 1 0,0-1 0,-1 0 0,1 0 0,-2 0 0,0-15 0,0 23 0,0 0 0,0-1 0,0 1 0,0 0 0,0 0 0,0-1 0,-1 1 0,1 0 0,0 0 0,0 0 0,0-1 0,0 1 0,-1 0 0,1 0 0,0 0 0,0-1 0,-1 1 0,1 0 0,0 0 0,0 0 0,0 0 0,-1 0 0,1 0 0,0 0 0,-1 0 0,1 0 0,0-1 0,0 1 0,-1 0 0,1 0 0,0 0 0,0 0 0,-1 1 0,1-1 0,0 0 0,-1 0 0,1 0 0,0 0 0,0 0 0,-1 0 0,1 0 0,0 0 0,0 1 0,0-1 0,-1 0 0,1 0 0,0 0 0,0 0 0,-1 1 0,-13 10 0,3 0 0,0 2 0,1-1 0,0 1 0,-7 15 0,-32 64 0,36-67 0,-17 42 0,3 1 0,-24 92 0,20-56 0,5-16 0,-21 137 0,47-221 0,-1 0 0,1-1 0,-1 1 0,0 0 0,-1 0 0,1 0 0,0-1 0,-3 5 0,27-44 0,2 2 0,2 0 0,1 2 0,47-43 0,-64 66 0,-8 5 0,1 0 0,1 1 0,-1 0 0,0 0 0,1 0 0,8-4 0,-12 7 0,0-1 0,0 1 0,0 0 0,0 0 0,-1 0 0,1 0 0,0 0 0,0 0 0,0 0 0,0 0 0,0 0 0,0 0 0,-1 1 0,1-1 0,0 0 0,0 0 0,0 1 0,1 0 0,-1 0 0,0 0 0,1 1 0,-1-1 0,0 0 0,0 1 0,0-1 0,0 1 0,0-1 0,0 1 0,0-1 0,-1 1 0,2 2 0,2 13 0,0 0 0,2 20 0,-4-20 0,1 1 0,1-1 0,10 28 0,-13-41 0,1 0 0,-1-1 0,1 1 0,0-1 0,0 0 0,1 1 0,-1-1 0,0 0 0,1 0 0,0-1 0,0 1 0,0 0 0,0-1 0,0 0 0,1 0 0,-1 0 0,1 0 0,-1 0 0,1-1 0,-1 0 0,6 2 0,-5-3 0,1 1 0,-1-1 0,0 0 0,1-1 0,-1 1 0,0-1 0,1 0 0,-1 0 0,0 0 0,0 0 0,0-1 0,0 1 0,0-1 0,0 0 0,0-1 0,0 1 0,5-5 0,1-2 0,0 1 0,-1-2 0,1 0 0,8-13 0,-8 10 0,-1 0 0,-1-1 0,10-20 0,-15 27 0,0 0 0,-1 0 0,0 0 0,0 0 0,0 0 0,-1 0 0,0 0 0,-1-1 0,0-12 0,0 20 0,0-1 0,0 1 0,0 0 0,0-1 0,0 1 0,0 0 0,-1-1 0,1 1 0,0 0 0,0-1 0,0 1 0,0 0 0,0-1 0,-1 1 0,1 0 0,0 0 0,0-1 0,-1 1 0,1 0 0,0 0 0,0 0 0,-1-1 0,1 1 0,0 0 0,0 0 0,-1 0 0,1 0 0,0-1 0,-1 1 0,1 0 0,0 0 0,-1 0 0,1 0 0,0 0 0,-1 0 0,1 0 0,0 0 0,-1 0 0,1 0 0,0 0 0,-1 0 0,1 0 0,0 0 0,-1 0 0,1 1 0,0-1 0,-1 0 0,1 0 0,0 0 0,0 0 0,-1 1 0,1-1 0,0 0 0,0 0 0,-1 0 0,1 1 0,0-1 0,0 0 0,0 1 0,-1-1 0,1 0 0,0 1 0,-18 17 0,18-18 0,-8 10 0,0 0 0,1 1 0,0-1 0,-6 15 0,11-20 0,0 0 0,0 0 0,0 0 0,1 0 0,0 1 0,0-1 0,0 0 0,1 1 0,0-1 0,0 1 0,0-1 0,2 10 0,-1-8 0,1 0 0,0-1 0,0 1 0,1-1 0,-1 1 0,2-1 0,-1 0 0,0 0 0,1-1 0,0 1 0,1-1 0,-1 0 0,1 0 0,0 0 0,0 0 0,1-1 0,-1 0 0,1 0 0,0-1 0,0 0 0,0 0 0,1 0 0,-1 0 0,1-1 0,-1 0 0,1-1 0,0 1 0,-1-1 0,1-1 0,0 1 0,0-1 0,0 0 0,0-1 0,0 0 0,-1 0 0,1 0 0,0-1 0,-1 0 0,1 0 0,7-4 0,-11 5 57,-1 0-1,-1-1 1,1 1 0,0 0-1,0-1 1,0 1 0,-1-1-1,1 0 1,-1 1 0,1-1-1,-1 0 1,0 0 0,0 0-1,2-4 1,2-14-4842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5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325 690 7136,'0'0'5677,"-8"-4"-4970,-53-33 1210,50 32-1436,0 0-1,0 1 1,-1 0 0,-11-2 0,17 5-340,1 0 0,0 1 0,-1-1 0,1 1 0,-1 0 0,1 1 0,0-1 0,-1 1 1,1 0-1,-7 2 0,0 1 137,0 0 0,0 1 0,-12 7 0,19-9-175,0 1 0,0-1-1,1 1 1,-1 0 0,1 0 0,0 1 0,0-1 0,0 1 0,1 0 0,0-1 0,0 2 0,0-1 0,0 0-1,1 0 1,-3 10 0,5-13-64,0 0 0,0 0 0,0 0-1,0 0 1,1 0 0,-1 0 0,0-1-1,1 1 1,0 0 0,-1 0-1,1 0 1,0 0 0,0 0 0,0-1-1,0 1 1,2 1 0,23 27 416,33 21 371,-44-38-630,-4-6 21,0 1 1,1-2-1,0 1 0,0-2 0,0 1 0,22 5 1,-16-5 87,-13-4-246,0-1 0,0 0 0,0 0 0,1-1 0,-1 1 1,0-1-1,1 0 0,-1 0 0,0-1 0,0 1 1,0-1-1,1 0 0,-1-1 0,0 1 0,0-1 0,0 0 1,7-4-1,7-4 80,0-2 1,32-25-1,-29 20-20,17-13 132,42-41-1,-77 66-218,4-1 52,-1-1 0,-1 0-1,1 0 1,-1-1 0,-1 1-1,1-1 1,4-10 0,-10 18-80,-1 0-1,1 0 1,0 0 0,0 0 0,0 1 0,0-1-1,0 0 1,0 0 0,0 0 0,0 0 0,0 0-1,0 0 1,0 0 0,0 0 0,0 0 0,0 0-1,0 0 1,0 0 0,0 0 0,0 0 0,0 0-1,0 1 1,-1-1 0,1 0 0,0 0 0,0 0-1,0 0 1,0 0 0,0 0 0,0 0 0,0 0-1,0 0 1,0 0 0,0 0 0,-1 0 0,1 0-1,0 0 1,0 0 0,0 0 0,0 0 0,0 0-1,0 0 1,0 0 0,0 0 0,0-1 0,0 1-1,0 0 1,-1 0 0,1 0 0,0 0 0,0 0-1,0 0 1,0 0 0,0 0 0,0 0 0,0 0-1,0 0 1,0 0 0,0 0 0,0 0 0,0 0-1,0 0 1,0-1 0,0 1 0,0 0 0,0 0-1,0 0 1,0 0 0,0 0 0,-7 5 76,-7 9 14,-22 31-1,32-40-83,1 1-1,-1-1 0,2 0 0,-1 1 0,1 0 1,-1-1-1,2 1 0,-1 0 0,1 0 0,-1 9 0,2-13-8,0-1 0,0 0 0,1 1 0,-1-1-1,1 0 1,-1 1 0,1-1 0,-1 0 0,1 1-1,0-1 1,0 0 0,-1 0 0,1 0 0,0 0-1,0 0 1,0 0 0,1 0 0,-1 0 0,0 0-1,0 0 1,0 0 0,1-1 0,-1 1 0,0-1-1,1 1 1,-1-1 0,1 1 0,-1-1 0,1 1-1,-1-1 1,2 0 0,3 1 1,1 0-1,-1-1 0,0 1 1,0-1-1,1-1 1,7 0-1,-7-1 10,0 1 0,0-1-1,0 0 1,0-1-1,-1 0 1,1 0 0,-1 0-1,7-4 1,-10 5 3,0 0 0,-1 0 0,1-1 0,0 1 0,-1 0-1,1-1 1,-1 0 0,0 1 0,0-1 0,0 0 0,0 0 0,0 0 0,-1 0 0,0 0 0,1-1 0,-1 1 0,1-6 0,-2 4 12,0-1-1,0 1 1,-1-1-1,0 1 1,0-1 0,0 1-1,-1-1 1,1 1-1,-1 0 1,-1 0 0,1 0-1,-1 0 1,-6-9-1,6 11-7,1 0-1,-1 0 0,0 0 0,0 0 1,0 0-1,0 1 0,-1-1 1,1 1-1,-1 0 0,1 0 0,-1 0 1,0 0-1,0 1 0,0-1 1,0 1-1,0 0 0,0 0 0,-1 0 1,-7 0-1,8 1-6,-8 1 27,12-1-37,-1 0 0,1 0 0,0 0 0,0 0 0,0 0 0,-1 0 0,1 0-1,0 0 1,0 1 0,-1-1 0,1 0 0,0 0 0,0 0 0,0 0 0,0 0 0,-1 1 0,1-1 0,0 0 0,0 0 0,0 0 0,0 1 0,0-1 0,-1 0 0,1 0-1,0 0 1,0 1 0,0-1 0,0 0 0,0 0 0,0 1 0,0-1 0,0 0 0,0 0 0,0 0 0,0 1 0,0-1 0,0 0 0,0 0 0,0 1 0,0-1 0,0 0-1,1 1 1,-1-1 0,0 0-1,1 1 0,-1-1 0,1 0 0,-1 1 0,1-1 1,-1 0-1,1 0 0,-1 1 0,1-1 0,-1 0 0,1 0 1,-1 0-1,1 0 0,-1 1 0,1-1 0,-1 0 0,1 0 1,-1 0-1,2 0 0,15-1 3,-11 1-3,87-2 83,-42-1 35,77 7 0,-125-4-108,1 1 0,0-1 0,0 1 0,-1 0-1,1 0 1,0 0 0,-1 1 0,1-1 0,-1 1 0,0 0 0,1 0 0,-1 0 0,4 3 0,-5-3 10,0 0 0,0 1 0,0-1 1,-1 1-1,1-1 0,-1 1 0,1-1 0,-1 1 0,0 0 0,0-1 0,0 1 0,0 0 1,-1 0-1,1 0 0,-1 0 0,0 5 0,0-4 11,1 7 191,-1-11-216,0 1 0,0-1 1,1 0-1,-1 0 1,0 0-1,0 0 1,1 0-1,-1 0 0,0 1 1,0-1-1,1 0 1,-1 0-1,0 0 0,1 0 1,-1 0-1,0 0 1,0 0-1,1 0 1,-1 0-1,0 0 0,1 0 1,-1 0-1,0-1 1,0 1-1,1 0 1,-1 0-1,0 0 0,0 0 1,1 0-1,-1 0 1,0-1-1,0 1 1,1 0-1,-1 0 0,0 0 1,0 0-1,0-1 1,1 1-1,-1 0 1,0-1-1,13-8 121,0-1 22,21-11 0,-31 19-126,1 1 0,-1-1 0,1 0 0,0 1 0,0 0 0,0 0 0,-1 0 0,1 0 0,0 1 0,0-1 0,6 1 0,-8 0-22,0 0-1,0 1 1,-1-1-1,1 1 1,0-1-1,-1 1 1,1 0-1,0 0 1,-1 0-1,1-1 1,-1 1-1,1 1 0,-1-1 1,0 0-1,2 2 1,17 23-1,-16-21 0,-1 0 0,1-1-1,6 8 1,-8-11 0,-1 1 0,1-1 0,0 0 0,0 0 0,0 0 0,0 0 0,0 0 0,0 0 0,0 0 0,0-1 0,1 1 0,-1-1 0,0 1 0,0-1 0,1 0 0,-1 0 0,2 0 0,1 0 0,-1-1 0,0 0 0,0 0 0,0 0 0,0 0 0,0-1 0,0 1 0,6-4 0,2-3 0,0 0 0,0-1 0,21-21 0,31-41 0,-24 26 0,-27 28 0,-11 14 0,0 0 0,1-1 0,-1 1 0,1 0 0,0 0 0,0 0 0,0 1 0,1-1 0,5-3 0,-9 6 0,1 0 0,-1 0 0,0-1 0,0 1 0,1 0 0,-1 0 0,0 0 0,1 0 0,-1 0 0,0 0 0,0 0 0,1 1 0,-1-1 0,0 0 0,0 0 0,1 0 0,-1 0 0,0 0 0,0 0 0,1 0 0,-1 0 0,0 1 0,0-1 0,0 0 0,1 0 0,-1 0 0,0 0 0,0 1 0,0-1 0,0 0 0,1 0 0,-1 0 0,0 1 0,0-1 0,0 0 0,0 0 0,0 1 0,0-1 0,0 0 0,0 0 0,0 1 0,0-1 0,2 12 0,-1 7 0,-1 0 0,-1-1 0,-1 1 0,-1-1 0,-1 1 0,0-1 0,-1 0 0,-2 0 0,-12 26 0,17-41 0,-1 1 0,1 0 0,-1-1 0,0 0 0,-1 1 0,1-1 0,0 0 0,-1-1 0,-4 4 0,7-5 0,0-1 0,0 1 0,0 0 0,0-1 0,0 1 0,0-1 0,0 0 0,0 1 0,0-1 0,0 0 0,0 1 0,0-1 0,0 0 0,0 0 0,-1 0 0,1 0 0,0 0 0,0 0 0,0 0 0,0 0 0,0-1 0,0 1 0,0 0 0,0-1 0,0 1 0,0 0 0,0-1 0,0 1 0,0-1 0,0 1 0,0-1 0,0 0 0,0 1 0,0-1 0,1 0 0,-1 0 0,0 0 0,1 1 0,-1-1 0,1 0 0,-1 0 0,0-1 0,0 0 0,0 0 0,0 1 0,1-1 0,-1 0 0,1 0 0,-1 0 0,1 1 0,-1-1 0,1 0 0,0 0 0,0 0 0,0 0 0,0 0 0,1-3 0,0 4 0,-1 0 0,0 0 0,1 0 0,-1 0 0,1 0 0,0 1 0,-1-1 0,1 0 0,0 0 0,-1 1 0,1-1 0,0 0 0,0 1 0,0-1 0,0 1 0,0-1 0,-1 1 0,1-1 0,0 1 0,0-1 0,0 1 0,0 0 0,0 0 0,1-1 0,-1 1 0,0 0 0,0 0 0,0 0 0,1 0 0,24 0 0,0-1 0,0-1 0,0-2 0,-1 0 0,27-8 0,-37 7 0,0 0 0,0-1 0,0 0 0,-1-2 0,0 1 0,-1-2 0,0 1 0,0-2 0,15-14 0,-9 5 0,-2 0 0,0-2 0,-2 0 0,0-1 0,-2 0 0,14-29 0,-3-6 0,24-86 0,-45 131 0,10-29 0,-2-1 0,8-73 0,-19 114 0,1 0 0,-1 0 0,0 1 0,0-1 0,0 0 0,0 1 0,0-1 0,0 0 0,0 0 0,-1 1 0,1-1 0,0 0 0,0 1 0,-1-1 0,1 0 0,0 1 0,-1-1 0,0 0 0,1 0 0,0 1 0,-1 0 0,1 0 0,0 0 0,-1 0 0,1 0 0,0 1 0,-1-1 0,1 0 0,-1 0 0,1 0 0,0 0 0,-1 0 0,1 0 0,0 0 0,0 1 0,-1-1 0,1 0 0,0 0 0,-1 0 0,1 1 0,0-1 0,0 0 0,-1 0 0,1 1 0,0-1 0,-4 5 0,0-1 0,1 1 0,-5 8 0,-2 8 0,1 1 0,1 0 0,-6 24 0,-9 71 0,16-70 0,1 76 0,6-98 0,2-1 0,1 0 0,1 0 0,14 46 0,-16-66 0,-1 0 0,1-1 0,-1 1 0,1 0 0,0-1 0,0 1 0,1-1 0,-1 0 0,1 0 0,0 0 0,4 4 0,-4-6 0,-1 1 0,0-1 0,1 0 0,0 0 0,-1 0 0,1 0 0,0 0 0,-1 0 0,1-1 0,0 1 0,0-1 0,0 0 0,0 0 0,0 0 0,-1 0 0,1 0 0,5-1 0,8-3 0,0 0 0,0 0 0,0-1 0,0-1 0,-1-1 0,24-14 0,80-59 0,-99 65 0,0-2 0,-1 0 0,30-37 0,-48 53 0,0 1 0,-1-1 0,1 0 0,-1 1 0,1-1 0,-1 1 0,0-1 0,1 0 0,-1 1 0,1-1 0,-1 0 0,0 1 0,0-1 0,0 0 0,1 0 0,-1 1 0,0-1 0,0 0 0,0 0 0,0 1 0,0-1 0,0 0 0,-1 0 0,1 0 0,-1 0 0,1 1 0,-1 0 0,0-1 0,0 1 0,1 0 0,-1 0 0,0-1 0,0 1 0,1 0 0,-1 0 0,0 0 0,0 0 0,0 0 0,1 0 0,-1 0 0,0 0 0,0 1 0,0-1 0,1 0 0,-1 0 0,0 1 0,0-1 0,1 0 0,-1 1 0,-1 0 0,-15 7 0,-1 1 0,1 0 0,1 1 0,0 1 0,0 0 0,1 2 0,1-1 0,0 1 0,1 1 0,1 0 0,0 1 0,1 0 0,1 1 0,0 0 0,-12 30 0,20-42 0,1 0 0,0-1 0,0 1 0,0 0 0,1 0 0,-1 0 0,1 0 0,0 0 0,1 5 0,-1-8 0,0 0 0,0 0 0,1 0 0,-1 0 0,0 0 0,1 0 0,-1 0 0,1-1 0,-1 1 0,1 0 0,0 0 0,-1 0 0,1 0 0,0-1 0,0 1 0,-1 0 0,1-1 0,0 1 0,0 0 0,0-1 0,0 1 0,0-1 0,0 0 0,0 1 0,0-1 0,0 0 0,0 1 0,0-1 0,0 0 0,1 0 0,-1 0 0,0 0 0,0 0 0,0 0 0,0 0 0,0 0 0,0 0 0,0-1 0,2 1 0,3-2 0,0 0 0,0 1 0,-1-2 0,1 1 0,-1-1 0,1 1 0,-1-1 0,10-8 0,-5 3 0,0 0 0,-1-1 0,10-10 0,4-10 0,31-50 0,-35 53 0,-23 39 0,2 0 0,0 0 0,0 0 0,1 1 0,2 18 0,-1-30 0,0-1 0,0 0 0,0 1 0,0-1 0,0 0 0,1 1 0,-1-1 0,1 0 0,-1 0 0,1 1 0,-1-1 0,1 0 0,-1 0 0,1 0 0,0 0 0,0 0 0,0 0 0,0 0 0,0 0 0,0 0 0,1 1 0,0-2 0,-1 1 0,1 0 0,0-1 0,-1 0 0,1 1 0,0-1 0,-1 0 0,1 0 0,0 1 0,-1-1 0,1-1 0,0 1 0,0 0 0,2-1 0,5-1 0,0-1 0,0 0 0,0-1 0,15-9 0,2-1 0,36-14 0,-62 28 0,1 0 0,-1 0 0,0 0 0,1-1 0,-1 1 0,1 0 0,-1 0 0,0 0 0,1 0 0,-1 0 0,1 0 0,-1 0 0,0 0 0,1 0 0,-1 0 0,1 0 0,-1 0 0,0 0 0,1 0 0,-1 0 0,1 1 0,-1-1 0,0 0 0,1 0 0,-1 0 0,0 0 0,1 1 0,-1-1 0,0 0 0,1 0 0,-1 1 0,0-1 0,1 0 0,-1 1 0,0-1 0,0 0 0,1 1 0,-1-1 0,0 0 0,0 1 0,0-1 0,0 0 0,0 1 0,0-1 0,1 1 0,-1-1 0,0 0 0,0 1 0,0-1 0,0 0 0,-1 1 0,-1 27 0,0-19 0,1-1 0,-2 11 0,2-19 0,1 1 0,0-1 0,0 1 0,0-1 0,0 1 0,0-1 0,0 1 0,0-1 0,0 1 0,0-1 0,0 1 0,1-1 0,-1 1 0,0-1 0,0 1 0,0-1 0,1 0 0,-1 1 0,0-1 0,0 1 0,1-1 0,-1 1 0,1 0 0,0-1 0,0-1 0,0 1 0,0 0 0,1 0 0,-1 0 0,0-1 0,0 1 0,0 0 0,0-1 0,0 1 0,0 0 0,-1-1 0,1 0 0,0 1 0,0-1 0,0 1 0,0-1 0,-1 0 0,2 0 0,2-2 0,13-12 0,-13 11 0,1 0 0,-1 1 0,1-1 0,0 1 0,0 0 0,0 0 0,0 0 0,11-4 0,-15 7 0,0 0 0,-1 0 0,1 0 0,0 0 0,0 0 0,-1 0 0,1 1 0,0-1 0,0 0 0,-1 0 0,1 0 0,0 1 0,0-1 0,-1 0 0,1 1 0,0-1 0,-1 1 0,1-1 0,-1 0 0,1 1 0,-1-1 0,1 1 0,-1 0 0,1-1 0,-1 1 0,1-1 0,-1 1 0,0 0 0,1-1 0,-1 1 0,1 1 0,6 25 0,-6-22 0,1 11 0,0-7 0,-1-1 0,1 1 0,0 0 0,1-1 0,7 15 0,-10-22 0,1 1 0,0-1 0,1 1 0,-1-1 0,0 1 0,0-1 0,1 0 0,-1 0 0,0 1 0,1-1 0,0 0 0,-1 0 0,1 0 0,-1-1 0,1 1 0,0 0 0,0-1 0,0 1 0,-1-1 0,1 1 0,0-1 0,0 0 0,0 1 0,0-1 0,0 0 0,0 0 0,0 0 0,0-1 0,0 1 0,-1 0 0,1-1 0,0 1 0,0-1 0,3-1 0,5-2 0,0-1 0,0 0 0,-1 0 0,1-1 0,-1 0 0,-1 0 0,1-1 0,-1 0 0,-1-1 0,12-12 0,-3-1 0,-1 0 0,-1-1 0,12-27 0,2-5 0,-3-1 0,-2-2 0,-4 0 0,15-70 0,-29 107 0,-3 15 0,-1 0 0,1 1 0,-1-1 0,-1 0 0,1 0 0,-1 0 0,0-5 0,-3 7 0,-1 7 0,-2 7 0,-11 41 0,2 0 0,-13 94 0,22-105 0,3 0 0,1 0 0,8 79 0,-5-112 0,0 0 0,0 0 0,1 0 0,0 0 0,0 0 0,1-1 0,0 1 0,1-1 0,7 13 0,-11-20 42,0 0 1,1 1-1,-1-1 1,0 0-1,1 1 0,-1-1 1,0 0-1,1 1 1,-1-1-1,1 0 0,-1 0 1,0 1-1,1-1 0,-1 0 1,1 0-1,-1 0 1,1 0-1,-1 1 0,0-1 1,1 0-1,-1 0 1,2 0-1,-2 0-204,0 0 0,0 0 0,1-1 1,-1 1-1,0 0 0,0 0 0,1 0 0,-1 0 0,0 0 1,0 0-1,0-1 0,1 1 0,-1 0 0,0 0 0,0 0 1,0-1-1,0 1 0,1 0 0,-1 0 0,0 0 0,0-1 1,0 1-1,0 0 0,0 0 0,0-1 0,0 1 0,0 0 0,0 0 1,0-1-1,0 1 0,0-1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59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16879,'0'0'1608,"70"-12"-1120,-30 8 8,6-1-104,-2-1 0,3 0-32,-1 2 8,-9 2-56,-3 2 16,-8 0-80,-9-2 16,-8 0-256,-5 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5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13360,'0'0'688,"70"-11"-224,-5 6 0,14 2 32,8 2 8,8 1-200,2-3-1,5-4-159,-7-2 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0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1 289 6928,'0'0'7289,"2"7"-6693,8 22-72,-9-28-455,-1 1 0,0-1-1,1 0 1,0 0 0,-1 0 0,1 0 0,0 0 0,0 0-1,-1 0 1,1 0 0,0-1 0,0 1 0,0 0 0,0 0-1,0-1 1,0 1 0,0 0 0,1-1 0,-1 1 0,0-1-1,0 0 1,0 1 0,1-1 0,-1 0 0,0 1 0,0-1-1,1 0 1,-1 0 0,3 0 0,0-1 75,-1 1-1,1-1 1,0 0 0,0 0-1,0 0 1,6-4-1,-1 0 69,0 0-1,0 0 0,0-1 0,-1 0 1,0-1-1,-1 0 0,12-13 0,-6 4 274,-1 0 1,18-34-1,-19 27 147,8-26 1,-2 5 230,-11 28-491,8-15 701,-12 29-971,-1 0 0,0 0 0,1 0 0,0 0 0,-1 0 0,1 1 0,0-1 0,0 0 0,0 1 0,0 0 0,4-3 0,-5 3-49,1 1-1,-1-1 1,1 0-1,-1 1 1,1-1 0,0 1-1,-1-1 1,1 1 0,-1 0-1,1 0 1,0 0 0,-1 0-1,1 0 1,0 0 0,2 0-1,-2 1-12,0 0 0,1 0 0,-1 1-1,0-1 1,0 0 0,0 1 0,0-1 0,-1 1-1,1-1 1,2 4 0,3 3 4,-1 0 0,0 0 0,-1 1 0,0 0 0,0 0 0,-1 0 0,0 0 0,-1 0 1,0 1-1,3 19 0,-3-7-5,-2 0 1,0 0 0,-5 42 0,3-59-30,1-1 0,-1 0 0,-1 1 0,1-1 0,-1 0 0,1 0 0,-1 1 0,-1-1 0,1-1 0,0 1 1,-4 4-1,4-6-5,0 0 1,1-1 0,-1 1 0,0 0-1,0-1 1,-1 1 0,1-1 0,0 0-1,-1 1 1,1-1 0,0 0-1,-1 0 1,0-1 0,1 1 0,-1 0-1,1-1 1,-1 1 0,0-1 0,1 0-1,-6 0 1,2-1-2,1 1 1,0-2-1,-1 1 0,1 0 0,0-1 0,0 0 0,0 0 1,0 0-1,0-1 0,-6-3 0,-2-4 45,-24-22-1,35 30-42,-2-2 14,-3-3 90,8 6-82,5 2-60,52 18-69,24 5 6,-70-21 86,-1-1 1,0-1-1,1 0 1,-1 0 0,19-2-1,-23 0 5,0 0 0,0 0 0,0-1 0,0 0 0,-1 0 0,1 0 0,0-1-1,-1 0 1,0 0 0,0-1 0,0 0 0,0 0 0,-1 0 0,1 0 0,6-8 0,-5 4 19,-1 0 1,0 0-1,0-1 1,0 1-1,-1-1 1,-1-1-1,0 1 1,0 0-1,3-14 0,-5 15 1,6-21 180,4-40 0,-11 64-158,1-1 31,-2 6-68,0 0 0,0 0 0,0 0 0,0-1 0,0 1 0,0 0 0,0 0 0,0 0 0,0 0 0,0 0 0,0 0 0,0 0 0,0 0 0,0 0 0,0 0 0,-1 0 0,1 0 0,0-1 0,0 1 0,0 0 0,0 0 0,0 0 0,0 0 0,0 0 0,0 0 0,0 0 0,0 0 0,-1 0 0,1 0 0,0 0 0,0 0 0,0 0 0,0 0 0,0 0 0,0 0 0,0 0 0,0 0 0,0 0 0,-1 0 0,1 0 0,0 0 0,0 0 0,0 0 0,0 0 0,0 0 0,0 0 0,0 0 0,0 0 0,0 0 0,0 0 0,-1 0 0,1 1 0,-1 0-1,1 0-1,-1 0 0,0 0 0,1 1 0,-1-1 1,1 0-1,-1 1 0,1-1 0,-1 0 0,1 1 1,0-1-1,0 0 0,0 3 0,-1 2-4,-3 16-25,2 0 0,0 25-1,2-40 21,0 0 1,0 0-1,1 0 0,1 0 0,-1 0 1,1 0-1,1 0 0,-1-1 1,1 1-1,0-1 0,5 7 0,-6-10 10,0 0-1,1 0 0,-1-1 0,1 1 0,0-1 0,0 1 1,0-1-1,0 0 0,0 0 0,0 0 0,1 0 0,-1-1 0,1 1 1,-1-1-1,1 0 0,0 0 0,-1 0 0,1 0 0,0-1 1,0 1-1,0-1 0,0 0 0,-1 0 0,1 0 0,0-1 1,0 1-1,0-1 0,-1 0 0,6-1 0,-4 0 13,1 0 0,-1-1 0,0 1 0,1-1 0,-1 0 0,0 0 0,-1-1 0,1 1 0,-1-1 0,0 0 0,0 0 0,0-1 0,0 1 0,4-8 0,53-78 196,-58 86-196,8-13 100,0 0-1,16-18 1,-27 35-105,0-1 1,1 1-1,-1-1 1,0 1 0,1-1-1,-1 1 1,1-1-1,-1 1 1,0 0 0,1-1-1,-1 1 1,1 0-1,-1-1 1,1 1-1,-1 0 1,1 0 0,-1 0-1,1-1 1,0 1-1,-1 0 1,1 0-1,-1 0 1,1 0 0,-1 0-1,1 0 1,0 0-1,0 0 1,0 0-2,-1 1 1,1 0-1,-1-1 1,1 1-1,-1-1 1,1 1-1,-1 0 0,0-1 1,1 1-1,-1 0 1,0-1-1,1 1 1,-1 0-1,0-1 1,0 1-1,0 0 0,0 1 1,1 5 18,-1 1 0,-1 11-1,-1-8-3,1-4-13,0 0-1,1 0 1,0-1-1,0 1 0,2 11 1,-2-18-9,0 1 0,0-1-1,0 0 1,0 1 0,0-1 0,0 0 0,1 1 0,-1-1 0,0 0 0,0 0 0,0 1 0,1-1 0,-1 0-1,0 1 1,1-1 0,-1 0 0,0 0 0,0 0 0,1 1 0,-1-1 0,0 0 0,1 0 0,-1 0 0,1 0 0,-1 1-1,0-1 1,1 0 0,0 0 0,12-3 1,14-13 18,-24 14-22,-1 1 4,61-38 102,-62 39-100,-1-1-1,1 1 1,-1 0 0,1-1 0,0 1 0,-1 0 0,1-1 0,0 1 0,-1 0 0,1 0-1,0-1 1,0 1 0,-1 0 0,1 0 0,0 0 0,-1 0 0,1 0 0,0 0-1,0 0 1,-1 0 0,1 0 0,0 0 0,0 1 0,-1-1 0,1 0 0,0 0-1,-1 1 1,1-1 0,0 0 0,-1 1 0,1-1 0,0 1 0,-1-1 0,1 0-1,-1 1 1,1-1 0,-1 1 0,1 0 0,0 0 0,0 3 10,1 0-1,-1 0 1,0 0 0,0 0-1,1 8 1,-1-8-11,-1-1 1,1 1-1,0 0 0,0 0 1,2 3-1,-3-6-3,1 0 0,-1 0 0,1 0 0,-1 0 1,1 0-1,-1 0 0,1 0 0,0-1 0,0 1 0,-1 0 0,1 0 0,0-1 0,0 1 0,0 0 1,0-1-1,0 1 0,0-1 0,0 1 0,0-1 0,0 1 0,0-1 0,0 0 0,0 0 1,1 1-1,-1-1 0,0 0 0,0 0 0,0 0 0,0 0 0,0 0 0,1 0 0,0-1 0,4 1 1,0-1-1,0 0 1,-1 0 0,1 0-1,0-1 1,-1 1-1,7-4 1,36-19-5,-28 13 26,-1 0 0,0-1 0,0-1 0,-2-1 0,18-16 0,-33 28-14,7-7-2,-9 9-3,0 0 0,0-1 1,1 1-1,-1 0 1,0 0-1,0 0 0,0-1 1,0 1-1,0 0 1,1 0-1,-1 0 0,0-1 1,0 1-1,0 0 1,0 0-1,0 0 0,0-1 1,0 1-1,0 0 0,0 0 1,0-1-1,0 1 1,0 0-1,0 0 0,0 0 1,0-1-1,0 1 1,0 0-1,0 0 0,0-1 1,-1 1-1,1 0 1,0 0-1,0 0 0,0-1 1,0 1-1,0 0 0,-1 0 1,1 0-1,0 0 1,0-1-1,-1 1 0,0 0 1,-1 0 0,1 1 0,-1-1-1,1 0 1,-1 1 0,1-1-1,-1 1 1,1-1 0,0 1 0,-1-1-1,1 1 1,0 0 0,-3 2 0,1-1-7,-3 1-2,1 1-1,0 0 0,1 0 1,-1 0-1,1 0 1,0 1-1,0-1 0,0 1 1,1 0-1,0 0 0,0 1 1,-4 7-1,6-10 0,-1 0 0,1 1 0,0-1-1,0 1 1,0-1 0,1 1 0,-1-1 0,1 1 0,0-1 0,0 1-1,0-1 1,1 1 0,-1 0 0,1-1 0,0 0 0,0 1 0,0-1-1,1 1 1,-1-1 0,1 0 0,4 6 0,-3-5 7,1-1 0,-1 1 0,1-1 0,0 0 0,0 0-1,0 0 1,1 0 0,-1-1 0,1 1 0,-1-1 0,1 0 0,6 1 0,-3-1 4,-1 0-1,1-1 1,0 0-1,0-1 1,-1 0-1,1 0 1,12-1-1,-5-2 15,1 0 0,-1-1 0,0 0 0,-1-1 0,1 0 0,-1-2 0,22-12 0,-27 14-3,-1 0 1,0-1-1,0 0 0,0-1 0,-1 0 0,0 0 0,-1 0 0,1-1 0,-2 1 0,1-2 0,-1 1 0,5-10 0,-10 17-11,1 0 0,-1 0 0,0 1 0,1-1 0,-1 0 1,0 0-1,0 1 0,1-1 0,-1 0 0,0 0 0,0 0 0,0 1 0,0-1 0,0 0 0,0 0 0,-1 0 0,1 0 1,0 0-3,0 1 1,-1 0 0,1 0-1,0-1 1,-1 1 0,1 0 0,0 0-1,0-1 1,-1 1 0,1 0-1,0 0 1,-1 0 0,1 0 0,-1 0-1,1 0 1,0 0 0,-1-1-1,1 1 1,0 0 0,-1 0 0,1 0-1,0 0 1,-1 0 0,1 0-1,-1 1 1,1-1 0,-3 0 2,1 1 0,-1 0 0,1 0 0,-1 0 0,1 0 0,0 0 0,0 0 1,0 0-1,-3 3 0,2-2-6,0 1 0,1 0 1,-1 0-1,1 0 0,0 0 0,0 0 1,0 0-1,1 1 0,-1-1 0,1 1 1,0-1-1,0 1 0,0-1 1,0 1-1,1-1 0,-1 1 0,1 0 1,0-1-1,0 1 0,1 0 1,-1-1-1,1 1 0,0-1 0,0 1 1,0-1-1,0 1 0,1-1 0,0 1 1,0-1-1,0 0 0,0 0 1,0 0-1,0 0 0,1 0 0,-1-1 1,1 1-1,0-1 0,0 1 1,0-1-1,5 2 0,0 1-151,0-2 0,18 7 0,-9-7-4164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0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15776,'0'0'1503,"46"28"-1735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5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1003 6128,'0'0'5458,"10"-5"-4658,10-6-394,-1-1 0,-1 0-1,31-28 1,-25 15 54,-2-1 1,22-33-1,32-62 915,-56 89-973,12-23 675,39-92 0,-60 125-794,-8 17-108,0-1 0,-1 1 0,1-1 0,1-9 0,-15 40 647,0 6-700,-43 128 348,46-131-374,2 1 1,1-1 0,-2 52-1,7-73-58,1 1 0,-1-1 0,1 0 0,3 9 0,-4-15-30,0 0 0,0 0 0,0 0 0,1 0 0,-1 0 0,0 0 0,1 0 0,-1 0 1,1 0-1,-1 0 0,1 0 0,0 0 0,-1-1 0,1 1 0,0 0 0,0 0 0,-1-1 0,1 1 0,0 0 0,0-1 0,0 1 0,0-1 0,0 1 0,0-1 0,0 0 0,0 1 1,0-1-1,0 0 0,0 0 0,0 1 0,0-1 0,1 0 0,-1 0 0,0 0 0,0 0 0,0 0 0,0-1 0,0 1 0,0 0 0,1-1 0,5-2 22,-1 0 0,1 0 0,-1-1 0,0 0 0,-1 0 0,1-1 0,-1 1 0,0-1 0,6-6 0,6-6 38,43-37 129,34-30 115,-72 61-160,38-49-1,-34 33 23,-2-2-1,-1 0 1,-3-1-1,-2-1 1,-2-1-1,-1 0 1,14-89-1,-22 74 129,-6 52-206,-1 0 1,-1 1-1,1-1 0,-1 0 1,-1 0-1,-2-8 0,4 15-86,0-1-1,0 1 1,0 0 0,0 0-1,0-1 1,0 1-1,0 0 1,0 0-1,0 0 1,0-1 0,0 1-1,0 0 1,0 0-1,0 0 1,-1 0 0,1-1-1,0 1 1,0 0-1,0 0 1,0 0-1,-1 0 1,1-1 0,0 1-1,0 0 1,0 0-1,0 0 1,-1 0 0,1 0-1,0 0 1,0 0-1,-1 0 1,1 0 0,0 0-1,0-1 1,0 1-1,-1 0 1,1 0-1,0 0 1,0 0 0,-1 0-1,1 0 1,0 1-1,0-1 1,0 0 0,-1 0-1,1 0 1,0 0-1,0 0 1,0 0-1,-1 0 1,1 0 0,0 0-1,0 1 1,0-1-1,-1 0 1,1 0 0,0 0-1,0 0 1,0 0-1,0 1 1,0-1 0,0 0-1,-1 0 1,-9 16 215,8-13-193,-15 28 160,2-1 1,-19 52-1,-93 377 776,112-407-608,12-46-219,3-6-132,0 0 1,0 0-1,0 0 0,0 0 0,0 0 0,0 0 1,0 0-1,0 0 0,0 0 0,0 0 0,0 0 0,0 0 1,0 0-1,0 0 0,0 0 0,0 0 0,0 0 1,0 0-1,0 0 0,0 0 0,0 0 0,0 0 1,0 0-1,8-5 110,11-7 116,0 0 0,30-27-1,-44 35-176,1-1 249,-4 12-106,-1-1-193,-1 1 1,2-1 0,-1 0 0,1 0 0,0 0-1,0 1 1,0-2 0,1 1 0,6 10-1,-7-13-4,1-1-1,-1 1 0,1 0 1,0-1-1,-1 0 0,1 1 0,0-1 1,0 0-1,1 0 0,-1 0 1,0-1-1,1 1 0,-1-1 0,1 0 1,0 0-1,-1 0 0,1 0 0,0-1 1,5 1-1,-3-1 4,0 0 1,0 0-1,0-1 1,0 0-1,0 0 0,0 0 1,-1 0-1,1-1 0,10-5 1,-8 3 6,0 0 1,0-1 0,0 0-1,-1 0 1,11-10-1,-16 13-6,0 1 0,-1-1 1,1 0-1,-1 0 0,0 1 0,1-1 0,-1 0 0,0 0 0,0 0 0,0-1 0,-1 1 0,1 0 0,0 0 0,-1 0 0,0 0 0,1-1 0,-1 1 0,0 0 0,0 0 0,0-1 0,-1 1 0,1 0 0,-1 0 0,1 0 1,-1-1-1,0 1 0,1 0 0,-3-3 0,3 5-5,0 0 1,0 0 0,-1-1 0,1 1 0,0 0-1,0 0 1,0 0 0,-1-1 0,1 1-1,0 0 1,0 0 0,0 0 0,-1 0 0,1 0-1,0-1 1,0 1 0,-1 0 0,1 0-1,0 0 1,0 0 0,-1 0 0,1 0 0,0 0-1,-1 0 1,1 0 0,0 0 0,0 0-1,-1 0 1,1 0 0,0 0 0,-1 0 0,-8 6 61,7-4-59,1-1 1,-1 1 0,1 0 0,-1 0-1,1 0 1,0-1 0,-2 4 0,2 0-2,0-1 0,1 1 0,-1 0 0,1-1 0,0 1 0,0-1 0,1 1 0,0-1 0,-1 1 0,2-1 0,-1 1 0,0-1 0,4 8 0,-1-6-6,0 0-1,0 0 0,0 0 0,1 0 0,-1 0 1,2-1-1,-1 0 0,7 5 0,-9-8-7,0 0 0,1 0-1,-1 0 1,1-1-1,-1 1 1,1-1 0,0 0-1,0 0 1,0 0-1,0 0 1,0-1 0,6 1-1,-3-1-70,0 0 0,1 0 0,-1-1 0,0 0 0,1 0 0,6-3 0,-12 3-8,1 0 1,-1 0-1,0 0 1,1 0 0,-1 0-1,0-1 1,3-2-1,1-3-4008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5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1 132 14064,'0'0'1392,"40"3"-960,27-10 16,11-1-1,16-8-239,6-4 8,-4-2 8,-11 2 8,-10 1-32,-41 11 0,-1 1-96,1-1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5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0 453 9944,'0'0'3465,"10"-4"-2724,-3 1-621,0 1 0,-1-1 0,1 0 0,0-1 0,-1 1 0,0-1 0,0-1 0,0 1 0,0-1 0,5-5 0,9-15 607,33-50-1,8-32 493,14-22 512,-65 116-1104,-1 0 0,2 1 1,15-16-1,-26 28-606,0 0-1,0 0 1,1 0 0,-1 0 0,0 0-1,0 0 1,1 0 0,-1 0 0,0 0-1,0-1 1,1 1 0,-1 0-1,0 0 1,0 0 0,1 0 0,-1 0-1,0 0 1,0 1 0,1-1 0,-1 0-1,0 0 1,0 0 0,1 0 0,-1 0-1,0 0 1,0 0 0,1 0-1,-1 1 1,0-1 0,0 0 0,0 0-1,0 0 1,1 0 0,-1 0 0,0 1-1,0-1 1,0 0 0,0 0-1,0 0 1,1 1 0,-1-1 0,0 0-1,0 0 1,0 1 0,6 11 291,-6-12-293,5 15 145,-1 0-1,0 0 1,-1 0-1,-1 0 1,0 1 0,-1-1-1,-1 0 1,-1 1 0,0-1-1,-6 25 1,4-25-30,-1 0 0,0 1 0,-2-1 1,1 0-1,-2-1 0,0 0 0,-1 0 0,-1 0 0,0-1 1,-16 18-1,21-27-71,0 0 0,0 0-1,0-1 1,-1 1 0,0-1 0,1 0 0,-9 4 0,11-6-30,0 0 0,0-1 0,0 1 1,0 0-1,0-1 0,0 1 0,-1-1 1,1 0-1,0 1 0,0-1 1,0 0-1,0 0 0,0-1 0,0 1 1,-1 0-1,1-1 0,0 1 0,0-1 1,0 1-1,0-1 0,0 0 1,0 0-1,-2-2 0,2 2 12,0 0 0,0 0 0,0-1 0,1 1 0,-1-1 0,0 1 0,1-1 1,0 0-1,-1 0 0,1 1 0,-2-4 0,3 4-33,0 0 0,0 0 0,0 0 0,0 0 0,0 0 0,0 0 0,0 0 0,0 0 0,1 0 0,-1 0 1,0 0-1,1 0 0,-1 0 0,0 0 0,1 0 0,-1 0 0,1 0 0,0 1 0,-1-1 0,1 0 0,0 0 0,-1 0 0,1 1 1,0-1-1,0 1 0,0-1 0,1 0 0,6-4 4,-1 0 0,1 1 0,0 1 0,1-1 1,-1 1-1,0 0 0,17-3 0,66-6 15,-57 8-22,-29 3-8,12 0 9,0-1 1,-1-1 0,1 0 0,-1-2 0,0 1-1,18-9 1,-9-1 53,33-22-1,-12 6 38,50-38 220,-16 12 7,-58 41-224,-6 4 78,28-14-1,-44 25-174,0 0 0,0 0 0,0 0 0,0 0-1,0 0 1,0 0 0,0 0 0,0 0 0,0 0 0,0 0 0,0 0 0,1 0 0,-1 0-1,0 0 1,0 0 0,0 0 0,0 0 0,0 0 0,0 0 0,0 0 0,0 0 0,0 0-1,0 0 1,0 0 0,0 0 0,0 0 0,1 0 0,-1 0 0,0 0 0,0 0 0,0 0-1,0 0 1,0 0 0,0 0 0,0-1 0,0 1 0,0 0 0,0 0 0,0 0 0,0 0-1,0 0 1,0 0 0,0 0 0,0 0 0,0 0 0,0 0 0,0 0 0,0 0 0,0 0-1,0-1 1,0 1 0,0 0 0,0 0 0,0 0 0,0 0 0,0 0 0,0 0-1,0 0 1,0 0 0,0 0 0,0 0 0,0 0 0,0 0 0,-1 0 0,-6 1 117,-23 13-27,1 0 1,-37 26-1,55-32-61,0 0-1,1 1 1,0 0 0,0 0-1,-14 20 1,-32 56 88,55-84-122,-4 7 14,1 0 0,0 1 0,0-1 0,1 1 1,-4 13-1,6-19-10,1 0 1,-1 0-1,1 0 1,0 0-1,0-1 1,0 1-1,0 0 1,1 0-1,-1 0 1,1-1-1,-1 1 1,1 0-1,0 0 1,0-1-1,1 1 1,-1-1-1,1 1 1,-1-1-1,1 1 1,0-1-1,3 3 1,-3-3 2,-1-1-1,1 0 1,0 0-1,0 0 1,0 0-1,0 0 0,0 0 1,0-1-1,1 1 1,-1-1-1,0 1 1,0-1-1,0 0 1,1 0-1,-1 0 1,0 0-1,0 0 1,0 0-1,1 0 1,-1-1-1,0 1 1,0-1-1,0 0 1,0 1-1,3-3 1,4-1 38,0 0 0,-1-1 0,0 0 0,11-8 0,-9 5-29,-1-1 0,0 1 0,-1-2 0,0 1 0,12-18 0,25-56 39,-34 62-54,-4 6-3,0 0 0,-1 0 0,0-1 0,-1 0 0,-1 0 0,-1 0 0,2-25 0,-6 41 0,-1 3 0,-2 6 0,2 7 0,0 0 0,2 0 0,0 0 0,1-1 0,0 1 0,1 0 0,1-1 0,1 1 0,0-1 0,9 18 0,-13-30 0,1-1 0,0 0 0,0 0 0,1 0 0,-1 0 0,0 0 0,1-1 0,-1 1 0,1 0 0,0-1 0,-1 1 0,1-1 0,0 1 0,0-1 0,0 0 0,0 1 0,0-1 0,1 0 0,-1 0 0,4 0 0,-3 0 0,0-1 0,0 0 0,0 0 0,-1-1 0,1 1 0,0-1 0,0 1 0,0-1 0,0 0 0,-1 0 0,1 0 0,0 0 0,-1 0 0,1-1 0,-1 1 0,3-3 0,26-19 0,-2 0 0,44-47 0,-19 17 0,-41 40 0,-9 9 0,1-1 0,0 0 0,0 1 0,8-5 0,-12 8 0,-1 1 0,0 0 0,1 0 0,-1-1 0,1 1 0,-1 0 0,0 0 0,1 0 0,-1 0 0,1 0 0,-1 0 0,0-1 0,1 1 0,-1 0 0,1 0 0,-1 0 0,1 0 0,-1 0 0,0 0 0,1 1 0,-1-1 0,1 0 0,-1 0 0,1 0 0,-1 0 0,0 0 0,1 1 0,0-1 0,-1 1 0,1 0 0,-1-1 0,1 1 0,-1-1 0,1 1 0,-1 0 0,0-1 0,1 1 0,-1 0 0,0 0 0,0-1 0,1 2 0,0 24 0,-1-25 0,-4 42 0,2-32 0,0 0 0,2-1 0,-1 1 0,1-1 0,3 20 0,-3-29 0,0-1 0,1 0 0,-1 0 0,0 1 0,0-1 0,0 0 0,0 1 0,0-1 0,0 0 0,1 1 0,-1-1 0,0 0 0,0 0 0,0 1 0,1-1 0,-1 0 0,0 0 0,0 0 0,1 1 0,-1-1 0,0 0 0,0 0 0,1 0 0,-1 0 0,0 1 0,1-1 0,-1 0 0,0 0 0,1 0 0,11-3 0,14-15 0,-21 15 0,21-18 0,-17 14 0,-1 0 0,1 1 0,0-1 0,0 2 0,1-1 0,0 1 0,12-4 0,-21 9 0,-1 0 0,1-1 0,0 1 0,0 0 0,0 0 0,0 0 0,0 0 0,0 0 0,0 0 0,0 0 0,0 0 0,0 0 0,0 0 0,0 0 0,-1 1 0,1-1 0,0 0 0,0 1 0,0-1 0,0 0 0,0 1 0,-1-1 0,1 1 0,0-1 0,0 1 0,1 1 0,0 1 0,0 0 0,0 0 0,0 0 0,-1 0 0,3 6 0,-4-7 0,1 1 0,0-1 0,0 0 0,0 0 0,1 0 0,-1 1 0,0-1 0,1 0 0,0-1 0,3 5 0,-4-6 0,0 0 0,0 1 0,0-1 0,0 0 0,0 1 0,1-1 0,-1 0 0,0 0 0,0 0 0,1 0 0,-1 0 0,0 0 0,0 0 0,0 0 0,1-1 0,-1 1 0,0 0 0,0-1 0,0 1 0,2-1 0,23-13 0,-18 9 0,-3 3 0,2-2 0,-1 0 0,1 1 0,0 0 0,14-4 0,-19 6 0,0 1 0,-1 0 0,1 0 0,0-1 0,0 1 0,0 0 0,-1 0 0,1 1 0,0-1 0,0 0 0,0 1 0,-1-1 0,1 0 0,0 1 0,-1 0 0,1-1 0,0 1 0,-1 0 0,1 0 0,-1 0 0,1 0 0,-1 0 0,0 0 0,1 0 0,-1 1 0,2 1 0,5 9 0,0 0 0,8 18 0,-11-20 0,-1-1 0,2 0 0,-1 0 0,1 0 0,1-1 0,11 13 0,-17-21 0,0 1 0,0 0 0,0 0 0,0 0 0,1-1 0,-1 1 0,0 0 0,1-1 0,-1 1 0,0-1 0,1 0 0,-1 1 0,0-1 0,1 0 0,-1 0 0,1 0 0,-1 1 0,2-2 0,0 1 0,-1 0 0,1-1 0,-1 0 0,0 0 0,1 1 0,-1-1 0,0 0 0,0-1 0,4-1 0,2-3 0,1-1 0,-2 0 0,13-14 0,-16 17 0,6-8 0,0-1 0,0 1 0,14-28 0,-20 32 0,-1 1 0,0-1 0,0 0 0,-1 0 0,0 0 0,0 0 0,-1 0 0,0 0 0,-1-11 0,-3 7 0,3 11 0,0 1 0,-1 0 0,1 0 0,0-1 0,0 1 0,-1 0 0,1 0 0,0-1 0,0 1 0,-1 0 0,1 0 0,0 0 0,-1 0 0,1-1 0,0 1 0,-1 0 0,1 0 0,0 0 0,-1 0 0,1 0 0,-1 0 0,1 0 0,-2 0 0,1 1 0,-1-1 0,1 0 0,0 1 0,-1 0 0,1-1 0,0 1 0,0 0 0,-1-1 0,1 1 0,0 0 0,0 0 0,0 0 0,-2 2 0,-2 2 0,0 1 0,1 0 0,0 1 0,-1-1 0,2 1 0,-1 0 0,1 0 0,1 0 0,-1 0 0,-2 12 0,3-6 0,0 1 0,1-1 0,1 0 0,0 0 0,2 16 0,-1-22 0,0-1 0,0 1 0,1-1 0,0 1 0,1-1 0,-1 0 0,1 0 0,1 0 0,6 9 0,-8-12 0,1 0 0,-1 0 0,1 0 0,0-1 0,0 1 0,1-1 0,-1 0 0,0 1 0,1-1 0,-1-1 0,1 1 0,0 0 0,0-1 0,0 0 0,0 0 0,0 0 0,7 1 0,-4-2 0,0 1 0,0-1 0,0-1 0,0 1 0,0-1 0,8-2 0,-12 2 0,1 0 0,-1 0 0,0 0 0,0-1 0,0 1 0,0-1 0,0 0 0,0 1 0,0-1 0,0-1 0,-1 1 0,1 0 0,-1 0 0,3-4 0,12-26 925,-9 14-4846,-8 16 2933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0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6128,'0'0'4004,"5"-7"-3546,31-35 1126,-36 41-1400,1 1-1,0-1 0,-1 0 1,1 1-1,0-1 0,-1 0 1,1 1-1,0-1 0,0 1 1,0-1-1,-1 1 0,1 0 1,0-1-1,0 1 0,2-1 1,-3 1-78,1 1 1,0-1-1,0 0 1,0 0-1,-1 0 1,1 1-1,0-1 1,-1 0-1,1 1 1,0-1-1,-1 1 0,1-1 1,0 1-1,-1-1 1,1 1-1,-1-1 1,1 1-1,-1-1 1,1 1-1,-1 0 1,1 0-1,68 99 2760,-58-82-2319,-1 1 0,-1 1 0,10 33 1,11 29 1772,-45-136-157,7 19-1973,1 10-48,-10-33 338,-8-66-1,24 114-408,0 7-11,1 0 1,-1 0-1,1 0 1,0 0-1,0 0 1,0 0-1,1-5 0,-1 8-47,1-1-1,-1 0 0,1 0 1,-1 0-1,1 1 0,-1-1 1,1 0-1,-1 1 0,1-1 1,0 0-1,-1 1 0,1-1 0,0 1 1,0-1-1,0 1 0,-1-1 1,1 1-1,0 0 0,0-1 1,0 1-1,0 0 0,0 0 1,0-1-1,0 1 0,0 0 1,0 0-1,0 0 0,0 0 0,-1 0 1,3 0-1,10 1 70,1 1 0,-1 0 0,1 1 0,24 7 0,11 3 156,-8-1-71,-38-11-504,9 2 689,-12-3-478,1 0 1,-1 0-1,0 0 0,0 0 1,0 0-1,1 0 0,-1 0 0,0 0 1,0 0-1,1 0 0,-1 0 0,0 0 1,0 0-1,1 0 0,-1 0 0,0-1 1,0 1-1,0 0 0,1 0 1,-1 0-1,0 0 0,0 0 0,0 0 1,0-1-1,1 1 0,-1 0 0,0 0 1,0 0-1,0 0 0,0-1 1,0 1-1,1 0 0,-1 0 0,0 0 1,0-1-1,0 1 0,0 0 0,0 0 1,0 0-1,0-1 0,0 1 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1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14368,'0'0'1161,"9"-2"-628,230-17 2279,-220 18-2494,-3-1 168,0 1-1,0 1 0,0 0 1,0 1-1,32 6 1,-47-7-432,1 1 0,-1-1 1,0 1-1,0 0 0,1 0 1,-1-1-1,0 1 0,0 0 1,0 0-1,0 0 0,0 0 1,0 0-1,0 0 0,0 1 0,-1-1 1,1 0-1,1 2 0,1 6-2821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33.7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1 190 19087,'0'0'1568,"72"-6"-944,35-8-8,24-12 0,14-7-288,6 5 8,0 0-128,-16 4 0,-18 1-112,-20 15 0,-16 10-64,-45-4-8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10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13056,'0'0'2412,"5"8"-1642,-5-7-751,8 11 415,-2 0 0,1 1 0,-2 0 0,6 15 0,-10-22-181,-1-1 0,1 1-1,-1-1 1,0 0-1,0 1 1,0-1 0,-1 1-1,0-1 1,0 0-1,-1 0 1,-3 8-1,5-11-180,-1 0 0,0 0 0,0 0 0,-1 0 0,1 0 0,0 0 0,-1 0 0,1-1 0,-1 1-1,1 0 1,-1-1 0,0 1 0,0-1 0,0 0 0,0 0 0,0 1 0,0-1 0,0 0 0,0-1-1,0 1 1,-1 0 0,1-1 0,0 1 0,0-1 0,-1 1 0,1-1 0,-1 0 0,1 0 0,0 0-1,-4-1 1,3 1-41,1-1-1,-1 0 1,1 0-1,-1 0 0,1 0 1,-1 0-1,1-1 1,0 1-1,0-1 0,0 1 1,-1-1-1,2 0 1,-1 0-1,0 0 0,0 0 1,-1-2-1,-3-4-761,1-1 0,-6-12-1,9 17-357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11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8936,'0'0'8529,"0"12"-7819,0-6-596,0 8 124,0 0 0,-1 0 0,-1 0-1,-4 15 1,-19 57 1037,-18 72 1194,41-152-2291,1 1 0,0 0 0,1-1 0,-1 1 1,1 0-1,1 7 0,-1-12-126,1 0 0,-1 0-1,1 0 1,0 0 0,-1 0 0,1 0 0,0 0-1,0-1 1,0 1 0,1 0 0,-1-1 0,0 1 0,1-1-1,-1 1 1,1-1 0,-1 1 0,1-1 0,0 0 0,0 0-1,0 0 1,-1 0 0,1 0 0,0 0 0,4 1 0,0-1 39,0 1 1,0-1 0,0-1 0,1 1-1,-1-1 1,0 0 0,0 0 0,1-1-1,-1 0 1,12-2 0,4-4 240,35-13 0,-33 11-208,-8 0-726,-11 4-3365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11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14168,'0'0'1752,"80"-25"-1336,-25 9 7,5 2-15,2-1 8,-5 2 32,-4 3 8,-6 6-80,-4 0 16,-6 0-88,-5 0 0,-8 3-96,-6 1 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1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40 6632,'0'0'6672,"-9"3"-5936,-8 2-479,-14 5 488,0 1 0,-32 17-1,51-22-506,1 1 0,0 0 0,1 1-1,-1 0 1,1 0 0,1 1-1,0 0 1,0 0 0,1 1-1,-7 11 1,14-20-197,0 0 0,1 1-1,-1-1 1,1 0 0,-1 0 0,1 1 0,-1-1 0,1 0-1,0 1 1,-1-1 0,1 0 0,0 1 0,0-1-1,0 1 1,0-1 0,1 0 0,-1 1 0,0-1-1,1 0 1,-1 0 0,0 1 0,1-1 0,0 0-1,-1 0 1,1 1 0,0-1 0,0 0 0,1 1-1,0 0 27,1 0 0,-1 0-1,1 0 1,-1-1-1,1 1 1,0-1 0,0 1-1,0-1 1,0 0-1,0 0 1,6 1 0,-2-2 25,0 1-1,-1-1 1,1 0 0,-1 0 0,1 0 0,0-1-1,-1 0 1,1-1 0,-1 1 0,1-1 0,-1 0 0,0-1-1,0 1 1,0-1 0,7-5 0,-2 2 109,-1-1 0,0-1 0,-1 1 1,0-1-1,0-1 0,-1 1 0,9-13 0,-13 14 25,1 1 1,-1-1-1,-1 1 0,1-1 0,-1 0 0,-1 0 0,3-10 1,-5 17-206,1-1 1,-1 1 0,0 0 0,0 0 0,0-1-1,0 1 1,0 0 0,0 0 0,0-1 0,0 1-1,0 0 1,0 0 0,0-1 0,-1 1 0,1 0-1,0 0 1,0-1 0,0 1 0,0 0 0,0 0-1,0 0 1,0-1 0,-1 1 0,1 0 0,0 0-1,0 0 1,-1-1 0,1 1-6,0 0-1,0 0 1,0 0-1,0 0 1,-1 0-1,1 0 1,0 0 0,0 0-1,0 0 1,0 0-1,-1 1 1,1-1-1,0 0 1,0 0 0,0 0-1,0 0 1,0 0-1,-1 0 1,1 0-1,0 0 1,0 0 0,0 0-1,0 1 1,0-1-1,0 0 1,0 0-1,0 0 1,-1 0 0,1 0-1,0 1 1,0-1-1,0 0 1,0 0-1,0 0 1,0 0 0,0 0-1,0 1 1,0-1-1,0 0 1,0 0-1,0 0 1,0 1-1,0 2 18,0 1 0,0 0 0,0-1 0,0 1-1,1-1 1,-1 1 0,1 0 0,0-1 0,2 5-1,15 31 123,-14-31-118,-3-7-31,2 7 39,1-2-1,0 1 1,0 0 0,11 12-1,-14-18-29,0 0 0,0 0-1,0 0 1,1 0-1,-1 0 1,0 0 0,1 0-1,-1 0 1,1 0-1,0-1 1,-1 1 0,1 0-1,-1-1 1,1 1-1,0-1 1,0 0 0,-1 1-1,1-1 1,0 0-1,0 0 1,-1 0-1,1 0 1,0-1 0,-1 1-1,1 0 1,0-1-1,-1 1 1,1-1 0,0 1-1,2-2 1,1-1 28,-1 0 0,1 0 0,0 0 0,-1-1 0,0 1 0,0-1 0,0 0-1,0 0 1,5-9 0,2-4 108,11-23-1,-15 28-80,14-34 221,-13 26-54,13-20 0,-21 39-225,0 1 0,0-1 0,0 1 0,1-1 0,-1 0 0,0 1 0,1-1 0,-1 1 0,0-1 0,1 1 0,-1 0 0,1-1-1,-1 1 1,1-1 0,-1 1 0,1 0 0,-1-1 0,1 1 0,0 0 0,-1-1 0,1 1 0,0 0 0,-1 0 0,1 0 0,-1 0 0,1-1 0,0 1 0,-1 0 0,1 0 0,0 0 0,-1 0 0,1 0 0,0 1-1,-1-1 1,1 0 0,0 0 0,-1 0 0,1 0 0,-1 1 0,1-1 0,0 0 0,-1 0 0,1 1 0,0 0 0,3 2 12,0 1-1,-1-1 1,0 1 0,0 0-1,3 4 1,4 4 9,12 11 49,1-2 0,2 0-1,29 19 1,-39-29-26,-7-5 19,-1-1 0,1 1-1,17 7 1,-23-12-45,1 0 1,-1 0-1,1-1 1,0 1-1,-1-1 1,1 1-1,0-1 0,0 0 1,-1 0-1,1 0 1,0 0-1,0 0 1,-1 0-1,1-1 1,0 1-1,-1-1 0,1 0 1,3-1-1,2-2 7,0 0 0,-1-1 0,0 0 0,0 0 0,0 0-1,-1 0 1,0-1 0,0 0 0,0-1 0,6-10 0,-8 12-15,0 0 1,-1-1 0,0 0-1,-1 0 1,1 0 0,-1 0-1,0 0 1,-1 0 0,1 0-1,-1-1 1,-1 1 0,1-1-1,-2-10 1,1 15-23,-1 0 0,1 0 0,-1-1 0,1 1 0,-1 0 0,0 0 0,0 0 0,0-1 0,-2-1 0,2 3 0,1 1 0,-1-1 0,1 1 0,-1-1 0,1 1 0,-1 0 0,1-1 0,-1 1 0,1 0 0,-1-1 0,1 1 0,-1 0 0,0 0 0,1 0 0,-1-1 0,0 1 0,1 0 0,-1 0 0,1 0 0,-1 0 0,0 0 0,1 0 0,-1 0 0,0 0 0,1 0 0,-1 0 0,0 1 0,1-1 0,-1 0 0,1 0 0,-1 0 0,0 1 0,1-1 0,-1 0 0,1 1 0,-1-1 0,1 0 0,-1 1 0,0 0 0,-4 3 0,0 1 0,1 0 0,-1 0 0,1 0 0,1 0 0,-1 0 0,1 1 0,-1-1 0,2 1 0,-1 0 0,1 0 0,0 0 0,0 0 0,1 1 0,0-1 0,0 0 0,0 1 0,1-1 0,0 0 0,2 11 0,-2-13 0,1 0 0,0 0 0,1 0 0,-1 0 0,1 0 0,0 0 0,0 0 0,0 0 0,0-1 0,1 1 0,0-1 0,-1 1 0,1-1 0,1 0 0,-1 0 0,0 0 0,1-1 0,0 1 0,4 2 0,-3-3 0,0 0 0,0 0 0,0-1 0,0 1 0,1-1 0,-1 0 0,0 0 0,1-1 0,-1 1 0,1-1 0,-1 0 0,1-1 0,-1 1 0,0-1 0,9-2 0,-3 0 176,0 0 0,-1-1 0,1 0-1,10-7 1,-12 7-1826,-1-2 0,11-8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22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0 738 7024,'0'0'8702,"10"1"-8035,-10-1-657,4 1 50,-1-1 1,1 1-1,-1-1 0,0 0 1,1 0-1,-1 0 0,1-1 1,-1 1-1,1-1 0,-1 0 1,0 0-1,0 0 0,1 0 1,-1 0-1,0-1 0,0 1 1,0-1-1,0 0 0,-1 0 1,6-4-1,121-133 2468,-62 62-1293,-54 63-631,-1 0 1,16-28-1,-24 35-94,-6 4 447,2 3-905,-1 1 1,0-1-1,0 0 0,0 1 0,1-1 0,-1 1 0,0-1 0,1 1 0,-1-1 1,0 1-1,1-1 0,-1 1 0,1 0 0,-2 0 0,-16 19 262,5-6-68,0 0 0,-18 29 1,28-39-199,1 0 1,0 0 0,0 0 0,0 1 0,0-1 0,1 0-1,0 1 1,0-1 0,0 1 0,0 0 0,1-1 0,0 1-1,0 0 1,0-1 0,1 1 0,1 6 0,-1-7-17,1-1 1,-1 0 0,1 0-1,0 0 1,-1 1 0,1-1-1,1-1 1,-1 1 0,0 0-1,1 0 1,0-1-1,-1 0 1,1 1 0,0-1-1,0 0 1,1 0 0,-1 0-1,0-1 1,1 1 0,-1-1-1,1 0 1,-1 0-1,1 0 1,0 0 0,-1 0-1,1-1 1,7 1 0,-2-1 37,0 0 0,1-1 0,-1 0 1,0 0-1,0-1 0,0 0 0,-1 0 1,1-1-1,0 0 0,11-6 0,-6 0 108,0-1-1,-1 0 1,0 0-1,-1-1 1,12-13-1,-11 11 6,12-13 828,35-47 0,-58 69-896,1 0 94,-1 11-108,-4 21-101,-8 43 0,3-32 0,6-30 0,-2 9 0,0 22 0,3-40 0,0 0 0,0 0 0,0 0 0,0 1 0,0-1 0,0 0 0,0 0 0,0 0 0,0 0 0,0 1 0,0-1 0,0 0 0,0 0 0,0 0 0,0 0 0,0 1 0,0-1 0,0 0 0,0 0 0,0 0 0,0 0 0,0 1 0,1-1 0,-1 0 0,0 0 0,0 0 0,0 0 0,0 0 0,0 0 0,1 1 0,-1-1 0,0 0 0,0 0 0,0 0 0,0 0 0,1 0 0,-1 0 0,0 0 0,0 0 0,0 0 0,0 0 0,1 0 0,8-5 0,8-11 0,-10 9 0,125-127 0,-130 132 0,0 0 0,1 0 0,-1 1 0,0-1 0,1 1 0,-1 0 0,1-1 0,3 0 0,-6 2 0,0 0 0,0 0 0,0 0 0,0 0 0,0 0 0,1 0 0,-1 0 0,0 0 0,0 0 0,0 0 0,0 1 0,1-1 0,-1 0 0,0 0 0,0 0 0,0 0 0,0 0 0,0 0 0,0 0 0,0 0 0,1 1 0,-1-1 0,0 0 0,0 0 0,0 0 0,0 0 0,0 0 0,0 1 0,0-1 0,0 0 0,0 0 0,0 0 0,0 0 0,0 0 0,0 1 0,0-1 0,0 0 0,0 0 0,0 0 0,0 0 0,0 1 0,0-1 0,0 0 0,0 0 0,0 0 0,0 0 0,-1 1 0,-1 10 0,2-10 0,-5 17 0,1 0 0,1 0 0,0 35 0,2-51 0,2 0 0,-1 0 0,0 0 0,0 0 0,1 0 0,-1 0 0,1-1 0,-1 1 0,1 0 0,0 0 0,0 0 0,2 3 0,-2-4 0,0-1 0,0 1 0,1 0 0,-1 0 0,0 0 0,0-1 0,1 1 0,-1-1 0,0 1 0,1-1 0,-1 1 0,1-1 0,-1 0 0,1 1 0,-1-1 0,0 0 0,1 0 0,2 0 0,6-1 0,0 0 0,1 0 0,-1-1 0,0 0 0,0-1 0,0 0 0,-1 0 0,1-1 0,13-8 0,8-5 0,39-30 0,-66 44 0,13-10 0,0 0 0,20-22 0,-8 15 0,-28 18 0,-6 4 0,-5 3 0,3 0 0,1 0 0,0 1 0,0 0 0,1 0 0,0 0 0,0 1 0,0-1 0,1 1 0,-6 12 0,2 2 0,0 0 0,-6 26 0,13-44 0,0 0 0,0 0 0,1 0 0,-1 0 0,1 0 0,0 0 0,0 0 0,0 0 0,0 1 0,1-1 0,-1 0 0,1 0 0,0 0 0,0 0 0,0-1 0,0 1 0,1 0 0,-1 0 0,1-1 0,3 6 0,-4-8 0,-1 0 0,1 1 0,-1-1 0,1 0 0,0 1 0,-1-1 0,1 0 0,-1 0 0,1 0 0,0 1 0,-1-1 0,1 0 0,-1 0 0,1 0 0,0 0 0,-1 0 0,1 0 0,0 0 0,-1 0 0,1 0 0,0-1 0,-1 1 0,1 0 0,-1 0 0,1 0 0,0-1 0,-1 1 0,1 0 0,0-1 0,16-11 0,-17 11 0,8-6 0,0-1 0,-1 0 0,0 0 0,-1-1 0,0 0 0,0 0 0,-1 0 0,5-15 0,-1 1 0,-1 0 0,6-37 0,-3-5 0,-3 0 0,-4 0 0,-2-1 0,-3 1 0,-12-69 0,13 128 0,0 4 0,-1 0 0,1 0 0,0 0 0,0 0 0,-1 0 0,1 1 0,-1-1 0,0 0 0,0 0 0,1 1 0,-3-4 0,2 5 0,1 0 0,0 0 0,-1 1 0,1-1 0,0 0 0,-1 0 0,1 0 0,0 0 0,-1 1 0,1-1 0,0 0 0,0 0 0,-1 0 0,1 1 0,0-1 0,0 0 0,-1 0 0,1 1 0,0-1 0,0 0 0,0 1 0,-1-1 0,1 0 0,0 1 0,0-1 0,0 0 0,0 0 0,0 1 0,-6 13 0,0 2 0,2 1 0,0 0 0,1 1 0,-1 18 0,3 73 0,2-61 0,-1-8 0,1 1 0,3 0 0,12 54 0,-10-69 0,-2-7 0,8 21 0,-11-35 0,1-1 0,1 1 0,-1 0 0,1-1 0,0 1 0,0-1 0,0 1 0,8 6 0,-8-8 0,0-1 0,1 0 0,-1 0 0,1 0 0,0-1 0,-1 1 0,1-1 0,0 0 0,0 1 0,0-2 0,0 1 0,0 0 0,0-1 0,0 0 0,8 0 0,5-1 0,0-1 0,23-6 0,-39 8 0,20-5 0,0-2 0,0 0 0,-1-1 0,0-1 0,-1-1 0,0 0 0,0-1 0,23-19 0,-38 26 0,1 1 0,-1-1 0,1 0 0,-2 0 0,1-1 0,6-8 0,-9 10 0,1 0 0,-1 0 0,0-1 0,0 1 0,0 0 0,0-1 0,0 1 0,-1-1 0,0 1 0,0 0 0,0-1 0,0-4 0,-1 6 0,1 0 0,0 0 0,-1-1 0,1 1 0,-1 0 0,0 0 0,0 0 0,0 0 0,0 0 0,0 0 0,0 0 0,-2-2 0,2 3 0,0 1 0,0-1 0,0 0 0,0 1 0,0-1 0,0 1 0,0-1 0,0 1 0,0 0 0,0-1 0,0 1 0,0 0 0,0-1 0,-1 1 0,1 0 0,0 0 0,0 0 0,0 0 0,0 0 0,-1 0 0,1 1 0,0-1 0,0 0 0,0 0 0,0 1 0,0-1 0,0 1 0,-1 0 0,-5 2 0,0 1 0,1-1 0,-1 1 0,1 1 0,0-1 0,0 1 0,1 0 0,0 0 0,0 1 0,0-1 0,1 1 0,-6 9 0,4-4 0,0 0 0,0 0 0,2 1 0,-1-1 0,2 1 0,-4 18 0,6-24 0,0 1 0,1 0 0,0 0 0,0 0 0,0-1 0,1 1 0,1 0 0,2 10 0,-3-15 0,-1 0 0,1 0 0,0 1 0,0-1 0,1 0 0,-1 0 0,0 0 0,1 0 0,-1 0 0,1 0 0,0-1 0,0 1 0,-1 0 0,1-1 0,0 0 0,1 1 0,-1-1 0,0 0 0,0 0 0,0 0 0,1 0 0,-1 0 0,1 0 0,-1-1 0,1 1 0,-1-1 0,5 1 0,-1-1 0,-1-1 0,1 1 0,0-1 0,-1 0 0,1 0 0,-1-1 0,1 0 0,-1 0 0,1 0 0,-1 0 0,6-5 0,7-4 0,28-23 0,-13 8 0,76-53 0,-108 78 0,-1 1 0,1-1 0,-1 1 0,1 0 0,-1-1 0,1 1 0,-1 0 0,1-1 0,0 1 0,-1 0 0,1 0 0,-1-1 0,1 1 0,0 0 0,-1 0 0,1 0 0,-1 0 0,1 0 0,1 0 0,-2 0 0,0 0 0,1 1 0,-1-1 0,0 0 0,1 0 0,-1 1 0,0-1 0,0 0 0,1 0 0,-1 1 0,0-1 0,0 0 0,0 1 0,1-1 0,-1 0 0,0 1 0,0-1 0,0 0 0,0 1 0,0-1 0,0 0 0,0 2 0,1 2 0,-1 1 0,-1 0 0,0 9 0,0-9 0,-51 311 0,34-215 0,10-70 0,6-24 0,0 0 0,0 0 0,1 0 0,0 8 0,1-17 0,1-1 0,-1 1 0,1-1 0,0 1 0,0-1 0,2-2 0,2-5 0,18-62 0,-6 14 0,1 8 0,2 0 0,3 1 0,37-61 0,-51 98 0,-1 0 0,1 1 0,21-20 0,-29 31 0,-1-1 0,1 0 0,0 1 0,-1-1 0,1 0 0,0 1 0,0-1 0,0 1 0,0-1 0,-1 1 0,1 0 0,0-1 0,0 1 0,0 0 0,0 0 0,0-1 0,0 1 0,0 0 0,0 0 0,0 0 0,0 0 0,0 0 0,2 1 0,-2-1 0,0 1 0,0 0 0,0-1 0,0 1 0,0 0 0,0 0 0,0-1 0,0 1 0,0 0 0,0 0 0,-1 0 0,1 0 0,0 0 0,-1 0 0,2 2 0,0 3 0,1 1 0,-2-1 0,1 1 0,-1-1 0,1 9 0,-1-8 0,-1-1 0,0 1 0,-1 0 0,1-1 0,-1 1 0,-1-1 0,1 1 0,-1-1 0,-5 11 0,6-14 0,-1 0 0,0 0 0,0-1 0,0 1 0,0 0 0,0-1 0,-1 1 0,1-1 0,-1 1 0,1-1 0,-1 0 0,0 0 0,0 0 0,0-1 0,0 1 0,-1-1 0,1 1 0,0-1 0,-1 0 0,-6 1 0,-4-4 0,3 0 0,11 2 0,0 0 0,0 0 0,0 0 0,0 0 0,0 0 0,1 0 0,-1 0 0,0 0 0,0 0 0,0 0 0,0 0 0,0 0 0,0 0 0,0 0 0,0 0 0,0 0 0,0 0 0,0-1 0,0 1 0,0 0 0,0 0 0,1 0 0,-1 0 0,0 0 0,0 0 0,0 0 0,0 0 0,0 0 0,0 0 0,0 0 0,0-1 0,0 1 0,0 0 0,0 0 0,0 0 0,0 0 0,0 0 0,0 0 0,0 0 0,-1 0 0,1 0 0,0 0 0,0-1 0,0 1 0,0 0 0,0 0 0,0 0 0,0 0 0,0 0 0,0 0 0,0 0 0,0 0 0,0 0 0,0 0 0,0 0 0,0 0 0,-1 0 0,1 0 0,0 0 0,0 0 0,0 0 0,0 0 0,0 0 0,0 0 0,7-5 0,57-9 0,-42 10 0,0-1 0,-1 0 0,1-2 0,-1 0 0,28-15 0,-40 18 0,17-11 0,0 0 0,27-21 0,-47 30 0,1 1 0,-1-1 0,0 0 0,0 0 0,-1-1 0,0 0 0,0 0 0,0 0 0,-1 0 0,-1 0 0,1-1 0,2-9 0,-5 15 0,-1 1 0,0-1 0,1 1 0,-1-1 0,0 1 0,0-1 0,0 0 0,0 1 0,0-1 0,0 1 0,0-1 0,-1 1 0,1-1 0,0 1 0,-1-1 0,0 1 0,1-1 0,-1 1 0,0 0 0,0-1 0,0 1 0,0 0 0,0-1 0,0 1 0,-1-1 0,0 1 0,1 1 0,0-1 0,0 1 0,-1-1 0,1 1 0,0 0 0,-1 0 0,1-1 0,0 1 0,-1 0 0,1 0 0,0 0 0,-1 1 0,1-1 0,0 0 0,-1 0 0,1 1 0,0-1 0,-1 0 0,1 1 0,0-1 0,0 1 0,0 0 0,-1-1 0,1 1 0,0 0 0,0 0 0,0-1 0,0 1 0,0 0 0,-1 2 0,-3 2 0,0 1 0,0 0 0,0 1 0,1-1 0,0 1 0,0-1 0,1 1 0,0 0 0,-4 13 0,4-10 0,1 1 0,0 0 0,1 0 0,0 0 0,0 0 0,2 11 0,0-19 0,-1 0 0,1 0 0,-1 0 0,1 0 0,0-1 0,0 1 0,0 0 0,0-1 0,1 1 0,2 3 0,-4-5 0,1 0 0,0 0 0,0-1 0,0 1 0,0 0 0,0 0 0,0 0 0,0-1 0,0 1 0,1 0 0,-1-1 0,0 1 0,0-1 0,1 1 0,-1-1 0,0 0 0,1 0 0,-1 1 0,0-1 0,1 0 0,-1 0 0,0 0 0,1 0 0,-1 0 0,0-1 0,2 1 0,4-2 0,-1 0 0,-1 0 0,1 0 0,0-1 0,-1 1 0,1-2 0,7-4 0,34-31 0,-30 24 0,102-95 0,-109 100 0,-8 7 0,1 0 0,0 0 0,-1 1 0,1-1 0,0 1 0,0 0 0,5-3 0,-7 5 0,-1 0 0,0 0 0,0 0 0,0 0 0,0 0 0,1 0 0,-1-1 0,0 1 0,0 0 0,0 0 0,0 0 0,1 0 0,-1 0 0,0 0 0,0 0 0,0 0 0,1 0 0,-1 0 0,0 0 0,0 0 0,0 1 0,0-1 0,1 0 0,-1 0 0,0 0 0,0 0 0,0 0 0,0 0 0,1 0 0,-1 0 0,0 0 0,0 1 0,0-1 0,0 0 0,0 0 0,0 0 0,1 0 0,-1 1 0,2 8 0,-4 12 0,2-20 0,-2 13 0,0-1 0,-7 20 0,9-33 0,0 0 0,0 0 0,0 0 0,0 1 0,0-1 0,0 0 0,-1 0 0,1 0 0,0 0 0,0 0 0,0 1 0,0-1 0,0 0 0,0 0 0,0 0 0,0 0 0,0 0 0,0 1 0,0-1 0,0 0 0,0 0 0,0 0 0,1 0 0,-1 0 0,0 1 0,0-1 0,0 0 0,0 0 0,0 0 0,0 0 0,0 0 0,0 0 0,0 0 0,1 1 0,-1-1 0,0 0 0,0 0 0,0 0 0,0 0 0,0 0 0,0 0 0,1 0 0,-1 0 0,0 0 0,0 0 0,0 0 0,0 0 0,1 0 0,-1 0 0,0 0 0,0 0 0,0 0 0,0 0 0,1 0 0,-1 0 0,0 0 0,0 0 0,0 0 0,0 0 0,0 0 0,1 0 0,-1 0 0,18-7 0,18-15 0,-28 16 0,-7 5 0,1 0 0,-1 0 0,1-1 0,-1 1 0,1 1 0,0-1 0,-1 0 0,5-1 0,-6 2 0,1 0 0,0 0 0,-1 0 0,1 0 0,0 0 0,-1 1 0,1-1 0,-1 0 0,1 0 0,0 1 0,-1-1 0,1 0 0,-1 1 0,1-1 0,-1 0 0,1 1 0,-1-1 0,1 1 0,-1-1 0,1 1 0,-1-1 0,0 1 0,1-1 0,-1 1 0,0-1 0,1 1 0,-1-1 0,0 1 0,0 0 0,1 0 0,1 5 0,1-1 0,0 1 0,0-1 0,0 0 0,1 0 0,0 0 0,0-1 0,8 7 0,-10-8 0,1-2 0,0 1 0,0 0 0,0 0 0,1-1 0,-1 0 0,0 1 0,1-1 0,-1 0 0,1-1 0,-1 1 0,1 0 0,-1-1 0,1 0 0,-1 0 0,1 0 0,3 0 0,12-4 0,-1 0 0,-1-1 0,1 0 0,0-1 0,26-14 0,-35 16 0,-1-1 0,0 1 0,-1-1 0,0-1 0,11-8 0,-18 14 0,0 0 0,0-1 0,0 1 0,0 0 0,0 0 0,0 0 0,0 0 0,0 0 0,0 0 0,0 0 0,0 0 0,0 0 0,0 0 0,0 0 0,0 0 0,0 0 0,0 0 0,0 0 0,0 0 0,0 0 0,0 0 0,0 0 0,0-1 0,0 1 0,0 0 0,0 0 0,0 0 0,0 0 0,0 0 0,0 0 0,0 0 0,0 0 0,0 0 0,0 0 0,0 0 0,0 0 0,0 0 0,0 0 0,0-1 0,0 1 0,0 0 0,0 0 0,0 0 0,0 0 0,0 0 0,0 0 0,0 0 0,0 0 0,0 0 0,0 0 0,0 0 0,0 0 0,-1 0 0,1 0 0,0 0 0,0 0 0,-5 1 0,-4 6 0,1 0 0,0 1 0,1 0 0,0 0 0,-7 10 0,-28 48 0,35-55 0,4-5 0,0 0 0,0 0 0,-2 8 0,5-13 0,-1 1 0,1 0 0,-1-1 0,1 1 0,0 0 0,-1 0 0,1 0 0,0-1 0,0 1 0,0 0 0,1 0 0,-1 0 0,0-1 0,1 1 0,0 0 0,0 2 0,0-3 0,0 0 0,-1-1 0,1 1 0,0 0 0,0-1 0,0 1 0,-1-1 0,1 1 0,0-1 0,0 0 0,0 1 0,0-1 0,0 0 0,0 1 0,0-1 0,0 0 0,0 0 0,0 0 0,0 0 0,0 0 0,0 0 0,0 0 0,0 0 0,0 0 0,0-1 0,0 1 0,1-1 0,2 0 0,0 0 0,0-1 0,0 1 0,-1-1 0,7-4 0,10-9 0,0-2 0,-1 0 0,24-28 0,-28 27 0,0-1 0,-2 0 0,0-1 0,-2 0 0,14-32 0,-9 11 0,19-81 0,-32 104 0,0 0 0,0 1 0,-2-1 0,0 0 0,-4-27 0,3 43 0,0 1 0,0-1 0,0 1 0,-1-1 0,1 1 0,-1 0 0,1-1 0,-1 1 0,1-1 0,-1 1 0,0 0 0,0-1 0,0 1 0,0 0 0,0 0 0,0 0 0,0-1 0,0 1 0,0 0 0,-1 0 0,1 1 0,0-1 0,-1 0 0,-1-1 0,1 2 0,0-1 0,0 1 0,-1 0 0,1 0 0,0 0 0,0 0 0,0 0 0,0 1 0,0-1 0,0 0 0,0 1 0,-1 0 0,1-1 0,1 1 0,-1 0 0,0 0 0,-3 2 0,-3 2 0,1 0 0,1 1 0,-1-1 0,1 1 0,0 1 0,1-1 0,-1 1 0,-4 8 0,-1 4 0,-18 38 0,21-38 0,1 0 0,2 0 0,0 0 0,1 0 0,1 1 0,0-1 0,2 1 0,1 0 0,0 0 0,7 38 0,-5-53 0,-1 0 0,1-1 0,0 1 0,0 0 0,0-1 0,0 1 0,1-1 0,0 0 0,0 0 0,1 0 0,-1 0 0,1 0 0,0-1 0,7 7 0,-7-8 0,-1 0 0,1 0 0,0 0 0,0 0 0,0-1 0,0 1 0,0-1 0,1 0 0,-1 0 0,0 0 0,1-1 0,-1 1 0,0-1 0,1 0 0,-1 0 0,1-1 0,-1 1 0,6-2 0,3-2 0,0 0 0,0 0 0,0-2 0,-1 1 0,0-2 0,16-9 0,-11 4 0,-1-1 0,0 0 0,20-21 0,-20 12 0,-16 22 0,1-1 0,-1 1 0,1-1 0,-1 1 0,0-1 0,0 1 0,1-1 0,-1 0 0,0 1 0,0-1 0,0 1 0,1-1 0,-1 0 0,0 1 0,0-1 0,0 1 0,0-1 0,0 0 0,-1 1 0,1-1 0,0 1 0,0-1 0,0 0 0,0 1 0,-1-1 0,1 1 0,0-1 0,-1 1 0,1-1 0,0 1 0,-1-1 0,1 1 0,-1-1 0,1 1 0,-1-1 0,1 1 0,-1-1 0,0 1 0,-1 0 0,1 0 0,0-1 0,0 1 0,-1 0 0,1 0 0,0 1 0,0-1 0,-1 0 0,1 0 0,0 1 0,0-1 0,0 0 0,0 1 0,-1-1 0,1 1 0,0-1 0,-1 2 0,-21 14 0,15-9-24,0 0 0,1 0 0,0 1 0,0 0 0,1 0 0,0 0 0,1 1 0,0 0 0,0 0 0,1 0 0,1 1 0,-1-1 0,-2 15 0,6-23 28,0 0-1,0 0 1,0 0-1,0 0 1,0 0-1,0 0 1,0 0-1,0 0 1,0 0 0,0 0-1,0 0 1,1 0-1,-1 0 1,0 0-1,1 0 1,-1 0-1,1 0 1,-1 0 0,1-1-1,0 1 1,-1 0-1,1 0 1,0-1-1,0 1 1,-1 0-1,1-1 1,1 2 0,0-1 9,0-1 0,0 1 1,-1-1-1,1 0 0,0 1 1,0-1-1,-1 0 0,1 0 1,0 0-1,0 0 1,0 0-1,-1 0 0,1-1 1,0 1-1,2-1 0,13-6-8,-1 0-1,1 0 0,-1-2 0,-1 0 1,29-21-1,-5 3-7,20-14 3,-59 41 0,0 0 0,1-1 0,-1 1 0,0 0 0,0 0 0,1 0 0,-1 0 0,0 0 0,0-1 0,1 1 0,-1 0 0,0 0 0,1 0 0,-1 0 0,0 0 0,1 0 0,-1 0 0,0 0 0,1 0 0,-1 0 0,0 0 0,1 0 0,-1 0 0,0 0 0,1 0 0,-1 0 0,0 1 0,0-1 0,1 0 0,-1 0 0,1 0 0,1 10 0,-7 16 0,4-23 0,-29 104 0,30-107 0,0 0 0,0 1 0,0-1 0,0 0 0,0 0 0,0 0 0,0 1 0,0-1 0,0 0 0,0 0 0,0 1 0,0-1 0,0 0 0,0 0 0,0 0 0,0 1 0,0-1 0,0 0 0,0 0 0,0 1 0,1-1 0,-1 0 0,0 0 0,0 0 0,0 1 0,0-1 0,0 0 0,1 0 0,-1 0 0,0 0 0,0 0 0,1 1 0,7-2 0,10-8 0,52-40 0,-2 1 0,-68 48 0,1-1 0,-1 1 0,0 0 0,1-1 0,-1 1 0,1 0 0,-1 0 0,1 0 0,-1-1 0,1 1 0,-1 0 0,1 0 0,-1 0 0,1 0 0,-1 0 0,1 0 0,-1 0 0,1 0 0,-1 0 0,1 0 0,-1 0 0,1 0 0,-1 0 0,1 1 0,-1-1 0,1 0 0,0 1 0,0-1 0,-1 1 0,1 0 0,0-1 0,-1 1 0,1 0 0,-1 0 0,1-1 0,-1 1 0,1 0 0,-1 0 0,1 2 0,1 3 0,-1 0 0,0 1 0,1 7 0,-2-8 0,1-2 0,-1-1 0,1 1 0,0-1 0,0 1 0,0-1 0,0 0 0,1 1 0,-1-1 0,4 4 0,-4-6 0,0 1 0,0-1 0,1 0 0,-1 0 0,0 0 0,1 0 0,-1 0 0,1 0 0,-1 0 0,1-1 0,0 1 0,-1 0 0,1-1 0,0 1 0,-1-1 0,1 0 0,0 0 0,0 1 0,-1-1 0,1 0 0,3-1 0,2 1 0,1-1 0,-1-1 0,0 1 0,0-1 0,0-1 0,0 1 0,0-1 0,0 0 0,-1 0 0,0-1 0,1 0 0,-1 0 0,-1 0 0,1-1 0,9-9 0,-3 0 0,0 0 0,-1 0 0,0-1 0,-1 0 0,8-17 0,8-25 0,-3 0 0,-2-1 0,16-80 0,-36 134 0,1 0 0,-1 0 0,-1 0 0,1 0 0,0 0 0,-1-1 0,0 1 0,-1-8 0,1 12 0,0 0 0,0 0 0,-1 0 0,1 0 0,0 0 0,0 0 0,0 0 0,0 0 0,0 0 0,-1 0 0,1 0 0,0 0 0,0 0 0,0 0 0,0 0 0,-1 0 0,1 0 0,0 0 0,0 0 0,0 0 0,0 0 0,0 0 0,-1 0 0,1 0 0,0 1 0,0-1 0,0 0 0,0 0 0,0 0 0,0 0 0,-1 0 0,1 0 0,0 0 0,0 1 0,0-1 0,0 0 0,0 0 0,0 0 0,0 0 0,0 0 0,0 1 0,0-1 0,0 0 0,0 0 0,-6 9 0,-1 5 0,0 0 0,1 1 0,0-1 0,-4 22 0,-6 63 0,14-76 0,1 0 0,1 0 0,4 31 0,-3-43 0,2 1 0,-1-1 0,2 1 0,-1-1 0,2 0 0,0 0 0,0 0 0,10 13 0,-12-20 0,0 0 0,1 0 0,-1-1 0,1 1 0,6 3 0,-9-6 0,1 1 0,0-1 0,-1 0 0,1 0 0,0 0 0,0 0 0,0-1 0,0 1 0,0 0 0,0-1 0,0 1 0,0-1 0,0 0 0,0 0 0,0 0 0,3 0 0,-4 0 36,0 0 0,-1 0 0,1-1 0,-1 1 0,1 0 0,0-1 0,-1 1 0,1 0 0,-1-1 0,1 1 0,-1-1 0,1 1 0,-1-1 0,1 1 0,-1-1 0,1 1 0,-1-1 0,0 0 0,1 1 0,-1-1 0,0 0 0,0 1 0,1-2 0,0-8-4900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22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17079,'0'0'3008,"10"-3"-2256,10-2-433,134-30 2544,-112 28-1081,81-6-1,-114 13-1463,1 1 0,-1-1-1,17 4 1,-5 3-3690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2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81 236 8240,'0'0'7628,"-4"-7"-6657,-15-19-45,18 24-787,-1 1 1,1 0-1,0-1 0,-1 1 1,0 0-1,1 0 0,-1 0 1,0 0-1,0 0 0,0 0 1,1 1-1,-1-1 1,0 1-1,0-1 0,0 1 1,0-1-1,0 1 0,0 0 1,0 0-1,0 0 1,0 0-1,-3 1 0,-1-1 530,5 0-622,1 0-1,0 0 1,0 0-1,-1 0 1,1 0-1,0 0 1,0 0-1,-1 0 1,1 0-1,0 0 1,0 0-1,-1 0 1,1 0-1,0-1 1,0 1-1,-1 0 1,1 0-1,0 0 1,0 0-1,0 0 1,-1 0-1,1-1 1,0 1-1,0 0 1,0 0-1,-1 0 1,1-1-1,0 1 1,0 0-1,0 0 1,0 0-1,0-1 1,0 1-1,0 0 1,0 0-1,-1-1 1,1 1-1,0 0 1,0 0-1,0 0 1,0-1-1,0 1 1,0 0-1,0 0 1,0-1-1,1 1 1,-1 0-1,0 0 1,0-1-1,0 1 1,0 0-1,0 0 1,0 0-1,0-1 1,1 1-1,8-15 657,-7 13-562,24-33 955,38-40 0,-29 36-995,-25 26-3124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4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61 7232,'0'0'13029,"-7"-4"-12563,-24-14-8,29 18-383,1-1 0,0 1 0,-1 0 0,1-1 0,-1 1 0,1 0 0,0 0 0,-1 0 0,1 0 0,-1 0 0,1 0 0,0 0 0,-1 0 0,1 1 0,-1-1 0,1 0 0,0 1 0,-1-1 0,1 1 0,0 0 0,0-1 0,-1 1 0,1 0 0,0 0 0,0-1 0,0 1 1,0 0-1,0 0 0,0 0 0,0 0 0,1 0 0,-1 1 0,0-1 0,0 0 0,1 0 0,-1 0 0,1 1 0,-1-1 0,1 2 0,15-4 1085,-4-3-887,0-1 0,-1 0 0,1 0 0,-1-1 0,16-12 1,-17 6 708,-4 6-4515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4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271 166 5720,'0'0'7361,"2"-8"-6970,9-45 819,-11 48-1051,0 1 1,0 0-1,0 0 0,0 0 0,-1 0 0,0 0 0,0-1 0,0 1 1,0 0-1,-1 1 0,1-1 0,-1 0 0,0 0 0,-1 1 0,1-1 1,0 1-1,-1-1 0,0 1 0,0 0 0,0 0 0,-1 0 1,1 1-1,0-1 0,-1 1 0,0-1 0,0 1 0,0 0 0,0 1 1,-8-4-1,6 4-71,0 1 1,0-1-1,0 1 1,0 0 0,0 1-1,0-1 1,1 1-1,-1 0 1,0 1-1,0-1 1,1 1 0,-11 4-1,-1 2 159,1 0 1,-29 20-1,39-24-149,0 1-1,0 0 1,1 1 0,-1-1 0,1 1-1,-6 8 1,11-13-82,0 0 1,-1 0-1,1 0 0,0 0 1,-1 0-1,1 0 1,0 0-1,0 0 0,0 0 1,0 1-1,0-1 0,0 0 1,1 0-1,-1 0 1,0 0-1,1 0 0,-1 0 1,0 0-1,1 0 0,-1 0 1,1 0-1,0 0 1,-1 0-1,1 0 0,0 0 1,0-1-1,-1 1 0,1 0 1,0 0-1,2 0 0,3 4 34,1-1 0,-1 1 0,11 3 0,-10-4 0,85 36 384,-12-6-25,-73-30-365,1 0 0,-1 1 0,0 0 0,0 0 0,-1 0 0,0 0 0,0 1 0,0 0 1,-1 0-1,0 1 0,0-1 0,0 1 0,-1 0 0,0 0 0,-1 1 0,0-1 0,0 1 0,3 13 0,-6-17-13,1-1 0,-1 1 0,0 0 0,0-1 0,0 1 0,0-1 0,-1 1 0,0-1 0,1 1 0,-1-1 0,-1 1 0,1-1 0,0 1 0,-1-1 0,0 0 0,0 0 0,0 0 0,0 0 0,-1 0 0,1 0 0,-1-1 0,-4 5 0,2-4 8,1 0 1,-1 0 0,0-1-1,0 1 1,-1-1-1,1 0 1,0 0 0,-1-1-1,1 0 1,-1 0-1,0 0 1,1 0 0,-1-1-1,-9 0 1,-5-1 132,0-2 1,-23-6-1,11 3 46,23 4-142,7 0-319,17-2-336,-2 1-2903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0 432 12360,'0'0'1784,"8"1"-1659,-2 0-118,67 4 647,-64-4-374,0-2-1,-1 1 1,1-1 0,0 0-1,-1-1 1,1 1 0,10-5-1,-16 5-58,0 0 0,0-1 0,-1 1 0,1-1 0,0 1-1,0-1 1,3-3 0,-6 5-163,1-1 0,-1 0 1,1 0-1,-1 1 0,1-1 0,-1 0 0,0 0 1,1 0-1,-1 0 0,0 1 0,0-1 0,1 0 1,-1 0-1,0 0 0,0 0 0,0 0 0,0 0 0,0 1 1,-1-1-1,1 0 0,0 0 0,0 0 0,-1 0 1,1 0-1,0 1 0,-1-1 0,1 0 0,-1 0 1,1 1-1,-2-2 0,0-1-3,0 1 0,-1-1 0,1 1 0,0 0 0,-1-1 0,0 1 0,0 0 0,1 1 0,-1-1 0,0 0 0,-1 1 0,1 0 1,0 0-1,0-1 0,-1 2 0,1-1 0,0 0 0,-1 1 0,1-1 0,-1 1 0,1 0 0,-1 0 0,1 0 0,0 1 0,-1-1 0,1 1 0,-1 0 0,1-1 0,0 1 0,-1 1 0,1-1 0,0 0 0,0 1 0,0 0 0,-4 2 0,4-1-22,1-1 0,-1 1 0,0-1 0,1 1-1,0 0 1,0 0 0,0 0 0,0 0 0,0 1 0,0-1-1,1 0 1,0 1 0,0-1 0,0 1 0,0-1 0,0 1-1,1-1 1,0 1 0,0 0 0,0-1 0,0 1 0,0-1-1,1 1 1,2 6 0,-1-3 26,0 0 0,1 0 0,0 0 0,0 0 0,1-1 0,0 0 0,0 1 0,1-1-1,0-1 1,0 1 0,8 6 0,-7-7 63,0 0 0,0 0-1,1-1 1,13 7 0,-16-10-36,0 1 1,0-1-1,0 0 1,1 0 0,-1 0-1,1-1 1,-1 1 0,0-1-1,1 0 1,5-1 0,-1 0 133,1-1 0,-1 0 1,13-4-1,-4 1 139,-17 5-330,0-1 0,0 1 0,0 0 1,0 0-1,0 0 0,0 0 1,1 0-1,-1 0 0,0 0 1,0 0-1,0 0 0,0 1 1,0-1-1,0 0 0,0 0 1,0 1-1,0-1 0,0 1 0,-1-1 1,3 2-1,-2-1 3,1 1-1,0-1 1,-1 1 0,1 0-1,-1-1 1,0 1 0,0 0-1,1 0 1,0 2 0,1 5 26,0 0 1,0 0-1,1 13 0,-3-19-33,5 46 150,-2 0-1,-3 65 1,-2-55-43,-2 21 508,-3-98-184,-2-38-174,3-1-1,2 0 1,7-73 0,-2 101-177,13-90 321,-12 103-341,0 1 0,2-1 1,0 1-1,1 0 0,10-19 0,-14 31-65,0 0-1,0 0 1,0 0-1,0 0 1,1 0-1,-1 1 1,1-1-1,0 1 1,-1 0-1,1 0 1,0 0-1,4-2 1,-5 3-14,-1 1 0,1-1 1,-1 1-1,1-1 0,0 1 0,-1 0 1,1 0-1,0 0 0,-1 0 1,1 0-1,-1 0 0,1 0 1,0 0-1,-1 1 0,1-1 0,0 1 1,-1-1-1,1 1 0,-1-1 1,1 1-1,-1 0 0,0 0 1,1 0-1,-1-1 0,0 1 0,1 0 1,-1 1-1,2 1 0,4 4 1,-1 0-1,0 0 0,0 1 0,-1-1 1,0 1-1,-1 0 0,0 1 0,0-1 1,0 1-1,-1-1 0,-1 1 0,0 0 1,0 0-1,-1 0 0,0 0 0,0 1 1,-1-1-1,-1 0 0,0 0 0,0 0 1,-1 0-1,0 0 0,0 0 0,-1 0 1,-5 9-1,6-15-6,1 0 0,-1 0 0,1 0 0,-1 0 0,0-1 0,0 1 0,0-1 0,-1 1 0,-4 3 0,6-5 0,-1-1 0,0 1 0,1 0 0,-1-1 0,0 1 0,0-1 0,1 1 0,-1-1 0,0 0 0,0 0 0,1 0 0,-1 0 0,0 0 0,0 0 0,0 0 0,1-1 0,-1 1 0,0 0 0,1-1 0,-4-1 0,3 1 0,-1 0 0,1-1 0,-1 1 0,1-1 0,-1 1 0,1-1 0,0 0 0,0 0 0,0 0 0,0 0 0,1 0 0,-1 0 0,0-1 0,1 1 0,-2-5 0,2 6 0,0 0 0,1 0 0,-1 0 0,1-1 0,-1 1 0,1 0 0,0 0 0,0-1 0,0 1 0,-1 0 0,1 0 0,0-1 0,1 1 0,-1 0 0,0-1 0,0 1 0,0 0 0,1 0 0,-1-1 0,1 1 0,-1 0 0,1 0 0,0 0 0,-1 0 0,1 0 0,0 0 0,0 0 0,0 0 0,0 0 0,0 0 0,0 0 0,0 0 0,2-1 0,17-6 0,0 0 0,0 1 0,0 2 0,32-6 0,-24 5 0,44-14 0,50-30 0,-69 30 0,-47 19 0,0 0 0,0 0 0,0 1 0,0 0 0,13 1 0,-2-1 0,-54-2 0,31 3 0,-1 0 0,1 0 0,0 1 0,-1-1 0,1 1 0,0 1 0,0-1 0,1 1 0,-1 0 0,-6 4 0,9-5 0,0 1 0,0 0 0,0-1 0,0 1 0,0 0 0,0 0 0,1 1 0,0-1 0,0 0 0,0 1 0,0-1 0,0 1 0,1 0 0,0-1 0,-1 1 0,0 8 0,2-9-3,0 1-1,0 0 1,1 0 0,-1-1-1,3 8 1,-3-9 2,0-1 0,1 0 0,-1 1 0,1-1 0,-1 0 0,1 1 0,0-1 0,-1 0 0,1 0-1,0 0 1,0 0 0,0 0 0,0 1 0,0-2 0,0 1 0,0 0 0,1 0 0,1 1 0,-2-2 2,0 0-1,0 0 1,0 0 0,0 0-1,0 0 1,0 0-1,0 0 1,0 0 0,0 0-1,-1-1 1,1 1 0,0 0-1,0-1 1,0 1-1,0-1 1,-1 1 0,1-1-1,0 1 1,0-1 0,-1 1-1,1-1 1,0-1-1,16-17 21,-15 17-19,6-10 0,11-22 0,-12 20-3,15-20 1,-22 34 0,0 0 0,1-1 0,-1 1 0,1-1 0,-1 1 0,1 0 0,-1-1 0,1 1 0,-1 0 0,1 0 0,0-1 0,-1 1 0,1 0 0,-1 0 0,1 0 0,0 0 0,-1-1 0,1 1 0,-1 0 0,1 0 0,0 0 0,-1 0 0,1 0 0,-1 1 0,1-1 0,0 0 0,-1 0 0,1 0 0,-1 0 0,1 1 0,0-1 0,-1 0 0,1 0 0,-1 1 0,1-1 0,-1 1 0,1-1 0,-1 0 0,0 1 0,1-1 0,0 1 0,4 4 0,-1-1 0,1 1 0,3 5 0,-3-3 0,9 9-1,-5-6-8,18 17 0,-27-27 9,1 1 0,0-1 0,-1 1 1,1-1-1,0 1 0,0-1 0,0 0 0,-1 1 0,1-1 0,0 0 0,0 0 0,0 1 0,0-1 0,0 0 0,0 0 0,-1 0 0,1 0 0,0 0 0,0 0 0,0 0 0,0-1 1,0 1-1,0 0 0,-1 0 0,1-1 0,0 1 0,0 0 0,0-1 0,-1 1 0,1-1 0,0 1 0,0-1 0,-1 1 0,1-1 0,0 1 0,-1-1 0,1 0 0,-1 1 0,2-2 1,2-4 3,0 0 0,0 1 0,5-12 0,-8 13-4,19-43 0,-14 33 0,0-1 0,11-19 0,-15 31 0,0 1 0,0 0 0,0 0 0,0 0 0,0 0 0,1 0 0,-1 1 0,1-1 0,-1 1 0,1-1 0,-1 1 0,5-2 0,-2 2 0,0-1 0,0 1 0,-1 0 0,1 0 0,0 0 0,7 1 0,-10 0 0,0 0 0,1 1 0,-1-1 0,0 1 0,0-1 0,0 1 0,0 0 0,0 0 0,0 0 0,0 0 0,0 0 0,0 0 0,0 0 0,-1 1 0,1-1 0,-1 1 0,1-1 0,-1 1 0,1 0 0,1 2 0,1 3 0,1 0 0,-1 1 0,5 12 0,-6-10 0,0 1 0,-1 0 0,0 0 0,0 15 0,-1-17 0,0 0 0,0 1 0,1-1 0,0 0 0,0 0 0,8 16 0,-10-23 0,1 0 0,0-1 0,0 1 0,0-1 0,1 0 0,-1 1 0,0-1 0,0 0 0,1 1 0,-1-1 0,1 0 0,-1 0 0,1 0 0,0 0 0,-1 0 0,1-1 0,3 2 0,-2-1 0,0-1 0,0 0 0,0 1 0,0-1 0,0 0 0,0-1 0,0 1 0,-1 0 0,1-1 0,5-1 0,0 0 0,-1-1 0,1 0 0,-1-1 0,0 0 0,0 0 0,0 0 0,8-7 0,39-44 0,-41 43 0,21-26 0,-12 12 0,-21 26 0,-1 0 0,1-1 0,-1 1 0,1-1 0,-1 1 0,0-1 0,1 1 0,-1-1 0,0 1 0,0-1 0,1 1 0,-1-1 0,0 1 0,0-1 0,0 1 0,1-1 0,-1 0 0,0 1 0,0-1 0,0 1 0,0-1 0,0 0 0,0 1 0,-1-1 0,1 1 0,0-1 0,0 1 0,0-1 0,-1 1 0,1-1 0,0 1 0,0-1 0,-1 1 0,0-1 0,1 0 0,-1 0 0,0 1 0,0-1 0,0 1 0,1-1 0,-1 1 0,0 0 0,0-1 0,0 1 0,0 0 0,0-1 0,0 1 0,0 0 0,0 0 0,0 0 0,0 0 0,0 0 0,0 0 0,0 0 0,-1 0 0,-4 2 0,1 0 0,-1-1 0,1 2 0,-1-1 0,1 1 0,0-1 0,0 1 0,1 0 0,-1 1 0,0-1 0,1 1 0,0 0 0,-4 5 0,-3 4 0,0 1 0,-17 28 0,24-35 0,1 0 0,0-1 0,0 1 0,0 1 0,1-1 0,1 0 0,-1 0 0,1 1 0,0 7 0,1-14 0,0 0 0,0 0 0,0 0 0,0 0 0,0 0 0,0 0 0,0 0 0,1-1 0,-1 1 0,0 0 0,1 0 0,-1 0 0,1 0 0,-1-1 0,1 1 0,-1 0 0,1 0 0,-1-1 0,2 2 0,-1-2 0,-1 0 0,1 1 0,0-1 0,-1 0 0,1 0 0,-1 0 0,1 0 0,0 0 0,-1 0 0,1 0 0,0 0 0,-1 0 0,1 0 0,-1 0 0,1-1 0,-1 1 0,1 0 0,0 0 0,-1-1 0,1 1 0,-1 0 0,1 0 0,-1-1 0,1 1 0,-1-1 0,1 1 0,-1 0 0,0-1 0,1 1 0,-1-1 0,0 1 0,1-1 0,-1 0 0,6-7 0,0-1 0,-1 0 0,0 0 0,-1 0 0,0-1 0,5-16 0,7-19 0,-9 23 0,-6 18 0,1 0 0,-1 0 0,1 0 0,3-7 0,-5 11 0,0 0 0,0 0 0,0 0 0,0 0 0,0 0 0,0-1 0,0 1 0,1 0 0,-1 0 0,0 0 0,0 0 0,0 0 0,0 0 0,0 0 0,1-1 0,-1 1 0,0 0 0,0 0 0,0 0 0,1 0 0,-1 0 0,0 0 0,0 0 0,0 0 0,0 0 0,1 0 0,-1 0 0,0 0 0,0 0 0,0 0 0,1 0 0,-1 0 0,0 0 0,0 0 0,0 0 0,1 0 0,-1 1 0,0-1 0,0 0 0,0 0 0,0 0 0,1 0 0,-1 0 0,0 0 0,0 0 0,0 1 0,0-1 0,0 0 0,0 0 0,0 0 0,1 0 0,-1 1 0,0-1 0,0 0 0,0 0 0,0 0 0,0 0 0,0 1 0,0-1 0,0 0 0,0 0 0,0 0 0,6 17 0,-4-12 0,8 23 0,-4-9 0,1-1 0,0 0 0,2 0 0,20 32 0,-27-47 0,0 0 0,0-1 0,1 1 0,-1-1 0,1 0 0,-1 1 0,1-1 0,0 0 0,0 0 0,0-1 0,0 1 0,1 0 0,-1-1 0,5 1 0,-6-1 0,1-1 0,-1 0 0,1 0 0,-1 0 0,1 0 0,-1 0 0,1 0 0,-1-1 0,1 1 0,-1-1 0,1 0 0,-1 0 0,0 0 0,1 0 0,-1 0 0,0 0 0,0 0 0,0-1 0,0 1 0,0-1 0,3-3 0,11-8 0,0-2 0,-1 1 0,-1-2 0,-1 0 0,0-1 0,15-27 0,11-33 0,-4-1 0,40-140 0,-69 197 0,-2 10 0,-2 1 0,1-1 0,-1 0 0,-1 0 0,1-19 0,-2 29 0,0 1 0,0 0 0,0 0 0,0-1 0,0 1 0,0 0 0,0 0 0,0-1 0,0 1 0,-1 0 0,1 0 0,0-1 0,0 1 0,0 0 0,0 0 0,0-1 0,0 1 0,-1 0 0,1 0 0,0 0 0,0-1 0,0 1 0,0 0 0,-1 0 0,1 0 0,0-1 0,0 1 0,-1 0 0,1 0 0,0 0 0,0 0 0,-1 0 0,1 0 0,0 0 0,-1 0 0,1 0 0,0-1 0,0 1 0,-1 0 0,1 0 0,0 0 0,0 0 0,-1 1 0,1-1 0,0 0 0,-1 0 0,1 0 0,0 0 0,0 0 0,-1 0 0,1 0 0,0 0 0,0 0 0,-1 1 0,1-1 0,0 0 0,0 0 0,0 0 0,-1 1 0,1-1 0,-15 14 0,-8 18 0,1 1 0,2 1 0,1 0 0,-23 61 0,34-71 0,1 0 0,1 0 0,1 0 0,1 0 0,2 1 0,0-1 0,2 1 0,5 37 0,-5-56 0,1 0 0,0-1 0,1 1 0,0 0 0,0-1 0,0 1 0,0-1 0,1 0 0,0 1 0,0-1 0,5 5 0,-7-9 0,0 0 0,0-1 0,0 1 0,0-1 0,0 1 0,0 0 0,0-1 0,0 1 0,0-1 0,0 0 0,1 1 0,-1-1 0,0 0 0,0 0 0,0 0 0,1 0 0,-1 0 0,0 0 0,0 0 0,0 0 0,0 0 0,1 0 0,-1 0 0,0-1 0,0 1 0,0 0 0,1-1 0,4-2 0,-1 0 0,0 1 0,-1-1 0,7-5 0,-5 4 0,9-7 0,-1-1 0,0 0 0,-1-1 0,0 0 0,12-18 0,-25 31 0,0 0 0,0 0 0,0 0 0,0 0 0,0-1 0,1 1 0,-1 0 0,0 0 0,0 0 0,0 0 0,0 0 0,0 0 0,0-1 0,0 1 0,0 0 0,0 0 0,0 0 0,1 0 0,-1 0 0,0 0 0,0 0 0,0 0 0,0 0 0,0 0 0,0 0 0,1 0 0,-1 0 0,0-1 0,0 1 0,0 0 0,0 0 0,0 0 0,1 0 0,-1 0 0,0 0 0,0 0 0,0 0 0,0 0 0,0 1 0,1-1 0,-1 0 0,0 0 0,0 0 0,0 0 0,0 0 0,0 0 0,1 0 0,1 9 0,0 15 0,-2-20 0,1 9 0,4 26 0,-4-34 0,0 0 0,1 0 0,0 0 0,0 0 0,0 0 0,1 0 0,5 8 0,-7-12 0,0 0 0,0 0 0,-1-1 0,1 1 0,0 0 0,0 0 0,0 0 0,0-1 0,0 1 0,0-1 0,0 1 0,0-1 0,0 1 0,0-1 0,1 1 0,-1-1 0,0 0 0,0 1 0,0-1 0,2 0 0,-1 0 0,0 0 0,0-1 0,0 1 0,0 0 0,0-1 0,0 0 0,0 1 0,0-1 0,-1 0 0,1 0 0,2-1 0,2-2 0,0-1 0,0 1 0,0-2 0,-1 1 0,6-6 0,8-7 0,-16 16 0,0-1 0,0 0 0,0 0 0,0 0 0,0 0 0,3-5 0,-3 6 0,0 7 0,-3-5 0,0 1 0,0 0 0,1 0 0,-1-1 0,1 1 0,-1 0 0,0-1 0,1 1 0,-1 0 0,1-1 0,0 1 0,-1-1 0,1 1 0,0 0 0,-1-1 0,2 1 0,2 0 0,0 0 0,0 0 0,0-1 0,8 1 0,-11-1 0,0 0 0,0 0 0,-1 0 0,1 0 0,0 0 0,0 0 0,0 0 0,0 0 0,0-1 0,0 1 0,0 0 0,0-1 0,0 1 0,-1 0 0,1-1 0,0 1 0,0-1 0,-1 1 0,1-1 0,0 0 0,-1 1 0,1-1 0,0 0 0,-1 1 0,1-1 0,-1 0 0,1-1 0,-1 0 0,0 0 0,-1 0 0,0 0 0,1 1 0,-1-1 0,0 0 0,0 0 0,0 0 0,-1 1 0,1-1 0,0 0 0,-2-1 0,-1 0 0,-1-1 0,1 1 0,-1-1 0,0 1 0,0 0 0,-1 1 0,1-1 0,0 1 0,-1 0 0,-11-3 0,15 5 0,1 1 0,-1-1 0,0 0 0,1 0 0,-1 1 0,1-1 0,-1 1 0,1-1 0,-1 1 0,1 0 0,-3 1 0,0 1 0,13-5 0,9-4 0,1 1 0,-1 1 0,1 0 0,0 1 0,1 1 0,19 1 0,-32 1 0,-1 0 0,0 0 0,1 1 0,-1 0 0,0 0 0,0 1 0,8 2 0,-12-3 0,0 0 0,0 0 0,-1-1 0,1 1 0,0 0 0,-1 0 0,1 1 0,-1-1 0,0 0 0,1 0 0,-1 1 0,0-1 0,0 1 0,1-1 0,-1 1 0,-1-1 0,1 1 0,0-1 0,0 1 0,-1 0 0,1 0 0,-1-1 0,1 1 0,-1 0 0,0 0 0,0-1 0,0 5 0,0-4 0,0 1 0,0 0 0,-1 0 0,1-1 0,-1 1 0,0 0 0,0-1 0,0 1 0,0-1 0,0 1 0,-1-1 0,-1 3 0,3-5 0,0 0 0,0-1 0,-1 1 0,1 0 0,0 0 0,0 0 0,0-1 0,0 1 0,0 0 0,0 0 0,0 0 0,0-1 0,0 1 0,0 0 0,0 0 0,0-1 0,0 1 0,0 0 0,0 0 0,0 0 0,0-1 0,0 1 0,0 0 0,0 0 0,0 0 0,1-1 0,-1 1 0,0 0 0,0 0 0,0 0 0,0-1 0,0 1 0,1 0 0,6-7 0,-1 1 0,2 0 0,-1 0 0,1 1 0,0-1 0,0 2 0,1-1 0,13-5 0,-21 10 0,0 0 0,0-1 0,0 1 0,0 0 0,0 0 0,0 0 0,0 0 0,0 0 0,0 0 0,0 0 0,0 0 0,-1 0 0,1 1 0,0-1 0,0 0 0,0 0 0,0 1 0,0-1 0,0 1 0,0-1 0,0 0 0,-1 1 0,1 0 0,0-1 0,1 2 0,19 19 0,-17-16 0,18 16 0,-16-17 0,-1 1 0,0 0 0,0 0 0,-1 1 0,0-1 0,5 8 0,-3-3 0,-5-8 0,1 0 0,-1 0 0,0 0 0,0 0 0,0 0 0,0 0 0,0 3 0,-1-4 0,0 0 0,0 0 0,0 0 0,0 0 0,0-1 0,-1 1 0,1 0 0,0 0 0,0 0 0,-1 0 0,1-1 0,-1 1 0,1 0 0,-1 0 0,1-1 0,-1 1 0,1 0 0,-1-1 0,0 1 0,0-1 0,1 1 0,-1 0 0,-1 0 0,1-1 61,0 0 0,1 1 0,-1-1 0,0 0 0,1 1 0,-1-1-1,0 0 1,0 0 0,1 0 0,-1 0 0,0 0 0,0 1 0,0-1 0,0-1 0,-6 0-3054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35.2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1434 9648,'0'0'7931,"17"-1"-7461,-8 1-403,1 0-1,0-1 1,-1 0 0,1-1 0,0 0-1,-1-1 1,0 1 0,0-2 0,0 0-1,0 0 1,0 0 0,-1-1 0,9-6-1,92-75 1181,123-125-1,-182 158-833,-2-1-1,-2-3 1,-3-2 0,43-77-1,-45 57 272,39-101 0,-60 125-104,-3-1 1,19-107 0,-26 71 119,-9 83-564,-1-1 1,0 1-1,-1-1 1,0 1-1,-1-1 1,0 1-1,-4-12 0,6 20-104,-1 0-1,1 0 0,-1-1 1,0 1-1,1 0 0,-1 0 1,0 0-1,1 0 0,-1 0 0,0 0 1,0 0-1,0 0 0,0 0 1,0 1-1,0-1 0,0 0 0,-1 0 1,1 1-1,0-1 0,0 1 1,0-1-1,-1 1 0,1 0 1,0-1-1,0 1 0,-1 0 0,1 0 1,0 0-1,-1 0 0,1 0 1,0 0-1,0 0 0,-1 1 0,1-1 1,0 0-1,-1 1 0,1-1 1,-2 2-1,-5 1 92,0 1 0,0 1 0,0 0 0,-10 8-1,14-10-94,-18 15 128,1 1-1,0 1 1,2 1-1,0 1 1,-20 31-1,9-7 99,-45 93-1,54-88-126,2 1 0,-21 89 0,-3 111 191,38-214-265,2 0-1,1 0 1,2 1 0,2-1 0,8 47 0,-10-84-53,0 1 0,0 0 0,1 0 0,-1-1 0,0 1 0,1 0 0,0-1 0,-1 1 0,1-1 0,0 1 0,0-1 0,0 1 0,0-1 0,0 1 0,0-1 0,0 0 0,0 0 0,0 1 0,1-1 0,-1 0 0,1 0 0,-1 0 0,0 0 0,1-1 0,0 1 0,-1 0 0,1-1 0,-1 1 0,1-1 0,0 1 0,0-1 0,-1 0 0,1 0 0,0 0 0,-1 0 0,1 0 0,0 0 0,2-1 0,5-1 0,0-1 0,1 0 0,-2-1 0,1 0 0,14-8 0,-13 6 0,10-7 0,0 0 0,-1-2 0,32-31 0,-3 3 0,-33 31 0,2 2 0,-1 0 0,1 0 0,25-9 0,1-1 0,-40 19 0,0-1 0,0 1 0,1 0 0,-1 0 0,0 0 0,1 0 0,-1 1 0,1-1 0,-1 1 0,1 0 0,3 0 0,-5 0 0,-1 1 0,1-1 0,-1 0 0,0 1 0,1-1 0,-1 1 0,1 0 0,-1-1 0,0 1 0,1 0 0,-1 0 0,0 0 0,0 0 0,0 0 0,0 0 0,0 0 0,0 0 0,0 0 0,0 0 0,0 1 0,0-1 0,0 0 0,-1 1 0,1-1 0,-1 1 0,1-1 0,0 3 0,1 7 0,-1 1 0,0-1 0,0 0 0,-1 1 0,0-1 0,-3 16 0,-18 71 0,10-51 0,9-39 0,1 5 0,2-13 0,-1 0 0,1 0 0,0 0 0,0-1 0,-1 1 0,1 0 0,0 0 0,-1 0 0,1 0 0,0-1 0,0 1 0,-1 0 0,1-1 0,-1 1 0,1 0 0,0-1 0,-1 1 0,1-1 0,-1 1 0,2-1 0,37-28 0,48-44 0,-78 65 0,-1 1 0,1 0 0,18-10 0,-23 15 0,0 0 0,1 0 0,-1 0 0,0 1 0,1 0 0,-1 0 0,1 0 0,-1 0 0,1 1 0,-1 0 0,1 0 0,4 0 0,-8 0 0,0 1 0,0-1 0,0 1 0,-1-1 0,1 0 0,0 1 0,0 0 0,0-1 0,-1 1 0,1 0 0,0-1 0,-1 1 0,1 0 0,-1-1 0,1 1 0,-1 0 0,1 0 0,-1 0 0,1 0 0,-1 0 0,0-1 0,1 1 0,-1 2 0,6 24 0,-6-23 0,4 33 0,-3-23 0,1 0 0,0 0 0,5 16 0,-6-28 73,0 1 1,1-1-1,-1 0 1,1 0-1,-1 0 0,1 1 1,0-2-1,0 1 1,0 0-1,0 0 1,1-1-1,2 2 0,27 15-2886,-28-16 737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12960,'0'0'1918,"9"-3"-1364,15-4 27,1 1 1,48-5 0,18 5 642,70-7 612,-59-6-934,-90 16-1358,0-1 0,-1 0 0,1-1-1,-1 0 1,19-11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5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179 535 5224,'0'0'6506,"0"-6"-5872,1-22 18,-2 27-568,1-1 1,-1 1 0,1 0-1,-1-1 1,1 1 0,-1 0 0,0-1-1,0 1 1,0 0 0,0 0-1,0 0 1,0 0 0,0 0 0,0 0-1,-1 0 1,1 0 0,0 0-1,-1 0 1,1 1 0,0-1 0,-1 1-1,1-1 1,-1 1 0,1-1 0,-3 0-1,-4-1 296,6 1-282,-1 0 0,0 0 0,0 0 0,1 0 0,-1 1 0,0-1-1,0 1 1,0 0 0,0 0 0,0 0 0,0 0 0,0 0 0,1 1 0,-1-1 0,0 1 0,0 0-1,0 0 1,1 0 0,-1 0 0,0 0 0,1 0 0,-1 1 0,1-1 0,-1 1 0,1-1 0,0 1-1,0 0 1,-3 3 0,-3 4 178,0 0-1,1 1 0,0-1 0,1 2 0,-7 13 1,11-19-164,0 0 1,0 0-1,0 0 1,1 0-1,0 1 1,0-1-1,0 0 0,1 1 1,-1-1-1,1 0 1,1 6-1,0-7-37,0-1 1,-1 1-1,1-1 0,0 0 0,1 0 0,-1 1 0,1-1 0,-1 0 1,1 0-1,0 0 0,1-1 0,-1 1 0,0 0 0,1-1 0,-1 1 1,1-1-1,0 0 0,5 3 0,-5-3-24,0-1 1,0 1-1,0-1 1,1 0-1,-1 0 0,0-1 1,1 1-1,-1 0 0,1-1 1,-1 0-1,1 0 1,-1 0-1,1 0 0,-1-1 1,0 1-1,1-1 0,-1 0 1,1 0-1,2-1 1,7-3 100,0-1 0,0 0 1,15-10-1,-15 9-25,-6 2-64,14-7 192,0-1-1,23-18 1,-17 12 479,-21 44-103,-3-15-556,-1-1 1,1 0-1,1 1 1,0-1-1,0 0 0,9 12 1,-11-17-40,1-1-1,-1 0 1,1 0 0,0 0 0,0 0-1,1 0 1,-1-1 0,5 4-1,-5-5-4,-1 0-1,0 0 0,1 0 0,-1 0 1,1-1-1,-1 1 0,1-1 0,-1 1 1,1-1-1,0 0 0,-1 0 0,1 0 0,-1 0 1,1 0-1,2-1 0,-2 1 12,-1-1 0,1 0 0,-1 0 1,1 1-1,-1-2 0,0 1 0,1 0 0,-1 0 0,0-1 0,0 1 0,0-1 0,0 1 0,0-1 0,2-2 1,-2 0 27,1 1 0,-1-1 1,1 0-1,-1 0 0,-1 0 1,1 0-1,2-7 0,-3 4 35,1-1 0,-1 1 0,0-1 1,-1 0-1,0 1 0,0-1 0,-1 1 0,-3-15 0,2 16 0,0-1-1,0 1 1,-1 0 0,1 0 0,-2 0-1,-5-9 1,7 13-54,0 0-1,1 0 1,-1 0-1,0 0 1,0 1-1,0-1 1,0 1-1,-1-1 1,1 1 0,0 0-1,-1-1 1,1 1-1,-1 1 1,1-1-1,-1 0 1,1 0-1,-1 1 1,0-1 0,1 1-1,-5 0 1,-12 1 325,12 1-172,6-2-139,2 0-41,41 4-24,6-6 0,-18 1 0,43 3 0,-65-1 0,0 0 0,0 0 0,0 1 0,0 0 0,0 0 0,0 1 0,-1 0 0,1 0 0,-1 1 0,8 4 0,-13-5 0,1-1 0,0 0 0,-1 0 0,0 1 0,0-1 0,1 1 0,-1 0 0,-1 0 0,1 0 0,0-1 0,-1 1 0,0 1 0,0-1 0,0 0 0,0 0 0,0 0 0,-1 0 0,1 7 0,-1 1 0,0-1 0,-2 1 0,1 0 0,-4 13 0,6-21 0,4-5 0,7-9 0,-10 9 0,16-16 0,-8 8 0,16-14 0,-23 22 0,0-1 0,1 1 0,-1 0 0,1 0 0,0 0 0,-1 1 0,1-1 0,0 1 0,7-2 0,-9 3 0,0-1 0,0 1 0,0 0 0,0 0 0,-1 1 0,1-1 0,0 0 0,0 1 0,0-1 0,-1 1 0,1-1 0,0 1 0,2 1 0,21 14 0,-13-7 0,-9-7 0,0 0 0,-1-1 0,1 1 0,0-1 0,1 1 0,-1-1 0,0 0 0,0 0 0,0 0 0,1-1 0,-1 1 0,0-1 0,1 0 0,-1 0 0,1 0 0,4 0 0,-4-1 0,-1 0 0,1 0 0,0-1 0,-1 1 0,1 0 0,-1-1 0,0 0 0,1 0 0,-1 0 0,0 0 0,0-1 0,-1 1 0,1 0 0,4-6 0,73-98 0,-74 97 0,-5 7 0,0 0 0,0 1 0,0-1 0,0 0 0,0 1 0,0-1 0,1 1 0,-1 0 0,1-1 0,-1 1 0,1 0 0,-1 0 0,3-1 0,-3 2 0,0-1 0,0 1 0,-1 0 0,1 0 0,0 0 0,0 0 0,0 0 0,0 0 0,-1 0 0,1 0 0,0 0 0,0 1 0,0-1 0,-1 0 0,1 0 0,0 1 0,0-1 0,-1 0 0,1 1 0,0-1 0,-1 1 0,1-1 0,0 1 0,-1-1 0,1 1 0,-1-1 0,2 2 0,16 21 0,-16-20 0,4 5 0,-1 0 0,-1 1 0,1-1 0,-1 1 0,-1 0 0,1-1 0,-2 1 0,1 1 0,-2-1 0,1 0 0,-1 1 0,-1 14 0,0-23 0,0 1 0,0-1 0,0 1 0,0-1 0,0 0 0,-1 1 0,1-1 0,-1 1 0,1-1 0,-1 0 0,0 1 0,1-1 0,-1 0 0,0 0 0,0 0 0,0 0 0,0 1 0,0-1 0,0 0 0,0 0 0,0-1 0,-1 1 0,1 0 0,0 0 0,-1-1 0,1 1 0,0 0 0,-1-1 0,-1 1 0,-2 0 0,0-1 0,0 0 0,0 0 0,1 0 0,-1 0 0,0-1 0,-8-1 0,11 1 0,0 1 0,0-1 0,0 0 0,0 0 0,0 0 0,0 0 0,0 0 0,0-1 0,-2-1 0,-2-2 0,30 3 0,2 0 0,-7 1 0,30-5 0,-42 4 0,-1 0 0,1 0 0,0 0 0,-1-1 0,0 0 0,1 0 0,-1 0 0,6-5 0,5-6 0,0 0 0,0-1 0,-2-1 0,0-1 0,-1 0 0,-1 0 0,0-2 0,-2 1 0,0-1 0,8-22 0,-11 24 0,-1 0 0,-1 0 0,-1 0 0,-1 0 0,0-1 0,-1 0 0,-1 1 0,-1-1 0,-2-26 0,-4 18 0,0-1 0,-2 1 0,-18-43 0,20 56 0,5 12 0,-1 0 0,1 0 0,-1 0 0,1-1 0,-1 1 0,0 0 0,1 0 0,-1 0 0,0 0 0,0 0 0,0 0 0,0 0 0,0 1 0,0-1 0,0 0 0,0 0 0,-2 0 0,2 1 0,1 0 0,-1-1 0,0 1 0,0 0 0,1 1 0,-1-1 0,0 0 0,1 0 0,-1 0 0,0 0 0,1 0 0,-1 1 0,0-1 0,1 0 0,-1 0 0,1 1 0,-1-1 0,0 1 0,1-1 0,-1 0 0,1 1 0,-1-1 0,1 1 0,-1-1 0,1 1 0,0-1 0,-1 1 0,1 0 0,0-1 0,-1 1 0,1-1 0,0 1 0,-1 1 0,-10 23 0,1 0 0,1 1 0,2 1 0,-8 46 0,1 109 0,14-164 0,0-1 0,6 30 0,-5-38 0,2 0 0,-1 0 0,1 0 0,0-1 0,1 1 0,9 14 0,-8-16 0,-5-6 0,1 0 0,-1 0 0,1 0 0,-1 0 0,1-1 0,-1 1 0,1 0 0,0 0 0,-1-1 0,1 1 0,0 0 0,0-1 0,0 1 0,0-1 0,-1 1 0,1-1 0,0 1 0,0-1 0,0 0 0,1 1 0,8 2 0,-6-2 0,-1 1 0,1-1 0,0 0 0,0 0 0,-1-1 0,1 1 0,0-1 0,0 1 0,0-1 0,0-1 0,5 1 0,35-4 0,-36 4 0,0 0 0,1-1 0,-1 1 0,0-2 0,0 1 0,0-1 0,0 0 0,8-4 0,-14 5 0,0 1 0,0-1 0,0 0 0,0 1 0,0 0 0,1-1 0,-1 1 0,0 0 0,0 0 0,0 0 0,1 0 0,-1 0 0,0 1 0,0-1 0,0 1 0,3 0 0,4 1 0,-6-2 0,-3 0 0,1 0 0,-1 0 0,0 0 0,0 0 0,1 0 0,-1 0 0,0 0 0,0 0 0,1 0 0,-1 0 0,0 0 0,1 0 0,-1 0 0,0 0 0,0 0 0,1 0 0,-1 1 0,0-1 0,0 0 0,1 0 0,-1 0 0,0 0 0,0 0 0,1 1 0,-1-1 0,0 0 0,0 0 0,0 0 0,1 1 0,-1-1 0,0 0 0,0 0 0,0 0 0,0 1 0,0-1 0,0 0 0,1 0 0,-1 1 0,0-1 0,0 0 0,0 0 0,0 1 0,0-1 0,0 0 0,0 1 0,0-1 0,0 1 0,-3 6 850,2-3-5635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6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7832,'0'0'14753,"7"-5"-14181,23-11-42,-29 15-450,0 0 0,0 0-1,1 1 1,-1-1 0,1 1-1,-1-1 1,0 1 0,1-1-1,-1 1 1,1 0 0,-1 0-1,1-1 1,-1 1 0,1 0-1,1 1 1,4-1 121,98-5 1308,-42 4-869,72 2 594,-18 1-230,-105-3-817,12-2 255,-23 3-415,-1 0 1,1 0-1,0 0 1,-1 0-1,1 0 1,0 0-1,-1 1 1,1-1-1,-1 0 0,1 0 1,0 0-1,-1 0 1,1 1-1,-1-1 1,1 0-1,-1 1 1,1-1-1,-1 0 0,1 1 1,-1-1-1,1 0 1,-1 1-1,0-1 1,1 1-1,-1-1 1,0 1-1,1-1 1,-1 2-1,1-1-53,-1 0 0,0 0 0,0 0 0,0 0 0,-1 0 0,1 1 0,0-1 0,0 0-1,-1 0 1,0 2 0,-1 1-2513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7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8136,'0'0'6654,"0"-7"-6179,4-29 506,-3 34-710,0 1 1,1 0-1,-1 0 0,0 0 0,1 0 0,-1 0 1,1 0-1,-1 1 0,4-2 0,21-4 566,0 0 1,38-2-1,25 4 790,-50 5-669,-3 1-214,-26-1-476,-9-1-233,-1 0 0,1 0 0,0 1 0,-1-1 0,1 0-1,0 0 1,0 0 0,-1 0 0,1 0 0,0 0 0,-1 0-1,1 0 1,0 0 0,1-1 0,-2 1-5,1 0 1,-1-1-1,1 1 1,-1 0 0,1 0-1,-1 0 1,1 0-1,-1 0 1,1 0-1,-1 0 1,1 0-1,0 0 1,-1 0-1,1 0 1,-1 0-1,1 0 1,-1 1 0,1-1-1,-1 0 1,1 0-1,-1 0 1,1 1-1,0-1 1,1 5-3851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10752,'0'0'2424,"8"-3"-1963,22-6 56,-28 8-446,-1 1 0,1 0 0,0-1 0,0 1 0,0 0-1,0 0 1,0 0 0,0 0 0,0 0 0,0 1 0,2 0 0,4 0 197,45 2 1638,75-6-1,-97 1-1216,21-2 517,14-1 1504,-55 9-1722,-1-1-4342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8136,'0'0'14626,"8"1"-14210,15 3-25,1-2 0,36-1 0,48 0 746,-38 1-351,-49 0-457,-18-1-246,1-1-1,-1 1 0,0-1 0,1 0 1,-1 0-1,0 0 0,1-1 0,-1 1 1,4-2-1,10 3 1259,-3-5-3000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8:59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7632,'0'0'13029,"2"11"-12283,-1-6-634,9 72 1152,1 5 470,-3-32-572,-8-46-944,1-1 0,-1 0 0,1 1 0,0-1 0,2 5 0,-2-8-124,-1 1 0,0 0 0,1 0-1,-1-1 1,1 1 0,-1 0-1,1-1 1,0 1 0,-1-1-1,1 1 1,0 0 0,-1-1-1,1 1 1,0-1 0,-1 0-1,1 1 1,0-1 0,0 0-1,0 1 1,0-1 0,-1 0-1,1 0 1,0 1 0,0-1-1,1 0 1,-1 0-78,-1-1-1,1 1 1,0 0-1,-1 0 1,1-1-1,0 1 1,-1 0-1,1-1 0,-1 1 1,1 0-1,-1-1 1,1 1-1,-1-1 1,1 1-1,-1-1 1,2-1-1,0-1-4002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9:0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9440,'0'0'7346,"10"-1"-6861,120-16 945,237-7 1268,-280 22-2072,96-4 1603,-161 7-1368,-15 2-143,-7-3-690,0 0 1,0 0 0,0 0 0,0 0 0,0 0 0,1 0 0,-1 0 0,0 0 0,0 0 0,0 1 0,0-1 0,0 0-1,0 0 1,0 0 0,0 0 0,0 0 0,0 0 0,0 0 0,0 0 0,0 0 0,0 0 0,0 1 0,0-1 0,0 0-1,0 0 1,0 0 0,0 0 0,0 0 0,0 0 0,0 0 0,0 0 0,0 0 0,0 1 0,0-1 0,0 0 0,0 0-1,0 0 1,0 0 0,0 0 0,0 0 0,0 0 0,0 0 0,0 0 0,-1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9:0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10544,'0'0'7487,"8"6"-6828,-3-2-549,-1-2-46,-1 0 0,0 0 0,0 0 1,0 1-1,0-1 0,-1 1 1,1 0-1,-1 0 0,0 0 0,0 0 1,0 0-1,0 0 0,0 1 1,-1-1-1,1 0 0,-1 1 0,1 6 1,3 60 1531,-6 86-1,-2-46 1306,4-105-2168,2-8-479,2-13-388,16-62-543,-13 50-2786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9:0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7936,'0'0'5353,"8"-2"-4586,7-2-315,0 0 1,0-1-1,-1-1 1,20-10-1,-7 1 443,0 1-1,30-11 1,-38 18-320,-14 4-314,1 1 0,-1 0 0,1 0 0,-1 0 0,1 1 0,0 0 0,0 0 0,8 0 0,-13 0-149,0 1 1,1 0-1,-1 0 0,0 0 1,0 0-1,1 0 0,-1 0 0,0 0 1,0 1-1,1-1 0,-1 0 1,0 1-1,0-1 0,0 0 1,0 1-1,1-1 0,-1 1 1,0 0-1,0-1 0,0 1 1,0 0-1,0 0 0,-1-1 0,1 1 1,0 0-1,0 0 0,0 0 1,-1 0-1,1 0 0,-1 0 1,1 0-1,-1 0 0,1 3 1,4 5 202,-1 1 143,1 0 0,0 0 0,12 16 1,-15-24-367,0 0 0,-1 0 1,1 0-1,0-1 0,0 1 1,0 0-1,0-1 0,1 1 1,-1-1-1,0 1 0,1-1 1,-1 0-1,1 0 0,-1 0 1,1-1-1,0 1 0,-1 0 1,1-1-1,0 1 0,-1-1 1,1 0-1,3 0 0,1-1 96,0 1 0,1-2 0,-1 1 0,0-1 0,0 0 0,0 0 0,0 0-1,-1-1 1,1 0 0,-1 0 0,12-9 0,-7 5-53,2-3-18,0 0 1,18-18 0,-25 19-118,-5 8 0,-1 0 0,1 0 0,0-1 0,0 1 0,0 0 0,0 0 0,0 0 0,0 0 0,0 0 0,0 0 0,2-2 0,14-4 867,-8 4-5747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15680,'0'0'3151,"66"16"-2543,-18-12 16,20 1-304,7-5 16,17-4-152,-1 3 8,-8 1-40,-15 0 0,-18 0-112,-13-4 8,-22 4-56,-4 0 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36.09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1064 15576,'0'0'8927,"5"-18"-8292,-1 0-484,0 0 1,2 1-1,0 0 0,1 0 1,1 1-1,0 0 0,14-20 1,257-379 3101,-214 302-2512,99-191 1675,-161 298-2416,-1 0 0,0 0 0,0-1 0,0 1 0,-1-1 0,2-12 0,-3 19 0,0 1 0,0-1 0,0 0 0,0 0 0,0 0 0,0 0 0,0 0 0,0 0 0,1 0 0,-1 0 0,0 1 0,0-1 0,0 0 0,0 0 0,0 0 0,0 0 0,1 0 0,-1 0 0,0 0 0,0 0 0,0 0 0,0 0 0,0 0 0,0 0 0,1 0 0,-1 0 0,0 0 0,0 0 0,0 0 0,0 0 0,0 0 0,1 0 0,-1 0 0,0 0 0,0 0 0,0 0 0,0 0 0,0-1 0,0 1 0,1 0 0,-1 0 0,0 0 0,0 0 0,0 0 0,0 0 0,0 0 0,0 0 0,0-1 0,0 1 0,0 0 0,0 0 0,1 0 0,-1 0 0,0 0 0,0 0 0,0-1 0,0 1 0,0 0 0,0 0 0,8 12 0,-7-11 0,0 1 0,0 0 0,0 0 0,-1 0 0,1 0 0,-1 1 0,1-1 0,-1 0 0,0 0 0,0 3 0,2 10 0,6 21 0,2 5 0,14 43 0,5-5 0,-4-6 0,3-2 0,63 116 0,-65-144 0,38 60 0,-53-87 0,1-1 0,1 0 0,0-1 0,16 13 0,-25-23 0,1 0 0,0-1 0,-1 0 0,1 0 0,1-1 0,-1 0 0,0 1 0,1-1 0,-1-1 0,9 2 0,-12-2 0,0-1 0,0 0 0,0 0 0,0 0 0,0 0 0,0 0 0,0-1 0,0 1 0,0 0 0,0-1 0,-1 1 0,1-1 0,0 0 0,0 0 0,0 0 0,-1 0 0,1 0 0,0 0 0,-1 0 0,1 0 0,-1-1 0,1 1 0,-1-1 0,0 1 0,0-1 0,1 1 0,-1-1 0,0 0 0,-1 0 0,1 1 0,0-1 0,1-3 0,0-4 142,0 0-1,-1 0 1,1 1 0,-2-1-1,1-11 1,-3-17-4927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9:03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66 7736,'0'0'8489,"-8"0"-8016,4 0-383,-2-1 115,1 1 0,-1-1 0,1 1 1,-1 1-1,0-1 0,1 1 0,0 0 0,-1 0 0,-8 3 0,13-4 21,0 1-1,0-1 0,0 1 1,-1-1-1,1 0 0,0 0 1,0 0-1,-1 1 0,1-1 0,-4-1 4620,14-3-3871,2-1-536,0 0-1,16-11 0,-18 10-130,0 1 0,1 0-1,16-7 1,-8 6 128,-15 4-334,0 1-1,0 0 1,1-1 0,-1 1-1,0 1 1,1-1-1,-1 0 1,0 1-1,1 0 1,-1-1-1,1 1 1,6 1-1,-6 0-17,-2-1 12,1 1-1,-1-1 0,1 1 1,-1-1-1,1 1 1,-1 0-1,3 2 0,-4-3-66,0 1-1,0-1 0,-1 1 1,1 0-1,-1-1 0,1 1 1,-1 0-1,1 0 0,-1-1 0,1 1 1,-1 0-1,0 0 0,1 0 1,-1-1-1,0 1 0,0 0 1,0 0-1,1 0 0,-1 0 0,0-1 1,0 1-1,-1 0 0,1 0 1,0 0-1,0 1 0,-2 7-24,-1 1 0,0-1 0,0 1 0,-1-1 0,0 0 0,-1 0 0,-8 13 0,2-8-5,0 0 1,-1-1 0,-19 18 0,15-11 1,14-17 0,-1 0 0,1 0 0,0 0 0,-1 0 0,0 0 0,-5 3 0,21-10 0,1-1 0,-1 2 0,19-4 0,-22 5 0,14-2 0,26-1 0,-16 2 0,-20 2 0,-11 1 0,-1 0 0,0 0 0,0 0 0,0 0 0,1 0 0,-1-1 0,0 1 0,0-1 0,0 0 0,0 1 0,0-1 0,0 0 0,0 0 0,2-1 0,2-3 215,0 0 0,0 0 1,7-7-1,1-6-5061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3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475 610 6632,'0'0'7893,"-6"-9"-7340,-19-29-11,22 35-444,0 0 0,0 0 0,0 0 0,0 0 0,0 1 0,-1-1 0,1 1 0,-1 0 0,1 0 0,-1 0 0,0 0 1,-5-1-1,-1 0 159,-1 1 1,0 0 0,-10 0-1,15 1-151,-4 1 60,1-1 0,-1 2 0,0 0 1,1 0-1,-1 0 0,-13 5 0,-55 22 701,54-19-642,6-1 71,-29 18-1,7-3 126,37-22-363,0 1 1,0-1-1,0 1 0,0 0 0,0 0 1,0 0-1,1 1 0,0-1 0,-1 1 1,1-1-1,0 1 0,0 0 0,0-1 1,0 1-1,1 0 0,-1 1 1,1-1-1,0 0 0,0 0 0,0 0 1,0 1-1,0-1 0,1 1 0,0-1 1,-1 0-1,1 1 0,0-1 0,1 1 1,-1-1-1,1 0 0,-1 1 1,1-1-1,2 6 0,-1-4-22,0 0 0,1 0 0,-1 0 0,1-1-1,0 1 1,0-1 0,1 1 0,-1-1 0,1 0 0,0-1 0,0 1 0,0 0 0,0-1-1,1 0 1,-1 0 0,1-1 0,0 1 0,0-1 0,0 0 0,10 3 0,-5-4-9,0 0 0,0-1 0,0 0 0,0 0 0,0-1 0,0 0-1,0-1 1,0 0 0,10-4 0,-1-1 56,-1 0 0,1-1 0,28-17 0,-36 18-29,0 0 0,0-1 0,0-1 0,-1 1 0,-1-2 0,1 1 0,-1-1 0,-1-1 0,0 0 0,0 0 0,-1 0-1,-1-1 1,0 0 0,0 0 0,-1-1 0,-1 1 0,0-1 0,3-23 0,-4 8 25,-1 1 0,-2-1 0,-1 0-1,-1 1 1,-1-1 0,-1 1 0,-2 0 0,-16-47 0,16 59-47,-1 0 1,0 0 0,-2 1 0,1 0 0,-2 0 0,0 1-1,0 0 1,-2 1 0,1 0 0,-18-13 0,19 17-10,-1 0-1,0 1 1,0 0 0,-1 1-1,0 0 1,0 1 0,0 0-1,-1 1 1,0 0 0,1 1-1,-1 0 1,-1 1 0,-16 0-1,25 2-33,0 0 0,1 1 0,-1-1 0,1 1 0,-1 0 0,0 0 0,1 0 0,0 1 0,-1 0 0,1-1 0,0 2 0,0-1 0,0 0 0,0 1 0,0 0 0,0 0 0,1 0 0,0 0 0,-1 0 0,1 1 0,0 0 0,1 0 0,-1-1 0,1 1 0,0 1 0,0-1 0,0 0 0,0 0 0,1 1-1,-1-1 1,1 1 0,0 0 0,1-1 0,-1 1 0,1-1 0,0 1 0,0 0 0,0-1 0,1 1 0,2 8 0,0 0-146,1-1 0,1 0-1,10 19 1,-4-11-2916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4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8640,'0'0'10239,"3"9"-9828,3 3-265,-2 0-1,0 1 1,0 0-1,2 22 1,7 224 1358,-12-204-1217,3 120-1119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4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10752,'0'0'5249,"7"5"-4886,2 0-258,0 0 0,0-1 1,0 0-1,0 0 1,1-1-1,0 0 1,18 3-1,54 3 764,104-1-1,82-17 947,-190 6-1173,-64 2-386,0 1 0,0 0 0,0 1 0,0 1 0,25 6 0,-37-7-224,0-1 0,-1 1 0,1 0 0,0 0 1,-1 1-1,1-1 0,-1 0 0,1 0 1,-1 1-1,1-1 0,-1 1 0,0-1 0,0 1 1,0 0-1,0-1 0,0 1 0,0 0 0,0 0 1,0 0-1,0 2 0,1 5-369,0-1-1,-1 0 1,1 11 0,-1-11-1325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5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66 7832,'0'0'9225,"9"-2"-8789,-2 1-345,2-1 46,0 0 0,0 1 0,1 0 0,17 2 0,38 1 456,1-3 1,84-11 0,20-1-37,226-6 530,-272 12-724,62 0 299,-155 8-527,1-1 124,0 2-1,-1 1 1,34 8 0,-63-10-196,1 0 0,-1 0 1,1 0-1,-1 0 1,0 0-1,1 0 1,-1 1-1,0-1 1,0 1-1,0-1 0,3 4 1,-6-4-95,1 0 1,0 0-1,-1 0 0,0 0 1,1 0-1,-1 0 0,0 0 1,1 0-1,-1 0 0,0 0 1,-1 1-1,-1 0-2909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6.6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217 691 7736,'0'0'6280,"-3"-9"-5472,-8-25-23,11 34-752,0-1 0,-1 0 1,1 1-1,0-1 0,-1 0 0,1 1 1,0-1-1,-1 1 0,1-1 1,-1 1-1,1-1 0,-1 1 0,0-1 1,1 1-1,-1-1 0,1 1 0,-1 0 1,0-1-1,1 1 0,-1 0 1,0 0-1,1-1 0,-1 1 0,0 0 1,0 0-1,1 0 0,-1 0 0,0 0 1,0 0-1,1 0 0,-1 0 0,0 0 1,1 0-1,-1 0 0,0 1 1,0-1-1,-3 1 166,-3 0-32,1 0-1,0 0 0,-1 1 0,1-1 0,0 2 0,0-1 0,0 1 0,0 0 0,0 0 0,1 0 0,-8 7 0,-7 5 494,-27 30-1,36-34-363,9-9-225,0 0-1,1 0 0,-1 1 0,0-1 0,1 0 1,0 0-1,-1 1 0,1-1 0,0 1 0,0-1 0,1 1 1,-1-1-1,0 1 0,1 0 0,0-1 0,-1 1 1,1 0-1,0-1 0,0 1 0,1 4 0,0-5-45,-1-1-1,1 1 0,-1 0 0,1-1 0,0 1 0,0 0 0,0-1 1,0 1-1,0-1 0,0 0 0,0 1 0,0-1 0,1 0 0,-1 0 1,0 1-1,1-1 0,-1 0 0,1 0 0,-1-1 0,1 1 0,-1 0 1,1 0-1,0-1 0,-1 1 0,1-1 0,0 0 0,0 1 1,-1-1-1,1 0 0,3 0 0,5 0 34,0-1-1,0 0 1,0 0-1,-1-1 1,1-1 0,-1 1-1,1-2 1,-1 1-1,0-1 1,0 0 0,-1-1-1,1 0 1,-1-1-1,0 1 1,-1-2 0,1 1-1,-1-1 1,0 0-1,9-12 1,-5 4 13,-1 1 0,-1-2 0,0 1 0,-1-1 0,-1 0 0,0-1 0,-1 0 0,-1 0 0,0 0 0,-2 0 0,0-1 0,0 0 1,-1-24-1,-2 2 58,-2-1 0,-1 1 0,-15-67 1,12 82-31,-1 0 1,-1 1 0,-1-1-1,-1 1 1,-2 1 0,-26-42-1,34 60-65,1 1 0,-1-1 0,0 1 0,0 0 0,-1 1 0,1-1 0,-1 1 0,-7-4 0,11 6-29,0 0 0,0 0 0,-1 1 0,1-1 0,0 1-1,-1-1 1,1 1 0,0 0 0,-1-1 0,1 1 0,-1 0 0,1 0-1,-1 0 1,1 0 0,0 0 0,-1 0 0,1 1 0,-1-1 0,1 0-1,0 1 1,-1-1 0,1 1 0,0-1 0,-1 1 0,1 0 0,0 0-1,0-1 1,0 1 0,-1 0 0,1 0 0,0 0 0,0 0 0,1 0-1,-1 0 1,0 1 0,0-1 0,-1 2 0,0 2-13,1 0 0,-1 0 0,1 0 0,0 0 1,0 0-1,0 0 0,1 0 0,0 0 0,0 0 0,0 0 0,0 0 1,1 0-1,0 0 0,3 9 0,1 5-955,2-2 1,9 21-1,-13-32-4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7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8536,'0'0'6688,"3"-10"-6063,1-2-356,-3 7-106,0 0 0,0 1 1,1-1-1,0 1 0,0-1 0,0 1 0,0 0 0,1 0 0,4-5 0,-6 8 86,-1 0-1,1 0 1,0 0 0,0 0 0,0 0 0,0 0 0,0 0-1,1 1 1,-1-1 0,0 0 0,0 1 0,0-1 0,1 1-1,-1 0 1,2-1 468,-1 1 53,-1 0-732,-1 0 0,0 0 0,0 0 0,0-1-1,1 1 1,-1 0 0,0 0 0,0 0 0,0 0 0,1 0 0,-1 0 0,0 0 0,0 0 0,1 0 0,-1 0 0,0 0 0,0 0 0,0 0 0,1 1 0,-1-1 0,0 0 0,0 0 0,0 0 0,1 0 0,-1 0 0,0 0 0,0 0 0,0 1 0,1-1 0,-1 0 0,0 0 0,0 0 0,0 0 0,0 1 0,0-1 0,0 0 0,1 0 0,-1 1 0,-1 61 645,-2 0 0,-17 92 0,3-31-143,16-114-489,0 0 1,1 0-1,-1 0 0,2 0 1,-1 0-1,4 15 0,-3-19-28,0 1-1,1-1 0,0 1 0,0-1 1,0 0-1,1 1 0,0-1 0,0 0 1,0-1-1,0 1 0,7 7 0,-5-8-9,0 0-1,0 0 0,0-1 1,1 0-1,0 0 0,-1 0 1,1 0-1,0-1 0,0 0 0,0 0 1,7 0-1,8 1 38,43 1 0,-15-2 6,-35-1-50,-1-1 0,1 0 0,-1-1 0,1 0 0,-1-1 0,0-1 0,26-7 0,-37 9-7,-1 0-1,0 1 0,1-1 1,-1 0-1,1 1 1,-1-1-1,0 0 0,0 0 1,0 0-1,2-2 0,-2 3-131,-1-1 0,0 1 0,0-1 0,0 1 0,0-1 0,1 1 1,-1-1-1,0 1 0,0 0 0,0-1 0,0 1 0,0-1 0,0 1 0,0-1 0,0 1 0,0-1 0,0 1 0,-1-1 0,1 1 0,0-1 0,0 1 0,0 0 0,0-1 0,-1 1 0,1-1 1,0 1-1,0 0 0,-1-1 0,1 1 0,0 0 0,-1-1 0,1 1 0,-1-1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7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13968,'0'0'1616,"86"-34"-1200,-35 17 7,1 8 81,0-1 0,-5 5-56,-8 3 8,-3 2-112,-4 2 8,-3 6-112,-8-3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9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84 7832,'0'0'9919,"10"-7"-9548,-7 5-344,7-5 85,1 0-1,0 0 1,0 1 0,0 1 0,22-8-1,6 4 361,1 1 0,-1 2 0,1 2 0,56 2 0,-82 1-243,0 2 0,0 0 0,0 1 0,0 0 1,-1 1-1,1 0 0,-1 2 0,21 8 0,-34-13-235,1 0 1,-1 0 0,1 1 0,0-1 0,-1 0 0,1 0 0,-1 1-1,1-1 1,-1 0 0,1 1 0,-1-1 0,1 1 0,-1-1 0,1 0-1,-1 1 1,1-1 0,-1 1 0,0-1 0,1 1 0,-1 0 0,0-1-1,0 1 1,1-1 0,-1 1 0,0 0 0,0-1 0,0 1-1,0-1 1,0 1 0,1 0 0,-1-1 0,0 1 0,-1 0 0,1-1-1,0 1 1,0 0 0,0-1 0,0 1 0,0-1 0,-1 1 0,1 0-1,-2 8-2639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19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9848,'0'0'3449,"11"0"-2978,5-1-317,43-2 1249,108-19-1,43-41 1625,-114 36-1757,-36 11-3872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38.9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191 1 10544,'0'0'6065,"-10"1"-5413,-4 0-396,8-1-38,0 0 1,1 1-1,-1 0 1,0 0-1,0 0 1,-7 4-1,10-5 22,1 1 0,-1 0 0,1 0 1,0 1-1,-1-1 0,1 1 0,0-1 0,0 1 0,0-1 0,0 1 0,-2 2 1,4-3-180,-1 0 1,1-1-1,0 1 1,-1 0-1,1-1 1,0 1-1,0 0 1,-1-1-1,1 1 1,0 0 0,0 0-1,0 0 1,0-1-1,0 1 1,0 0-1,0 0 1,0-1-1,0 1 1,0 0 0,0 0-1,1-1 1,-1 1-1,0 0 1,1-1-1,-1 1 1,0 0-1,1-1 1,-1 1-1,1 0 1,-1-1 0,1 1-1,-1-1 1,1 1-1,-1-1 1,1 1-1,0-1 1,-1 1-1,1-1 1,0 1-1,-1-1 1,2 1 0,10 6 293,-7-5-159,0 1 0,-1 0-1,1 0 1,-1 0 0,0 1-1,0-1 1,6 8 0,-10-11-177,0 1 0,0-1 0,0 0 0,0 1 0,0-1 0,0 0-1,0 1 1,0-1 0,0 0 0,0 0 0,0 1 0,0-1 0,0 0 0,-1 0 0,1 1 0,0-1 0,0 0 0,0 0 0,-1 1 0,1-1 0,0 0 0,0 0 0,0 0 0,-1 0 0,1 1 0,0-1-1,0 0 1,-1 0 0,1 0 0,0 0 0,-1 0 0,1 0 0,0 0 0,0 0 0,-1 0 0,-13 5 240,12-4-202,-35 9 378,25-8-264,0 1-1,1 1 1,-1 0-1,0 0 0,-17 11 1,29-15-165,0 0-1,-1 0 1,1 0 0,0 0 0,0 0-1,-1 0 1,1 1 0,0-1-1,0 0 1,0 0 0,-1 0 0,1 0-1,0 0 1,0 1 0,0-1 0,0 0-1,-1 0 1,1 0 0,0 0 0,0 1-1,0-1 1,0 0 0,0 0 0,0 1-1,-1-1 1,1 0 0,0 0 0,0 0-1,0 1 1,0-1 0,0 0 0,0 0-1,0 1 1,0-1 0,0 0 0,0 0-1,0 1 1,0-1 0,1 0 0,-1 0-1,0 1 1,0-1 0,0 0 0,0 0-1,0 0 1,0 1 0,0-1-1,1 0 1,-1 0 0,0 0 0,0 1-1,0-1 1,0 0 0,1 0 0,-1 0-1,0 0 1,0 0 0,0 0 0,1 1-1,-1-1 1,0 0 0,20 5 74,6-3-3729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20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6520,'0'0'11321,"9"-2"-10859,34-4 75,0 2-1,1 1 1,-1 2 0,67 8-1,-85-3-140,0-1 1,1-1-1,26-2 0,-49 0-263,-1 0-1,0 0 1,1 1 0,-1-1-1,0 1 1,0-1-1,1 1 1,-1 0-1,0 0 1,3 2-1,-3-2-460,0 0-1,0-1 0,0 1 1,0 0-1,-1 0 0,1-1 1,0 1-1,4-1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20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9040,'0'0'5512,"9"0"-5020,-8 0-472,1 0 8,0 0 0,0 0 0,0 0 1,0 0-1,0 0 0,0 0 0,0 1 0,0-1 1,0 0-1,0 1 0,-1 0 0,1-1 0,0 1 1,0 0-1,0 0 0,-1 0 0,1 0 1,-1 0-1,1 1 0,-1-1 0,1 0 0,-1 1 1,0-1-1,1 1 0,-1-1 0,0 1 1,0 0-1,0-1 0,0 1 0,-1 0 0,1 0 1,0 0-1,-1 0 0,1-1 0,-1 4 1,14 51 899,-2 1 1,3 59 0,-12-78-500,2 69 1199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21.2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0 111 14672,'0'0'2275,"15"-1"-1596,214-27 1032,-88 4-1029,100-19 645,-221 39-1037,0 0 0,0 2 0,23-1 0,-36 2-115,5 0 92,-12 1-261,0 0 1,0 0-1,0 0 1,-1 0-1,1 0 1,0 1 0,0-1-1,0 0 1,0 0-1,0 0 1,0 0 0,0 0-1,0 0 1,-1 0-1,1 0 1,0 0-1,0 0 1,0 0 0,0 0-1,0 0 1,0 1-1,0-1 1,0 0 0,0 0-1,0 0 1,0 0-1,0 0 1,0 0-1,0 0 1,0 1 0,0-1-1,0 0 1,0 0-1,0 0 1,0 0 0,0 0-1,0 0 1,0 0-1,0 0 1,0 1-1,0-1 1,0 0 0,0 0-1,0 0 1,0 0-1,0 0 1,0 0 0,0 0-1,0 0 1,0 1-1,0-1 1,1 0-1,-1 0 1,0 0 0,0 0-1,0 0 1,0 0-1,0 0 1,0 0-1,0 0 1,0 0 0,0 0-1,1 0 1,-1 0-1,0 0 1,-42 40-189,23-23-2759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21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9344,'0'0'6756,"3"12"-5929,3 11-436,0 0-1,-2 1 0,1 23 1,-3 17 930,-3 1-1,-19 126 1,17-165-801,3-21-402,0-1 1,-1 1 0,0-1-1,1 1 1,-1-1-1,-1 0 1,1 0 0,-1 1-1,1-1 1,-1 0-1,-3 4 1,5-8-115,0 0-1,0 0 1,0 0 0,0 0 0,0 0 0,0 0-1,0 0 1,0 0 0,0 0 0,0 0-1,0 0 1,0 0 0,0 0 0,0 0 0,0-1-1,0 1 1,0 0 0,0 0 0,0 0-1,0 0 1,0 0 0,0 0 0,-1 0 0,1 0-1,0 0 1,0 0 0,0 0 0,0 0-1,0 0 1,0 0 0,0 0 0,0 0 0,0 0-1,0 0 1,0 0 0,0 0 0,0 0-1,0 0 1,0 0 0,0 0 0,0 0 0,0 0-1,0 0 1,0 0 0,-1 0 0,1 0-1,0 0 1,0 0 0,0 0 0,0 0 0,0 0-1,0 0 1,0 0 0,0 0 0,0 0-1,0 0 1,0 0 0,0 0 0,0 0 0,0 0-1,0 0 1,0 1 0,0-1 0,0 0-1,0 0 1,0 0 0,0 0 0,-1-8-51,4-19-420,-2 14 313,1-18-3139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22.4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0 283 10448,'0'0'1576,"11"-9"-1151,-1 1-348,80-62 901,-75 60-650,0 0 0,1 0 0,0 2 1,31-12-1,-41 18-140,0 0 0,0 1 0,0 0 0,1 0 1,-1 0-1,0 1 0,1 0 0,-1 0 0,0 1 0,1 0 0,-1 0 1,0 0-1,0 1 0,0 0 0,0 0 0,0 0 0,9 6 0,4 4 591,1-1 0,0-2 0,34 13 0,-49-21-676,0 0 0,1-1 0,-1 0 0,0 0 0,0 0 0,0 0 0,1-1 0,-1 0 0,0 0 0,0 0 0,0-1 0,0 1 0,0-1 0,0 0 0,-1-1 0,8-4 0,5-4 250,0-1 0,25-24 1,-19 16-38,-7 6 173,19-20 1,-31 28-317,1 0 1,-1 0 0,0 0-1,-1-1 1,1 1 0,3-11 0,-8 13 301,-4 9 13,-7 9-2479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23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 9440,'0'0'7361,"14"-4"-6780,-10 2-520,16-5 271,0 0 0,1 2 0,0 0 0,21-1 0,3 6 655,-40 0-825,-1 1 0,0-1 0,0 1 0,0 0-1,0 0 1,0 1 0,0-1 0,6 4 0,-10-4-122,1-1-1,0 1 1,-1 0-1,1-1 1,0 1-1,-1 0 1,1 0-1,-1-1 1,1 1-1,-1 0 1,0 0-1,1 0 1,-1 0-1,0 0 1,0 0-1,1 0 1,-1-1-1,0 1 1,0 0-1,0 0 1,0 0-1,0 0 0,0 0 1,-1 0-1,1 1 1,-9 24 241,8-23-191,-8 16 99,0-2 0,-1 1 1,-15 19-1,-40 46 517,60-78-633,-2 2 74,1 0 248,6-7-381,0 1-1,0-1 1,0 0-1,0 1 1,0-1-1,1 0 1,-1 1-1,0-1 1,0 0-1,0 1 1,0-1-1,1 0 1,-1 1-1,0-1 0,1 0 1,-1 0-1,0 0 1,0 1-1,1-1 1,-1 0-1,0 0 1,1 0-1,-1 1 1,0-1-1,1 0 1,-1 0-1,1 0 1,6 2 48,0 0 1,0 0 0,0 0 0,0-1 0,0-1-1,0 1 1,13-1 0,4 0 48,68 1 299,-41-2-27,-38 3 55,-1 1-4133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35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93 4616,'0'0'7062,"-1"-8"-6571,-20-68 2606,20 72-2674,-1 0 1526,2 7 13,-2 8-1833,0 10 246,0 0 1,1 0-1,4 39 1,-1-37-170,20 406 2759,-24-383-2434,0-10 169,0-27-486,-1-8 644,2-2-1082,1 1 0,-1-1 0,1 1 0,-1-1 0,1 0 0,0 0-1,-1 1 1,1-1 0,0 0 0,-1 0 0,1 1 0,0-1 0,0 0 0,0 0 0,0 0-1,0-1 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36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88 8432,'0'0'9791,"9"-7"-9241,0-1-360,0 1-1,1 0 1,-1 0 0,2 1 0,-1 1-1,0-1 1,1 2 0,13-5 0,10 2 499,-1 2 0,50-1 0,-49 4-282,-1 1 58,0 1-1,0 1 1,-1 2-1,63 14 1,-78-13 157,1-1-1,35 1 1,-48-7 30,-1 1-4656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37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80 8536,'0'0'9606,"3"-9"-9083,-1 2-393,-2 4-84,1 0-1,0 0 1,0 1-1,0-1 0,0 0 1,0 1-1,0-1 1,1 1-1,0-1 0,-1 1 1,1 0-1,0-1 1,0 1-1,0 0 0,0 0 1,1 0-1,-1 1 1,3-2-1,0 0 130,0 0 1,0 1-1,0 0 0,0 0 0,1 0 1,10-1-1,-15 3-122,1-1 0,0 1 1,0 0-1,-1 0 0,1 1 1,0-1-1,-1 0 0,1 1 0,0-1 1,-1 1-1,1-1 0,-1 1 1,1 0-1,-1-1 0,1 1 0,-1 0 1,1 0-1,-1 0 0,0 0 0,0 0 1,1 1-1,-1-1 0,0 0 1,0 1-1,0-1 0,0 0 0,0 3 1,2 2 35,-1 0 1,0 0-1,0 0 1,-1 0-1,0 0 1,0 0-1,0 1 1,-1-1-1,0 0 1,0 0-1,-1 9 1,-2 3 201,0-1 1,-10 30 0,7-32-57,4-11-85,0 0 1,1 0-1,0 0 0,-1 0 0,1 0 0,0 7 1,1-10-122,0 0 1,0 0-1,0 0 1,0 0-1,1-1 1,-1 1-1,0 0 1,1 0 0,-1 0-1,0 0 1,1-1-1,-1 1 1,1 0-1,0 0 1,-1-1-1,1 1 1,-1-1-1,1 1 1,0 0 0,0-1-1,-1 1 1,1-1-1,0 1 1,0-1-1,0 0 1,-1 1-1,1-1 1,0 0-1,0 0 1,0 1 0,0-1-1,0 0 1,0 0-1,0 0 1,-1 0-1,3 0 1,11-1 66,0 0 0,0 0 1,0-1-1,0-1 0,-1 0 0,18-7 0,11-2-154,-27 8-3422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42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1 389 7232,'0'0'10889,"10"-2"-10420,-2 1-374,2 0 15,-1-1 1,0 0-1,1-1 1,-1 0-1,0 0 1,11-6-1,5-6 303,-1 0 0,-1-1 0,0-2 0,35-34 0,-43 36-114,-1-1 1,0 0 0,-2-1 0,0 0 0,0-1 0,14-35 0,-16 24 155,-7 20-56,0 1 0,1 0 0,0-1 1,6-8-1,-10 18-376,0 0 0,0 0 1,1-1-1,-1 1 1,0 0-1,0 0 1,0 0-1,0 0 0,1 0 1,-1 0-1,0 0 1,0 0-1,0 0 1,1 0-1,-1 0 0,0 0 1,0 0-1,1 0 1,-1 0-1,0 0 1,0 0-1,0 0 1,1 0-1,-1 0 0,0 0 1,0 0-1,0 0 1,0 0-1,1 0 1,-1 0-1,0 1 0,0-1 1,0 0-1,0 0 1,1 0-1,-1 0 1,0 0-1,0 1 0,0-1 1,0 0-1,0 0 1,0 0-1,1 0 1,-1 1-1,10 15 290,8 21-173,-7-7 4,-1 0 0,-1 1 0,8 59 0,-15-68-68,0 1-1,-1-1 1,-2 1-1,0-1 0,-1 0 1,-7 30-1,8-48-47,0 0 0,0 0 1,-1 0-1,1 0 0,-1 0 0,0-1 0,0 1 0,-5 6 0,5-8-18,1-1 0,0 0 1,0 0-1,-1 0 0,1 0 1,0 0-1,-1-1 0,1 1 1,-1 0-1,1 0 0,-1-1 1,1 1-1,-1-1 1,0 0-1,1 1 0,-1-1 1,1 0-1,-1 0 0,0 0 1,1 0-1,-1 0 0,0-1 1,1 1-1,-1 0 0,-2-1 1,-3-3 13,-1 1 0,1-1 0,0 0 0,1 0 0,-1-1 0,1 0 0,0 0 0,0-1 0,-7-8 0,-23-18 105,33 29-112,-1 1 0,1 0 0,0-1 0,-1 1 0,1-1 0,0 0 0,0 0-1,1 0 1,-1 0 0,1-1 0,-1 1 0,1 0 0,0-1 0,0 0 0,-2-6 0,4 10-17,0 0 1,0-1-1,0 1 0,0 0 1,0 0-1,0-1 0,0 1 1,0 0-1,1-1 1,-1 1-1,0 0 0,0-1 1,0 1-1,0 0 1,0-1-1,0 1 0,1 0 1,-1 0-1,0-1 1,0 1-1,1 0 0,-1 0 1,0 0-1,0-1 1,1 1-1,-1 0 0,0 0 1,0 0-1,1 0 0,-1-1 1,0 1-1,1 0 1,-1 0-1,0 0 0,1 0 1,-1 0-1,0 0 1,1 0-1,-1 0 0,0 0 1,0 0-1,1 0 1,-1 0-1,0 0 0,1 0 1,-1 0-1,1 1 0,19 3 4,-18-3-2,22 6-3,1 0 1,0-2 0,0-1 0,39 2 0,-55-6 1,0 0 1,0-1 0,0 0 0,0 0 0,0-1 0,0 0 0,0-1 0,0 0 0,-1 0 0,1-1 0,-1 0 0,0 0 0,0-1 0,-1 0 0,1-1 0,6-6 0,12-15 31,21-30-1,12-13 0,-49 60-29,1 0 0,-1 1 0,1 0 0,17-10 0,-19 14-3,0 0 0,0 0 0,1 1 1,0 0-1,0 1 0,16-4 0,-19 6 0,-1 1 0,1-1 0,-1 1 0,1 0 0,0 1 0,-1 0 0,1 0 0,-1 0 0,1 1 0,-1 0 0,9 4 0,-1 0 0,26 16 0,-36-20 0,-1 1 0,1-1 0,-1 1 0,1 0 0,-1 0 0,0 0 0,0 0 0,0 1 0,0-1 0,-1 1 0,4 6 0,-6-10 0,0 0 0,0 1 0,0-1 0,0 0 0,0 1 0,0-1 0,0 0 0,1 1 0,-1-1 0,0 0 0,0 1 0,0-1 0,0 0 0,-1 1 0,1-1 0,0 0 0,0 1 0,0-1 0,0 0 0,0 1 0,0-1 0,0 0 0,-1 1 0,1-1 0,0 0 0,0 1 0,0-1 0,-1 0 0,1 0 0,0 0 0,-1 1 0,-13 3-1,-20-6 4,31 2-1,-10-1 16,0 0 1,0 1-1,-1 1 0,1 0 0,0 1 0,1 0 1,-1 1-1,-13 4 0,17-4-4,1 1 0,0 0 0,0 0-1,0 0 1,0 1 0,1 1 0,-1-1 0,1 1 0,1 0 0,-1 1-1,1-1 1,-8 12 0,9-10-8,-1 1 0,2-1 0,-1 1 1,1 0-1,1 0 0,-1 0 0,-2 15 0,5-20-4,0 0-1,1 0 1,0 0 0,0 0-1,0 0 1,0 0 0,0 0-1,1 0 1,0 0 0,-1 0-1,2 0 1,-1 0 0,0 0-1,1-1 1,0 1 0,-1-1-1,1 1 1,1-1 0,-1 1-1,6 4 1,-7-6-2,1 0 0,0 0 0,0-1 0,0 1 0,1-1 1,-1 1-1,0-1 0,0 0 0,1 0 0,-1 0 0,1 0 0,-1-1 0,1 1 0,-1-1 0,1 1 0,-1-1 0,4 0 0,-2 0 1,0-1-1,0 1 1,0-1-1,0 0 0,0-1 1,0 1-1,0-1 1,-1 1-1,1-1 0,3-3 1,2-1 1,-1 0 1,0-1-1,0 0 1,-1 0-1,0-1 0,0 0 1,9-15-1,-2 1 22,37-66 44,-48 84-68,-1-1 9,0 0-1,0 1 1,1 0-1,5-7 1,-8 10-9,1 1 0,-1-1 0,0 1 1,1 0-1,-1-1 0,1 1 0,-1-1 0,1 1 0,-1 0 0,1-1 1,-1 1-1,1 0 0,-1 0 0,1-1 0,0 1 0,-1 0 0,1 0 1,0 0-1,-1 0 0,1 0 0,-1-1 0,1 1 0,0 1 0,-1-1 1,1 0-1,-1 0 0,1 0 0,0 0 0,-1 0 0,1 0 1,-1 1-1,1-1 0,0 0 0,-1 0 0,1 1 0,-1-1 0,1 1 1,-1-1-1,1 0 0,-1 1 0,1-1 0,-1 1 0,0-1 0,1 1 1,-1 0-1,10 12-6,12 25 0,-17-28 26,1 0-1,0-1 0,1 1 0,0-1 1,13 14-1,-19-22-12,0 0 0,0-1 0,0 1 0,0 0 1,1-1-1,-1 1 0,0-1 0,0 1 0,1-1 0,-1 1 0,0-1 1,0 0-1,1 0 0,-1 0 0,0 0 0,1 0 0,-1 0 1,0 0-1,0 0 0,1 0 0,-1 0 0,0-1 0,1 1 0,-1-1 1,0 1-1,0-1 0,0 1 0,2-2 0,3-2 24,0 0 0,-1 0 0,0-1 0,6-5-1,-5 4-7,31-34 167,6-5 142,-43 44-325,1 1-1,0-1 0,-1 0 0,1 1 0,0-1 1,0 1-1,0-1 0,-1 1 0,1-1 0,0 1 0,0 0 1,0-1-1,0 1 0,0 0 0,0 0 0,0 0 1,0 0-1,0 0 0,0 0 0,-1 0 0,1 0 1,0 0-1,0 0 0,0 0 0,2 1 0,-2 0-1,1 0-1,0 0 0,-1 0 1,1 0-1,-1 1 0,0-1 1,1 0-1,-1 1 1,0-1-1,0 1 0,0-1 1,1 3-1,3 5 16,-1 1-1,0 0 1,4 15-1,-8-23-8,0-1-4,0 0-1,0-1 1,0 1-1,0 0 1,1-1-1,-1 1 1,0 0-1,0-1 1,1 1-1,-1 0 1,0-1-1,1 1 1,-1 0-1,1-1 1,-1 1 0,1-1-1,-1 1 1,1-1-1,-1 1 1,1-1-1,-1 1 1,1-1-1,0 0 1,-1 1-1,1-1 1,0 0-1,-1 1 1,1-1-1,0 0 1,1 0-1,-1 0 12,1 0 0,0-1-1,0 0 1,-1 1-1,1-1 1,0 0-1,0 0 1,-1 0 0,1 0-1,-1 0 1,3-2-1,64-58 398,-68 61-415,1-1 0,0 0 0,0 0 0,0 1 0,-1-1 0,1 1 0,0-1 0,0 1 0,0-1 0,0 1 0,0-1 0,0 1 0,0 0 0,0 0 0,0-1 0,0 1 0,0 0 0,1 0 0,-1 0 0,0 0 0,0 0 0,0 1 0,0-1 0,0 0 0,0 0 0,0 1 0,2 0 0,-1 1 0,0 0 0,1 0 0,-1 0 0,0 0 0,0 1 0,0-1 0,2 6 0,-2-6 0,-1 1 0,1-1 0,-1 0 0,1 0 0,0 1 0,0-1 0,0 0 0,0-1 0,3 4 0,-3-5 0,-1 0 0,0 0 0,1 0 0,-1 0 0,0 1 0,1-2 0,-1 1 0,0 0 0,1 0 0,-1 0 0,0-1 0,1 1 0,-1 0 0,0-1 0,0 0 0,1 1 0,-1-1 0,0 0 0,0 1 0,0-1 0,0 0 0,0 0 0,2-2 0,-2 2 0,1 0 0,0-1 0,-1 1 0,1 0 0,0 0 0,0 0 0,-1 0 0,1 1 0,0-1 0,0 0 0,4 0 0,1 2 0,0-1 0,-1 2 0,1-1 0,-1 1 0,1 0 0,-1 0 0,0 1 0,8 3 0,-9-3 0,0 0 0,1-1 0,-1 0 0,0 0 0,1 0 0,-1 0 0,1-1 0,0 0 0,-1-1 0,1 1 0,0-1 0,-1 0 0,8-1 0,-2-1 0,0-1 0,0-1 0,0 0 0,-1 0 0,0-1 0,0 0 0,0-1 0,-1 0 0,1 0 0,-1-1 0,-1-1 0,1 1 0,-1-1 0,-1-1 0,0 1 0,7-11 0,-13 17 0,-1 1 0,1 0 0,0 0 0,-1-1 0,0 1 0,1 0 0,-1-1 0,0 1 0,0 0 0,0-1 0,0 1 0,0-1 0,0-1 0,0 3 0,0 0 0,0-1 0,0 1 0,0 0 0,0 0 0,0-1 0,0 1 0,-1 0 0,1 0 0,0 0 0,0 0 0,0-1 0,0 1 0,0 0 0,-1 0 0,1 0 0,0 0 0,0 0 0,0-1 0,0 1 0,-1 0 0,1 0 0,0 0 0,0 0 0,0 0 0,-1 0 0,1 0 0,0 0 0,-1 0 0,-9 5 0,7-2 0,0 1 0,1-1 0,0 0 0,0 1 0,0 0 0,0-1 0,0 1 0,1 0 0,-1 0 0,1 0 0,0 0 0,0 0 0,1 0 0,-1 0 0,1 0 0,0 0 0,0 0 0,0 0 0,1 1 0,0 3 0,-1-4 0,1-1 0,-1 0 0,1 0 0,0 0 0,0 0 0,0 0 0,1 0 0,-1 0 0,0 0 0,1 0 0,0-1 0,0 1 0,0-1 0,0 1 0,0-1 0,0 0 0,1 0 0,-1 0 0,1 0 0,0 0 0,-1 0 0,1-1 0,0 1 0,0-1 0,0 0 0,4 2 0,4-2 0,0 0 0,0-1 0,0 0 0,0-1 0,0 0 0,0-1 0,17-4 0,75-30 0,-82 28 0,28-13 876,-23 5-5807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42.12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203 890 11256,'0'0'8347,"7"-11"-7773,140-311 1715,-118 253-1884,-6 5 361,-2 0 1,13-80-1,-21 86 273,-12 46 473,-9 33-817,-106 341 555,-25 70-558,-29-9 424,139-375-752,9-18 376,38-76-559,-5 17-181,1 1 0,2 0 0,1 2 0,28-36 0,10 1 0,2 3 0,3 3 0,131-93 0,175-80 0,-290 184 0,-43 24 0,1 1 0,50-20 0,-74 36 0,-1 1 0,1 0 0,0 0 0,0 1 0,-1 1 0,1-1 0,17 3 0,-26-2 0,0 0 0,-1 0 0,1 0 0,0 0 0,0 0 0,0 0 0,-1 0 0,1 0 0,0 0 0,0 1 0,-1-1 0,1 0 0,0 0 0,-1 1 0,1-1 0,0 0 0,-1 1 0,1-1 0,0 1 0,-1-1 0,1 1 0,-1-1 0,1 1 0,-1 0 0,1-1 0,0 2 0,-1-1 0,0 0 0,0 0 0,-1 0 0,1 0 0,0 0 0,0 0 0,-1-1 0,1 1 0,-1 0 0,1 0 0,-1 0 0,1-1 0,-1 1 0,1 0 0,-1 0 0,0-1 0,-1 2 0,-4 4 0,0-1 0,-1 0 0,-11 6 0,-99 49 0,50-28 0,1 4 0,3 2 0,-60 46 0,116-78 0,0 0 0,1 0 0,0 1 0,0-1 0,-4 9 0,9-14 0,0 1 0,0-1 0,0 1 0,0-1 0,1 1 0,-1 0 0,1-1 0,-1 1 0,1 0 0,-1 0 0,1-1 0,0 1 0,0 0 0,0 2 0,1-3 0,-1 0 0,0 0 0,1 0 0,-1 0 0,1 0 0,0 0 0,-1 0 0,1 0 0,0 0 0,-1 0 0,1 0 0,0 0 0,0-1 0,0 1 0,0 0 0,0-1 0,0 1 0,0 0 0,0-1 0,0 1 0,0-1 0,0 0 0,0 1 0,2-1 0,3 2 0,0-1 0,1 0 0,-1-1 0,1 0 0,-1 0 0,0 0 0,1 0 0,-1-1 0,1 0 0,-1-1 0,7-1 0,8-4 0,0-1 0,18-10 0,8-9 0,-1-2 0,-1-2 0,62-57 0,-78 64 0,-29 36 0,0-1 0,-1 0 0,-2 11 0,2-18 0,-1 11 0,0-7 0,1 0 0,0 0 0,0 0 0,1 0 0,0 8 0,0-14 0,1-1 0,-1 1 0,0-1 0,0 0 0,1 1 0,-1-1 0,1 0 0,-1 1 0,1-1 0,0 0 0,-1 0 0,1 0 0,0 1 0,0-1 0,0 0 0,0 0 0,0 0 0,0 0 0,0-1 0,0 1 0,0 0 0,0 0 0,1-1 0,-1 1 0,0 0 0,0-1 0,1 1 0,-1-1 0,1 0 0,-1 1 0,0-1 0,1 0 0,-1 0 0,1 0 0,1 0 0,20-3 0,0 0 0,1-2 0,-2 0 0,1-2 0,38-16 0,112-52 0,-123 52 0,49-29 0,-99 52 0,0 0 0,1 0 0,-1-1 0,0 1 0,1 0 0,-1 0 0,0 0 0,1-1 0,-1 1 0,1 0 0,-1 0 0,0 0 0,1 0 0,-1 0 0,1 0 0,-1 0 0,0 0 0,1 0 0,-1 0 0,1 0 0,-1 0 0,0 0 0,1 0 0,-1 0 0,1 0 0,-1 1 0,0-1 0,1 0 0,0 1 0,-4 11 0,-19 23 0,17-28 0,0-1 0,-4 7 0,1 1 0,0-1 0,0 1 0,1 1 0,-9 28 0,16-42 0,0-1 0,0 1 0,0 0 0,-1 0 0,1 0 0,0 0 0,0 0 0,0-1 0,0 1 0,0 0 0,0 0 0,1 0 0,-1 0 0,0 0 0,0-1 0,1 1 0,-1 0 0,0 0 0,1-1 0,-1 1 0,1 0 0,-1 0 0,1-1 0,-1 1 0,1 0 0,0-1 0,-1 1 0,2 0 0,0 0 0,0 0 0,-1-1 0,1 1 0,0-1 0,0 1 0,0-1 0,0 0 0,0 0 0,0 0 0,0 0 0,0 0 0,2 0 0,4-2 0,1 1 0,-1-1 0,0 0 0,15-8 0,1-3 0,-1-1 0,0-1 0,-1-2 0,-1 0 0,0-1 0,22-26 0,98-133 0,-131 163 0,146-213 0,-131 184 0,-2 0 0,-1-2 0,23-71 0,-21 55 0,-24 56 0,-1 6 0,-8 9 0,-8 19 0,8-7 0,1 0 0,1 1 0,1 0 0,0 0 0,2 0 0,-1 32 0,4 144 0,3-146 0,10 83 0,-12-136 0,0 1 0,0-1 0,0 0 0,0 1 0,0-1 0,0 0 0,1 1 0,-1-1 0,0 0 0,0 1 0,0-1 0,0 0 0,-1 1 0,1-1 0,0 1 0,0-1 0,0 0 0,0 1 0,0-1 0,0 0 0,0 1 0,-1-1 0,1 0 0,0 0 0,0 1 0,-1-1 0,1 0 0,0 1 0,0-1 0,-1 0 0,1 0 0,0 0 0,0 1 0,-1-1 0,1 0 0,0 0 0,-1 0 0,1 0 0,0 0 0,-1 1 0,1-1 0,-1 0 0,1 0 0,0 0 0,-1 0 0,1 0 0,0 0 0,-1 0 0,1 0 0,0 0 0,-1 0 0,1-1 0,0 1 0,-1 0 0,1 0 0,0 0 0,-1 0 0,1 0 0,0-1 0,-1 1 0,-20-17 0,17 14 0,-22-21 0,-130-103 0,139 115 0,1 1 0,0-2 0,0 0 0,-21-25 0,37 38 0,-1-1 0,1 1 0,0 0 0,-1-1 0,1 1 0,0 0 0,0-1 0,0 1 0,-1-1 0,1 1 0,0 0 0,0-1 0,0 1 0,0-1 0,0 1 0,-1 0 0,1-1 0,0 1 0,0-1 0,0 1 0,0-1 0,0 1 0,1-1 0,-1 1 0,0 0 0,0-1 0,0 1 0,0-1 0,0 1 0,1-1 0,-1 1 0,0 0 0,0-1 0,1 1 0,-1 0 0,0-1 0,0 1 0,1 0 0,-1-1 0,0 1 0,1 0 0,-1 0 0,1-1 0,-1 1 0,0 0 0,1 0 0,23-7 0,-19 6 0,15-2 0,0 1 0,0 0 0,1 2 0,-1 0 0,21 4 0,105 21 0,-58-8 0,-51-10 0,0 2 0,0 1 0,66 28 0,-101-38 0,4 3 0,-1 0 0,1 0 0,0 1 0,9 7 0,-14-10 0,0 0 0,0 0 0,0 0 0,0 0 0,0 0 0,0 1 0,0-1 0,0 0 0,0 1 0,-1-1 0,1 1 0,-1-1 0,1 1 0,-1-1 0,1 1 0,-1-1 0,0 1 0,0-1 0,0 1 0,0-1 0,0 1 0,0 0 0,0-1 0,0 1 0,-1-1 0,0 3 0,-10 24 0,-2 0 0,-26 43 0,7-13 0,18-23 0,13-33 0,0 0 0,0 1 0,1-1 0,-1 0 0,1 0 0,0 0 0,0 1 0,0-1 0,0 0 0,0 0 0,0 0 0,0 1 0,1-1 0,0 3 0,0-4 0,0-1 0,-1 1 0,1 0 0,0-1 0,0 1 0,0 0 0,0-1 0,-1 0 0,1 1 0,0-1 0,0 1 0,0-1 0,0 0 0,0 0 0,0 1 0,0-1 0,0 0 0,0 0 0,0 0 0,0 0 0,0 0 0,0-1 0,0 1 0,0 0 0,0 0 0,0-1 0,0 1 0,0 0 0,0-1 0,0 1 0,0-1 0,0 1 0,0-2 0,31-18 0,-24 13 0,-1-1 0,0 0 0,0 0 0,-1-1 0,1 0 0,-2 0 0,0 0 0,9-21 0,-7 12 0,-1-1 0,0 0 0,5-39 0,-11 29 0,-1 25 0,1 0 0,-1-1 0,1 1 0,1 0 0,-1 0 0,0-1 0,2-3 0,-1 7 0,-1 1 0,1-1 0,-1 0 0,1 1 0,0-1 0,-1 1 0,1-1 0,0 1 0,-1 0 0,1-1 0,0 1 0,0 0 0,-1 0 0,1-1 0,0 1 0,0 0 0,0 0 0,-1 0 0,1 0 0,0 0 0,0 0 0,0 0 0,-1 0 0,1 0 0,0 0 0,1 1 0,25 5 0,-24-6 0,10 5 0,0 0 0,0 0 0,0 1 0,-1 1 0,0 0 0,21 15 0,61 62 0,-75-65 0,-12-11 0,0 0 0,0 1 0,-1 0 0,0 1 0,5 10 0,-8-13 0,0 0 0,1 0 0,1 0 0,-1 0 0,1 0 0,0-1 0,1 0 0,-1 0 0,1 0 0,10 6 0,-15-11 40,1 0 0,0-1 0,0 1 1,0 0-1,0-1 0,-1 1 0,1-1 0,0 0 0,0 0 0,0 0 1,0 0-1,0 0 0,0 0 0,0 0 0,0-1 0,0 1 0,-1-1 1,1 1-1,0-1 0,0 0 0,0 0 0,-1 0 0,3-1 0,3-3-822,-1 1-1,0-1 1,11-12-1,-12 13-985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47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28 677 6224,'0'0'8470,"9"-1"-7986,0 0-444,3-1 372,1 1 1,-1-2-1,0 0 1,0 0-1,0-1 0,21-10 1,-27 10-209,-1 0 1,1 0-1,-1-1 1,0 1-1,0-1 1,0 0-1,-1 0 1,8-12 0,-10 13-112,0 0 1,-1 0-1,1 0 1,-1 0-1,0 0 1,0 0-1,0 0 1,0 0-1,-1-1 1,0 1-1,1 0 1,-2-1-1,1 1 1,0 0-1,-3-7 1,3 10-61,0-1 0,0 1 0,-1 0 0,1-1 0,-1 1-1,1 0 1,-1 0 0,1 0 0,-1-1 0,0 1 0,0 0 0,0 0 0,1 0 0,-1 0 0,0 0 0,0 0-1,0 1 1,-1-1 0,1 0 0,0 0 0,0 1 0,-2-2 0,0 2 5,1-1 0,0 1 0,-1 0 0,1 0 0,0 0 0,-1 0 0,1 0 0,0 0 0,-1 0 0,1 1 0,-4 1 0,-4 1 54,1 1 0,0 0 0,0 1 0,-13 9 0,9-4 35,1-1-1,0 1 0,-16 19 0,24-24-67,0 0 0,0 0 0,0 0 0,1 0 0,0 1 0,0 0 0,0-1 0,1 1-1,-1 0 1,1 0 0,-1 9 0,3-12-30,-1 1-1,1-1 0,1 0 0,-1 1 1,0-1-1,1 0 0,-1 1 1,1-1-1,0 0 0,0 0 0,0 0 1,1 0-1,-1 0 0,1 0 1,0 0-1,0 0 0,0-1 0,0 1 1,0-1-1,0 1 0,1-1 1,-1 0-1,1 0 0,-1 0 0,1 0 1,0 0-1,0-1 0,0 1 1,0-1-1,4 1 0,2 2 15,1-2 0,-1 1 0,1-1-1,0-1 1,-1 0 0,1 0 0,0-1 0,0 0 0,10-2 0,11-3 99,0-2 0,60-21 1,55-33 190,-128 53-293,138-62 357,-81 29-126,-38 20 39,-79 45-58,2 1-1,-50 41 1,12-5-162,77-60-86,0 0 0,0 0 0,1 0 0,-1 0 0,0 0 0,0 0 0,1 1 0,-1-1 0,0 0 0,1 0 0,-1 0 0,1 1 0,-1 2 0,1-4-2,0 0-1,0 1 1,0-1-1,0 1 1,0-1-1,0 1 1,1-1-1,-1 0 1,0 1-1,0-1 1,0 1-1,0-1 1,1 0-1,-1 1 1,0-1-1,0 0 1,1 1-1,-1-1 1,0 0-1,1 0 1,-1 1-1,0-1 1,1 0-1,-1 0 1,0 1-1,1-1 0,-1 0 1,1 0-1,-1 0 1,0 0-1,1 1 1,-1-1-1,1 0 1,-1 0-1,1 0 1,-1 0-1,0 0 1,1 0-1,-1 0 1,1 0-1,-1-1 1,1 1-1,0 0 1,13-1 27,-1-2 1,1 1-1,0-2 0,0 0 1,-1 0-1,0-1 1,0-1-1,13-8 0,-6 3 54,-1-2 0,0 0 0,-2-1 0,22-21-1,-5 9 277,-32 24-194,-7 10-97,-39 121 87,-38 100-102,72-205-50,-1-1-1,0 0 1,-2-1-1,0-1 1,-25 31-1,37-51 1,1 0 1,-1 0-1,0 0 0,0-1 1,1 1-1,-1 0 0,0 0 1,0 0-1,0-1 0,0 1 1,0 0-1,0-1 0,0 1 1,0-1-1,-1 1 0,1-1 1,0 0-1,0 1 0,0-1 1,0 0-1,-1 0 0,1 0 1,0 0-1,0 0 0,0 0 1,-2 0-1,1-1 2,1 0 0,0 0 0,0 0 0,0 0 0,0 0 0,0 0 0,0 0 0,0 0 0,0 0 0,0 0 0,0-1 0,0 1 0,1 0 0,-1-1 0,1 1 0,-1-1 0,1 1 0,-1 0 0,1-1 0,0 1 0,-1-3 0,1-5 9,-1 1 0,1-1 1,0 0-1,1 0 0,0 0 0,0 0 0,1 1 0,0-1 0,1 1 1,0-1-1,5-9 0,0 2 12,0 0-1,1 1 1,1 0 0,21-24 0,44-43 96,5 5 0,89-69 0,-124 101-8,-30 36-38,-14 9-69,0 0-1,0-1 1,-1 1-1,1 0 0,0-1 1,0 1-1,-1 0 1,1-1-1,0 1 0,-1-1 1,1 1-1,0-1 0,-1 1 1,1-1-1,-1 0 1,1 1-1,-1-1 0,1 0 1,-1 1-1,1-1 1,-1 0-1,0 0 0,1 0 1,-1 1-1,0-1 1,0 0-1,1 0 0,-1 0 1,0 1-1,0-1 1,0-1-1,0 1 133,-10 21-65,3-7-78,1 0 0,1 1 0,0 0 0,1 0 0,-2 17 0,5-28 8,1 1 0,0-1 0,0 1 0,0-1 0,1 1 0,-1-1 0,1 1 0,0-1 0,0 1 0,0-1 0,3 7 0,-3-9 3,0 1-1,0 0 0,0-1 1,1 1-1,-1-1 0,0 0 0,1 1 1,-1-1-1,1 0 0,-1 0 0,1 0 1,-1 0-1,1 0 0,0 0 1,0 0-1,0 0 0,-1-1 0,1 1 1,0-1-1,0 1 0,0-1 0,0 0 1,3 0-1,1 0 8,1-1 0,-1 0 0,1 0 0,-1 0 0,1-1 0,-1 0 0,0 0 0,0-1 0,0 0 0,0 0 0,-1 0 0,8-6 0,5-5 40,0-1 1,18-21-1,-21 21-7,-2 0 47,21-28 0,-23 26-1,23-24 1,-33 41-94,-1 0 1,0 0-1,0 0 1,0-1-1,0 1 1,0 0-1,0 0 1,0 0-1,1 0 1,-1 0-1,0 0 1,0-1-1,0 1 1,0 0-1,1 0 0,-1 0 1,0 0-1,0 0 1,0 0-1,0 0 1,1 0-1,-1 0 1,0 0-1,0 0 1,0 0-1,0 0 1,1 0-1,-1 0 1,0 0-1,0 0 1,0 0-1,1 0 1,-1 0-1,0 0 1,0 0-1,0 0 1,1 1-1,2 6 7,-2 12-7,-1-19 0,0 17 6,-1 0 23,4 24 0,-3-36-1,1 1-1,1-1 1,-1 0-1,1 1 0,0-1 1,0 0-1,0 0 0,5 7 1,-6-11-25,0 0-1,0 0 1,0 0 0,0 0 0,1 0 0,-1 0 0,0 0 0,1 0 0,-1-1 0,0 1 0,1 0-1,-1-1 1,1 1 0,-1-1 0,1 0 0,-1 1 0,1-1 0,-1 0 0,1 0 0,0 0-1,-1 0 1,1 0 0,-1 0 0,1-1 0,-1 1 0,3-1 0,5-2 11,0 0 1,0 0-1,10-5 1,-15 5-14,129-71-1,8-4 0,-131 75 0,-10 3 0,1 0 0,-1 0 0,0 0 0,0 0 0,0 0 0,0 0 0,0 0 0,0 0 0,0 0 0,0 0 0,0 0 0,0 0 0,0 0 0,0 0 0,0 0 0,0 0 0,0 0 0,0 0 0,1 0 0,-1 0 0,0 0 0,0 0 0,0 0 0,0 0 0,0 0 0,0 0 0,0 0 0,0 0 0,0 0 0,0 0 0,0 0 0,0 0 0,0 0 0,0 0 0,0 0 0,0 0 0,0 1 0,0-1 0,0 0 0,0 0 0,0 0 0,0 0 0,0 0 0,0 0 0,0 0 0,0 0 0,0 0 0,0 0 0,0 0 0,0 0 0,0 0 0,0 0 0,0 0 0,0 0 0,0 1 0,0-1 0,0 0 0,0 0 0,0 0 0,0 0 0,0 0 0,0 0 0,0 0 0,0 0 0,-13 14 0,4-5 0,-46 48 0,-5 4 0,58-58 0,0-1 0,0 1 0,0-1 0,0 1 0,1 0 0,-1 0 0,1 0 0,-1-1 0,1 2 0,0-1 0,-1 6 0,3-9 0,1 1 0,-1-1 0,0 0 0,0 0 0,0 0 0,0 0 0,0 0 0,0 0 0,1 0 0,-1 0 0,0-1 0,0 1 0,0 0 0,0-1 0,0 1 0,2-1 0,-1 0 0,12-4 0,1-1 0,21-13 0,-22 12 0,0 0 0,28-10 0,-40 17 0,0 0 0,0 1 0,0-1 0,0 0 0,0 1 0,0 0 0,0-1 0,0 1 0,0 0 0,-1 0 0,1 0 0,0 0 0,-1 0 0,1 0 0,2 3 0,8 4 0,-3-4 0,-1 0 0,1-1 0,0 0 0,0-1 0,15 3 0,-18-4 0,0-1 0,0 0 0,0 0 0,0-1 0,0 0 0,0 0 0,0 0 0,-1-1 0,12-4 0,-2-1 0,-1-1 0,0 0 0,-1-1 0,1-1 0,-2 0 0,1 0 0,-2-1 0,1-1 0,-1 0 0,-1-1 0,10-15 0,9-19 0,43-96 0,-63 123 0,7-12 0,-3-1 0,0-1 0,-2 0 0,9-53 0,-19 86 0,-1 0 0,0 1 0,0-1 0,0 1 0,0-1 0,0 0 0,0 1 0,0-1 0,0 1 0,0-1 0,0 0 0,0 1 0,0-1 0,0 0 0,0 1 0,-1-1 0,1 1 0,0-1 0,0 1 0,-1-1 0,0 0 0,1 1 0,0 0 0,-1-1 0,1 1 0,-1 0 0,1 0 0,-1 0 0,1 0 0,-1 0 0,1 1 0,0-1 0,-1 0 0,1 0 0,-1 0 0,1 0 0,-1 0 0,1 1 0,0-1 0,-1 0 0,1 0 0,0 0 0,-1 1 0,1-1 0,-24 23 0,22-21 0,-4 6 0,-1 1 0,1 0 0,0 0 0,1 1 0,0 0 0,-4 13 0,-18 63 0,27-83 0,-11 40 0,3 1 0,1 0 0,-1 86 0,8-126 0,0 0 0,0 0 0,1 0 0,-1-1 0,1 1 0,0 0 0,0 0 0,2 5 0,-2-9 0,-1 1 0,1 0 0,-1 0 0,1-1 0,-1 1 0,1 0 0,0-1 0,-1 1 0,1 0 0,0-1 0,-1 1 0,1-1 0,0 1 0,0-1 0,-1 0 0,1 1 0,0-1 0,0 0 0,0 0 0,0 1 0,0-1 0,-1 0 0,1 0 0,0 0 0,0 0 0,0 0 0,0 0 0,0 0 0,0 0 0,0-1 0,-1 1 0,1 0 0,0 0 0,0-1 0,0 1 0,0 0 0,-1-1 0,1 1 0,0-1 0,0 1 0,0-2 0,8-4 0,-1 0 0,0-1 0,-1 0 0,0-1 0,0 1 0,0-1 0,7-13 0,9-10 0,-22 30 0,0 0 0,0-1 0,1 1 0,-1 0 0,0 0 0,0 0 0,1 0 0,-1 0 0,0 0 0,3-1 0,-4 2 0,1 0 0,-1 0 0,1 0 0,-1 0 0,0 0 0,1 0 0,-1 0 0,1 0 0,-1 1 0,1-1 0,-1 0 0,0 0 0,1 0 0,-1 0 0,1 1 0,-1-1 0,0 0 0,1 0 0,-1 1 0,0-1 0,1 0 0,-1 1 0,0-1 0,1 0 0,-1 1 0,0-1 0,0 0 0,0 1 0,1-1 0,-1 1 0,0-1 0,0 0 0,0 1 0,0-1 0,0 1 0,0-1 0,0 1 0,0-1 0,0 1 0,0 0 0,2 11 0,0 0 0,-2 1 0,1-1 0,-3 19 0,1-20 0,0-1 0,1 1 0,1-1 0,-1 1 0,2-1 0,2 11 0,-4-20 0,0 0 0,1-1 0,-1 1 0,0 0 0,1-1 0,-1 1 0,0-1 0,1 1 0,-1-1 0,1 1 0,-1-1 0,1 1 0,0-1 0,-1 1 0,1-1 0,-1 0 0,1 1 0,0-1 0,-1 0 0,1 1 0,0-1 0,-1 0 0,1 0 0,0 0 0,0 0 0,-1 0 0,1 0 0,0 0 0,-1 0 0,1 0 0,0 0 0,0 0 0,1 0 0,23-9 0,-24 9 0,19-11 0,-1 0 0,0-2 0,-1 0 0,-1 0 0,0-2 0,19-21 0,1 1 0,-17 21 0,-22 31 0,-40 113 0,42-129 0,-1 0 0,1 0 0,0 0 0,-1 0 0,1 0 0,0 0 0,-1 0 0,1 0 0,0 0 0,0 0 0,0 0 0,0 0 0,0 1 0,0-1 0,0 0 0,1 0 0,-1 0 0,0 0 0,1 0 0,-1 0 0,0 0 0,1 0 0,-1 0 0,1 0 0,0 0 0,-1 0 0,1 0 0,0-1 0,-1 1 0,1 0 0,0 0 0,0-1 0,0 1 0,0 0 0,0-1 0,0 1 0,0-1 0,0 1 0,0-1 0,0 0 0,0 1 0,0-1 0,2 0 0,-1 1 0,0-1 0,1 0 0,-1 0 0,1 0 0,-1-1 0,1 1 0,-1-1 0,0 1 0,1-1 0,-1 0 0,0 0 0,1 0 0,-1 0 0,0 0 0,0 0 0,0-1 0,0 1 0,3-4 0,-1 1 0,-1 0 0,1-1 0,-1 1 0,0-1 0,-1 0 0,5-9 0,-6 12 0,-1 0 0,1 1 0,-1-1 0,1 0 0,-1 0 0,1 0 0,-1 0 0,0 1 0,0-1 0,0 0 0,0 0 0,0 0 0,-1 0 0,1 1 0,-1-1 0,1 0 0,-1 0 0,1 0 0,-1 1 0,0-1 0,0 0 0,0 1 0,0-1 0,-2-2 0,2 4 0,0-1 0,0 0 0,0 1 0,-1-1 0,1 0 0,0 1 0,0 0 0,-1-1 0,1 1 0,0 0 0,-1-1 0,1 1 0,0 0 0,-1 0 0,1 0 0,0 0 0,-1 1 0,-1-1 0,2 0 0,-1 1 0,1-1 0,0 0 0,-1 0 0,1 0 0,-1 0 0,1 0 0,0-1 0,-1 1 0,1 0 0,-1-1 0,-1 0 0,3 0 0,0 1 0,0 0 0,0-1 0,0 1 0,1-1 0,-1 1 0,0 0 0,0-1 0,0 1 0,1 0 0,-1-1 0,0 1 0,1 0 0,-1-1 0,0 1 0,0 0 0,1-1 0,-1 1 0,1 0 0,-1 0 0,0 0 0,1-1 0,-1 1 0,0 0 0,1 0 0,-1 0 0,1 0 0,14-8 0,76-22 0,-79 27 0,10-4 0,-10 2 0,0 1 0,1 1 0,-1 0 0,1 1 0,0 0 0,-1 1 0,20 0 0,-29 2 0,0-1 0,-1 1 0,1 0 0,-1 0 0,1 0 0,-1 0 0,1 0 0,-1 1 0,0-1 0,0 1 0,1-1 0,-1 1 0,0 0 0,0 0 0,-1 0 0,1 0 0,0 0 0,-1 0 0,1 1 0,0 2 0,2 1 0,-2 1 0,1-1 0,-1 1 0,0 0 0,0 0 0,1 10 0,-4 2 0,1-9 0,1-10 0,0-1 0,0 1 0,0-1 0,0 1 0,-1-1 0,1 1 0,0-1 0,0 1 0,0-1 0,-1 0 0,1 1 0,0-1 0,0 0 0,0-1 0,0 2 0,-1 0 0,1-1 0,0 1 0,0 0 0,-1 0 0,1 0 0,0 0 0,0-1 0,-1 1 0,1 0 0,0 0 0,0 1 0,0-1 0,-1 0 0,1 0 0,0 0 0,0 0 0,-1 1 0,1-1 0,0 0 0,0 1 0,-1-1 0,1 1 0,0-1 0,0 1 0,22 15 0,-18-11 0,1-2 127,-1 1 0,0 0-1,0 1 1,-1-1 0,0 1 0,1 0 0,3 6-1,-7-9-329,0 0 1,0 0-1,0-1 0,0 1 0,-1 0 0,1 0 0,-1 1 0,1-1 1,-1 0-1,0 0 0,1 0 0,-1 0 0,0 0 0,0 0 0,-1 0 1,1 0-1,0 1 0,-1-1 0,1 0 0,-1 0 0,0 0 0,0 0 1,0-1-1,-1 4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47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15680,'0'0'1567,"57"-13"-1647,-35 9 8,-2 4-192,-7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47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1 134 11152,'0'0'2128,"52"-10"-1488,-7-3 8,20-3-80,13-7 0,13-1-64,-1 4 7,-3 2-135,-8 12 16,-10 2-160,-18 4 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49.3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295 143 7432,'0'0'4929,"-9"-4"-4361,1 1-377,0 0-1,0 0 1,-1 0 0,1 1-1,-1 0 1,1 1 0,-1 0-1,0 0 1,0 1 0,-16 2-1,11 1 116,0 1-1,1 1 1,0 1-1,0-1 0,0 2 1,0 0-1,1 1 1,0 0-1,1 0 1,0 2-1,-15 15 0,25-25-266,0 1-1,1 0 0,-1-1 0,0 1 0,0 0 0,1 0 0,-1 0 0,0 0 1,1 0-1,-1 0 0,1 0 0,-1 0 0,1 0 0,0 0 0,-1 0 1,1 0-1,0 0 0,0 0 0,0 0 0,-1 0 0,1 0 0,0 0 0,1 0 1,-1 0-1,0 1 0,0-1 0,0 0 0,1 0 0,-1 0 0,0 0 0,1 0 1,-1 0-1,1 0 0,-1 0 0,1 0 0,0-1 0,-1 1 0,1 0 0,0 0 1,0 0-1,-1-1 0,1 1 0,0 0 0,0-1 0,0 1 0,0-1 1,2 2-1,1 0 63,0 0 0,1-1 0,-1 1 0,1-1 0,-1 1-1,1-1 1,0-1 0,0 1 0,9-1 0,-3-1 71,-1 0-1,1-2 0,-1 1 1,1-1-1,-1-1 0,0 0 1,0 0-1,-1-1 0,1 0 1,-1 0-1,0-1 0,0-1 1,-1 1-1,0-2 0,0 1 1,-1-1-1,12-14 0,2 1 805,-16 40-329,-3-10-591,0 1 1,1-1-1,0 0 0,0-1 1,1 1-1,0 0 0,0-1 1,1 0-1,0 0 0,8 9 1,-11-14-30,1 0 1,0-1 0,-1 1 0,1-1 0,0 0-1,0 1 1,0-1 0,1-1 0,-1 1-1,0 0 1,1-1 0,-1 0 0,1 0-1,0 0 1,-1 0 0,1 0 0,0-1 0,-1 1-1,1-1 1,0 0 0,-1 0 0,1-1-1,0 1 1,0-1 0,-1 0 0,1 0 0,-1 0-1,7-3 1,2-1 39,0-2 0,-1 1-1,0-1 1,0-1 0,-1 0 0,0 0-1,0-1 1,0-1 0,-2 0 0,12-14-1,-6 3 123,-1-1 1,-1 0-1,-1 0 0,13-37 0,-21 49-64,-2 6 0,1-1-1,-1 2 0,1-1 0,0 0 0,-1 0 0,2 0 1,4-6-1,-7 10-109,0 0 0,1-1 0,-1 1 1,0 0-1,1 0 0,-1 0 0,0 0 1,1 0-1,-1-1 0,0 1 0,1 0 1,-1 0-1,0 0 0,1 0 0,-1 0 1,1 0-1,-1 0 0,0 0 0,1 0 1,-1 1-1,0-1 0,1 0 0,-1 0 1,0 0-1,1 0 0,-1 0 0,0 1 1,1-1-1,-1 0 0,0 0 0,1 0 1,-1 1-1,0-1 0,0 0 0,1 1 1,-1-1-1,0 0 0,0 0 0,0 1 1,1-1-1,-1 0 0,0 1 0,0-1 1,0 0-1,0 1 0,0 0 0,10 21 156,-8-16-104,4 9-3,0 0-1,-1 1 1,-1-1-1,0 1 1,-1 1-1,-1-1 1,0 0-1,-1 0 1,-1 1-1,-1-1 1,0 1-1,-4 18 1,4-33-56,1 0 1,-1-1 0,0 1 0,1-1 0,-1 1-1,0-1 1,0 1 0,0-1 0,0 1-1,0-1 1,-1 0 0,1 1 0,0-1-1,-1 0 1,1 0 0,-1 0 0,1 0 0,-1 0-1,1-1 1,-1 1 0,1 0 0,-1-1-1,0 1 1,0-1 0,1 1 0,-1-1 0,0 0-1,0 0 1,1 0 0,-1 0 0,-3 0-1,3 0 3,-1-1-1,1 1 0,-1 0 1,1-1-1,-1 0 0,1 1 0,0-1 1,-1 0-1,1 0 0,0 0 1,0-1-1,0 1 0,0 0 0,0-1 1,0 1-1,0-1 0,0 0 1,1 0-1,-1 0 0,1 1 0,-1-2 1,-1-2-1,3 4-10,-1 0 0,1 0 0,0 0 0,-1 1 0,1-1 0,0 0 0,0 0 0,0 0 0,-1 0 0,1 0 0,0 0 0,0 0 0,1 0 0,-1 0 0,0 0 0,0 0 0,0 0 0,1 1 0,-1-1 0,0 0 0,1 0 0,-1 0 0,1 0 0,-1 0 0,1 1 0,-1-1 0,1 0 0,-1 1 0,1-1 0,0 0 0,-1 1 0,1-1 0,0 1 0,0-1 0,0 1 0,-1-1 0,1 1 0,0-1 0,0 1 0,0 0 0,0 0 0,0-1 0,0 1 0,0 0 0,1 0 0,7-1 0,-1 0 0,1 0 0,18 1 0,-15 1 0,137 4 0,-146-5 80,1 1-1,-1 0 1,0 0-1,1 0 1,-1 0-1,0 0 1,0 1-1,0-1 1,0 1-1,0 0 1,3 2-1,14 13-4043,-19-15 2882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50.7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4 616 7024,'0'0'6016,"11"-11"-5427,0-1-415,5-4 185,-1 0 0,24-35 0,2-19 828,-4-1 0,33-89 1,-55 124-787,27-84 1300,-26 67 89,-101 359 369,73-261-1949,-63 199 361,58-200-400,-2 0 0,-2-2 0,-36 55 0,43-76-42,-1 0 86,14-18 1,5-10 113,146-174 426,14 10-112,-122 128-462,33-28 144,-63 60-249,1 1 0,0 1 0,0 0 0,20-9 0,-29 16-44,-1 1 8,0 0 1,0-1-1,-1 1 0,1 0 1,0 0-1,0 1 0,6-2 1,-9 4-27,1-1 0,-1 0-1,0 0 1,1 0 0,-1 1 0,0-1 0,0 0 0,0 0 0,0 0 0,0 1-1,0-1 1,0 0 0,0 0 0,-1 3 0,0-2 4,-2 17 88,-12 33-1,-1 11 29,15-56-93,0 1 0,0-1 0,1 1 0,0-1 0,0 1 0,3 13 0,-3-20-28,0 0-1,0 0 1,0 0-1,1-1 0,-1 1 1,0 0-1,0 0 0,1 0 1,-1 0-1,0 0 1,1 0-1,-1 0 0,1 0 1,0-1-1,-1 1 1,1 0-1,-1 0 0,1-1 1,0 1-1,0 0 0,-1-1 1,1 1-1,0-1 1,0 1-1,0-1 0,0 1 1,-1-1-1,1 0 0,0 1 1,0-1-1,0 0 1,0 0-1,0 0 0,0 0 1,0 0-1,0 0 1,0 0-1,0 0 0,0 0 1,0 0-1,0 0 0,1-1 1,1 0 25,-1 0 0,1 0 0,-1-1 0,0 1-1,1-1 1,-1 1 0,0-1 0,0 0 0,0 0 0,0 0 0,0 0 0,0 0 0,-1-1 0,3-2 0,-2 0 18,0-1 0,0 1 0,0 0 0,-1-1 0,1 1 0,-1-1 0,-1 1 0,1-1 0,-1 0 0,0 1 0,0-1 0,-1 0 0,1 1 0,-1-1 0,-1 1 0,1-1 0,-1 1 0,-2-6 0,4 10-51,0 0 1,1 0-1,-1 0 1,0 0-1,1 0 1,-1 1-1,0-1 1,1 0-1,-1 0 1,1 1-1,-1-1 1,1 0 0,0 1-1,-1-1 1,1 1-1,0-1 1,-1 0-1,1 1 1,0 0-1,0-1 1,-1 1-1,1-1 1,0 1-1,0 0 1,1-1-1,26-9 101,-13 7-106,0 1 0,0 0 0,0 1 0,1 0 0,20 2 0,-29 0 0,1 0 0,-1 0 0,0 1 0,0 0 0,0 0 0,0 1 0,0 0 0,0 0 0,0 1 0,-1 0 0,0 0 0,0 0 0,7 7 0,-1 1 0,0 1 0,-1 0 0,0 1 0,-2 1 0,1-1 0,-2 1 0,10 23 0,-17-37 0,-1-1 0,0 1 0,1-1 0,-1 1 0,1 0 0,-1-1 0,1 1 0,0-1 0,-1 1 0,1-1 0,-1 0 0,1 1 0,0-1 0,-1 1 0,1-1 0,0 0 0,0 0 0,-1 1 0,1-1 0,0 0 0,0 0 0,-1 0 0,1 0 0,0 0 0,0 0 0,-1 0 0,1 0 0,0 0 0,0 0 0,-1-1 0,1 1 0,0 0 0,0 0 0,-1-1 0,1 1 0,1-1 0,26-16 0,-8 2-3961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56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1095 6824,'0'0'5232,"9"-11"-4658,92-138 1406,102-236 2981,-159 278-263,-44 114-3709,-2 21-610,1 4-42,1-9-85,1 0 1,1 0-1,6 22 1,-6-34-141,1-1 1,0 0 0,1 0-1,0 0 1,0 0 0,1-1-1,1 1 1,10 13 0,-11-16-30,1-1 0,0 1 1,1-1-1,-1 0 0,1-1 0,0 0 1,1 0-1,9 5 0,-11-8-43,0 1-1,0-1 0,0 0 1,1-1-1,-1 1 0,0-2 1,1 1-1,-1 0 1,1-1-1,-1 0 0,1-1 1,6-1-1,-4 1 18,-1-2 0,1 1-1,0-1 1,-1-1 0,0 1 0,0-1 0,0-1-1,0 0 1,-1 0 0,1 0 0,-1-1 0,-1 0-1,1 0 1,5-8 0,-8 9-1,0 1 0,-1-1-1,0 0 1,0 1 0,0-1 0,-1-1 0,0 1 0,1 0-1,-2 0 1,1-1 0,-1 1 0,0-1 0,0 0 0,0 1 0,-1-1-1,0 0 1,0 1 0,-1-1 0,1 0 0,-1 1 0,0-1-1,-1 1 1,-2-9 0,3 12-28,1 1 0,-1-1 0,0 0-1,0 1 1,0-1 0,0 1 0,0-1 0,0 1 0,0-1-1,0 1 1,0 0 0,-1 0 0,1 0 0,-1 0 0,1 0-1,-1 0 1,1 0 0,-1 0 0,1 0 0,-1 1 0,0-1-1,1 0 1,-4 0 0,3 2-12,1-1 0,-1 0 0,0 0 0,0 1 1,1-1-1,-1 1 0,0-1 0,0 1 0,1 0 0,-1-1 0,1 1 0,-1 0 0,1 0 1,-1 0-1,1 0 0,0 1 0,-1-1 0,1 0 0,0 1 0,0-1 0,0 0 0,0 1 1,-2 2-1,-1 5-7,0-1 1,1 1 0,-1 0 0,2 0-1,-1 1 1,1-1 0,1 0 0,-1 1-1,2-1 1,-1 1 0,1-1 0,1 1-1,0-1 1,0 1 0,1-1 0,0 0-1,1 1 1,-1-1 0,2 0 0,0-1-1,0 1 1,0-1 0,1 1 0,0-1-1,10 11 1,-12-15-10,0-1 0,0 1 0,0-1 0,0 0 0,1 0 0,0 0 0,-1-1 0,1 1 0,0-1 0,0 0 0,0 0 0,1 0 0,-1 0 0,0-1 0,1 0 0,-1 0 0,1 0 0,-1 0 0,1-1 0,0 1 0,-1-1 0,1-1 0,-1 1 0,1-1 0,0 1 0,-1-1 0,7-3 0,1-1 0,-1-1 0,1 0 0,-1 0 0,-1-2 0,1 1 0,-1-1 0,16-17 0,-2-2 0,28-43 0,-32 42 0,-16 22 0,1 0 0,-1 0 0,1 1 0,0 0 0,1 0 0,-1 0 0,1 1 0,8-6 0,-11 9 0,1-1 0,-1 1 0,0 0 0,1 0 0,-1 0 0,1 0 0,-1 0 0,1 1 0,-1 0 0,1-1 0,-1 1 0,1 1 0,-1-1 0,1 0 0,-1 1 0,1 0 0,-1 0 0,6 2 0,24 14 0,-28-13 0,1-1 0,0 0 0,0 0 0,0 0 0,11 2 0,-11-4 0,-7-5 0,-10-4 0,10 8 0,-3-2 0,0 0 0,1 0 0,-1 1 0,0-1 0,0 1 0,-1 0 0,1 0 0,0 1 0,0-1 0,0 1 0,-1 0 0,1 0 0,0 0 0,0 1 0,0-1 0,-6 3 0,4-2 0,1 1 0,0-1 0,-1 1 0,1 1 0,0-1 0,0 1 0,0 0 0,0 0 0,1 0 0,-1 1 0,-7 7 0,10-8 0,-1 1 0,0-1 0,1 1 0,0-1 0,0 1 0,0 0 0,0 0 0,1 0 0,-1 0 0,1 0 0,0 0 0,0 1 0,0-1 0,1 0 0,0 0 0,0 1 0,0-1 0,0 0 0,1 1 0,-1-1 0,1 0 0,0 0 0,0 0 0,1 0 0,1 5 0,0-4 0,-1 0 0,1-1 0,0 1 0,1-1 0,-1 0 0,1 0 0,-1 0 0,1 0 0,0-1 0,1 1 0,-1-1 0,1 0 0,-1-1 0,1 1 0,0-1 0,0 0 0,0 0 0,0 0 0,8 1 0,-3-1 0,0-1 0,0-1 0,0 0 0,1 0 0,-1-1 0,0 0 0,0-1 0,0 0 0,0-1 0,-1 0 0,1 0 0,-1-1 0,17-9 0,4-5 0,-1-2 0,43-36 0,-55 42 0,-6 7 0,2-3 0,-16 16 0,0-1 0,0 1 0,1 0 0,-1 1 0,1-1 0,1 0 0,-2 10 0,2-12 0,0 0 0,1 0 0,0 1 0,0-1 0,0 0 0,0 0 0,1 0 0,0 1 0,0-1 0,0 0 0,0 0 0,0 0 0,5 7 0,-5-9 0,0-1 0,0 0 0,1 1 0,-1-1 0,1 0 0,-1 0 0,1 0 0,-1 0 0,1 0 0,0 0 0,-1 0 0,1 0 0,0-1 0,0 1 0,-1-1 0,1 1 0,0-1 0,0 0 0,0 1 0,0-1 0,0 0 0,0 0 0,-1-1 0,1 1 0,0 0 0,0-1 0,0 1 0,0-1 0,2-1 0,0 1 0,-1 0 0,1 0 0,-1-1 0,0 0 0,0 0 0,0 0 0,0 0 0,0 0 0,0-1 0,0 1 0,-1-1 0,1 1 0,-1-1 0,3-4 0,-4 4 0,0 0 0,0 0 0,0 0 0,0 0 0,-1 0 0,1 0 0,-1 0 0,0-1 0,0 1 0,0 0 0,0 0 0,-1 0 0,1 0 0,-1 0 0,0 0 0,0 0 0,0 0 0,0 0 0,0 0 0,-1 1 0,1-1 0,-1 0 0,0 1 0,0-1 0,-2-2 0,1 2 0,0-1 0,0 1 0,0 0 0,-1 0 0,1 1 0,-1-1 0,0 1 0,1 0 0,-1-1 0,0 2 0,0-1 0,-1 0 0,1 1 0,0 0 0,0 0 0,-1 0 0,-4 0 0,-22-4 0,126-12 0,18-1 0,-100 17 0,0 0 0,0 1 0,0 1 0,-1 0 0,1 1 0,22 5 0,-33-6 0,1 0 0,0 0 0,0 1 0,0-1 0,0 0 0,-1 1 0,1 0 0,-1 0 0,1 0 0,-1 0 0,0 0 0,0 0 0,0 0 0,0 1 0,0-1 0,0 1 0,0-1 0,-1 1 0,0 0 0,1 0 0,-1-1 0,0 1 0,0 0 0,-1 0 0,1 0 0,0 0 0,-1 6 0,0-1 0,0 0 0,-1 0 0,0 0 0,0 0 0,-1 0 0,0-1 0,0 1 0,-1-1 0,-5 12 0,5-13 0,2-9 0,5-10 0,25-59 0,-25 64 0,0 0 0,0 1 0,1-1 0,0 1 0,1 0 0,10-11 0,-15 18 0,-1-1 0,1 0 0,-1 1 0,1-1 0,0 1 0,-1 0 0,1-1 0,-1 1 0,1-1 0,0 1 0,0 0 0,-1-1 0,1 1 0,0 0 0,0 0 0,-1 0 0,1 0 0,0 0 0,0 0 0,-1 0 0,1 0 0,0 0 0,0 0 0,-1 0 0,1 0 0,0 0 0,0 1 0,-1-1 0,1 0 0,0 0 0,-1 1 0,1-1 0,0 1 0,-1-1 0,1 0 0,0 1 0,-1 0 0,1-1 0,-1 1 0,1-1 0,-1 1 0,1-1 0,-1 1 0,0 0 0,1-1 0,0 2 0,2 5 0,0-1 0,-1 1 0,1 0 0,1 8 0,-1-5 0,-2-7 0,-1-2 0,0 0 0,1 0 0,-1 0 0,0-1 0,0 1 0,1 0 0,-1 0 0,0-1 0,1 1 0,-1 0 0,1-1 0,-1 1 0,1-1 0,0 2 0,0-2 0,0 0 0,0 0 0,-1 0 0,1-1 0,0 1 0,-1 0 0,1 0 0,0-1 0,-1 1 0,1 0 0,0-1 0,-1 1 0,1-1 0,0 1 0,-1-1 0,1 1 0,-1-1 0,1 1 0,-1-1 0,1 0 0,20-19 0,33-24 0,-53 43 0,-1 1 0,1-1 0,0 1 0,0-1 0,0 1 0,0-1 0,0 1 0,0-1 0,0 1 0,0 0 0,-1-1 0,1 1 0,1 0 0,-1 0 0,0 0 0,0 0 0,0 0 0,0 0 0,0 0 0,0 0 0,0 0 0,0 0 0,0 1 0,1-1 0,-1 1 0,1 0 0,-1 0 0,0 0 0,1 1 0,-1-1 0,0 0 0,0 0 0,0 1 0,0-1 0,0 1 0,0-1 0,-1 1 0,2 1 0,1 5 0,-1 0 0,1 1 0,-2-1 0,3 15 0,-4-21 0,0 0 0,0 1 0,0-1 0,1 0 0,-1 0 0,1 1 0,0-1 0,0 0 0,0 0 0,0 0 0,0 0 0,0 0 0,0 0 0,0 0 0,3 1 0,-3-2 0,0-1 0,0 1 0,0-1 0,0 1 0,0-1 0,0 1 0,0-1 0,1 0 0,-1 0 0,0 0 0,0 0 0,0 1 0,1-2 0,-1 1 0,0 0 0,0 0 0,0 0 0,0 0 0,1-1 0,-1 1 0,0-1 0,0 1 0,0-1 0,0 1 0,0-1 0,0 0 0,0 1 0,0-1 0,0 0 0,1-1 0,13-11 0,0 0 0,-1-1 0,-1-1 0,0 0 0,-1 0 0,-1-1 0,0-1 0,-1 0 0,15-36 0,-13 23 0,-2-2 0,0 1 0,-2-2 0,-2 1 0,3-39 0,-7 56 0,1-32 0,-3 43 0,0 0 0,0 0 0,-1-1 0,0 1 0,1 0 0,-1 0 0,0 0 0,-2-4 0,2 8 0,1-1 0,0 1 0,0 0 0,0 0 0,0 0 0,0 0 0,-1 0 0,1-1 0,0 1 0,0 0 0,0 0 0,-1 0 0,1 0 0,0 0 0,0 0 0,0 0 0,-1 0 0,1 0 0,0 0 0,0 0 0,-1 0 0,1 0 0,0 0 0,0 0 0,0 0 0,-1 0 0,1 0 0,0 0 0,0 0 0,0 0 0,-1 0 0,1 0 0,0 0 0,0 0 0,0 0 0,-1 1 0,1-1 0,0 0 0,0 0 0,0 0 0,0 0 0,-1 1 0,1-1 0,0 0 0,0 0 0,0 0 0,0 0 0,0 1 0,0-1 0,0 0 0,0 0 0,0 1 0,-1-1 0,-6 13 0,-3 12 0,0 1 0,2 1 0,2-1 0,0 1 0,1 0 0,2 1 0,1-1 0,1 1 0,5 53 0,-3-76 0,0 0 0,0 1 0,0-1 0,1 0 0,0 0 0,0 0 0,4 9 0,-5-13 0,-1 0 0,1-1 0,-1 1 0,1 0 0,0 0 0,0 0 0,-1 0 0,1-1 0,0 1 0,0 0 0,0-1 0,0 1 0,0-1 0,0 1 0,0-1 0,0 1 0,0-1 0,0 0 0,0 1 0,0-1 0,0 0 0,0 0 0,0 0 0,0 0 0,1 0 0,-1 0 0,0 0 0,0 0 0,0 0 0,0-1 0,0 1 0,0 0 0,0-1 0,0 1 0,0-1 0,0 1 0,0-1 0,0 1 0,0-1 0,0 0 0,-1 1 0,1-1 0,0 0 0,0-1 0,5-2 0,-2-1 0,1 0 0,-1 0 0,1 0 0,-1 0 0,-1-1 0,1 0 0,3-7 0,0-4 0,8-30 0,-5 13 0,-9 33 0,-1 0 0,1 0 0,-1 0 0,1 0 0,0 0 0,0 0 0,-1 0 0,1 0 0,0 0 0,0 0 0,0 1 0,0-1 0,0 0 0,0 0 0,0 1 0,0-1 0,0 1 0,0-1 0,1 1 0,-1 0 0,1-1 0,30-3 0,-17 3 0,29-3 0,-31 4 0,-1-1 0,1-1 0,0 0 0,-1 0 0,24-9 0,-36 11 0,1-1 0,0 1 0,-1-1 0,1 1 0,0 0 0,-1 0 0,1-1 0,0 1 0,0 0 0,-1 0 0,1 0 0,0 0 0,0 0 0,0 0 0,-1 0 0,1 0 0,0 0 0,0 0 0,0 0 0,0 1 0,-1 0 0,0-1 0,0 1 0,0 0 0,1-1 0,-1 1 0,0 0 0,0-1 0,0 1 0,0 0 0,0-1 0,0 1 0,0 0 0,0-1 0,0 1 0,-1 0 0,1-1 0,0 1 0,0 0 0,-1 0 0,-4 19 0,-4 40 0,8-56 0,1-1 0,0 0 0,0 0 0,0 1 0,1-1 0,-1 0 0,1 0 0,-1 0 0,1 0 0,0 0 0,0 0 0,1 0 0,-1 0 0,3 5 0,-3-7 0,0 0 0,0 0 0,-1 0 0,1 0 0,0 0 0,0 0 0,0 0 0,1 0 0,-1 0 0,0 0 0,0-1 0,0 1 0,1 0 0,-1-1 0,0 1 0,1-1 0,-1 0 0,0 1 0,1-1 0,-1 0 0,0 0 0,1 0 0,-1 0 0,1 0 0,-1 0 0,1 0 0,-1 0 0,0 0 0,1-1 0,-1 1 0,0-1 0,3 0 0,10-7 0,0 0 0,-1-1 0,0-1 0,0 0 0,-1-1 0,12-12 0,10-9 0,-18 23 0,-15 9 0,-1 0 0,1-1 0,-1 1 0,1 0 0,-1-1 0,1 1 0,-1 0 0,1 0 0,0 0 0,-1 0 0,1 0 0,-1 0 0,1-1 0,-1 1 0,1 0 0,0 1 0,-1-1 0,1 0 0,-1 0 0,1 0 0,0 0 0,-1 0 0,1 1 0,-1-1 0,1 0 0,0 1 0,1 6 0,-1 1 0,1 0 0,-2 0 0,1 0 0,-1 0 0,0 0 0,-1 0 0,0 0 0,-2 10 0,-1 17 0,0-13 0,3-20 0,1 1 0,-1 0 0,1 0 0,-1 0 0,1 0 0,0 0 0,1 4 0,2-4 0,2-7 0,6-10 0,-9 12 0,8-12 0,12-24 0,-18 29 0,1 0 0,0 1 0,1 0 0,0 0 0,12-13 0,-18 20 0,0 1 0,1 0 0,-1-1 0,0 1 0,1-1 0,-1 1 0,1 0 0,-1-1 0,0 1 0,1 0 0,-1 0 0,1-1 0,-1 1 0,1 0 0,-1 0 0,1 0 0,-1-1 0,1 1 0,-1 0 0,1 0 0,0 0 0,-1 0 0,1 0 0,-1 0 0,1 0 0,-1 0 0,1 0 0,-1 1 0,1-1 0,-1 0 0,1 0 0,-1 0 0,1 1 0,-1-1 0,1 0 0,-1 0 0,1 1 0,-1-1 0,0 0 0,1 1 0,-1-1 0,0 0 0,1 1 0,-1-1 0,0 1 0,1-1 0,-1 1 0,0-1 0,0 1 0,1 0 0,1 3 0,-1 1 0,1 0 0,-1 0 0,1 7 0,-1-4 0,2 6 0,-2-8 0,1 0 0,-1 0 0,1 0 0,0 0 0,1-1 0,4 9 0,-6-12 0,1 0 0,-1 0 0,1-1 0,-1 1 0,1-1 0,0 1 0,0-1 0,0 0 0,0 1 0,0-1 0,0 0 0,0 0 0,0-1 0,0 1 0,0 0 0,0-1 0,1 1 0,-1-1 0,0 0 0,0 0 0,1 0 0,-1 0 0,3 0 0,12-2 0,1 0 0,-1-2 0,0 0 0,0-1 0,0 0 0,-1-2 0,0 0 0,0 0 0,-1-2 0,0 0 0,0-1 0,26-22 0,-11 9 0,-22 17 0,0 0 0,0 0 0,0-1 0,-1 0 0,0 0 0,0-1 0,5-8 0,-30 30 0,-15 16 0,19-16 0,0 1 0,1 0 0,0 1 0,1 0 0,1 1 0,-13 28 0,23-43 0,0 1 0,0-1 0,0 1 0,0-1 0,1 1 0,-1 0 0,1-1 0,0 1 0,-1 0 0,2 4 0,-1-7 0,0 0 0,0 1 0,0-1 0,0 1 0,0-1 0,0 0 0,0 1 0,1-1 0,-1 0 0,0 1 0,0-1 0,0 0 0,1 1 0,-1-1 0,0 0 0,1 1 0,-1-1 0,0 0 0,0 1 0,1-1 0,-1 0 0,0 0 0,1 0 0,-1 1 0,1-1 0,-1 0 0,2 0 0,-1 0 0,0 0 0,0 0 0,0 0 0,0-1 0,0 1 0,0 0 0,0 0 0,0-1 0,0 1 0,0-1 0,0 1 0,-1-1 0,1 1 0,1-2 0,4-2 0,-2-1 0,1 0 0,0 0 0,-1 0 0,6-8 0,-7 8 0,0 1 0,0-1 0,1 1 0,-1 0 0,1 0 0,0 1 0,1-1 0,6-4 0,-9 9 0,-1 0 0,0 0 0,1 0 0,-1 0 0,0 0 0,0 0 0,0 1 0,0-1 0,0 0 0,0 1 0,-1-1 0,2 3 0,1 0 0,4 7 0,-2-3 0,0 0 0,1 0 0,0-1 0,8 8 0,-12-13 0,0 0 0,1 0 0,-1 0 0,1-1 0,0 1 0,0-1 0,-1 1 0,1-1 0,0 0 0,0 0 0,0-1 0,0 1 0,0-1 0,0 1 0,0-1 0,0 0 0,5 0 0,1-2 0,-1 1 0,1-1 0,-1-1 0,1 0 0,-1 0 0,0-1 0,0 0 0,0 0 0,0 0 0,-1-1 0,0-1 0,0 1 0,0-1 0,10-12 0,4-7 0,-1 0 0,26-44 0,-40 60 0,5-11 0,0-1 0,0 0 0,-2-1 0,-1 0 0,-1 0 0,-1-1 0,0 1 0,-2-1 0,-1-1 0,1-25 0,-2 11 0,0 10 0,0-1 0,-2 1 0,-5-34 0,5 60 0,0-1 0,-1 1 0,1 0 0,-1 0 0,0-1 0,0 1 0,0 0 0,0 0 0,0 0 0,0 0 0,-2-2 0,3 3 0,-1 1 0,0 0 0,1-1 0,-1 1 0,1-1 0,-1 1 0,0 0 0,1 0 0,-1-1 0,0 1 0,1 0 0,-1 0 0,0 0 0,1 0 0,-1 0 0,0 0 0,1 0 0,-1 0 0,0 0 0,1 0 0,-1 0 0,0 0 0,1 1 0,-1-1 0,0 0 0,1 0 0,-1 1 0,1-1 0,-1 0 0,0 1 0,1-1 0,-1 1 0,1-1 0,-1 0 0,1 1 0,-1 0 0,-7 7 0,0 0 0,0 0 0,1 1 0,0 0 0,0 1 0,-7 15 0,3-4 0,1 0 0,-7 27 0,7-15 0,3 0 0,0 0 0,-3 59 0,13 104 0,-3-187 0,1-1 0,0 1 0,1-1 0,0 1 0,0-1 0,1 1 0,0-1 0,0 0 0,6 10 0,-9-18 0,1 1 0,-1-1 0,1 1 0,-1 0 0,1-1 0,-1 1 0,1-1 0,0 1 0,-1-1 0,1 0 0,0 1 0,-1-1 0,1 0 0,0 1 0,-1-1 0,1 0 0,0 0 0,0 0 0,-1 1 0,1-1 0,0 0 0,0 0 0,-1 0 0,1 0 0,0 0 0,0-1 0,-1 1 0,1 0 0,0 0 0,0 0 0,-1-1 0,1 1 0,0 0 0,-1-1 0,2 0 0,23-17 0,-24 18 0,13-13 0,0 0 0,0-1 0,-1 0 0,16-24 0,-14 11 0,-10 19 0,0-1 0,0 0 0,0 1 0,1 0 0,12-12 0,-18 20 0,1 0 0,-1 0 0,0-1 0,0 1 0,1 0 0,-1 0 0,0 0 0,1 0 0,-1 0 0,0 0 0,0 0 0,1 0 0,-1 0 0,0 0 0,1 0 0,-1 0 0,0 0 0,0 0 0,1 0 0,-1 0 0,0 0 0,1 0 0,-1 0 0,0 1 0,0-1 0,1 0 0,-1 0 0,0 0 0,0 0 0,1 1 0,-1-1 0,0 0 0,0 0 0,0 0 0,1 1 0,-1-1 0,0 0 0,0 0 0,0 1 0,0-1 0,0 0 0,1 0 0,-1 1 0,0-1 0,0 1 0,6 16 0,-6-15 0,11 50 0,-9-40 0,0 0 0,1 0 0,0 0 0,1-1 0,0 1 0,0-1 0,8 12 0,-12-22 0,1 0 0,0-1 0,-1 1 0,1 0 0,0 0 0,0 0 0,-1-1 0,1 1 0,0 0 0,0-1 0,0 1 0,0-1 0,0 1 0,0-1 0,0 0 0,0 1 0,0-1 0,0 0 0,2 1 0,0-1 0,0 0 0,-1-1 0,1 1 0,0 0 0,-1-1 0,1 1 0,-1-1 0,4-1 0,4-3 0,-1 1 0,1-2 0,9-6 0,-17 11 0,16-13 0,-1-1 0,-1 0 0,0-1 0,18-23 0,-23 26 0,-20 28 0,1 1 0,0 0 0,1 0 0,1 0 0,0 1 0,-5 31 0,10-42 0,1-1 0,-1 1 0,2-1 0,-1 1 0,1 5 0,-1-10 0,1 0 0,-1 0 0,0-1 0,0 1 0,1 0 0,-1-1 0,0 1 0,0 0 0,1-1 0,-1 1 0,1-1 0,-1 1 0,1 0 0,-1-1 0,1 1 0,-1-1 0,1 1 0,-1-1 0,2 1 0,-1-1 0,0 0 0,0 0 0,0 0 0,0 0 0,0 0 0,0 0 0,0 0 0,0 0 0,-1 0 0,1 0 0,0-1 0,0 1 0,0 0 0,0-1 0,0 1 0,0 0 0,-1-1 0,1 1 0,1-2 0,2-1 0,0 0 0,-1-1 0,1 1 0,-1-1 0,0 1 0,0-1 0,-1 0 0,1 0 0,-1-1 0,3-4 0,-2 1 0,0 0 0,0 0 0,-1 0 0,0 0 0,1-9 0,-3 13 0,0 0 0,0 1 0,0-1 0,0 0 0,0 0 0,-1 1 0,-1-6 0,1 7 0,0 0 0,1 0 0,-1 1 0,0-1 0,0 0 0,0 1 0,0-1 0,0 1 0,0-1 0,0 1 0,-1-1 0,1 1 0,0 0 0,-1 0 0,1 0 0,-3-2 0,3 3 0,1 0 0,-1 0 0,1 0 0,-1-1 0,0 1 0,1 0 0,-1-1 0,1 1 0,-1 0 0,1-1 0,-1 1 0,1 0 0,-1-1 0,1 1 0,-1-1 0,1 1 0,-1-1 0,1 1 0,0-1 0,-1 0 0,1 1 0,0-1 0,-1 0 0,2 0 0,-1 1 0,1 0 0,-1-1 0,0 1 0,1-1 0,-1 1 0,1 0 0,-1-1 0,1 1 0,-1 0 0,1 0 0,-1-1 0,1 1 0,-1 0 0,1 0 0,-1 0 0,1 0 0,-1 0 0,2 0 0,34-3 0,-11 3 0,-6-1 0,0 2 0,21 2 0,-35-2 0,1 0 0,0 1 0,-1-1 0,1 1 0,-1 0 0,0 1 0,1-1 0,-1 1 0,0 0 0,0 0 0,4 5 0,-6-6 0,-1 0 0,0 0 0,0 1 0,0-1 0,0 0 0,0 1 0,0 0 0,-1-1 0,1 1 0,-1 0 0,0 0 0,1 0 0,-1 0 0,-1 0 0,1 0 0,0 0 0,-1 0 0,0 0 0,1 0 0,-1 0 0,0 0 0,-1 6 0,0 2 0,0 5 0,1 15 0,0-31 0,0 0 0,0 0 0,0 0 0,0 0 0,0 0 0,0 0 0,0 1 0,0-1 0,0 0 0,0 0 0,0 0 0,1 0 0,-1 0 0,0 0 0,0 0 0,0 0 0,0 0 0,0 0 0,0 0 0,0 0 0,0 0 0,0 1 0,0-1 0,0 0 0,0 0 0,1 0 0,-1 0 0,0 0 0,0 0 0,0 0 0,0 0 0,0 0 0,0 0 0,0 0 0,0 0 0,0 0 0,1 0 0,-1 0 0,0 0 0,0 0 0,0 0 0,0 0 0,0 0 0,0 0 0,0-1 0,0 1 0,0 0 0,0 0 0,1 0 0,-1 0 0,0 0 0,0 0 0,0 0 0,0 0 0,0 0 0,0 0 0,0 0 0,0 0 0,0 0 0,0-1 0,0 1 0,0 0 0,0 0 0,0 0 0,0 0 0,0 0 0,0 0 0,6-9 0,-3 5 0,11-17 0,83-111 0,-92 125 0,11-11 0,-16 17 0,0 1 0,1 0 0,-1-1 0,1 1 0,-1 0 0,0-1 0,1 1 0,-1 0 0,1-1 0,-1 1 0,1 0 0,-1 0 0,1 0 0,-1 0 0,1-1 0,-1 1 0,1 0 0,-1 0 0,1 0 0,-1 0 0,1 0 0,-1 0 0,1 0 0,-1 0 0,1 0 0,-1 0 0,1 1 0,-1-1 0,1 0 0,-1 0 0,1 0 0,0 1 0,10 10 0,-1 0 0,0 0 0,-1 1 0,9 14 0,-6-8 0,18 20 0,-28-36 0,6 7 0,0-1 0,11 9 0,-17-15 0,1-1 0,0 1 0,-1 0 0,1-1 0,0 1 0,0-1 0,0 0 0,0 0 0,0 0 0,0 0 0,0-1 0,7 1 0,-10 1 0,-4 0 0,-8 3 0,-20 0 878,15-4-5823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57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96 15680,'0'0'4297,"8"-2"-4015,19-3 43,-20 3 124,-25 6-9,-12 1-252,0-1 0,1-2 0,-1 0 0,-1-2 0,-45-7 0,50 6-84,21 1-42,0 0 0,-1-1 0,1 1 0,0-1 1,0 0-1,0 0 0,-8-3 0,13 4-51,-1-1 0,1 1 0,0 0 0,0 0 0,0 0-1,0 0 1,0 0 0,-1 0 0,1-1 0,0 1 0,0 0 0,0 0 0,0 0 0,0 0 0,0-1 0,0 1-1,-1 0 1,1 0 0,0 0 0,0-1 0,0 1 0,0 0 0,0 0 0,0 0 0,0-1 0,0 1 0,0 0 0,0 0-1,0 0 1,0-1 0,0 1 0,0 0 0,1 0 0,-1 0 0,0 0 0,0-1 0,0 1 0,0 0 0,0 0-1,0 0 1,0 0 0,1-1 0,-1 1 0,0 0 0,0 0 0,0 0 0,0 0 0,0 0 0,1 0 0,-1-1 0,0 1-1,0 0 1,0 0 0,1 0 0,-1 0 0,0 0 0,13-7 275,13-1 69,1 1 0,44-5-1,-35 6-118,202-27 1766,-222 31-1767,-10 1-98,-1 0-1,1 0 1,-1 1-1,1 0 1,-1 0-1,1 0 1,-1 0-1,1 1 1,-1 0-1,9 2 0,-13-2-126,-1-1-1,0 0 1,1 0-1,-1 0 0,0 0 1,1 1-1,-1-1 1,0 0-1,1 0 0,-1 1 1,0-1-1,0 0 1,1 1-1,-1-1 0,0 0 1,0 1-1,0-1 1,1 0-1,-1 1 0,0-1 1,0 0-1,0 1 1,0-1-1,0 1 0,0-1 1,0 0-1,0 1 1,0-1-1,0 1 0,0-1 1,0 0-1,0 1 1,0-1-1,0 1 0,0-1 1,0 0-1,-1 1 1,1-1-1,0 0 0,0 1 1,0-1-1,-1 0 0,1 1 1,0-1-1,-16 15-66,-7-1-3716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0:57.2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17583,'0'0'3536,"65"-36"-3440,-40 32 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3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7136,'0'0'9397,"-2"11"-8657,-17 187 2148,17-159-2283,1 25 1969,-21 126 0,20-181-2108,1-7-259,0 0-1,0 0 0,1 0 1,-1 0-1,1 1 0,0-1 0,-1 0 1,1 0-1,0 4 0,1-7-213,0 1 1,0-1-1,1 0 0,-1 1 0,-1-1 1,1 0-1,0 0 0,0 0 0,0 0 1,0 0-1,0 0 0,-1 0 0,1 0 1,0 0-1,0-2 0,6-9-671,-1-1 0,-1-1-1,6-16 1,-8 22-1379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4.0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10656,'0'0'7527,"9"-7"-6912,-2 1-452,-2 2-57,0 0 0,0 0 0,0 0 0,0 1 0,1 0 0,0 0 1,-1 0-1,1 1 0,10-3 0,29-4 837,1 2 0,65-1 1,96 9 910,-175 0-1578,-6 0-63,11 0 405,60-5 0,16-1 1805,-107 5-2102,-5 0-488,1-1 0,-1 0 0,1 0 0,-1 0 0,0 0 0,1 0 0,-1 0 0,0 0 0,1 0 0,-1 0-1,0 0 1,0-1 0,0 1 0,0-1 0,-1 1 0,1-1 0,0 1 0,0-2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44.6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308 760 9944,'0'0'8730,"-5"-9"-8173,1 0-414,3 6-98,0-1 0,-1 1 0,1 0 0,-1 0 0,0-1 0,0 1 0,0 0 1,0 1-1,0-1 0,-1 0 0,0 1 0,1-1 0,-1 1 0,0 0 0,0 0 0,0 0 0,-5-3 0,-2 3 65,1-1 1,-1 1-1,1 1 0,-1 0 1,0 0-1,0 1 0,0 0 1,1 1-1,-1 0 1,0 0-1,0 1 0,1 0 1,0 1-1,-1 0 1,1 1-1,0 0 0,0 0 1,1 1-1,-1 0 1,1 0-1,0 1 0,0 0 1,1 1-1,-13 13 1,18-17-66,1-1 0,0 0 0,-1 0 0,1 0 0,0 1 1,0-1-1,0 0 0,0 1 0,1-1 0,-1 1 0,1-1 0,-1 1 1,1-1-1,0 1 0,0-1 0,0 1 0,0 0 0,1-1 0,0 3 1,0-1 8,0-1 0,1 1 1,-1-1-1,1 0 1,0 1-1,0-1 1,1 0-1,-1 0 1,0 0-1,1-1 1,5 5-1,-1-1 53,1-1 0,0 1-1,0-2 1,1 1 0,-1-1 0,1 0-1,0-1 1,19 5 0,-18-7 26,-1 0 1,1 0-1,0-1 1,0 0-1,0 0 1,-1-2-1,1 1 1,0-1-1,-1 0 1,13-5-1,-17 5-7,-1 0-1,1 0 1,-1 0 0,0-1-1,1 1 1,-1-1-1,0 0 1,-1 0 0,1-1-1,0 1 1,-1-1 0,0 0-1,0 1 1,0-2-1,0 1 1,-1 0 0,0 0-1,0-1 1,0 1 0,0-1-1,1-7 1,-2 11-68,-1 0 0,0 0 0,0 0 0,0-1 1,0 1-1,0 0 0,-1 0 0,1 0 0,0 0 0,0-1 0,-1 1 1,1 0-1,-1 0 0,1 0 0,-1 0 0,1 0 0,-1 0 1,0 0-1,1 0 0,-1 0 0,-1-1 0,2 2-38,0-1-1,-1 1 1,1 0-1,0 0 1,0 0-1,0 0 1,0 0-1,-1 0 1,1-1-1,0 1 1,0 0-1,0 0 0,-1 0 1,1 0-1,0 0 1,0 0-1,0 0 1,-1 0-1,1 0 1,0 0-1,0 0 1,0 0-1,-1 0 1,1 0-1,0 0 1,0 0-1,-1 0 1,1 0-1,0 1 1,0-1-1,0 0 1,0 0-1,-1 0 1,1 0-1,-2 14 406,2-12-419,0-1 0,1 0 0,-1 0-1,0 1 1,1-1 0,-1 0 0,0 0 0,1 0-1,0 1 1,-1-1 0,1 0 0,0 0-1,-1 0 1,1 0 0,0 0 0,0 0 0,0-1-1,0 1 1,0 0 0,0 0 0,0 0-1,0-1 1,0 1 0,0-1 0,0 1 0,1-1-1,-1 1 1,0-1 0,0 0 0,0 0-1,1 1 1,-1-1 0,0 0 0,1 0 0,-1 0-1,0 0 1,0 0 0,1-1 0,-1 1-1,2-1 1,4-1 3,0 1-1,-1-2 1,1 1-1,-1-1 0,0 0 1,10-6-1,2-4 20,-1-1-1,0-1 0,-1 0 0,-1-1 0,0-1 1,19-28-1,65-119 162,-88 145-186,-10 16-3,221-423 0,-198 379 0,-34 72 0,0 0 0,-9 40 0,13-40 0,-183 639 0,65-268 0,96-320 0,-4-1 0,-4-1 0,-44 69 0,60-112 0,-36 41 0,47-62 0,0 0 0,0-1 0,-1-1 0,0 1 0,-1-2 0,0 1 0,-19 9 0,29-17 0,0 1 0,0-1 0,0 0 0,0 1 0,1-1 0,-1 0 0,0 1 0,0-1 0,0 0 0,0 0 0,0 0 0,0 0 0,0 0 0,1 0 0,-1 0 0,0 0 0,0 0 0,0 0 0,0-1 0,0 1 0,0 0 0,0-1 0,1 1 0,-1 0 0,0-1 0,0 1 0,0-1 0,-1-1 0,1 1 0,1-1 0,-1 0 0,0 1 0,0-1 0,1 0 0,-1 1 0,0-1 0,1 0 0,0 0 0,-1 0 0,1 1 0,0-1 0,0-3 0,1-16 0,0 0 0,2-1 0,0 1 0,1 0 0,13-38 0,-4 24 0,1 1 0,32-55 0,-31 63 0,1 1 0,1 1 0,2 0 0,0 1 0,35-31 0,-46 47 0,0 0 0,0 1 0,1 0 0,0 1 0,0-1 0,0 2 0,1 0 0,0 0 0,0 0 0,0 1 0,0 1 0,0 0 0,1 0 0,-1 1 0,1 0 0,-1 1 0,0 0 0,1 1 0,12 2 0,-1 2 283,-1 0 1,37 16-1,-49-17-1240,-1 0 0,1 1 0,-1 0 0,12 8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1.1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34 219 7232,'0'0'13663,"-6"-7"-13176,-19-24-38,25 31-394,0 0 0,-1 0 0,1 0 0,0-1 0,0 1 0,0 0 0,0 0 0,-1 0 0,1-1 0,0 1 0,0 0 0,0 0 0,0-1 0,0 1-1,0 0 1,0 0 0,0-1 0,0 1 0,0 0 0,0 0 0,0-1 0,0 1 0,0 0 0,0 0 0,0-1 0,0 1 0,0 0 0,0 0 0,0-1 0,0 1 0,0 0-1,0 0 1,0-1 0,1 1 0,-1 0 0,0 0 0,0 0 0,0-1 0,0 1 0,1 0 0,-1 0 0,0 0 0,0-1 0,1 1 0,-1 0 0,0 0 0,1 0 0,12-4-73,-11 4 226,42-9 471,67-6 0,49 8 179,-50 2-275,-56 3-322,74-7 466,-87 4-67,71 2 0,-87 3-322,7-6 309,-32 6-539,-16 0 155,-1 2-211,-1-1 0,1 0-1,-1-2 1,0 0 0,1 0 0,-1-2 0,-19-5 0,2-2 115,1-2 1,-52-25-1,76 33-88,0 1 0,-16-4 0,-2-1 84,16-1 58,6 3-127,8 8-89,-1-1-5,0 0 0,-1-1 0,1 1 0,0 0 0,0-1 0,0 1 0,-1-1 0,1 1 0,0-1 0,0 0 0,0 1 0,0-1 0,0 0 0,0 1 0,1-1 0,190 25 0,-126-12 0,33 6 0,-85-17 0,-1 0 0,21 7 0,-34-9 0,0 0 0,0 0 0,1 0 0,-1 0 0,0 1 0,0-1 0,0 0 0,1 0 0,-1 0 0,0 1 0,0-1 0,0 0 0,0 0 0,0 0 0,0 1 0,1-1 0,-1 0 0,0 0 0,0 1 0,0-1 0,0 0 0,0 0 0,0 1 0,0-1 0,0 0 0,0 0 0,0 0 0,0 1 0,0-1 0,0 0 0,0 0 0,0 1 0,-1-1 0,1 0 0,0 0 0,0 1 0,0-1 0,0 0 0,0 0 0,0 0 0,-1 1 0,1-1 0,-9 12 0,9-11 0,-13 13 0,-1-1 0,0 0 0,-1-1 0,-1 0 0,1-1 0,-2-1 0,-26 12 0,35-17 0,-1 0 0,0 0 0,-12 11 0,18-13 0,-1 0 0,1 0 0,0 1 0,0-1 0,0 1 0,0 0 0,0 0 0,1 0 0,-4 8 0,5-9 40,1 0 1,0 0-1,0-1 0,-1 1 1,2 0-1,-1 0 0,0 0 1,0-1-1,1 1 1,0 0-1,0 0 0,-1-1 1,1 1-1,1 0 0,0 2 1,21 30-5566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2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5920,'0'0'14474,"4"10"-13917,1 0-402,0 1-1,-2-1 1,1 1-1,-1 0 1,-1 0-1,3 19 1,12 173 2669,-16-191-2352,-1 1 0,0 0 0,0 0 0,-3 13 0,3-24-302,0 0 0,0-1 0,0 1 0,0 0 0,1 0 0,-1 0 0,1 0 1,-1 0-1,1 0 0,0-1 0,0 1 0,1 2 0,2 7-978,-1-1-3393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2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10752,'0'0'4468,"9"-3"-3936,6-2-373,14-6 1197,36-8 0,-48 17-739,0 1-1,0 1 0,0 0 0,0 1 0,0 1 1,28 6-1,8 1 66,20-2 457,140-5 0,72-26 580,-1 13 1840,-295 20-3031,-29 17-1525,27-17-2871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5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8032,'0'0'14513,"9"1"-14169,17 2 136,50-3 0,39-6 538,-108 6-958,3-1 29,11-1 259,1 1 0,-1 1 0,25 4 1,-32-4-113,-12 0-166,1 0 0,-1 0 0,0 0 0,1 0 0,-1 1 0,0-1 0,0 1 0,1-1 0,3 3 0,-6-3-49,1 0 0,-1 0 0,1 1 0,-1-1 0,0 0 1,1 0-1,-1 1 0,1-1 0,-1 0 0,1 0 0,-1 0 1,1 0-1,-1 0 0,1 0 0,-1 0 0,1 0 1,-1 0-1,0 0 0,1 0 0,-1 0 0,2 0 0,-2 0-21,0 0 0,0 0 0,0 0-1,0 0 1,0 0 0,0 0 0,1 0-1,-1-1 1,0 1 0,0 0 0,0 0-1,0 0 1,0 1 0,0-1 0,1 0 0,-1 0-1,0 0 1,0 0 0,0 0 0,0 0-1,0 0 1,0 0 0,0 0 0,1 0-1,-1 0 1,0 0 0,0 0 0,0 0-1,0 0 1,0 0 0,0 1 0,0-1-1,0 0 1,0 0 0,0 0 0,0 0-1,0 0 1,1 0 0,-1 0 0,0 1-1,0-1 1,0 0 0,0 0 0,0 0-1,0 0 1,0 0 0,0 0 0,0 1-1,0-1 1,0 0 0,0 0 0,0 0-1,0 0 1,0 0 0,0 0 0,-1 0-1,1 1 1,0-1 0,0 0 0,0 0-1,0 0 1,-1-1-879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5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13464,'0'0'2136,"10"-1"-1752,80-16 304,121-17 1382,-95 15-379,12-1 379,-126 20-2135,46-5 757,-30 3-3469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0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8032,'0'0'12135,"8"10"-11548,2 3-380,-5-8-94,0 1 1,0 1 0,-1-1 0,0 0 0,-1 1 0,1 0-1,4 13 1,0 7 762,-2 0 0,7 52 0,-4-17 870,-8-55-1429,0-1 1,-1 1 0,0-1 0,-1 1 0,-1 10 0,0-12-436,2 1 0,-1-1 0,0 1 0,1 0 0,0 0 0,1-1 0,-1 1 0,3 7 0,6 11-1040,-6-17-2209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46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56 5016,'0'0'11695,"-9"0"-11139,-2 2-279,-31 0 2157,44-5-1925,1 0-1,0-1 1,-1 1-1,1 0 1,0 0-1,1 0 1,-1 1-1,0-1 1,6-2-1,-2 2-264,1 1 0,-1 0 0,1 1 0,0-1-1,8 1 1,17-3 144,-5-1-199,1 1 1,-1 1-1,1 2 1,0 1-1,-1 2 1,1 0-1,-1 2 1,43 11-1,-52-9-75,0-1 0,0-1 0,0-1 0,1 0 0,-1-2 0,21 0-1,3-3 167,-34 3-182,0-1 0,1-1 0,-1 0-1,1 0 1,9-3 0,-15 3-90,-1 0 1,1 0-1,-1 0 0,1-1 1,-1 1-1,1-1 0,-1 0 1,0 0-1,0 0 0,0 0 1,4-5-1,-6 7-146,-1 0 1,0 0-1,0 0 1,0 0-1,0 0 0,1 0 1,-1 0-1,0 0 1,0 0-1,0 0 0,1 0 1,-1 0-1,0 0 1,0 1-1,0-1 0,0 0 1,0 0-1,1 0 1,-1 0-1,0 0 0,0 1-274,0-1 274,0 0 0,1 0 1,-1 0-1,0 0 1,0 0-1,0 1 0,0-1 1,0 0-1,0 0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46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6928,'0'0'9217,"-5"12"-8632,-16 38-18,18-40-334,1-1-1,-1 1 1,2 0 0,-1 0 0,1 0 0,1 0 0,1 16 0,-1-4 137,-1 45 792,2 61 620,15-18 679,-16-108-2371,0 0 0,1-1 0,-1 1 0,0 0 0,1 0-1,-1-1 1,1 1 0,-1 0 0,1-1 0,0 1 0,0-1 0,0 1-1,0-1 1,0 1 0,0-1 0,0 0 0,2 3 0,-1-4-95,-1 1 0,0-1 1,0 0-1,1 1 0,-1-1 1,0 0-1,0 0 0,1 0 1,-1 0-1,0 0 0,0 0 1,1 0-1,-1-1 0,0 1 1,0 0-1,0-1 0,1 1 1,-1-1-1,0 1 0,0-1 1,0 1-1,0-1 0,2-1 1,10-7-3632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47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8840,'0'0'6794,"10"-5"-6180,15-6-195,1 1 1,0 2-1,40-8 1,5 5 997,109-4 1,-166 16-1007,0 1 1,-1 0-1,1 0 1,-1 2-1,23 8 1,-29-10-65,3 4 941,-9-5-1215,0 0-1,0-1 1,-1 1 0,1 0-1,0-1 1,0 1-1,0 0 1,1-1 0,-1 1-1,0-1 1,0 0-1,0 1 1,0-1 0,0 0-1,0 0 1,1 1-1,-1-1 1,1 0 0,-1-1-192,-1 1 1,1 0-1,0 0 1,-1-1-1,1 1 0,0 0 1,-1 0-1,1 0 1,0 0-1,0 0 1,-1 0-1,1 0 1,0 0-1,-1 0 1,1 0-1,0 0 1,-1 0-1,2 1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1:48.1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8336,'0'0'5584,"-4"9"-5084,-32 64 546,32-65-798,0 0 0,1 0-1,0 0 1,0 1 0,1-1 0,0 1-1,-1 14 1,3-20-155,-1-1 1,1 1-1,0 0 0,1-1 1,-1 1-1,1 0 1,-1-1-1,1 1 0,0 0 1,-1-1-1,1 1 0,1-1 1,-1 0-1,0 1 0,1-1 1,-1 0-1,1 0 0,-1 0 1,1 0-1,0 0 0,0 0 1,0 0-1,0-1 1,1 1-1,-1-1 0,0 1 1,0-1-1,1 0 0,3 2 1,0-2 22,0 1 0,1-1 1,-1 0-1,0 0 0,1-1 1,-1 1-1,0-1 1,1-1-1,-1 1 0,0-1 1,1-1-1,-1 1 0,0-1 1,0 0-1,7-3 0,1-2 88,0 0 0,0-1-1,-1 0 1,0-1 0,13-12 0,-25 20-182,0 0 0,0 0 0,0 0 0,0 0 0,0 0 0,0 0 0,0 0 0,-1-1 0,1 1 0,0 0 0,-1-1 0,1 1 0,-1 0 0,1-1 0,-1 1 0,0-1 1,1 1-1,-1-1 0,0 1 0,0 0 0,0-3 0,-1 1 9,0 0 1,1 1-1,-1-1 1,0 0-1,0 1 1,-1-1-1,1 1 1,0-1-1,-1 1 1,-3-4-1,1 1 18,0 0 0,-1 1 0,1 0 0,-1 0 0,0 1 0,0-1 0,0 1 0,-1 0 0,1 0 0,-8-2 0,-2 1 107,0 0 0,-22-1 1,33 4-112,0 1 0,0 0 0,0 0 0,0 0 0,0 0 0,0 1 0,0 0 0,0 0 0,1 0 0,-1 0 0,0 0 0,0 1 0,1-1 0,-1 1 0,-3 3 1,6-5-42,0 1 1,1-1 0,-1 1 0,0 0 0,0 0 0,1-1 0,-1 1 0,1 0 0,-1 0 0,0 0-1,1-1 1,0 1 0,-1 0 0,1 0 0,-1 0 0,1 0 0,0 0 0,0 0 0,0 0 0,-1 0 0,1 0-1,0 0 1,0 0 0,0 0 0,1 0 0,-1 0 0,0 0 0,0 0 0,0 0 0,1 0 0,-1 0-1,0 0 1,1 0 0,-1 0 0,1 0 0,-1-1 0,2 2 0,1 2-46,0-1 0,1 1 0,-1-1 0,1 0 0,0-1 0,-1 1 0,8 3 0,10 4-330,29 10 0,-26-12-2636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2:46.4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1006 13056,'0'0'3506,"6"-12"-2531,49-136 2303,18-29-749,-37 97-1711,11-36 267,34-76 410,-63 157-1132,1 0-1,1 1 1,29-36-1,-25 42 466,39-40-1,-62 67-781,0 0 0,0 1 0,0-1 0,0 0 0,0 0 0,0 0 0,1 1 0,-1-1 0,0 0-1,0 1 1,0-1 0,1 1 0,-1 0 0,0-1 0,1 1 0,1 0 0,-2 0-10,0 0-1,0 0 1,-1 1 0,1-1 0,0 0-1,0 0 1,-1 1 0,1-1-1,0 1 1,-1-1 0,1 1-1,0-1 1,-1 1 0,1-1-1,-1 1 1,1 0 0,-1-1 0,1 1-1,-1 0 1,1 1 0,1 2 64,0 1 0,-1 0 0,1-1 0,-1 1 0,-1 0 0,1 0 0,0 0 0,-1 6 0,-2 27-9,-1-1 1,-2 1-1,-11 43 0,-39 109 25,45-163-116,-1 0 0,-18 30 0,-2 4 0,29-53 0,4-8 0,12-11 0,-8 6 0,202-207 0,-79 75 0,-110 118 0,38-35 0,-57 54 0,0 0 0,0-1 0,1 1 0,-1 0 0,0 0 0,0-1 0,0 1 0,1 0 0,-1 0 0,0 0 0,1 0 0,-1-1 0,0 1 0,0 0 0,1 0 0,-1 0 0,0 0 0,1 0 0,-1 0 0,0 0 0,1 0 0,-1 0 0,0 0 0,1 0 0,-1 0 0,0 0 0,0 0 0,1 0 0,-1 0 0,0 0 0,1 1 0,2 9 0,-8 25 0,4-25 0,-56 257 0,33-170 0,-15 126 0,34-169 0,2 102 0,4-139 0,1 0 0,0 1 0,1-1 0,1 0 0,1-1 0,0 1 0,1-1 0,1 0 0,1 0 0,9 14 0,-15-26 27,1 0 1,0-1-1,-1 0 0,1 0 1,1 0-1,-1 0 0,0 0 1,1 0-1,-1-1 0,1 0 1,0 1-1,0-1 0,0-1 1,0 1-1,0-1 0,0 1 0,5 0 1,-2-2 21,1 1 0,-1-1 0,0 0 1,0 0-1,0-1 0,0 0 0,0-1 0,0 1 0,10-5 1,4-2-1034,0-2 0,0-1 1,-1 0-1,30-23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2:00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40 121 4816,'0'0'6193,"-1"-8"-5804,-3-26 3,6 18 791,-2 16-1150,0 0 0,0 0 0,0 0 0,0 0 0,0 0 0,0 0 0,0 0 0,0 0 0,0 0 0,0 0 0,0 0 0,0 0 0,-1 0 0,1 0 0,0 0 0,0 0 0,0 0 0,0 0 0,0 0 0,0 0 0,0 0 0,0 0 0,0 0 0,0 0 0,0 0 0,0 0 0,0 0 0,0 0 0,0-1 0,0 1 0,0 0 0,0 0 0,0 0 0,0 0 0,0 0 0,0 0 0,0 0 0,0 0 0,0 0 0,0 0 0,0 0 0,0 0 0,0 0 0,0 0 0,0 0 0,0 0 0,0 0 0,0 0 0,0-1 0,0 1 0,0 0 0,0 0 0,0 0 0,0 0 0,0 0 0,0 0 0,-1-3 521,0-1-1,0 1 1,0-1-1,-1 1 0,1 0 1,-1-1-1,0 1 1,0 0-1,0 0 1,-3-3-1,-9-16 784,13 29-551,1 0 0,-1-1-1,3 15 1,1 10-423,0-8-92,0 0 0,7 24 0,1-2 715,7 71 0,-12-84-439,-3-20-119,-1-1 0,0 19-1,1-12 621,0-12-5714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2:00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4 103 6224,'0'0'11935,"-1"-8"-11343,-1-25-29,2 32-486,0 0 1,0 0-1,0 1 1,0-1-1,0 0 1,0 0-1,0 0 0,0 0 1,1 1-1,-1-1 1,0 0-1,1 0 0,-1 0 1,0 1-1,1-1 1,-1 0-1,1 1 0,-1-1 1,1 0-1,-1 1 1,1-1-1,0 1 1,-1-1-1,1 0 0,0 1 1,-1 0-1,1-1 1,0 1-1,0-1 0,0 1 1,0 0-1,2-2 555,3 0-381,-1 0 0,0 0 0,0 1 0,1 0 0,10-2 0,-5 1-59,36-6 332,1 2 0,-1 3 1,53 1-1,25-1 633,-36-1 1011,-89 4-2130,1 0-1,-1 0 1,1 0 0,-1 1-1,0-1 1,1 0-1,-1 0 1,1 0 0,-1 0-1,1 0 1,-1 1 0,1-1-1,-1 0 1,0 0-1,1 1 1,-1-1 0,1 0-1,-1 1 1,0-1 0,1 0-1,-1 1 1,1 0-1,8 5-158,1-2-3869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2:02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61 6128,'0'0'17517,"-2"-8"-17075,0-1-297,1 5-43,-1 1-1,2-1 1,-1 1-1,0-1 1,1 0 0,-1-6-1,0 0 1551,-1 8-119,-6 12 414,2-2-1974,0 3 168,-1-1 0,2 1 0,0 0 0,0 1 0,1-1 0,1 1 0,-3 12 0,-1 2 86,-4 12 44,2 0 0,2 0 1,1 1-1,0 39 0,3-43-271,-2 18 0,5-49 0,0-1 0,1 1 0,-1 0 0,1-1 0,-1 1 0,1 0 0,0-1 0,1 1 0,-1-1 0,4 7 0,-3-8 0,0 0 0,0 0 0,1 0 0,-1 0 0,1-1 0,-1 1 0,1-1 0,-1 0 0,1 0 0,0 0 0,-1 0 0,1 0 0,0 0 0,0-1 0,0 1 0,0-1 0,0 0 0,4 0 0,9 0 0,30-4 0,-44 4 0,86-17 0,-28 4 0,91-18 0,-136 25 0,-10 1 0,-5 5 0,0 0 0,0 0 0,0 0 0,0 0 0,0 0 0,0 0 0,0-1 0,0 1 0,0 0 0,0 0 0,0 0 0,0 0 0,0 0 0,0 0 0,0-1 0,0 1 0,0 0 0,0 0 0,0 0 0,-1 0 0,1 0 0,0 0 0,0 0 0,0-1 0,0 1 0,0 0 0,0 0 0,0 0 0,0 0 0,-1 0 0,1 0 0,0 0 0,0 0 0,0 0 0,0 0 0,0 0 0,0 0 0,-1 0 0,1 0 0,0 0 0,0 0 0,-1 0 0,0 0 0,0 0 0,0 0 0,0 0 0,0 1 0,0-1 0,0 0 0,0 1 0,0-1 0,0 1 0,0-1 0,0 1 0,0-1 0,0 1 0,0 0 0,0 0 0,-2 1 0,-9 6-4081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2:02.7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47 8240,'0'0'2288,"-8"-1"-2008,-5 0-111,-4-1 96,8 1 3230,96-2-1359,93-16 1,40 3 735,-133 12-1497,-40 5-279,-44-1-977,0 0-1,-1 1 1,1-1 0,0 1 0,0 0 0,-1 0 0,1-1-1,-1 2 1,1-1 0,-1 0 0,1 0 0,-1 1 0,1 0-1,2 2 1,-5-3-60,0 0-1,1 0 0,-1 0 1,0 0-1,1 0 1,-1 0-1,0 1 1,0-1-1,0 0 0,0 0 1,0 0-1,0 0 1,-1 0-1,1 0 1,0 1-1,-1-1 0,1 0 1,0 0-1,-1 0 1,0 1-1,-3 8 11,-2 24-217,4-17-3258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2:03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8136,'0'0'7076,"12"-4"-6527,12-3-199,0 1-1,39-4 1,131-13 1395,-59 6-463,-93 12-883,110-7 1175,1 10 574,-129 6-1454,-24-3-655,1-1-1,-1 0 0,1 0 1,0 0-1,-1 0 1,1 1-1,-1-1 1,0 0-1,1 1 1,-1-1-1,1 0 0,-1 1 1,1-1-1,-1 0 1,0 1-1,1-1 1,-1 1-1,0-1 0,1 1 1,-1-1-1,0 1 1,0-1-1,0 1 1,1-1-1,-1 1 1,0-1-1,0 1 0,0-1 1,0 1-1,0-1 1,0 1-1,0 0 1,0-1-1,0 1 0,0-1 1,0 1-1,0-1 1,-1 2-1,-9 35 173,10-15-4294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2:08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24 122 5320,'0'0'4344,"1"-7"-3992,2-25 12,-2 30-216,-1-1 1,0 1 0,0 0-1,0-1 1,0 1-1,-1-1 1,0-2 0,0-5 820,-4-24 3590,-2 23-2621,5 5-1311,4 8 185,-2-1-630,0 0 0,0 0-1,0 0 1,0 0 0,0 0 0,0 0 0,-1 0-1,1 0 1,0 1 0,-1-1 0,1 0 0,-2 1-1,-3 13 457,0 149 1552,7-91-1406,-2 20 313,0-80-710,0 0 1,0 0 0,4 19-1,-4-32-371,0 0 0,0 0 0,0 0-1,0 1 1,0-1 0,1 0-1,-1 0 1,0 0 0,0 1-1,0-1 1,0 0 0,0 0 0,0 0-1,1 0 1,-1 1 0,0-1-1,0 0 1,0 0 0,1 0-1,-1 0 1,0 0 0,0 0 0,0 1-1,1-1 1,-1 0 0,0 0-1,0 0 1,0 0 0,1 0-1,-1 0 1,0 0 0,0 0 0,1 0-1,-1 0 1,0 0 0,0 0-1,1 0 1,12-5-9,16-13-501,-24 15 496,19-13-3904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2:09.3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27 247 8432,'0'0'6433,"-5"-8"-5841,-16-26 13,21 33-571,0 1 0,0-1-1,0 0 1,-1 0 0,1 0-1,0 0 1,0 0 0,0 0 0,0 0-1,0 0 1,1 0 0,-1 0-1,0 0 1,0 0 0,1 0-1,-1 1 1,0-1 0,1 0 0,-1 0-1,1 0 1,-1 0 0,1 1-1,-1-1 1,1 0 0,0 0-1,-1 1 1,1-1 0,0 1 0,1-2-1,3-3 179,2-4 81,1-1 0,1 2 1,0-1-1,0 1 0,1 0 1,-1 1-1,2 0 0,18-10 1,-15 10 285,1 1 1,-1 1-1,28-7 1,-37 11-395,0 0 0,0 1 0,0-1 0,0 1 1,0 0-1,1 1 0,-1-1 0,0 1 0,0 0 0,0 0 0,0 1 0,0 0 0,0-1 0,-1 2 0,8 3 1,0 2 282,-1 2 0,0-1 1,0 1-1,-1 1 0,16 20 1,-24-28-346,-1-2-14,1 1-1,-1-1 1,0 1 0,1-1 0,-1 0-1,1 1 1,-1-1 0,1 0 0,0 0-1,0 0 1,-1 0 0,1-1-1,0 1 1,0 0 0,0-1 0,0 1-1,0-1 1,0 0 0,0 0 0,0 0-1,0 0 1,0 0 0,0 0 0,0 0-1,0 0 1,-1-1 0,1 1 0,0-1-1,0 0 1,0 1 0,0-1 0,1-1-1,7-3 59,-2-1-1,1 0 0,-1-1 0,15-13 0,-13 10-37,73-72-108,-53 48-4380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3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167 444 5320,'0'0'7865,"-8"4"-7644,-69 27 606,68-27-540,1 0 0,0 1 1,-1 0-1,2 1 0,-1-1 0,-8 10 1,13-11-187,1 0 0,0 0 0,0 0 0,1 0 0,-1 1 0,1-1 0,0 1 0,0-1 0,0 1 0,1 0 0,0-1 0,0 9 0,0-11-72,1 1-1,0 0 1,0-1 0,0 1 0,0-1 0,0 1-1,1-1 1,-1 1 0,1-1 0,0 0 0,-1 0-1,1 0 1,0 0 0,0 0 0,0 0 0,0 0 0,1 0-1,-1-1 1,1 0 0,-1 1 0,0-1 0,5 1-1,5 3 17,1-2 0,0 0-1,21 3 1,4 0 36,-31-4-42,1-1 0,0 0 0,-1-1 0,1 0-1,0 0 1,-1-1 0,1 0 0,0 0-1,-1 0 1,1-1 0,-1 0 0,13-6-1,6-4 161,-4-2 116,-21 14-314,0-1 0,-1 0 1,1 1-1,0-1 0,-1 0 0,1 0 1,-1 1-1,1-1 0,-1 0 0,0 0 1,1 0-1,-1 0 0,0 0 1,0 0-1,1 0 0,-1-1 0,2-5 2,31-68 75,10-25-31,-25 49-13,15-74 0,-29 103 3,-1 1-1,0 0 0,-2 0 1,-1-1-1,-1 1 0,-5-34 1,3 43 46,0 23-111,1 0 14,-15 56-87,9-37 39,1 0 1,-3 35 0,-1 51-149,-5 73-80,15-172 276,0-13 52,1 1 0,-1-1 0,1 1 0,1 0 0,0 7 0,0-14-16,1 0-1,-1-1 0,0 1 0,0 0 0,0-1 0,0 1 0,-1 0 0,1-1 0,-1 1 1,1-5-1,4-13 88,-1 12-66,0-1 1,1 1 0,0 0 0,1 0-1,0 0 1,7-7 0,-10 12-30,0 0 0,0-1 0,1 2 0,-1-1 0,1 0-1,-1 1 1,1-1 0,0 1 0,0 0 0,0 1 0,0-1 0,0 1 0,0-1 0,1 1 0,6-1 0,-8 3-10,0-1 1,0 0-1,-1 0 1,1 1-1,0 0 1,0 0-1,-1-1 0,1 2 1,0-1-1,-1 0 1,1 0-1,-1 1 0,0-1 1,1 1-1,1 2 1,3 3-7,0 0 0,-1 0 1,6 10-1,-8-12-6,-1 0 0,1 0 1,0 0-1,0-1 0,0 1 0,0-1 1,1 0-1,0 0 0,0-1 0,6 4 1,-7-5 4,1-1 1,-1 1 0,1-1 0,0 0-1,0-1 1,0 1 0,-1-1-1,1 0 1,0 0 0,0-1-1,0 1 1,-1-1 0,7-2 0,-8 2 13,0 0 1,0 0 0,0 0 0,-1 0 0,1 0 0,0-1-1,-1 0 1,1 1 0,-1-1 0,0 0 0,1 0 0,-1 0-1,0 0 1,0-1 0,0 1 0,-1-1 0,1 1 0,-1-1-1,1 1 1,-1-1 0,0 0 0,1-3 0,-1 4 7,-1 1 0,0-1 1,0 1-1,0-1 0,0 0 1,0 1-1,0-1 0,0 1 1,-1-1-1,1 1 0,0-1 0,-1 1 1,1-1-1,-1 1 0,0-1 1,0 1-1,1-1 0,-1 1 1,-2-2-1,3 3-11,-1-1-1,1 1 1,0-1-1,-1 1 1,0-1-1,1 1 1,-1 0 0,1-1-1,-1 1 1,1 0-1,-1 0 1,0 0 0,1-1-1,-1 1 1,1 0-1,-1 0 1,0 0 0,1 0-1,-2 0 1,1 0-6,0 1 0,0-1 0,0 0 0,0 1 0,0-1 0,0 1 0,0-1 0,0 1 0,0-1 1,1 1-1,-1 0 0,0 0 0,0-1 0,1 1 0,-1 0 0,0 1 0,-2 2-4,1 0 0,-1 0 0,1 0 0,0 0 0,1 1 0,-1-1 0,1 1 0,0-1 0,0 1 0,0 0 0,1-1 0,-1 1 0,1 0 0,0-1 0,1 1 0,-1 0 0,1 0 0,0-1 0,3 9 0,-4-11 6,1 0-1,0 0 1,0 0 0,0-1-1,0 1 1,0 0 0,1-1-1,-1 1 1,0-1 0,1 1-1,-1-1 1,1 1 0,-1-1 0,1 0-1,0 0 1,0 0 0,-1 0-1,1 0 1,0 0 0,0-1-1,0 1 1,0-1 0,0 1-1,0-1 1,0 0 0,0 1-1,0-1 1,0 0 0,0 0-1,3-1 1,6 0 29,1-1 0,0 0 0,-1-1 1,12-5-1,-11 5-25,0-1 42,0-1 0,0 0-1,-1-1 1,1 0 0,18-13 0,4-6 56,-8 7 0,-8 0-13,-16 18-81,-3 0-4,0 1-1,-1 0 1,1-1 0,1 1-1,-1 0 1,0 0 0,0-1-1,0 1 1,0 0 0,0 0-1,1 0 1,-1 0 0,0 0-1,1 0 1,-1 0 0,1 1-1,-1-1 1,1 1 0,-4 5 15,1-3-8,0 1-1,-1-1 0,0 0 1,-6 6-1,6-7-3,1 0 0,0 0 0,0 0 0,0 1 0,1-1 0,-1 1 0,1-1 0,-4 9 0,4-9-15,0 0 1,1 1-1,0-1 1,0 1-1,0-1 1,0 1-1,1-1 1,-1 1-1,1 0 0,0-1 1,0 1-1,0-1 1,1 1-1,-1 0 1,1-1-1,0 1 1,1 4-1,0-7-1,0 0 1,-1 0-1,1 0 1,0-1-1,0 1 1,0 0-1,0-1 1,0 1-1,0-1 0,0 0 1,2 1-1,-2-1 9,4 0 8,0 0-1,0-1 1,1 0-1,-1 0 1,0 0-1,0-1 1,10-4-1,-7 2 2,-1 0-1,0-1 0,0 0 0,0 0 0,0-1 0,-1 1 1,8-10-1,2-3 31,24-32 0,-23 24-11,-1 0 0,0-2-1,-3 0 1,0-1 0,-1 0 0,-2-1-1,-2 0 1,11-54 0,-19 81-29,13-109 148,-13 100-104,-1-1 0,-1 0 1,0 1-1,-1-1 0,0 1 1,-8-24-1,3 23 20,6 12-66,1 1 1,0 0-1,0 0 0,0 0 0,0 0 0,-1 0 0,1 0 0,0 0 0,0-1 0,0 1 0,-1 0 0,1 0 0,0 0 0,0 0 0,-1 0 0,1 0 0,0 0 0,0 0 0,0 0 0,-1 0 0,1 0 0,0 0 0,0 0 1,0 1-1,-1-1 0,1 0 0,0 0 0,0 0 0,0 0 0,-1 0 0,1 0 0,0 0 0,0 1 0,0-1 0,-2 2-1,0 1 0,0-1 0,1 1 0,0 0-1,-1-1 1,0 5 0,-1 0-12,-12 37-42,1 1 0,2 1 0,-6 51 0,10-2-38,1-5-3,-18 56-57,21-129 134,2-10 57,1 0 0,-1 1 0,1 11 1,1-18 126,1-3-128,0 0 0,0 0 1,0 0-1,0 0 0,0 0 0,0 0 0,0-3 0,0 3-4,39-106 334,-38 101-338,1 0 1,0 0 0,1 0-1,0 1 1,0 0-1,0 0 1,6-7-1,-7 10-14,-1 1 0,1-1 0,-1 1 1,1 0-1,0 0 0,0 0 0,0 0 0,0 1 0,0-1 0,1 1 0,-1-1 0,0 1 0,1 0 0,-1 1 0,1-1 0,-1 1 0,5-1 0,-8 1-13,1 0-1,0 0 0,-1 0 0,1 0 1,0 0-1,0 0 0,-1 0 0,1 1 1,0-1-1,-1 0 0,1 0 0,-1 1 1,1-1-1,0 0 0,-1 1 0,1-1 1,-1 1-1,1-1 0,-1 1 0,1-1 1,-1 1-1,1-1 0,-1 1 1,1-1-1,-1 1 0,1 1 0,-1-1 2,1 1 0,-1 0 0,1 0-1,-1 0 1,0 0 0,0 0 0,0-1 0,0 1-1,0 0 1,-1 2 0,0 4 3,-1 1-1,-1-1 1,-3 9 0,4-14-9,1 0 1,-1 0 0,0 0-1,1 0 1,-1-1 0,0 1-1,-1-1 1,1 1 0,0-1-1,-1 0 1,-2 3 0,0-2-2,5-3 4,-1 1 1,0-1-1,1 1 0,-1-1 1,1 1-1,-1 0 0,1-1 0,-1 1 1,1-1-1,-1 1 0,1 0 1,0-1-1,-1 1 0,1 0 1,0 0-1,0-1 0,-1 1 1,1 0-1,0 0 0,0-1 1,0 1-1,0 0 0,0 0 1,0 0-1,0-1 0,0 1 1,0 0-1,1 0 0,-1-1 0,0 1 1,0 0-1,1 0 0,-1-1 1,0 1-1,1 0 0,-1-1 1,1 1-1,-1-1 0,1 1 1,-1 0-1,1-1 0,-1 1 1,2 0-1,2 2 14,0 0 0,0 0 0,0 0 0,1-1 0,4 3 0,-4-3-9,-1 1 21,1 0-1,0-1 1,0 0-1,0 0 1,0 0-1,1-1 1,-1 0-1,0 0 1,1 0-1,-1 0 1,0-1-1,12-1 1,8 1 388,-24 0-524,-1 0 1,1 0 0,0 0 0,-1 0 0,1 0 0,0 0 0,-1 0 0,1 1 0,0-1 0,-1 0 0,1 0-1,0 1 1,-1-1 0,1 0 0,0 1 0,-1-1 0,1 1 0,-1-1 0,1 1 0,-1-1 0,1 1 0,-1-1-1,1 1 1,-1-1 0,0 1 0,1-1 0,-1 1 0,0 0 0,1-1 0,-1 1 0,0 1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257 388 5016,'0'0'7598,"-8"-3"-7316,1 0-222,0-1 97,0 1 0,0 0 1,-1 0-1,1 1 0,0 0 1,-15-2-1,0 2 409,18 1-439,1 1-1,0-1 1,0 1-1,0 0 1,0 0-1,-1 0 1,1 0 0,-6 2-1,1 0 56,0 0-1,1 1 1,-1 0-1,1 0 0,0 1 1,0 0-1,0 0 1,0 1-1,-7 7 1,10-9-122,0 1 0,1-1 1,0 1-1,0 0 0,0 0 0,0 0 1,1 0-1,0 0 0,-1 1 1,1-1-1,1 1 0,-1-1 0,1 1 1,0 0-1,0-1 0,0 1 1,1 0-1,-1 0 0,1 0 0,0 0 1,1-1-1,-1 1 0,1 0 1,0 0-1,0 0 0,1-1 0,1 5 1,-1-4-29,0 0 1,1-1-1,-1 0 1,1 1-1,0-1 0,0 0 1,1 0-1,-1-1 1,5 5-1,3 0 84,23 15 0,-31-22-102,-1 0 0,-1 0 0,1 0 0,0 0 1,-1-1-1,1 1 0,0-1 0,0 1 0,0-1 0,0 0 0,0 1 0,-1-1 0,1 0 0,0 0 0,0-1 0,3 1 0,-1-1 9,0-1 0,-1 1 0,1 0 0,0-1 0,-1 0 0,1 0 0,3-3 0,4-3 50,-1-1 0,0-1 0,11-13-1,-12 13-19,0-1 1,-1 0-1,-1 0 0,0-1 0,0 0 0,-1 0 0,-1 0 0,0-1 0,0 0 0,-2 0 0,1 0 0,-2 0 0,0-1 0,0 1 1,-1-1-1,-1 1 0,0-1 0,-1 1 0,-1-1 0,-5-24 0,2 21-3,0 1 1,-2 0-1,0 0 0,0 1 0,-16-23 1,5 11 42,-2 2 0,-22-25 0,38 47-82,1-1 0,-1 1-1,0 0 1,1 0 0,-1 0-1,0 1 1,-1-1 0,1 1-1,0 0 1,-1 0 0,1 0-1,-1 1 1,0 0 0,0 0-1,1 0 1,-1 0 0,0 1-1,0 0 1,0 0 0,-8 1-1,12-1-12,0 0 0,0 1 0,0-1 0,0 1 0,0-1 1,0 1-1,0-1 0,0 1 0,1 0 0,-1 0 0,0-1 0,0 1 0,1 0 0,-1 0 0,1 0 0,-1-1 0,0 1 0,1 0 0,0 0 0,-1 0 0,1 0 0,0 0 0,-1 0 0,1 0 0,0 0 0,0 2 0,-1 2-11,1-1-1,-1 0 1,1 0 0,0 1-1,1 5 1,2 1-328,1 0-1,-1-1 1,2 1-1,-1-1 1,11 16-1,-13-22-609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6128,'0'0'5225,"9"6"-4653,4 2-355,1 0 1,0-1-1,0-1 0,0 0 1,1-1-1,18 5 0,-5-6 76,0-1-1,0-2 0,0 0 1,40-5-1,111-24 774,-78 10-454,70-11 892,-165 28-1381,5 0 436,-10 2-541,-1-1 0,0 1 0,0-1 0,1 1 0,-1 0 0,0-1 1,0 1-1,0-1 0,0 1 0,0-1 0,0 1 0,0-1 0,0 1 0,0-1 1,0 1-1,0 0 0,0-1 0,0 1 0,0-1 0,-1 1 0,1-1 0,0 1 0,0-1 1,-1 1-1,-2 7 58,0 0 1,-1-1-1,0 0 1,0 0 0,-8 10-1,-23 24-2678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3:08.87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 78 8936,'0'0'7094,"-1"10"-6895,-4 31 22,5-40-187,0 0 1,-1 0-1,1 0 0,0 0 0,0 0 1,0 0-1,0 0 0,0 0 0,1 0 1,-1 0-1,0-1 0,0 1 1,1 0-1,-1 0 0,0 0 0,1 0 1,-1 0-1,1-1 0,-1 1 0,1 0 1,0 0-1,-1-1 0,1 1 0,0 0 1,-1-1-1,1 1 0,0-1 0,0 1 1,0 0-1,23 2 464,-21-3-465,30-2 461,53-9 0,-53 5-83,58-1-1,-54 4-198,1-1 0,-1-2 0,67-19 0,-68 15-43,0 1-1,1 2 0,68-4 0,-77 9-118,0-1-1,0-1 0,0-2 0,45-15 0,-17 5 12,-52 15-55,0 1 1,0-1-1,0 0 0,0 1 0,0 0 1,0 0-1,0 0 0,0 1 0,0-1 1,0 1-1,-1 0 0,8 2 0,-1-2 80,-9-1-83,-1 0 0,0-1 0,0 1 0,0 0 1,1 0-1,-1 0 0,0 0 0,0 0 0,0 0 1,1 0-1,-1 0 0,0 0 0,0 0 0,1 0 1,-1 0-1,0 0 0,0 0 0,0 0 0,1 0 1,-1 0-1,0 0 0,0 0 0,0 1 0,1-1 1,-1 0-1,0 0 0,0 0 0,0 0 1,1 0-1,-1 0 0,0 1 0,0-1 0,0 0 1,0 0-1,0 0 0,0 0 0,1 1 0,-1-1 1,0 0-1,0 0 0,0 1 0,0-1 0,0 0 1,0 0-1,0 0 0,0 1 0,0 1 305,-2 12-70,-4-16-585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209 281 8336,'0'0'4177,"-10"-1"-3754,4 1-330,2-1-42,0 0 0,1 1 0,-1 0 0,1 0 0,-1 0 0,0 0 0,1 1 0,-1-1 0,1 1 0,-1 0 0,1 0 0,-1 0 0,1 1 0,0-1 0,-1 1 0,-4 3 0,-14 12 692,-27 28 0,42-37-500,0 0 1,0 0 0,1 1-1,0 0 1,0 0 0,-7 18-1,12-25-186,0 0 0,0 0-1,1 0 1,-1 0 0,1 0-1,0 1 1,0-1 0,0 0-1,0 0 1,0 0 0,0 1-1,0-1 1,1 0 0,-1 0-1,1 0 1,-1 0 0,1 0-1,0 0 1,2 3-1,-2-4-21,0 1-1,0-1 0,0 0 0,0 0 0,0 1 1,0-1-1,1 0 0,-1 0 0,0 0 0,1-1 0,-1 1 1,1 0-1,-1-1 0,1 1 0,0 0 0,-1-1 1,1 0-1,-1 1 0,1-1 0,0 0 0,-1 0 0,1 0 1,0 0-1,-1 0 0,1 0 0,2-1 0,3-1 18,0 0 0,0-1 0,-1 0 0,1 0-1,-1 0 1,1-1 0,-1 0 0,0 0-1,0 0 1,-1-1 0,1 0 0,6-8 0,-2 1 32,0 0 1,-2 0-1,1-1 1,12-27-1,-13 21-6,0 0-1,-2 0 1,0 0-1,-2-1 1,0 0-1,1-22 1,-4 31-31,0-1 1,-2 1 0,1-1-1,-1 1 1,-1-1-1,0 1 1,0 0 0,-1 0-1,-1 0 1,0 0-1,0 1 1,-8-13 0,10 20-19,1 1 0,-1-1 1,0 1-1,-1-1 0,1 1 1,0 0-1,-1 0 0,1 0 1,-1 0-1,0 0 0,0 0 1,0 1-1,1 0 0,-7-3 1,6 4-9,1-1 0,0 1 0,-1 0 0,1-1 0,0 1 0,-1 0 0,1 0 0,0 1 1,-1-1-1,1 0 0,0 1 0,-1 0 0,1-1 0,0 1 0,0 0 0,0 0 0,0 0 0,0 0 0,0 1 0,0-1 1,-3 3-1,-1 1 0,1 1 1,0-1-1,0 1 1,0 0 0,1 1-1,-1-1 1,2 1-1,-1 0 1,-4 13 0,7-19-24,1 0 1,0 1-1,0-1 1,-1 0-1,1 1 1,0-1-1,0 1 1,1-1-1,-1 0 1,0 1-1,0-1 1,1 0 0,-1 1-1,1-1 1,-1 0-1,1 0 1,-1 1-1,1-1 1,0 0-1,0 0 1,-1 0-1,1 0 1,0 0-1,0 0 1,0 0-1,0 0 1,0 0-1,2 1 1,2 1-566,0-1 1,0 1-1,0-1 0,11 4 1,-13-5-233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7736,'0'0'6945,"0"10"-6518,-16 299 2696,16-308-3110,-4 54 778,4-51-674,0 0 0,1 1 1,-1-1-1,1 0 0,0 1 0,0-1 0,0 0 0,0 0 0,1 0 0,3 6 0,-4-8-72,1-1-1,0 0 0,-1 1 0,1-1 0,0 0 1,0 0-1,0 0 0,0 0 0,0 0 1,0 0-1,0-1 0,0 1 0,0-1 0,0 1 1,0-1-1,1 0 0,3 0 0,4 1 122,1-2 0,13-1 0,1 0 85,22-4 503,-33 7-546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12552,'0'0'1710,"11"-5"-1423,2-2-218,1 1 0,0 1 0,0 1 0,28-6 0,-8 5 61,213-21 1440,-239 26-1885,1 0 0,-1 0 0,0 1-1,10 2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5824,'0'0'7498,"-1"9"-7179,-1 26 346,1 43-1,4-29-105,-1-6 341,2-1 1,12 54-1,-17-93-628,1 0 0,0 1 0,-1-1-1,0 0 1,0 0 0,0 0 0,0 0 0,0 0-1,-3 5 1,-1 3-386,0 1-2517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8744,'0'0'2745,"7"-6"-2041,-2 3-574,-2 0-56,0 1 1,0 0 0,0 0 0,0 0 0,0 0-1,1 1 1,-1-1 0,1 1 0,-1 0 0,1 0 0,-1 0-1,1 0 1,0 1 0,-1-1 0,6 1 0,67 4 887,352 0 1827,-187-12-1199,-240 7-1564,-1 1 0,1 0 1,-1 0-1,1 0 1,0 0-1,-1 1 0,1-1 1,0 0-1,-1 0 0,1 0 1,-1 0-1,1 1 0,0-1 1,-1 0-1,1 1 1,0 0-1,-1-1-9,0 0-1,1 0 1,-1 1-1,0-1 1,0 0 0,0 1-1,0-1 1,0 0-1,0 0 1,0 1 0,0-1-1,0 0 1,0 1-1,0-1 1,0 0 0,0 1-1,0-1 1,0 0-1,0 0 1,0 1 0,0-1-1,0 0 1,0 1-1,-1-1 1,-14 20 296,13-18-351,-59 62-15,38-42-2487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4:5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9848,'0'0'3284,"2"13"-2784,25 87 532,-18-64-396,-1 0 1,-1 0-1,2 47 1,-3-36 34,-3-34-315,-1 0 0,-1 0 1,0 17-1,-4-13 503,3-17-841,0 0 0,0 0 0,0 0 0,0 0 1,0 0-1,0 0 0,0 0 0,0 0 0,0 0 0,0 0 0,0 0 0,0 0 0,0 0 0,0 0 0,0 0 0,0 0 0,0-1 0,0 1 0,0 0 0,0 0 0,-1 0 0,1 0 0,0 0 0,0 0 0,0 0 0,0 0 0,0 0 0,0 0 0,0 0 1,0 0-1,0 0 0,0 0 0,0 0 0,0 0 0,0 0 0,0 0 0,-1 0 0,1 0 0,0 0 0,0 0 0,0 0 0,0 0 0,0 0 0,0 0 0,0 1 0,0-1 0,0 0 0,0 0 0,0 0 0,0 0 0,0 0 0,0 0 0,0 0 1,0 0-1,0 0 0,0 0 0,-1 0 0,1 0 0,0 0 0,0 0 0,-5-30 537,0-16-832,3 30-2278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0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9144,'0'0'2733,"10"-4"-2146,22-6-194,1 2 1,0 1 0,37-2-1,161 2 1501,-208 8-1517,0 1 1,0 1-1,23 6 1,-43-8-273,0 0-1,0 0 0,-1 0 1,1 0-1,-1 1 1,1-1-1,-1 1 0,1-1 1,-1 1-1,0 0 1,0 0-1,3 4 0,-4-6-155,-1 1 0,1 0-1,-1 0 1,1 0-1,-1-1 1,0 1 0,1 0-1,-1 0 1,0 0 0,0 0-1,1 0 1,-1 0 0,0 0-1,0 0 1,0 0-1,0 0 1,0 0 0,0 0-1,-1 0 1,1 0 0,0-1-1,0 1 1,-1 0 0,1 0-1,0 0 1,-1 0-1,1 0 1,-1 0 0,1-1-1,-1 1 1,0 0 0,1 0-1,-1-1 1,0 1 0,1-1-1,-1 1 1,-1 0-1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0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4616,'0'0'3897,"3"7"-3625,-2-4-246,1 2 33,0 1 0,-1-1 1,1 1-1,-1 0 1,0 0-1,-1-1 0,1 1 1,-2 10-1,-7 164 1522,3-64-658,-19 229 1112,15-228-1429,7 62 157,2-29-130,-1-113-407,1 1 0,2-1-1,1 1 1,3-1 0,0 0-1,14 40 1,-8-46 94,1 0 1,32 51-1,-36-66-196,8 11 217,1-1 0,2-1 0,26 28 0,-35-43-8,1 1 0,0-2 0,25 16 0,-25-20-245,-7-4-2585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8336,'0'0'3505,"4"9"-2897,5 11-335,47 114 1563,-44-98-1404,-5-18 137,0 1-1,-2 0 1,0 0-1,3 30 1,-8-46-440,0 1 1,1-1-1,-1 1 1,0-1-1,-1 1 1,1 0-1,-1-1 1,1 1-1,-1-1 1,0 0-1,-1 1 1,1-1-1,0 0 1,-1 1-1,0-1 1,-2 3-1,0 0-115,-1-1-1,1 1 1,-1-1 0,-10 8-1,2-4-2485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07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10752,'0'0'1194,"14"4"-796,-7-3-352,33 8 290,51 4-1,-2-10 660,158-17-1,-214 10-440,-1-1 1,37-12-1,-55 11-150,4-1 422,-28 6-2759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26.81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168 112 16384,'0'0'0,"-87"-53"-208,45 31 376,11 4 7,23 10-119,8 4 8,6 0-264,7 2 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0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9744,'0'0'1969,"3"12"-1568,34 177 1345,-10-56-168,-23-116-1206,0 0-1,-2-1 0,0 1 0,0 0 1,-2 0-1,0 0 0,-4 22 1,4-32-107,-2 10 1388,2-17-1640,0 1 1,0-1-1,0 0 1,0 0 0,0 0-1,0 0 1,0 0 0,0 0-1,0 0 1,0 0-1,0 0 1,0 0 0,0 0-1,-1 0 1,1 1 0,0-1-1,0 0 1,0 0-1,0 0 1,0 0 0,0 0-1,0 0 1,0 0 0,0 0-1,0 0 1,0 0-1,0 0 1,0 0 0,0 0-1,0 0 1,0 0 0,0 0-1,-1 0 1,1 0-1,0 0 1,0 0 0,0 0-1,0 0 1,0 0 0,0 0-1,0 0 1,0 0-1,0 0 1,0 0 0,0 0-1,-1 0 1,1 0 0,0 0-1,0 0 1,0 0-1,0 0 1,-4-9 160,-14-35-347,11 29-2481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0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10848,'0'0'2320,"9"2"-1735,21 4-102,0-2 0,36 1 0,74-5 695,-74 0-605,130-3 1623,-184 1-1930,-10 2-70,0-1 1,1 1-1,-1 0 1,0 0-1,1 0 1,4 1-1,-7-1-168,1 0 0,-1 0 0,0 0 0,1 1 1,-1-1-1,1 0 0,-1 1 0,1-1 0,-1 0 0,0 1 0,1-1 0,-1 0 0,0 1 1,1-1-1,-1 1 0,0-1 0,0 0 0,1 1 0,-1-1 0,0 1 0,0-1 0,0 1 1,0-1-1,1 1 0,-1-1 0,0 1 0,0-1 0,0 1 0,0-1 0,0 1 0,0-1 0,-1 1 1,1 0-1,0-1 0,0 0 0,0 2 0,-19 67 220,9-33-3287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11656,'0'0'650,"-4"8"-316,0 3-176,0-1 1,0 1 0,2 0-1,-1 0 1,1 0 0,0 0-1,1 18 1,1-24-82,1 0 0,-1 0 0,1 0 0,0 0 1,1-1-1,-1 1 0,1-1 0,0 1 0,0-1 0,1 1 0,-1-1 0,1 0 1,0 0-1,4 5 0,-3-6 13,0 1 0,1-1 0,-1 1 1,1-1-1,0-1 0,-1 1 0,1-1 0,0 0 0,1 0 1,-1 0-1,0-1 0,11 2 0,-10-2-26,-1 0 0,1-1 0,0 0-1,-1 0 1,1-1 0,-1 1 0,1-1 0,-1-1-1,1 1 1,-1-1 0,0 0 0,1 0 0,-1 0-1,0-1 1,0 1 0,-1-1 0,1-1-1,-1 1 1,1-1 0,-1 1 0,0-1 0,0 0-1,-1-1 1,1 1 0,-1-1 0,0 0 0,0 1-1,0-1 1,-1 0 0,0-1 0,0 1 0,2-9-1,-3 9-15,-1-1-1,1 1 0,-1-1 0,0 1 0,0-1 0,-1 1 1,0-1-1,0 1 0,0-1 0,-1 1 0,1 0 1,-1 0-1,-4-6 0,3 4 18,-1 1 1,0 0-1,0-1 1,0 2-1,-1-1 0,0 0 1,-1 1-1,1 0 1,-7-5-1,9 9-23,1-1 0,0 1 0,0 0 0,0 0 1,-1 0-1,1 0 0,-1 1 0,1-1 0,0 1 0,-1-1 0,1 1 0,-1 0 0,1 0 1,-5 0-1,2 1 31,0 0 0,0 0 1,0 0-1,0 1 0,0 0 1,-8 4-1,0 2 112,0 1 0,0 0 0,-18 18 0,28-24-172,0 0 0,0 0-1,0 0 1,1 0 0,-1 0 0,1 1-1,0-1 1,0 1 0,0-1 0,0 1-1,1 0 1,-1 0 0,1-1-1,0 1 1,0 0 0,1 0 0,-1 0-1,1 0 1,0 1 0,0-1-1,0 0 1,0 0 0,1 0 0,0 0-1,1 5 1,4 11-2806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9144,'0'0'5889,"-4"13"-5441,3-9-411,-2 7 64,0 0-1,0 0 0,1 0 1,1 1-1,0-1 0,0 0 1,2 13-1,17 234 2750,-15-234-2265,-3-22-488,1-1 1,-1 0-1,0 1 1,1-1-1,-1 1 0,1-1 1,0 0-1,-1 1 0,1-1 1,0 0-1,0 0 1,0 0-1,1 2 0,-2-3-69,0 0 0,1 0 0,-1 0 1,0 0-1,0 0 0,1 0 0,-1 0 0,0 0 0,1 0 0,-1 0 0,0 0 0,0 0 0,1-1 0,-1 1 0,0 0 0,1 0 0,-1 0 0,0 0 0,0 0 0,1 0 0,-1-1 0,0 1 0,0 0 0,0 0 0,1 0 0,-1-1 1,0 1-1,0 0 0,0 0 0,0-1 0,1 1 0,-1 0 0,0 0 0,0-1 0,0 1 0,0 0 0,0-1 0,0 1 0,0 0 0,0 0 0,0-1 0,0 1 0,0-1 0,2-10-3370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10248,'0'0'2722,"11"-2"-2236,79-9 277,49-8 315,-122 16-933,24-5 430,1-1 1,-1-2-1,52-22 0,-83 30-2506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7632,'0'0'10753,"1"8"-10489,0-4-221,0 2 8,0-1 0,0 1 0,-1-1 1,1 1-1,-1-1 0,-1 1 0,1-1 1,-3 11-1,-29 93 753,-11 44 128,30-102-639,9-38-164,0 1 0,1-1 0,0 1 1,2-1-1,-1 1 0,1 22 0,2-34-94,-1 0-1,1 0 1,0 0-1,-1 0 1,1 0-1,0 0 1,0 0-1,0 0 1,1 0-1,-1-1 1,0 1-1,1 0 1,-1-1-1,1 1 1,-1-1-1,1 0 1,0 1-1,0-1 1,-1 0 0,1 0-1,0 0 1,0 0-1,0-1 1,0 1-1,0 0 1,0-1-1,3 1 1,7 1 82,0 0 1,-1-1-1,20 0 1,-29-1-98,27-2 345,41-6 1,-49 5-143,-10 2-23,-11 1-203,0 0 0,0 0 0,0 0 1,0 0-1,1 0 0,-1 0 0,0 0 0,0 0 0,0 0 1,0 0-1,0 0 0,1 0 0,-1 0 0,0 0 0,0 0 1,0 0-1,0 0 0,1 0 0,-1 0 0,0 0 0,0 1 0,0-1 1,0 0-1,0 0 0,0 0 0,1 0 0,-1 0 0,0 0 1,0 0-1,0 0 0,0 1 0,0-1 0,0 0 0,0 0 1,0 0-1,0 0 0,0 0 0,0 1 0,0-1 0,1 0 1,-1 0-1,0 0 0,0 0 0,0 1 0,0-1 0,0 0 1,0 0-1,-1 0 0,-5 1-780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12456,'0'0'2616,"13"-1"-2374,195-20 1405,-33 12 1473,-174 9-3054,0 0 1,0 0-1,0 0 0,0 0 1,0 0-1,0 0 1,0 0-1,0 0 1,0 1-1,0-1 1,0 0-1,-1 1 0,1-1 1,0 0-1,0 1 1,0-1-1,0 1 1,0 0-1,-1 0-159,1-1 0,-1 1 0,0-1-1,0 1 1,0-1 0,0 1 0,0-1 0,0 1-1,0-1 1,0 1 0,0-1 0,0 1 0,0-1 0,0 1-1,0-1 1,0 1 0,-1-1 0,1 1 0,0-1 0,0 1-1,-1-1 1,1 1 0,0-1 0,-1 1 0,1-1 0,-1 1-1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5016,'0'0'6518,"8"-2"-6034,2 0-319,0 0 0,0 0-1,0 1 1,0 1 0,19 0-1,6 4 182,178 12 1428,-169-15-1155,-1-2 0,83-13-1,-115 12-512,14-3 306,0 0 0,0-2 1,24-9-1,-41 12-335,4-1 908,-20 12-287,-17 13-758,1 2 0,-36 39 1,38-38-2181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10040,'0'0'4264,"7"-4"-3602,-1 1-497,0 0 0,0 0-1,7-2 1,-13 5-142,1 0 0,0 0 0,-1 0 0,1 0 1,-1 0-1,1 0 0,0 0 0,-1 0 0,1 0 0,-1 0 1,1 1-1,-1-1 0,1 0 0,0 0 0,-1 1 0,1-1 0,-1 0 1,1 1-1,-1-1 0,0 1 0,1-1 0,-1 0 0,1 1 0,-1-1 1,0 1-1,1-1 0,-1 1 0,0-1 0,1 1 0,-1 0 1,7 20 393,-6-16-288,9 36 607,-3 0 0,-2 0 0,1 45 0,0-7 778,-5-72-1281,-1-1 0,0 1 0,0-1 0,0 1 0,0 0 0,-1-1 0,0 1 0,-1-1 0,1 1 0,-4 7 0,-2-4 253,2-10 42,-2-12-1838,4 7-981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11856,'0'0'2118,"12"-6"-1750,78-48 288,-80 48-468,0 1-1,1-1 1,-1 2 0,1 0-1,0 0 1,1 1-1,-1 0 1,1 1 0,-1 0-1,1 1 1,-1 0-1,1 1 1,0 0 0,-1 1-1,1 0 1,22 6-1,-17-2 294,-11-4-254,0 0 0,0 1 0,0 0-1,0 1 1,0-1 0,5 5-1,-7-5-96,0 0-1,0 0 0,0 0 1,0-1-1,0 1 1,0-1-1,0 0 0,0 0 1,0 0-1,1-1 0,-1 0 1,0 0-1,7 0 0,-3-1 78,-1 0 0,0-1 0,1 0 0,-1 0-1,0-1 1,13-6 0,-15 6-99,-1 0-1,0-1 1,0 1-1,0-1 1,0 0-1,0 0 1,-1-1 0,5-7-1,6-6 204,-6 9-172,-2 1 57,1 0 0,-1 0 1,7-11-1,-12 17-156,0 1 0,0-1 0,-1 1 0,1-1 0,0 0 0,-1 0 1,1 1-1,-1-1 0,1 0 0,-1 0 0,0 0 0,0 0 0,0 1 0,0-1 0,0 0 0,0 0 0,0 0 1,-1 0-1,1 1 0,-1-1 0,1 0 0,-1 0 0,0 1 0,-1-3 0,2 3-59,-1 1 1,1 0-1,-1-1 0,0 1 0,1 0 1,-1 0-1,1 0 0,-1-1 0,1 1 1,-1 0-1,0 0 0,1 0 0,-1 0 1,1 0-1,-1 0 0,0 0 0,1 0 1,-1 0-1,1 1 0,-1-1 0,0 0 1,0 0-1,-2 1-3010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35.35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1 962 12256,'0'0'12615,"10"-11"-12232,77-86 748,-57 61-614,76-96 1183,-85 102-1163,-1 0 1,25-54-1,-19 25 99,-2-2 0,-3-1 1,19-97-1,-33 126-636,1-12 0,17-53 0,-23 92 0,2-10 0,-1 14 0,0 9 0,32 106 0,-7-27 0,-3 2 0,33 110 0,-45-155 0,-8-24 0,1 0 0,1 0 0,1-1 0,18 33 0,-4-27 0,-18-20 0,0 0 0,-1 0 0,1 0 0,-1 1 0,5 8 0,-6-10 0,18 34 0,-19-36 0,0 1 0,0-1 0,0 1 0,0-1 0,0 1 0,1-1 0,-1 1 0,0-1 0,1 0 0,-1 0 0,1 0 0,-1 0 0,1 0 0,-1 0 0,1 0 0,0 0 0,2 0 0,-3-1 0,0 0 0,1 0 0,-1-1 0,0 1 0,0-1 0,0 1 0,0-1 0,0 1 0,0-1 0,0 1 0,0-1 0,0 0 0,-1 0 0,1 1 0,0-1 0,0 0 0,0 0 0,-1 0 0,1 0 0,-1 0 0,1 0 0,0 0 0,-1 0 0,0 0 0,1 0 0,-1 0 0,0 0 0,1-2 0,5-38 0,-6 34 0,3-34-4068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8136,'0'0'2710,"11"12"-2195,130 142 785,-109-118-991,-3 1-1,-1 2 1,-2 1-1,-2 1 1,-1 1 0,-3 1-1,27 77 1,-24-43 166,-3 2 0,-3 0 0,10 132 0,-23-153-123,-3 0 1,-2 0-1,-2 0 0,-3-1 0,-22 93 0,16-101-60,-2-1-1,-2 0 1,-3-1-1,-25 48 1,-58 72 758,74-128-632,-1-2 1,-38 38-1,36-40-151,19-22-206,-1 0 0,-16 15 1,27-27-89,0 0 0,1 0 1,-1 0-1,0 0 0,0 0 1,0 0-1,0-1 0,0 1 1,0 0-1,0-1 0,-2 1 1,-6-1-2692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7328,'0'0'11375,"10"-1"-11021,142 0 1324,-125 3-1136,0 2-1,0 0 0,0 1 1,44 16-1,-67-18-318,5 1 203,-9-4-416,0 0 0,0 0 0,0 0-1,1 0 1,-1 0 0,0 0-1,0 0 1,0 0 0,0 0-1,0 0 1,1 0 0,-1 0 0,0 0-1,0 0 1,0 0 0,0 0-1,1 0 1,-1 0 0,0 0 0,0 0-1,0 0 1,0 0 0,0 0-1,1 0 1,-1-1 0,0 1-1,0 0 1,0 0 0,0 0 0,0 0-1,0 0 1,0 0 0,0 0-1,0-1 1,1 1 0,-1 0-1,0 0 1,0 0 0,0 0 0,0-1-1,0 1 1,0 0 0,0 0-1,0 0 1,0 0 0,0 0-1,0-1 1,0 1 0,0 0 0,0-1-63,0 1 0,-1 0 0,1-1 0,0 1 0,0 0 0,0-1 0,0 1 0,-1 0 0,1 0 0,0-1 0,0 1 0,-1 0 0,1 0 0,0-1-1,0 1 1,-1 0 0,1 0 0,0 0 0,-1-1 0,0 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1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11760,'0'0'2553,"6"-8"-1985,19-23-89,-21 27-354,1 0 0,-1 1 0,1-1 1,-1 1-1,1 0 0,0 0 0,0 1 1,0 0-1,1 0 0,-1 0 1,9-2-1,-2 0 67,4 1 74,0 0-1,1 0 0,-1 2 1,22 0-1,7-1 348,-9 0-261,35-4 838,-26-3-3272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7328,'0'0'6913,"-3"8"-6628,-18 41 590,20-49-760,1 1 1,-1 0-1,1 0 0,-1 0 1,1 0-1,0 0 1,-1-1-1,1 1 0,0 0 1,0 0-1,0 0 0,0 0 1,0 1-1,0-1-61,0 0 0,1-1 0,-1 1 0,1-1 0,-1 1-1,1-1 1,-1 1 0,1-1 0,-1 1 0,1-1 0,-1 0 0,1 1 0,-1-1 0,1 0-1,0 1 1,-1-1 0,1 0 0,0 0 0,-1 1 0,1-1 0,0 0 0,0 0-1,35 8 581,0-1-1,41 3 0,-73-10-516,0 0 0,-1 1-1,1-1 1,0 1 0,-1 0-1,1 0 1,6 3 0,6-11 324,7 3-3060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0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8840,'0'0'5200,"1"10"-4711,0-3-436,4 39 868,0 65 0,-7-57-245,3-34-141,-2 0 1,0 0-1,-1 0 1,-2 0-1,-5 22 1,6-25 576,8-7-148,-1-5-4192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10544,'0'0'1286,"11"-1"-891,134-22 914,-65 8-581,-22 3 166,76-4-1,-77 16 597,85 10 0,-141-10-1460,0 0 1,-1 1 0,1-1 0,0 0-1,-1 1 1,1-1 0,0 0 0,-1 1-1,1-1 1,-1 1 0,1-1 0,-1 1-1,1-1 1,-1 1 0,1-1 0,-1 1-1,1 0 1,-1-1 0,0 1-1,1-1 1,-1 1 0,0 0 0,1 1-1,0 4-2610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8744,'0'0'2777,"3"12"-2377,26 136 911,-7 185 4035,-22-333-4999,5-5 505,0-5-696,-1-1 0,0 1 0,4-22 0,-3-6-2983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11656,'0'0'1554,"13"-2"-1092,153-20 916,-94 12-699,-40 4 301,58-1 0,-77 5-551,-12 2-314,1 0-1,0-1 1,-1 1 0,1 0 0,0 0 0,-1 0-1,1 0 1,0 0 0,-1 1 0,1-1 0,3 1-1,-4-1-77,0 0-1,0 0 1,0 0-1,0 0 1,1 0-1,-1-1 1,0 1-1,0 0 1,0-1-1,0 1 1,0-1-1,0 1 1,0-1-1,0 1 0,0-1 1,0 0-1,1-1 1,3-3-2502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9944,'0'0'2640,"8"-6"-2282,0-1-235,1 0 0,0 1 0,1 0 1,10-4-1,-16 8-19,-1 1 0,1 0 0,0 0 0,-1 0 0,1 0 1,0 0-1,0 1 0,0-1 0,0 1 0,0 0 0,0 0 1,-1 1-1,1-1 0,0 1 0,0 0 0,0 0 1,-1 0-1,6 2 0,-8-2-55,1 1 0,-1-1 0,0 0 1,0 1-1,0-1 0,0 1 0,0-1 1,0 1-1,0-1 0,-1 1 0,1-1 0,0 1 1,-1 0-1,1 0 0,-1-1 0,0 1 0,0 0 1,1 0-1,-1 2 0,0 3 99,0 0 1,0 0-1,-2 13 0,-2-8 24,1 1 0,-2 0-1,0-1 1,0 0 0,-1 0-1,-1-1 1,0 1 0,-16 19-1,7-5 1035,16-26-1176,0 1 1,0-1 0,0 0 0,0 0-1,1 1 1,-1-1 0,0 0-1,0 1 1,0-1 0,1 0-1,-1 0 1,0 1 0,1-1 0,-1 0-1,0 0 1,1 0 0,-1 0-1,0 1 1,1-1 0,-1 0-1,0 0 1,1 0 0,-1 0-1,0 0 1,1 0 0,-1 0 0,1 0-1,13 2 401,5-2 66,1 2-1,32 5 1,-15 3-3259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278 419 5120,'0'0'7469,"-7"0"-6961,-10 0 138,1 1 1,-1 0-1,-27 7 0,8 2 318,25-7-689,-1 0-1,1 1 1,0 0 0,0 1-1,0 0 1,-12 7 0,22-10-214,-1-1 1,1 0-1,-1 0 1,1 1-1,0-1 1,0 0-1,-1 1 0,1-1 1,0 1-1,1 0 1,-1-1-1,0 1 1,0 0-1,1 0 1,-1-1-1,1 1 1,-1 0-1,1 0 0,0 2 1,0-3-39,0 0 0,0 0 0,0 0 0,0 1 0,0-1-1,1 0 1,-1 0 0,0 0 0,1 0 0,-1 0 0,1 0 0,-1 0 0,1 0 0,0 0 0,0 0 0,-1 0-1,1 0 1,0 0 0,0-1 0,0 1 0,0 0 0,0 0 0,0-1 0,0 1 0,0-1 0,0 1 0,0-1 0,0 1-1,0-1 1,0 0 0,0 1 0,2-1 0,4 1 37,1-1 1,-1 0-1,0-1 0,1 1 1,-1-1-1,0-1 0,13-3 0,-8 2 25,-4 1-28,0-1 1,0 0 0,-1 0-1,1 0 1,-1-1 0,0 0-1,0-1 1,0 1 0,-1-1-1,0-1 1,0 1 0,0-1-1,0 0 1,-1 0 0,0-1-1,-1 0 1,8-12 0,-7 8 15,0 0-1,-1-1 1,0 1 0,0-1 0,-1 0 0,-1 0 0,0 0-1,-1 0 1,0 0 0,-1-1 0,-1-15 0,0 16-24,-1 0 1,0 0 0,0 1 0,-2-1-1,1 0 1,-1 1 0,-1 0-1,0 0 1,-1 0 0,0 1 0,0-1-1,-1 1 1,0 1 0,-1-1-1,0 1 1,-15-12 0,10 10 12,-1 0 1,0 1-1,-21-11 0,29 18-36,-1-1 0,0 1 0,0 1 0,-1 0-1,1 0 1,0 0 0,-1 1 0,1 0 0,-1 0-1,-10 1 1,17 0-30,0 0-1,0 0 1,-1 1 0,1-1-1,0 0 1,0 0-1,-1 1 1,1-1 0,0 1-1,0-1 1,0 1-1,0 0 1,0-1 0,0 1-1,0 0 1,0 0-1,0-1 1,0 1 0,0 0-1,1 0 1,-1 0-1,-1 1 1,2 0-13,-1-1 0,1 1-1,-1-1 1,1 1 0,0 0 0,-1-1 0,1 1-1,0-1 1,0 1 0,0 0 0,0-1 0,0 1 0,1-1-1,-1 1 1,0-1 0,1 1 0,0 2 0,8 15-3121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36.30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120 56 10248,'0'0'7506,"-11"5"-6949,-2 2-323,-52 21 1991,35-19 1574,52-22-1201,9 3-2015,-15 5-41,-1 0 0,0-1 0,16-9 0,-30 14-490,0 0 1,-1 0-1,1 1 0,-1-1 1,1 0-1,-1 0 1,1 0-1,-1 0 1,0 0-1,1 1 1,-1-1-1,0 0 0,0 0 1,1 0-1,-1 0 1,0 0-1,0 0 1,0 0-1,0 0 0,-1 0 1,1 0-1,0 0 1,-1-1-1,2-15 1025,-1 17-1060,0-1 0,0 1 0,0-1 0,1 1 0,-1 0-1,0-1 1,1 1 0,-1-1 0,0 1 0,1 0 0,-1-1 0,0 1-1,1 0 1,-1 0 0,1-1 0,-1 1 0,1 0 0,-1 0 0,1-1-1,-1 1 1,1 0 0,-1 0 0,1 0 0,-1 0 0,1 0 0,-1 0-1,1 0 1,-1 0 0,2 0 0,17-2-17,-17 2 0,1-1 0,-1 1 0,0 0 0,1 0 0,-1 0 0,0 0 0,1 0 0,-1 0 0,4 2 0,11 4-4059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5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10752,'0'0'3128,"-2"9"-2512,-2 16-178,2 1 1,1 0 0,1 0-1,4 30 1,-2-39-187,4 30 1202,-1 91 0,-5-134-1219,0-1 1,-1 1-1,1 0 0,-1 0 1,0-1-1,0 1 1,0-1-1,-2 5 0,2-5 302,1-4-192,-1-3-403,-1-4-2826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13464,'0'0'3122,"12"-1"-2733,87-13 319,107-30-1,-112 22-32,-71 17-270,-1 0 0,1 1 1,0 2-1,0 0 0,36 3 1,-59-1-396,1 0 0,-1 0 0,1 0 0,-1 0 0,0 0 0,1 0-1,-1 1 1,0-1 0,1 0 0,-1 0 0,0 0 0,1 0 0,-1 1 0,0-1 0,1 0 0,-1 0 0,0 0 0,0 1 0,1-1 0,-1 0 0,0 1 0,0-1 0,1 0 0,-1 1 0,0-1 0,0 0 0,0 1 0,0-1 0,1 1 0,-4 12 375,-12 10-1950,14-21 267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8336,'0'0'3862,"15"-1"-3387,215-16 1310,-46 5-539,168-12 1521,-322 21-2419,-12 1 62,0 0 0,0 1 0,1 1 0,-1 0 0,33 6 0,-51-6-398,1 1-1,-1-1 1,0 0-1,0 0 1,0 0-1,0 0 1,0 0-1,0 0 1,1 1 0,-1-1-1,0 0 1,0 0-1,0 0 1,0 0-1,0 1 1,0-1-1,0 0 1,0 0-1,0 0 1,0 0-1,0 1 1,0-1-1,0 0 1,0 0-1,0 0 1,0 1-1,0-1 1,0 0-1,0 0 1,0 0-1,0 1 1,0-1-1,0 0 1,0 0-1,0 0 1,0 0-1,0 1 1,-1-1 0,-3 9 66,4-9-63,-9 14-23,-1-1-1,0 0 1,-1-1 0,-18 16-1,1-4-2832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255 370 10152,'0'0'928,"-11"3"-584,-13 5 53,1 1-1,0 1 1,0 1 0,2 0 0,-23 17 0,33-20-53,1 1-1,1 0 1,-1 1 0,-14 20 0,21-26-197,1 0 0,-1 0 0,1 0 0,0 0 0,0 0-1,1 0 1,-1 1 0,1-1 0,0 1 0,0-1 0,0 1 0,1-1 0,-1 1 0,1-1 0,1 1 0,-1 0 0,2 7 0,-2-11-87,0 0 1,1 0 0,-1 0-1,0 0 1,1 0 0,-1 0-1,1 0 1,-1 0 0,1 0-1,0 0 1,-1 0 0,1 0-1,0-1 1,0 1 0,0 0-1,-1-1 1,1 1 0,0 0-1,0-1 1,2 2 0,-1-2 1,0 1 0,0-1-1,0 0 1,-1 0 0,1 1 0,0-1 0,0-1 0,0 1 0,0 0 0,0 0 0,2-1 0,2-1 46,-1 0 0,1 0 0,-1 0 0,0-1 0,0 0 0,10-6 0,-4 0 18,0-1 0,-1-1 0,0 0 0,0 0 0,-1-1 0,-1 0 0,0 0 0,0-1-1,-1 0 1,-1 0 0,0-1 0,-1 0 0,-1 0 0,0 0 0,2-17 0,-3 12-27,-1 0 1,-2 0-1,1 0 1,-2 0-1,-1 0 0,0 0 1,-1 0-1,-1 1 1,-1-1-1,-1 1 1,-10-23-1,7 20 63,-2-1 1,0 2-1,-21-30 0,31 49-136,0-1-1,-1 0 1,1 1-1,0-1 1,-1 1-1,1 0 1,0-1 0,-1 1-1,1 0 1,-1 0-1,0 0 1,0 0-1,1 0 1,-1 0-1,0 0 1,0 1-1,0-1 1,0 1-1,1-1 1,-1 1 0,0 0-1,0 0 1,0 0-1,0 0 1,-2 0-1,3 0-25,1 1 0,-1-1 0,1 0 0,-1 1 0,1-1 0,-1 0-1,1 1 1,0-1 0,-1 1 0,1-1 0,0 1 0,-1-1 0,1 1 0,0-1 0,-1 1-1,1-1 1,0 1 0,0-1 0,0 1 0,-1 0 0,1-1 0,0 1 0,0-1 0,0 1-1,0 1 1,2 17-130,0-10 42,1 1 0,0-1 0,1 0 0,0 0 0,1 0 0,7 11 0,5 4-3181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10152,'0'0'6193,"2"10"-5617,1 13-49,-1 44 1,-6 38 858,3-84-1045,1-17-274,-1 22 609,2 29 0,0-47-392,0 0 0,0 1-1,1-1 1,0 0 0,1 0 0,0 0 0,6 12 0,-7-18-222,-1 0 1,1 0 0,0-1-1,0 1 1,0 0-1,0-1 1,0 1 0,0-1-1,0 0 1,0 0 0,1 0-1,-1 0 1,0 0-1,1 0 1,-1-1 0,1 1-1,-1-1 1,1 0 0,3 1-1,4-1 97,0 0-1,1 0 1,14-3-1,11-4 389,-34 6-867,0 0 1,0 1 0,0-1-1,1 0 1,-1 0 0,0-1-1,0 1 1,0 0-1,0 0 1,-1-1 0,1 0-1,3-2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2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14064,'0'0'704,"59"-31"-512,-11 12 240,5 1 8,2 3-160,-8 2 8,-2 6-25,-6-1 9,0-5-80,-5 0-8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3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5824,'0'0'6577,"4"13"-5873,2 10-240,0 1 0,3 37 0,0 107 2552,-4-107 282,-8-55-5876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3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6928,'0'0'7782,"10"0"-7419,186-11 1854,-168 6-1848,-23 3-241,0 1-1,0 0 0,0 1 0,0-1 0,1 1 1,-1 0-1,0 0 0,0 0 0,0 1 1,0 0-1,10 2 0,-6 2 181,-7-4-206,0 0 1,0 0 0,0 0-1,-1-1 1,1 1 0,0 0 0,0-1-1,2 1 1,-2 2-24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3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8536,'0'0'878,"11"0"-498,31 0-74,100-5 1219,-120 3-1037,0-2 0,-1-1-1,1 0 1,-1-2 0,0 0 0,38-20 0,-48 21-778,0 1 0,0 1 0,17-5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35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11552,'0'0'186,"8"0"24,287-23 1373,-112 5-481,-28 0-109,-32 3-13,-107 13-637,28-8-1,-30 6 24,1 1 0,14-2 0,-26 5-476,3 0 710,-9 2-777,-1 3-2032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36.91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100 60 10952,'0'0'3618,"-11"2"-3227,-2 3-212,6-3-14,1 0 0,-1-1 1,0 1-1,0-1 0,1 0 1,-1-1-1,-7 0 0,0 3 2388,26-11 63,-4 1-2275,1 0 0,-1 0 0,1 1 0,0 0 0,0 0 0,1 1-1,0 1 1,19-7 0,-6 5 1369,-1 1-1549,-7 5-3208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3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9744,'0'0'2356,"7"10"-1535,-4-5-716,3 3 70,0 0-1,-1 1 0,-1-1 0,1 1 0,-1 0 1,-1 1-1,0-1 0,3 14 0,3 44 1732,1 73 0,-10-125-1556,0 34 1465,-1-38-427,3-30-1068,0 2-465,-3-33-1,-1 26-2713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3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11952,'0'0'1402,"8"-8"-1067,18-17-127,-4 2 227,1 1 0,37-27 0,-47 40-159,0 2 1,0-1-1,1 2 0,16-6 1,-25 10-116,1 1 0,-1-1 0,1 1 0,0 0 0,0 1 0,0 0 0,-1-1 0,1 2 0,0-1 0,0 1 0,0 0 0,-1 0 0,12 4 0,50 28 1616,-44-18-1039,-18-12-535,-1 0 0,1 0 0,-1 0 0,1-1 0,9 4 0,-13-6-138,1 0 0,0 1 0,-1-1 1,1 0-1,0 0 0,-1 0 0,1 0 1,0 0-1,-1 0 0,1-1 0,0 1 1,-1-1-1,1 1 0,0-1 0,-1 1 1,1-1-1,-1 0 0,1 0 0,-1 0 1,0 0-1,1 0 0,1-2 0,1-1 43,0 0 0,-1 0-1,0 0 1,0 0-1,0-1 1,0 0 0,-1 1-1,0-1 1,3-7 0,0-4 89,3-27 0,1 1-3236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5:3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9344,'0'0'5265,"2"9"-4413,44 177 3437,-44-171-3610,2 7 314,-4-22-893,0 1-1,0 0 1,0 0-1,1-1 1,-1 1-1,0 0 1,0-1-1,1 1 1,-1 0-1,1-1 1,-1 1-1,0 0 1,1-1-1,-1 1 1,1-1-1,0 1 1,-1-1-1,2 2 1,-2-2-70,1 0 0,-1 0 1,0 0-1,0 0 1,1 0-1,-1 0 0,0 0 1,1 0-1,-1 0 1,0 0-1,1 0 0,-1-1 1,0 1-1,0 0 1,1 0-1,-1 0 0,0 0 1,0 0-1,1-1 1,-1 1-1,0 0 0,0 0 1,1-1-1,0 0 41,5-4 57,0 0 1,0-1 0,-1 1-1,5-8 1,-3 4-36,206-225 1297,24 29-615,-139 130-4038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29.1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165 107 5016,'0'0'9612,"-1"13"-9375,-90 436 1617,75-387-1518,-21 99 555,31-125-690,3-25-9,1 1 1,-1 22 0,-3-6 496,6-28-608,3-19 146,56-228 109,-12 44-144,-37 162-161,64-207 159,-68 233-163,-1 0-1,0-1 0,-1 1 1,-1-1-1,0 0 0,0-19 0,3 9 422,-6 26-285,10 12-78,4 14-27,-1 0 0,-2 0 0,12 43 0,15 86 176,10 34 120,-39-167-271,0-1 1,14 22-1,0-1 186,13 24 490,-34-60-780,-2-6-54,0 1 1,0-1 0,0 0-1,0 0 1,0 0 0,0 0-1,0 1 1,0-1 0,0 0-1,0 0 1,0 0 0,0 0-1,0 1 1,0-1 0,1 0-1,-1 0 1,0 0 0,0 0-1,0 0 1,0 0-1,0 1 1,0-1 0,1 0-1,-1 0 1,0 0 0,0 0-1,0 0 1,0 0 0,0 0-1,1 0 1,-1 0 0,0 0-1,0 0 1,0 0 0,0 0-1,1 0 1,-1 0 0,0 0-1,0 0 1,0 0-1,0 0 1,1 0 0,-1 0-1,0 0 1,0 0 0,0 0-1,0 0 1,1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29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 5016,'0'0'6586,"11"-1"-6124,1-1-327,-1 0 20,1 1 1,-1 0 0,1 1-1,19 2 1,5 2 601,50 0 1,-72-5-558,1 0 0,0-1 1,-1-1-1,0 0 0,1 0 1,19-9-1,30-16-1812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02.6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0 7736,'0'0'9263,"-1"10"-8593,-5 166 1859,6-125-1853,2 120 1756,-2-105-1042,-2-20 665,2-45-2038,0-1 0,0 0-1,0 0 1,0 0 0,0 0-1,0 1 1,0-1 0,0 0-1,0 0 1,0 0 0,0 0 0,0 0-1,0 1 1,0-1 0,0 0-1,0 0 1,0 0 0,0 0-1,0 1 1,0-1 0,0 0 0,0 0-1,-1 0 1,1 0 0,0 0-1,0 0 1,0 1 0,0-1-1,0 0 1,-1 0 0,1 0-1,0 0 1,0 0 0,0 0 0,0 0-1,0 0 1,-1 0 0,1 0-1,0 0 1,0 0 0,0 0-1,-1 0 1,1 0 0,0 0 0,0 0-1,0 0 1,0 0 0,-1 0-1,1 0 1,0 0 0,0 0-1,-4-4-4333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03.0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13360,'0'0'2652,"9"-2"-2231,236-29 2440,-38 7 159,-167 18-2603,25-4 325,-27 0-3541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04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7024,'0'0'8826,"8"8"-8330,-6-6-454,6 4 82,-1 1-1,0 0 1,0 1 0,-1 0 0,0-1 0,-1 2-1,6 9 1,54 145 2087,-51-124-1666,13 44 685,14 32 1465,-40-114-2684,-1 1 141,1-1 0,-1 1 0,1-1-1,0 1 1,0-1 0,-1 1 0,1-1 0,0 0 0,0 1-1,2 0 1,-3-1-115,1-1-1,-1 0 1,0 0 0,1 0-1,-1 0 1,0 0-1,0 0 1,1 0 0,-1 0-1,0 0 1,0 0-1,1 0 1,-1 0 0,0 0-1,0 0 1,1 0-1,-1 0 1,0 0 0,1 0-1,-1-1 1,0 1-1,0 0 1,0 0-1,1 0 1,-1 0 0,10-11 200,5-13 30,19-40 1,1-1-30,108-146 398,-119 181-536,2 2-1,1 1 1,36-28 0,-55 49-73,-4 2-14,-1 2-1,0 0 1,-1 0 0,1 0 0,-1-1 0,5-4 0,-8 6-11,1 1 1,0-1-1,0 1 1,0-1-1,0 1 1,-1-1 0,1 1-1,0-1 1,-1 1-1,1-1 1,0 1-1,-1-1 1,1 1-1,-1 0 1,1-1-1,0 1 1,-1-1-1,1 1 1,-1 0 0,0-1-1,1 1 1,-2 0-1,-13-6-2,14 6-1,-31-7-18,0 2 0,-62-3 0,62 6-4,-15-1 20,0 3 1,0 1-1,0 2 0,-75 14 1,118-16-18,0 0 0,-1 0 1,1 0-1,0 1 0,1-1 1,-1 1-1,-6 3 0,10-5 12,0 0 0,-1 1 0,1-1 0,0 0 0,0 0 0,0 0 0,0 0 0,0 0-1,0 0 1,0 0 0,0 0 0,0 1 0,-1-1 0,1 0 0,0 0 0,0 0-1,0 0 1,0 0 0,0 0 0,0 1 0,0-1 0,0 0 0,0 0 0,0 0-1,0 0 1,0 0 0,0 1 0,0-1 0,0 0 0,0 0 0,0 0 0,0 0 0,0 0-1,0 0 1,0 1 0,1-1 0,-1 0 0,0 0 0,0 0 0,0 0 0,0 0-1,0 0 1,0 0 0,0 1 0,0-1 0,1 0 0,-1 0 0,0 0 0,0 0 0,0 0-1,0 0 1,0 0 0,1 0 0,7 4-243,15-1-327,-11-2-2981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05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8936,'0'0'7057,"8"-4"-6491,-5 1-513,3-1 156,0 1 0,0-1 1,1 1-1,-1 0 0,1 0 1,-1 1-1,1 0 0,0 0 0,12-2 1,-18 4-150,1 0 0,-1 0 0,1-1 1,-1 1-1,1 1 0,-1-1 0,1 0 0,-1 0 1,1 1-1,-1-1 0,0 0 0,1 1 0,-1-1 1,1 1-1,-1 0 0,0-1 0,0 1 0,1 0 1,-1 0-1,0 0 0,0 0 0,0 0 0,0 0 0,0 0 1,0 0-1,0 0 0,0 0 0,-1 1 0,1-1 1,0 0-1,-1 0 0,1 1 0,-1-1 0,0 0 1,1 1-1,-1-1 0,0 1 0,0-1 0,0 0 1,0 3-1,0 4 107,-1 0 0,-1 0 0,1 0 0,-1 0 0,-5 12 0,2-8 87,-1 0-1,-1-1 0,-10 16 1,16-26-189,0 1 0,-1 0 1,1 0-1,0 0 0,1 0 1,-1 0-1,0 0 0,1 0 1,-1 0-1,1 0 0,-1 0 1,1 4-1,0-5-27,0 0 1,1 0-1,-1 0 0,0 1 1,1-1-1,-1 0 0,1 0 1,0 0-1,-1 0 0,1 0 1,0 0-1,0 0 0,-1 0 0,1 0 1,0 0-1,0 0 0,0 0 1,0-1-1,0 1 0,1 0 1,-1-1-1,2 2 0,7 2 137,0-1-1,0 0 0,0 0 1,1 0-1,-1-2 0,1 1 1,21 0-1,-18-2-656,0-1 1,0 0-1,0-1 1,0 0-1,21-7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06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472 66 7432,'0'0'11353,"-4"-6"-11125,-11-22-8,13 26-181,0 0 0,1 0 0,-1 0 0,0 0 1,0 0-1,0 0 0,-1 1 0,1-1 0,0 0 0,-1 1 0,1 0 1,-1-1-1,0 1 0,1 0 0,-1 1 0,-3-2 0,-1 0 44,-1 1 0,0 0 0,1 1 0,-10-1 0,3 2 25,0 1 0,0 0 0,0 0 0,0 1 0,0 1 0,1 0 0,0 1 0,0 1 0,-22 11 0,22-8 21,1 0 1,0 1-1,1 0 1,-14 15-1,7-6 78,-19 23 267,20-21-170,15-19-269,0 0 1,1 0 0,-1 0-1,1 0 1,0 0-1,-1 0 1,1 0 0,0 1-1,1-1 1,-1 0 0,0 1-1,1-1 1,-1 0 0,1 1-1,0-1 1,0 1 0,0-1-1,0 1 1,0-1 0,1 0-1,-1 1 1,1-1-1,0 0 1,0 1 0,0-1-1,0 0 1,0 0 0,0 1-1,0-1 1,1 0 0,-1 0-1,4 3 1,1 0 30,-1 0 0,1 0 0,0-1 0,0 0 0,1 0 0,-1 0 0,1 0 0,0-1 0,0 0 0,8 2 0,6 0 91,1-1 1,0 0-1,32 0 0,-31-3-23,0 1 0,0 2-1,23 5 1,-36-6-83,-1 0 0,0 0 0,1 1 0,-2 0 0,1 1-1,-1 0 1,0 0 0,0 1 0,0 0 0,-1 0 0,11 12 0,-14-14-14,-1 0 0,0 1 0,0-1 0,0 1 1,0 0-1,-1 0 0,0 0 0,0 0 0,0 0 0,-1 0 0,0 1 1,0-1-1,-1 0 0,1 1 0,-1-1 0,0 1 0,-1-1 1,1 0-1,-1 1 0,0-1 0,-3 7 0,0 1 21,-1-1 1,-1 0-1,0 0 0,-1 0 0,0 0 0,-1-1 0,-13 15 1,16-20-35,-1-1 0,0 0 0,0 0 0,-1 0 0,1-1 0,-1 0 0,0 0 0,-1 0 0,1-1 0,0 0 0,-1 0 1,0-1-1,0 0 0,-13 2 0,6-3 5,0-1-1,-1 0 1,1-1 0,0 0-1,0-1 1,0-1 0,1 0-1,-1-1 1,1 0 0,-1-1 0,1-1-1,1 0 1,-1 0 0,-22-16-1,5 3-34,19 12-127,0 0 1,-13-11-1,18 10-659,6 4-2502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4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13968,'0'0'1296,"84"17"-568,-1-5-1,41-7-127,10-3 16,-8-2-304,0-5 8,1 0-112,-7 5 8,-9 5-120,-22-7 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38.1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 1 9744,'0'0'8954,"-1"11"-8606,0-8-324,0 4 72,1 0-1,-1 0 0,1 0 1,0 0-1,1 0 1,0 0-1,0 0 1,0 0-1,1 0 1,0-1-1,0 1 1,5 8-1,-6-14-112,0 0 0,0 0-1,1 0 1,-1 0 0,0 0 0,1 0-1,-1 0 1,1 0 0,-1-1-1,1 1 1,-1-1 0,1 1-1,0-1 1,-1 1 0,1-1 0,0 0-1,-1 0 1,1 0 0,0 0-1,-1 0 1,1 0 0,1-1-1,3 1-1637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07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60 7936,'0'0'9278,"8"-6"-8885,-3 3-322,7-5 182,0 0 0,1 1 0,19-9 0,-25 14-47,0 0-1,0 0 0,0 0 1,1 1-1,-1 0 1,1 0-1,7 0 0,-12 2-112,-1-1 0,1 0 0,0 0 0,-1 1 0,1-1 0,-1 1 0,1 0-1,-1 0 1,0 0 0,4 2 0,-4-2-44,-1 0-1,0 0 1,1 0-1,-1 0 1,0 0-1,0 0 1,0 1-1,0-1 1,0 0-1,0 1 1,-1-1-1,1 1 1,0-1-1,-1 1 1,1-1-1,-1 1 1,0-1-1,1 2 1,-1 3 17,0 0 0,0 0 1,0 0-1,-1 1 0,0-1 0,0-1 1,-1 1-1,0 0 0,0 0 1,-6 10-1,-3 4 214,-21 29 1,27-43-199,5-6-54,-1 1 0,0 0 0,1-1 0,-1 1 1,1 0-1,-1-1 0,1 1 0,-1 0 1,1 0-1,0 0 0,0-1 0,-1 1 0,1 0 1,0 0-1,0 0 0,0 0 0,0 1 1,1-1-5,-1 0 0,1 0 0,0 0 0,0 0 0,0 0 0,1 0 0,-1-1 0,0 1 0,0 0 1,0-1-1,1 1 0,0 0 0,7 2 49,-1 1 0,0-2 0,1 1 0,0-1-1,0 0 1,0-1 0,0 0 0,15 0 0,6-2 192,37-5 1,-39 2-155,-1-1 1,41-13 0,-22 1-3630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8:57:09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7936,'0'0'10983,"8"-3"-10576,24-10-36,-30 12-294,1 0 0,-1 0 1,1 0-1,0 0 1,-1 1-1,1-1 0,0 1 1,-1 0-1,1-1 0,0 1 1,0 0-1,-1 1 0,1-1 1,0 0-1,0 1 0,-1-1 1,1 1-1,-1 0 1,1 0-1,0 0 0,-1 0 1,0 0-1,3 2 0,-3-1-32,-1-1-1,1 1 0,-1-1 1,0 1-1,0 0 0,1 0 1,-2-1-1,1 1 0,0 0 1,0 0-1,0 0 0,-1 0 0,1 0 1,-1 0-1,0 0 0,0 0 1,0 0-1,0 0 0,0 0 1,0 0-1,0 0 0,-1 0 1,1 0-1,-1 0 0,0 0 1,0 2-1,-4 7 148,0-1 0,-13 18 0,11-18 67,1 1 1,-7 14 0,13-25-225,-1 1 0,1 0 1,0 0-1,-1-1 1,1 1-1,0 0 0,0 0 1,-1 0-1,1-1 1,0 1-1,0 0 0,0 0 1,0 0-1,0 0 1,0-1-1,1 1 0,-1 0 1,0 0-1,0 0 0,1-1 1,-1 1-1,0 0 1,1 0-1,-1-1 0,1 1 1,-1 0-1,1-1 1,-1 1-1,1 0 0,-1-1 1,1 1-1,1 0 1,1 1 64,0-1 0,1 0 0,-1 1 1,1-1-1,-1 0 0,7 0 1,-7 0-82,22 3 348,1-1 0,28 1-1,-8-3-3837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33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1 739 5520,'0'0'6417,"11"-13"-5913,0 0-370,-2 4-31,-1 0-1,-1 0 0,1-1 1,-2 0-1,1 0 0,-2-1 1,9-20-1,83-214 1952,-23 41-173,-66 182-1701,26-69 713,-31 87-751,-1-1 1,0 0-1,-1 1 0,1-1 1,-1 0-1,1-7 0,-2 11-109,0 1 0,0-1 1,1 1-1,-1-1 0,0 1 0,0-1 0,0 1 0,1-1 1,-1 1-1,0-1 0,1 1 0,-1-1 0,0 1 0,1-1 1,-1 1-1,1 0 0,-1-1 0,0 1 0,1 0 0,-1-1 1,1 1-1,-1 0 0,1 0 0,-1-1 0,1 1 0,-1 0 1,1 0-1,0 0 0,-1 0 0,1 0 0,-1 0 0,1 0 1,-1 0-1,1 0 0,0 0 0,0 0-18,0 0 0,0 0 1,-1 0-1,1 0 0,0 0 0,0 0 0,0 1 1,0-1-1,-1 0 0,1 0 0,0 1 0,0-1 0,-1 1 1,1-1-1,0 1 0,-1-1 0,1 1 0,0-1 1,-1 1-1,1 0 0,-1-1 0,1 1 0,-1 0 0,1-1 1,-1 1-1,1 1 0,54 138 222,-42-104-152,35 65-1,-4-11 67,40 72 253,-63-125-246,-14-26-19,1 0 1,1-1 0,13 13-1,-16-15-44,3 5-57,-4-9-3080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33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0 134 5416,'0'0'7698,"3"-11"-7284,9-32-1,-12 42-386,1 0-1,0-1 1,0 1 0,0 0-1,0 0 1,0 0 0,0-1-1,0 1 1,0 0 0,0 0-1,1 0 1,-1 1 0,0-1-1,1 0 1,-1 0 0,0 1-1,1-1 1,-1 1 0,1-1-1,-1 1 1,1 0 0,-1-1-1,1 1 1,1 0 0,6-1 111,63-14 936,78-5 0,-88 13-582,62-9 1045,-99 15-1011,-17 2-2673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3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1 911 5416,'0'0'7068,"5"-10"-6554,92-163 1414,-16-4-362,-57 118-1025,6-20 221,-20 48-173,22-44 0,-23 55-174,12-38 1,-6 16 9,1-4 33,-9 23 100,1 1 1,16-31-1,-18 43-375,-4 8-144,-1 1 0,0-1 1,0 0-1,0 0 0,0 0 0,0 0 0,0 0 0,0 0 0,-1 0 0,1 0 0,0-3 0,-1 4 42,4-4 295,-4 5-350,1 1-1,0 0 0,0 0 1,-1 0-1,1 0 1,0 0-1,-1 0 0,1 0 1,-1 1-1,1-1 0,-1 0 1,0 0-1,1 0 0,-1 0 1,0 1-1,0-1 1,0 0-1,0 0 0,0 1 1,0 0-1,1 10 17,15 59 128,2-1-1,48 116 1,-38-112-63,51 137 232,-65-173-164,22 40 1,-4-9 221,-27-61-302,-1 0 0,2 0 0,-1 0 0,1-1 1,0 1-1,12 9 0,-15-17 48,-2-6-106,-2-7-57,-4-32-835,4 34-1795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37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5824,'0'0'8918,"13"1"-8267,51 4 1868,120-8 0,-144-4-1905,-29 6-2664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1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369 329 3616,'0'0'7314,"-11"7"-6923,1-1-288,-8 4 260,1 0 0,-29 25 0,14-7 192,-85 82 1052,102-93-1405,1 0 0,0 1-1,2 0 1,0 1 0,-12 26 0,19-35-70,1 0 0,0 0-1,1 0 1,0 0 0,1 1 0,0 0-1,0-1 1,1 1 0,0 21-1,2-30-102,-1-1-1,0 1 1,1 0-1,-1-1 1,1 1-1,0 0 1,-1-1-1,1 1 1,0-1-1,0 1 1,0-1-1,0 1 1,0-1-1,0 0 1,0 0-1,1 1 1,-1-1-1,0 0 0,1 0 1,-1 0-1,1 0 1,-1-1-1,1 1 1,0 0-1,-1-1 1,1 1-1,0-1 1,-1 1-1,1-1 1,0 0-1,-1 0 1,3 0-1,4 1 48,-1-1-1,0 0 1,0 0-1,0-1 0,1 0 1,10-3-1,-3-2 23,0 0 0,0 0-1,-1-2 1,1 0-1,-2-1 1,1 0-1,-1-1 1,-1 0 0,1-1-1,-2 0 1,0-1-1,0-1 1,13-20-1,-14 18-6,0 0 0,-2-1 0,0 0 0,0 0-1,-2 0 1,0-1 0,-1 0 0,-1 0 0,0-1 0,-1 1-1,-1-1 1,0-24 0,-3 37-51,1 1 1,-1-1-1,0 1 1,0-1-1,0 1 0,-1-1 1,1 1-1,-1 0 1,-2-4-1,3 7-26,1 0 0,-1 0 0,0 0 0,1 1 0,-1-1 0,0 0 0,1 1 0,-1-1 0,0 0 0,0 1 0,1-1 0,-1 1 0,0-1 0,0 1 0,0-1 0,0 1 0,0 0-1,-2-1 1,2 1-4,0 0-1,0 1 0,0-1 1,-1 0-1,1 1 0,0-1 1,0 0-1,0 1 0,-1-1 1,1 1-1,0 0 0,0-1 1,0 1-1,0 0 0,0 0 1,0 0-1,1 0 0,-1-1 1,-1 3-1,-3 4 11,-1 1 1,1-1-1,0 2 0,1-1 0,0 0 1,1 1-1,-1 0 0,1 0 0,1 0 1,0 0-1,0 0 0,1 0 0,0 0 1,1 16-1,0-8 47,2 0 0,-1 0-1,2-1 1,1 1 0,0-1 0,0 1 0,10 19 0,-12-32-42,0 0 1,0 0 0,0 0-1,0 0 1,1-1-1,0 1 1,0-1 0,0 1-1,0-1 1,0 0 0,0 0-1,1-1 1,0 1 0,-1-1-1,1 1 1,0-1 0,0 0-1,0-1 1,0 1-1,1-1 1,-1 0 0,0 0-1,1 0 1,-1 0 0,0-1-1,1 0 1,-1 0 0,1 0-1,-1 0 1,1-1 0,-1 0-1,0 0 1,1 0-1,-1 0 1,0-1 0,0 1-1,0-1 1,0 0 0,0-1-1,0 1 1,-1-1 0,6-3-1,11-12 25,-1-1 0,-1 0 0,-1-2 0,0 0 0,-1-1-1,-2 0 1,0-1 0,-2-1 0,12-28 0,-5 2 48,-2-2 0,-2 0 0,13-83 0,-25 114-49,-1 0 1,-1-31-1,-1 44-26,0 0 0,-1 1 0,0-1 0,-1 1 0,0-1 0,0 1 0,0 0 0,-1-1 0,0 1 0,-5-7 0,8 14-21,0-1-1,0 1 0,0-1 1,0 1-1,-1 0 0,1-1 1,0 1-1,0 0 0,-1-1 1,1 1-1,0 0 0,-1-1 1,1 1-1,0 0 1,-1-1-1,1 1 0,-1 0 1,1 0-1,0 0 0,-1 0 1,1-1-1,-1 1 0,1 0 1,0 0-1,-1 0 0,1 0 1,-1 0-1,1 0 0,-1 0 1,1 0-1,-1 0 1,1 0-1,0 0 0,-1 0 1,1 0-1,-1 1 0,1-1 1,-1 0-1,1 0 0,0 0 1,-1 1-1,1-1 0,0 0 1,-1 0-1,1 1 0,0-1 1,-1 0-1,1 1 1,0-1-1,-1 0 0,1 1 1,0-1-1,0 0 0,-1 1 1,-10 26 15,0 11 10,2 2 0,2 0 0,1 0 0,2 0 0,2 0 0,2 1 0,2-1 0,1 0 0,2 0 1,12 49-1,-12-70 40,0-1 1,1 0 0,15 31-1,-18-44-32,0 0 0,0-1-1,0 0 1,0 1-1,0-1 1,1 0-1,0-1 1,0 1 0,0-1-1,0 0 1,1 0-1,-1 0 1,1 0 0,0-1-1,-1 0 1,1 0-1,0 0 1,8 2 0,10 0-215,42 3 1,-29-8-3702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10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10544,'0'0'856,"69"-24"-440,-17 8 16,9 2 0,1 2 8,5 6 48,-5 2 0,-1 8-104,3 2-8,1 12-184,-13 0 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13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0 881 4512,'0'0'4622,"13"-13"-4190,32-41 128,50-74 0,-36 30 645,68-159 0,-112 223-779,-2-2 0,-1 0 1,-2-1-1,10-70 1,-20 102-357,0-1 1,0 1 0,-1-1-1,1 1 1,-1 0 0,0 0 0,-1-1-1,1 1 1,-4-6 0,5 10-52,-1-1 0,1 1-1,-1 0 1,1 0 0,-1 0 0,0-1 0,0 1-1,0 0 1,0 0 0,1 0 0,-1 0 0,0 1-1,-1-1 1,1 0 0,0 0 0,0 1 0,0-1-1,0 0 1,-1 1 0,1-1 0,0 1 0,0 0-1,-1-1 1,1 1 0,0 0 0,-1 0 0,1 0-1,0 0 1,-1 0 0,1 0 0,0 0 0,-1 0-1,1 1 1,0-1 0,-1 0 0,1 1 0,0-1-1,0 1 1,-1-1 0,1 1 0,0 0 0,-2 1-1,-11 9 73,-1 1-1,2 0 1,0 1-1,0 1 0,1 0 1,1 0-1,0 2 1,2-1-1,-12 23 0,5-3 34,2 0-1,2 2 1,1 0-1,1 0 1,2 1-1,2-1 1,2 2-1,1-1 0,2 1 1,1-1-1,8 49 1,-6-69-24,1 0-1,1 0 1,1 0 0,13 31 0,-16-43-58,1 0 1,0 0-1,0-1 1,1 1-1,-1-1 0,1 0 1,0 0-1,1 0 1,-1-1-1,1 0 1,0 1-1,0-1 0,0-1 1,1 1-1,-1-1 1,1 0-1,7 3 0,-7-5 2,-1 0-1,1-1 0,0 1 1,0-1-1,0 0 0,0-1 1,0 1-1,0-1 1,0 0-1,-1-1 0,1 0 1,0 1-1,-1-2 0,1 1 1,-1-1-1,8-4 0,7-5 157,0-2 1,29-26-1,-38 30-99,0 0 0,-1-1 0,0-1 0,10-14 0,-16 20-34,-1 0-1,1 0 1,-1 0-1,0-1 1,0 1-1,-1-1 1,0 0-1,0 1 1,-1-1 0,0 0-1,1-8 1,-2 13-31,0-1 1,-1 0 0,1 1-1,0-1 1,-1 0 0,0 1-1,1-1 1,-1 0 0,0 1-1,-1-1 1,1 1 0,0 0-1,-1-1 1,1 1 0,-1 0-1,1 0 1,-1 0 0,0 0-1,0 0 1,0 0 0,0 0-1,-1 1 1,1-1 0,0 1-1,-4-2 1,-10-9 175,14 11-205,0 0 1,1 0 0,-1 1-1,0-1 1,0 0-1,1 1 1,-1-1-1,0 1 1,0 0-1,0 0 1,1 0-1,-1 0 1,0 0-1,0 0 1,0 0 0,0 0-1,1 1 1,-1-1-1,0 1 1,0-1-1,1 1 1,-1 0-1,0 0 1,1 0-1,-1 0 1,1 0-1,-1 0 1,1 0-1,-2 2 1,-5 4-14,-1 1 0,2 1 1,-12 15-1,9-12 20,4-3-10,0 0-1,0 0 1,0 1-1,1 0 1,1 0 0,-1 0-1,2 0 1,0 1-1,0-1 1,0 1-1,2 0 1,-1 0-1,1 0 1,1 19 0,1-26 5,-1-1 1,1 0 0,0 0 0,0 0 0,0 0 0,0 0 0,1 0 0,-1 0 0,1 0-1,0-1 1,-1 1 0,1-1 0,0 1 0,1-1 0,-1 0 0,0 1 0,1-1 0,-1 0-1,1-1 1,0 1 0,3 1 0,-1 0 20,0-1 0,1 1 0,-1-2 0,1 1 0,0 0 0,-1-1 0,1 0-1,0-1 1,0 1 0,11-1 0,-14-1-14,0 1 1,0-1-1,0 0 0,0 0 0,0 0 1,0 0-1,0 0 0,0 0 0,-1-1 1,1 0-1,0 1 0,-1-1 0,1 0 1,-1 0-1,0 0 0,0-1 0,0 1 1,0 0-1,0-1 0,0 0 0,-1 1 1,1-1-1,-1 0 0,1 0 0,-1 0 1,0 0-1,-1 0 0,1 0 0,0 0 1,-1 0-1,1 0 0,-1 0 0,0 0 1,0 0-1,0 0 0,-1 0 0,0-5 1,0 2 2,0 0 0,0 1 0,0-1 0,-1 1 0,0-1 0,0 1 1,0-1-1,0 1 0,-1 0 0,0 0 0,0 0 0,-1 1 0,1-1 0,-1 1 1,0 0-1,-7-7 0,2 4 27,8 6-41,0 0 1,0 0 0,0 0-1,0 0 1,0 0-1,-1 0 1,1 0-1,0 0 1,-1 1-1,1-1 1,-1 0-1,1 1 1,0-1-1,-1 1 1,-2-1 0,-5 0 14,13-2-8,14-2-3,46-6-7,-25 5 8,0-1 0,45-16 0,-79 21-6,-1 1-1,1 0 1,-1 0 0,1 0-1,-1 0 1,1 1 0,8 0 0,-11 0-3,-1 0 1,0 0-1,0 0 1,1 1-1,-1-1 1,0 0-1,0 1 1,0-1-1,1 1 1,-1 0-1,0-1 1,0 1-1,0 0 1,0 0-1,0-1 1,0 1-1,-1 0 1,1 0-1,0 0 1,0 0-1,-1 0 1,1 0-1,0 1 1,-1-1 0,1 0-1,-1 0 1,1 0-1,-1 0 1,0 1-1,0-1 1,1 0-1,-1 0 1,0 3-1,0 11 11,-1 0 0,0 0 0,-4 20 0,2-17 104,-1 30 0,4-48-112,0 0 0,0 0 0,0 1 1,0-1-1,0 0 0,0 1 0,0-1 0,0 0 0,0 0 0,0 1 0,0-1 0,0 0 1,0 0-1,0 1 0,1-1 0,-1 0 0,0 0 0,0 1 0,0-1 0,0 0 0,1 0 0,-1 1 1,0-1-1,0 0 0,0 0 0,1 0 0,-1 0 0,0 1 0,0-1 0,1 0 0,-1 0 0,0 0 1,0 0-1,1 0 0,-1 0 0,1 0 0,12-3 77,14-16-2,-24 18-63,20-17 59,106-70 265,-128 87-331,1 0-1,-1 0 1,1 0-1,-1 1 1,1-1 0,0 0-1,-1 1 1,1-1 0,0 1-1,-1 0 1,1-1 0,0 1-1,0 0 1,-1 0 0,1 0-1,0 0 1,0 1 0,1-1-1,-1 1-3,-1 0-1,0-1 0,1 1 1,-1 0-1,0 0 0,0 0 1,0 0-1,0 0 0,0 0 1,0 0-1,0 0 0,-1 1 1,1-1-1,0 0 0,0 0 1,-1 1-1,1 1 0,2 8 8,-1-1 0,0 0 0,-1 1 0,0 20-1,0-9 33,-1-20-39,0 0 0,1-1-1,-1 1 1,0-1 0,0 1-1,1-1 1,-1 1 0,1-1-1,-1 1 1,1-1 0,0 0-1,0 1 1,-1-1 0,1 0-1,0 1 1,0-1 0,0 0-1,1 0 1,-1 0 0,0 0-1,0 0 1,3 1 0,-2-1-1,0 0 0,1-1-1,-1 1 1,0-1 0,1 1 0,-1-1 0,1 0 0,-1 0 0,1 0 0,-1 0 0,0-1-1,1 1 1,2-1 0,7-3 6,-1 0 0,1-1-1,-1 0 1,13-9 0,-24 14-10,34-22 69,-2-2-1,-1-1 1,-1-1 0,37-42-1,-29 29 78,-33 32-99,-7 7-9,-10 12-16,-39 55-3,-14 19-20,57-73 19,0 0-1,1 0 0,0 1 1,-8 27-1,12-32 15,1 0 0,0 0 0,0 13 0,2-20-20,0-1-1,-1 1 0,1 0 0,0 0 0,0 0 1,1 0-1,-1 0 0,0-1 0,1 1 0,-1 0 0,1 0 1,-1-1-1,1 1 0,0 0 0,0-1 0,0 1 1,0 0-1,0-1 0,0 0 0,0 1 0,1-1 1,-1 1-1,0-1 0,2 1 0,-1-2-2,-1 1 1,0-1-1,0 0 0,0 0 0,0 0 1,1 0-1,-1 0 0,0 0 0,0-1 0,0 1 1,0 0-1,0-1 0,1 1 0,-1-1 1,0 1-1,0-1 0,0 1 0,0-1 0,0 0 1,1 0-1,17-17 90,-5-5 17,-1 0-1,-2 0 0,0-2 1,-2 1-1,7-26 0,-9 32 4,-9 37-61,0 5-51,-10 389 209,7-373-122,-2-1 0,-1 1 0,-23 64 0,29-100-70,1 0 1,0 0-1,-1-1 0,0 1 0,0-1 0,0 1 0,0-1 0,0 0 0,-1 0 0,1 0 0,-1 0 1,0 0-1,0-1 0,-6 5 0,6-6-1,0 1-1,1-1 1,-1 0 0,0-1 0,0 1 0,0 0-1,0-1 1,1 0 0,-1 0 0,0 0-1,0 0 1,0 0 0,0 0 0,0-1 0,0 1-1,0-1 1,1 0 0,-1 0 0,0 0 0,-4-3-1,-1 0 24,1 0-1,-1-1 0,1 0 1,0 0-1,1-1 0,-1 0 1,1 0-1,0 0 0,0-1 1,1 0-1,0 0 0,0 0 1,1-1-1,0 0 0,0 0 1,1 0-1,-3-11 0,5 14-28,0 1 0,0-1 0,1 0 0,-1 0 0,1 0 0,0 1 0,1-1 0,-1 0 0,1 0 0,0 0 0,0 1 0,1-1 0,-1 1 0,1-1 0,0 1 0,0-1 0,1 1 0,2-4 0,6-7 2,0 0 1,2 1 0,15-16 0,-24 27-18,17-17-1,1 1-1,0 1 0,2 1 1,0 1-1,1 2 1,43-20-1,-58 30 0,0 1 0,0 0 0,0 0 0,10-1 0,-17 3 0,1 1 0,-1 0 0,0 0 0,1 0 0,-1 0 0,0 0 0,1 1 0,-1-1 0,0 1 0,1 0 0,-1 0 0,0 0 0,0 0 0,0 1 0,0-1 0,4 4 0,15 21 902,-10-9-3445,-9-12-156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15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0 869 6224,'0'0'5154,"12"-3"-4488,1 0-441,0-1 1,-1-1-1,1 0 1,-1 0-1,0-1 1,0-1-1,12-8 1,-4-3 110,-1-1 0,-1-1 0,0 0 0,-2-1 0,18-30 0,60-124 870,-53 94-718,-19 38-138,-1-2 1,-3 0-1,21-76 0,-36 107-222,-1 0 0,0 0 1,-1-16-1,-1 24-33,0-1 0,0 1 0,-1 0 0,0-1 0,0 1 1,-1 0-1,1 0 0,-1 0 0,-5-10 0,6 15-71,0 0 1,0 0-1,1 0 0,-1 0 0,0 1 0,0-1 0,0 0 0,0 0 0,0 1 0,-1-1 0,1 0 0,0 1 0,0-1 0,0 1 1,-1 0-1,1-1 0,0 1 0,0 0 0,-1 0 0,1-1 0,0 1 0,0 0 0,-1 0 0,1 1 0,0-1 0,-1 0 1,1 0-1,0 1 0,0-1 0,0 1 0,-1-1 0,1 1 0,0-1 0,0 1 0,0 0 0,0-1 0,-1 2 0,-5 2 59,1 0 0,0 1-1,0 0 1,-10 11-1,6-3 0,1 1 0,1 0-1,0 0 1,0 1 0,-9 29-1,9-24-11,-4 17 98,1 1 0,2 1 0,1 0 0,3 0 0,-2 69 0,6-86-61,2 0 0,0 0 0,5 24-1,-3-34-20,-1-1 0,2 1 0,-1-1 0,1 0 0,1 0 0,0-1 0,11 17 0,-13-23-51,0 0-1,1-1 1,-1 1 0,1-1 0,0 0 0,0 0-1,0-1 1,0 1 0,0-1 0,0 0 0,1 0-1,-1 0 1,1 0 0,0-1 0,-1 0 0,1 0-1,0 0 1,0-1 0,0 1 0,-1-1 0,6-1-1,-3 1 6,0-1 0,-1 0 0,1 0 0,-1 0 0,1-1 0,-1 0 0,0-1 0,0 1-1,0-1 1,0 0 0,0 0 0,-1-1 0,1 0 0,-1 0 0,5-5 0,-1 0 32,1-1 0,-2-1 0,1 0 1,-2 0-1,1 0 0,-2-1 0,9-19 0,-7 12 27,-1 3 43,-1 1 1,-1-2-1,0 1 0,-1-1 0,-1 1 1,2-21-1,-7 36 57,-1 8-109,-4 12-34,4 3-29,1-1 0,1 1-1,2 40 1,0-53-20,0 0 1,1 0-1,0 0 0,1-1 1,-1 1-1,2-1 1,-1 0-1,1 0 0,0 0 1,1 0-1,0 0 0,7 8 1,-9-13 6,0 0 0,0 0 0,0-1 0,0 1 0,0 0 0,1-1 0,0 0 0,-1 0 0,1 0 0,0 0 0,0-1 0,0 1 0,0-1 0,0 0 0,0 0 0,0-1 0,0 1 0,0-1 1,1 0-1,-1 0 0,0 0 0,0 0 0,0-1 0,1 0 0,-1 0 0,0 0 0,0 0 0,0-1 0,6-3 0,1 0 28,-1-1 1,0-1-1,0 0 1,-1 0-1,0-1 0,0 0 1,0-1-1,-1 0 1,8-12-1,57-82 318,-60 83-262,-10 16-57,-1 0-1,1 0 1,-1 0 0,1 1-1,0-1 1,7-5 0,-9 11-22,0-1 0,-1 1 0,1 0 0,-1 0 0,1 0 1,-1 0-1,0-1 0,1 1 0,-1 0 0,0 0 0,0 0 1,-1 0-1,1 2 0,0-1 2,-1 23 105,0 0 0,-2-1 0,-1 1 0,-9 28-1,13-54-118,1 0-1,-1 0 1,0 0-1,0 0 1,0 0-1,0 0 1,0 0-1,0 0 1,0 0-1,0 0 1,1 0-1,-1 0 1,0 0-1,0 0 1,0 0-1,0 1 1,0-1-1,0 0 1,0 0-1,0 0 1,0 0-1,1 0 1,-1 0-1,0 0 1,0 0-1,0 0 1,0 0-1,0 0 1,0 0-1,0 1 1,0-1-1,0 0 1,0 0-1,0 0 0,0 0 1,0 0-1,0 0 1,0 0-1,0 0 1,0 1-1,0-1 1,0 0-1,0 0 1,0 0-1,0 0 1,0 0-1,0 0 1,0 0-1,0 0 1,0 1-1,0-1 1,0 0-1,0 0 1,0 0-1,0 0 1,0 0-1,0 0 1,0 0-1,0 0 1,0 0-1,-1 1 1,11-11 182,12-18-27,0-3-44,-6 9 22,0 0 0,35-35 0,-50 56-133,0 1-1,0-1 0,-1 0 0,1 0 1,0 0-1,0 1 0,0-1 0,0 0 0,0 1 1,0-1-1,1 1 0,-1-1 0,0 1 1,0 0-1,0-1 0,0 1 0,1 0 1,-1 0-1,0 0 0,0 0 0,0 0 1,1 0-1,-1 0 0,0 0 0,0 0 1,0 1-1,2 0 0,-1 0 3,0 1 0,0-1 0,0 1 0,0-1-1,0 1 1,-1 0 0,1 0 0,-1 0 0,1 0 0,-1 0 0,0 0 0,2 5 0,1 3 11,0 0 1,-1 0-1,-1 0 1,0 0-1,2 19 1,-10 35 175,9-58-79,2-11-58,4-11-13,-9 15-39,47-74 44,-16 26-38,-31 49-13,0-1 0,0 1 0,1 0 0,-1 0 0,0-1 0,0 1 0,1 0 0,-1 0 0,0 0 0,1 0 0,-1 0 0,0-1 0,0 1 0,1 0 0,-1 0 0,0 0 0,1 0 0,-1 0 0,0 0 0,1 0 0,-1 0 0,0 0 0,1 0 0,-1 0 0,0 0 0,1 0 0,-1 0 0,0 0 0,1 1 0,-1-1 0,0 0 0,1 0 0,-1 0 0,0 0 0,0 1 0,1-1 0,-1 0 0,0 0 0,0 0 0,1 1 0,-1-1 0,0 0 0,0 1 0,0-1 0,0 0 0,1 0 0,-1 1 0,0 0 0,12 17 0,-10-15 0,8 17 0,-1-1 0,8 25 0,-10-24 0,1 1 0,13 21 0,-18-36 0,1 0 0,1 0 0,-1 0 0,1 0 0,0-1 0,0 0 0,1 0 0,-1 0 0,1-1 0,9 6 0,-11-7 0,1-1 0,0 0 0,0 0 0,0 0 0,0 0 0,0-1 0,0 1 0,0-1 0,1-1 0,-1 1 0,0-1 0,0 0 0,1 0 0,-1 0 0,0-1 0,0 0 0,1 0 0,-1 0 0,0-1 0,0 0 0,0 0 0,0 0 0,-1 0 0,1-1 0,0 1 0,6-7 0,-6 4 0,0 0 0,0 0 0,0-1 0,-1 0 0,1 0 0,-1 0 0,-1 0 0,1-1 0,-1 1 0,-1-1 0,1 0 0,-1 0 0,0 0 0,-1 0 0,1 0 0,-1-10 0,0 11 0,0 1 0,-1 0 0,0-1 0,0 1 0,-1 0 0,0-1 0,0 1 0,0 0 0,0 0 0,-1-1 0,0 1 0,0 0 0,0 1 0,0-1 0,-1 0 0,0 1 0,0-1 0,0 1 0,-1 0 0,1 0 0,-1 0 0,-7-5 0,10 8 0,0 0 0,0 1 0,0-1 0,0 0 0,-1 1 0,1-1 0,0 1 0,0 0 0,0-1 0,-1 1 0,1 0 0,0 0 0,0-1 0,-1 1 0,1 0 0,0 0 0,-1 1 0,1-1 0,0 0 0,0 0 0,-1 1 0,1-1 0,0 0 0,0 1 0,-2 0 0,1 1 0,0-1 0,0 1 0,0 0 0,0 0 0,1 0 0,-1 0 0,1 0 0,-1 0 0,1 0 0,0 1 0,0-1 0,-1 3 0,0 0 0,0 1 0,0-1 0,1 1 0,0-1 0,0 1 0,0 0 0,1-1 0,0 1 0,0 0 0,0 0 0,2 5 0,-1-6 0,1-1 0,0 1 0,0-1 0,0 1 0,0-1 0,1 0 0,0 0 0,0 0 0,0 0 0,0-1 0,1 1 0,-1-1 0,1 0 0,0 0 0,0 0 0,0-1 0,0 1 0,0-1 0,1 0 0,-1 0 0,1 0 0,0-1 0,-1 1 0,1-1 0,0-1 0,0 1 0,0 0 0,0-1 0,-1 0 0,1 0 0,0-1 0,0 0 0,0 1 0,0-1 0,-1-1 0,1 1 0,0-1 0,-1 0 0,0 0 0,1 0 0,-1 0 0,0-1 0,5-4 0,3-3 0,-1-1 0,0 0 0,-1-1 0,0 0 0,-1-1 0,-1 0 0,0 0 0,0-1 0,6-16 0,-8 18 0,-1 16 0,-2 21 0,-3-23 0,-9 115 0,7-99 0,-2 0 0,0-1 0,-1 1 0,-10 24 0,14-39 0,0-1 0,0 0 0,0 0 0,-1 0 0,1 0 0,-1 0 0,0 0 0,1 0 0,-1 0 0,0 0 0,0-1 0,0 1 0,0-1 0,0 0 0,0 1 0,-1-1 0,1 0 0,0 0 0,-1-1 0,-4 2 0,6-2 0,-1 0 0,0 0 0,0 0 0,0 0 0,1 0 0,-1 0 0,0-1 0,0 1 0,1 0 0,-1-1 0,0 0 0,1 1 0,-1-1 0,0 0 0,1 0 0,-1 0 0,1 0 0,-1 0 0,1 0 0,0-1 0,-1 1 0,1 0 0,0-1 0,0 1 0,0-1 0,0 1 0,0-1 0,0 0 0,0-2 0,0 3 0,1-1 0,-1 0 0,1 1 0,-1-1 0,1 0 0,0 1 0,0-1 0,0 0 0,0 0 0,0 1 0,0-1 0,0 0 0,1 1 0,-1-1 0,1 0 0,-1 1 0,1-1 0,0 0 0,-1 1 0,1-1 0,0 1 0,0-1 0,0 1 0,0 0 0,2-3 0,4-2 0,0-1 0,0 1 0,14-9 0,-5 4 0,-4 2 0,0 1 0,1 0 0,0 1 0,1 0 0,-1 1 0,1 1 0,0 0 0,1 1 0,-1 0 0,1 2 0,0-1 0,0 2 0,0 0 0,0 0 0,15 3 0,-26-2 0,-1 1 0,0-1 0,0 1 0,0 0 0,0 0 0,0 0 0,0 0 0,0 0 0,-1 1 0,1-1 0,0 1 0,-1 0 0,1 0 0,-1 0 0,1 0 0,-1 0 0,0 1 0,3 3 0,1 2 0,-1 1 0,0 0 0,0 0 0,3 11 0,-4-8-4073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0.10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47 10248,'0'0'14633,"10"-1"-14167,185-32 2179,-161 29-1951,-28 4-462,1-1 0,0 0 1,-1 0-1,9-2 0,15 0 2464,-45 3-3831,8 0-3268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1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95 12760,'0'0'1216,"-16"-60"-952,22 50-144,0 2 8,0 2-80,0 2 16,4 2 0,2-2 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16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9144,'0'0'1016,"63"-16"-680,7 4 56,27-2-8,10 2-56,14 2 16,-4 6-120,2 2 8,3 4-32,-7-2 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17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 5520,'0'0'4161,"8"11"-3473,23 39-88,-29-47-536,0 0 0,-1 1 0,0-1 0,1 0 0,-1 1 0,-1-1 0,1 1 0,0-1 1,-1 1-1,0 0 0,0-1 0,0 1 0,-1 5 0,0 3 104,0 1 24,0-1 0,-1 1 1,-1 0-1,0-1 0,-1 0 0,0 0 0,-1 0 0,-8 14 0,5-11 237,-1 0 0,0-1 0,-1-1 0,-1 0 0,-23 22 0,33-34-389,1 0 0,-1 0-1,0-1 1,0 1 0,0 0 0,0-1 0,0 1 0,0-1 0,0 1 0,0-1 0,0 1-1,0-1 1,0 0 0,0 0 0,0 0 0,0 1 0,0-1 0,0 0 0,0 0-1,0 0 1,0 0 0,-1-1 0,1 1 0,0 0 0,0 0 0,0-1 0,0 1 0,0-1-1,0 1 1,-1-1 0,0-1-5,1 1 1,0 0-1,-1 0 0,1-1 0,0 1 0,0-1 1,0 1-1,0-1 0,0 1 0,0-1 0,0 0 1,1 1-1,-1-1 0,1 0 0,-1 0 0,1 1 1,0-1-1,-1-3 0,1-12-713,1-1 0,4-22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2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346 744 4312,'0'0'9194,"-11"-5"-8852,4 2-360,-4-2 234,-1 0 0,0 0 1,-14-2-1,21 6-126,1 0 0,0 0 0,-1 1 1,1 0-1,0-1 0,-1 2 0,1-1 0,0 0 0,-1 1 0,1 0 0,0 0 0,0 0 1,-1 1-1,1-1 0,-4 3 0,-19 12 501,-44 35-1,60-42-471,0 0 0,1 1 0,1 1 0,-1 0-1,2 0 1,-10 16 0,14-21-57,2 1 0,-1-1 0,1 0 0,0 1 0,0-1 0,1 1 0,0-1 0,0 1 0,0 0 0,1-1 0,1 12 0,-1-15-34,0 0-1,1-1 0,-1 1 0,1-1 0,-1 1 1,1-1-1,0 0 0,0 1 0,0-1 0,0 0 0,0 1 1,1-1-1,-1 0 0,1 0 0,-1 0 0,1 0 1,0 0-1,0-1 0,0 1 0,0-1 0,0 1 0,0-1 1,0 1-1,0-1 0,1 0 0,-1 0 0,0 0 0,1 0 1,-1-1-1,1 1 0,-1-1 0,6 1 0,-2-1 19,1-1-1,0 0 0,0 0 1,-1 0-1,1-1 0,0 0 1,-1 0-1,0 0 0,1-1 0,-1 0 1,0-1-1,10-7 0,2-2 76,-2-1 0,26-27 0,-20 17-31,-1-2 0,-1 0-1,-1-1 1,-2-1-1,-1-1 1,-1 0-1,-1-1 1,-2 0 0,10-37-1,-13 28-28,-1 0 0,-1-1 1,-3 0-1,-1 0 0,-2 0 0,-2-1 0,-6-43 1,-29-118 280,23 171-203,13 30-136,0 1 0,0-1 0,-1 1 0,1-1-1,0 1 1,0-1 0,0 1 0,-1 0 0,1-1-1,0 1 1,-1-1 0,1 1 0,0-1 0,-1 1 0,1 0-1,-1-1 1,1 1 0,0 0 0,-1-1 0,1 1 0,-1 0-1,1 0 1,-1-1 0,1 1 0,-1 0 0,1 0-1,-1 0 1,1 0 0,-1 0 0,0 0 0,1 0 0,-1 0-1,1 0 1,-1 0 0,1 0 0,-1 0 0,1 0-1,-1 0 1,1 0 0,-1 1 0,1-1 0,-1 0 0,1 0-1,-1 1 1,1-1 0,-1 0 0,1 1 0,0-1 0,-1 0-1,1 1 1,-1-1 0,1 0 0,0 1 0,-1-1-1,1 1 1,0-1 0,-1 1 0,-9 17 9,1 0 1,0 1-1,2-1 1,0 2-1,1-1 1,-4 23-1,1 7 4,-3 66 0,11-78 29,1 1 0,3-1 1,0 1-1,3-1 0,1 0 1,1-1-1,16 41 0,-21-69-12,0 0-1,1 0 0,0 0 0,1 0 1,-1-1-1,2 1 0,-1-1 0,1 0 1,0-1-1,0 0 0,1 0 0,-1 0 1,1-1-1,1 0 0,-1 0 0,13 6 0,-10-7 5,1 0-1,0 0 0,0-1 0,0 0 0,0-1 1,1-1-1,-1 1 0,1-2 0,-1 0 0,1 0 1,-1-1-1,16-3 0,-14 2 25,-1-1-1,0-1 1,0 0 0,0-1-1,0 0 1,-1-1 0,0 0-1,0-1 1,-1 0 0,0-1-1,0 0 1,0 0 0,13-16-1,-21 21-42,-1-1 0,1 1-1,-1-1 1,1 1 0,-1-1 0,0 0-1,0 0 1,0 1 0,-1-1 0,0 0-1,1 0 1,-1 0 0,-1 0 0,1 0-1,0 0 1,-1 1 0,0-1-1,0 0 1,0 0 0,-2-3 0,-1-3 14,0 0 0,0 0 0,-1 0 0,0 1 0,-13-17 1,15 22-13,-1 0 1,0 0-1,0 0 1,-1 1 0,1 0-1,-1-1 1,0 1-1,0 1 1,0-1-1,0 1 1,0 0 0,0 0-1,-1 1 1,1-1-1,-7 0 1,8 1-17,1 1 0,0 0-1,0 0 1,-1 0 0,1 0 0,0 1-1,0-1 1,-1 1 0,1 0 0,0 0-1,0 0 1,0 0 0,0 0 0,0 1-1,0-1 1,1 1 0,-1 0 0,0 0-1,1 0 1,-1 0 0,1 0-1,0 1 1,0-1 0,0 1 0,0-1-1,-2 5 1,0 1-1,1 0 0,0 1 0,0 0 0,1 0-1,0 0 1,0 0 0,1 0 0,1 0 0,-1 0 0,1 0 0,1 1 0,0-1-1,0 0 1,1 0 0,0 0 0,4 9 0,-1-2 35,1 0 0,1 0 0,0-1 0,1 0-1,1 0 1,0-1 0,20 23 0,-25-33-19,0 0 1,0 0-1,0-1 0,0 1 0,1-1 0,0 0 1,-1 0-1,1-1 0,0 1 0,1-1 0,-1 0 1,0-1-1,0 1 0,1-1 0,-1 0 0,1-1 1,-1 1-1,1-1 0,6 0 0,-3-1 12,-1 0 1,-1-1-1,1 0 0,0 0 0,0-1 0,-1 0 0,1 0 1,-1 0-1,0-1 0,0-1 0,0 1 0,11-10 0,8-13 61,0-2 0,-1 0 0,-2-1-1,33-59 1,-43 67-57,-11 16-19,1 0-1,0 0 1,1 1 0,-1-1-1,1 1 1,0 0 0,1 0-1,-1 0 1,1 0 0,0 1-1,0 0 1,8-6 0,-12 10-16,0 0 1,-1 0 0,1 0-1,-1-1 1,1 1-1,0 0 1,-1 0 0,1 0-1,0 0 1,-1 0-1,1 0 1,0 1 0,-1-1-1,1 0 1,0 0-1,-1 0 1,1 1 0,-1-1-1,1 0 1,0 0-1,-1 1 1,1-1 0,-1 1-1,1-1 1,-1 0-1,1 1 1,-1-1 0,1 2-1,12 19 9,-8-12-7,7 9 7,26 32-1,-4-9 0,-20-26 21,-14-14-24,1 0-1,-1-1 0,1 1 1,-1 0-1,1-1 1,0 1-1,-1-1 0,1 1 1,0-1-1,-1 1 1,1-1-1,0 1 1,0-1-1,0 0 0,-1 1 1,1-1-1,0 0 1,0 0-1,1 1 0,-2-3 11,-1 0-1,0 0 1,0 1-1,1-1 1,-1 0-1,0 1 1,0-1-1,0 1 0,-1-1 1,1 1-1,-2-2 1,-6-7 32,-42-44 102,44 49-116,1 0-1,0 0 1,-1 1-1,0 0 1,0 0 0,0 0-1,-9-2 1,15 5-20,-1 1 0,0 0 1,1 0-1,-1 0 0,1 0 0,-1 1 0,1-1 0,-1 0 0,1 1 0,-1-1 1,1 1-1,-1-1 0,1 1 0,0-1 0,-1 1 0,-1 2 0,-19 16 65,17-14-73,2 0-1,-1 0 0,0 1 1,1 0-1,0-1 0,0 1 0,1 0 1,-1 1-1,2-1 0,-1 0 1,-1 13-1,2-10 0,1 0 1,1 0-1,0 0 0,0 0 1,0 0-1,1 0 0,1 0 1,6 15-1,-6-14-3,3 4 9,-1 0 1,2 0-1,11 19 0,-15-29-6,0-1-1,0 1 0,0 0 0,0-1 0,0 0 0,1 1 1,-1-1-1,1-1 0,0 1 0,0 0 0,0-1 0,0 0 0,1 0 1,-1 0-1,0-1 0,9 3 0,7-2 11,1-1 0,0 0 0,-1-2 0,1 0 0,-1-1 0,1-1 0,-1-1 0,0-1 1,0-1-1,0-1 0,22-10 0,10-8 45,-1-2 0,84-61 1,-114 74-42,2-2 56,41-36-1,-40 16 103,-26 35-157,1 0-1,-1 0 1,0 1 0,0-1-1,0 1 1,0 0 0,0-1-1,0 1 1,1 0 0,-1 0-1,-2 1 1,-16 4 2,0 2 0,1 0 0,0 2 0,0 0 0,1 1 0,0 1 0,1 0-1,0 1 1,1 1 0,0 1 0,1 0 0,-13 17 0,17-15-6,0 0 0,1 0 0,1 1-1,0 0 1,2 1 0,-9 27 0,15-42-13,0 0-1,0 0 1,0 0-1,1 0 1,0 0 0,-1 1-1,1-1 1,0 0-1,0 0 1,1 0 0,-1 0-1,1 0 1,-1 0-1,1 1 1,0-1 0,0 0-1,0-1 1,1 1-1,-1 0 1,1 0 0,-1-1-1,1 1 1,0 0-1,0-1 1,0 0 0,0 0-1,5 4 1,-3-4-2,-1 1 1,1-2 0,-1 1 0,1 0-1,0-1 1,-1 1 0,1-1-1,0 0 1,0-1 0,0 1-1,0 0 1,0-1 0,0 0 0,0 0-1,0 0 1,0-1 0,0 1-1,0-1 1,0 0 0,-1 0-1,8-3 1,-3 0 6,0-1-1,-1 1 0,1-1 1,-1-1-1,0 1 1,0-1-1,-1-1 1,1 1-1,-2-1 0,1 0 1,-1 0-1,9-16 1,-5 7 9,-1-2 0,-1 1 1,-1-1-1,0 0 0,4-22 0,-9 30 7,1 0 0,-1-1 0,0 1 0,-1 0 0,-2-19 0,2 28-19,0 1 1,0-1 0,0 1-1,0-1 1,0 0 0,0 1-1,0-1 1,0 0-1,-1 1 1,1-1 0,0 1-1,0-1 1,0 1 0,-1-1-1,1 0 1,0 1-1,0-1 1,-1 1 0,1-1-1,-1 1 1,1 0 0,0-1-1,-1 1 1,1-1-1,-1 1 1,1 0 0,-1-1-1,0 0 1,0 2-1,0-1 0,0 1 0,1 0 1,-1-1-1,0 1 0,1-1 0,-1 1 0,0 0 0,1 0 1,-1-1-1,1 1 0,-1 0 0,1 0 0,0 0 0,-1 1 1,-13 38 30,13-32-34,0 1 0,1-1 0,0 1 0,0 0 0,1-1 0,0 1 0,1-1 0,-1 1 0,2-1 0,-1 0 0,1 0 0,0 0 0,1 0 0,0 0 0,0-1 0,8 11 0,-10-17 0,-1 1 1,0 0-1,1-1 1,-1 1-1,1-1 1,-1 0-1,1 1 0,0-1 1,0 0-1,-1 0 1,1 0-1,0 0 1,0 0-1,0-1 0,0 1 1,0-1-1,0 1 1,0-1-1,1 0 1,-1 1-1,0-1 0,0 0 1,0 0-1,0-1 1,0 1-1,0 0 1,0-1-1,0 1 0,0-1 1,0 0-1,3-1 1,2-1 5,0 0 0,1-1 1,-2 0-1,1-1 1,0 1-1,11-12 0,4-5 36,0-1-1,-2-1 0,34-49 1,21-44 93,-68 105-96,-4 10 26,-5 18 45,1-6-114,-8 43 44,3-24-15,-1 38 0,6-60-7,1 1 0,0-1-1,1 0 1,0 0 0,0 0 0,1 1-1,0-1 1,0-1 0,6 13-1,-8-20-13,1 1-1,-1-1 0,0 1 1,1-1-1,-1 0 0,0 1 1,1-1-1,-1 0 0,0 1 1,1-1-1,-1 0 0,1 0 1,-1 1-1,1-1 0,-1 0 1,0 0-1,1 0 0,-1 0 1,1 0-1,-1 1 0,1-1 1,-1 0-1,1 0 0,-1 0 1,1 0-1,-1 0 0,1-1 0,-1 1 1,1 0-1,-1 0 0,1 0 1,-1 0-1,1 0 0,-1-1 1,1 1-1,-1 0 0,1-1 1,18-12 102,-18 12-99,22-17 61,0-2 1,-2-1-1,-1-1 0,0 0 0,16-27 0,-30 41-69,0 1 0,1-1 0,11-10 0,0 2 0,-18 16 0,0 0 0,1-1 0,-1 1 0,0 0 0,1 0 0,-1 0 0,0 0 0,1 0 0,-1 0 0,0-1 0,1 1 0,-1 0 0,0 0 0,1 0 0,-1 0 0,0 0 0,1 1 0,-1-1 0,0 0 0,1 0 0,-1 0 0,0 0 0,1 0 0,-1 0 0,0 0 0,1 1 0,-1-1 0,0 0 0,0 0 0,1 0 0,-1 1 0,0-1 0,0 0 0,1 0 0,-1 1 0,0-1 0,0 0 0,0 1 0,1-1 0,-1 0 0,0 1 0,0-1 0,0 0 0,0 1 0,7 19 0,-5 1 0,-1 0 0,-1-1 0,-6 40 0,-17 63 0,8-58 0,-3-2 0,-3 0 0,-2-1 0,-54 100 0,71-152 0,1 0 0,-1-1 0,-1 0 0,1 0 0,-2-1 0,1 0 0,-1 0 0,0 0 0,-1-1 0,0-1 0,0 1 0,0-2 0,-1 1 0,-14 5 0,22-10 0,-1-1 0,1 0 0,-1 1 0,1-1 0,0 0 0,-1 0 0,1-1 0,-1 1 0,1-1 0,0 1 0,-1-1 0,1 1 0,0-1 0,-1 0 0,1 0 0,0-1 0,0 1 0,0 0 0,0 0 0,0-1 0,0 0 0,1 1 0,-1-1 0,0 0 0,1 0 0,-1 0 0,-1-2 0,-4-7 0,0 1 0,1-1 0,-9-21 0,10 22 0,1-1 0,0 1 0,1-1 0,0 0 0,1 0 0,0 1 0,1-1 0,0-12 0,1 17 0,1 0 0,0 0 0,0 0 0,0-1 0,1 1 0,0 1 0,0-1 0,1 0 0,-1 0 0,1 1 0,0-1 0,1 1 0,-1 0 0,1 0 0,0 0 0,7-5 0,13-13 0,2 2 0,0 0 0,2 2 0,0 1 0,38-18 0,-47 27 0,1 1 0,0 0 0,0 2 0,0 0 0,1 1 0,0 1 0,1 1 0,-1 1 0,28 1 0,-37 1 0,-1 2 0,0-1 0,0 1 0,21 8 0,-28-9 0,0 1 0,0-1 0,0 1 0,0 1 0,0-1 0,-1 0 0,1 1 0,-1 0 0,0 0 0,1 0 0,-1 0 0,-1 0 0,1 0 0,0 1 0,-1 0 0,3 4 0,6 23-66,-2 1 0,-1-1 1,4 39-1,-5-29-3712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2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323 603 5016,'0'0'5737,"-10"-4"-5402,6 3-309,-2-2 60,0 1 0,0-1 1,0 2-1,0-1 0,0 0 1,-1 1-1,1 0 0,-1 1 1,1 0-1,-1 0 0,1 0 1,0 0-1,-10 3 0,1 2 158,0 1-1,1 0 0,0 1 0,0 1 1,1 0-1,0 1 0,-23 20 1,28-22-70,1 0 0,0 0 0,0 1 0,1 0 1,0 0-1,1 0 0,0 1 0,0 0 0,1 0 1,0 0-1,0 0 0,1 1 0,-3 14 0,6-22-132,-1-1-1,1 0 1,0 1-1,0-1 1,0 1-1,0-1 1,0 1-1,0-1 1,1 0-1,-1 1 1,0-1-1,1 1 1,-1-1-1,1 0 1,-1 1-1,1-1 1,0 0-1,0 0 1,-1 0-1,1 1 1,2 0-1,-1 0 11,-1-1 0,1 0 0,0 0 0,0 0 0,0 0 0,0 0 0,1 0 0,-1-1 0,0 1 0,0-1 0,0 1 0,4-1 0,3 0 80,1 0-1,-1-1 1,1 0 0,-1 0-1,11-4 1,-7 2-45,-1-2 0,0 0 1,0 0-1,-1-1 0,0-1 0,0 0 0,0 0 0,-1-1 0,0 0 1,0-1-1,-1 0 0,0-1 0,-1 0 0,8-12 0,4-8 101,-2-2 1,-1 1-1,24-65 0,-31 67-103,-2-2 1,0 1-1,-2-1 0,-1 0 1,-2 0-1,-1-1 0,-2 1 1,0-1-1,-3 1 0,0 0 1,-14-56-1,0 38 21,16 45-87,-1 0 0,0 0 0,0 1 0,0-1 0,-1 1 1,1 0-1,-1-1 0,1 1 0,-1 0 0,-4-3 0,6 6-11,1 0 0,-1-1 0,1 1 0,-1 0-1,0 0 1,1-1 0,-1 1 0,1 0 0,-1 0 0,0 0 0,1 0 0,-1 0 0,0 0 0,1 0-1,-1 0 1,0 0 0,1 0 0,-1 0 0,1 0 0,-1 0 0,0 1 0,1-1 0,-1 0-1,1 0 1,-2 1 0,-12 14 94,-6 25 14,11-11-28,1 0 0,1 0 0,1 1 0,-3 57-1,8-42 54,2-1-1,11 78 0,9-27 142,-18-83-181,2 1-1,0-1 1,0 0-1,1 0 0,9 14 1,-13-23-70,0-1 1,0 0-1,0 0 0,0 0 1,1 1-1,-1-2 1,0 1-1,1 0 0,-1 0 1,1-1-1,0 0 1,0 1-1,-1-1 0,1 0 1,5 1-1,-3-2 12,0 1 1,0-1-1,0 0 0,1 0 0,-1 0 0,0-1 1,0 1-1,8-3 0,0-2 40,0 1 0,-1-2 1,1 0-1,-1 0 0,0-1 0,11-9 0,-15 9-18,-1 1 1,1-2-1,-2 1 0,1-1 0,-1 0 0,0 0 1,5-10-1,31-67 491,-35 70-406,-4 7-42,-3 9-87,0-1 0,0 0 1,0 0-1,0 0 1,0 0-1,0 0 0,0 0 1,0 0-1,0 0 1,0 0-1,0 0 0,0 0 1,0 0-1,1 0 1,-1 0-1,0 0 0,0 0 1,0 0-1,0 0 1,0 0-1,0 0 0,0 10-35,1 7 48,10 106 110,-8-109-109,-1 0 1,2 0-1,0-1 0,1 1 1,0-1-1,11 20 0,-15-31-18,-1 0-1,1-1 1,0 1-1,0-1 1,1 1-1,-1-1 0,0 1 1,0-1-1,1 0 1,-1 1-1,1-1 1,-1 0-1,1 0 0,-1 0 1,1 0-1,0 0 1,0-1-1,-1 1 1,1 0-1,0-1 1,0 1-1,0-1 0,2 0 1,-1 0 10,0-1-1,-1 1 1,1-1 0,0 0-1,-1 0 1,1 0 0,0-1-1,-1 1 1,1 0 0,-1-1-1,0 0 1,1 0 0,-1 0-1,4-4 1,2-4 31,1-1-1,-1 0 1,-1-1-1,0 0 1,-1 0-1,0 0 1,-1-1-1,7-22 0,6-15 138,-8 33-107,-8 15-47,0-1 0,-1 1 0,1-1 0,-1 0 0,1 1 0,-1-1-1,0 0 1,1-4 0,8 29 114,8 37-76,-14-44-70,-1-1 0,2-1 0,0 1 0,0 0 1,11 17-1,-14-28 3,0 0 0,0 0 0,1 0 1,-1-1-1,1 1 0,0-1 0,0 1 1,0-1-1,0 0 0,0 0 0,0 0 0,0 0 1,1-1-1,-1 0 0,1 1 0,-1-1 1,1 0-1,0-1 0,-1 1 0,1 0 1,0-1-1,0 0 0,-1 0 0,1 0 1,6-2-1,-2 0 5,0 0 1,0 0-1,-1-1 1,1 0-1,-1 0 1,0-1-1,0 0 1,0 0-1,0-1 1,-1 0-1,1 0 1,-1 0-1,-1-1 0,1 0 1,6-9-1,-2 1 26,0-1-1,0 0 0,-1-1 0,-1 1 0,11-33 0,-18 46-30,0-1 1,-1 1-1,1-1 1,0 1-1,-1-1 0,0 1 1,0-1-1,0 1 1,0-1-1,0 1 1,0-1-1,-1 1 1,1-1-1,-1 1 1,1-1-1,-1 1 1,0 0-1,-2-4 1,3 5-7,-1 1 1,0-1 0,1 0-1,-1 1 1,1-1 0,-1 1-1,0-1 1,1 1 0,-1-1-1,0 1 1,1-1 0,-1 1 0,0 0-1,0 0 1,0-1 0,1 1-1,-1 0 1,0 0 0,0 0-1,0 0 1,-1 0 0,1 0-2,-1 0 1,0 1-1,0-1 1,0 1-1,1 0 1,-1-1-1,0 1 1,0 0-1,1 0 1,-1 0-1,1 0 1,-1 0-1,-1 2 1,-1 1 1,0 0 0,0 0 0,0 0 0,1 0 0,-1 1 0,1-1 0,0 1 0,0 0 0,1 0 0,-1 0 0,1 1 0,0-1-1,1 0 1,-1 1 0,1-1 0,0 1 0,1 0 0,-1-1 0,1 1 0,0-1 0,0 1 0,1 0 0,2 10 0,-1-11 11,0 1 0,0-1-1,0 1 1,1-1 0,0 0 0,1 0 0,-1 0-1,1 0 1,0 0 0,0-1 0,0 0 0,0 0-1,1 0 1,0 0 0,0-1 0,0 0 0,0 0-1,0 0 1,1 0 0,-1-1 0,1 0 0,0 0-1,-1-1 1,7 1 0,15 2 9,-1-1-1,1-1 1,0-1 0,-1-2-1,1-1 1,0-1 0,-1-1-1,48-14 1,91-25-340,-138 35-4077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27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0 874 5224,'0'0'4416,"13"1"-3995,-2 1-304,-6-1-54,1 0 1,0-1-1,0 1 1,-1-1-1,1 0 1,0 0-1,0-1 1,-1 0-1,1 0 1,0 0-1,-1-1 1,1 0-1,-1 0 1,6-3-1,7-6 287,0-1-1,-2-1 0,1-1 1,-2-1-1,22-24 0,-10 6 467,41-65-1,-36 44-103,-4-1-1,24-63 1,-36 77-253,-3 0-1,-1-1 1,10-77-1,-20 101-256,-1-1 0,-1 1 0,0-1 0,-1 1 0,-7-31 0,8 48-186,0 0 0,0 1 0,0-1 0,0 0-1,0 0 1,-1 0 0,1 0 0,0 1 0,-1-1 0,1 0 0,0 0 0,-1 1-1,1-1 1,-1 0 0,1 1 0,-1-1 0,0 0 0,1 1 0,-1-1-1,1 1 1,-1-1 0,0 1 0,0 0 0,1-1 0,-1 1 0,0-1 0,-1 1-1,1 0 3,0 0 0,-1 0 0,1 0 0,0 1 0,-1-1-1,1 1 1,0-1 0,-1 1 0,1-1 0,0 1 0,0-1-1,0 1 1,0 0 0,0 0 0,-2 1 0,-3 4 40,0 0 0,0 0 0,0 1 0,-5 8 0,-2 5 37,1 1 0,1 0 1,0 1-1,2 1 0,0-1 0,2 1 1,0 1-1,2-1 0,1 1 0,0 0 1,2 0-1,1 0 0,1 0 0,0 0 1,2 1-1,1-1 0,1-1 0,1 1 1,1-1-1,14 35 0,-16-49-23,0-1 0,1 1 0,0-1 0,0 0 0,1 0 0,0-1 0,0 0 0,1 0 1,0 0-1,12 8 0,-15-12-26,1 0 0,0 0 0,-1 0 1,1-1-1,0 0 0,0 0 0,1-1 1,-1 1-1,0-1 0,0 0 0,1-1 0,-1 1 1,1-1-1,-1 0 0,1 0 0,-1-1 1,0 1-1,1-1 0,9-4 0,0-1 53,0-1 1,0-1-1,-1-1 0,0 0 0,-1-1 1,0 0-1,17-17 0,-9 8 254,29-20-1,-44 33 28,-12 16-203,-12 38 55,9-25-127,-9 31-1,16-47-75,0 0 0,1 0 0,0 0 0,1 0-1,0 0 1,0 0 0,0 0 0,1 0 0,1 9-1,-1-15-20,-1 0 0,0 0 0,1 0-1,-1 0 1,1 0 0,-1 0 0,1 0-1,0 0 1,-1 0 0,1 0 0,0 0-1,0 0 1,-1-1 0,1 1-1,0 0 1,0 0 0,0-1 0,0 1-1,0-1 1,0 1 0,0-1 0,0 1-1,0-1 1,0 0 0,0 1 0,1-1-1,-1 0 1,0 0 0,0 0 0,0 0-1,0 0 1,1 0 0,-1 0-1,0 0 1,0 0 0,0 0 0,0-1-1,2 0 1,2 0 9,-1-1 0,1 0 0,-1 0 1,1 0-1,-1 0 0,0-1 0,7-5 0,-6 3 1,0 0 0,0-1 0,-1 0 0,0 0 0,0 0 0,0 0 0,0-1 1,-1 0-1,0 1 0,-1-1 0,0 0 0,0 0 0,0-1 0,-1 1 0,1-8 0,-1 1 37,-1 0 0,0 0 0,-1 0 0,-1 0 0,0 0 0,-7-25-1,8 36-25,0 0 0,-1 0-1,1 0 1,-1 0 0,1 1-1,-1-1 1,0 0-1,0 1 1,0 0 0,0-1-1,-4-2 1,-2-2 179,12 10-197,0 0 0,0-1 1,0 1-1,0-1 0,0 0 0,0 0 0,1 0 0,-1 0 0,1-1 0,-1 0 0,7 1 0,9 3 2,8 3-10,136 30 64,-147-35-67,0-1 0,0-1 0,0-1 1,0 0-1,0-1 0,0-1 0,32-8 1,-44 9-32,15-4-7,-19 5 11,-1 0 0,1 0 1,0 0-1,0 0 1,-1 0-1,1 0 1,0 0-1,0 0 1,-1 0-1,1 0 0,0 1 1,-1-1-1,1 0 1,0 0-1,-1 1 1,1-1-1,-1 0 0,1 1 1,0-1-1,-1 1 1,1-1-1,-1 1 1,1 0-1,-1 0-29,0 0 0,0-1 0,0 1 1,0 0-1,0 0 0,0 0 0,0-1 0,0 1 0,0 0 0,-1 0 0,1-1 1,0 1-1,-1 0 0,1 0 0,-1-1 0,1 1 0,-1 0 0,1-1 0,-1 1 0,1-1 1,-1 1-1,0 0 0,-10 9-3651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28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13168,'0'0'1544,"74"-71"-1264,-9 45-88,11 6 16,15 4 0,0 14 8,5 2 0,-5 2 8,-4 10-256,-3 4 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3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319 971 4816,'0'0'6136,"-12"-1"-5723,7 1-358,-2-1 14,0 0 0,1 1 0,-1 0 0,0 0 0,0 1 0,0 0 0,1 0 0,-1 0 0,0 1 0,1 0 0,-10 4 0,-8 8 257,1 1 1,1 1 0,0 1 0,2 1 0,0 1 0,0 0-1,-17 25 1,34-41-232,1 0 1,0 0-1,0 0 0,0 0 0,0 1 1,0-1-1,1 1 0,-1-1 0,1 1 0,0-1 1,0 1-1,0 0 0,0 0 0,1 6 0,0-8-53,0 0 0,0 0 0,1 0 0,-1 0 0,1 0 0,0 0-1,-1 0 1,1-1 0,0 1 0,0 0 0,0 0 0,0-1 0,0 1-1,1-1 1,-1 1 0,0-1 0,1 0 0,-1 1 0,1-1 0,0 0-1,-1 0 1,1 0 0,0 0 0,-1 0 0,1 0 0,0-1 0,0 1-1,0-1 1,2 1 0,3 0 41,1 0 1,-1 0-1,0 0 1,1-1-1,-1-1 0,0 1 1,1-1-1,-1 0 0,0-1 1,0 0-1,0 0 0,0 0 1,0-1-1,11-6 1,-5 2 28,0-1 0,0-1 1,-1 0-1,0-1 1,-1 0-1,11-13 0,1-3 63,-2-1-1,-2-2 1,0 0-1,-2-1 1,-1 0-1,-2-2 1,-1 1-1,18-67 1,-18 40 24,-3 0 1,-2 0 0,-2-1 0,-4-84 0,-3 127-105,0 0 0,-5-27 0,6 43-88,0-1 0,0 0 0,-1 1 1,1-1-1,0 1 0,0-1 0,0 0 0,0 1 0,-1-1 1,1 0-1,0 1 0,-1-1 0,1 1 0,0-1 0,-1 1 0,1-1 1,-1 1-1,1-1 0,-1 1 0,1-1 0,-1 1 0,1 0 0,-1-1 1,0 1-1,0 0 1,1 0 1,-1 0-1,0 0 1,1 0-1,-1 0 0,1 1 1,-1-1-1,1 0 1,-1 1-1,0-1 1,1 0-1,-1 1 0,1-1 1,-1 0-1,1 1 1,0-1-1,-1 1 1,1-1-1,-1 2 1,-2 2 17,1 0 0,-1 0 0,1 0 0,0 0 0,-2 7 0,-10 39 74,3 1 0,2 0 0,-3 66 0,9-75 35,2 1 0,2-1 0,2 0 0,1 0 0,3 0 0,22 78 0,-28-116-110,0-1 0,0 1 0,1-1 0,-1 0 0,1 0 0,0 0 0,0 0 0,0 0 0,0 0 0,1 0 0,-1 0 0,1-1 0,-1 0 0,1 1 0,0-1 0,0 0 0,0 0 0,0-1 0,1 1 0,-1 0 0,0-1 0,1 0 0,-1 0 0,0 0 0,1 0 0,0-1 0,-1 1 0,1-1 0,-1 0 0,1 0 0,-1 0 0,1-1 0,5 0 0,1-2 35,1 1 0,-1-1 0,0-1 0,-1 0 1,1 0-1,-1-1 0,0 0 0,0-1 1,0 0-1,11-9 0,-12 7 2,0 0 0,0 0 0,-1-1 0,0 0 0,0 0-1,-1-1 1,0 0 0,-1 0 0,6-16 0,19-26 454,-33 63-459,1 0 0,0 0 0,1 1 1,0-1-1,1 0 0,0 1 0,3 19 0,0-15-51,0 0 0,1 0 0,0 0-1,1-1 1,12 25 0,-15-36-3,1-1 1,-1 1-1,0-1 1,1 0 0,0 0-1,0 0 1,0 0-1,0 0 1,0 0-1,0-1 1,1 0-1,0 1 1,-1-1-1,1-1 1,0 1-1,0 0 1,0-1 0,0 0-1,0 0 1,0 0-1,0-1 1,0 1-1,0-1 1,0 0-1,1 0 1,-1 0-1,0-1 1,0 1 0,0-1-1,0 0 1,5-2-1,3-4 12,0 0-1,0-1 1,-1 0 0,0 0-1,0-2 1,-1 1-1,0-1 1,-1-1 0,0 0-1,-1 0 1,14-24 0,2-11 67,34-90 0,-41 82-25,-3 0 0,-2 0-1,6-66 1,-14 93-43,10-117 60,-13 120-46,-1 0 1,-1 0-1,-1 0 1,-6-24-1,6 46 12,-1 6-16,-4 19-8,-5 37-16,-28 171-36,-19 98-25,-126 291 260,174-593-136,7-17 76,20-29-27,61-84 56,110-196-1,-102 143-154,55-113 39,84-272 10,-169 389-85,-82 237-44,1 0 37,-79 230-34,-93 167-13,145-364 68,-44 149 7,37-91 203,59-170 85,4-5-94,12-12-11,17-22-80,265-301 342,-172 190-307,-46 49-47,30-40 34,-94 112-65,-9 15-38,-5 7-9,-2 2 4,-8 26-14,2-5-1,-15 31 21,-23 62 97,38-94-92,1 0-1,0 1 1,-2 32-1,8-54-25,0 25 116,0-25-111,0 1 1,0-1-1,0 1 1,1-1 0,-1 0-1,0 1 1,0-1-1,0 0 1,1 1 0,-1-1-1,0 0 1,0 1-1,1-1 1,-1 0-1,0 1 1,1-1 0,-1 0-1,0 0 1,1 1-1,-1-1 1,0 0 0,1 0-1,-1 0 1,1 0-1,-1 0 1,0 1 0,1-1-1,-1 0 1,1 0-1,-1 0 1,0 0-1,1 0 1,-1 0 0,1 0-1,-1 0 1,1-1-1,-1 1 1,0 0 0,1 0-1,-1 0 1,0 0-1,1 0 1,-1-1 0,1 1-1,-1 0 1,0 0-1,1-1 1,-1 1-1,0 0 1,0 0 0,1-1-1,-1 1 1,0 0-1,1-1 1,14-11 79,0 0-1,-1-1 1,0 0-1,19-26 1,39-64 205,-48 65-46,43-51 0,-50 71-229,-17 18-15,0 0 0,0 0 0,0 0 0,0 0 0,1 0 0,-1-1 0,0 1 0,0 0 0,0 0 0,1 0 0,-1 0 0,0 0 0,0 0 0,0 0 0,0 0 0,1 0 0,-1 0 0,0 0 0,0 0 0,0 0 0,1 0 0,-1 0 0,0 0 0,0 0 0,0 0 0,0 0 0,1 0 0,-1 0 0,0 1 0,0-1 0,0 0 0,0 0 0,1 0 0,-1 0 0,0 0 0,0 0 0,0 1 0,0-1 0,0 0 0,0 0 0,1 0 0,-1 0 0,0 1 0,0-1 0,0 0 0,0 0 0,0 0 0,0 0 0,0 1 0,0-1 0,0 0 0,0 0 0,0 0 0,0 1 0,0-1 0,0 0 0,0 0 0,0 0 0,0 1 0,1 11 0,1 24 0,2 0 0,13 60 0,-17-93 0,1 0 0,0 1 0,0-1 0,0 0 0,0 0 0,1 1 0,-1-1 0,1 0 0,0 0 0,0-1 0,0 1 0,0 0 0,0-1 0,1 1 0,-1-1 0,1 0 0,-1 1 0,6 2 0,-5-4 0,0 0 0,0 0 0,0-1 0,0 1 0,0 0 0,0-1 0,0 0 0,0 0 0,0 0 0,0 0 0,0 0 0,1-1 0,-1 1 0,0-1 0,0 0 0,0 0 0,-1 0 0,1 0 0,0-1 0,4-2 0,5-3 0,0-1 0,-1 0 0,0-1 0,0-1 0,-1 0 0,0 0 0,14-21 0,3-7 0,20-44 0,-33 58 0,-2 0 0,-12 24 0,0 0 0,0 0 0,0 0 0,0-1 0,0 1 0,1 0 0,-1 0 0,0 0 0,0-1 0,0 1 0,0 0 0,0 0 0,1 0 0,-1 0 0,0 0 0,0-1 0,0 1 0,0 0 0,1 0 0,-1 0 0,0 0 0,0 0 0,0 0 0,1 0 0,-1 0 0,0 0 0,0 0 0,0 0 0,1 0 0,-1 0 0,0 0 0,0 0 0,1 0 0,-1 0 0,0 0 0,0 0 0,0 0 0,1 0 0,-1 0 0,0 0 0,0 0 0,0 0 0,1 0 0,-1 0 0,0 1 0,0-1 0,0 0 0,0 0 0,1 0 0,-1 0 0,0 1 0,0-1 0,0 0 0,0 0 0,0 0 0,0 0 0,0 1 0,1-1 0,-1 0 0,0 0 0,0 0 0,0 1 0,0-1 0,0 0 0,5 14 0,-5-14 0,3 15 0,-2-1 0,0 1 0,-1 0 0,0 0 0,-1-1 0,-1 1 0,-6 24 0,6-28 0,-2 1 0,0-1 0,0 0 0,-1 0 0,0 0 0,-1-1 0,0 0 0,-1 0 0,0 0 0,-10 9 0,13-16 0,0 0 0,0 0 0,0-1 0,0 1 0,-1-1 0,1 0 0,-1 0 0,1-1 0,-1 1 0,0-1 0,0 0 0,0 0 0,0-1 0,1 1 0,-1-1 0,0 0 0,0 0 0,0-1 0,0 0 0,0 0 0,0 0 0,0 0 0,1-1 0,-1 1 0,1-1 0,-1-1 0,1 1 0,0 0 0,-1-1 0,1 0 0,-6-6 0,9 8 0,1 1 0,0 0 0,-1-1 0,1 1 0,0 0 0,0-1 0,-1 1 0,1-1 0,0 1 0,0-1 0,0 1 0,0-1 0,-1 1 0,1-1 0,0 1 0,0-1 0,0 1 0,0-1 0,0 1 0,0-1 0,0 1 0,0-1 0,1 1 0,-1 0 0,0-1 0,0 1 0,0-1 0,1 0 0,12-10 0,26-4 0,-36 14 0,31-9 0,103-36 0,-117 37 0,-1 0 0,1-1 0,-1-1 0,30-24 0,-3 1 0,-36 28 0,-1 0 0,1-1 0,-1 0 0,0-1 0,-1 0 0,0 0 0,0-1 0,0 0 0,5-11 0,15-33 0,-27 49 0,-5 12 0,-22 67 0,16-49 0,2-1 0,-7 32 0,13-49 0,1 1 0,0-1 0,1 1 0,0-1 0,0 0 0,1 1 0,0-1 0,0 1 0,1-1 0,0 0 0,4 9 0,-6-15 0,1 0 0,0-1 0,-1 1 0,1 0 0,0-1 0,0 1 0,0-1 0,1 0 0,-1 1 0,0-1 0,0 0 0,1 0 0,-1 1 0,1-1 0,-1 0 0,1-1 0,-1 1 0,1 0 0,0 0 0,-1-1 0,1 1 0,0-1 0,-1 1 0,1-1 0,0 0 0,0 1 0,0-1 0,-1 0 0,1 0 0,0-1 0,0 1 0,0 0 0,-1 0 0,4-2 0,4-1 0,-1 0 0,1 0 0,-1-1 0,0-1 0,11-7 0,-1-1 0,-1-1 0,26-29 0,-25 25 0,28-23 0,-42 39 0,0-1 0,0 0 0,-1 0 0,1-1 0,-1 1 0,0-1 0,0 0 0,0 0 0,3-7 0,-21 47 0,-5 13 0,18-45 0,1 0 0,0 0 0,0 0 0,0 1 0,1-1 0,-1 0 0,1 1 0,0-1 0,1 5 0,-1-8 0,0 0 0,1 0 0,-1 1 0,0-1 0,0 0 0,1 0 0,-1 0 0,1 0 0,-1 0 0,1 0 0,-1 0 0,1 0 0,0 0 0,0-1 0,-1 1 0,1 0 0,0 0 0,0 0 0,0-1 0,0 1 0,0 0 0,0-1 0,0 1 0,0-1 0,0 1 0,0-1 0,0 0 0,0 1 0,0-1 0,0 0 0,0 0 0,0 0 0,0 0 0,1 0 0,-1 0 0,0 0 0,0 0 0,0 0 0,0 0 0,0-1 0,0 1 0,0-1 0,0 1 0,0 0 0,2-2 0,4-1 0,0 0 0,0-1 0,-1 0 0,0 0 0,8-7 0,-7 6 0,-2-1 0,1 1 0,-1-1 0,8-11 0,-12 16 0,0-1 0,0 1 0,0 0 0,0-1 0,-1 1 0,1-1 0,0 1 0,-1-1 0,1 1 0,-1-1 0,0 1 0,1-1 0,-1 0 0,0 1 0,0-1 0,0 1 0,0-1 0,0 0 0,-1 1 0,1-1 0,0 1 0,-1-1 0,1 0 0,-1 1 0,1-1 0,-1 1 0,0 0 0,0-1 0,-1-1 0,-46-52 0,47 55 0,1 0 0,-1-1 0,1 1 0,-1 0 0,1-1 0,0 1 0,-1-1 0,1 1 0,0-1 0,-1 1 0,1-1 0,0 1 0,0-1 0,-1 1 0,1-1 0,0 1 0,0-1 0,0 1 0,0-1 0,0 1 0,0-1 0,0 0 0,0 1 0,0-1 0,0 1 0,0-1 0,0 1 0,0-1 0,0 0 0,0 1 0,0-1 0,1 1 0,-1-1 0,0 1 0,0-1 0,1 1 0,-1-1 0,0 1 0,1 0 0,-1-1 0,1 1 0,-1-1 0,0 1 0,1 0 0,-1-1 0,2 0 0,31-13 0,-21 10 0,-1 0 0,-1 1 0,1 0 0,0 1 0,0 0 0,0 0 0,0 1 0,0 1 0,0 0 0,0 0 0,0 1 0,0 1 0,0-1 0,0 2 0,0 0 0,-1 0 0,18 8 0,-25-9 0,-1-1 0,1 1 0,0 0 0,-1 0 0,1 0 0,-1 0 0,0 0 0,0 0 0,0 1 0,0-1 0,0 1 0,0-1 0,-1 1 0,1 0 0,-1 0 0,0 0 0,0 0 0,0 0 0,1 4 0,-1 5 0,1-1 0,-2 0 0,0 1 0,-1 10 0,0 4 0,3-22 0,3-8 0,6-11 0,-9 12 0,8-11 0,1 1 0,0 1 0,1-1 0,1 2 0,0 0 0,27-18 0,-40 29 0,0 0 0,1 0 0,-1-1 0,1 1 0,-1 0 0,1 0 0,-1 0 0,1 0 0,-1 0 0,1 0 0,-1 0 0,1 0 0,-1 0 0,1 0 0,-1 0 0,1 0 0,-1 0 0,0 0 0,1 0 0,-1 0 0,1 0 0,-1 1 0,1-1 0,-1 0 0,1 0 0,-1 1 0,0-1 0,1 0 0,-1 1 0,0-1 0,1 0 0,-1 1 0,1 0 0,9 16 0,-7-9 0,1-2 0,13 22 0,20 50 0,-32-66 0,-1 1 0,0 0 0,-1 0 0,-1 0 0,0 0 0,-1 1 0,0 17 0,-2-10 0,-1-1 0,-1 0 0,-5 21 0,7-34 0,-1 1 0,-1-1 0,1-1 0,-1 1 0,0 0 0,-1 0 0,1-1 0,-1 0 0,0 0 0,-1 0 0,0 0 0,-5 4 0,8-8 79,-1 0 0,1-1 1,-1 0-1,1 1 0,-1-1 0,1 0 0,-1 0 1,0 0-1,1-1 0,-6 1 0,-9 0-5069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3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15776,'0'0'1671,"62"-33"-1423,-31 29-272,-5 4 8,-4 0-64,-8 4 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32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11448,'0'0'1144,"105"-14"-1232,-7 16-256,-37-2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0.66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99 12760,'0'0'8010,"13"-3"-7389,107-28 1246,-36 18 55,-55 10-506,47-12 0,-58 8-868,9-2 358,-25 9-810,0 0 0,0-1 0,0 1-1,-1-1 1,1 1 0,0-1 0,0 0 0,-1 0 0,1 0 0,0 0 0,-1 0 0,1 0 0,-1-1 0,0 1 0,1 0-1,1-3 1,-3 4 98,10 3-109,-10-2-484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35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44 775 4008,'0'0'7016,"11"-1"-6591,-7 1-387,0 0 0,0-1 0,1 1-1,-1-1 1,0 0 0,0-1 0,0 1 0,0-1 0,-1 1 0,1-1-1,0 0 1,-1 0 0,1-1 0,-1 1 0,0-1 0,0 0 0,0 0-1,0 0 1,0 0 0,-1 0 0,1-1 0,2-5 0,56-85 734,83-140 1417,-121 192-1567,-3-1 1,-1-1-1,23-82 0,-8-5 1210,-35 122-975,-5 20-331,-330 837 1971,311-796-2358,-59 111 486,59-114-14,22-44-266,2-9-91,6-11-29,11-15-56,2 0 0,1 1 1,30-35-1,-33 45-112,24-29 107,2 1-1,50-41 1,103-73 322,-171 141-423,9-1 26,-26 17-38,0-1 1,0 0-1,9-7 1,-23 47 81,-63 152 24,67-178-123,0-1 0,1 0 0,0 1 0,1 0 0,-1-1-1,2 1 1,-1 10 0,2-19-28,-1 0 1,0 0-1,0 1 0,1-1 0,-1 0 0,0 0 1,1 0-1,-1 1 0,0-1 0,1 0 0,-1 0 0,0 0 1,1 0-1,-1 0 0,0 0 0,1 0 0,-1 0 1,0 0-1,1 0 0,-1 0 0,0 0 0,1 0 1,-1 0-1,0 0 0,1 0 0,-1 0 0,1 0 1,-1 0-1,0 0 0,1-1 0,-1 1 0,0 0 1,0 0-1,1 0 0,-1-1 0,0 1 0,1 0 1,-1 0-1,0-1 0,0 1 0,16-10 59,-8 3-33,0-1 0,0-1 0,-1 1 0,0-1 0,0-1 0,-1 1 0,0-1 0,-1 0 0,0 0 0,4-14 0,2-13 132,12-63 0,-14 59-34,-8 37-117,0 0-1,0 0 1,0 0-1,1 1 0,0-1 1,0 0-1,0 1 1,0-1-1,0 1 0,1 0 1,0-1-1,-1 1 0,1 1 1,4-4-1,-1 2-1,0 0 0,0 0 0,0 1 0,0 0-1,1 0 1,0 1 0,10-4 0,7 2 21,0 0-1,1 2 0,39 1 1,-59 1-21,7-1 3,0 2 0,-1-1 0,1 2 0,0 0 0,17 4 0,-24-4-6,0 1 0,1-1-1,-1 1 1,0 0 0,0 0-1,-1 0 1,1 1 0,-1-1-1,0 1 1,1 0 0,-2 1-1,1-1 1,5 8 0,-4-4 12,-1 0 0,0 1 1,0-1-1,0 1 0,-1 0 1,-1-1-1,3 12 0,-1 7 74,1 30 0,-4-35 84,1-1 0,0 0 0,8 27 0,-9-47-142,-1 0-1,1 0 0,0 1 0,0-1 0,0 0 0,0 0 0,0 0 0,0 1 0,0-1 1,0 0-1,0-1 0,0 1 0,0 0 0,1 0 0,-1 0 0,0-1 0,1 1 1,-1-1-1,0 1 0,1-1 0,-1 1 0,1-1 0,-1 0 0,1 0 0,-1 0 0,0 0 1,1 0-1,1 0 0,6 0 26,0-1 1,0 0 0,11-3-1,-18 4-71,21-6-125,35-13 0,-32 7-3920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38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37 907 5920,'0'0'2872,"7"-15"-2200,110-245 2184,-64 90-1303,-39 123-1162,-5 13 11,0-1 1,-2-1 0,-2 0-1,-1 1 1,-2-2-1,-2 1 1,-4-40 0,1 61 140,3 15-528,-1 0 0,1 0 0,0 0 0,0 0-1,0 0 1,0 0 0,0 0 0,0-1 0,0 1 0,0 0 0,0 0 0,0 0 0,-1 0-1,1 0 1,0 0 0,0 0 0,0 0 0,0 0 0,0 0 0,0 0 0,-1 0 0,1 0 0,0 0-1,0 0 1,0 0 0,0 0 0,0 0 0,0 0 0,-1 0 0,1 0 0,0 0 0,0 0-1,0 0 1,0 0 0,0 0 0,0 0 0,0 0 0,-1 0 0,1 0 0,0 0 0,0 1-1,0-1 1,0 0 0,0 0 0,0 0 0,0 0 0,0 0 0,0 0 0,0 1 0,-12 26 687,-3 27-350,3 1 0,-6 72 0,2-19-25,16-104-314,-66 355 933,-28-9 519,77-313-682,15-34-92,13-20-358,24-50 80,-23 42-265,21-33 0,29-25 230,100-103 0,-115 134-206,2 3 1,65-51-1,-77 68-100,-8 6 32,-22 22 77,-9 8 141,-37 54-163,16-25-93,1 1 0,2 1 1,-17 42-1,27-52-21,0-4 40,2 0-1,1 0 1,0 1 0,2 0-1,-3 23 1,8-44-77,-1-1-1,1 1 1,0-1-1,0 0 1,0 1-1,0-1 1,0 1-1,0-1 1,0 1-1,0-1 1,0 1-1,0-1 1,0 1 0,0-1-1,0 1 1,0-1-1,0 1 1,0-1-1,0 1 1,1-1-1,-1 0 1,0 1-1,0-1 1,0 1-1,1-1 1,-1 0-1,0 1 1,1-1 0,-1 0-1,0 1 1,1-1-1,-1 0 1,1 1-1,-1-1 1,0 0-1,1 0 1,-1 1-1,1-1 1,-1 0-1,1 0 1,-1 0-1,1 0 1,-1 0-1,1 0 1,-1 0 0,0 0-1,1 0 1,-1 0-1,1 0 1,-1 0-1,1 0 1,-1 0-1,1 0 1,-1 0-1,1 0 1,-1-1-1,1 1 1,-1 0-1,0 0 1,1-1 0,-1 1-1,1 0 1,-1 0-1,0-1 1,1 1-1,-1 0 1,1-1-1,29-25 182,-29 25-182,113-112 308,111-103 326,-223 215-621,-1-1 0,1 1 0,0 0 1,0-1-1,0 1 0,0 0 0,-1 0 0,2 0 0,-1 1 0,0-1 0,4-1 1,-6 2-16,1 0 1,-1 0-1,0 0 1,1 0 0,-1 1-1,0-1 1,1 0 0,-1 0-1,1 0 1,-1 0-1,0 0 1,1 0 0,-1 1-1,0-1 1,1 0 0,-1 0-1,0 1 1,1-1 0,-1 0-1,0 0 1,0 1-1,1-1 1,-1 0 0,0 1-1,1 0 1,0 17 86,-19 79 84,-2 22-41,18-100-116,0 0 0,2 0 0,0 0 1,4 23-1,-4-41-18,0 1 1,1-1 0,-1 0 0,0 1 0,1-1-1,-1 0 1,1 0 0,-1 1 0,1-1-1,0 0 1,-1 0 0,1 0 0,0 0 0,0 1-1,0-1 1,0-1 0,0 1 0,0 0-1,0 0 1,0 0 0,0 0 0,0-1-1,0 1 1,1 0 0,-1-1 0,0 1 0,1-1-1,-1 0 1,0 1 0,1-1 0,-1 0-1,0 0 1,1 0 0,-1 0 0,0 0-1,1 0 1,-1 0 0,0 0 0,3-1 0,4-1 4,0 0 1,-1-1 0,1 0 0,0 0 0,9-6 0,2-2-3,-1-1 0,-1-1 0,28-25 1,45-53-23,-81 81 16,201-237 70,-186 216-30,-1-1 1,-2-1-1,-1-1 1,-2 0-1,-1-2 0,-2 0 1,-1-1-1,10-44 0,-23 60-3,-1 21-35,0 0 1,0 0-1,-1 0 1,1 0-1,0 0 1,0-1-1,0 1 1,-1 0-1,1 0 1,0 0-1,0 0 1,0 0-1,-1 0 1,1 0-1,0 0 1,0 0-1,0 0 1,-1 0-1,1 0 1,0 0-1,0 0 1,0 0-1,-1 0 1,1 0-1,0 0 1,0 0-1,-1 0 1,1 0-1,0 0 1,0 0-1,0 0 1,0 1-1,-1-1 1,1 0-1,0 0 1,0 0-1,0 0 1,0 0-1,-1 1 1,1-1-1,0 0 1,0 0-1,-4 4 2,0 1 0,0-1 0,1 0 0,-5 9 0,-21 37-17,3 0 0,3 2 0,-32 96 0,46-116 8,2 1 1,0-1-1,2 1 0,2 1 0,1-1 0,1 0 0,8 62 0,-7-92 7,1 0 0,-1 0 0,1 0 0,0 0 0,0 0 0,0-1 0,0 1 0,0 0 0,1-1 0,-1 1 0,1-1 0,0 1 0,-1-1 0,1 0 0,4 4 0,-4-5 0,0 0 0,-1 0 0,1 0 0,0 0 0,0-1 0,0 1 0,0 0 0,0-1 0,0 0 0,0 1 0,0-1 0,1 0 0,-1 0 0,0 0 0,0 0 0,0-1 0,0 1 0,0 0 0,0-1 0,0 0 0,0 1 0,2-2 0,14-7 0,-1 0 0,0-1 0,0-1 0,-1 0 0,0-1 0,-1-1-1,21-23 1,86-112 2,-96 115 0,-3 5 6,-2-1 1,-1-1-1,-1 0 1,-1-1 0,-2-2-1,22-62 1,-29 67-2,20-72 15,-27 89-17,0 0-1,0-1 1,-1 0-1,-1 1 1,0-1 0,-2-18-1,2 28 0,-1 0 0,1 0 0,0 0 0,-1 0 0,1 0 0,-1 1 0,0-1 0,0 0 0,0 0 0,0 0 0,0 1 0,0-1 0,0 1 0,0-1 0,-1 1 0,1-1 1,0 1-1,-1-1 0,1 1 0,-4-2 0,3 3 0,0-1 0,1 1 0,-1 0 0,1 0 0,-1 0-1,1 0 1,-1 0 0,0 1 0,1-1 0,-1 0 0,1 1 0,-1-1 0,1 1 0,-1-1 0,1 1 0,0 0 0,-1 0 0,1-1 0,0 1 0,-1 0 0,1 0 0,0 0 0,0 1 0,0-1 0,0 0 0,0 0 0,-1 2 0,-13 16-4,1 1 0,1 0 0,-17 37 0,-22 69-79,38-92 54,2 0 1,2 0 0,0 1 1,3 0-1,1 1 0,1-1 0,2 1 0,2 37 0,1-61 32,2-1 0,-1 1 0,1-1 0,1 1 0,0-1 0,0 0 0,1 0 0,1-1 0,0 1-1,0-1 1,1 0 0,0 0 0,11 12 0,-15-20 6,-1-1 0,1 0 0,0 1 0,-1-1 0,1 0 0,0 0 0,0 0 0,0 0 0,0-1 0,0 1 0,0 0 0,0-1 0,0 1 0,0-1 0,0 0 0,0 0 0,0 0 0,0 0 0,0 0 0,0 0 0,0 0 0,0-1 0,0 1 0,0-1 0,0 1 0,0-1 0,3-2 0,6-2 70,0 0 0,-1-2-1,17-11 1,-16 10-47,7-7-14,0 0 0,-1-1 0,20-24 0,20-20-7,-53 57-16,13-11 0,-16 14 0,-1 0 0,1 0 0,-1 0 0,1 0 0,-1 0 0,1 0 0,-1 0 0,1 0 0,-1 0 0,1 0 0,-1 0 0,1 0 0,-1 1 0,1-1 0,-1 0 0,1 0 0,-1 0 0,1 1 0,-1-1 0,1 0 0,-1 0 0,0 1 0,1-1 0,-1 0 0,0 1 0,1-1 0,-1 1 0,0-1 0,1 0 0,-1 1 0,0-1 0,0 1 0,1-1 0,-1 1 0,0-1 0,0 1 0,0 0 0,4 11 0,-1 0 0,-1 0 0,0 0 0,0 0 0,-1 1 0,-1-1 0,-2 18 0,3 26 0,-1-36 0,0-15 0,0 0 0,0 0 0,0 0 0,1-1 0,-1 1 0,1 0 0,0 0 0,1-1 0,-1 1 0,1-1 0,2 6 0,-4-10 0,1 0 0,-1 0 0,0 1 0,1-1 0,-1 0 0,0 0 0,1 0 0,-1 0 0,0 1 0,1-1 0,-1 0 0,1 0 0,-1 0 0,0 0 0,1 0 0,-1 0 0,1 0 0,-1 0 0,0 0 0,1 0 0,-1 0 0,1 0 0,-1-1 0,0 1 0,1 0 0,-1 0 0,0 0 0,1 0 0,-1-1 0,1 1 0,14-10 0,-13 8 0,19-16 0,25-26 0,-32 29 0,0 1 0,2 1 0,-1 0 0,22-13 0,-25 19 0,-4 3 0,0-1 0,0 1 0,11-4 0,-18 8 0,0 0 0,0 0 0,0 0 0,0 0 0,-1 0 0,1 0 0,0 0 0,0 0 0,0 0 0,0 1 0,0-1 0,0 0 0,0 1 0,0-1 0,-1 1 0,1-1 0,0 1 0,0-1 0,0 1 0,-1-1 0,1 1 0,0 0 0,-1-1 0,1 1 0,-1 0 0,1 0 0,0-1 0,-1 1 0,0 0 0,1 0 0,0 1 0,10 31 0,-11-33 0,6 27 0,-1 0 0,-2 1 0,-1-1 0,-1 1 0,-1-1 0,-2 1 0,-1-1 0,0 0 0,-2 1 0,-2-2 0,0 1 0,-2-1 0,0 0 0,-2-1 0,-15 26 0,14-31 0,-2-1 0,0 0 0,-1-1 0,0-1 0,-2 0 0,0-1 0,0-1 0,-2-1 0,-29 18 0,46-30 0,0-1 0,0 0 0,0 1 0,0-1 0,-1 0 0,1 0 0,0 0 0,-1-1 0,1 1 0,-1 0 0,1-1 0,-1 0 0,1 1 0,-1-1 0,1 0 0,-1-1 0,1 1 0,-1 0 0,0-1 0,1 1 0,0-1 0,-1 0 0,1 0 0,-1 0 0,1 0 0,0 0 0,0 0 0,-3-2 0,1-1 0,1 0 0,0 1 0,0-1 0,0-1 0,1 1 0,-1 0 0,1-1 0,0 1 0,0-1 0,0 0 0,1 1 0,0-1 0,0 0 0,-1-5 0,2 2 0,0-1 0,0 1 0,0 0 0,1 0 0,0 0 0,1 0 0,0 1 0,0-1 0,1 0 0,0 1 0,0-1 0,0 1 0,1 0 0,0 0 0,1 0 0,0 1 0,6-7 0,7-8 0,1 1 0,1 2 0,42-31 0,-38 32 0,0 1 0,2 1 0,0 1 0,0 2 0,2 1 0,-1 0 0,1 2 0,0 2 0,1 0 0,0 2 0,0 1 0,1 1 0,-1 2 0,0 1 0,1 1 0,55 10 0,-28 3 427,79 31 0,-30-3-5237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42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11 473 4616,'0'0'9920,"-2"-12"-9466,-7-39-4,9 48-415,0 1 0,0 0 1,0 0-1,0 0 1,0 0-1,1 0 0,-1 0 1,1 0-1,-1 0 1,1 0-1,0 0 1,0 0-1,0 0 0,0 0 1,0 0-1,0 1 1,0-1-1,0 0 1,1 1-1,2-3 0,3-4 112,9-12 196,50-61 1965,101-164 1,-163 233-1294,-6 11-428,-3 7-214,-14 23 95,-17 34 1,30-52-379,2 0 0,-1 0 0,2 1 0,-1 0 0,2 0 0,-3 22 1,4-24-9,0-1 0,1 1 0,0 0 0,1 0 1,0 0-1,1-1 0,3 13 0,-4-18-38,1 0 0,0-1 0,0 1 0,0 0 0,0 0 0,1-1 0,0 0 0,-1 1-1,1-1 1,0 0 0,1 0 0,-1-1 0,1 1 0,-1-1 0,1 1 0,0-1 0,-1 0 0,1 0 0,5 1 0,-1 0 16,1-1 0,-1 0 1,1 0-1,0-1 0,-1 0 1,1-1-1,0 0 0,0 0 1,0 0-1,-1-1 1,1-1-1,0 0 0,-1 0 1,1 0-1,-1-1 0,9-4 1,11-8 159,-1 0 0,0-1 0,28-24 0,-40 29-129,-1-1 19,0-1 0,-1 0 0,0-1 0,18-27 0,-27 35-76,-2 2 0,0 1 0,0-1-1,0 0 1,-1 1 0,0-1 0,0 0 0,1-7 0,-2 10-21,1 0 0,-1-1 1,0 1-1,0 0 0,0 0 0,0 0 1,-1 0-1,1 0 0,0 0 1,0-1-1,-1 1 0,1 0 1,-1-1-1,0 1-6,1 1 0,0 0 0,-1-1 0,1 1 1,-1 0-1,1-1 0,0 1 0,-1 0 0,1 0 0,-1-1 1,1 1-1,-1 0 0,1 0 0,-1 0 0,0 0 0,1 0 1,-1 0-1,1 0 0,-1 0 0,1 0 0,-1 0 0,1 0 1,-1 0-1,1 0 0,-1 0 0,1 0 0,-1 0 0,1 0 1,-2 1-1,-2 1 10,0 0 1,0 0 0,0 1-1,1-1 1,-1 1-1,0 0 1,1 0 0,0 0-1,0 0 1,0 1-1,0-1 1,0 1 0,1 0-1,-3 5 1,1-2-9,1 0 1,-1 0-1,1 0 0,1 1 0,0-1 1,0 1-1,-1 10 0,2-15-7,1 1-1,0-1 1,0 0-1,0 1 1,0-1-1,0 1 0,1-1 1,0 0-1,-1 1 1,1-1-1,0 0 0,1 0 1,-1 0-1,0 0 1,1 0-1,0 0 1,0 0-1,0 0 0,0-1 1,0 1-1,0-1 1,1 1-1,-1-1 0,1 0 1,0 0-1,0 0 1,0 0-1,-1-1 1,2 1-1,-1-1 0,0 0 1,5 2-1,-1-2 1,-1 0 0,1 0 0,0 0 0,0-1 1,-1 0-1,1 0 0,0 0 0,-1-1 0,1 0 0,0-1 0,-1 0 0,1 0 0,-1 0 0,0 0 0,9-6 0,-9 5 4,-1-1 1,1 1-1,-1-1 0,0 0 0,-1 0 0,1-1 0,-1 0 0,0 1 0,0-2 0,0 1 0,0 0 0,2-8 0,-4 10-4,-1 0-1,0 0 0,-1 0 1,1 0-1,0 0 1,-1-1-1,0 1 1,0 0-1,0 0 0,0 0 1,0-1-1,-1 1 1,1 0-1,-1 0 1,0 0-1,0 0 0,0-1 1,0 1-1,-1 1 1,1-1-1,-1 0 1,0 0-1,1 1 0,-1-1 1,-1 1-1,-2-4 1,2 3-2,-1 0 1,0 0 0,0 0-1,-1 0 1,1 1-1,0 0 1,-1 0-1,0 0 1,1 0 0,-7-1-1,-19-9 82,29 12-70,8-7-31,16-2 7,1 1 0,0 1 0,45-7-1,76-2-34,-139 15 46,0 1 0,-1 0 0,1 0 0,0 1-1,-1 0 1,1 0 0,0 0 0,-1 1 0,1 0 0,-1 0 0,0 0-1,1 0 1,-1 1 0,0 0 0,-1 0 0,1 1 0,0-1 0,-1 1 0,0 0-1,0 0 1,0 0 0,0 1 0,-1-1 0,0 1 0,0 0 0,4 7-1,-3 2 51,1-1 0,-2 1 0,0 0-1,-1 1 1,0-1 0,0 27 0,-2-40 32,1-1-63,1-1 0,0 0-1,0 1 1,-1-1 0,1 0 0,0 0 0,-1 0-1,1 0 1,-1-1 0,0 1 0,1 0 0,-1-1-1,0 1 1,0 0 0,2-4 0,0 2 12,23-26 145,34-28 0,-59 56-165,1 0-1,-1 0 1,0 1-1,1-1 1,-1 0-1,1 1 1,-1-1-1,1 1 0,-1-1 1,1 1-1,-1 0 1,1-1-1,0 1 1,-1 0-1,1 0 1,-1 0-1,1 1 1,0-1-1,-1 0 1,1 0-1,-1 1 0,1-1 1,-1 1-1,1 0 1,-1-1-1,1 1 1,-1 0-1,0 0 1,1 0-1,-1 0 1,0 0-1,0 0 0,2 2 1,5 5 26,0 1-1,0 0 1,10 15-1,-11-12 4,2-2 2,-1 0 0,1-1 0,1 1 0,0-2 1,13 10-1,-17-12-1546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4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57 14872,'0'0'840,"-60"-20"-376,37 9-9,15 5-231,4 0 0,4 0-328,16 4-8,21-2-88,11 2 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45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0 647 5320,'0'0'4401,"12"2"-3782,-8-1-561,1 1 29,1-1 0,-1 0-1,1 0 1,0 0 0,0-1 0,-1 0 0,1 0 0,0 0 0,0-1 0,-1 0 0,1 0 0,0 0-1,8-4 1,7-4 273,-1 0-1,0-2 1,0 0-1,-2-1 1,1-1 0,-1-1-1,-1 0 1,0-1-1,-2-1 1,1-1-1,19-28 1,44-69 2976,-79 114-3314,1 0 0,-1 0 0,0 0-1,0 0 1,0 0 0,0 0 0,0-1 0,1 1 0,-1 0 0,0 0 0,0 0 0,0 0 0,0 0 0,0 0 0,0 0 0,1 0-1,-1-1 1,0 1 0,0 0 0,0 0 0,0 0 0,0 0 0,0 0 0,0-1 0,0 1 0,0 0 0,0 0 0,0 0 0,0 0-1,0 0 1,0-1 0,0 1 0,0 0 0,0 0 0,0 0 0,0 0 0,0-1 0,0 1 0,0 0 0,0 0 0,0 0 0,0 0-1,0 0 1,0-1 0,0 1 0,0 0 0,-1 0 0,1 0 0,0 0 0,0 0 0,0 0 0,0-1 0,0 1 0,0 0 0,-1 0-1,1 0 1,0 0 0,0 0 0,0 0 0,0 0 0,0 0 0,-1 0 0,1 0 0,-1 0 20,1 0-1,-1 0 1,1 0 0,-1 1 0,1-1 0,-1 0-1,0 1 1,1-1 0,-1 0 0,1 1 0,0-1-1,-1 0 1,1 1 0,-1-1 0,1 1 0,-1-1-1,1 1 1,-1 0 0,-21 39 649,-23 56-1,40-83-554,1 0 0,0 0-1,1 0 1,0 1-1,1-1 1,1 1-1,0 0 1,2 27-1,-1-39-97,0 0-1,0 0 1,1 0-1,-1 0 1,1 0-1,-1 0 1,1 0-1,0 0 0,0 0 1,0 0-1,0 0 1,0 0-1,0-1 1,0 1-1,1 0 1,-1-1-1,1 1 1,-1-1-1,1 0 1,0 1-1,-1-1 1,1 0-1,0 0 0,0 0 1,0 0-1,0 0 1,0-1-1,4 2 1,-2-1 8,-1-1 0,1 0 0,0 0 0,0 0 0,0 0 0,0-1-1,0 1 1,-1-1 0,1 0 0,0 0 0,0-1 0,-1 1 0,1-1 0,3-2 0,14-8 124,-2-2 0,0 0 0,0-1 0,24-27 1,-15 10 223,39-58 1,-56 76-175,0 1-1,1 0 1,0 1-1,22-17 1,-31 27-179,-3 1-29,1 0 0,0 1 0,-1-1 0,1 1 0,-1-1 0,1 0 0,0 1 0,-1 0 1,1-1-1,0 1 0,0-1 0,-1 1 0,1 0 0,0-1 0,0 1 0,0 0 0,-1 0 0,1 0 0,0 0 1,0 0-1,0 0 0,0 0 0,0 0 0,-1 0 0,1 0 0,0 0 0,0 0 0,0 1 0,-1-1 0,1 0 0,0 0 1,0 1-1,-1-1 0,1 1 0,0-1 0,0 1 0,-1-1 0,1 1 0,-1-1 0,1 1 0,0 0 0,-1-1 0,1 1 1,-1 0-1,1-1 0,-1 1 0,0 0 0,1 0 0,-1-1 0,1 2 0,0 3 14,1-1 0,-1 1 0,0 0 0,0-1 0,-1 1-1,1 0 1,-1-1 0,0 7 0,-4 15 68,-1-1 1,-1 1-1,-1-1 0,-1 0 1,-1 0-1,-18 31 0,24-50-81,-4 11 418,10-13-183,7-6-125,38-13 20,-21 6-87,0 1 0,1 1 0,32-3 0,-51 9-54,0 0-1,0 1 1,0 1 0,1-1 0,-1 2 0,0-1 0,0 1 0,0 0 0,-1 1 0,1 0 0,-1 1 0,1 0 0,-1 0 0,8 5 0,-13-6 0,0-1 0,-1 0 1,1 1-1,-1-1 0,1 1 1,-1 0-1,0-1 0,0 1 1,0 0-1,0 0 1,-1 1-1,1-1 0,-1 0 1,0 1-1,0-1 0,0 1 1,0-1-1,0 1 0,-1-1 1,0 1-1,0-1 0,0 1 1,0-1-1,0 1 0,-1 0 1,1-1-1,-1 0 0,0 1 1,-3 6-1,0 2 5,-1 0-1,-1-1 1,0 1 0,-1-1 0,0 0-1,-16 18 1,9-14 4,0 0-1,-1-1 1,-1-1 0,-1-1-1,0 0 1,0-1 0,-33 15-1,38-20 14,-1-1 0,-1 0 0,1-1 0,-1 0 0,1-1 0,-1-1 0,0 0 0,0-1-1,0 0 1,0-1 0,0-1 0,-17-3 0,28 4-10,0-1 1,0 1-1,0-1 1,0 0-1,0 0 1,0-1-1,0 1 0,0 0 1,0-1-1,1 0 1,-1 0-1,1 0 0,-1 0 1,1 0-1,-3-4 1,4 5-5,0-1 1,0 0 0,0 0-1,1 0 1,-1 0 0,1 0-1,0 0 1,-1 0 0,1 0-1,0 0 1,0 0 0,0 0-1,0 0 1,1 1 0,-1-1-1,0 0 1,1 0 0,0 0-1,-1 0 1,1 0 0,0 0-1,0 1 1,0-1 0,0 0-1,2-2 1,3-5 1,1 0 0,1 0 0,0 1 0,0 0 0,0 0 0,11-6 0,60-40 47,-72 50-58,67-41-25,1 5 0,113-45 0,-134 61-21,69-41 1,-92 47 14,-20 12 18,-1-1-1,1 0 0,-1 0 1,0-2-1,-1 1 0,0-1 1,11-14-1,-19 23 15,0-1 0,-1 0 0,1 0 0,-1 1 0,1-1 0,-1 0 0,1 0 1,-1 0-1,0 1 0,1-1 0,-1 0 0,0 0 0,1 0 0,-1 0 0,0 0 0,0 0 0,0 0 0,0 0 0,0 0 0,0 1 0,0-1 0,0 0 0,-1-2 1,0 2 0,1 1 0,-1-1 0,0 0 0,1 0 0,-1 1 1,0-1-1,0 1 0,0-1 0,0 0 0,0 1 0,1 0 1,-1-1-1,0 1 0,0 0 0,0-1 0,0 1 1,-2 0-1,-3-1 9,1 1 0,0 0 0,0 0 0,0 0 0,-1 1 0,1-1 0,-8 3 0,3 1 3,0 0 0,0 1-1,1-1 1,-1 2 0,1 0 0,0 0 0,1 0 0,-1 1 0,2 0 0,-1 1 0,1 0 0,0 0 0,0 1 0,-10 16 0,17-23-12,-1 0 1,0 0-1,0 0 1,1 0-1,-1 0 1,1 1 0,-1-1-1,1 0 1,0 0-1,0 0 1,0 0-1,0 1 1,0-1 0,1 0-1,-1 0 1,1 0-1,-1 0 1,1 0-1,0 0 1,0 0-1,0 0 1,0 0 0,0 0-1,0 0 1,1 0-1,-1-1 1,0 1-1,4 2 1,-1 0-2,1 0 0,0 0 0,0 0-1,1-1 1,-1 0 0,1 0 0,-1 0 0,10 2 0,-4-2-2,-1-1 0,1 0 0,0-1 0,0 0 1,0-1-1,0 0 0,19-4 0,78-18 0,-94 18 0,58-19 0,0-3 0,131-68 0,-119 52 0,-61 29 0,-21 11 0,-13 8 0,-30 19 0,0 2 0,2 2 0,1 2 0,2 1 0,-52 58 0,59-49 0,27-38 0,0 0 0,0 0 0,1 1 0,0-1 0,-1 1 0,1-1 0,0 1 0,1-1 0,-1 1 0,1 0 0,-1 3 0,2-6 0,-1 1 0,1-1 0,-1 0 0,1 1 0,-1-1 0,1 0 0,0 0 0,0 1 0,0-1 0,-1 0 0,1 0 0,0 0 0,0 0 0,1 0 0,-1 0 0,0-1 0,0 1 0,0 0 0,1-1 0,-1 1 0,0 0 0,0-1 0,1 1 0,-1-1 0,1 0 0,-1 0 0,0 1 0,1-1 0,2 0 0,3 1 0,1-1 0,0 0 0,0 0 0,8-1 0,-1-3 0,0 1 0,-1-2 0,1 0 0,-1 0 0,0-1 0,-1-1 0,1-1 0,-1 1 0,-1-2 0,1 0 0,-2-1 0,1 0 0,16-19 0,-8 6 0,-2 0 0,0-2 0,-2 0 0,-1 0 0,0-1 0,10-30 0,-15 28 0,-1-2 0,-1 0 0,-1 0 0,-2 0 0,-1 0 0,-1-1 0,-2 0 0,-1 0 0,-8-59 0,7 84 0,1 1 0,-1-1 0,-1 1 0,1 0 0,-1 0 0,-3-8 0,5 12 0,-1 0 0,1 1 0,-1-1 0,1 1 0,-1-1 0,1 0 0,-1 1 0,1-1 0,-1 1 0,1-1 0,-1 1 0,0 0 0,1-1 0,-1 1 0,0 0 0,1-1 0,-1 1 0,0 0 0,-1-1 0,1 2 0,0-1 0,-1 0 0,1 0 0,0 0 0,0 1 0,-1-1 0,1 0 0,0 1 0,0-1 0,0 1 0,0 0 0,0-1 0,0 1 0,0 0 0,-2 1 0,-5 5 0,0 1 0,1 0 0,0 1 0,0 0 0,1 0 0,0 0 0,0 1 0,1-1 0,0 1 0,-5 17 0,2-1 0,1 1 0,-6 52 0,11-51 0,0 1 0,2 0 0,2 0 0,0 0 0,2 0 0,7 28 0,1-11 0,3 0 0,35 78 0,-41-106 307,17 29 0,-23-43-1168,1 1 1,-1 0-1,1-1 1,0 0-1,9 7 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45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0 14776,'0'0'384,"-59"19"8,13-7 0,20 0-8,28-6-241,14 4 1,-2 4-336,14-8 17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4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45 727 5320,'0'0'7156,"-1"19"-6482,-1 13-446,-19 261 2775,1-177 1233,23-178-3250,21-117 1,-15 128-707,1-7 75,18-61 0,-20 95-222,1 0 0,0 1 1,2 0-1,1 0 0,17-25 0,-21 37-46,-1 0 0,2 1 0,-1 0 0,1 0 0,16-13 0,-22 21-67,0 0 0,0 0 0,0 0 0,1 1 0,-1-1 1,0 1-1,1 0 0,-1 0 0,1 0 0,-1 0 0,1 0 0,0 1 0,-1 0 0,1 0 0,0 0 0,-1 0 0,1 0 1,0 1-1,-1-1 0,1 1 0,-1 0 0,1 0 0,-1 1 0,0-1 0,5 3 0,-2 0 6,0 0 0,0 1 0,0-1 0,-1 1 0,0 0 0,0 0 0,0 1 0,-1 0 0,0 0 0,0 0 0,0 0 0,-1 0 0,0 1 0,0-1 0,0 1 0,-1 0 0,0 0 0,-1 0 0,2 14 0,-1-7 30,-1 1 0,-1-1 1,0 1-1,-1-1 0,0 0 1,-1 1-1,-1-1 0,0 0 1,-7 15-1,4-12 42,-1 0 0,-1 0 0,-11 17 0,17-31-50,0 0 0,0 0 0,0 0 0,0 0 0,-1 0-1,1-1 1,-1 1 0,1-1 0,-1 0 0,0 1 0,0-1 0,0 0-1,-1-1 1,1 1 0,0-1 0,0 1 0,-1-1 0,1 0 0,-1 0 0,1 0-1,-1-1 1,-6 1 0,7-2 3,0 0 0,0 0 1,0 0-1,0 0 0,0 0 0,0-1 0,1 1 0,-1-1 1,1 0-1,-1 0 0,1 0 0,0 0 0,-1 0 0,1 0 0,0-1 1,1 1-1,-1-1 0,-1-2 0,-2-2 42,2 0 1,-1 0-1,1 0 0,0 0 1,-4-13-1,6 16-55,0 0 0,1 0 0,-1 0 0,1 0 0,0 0 1,0 0-1,0 0 0,0 0 0,1 0 0,-1 0 0,1 0 0,0 0 0,0 0 0,1 0 0,-1 1 0,1-1 0,0 0 0,0 1 1,0 0-1,0-1 0,1 1 0,3-4 0,-2 3-11,1 1-1,0-1 1,0 1 0,0 0-1,0 0 1,1 0 0,-1 1-1,1 0 1,-1 0 0,1 0-1,0 1 1,0 0 0,0 0-1,8 0 1,95-3 105,-27 2-40,112-18 0,-169 15-76,0 0 0,0-2 1,-1-1-1,0 0 0,0-2 1,-1-1-1,-1-1 0,38-25 1,-53 30-9,1 0 0,-2 0 0,1 0 1,-1-1-1,0 1 0,0-2 0,-1 1 1,0-1-1,-1 1 0,0-1 0,0 0 0,-1-1 1,0 1-1,-1-1 0,0 1 0,0-1 1,0-12-1,0-13 41,-2 0 0,-1 1 1,-9-52-1,7 63-12,-2 0 0,-8-27 0,11 42-11,-1 0 0,-1 0 0,1 0 0,-1 1 0,0 0 0,-1-1 0,0 2 0,0-1 0,-11-11 0,15 17-24,1 1 1,-1-1 0,0 0-1,0 1 1,0-1 0,1 1-1,-1-1 1,0 1 0,0-1-1,0 1 1,0 0 0,0-1-1,0 1 1,0 0 0,0 0-1,0-1 1,0 1 0,0 0-1,0 0 1,0 0 0,0 0-1,0 1 1,0-1 0,0 0-1,0 0 1,-1 1 0,0 0-3,0 1 1,0-1-1,0 1 1,0-1-1,0 1 1,1-1 0,-1 1-1,0 0 1,1 0-1,0 0 1,-2 2-1,-3 8-4,1-1 0,0 1 0,-4 16 0,-1 8-12,2 1-1,2 0 1,1 0 0,2 0-1,2 60 1,4-53 5,2 0 0,1 0 1,3-1-1,20 63 0,-26-99 11,-1 0 0,1 0 1,0 0-1,1 0 0,0-1 0,0 1 0,0-1 0,1 0 0,0 0 0,8 7 0,-9-10 4,0 0 1,0 0-1,0-1 0,0 0 1,1 0-1,-1 0 0,1 0 1,-1 0-1,1-1 0,0 0 1,-1 0-1,1-1 0,0 1 1,0-1-1,0 0 0,-1 0 1,10-2-1,23-6 45,1-2 0,-2-1 1,60-28-1,-35 14-14,136-59 172,-148 65 69,-89 36-207,-6 5-69,-81 56 0,114-71 0,8-4 0,0 0 0,1 0 0,-1 1 0,1-1 0,-8 8 0,12-10 0,-1 0 0,1 0 0,-1 0 0,1 0 0,-1-1 0,1 1 0,-1 0 0,1 0 0,0 0 0,-1 0 0,1 0 0,0 0 0,0 0 0,0 0 0,0 0 0,0 0 0,0 0 0,0 0 0,0 0 0,0 0 0,1 0 0,-1 0 0,0 0 0,1 0 0,-1 0 0,0 0 0,1 0 0,-1 0 0,1 0 0,0 0 0,-1-1 0,1 1 0,0 0 0,-1 0 0,1-1 0,0 1 0,1 0 0,4 5 0,1-2 0,-1 1 0,1-1 0,0 0 0,1 0 0,-1-1 0,0 0 0,1 0 0,0-1 0,0 0 0,0 0 0,0-1 0,0 0 0,0 0 0,0-1 0,0 0 0,0 0 0,0-1 0,0 0 0,0-1 0,0 1 0,0-2 0,-1 1 0,1-1 0,-1 0 0,1-1 0,-1 1 0,0-1 0,0-1 0,-1 0 0,1 0 0,-1 0 0,0 0 0,-1-1 0,6-7 0,44-63 0,-55 75 0,1 0 0,-1 0 0,1 1 0,-1-1 0,1 0 0,0 0 0,0 1 0,-1-1 0,1 0 0,0 1 0,0-1 0,0 1 0,-1-1 0,1 1 0,0-1 0,0 1 0,0 0 0,0-1 0,0 1 0,0 0 0,0 0 0,0 0 0,0 0 0,0 0 0,0 0 0,0 0 0,0 0 0,0 0 0,0 0 0,0 0 0,0 1 0,0-1 0,0 0 0,0 1 0,0-1 0,-1 1 0,1-1 0,1 1 0,3 3 0,0 1 0,-1-1 0,1 1 0,-1-1 0,5 8 0,5 6 0,-9-13 0,1 0 0,-1-1 0,1 1 0,-1-1 0,1 0 0,9 4 0,-13-7 0,0 0 0,1 0 0,-1 0 0,0-1 0,1 1 0,-1-1 0,0 0 0,1 1 0,-1-1 0,1 0 0,-1 0 0,1-1 0,-1 1 0,0 0 0,1-1 0,-1 1 0,0-1 0,1 0 0,-1 0 0,0 0 0,4-2 0,13-10 0,-2-1 0,0 0 0,28-31 0,39-56 0,-40 44 0,-43 56 0,0 0 0,0 0 0,0 0 0,0 0 0,0 0 0,0 0 0,0 0 0,0 0 0,0 0 0,0 0 0,1 1 0,-1-1 0,0 0 0,1 1 0,-1-1 0,0 1 0,1 0 0,-1-1 0,1 1 0,-1 0 0,1 0 0,-1 0 0,3 0 0,-2 1 0,0-1 0,0 1 0,-1 0 0,1 0 0,0 0 0,-1 0 0,1 0 0,-1 0 0,1 1 0,-1-1 0,0 0 0,1 1 0,-1-1 0,0 1 0,0 0 0,0-1 0,2 4 0,0 4 0,0-1 0,0 1 0,0 0 0,-1 0 0,-1 0 0,2 17 0,-2 0 0,-3 32 0,1-44 0,-1 0 0,-1 1 0,-1-1 0,0 0 0,-1-1 0,0 1 0,-11 19 0,14-31 0,1 0 0,-1 1 0,0-1 0,0 0 0,0 0 0,0 0 0,-1 0 0,1-1 0,-1 1 0,1-1 0,-1 1 0,1-1 0,-1 0 0,0 0 0,1 0 0,-1 0 0,0 0 0,0-1 0,0 1 0,0-1 0,0 0 0,0 0 0,0 0 0,0 0 0,1 0 0,-1-1 0,0 0 0,0 1 0,0-1 0,0 0 0,1 0 0,-1 0 0,-5-4 0,5 4 0,0-1 0,0 0 0,0 0 0,0 0 0,0 0 0,0-1 0,1 1 0,-1-1 0,1 0 0,0 0 0,0 0 0,-2-3 0,3 4 0,0 0 0,0 0 0,0 0 0,1 0 0,-1 0 0,1 0 0,-1 0 0,1 0 0,0 0 0,0 0 0,0 0 0,0 0 0,0 0 0,0 0 0,0 0 0,1 0 0,-1-1 0,1 1 0,0 1 0,0-1 0,1-3 0,0 2 0,0 1 0,0-1 0,0 1 0,1 0 0,-1-1 0,1 1 0,-1 0 0,1 1 0,0-1 0,0 0 0,0 1 0,0-1 0,0 1 0,0 0 0,7-1 0,3-1 0,1 0 0,18 0 0,42 1 0,27-3 0,-90 3 0,1 0 0,-1 0 0,0-1 0,0-1 0,0 0 0,17-9 0,8-9 0,41-34 0,-20 14 0,-37 24 0,3-1 0,-14 17 0,-11 14 0,2-11 0,-7 29 0,3-13 0,0 1 0,-1-1 0,-1 1 0,-15 29 0,15-31 0,5-14 0,1 0 0,-1 0 0,0 0 0,0 0 0,0-1 0,0 1 0,0 0 0,-2 3 0,1-2 0,6-5 0,10-10 0,12-22 0,-10 12 0,1 1 0,0 1 0,2 1 0,33-28 0,-45 42 0,6-3 0,-12 8 0,-1 1 0,1-1 0,-1 0 0,1 0 0,-1 1 0,0-1 0,1 0 0,-1 1 0,0-1 0,1 0 0,-1 1 0,0-1 0,1 0 0,-1 1 0,0-1 0,0 1 0,1-1 0,-1 1 0,0-1 0,0 1 0,0-1 0,0 1 0,0-1 0,0 1 0,0-1 0,0 0 0,0 1 0,0-1 0,0 2 0,2 6 0,-1 1 0,0 0 0,-1 0 0,0-1 0,0 1 0,-1 0 0,0 0 0,-1-1 0,1 1 0,-2 0 0,-5 13 0,21-29 0,17-20 0,-15 13 0,23-17 0,-29 24 0,10-4 0,-18 11 0,-1 0 0,1 0 0,0 0 0,-1 0 0,1 0 0,0 0 0,0 1 0,-1-1 0,1 0 0,0 1 0,-1-1 0,1 0 0,-1 1 0,1-1 0,0 0 0,-1 1 0,1-1 0,-1 1 0,1-1 0,-1 1 0,1 0 0,-1-1 0,1 1 0,-1-1 0,0 1 0,1 0 0,-1-1 0,0 1 0,1 1 0,2 7 0,1 1 0,-1 0 0,-1 0 0,1 0 0,-2 0 0,1 12 0,-1-12 0,0 0 0,1 0 0,-1 0 0,2 0 0,0-1 0,0 1 0,5 9 0,-7-17 0,0 0 0,0-1 0,0 1 0,0-1 0,0 1 0,1-1 0,-1 0 0,0 1 0,1-1 0,-1 0 0,1 0 0,-1 0 0,1 0 0,0 0 0,-1 0 0,1-1 0,0 1 0,0 0 0,3 0 0,2-1 0,-1 1 0,0-1 0,1 0 0,10-2 0,-13 1 0,1 0 0,-1 0 0,1 1 0,0 0 0,0 0 0,-1 0 0,1 1 0,0 0 0,-1-1 0,8 4 0,-3 1 50,0 1 0,-1 1 0,1 0 0,-1 0 0,8 10 0,1-1-4319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7:4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52 6928,'0'0'4884,"9"-10"-4319,24-32 6,-61 75 1805,9-11-1879,1 0 0,-18 30 0,2 17 755,31-63-1040,1 1-1,0 0 0,0 0 0,0 0 1,1 0-1,0 1 0,0-1 0,1 9 1,0-14-123,0 0 0,0-1 0,0 1 0,1 0 0,-1-1 0,1 1 1,-1 0-1,1-1 0,-1 1 0,1-1 0,0 1 0,0-1 0,0 1 0,0-1 1,0 0-1,2 3 0,-2-3-24,0-1 1,0 1-1,0-1 0,1 1 1,-1-1-1,0 1 0,0-1 1,0 0-1,0 1 1,1-1-1,-1 0 0,0 0 1,0 0-1,1 0 0,-1 0 1,0 0-1,0-1 1,2 1-1,2-2 95,0 0-1,0 0 1,0 0 0,0-1-1,0 0 1,0 0 0,-1 0 0,8-7-1,14-16 570,39-50-1,10-11 735,-75 86-1406,1 0 0,0 1-1,0-1 1,0 0 0,0 1 0,0-1-1,0 0 1,0 1 0,0-1 0,0 1-1,0 0 1,0-1 0,0 1 0,0 0-1,0-1 1,0 1 0,1 0 0,-1 0 0,0 0-1,0 0 1,0 0 0,0 0 0,0 1-1,1-1 1,1 1 0,1 1 33,0 0 0,0 0 0,0 0 0,0 1 0,4 3 0,10 7 113,17 2 120,0-1 1,55 14 0,-34-12-4090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0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5824,'0'0'10312,"0"-10"-10002,0-52 619,0 62-893,0 0-1,0 0 0,0-1 0,0 1 0,0 0 0,0 0 0,0 0 0,0 0 1,0-1-1,0 1 0,0 0 0,1 0 0,-1 0 0,0 0 0,0-1 0,0 1 1,0 0-1,0 0 0,0 0 0,1 0 0,-1 0 0,0 0 0,0 0 0,0 0 1,1-1-1,-1 1 0,0 0 0,0 0 0,0 0 0,0 0 0,1 0 0,-1 0 1,0 0-1,0 0 0,0 0 0,1 0 0,-1 0 0,0 0 0,0 0 0,0 0 1,0 0-1,1 0 0,-1 1 0,0-1 0,0 0 0,0 0 0,1 0 0,-1 0 1,0 0-1,0 0 0,0 0 0,0 1 0,0-1 0,0 0 0,1 0 0,-1 0 1,0 0-1,0 0 0,0 1 0,0-1 0,0 0 0,0 0 0,0 0 0,0 1 1,0-1-1,0 0 0,34 147 1270,-20-89-812,-3 0 0,-2 1 0,1 65 0,-10-102-69,-1 1 1,-6 43-1,5-54-127,2-8-199,-1-1-1,1 1 1,-1 0 0,1-1-1,-1 1 1,0-1 0,-1 1-1,1-1 1,0 1 0,-1-1-1,0 0 1,-2 4 0,4-7-93,-1 0-1,1 0 1,0 0 0,0 0 0,0 0 0,0 0 0,-1 0-1,1 0 1,0 0 0,0 0 0,0 0 0,0 0-1,-1 0 1,1 0 0,0 0 0,0 0 0,0 0-1,0 0 1,-1 0 0,1 0 0,0 0 0,0 0-1,0-1 1,0 1 0,-1 0 0,1 0 0,0 0-1,0 0 1,0 0 0,0 0 0,0-1 0,0 1-1,0 0 1,-1 0 0,1 0 0,0 0 0,0-1 0,0 1-1,0 0 1,0 0 0,0 0 0,0 0 0,0-1-1,0 1 1,0 0 0,0 0 0,0 0 0,0 0-1,0-1 1,0 1 0,0 0 0,0 0 0,0-9-3483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0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7832,'0'0'12815,"16"-4"-12483,41-12 67,1 4 1,74-8-1,127 21 777,31-2 416,-170-2-486,-89 4-191,-25-4-658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1.07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1 196 12664,'0'0'4166,"7"-10"-3587,26-32 34,-29 37-475,0 1 0,0 0 0,1 0-1,-1 0 1,1 1 0,0 0 0,0 0 0,0 0 0,1 0-1,7-2 1,4-2 189,15-7 585,1 2 1,62-16 0,70-1 1869,-137 23-1957,-2 1-280,-9 4-3479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08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5320,'0'0'11049,"8"-11"-10504,4-7-156,2 1 0,18-17 0,-27 28-178,2 0 0,-1 1 0,0 0-1,1 0 1,0 1 0,0-1 0,1 2 0,-1-1 0,1 1 0,14-4 0,-20 6-114,0 0-1,1 1 1,-1-1 0,0 1 0,1 0 0,-1-1 0,0 1 0,1 0 0,-1 1 0,0-1-1,1 0 1,-1 1 0,0-1 0,0 1 0,1-1 0,-1 1 0,0 0 0,0 0 0,0 0-1,0 0 1,0 1 0,0-1 0,0 0 0,-1 1 0,1-1 0,0 1 0,-1 0 0,1 0-1,-1 0 1,1-1 0,-1 1 0,2 4 0,-1-3-18,0 0 0,0 1 1,1-1-1,0 0 0,-1-1 0,1 1 1,0 0-1,1-1 0,-1 0 0,0 0 1,1 0-1,-1 0 0,1 0 0,-1 0 1,1-1-1,0 0 0,0 0 0,0 0 1,0 0-1,0-1 0,5 1 0,11 0 193,0-1 0,38-4 0,-46 2-220,0 0 38,1 0 0,-1-1 0,0-1 0,0 0 0,22-11 0,-18 8 174,31-10 1,-13 2 824,-26 19-2585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0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6520,'0'0'5514,"0"-11"-5022,5-31-97,-3 35 4834,1 19-4875,0 0-1,-1 1 1,1 14-1,4 22 269,4 42 680,-8-67-787,2 48 2049,-3-62-2086,-1-10-451,-1 1-1,0-1 1,0 1 0,0-1-1,1 1 1,-1-1-1,0 1 1,0-1 0,0 1-1,0-1 1,0 1-1,0-1 1,0 1 0,0-1-1,0 1 1,0-1-1,0 1 1,-1-1 0,1 1-1,0-1 1,0 0-1,0 1 1,-1-1 0,1 1-1,0-1 1,0 1-1,-1-1 1,0 1 0,0 1 31,1 1 0,-1-1 0,0 1 0,1-1 1,-1 1-1,1-1 0,-1 1 0,1 3 0,-1 3-125,-4 24-542,3-23-2477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1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10544,'0'0'3466,"16"-7"-2906,47-18 296,77-22-1,-87 36-193,1 1 1,55-1-1,109 5 2012,-214 6-2524,0 0 0,-1 0 0,1 0 0,0 1 1,-1-1-1,1 1 0,-1 0 0,1 0 0,-1 0 0,1 0 0,3 3 0,-6-3-103,-1 1 0,1-1 0,-1 0 0,1 1 0,-1-1 0,0 1 0,0-1 0,0 1 0,0-1 0,0 1 0,0-1 0,0 0 0,0 1 0,-1-1-1,1 1 1,0-1 0,-1 0 0,0 3 0,-5 10-42,-1-1 0,0 0-1,0 0 1,-18 21 0,3-7-3071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1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111 104 3408,'0'0'8096,"-1"-10"-7440,-2-3-398,2 4 167,-1 1 0,2-1 0,-1-12 610,1 10 1611,0 11-2510,0-1 0,-1 1-1,1-1 1,0 1-1,0-1 1,0 0-1,0 1 1,0-1-1,0 1 1,0-1-1,0 0 1,0 1-1,0-1 1,0 1-1,0-1 1,0 0-1,0 1 1,1-1-1,-1 1 1,0-1-1,0 1 1,1-1 0,-1 1-1,0-1 1,1 1-1,-1-1 1,1 1-1,-1-1 1,0 1-1,1 0 1,-1-1-1,1 1 1,-1 0-1,1-1 1,-1 1-1,1 0 1,-1 0-1,1-1 1,0 1-1,-1 0 1,1 0-1,0 0 1,-2-3 1730,-3 10-1264,-27 105 67,12-50-339,4 1 0,-11 84 1,18-97-126,5-34-82,0 0 1,0 18 0,3-31-95,0-1 0,0 0 0,0 1 0,0-1 0,1 0 1,-1 1-1,1-1 0,-1 0 0,1 0 0,0 0 0,0 0 0,0 0 1,0 0-1,0 0 0,1 0 0,-1 0 0,0 0 0,1 0 0,0-1 0,-1 1 1,1-1-1,0 1 0,0-1 0,0 0 0,0 1 0,0-1 0,0 0 1,3 1-1,3 0 18,-1 0 0,1-1 1,0 0-1,0 0 1,0-1-1,-1 0 0,11-1 1,49-6 179,31-1 346,-98 8-564,1 0 0,-1 0 0,1 0 0,-1 0 0,1 0 0,-1 0 0,0 0 0,1 0 0,-1 0 0,1 0 0,-1 0 0,1 1 0,-1-1 0,0 0 0,1 0 0,-1 0 0,1 1 0,-1-1 0,0 0 0,1 1 0,-1-1 0,0 0 0,1 1 0,-1-1 0,0 0 0,0 1 0,1-1 1,-1 0-1,0 1 0,0-1 0,0 1 0,0-1 0,0 0 0,1 1 0,-1-1 0,0 1 0,0-1 0,0 1 0,0 0 0,0 0-351,0 0 0,-1 0 1,1 0-1,0 1 0,0-1 1,-1 0-1,1 0 0,-1 0 1,1 0-1,-1 0 0,1 0 1,-1 0-1,-1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1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11256,'0'0'4385,"11"-7"-3762,18-7-233,2 2 1,0 1-1,54-13 1,-44 16 28,0 1-1,1 3 1,0 1 0,49 3-1,-86 0-346,0 0-1,0 1 0,0 0 1,0 0-1,0 0 0,6 3 1,2 6-2445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2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 4720,'0'0'5512,"7"-10"-4652,57-84 1634,-43 68-496,-10 17 173,-11 9-2129,0 0 0,0 0 1,0-1-1,0 1 0,0 0 0,0 0 0,0 0 1,0 0-1,0 0 0,0 0 0,0 0 0,1 0 1,-1 0-1,0 0 0,0 0 0,0 0 1,0 0-1,0 0 0,0 0 0,0 0 0,0 0 1,1 0-1,-1 0 0,0 0 0,0 0 1,0 0-1,0 0 0,0 0 0,0 0 0,0 0 1,1 0-1,-1 0 0,0 0 0,0 0 0,0 0 1,0 0-1,0 0 0,0 0 0,0 0 1,0 0-1,0 0 0,0 1 0,1-1 0,-1 0 1,0 0-1,0 0 0,0 0 0,0 0 1,0 0-1,0 0 0,0 0 0,0 2 1689,-2 1-1504,0-1 1,0 0 0,1 1-1,-1-1 1,1 1-1,-1-1 1,1 1 0,0 0-1,0 0 1,0-1 0,0 1-1,0 4 1,-1 37 2359,2-43-2539,-2-1-22,1 0-1,0 1 0,0-1 1,-1 0-1,1 1 1,0-1-1,0 1 1,0-1-1,0 1 0,-1-1 1,1 1-1,0 0 1,-1 1-1,-22 14 674,24-17-696,1 1-1,-1-1 1,1 0 0,-1 1 0,1-1 0,0 1-1,-1-1 1,1 1 0,0 0 0,-1-1 0,1 1-1,0 0 1,0-1 0,-1 1 0,1 0 0,0 0-1,0-1 1,0 1 0,-1 0 0,1 0 0,0 0-1,0 0 1,0 0 0,-1 0 0,1 1 0,0-1-1,0 0 1,-1 0 0,1 0 0,0 1 0,0-1-1,-1 0 1,1 1 0,0-1 0,-1 1-1,1-1 1,0 1 0,-1-1 0,1 1 0,0 0-1,6 28-273,-6-18-3083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8:34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5624,'0'0'14345,"8"11"-14235,0 2-86,9 10 115,20 40-1,-33-54-92,0-1 1,0 1-1,-1 0 0,0 0 1,-1 0-1,0 0 0,0 0 1,-1 0-1,0 19 0,-1-21 28,0 1-1,-1-1 0,0 0 1,0 1-1,-1-1 0,0 0 1,0 0-1,-1 0 0,0-1 1,0 1-1,0-1 0,-1 1 1,0-1-1,0 0 0,-11 10 1,-9 14 512,14-18-3442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0 7136,'0'0'9397,"-2"11"-8657,-17 187 2148,17-159-2283,1 25 1969,-21 126 0,20-181-2108,1-7-259,0 0-1,0 0 0,1 0 1,-1 0-1,1 1 0,0-1 0,-1 0 1,1 0-1,0 4 0,1-7-213,0 1 1,0-1-1,1 0 0,-1 1 0,-1-1 1,1 0-1,0 0 0,0 0 0,0 0 1,0 0-1,0 0 0,-1 0 0,1 0 1,0 0-1,0-2 0,6-9-671,-1-1 0,-1-1-1,6-16 1,-8 22-1379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10656,'0'0'7527,"9"-7"-6912,-2 1-452,-2 2-57,0 0 0,0 0 0,0 0 0,0 1 0,1 0 0,0 0 1,-1 0-1,1 1 0,10-3 0,29-4 837,1 2 0,65-1 1,96 9 910,-175 0-1578,-6 0-63,11 0 405,60-5 0,16-1 1805,-107 5-2102,-5 0-488,1-1 0,-1 0 0,1 0 0,-1 0 0,0 0 0,1 0 0,-1 0 0,0 0 0,1 0 0,-1 0-1,0 0 1,0-1 0,0 1 0,0-1 0,-1 1 0,1-1 0,0 1 0,0-2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5920,'0'0'14474,"4"10"-13917,1 0-402,0 1-1,-2-1 1,1 1-1,-1 0 1,-1 0-1,3 19 1,12 173 2669,-16-191-2352,-1 1 0,0 0 0,0 0 0,-3 13 0,3-24-302,0 0 0,0-1 0,0 1 0,0 0 0,1 0 0,-1 0 0,1 0 1,-1 0-1,1 0 0,0-1 0,0 1 0,1 2 0,2 7-978,-1-1-3393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2.32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218 1 9040,'0'0'10495,"-10"14"-9853,-57 93 687,-46 94 3098,108-192-4114,4-4-97,-1-1 1,0 1-1,-1-1 1,1 0 0,-1 0-1,-3 5 1,2-9-160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10752,'0'0'4468,"9"-3"-3936,6-2-373,14-6 1197,36-8 0,-48 17-739,0 1-1,0 1 0,0 0 0,0 1 0,0 1 1,28 6-1,8 1 66,20-2 457,140-5 0,72-26 580,-1 13 1840,-295 20-3031,-29 17-1525,27-17-2871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 8032,'0'0'14513,"9"1"-14169,17 2 136,50-3 0,39-6 538,-108 6-958,3-1 29,11-1 259,1 1 0,-1 1 0,25 4 1,-32-4-113,-12 0-166,1 0 0,-1 0 0,0 0 0,1 0 0,-1 1 0,0-1 0,0 1 0,1-1 0,3 3 0,-6-3-49,1 0 0,-1 0 0,1 1 0,-1-1 0,0 0 1,1 0-1,-1 1 0,1-1 0,-1 0 0,1 0 0,-1 0 1,1 0-1,-1 0 0,1 0 0,-1 0 0,1 0 1,-1 0-1,0 0 0,1 0 0,-1 0 0,2 0 0,-2 0-21,0 0 0,0 0 0,0 0-1,0 0 1,0 0 0,0 0 0,1 0-1,-1-1 1,0 1 0,0 0 0,0 0-1,0 0 1,0 1 0,0-1 0,1 0 0,-1 0-1,0 0 1,0 0 0,0 0 0,0 0-1,0 0 1,0 0 0,0 0 0,1 0-1,-1 0 1,0 0 0,0 0 0,0 0-1,0 0 1,0 0 0,0 1 0,0-1-1,0 0 1,0 0 0,0 0 0,0 0-1,0 0 1,1 0 0,-1 0 0,0 1-1,0-1 1,0 0 0,0 0 0,0 0-1,0 0 1,0 0 0,0 0 0,0 1-1,0-1 1,0 0 0,0 0 0,0 0-1,0 0 1,0 0 0,0 0 0,-1 0-1,1 1 1,0-1 0,0 0 0,0 0-1,0 0 1,-1-1-879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99 13464,'0'0'2136,"10"-1"-1752,80-16 304,121-17 1382,-95 15-379,12-1 379,-126 20-2135,46-5 757,-30 3-3469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8032,'0'0'12135,"8"10"-11548,2 3-380,-5-8-94,0 1 1,0 1 0,-1-1 0,0 0 0,-1 1 0,1 0-1,4 13 1,0 7 762,-2 0 0,7 52 0,-4-17 870,-8-55-1429,0-1 1,-1 1 0,0-1 0,-1 1 0,-1 10 0,0-12-436,2 1 0,-1-1 0,0 1 0,1 0 0,0 0 0,1-1 0,-1 1 0,3 7 0,6 11-1040,-6-17-2209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56 5016,'0'0'11695,"-9"0"-11139,-2 2-279,-31 0 2157,44-5-1925,1 0-1,0-1 1,-1 1-1,1 0 1,0 0-1,1 0 1,-1 1-1,0-1 1,6-2-1,-2 2-264,1 1 0,-1 0 0,1 1 0,0-1-1,8 1 1,17-3 144,-5-1-199,1 1 1,-1 1-1,1 2 1,0 1-1,-1 2 1,1 0-1,-1 2 1,43 11-1,-52-9-75,0-1 0,0-1 0,0-1 0,1 0 0,-1-2 0,21 0-1,3-3 167,-34 3-182,0-1 0,1-1 0,-1 0-1,1 0 1,9-3 0,-15 3-90,-1 0 1,1 0-1,-1 0 0,1-1 1,-1 1-1,1-1 0,-1 0 1,0 0-1,0 0 0,0 0 1,4-5-1,-6 7-146,-1 0 1,0 0-1,0 0 1,0 0-1,0 0 0,1 0 1,-1 0-1,0 0 1,0 0-1,0 0 0,1 0 1,-1 0-1,0 0 1,0 1-1,0-1 0,0 0 1,0 0-1,1 0 1,-1 0-1,0 0 0,0 1-274,0-1 274,0 0 0,1 0 1,-1 0-1,0 0 1,0 0-1,0 1 0,0-1 1,0 0-1,0 0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 0 6928,'0'0'9217,"-5"12"-8632,-16 38-18,18-40-334,1-1-1,-1 1 1,2 0 0,-1 0 0,1 0 0,1 0 0,1 16 0,-1-4 137,-1 45 792,2 61 620,15-18 679,-16-108-2371,0 0 0,1-1 0,-1 1 0,0 0 0,1 0-1,-1-1 1,1 1 0,-1 0 0,1-1 0,0 1 0,0-1 0,0 1-1,0-1 1,0 1 0,0-1 0,0 0 0,2 3 0,-1-4-95,-1 1 0,0-1 1,0 0-1,1 1 0,-1-1 1,0 0-1,0 0 0,1 0 1,-1 0-1,0 0 0,0 0 1,1 0-1,-1-1 0,0 1 1,0 0-1,0-1 0,1 1 1,-1-1-1,0 1 0,0-1 1,0 1-1,0-1 0,2-1 1,10-7-3632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8840,'0'0'6794,"10"-5"-6180,15-6-195,1 1 1,0 2-1,40-8 1,5 5 997,109-4 1,-166 16-1007,0 1 1,-1 0-1,1 0 1,-1 2-1,23 8 1,-29-10-65,3 4 941,-9-5-1215,0 0-1,0-1 1,-1 1 0,1 0-1,0-1 1,0 1-1,0 0 1,1-1 0,-1 1-1,0-1 1,0 0-1,0 1 1,0-1 0,0 0-1,0 0 1,1 1-1,-1-1 1,1 0 0,-1-1-192,-1 1 1,1 0-1,0 0 1,-1-1-1,1 1 0,0 0 1,-1 0-1,1 0 1,0 0-1,0 0 1,-1 0-1,1 0 1,0 0-1,-1 0 1,1 0-1,0 0 1,-1 0-1,2 1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8336,'0'0'5584,"-4"9"-5084,-32 64 546,32-65-798,0 0 0,1 0-1,0 0 1,0 1 0,1-1 0,0 1-1,-1 14 1,3-20-155,-1-1 1,1 1-1,0 0 0,1-1 1,-1 1-1,1 0 1,-1-1-1,1 1 0,0 0 1,-1-1-1,1 1 0,1-1 1,-1 0-1,0 1 0,1-1 1,-1 0-1,1 0 0,-1 0 1,1 0-1,0 0 0,0 0 1,0 0-1,0-1 1,1 1-1,-1-1 0,0 1 1,0-1-1,1 0 0,3 2 1,0-2 22,0 1 0,1-1 1,-1 0-1,0 0 0,1-1 1,-1 1-1,0-1 1,1-1-1,-1 1 0,0-1 1,1-1-1,-1 1 0,0-1 1,0 0-1,7-3 0,1-2 88,0 0 0,0-1-1,-1 0 1,0-1 0,13-12 0,-25 20-182,0 0 0,0 0 0,0 0 0,0 0 0,0 0 0,0 0 0,0 0 0,-1-1 0,1 1 0,0 0 0,-1-1 0,1 1 0,-1 0 0,1-1 0,-1 1 0,0-1 1,1 1-1,-1-1 0,0 1 0,0 0 0,0-3 0,-1 1 9,0 0 1,1 1-1,-1-1 1,0 0-1,0 1 1,-1-1-1,1 1 1,0-1-1,-1 1 1,-3-4-1,1 1 18,0 0 0,-1 1 0,1 0 0,-1 0 0,0 1 0,0-1 0,0 1 0,-1 0 0,1 0 0,-8-2 0,-2 1 107,0 0 0,-22-1 1,33 4-112,0 1 0,0 0 0,0 0 0,0 0 0,0 0 0,0 1 0,0 0 0,0 0 0,1 0 0,-1 0 0,0 0 0,0 1 0,1-1 0,-1 1 0,-3 3 1,6-5-42,0 1 1,1-1 0,-1 1 0,0 0 0,0 0 0,1-1 0,-1 1 0,1 0 0,-1 0 0,0 0-1,1-1 1,0 1 0,-1 0 0,1 0 0,-1 0 0,1 0 0,0 0 0,0 0 0,0 0 0,-1 0 0,1 0-1,0 0 1,0 0 0,0 0 0,1 0 0,-1 0 0,0 0 0,0 0 0,0 0 0,1 0 0,-1 0-1,0 0 1,1 0 0,-1 0 0,1 0 0,-1-1 0,2 2 0,1 2-46,0-1 0,1 1 0,-1-1 0,1 0 0,0-1 0,-1 1 0,8 3 0,10 4-330,29 10 0,-26-12-2636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40 121 4816,'0'0'6193,"-1"-8"-5804,-3-26 3,6 18 791,-2 16-1150,0 0 0,0 0 0,0 0 0,0 0 0,0 0 0,0 0 0,0 0 0,0 0 0,0 0 0,0 0 0,0 0 0,0 0 0,-1 0 0,1 0 0,0 0 0,0 0 0,0 0 0,0 0 0,0 0 0,0 0 0,0 0 0,0 0 0,0 0 0,0 0 0,0 0 0,0 0 0,0 0 0,0 0 0,0-1 0,0 1 0,0 0 0,0 0 0,0 0 0,0 0 0,0 0 0,0 0 0,0 0 0,0 0 0,0 0 0,0 0 0,0 0 0,0 0 0,0 0 0,0 0 0,0 0 0,0 0 0,0 0 0,0 0 0,0-1 0,0 1 0,0 0 0,0 0 0,0 0 0,0 0 0,0 0 0,0 0 0,-1-3 521,0-1-1,0 1 1,0-1-1,-1 1 0,1 0 1,-1-1-1,0 1 1,0 0-1,0 0 1,-3-3-1,-9-16 784,13 29-551,1 0 0,-1-1-1,3 15 1,1 10-423,0-8-92,0 0 0,7 24 0,1-2 715,7 71 0,-12-84-439,-3-20-119,-1-1 0,0 19-1,1-12 621,0-12-5714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4 103 6224,'0'0'11935,"-1"-8"-11343,-1-25-29,2 32-486,0 0 1,0 0-1,0 1 1,0-1-1,0 0 1,0 0-1,0 0 0,0 0 1,1 1-1,-1-1 1,0 0-1,1 0 0,-1 0 1,0 1-1,1-1 1,-1 0-1,1 1 0,-1-1 1,1 0-1,-1 1 1,1-1-1,0 1 1,-1-1-1,1 0 0,0 1 1,-1 0-1,1-1 1,0 1-1,0-1 0,0 1 1,0 0-1,2-2 555,3 0-381,-1 0 0,0 0 0,0 1 0,1 0 0,10-2 0,-5 1-59,36-6 332,1 2 0,-1 3 1,53 1-1,25-1 633,-36-1 1011,-89 4-2130,1 0-1,-1 0 1,1 0 0,-1 1-1,0-1 1,1 0-1,-1 0 1,1 0 0,-1 0-1,1 0 1,-1 1 0,1-1-1,-1 0 1,0 0-1,1 1 1,-1-1 0,1 0-1,-1 1 1,0-1 0,1 0-1,-1 1 1,1 0-1,8 5-158,1-2-3869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2.83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27 15072,'0'0'5786,"15"-4"-5383,-2 0-303,3-1 39,1 1 1,-1 1 0,1 0 0,22 0-1,0 2 504,67 8-1,-89-5-426,-1 1 0,1 1-1,-1 1 1,0 0 0,0 1-1,25 13 1,-3 3 332,-1 1 1,52 44-1,-75-54-274,0 0 0,-1 1 0,0 0 0,-1 1 1,-1 1-1,0 0 0,-2 0 0,12 25 0,-13-24 110,-4-10 40,-1 0 0,0 0 0,0 0 1,-1 0-1,0 0 0,0 0 0,1 10 0,-2-17-441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61 6128,'0'0'17517,"-2"-8"-17075,0-1-297,1 5-43,-1 1-1,2-1 1,-1 1-1,0-1 1,1 0 0,-1-6-1,0 0 1551,-1 8-119,-6 12 414,2-2-1974,0 3 168,-1-1 0,2 1 0,0 0 0,0 1 0,1-1 0,1 1 0,-3 12 0,-1 2 86,-4 12 44,2 0 0,2 0 1,1 1-1,0 39 0,3-43-271,-2 18 0,5-49 0,0-1 0,1 1 0,-1 0 0,1-1 0,-1 1 0,1 0 0,0-1 0,1 1 0,-1-1 0,4 7 0,-3-8 0,0 0 0,0 0 0,1 0 0,-1 0 0,1-1 0,-1 1 0,1-1 0,-1 0 0,1 0 0,0 0 0,-1 0 0,1 0 0,0 0 0,0-1 0,0 1 0,0-1 0,0 0 0,4 0 0,9 0 0,30-4 0,-44 4 0,86-17 0,-28 4 0,91-18 0,-136 25 0,-10 1 0,-5 5 0,0 0 0,0 0 0,0 0 0,0 0 0,0 0 0,0 0 0,0-1 0,0 1 0,0 0 0,0 0 0,0 0 0,0 0 0,0 0 0,0 0 0,0-1 0,0 1 0,0 0 0,0 0 0,0 0 0,-1 0 0,1 0 0,0 0 0,0 0 0,0-1 0,0 1 0,0 0 0,0 0 0,0 0 0,0 0 0,-1 0 0,1 0 0,0 0 0,0 0 0,0 0 0,0 0 0,0 0 0,0 0 0,-1 0 0,1 0 0,0 0 0,0 0 0,-1 0 0,0 0 0,0 0 0,0 0 0,0 0 0,0 1 0,0-1 0,0 0 0,0 1 0,0-1 0,0 1 0,0-1 0,0 1 0,0-1 0,0 1 0,0 0 0,0 0 0,-2 1 0,-9 6-4081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47 8240,'0'0'2288,"-8"-1"-2008,-5 0-111,-4-1 96,8 1 3230,96-2-1359,93-16 1,40 3 735,-133 12-1497,-40 5-279,-44-1-977,0 0-1,-1 1 1,1-1 0,0 1 0,0 0 0,-1 0 0,1-1-1,-1 2 1,1-1 0,-1 0 0,1 0 0,-1 1 0,1 0-1,2 2 1,-5-3-60,0 0-1,1 0 0,-1 0 1,0 0-1,1 0 1,-1 0-1,0 1 1,0-1-1,0 0 0,0 0 1,0 0-1,0 0 1,-1 0-1,1 0 1,0 1-1,-1-1 0,1 0 1,0 0-1,-1 0 1,0 1-1,-3 8 11,-2 24-217,4-17-3258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8136,'0'0'7076,"12"-4"-6527,12-3-199,0 1-1,39-4 1,131-13 1395,-59 6-463,-93 12-883,110-7 1175,1 10 574,-129 6-1454,-24-3-655,1-1-1,-1 0 0,1 0 1,0 0-1,-1 0 1,1 1-1,-1-1 1,0 0-1,1 1 1,-1-1-1,1 0 0,-1 1 1,1-1-1,-1 0 1,0 1-1,1-1 1,-1 1-1,0-1 0,1 1 1,-1-1-1,0 1 1,0-1-1,0 1 1,1-1-1,-1 1 1,0-1-1,0 1 0,0-1 1,0 1-1,0-1 1,0 1-1,0 0 1,0-1-1,0 1 0,0-1 1,0 1-1,0-1 1,-1 2-1,-9 35 173,10-15-4294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24 122 5320,'0'0'4344,"1"-7"-3992,2-25 12,-2 30-216,-1-1 1,0 1 0,0 0-1,0-1 1,0 1-1,-1-1 1,0-2 0,0-5 820,-4-24 3590,-2 23-2621,5 5-1311,4 8 185,-2-1-630,0 0 0,0 0-1,0 0 1,0 0 0,0 0 0,0 0 0,-1 0-1,1 0 1,0 1 0,-1-1 0,1 0 0,-2 1-1,-3 13 457,0 149 1552,7-91-1406,-2 20 313,0-80-710,0 0 1,0 0 0,4 19-1,-4-32-371,0 0 0,0 0 0,0 0-1,0 1 1,0-1 0,1 0-1,-1 0 1,0 0 0,0 1-1,0-1 1,0 0 0,0 0 0,0 0-1,1 0 1,-1 1 0,0-1-1,0 0 1,0 0 0,1 0-1,-1 0 1,0 0 0,0 0 0,0 1-1,1-1 1,-1 0 0,0 0-1,0 0 1,0 0 0,1 0-1,-1 0 1,0 0 0,0 0 0,1 0-1,-1 0 1,0 0 0,0 0-1,1 0 1,12-5-9,16-13-501,-24 15 496,19-13-3904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22.2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27 247 8432,'0'0'6433,"-5"-8"-5841,-16-26 13,21 33-571,0 1 0,0-1-1,0 0 1,-1 0 0,1 0-1,0 0 1,0 0 0,0 0 0,0 0-1,0 0 1,1 0 0,-1 0-1,0 0 1,0 0 0,1 0-1,-1 1 1,0-1 0,1 0 0,-1 0-1,1 0 1,-1 0 0,1 1-1,-1-1 1,1 0 0,0 0-1,-1 1 1,1-1 0,0 1 0,1-2-1,3-3 179,2-4 81,1-1 0,1 2 1,0-1-1,0 1 0,1 0 1,-1 1-1,2 0 0,18-10 1,-15 10 285,1 1 1,-1 1-1,28-7 1,-37 11-395,0 0 0,0 1 0,0-1 0,0 1 1,0 0-1,1 1 0,-1-1 0,0 1 0,0 0 0,0 0 0,0 1 0,0 0 0,0-1 0,-1 2 0,8 3 1,0 2 282,-1 2 0,0-1 1,0 1-1,-1 1 0,16 20 1,-24-28-346,-1-2-14,1 1-1,-1-1 1,0 1 0,1-1 0,-1 0-1,1 1 1,-1-1 0,1 0 0,0 0-1,0 0 1,-1 0 0,1-1-1,0 1 1,0 0 0,0-1 0,0 1-1,0-1 1,0 0 0,0 0 0,0 0-1,0 0 1,0 0 0,0 0 0,0 0-1,0 0 1,-1-1 0,1 1 0,0-1-1,0 0 1,0 1 0,0-1 0,1-1-1,7-3 59,-2-1-1,1 0 0,-1-1 0,15-13 0,-13 10-37,73-72-108,-53 48-4380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01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370 385 6632,'0'0'5424,"-13"5"-5039,-18 10-188,0-2 36,0 1-1,2 2 1,-43 29 0,55-32-117,1 2-1,0 1 1,1 0 0,1 0 0,0 2-1,1 0 1,1 0 0,1 1 0,0 0-1,-7 22 1,17-37-84,-1 0 0,1-1 0,1 1 0,-1-1 1,1 1-1,-1 0 0,1 0 0,0-1 0,0 1 0,1 0 0,-1-1 0,1 1 0,1 6 0,-1-8-14,0-1-1,0 1 0,0 0 1,0 0-1,0-1 1,0 1-1,1-1 1,-1 1-1,1-1 1,-1 0-1,1 1 0,-1-1 1,1 0-1,0 0 1,-1 0-1,1 0 1,0 0-1,0 0 1,0-1-1,0 1 0,0-1 1,0 1-1,-1-1 1,1 0-1,0 1 1,0-1-1,3-1 1,8 0 41,0 0 1,0-1 0,0-1 0,0 0 0,-1-1 0,0 0 0,0-1 0,0 0 0,0-1 0,-1 0 0,0-1 0,0 0 0,-1-1 0,11-10 0,7-8 120,0-1 0,-3-2 0,35-47 0,-42 48-62,-1-1-1,-1-1 0,-1 0 0,-2-1 0,-1 0 0,-1-1 0,-2-1 0,-1 1 0,-2-1 0,4-59 0,-10 70 2,0-1-1,-1 0 0,-7-37 1,8 59-109,0 0 0,-1 0 0,1-1 0,0 1 0,0 0 0,-1 0 0,1 0 0,-1 0 0,1 0 0,-1 0 0,1 0 0,-1 0 1,0 0-1,1 1 0,-1-1 0,0 0 0,0 0 0,-1 0 0,2 0-3,-1 1 0,0 0 0,0 0 1,1 0-1,-1 0 0,0-1 0,1 1 0,-1 0 0,0 0 1,0 1-1,1-1 0,-1 0 0,0 0 0,0 0 0,1 0 1,-1 0-1,0 1 0,1-1 0,-1 0 0,-1 1 0,-1 2 10,-1 0-1,0 0 0,1 0 0,0 0 0,0 0 0,0 0 0,-4 7 0,-7 11 1,2 0-1,0 1 0,2 0 1,0 1-1,2 0 0,0 0 1,1 1-1,2 0 0,0 0 1,2 1-1,1-1 0,0 1 1,2-1-1,1 1 0,1 0 0,1-1 1,1 0-1,1 0 0,1 0 1,11 27-1,-13-43-7,-1 1 1,1-1-1,1 0 0,0 0 1,0 0-1,12 13 0,-15-18-4,1-1 0,-1 0-1,1 1 1,0-1-1,0-1 1,0 1-1,0 0 1,0 0-1,0-1 1,0 0-1,1 0 1,-1 0-1,0 0 1,1 0-1,-1-1 1,1 1-1,-1-1 1,1 0-1,-1 0 1,1 0-1,-1-1 1,4 0-1,13-4 32,0-2-1,0 0 0,-1-1 0,0-1 1,-1 0-1,0-2 0,0 0 0,-1-1 1,-1-1-1,0 0 0,0-1 0,-2-1 1,0 0-1,0-1 0,-1-1 1,-2 0-1,19-34 0,-27 46-7,0 0 0,0-1 0,-1 1 0,0-1 0,0 1 0,-1-1 0,1 0 0,-1 1 0,0-1 0,-1 0 0,0 0 0,0 0 0,0 0 0,0 1 0,-2-9 0,1 13-18,0 0 0,1 0 0,-1 0 0,0 0 0,0 0 0,0 1 0,0-1 0,0 0 0,0 0-1,0 1 1,0-1 0,0 0 0,-1 1 0,1-1 0,0 1 0,0 0 0,0-1 0,-1 1 0,1 0 0,0 0 0,0 0 0,-1 0 0,1 0 0,0 0 0,-1 0 0,1 0 0,0 0 0,0 0-1,-1 1 1,-1 0 0,-40 13 131,32-9-121,0 1 0,1 0-1,0 0 1,0 1-1,1 0 1,-1 1-1,2 0 1,-1 0 0,1 1-1,0 0 1,1 0-1,0 1 1,1 0 0,0 1-1,-6 12 1,8-13-19,0 0 0,1 0 0,0 0 0,0 0 0,1 0 0,1 0 0,-1 1 0,2-1 0,0 1 0,0-1 0,0 1 0,2-1 0,-1 0 0,1 1 0,1-1 0,0 0 0,6 16 0,-6-20-3,0-1 0,0 1 0,1-1 0,-1 1 1,1-1-1,0 0 0,0-1 0,1 1 0,0-1 0,-1 1 0,1-1 0,1-1 0,-1 1 0,1-1 0,5 3 0,-3-3 5,0-1-1,0 1 1,0-1-1,0-1 1,1 0-1,-1 0 1,0-1-1,1 0 1,-1 0-1,11-2 1,2-2 24,0-1 0,-1-1 0,0 0 0,0-2 0,-1 0 0,0-1 0,0-2 0,19-13 0,112-89 231,-66 47-88,7-5 122,-82 64-262,-5 5-2,-1-1-1,1 1 1,0 0 0,-1 0-1,1 0 1,4-1 0,-6 2-21,0 1 1,0 0 0,0 0 0,-1 0 0,1 0 0,0 0 0,0 0 0,0 0 0,-1 0 0,1 1 0,0-1 0,0 1 0,-1 0 0,1-1 0,0 1 0,-1 0 0,1 0 0,2 1 0,-1 1-1,10 6 7,0-1 1,0-1-1,21 9 0,-44-17-9,1 1 1,-1 0-1,-13 1 1,-4 0 81,16-1-45,0 1 0,1 0 0,-1 0-1,0 1 1,1 0 0,0 1 0,-17 7 0,23-9-38,1 1 0,0 0 1,-1 0-1,1 0 0,0 0 1,0 0-1,0 1 1,0-1-1,0 1 0,0 0 1,1 0-1,0 0 1,-1 0-1,1 0 0,0 1 1,1-1-1,-1 1 1,0-1-1,1 1 0,0-1 1,0 1-1,0 0 0,0 0 1,0 4-1,1-2-11,0-1 1,0 1-1,0-1 0,1 1 0,0-1 1,0 1-1,0-1 0,0 1 0,1-1 0,0 0 1,0 0-1,1 0 0,-1 0 0,1 0 0,0 0 1,1-1-1,-1 1 0,1-1 0,0 0 0,0 0 1,0 0-1,0-1 0,1 0 0,-1 1 0,1-2 1,0 1-1,0 0 0,0-1 0,0 0 1,0 0-1,7 1 0,11 1-7,0-2 0,0-1 0,0 0 1,0-2-1,0 0 0,0-2 0,0-1 0,-1 0 0,0-2 1,29-10-1,-11 0 26,-1-2 0,0-2 0,-2-1 0,55-41 0,-58 37 79,-1-2 0,47-49 0,-74 70-56,-1-1 0,0 0 0,7-10 0,-12 16-32,0 1 0,0 0 0,0 0-1,0 0 1,-1 0 0,1-1 0,0 1 0,0 0-1,0 0 1,0 0 0,0 0 0,-1-1-1,1 1 1,0 0 0,0 0 0,0 0 0,-1 0-1,1 0 1,0 0 0,0 0 0,0 0-1,-1 0 1,1 0 0,0 0 0,0 0 0,-1 0-1,1 0 1,0 0 0,0 0 0,0 0-1,-1 0 1,1 0 0,0 0 0,0 0 0,0 0-1,-1 0 1,1 0 0,0 0 0,0 0 0,0 1-1,-1-1 1,1 0 0,0 0 0,0 0-1,0 0 1,-1 1 0,-12 3 32,-7 9-7,0 0 0,1 1 1,0 1-1,2 1 1,-25 27-1,32-33-21,1 1 0,0 1 0,1-1 0,1 1-1,-11 22 1,16-29-8,-1 0 0,1 1 0,1-1 0,-1 0 0,1 1 0,0 0 0,0-1 0,0 1 0,1-1 0,0 1 0,0 0 0,1-1 0,-1 1 0,1 0 0,0-1 0,4 11 0,-4-14 2,0 0 1,0 0-1,0 0 0,0 0 0,0-1 1,1 1-1,-1 0 0,0-1 0,1 1 1,-1-1-1,1 0 0,0 1 0,0-1 1,-1 0-1,1 0 0,0 0 0,0 0 0,0 0 1,0-1-1,0 1 0,0 0 0,0-1 1,0 0-1,0 1 0,0-1 0,0 0 1,1 0-1,-1 0 0,0 0 0,0-1 0,0 1 1,0-1-1,0 1 0,0-1 0,0 0 1,3-1-1,2-1 7,1 0 0,-1-1 0,0 0 0,0-1 0,0 0 1,0 0-1,-1 0 0,7-7 0,6-10 52,0 1-1,-2-2 1,0 0-1,-1-2 1,-2 1 0,14-33-1,-17 34 14,-6 13-17,0-1 0,-1 1 0,0-1 0,3-16 1,-7 19 46,-4 16-55,-4 17-5,5-12-39,-1 0 0,2 0 0,0 0 0,0 1 0,1-1 0,1 0 0,0 1 0,1-1 0,1 0 0,0 1 0,0-1 0,2 0 0,-1 0 0,8 15 0,-10-26-4,-1-1 0,1 0 0,0 0 0,0 1 0,-1-1 0,1 0 0,0 0-1,0 0 1,0 0 0,0 0 0,0-1 0,1 1 0,-1 0 0,0 0 0,0-1 0,1 1 0,-1-1-1,0 1 1,0-1 0,1 1 0,-1-1 0,2 0 0,0 1 1,1-1-1,-1-1 1,0 1 0,0 0 0,1-1 0,-1 0-1,0 0 1,0 0 0,4-1 0,6-5 9,-1 1 0,0-2 0,15-11 0,-26 19-9,41-33 88,-1-1 0,46-52 0,-86 85-83,0 0 1,0 0 0,0 0-1,0 0 1,0 0 0,1 1-1,-1-1 1,0 0 0,0 1-1,0-1 1,1 0 0,-1 1 0,0 0-1,1-1 1,-1 1 0,2-1-1,-3 2-4,1-1 0,0 0 0,-1 0 0,1 0 0,-1 1 0,1-1 0,0 0 0,-1 0 0,1 1 0,-1-1 0,1 0 0,-1 1 0,0-1 0,1 1 0,-1-1 0,1 1 0,-1-1 0,0 1 0,1-1 0,-1 1 0,0-1 0,1 1 0,-1-1 0,0 1 0,0-1 0,0 1 0,1 0 0,-1-1 0,0 1 0,0-1 0,0 1 0,0 0 0,0-1 0,0 1 0,0 0 0,0-1 0,-1 1 0,1-1 0,0 2 0,-10 78 111,6-48-49,-2 43 0,6-75-62,0 1 1,0-1-1,0 1 0,0-1 1,0 1-1,0-1 0,0 1 0,0-1 1,0 1-1,0-1 0,0 1 1,1-1-1,-1 1 0,0-1 0,0 1 1,0-1-1,1 1 0,-1-1 1,0 0-1,1 1 0,-1-1 0,0 1 1,1-1-1,-1 0 0,0 1 1,1-1-1,-1 0 0,1 0 0,-1 1 1,1-1-1,-1 0 0,1 0 1,-1 0-1,1 1 0,-1-1 0,1 0 1,0 0-1,1 0 6,0 0-1,1-1 1,-1 1 0,0-1-1,0 1 1,0-1 0,1 0-1,-1 0 1,2-1 0,44-28 107,-47 29-110,5-3 0,-1-1 29,1 1 0,1 0-1,-1 0 1,0 0 0,1 1-1,8-3 1,-14 6-27,0 0 1,0-1-1,0 1 0,0 0 1,0 0-1,0 0 0,0 0 1,0 0-1,0 0 0,0 0 1,0 0-1,0 1 0,0-1 1,0 0-1,0 1 1,0-1-1,0 1 0,0-1 1,2 2-1,-2-1-2,1 1 0,-1-1 1,0 1-1,0-1 0,0 1 1,0 0-1,0 0 0,-1-1 0,1 1 1,0 0-1,-1 0 0,1 0 0,-1 0 1,0 0-1,0 2 0,2 16 17,-2-1 0,0 1 0,-2 0 0,0-1 0,-8 34 0,-36 98 29,33-110-27,-77 191 59,73-195-57,-3-1 0,-1 0 0,-50 64 0,70-98-18,-1 0 0,1-1 1,-1 1-1,1 0 1,-1-1-1,0 1 1,0 0-1,0-1 0,0 0 1,0 0-1,0 1 1,0-1-1,0 0 1,0-1-1,-1 1 1,1 0-1,0-1 0,-4 1 1,4-1-1,0-1 0,0 1 1,1-1-1,-1 1 0,0-1 0,1 0 1,-1 0-1,1 0 0,-1 0 0,1 0 1,-1 0-1,1 0 0,0-1 0,-1 1 1,1 0-1,0-1 0,0 1 0,0-1 1,0 1-1,0-1 0,1 0 0,-1 1 1,0-1-1,0-2 0,-2-4 17,0-1 0,1 0 0,0 0 0,1 0 0,-1-1 0,2 1-1,-1 0 1,1 0 0,1-1 0,0 1 0,0 0 0,1 0 0,0 0 0,0 0 0,1 0 0,0 0 0,1 1 0,0-1-1,0 1 1,6-8 0,0 1 11,0 1 0,1 0-1,1 0 1,0 1 0,1 1-1,0 0 1,1 1 0,1 0-1,24-14 1,29-9 103,103-37-1,-57 27-57,99-33-331,-133 48-643,-61 22-2131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05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328 551 5920,'0'0'6374,"0"-14"-6123,0 13-244,1-13 63,0 0 1,1 1-1,0-1 1,1 1-1,0 0 0,9-23 1,72-128 685,25-60 897,-105 202-1162,-6 14-64,-8 14-76,-15 24-130,0 1-1,-35 61 0,-32 79 40,67-121-182,-272 553 561,296-602-633,-10 23 138,10-16-22,8-13 26,298-253 431,-210 184-460,41-36 54,196-152 344,-307 244-466,-13 10-1,-1-1 1,0 1-1,0-2 0,16-18 0,-27 28-44,0 0 0,0 0 0,0 0 0,-1 0 0,1 0-1,0 0 1,0 0 0,0 0 0,0 0 0,0 0 0,0 0-1,0 0 1,0 0 0,0 0 0,0 0 0,-1 0 0,1 0-1,0 0 1,0 0 0,0 0 0,0 0 0,0 0 0,0 0-1,0 0 1,0 0 0,0 0 0,0 0 0,0 0 0,0 0-1,-1 0 1,1 0 0,0-1 0,0 1 0,0 0 0,0 0-1,0 0 1,0 0 0,0 0 0,0 0 0,0 0 0,0 0-1,0 0 1,0 0 0,-16 9 88,-22 18-25,-93 94 96,118-106-133,0 0 1,0 1 0,2 1 0,0 0 0,0 0 0,-13 34 0,23-49-30,0 0 1,1-1-1,-1 1 1,1 0-1,-1-1 0,1 1 1,0 0-1,0 0 0,-1-1 1,1 1-1,1 0 1,-1 0-1,0-1 0,1 4 1,-1-4-2,1-1 0,-1 1 0,0 0 0,1-1 0,-1 1 0,1 0 0,-1-1 0,1 1 1,0-1-1,-1 1 0,1-1 0,0 1 0,-1-1 0,1 1 0,0-1 0,-1 0 0,1 1 1,0-1-1,0 0 0,-1 0 0,1 1 0,1-1 0,2 0 6,0 0 0,-1 0 0,1-1-1,0 1 1,0-1 0,0 1 0,-1-1 0,1-1 0,0 1 0,-1 0-1,4-3 1,13-7 23,0-2 0,-2 0-1,1-1 1,17-18-1,-6 2 38,36-44 1,-60 66-41,-1 1 0,1-1 1,-1 0-1,7-16 0,-10 20-12,-1 1 0,0-1-1,-1 1 1,1-1-1,-1 1 1,1-1 0,-1 1-1,0-1 1,0 1 0,-1-1-1,1 0 1,-1 1 0,1-1-1,-1 1 1,-2-5 0,-4-3 116,7 11-128,0-1 0,-1 1 0,1 0 0,-1-1 1,1 1-1,0 0 0,0-1 0,-1 1 0,1 0 0,0-1 0,0 1 1,-1-1-1,1 1 0,0-1 0,0 1 0,0 0 0,0-1 0,-1 1 0,1-1 1,0 1-1,0-1 0,0 1 0,0-1 0,0 1 0,0-1 0,0 1 0,1-1 1,-1 1-1,0 0 0,0-1 0,0 1 0,0-1 0,1 1 0,-1-1 1,0 1-1,0 0 0,1-1 0,-1 1 0,0 0 0,0-1 0,1 1 0,-1 0 1,1-1-1,-1 1 0,0 0 0,1 0 0,-1-1 0,1 1 0,-1 0 0,0 0 1,1 0-1,-1-1 0,1 1 0,-1 0 0,1 0 0,-1 0 0,1 0 1,0 0-1,15-5-5,1 0 0,-1 1 0,1 0 1,0 1-1,1 2 0,-1-1 1,0 2-1,0 0 0,1 1 0,20 5 1,-33-6-3,-1 1 1,0 0-1,0 1 1,0-1-1,0 1 1,0 0-1,0 0 0,0 0 1,0 0-1,-1 1 1,1-1-1,-1 1 1,0 0-1,0 0 1,6 7-1,-7-6 6,1 1 0,-1-1-1,0 1 1,0 0 0,0-1-1,-1 1 1,0 0 0,0 0 0,0 0-1,0 0 1,-1 0 0,0 0-1,0 6 1,-2 142 1488,11-154-1474,-1 0 0,1 0 0,0-1 0,-1-1 1,1 0-1,-1 0 0,0 0 0,0-1 1,10-6-1,17-8 0,53-27 269,-24 12-3680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1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313 261 3112,'0'0'6794,"-12"8"-6508,-3-1-189,8-4-44,0 1 0,0 0 1,0 0-1,0 1 0,1 0 0,0 0 0,0 0 0,-9 11 1,-119 155 1355,121-152-1236,2 1 1,-1 0-1,2 0 0,1 1 1,1 1-1,-10 38 0,17-57-136,1 0 1,-1 1-1,1-1 0,-1 0 0,1 0 0,0 1 1,0-1-1,1 0 0,-1 1 0,1-1 0,-1 0 0,1 0 1,0 0-1,0 0 0,1 0 0,-1 0 0,1 0 0,-1 0 1,4 5-1,-3-7-12,0 1 0,-1-1 0,1 0 0,0 1 0,0-1 1,0 0-1,0 0 0,0 0 0,1-1 0,-1 1 0,0 0 0,0-1 0,0 1 1,1-1-1,-1 0 0,0 0 0,0 0 0,1 0 0,-1 0 0,0 0 0,1-1 1,-1 1-1,0-1 0,0 1 0,0-1 0,0 0 0,1 0 0,-1 0 0,2-2 1,16-7 104,-2-2 1,1 0-1,-2-1 1,0-1 0,25-25-1,68-90 978,-99 115-896,-6 8 296,-9 18-301,1 3-161,1-1 0,0 1 0,1-1 0,1 1 0,0-1-1,1 1 1,1-1 0,0 1 0,1-1 0,0 0 0,6 15 0,-8-26-38,0-1 1,0 1-1,0-1 0,0 0 1,0 1-1,0-1 1,0 0-1,1 0 0,-1 0 1,1 0-1,0 0 1,0 0-1,-1 0 0,1-1 1,0 1-1,0-1 0,1 1 1,-1-1-1,0 0 1,0 0-1,1 0 0,-1 0 1,0 0-1,1 0 1,-1-1-1,1 1 0,-1-1 1,1 0-1,-1 0 1,1 0-1,-1 0 0,1 0 1,0 0-1,2-1 1,2-1 10,0-1 0,0 1 0,0-1 0,0 0 0,0-1 0,-1 0-1,0 0 1,0 0 0,0-1 0,8-7 0,7-9 60,-2-1 1,0-1-1,-1-1 0,-1-1 0,-2 0 0,16-33 0,-29 54-15,-1 0 0,0 0 0,0 0 0,0-1 0,0 1 0,-1 0 0,0-7 0,0 10-8,4 20 72,2-12-132,0 0-1,1 0 1,0-1 0,0 0 0,1 0-1,0-1 1,-1 0 0,2 0 0,8 4 0,-1-2-16,1 0 1,0-1-1,32 8 1,-41-14 24,-1 1 1,0-1 0,0 0 0,0 0-1,0-1 1,1 0 0,-1 0 0,0-1-1,-1 0 1,1 0 0,0-1 0,0 0 0,-1 0-1,0 0 1,1-1 0,-1 0 0,-1 0-1,1 0 1,0-1 0,-1 0 0,0 0-1,0 0 1,4-8 0,-2 4 22,0 1 1,-1-2-1,-1 1 1,0 0 0,0-1-1,-1 0 1,0 0-1,0-1 1,-1 1 0,-1-1-1,0 1 1,0-1-1,-1 0 1,0-18-1,-2 25-10,1 0-1,-1 1 1,0-1-1,0 1 1,0-1-1,-1 1 1,1-1-1,-1 1 1,1 0-1,-1 0 1,0 0-1,-1 0 1,1 0 0,-3-3-1,4 5-10,-1 0 0,1 0 0,0 0-1,-1 0 1,1 0 0,-1 0 0,1 0 0,-1 0 0,1 1-1,-1-1 1,0 0 0,1 1 0,-1 0 0,0-1 0,0 1-1,1 0 1,-1 0 0,0 0 0,1 0 0,-1 0 0,0 0-1,0 0 1,1 1 0,-1-1 0,0 1 0,1-1 0,-1 1-1,0 0 1,1-1 0,-2 2 0,-8 7 14,1 0 0,0 0 1,0 1-1,1 0 0,0 0 0,1 1 1,0 0-1,1 1 0,1 0 0,-10 22 0,13-27-18,1 0-1,0 1 0,1-1 1,-1 0-1,2 1 1,-1-1-1,1 1 0,0 0 1,0-1-1,1 1 0,0-1 1,1 1-1,-1-1 0,1 0 1,1 0-1,-1 0 1,1 0-1,5 7 0,-4-5-6,0-2-1,1 1 1,1 0-1,-1-1 1,1 0-1,0 0 1,1-1-1,-1 0 1,1 0-1,1 0 1,-1-1-1,1 0 1,0-1-1,13 7 1,-14-9 7,0-1 1,0 1-1,1-1 0,-1 0 1,0-1-1,0 0 1,1 0-1,-1 0 0,0-1 1,0 0-1,0 0 1,0-1-1,0 0 1,0 0-1,0-1 0,7-3 1,12-8 21,-1-1 1,41-31-1,-13 9 35,32-18 224,91-79-1,-139 104 30,-35 27-194,-8 6-66,-9 6-18,-110 98 88,109-92-105,2 1 0,0 0 0,2 1 1,-1 0-1,-17 35 0,28-47-16,0 0 0,0 1-1,0-1 1,1 0 0,0 0 0,0 1 0,0-1 0,0 0-1,1 1 1,1 9 0,-1-14-3,0-1 0,0 1 0,1-1-1,-1 1 1,0-1 0,0 1 0,1-1 0,-1 1 0,0-1 0,1 1 0,-1-1-1,0 1 1,1-1 0,-1 0 0,1 1 0,-1-1 0,0 0 0,1 1 0,-1-1-1,1 0 1,-1 0 0,1 1 0,-1-1 0,1 0 0,-1 0 0,1 0-1,0 0 1,-1 0 0,1 0 0,-1 0 0,1 0 0,-1 0 0,1 0 0,-1 0-1,1 0 1,0 0 0,-1 0 0,1 0 0,-1-1 0,1 1 0,-1 0 0,1 0-1,0-1 1,24-11-26,-15 4 16,0-1 1,-1 0 0,0 0-1,0-1 1,-1 0 0,10-17-1,38-73 83,-41 70-13,21-31 148,-36 60-206,0 1 0,0 0 0,0 0-1,0 0 1,0 0 0,0 0 0,0 0 0,1 0 0,-1 0 0,0 0-1,0-1 1,0 1 0,0 0 0,0 0 0,0 0 0,1 0 0,-1 0 0,0 0-1,0 0 1,0 0 0,0 0 0,0 0 0,1 0 0,-1 0 0,0 0-1,0 0 1,0 0 0,0 0 0,0 0 0,1 1 0,-1-1 0,0 0 0,0 0-1,0 0 1,0 0 0,0 0 0,0 0 0,1 0 0,-1 0 0,0 0-1,0 0 1,0 1 0,0-1 0,0 0 0,0 0 0,0 0 0,0 0-1,0 0 1,0 0 0,0 1 0,0-1 0,0 0 0,1 0 0,-1 0 0,0 0-1,0 0 1,0 1 0,0-1 0,0 0 0,0 0 0,-1 0 0,1 1-1,3 11 20,-2-12-17,4 24 1,2-2 0,1 1 0,0-1 0,2 0 0,0 0 0,2-2 0,0 1 0,24 29 0,-31-44 5,0 0-1,0 0 0,1 0 1,0 0-1,0-1 0,12 8 1,-16-12-6,1 1 1,-1-1-1,1 0 1,-1 0-1,1 0 0,0 0 1,0 0-1,0 0 1,0-1-1,-1 1 1,1-1-1,0 0 1,0 0-1,0 0 1,0 0-1,0 0 1,0-1-1,0 0 1,0 1-1,-1-1 0,4-1 1,3-3 8,-1 0 1,0 0-1,0-1 0,0 0 0,-1-1 1,0 1-1,0-1 0,0-1 0,8-11 1,5-12 60,20-38 0,-27 45-27,7-15 40,-1-1 1,-1-1 0,-3-1 0,-1 0 0,-2-1 0,-2-1-1,4-51 1,-13 22 208,-3 70-264,-1 9-28,-4 10-10,-6 37-65,3 1 0,-5 76 0,5-34-24,-4 74 16,3-50 341,19-130-22,3-12-134,-2 1-23,5-11 96,33-58 0,-42 82-152,1-1-1,0 1 0,0 1 0,1-1 1,0 1-1,0 0 0,1 1 0,0 0 1,0 0-1,0 0 0,14-6 0,-20 12-21,-1-1-1,0 0 1,1 1-1,-1-1 1,0 1-1,1 0 1,-1-1-1,1 1 1,-1 0 0,1 0-1,-1 0 1,1 0-1,-1 0 1,1 0-1,-1 1 1,0-1-1,1 0 1,-1 1-1,1-1 1,-1 1-1,0-1 1,1 1-1,-1 0 1,0 0-1,0-1 1,1 1 0,-1 0-1,0 0 1,0 0-1,0 0 1,0 0-1,0 1 1,0-1-1,1 2 1,-1-1-3,0 1 1,0-1-1,0 0 1,-1 1 0,1-1-1,0 1 1,-1 0-1,0-1 1,1 1-1,-1-1 1,0 1-1,0-1 1,-1 1 0,1 0-1,0-1 1,-1 1-1,0-1 1,1 1-1,-2 2 1,-3 2 6,1 0 0,-1 0 1,-1 0-1,1-1 0,-1 0 0,0 0 0,-1 0 1,1-1-1,-12 7 0,-10 10 38,17-16-34,10-6-9,1 0 0,-1 0 0,1 1 0,-1-1 0,0 0-1,1 0 1,-1 1 0,1-1 0,-1 0 0,1 1-1,-1-1 1,1 0 0,-1 1 0,1-1 0,-1 1-1,1-1 1,0 1 0,-1-1 0,1 1 0,0-1-1,-1 1 1,1-1 0,-1 2 0,25-1 61,-3-1-72,-1-1 0,1-1 0,0 0 0,0-2 0,-1 0 0,1-1 0,-1-1 0,-1-1 0,1-1 0,-1-1 0,25-15 0,-8-1 3,-1-1-1,-2-1 1,0-2 0,-2-2-1,42-52 1,-57 59 28,0-1 0,-2-1 0,-1 0 0,17-49 0,-29 72-17,-1 1 1,1-1 0,-1 0 0,1 0 0,-1 1-1,0-1 1,0 0 0,0 0 0,0 0 0,-1 1-1,1-1 1,-1 0 0,-1-3 0,2 5-5,0 1 0,0-1 0,0 1 0,-1-1 0,1 1 1,0-1-1,-1 1 0,1-1 0,0 1 0,-1-1 0,1 1 0,-1-1 0,1 1 1,0 0-1,-1-1 0,1 1 0,-1 0 0,1-1 0,-1 1 0,1 0 1,-1 0-1,0 0 0,1-1 0,-2 1 0,1 0-1,0 1 0,0-1-1,0 0 1,0 1 0,0-1-1,0 1 1,-1-1 0,1 1 0,0-1-1,0 1 1,1 0 0,-1-1-1,0 1 1,0 0 0,0 0-1,0 0 1,0 1 0,-7 9-11,0-1 1,1 1-1,1 0 1,0 1-1,1-1 1,0 1-1,1 0 1,0 1-1,-4 23 1,4-14-7,2-1 0,1 1-1,0 0 1,2 0 0,3 23 0,2-12-6,2 0 0,1 0 0,18 42 0,-25-71 18,-1-1 0,1 1 0,-1-1 0,1 1 0,0-1 0,0 0 0,1 0 0,-1 0 0,0 0 0,1-1 0,0 1 0,0-1 0,0 1 0,0-1 0,0 0 0,0 0 0,5 2 0,-5-4 5,0 1 1,0 0-1,0-1 0,0 1 1,0-1-1,0 0 1,1 0-1,-1 0 0,0-1 1,0 1-1,0-1 1,0 1-1,0-1 0,0 0 1,0-1-1,0 1 1,0 0-1,0-1 0,-1 1 1,5-4-1,4-3 12,-1-1-1,1-1 1,-2 1 0,1-2-1,-2 1 1,9-14-1,41-72 140,-48 82-68,-10 13-82,0 1-1,0 0 0,0 0 1,0 0-1,0 0 0,0 0 1,1 0-1,-1 0 0,0 0 1,0 0-1,0 0 0,0 1 1,0-1-1,0 0 0,0 0 1,0 0-1,1 0 0,-1 0 1,0 0-1,0 0 0,0 0 1,0 0-1,0 0 0,0 0 1,0 0-1,0 0 0,0 0 1,0 0-1,0 1 0,0-1 0,1 0 1,-1 0-1,0 0 0,0 0 1,0 0-1,0 0 0,0 0 1,0 0-1,0 0 0,0 1 1,0-1-1,0 0 0,0 0 1,0 0-1,0 0 0,0 0 1,0 0-1,0 0 0,0 0 1,0 1-1,0-1 0,0 0 1,0 0-1,-1 0 0,1 0 1,0 0-1,0 0 0,0 0 1,0 0-1,0 0 0,0 0 1,0 1-1,-7 32 116,3-18-110,-3 21 26,-5 41 6,11-69-36,1 1 0,-1-1 0,2 0 0,-1 0 0,1 0 0,4 16 1,-5-23-2,1 1 1,-1-1-1,1 1 1,-1-1-1,1 0 1,0 1 0,-1-1-1,1 0 1,0 0-1,0 1 1,0-1-1,0 0 1,0 0-1,1 0 1,-1 0 0,0 0-1,0 0 1,1-1-1,-1 1 1,0 0-1,1-1 1,-1 1 0,0 0-1,1-1 1,-1 0-1,1 1 1,-1-1-1,1 0 1,-1 0-1,1 0 1,0 0 0,-1 0-1,1 0 1,-1 0-1,1-1 1,-1 1-1,1 0 1,-1-1 0,0 1-1,1-1 1,2-1-1,6-3 20,1-1 0,-1 0-1,0 0 1,12-10-1,-16 11 5,84-68 365,-89 72-385,0 0 0,0 1 0,0-1 0,0 0 1,0 1-1,0-1 0,0 1 0,0-1 1,0 1-1,0-1 0,0 1 0,0 0 1,0-1-1,1 1 0,-1 0 0,0 0 1,0 0-1,1 0 0,-1 0-1,0 0-1,0 1 1,-1-1-1,1 0 1,-1 1-1,1-1 1,0 1-1,-1-1 1,1 1-1,-1-1 1,1 1-1,-1-1 1,1 1-1,-1-1 1,1 1-1,-1 0 1,0-1-1,1 1 1,-1 0-1,1 1 1,0 2 5,0 1-1,0-1 1,-1 1 0,1 0-1,-1-1 1,0 1 0,-1 6-1,-6 33 10,-2 0 0,-3-1 0,-29 74 0,34-98-18,-13 32 2,-1-1 0,-3-1 0,-3-2 0,-48 69 0,73-113-2,-5 6 22,0 0 1,0 0-1,-16 12 0,22-19-19,0-1-1,0 0 1,0 0 0,-1 0-1,1 0 1,-1 0-1,1 0 1,0 0 0,-1-1-1,0 1 1,1 0-1,-1-1 1,1 1 0,-1-1-1,0 0 1,1 0-1,-1 1 1,0-1-1,1 0 1,-1 0 0,0-1-1,0 1 1,1 0-1,-1 0 1,1-1 0,-1 1-1,0-1 1,1 0-1,-1 1 1,1-1-1,-1 0 1,1 0 0,-3-2-1,1-1 20,-1 0 0,1-1 1,0 1-1,1-1 0,-1 0 0,1 0 0,0 0 0,0 0 0,0 0 1,1-1-1,0 1 0,0 0 0,0-1 0,1 1 0,-1-1 0,1 1 1,1-1-1,-1 1 0,2-8 0,0 2 13,0-1 0,1 1 0,0 0-1,1 0 1,0 0 0,0 0 0,2 1 0,8-15-1,-2 10 0,0 0-1,1 1 0,1 0 0,1 0 0,0 2 0,0 0 0,25-14 0,128-59 125,-133 69-136,269-125 158,-267 125-508,-24 11-3199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47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50 548 6824,'0'0'6565,"-3"11"-6066,1-5-429,-2 11 143,0 0 0,1 0-1,-1 27 1,-24 384 3225,27-397-2725,1-30-224,1-18-257,-2-132 387,8-299 702,-4 413-1167,2 0 0,1 0 1,2 1-1,22-62 1,-30 94-144,1 0-1,0 0 1,-1 0 0,1 0 0,0 1 0,0-1 0,0 0 0,0 1 0,0-1 0,1 1 0,-1-1 0,0 1 0,1 0-1,-1-1 1,1 1 0,-1 0 0,1 0 0,0 0 0,0 0 0,-1 0 0,1 0 0,4 0 0,-4 1-5,0 0-1,1 0 1,-1 1 0,0-1 0,1 1 0,-1-1-1,0 1 1,0 0 0,0 0 0,1 0 0,-1 0-1,0 0 1,0 1 0,-1-1 0,1 1 0,0-1-1,0 1 1,2 3 0,13 15 0,-1 0 1,0 1-1,-2 0 0,-1 1 1,0 1-1,11 31 1,-5-4 4,-2 1-1,11 54 1,-23-79-9,-1 1 0,-1-1 1,-1 44-1,-3-53 1,0 0 0,-1 1 0,-1-1 0,0 0 1,-1 0-1,-11 25 0,12-36 28,0 0 1,-1 0-1,0 0 0,0-1 0,0 0 1,0 0-1,-1 0 0,0 0 1,0-1-1,0 1 0,-1-1 0,-9 5 1,-6 2 145,-1-1 1,-27 9-1,27-11-72,16-7-27,0 1 0,0-1 0,0 0 0,0-1 0,0 1 0,0-1 0,-7-1 0,-3 1 199,14-1-134,-3-1-31,8 0-71,-2 2-18,14 0-14,-2-1-14,1-1-1,-1-1 1,0 0 0,0-1-1,20-9 1,61-35-47,-63 31 42,55-30 34,-2-5 0,102-80 0,-169 117 4,0-2 0,26-33 0,8-8 133,-51 57-145,-6 21 16,3-10-25,-5 17-24,1 0 1,1 1-1,1-1 0,2 1 0,-1 35 1,4-61 15,0 0 0,0 0 0,1 0 1,-1 0-1,0 0 0,1 0 0,-1-1 1,1 1-1,0 0 0,-1 0 1,1-1-1,0 1 0,0 0 0,0-1 1,0 1-1,1-1 0,-1 1 0,0-1 1,1 0-1,-1 1 0,0-1 1,1 0-1,3 2 0,-3-2 4,0-1-1,0 1 1,0-1-1,0 0 1,0 0-1,0 0 1,0 0-1,0 0 1,0 0-1,0 0 1,0 0-1,0-1 0,0 1 1,0-1-1,0 0 1,0 1-1,0-1 1,0 0-1,-1 0 1,1 0-1,2-2 1,5-4 7,-1 0 0,0 0 0,-1-1 0,0 0 1,0 0-1,0-1 0,8-14 0,32-73 72,-35 69-60,222-507 424,-215 487-405,13-30 104,-31 89-105,-3 15-16,-180 842-520,38-469 167,136-380 339,-1 0 0,0-1-1,-2 0 1,-15 22 0,26-41-5,-1 1 0,1 0 0,-1-1 0,1 1-1,-1 0 1,1-1 0,-1 1 0,0-1 0,1 1 0,-1-1-1,0 1 1,1-1 0,-1 1 0,0-1 0,1 0 0,-1 1-1,-1-1 1,1 0-1,1 0 0,0 0 0,-1 0 0,1-1 0,0 1 0,-1 0 0,1 0-1,0-1 1,-1 1 0,1 0 0,0 0 0,0-1 0,0 1 0,-1 0 0,1-1 0,0 1-1,0 0 1,0-1 0,0 1 0,-1 0 0,1-1 0,0 1 0,0 0 0,0-1 0,0 1-1,0-1 1,0-36 143,1 36-146,6-61 95,3 1-1,2-1 0,3 2 1,24-61-1,108-227 160,51-50-56,-171 347-143,66-92 0,-92 142-55,19-20-11,-20 21 9,0 0 1,1 0-1,-1 0 0,0-1 0,0 1 0,1 0 0,-1 0 0,0 0 0,1 0 0,-1 0 1,0 0-1,0 0 0,1 0 0,-1 0 0,0 0 0,1 0 0,-1 0 0,0 0 1,1 0-1,-1 0 0,0 0 0,0 0 0,1 0 0,-1 0 0,0 0 0,1 1 1,-1-1-1,0 0 0,5 15-20,-4 5 4,-1-1 0,-1 1 0,0-1 0,-7 25 1,-21 78-39,25-109 49,-257 725-321,233-666 319,9-24 41,-25 48 1,42-92-29,-12 18 176,9-20-53,2-15-25,4 2-57,0-1 0,1 0-1,0 0 1,1 1 0,0 0 0,5-13-1,34-67 97,-32 70-112,25-43 79,2 2 0,87-109 0,-71 111-22,69-62 0,-48 50-23,-72 70-63,0 0 0,0 0 0,-1 1 0,2-1-1,-1 0 1,0 1 0,0-1 0,0 1-1,1 0 1,-1 0 0,1 0 0,-1 0-1,1 0 1,2 0 0,-4 1-1,-1 0 0,1 0 0,-1 0 1,1 0-1,-1 0 0,1 0 0,-1 1 0,1-1 1,-1 0-1,1 0 0,-1 0 0,1 1 1,-1-1-1,1 0 0,-1 1 0,0-1 0,1 0 1,-1 1-1,1-1 0,-1 1 0,0-1 0,1 1 1,-1-1-1,1 1 0,-1 1 0,1 0 0,0 0 1,-1 0-1,0 0 0,1 0 0,-1 1 0,0-1 1,0 0-1,0 3 0,-3 42-45,-2-1 0,-17 74 0,22-119 46,-1 0-1,1 1 0,-1-1 0,1 0 0,0 1 0,0-1 0,-1 0 0,1 1 0,0-1 0,0 0 0,0 1 0,0-1 0,1 0 0,-1 1 0,1 1 0,-1-3 1,1 0 0,-1 0 0,0 1 0,1-1 0,-1 0 0,1 0 0,-1 0 0,0 0 0,1 0 0,-1 0 0,1 0 0,-1 0 0,1 0 0,-1 0 0,0 0 0,1 0 0,-1 0 0,1-1 0,-1 1 0,0 0 0,1 0 0,-1 0 0,0-1 0,1 1 0,-1 0 0,0 0 0,1-1 0,-1 1 0,1-1 0,6-5 12,-1 1 0,0-2 0,7-7 0,-1-3 28,18-34-1,-24 39-12,1-1 0,1 1 0,0 0 0,1 0 0,0 1-1,14-14 1,-23 25-27,1 0 0,-1-1 0,0 1-1,1 0 1,-1-1 0,1 1 0,-1 0 0,1 0 0,-1 0-1,0-1 1,1 1 0,-1 0 0,1 0 0,-1 0 0,1 0-1,-1 0 1,1 0 0,-1 0 0,1 0 0,-1 0-1,1 0 1,-1 0 0,1 0 0,-1 0 0,1 0 0,-1 0-1,1 1 1,-1-1 0,1 0 0,-1 0 0,0 0 0,1 1-1,-1-1 1,1 0 0,-1 1 0,0-1 0,1 0 0,-1 1-1,0-1 1,1 0 0,-1 1 0,0-1 0,0 1-1,1 0 1,9 25 11,-8-20-8,6 18-1,1 0-1,1 0 0,1 0 0,26 39 0,-36-61 0,0 0 1,0-1-1,1 1 0,-1 0 0,1-1 1,-1 1-1,1-1 0,0 0 0,-1 0 1,1 1-1,0-1 0,0 0 0,0 0 1,0-1-1,0 1 0,0 0 0,0-1 1,0 1-1,0-1 0,1 0 0,-1 0 1,0 1-1,0-2 0,0 1 0,0 0 1,1 0-1,-1-1 0,0 1 1,0-1-1,0 1 0,0-1 0,0 0 1,0 0-1,0 0 0,0 0 0,-1 0 1,3-2-1,6-4 18,0-1 0,0-1 0,-1 1 0,16-21-1,-10 10 22,-2-2 0,-1 0 0,0 0-1,13-36 1,3-4 125,-24 52-137,-4 7-24,1 1 0,-1-1 1,1 1-1,-1-1 0,1 1 0,-1 0 0,1-1 0,0 1 0,0 0 0,0-1 1,0 1-1,0 0 0,0 0 0,0 0 0,0 0 0,0 0 0,0 0 1,1 0-1,1-1 0,-2 5-4,1-1 1,-1 1 0,0-1-1,0 1 1,0 0 0,0-1-1,0 1 1,0 0 0,-1 0-1,1 5 1,-1-8-2,6 37 3,2 61-1,-8-83-2,-1-1 0,0 1 1,-1-1-1,0 1 0,-1-1 1,0 0-1,-8 17 0,11-30 1,0-1-1,0 1 0,-1-1 1,1 1-1,0-1 1,0 1-1,-1-1 1,1 1-1,0-1 0,-1 1 1,1-1-1,-1 0 1,1 1-1,0-1 1,-1 1-1,1-1 1,-1 0-1,1 0 0,-1 1 1,1-1-1,-1 0 1,1 0-1,-1 0 1,1 1-1,-1-1 0,0 0 1,1 0-1,-1 0 1,0 0-1,-1 0 3,0-1 0,1 1-1,-1-1 1,1 0 0,-1 1-1,1-1 1,0 0 0,-1 0-1,1 0 1,-2-2 0,-3-2 9,1 0 1,0-1 0,-8-10-1,9 10-4,0 0-1,1 0 0,-1 0 0,1 0 1,1 0-1,-5-14 0,28 32-31,16 13 1,-25-15 9,0-2 1,0 1-1,1-2 1,1 0 0,-1 0-1,1-1 1,0-1 0,28 7-1,-39-12 17,1 1-1,-1-1 1,0 0-1,1-1 1,-1 1-1,0-1 0,0 1 1,1-1-1,-1 0 1,0 0-1,0 0 1,0-1-1,0 1 1,3-3-1,0 0 10,-1 0 0,0 0 0,0-1 0,0 0 0,0 0 0,5-8 0,0-1 18,-1 0-1,-1-1 0,0 0 0,9-27 0,-17 40-27,5-13 45,1 0 1,0 0-1,1 1 0,13-21 0,-14 72 31,-3 4-77,7 36 18,-9-70-27,1-1 0,0 1 0,0-1 0,1 1-1,-1-1 1,2 0 0,-1 0 0,8 10-1,-10-14 9,1 1 0,0-1-1,1 0 1,-1-1 0,0 1-1,0 0 1,1-1 0,-1 1-1,1-1 1,0 0 0,-1 0-1,1 0 1,0 0 0,0 0-1,-1 0 1,1-1 0,0 0-1,0 1 1,0-1 0,0 0-1,0 0 1,-1-1-1,1 1 1,0-1 0,0 1-1,0-1 1,0 0 0,-1 0-1,1 0 1,-1 0 0,5-3-1,8-4 18,0-2 1,-1 0-1,0 0 0,15-15 0,-9 8 2,-12 10 1,21-20 96,-31 32-100,0-1 1,0 0 0,1 0-1,-1 1 1,1-1-1,0 0 1,1 1 0,-1-1-1,1 1 1,0-1 0,0 1-1,1 5 1,-1-7-21,0 1 1,0-1 0,1 0 0,-1 0-1,1 1 1,0-1 0,0 0 0,0 0-1,1 0 1,-1 0 0,1 0-1,-1-1 1,1 1 0,0 0 0,0-1-1,0 1 1,1-1 0,-1 0 0,0 1-1,1-1 1,2 1 0,-3-2 5,0-1 0,0 1 0,0-1 0,-1 0 1,1 1-1,0-1 0,0 0 0,0 0 0,-1-1 0,1 1 1,0 0-1,0-1 0,-1 1 0,1-1 0,0 1 0,0-1 1,-1 0-1,1 1 0,-1-1 0,1 0 0,-1 0 0,1-1 0,-1 1 1,1 0-1,-1 0 0,0-1 0,0 1 0,0 0 0,0-1 1,2-2-1,1-2 16,0 0 0,0-1 0,0 1 0,-1-1 1,5-14-1,-7 16-3,0 0 1,0 0 0,-1 0-1,0 0 1,0 0 0,0 1-1,-1-1 1,0 0 0,0 0-1,0 0 1,0 0 0,-1 1-1,0-1 1,0 1 0,0-1-1,0 1 1,-1 0-1,0 0 1,0 0 0,0 0-1,0 0 1,-8-6 0,16 9-26,0 1-1,0-2 1,-1 1 0,1 0 0,0-1-1,4-2 1,17-5-28,-6 3 25,3 0-15,29-4 0,-45 9 23,1 0 0,0 1 0,-1 0 0,1 0 0,-1 1 0,1 0 0,-1 0 0,8 3 0,-8-2 2,0 0 1,-1 1-1,1 0 0,-1 0 1,0 0-1,12 9 0,-15-9 2,0 0 0,0 0 0,0 1 0,0-1 0,0 1 0,-1 0 0,0 0 0,0 0 0,0 0 0,0 0 0,2 8 0,-3-9 1,0 0 1,0 0-1,0 1 1,0-1-1,1-1 0,-1 1 1,1 0-1,2 4 0,-3-7 1,0 1-1,0 0 1,0-1-1,-1 1 1,1-1-1,0 0 1,0 1-1,0-1 1,0 0-1,0 1 1,0-1-1,0 0 0,0 0 1,0 0-1,0 0 1,0 0-1,0 0 1,0 0-1,0 0 1,0 0-1,0 0 1,0 0-1,0-1 1,-1 1-1,1 0 1,0-1-1,0 1 0,0-1 1,0 1-1,0-1 1,-1 1-1,2-2 1,97-49 107,-97 50-111,0 1 1,0-1-1,0 1 0,0-1 1,0 1-1,0 0 1,0 0-1,1 0 0,-1 0 1,0 1-1,0-1 1,0 1-1,0-1 0,0 1 1,0-1-1,0 1 1,0 0-1,0 0 0,0 0 1,-1 0-1,1 0 1,0 1-1,-1-1 0,1 1 1,1 1-1,2 1-13,0 1 0,0 0 0,0 0 0,-1 1 0,1-1 0,4 11 0,-8-15-16,-1 0 1,1 0-1,-1 0 0,0 0 1,1 0-1,-1 0 1,0 1-1,0-1 0,0 0 1,0 0-1,0 0 1,0 0-1,0 0 0,0 0 1,-1 0-1,1 1 1,0-1-1,-1 0 0,1 0 1,-1 0-1,0 1 1,-5 6-4266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47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14168,'0'0'1656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3.57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 1 16184,'0'0'3058,"3"15"-2295,34 279 2271,-36-250-2432,-1-20 416,5 40 0,-7-44-285,1-13-139,0-15 506,1-33-1201,-8-53 0,6 77-573,-1 0 0,-1 1 0,-1-1 0,0 1 0,-1 0 0,-9-17 1,11 27 343,1-1 0,0 1 1,1-1-1,-1 0 0,-1-9 1,4 15 351,-1-1-1,1 0 1,0 1 0,0-1 0,0 0 0,0 1 0,0-1 0,0 0-1,0 1 1,0-1 0,1 0 0,-1 1 0,1-1 0,-1 1 0,1-1-1,-1 1 1,1-1 0,0 1 0,0-1 0,0 1 0,0-1 0,0 1 0,0 0-1,0 0 1,0 0 0,1 0 0,-1 0 0,2-2 0,1 2 81,-1-1 0,1 0 0,0 1 0,0 0 0,0 0 0,-1 0 0,1 0 0,0 1 0,0 0 0,0-1 0,0 1 0,0 1 0,7 0 0,-4 1 30,-1-1-1,1 1 1,-1 1-1,0-1 1,1 1-1,-1 1 1,9 5-1,-6-3 28,-1 1-1,0 0 1,-1 0-1,1 0 0,-2 1 1,1 0-1,-1 1 0,0-1 1,0 1-1,7 17 1,-7-10 29,-1 0 1,-1 1 0,-1-1 0,0 1 0,-1 0-1,0 20 1,-1-29-65,-1-1-1,-1 1 0,1 0 1,-1 0-1,-1 0 0,0-1 1,0 1-1,0-1 1,-1 1-1,0-1 0,0 0 1,-1 0-1,0-1 0,0 1 1,-10 11-1,6-10 175,-1 0 0,0-1 0,0 0 0,-1 0 0,-13 7 0,20-13-232,0 1 1,0-1-1,0 1 1,-1-1-1,1 0 0,0 0 1,-1 0-1,1-1 1,0 1-1,-1-1 0,1 0 1,-1 0-1,1 0 1,-1 0-1,1-1 0,0 1 1,-1-1-1,1 0 0,0 0 1,-1 0-1,1 0 1,-5-3-1,7 3-32,1 1 0,-1-1 1,0 0-1,1 1 0,-1-1 0,0 0 0,1 1 1,-1-1-1,1 0 0,-1 0 0,1 1 0,-1-1 1,1 0-1,-1 0 0,1 0 0,0 0 1,0 1-1,-1-1 0,1 0 0,0 0 0,0 0 1,0 0-1,0 0 0,0-2 0,4-10-4990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47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 10544,'0'0'312,"97"-10"-432,-45 22-8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51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429 646 6728,'0'0'5734,"-14"-7"-5307,-44-22 10,49 25-308,-1 1 1,1 0-1,-1 0 0,1 1 0,-1 1 1,0-1-1,1 1 0,-1 1 0,0 0 1,0 1-1,0 0 0,-12 2 0,11 0-3,0-1-1,1 2 0,-1-1 1,1 2-1,0-1 0,0 1 1,0 1-1,1 0 0,-13 10 1,10-6 106,-1 2 1,2-1-1,0 1 0,0 1 1,-15 24-1,23-33-152,0 0 1,1 0-1,0 1 0,0-1 1,0 1-1,1 0 0,-1-1 1,1 1-1,0 0 0,1 0 1,-1 0-1,1 0 0,0 0 1,0 0-1,0-1 0,1 1 1,0 0-1,0 0 0,0 0 1,0 0-1,4 6 0,-3-7-34,1 1-1,0-1 0,0 0 1,0 0-1,0 0 0,1 0 0,-1 0 1,1-1-1,0 0 0,1 1 1,-1-2-1,0 1 0,1 0 1,-1-1-1,1 0 0,0 0 0,0 0 1,0-1-1,0 1 0,7 0 1,-2-1 3,1 0 0,-1 0-1,1-1 1,0 0 0,0-1 0,-1 0 0,1-1 0,-1 0 0,1-1 0,14-5 0,-12 2 5,0 0 0,0-1 0,-1-1 0,0 0 0,0 0 0,0-1 0,10-12 0,-5 3 24,0-1 0,-2 0 0,0-1 0,-2-1 0,0 0 1,-1-1-1,-1 0 0,14-45 0,-8 12 93,-3-1-1,-3-1 1,-2 0 0,-2 0-1,-2-78 1,-6 109-22,-5-39 0,4 55-77,0 0 0,-1 0 0,0 0 0,0 0 0,-1 1-1,-9-17 1,12 25-70,1 1 1,0-1-1,0 1 0,0-1 0,-1 1 0,1-1 0,0 1 0,0 0 1,-1-1-1,1 1 0,0-1 0,-1 1 0,1 0 0,-1-1 0,1 1 1,0 0-1,-1-1 0,1 1 0,-1 0 0,1 0 0,-1-1 0,1 1 1,-1 0-1,1 0 0,-1 0 0,1 0 0,-1 0 0,1 0 1,-1 0-1,1 0 0,-1 0 0,1 0 0,-1 0 0,1 0 0,-1 0 1,0 0-1,1 0 0,0 1 0,-1-1 0,1 0 0,-1 0 0,1 0 1,-1 1-1,1-1 0,-1 0 0,1 1 0,0-1 0,-1 0 0,1 1 1,0-1-1,-1 1 0,1-1 0,0 0 0,-1 1 0,1-1 0,0 1 1,0-1-1,0 1 0,-1 0 0,-14 38-51,13-31 48,-12 37-80,2 0-1,2 2 1,2-1 0,2 1-1,0 58 1,7-43-17,3 1 1,2-1-1,21 91 0,-25-143 87,1 0-1,0 0 0,1 0 1,9 18-1,-10-23 18,0-1-1,0 0 1,0 1-1,1-1 1,-1 0-1,1-1 1,0 1-1,0-1 1,0 1-1,1-1 1,6 3-1,-2-2 31,-1-1 0,1 0-1,0 0 1,0-1-1,0 0 1,0-1 0,0 0-1,0 0 1,1-1 0,10-1-1,-1 1 21,-12-1-29,0 1 0,0-1 1,0 0-1,0 0 0,0-1 0,-1 0 0,1 0 0,-1-1 0,1 0 0,-1 0 0,0 0 0,0-1 0,0 0 0,-1 0 1,1 0-1,-1-1 0,0 0 0,0 0 0,-1 0 0,1-1 0,-1 1 0,0-1 0,-1 0 0,1 0 0,-1 0 0,-1-1 1,1 1-1,-1-1 0,0 0 0,0 1 0,-1-1 0,0 0 0,0 0 0,-1-9 0,0 4 28,0-1 0,-1 1-1,0-1 1,-5-16 0,5 23-20,-1 0 0,0 0 0,-1 0 0,1 0 0,-1 0 1,0 0-1,0 1 0,-1-1 0,0 1 0,-5-6 0,9 11-28,-1-1-1,1 1 0,-1-1 1,1 0-1,-1 1 0,1 0 1,-1-1-1,1 1 1,-1-1-1,0 1 0,1 0 1,-1-1-1,0 1 0,1 0 1,-1-1-1,0 1 1,1 0-1,-1 0 0,0 0 1,1 0-1,-1 0 1,0 0-1,0 0 0,1 0 1,-1 0-1,0 0 0,1 0 1,-1 0-1,0 1 1,0-1-1,1 0 0,-1 0 1,0 1-1,1-1 0,-1 1 1,1-1-1,-1 0 1,0 1-1,1-1 0,-1 1 1,1-1-1,-1 1 0,1 0 1,0-1-1,-1 1 1,1-1-1,-1 1 0,1 0 1,0-1-1,0 1 0,-1 1 1,-1 4 2,-1 0 0,1 0 0,0 0 0,-1 9 1,2-4-17,0 0 1,0 1 0,1-1 0,1 0 0,-1 0 0,2 0 0,0 0-1,0 0 1,1-1 0,0 1 0,1 0 0,9 16 0,-6-13-17,1-1 1,0 0 0,1-1-1,0 0 1,2 0-1,-1-1 1,1 0 0,21 15-1,-28-23 22,0-1 0,0 0 0,0 0 0,0 0 0,0-1-1,0 0 1,1 1 0,-1-1 0,1-1 0,-1 1 0,1-1 0,-1 0-1,1 0 1,-1 0 0,1 0 0,-1-1 0,0 0 0,1 0 0,-1 0-1,0 0 1,1-1 0,4-2 0,1-1 18,-1 0 0,1 0 0,-1-1 1,0 0-1,-1-1 0,1 0 0,-1 0 0,9-11 0,25-35 74,-23 27 14,46-46-1,-46 55-38,-11 8-15,1 1-1,0 0 1,0 0 0,1 1-1,10-6 1,-17 11-43,1 1 0,-1 0 1,0 0-1,0 0 0,0 0 0,1 0 0,-1 1 1,0-1-1,0 1 0,1 0 0,-1 0 0,1 0 1,-1 0-1,0 1 0,0 0 0,1-1 1,-1 1-1,0 0 0,0 0 0,0 1 0,0-1 1,6 4-1,117 83-79,-126-92 147,-6-4-25,-13-6 28,4 2-9,0 2 0,-19-12 0,27 19-60,1 0 1,-1 0 0,0 1 0,0 0-1,0 0 1,0 1 0,0 0-1,0 0 1,-8 1 0,10 0-9,0 0 1,1 0 0,-1 1-1,0-1 1,0 1-1,1 0 1,-1 1-1,1-1 1,-1 1-1,1 0 1,0 0 0,-1 0-1,1 1 1,0-1-1,-4 5 1,6-5-5,0 1-1,0-1 1,0 1 0,0-1-1,0 1 1,1 0 0,-1 0-1,1 0 1,0 0 0,0 0 0,0 0-1,0 0 1,0 1 0,1-1-1,-1 0 1,1 0 0,0 1-1,0-1 1,0 0 0,1 0-1,-1 1 1,2 5 0,1 1-11,0 0 0,0 0-1,1-1 1,1 0 0,-1 1 0,2-1 0,-1-1 0,1 1 0,0-1-1,1 0 1,0-1 0,0 1 0,1-1 0,-1-1 0,2 1-1,-1-1 1,1-1 0,0 0 0,16 7 0,-13-7 1,0 0 0,1-1 1,-1-1-1,1 0 0,0-1 1,0-1-1,0 0 0,0 0 0,0-1 1,0-1-1,0 0 0,0-1 0,0 0 1,0-1-1,16-6 0,22-11 63,-2-3 1,-1-1-1,0-2 0,64-49 0,-89 57 32,2 1 0,0 1 0,1 1 0,34-14 0,-28 23-13,-31 6-68,1 0 1,-1 0 0,0-1-1,1 1 1,-1 0 0,1 0 0,-1 1-1,0-1 1,1 0 0,-1 0-1,0 1 1,1-1 0,-1 1 0,0-1-1,0 1 1,1-1 0,-1 1-1,2 1 1,-4-1-3,1 0 0,0 0 0,-1 0 0,1 0 0,-1-1 0,1 1 0,-1 0 0,1 0 0,-1 0 0,0-1 0,1 1 0,-1 0-1,0-1 1,0 1 0,0 0 0,1-1 0,-1 1 0,-2 0 0,-18 12 5,-41 18 49,-19 11-2,71-36-51,0 1-1,1 0 0,0 1 0,1 0 1,0 0-1,-9 12 0,10-11-11,2-4 1,1 0 1,0 1-1,0-1 0,1 1 1,-6 12-1,9-17 9,-1 1 0,1-1 0,0 1 0,0-1 0,-1 1 0,1-1 0,0 1 0,0-1 0,0 1 0,1 0 0,-1-1-1,0 1 1,0-1 0,1 1 0,-1-1 0,1 1 0,0-1 0,-1 1 0,1-1 0,0 0 0,0 1 0,0-1 0,0 0 0,0 0 0,0 0 0,0 0 0,0 1 0,0-1 0,1-1 0,-1 1 0,2 1 0,0-1 4,0 1 0,1-1 1,-1 0-1,0 0 1,1 0-1,-1-1 1,0 1-1,1-1 1,-1 0-1,1 0 1,-1 0-1,1-1 0,-1 1 1,0-1-1,1 1 1,-1-1-1,0 0 1,1-1-1,2-1 1,7-2 17,0-1 0,-1-1 0,16-10 0,-14 6 29,1-1 0,-2-1-1,0 0 1,-1-1 0,0 0 0,-1 0 0,12-21-1,10-8 271,-31 46-310,-1 0 0,1 0-1,0 0 1,-1-1 0,0 1-1,0 0 1,1 1 0,-1 3-1,2-1-16,1 8-12,1-1-1,1 0 0,0-1 0,1 1 1,11 16-1,-15-26 16,-1 0 0,0 0 0,1-1 1,-1 1-1,1-1 0,0 1 0,0-1 0,0 0 1,0 0-1,0 0 0,1-1 0,-1 1 0,0-1 1,1 0-1,-1 1 0,1-2 0,-1 1 0,1 0 1,0-1-1,-1 1 0,1-1 0,0 0 0,-1-1 1,1 1-1,0 0 0,3-2 0,2-1 12,-1 0 0,1 0 0,-1-1 0,0 0 0,0 0 0,-1-1 0,1 0-1,10-10 1,6-7 42,22-27-1,-6 6 56,-33 34-80,15-12 29,-22 21-53,0 0 0,1 0 0,-1 0-1,0-1 1,1 1 0,-1 0 0,0 0 0,1 0 0,-1 0 0,0 0-1,1 0 1,-1 0 0,1 0 0,-1 0 0,0 0 0,1 0 0,-1 0-1,0 0 1,1 0 0,-1 0 0,1 0 0,-1 1 0,0-1 0,1 0-1,6 14 14,-5 3-10,-1-1 0,-1 1-1,0 0 1,-1 0-1,-6 30 1,3-17-3,1-12 14,2-11 1,0 0-1,0 0 0,0 0 0,1 0 0,0-1 0,2 9 0,-2-15-12,0 0-1,0 0 0,0 0 0,0 0 1,0 0-1,0 1 0,0-1 0,0 0 1,0 0-1,0 0 0,0 0 0,0 0 0,0 1 1,0-1-1,1 0 0,-1 0 0,0 0 1,0 0-1,0 0 0,0 0 0,0 0 0,0 1 1,1-1-1,-1 0 0,0 0 0,0 0 1,0 0-1,0 0 0,0 0 0,1 0 1,-1 0-1,0 0 0,0 0 0,0 0 0,0 0 1,1 0-1,-1 0 0,0 0 0,0 0 1,0 0-1,0 0 0,0 0 0,1 0 1,-1 0-1,0 0 0,10-7 63,6-10 22,-10 10-45,-1-1 0,-1 0 0,7-13 0,12-21 126,-21 39-147,0 1-1,0 0 0,0-1 1,0 1-1,0 0 0,0 0 0,1 0 1,-1 0-1,1 1 0,-1-1 1,1 1-1,4-3 0,-6 4-17,-1 0 0,1 0 0,-1 0 0,1 0-1,0 0 1,-1 0 0,1 0 0,-1 0 0,1 0 0,0 0 0,-1 0-1,1 0 1,0 0 0,-1 0 0,1 0 0,-1 1 0,1-1 0,-1 0-1,1 0 1,-1 1 0,1-1 0,-1 0 0,1 1 0,-1-1 0,1 0-1,-1 1 1,1-1 0,-1 1 0,0-1 0,1 1 0,-1-1 0,0 1-1,1-1 1,-1 1 0,0 0 0,0-1 0,1 1 0,-1-1 0,0 2-1,4 28 21,-3-24-17,-1 23-3,0 0 1,-2 0-1,-1 0 1,-1-1-1,-15 52 1,0-20 25,-43 91 1,62-150-30,-10 22 19,0-1-1,-2-1 0,-1 1 1,-16 20-1,28-41-12,-1 1 1,1 0 0,0-1-1,-1 1 1,1-1 0,-1 0-1,1 1 1,-1-1 0,0 0-1,0 0 1,1 0 0,-1 0-1,0 0 1,0-1 0,0 1-1,0-1 1,0 1 0,0-1-1,0 1 1,0-1-1,0 0 1,0 0 0,0 0-1,0 0 1,0-1 0,0 1-1,0 0 1,0-1 0,0 0-1,0 1 1,0-1 0,0 0-1,0 0 1,0 0 0,1 0-1,-1 0 1,0 0 0,1-1-1,-1 1 1,1-1 0,-1 1-1,-1-3 1,-3-3 31,0-1-1,0 1 1,1-1 0,0 0 0,1 0-1,0-1 1,-6-16 0,8 17-20,0 0 0,1 0 0,0 1 0,1-1 0,-1 0 0,1 0 0,1 0 0,0 0 0,0 1 0,0-1 0,1 0 0,1 1 1,-1-1-1,1 1 0,0 0 0,0 0 0,1 0 0,0 0 0,1 0 0,-1 1 0,6-6 0,6-6 1,0 2 0,1-1 0,1 2 0,0 1 0,39-24-1,18-5 11,1 4-1,123-44 1,-139 66 251,-55 16-742,1 0 0,-1 0 0,0 1 1,0 0-1,1 0 0,-1 0 0,0 1 0,0 0 0,8 2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01.5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0 286 5016,'0'0'7370,"11"0"-7120,91 2 307,92 0 148,303-35 45,-49-23-263,1-23 203,179-28 578,-442 93-784,-163 13-428,0 2 0,1 1 0,-1 1 0,0 1 0,42 12 0,-24 0-2287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04.6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125 870 4312,'0'0'9646,"7"-11"-9246,15-26 230,27-60-1,78-282 1421,-53 141-828,-66 216-1036,0 0 461,9-41 0,-70 265 955,15-71-1458,-68 245 132,57-214-183,-35 99 53,63-199-94,10-28 67,-1 0-1,-2-1 0,-35 62 0,50-109 138,3-10-150,2 1-1,0 0 1,11-24-1,33-67 124,-23 61-105,2 1 1,3 1-1,1 2 0,3 1 0,2 2 1,2 1-1,2 2 0,63-50 1,-82 76 34,45-26 0,-43 29 7,-25 14-165,0 0 1,0 0 0,0 0-1,0 0 1,0 0 0,-1 0 0,1 0-1,0 0 1,0 0 0,0 0 0,0 0-1,0 1 1,0-1 0,0 0-1,0 0 1,0 0 0,0 0 0,0 0-1,0 0 1,0 0 0,0 0 0,0 0-1,0 0 1,0 1 0,0-1-1,0 0 1,1 0 0,-1 0 0,0 0-1,0 0 1,0 0 0,0 0 0,0 0-1,0 0 1,0 0 0,0 0 0,0 0-1,0 0 1,0 0 0,0 1-1,0-1 1,0 0 0,0 0 0,1 0-1,-1 0 1,0 0 0,0 0 0,0 0-1,0 0 1,0 0 0,0 0-1,0 0 1,0 0 0,0 0 0,0 0-1,1 0 1,-1 0 0,0 0 0,0 0-1,0 0 1,0 0 0,0 0-1,0 0 1,0-1 0,0 1 0,0 0-1,0 0 1,-4 13 54,-9 13-15,-19 21 8,5-6-61,-25 46 1,51-85 9,0-1 1,1 1 0,-1-1 0,0 1 0,1 0-1,-1-1 1,1 1 0,-1 0 0,1 0 0,0-1 0,0 1-1,0 0 1,0 0 0,0-1 0,0 1 0,0 0 0,0 0-1,1-1 1,-1 1 0,1 0 0,1 2 0,-1-3 0,0 1 1,0-1-1,0 0 0,0 0 1,1 0-1,-1 0 1,0 0-1,1 0 0,-1-1 1,1 1-1,-1 0 1,1-1-1,-1 1 0,1-1 1,-1 0-1,1 1 1,-1-1-1,1 0 1,0 0-1,-1 0 0,1 0 1,-1 0-1,3-1 1,6 0 4,0-1-1,-1-1 1,1 1 0,-1-1 0,1-1 0,-1 0 0,-1 0 0,1-1 0,0 0 0,-1-1 0,0 0 0,-1 0 0,1 0 0,9-11 0,-12 11 15,0 1 1,-1-1-1,1 0 0,-1 0 1,0-1-1,-1 1 1,1-1-1,-1 0 0,-1 0 1,1 0-1,-1 0 0,0-1 1,-1 1-1,0 0 0,0-1 1,-1 1-1,1-1 0,-2 1 1,0-12-1,0 15 8,-1 0 0,1 0 0,0 0-1,-1 0 1,0 1 0,0-1 0,0 0 0,0 1 0,-1-1-1,1 1 1,-1 0 0,0 0 0,0 0 0,0 0-1,0 0 1,0 1 0,-5-3 0,8 5-26,0 0 0,0 0-1,0 0 1,0 0 0,-1 0 0,1 0 0,0 0 0,0-1-1,0 1 1,0 0 0,0 0 0,0 0 0,0 0 0,0 0 0,-1 0-1,1 0 1,0-1 0,0 1 0,0 0 0,0 0 0,0 0-1,0 0 1,0 0 0,0-1 0,0 1 0,0 0 0,0 0-1,0 0 1,0 0 0,0 0 0,0-1 0,0 1 0,0 0 0,0 0-1,0 0 1,0 0 0,0 0 0,0-1 0,0 1 0,1 0-1,-1 0 1,0 0 0,0 0 0,0 0 0,0-1 0,9-3 8,13-1-5,5 3-14,1 0 1,-1 2-1,1 1 1,39 6-1,-48-4 2,-1 1-1,0 0 1,0 2-1,-1 0 0,1 1 1,-2 0-1,25 15 1,-28-12 11,0 0 0,14 16 0,-20-19 24,1 0 0,-1 0 0,1-1-1,0 0 1,0 0 0,1-1 0,16 8 0,6-4 47,2 0-1,53 6 1,-3 0-258,-57-10-3276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10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23 694 4512,'0'0'13001,"1"10"-12787,-1 6-90,-1-1-1,0 1 0,-1 0 0,-5 16 0,4-18 10,0-1-1,0 0 0,2 1 1,-1-1-1,2 1 0,1 23 0,-1-34-102,1 0-1,-1 1 0,1-1 1,-1 0-1,1 0 0,0 0 1,0 0-1,0 0 0,1 0 1,-1 0-1,1 0 0,0-1 1,-1 1-1,1-1 0,0 1 0,1-1 1,-1 1-1,0-1 0,1 0 1,-1 0-1,1 0 0,0-1 1,-1 1-1,1-1 0,0 1 1,0-1-1,0 0 0,0 0 1,0 0-1,0 0 0,1-1 0,-1 0 1,0 1-1,6-1 0,-6-1 0,1 1-1,0-1 0,0 0 1,-1-1-1,1 1 0,-1 0 0,1-1 1,-1 0-1,1 0 0,-1 0 0,0 0 1,0-1-1,0 1 0,3-4 1,6-6 131,18-24 1,-17 18-2,-1-1 1,0 0-1,-2-1 1,10-24-1,-15 34 163,-3 19-70,0 5-214,0 5 20,2-1 0,0 0 0,14 35 0,-16-48-51,1 0 1,0 1 0,0-1-1,0 0 1,0-1 0,1 1 0,0-1-1,0 1 1,0-1 0,0 0-1,1-1 1,-1 1 0,1-1 0,0 0-1,0 0 1,11 4 0,-12-6-3,-1 0 0,1-1 0,-1 0 0,1 1 0,-1-1 0,1 0 0,-1-1 0,1 1 0,-1-1 0,0 1 0,1-1 0,-1 0 0,0-1 0,1 1 0,-1 0 0,0-1 0,0 0 0,0 1 0,4-5 0,1 1 16,-1-1 0,0 0 1,-1 0-1,1-1 0,-1 0 1,6-8-1,-1-4 56,0 0-1,-2-1 1,0 0 0,-1 0-1,-1-1 1,0 0 0,3-25-1,-9 32 49,1 1-1,-2-21 1,-1 16 151,3 18-270,0 1 0,-1 0 0,1-1 0,0 1 0,-1 0 0,1 0 0,-1 0 0,0 0 1,1 0-1,-1 0 0,2 2 0,11 9-24,0-1 0,1 0 1,0-1-1,1-1 0,0 0 0,0-1 1,1-1-1,0-1 0,0 0 0,22 4 1,-29-8 14,-1 0 0,1-1-1,0 0 1,-1 0 0,1-1 0,0-1 0,-1 0 0,1 0 0,0-1 0,-1 0 0,0 0 0,1-1 0,-1 0 0,0-1-1,0 0 1,-1-1 0,1 0 0,-1 0 0,0 0 0,13-13 0,-16 12 17,0 0 1,-1-1-1,1 1 0,-2-1 0,1 0 1,-1 0-1,0 0 0,0-1 1,-1 1-1,0-1 0,0 1 0,-1-1 1,0 0-1,0 1 0,-1-1 1,0 0-1,0 0 0,-1 1 0,0-1 1,-1 0-1,1 1 0,-1-1 1,-1 1-1,-3-10 0,5 15-6,0 1-1,0 0 1,0-1-1,1 1 1,-1 0-1,0-1 1,-1 1-1,1 0 0,0 0 1,0 0-1,0 0 1,-1 0-1,1 0 1,0 0-1,-1 0 1,1 1-1,-1-1 1,1 0-1,-1 1 1,1-1-1,-1 1 1,0 0-1,1 0 0,-1-1 1,0 1-1,1 0 1,-1 0-1,1 0 1,-1 1-1,0-1 1,1 0-1,-1 1 1,1-1-1,-1 1 1,1-1-1,-1 1 1,1 0-1,-1-1 0,1 1 1,-3 2-1,-3 2 9,1-1-1,0 1 0,0 1 0,0-1 1,1 1-1,0 0 0,-6 8 0,5-5-17,-1 1 0,2 0-1,-1 0 1,1 0-1,1 1 1,0 0 0,0 0-1,1 0 1,0 0 0,1 0-1,1 1 1,-1-1 0,2 1-1,0-1 1,0 1-1,1-1 1,0 0 0,1 1-1,1-1 1,-1 0 0,2 0-1,0 0 1,0 0 0,1-1-1,9 16 1,-12-23 2,0 0 1,0 0-1,1 0 1,-1-1-1,1 1 1,0-1-1,-1 0 0,1 0 1,0 0-1,0 0 1,0 0-1,1 0 1,5 1-1,-2-1 4,0 0 0,0-1 1,0 0-1,0 0 0,0 0 0,11-2 0,4-1 14,0-2 0,0 0 0,30-10 0,30-16 210,137-69 0,-170 69 118,-167 128 60,44-34-342,70-61-61,0 0 0,-1 1 0,2-1 0,-1 1 0,0 0 0,1 1 0,0-1 0,-1 0 1,2 1-1,-1 0 0,-3 8 0,6-12-3,0-1 0,0 0 1,0 1-1,-1-1 0,1 0 1,0 1-1,0-1 0,0 0 0,0 1 1,0-1-1,1 0 0,-1 1 1,0-1-1,0 0 0,0 1 0,0-1 1,0 0-1,0 1 0,0-1 0,1 0 1,-1 0-1,0 1 0,0-1 1,0 0-1,1 0 0,-1 1 0,0-1 1,0 0-1,1 0 0,-1 0 1,0 1-1,1-1 0,12-1 28,12-11 8,0-6 35,38-37-1,-5 3 135,-57 52-198,0-1 0,1 0 0,-1 0 1,0 1-1,0-1 0,1 0 1,-1 1-1,0-1 0,1 1 0,-1 0 1,0-1-1,1 1 0,-1 0 1,0 0-1,1 0 0,-1 0 0,1 0 1,-1 0-1,0 0 0,1 1 1,-1-1-1,0 0 0,1 1 0,-1-1 1,0 1-1,1-1 0,-1 1 1,0 0-1,0 0 0,0-1 1,1 2-1,5 4-8,-1-1 1,0 1-1,-1 1 0,7 8 1,2 2-15,-8-10 9,0 0 0,1-1 0,0 1 0,1-1 0,-1-1 0,12 7-1,-16-10 9,0-1 0,0 0 0,1 0 0,-1 0-1,0 0 1,1-1 0,-1 1 0,0-1-1,1 0 1,-1 0 0,1 0 0,-1 0 0,0-1-1,1 1 1,-1-1 0,0 0 0,1 0-1,-1 0 1,0 0 0,0-1 0,4-1 0,5-4 7,-1-1 1,0 0 0,-1 0 0,0-1 0,0-1 0,-1 1 0,0-1 0,0-1 0,10-18 0,5-11 31,25-63 1,-32 66-22,17-37 54,-4-2 0,-2-1-1,23-110 1,-19 43 150,-86 508-612,10-60 91,41-277 262,-1 0 51,79-166 433,-72 133-421,1 1 0,-1 0 0,1 0-1,0 1 1,0-1 0,1 1 0,0 0 0,-1 0 0,9-5-1,-11 8-22,0 0 0,-1 0 0,1 0 0,0 0-1,0 0 1,0 1 0,-1-1 0,1 1 0,0 0 0,0-1-1,0 1 1,0 0 0,0 0 0,0 0 0,0 0-1,0 0 1,-1 1 0,1-1 0,0 1 0,0-1-1,0 1 1,0 0 0,-1-1 0,1 1 0,0 0-1,-1 0 1,1 0 0,-1 0 0,1 1 0,-1-1 0,1 0-1,-1 1 1,0-1 0,2 4 0,0-1-3,0 1 0,-1 0 0,0 0 0,0 0 0,0 0 0,-1 0 0,0 1 0,0-1 0,0 0 0,0 1 0,-1-1-1,0 1 1,0-1 0,-1 0 0,1 1 0,-1-1 0,-1 0 0,1 1 0,0-1 0,-1 0 0,0 0 0,-4 6 0,6-10 3,-1 0-1,0 0 0,0 0 1,0 0-1,0-1 1,0 1-1,0 0 1,-1 0-1,1 0 1,0-1-1,0 1 0,-1-1 1,1 1-1,0-1 1,-1 0-1,1 1 1,0-1-1,-1 0 1,1 0-1,-2 0 0,2 0 10,1 0-15,0 0 1,0-1-1,0 1 0,1-1 1,-1 1-1,0 0 1,0-1-1,0 1 1,1 0-1,-1-1 0,0 1 1,0 0-1,1 0 1,-1-1-1,0 1 0,1 0 1,-1 0-1,0 0 1,1-1-1,-1 1 1,0 0-1,1 0 0,-1 0 1,1 0-1,20-8 6,0 0-1,-1-1 1,1-1-1,-2 0 1,28-21-1,-12 9 6,-1-2 9,-2-1-1,0-2 0,47-52 0,-64 64-9,8-9 10,-1-1 0,-1-1 0,-1 0 1,-1-2-1,-2 0 0,0-1 0,-2-1 0,-2 0 1,19-59-1,-22 55 11,-7 24-6,0 0-1,0 0 1,-1 0-1,0 0 1,0 0-1,-1-21 0,-1 31-22,0-1 0,0 1 0,0 0-1,0-1 1,0 1 0,0 0-1,0-1 1,0 1 0,0-1-1,0 1 1,0 0 0,0-1-1,0 1 1,-1 0 0,1-1-1,0 1 1,0 0 0,0 0 0,-1-1-1,1 1 1,0 0 0,0 0-1,-1-1 1,1 1 0,0 0-1,-1 0 1,1-1 0,0 1-1,-1 0 1,1 0 0,0 0-1,-1 0 1,0-1 0,-11 7 0,-12 17-11,11-6-8,0 1 0,1 1-1,1 0 1,0 1 0,2 0 0,0 0 0,-9 34-1,2 7-107,-11 88-1,20-104 39,2 0-1,2 1 1,1 0-1,10 80 1,-8-122 70,1 1 1,0 0-1,0 0 1,1 0-1,-1-1 0,1 1 1,4 7-1,-5-11 18,0 0-1,-1 0 1,1 0-1,0-1 0,0 1 1,0 0-1,0 0 1,1-1-1,-1 1 1,0-1-1,0 1 0,0-1 1,0 1-1,1-1 1,-1 0-1,0 0 1,0 1-1,1-1 0,-1 0 1,0 0-1,1 0 1,-1 0-1,0 0 1,0-1-1,1 1 0,-1 0 1,0-1-1,0 1 1,1-1-1,-1 1 1,0-1-1,0 1 0,2-2 1,22-12 59,-1-1 0,0-1 0,-2-1 1,25-22-1,-47 38-57,1 0 1,-1 0-1,1 1 1,0-1 0,0 1-1,-1-1 1,1 1-1,0-1 1,0 1-1,-1-1 1,1 1-1,0 0 1,0-1-1,0 1 1,0 0 0,0 0-1,0 0 1,0 0-1,-1 0 1,1 0-1,0 0 1,0 0-1,0 0 1,0 0-1,0 0 1,0 0-1,0 1 1,-1-1 0,1 0-1,0 1 1,0-1-1,0 1 1,0-1-1,-1 1 1,1-1-1,0 1 1,-1-1-1,1 1 1,0 0 0,-1-1-1,1 1 1,-1 0-1,1 0 1,-1-1-1,1 1 1,-1 0-1,0 0 1,1 0-1,-1 0 1,1 1 0,2 7-10,0 0 1,0 0 0,3 18 0,-5-20 13,3 26-11,2 17-3,-5-47 7,0 0-1,0 0 1,0 0 0,0 0-1,0 0 1,0-1 0,1 1 0,-1 0-1,1-1 1,0 1 0,0-1-1,3 4 1,-4-6 4,1 1-1,-1 0 1,1-1 0,-1 1 0,1-1-1,-1 1 1,1-1 0,0 0-1,-1 0 1,1 0 0,0 0-1,-1 0 1,1 0 0,0 0-1,-1-1 1,1 1 0,0 0-1,-1-1 1,1 1 0,-1-1-1,1 0 1,-1 0 0,1 1-1,2-3 1,34-24 120,-3-7-9,-27 25-48,0 0 1,1 1-1,0 0 1,18-11-1,-26 18-64,-1 1 1,1 0-1,-1-1 0,1 1 0,-1 0 1,1 0-1,-1-1 0,1 1 0,-1 0 0,1 0 1,0 0-1,-1 0 0,1 0 0,-1 0 1,1 0-1,0 0 0,-1 0 0,1 0 1,-1 0-1,1 0 0,0 0 0,-1 0 1,1 0-1,-1 1 0,1-1 0,-1 0 0,1 1 1,-1-1-1,1 0 0,0 1 0,0 1 2,0-1 1,0 0-1,0 1 0,-1-1 0,1 1 0,0-1 0,-1 1 0,1 0 0,-1-1 0,0 1 0,1 2 0,-1 46 45,0-48-48,-5 37 11,-2-1 0,-1 0-1,-2 0 1,-2-1 0,-1 0-1,-2-1 1,-28 50 0,35-73-6,-1 1 1,0-1-1,0-1 1,-1 1-1,-1-2 1,0 1-1,-23 17 1,29-26 1,0 0 0,0 0 1,0 0-1,-1 0 0,1-1 1,-1 0-1,1 0 0,-1-1 1,0 1-1,-8 0 0,10-2 1,-1 0 0,1 0 0,-1-1 0,1 0 0,-1 1-1,1-1 1,0-1 0,0 1 0,-1-1 0,1 1 0,0-1-1,0-1 1,1 1 0,-1 0 0,-5-5 0,1 0 32,1-1 1,0 0-1,0-1 1,0 1-1,1-1 1,0-1-1,1 1 1,0-1-1,1 0 1,-1 0-1,2 0 1,0-1-1,0 1 1,1-1-1,0 0 1,1 1-1,0-1 1,1 0-1,0 0 1,0 0-1,1 0 1,1 0-1,3-11 1,-3 16-19,1 1 0,-1-1 0,1 1 0,0 0 0,1 0 0,-1 1 0,1-1 0,0 1 0,0 0 0,1-1 0,-1 2 0,1-1 0,0 1 1,0-1-1,0 1 0,8-3 0,8-3 38,1 0 0,38-10 1,-28 12 35,61-5 0,-38 7-36,-48 4-22,0 0 0,1 1 0,-1 0 0,0 0 0,0 1 0,12 2 0,7 8-877,-4 8-3377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13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1 765 9144,'0'0'6160,"11"-6"-5711,-10 5-439,11-5 124,0 0 0,-1-1 1,0 0-1,0-1 0,-1 0 0,16-17 0,36-49 708,68-72 1103,-113 126-1519,-15 17-323,0 0 0,0 0 0,0 0 0,0 0 0,1 0 1,-1 1-1,1-1 0,0 1 0,0 0 0,0 0 1,6-4-1,-8 7-85,-1-1 0,1 0 1,-1 1-1,0-1 0,1 0 0,-1 1 1,1-1-1,-1 0 0,0 1 1,1-1-1,-1 1 0,0-1 0,1 1 1,-1-1-1,0 1 0,0-1 0,1 1 1,-1-1-1,0 1 0,0-1 1,0 1-1,0 0 0,0-1 0,0 1 1,0-1-1,0 1 0,0-1 1,0 1-1,0 0 0,0-1 0,0 1 1,-1 0-1,-1 25 121,2-25-115,-11 60 205,4-23-82,-2 44 0,8-71-107,1-1 0,0 1 0,1 0 0,0-1 0,1 1 0,0-1 0,1 0 0,0 0 0,4 11 0,-6-19-25,0 0 0,1 1 0,-1-1-1,0 0 1,1 0 0,-1 0 0,1 0 0,0 0 0,-1-1 0,1 1 0,0 0-1,0-1 1,0 1 0,0-1 0,1 0 0,-1 1 0,0-1 0,4 1 0,-2-1 6,-1-1 0,1 1 0,0-1 0,0 0 1,-1 0-1,1 0 0,0-1 0,-1 1 1,1-1-1,-1 0 0,6-2 0,3-2 33,0 0 1,0-1-1,0-1 0,-1 0 0,19-16 1,19-22 185,-2-2 1,59-77-1,-104 121-228,6-5 102,-4 9 46,-7 16 106,1-7-261,-2 10 31,2 1-1,0-1 1,1 0-1,1 1 0,1-1 1,4 27-1,-4-44-27,0 1 0,1 0-1,-1-1 1,1 1 0,0-1 0,0 1-1,0-1 1,1 0 0,-1 0-1,1 0 1,0 0 0,-1 0 0,1-1-1,5 4 1,-7-6-2,0 1 0,0 0 0,0-1 0,0 1 1,0 0-1,1-1 0,-1 1 0,0-1 0,0 0 0,1 1 0,-1-1 0,0 0 1,1 0-1,-1 0 0,0 0 0,1 0 0,-1 0 0,0 0 0,0-1 0,1 1 1,-1 0-1,0-1 0,0 1 0,1-1 0,-1 1 0,0-1 0,0 1 0,0-1 1,0 0-1,0 0 0,0 1 0,0-1 0,0 0 0,0 0 0,0 0 1,0 0-1,-1 0 0,1 0 0,0-1 0,-1 1 0,1 0 0,-1 0 0,2-3 1,0-2 17,0-1 0,0 0 0,0 1 0,-1-1 0,1 0 1,-2 0-1,1 0 0,-1 0 0,0 0 0,-1 0 1,1 0-1,-1 0 0,-1 0 0,1 0 0,-5-10 1,3 9 16,-1 0 1,1 0-1,-1 1 1,-1 0-1,0 0 1,0 0-1,0 0 1,0 1-1,-1 0 1,0 0-1,-1 0 1,-11-7-1,-10-9 167,27 22-178,1-1-28,1 0 1,-1 0 0,1 0 0,-1 1-1,1-1 1,-1 0 0,1 0 0,0 1-1,-1-1 1,1 0 0,0 1 0,-1-1-1,1 1 1,0-1 0,0 1 0,0-1-1,-1 1 1,1 0 0,0-1 0,0 1-1,0 0 1,2-1 0,27-6-5,-24 6 10,11-3 3,-1 1 1,1 0-1,1 2 1,-1 0-1,0 1 1,0 1-1,0 0 1,0 1-1,18 5 1,-31-6-11,0 1 0,0 0 0,-1 0 1,1 0-1,0 0 0,-1 1 0,1-1 1,-1 1-1,0 0 0,0 0 0,0 0 1,0 1-1,0-1 0,-1 1 0,1-1 1,-1 1-1,0 0 0,0 0 0,-1 0 1,1 0-1,-1 0 0,1 5 0,2 8 27,-2 1-1,0 0 1,0 35-1,-3-46-11,1-7-14,0 0-1,0 0 1,0 0 0,0 1-1,0-1 1,0 0-1,0 0 1,0 0 0,0 1-1,0-1 1,0 0-1,1 0 1,-1 0 0,0 1-1,0-1 1,0 0-1,0 0 1,0 0 0,0 1-1,0-1 1,0 0-1,1 0 1,-1 0 0,0 0-1,0 1 1,0-1-1,0 0 1,1 0 0,-1 0-1,0 0 1,0 0-1,0 0 1,0 0 0,1 0-1,-1 0 1,0 1-1,0-1 1,0 0 0,1 0-1,-1 0 1,11-4 33,9-12 8,-1-3-4,25-32 1,-32 35-10,0 1 1,1 1 0,1 0-1,29-23 1,-41 36-25,-1 0-1,0 0 1,1 0 0,-1 0-1,1 0 1,-1 0 0,1 0-1,-1 1 1,1-1 0,0 1-1,-1-1 1,1 1 0,0 0-1,0-1 1,-1 1 0,1 0-1,0 0 1,-1 0 0,1 0-1,0 1 1,1-1-1,-1 2-1,0-1 0,-1 0 0,1 1 0,-1-1-1,1 1 1,-1-1 0,0 1 0,0 0-1,0-1 1,0 1 0,0 0 0,0 0-1,0 0 1,0 0 0,-1 0 0,1 0-1,0 4 1,10 46 19,-7-30-20,0-1 1,2 1-1,17 40 0,-22-60 0,-1-1 1,1 1-1,0 0 0,0-1 1,0 1-1,1-1 0,-1 1 0,0-1 1,1 0-1,-1 0 0,1 0 1,-1 1-1,1-1 0,-1-1 0,1 1 1,0 0-1,-1 0 0,1 0 1,0-1-1,0 1 0,2-1 1,-1 1-1,1-1 0,0 0 0,0-1 0,-1 1 0,1-1 0,0 1 0,-1-1 0,1 0 0,0 0 0,3-2 0,4-3 9,1 0-1,-2 0 0,1-1 1,-1-1-1,13-11 1,119-117 565,-142 135-569,1 0 0,0 0 1,-1 1-1,1-1 0,0 1 0,-1-1 0,1 1 0,0-1 1,0 1-1,0-1 0,0 1 0,-1 0 0,1-1 0,0 1 1,0 0-1,0 0 0,2-1 0,-3 2-4,0-1-1,1 0 0,-1 0 1,0 1-1,1-1 1,-1 0-1,0 0 0,1 1 1,-1-1-1,0 0 1,0 1-1,1-1 0,-1 1 1,0-1-1,0 0 1,0 1-1,1-1 0,-1 1 1,0-1-1,0 0 1,0 1-1,0-1 0,0 1 1,0-1-1,0 1 1,0-1-1,-5 40 70,3-30-66,-3 26 11,2-20-38,0 0 1,1 0-1,1 25 1,1-40 17,1 1 0,-1 0 0,0-1 1,0 1-1,1-1 0,-1 1 0,1-1 1,-1 1-1,1-1 0,0 0 0,0 1 0,-1-1 1,1 0-1,0 1 0,0-1 0,0 0 0,0 0 1,1 0-1,-1 0 0,0 0 0,0 0 1,1 0-1,-1 0 0,0 0 0,1-1 0,-1 1 1,1-1-1,-1 1 0,1-1 0,-1 1 0,1-1 1,0 0-1,-1 0 0,1 0 0,-1 0 1,1 0-1,-1 0 0,1 0 0,2-1 0,7 0 12,1-2 0,-1 1-1,0-1 1,14-6-1,-15 5-5,111-47 209,-121 51-212,0 0 0,0 0 0,0 0 0,0 1 1,0-1-1,0 0 0,0 0 0,0 0 0,1 1 0,-1-1 0,0 0 0,0 0 0,0 1 0,0-1 0,0 0 0,0 0 1,0 0-1,0 1 0,0-1 0,0 0 0,-1 0 0,1 1 0,0-1 0,0 0 0,0 0 0,0 0 0,0 1 0,0-1 1,0 0-1,-1 0 0,1 0 0,0 1 0,0-1 0,0 0 0,0 0 0,-1 0 0,1 0 0,0 0 0,0 1 0,-9 11 5,-14 16-1,-15 18 8,-37 58 0,72-100-13,1 0 0,0 0 0,0 1 0,0-1 0,0 1 0,1-1 0,0 1 0,-1 8 0,2-11 0,-1 0 0,1-1 0,0 1 0,0 0 0,1-1 0,-1 1 0,0-1 0,0 1 0,1 0 0,-1-1 0,1 1 0,0-1 0,-1 1 0,1-1 0,0 1 0,0-1 0,0 0 0,0 1 0,0-1 0,0 0 0,0 0 0,0 0 0,1 1 0,-1-1 0,0-1 0,1 1 0,-1 0 0,2 1 0,41 12-26,-37-12 18,1-1 1,0 2-1,-1-1 0,0 1 1,1 1-1,-1-1 0,-1 1 1,1 0-1,7 6 0,-13-9 8,-1 0 0,1 0 0,-1 0-1,1-1 1,-1 1 0,0 0 0,1 0-1,-1 0 1,0 0 0,0 0 0,0 0-1,0 0 1,0-1 0,0 1-1,0 0 1,0 0 0,0 0 0,0 0-1,0 0 1,0 0 0,-1 0 0,1 0-1,0-1 1,-1 1 0,1 0 0,-1 0-1,1 0 1,-1-1 0,1 1 0,-1 0-1,0-1 1,1 1 0,-1 0-1,0-1 1,1 1 0,-1-1 0,0 1-1,-1 0 1,-29 19 30,19-15-26,0-1 0,0 0-1,-25 4 1,31-7-1,0 0 0,0-1 1,0 0-1,0 0 0,-1 0 1,1-1-1,0 0 0,0 0 1,0 0-1,-6-3 0,11 4-2,0 0-1,1-1 1,-1 1-1,1-1 0,-1 1 1,1-1-1,-1 1 1,1-1-1,-1 1 1,1-1-1,-1 1 1,1-1-1,0 0 1,-1 1-1,1-1 1,0 0-1,-1 1 1,1-1-1,0 0 1,0 1-1,0-1 1,0 0-1,0 1 0,0-1 1,0 0-1,0 0 1,0 1-1,0-1 1,0 0-1,0 1 1,0-1-1,0 0 1,1 1-1,-1-1 1,0 0-1,1 1 1,-1-1-1,0 0 1,1 1-1,-1-1 1,1 1-1,-1-1 1,1 0-1,23-27 4,-24 28-4,43-39 45,75-52 0,-41 33-23,-36 26-8,-1-2 0,-2-2 0,-2-2 0,52-68 0,-79 95-4,-2-1-1,0 1 1,0-1 0,-1 0 0,-1 0-1,0-1 1,0 0 0,2-14 0,-7 26-10,0 0 1,1 0-1,-1 0 0,0 0 1,0 0-1,0 0 1,0 0-1,-1 0 0,1 0 1,0 0-1,0 0 1,0 0-1,-1 0 0,1 0 1,-1 0-1,1 0 1,-1-2-1,0 3 0,1 0 1,-1-1-1,1 1 1,-1-1-1,0 1 0,1 0 1,-1-1-1,1 1 1,-1 0-1,0 0 0,1-1 1,-1 1-1,0 0 1,1 0-1,-1 0 0,1 0 1,-1 0-1,0 0 1,1 0-1,-2 0 0,-1 1 1,1-1 0,0 1 0,-1 0-1,1 0 1,0 0 0,-1 0-1,1 0 1,0 0 0,0 1-1,0-1 1,0 1 0,0 0-1,-1 1 1,-1 1-3,1 0-1,0 0 1,1 0 0,-1 0 0,1 0-1,-1 1 1,1-1 0,1 1-1,-1-1 1,1 1 0,0 0-1,0-1 1,0 1 0,0 0-1,1 0 1,0 0 0,0 0 0,0 0-1,1 0 1,-1-1 0,1 1-1,0 0 1,1 0 0,-1-1-1,1 1 1,2 4 0,0-3-1,-1-1 0,0 0 0,1 0 0,0 0-1,0 0 1,0-1 0,1 1 0,0-1 0,-1 0 0,1-1 0,1 1 0,-1-1 0,0 0 0,1 0 0,0-1 0,0 1 0,0-1 0,0-1 0,0 1-1,8 0 1,5 0 11,-1-2 0,1 0 0,0-1 0,0-1 0,-1 0 0,31-9 0,-3-3 39,62-28 0,-84 27 6,-17 12-10,-20 18-27,-13 13-3,16-19-26,1 1 0,0 0 0,0 1 0,1 0 1,0 0-1,1 1 0,0 0 0,-8 21 0,14-31 9,0 0 0,1 0 0,-1 0-1,1 0 1,-1 0 0,1 0 0,0 0 0,0 1-1,0-1 1,0 0 0,0 0 0,1 0 0,-1 0-1,1 0 1,0 3 0,0-4 3,-1 0 1,1-1 0,0 1-1,0 0 1,-1 0-1,1-1 1,0 1-1,0-1 1,0 1-1,0 0 1,0-1-1,0 0 1,0 1 0,0-1-1,0 0 1,0 1-1,0-1 1,0 0-1,0 0 1,0 0-1,0 0 1,0 0-1,0 0 1,0 0 0,1 0-1,-1-1 1,0 1-1,0 0 1,0 0-1,0-1 1,0 1-1,0-1 1,1 0-1,3-1 4,0-1 0,1 0 0,-1 0-1,0-1 1,0 1 0,-1-1 0,1 0-1,-1-1 1,0 1 0,7-9 0,3-7 23,15-29 0,5-14 50,-4-2 0,-2-1 0,-3-1-1,-4-1 1,-2-2 0,16-116 0,-34 179-68,0 3-1,0 1-1,0-1 1,-1 0-1,0 1 1,1-1-1,-1 0 1,-1 0-1,1 1 1,0-1-1,-1 0 1,-2-6-1,3 10-5,0 0-1,-1 0 1,1 0-1,0 0 1,0 0-1,-1 0 1,1 0-1,0 0 0,0 0 1,-1 0-1,1 0 1,0 0-1,-1 0 1,1 0-1,0 0 1,0 0-1,-1 0 0,1 0 1,0 0-1,0 0 1,-1 0-1,1 0 1,0 1-1,0-1 1,0 0-1,-1 0 0,1 0 1,0 0-1,0 1 1,0-1-1,-1 0 1,1 0-1,0 1 1,0-1-1,0 0 0,-7 8-6,1 1 0,1-1 0,0 1-1,0 0 1,0 1 0,1-1 0,-4 14 0,-1 1-26,-4 14-30,1 0-1,2 1 1,-9 68-1,2 124-215,4-29-593,12-196 741,0 0 0,0 0 0,0-1 0,-1 1 0,-3 8-1,-4 0-3801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13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12552,'0'0'0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15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55 8032,'0'0'5025,"-13"-6"-4532,5 3-415,4 0-31,-1 1 0,0 0 1,1 0-1,-1 0 0,0 0 1,0 1-1,0 0 0,0 0 1,-1 0-1,1 1 1,0 0-1,0 0 0,0 0 1,-1 0-1,1 1 0,0 0 1,0 0-1,-7 3 1,-8 4 203,1 0 0,0 2 1,0 0-1,1 1 1,-31 25-1,41-29-126,0 0 0,1 0-1,-1 1 1,2 0 0,-1 0 0,1 1 0,0 0 0,1 0-1,0 1 1,0-1 0,1 1 0,1 0 0,-5 17-1,7-24-57,1 0-1,-1 0 0,1 0 0,-1 0 1,1 0-1,0 0 0,0 0 0,1 0 1,-1 0-1,1 0 0,-1 0 0,1 0 1,0 0-1,0-1 0,0 1 0,1 0 0,-1 0 1,1-1-1,-1 1 0,1-1 0,0 1 1,0-1-1,0 0 0,0 0 0,0 0 1,5 3-1,-4-3-12,0-1 1,1 1-1,-1-1 0,1 0 1,-1 0-1,1 0 1,0 0-1,-1-1 0,1 0 1,0 1-1,-1-1 0,1-1 1,0 1-1,-1 0 1,1-1-1,0 0 0,-1 0 1,1 0-1,-1 0 1,7-4-1,5-3 78,0-1 0,-1 0 0,-1-1 0,24-23 0,-10 7 137,25-35 1,-37 43-122,-6 8 79,-2 1 1,14-22-1,-24 51 152,-115 452 172,105-419-456,-30 77 0,34-107-36,-2-1 0,0-1 0,-1 0 0,-1-1 0,-29 35 0,12-26 92,28-28-124,0 1 0,0 0 0,0-1 0,0 0 0,-1 1 0,1-1 0,-1 0 0,1 0 0,-1 0 0,1-1 0,-1 1 0,-3 0 0,5-1-14,0-1-1,0 1 1,0 0 0,0-1-1,1 1 1,-1-1-1,0 1 1,0-1 0,1 1-1,-1-1 1,0 1-1,1-1 1,-1 0-1,1 1 1,-1-1 0,1 0-1,-1 0 1,1 1-1,-1-1 1,1 0 0,0 0-1,-1 0 1,1 0-1,0 1 1,0-1-1,-1 0 1,1 0 0,0 0-1,0 0 1,0 0-1,0 0 1,0 1 0,1-3-1,-2-2 24,0-11 36,0-1 0,1 0 0,1 1 0,1-1 0,0 1 0,1-1 0,5-17 0,-4 22-23,1-1 0,-1 1 1,2 0-1,0 0 0,0 1 0,1-1 1,1 1-1,0 1 0,13-15 0,9-2 80,0 2 0,1 1 0,45-26 0,108-48 171,-103 57-211,23-12 15,117-65 102,-183 95-159,-1-2 0,-1-2 0,51-48 0,-79 68-27,-7 5 0,1 1-1,0 0 1,-1-1-1,1 1 1,-1-1-1,1 0 1,-1 0-1,0 1 1,0-1-1,2-3 0,-28 11 180,5 0-177,0 1 1,1 1-1,-1 1 1,2 1-1,-1 0 0,-26 20 1,32-20-3,2 0-1,-1 1 1,1 0 0,1 1 0,0 0 0,0 1 0,2-1 0,-1 2 0,-10 24 0,18-36-16,0 0 0,0-1 0,0 1 1,1 0-1,-1 0 0,0 0 0,1 0 0,0 0 0,0 0 0,-1 0 0,1 0 0,0 0 1,1 0-1,-1 0 0,0 0 0,1 0 0,-1 0 0,1 0 0,-1 0 0,1 0 0,0 0 0,0 0 1,0 0-1,0-1 0,0 1 0,0 0 0,0-1 0,3 3 0,-1-2 2,1 1 0,-1-1 0,1 0-1,-1 0 1,1 0 0,0-1 0,0 1-1,0-1 1,0 0 0,0 0 0,0 0 0,0-1-1,5 1 1,4-1 12,0-1-1,0 0 1,0-1-1,0 0 0,-1-1 1,1 0-1,-1-1 1,0-1-1,0 0 1,0 0-1,-1-1 1,0 0-1,0-1 1,0-1-1,-1 0 1,0 0-1,0-1 1,-1 0-1,13-17 0,-1 0 67,1 1-1,45-39 0,-67 64-80,0-1 0,1 1 0,-1-1 0,1 1 0,-1-1 1,0 1-1,1-1 0,-1 1 0,1 0 0,-1-1 0,1 1 0,-1 0 1,1 0-1,-1-1 0,1 1 0,0 0 0,-1 0 0,1 0 0,-1-1 1,1 1-1,-1 0 0,1 0 0,0 0 0,-1 0 0,1 0 0,-1 0 1,1 0-1,0 1 0,-1-1 0,1 0 0,2 17 110,-2-6-106,1 23 24,-1-7-3,10 46 0,-10-65-26,1-1 1,0 0-1,1 1 1,0-1-1,0 0 1,0 0 0,1-1-1,0 1 1,0-1-1,11 12 1,-13-17-1,0 1 1,1-1 0,-1 1-1,1-1 1,-1 0-1,1 0 1,-1 0-1,1 0 1,0 0 0,0-1-1,-1 1 1,1-1-1,0 0 1,0 0 0,0 0-1,-1 0 1,1 0-1,0-1 1,0 1 0,0-1-1,-1 0 1,1 1-1,0-1 1,-1-1-1,5-1 1,3-2 14,1-1-1,0 0 1,-1 0 0,15-14-1,7-10 87,-1-3 0,-2 0-1,38-56 1,-38 48 77,32-63 0,-51 90-23,-13 35-101,0-7-54,-50 233 23,48-231-43,-1 0 0,-16 30 1,8-18-2,14-27 18,0 0-1,-1 1 1,1-1-1,-1 0 1,1 0-1,-1 0 1,1 0-1,-1 0 1,0 0-1,0 0 1,0 0-1,1 0 1,-1 0 0,0 0-1,0 0 1,0-1-1,0 1 1,0 0-1,0-1 1,-1 1-1,1 0 1,0-1-1,0 0 1,0 1-1,0-1 1,-1 0 0,1 1-1,0-1 1,0 0-1,-1 0 1,1 0-1,0 0 1,0 0-1,-1-1 1,1 1-1,0 0 1,-2-1-1,1 0 3,0 0-1,0-1 1,0 1-1,1 0 1,-1-1-1,0 0 1,1 1 0,-1-1-1,1 0 1,-1 0-1,1 0 1,0 0-1,0 0 1,0 0-1,0 0 1,0 0-1,0 0 1,1 0-1,-1-3 1,0-1 7,0 1 1,0 0 0,0-1-1,1 0 1,0 1-1,0-1 1,2-6 0,-1 9-1,-1 1 0,1 0 0,0-1 0,0 1-1,0 0 1,1 0 0,-1 0 0,0 0 0,1 0 0,0 0 0,-1 0 0,1 1 0,0-1 0,0 0 0,0 1 0,0 0 0,0-1 0,0 1 0,3-1 0,1-1 2,1 1 0,-1-1 0,1 2-1,0-1 1,-1 1 0,1 0 0,0 0 0,11 0 0,57 8 54,-53-4-45,0-1 40,0 2 0,1 1 0,-2 1 1,1 1-1,32 14 0,-42-15-480,0 1 1,-1-1-1,0 2 0,0-1 1,0 2-1,-1-1 0,0 2 1,-1-1-1,0 1 1,9 13-1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0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1 424 5824,'0'0'8009,"14"-13"-7689,6-5-208,90-84 792,-60 52-270,-17 18 10,-2-1-1,33-44 1,-58 69-454,-5 6-137,0 1 1,0 0 0,0 0 0,0 0 0,-1-1 0,1 1-1,0 0 1,-1-1 0,1 1 0,0-1 0,-1 1-1,0-1 1,1 1 0,-1-1 0,0-2 0,1 1 232,1-1 153,-5 7-59,-1 3-294,0 0 0,0 0-1,1 0 1,0 1 0,0-1 0,1 1-1,-1 0 1,2 0 0,-3 10 0,4-13-60,-1 0 0,1 0 1,0 0-1,0 0 0,0 0 1,1 0-1,-1 0 0,1 0 0,0 0 1,0 0-1,0 0 0,1 0 1,0-1-1,-1 1 0,1-1 0,0 1 1,1-1-1,2 4 0,0-2 16,0 0 0,0 0 0,0-1 0,0 1-1,1-1 1,11 6 0,-14-9-25,1 1 0,0-1 0,-1 0 0,1 0-1,0 0 1,0-1 0,0 1 0,0-1 0,0 0 0,0 0 0,0 0 0,0-1 0,6-1 0,4-1 54,1-2 1,-1 0 0,0 0-1,-1-2 1,1 1 0,-1-2-1,-1 0 1,1 0 0,17-17-1,-11 7 107,-1 0-1,-1-1 0,-1-1 0,25-40 0,-39 56-148,0 1 18,0-1 1,0 1-1,0-1 0,1 1 0,-1 0 0,1 0 0,0 0 0,6-5 1,-6 7 5,-3 1-50,0-1 0,0 1 0,0 0-1,0 0 1,0 0 0,0 0 0,1 0-1,-1 0 1,0 0 0,0 0 0,0 0-1,0 0 1,0-1 0,0 1-1,1 0 1,-1 0 0,0 0 0,0 0-1,0 0 1,0 0 0,0 0 0,1 0-1,-1 0 1,0 0 0,0 0-1,0 0 1,0 0 0,0 0 0,1 1-1,-1-1 1,0 0 0,0 0 0,0 0-1,0 0 1,0 0 0,1 0 0,-1 0-1,0 0 1,0 0 0,0 0-1,0 1 1,0-1 0,0 0 0,0 0-1,0 0 1,0 0 0,0 0 0,1 0-1,-1 1 1,0-1 0,0 0 0,0 0-1,0 0 1,0 0 0,0 0-1,0 1 1,0-1 0,0 0 0,0 0-1,0 0 1,0 0 0,0 0 0,0 1-1,0-1 1,-1 0 0,4 6 11,4 16-7,-1 1 1,-1 0 0,-1 0-1,-1 0 1,0 33-1,-2-36-6,0-11 4,-1 1-1,0-1 1,0 0-1,-1 0 0,0 0 1,-1 0-1,0 0 1,0 0-1,-1 0 1,0-1-1,-6 13 1,9-21-2,0 1 0,-1 0 0,1-1 0,-1 1 0,1-1 0,-1 1 0,1-1 0,-1 1 0,0-1 0,1 1 0,-1-1 0,0 1 0,1-1 0,-1 0 0,0 1 0,1-1 0,-1 0 0,0 0 1,0 1-1,1-1 0,-1 0 0,0 0 0,0 0 0,1 0 0,-2 0 0,0-1 9,0 1 0,0-1 0,1 1 1,-1-1-1,0 0 0,1 0 0,-1 0 0,1 0 0,-1 0 1,-1-2-1,-2-2 26,1 1 0,-1-1 0,2 0 0,-1 0 0,-4-7 0,5 5 14,0 1 0,0-1 0,1 0 0,-1 0 0,1 0 0,1 0 0,-2-9 0,4 15-44,-1 0 0,0 0 1,1 0-1,-1 0 0,0 1 0,1-1 0,-1 0 1,1 0-1,0 0 0,-1 1 0,1-1 1,-1 0-1,1 1 0,0-1 0,0 1 0,-1-1 1,1 1-1,0-1 0,0 1 0,0-1 1,0 1-1,-1 0 0,1-1 0,0 1 0,0 0 1,0 0-1,0 0 0,0-1 0,2 1 1,29-1 91,9 5-30,66 16 1,-97-18-67,-2 0 13,1 0 0,0 1 0,-1 0 0,0 1 0,0 0 0,0 0 1,12 9-1,-17-11-226,0 0 0,0 0 1,0 1-1,0-1 0,-1 1 0,1 0 1,-1 0-1,0 0 0,0 0 1,0 0-1,0 1 0,0-1 1,-1 0-1,0 1 0,1 0 0,-1-1 1,-1 1-1,1 0 0,0 5 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0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13672,'0'0'672,"73"55"-816,-27-27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4.45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934 0 11152,'0'0'2777,"-9"16"-1834,-136 215 1628,-64 63-535,-49 72 35,-20-20 664,252-320-2230,17-18-162,14-14 117,58-65-623,-41 48-2929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1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6632,'0'0'5390,"11"2"-4940,1 0-269,0 0 0,-1-1-1,1-1 1,0 0 0,0 0 0,21-5 0,-25 3-23,1 0 0,0-1 0,-1 0 0,0-1-1,0 0 1,0 0 0,0-1 0,7-5 0,-13 8-117,0 1 0,-1-1 0,1 1 0,0-1 0,-1 0 0,1 1 0,-1-1 1,0 0-1,0 0 0,0 0 0,0 0 0,0 0 0,0 0 0,0 0 0,-1 0 0,1-1 0,-1 1 1,1 0-1,-1 0 0,0-1 0,0 1 0,0 0 0,0 0 0,0-1 0,-1 1 0,1 0 0,0 0 1,-1 0-1,0-1 0,0 1 0,0 0 0,0 0 0,0 0 0,0 0 0,0 0 0,-3-2 0,3 2-7,0 0-1,0 0 0,-1 1 0,1-1 0,-1 1 0,1-1 0,-1 1 1,0 0-1,1-1 0,-1 1 0,0 0 0,0 0 0,0 0 0,0 1 0,0-1 1,0 0-1,0 1 0,0-1 0,0 1 0,0-1 0,0 1 0,0 0 1,0 0-1,0 0 0,-1 0 0,1 1 0,0-1 0,0 1 0,0-1 1,0 1-1,0-1 0,0 1 0,0 0 0,0 0 0,1 0 0,-1 0 0,0 1 1,0-1-1,1 0 0,-3 3 0,0 0 26,0-1 0,0 1 0,0 0 0,1 0 0,0 1 1,-1-1-1,2 1 0,-1-1 0,0 1 0,1 0 0,0 0 0,0 0 0,1 0 0,-1 1 0,0 6 0,2-8-27,-1-1-1,1 1 1,0 0 0,1-1-1,-1 1 1,0-1-1,1 1 1,0 0-1,0-1 1,0 0-1,0 1 1,1-1-1,-1 1 1,1-1 0,0 0-1,0 0 1,0 0-1,0 0 1,0-1-1,1 1 1,-1 0-1,1-1 1,0 0-1,0 1 1,0-1-1,0 0 1,0-1 0,6 3-1,1 2 29,1-2-1,0 0 1,0 0-1,1-1 1,-1-1-1,1 1 1,0-2-1,-1 0 1,19 0-1,-12-3 18,0 0 0,0-1 0,0 0-1,-1-2 1,27-9 0,6-9 175,-1-2 1,-1-2-1,46-34 1,-92 60-242,27-23 190,-24 20-128,-1-1-1,1 1 1,1 0 0,-1 0 0,1 0 0,-1 1 0,1 0 0,0 0 0,11-3 0,-16 6-54,0 0 0,0 0 0,0 0 0,0 1 1,-1-1-1,1 0 0,0 1 0,0-1 0,0 1 1,0-1-1,0 1 0,-1 0 0,1-1 0,0 1 1,0 0-1,-1-1 0,1 1 0,-1 0 0,1 0 1,-1-1-1,1 1 0,-1 0 0,1 0 0,-1 0 1,0 0-1,1 0 0,-1 0 0,0 0 0,1 1 1,7 37 60,-6-29-20,1 7-7,1 0 0,0-1 0,1 1 0,1-2 1,0 1-1,1 0 0,1-1 0,1 0 0,11 15 1,-15-23-16,1-1 1,0 0 0,0 0 0,0 0 0,1-1 0,-1 0 0,1 0-1,0-1 1,1 0 0,-1 0 0,1 0 0,0-1 0,0-1-1,0 1 1,0-1 0,0 0 0,0-1 0,1 0 0,-1-1 0,0 1-1,16-3 1,28-4 495,-33 1-469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1.9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834 0 12160,'0'0'680,"-13"6"-383,-100 40 320,-168 80 1343,176-57-909,26-15-414,38-29-549,-84 51 854,49-32-3120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6.1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151 764 5720,'0'0'7062,"-1"10"-6563,-9 59 387,-19 70-1,-29 78 1395,46-174-1685,9-31-341,2-9-128,1 0 0,-1 0 0,0 0 1,0 0-1,0 0 0,0 0 0,0 0 0,0-1 1,-1 1-1,0 0 0,1-1 0,-1 1 1,0-1-1,-3 3 0,4-9 55,-1 1 0,1-1 1,0 1-1,0-1 0,0 1 0,1-1 0,-1 0 1,1-5-1,-7-74 540,7-159 0,2 212-605,2 1 0,1-1 0,1 1 0,1 0 0,2 0 0,1 1 0,1 0 0,29-50 0,-34 68-96,0 1 1,1 1-1,0 0 0,1-1 0,0 2 0,0-1 1,0 1-1,1 1 0,0 0 0,1 0 0,-1 0 1,1 1-1,0 1 0,0 0 0,21-5 0,-22 6-8,0 2-1,1 0 0,-1 0 1,1 0-1,-1 1 0,1 1 1,-1 0-1,1 0 0,-1 1 1,1 0-1,-1 0 0,0 1 1,0 0-1,0 1 1,-1 0-1,1 1 0,-1-1 1,11 9-1,-13-9-3,-1 1 1,1-1-1,-1 1 1,0 0-1,-1 1 1,1-1-1,-1 1 1,0 0-1,0 0 1,-1 0-1,4 10 1,-5-13-4,-2 1 0,1 0 1,0-1-1,-1 1 0,1 0 1,-1 0-1,0 0 0,-1-1 1,1 1-1,0 0 0,-1 0 0,0-1 1,0 1-1,0-1 0,-1 1 1,1-1-1,-1 1 0,0-1 1,1 0-1,-2 1 0,1-1 1,-5 5-1,-2 2 22,0-1 0,-1 0 0,0-1 0,-1 0 0,1 0-1,-1-1 1,-1-1 0,1 0 0,-17 6 0,-10 3 333,59-18-300,39-12-1,-1-1-26,288-41 129,-316 55-142,-22 2 8,-1 0 1,0-1-1,13-2 0,-21 3-27,1 0 1,-1-1-1,1 1 1,-1 0-1,1 1 1,-1-1-1,1 0 1,-1 0-1,1 0 1,-1 0-1,1 0 1,-1 0-1,0 0 1,1 1-1,-1-1 1,1 0-1,-1 0 1,1 1-1,-1-1 1,0 0-1,1 1 1,-1-1-1,0 0 0,1 1 1,-1-1-1,0 1 1,0-1-1,1 0 1,-1 1-1,0-1 1,0 1-1,0-1 1,0 1-1,1-1 1,-1 0-1,0 1 1,0-1-1,0 1 1,0-1-1,0 1 1,0-1-1,0 1 1,0-1-1,0 1 1,-1-1-1,1 1 1,0-1-1,0 1 1,-5 28 32,4-27-25,-8 23 20,7-21-24,0 0 1,0 1-1,1-1 0,-1 0 0,1 0 0,0 1 0,0-1 0,0 1 1,1-1-1,0 1 0,0-1 0,0 1 0,1 7 0,0-12-4,-1 1 0,1-1 0,-1 0 0,1 1 0,-1-1 0,1 0 0,-1 0 0,1 1 0,-1-1 0,1 0 0,0 0 0,-1 0 0,1 1 1,-1-1-1,1 0 0,0 0 0,-1 0 0,1 0 0,-1 0 0,1 0 0,0 0 0,-1-1 0,1 1 0,-1 0 0,1 0 0,0 0 0,-1-1 0,1 1 0,-1 0 0,1 0 0,-1-1 0,1 1 0,-1-1 0,1 0 0,21-12 42,-19 10-35,0 0 0,1 1 0,-1-1 0,-1 0 0,1 0 0,0-1 0,-1 1 0,1-1 0,-1 1 0,0-1 0,-1 0 0,1 1 0,0-1 0,-1 0 0,0 0 0,0 0 0,0 0 0,-1-1 0,1 1 0,-1 0 0,0 0 0,0 0 0,0 0 0,-1-1 0,-1-6 0,-2-2 27,0 0 0,-1 0 0,0 1-1,-1-1 1,0 1 0,-13-18 0,9 18 27,3 0 99,7 12-157,1-1 1,-1 0-1,1 0 1,-1 1-1,1-1 1,0 1-1,-1-1 1,1 0-1,0 1 0,-1-1 1,1 1-1,0 0 1,0-1-1,0 1 1,-1-1-1,1 1 1,0 0-1,0 0 0,1-1 1,20-6 47,-9 2-28,1 1 0,24-5 0,-15 5-38,1 2 0,-1 1 0,0 1 0,0 1 0,1 1 0,-1 1 0,0 1 0,31 10 1,-49-13 8,0 1 1,0 0 0,0 0 0,-1 1-1,1 0 1,-1-1 0,1 2 0,-1-1 0,0 0-1,0 1 1,0 0 0,-1-1 0,1 2 0,-1-1-1,0 0 1,0 1 0,-1-1 0,1 1 0,-1 0-1,0 0 1,0 0 0,0 0 0,-1 0-1,0 0 1,0 0 0,0 1 0,-1-1 0,0 0-1,0 1 1,0-1 0,0 0 0,-1 0 0,0 1-1,0-1 1,-1 0 0,1 0 0,-4 7 0,5-12 6,0 1 1,-1-1 0,1 0 0,0 1 0,0-1 0,-1 1-1,1-1 1,0 1 0,0-1 0,0 1 0,0-1 0,0 1 0,0-1-1,0 1 1,0 0 0,0-1 0,0 1 0,0-1 0,0 1 0,0-1-1,1 1 1,-1-1 0,0 1 0,11-2 36,17-19-3,-23 17-26,31-25 51,-22 17-37,0 0 0,0 1-1,1 1 1,20-10 0,-33 18-26,0 0 0,1 1 0,-1-1 0,0 1 0,0 0 1,1-1-1,-1 1 0,0 0 0,1 0 0,-1 1 0,0-1 0,0 0 0,1 1 0,-1 0 1,0-1-1,0 1 0,0 0 0,0 0 0,0 0 0,0 0 0,0 0 0,0 1 0,0-1 1,0 1-1,-1-1 0,1 1 0,0-1 0,-1 1 0,0 0 0,1 0 0,0 2 0,6 9 8,0-1-1,-1 2 0,9 24 0,-8-18 44,-6-17-43,0 1 0,0-1 0,0 0 0,0 0 0,0 0 0,1 0 0,-1 0 0,1-1 0,0 1 0,0-1-1,0 1 1,0-1 0,0 0 0,0 0 0,1 0 0,-1-1 0,0 1 0,1-1 0,6 2 0,4-1 35,0 0 1,0-1 0,27 0-1,-26-1 34,-10-1-25,0 1 0,0-1 0,0 0 0,0-1 0,0 1-1,0-1 1,0 0 0,6-3 0,39-26-60,-34 21 44,1-1-3,0 0-1,-1-1 0,0-1 0,18-18 0,-30 27-15,0-1 1,-1 0-1,1 0 1,-1 0-1,0 0 1,0 0-1,-1-1 1,3-7-1,-4 9-3,0 1-1,-1-1 0,1 0 1,-1 0-1,0 0 0,0 1 1,0-1-1,0 0 0,-1 0 1,0 1-1,1-1 0,-1 0 1,-1 1-1,-1-6 0,1 7-7,1 0-1,0 0 1,0 1-1,-1-1 0,1 1 1,-1-1-1,1 1 0,-1 0 1,0-1-1,0 1 0,1 0 1,-1 0-1,0 0 0,0 1 1,0-1-1,0 0 1,0 1-1,0-1 0,0 1 1,0-1-1,0 1 0,-1 0 1,1 0-1,0 0 0,0 0 1,0 1-1,0-1 0,0 0 1,-2 2-1,-8 0-6,1 1 0,0 0 0,-20 10-1,22-9-5,0 0-1,0 1 0,0 1 1,1 0-1,-1 0 0,1 0 1,1 1-1,-1 0 0,1 1 1,-7 9-1,12-14 4,0 0 0,0 0 0,0 1 1,0 0-1,1-1 0,-1 1 0,1 0 0,0 0 0,0-1 1,0 1-1,1 0 0,-1 0 0,1 0 0,0 0 0,0 0 0,1 0 1,-1 0-1,1 0 0,-1 0 0,1 0 0,1-1 0,-1 1 1,0 0-1,1-1 0,0 1 0,0-1 0,0 1 0,5 5 0,-4-5 4,2 0 0,-1 0 0,0-1 0,1 1 0,-1-1-1,1 0 1,0 0 0,0-1 0,0 0 0,0 1-1,1-2 1,-1 1 0,0-1 0,1 1 0,-1-1-1,1-1 1,0 1 0,10-1 0,3-1-5,-1 0 1,1-2 0,-1 0-1,27-7 1,-35 7 7,36-10 67,-1-1 0,83-39 0,-126 52-64,-1 0 0,1 0-1,-1 1 1,1-1-1,-1 0 1,1 1-1,0-1 1,-1 1-1,1-1 1,3 1-1,-5 0-2,1 1 0,-1-1 0,0 0-1,1 1 1,-1-1 0,1 1-1,-1-1 1,0 1 0,1-1-1,-1 1 1,0-1 0,1 1-1,-1 0 1,0-1 0,0 1-1,0-1 1,0 1 0,1 0-1,-1-1 1,0 1 0,0-1-1,0 1 1,0 0 0,0-1-1,0 1 1,-1 0 0,1-1-1,0 1 1,0-1 0,0 1-1,-1 0 1,1 0 0,-3 11 10,2-11-11,1 0 0,0 0 1,0 0-1,-1 0 0,1 0 0,0 0 0,0 0 0,0 0 1,0 0-1,0 0 0,0-1 0,0 1 0,0 0 0,1 2 1,-1-3-1,1 0 0,0 0 0,0 1-1,0-1 1,0 0 0,0 0 0,0 0 0,-1 0 0,1 0 0,0 0 0,0 0 0,0-1 0,0 1 0,0 0 0,0 0 0,-1-1 0,1 1 0,0 0 0,0-1 0,0 1 0,-1-1 0,2 0 0,22-11 7,-12 6 19,0 1 0,1-1 0,21-4 0,-32 10-27,-1 0 1,1 0 0,-1 0 0,1 0-1,-1 0 1,0 1 0,1-1-1,-1 0 1,1 1 0,-1 0-1,0-1 1,1 1 0,-1 0-1,0-1 1,0 1 0,1 0-1,-1 0 1,0 0 0,0 0-1,0 0 1,1 2 0,23 33-53,-15-22 35,-7-10 18,0 1-1,1-1 0,-1 0 0,1 0 1,0 0-1,0-1 0,1 1 0,-1-1 1,1 0-1,-1 0 0,1-1 0,0 1 1,0-1-1,0 0 0,1 0 0,-1-1 1,0 0-1,1 0 0,-1 0 0,1 0 1,-1-1-1,1 0 0,-1 0 0,1 0 1,-1-1-1,1 0 0,-1 0 0,0-1 1,6-1-1,9-4 23,0 0 0,-1-2-1,0 0 1,0-1 0,-1-1 0,-1 0 0,1-2 0,16-16 0,-15 10 11,-1-1 1,0 0 0,-2-2-1,0 0 1,23-46-1,-3-5 49,-3-1 0,-3-2-1,-4-1 1,26-130-1,-51 204-82,0 0 0,-1-1-1,1 1 1,-1 0-1,0-1 1,0 1 0,-1 0-1,1 0 1,-1-4-1,1 6 1,0 1 0,-1 0 0,1 0 0,0-1 0,0 1-1,0 0 1,0 0 0,0-1 0,-1 1 0,1 0 0,0 0-1,0-1 1,-1 1 0,1 0 0,0 0 0,0 0 0,-1-1-1,1 1 1,0 0 0,0 0 0,-1 0 0,1 0 0,0 0 0,-1 0-1,1 0 1,0 0 0,0 0 0,-1 0 0,1-1 0,0 2-1,-1-1 1,0 0 0,0 0-1,0 1-1,-1-1 1,1 1-1,0 0 0,-1 0 1,1 0-1,0 0 1,0 0-1,-1 0 1,1 0-1,-1 1 1,-11 16-35,0 0 0,2 1 0,0 1 1,1-1-1,0 2 0,-9 32 0,6-8-27,2 0-1,2 0 0,2 1 0,-1 51 0,7-84 44,1 0 0,1 0 0,0 0 0,1 0 0,0 0-1,1 0 1,0 0 0,7 15 0,-8-26 22,-1 1 1,1-1-1,-1 1 0,1-1 1,0 0-1,-1 0 0,1 0 1,0 0-1,1 0 0,-1 0 1,0 0-1,0-1 1,1 1-1,-1-1 0,1 0 1,0 1-1,-1-1 0,1 0 1,0-1-1,-1 1 0,1 0 1,0-1-1,0 0 1,0 1-1,0-1 0,-1 0 1,1-1-1,6 0 0,0 0 18,0-1-1,0 0 0,0-1 0,0 0 0,0 0 1,-1-1-1,13-7 0,-1-2 12,-13 8-1,1 0 1,-1 1-1,1-1 0,0 2 0,0-1 1,13-3-1,-20 8-27,0-1-1,0 1 1,-1-1 0,1 1 0,0 0-1,0-1 1,0 1 0,0 0-1,-1 0 1,1-1 0,0 1 0,-1 0-1,1 0 1,0 0 0,-1 0 0,1 2-1,10 18 4,-9-14 8,1-1-1,0 0 0,1 0 0,-1 0 0,1 0 1,5 6-1,-6-9-6,-1-1-1,1 0 1,0 0 0,-1 0 0,1 0-1,0 0 1,0 0 0,0-1 0,1 0 0,-1 1-1,0-1 1,0-1 0,1 1 0,6 1-1,4-2 7,1 1 0,-1-2 0,0 0 0,1-1 0,-1 0-1,20-6 1,83-33 13,-112 39-25,15-5 18,-1-1-1,0-1 0,28-19 1,-28 16 23,-12 7-17,-11 8-9,-27 17 23,1 2 0,-41 38 0,56-47-24,13-12-12,-1 1-1,1 0 1,-1 0 0,1 0-1,0 1 1,0-1 0,0 0-1,0 1 1,0-1 0,0 1 0,1 0-1,-1-1 1,0 5 0,2-6-2,0-1 1,0 1-1,0-1 1,0 0-1,0 1 1,0-1 0,0 0-1,1 1 1,-1-1-1,0 0 1,0 1-1,0-1 1,1 0-1,-1 1 1,0-1-1,1 0 1,-1 0-1,0 1 1,1-1 0,-1 0-1,0 0 1,1 1-1,-1-1 1,0 0-1,1 0 1,-1 0-1,0 0 1,1 0-1,-1 0 1,1 0-1,-1 0 1,0 0 0,1 0-1,-1 0 1,0 0-1,1 0 1,-1 0-1,1 0 1,-1 0-1,1 0 1,20-3 29,-18 2-26,8-1 10,-1-2 0,0 1 0,0-1 0,0-1 0,-1 1 0,1-2 0,15-11-1,16-9 77,-38 25-79,0-1 1,-1 0-1,1 1 1,0 0-1,0 0 0,0 0 1,0 0-1,0 0 1,5 0-1,-7 1-9,1 0 0,-1 1 0,0-1 0,1 1 0,-1-1 0,0 1 0,1 0 0,-1-1 0,0 1 0,0 0 0,0 0 0,0 0 0,0 0 0,0 0 0,0 0 0,0 0 0,0 0 0,-1 0 0,1 1-1,0-1 1,-1 0 0,1 0 0,0 2 0,5 9 1,0 0 0,1-1-1,0 1 1,10 9-1,-15-18 0,1 0-1,-1 0 0,1-1 1,0 1-1,0-1 1,0 0-1,0 0 1,0 0-1,1 0 1,-1-1-1,0 1 0,1-1 1,0 0-1,-1 0 1,1 0-1,-1 0 1,1-1-1,7 1 0,1-2 8,0-1-1,-1 0 0,1-1 0,-1 0 1,0-1-1,0 0 0,0 0 0,0-1 0,-1-1 1,0 0-1,0 0 0,-1-1 0,14-12 0,-8 5 9,-1 0 0,-1-1-1,0-1 1,-1 0 0,-1 0-1,0-1 1,9-22-1,-2-2 30,-1-1 0,-2-1 0,-3 0 0,-1-1 0,-2 0 0,6-77 0,-15 77 0,0 41-42,0 0-1,-1 0 1,1 0-1,-1 0 1,0 0-1,1 0 0,-1 0 1,-1 0-1,1 0 1,0 1-1,-3-5 1,3 6-4,0 1 1,0-1 0,1 1 0,-1-1 0,0 1-1,0-1 1,0 1 0,0 0 0,0-1-1,0 1 1,0 0 0,0 0 0,0 0 0,0-1-1,0 1 1,0 0 0,0 0 0,0 1-1,0-1 1,0 0 0,0 0 0,0 0-1,0 1 1,0-1 0,1 0 0,-1 1 0,0-1-1,0 1 1,0-1 0,0 1 0,0 0-1,1-1 1,-1 1 0,-1 1 0,-2 2-1,-1 0 1,1 0 0,0 0 0,-5 9-1,0 2-8,1 0 0,0 0 0,1 1 1,1 0-1,0 0 0,2 0 0,-1 1 0,2 0 0,0 0 0,2 0 0,-1 18 0,3-1-24,1-1 0,1 1 0,2-1 1,15 54-1,-16-76 27,-1 0 1,2-1-1,-1 0 1,1 1 0,1-2-1,0 1 1,0-1-1,1 0 1,0 0-1,0 0 1,1-1-1,0-1 1,1 1 0,14 9-1,4 5-537,-18-12-3750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6.4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14272,'0'0'2903,"2"62"-3351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6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11352,'0'0'1072,"106"-36"-712,-37 20 136,22 4 16,11 5-64,13 5 16,2 2-80,-6 7 8,-8 7-56,-19 2-8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8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1 6424,'0'0'17819,"-3"12"-17725,-40 244 324,17-47 196,21-180-491,2-11 247,-1 30-1,-4-23 181,7-22-474,-1 0 0,1 0 1,0 0-1,0 0 0,0 0 0,0 6 0,0-7-70,1 0 1,-1-1-1,1 1 1,-1 0 0,1-1-1,-1 1 1,0 0-1,0-1 1,0 1-1,0-1 1,0 1-1,0-1 1,-2 2 0,1-2-6,1 1 1,0-1-1,0 1 0,-1 0 1,1-1-1,0 1 1,0 0-1,0 0 1,1 0-1,-2 4 1,2-5-1,-1 0-1,1 1 1,0-1 0,-1 0 0,1 1 0,-1-1-1,1 0 1,-1 0 0,1 0 0,-1 1 0,-1 1-1,-1 0 0,3-2-2,0-1 0,0 0 1,0 0-1,0 0 0,0 0 0,0 0 0,0 0 0,0 1 0,0-1 0,0 0 1,0 0-1,0 0 0,0 0 0,0 0 0,0 0 0,0 1 0,0-1 0,0 0 1,0 0-1,0 0 0,0 0 0,1 0 0,-1 0 0,0 0 0,0 1 1,0-1-1,0 0 0,0 0 0,0 0 0,0 0 0,0 0 0,1 0 0,-1 0 1,0 0-1,0 0 0,0 0 0,0 0 0,0 0 0,0 0 0,1 0 0,-1 0 1,0 0-1,0 0 0,0 0 0,0 0 0,0 0 0,0 0 0,1 0 0,-1 0 1,0 0-1,4 0-3535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29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0 229 6224,'0'0'11871,"23"-5"-11537,302-62 724,166-27 200,-49 36 623,-414 55-1673,-18 2 20,-1 0 0,1 1-1,0 0 1,0 1 0,0 0 0,14 4 0,-23-5-210,-1 0 1,0 1 0,0-1-1,0 0 1,1 0 0,-1 1-1,0-1 1,0 0 0,0 1 0,0-1-1,0 0 1,1 0 0,-1 1-1,0-1 1,0 0 0,0 1-1,0-1 1,0 0 0,0 1-1,0-1 1,0 0 0,0 1 0,0-1-1,0 0 1,0 1 0,-1-1-1,1 0 1,0 1 0,0-1-1,0 0 1,0 0 0,-1 1 0,-5 13 17,5-13-11,-14 25-482,9-18-2396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34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1 155 7432,'0'0'11513,"9"-11"-11263,1 0-186,6-8 143,0 1 0,34-29-1,-42 40-80,1 1 0,1 0-1,-1 1 1,1-1 0,0 2-1,15-6 1,-22 9-89,0 0 1,0 1-1,0-1 1,0 1-1,0-1 0,0 1 1,1 0-1,-1 0 0,0 0 1,0 0-1,0 1 0,0 0 1,0-1-1,0 1 0,0 0 1,0 0-1,0 0 0,0 1 1,-1-1-1,1 1 0,0 0 1,-1 0-1,1-1 0,-1 2 1,0-1-1,4 4 0,8 14 184,-1 0 1,10 22-1,-2-3 146,-19-35-335,0-1 0,1 0 0,-1 0 0,0 0 0,1-1 0,0 1 0,-1 0 0,1-1 0,0 0 0,0 1 0,1-1 0,-1 0 0,0-1 0,1 1 0,-1-1 0,1 1 0,-1-1 0,1 0 0,0 0 0,-1-1 0,1 1 0,0-1 0,0 0 0,-1 0 0,6 0 0,7-3 126,0 0 0,0 0 0,0-2 0,24-9 0,-5 1 221,-20 8 0,0-2 1,22-12-1,-29 14-211,19-3 596,-11 4-4650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0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60 191 7136,'0'0'12079,"11"-1"-11788,11-1-30,0 2-1,36 3 0,-46-1-105,0-2 0,1 1-1,-1-1 1,0-1 0,0 0-1,0-1 1,1 0 0,-1-1-1,14-5 1,-23 7-123,-1 0 0,1-1 0,-1 1 0,1 0 0,-1-1 0,0 0 0,1 1 0,-1-1 0,0 0 0,0 0 0,0 0 0,-1 0 0,1-1 0,0 1 0,-1 0 0,1-1-1,-1 1 1,0-1 0,0 1 0,0-1 0,0 0 0,0 1 0,-1-1 0,1 0 0,-1 0 0,0 0 0,0 1 0,0-1 0,0 0 0,0 0 0,-1 0 0,1 1 0,-1-1 0,1 0 0,-1 1 0,-2-5 0,1 2 11,-1-1 1,1 1-1,-1 0 0,0-1 1,-1 1-1,1 1 0,-1-1 1,0 0-1,0 1 0,0 0 1,-1 0-1,0 0 1,1 1-1,-1-1 0,-1 1 1,-6-3-1,5 4-1,-1 0 1,0 0-1,1 1 1,-1 0-1,0 0 0,0 1 1,1 0-1,-1 0 1,0 1-1,-10 2 1,3 0 12,0 1 0,1 0 0,-1 1 0,-17 10 1,25-11-36,1 0 1,0 0 0,0 1 0,0 0-1,1 0 1,0 1 0,0-1 0,0 1 0,1 0-1,-1 0 1,2 1 0,-1-1 0,1 1 0,0 0-1,0 0 1,0 0 0,1 0 0,0 1-1,1-1 1,0 0 0,0 1 0,0-1 0,1 1-1,0-1 1,1 1 0,0-1 0,0 1-1,3 12 1,-2-14 8,0 0-1,0 0 0,0 0 1,0 0-1,1-1 0,0 1 1,0-1-1,1 1 0,0-1 1,0 0-1,0 0 0,0-1 1,1 1-1,-1-1 0,7 4 1,1 0 26,0 0 0,1-1 1,0-1-1,0 0 0,0 0 1,1-2-1,0 0 0,0 0 1,0-1-1,0-1 0,0 0 1,1-1-1,24-2 0,95-18 334,-38 4-103,-93 14-281,0 1 1,1 0 0,-1 0-1,0 0 1,0 0-1,1 0 1,-1 1 0,0 0-1,0-1 1,0 1-1,0 0 1,0 0-1,0 1 1,0-1 0,4 3-1,8 12-3717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2.1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4720,'0'0'17881,"12"0"-17724,222 14 1059,-168-8-63,-65-6-943,-1 0-201,0 0 0,0 0 0,1 0 0,-1 0 0,0 0 0,1 0 1,-1 0-1,0 1 0,0-1 0,0 0 0,1 0 0,-1 0 0,0 0 1,0 0-1,1 1 0,-1-1 0,0 0 0,0 0 0,0 0 0,0 1 1,1-1-1,-1 0 0,0 0 0,0 0 0,0 1 0,0-1 0,0 0 1,-1 5-3228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5.0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1 271 12864,'0'0'6647,"3"12"-5869,6 31-20,-1 0 0,2 46 0,-5-28-58,-3-43 644,0 32 0,17-221-59,-14 107-793,2 0 0,4 0-1,22-78 1,-30 133-367,13-33 314,-16 39-382,1 1 1,0 0 0,0 0 0,0 0 0,1 0 0,-1 0 0,0 1 0,1-1 0,-1 0 0,1 0-1,0 1 1,-1-1 0,1 1 0,4-3 0,-4 4-20,-1 0 0,1 0-1,0 0 1,0 0 0,-1 0 0,1 0-1,0 0 1,-1 1 0,1-1 0,0 1-1,-1-1 1,1 1 0,0 0 0,1 0-1,24 15 250,-22-12-199,31 21 307,0 2-1,59 59 0,-91-80 254,3 0-1049,-1-4-3839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3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108 1 4008,'0'0'14583,"0"12"-14247,1 9-100,-2-1 0,0 0 0,-1 1-1,-5 20 1,-25 58 796,-5 19 47,24-83-716,10-31-289,1 0-1,0 0 1,1 1-1,-1-1 1,1 0-1,-1 1 0,1 0 1,1-1-1,-1 1 1,1-1-1,-1 1 1,1 0-1,1-1 1,0 6-1,0-7-26,0 0-1,0 0 1,1 0 0,-1-1 0,1 1 0,-1-1-1,1 1 1,0-1 0,0 1 0,0-1-1,1 0 1,-1 0 0,0 0 0,6 3 0,-3-3-4,0 1 1,0-1 0,0 0 0,1 0 0,-1-1 0,1 0-1,8 1 1,6 0 46,1-2 1,0-1-1,28-4 0,-34 3 8,0 0-19,35-5 222,-46 6-253,-1 0-1,1 0 1,0 0-1,-1-1 1,1 0-1,-1 1 0,0-1 1,1 0-1,-1-1 1,4-2-1,-7 5-46,0 0 0,0 0 0,0-1-1,1 1 1,-1 0 0,0 0 0,0 0-1,0 0 1,0 0 0,0 0 0,0 0-1,1 0 1,-1 0 0,0-1 0,0 1 0,0 0-1,0 0 1,0 0 0,0 0 0,0 0-1,0-1 1,0 1 0,1 0 0,-1 0-1,0 0 1,0 0 0,0 0 0,0-1 0,0 1-1,0 0 1,0 0 0,0 0 0,0 0-1,0-1 1,0 1 0,0 0 0,0 0 0,-1 0-1,1 0 1,0 0 0,0-1 0,0 1-1,0 0 1,0 0 0,-7-1-1949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4.1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26 11352,'0'0'2653,"10"1"-2121,8 0-328,136 4 1614,-95-9-1218,-6 2 992,102-18 0,-142 17-706,1 1-1,28 0 0,-42 2-876,0 0 0,0 0 0,0 0 0,0 0 1,1 0-1,-1 0 0,0 0 0,0 0 0,0 0 0,1 0 0,-1 1 0,0-1 0,0 0 0,0 0 0,0 0 0,1 0 0,-1 0 0,0 0 0,0 0 0,0 1 0,0-1 0,0 0 0,0 0 0,1 0 0,-1 0 1,0 0-1,0 1 0,0-1 0,0 0 0,0 0 0,0 0 0,0 0 0,0 1 0,0-1 0,0 0 0,0 0 0,0 0 0,0 1 0,0-1 0,0 0 0,0 0 0,0 0 0,0 1 0,0-1 0,0 0 0,0 0 0,0 0 1,0 0-1,0 1 0,0-1 0,0 0 0,-1 0 0,1 0 0,0 0 0,0 0 0,0 1 0,0-1 0,-2 3-2868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4.7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486 1 7736,'0'0'15326,"-14"17"-15050,-248 298 251,120-138-293,129-160-182,1 1-1,-15 27 1,18-16 334,3-11-3761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5.5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0 8744,'0'0'13986,"-3"15"-13675,-1 3-210,-2 6 140,-3 45 1,3 186 2188,6-225-1732,0-30-690,1 0 1,-1 0-1,1 0 1,-1 0-1,1 0 1,-1 0-1,1 0 1,-1 0-1,1-1 1,-1 1-1,1 0 1,-1 0-1,1 0 1,-1 0 0,0-1-1,1 1 1,-1 0-1,1-1 1,-1 1-1,0 0 1,1-1-1,-1 1 1,0 0-1,1-1 1,-1 1-1,0-1 1,1 1-1,-1-1 1,0 0 0,5-10-3461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6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1 199 7328,'0'0'11530,"12"-9"-10998,-5 3-451,14-12 378,2 1 0,38-21 1,-48 31-202,1 0 119,1 0-1,16-5 1,-27 10-268,0 1-1,0 0 0,0 1 0,0-1 0,0 0 1,0 1-1,0 0 0,0 0 0,0 0 1,0 1-1,0-1 0,0 1 0,6 2 1,40 24 921,-41-24-925,1 0 0,0-1-1,0 0 1,0-1 0,0 0-1,0 0 1,0-1 0,1-1 0,-1 0-1,0 0 1,0-1 0,0 0-1,10-4 1,3-2 215,-1-2 1,0 0-1,-1-1 1,28-20-1,-20 7 462,-23 14-4132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1:48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98 198 7936,'0'0'6177,"2"-11"-5585,3-4-336,-3 9-22,0 0 0,-1 0-1,0 0 1,0 0 0,0 0 0,0 0 0,-1-9-1,0 14-141,0-1-1,0 1 1,0-1-1,0 1 1,-1-1-1,1 0 1,0 1-1,-1-1 1,1 1-1,-1-1 1,1 1-1,-1 0 1,0-1-1,1 1 1,-1 0-1,0-1 1,0 1-1,0 0 0,0 0 1,0 0-1,0 0 1,-1 0-1,1 0 1,0 0-1,-1 0 1,1 0-1,0 0 1,-1 1-1,1-1 1,-1 1-1,1-1 1,-1 1-1,1 0 1,-1-1-1,1 1 1,-1 0-1,1 0 0,-2 0 1,0 0-6,0 0 0,0 1 0,0-1 1,0 1-1,0-1 0,1 1 0,-1 0 0,0 0 1,1 0-1,-1 1 0,0-1 0,1 1 0,0-1 0,-1 1 1,1 0-1,0 0 0,0 0 0,0 0 0,0 0 0,-2 4 1,-4 5 199,7-9-168,-1 0 0,1 0 0,-1 0 0,1 0 0,0 1 0,0-1 0,0 0 1,-1 4-1,6 3 386,12-4-189,-13-6-252,1 1 1,0 0-1,-1-1 1,1 0 0,-1 0-1,1 0 1,-1 0-1,5-3 1,-6 3-14,0 0 1,0 0-1,0 0 1,0 0 0,0 0-1,0-1 1,0 1-1,0-1 1,0 1-1,-1-1 1,1 0-1,-1 1 1,3-5 0,-4 6-14,-1-1 0,1 1 1,-1-1-1,1 1 1,-1-1-1,1 1 1,-1 0-1,0-1 0,1 1 1,-1 0-1,1-1 1,-1 1-1,0 0 1,1 0-1,-1 0 1,0 0-1,1-1 0,-1 1 1,0 0-1,1 0 1,-1 0-1,0 0 1,1 0-1,-1 1 0,0-1 1,1 0-1,-2 0 1,1 0-8,0 0 1,0 0-1,0 0 1,0 0-1,0 0 1,1 0-1,-1 0 1,0 1-1,0-1 0,0 0 1,0 0-1,0 1 1,0-1-1,0 0 1,1 1-1,-1-1 1,0 1-1,0-1 1,1 1-1,-1 0 1,-1 0-1,50 0 2138,-47-1-1848,-6 0-59,7 0 110,2 0-350,0-1-1,0 1 1,0-1-1,0 0 1,-1 0-1,1 0 1,0 0 0,-1-1-1,1 1 1,-1-1-1,1 0 1,-1 0-1,0 0 1,0-1-1,0 1 1,0-1 0,3-3-1,-4 4-4,0 0-1,0-1 1,0 1 0,-1-1 0,1 1-1,-1-1 1,0 0 0,0 0-1,0 1 1,0-1 0,0 0-1,-1 0 1,1 0 0,-1 0-1,0 0 1,1 0 0,-2 0 0,1 0-1,0 0 1,0 0 0,-1 0-1,0 0 1,-1-3 0,1 5-10,0-1 0,0 0 0,0 1 0,-1-1 0,1 1 0,0-1 0,-1 1 0,0 0 1,1 0-1,-1 0 0,0 0 0,1 0 0,-1 0 0,0 0 0,0 0 0,0 1 0,0-1 0,0 1 0,0-1 1,0 1-1,0 0 0,0 0 0,0 0 0,-4 0 0,0 0-3,-1 0 1,1 1-1,-1 0 1,1 0-1,-1 0 0,-9 5 1,15-6-6,1 0 0,0 0 0,-1 1 1,1-1-1,0 0 0,-1 1 0,1-1 1,0 1-1,-1-1 0,1 0 0,0 1 1,0-1-1,0 1 0,-1-1 0,1 1 0,0-1 1,0 1-1,0-1 0,0 1 0,0-1 1,0 1-1,0-1 0,0 1 0,0-1 1,0 1-1,0-1 0,0 0 0,0 1 0,1-1 1,-1 1-1,0-1 0,0 1 0,0-1 1,1 1-1,-1-1 0,0 0 0,1 1 1,-1-1-1,0 0 0,1 1 0,-1-1 0,0 0 1,1 1-1,-1-1 0,1 1 0,23 22-14,-18-17-1,10 9-3919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5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1230 5016,'0'0'4534,"11"-5"-4282,-1 1-184,-5 3-35,0-1-1,1 0 1,-1 0-1,-1-1 1,1 1-1,0-1 1,-1-1 0,1 1-1,-1 0 1,0-1-1,7-8 1,79-110 696,-32 42-303,-7 6 142,51-96 0,-78 122-273,-2-1 0,21-64 0,20-107 628,-51 171-690,0 11 185,-3-1 0,-1 0 0,5-81 0,-13 119-400,0 0 1,0 1-1,0-1 1,0 0-1,0 0 1,0 0-1,0 0 1,0 1-1,0-1 1,-1 0-1,1 0 0,0 0 1,-1 1-1,1-1 1,0 0-1,-1 0 1,1 1-1,-1-1 1,1 0-1,-1 0 1,0 1-5,1 0 0,-1-1 0,1 1 0,-1 0 1,1 0-1,-1 0 0,0 0 0,1 0 0,-1 0 0,1 0 1,-1 0-1,1 1 0,-1-1 0,1 0 0,-1 0 0,1 0 1,-1 1-1,1-1 0,-1 0 0,1 0 0,0 1 0,-1-1 1,0 1-1,-3 2 31,0 1-1,0 0 1,0 0 0,-5 9 0,-11 18-17,2 1-1,1 1 1,2 1 0,1 0 0,2 1 0,1 1 0,2 0-1,1 0 1,2 0 0,1 1 0,2 0 0,2 0 0,1 0-1,2 0 1,11 56 0,-12-84-28,2 0-1,-1 0 1,1 0-1,1-1 0,0 1 1,0-1-1,0 0 1,1 0-1,0-1 1,1 1-1,12 12 1,-15-17 9,0 0 1,1 0 0,-1-1-1,1 1 1,-1-1 0,1 0 0,0 0-1,0 0 1,0-1 0,0 1-1,0-1 1,0 0 0,0 0 0,1-1-1,-1 1 1,0-1 0,0 0-1,1 0 1,-1 0 0,0-1 0,1 1-1,-1-1 1,0 0 0,0 0-1,0-1 1,0 1 0,6-4-1,2-2 30,0 0 1,-1-1-1,1 0 0,-2-1 0,11-11 0,44-55 225,-43 38-152,-19 31-68,0-1 0,1 1 0,-1 0 0,1 0 0,6-6 0,-10 12 49,0 0-87,-1 1-1,1-1 0,-1 1 0,1-1 1,-1 1-1,1 0 0,-1-1 0,1 1 1,0 0-1,-1 0 0,1-1 0,0 1 1,0 0-1,0 0 0,-1-1 0,1 1 1,0 0-1,0 1 0,0 1 10,-5 17 22,-4 15 21,1 1 0,2 0 0,-1 51 0,7-83-51,0 0 0,1 1 0,-1-1 0,1 0 0,0 0 0,2 6 0,-2-9-4,0 1-1,-1 0 0,1-1 0,0 1 1,0-1-1,0 1 0,0-1 0,0 1 1,0-1-1,0 0 0,1 1 0,-1-1 1,0 0-1,1 0 0,-1 0 0,1 0 0,2 1 1,-2-2 0,0 0 1,0 0 0,0-1 0,-1 1-1,1 0 1,0-1 0,0 1-1,-1-1 1,1 0 0,0 0-1,-1 0 1,1 1 0,-1-1-1,1-1 1,1 0 0,-1 0-2,6-4 6,-1 0 0,0 0-1,0-1 1,0-1 0,-1 1 0,8-12 0,30-55 50,-40 66-51,26-53 65,-3-2 0,24-81 1,18-46 121,14-38 150,-83 227-329,1-1-1,-1 1 1,1 0 0,-1-1 0,0 1 0,0 0 0,0 0-1,0-1 1,0 1 0,0 0 0,0-1 0,0 1 0,-1-2-1,-2 4 98,-1 11-70,-45 231 137,28-120-165,-24 71 112,2-14 135,28-121 20,14-58-235,1 1 0,0-1 0,0 1 0,-1 0 0,1-1 0,-1 1 0,1-1 0,-1 1 0,0-1 0,0 0 0,1 1 0,-1-1 0,0 0 0,0 1 0,-2 1 0,5-5-14,0 0-1,0 0 0,-1-1 0,1 1 0,-1 0 0,1 0 1,-1-1-1,2-2 0,0-2 7,8-9 11,0 0 1,1 1-1,1 0 1,1 1-1,0 0 1,0 1-1,20-14 1,-5 6-31,-24 15-24,2 1-1,-1 0 0,1 0 0,0 1 0,0 0 1,0 0-1,0 1 0,1 0 0,14-4 0,-21 6 0,1 1 0,-1 0 0,1 0 0,-1 0 0,1 0 0,-1 0 1,1 0-1,-1 0 0,1 0 0,-1 1 0,0-1 0,1 1 0,-1-1 0,1 1 0,-1-1 0,0 1 0,1 0 0,-1 0 0,0-1 0,0 1 0,2 2 0,-1-1-3,-1 0 0,1 0 0,-1 1 0,1-1 1,-1 1-1,0-1 0,0 1 0,0-1 0,0 1 0,1 4 0,0 5-16,-1 0 0,0 0-1,-2 24 1,1-36 25,-2 16-10,0 25-16,2-39 25,0 0 0,0 1 0,1-1 0,-1 0 1,0 0-1,1 0 0,0 0 0,-1 0 0,1 0 0,0 0 0,0 0 0,0 0 0,0 0 0,2 2 0,-2-3 4,1 0 0,-1 0-1,1-1 1,-1 1-1,1 0 1,-1 0 0,1-1-1,-1 1 1,1-1-1,0 0 1,-1 1 0,1-1-1,0 0 1,-1 0-1,1 0 1,0 0 0,0 0-1,-1-1 1,1 1-1,0 0 1,-1-1 0,1 1-1,-1-1 1,1 0-1,0 1 1,2-3 0,5-1 22,-1-2 1,1 1-1,8-8 1,-16 12-23,8-6 26,0 0-1,-1-1 1,0 1-1,-1-2 1,0 1-1,0-1 1,0 0-1,-1 0 1,-1-1-1,0 0 1,0 0-1,-1 0 1,0-1-1,-1 1 1,3-12-1,-6 20-17,0 0 0,1 1 0,-1-1-1,0 1 1,0-1 0,0 0 0,0 1 0,0-1-1,0 0 1,0 1 0,0-1 0,-1 0 0,1 1-1,-1-1 1,1 1 0,-1-1 0,0 1 0,1-1-1,-1 1 1,0-1 0,-1-1 0,1 3-3,-1 0 0,1-1 1,0 1-1,0 0 0,0 0 1,-1 0-1,1 0 0,0 0 1,0 0-1,0 0 0,-1 0 1,1 0-1,0 0 0,0 1 1,0-1-1,-1 0 0,1 1 0,0-1 1,0 1-1,0 0 0,0-1 1,0 1-1,0 0 0,0 0 1,0-1-1,0 1 0,1 0 1,-2 1-1,-1 1-2,0 0 0,0 0 1,0 0-1,1 1 0,-1-1 1,1 1-1,0-1 0,0 1 0,0 0 1,1 0-1,-1 0 0,1 0 0,0 0 1,0 0-1,0 0 0,1 1 0,-1-1 1,1 0-1,0 0 0,0 1 0,2 7 1,-1-7-6,0-1 1,0 1 0,1 0-1,-1 0 1,1-1-1,0 1 1,0-1-1,1 1 1,0-1 0,-1 0-1,1 0 1,1 0-1,-1-1 1,0 1 0,1-1-1,0 1 1,0-1-1,5 3 1,-3-3-2,1 1 1,0-2 0,0 1-1,1-1 1,-1 0-1,0 0 1,1-1-1,-1 0 1,1 0-1,-1-1 1,1 1-1,-1-2 1,1 1-1,-1-1 1,1-1 0,-1 1-1,14-5 1,-12 2-645,0 0 0,0 0-1,0-1 1,10-7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5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10848,'0'0'2088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09:5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1020 4512,'0'0'4264,"10"-1"-3928,2-1-193,0-1 0,-1 1 0,1-2 1,-1 0-1,0 0 0,0-1 1,-1 0-1,16-11 0,-10 4 86,-1-1-1,0-1 1,-1 0 0,0-1 0,-1-1-1,-1 0 1,0-1 0,17-33 0,-20 35 22,-7 12-108,0 1 0,0-1 0,-1 1 0,1-1 0,-1 0 0,1 0 0,-1 0 0,0 1 0,0-5 0,-1 6 20,0 5-47,-1-1 1,1 1 0,0-1 0,0 1 0,0-1 0,1 8-1,0-6-21,0 5-23,0 0 1,0-1 0,1 1 0,1-1 0,-1 1 0,2-1 0,-1 0 0,8 13 0,-2-8 21,0-1 0,0 0-1,1 0 1,17 14 0,-23-23-69,0-1 0,0-1 0,0 1 0,0 0 0,1-1 0,-1 0 0,1 0 0,-1 0 0,1-1 1,0 0-1,0 0 0,0 0 0,-1 0 0,1-1 0,0 1 0,0-1 0,7-1 0,-1 0 26,0-1 1,-1 0-1,1 0 0,0-1 1,-1 0-1,19-9 0,-15 4 43,1 0 0,-1 0-1,-1-1 1,25-22 0,-34 27-61,0 0 1,0 0 0,0-1 0,0 0-1,-1 0 1,1 0 0,-1 0-1,-1-1 1,1 1 0,-1-1 0,0 1-1,0-1 1,0 0 0,-1 0-1,0 0 1,1-10 0,-2 11 7,0 0-1,-1 0 1,1 0 0,-1 0 0,0 0 0,0 0 0,-3-9-1,3 13-29,0-1 0,1 1 0,-1 0 0,0 0 0,0 0-1,0 0 1,1 0 0,-1 1 0,0-1 0,-1 0 0,1 0 0,0 1-1,0-1 1,0 0 0,0 1 0,0-1 0,-1 1 0,1 0-1,0-1 1,0 1 0,-1 0 0,1 0 0,0 0 0,0 0 0,-1 0-1,1 0 1,0 0 0,-1 0 0,1 0 0,0 0 0,0 1 0,-1-1-1,1 1 1,0-1 0,0 1 0,-2 1 0,-1-1-7,0 1 1,0-1 0,0 1-1,0 0 1,1 0 0,-1 1 0,1-1-1,-1 1 1,1-1 0,0 1-1,0 0 1,0 1 0,1-1-1,-1 0 1,1 1 0,-1-1-1,1 1 1,0 0 0,1 0-1,-1 0 1,1 0 0,0 0-1,0 0 1,0 0 0,0 0 0,1 0-1,-1 0 1,1 1 0,0-1-1,0 0 1,1 0 0,-1 1-1,1-1 1,0 0 0,0 0-1,1 0 1,-1 0 0,3 5-1,1-2 3,-1 1-1,1-1 1,0 0-1,0 0 1,1-1-1,0 1 0,0-1 1,1-1-1,0 1 1,10 6-1,-13-10-1,-1 0 0,1 1 0,0-1 0,0-1 0,0 1 0,1-1 0,-1 1 0,0-1 0,0-1-1,1 1 1,-1 0 0,0-1 0,7 0 0,-3-1 15,-1 0 0,1 0 0,-1-1-1,0 0 1,0 0 0,0-1 0,9-4-1,-1-1 32,-1-1-1,0 0 0,-1-1 0,0-1 0,-1 0 1,16-18-1,10-22 74,-27 35-59,20-23 0,-27 34-45,0 1 0,0 0 0,0 0 0,1 0 0,0 0 0,0 1 0,0 0-1,8-4 1,-10 6-15,-1 0 0,1 1 0,0-1 0,-1 1 0,1 0 0,0-1 0,-1 1 0,1 0 0,-1 1 0,1-1 1,0 0-1,-1 1 0,1-1 0,-1 1 0,1 0 0,-1 0 0,1 0 0,-1 0 0,1 0 0,-1 1 0,3 1 0,40 22 50,-34-20-14,0 1-1,15 10 1,-26-16-37,0 0-1,0 0 1,0 1-1,0-1 1,0 0-1,0 0 1,0 0-1,0 0 1,0 0-1,0 0 1,0 1-1,0-1 1,1 0-1,-1 0 1,0 0-1,0 0 1,0 0-1,0 0 1,0 0-1,0 0 1,0 0-1,1 0 1,-1 0-1,0 0 1,0 0-1,0 0 1,0 1-1,0-1 1,1 0 0,-1 0-1,0 0 1,0 0-1,0 0 1,0-1-1,0 1 1,1 0-1,-1 0 1,0 0-1,0 0 1,0 0-1,0 0 1,0 0-1,0 0 1,0 0-1,1 0 1,-1 0-1,0 0 1,0 0-1,0-1 1,0 1-1,0 0 1,0 0-1,0 0 1,0 0-1,1 0 1,-7-7 128,-17-7 47,20 11-151,-1 1 0,0-1 0,0 1 0,0 0 0,0 0 1,0 1-1,0-1 0,-1 1 0,1-1 0,-7 0 0,7 2-18,1 0-1,-1 0 1,0 0-1,1 0 1,-1 0-1,0 1 0,1 0 1,-1 0-1,1 0 1,-1 0-1,1 0 1,0 1-1,-1-1 1,1 1-1,0 0 0,0 0 1,0 0-1,0 0 1,0 1-1,1-1 1,-5 5-1,4-2-6,0 0-1,0 0 1,1 0-1,-1 1 1,1-1-1,0 0 1,1 1-1,-1 0 1,1-1-1,0 1 1,0 0-1,1 0 1,0 6-1,0-6 0,0 0 0,1 0 1,0 1-1,0-1 0,0 0 0,1 0 1,-1 0-1,2 0 0,-1 0 0,1 0 1,0-1-1,0 1 0,0-1 0,1 0 0,-1 0 1,7 6-1,-4-6 1,-1 0 0,1-1 1,1 1-1,-1-1 0,1 0 0,-1-1 0,1 0 1,0 0-1,0 0 0,1-1 0,-1 0 0,0 0 0,12 0 1,-4 0-5,0-2-1,0 0 1,1 0 0,-1-2 0,0 0 0,0 0 0,0-2 0,0 1 0,17-9 0,10-6 88,68-42-1,-73 39-10,1-6 42,-11 8 23,-20 15-25,-6 6 43,-3 3-135,-1-1 0,2 1 0,-1 0 1,0 0-1,1 0 0,0 0 0,-1 10 0,2-12-24,0-1 0,0 0-1,0 0 1,1 0 0,-1 0 0,1 0-1,-1 0 1,1 1 0,-1-1-1,1 0 1,0-1 0,0 1-1,0 0 1,0 0 0,1 0-1,-1 0 1,0-1 0,1 1 0,-1-1-1,1 1 1,0-1 0,1 2-1,-1-2-3,0-1-1,0 1 1,0-1-1,-1 1 1,1-1-1,0 0 1,0 1-1,0-1 1,0 0-1,0 0 1,0-1-1,0 1 1,0 0-1,-1 0 1,1-1-1,0 0 1,0 1-1,0-1 1,1-1-1,1 1 6,-1-1 1,1 1-1,-1-1 0,0 0 0,0-1 0,1 1 0,-1 0 0,4-5 0,-4 2 10,0 1 1,-1-1-1,1 1 0,-1-1 0,0 0 0,0 0 1,-1 0-1,1 0 0,-1 0 0,0-1 0,0 1 1,-1 0-1,0 0 0,0-10 0,0 12 4,0 0 0,-1 0 0,1 1 0,-1-1 0,0 0 1,0 0-1,0 0 0,0 0 0,0 1 0,0-1 0,-1 1 0,0-1 0,1 1 0,-1-1 0,0 1 0,0 0 0,0 0 0,0 0 0,-1 0 0,1 0 1,0 1-1,-1-1 0,1 0 0,-1 1 0,0 0 0,-5-2 0,5 2-9,-1 0 1,1 0-1,-1 0 1,1 0-1,-1 1 1,1 0-1,-1-1 1,1 1-1,-1 1 1,1-1-1,-1 0 1,1 1-1,-1 0 1,-5 2-1,2-1-34,6-3-12,13-6-2,111-39-101,-109 42 134,-3 0 0,1 0-1,0 1 1,1 1-1,-1 0 1,14 0-1,-24 2 11,1 0 0,-1 0 0,0 0 0,1 1 1,-1-1-1,0 1 0,1-1 0,-1 1 0,0 0 0,0 0 0,1 0 0,-1 0 1,0 0-1,0 0 0,0 1 0,-1-1 0,1 1 0,0-1 0,0 1 0,-1 0 0,1-1 1,-1 1-1,1 0 0,-1 0 0,0 0 0,0 0 0,0 1 0,0-1 0,0 0 1,0 0-1,-1 1 0,1-1 0,-1 4 0,1 6 22,-1 0 0,0 0 0,-1 0-1,0 0 1,-1 0 0,0 0 0,-1 0 0,0 0 0,-1-1 0,-1 0 0,0 0-1,-6 12 1,5-10 104,12-15 34,14-19-13,4-7-29,30-26 0,-51 51-94,1 0 0,0 0 0,0 0 0,0 0 0,0 1 0,0-1 0,9-2 0,-13 5-20,1-1 0,0 1 1,0 0-1,0 0 1,0 0-1,-1 0 1,1 0-1,0 0 1,0 0-1,0 0 1,0 0-1,-1 0 1,1 0-1,0 1 1,0-1-1,0 0 1,-1 1-1,1-1 1,1 1-1,-1 0-2,0 0 0,0 0 0,0 0 0,-1 1 0,1-1 0,0 0-1,-1 0 1,1 0 0,-1 1 0,1-1 0,-1 0 0,0 1 0,1-1 0,-1 0 0,0 1-1,0 1 1,4 83 132,-4-86-133,0 0-1,0 0 1,0 1 0,0-1-1,0 0 1,0 1 0,0-1-1,0 0 1,0 1 0,0-1-1,1 0 1,-1 0 0,0 1-1,0-1 1,0 0 0,0 0-1,0 1 1,0-1 0,1 0-1,-1 0 1,0 1 0,0-1-1,0 0 1,1 0 0,-1 0-1,0 1 1,0-1 0,0 0-1,1 0 1,-1 0 0,0 0-1,1 0 1,-1 1 0,0-1-1,0 0 1,1 0 0,-1 0-1,0 0 1,0 0 0,1 0-1,15-6 51,13-15 17,62-56 122,-90 76-190,0 0 0,0 1 1,0-1-1,0 0 0,0 0 1,0 1-1,0-1 0,0 0 0,1 1 1,-1 0-1,0-1 0,0 1 1,0-1-1,1 1 0,-1 0 0,0 0 1,1 0-1,-1 0 0,0 0 0,0 0 1,1 0-1,-1 0 0,0 1 1,0-1-1,1 0 0,-1 1 0,0-1 1,0 1-1,0-1 0,0 1 1,1-1-1,-1 1 0,0 0 0,0 0 1,0 0-1,0-1 0,-1 1 0,1 0 1,1 2-1,2 3 8,0 1 1,0 0-1,-1 1 1,0-1-1,3 11 1,1 5-1,-6-20-10,1 0-1,-1 0 0,0 0 1,1-1-1,-1 1 0,1 0 1,0-1-1,0 1 0,0-1 0,0 0 1,1 1-1,-1-1 0,0 0 1,1-1-1,0 1 0,-1 0 1,1-1-1,0 1 0,0-1 1,0 0-1,0 0 0,0 0 1,0 0-1,0-1 0,0 1 1,0-1-1,0 0 0,0 0 1,1 0-1,-1 0 0,0 0 1,0-1-1,0 1 0,0-1 1,0 0-1,0 0 0,0 0 1,3-2-1,2-2 7,-1 0 0,0 0 0,-1-1 1,1 1-1,-1-1 0,0-1 0,-1 1 0,1-1 0,4-8 0,38-71 52,-47 84-57,24-58 47,-2-1 1,-2-1-1,16-89 0,-29 116-35,7-43 55,-14 69-49,0 1 0,0-1 0,-1 0 0,-1 0 0,0 0-1,-3-14 1,4 22-16,1 1 0,-1 0 0,0-1-1,0 1 1,0 0 0,0-1 0,0 1 0,-1 0-1,1-1 1,0 1 0,0 0 0,0-1 0,0 1-1,0 0 1,0-1 0,-1 1 0,1 0 0,0-1-1,0 1 1,0 0 0,-1 0 0,1-1 0,0 1-1,0 0 1,-1 0 0,1-1 0,0 1 0,-1 0 0,1 0-1,0 0 1,0 0 0,-1-1 0,1 1 0,0 0-1,-1 0 1,1 0 0,-1 0 0,1 0 0,0 0-1,-1 0 1,1 0 0,-11 14 9,-3 27-35,4 3-6,2 0 0,3 1 1,1 0-1,2-1 0,7 80 0,-1-87 6,2 0 0,2 0 0,16 47 0,-23-79 16,1-1 0,0 0 0,0 1 0,0-1 0,5 6 0,-7-10 8,1 1 1,-1 0-1,0-1 1,1 1 0,-1-1-1,1 0 1,-1 1 0,1-1-1,-1 1 1,1-1 0,-1 0-1,1 1 1,-1-1 0,1 0-1,0 1 1,-1-1 0,1 0-1,-1 0 1,1 0 0,0 0-1,-1 0 1,1 1 0,0-1-1,-1 0 1,1-1 0,0 1-1,-1 0 1,1 0-1,0 0 1,-1 0 0,1 0-1,-1-1 1,1 1 0,0 0-1,-1 0 1,1-1 0,-1 1-1,1 0 1,-1-1 0,1 1-1,-1-1 1,1 1 0,-1-1-1,1 1 1,-1-1 0,0 1-1,1-1 1,-1 1 0,1-2-1,3-5 27,0-1 0,0-1 0,0 1 0,-1 0 0,0-1 0,-1 0 0,0 0 0,0 1 0,-1-1 0,0 0 0,-1 0 0,0 0 0,-1-10 0,-9-10 165,9 26-169,0 0 0,0 0-1,-1 0 1,2 0 0,-1 0 0,0 0-1,0-4 1,1 7-8,25-4 9,9 9-39,1-2 1,0-2 0,-1-1-1,1-1 1,35-7-1,-65 7 10,0-1 0,0 0 0,0 0 0,0 0 1,8-4-1,-10 3 5,1 1 1,0 0 0,0 1-1,0-1 1,0 1 0,0-1-1,0 1 1,0 1 0,5-2 0,-3 2 24,4 1 24,-7 13-29,-2 7-34,2-1-1,0-1 1,1 1-1,1 0 1,15 36 0,-19-54 14,0 0 0,-1 0 0,1 0 0,0 0 0,0 0 0,0-1 0,0 1 0,0 0 0,0-1 0,1 1 0,-1 0 0,0-1 1,1 0-1,-1 1 0,1-1 0,0 0 0,-1 0 0,1 0 0,0 0 0,0 0 0,0 0 0,0 0 0,0-1 0,0 1 0,0-1 1,0 1-1,0-1 0,0 0 0,0 0 0,0 0 0,0 0 0,0 0 0,0 0 0,0-1 0,0 1 0,0-1 0,0 1 0,0-1 1,0 0-1,-1 0 0,1 0 0,0 0 0,2-1 0,7-5 14,0 0 0,-1-1 0,1-1 0,-2 0 0,12-11 1,1-8 30,-19 22-29,0 1 0,1 0 0,0 1 0,0-1 0,0 1 0,1-1 0,-1 1 0,1 0 0,0 1 0,11-7 0,-16 10-15,1 0 1,-1 0-1,1 0 1,-1 0-1,1 0 0,-1 0 1,0 0-1,1 0 1,-1 0-1,1 0 1,-1 0-1,1 0 0,-1 0 1,1 0-1,-1 1 1,0-1-1,1 0 1,-1 0-1,1 0 0,-1 1 1,0-1-1,1 0 1,-1 1-1,0-1 1,1 0-1,-1 0 0,0 1 1,1-1-1,-1 1 1,0-1-1,0 0 1,1 1-1,-1-1 0,0 1 1,0-1-1,0 0 1,0 1-1,0-1 1,1 1-1,-1-1 0,0 1 1,0-1-1,0 1 1,0 26 4,0-21 2,-1 16 28,0-13-20,1 0-1,0-1 1,0 1 0,3 10 0,-3-19-15,0 1-1,0-1 1,0 0 0,0 0 0,0 1-1,0-1 1,0 0 0,1 1 0,-1-1-1,0 0 1,0 0 0,0 0-1,1 1 1,-1-1 0,0 0 0,0 0-1,1 0 1,-1 1 0,0-1 0,0 0-1,1 0 1,-1 0 0,0 0 0,0 0-1,1 1 1,-1-1 0,0 0 0,1 0-1,-1 0 1,0 0 0,1 0-1,-1 0 1,0 0 0,1 0 0,14-6 31,14-14 26,-27 18-51,18-14 29,-4 3 13,0 1-1,1 0 1,29-14-1,-45 25-43,1 0-1,-1 1 0,0-1 1,1 1-1,-1-1 0,0 1 1,1 0-1,-1-1 0,1 1 1,-1 0-1,0 0 0,1 0 1,-1 0-1,1 0 0,-1 0 1,0 1-1,1-1 0,-1 0 1,0 1-1,1-1 0,-1 1 1,0 0-1,1-1 0,-1 1 1,0 0-1,0 0 0,2 1 1,0 2 6,1 0 0,-1 0 1,0 1-1,-1-1 0,1 1 1,1 5-1,-2-6-6,0 1 0,0-1-1,1 0 1,-1 0 0,1 0-1,0-1 1,3 5 0,-1-5-5,0 0 1,0-1-1,0 1 1,0-1-1,0 0 1,0 0-1,1-1 1,-1 1-1,1-1 1,-1 0-1,1-1 1,-1 0-1,1 1 1,-1-2-1,1 1 1,-1-1-1,1 0 1,7-2 0,10-3 1,0-1 1,41-18-1,68-33-48,-80 30 79,-49 30 18,-5 4-27,-6 9-7,-19 26 15,15-24-23,1 0 0,-16 35 0,26-51-9,1 0 0,-1 0 0,1 0 0,0 0 0,-1 0 0,1 0 0,0 1 0,0-1 0,-1 0 0,1 0 0,0 0 0,0 0 0,0 0 0,0 0 0,1 1 0,-1-1 1,0 0-1,0 0 0,1 0 0,0 1 0,-1-1 1,1-1 0,-1 1 0,1 0 0,0-1-1,-1 1 1,1-1 0,0 0 0,0 1 0,-1-1 0,1 1 0,0-1 0,0 0 0,0 0 0,0 0 0,-1 1 0,1-1 0,0 0 0,0 0 0,0 0 0,1 0 0,3-1 7,0 0 0,0 0 0,0 0 0,0 0 1,0-1-1,9-3 0,-7 0-2,1 0 1,-1-1-1,0 0 0,0 0 0,0 0 0,-1-1 1,8-10-1,-5 6 1,0 0 1,13-10-1,-22 21-7,0 0 0,0 0 0,0 0 0,0 0 0,1 0 0,-1 0 0,0 0 0,0 0 0,1 0 1,-1 0-1,0 0 0,0 0 0,0 0 0,1 0 0,-1 0 0,0 0 0,0 0 0,1 0 0,-1 0 0,0 0 0,0 0 0,0 0 0,1 0 0,-1 0 0,0 0 0,0 0 0,0 0 0,1 1 0,-1-1 0,0 0 0,0 0 0,0 0 0,0 0 0,1 1 0,-1-1 0,0 0 0,8 13 5,2 16 13,-9-28-17,1 7 9,1-1 0,0 1-1,0-1 1,1 0 0,0 0-1,0 0 1,1 0 0,5 6-1,-8-11-7,1 1-1,-1-1 0,1 0 1,-1 0-1,1 0 0,0 0 1,0-1-1,0 1 0,0-1 1,0 0-1,0 1 0,0-1 1,0-1-1,1 1 0,-1 0 1,0-1-1,1 0 0,-1 1 1,0-1-1,1-1 0,-1 1 1,6-1-1,4-3-1,0 0 0,-1-1 0,1 0 0,-1-1 0,0 0 0,0-1 1,-1 0-1,0-1 0,0-1 0,-1 1 0,17-20 0,-1-2 19,-1-1-1,36-60 1,-33 43 46,35-86-1,7-55 116,-55 146-127,-3 0 0,-1 0-1,10-80 1,-21 120-46,0 1 1,1-1-1,-1 1 1,-1-1-1,1 1 0,0 0 1,-1-1-1,1 1 0,-2-4 1,2 5-8,0 1 1,0 0 0,0 0 0,-1 0 0,1 0-1,0-1 1,0 1 0,0 0 0,0 0 0,0 0-1,-1 0 1,1 0 0,0 0 0,0-1 0,0 1-1,0 0 1,-1 0 0,1 0 0,0 0 0,0 0-1,0 0 1,-1 0 0,1 0 0,0 0 0,0 0-1,0 0 1,-1 0 0,1 0 0,0 0 0,0 0 0,0 0-1,-1 0 1,1 0 0,0 0 0,0 1 0,-11 10 8,3 1-19,1 1 0,1 0 1,0 0-1,1 0 0,0 1 0,1 0 0,-3 22 0,-8 103-83,11-70 34,-4 92-79,8-134 89,2-1-1,0 1 0,13 50 0,-14-73 42,0 0-1,0 0 1,1 0-1,0 1 1,-1-2 0,5 6-1,-6-8 8,1 0 0,-1 0 1,1-1-1,0 1 0,-1-1 0,1 1 0,0 0 0,0-1 0,-1 1 1,1-1-1,0 0 0,0 1 0,0-1 0,-1 0 0,1 1 0,0-1 1,0 0-1,0 0 0,0 0 0,0 0 0,0 0 0,0 0 0,0 0 1,0 0-1,-1 0 0,1 0 0,0 0 0,0-1 0,0 1 1,0 0-1,0-1 0,0 1 0,-1-1 0,1 1 0,0-1 0,1 0 1,6-4 5,-1-1 1,0 0 0,0-1-1,0 1 1,0-1 0,5-9 0,34-51 40,-28 39 1,-7 10-4,-10 14-30,1 0 1,0 1-1,1-1 1,-1 1-1,1-1 1,-1 1-1,1 0 0,5-4 1,-8 7-13,1 0 0,-1-1 0,0 1 0,1 0 1,-1 0-1,0 0 0,0 0 0,1 0 0,-1 0 0,0 0 0,1 0 1,-1 0-1,0 0 0,1 0 0,-1 0 0,0 0 0,1 0 0,-1 0 0,0 0 1,0 0-1,1 0 0,-1 1 0,0-1 0,1 0 0,-1 0 0,0 0 1,0 0-1,1 1 0,-1-1 0,0 0 0,0 0 0,0 0 0,1 1 1,-1-1-1,0 0 0,0 0 0,0 1 0,0-1 0,0 0 0,1 1 1,-1-1-1,0 0 0,0 0 0,0 1 0,0-1 0,0 0 0,0 1 1,0-1-1,0 0 0,0 1 0,0-1 0,2 22 7,-2-19-2,2 27 1,2-1-1,1 1 1,14 41 0,-18-66-11,0-1 0,1 1 1,0-1-1,0 0 0,0 0 1,0 0-1,0 0 0,1 0 0,0 0 1,0-1-1,0 1 0,0-1 0,1 0 1,-1 0-1,1 0 0,0 0 1,-1 0-1,9 3 0,-7-4 6,1-1 0,-1 0 0,1 1 0,0-2-1,-1 1 1,1-1 0,0 0 0,-1 0 0,1 0 0,0-1 0,-1 0 0,1 0-1,0 0 1,8-4 0,20-9 46,-1-1-1,60-38 1,-75 43 13,-18 10-60,0 0 0,0 0 0,0 0 0,0 0 0,1 0 1,-1 0-1,0 0 0,0 0 0,0 0 0,0 0 0,0 0 0,0 0 0,1 0 0,-1 0 0,0 0 0,0 0 0,0-1 0,0 1 0,0 0 0,0 0 0,0 0 0,1 0 1,-1 0-1,0 0 0,0 0 0,0 0 0,0 0 0,0-1 0,0 1 0,0 0 0,0 0 0,0 0 0,0 0 0,0 0 0,0 0 0,0-1 0,1 1 0,-1 0 1,0 0-1,0 0 0,0 0 0,0 0 0,0-1 0,0 1 0,0 0 0,-1 0 0,1 0 0,0 0 0,0 0 0,0 0 0,0-1 0,0 1 0,0 0 0,0 0 0,0 0 1,0 0-1,0 0 0,0 0 0,-9 3 27,1 6-24,0-1 0,1 1 0,0 0-1,-10 18 1,15-25-8,1 1 0,0 0 0,0 0 0,0 0 0,0 0 0,0 0 0,1 1-1,-1-1 1,1 6 0,0-8 1,0 1 0,0 0 0,1-1 0,-1 1 0,0-1 0,1 1 0,0-1 0,-1 1 0,1-1 0,0 1 0,0-1 0,0 1 0,0-1 0,0 0 0,0 0 0,0 1 0,0-1 0,0 0 0,1 0 0,1 1-1,-2-2 4,1 1 0,-1 0-1,1-1 1,-1 0 0,1 1-1,-1-1 1,1 0-1,-1 0 1,1 0 0,0 0-1,-1 0 1,1 0-1,-1 0 1,1 0 0,-1-1-1,1 1 1,-1-1-1,1 1 1,-1-1 0,1 0-1,-1 1 1,0-1 0,1 0-1,-1 0 1,0 0-1,0 0 1,1 0 0,-1 0-1,1-2 1,1 0 2,1 0 0,-1-1 1,0 1-1,-1-1 0,1 0 1,-1 0-1,0 0 0,4-7 1,-5 3 7,0 0 1,-1-1 0,0 1-1,0 0 1,0 0 0,-1 0-1,-1 0 1,1 0-1,-6-15 1,1-1 51,6 22-59,0 1 1,0-1-1,1 1 1,-1-1-1,1 1 1,-1-1 0,1 1-1,-1 0 1,1-1-1,0 1 1,0 0-1,0-1 1,0 1-1,0 0 1,0 0-1,2-2 1,25-22 5,-21 18-6,4-2-4,0 0-1,1 1 1,0 0 0,1 0 0,0 2-1,0-1 1,0 2 0,1 0 0,-1 0-1,1 1 1,0 1 0,1 1 0,27-3-1,-39 5 2,-1 0 0,0 0-1,0 0 1,0 1 0,0-1-1,0 0 1,0 1-1,0-1 1,0 1 0,0 0-1,0 0 1,0 0 0,0 0-1,0 0 1,0 0 0,-1 0-1,1 1 1,0-1-1,-1 0 1,1 1 0,-1 0-1,0-1 1,1 1 0,-1 0-1,0 0 1,0-1-1,0 1 1,0 0 0,0 0-1,-1 0 1,1 0 0,-1 0-1,1 3 1,2 8 7,-2 0 1,0 1 0,0-1 0,-2 18-1,1-11-1,-1-20-5,1 1 0,0 0-1,0-1 1,0 1-1,0 0 1,0 0-1,0-1 1,0 1-1,0 0 1,1 0-1,-1-1 1,0 1-1,0 0 1,1-1-1,-1 1 1,0 0-1,1-1 1,-1 1-1,0-1 1,1 1-1,-1 0 1,1-1-1,-1 1 1,1-1-1,-1 1 1,1-1-1,0 0 1,-1 1-1,2 0 1,-1-1 1,1 0 0,-1 0 0,0 0 0,1 0 1,-1-1-1,1 1 0,-1 0 0,0 0 0,1-1 0,-1 1 0,0-1 0,1 1 0,-1-1 1,2-1-1,6-4 13,1 0 1,15-15-1,-22 18-15,30-34 18,-28 29-12,1 1 0,0 0 0,0 1 0,0-1 0,1 1 0,10-7 0,-16 13-4,0 0 0,-1-1 0,1 1 0,0 0 0,-1 0 0,1 0 0,-1 0 0,1 0 0,0 0 0,-1 0 0,1 0 0,0 0 0,-1 0 0,1 0 0,-1 1 0,1-1 0,0 0 0,-1 0 0,1 1 0,-1-1 0,1 0 0,-1 1 0,1-1 0,-1 0 0,1 1 0,-1-1 0,1 1 0,-1-1 0,1 1 0,-1-1 0,0 1 0,1-1 0,-1 1 0,0-1 0,0 1 0,1 0 0,-1-1 0,0 1 0,0 0 0,0-1 0,0 1 0,0-1 0,0 2 0,8 35 20,-7-30-15,3 24-100,0 1 0,-3 61 0,-7-30-4168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2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12 142 10544,'0'0'1896,"-12"-67"-1472,36 43 0,23-2-248,13 2-8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8.16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164 7 11152,'0'0'4880,"-10"3"-4065,3-1-749,-7 1 270,1 0 0,0 2 1,0-1-1,1 2 0,-1-1 1,1 2-1,-15 9 0,24-13-198,1-1 0,-1 0 0,1 1 0,-1 0 0,1-1 0,0 1 0,0 0-1,0 0 1,0 0 0,0 1 0,1-1 0,-2 4 0,3-6-84,0 1-1,0 0 1,0-1 0,0 1-1,0-1 1,0 1 0,1 0-1,-1-1 1,0 1 0,1-1 0,-1 1-1,1-1 1,0 1 0,-1-1-1,1 1 1,0-1 0,0 0-1,0 1 1,0-1 0,0 0 0,0 0-1,0 0 1,1 0 0,-1 0-1,0 0 1,1 0 0,-1 0 0,0 0-1,1-1 1,2 2 0,10 4 186,0 1-1,0-2 1,0 0 0,1-1 0,17 3 0,-23-5-85,0-1 0,1 0 0,-1-1-1,0 0 1,0 0 0,1-1 0,-1 0 0,0-1 0,17-5 0,-22 5-26,1 0 0,-1 0 0,-1 0 1,1 0-1,0-1 0,0 0 1,-1 0-1,0 0 0,1 0 0,-1 0 1,0-1-1,-1 1 0,1-1 1,0 0-1,-1 1 0,0-1 1,2-7-1,-3 9-46,0-1 1,0 1-1,-1-1 1,1 1-1,-1-1 1,0 0-1,0 1 1,0-1-1,0 1 1,-1-1-1,1 0 1,0 1-1,-1-1 1,0 1-1,0-1 0,0 1 1,0 0-1,0-1 1,0 1-1,0 0 1,-1 0-1,1 0 1,-1 0-1,0 0 1,1 0-1,-1 0 1,0 0-1,0 1 1,0-1-1,-1 1 1,-2-2-1,-4-2 45,1 0 0,-1 2 1,0-1-1,0 1 0,0 0 0,-19-3 0,28 6-202,0 0 0,0 0 0,-1 0 0,1 0 0,0 0 0,0-1 0,0 1 0,-1 0 0,1 0 0,0 0 0,0 0 0,0 0 0,0 0 0,0-1 0,-1 1 0,1 0 0,0 0 0,0 0-1,0 0 1,0-1 0,0 1 0,0 0 0,0 0 0,0 0 0,0-1 0,0 1 0,0 0 0,-1 0 0,1 0 0,0-1 0,0 1 0,1 0 0,-1 0 0,0 0 0,0-1 0,0 1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25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16072,'0'0'5071,"72"24"-4831,-29-42-80,-9-10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5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3912,'0'0'6556,"11"6"-6335,33 16 4,-41-21-187,1 0 0,-1 0-1,1-1 1,-1 1 0,1-1 0,0 0-1,-1 0 1,1 0 0,-1 0-1,1 0 1,-1-1 0,1 0 0,-1 0-1,6-2 1,8-1 166,17 0 78,1 2 0,0 1 0,-1 1 0,36 6 0,-65-5-258,68-1 348,-47 1-257,0-1 0,0-2 0,0 0-1,47-11 1,22-3 217,168 2 598,-132 5-520,0 0-1,166-3 317,-246 10-599,-26 1 14,50 3-1,-12 1 18,-47-3-88,1 0-1,30 5 1,-27-1-21,34 0 1,-13-2-12,-21-1-10,0-1 0,19-3 0,-22 1-13,1 1 0,0 1-1,21 2 1,13 0 9,-39-2 3,1 0-1,22 4 1,-29-3-21,0-1-1,1 0 1,-1 0-1,0 0 1,0-1-1,0 0 1,12-4 0,-13 3-1,1 1 0,-1-1 0,1 1 0,0 1 0,-1-1 0,1 1 1,-1 0-1,9 1 0,-14 0-4,-1-1 1,1 0-1,-1 0 1,1 1-1,-1-1 1,1 0-1,-1 1 1,1-1-1,-1 1 0,0-1 1,1 0-1,-1 1 1,1-1-1,-1 1 1,0-1-1,0 1 1,1-1-1,-1 1 1,0-1-1,0 1 1,1 0-1,-1-1 0,0 1 1,0-1-1,0 1 1,0 0-1,0-1 1,0 1-1,0-1 1,0 1-1,0-1 1,0 1-1,0 0 1,-1-1-1,1 1 1,0-1-1,0 1 0,0-1 1,-1 1-1,1-1 1,0 1-1,-1-1 1,0 1-1,-17 31 3,15-28 0,-160 245-2248,152-232-9161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5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4720,'0'0'3600,"10"-2"-3086,-4 1-450,6-2 73,0 1 1,0 1-1,1 0 0,-1 0 0,19 3 0,11-2 237,-10-1-156,-11 0-80,0 0 0,0-2 0,0 0-1,39-12 1,20-4 148,78-15 450,-130 28-469,1 1 1,34-1-1,18-2 188,87-11 290,-28 4-169,-92 11-393,0 2 1,54 5-1,-6 0-23,-30-2-55,109-4 188,-132-1-143,62-14-1,-85 15-118,1 1-1,-1 1 1,1 0 0,29 4-1,-21-1 17,41-2 0,31-6 51,44-4 26,-129 8-107,152-15 105,-112 13-71,-8 0-10,58 3 0,114 10 86,-192-8-108,0-2 1,0-1-1,0-2 1,38-9-1,18-2 80,110-12 222,-133 20-272,127-19 111,-179 24-147,-1 1-1,1 0 0,0 0 0,-1 1 0,1 0 0,0 0 0,0 1 0,-1 0 0,1 1 1,-1 0-1,1 0 0,10 5 0,-15-5-9,1 1 0,-1-1 0,0 1-1,0 0 1,0 0 0,-1 0 0,1 0 0,-1 1 0,1-1 0,-1 1 0,0 0-1,-1 0 1,1 0 0,-1 0 0,0 1 0,0-1 0,0 1 0,0-1 0,-1 1-1,0 0 1,0-1 0,0 1 0,0 0 0,-1 5 0,0 21-333,-2 0-1,-2 0 1,0-1 0,-17 56 0,19-77-288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3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4616,'0'0'2856,"11"9"-2642,37 26-3,-42-31-125,0-1 0,0 1 0,0-1-1,1 0 1,0-1 0,0 0 0,-1 0 0,1 0 0,0-1-1,1 0 1,7 1 0,3-2 208,0-1 0,32-6 0,-9 1 98,196-24 1321,-178 23-1253,68 2-1,-37 2-62,63 2 281,29-2 142,132-1 254,-207 3-748,55 3 249,-31-5-143,-87 0-272,47 3 0,103-3 110,-89-1-178,143-21 151,-36 2-32,115-9 103,-210 17-140,-55 7-70,-8 1 77,55 0 0,-108 6-182,0 1 1,0 0 0,0 0 0,0 0-1,0 0 1,1 0 0,-1 1 0,0-1-1,0 0 1,0 0 0,0 1-1,0-1 1,0 1 0,0-1 0,0 1-1,0-1 1,0 1 0,0 0 0,0-1-1,2 3 1,-3-2 12,0-1 1,0 1 0,1 0-1,-1 0 1,0 0-1,0 0 1,0 0-1,0 0 1,0-1-1,0 1 1,0 0-1,0 0 1,0 0-1,0 0 1,-1 0-1,1-1 1,0 1-1,-1 0 1,1 0-1,-1 0 1,-2 5-445,0 0 0,-1-1 0,0 0-1,-7 8 1,10-13 22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30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5016,'0'0'240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4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4416,'0'0'6208,"12"1"-6064,47 2 112,0-2 0,60-7 0,-101 4-175,121-19 712,-109 16-854,0 2-1,54 0 1,-74 3-503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48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2208,'0'0'3145,"10"5"-2949,3 1-86,0-1 0,1-1 0,-1 0 0,1 0 0,0-1 0,0-1 0,0-1 0,0 0 0,29-2 0,143-27 761,-162 25-708,0 1 1,46 2 0,20-1 247,-33-5 63,88-20 0,-32 4-108,-92 18-277,1 1 0,31 0 0,-3 0 20,133-6 539,-77 13-288,-84-4-288,-1-1 0,1-2 0,-1 0 0,32-9 0,12-7 45,81-20 226,-115 33-250,-1 1 0,61-2-1,-34 9-46,-1 3 0,-1 2 0,58 15 0,2 9 16,-23-7 37,-72-18-40,1 0 0,0-1 0,0-1 0,0-1 0,39 1 0,149-27 129,-78 6-48,-69 12-23,57-9 107,-98 12-177,-1 0 0,1 1 1,-1 1-1,39 6 0,-28-3-20,121 11 88,-100-9-45,90-3 0,25 2-46,-100 1-45,106-7 0,67-19 105,-81 5 56,-128 13-99,0 2 0,0 1 0,60 8 0,-79-6-24,1 1 1,-1 0 0,0 1-1,0 0 1,-1 0-1,1 2 1,-1-1-1,0 2 1,0-1 0,-1 1-1,0 1 1,17 16-1,66 92-1735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50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1 111 4216,'0'0'280,"10"-1"19,31 1 67,1 1 1,0 2 0,45 9-1,25 3 30,48-6-69,0-7 0,160-18-1,313-66 21,-47 28 277,-464 57-1032,136 20 0,-238-20-5160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2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33 814 6328,'0'0'5428,"-5"11"-5039,-17 30-64,17-25 326,14-29-163,-4 7-459,106-142 916,14-15 10,-110 145-623,1 1 0,1 1-1,19-15 1,-32 28-195,4-2 721,-11 12-130,-4 6-682,-4 9 111,1 1 0,2 0 0,-8 28 0,14-42-109,0 1-1,0-1 1,1 1 0,0-1-1,1 1 1,0-1 0,0 1-1,1-1 1,0 1 0,1-1-1,4 14 1,-5-20-33,0 0-1,0-1 1,0 1-1,1 0 1,-1-1-1,1 1 1,0-1-1,0 1 1,0-1-1,0 0 1,0 0-1,1 0 1,-1 0-1,0 0 1,1-1-1,0 1 1,-1-1-1,1 1 1,0-1-1,0 0 1,-1 0-1,1 0 1,0 0-1,0-1 1,0 1-1,0-1 1,0 0-1,0 0 1,1 0-1,-1 0 1,0-1-1,5 0 1,5-2 26,-1-1 0,1 0 0,-1-1 0,1 0 0,-1-1 1,12-8-1,6-6 59,-1-1 1,41-39-1,19-15 73,-12 16 329,-85 160 187,7-95-683,1 0 1,0 0-1,1 0 1,-1 1-1,1-1 1,1 0-1,-1 0 1,1 0-1,0-1 1,0 1-1,1 0 1,-1-1-1,1 1 1,4 5-1,-4-8-3,-1 0-1,1 0 0,0-1 1,-1 1-1,1-1 1,0 1-1,0-1 0,1 0 1,-1 0-1,0 0 0,1-1 1,-1 1-1,1-1 0,0 0 1,-1 0-1,1 0 0,0 0 1,0-1-1,-1 0 0,1 1 1,0-1-1,0-1 0,0 1 1,4-1-1,-4 0 6,-1 0 0,1 0 0,0-1 0,-1 1-1,1-1 1,0 0 0,-1 0 0,0 0 0,0 0 0,1-1 0,-1 1 0,0-1 0,-1 0 0,1 0-1,-1 0 1,5-6 0,0-3 31,0 0 0,-1-1 0,6-17-1,-11 27-24,0 0-1,0 0 0,0 1 1,0-1-1,-1 0 0,0 0 0,1 0 1,-1 0-1,0 0 0,0 0 1,-1 0-1,1 0 0,-1 0 0,1 0 1,-1 0-1,0 0 0,0 0 1,0 0-1,-1 1 0,1-1 1,-1 0-1,1 1 0,-1-1 0,0 1 1,0 0-1,-4-4 0,0 1 19,1 1 0,-1-1-1,0 2 1,-1-1 0,1 1 0,-1-1-1,1 2 1,-1-1 0,-13-2-1,-1 4 67,34-2-133,274-51-158,-273 52 196,0 1 0,0 0 0,0 1 0,1 1 0,-1 0 0,0 1 0,24 7 0,-35-8 2,0 0 1,-1 0-1,1 1 0,0 0 1,-1-1-1,1 1 1,-1 0-1,1 0 1,-1 0-1,0 0 1,0 1-1,0-1 0,0 1 1,-1-1-1,1 1 1,0 0-1,-1-1 1,0 1-1,0 0 1,0 0-1,0 0 1,0 0-1,-1 0 0,1 0 1,-1 0-1,1 0 1,-1 0-1,0 0 1,-1 6-1,-1 7 89,0-1-1,-1 0 0,-1 0 1,-7 20-1,13-37-68,-1 0 0,1 1-1,0-1 1,-1 0 0,1 1 0,0-1-1,0 1 1,0 0 0,2-2 0,8-4 15,19-20 65,-5 5-1,1 0 1,2 2-1,39-23 0,-67 43-102,0-1 0,0 1 1,0-1-1,0 1 1,0-1-1,0 1 0,0 0 1,0 0-1,0-1 1,0 1-1,0 0 0,0 0 1,0 0-1,0 0 1,0 0-1,0 1 0,0-1 1,0 0-1,0 0 1,0 1-1,0-1 0,0 0 1,0 1-1,0-1 1,0 1-1,0-1 0,0 1 1,0 0-1,0-1 1,-1 1-1,1 0 0,0 0 1,0 0-1,-1-1 1,1 1-1,-1 0 0,1 0 1,-1 0-1,1 0 1,0 2-1,2 5 6,-1-1 0,0 1 0,0 0 0,1 12 0,-1-6 20,-1-9-21,1 0-1,-1 0 1,1 1-1,0-1 1,0-1-1,0 1 1,0 0-1,1 0 1,0-1-1,0 1 1,0-1-1,6 5 1,-6-7-3,-1 0 0,0 0 0,1 0 0,-1-1 0,1 0 0,0 1 0,-1-1 0,1 0 1,0 0-1,0 0 0,0-1 0,0 1 0,0-1 0,0 1 0,0-1 0,0 0 0,0 0 0,0-1 0,0 1 1,0 0-1,-1-1 0,1 0 0,5-2 0,12-5 18,0-1 1,-1-2-1,0 0 1,-1 0-1,0-2 1,-1 0-1,26-26 1,40-29 240,-71 61-191,-7 10-14,-7 17 16,0-10-60,-2 13 15,0 0 0,2 1 1,0 0-1,2 0 0,1-1 0,4 34 0,-5-56-25,1 1 1,-1-1-1,0 1 0,0-1 0,1 1 0,-1-1 1,1 1-1,0-1 0,-1 1 0,1-1 0,0 0 1,0 1-1,0-1 0,0 0 0,0 0 0,0 0 1,0 1-1,0-1 0,1 0 0,-1-1 0,0 1 1,0 0-1,1 0 0,-1 0 0,1-1 0,-1 1 1,1-1-1,-1 1 0,1-1 0,-1 0 1,1 0-1,-1 1 0,1-1 0,-1 0 0,1 0 1,0 0-1,-1-1 0,1 1 0,-1 0 0,1-1 1,-1 1-1,1-1 0,1 0 0,7-3 21,0 0 0,-1-1 0,1 0 0,15-13 0,-23 17-19,25-19 74,1 2-1,42-21 1,-70 39-76,1 0 1,0-1-1,0 1 1,-1-1-1,1 1 1,0 0-1,0 0 1,0 0-1,-1-1 1,1 1-1,0 0 1,0 0-1,0 0 1,-1 0-1,1 0 1,0 0-1,0 0 1,0 1 0,-1-1-1,1 0 1,1 1-1,-1-1-2,-1 1 1,1-1-1,-1 1 0,0 0 0,1-1 0,-1 1 1,0 0-1,1-1 0,-1 1 0,0-1 1,0 1-1,1 0 0,-1 0 0,0-1 1,0 1-1,0 0 0,0-1 0,0 1 1,0 1-1,-1 5 4,0 1 1,-1-1-1,-4 13 0,3-12 8,-4 13 7,-2 0 1,0-1 0,-1 0 0,-14 20 0,-12 23 90,34-59-103,-5 13 31,7-17-39,0 1-1,0-1 1,0 0 0,0 1 0,0-1 0,1 0 0,-1 1-1,0-1 1,0 0 0,0 1 0,0-1 0,1 0 0,-1 0-1,0 1 1,0-1 0,0 0 0,1 0 0,-1 1 0,0-1 0,0 0-1,1 0 1,-1 0 0,0 0 0,1 1 0,-1-1 0,0 0-1,0 0 1,1 0 0,-1 0 0,0 0 0,1 0 0,-1 0-1,0 0 1,1 0 0,-1 0 0,0 0 0,1 0 0,-1 0-1,0 0 1,1 0 0,-1 0 0,0 0 0,1 0 0,-1-1 0,34-2-5,-21 1 13,0 0 0,0 2 1,0-1-1,24 3 0,-33-1-9,1 0 0,-1 1 0,0-1 1,1 1-1,-1-1 0,0 1 0,0 0 0,0 1 0,-1-1 0,1 1 1,0 0-1,-1 0 0,0 0 0,1 0 0,-1 0 0,-1 1 1,1-1-1,3 6 0,-5-6 0,1 0 1,-1 0-1,0 0 1,-1 0-1,1 0 1,0 0-1,-1 0 1,1 0 0,-1 1-1,0-1 1,0 0-1,0 0 1,-1 0-1,1 0 1,-1 0-1,0 0 1,0 0-1,0 0 1,0 0-1,0 0 1,0 0-1,-1 0 1,0-1-1,-1 3 1,-3 3 1,1 0-1,-1-1 1,-1 0 0,1 0 0,-1 0-1,-13 9 1,11-10 10,0 0 0,-1 0 1,0-1-1,-19 8 0,25-12 2,-1 1-1,0-1 1,0 0 0,0-1 0,0 1 0,0-1-1,0 0 1,-1 0 0,1 0 0,0-1 0,0 0-1,-9-2 1,13 3-11,0-1 0,0 1 0,0 0-1,0-1 1,1 1 0,-1-1 0,0 1 0,0-1 0,1 0-1,-1 1 1,0-1 0,1 1 0,-1-1 0,0 0-1,1 0 1,-1 1 0,1-1 0,-1 0 0,1 0 0,0 0-1,-1 0 1,1 1 0,0-1 0,0 0 0,-1 0-1,1 0 1,0 0 0,0 0 0,0 0 0,0 0-1,0 0 1,0 0 0,0 0 0,1 1 0,-1-1 0,0 0-1,0 0 1,1 0 0,-1 0 0,1 0 0,-1 1-1,1-1 1,0-1 0,3-6 6,1 1 0,-1 0-1,11-12 1,-11 14-13,20-21 3,2 0 0,0 1-1,1 2 1,2 1 0,42-25 0,17-21 1,-18 11 0,-43 38 11,0-2 1,-2 0-1,-1-2 0,0-1 0,-2-1 1,23-32-1,-43 53 0,0 0 0,0 0 0,0 0 0,-1 0 1,1 0-1,-1 0 0,0 0 0,0 0 0,0-7 0,-1 10-7,0 0-1,1 0 1,-2 1-1,1-1 1,0 0-1,0 0 1,0 0-1,0 1 1,0-1-1,-1 0 1,1 0-1,0 0 1,-1 1-1,1-1 1,-1 0-1,1 1 0,-1-1 1,1 0-1,-1 1 1,0-2-1,0 1-1,-1 1 0,1 0-1,0-1 1,0 1 0,0 0-1,0 0 1,-1 0-1,1 0 1,0 0 0,0 0-1,0 0 1,-1 0 0,1 0-1,0 0 1,0 1 0,0-1-1,0 0 1,0 1 0,-2 0-1,0 0-3,0 0 0,0 1-1,0-1 1,1 1 0,-1-1 0,0 1-1,1 0 1,-1 0 0,1 0 0,0 1-1,0-1 1,0 0 0,0 1 0,0-1-1,-2 4 1,4-5 1,-1 1-1,1-1 1,0 0-1,-1 0 1,1 0-1,0 0 1,0 0-1,0 1 1,0-1-1,0 0 1,0 0-1,0 0 1,0 1-1,0-1 1,1 0-1,-1 0 1,1 2-1,0-2 1,0 1 0,0 0-1,1 0 1,-1-1 0,0 1-1,1 0 1,-1-1 0,1 0-1,0 1 1,-1-1 0,1 0-1,3 2 1,6 2-3,-1-1-1,0 0 0,1-1 1,-1 0-1,1-1 1,0 0-1,0-1 0,0 0 1,0 0-1,0-2 1,0 1-1,0-1 0,12-3 1,18-4 1,-1-2 1,42-17-1,-73 24 3,102-27 0,-99 27 0,-9 4 0,-18 10 7,2-3 5,-4 5 9,0 0-1,2 1 1,-1 0 0,2 1 0,0 1-1,0 1 1,2 0 0,-20 34-1,31-50-17,0 1 0,0 0-1,0 0 1,1 0 0,-1 0-1,0 0 1,1 0-1,0 0 1,-1 0 0,1 0-1,0 1 1,0-1 0,0 0-1,0 0 1,0 0-1,1 0 1,-1 0 0,1 0-1,-1 0 1,1 0-1,0 0 1,1 3 0,-1-4-1,1 0-1,-1 0 1,1 1 0,-1-1 0,1 0 0,0-1 0,-1 1-1,1 0 1,0 0 0,0-1 0,-1 1 0,1-1 0,0 0-1,0 1 1,0-1 0,0 0 0,0 0 0,-1 0 0,1 0-1,0-1 1,0 1 0,0 0 0,0-1 0,-1 1 0,3-2-1,1 1 1,0-1 0,0 0 0,0 0 0,-1-1 0,1 0 0,-1 0 0,1 0 0,-1 0 0,5-6 0,33-38 36,-29 31-22,11-15 14,-1-1 0,-2-1 0,-2-1 1,-1-1-1,26-69 0,-14 10 103,21-108 1,-43 154-34,-9 41-39,-3 9-12,-5 12 6,1 6-35,1 1-1,2 0 0,0 1 1,1-1-1,-2 39 1,3-35-9,-11 264-27,9-118-211,4-150 66,-1 1-1,-1-1 1,-1 0-1,-14 41 0,14-51-942,-1 0 0,0-1 0,-8 12-1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2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13056,'0'0'960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1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1 338 5120,'0'0'15866,"8"-8"-15469,20-18 86,-3 0 1,31-39-1,-53 60-432,12-16 454,0 0 1,-2-2-1,0 1 0,14-37 0,-24 47-212,1 0 461,-6 21-266,-2 7-355,-3 10-13,1 1 1,1 0-1,1 0 0,-1 34 0,5-57-110,1 1 0,-1-1 0,0 1 0,1-1 0,0 1 0,0-1 0,1 0 0,-1 1 0,1-1 0,0 0 0,0 0 0,0 0 0,1 0 0,-1 0 0,1-1 0,0 1 0,0-1 0,0 0 0,0 0 0,1 0 0,-1 0 0,1 0 0,0-1 0,0 0 0,0 1 0,0-1 0,0-1 0,1 1 0,-1-1 0,0 1 0,1-1 0,-1-1 0,1 1 0,-1-1 0,1 1 0,-1-1 0,7-1 0,-3 0 2,0-1-1,0 1 0,-1-1 1,1-1-1,-1 1 1,0-2-1,0 1 1,0-1-1,0 0 0,0 0 1,-1 0-1,1-1 1,-1 0-1,-1-1 0,1 1 1,7-11-1,5-8 72,-1-1 0,-1-1 0,13-31 0,19-30 283,-46 83-339,2-1 58,-1-1 0,1 1-1,0 0 1,0 1 0,9-9 0,-12 12-73,-1 1 0,1-1 0,0 1 1,0 0-1,0-1 0,-1 1 0,1 0 1,0-1-1,0 1 0,0 0 0,0 0 1,-1 0-1,1-1 0,0 1 0,0 0 1,0 0-1,0 1 0,0-1 0,-1 0 1,2 0-1,0 1-4,-1 0 0,0-1 0,0 1 0,1 0 0,-1 0 0,0 0 0,0 0 0,0 0 0,0 1 0,0-1 0,0 0 0,0 0 0,-1 1 0,1-1 0,1 3 0,2 8 12,1 0-1,-2 1 1,1-1-1,-2 1 1,0 0-1,0-1 1,-1 1-1,-2 20 1,1-16-3,-2 1 0,0-1 0,-1 1 0,-1-1 0,-11 30 0,13-44-8,1 1 1,0-1 0,-1 0-1,1 0 1,-1 0 0,0 0-1,0-1 1,0 1 0,0 0-1,-1-1 1,1 0 0,-1 1-1,0-1 1,-3 2 0,3-3 3,1 0 1,0 0 0,-1-1-1,1 1 1,-1-1 0,1 1-1,-1-1 1,1 0 0,-1 0-1,1 0 1,-1-1 0,1 1-1,-1 0 1,1-1 0,0 0-1,-1 1 1,1-1 0,0 0-1,-1 0 1,-1-2 0,-1 0 23,0 0 0,0 0 0,0-1 0,1 0 0,-1 0 0,1 0 0,-6-8 0,-6-5 207,23 13-225,1 1 0,0 1 0,0 0-1,10-2 1,5 2-16,0 1 0,0 2 0,1 0 0,-1 1 0,0 1 0,0 1 0,28 9 0,-35-5 243,-9-5-905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49.5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777 1 10152,'0'0'10849,"-7"11"-10383,-116 160 1370,53-83-704,-127 121 0,-153 133 1977,323-301-1261,27-40-1812,-1-1 0,1 1 0,0 0 0,-1-1 0,1 1 0,0 0 0,0 0 0,-1-1 0,1 1 0,0 0 0,0 0 0,0 0 0,0-1 0,0 1 0,0 0 0,0 0 0,0-1 0,1 1 0,-1 0 0,0 0 0,0-1 0,1 1 0,-1 0 0,0 0 0,2 0 0,12 23 1121,-9-18-1015,19 26-142,1-1 0,37 35 0,-54-58 0,38 35 0,65 48 0,-70-59 0,-4-6 0,51 28 0,-51-32 0,60 44 0,-94-65 0,0 1 0,-1 0 0,1 1 0,-1-1 0,1 0 0,-1 1 0,0-1 0,0 1 0,0 0 0,0 0 0,-1-1 0,1 1 0,-1 1 0,1-1 0,-1 0 0,0 0 0,0 0 0,-1 1 0,1-1 0,0 4 0,2-4 955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0:2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75 5320,'0'0'5998,"-13"0"-5595,10 0-377,-9-1 94,-1 1 1,1 1 0,0 0 0,0 0-1,-1 1 1,-21 8 0,13-2 116,1 1 1,0 1-1,0 1 0,1 1 1,-27 22-1,36-26-80,0 1-1,1 0 0,0 1 0,0 0 0,1 0 0,0 1 1,1 0-1,0 1 0,1-1 0,-9 24 0,14-32-115,0 1 0,0-1 1,0 0-1,0 1 0,1-1 0,0 1 0,0 0 0,0-1 0,0 1 0,0-1 1,1 1-1,-1-1 0,1 1 0,0-1 0,0 0 0,0 1 0,1-1 1,-1 0-1,1 0 0,0 0 0,0 0 0,0 0 0,0 0 0,0 0 0,1-1 1,-1 1-1,1-1 0,0 0 0,-1 0 0,1 0 0,0 0 0,0 0 1,1 0-1,-1-1 0,0 0 0,0 1 0,1-1 0,-1-1 0,1 1 0,-1 0 1,1-1-1,-1 0 0,1 1 0,-1-1 0,1-1 0,-1 1 0,1 0 0,-1-1 1,1 0-1,-1 0 0,0 0 0,5-2 0,2-2 23,-1 0 0,0-1 0,0 0-1,0 0 1,-1-1 0,0 0 0,0 0 0,-1-1 0,0 0-1,0 0 1,7-12 0,1-5 154,0 0 0,21-52 0,-8 9 1069,-71 265-621,-6 21-354,33-159-178,-38 92 0,43-126-52,-1 1 0,-2-2-1,0 1 1,-29 35-1,41-58-57,0 0-1,0 0 1,0 0-1,1-1 1,-2 1-1,1-1 1,0 1-1,-2 0 1,3-1-8,0-1-1,0 0 1,1 0 0,-1 1 0,0-1-1,0 0 1,1 0 0,-1 0-1,0 0 1,0 0 0,0 0 0,1 0-1,-1 0 1,0 0 0,0 0 0,1-1-1,-1 1 1,0 0 0,0-1-1,-1 0 13,0-1 0,0 0 0,0 0 0,1 0 0,-1 0 0,1 0 0,-1 0 0,1 0 0,0 0 0,0 0 0,0-1 0,0 1 0,0-1 0,1 1 0,-1-3 0,-2-6 30,0 0 1,1-1 0,1 1 0,0 0 0,0 0-1,2-1 1,-1 1 0,1 0 0,1 0 0,0-1-1,3-10 1,0 7 13,1 1-1,0 0 1,1 0-1,0 1 1,1 0 0,1 0-1,13-15 1,9-4 56,1 1 0,2 1 1,1 2-1,61-38 1,407-215 383,-422 238-310,77-53 1,-148 87-72,-15 8 8,-22 12-53,-26 21-47,-112 74 22,149-94-59,1 0 0,0 2 1,0 0-1,2 1 0,0 0 1,0 1-1,-15 26 1,26-38 0,0 0 1,0 1 0,0-1 0,0 1 0,1-1 0,0 1 0,0-1 0,0 1 0,0 0 0,1 0 0,0 0 0,0-1-1,1 8 1,0-10-2,-1 1 0,1-1 0,0 0 0,0 1 0,0-1 0,0 0 0,0 0 0,0 0 0,1 0 0,-1 0 0,1 0 0,-1 0 0,1-1 0,0 1 0,0 0 0,-1-1 0,1 1 0,0-1 0,1 0 0,-1 0 0,0 0 0,0 0 0,0 0 0,1 0 0,-1-1 0,0 1 0,5 0 0,1 0 1,0-1 0,0 0-1,0 0 1,-1-1 0,1 0 0,0-1-1,0 1 1,-1-1 0,1-1-1,-1 1 1,13-7 0,-4 0 8,0 0 1,0-1-1,-1 0 0,14-14 1,1-4 65,46-58 0,-44 48 23,-26 31-81,6-6 108,-11 13-124,-1 1 0,1-1 0,-1 0 0,1 0 0,-1 0 0,1 0-1,-1 0 1,1 0 0,-1 1 0,0-1 0,1 0 0,-1 0 0,1 0 0,-1 1-1,0-1 1,1 0 0,-1 1 0,0-1 0,1 0 0,-1 1 0,0-1 0,0 0 0,1 1-1,-1-1 1,0 1 0,0-1 0,0 1 0,0-1 0,1 0 0,-1 1 0,0-1 0,0 1-1,0-1 1,0 1 0,0-1 0,0 1 0,0-1 0,0 1 0,15 79 73,-12-56-66,2 0 1,0 0-1,2 0 0,0-1 0,1 0 1,18 33-1,-26-55-10,1 1 1,0 0-1,0 0 0,0-1 1,1 1-1,-1-1 0,0 1 1,1-1-1,-1 1 1,1-1-1,-1 0 0,1 0 1,-1 0-1,1 0 1,0 0-1,0 0 0,0 0 1,-1 0-1,1-1 0,0 1 1,0-1-1,0 1 1,0-1-1,0 0 0,0 0 1,0 0-1,0 0 0,0 0 1,0 0-1,0-1 1,0 1-1,0 0 0,0-1 1,0 0-1,-1 1 0,1-1 1,0 0-1,3-2 1,5-4 10,0 0 1,0-1 0,-1 0 0,0-1-1,8-10 1,-9 11 7,26-32 65,46-72 1,-30 40 35,-24 29-23,-21 33-49,0 0 0,1 1 0,1-1-1,9-10 1,-15 19-42,-1 1-1,1-1 1,-1 0 0,1 1 0,0-1-1,-1 0 1,1 1 0,0-1-1,0 1 1,-1-1 0,1 1-1,0 0 1,0-1 0,0 1-1,0 0 1,0-1 0,-1 1-1,1 0 1,0 0 0,0 0-1,0 0 1,0 0 0,1 0-1,-1 0 1,0 1 0,0-1-1,0 1 1,-1 0 0,1-1-1,0 1 1,-1 0 0,1-1-1,0 1 1,-1 0 0,1 0-1,-1-1 1,1 1 0,-1 0 0,0 0-1,1 0 1,-1 0 0,0 1-1,2 4 9,-1 0 1,0 0-1,0 0 0,-1 1 0,0 8 0,-1 1-15,-1-1 0,0-1 0,-1 1 0,-1 0 0,0-1 0,-1 1 0,-1-1 0,-11 21 0,12-28 4,0 1 1,0-1 0,0-1 0,-1 1 0,0-1 0,-1 0 0,1 0 0,-1 0-1,0-1 1,0 0 0,-1-1 0,0 1 0,1-2 0,-1 1 0,-1-1 0,-10 3-1,8-3-1,-51 10 87,57-13-75,0 1 1,0-1-1,1 0 1,-1-1-1,0 1 1,0-1-1,1 0 0,-1 0 1,0 0-1,-8-4 1,13 5-13,0 0-1,1 0 1,-1-1 0,0 1 0,0 0 0,1 0 0,-1 0 0,0 0-1,0 0 1,0 0 0,1-1 0,-1 1 0,0 0 0,0 0 0,0 0-1,0 0 1,0-1 0,1 1 0,-1 0 0,0 0 0,0 0 0,0-1-1,0 1 1,0 0 0,0 0 0,0 0 0,0-1 0,0 1 0,0 0-1,0 0 1,0-1 0,0 1 0,0 0 0,0 0 0,0-1-1,0 1 1,0 0 0,0 0 0,0 0 0,0-1 0,0 1 0,0 0-1,0 0 1,-1 0 0,1-1 0,0 1 0,0 0 0,0 0 0,0 0-1,0-1 1,-1 1 0,1 0 0,0 0 0,0 0 0,0 0 0,-1 0-1,1 0 1,0-1 0,0 1 0,-1 0 0,1 0 0,0 0 0,0 0-1,21-4 29,-20 4-29,37-5-4,1 3-1,-1 0 1,1 3-1,-1 1 1,1 2 0,44 10-1,-66-10 2,-4-1 20,-1 0 1,1 1-1,11 5 1,-21-8-26,0 1 0,1 0 0,-1 0 0,0 0 0,0 0 0,0 0 0,0 1 0,-1-1 1,1 1-1,0 0 0,-1 0 0,0 0 0,0 0 0,3 7 0,13 33-122,-10-21-3922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3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10848,'0'0'1904,"13"71"-2504,-1-15 216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3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10544,'0'0'792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5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5920,'0'0'777,"21"2"-489,56 6-76,204 18 263,403 6-60,-321-17-126,-194-11-126,-61-3-108,126 18-1,-143-4-1130,-73-12-4336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5:5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7632,'0'0'112,"65"-35"-8,25 11 88,21 2 0,18 10-24,2 10 0,-2 10-16,-6 10 0,-12 6-88,-10 11 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6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1 624 5720,'0'0'7186,"10"5"-6820,0-1-241,0 0 1,17 5 0,-25-8-95,0-1-1,0 0 1,0-1 0,0 1 0,0 0-1,1 0 1,-1-1 0,0 1 0,0-1-1,0 0 1,0 0 0,0 0-1,-1 0 1,1 0 0,0 0 0,0 0-1,-1 0 1,1-1 0,0 1 0,-1-1-1,2-2 1,6-3 133,2-2 29,2 0 81,-1-1-1,0 0 1,15-17 0,-23 22-193,17-19 319,0 0-1,-2-2 1,-1 0 0,-1-1 0,21-45 0,7-53 1091,7-17-77,-43 115-1066,-8 22-277,1 0-1,-1 0 1,1 1 0,0-1-1,0 0 1,1 1 0,-1 0-1,4-5 1,-5 8-63,-1 1 0,0-1 0,1 0-1,-1 1 1,0-1 0,1 1 0,-1-1 0,1 1 0,-1-1 0,1 1 0,-1-1-1,1 1 1,-1-1 0,1 1 0,-1 0 0,1-1 0,0 1 0,-1 0-1,1-1 1,0 1 0,-1 0 0,1 0 0,0 0 0,-1 0 0,1 0 0,0 0-1,-1 0 1,1 0 0,0 0 0,0 0 0,1 2 2,0-1 1,-1 1 0,1 0-1,-1 0 1,0 1-1,1-1 1,-1 0-1,0 0 1,1 5-1,7 19 35,0 0 0,-2 1 0,7 53 0,-2 84 122,-11-137-114,-2-1 0,-5 45 0,4-61-31,0 0 0,-1 0 1,0 1-1,0-2 0,-1 1 0,-1 0 1,1-1-1,-2 0 0,-7 12 0,11-19-11,0 0 0,1 0 0,-1 0 0,0-1 0,0 1-1,0-1 1,0 1 0,0-1 0,0 0 0,0 0 0,0 0 0,-1 0-1,1 0 1,0 0 0,-1-1 0,1 1 0,-3 0 0,0-1 4,1 0 0,-1-1 0,1 1 0,0-1 1,-1 0-1,1 0 0,0 0 0,-8-3 0,-4-4 22,2 0 0,-1 0-1,-23-20 1,37 27-36,-36-30 180,-32-35 0,121 94-25,-16-8-130,2 0 0,1-3 1,0-1-1,1-2 0,0-2 1,1-2-1,52 7 0,-86-16-8,1-2-1,-1 1 0,0-1 1,1 0-1,-1 0 0,0-1 1,0 0-1,0-1 1,0 1-1,-1-1 0,1 0 1,0-1-1,-1 0 0,0 0 1,0 0-1,0-1 0,-1 0 1,0 0-1,8-8 0,1-4 43,-1 0-1,0-1 1,-1 0-1,-1-1 1,10-23-1,-4 8 46,-10 21 5,-1 0 0,0 0-1,6-19 1,-9 26 111,-1 14-127,-1 14-37,-15 280 196,-4 177 50,19-451-274,0-20-7,0 1-1,-1-1 1,0 1-1,0-1 1,-1 1-1,0-1 1,-3 10 0,4-59 213,-1 16-192,30-387 349,-18 329-293,3 1-1,35-111 1,-46 183-81,1 1-1,-1 0 0,2-1 1,-1 1-1,1 1 0,1-1 1,7-10-1,-11 17-16,-1 0 1,1 1-1,0-1 0,0 0 1,-1 1-1,1-1 0,0 1 1,0-1-1,0 1 0,1 0 1,-1 0-1,0 0 0,0 0 1,1 0-1,-1 1 0,0-1 1,1 1-1,-1-1 0,1 1 1,-1 0-1,1 0 0,-1 0 1,0 0-1,1 1 0,-1-1 1,1 1-1,-1-1 0,0 1 1,1 0-1,-1 0 0,0 0 0,0 0 1,0 0-1,4 3 0,1 1-6,1 1-1,-2 1 0,1-1 0,0 1 0,-1 0 1,-1 1-1,1-1 0,-1 1 0,0 0 0,-1 1 0,4 8 1,-6-11 7,0-1 1,0 1-1,0 0 1,0 0-1,-1 0 1,0 0-1,0 0 1,-1 0 0,0 0-1,0 0 1,0 0-1,-1 0 1,1 0-1,-2 0 1,1 0-1,-1 0 1,-3 10-1,3-13 5,-1 1 0,1-1-1,0 1 1,-1-1 0,0 0 0,0 0-1,0 0 1,0 0 0,-1-1-1,1 1 1,0-1 0,-1 0-1,0 0 1,0 0 0,1-1-1,-1 1 1,0-1 0,0 0-1,-1 0 1,1 0 0,-8 0-1,1-1 18,-1 0 0,0 0 0,1-1 0,-1-1 0,0 0 0,-16-6 0,15 5 41,13 2-40,19 3-31,20-2-30,-1-2 0,75-14 0,-92 11 34,0-1 0,-1 0 0,0-2 0,0 0 0,-1-1 0,0-1 0,17-13 0,140-87 86,-165 105-84,1 1 0,0 0 0,23-4 0,-21 5 0,-10 2 0,-1 0 1,1 1-1,-1 0 0,1 0 1,0 0-1,-1 0 0,1 0 1,-1 1-1,1-1 0,-1 1 1,6 2-1,-9-3 2,0 1 0,0-1 0,0 0 0,0 1 0,0-1 1,-1 0-1,1 1 0,0-1 0,0 0 0,0 1 0,0-1 0,0 0 0,0 1 0,-1-1 0,1 0 0,0 1 0,0-1 0,0 0 0,-1 0 1,1 1-1,0-1 0,0 0 0,-1 0 0,1 1 0,0-1 0,-1 0 0,1 0 0,0 0 0,-1 1 0,1-1 0,0 0 0,-1 0 0,1 0 1,-14 6 43,-30 6 42,25-8-69,1 1 0,0 1-1,1 0 1,-1 2 0,-27 15-1,42-21-15,0 0-1,0 0 1,1 1-1,-1-1 0,1 0 1,-1 1-1,1 0 1,0-1-1,0 1 1,0 0-1,1 0 0,-1 0 1,1 0-1,-1 0 1,1 1-1,0-1 0,0 0 1,1 0-1,-1 1 1,1-1-1,-1 1 0,1-1 1,0 1-1,0-1 1,1 0-1,-1 1 0,1-1 1,0 0-1,-1 1 1,2-1-1,-1 0 0,0 0 1,1 1-1,-1-1 1,1-1-1,0 1 0,0 0 1,0 0-1,0-1 1,5 6-1,-3-6 7,-1 1 0,0-1 0,1 1 0,0-1 0,-1 0 0,1 0 0,0-1 0,0 1 0,0-1 0,0 0 0,0 0 0,0 0 0,1-1 0,-1 1 0,0-1 0,0 0 0,1 0 0,-1-1 0,0 1 0,0-1 0,0 0 0,0 0-1,0 0 1,0-1 0,0 1 0,0-1 0,0 0 0,0 0 0,-1 0 0,1-1 0,-1 1 0,0-1 0,0 0 0,0 0 0,0 0 0,4-5 0,5-11 39,0 0 0,-2-1 0,12-28 0,-9 18 40,-9 17-65,3-4 176,-3 17-93,0 11-38,-1 3-56,1-1 1,1 1-1,0-1 1,1 0-1,0 0 0,1-1 1,0 1-1,1-1 1,13 14-1,-19-24-6,0 0 0,0 0 0,1 0 0,-1-1-1,0 1 1,1-1 0,-1 0 0,1 1 0,-1-1 0,1 0 0,0 0 0,-1-1-1,1 1 1,0-1 0,0 1 0,-1-1 0,6 0 0,-2 0 4,-1-1 0,0 0 0,0-1 0,0 1 0,0-1 0,0 0 1,0 0-1,9-5 0,1-4 8,0 0 0,-1 0 1,0-1-1,16-18 0,-17 18-3,0 0 1,1 2-1,1-1 0,0 2 0,22-12 1,-17 11 15,-1 4-1,-17 6-35,0-1 0,-1 1 0,1 0 0,-1-1 1,1 1-1,-1-1 0,0 1 0,1-1 0,-1 1 0,1-1 0,-1 0 1,0 0-1,0 0 0,2-1 0,-37 13 14,25-6-3,0 0 0,0 1 0,1 0 0,0 0-1,0 1 1,0 0 0,1 0 0,0 1-1,0 0 1,1 0 0,0 0 0,1 1 0,-1 0-1,-5 15 1,10-21-4,0 0-1,1 0 0,-1 0 1,1 0-1,0 1 1,-1-1-1,1 0 1,1 0-1,-1 0 0,0 0 1,1 1-1,0-1 1,-1 0-1,1 0 1,1 0-1,1 4 1,0-2 3,-1-1-1,1 0 1,0 0 0,1-1 0,-1 1 0,1 0 0,-1-1 0,1 0 0,0 0 0,5 2 0,-2 0 2,1-1 0,0-1 0,0 1 0,1-1 0,-1-1 1,1 1-1,-1-1 0,1-1 0,-1 0 0,1 0 0,16-1 0,-7-3 4,0 0-1,-1-2 0,0 0 1,0 0-1,0-2 1,-1 0-1,30-19 1,-14 6 51,-1-2-1,47-45 1,-43 30 1,-34 34-56,1 1 0,0 0-1,-1-1 1,1 1 0,-1-1-1,0 1 1,1-1-1,-1 0 1,-1 1 0,1-1-1,0 0 1,-1 0 0,1 0-1,-1 0 1,0-2 0,0 4-2,0 0 0,0 0 1,-1 0-1,1 0 1,0 0-1,-1 0 0,1 1 1,-1-1-1,1 0 0,-1 0 1,1 1-1,-1-1 1,1 0-1,-1 1 0,0-1 1,1 0-1,-1 1 0,0-1 1,0 1-1,0-1 0,1 1 1,-1-1-1,0 1 1,0 0-1,0 0 0,0-1 1,0 1-1,1 0 0,-1 0 1,0 0-1,0 0 1,0 0-1,0 0 0,0 0 1,0 0-1,-1 0 0,-1 1 6,0-1-1,0 1 1,1 0-1,-1-1 1,0 1-1,1 0 0,-1 1 1,0-1-1,1 0 1,-4 4-1,3-3-10,0 1 1,0 0-1,0 1 0,1-1 0,0 0 1,-1 1-1,1-1 0,0 1 0,1 0 1,-1 0-1,1 0 0,0 0 0,0 0 1,0 0-1,0 0 0,1 0 0,-1 0 1,1 0-1,0 0 0,0 0 0,1 1 0,-1-1 1,1 0-1,0 0 0,0 0 0,0 0 1,1 0-1,-1-1 0,5 8 0,-2-4 27,1 1-1,-1-1 0,2 1 0,-1-1 0,1-1 0,0 1 0,0-1 0,1 0 0,0-1 0,0 1 0,0-1 0,1-1 0,9 5 0,-11-7 29,0 0-1,0 0 1,0-1-1,1 0 1,-1 0-1,0-1 1,1 1-1,-1-1 1,1-1-1,-1 1 1,1-1-1,-1 0 1,0-1-1,0 0 1,0 0-1,0 0 1,0 0-1,0-1 1,0 0-1,6-5 1,0 0-191,0 0 1,-1-1 0,13-11 0,-11 6-2077,19-24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6:5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1 659 6824,'0'0'5761,"5"9"-5368,18 31-1,-22-38-365,0-1 0,0 0 0,1 1 0,-1-1 0,0 0 0,1 0 0,-1 0-1,1 0 1,-1 0 0,1 0 0,-1 0 0,1-1 0,0 1 0,-1 0 0,1-1 0,0 0-1,-1 1 1,1-1 0,0 0 0,0 0 0,0 0 0,2 0 0,5 0 101,7 2 194,0-1-1,32-3 1,-41 2-181,0-1-1,0-1 0,0 1 1,0-1-1,0-1 1,-1 1-1,1-1 0,-1 0 1,9-5-1,-12 5-68,-1 1 0,1-1-1,0 0 1,-1 0 0,0 0 0,0 0 0,0 0-1,0 0 1,0 0 0,-1-1 0,1 1-1,-1-1 1,0 1 0,0-1 0,0 1-1,0-1 1,0-7 0,-1 5-5,0 1 0,0-1 0,0 0 0,-1 0 0,0 1-1,0-1 1,0 0 0,-1 1 0,0-1 0,-4-9 0,5 14-39,0-1 0,0 1 0,0 0 0,0-1 1,0 1-1,0 0 0,-1-1 0,1 1 0,0 0 0,-1 0 0,1 0 0,-1 0 0,1 0 0,-1 1 0,0-1 1,1 0-1,-1 1 0,0-1 0,-2 0 0,1 1 8,-1 0 0,0 0 1,0 0-1,0 0 0,0 0 0,0 1 1,0 0-1,-5 1 0,-2 2 31,0 1 0,0 0 0,0 0 0,-15 11 0,15-8-3,1-1 0,0 1 0,1 1 1,0 0-1,-12 14 0,17-17-35,0-1 1,1 1-1,0-1 0,-1 1 0,2 0 1,-1 0-1,1 0 0,0 1 0,0-1 0,1 0 1,0 1-1,-1 6 0,2-6-8,0-1-1,0 0 1,1 1-1,0-1 1,0 0-1,0 1 1,1-1-1,0 0 1,0 0-1,0 0 1,1-1 0,5 10-1,-5-11-6,0 0-1,1 0 1,-1 0-1,1-1 1,0 0-1,0 1 1,0-1-1,0-1 1,1 1 0,-1 0-1,1-1 1,-1 0-1,1 0 1,0-1-1,0 1 1,9 0-1,5 1 33,1-2-1,-1 0 0,0-1 0,1-1 0,-1-1 1,0-1-1,0 0 0,0-2 0,19-6 1,-6-1 36,-1 0 0,0-3 1,-1 0-1,39-28 0,-45 25-8,-1-2-1,-1 0 0,-1-1 1,20-27-1,33-33 196,-62 69-199,-6 8-19,-1-1 0,0 1 0,0-1 1,-1 0-1,1-1 0,-1 1 0,0-1 1,3-8-1,-6 9 110,-4 6-80,-7 10-42,-14 25 4,3 2 0,1 0-1,-18 48 1,30-64 1,0 0 0,-7 40 0,15-61-42,0 0 0,-1 0-1,1 0 1,0 0 0,0 0 0,0 0 0,0 0 0,0 0 0,0 0-1,0 0 1,1 0 0,-1 0 0,0 0 0,0 0 0,1 0-1,-1 0 1,1 0 0,-1 0 0,1 0 0,-1 0 0,1 0-1,0 0 1,-1 0 0,1 0 0,0-1 0,0 1 0,0 0-1,-1-1 1,1 1 0,2 0 0,-2 0 1,1-1 1,-1 1-1,1-1 0,-1 0 0,1 0 1,0 0-1,-1 0 0,1 0 1,-1 0-1,1 0 0,-1-1 0,1 1 1,-1-1-1,0 1 0,1-1 1,-1 1-1,1-1 0,-1 0 0,0 1 1,1-1-1,1-2 0,4-3 14,1-1-1,-1 0 1,0 0-1,-1-1 0,0 0 1,0 0-1,-1 0 1,6-11-1,1-7 57,12-41 0,7-14 161,-28 71-126,-4 10 64,-8 21-50,-143 384 100,116-325-196,-48 102 116,69-150 42,15-31-126,15-14 135,4-4-143,-2-1 0,0-2 0,23-34 1,0-1 67,45-51 25,109-145 3,-66 83 38,-75 109 100,-56 94-189,-17 82-67,11-79 1,3-1-1,1 2 0,0 75 0,5-114-27,0 1 1,0 0 0,0-1-1,0 1 1,0 0 0,0 0-1,0-1 1,0 1-1,1 0 1,-1-1 0,0 1-1,0 0 1,1-1-1,-1 1 1,0 0 0,1-1-1,-1 1 1,1-1 0,-1 1-1,1-1 1,-1 1-1,1-1 1,-1 1 0,1-1-1,-1 1 1,2 0 0,-1-1 1,0 0 0,0 0 0,0 0 0,0 0 0,0-1 0,0 1 0,0 0 0,0 0 1,0-1-1,0 1 0,-1 0 0,1-1 0,0 1 0,0-1 0,0 1 0,1-2 1,4-2 15,-1-1 1,1 0-1,8-11 1,23-32 91,-2-2 1,-2-1-1,31-64 1,-59 105-85,-2 1 6,1 1 0,1 0 0,-1 0-1,1 0 1,0 1 0,1-1 0,0 1 0,11-10 0,-17 17-31,1 0 0,-1 0 1,0 0-1,1 0 0,-1 0 1,0 0-1,0 0 0,1 0 1,-1 0-1,0 0 0,1 0 1,-1 0-1,0 0 0,0 0 1,1 0-1,-1 1 0,0-1 1,0 0-1,1 0 0,-1 0 1,0 0-1,0 1 0,0-1 1,1 0-1,-1 0 0,0 1 1,0-1-1,0 0 0,0 0 1,1 1-1,-1-1 0,0 0 1,0 0-1,0 1 0,0-1 0,0 0 1,0 1-1,0-1 0,0 0 1,0 0-1,0 1 0,0 0 1,4 16 29,-4-15-24,7 81 85,-7-60-68,2-1-1,1 0 1,0 0-1,8 26 1,-10-46-23,0 0-1,-1 0 1,1 1 0,0-1-1,0 0 1,1 0 0,-1-1 0,0 1-1,1 0 1,-1 0 0,1-1 0,-1 1-1,1 0 1,0-1 0,-1 0-1,1 1 1,0-1 0,0 0 0,0 0-1,0 0 1,0 0 0,1-1 0,-1 1-1,0 0 1,0-1 0,0 0-1,1 1 1,-1-1 0,0 0 0,0 0-1,1 0 1,-1 0 0,0-1 0,0 1-1,3-1 1,5-2 6,-1 0 1,0 0-1,1-1 0,-1 0 0,-1-1 1,15-9-1,5-7 16,0-2 0,45-49 1,19-17 86,20-4 226,-106 89-296,1 0 67,-14 17-60,-19 33-21,1 0-1,3 2 1,2 0-1,-17 59 0,37-106-24,0 0 0,-1 0 0,1 0-1,0 0 1,0 0 0,-1 0 0,1-1-1,0 1 1,0 0 0,0 0 0,0 0-1,0 0 1,1 0 0,-1 0 0,0 0-1,0 0 1,0 0 0,1-1 0,-1 1-1,1 0 1,-1 0 0,0 0 0,1-1-1,0 2 1,0-1 1,0-1-1,0 0 1,0 1 0,0-1-1,-1 0 1,1 0 0,0 0-1,0 1 1,0-1-1,0 0 1,0 0 0,0 0-1,0 0 1,0-1 0,0 1-1,0 0 1,0 0-1,1-1 1,3-1 4,-1 1-1,0-1 1,1-1 0,-1 1-1,0 0 1,0-1-1,-1 0 1,6-5 0,6-11 26,-1-2 0,0 0-1,17-40 1,7-9 80,-37 68-108,0 0 0,0 0 0,0 0 0,1 0 0,-1 0 0,1 0 0,-1 1 0,1-1 0,2-1 0,4 4 37,0 12-1,9 42 15,-13-41-49,0 0 1,0-1 0,1 0-1,1 0 1,8 13-1,-12-22-7,1 0 0,0 0 0,0 0 0,0-1 0,0 1 0,0-1 0,1 1 0,7 4 0,-9-7-3,0 0 0,0 0 0,1-1 0,-1 1 0,1 0 0,-1-1 0,1 1 0,-1-1 0,1 0 0,-1 0 0,1 0 0,-1 0 0,1 0 0,-1-1 0,1 1 0,-1-1 0,0 1 0,5-3 0,0 0 0,-1 0-1,1-1 1,-1 0 0,0 0-1,0 0 1,0-1 0,-1 0-1,0 0 1,7-8 0,40-59 14,-31 42 2,117-183 93,-115 169-76,-1 0 0,-3-1 0,16-54 0,11-53 198,-46 150-199,-4 5-15,-4 6-7,-9 20-14,0 2 1,3 0-1,0 0 1,2 2-1,1-1 1,2 2-1,1-1 1,2 1-1,1 0 1,2 0-1,1 1 1,2-1-1,1 0 0,2 1 1,1-1-1,1 0 1,12 36-1,-16-66 4,0 0-1,0 0 0,1-1 0,-1 1 1,1-1-1,0 1 0,0-1 0,0 0 1,5 5-1,-6-7 5,0 0 0,0 0 0,0 0 0,0-1 0,0 1 0,1 0 0,-1-1-1,0 1 1,1-1 0,-1 1 0,0-1 0,1 0 0,-1 1 0,0-1 0,1 0 0,-1 0 0,1 0 0,-1 0 0,0 0 0,1-1 0,-1 1 0,1 0 0,-1-1 0,0 1 0,1 0 0,-1-1 0,0 0 0,0 1 0,1-1-1,0-1 1,7-4 11,0-1 0,-1-1 0,0 0 0,0 0 0,-1 0-1,0-1 1,0 0 0,9-18 0,18-21 81,-24 34-40,-8 11-43,0-1 0,0 1 1,1 0-1,-1 0 0,1 0 0,-1 0 0,1 1 0,0-1 0,0 1 0,6-4 0,-8 6-8,-1 0-1,1 0 0,-1 0 0,0 1 0,1-1 1,-1 0-1,1 0 0,-1 1 0,0-1 1,1 0-1,-1 0 0,0 1 0,1-1 0,-1 0 1,0 1-1,0-1 0,1 1 0,-1-1 1,0 0-1,0 1 0,0-1 0,0 1 0,0-1 1,1 1-1,-1-1 0,0 1 0,4 16 7,-3-12-6,9 45 3,-6-25-1,10 30-1,-12-48-2,1 1-1,0-1 1,0 0-1,1 0 0,0 0 1,0 0-1,1-1 1,6 7-1,-9-10 1,0-1 0,0 0 0,0-1 0,0 1 0,1 0 0,-1 0 0,1-1 0,-1 0-1,1 1 1,0-1 0,-1 0 0,1 0 0,0-1 0,0 1 0,0 0 0,0-1 0,4 0 0,-2 0 3,0-1-1,0 1 1,0-1 0,0 0 0,-1-1 0,1 0-1,-1 1 1,1-1 0,7-5 0,1-2 6,0 0 1,0-2-1,-1 1 1,0-2-1,13-15 0,89-101 81,-102 113-72,-8 9 14,1 1 1,0-1-1,11-8 0,-18 17-16,0 0-1,0 0 1,0 0-1,0 1 1,1-1-1,-1 1 1,1-1-1,0 1 1,-1 7-1,-11 54-11,8-37 21,4-26-24,-2 12 0,1 1-1,0-1 1,1 25-1,1-36 1,0 0 0,1 0 0,-1 1-1,1-1 1,-1 0 0,1-1 0,0 1 0,1 0 0,-1 0-1,3 5 1,-3-7 2,0 0-1,0 0 1,0 0 0,0 0-1,1 0 1,-1 0-1,0 0 1,1 0-1,-1-1 1,0 1 0,1 0-1,-1-1 1,1 1-1,-1-1 1,1 1 0,-1-1-1,1 0 1,-1 0-1,1 0 1,-1 0 0,1 0-1,2 0 1,0-1 2,0 0 0,0 0 0,-1 0 0,1-1 0,0 1 1,-1-1-1,1 0 0,-1 0 0,0-1 0,1 1 0,-1 0 1,0-1-1,0 0 0,-1 0 0,1 0 0,-1 0 0,1 0 1,-1-1-1,0 1 0,3-7 0,3-7 8,0-1 1,9-34-1,-16 48-10,1-2 6,0 0 0,-1 0 0,0 0 0,0-1 0,0 1 1,-1 0-1,0 0 0,-1-10 0,0 12-1,0 1 0,0-1 0,0 1 1,0 0-1,-1-1 0,1 1 0,-1 0 0,0 0 0,0 0 0,0 0 0,0 0 1,-1 1-1,1-1 0,-1 1 0,-5-5 0,-1-1 42,8 7-48,0 0-1,0 0 0,1 0 0,-1 0 0,0 0 0,0 1 0,0-1 0,0 0 0,0 1 0,-1-1 0,1 0 0,0 1 0,0 0 0,0-1 0,0 1 0,-1 0 0,-1-1 0,2 0-35,6-3 16,8-1 12,232-55 175,-242 59-174,1 0 1,0 1 0,0-1-1,0 1 1,0 0 0,0 0-1,0 0 1,-1 0 0,1 1-1,0 0 1,0-1-1,0 2 1,-1-1 0,1 0-1,0 1 1,-1-1 0,0 1-1,1 0 1,-1 0 0,0 1-1,0-1 1,0 1 0,0-1-1,0 1 1,-1 0 0,1 0-1,-1 0 1,0 0 0,0 1-1,0-1 1,0 0-1,0 1 1,-1 0 0,0-1-1,1 1 1,0 5 0,0 2-12,0 1 0,-1 0 1,1 18-1,-2-17 19,1-1-1,0 0 1,4 16 0,-5-28-3,0 0 0,0 1 1,0-1-1,0 0 1,0 1-1,0-1 0,0 0 1,0 1-1,0-1 0,0 0 1,1 1-1,-1-1 1,0 0-1,0 1 0,0-1 1,0 0-1,1 0 0,-1 1 1,0-1-1,0 0 0,1 0 1,-1 1-1,0-1 1,0 0-1,1 0 0,-1 0 1,0 1-1,1-1 0,-1 0 1,0 0-1,0 0 1,1 0-1,-1 0 0,0 0 1,1 0-1,-1 0 0,0 0 1,1 0-1,-1 0 0,1 0 1,-1 0-1,0 0 1,1 0-1,-1 0 0,0 0 1,0 0-1,1 0 0,-1 0 1,0-1-1,1 1 1,-1 0-1,0 0 0,1 0 1,-1-1-1,0 1 0,0 0 1,1 0-1,-1-1 0,0 1 1,0 0-1,0 0 1,1-1-1,17-24 28,-12 15-19,38-39 17,-16 19-15,-27 29-13,-1 0 1,1 0 0,0 0-1,0 0 1,0 1 0,0-1-1,0 0 1,0 1-1,0-1 1,0 0 0,0 1-1,0-1 1,0 1 0,0 0-1,1-1 1,-1 1 0,0 0-1,0 0 1,0-1 0,1 1-1,-1 0 1,0 0 0,0 1-1,0-1 1,1 0-1,-1 0 1,0 0 0,0 1-1,0-1 1,0 1 0,0-1-1,1 1 1,-1-1 0,0 1-1,0 0 1,0-1 0,1 2-1,1 1-6,1 1-1,-1-1 1,0 0 0,0 1-1,0 0 1,-1 0-1,0 0 1,3 5 0,10 20-16,7 17-395,-21-43 305,0 0 1,0 1-1,-1-1 0,1 1 0,-1 0 0,1-1 0,-1 1 0,-1-1 0,1 1 0,0-1 1,-1 1-1,0 3 0,-4 7-4043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6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12664,'0'0'904,"69"38"-944,-63-32-56,-2 1 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6:5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9536,'0'0'728,"83"-30"-256,-5 8-8,17 4-16,10 5 0,0 7 0,-2 2 16,-3 4-80,-17 6 0,-6 5-88,-15 1 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6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7432,'0'0'4072,"11"-2"-3411,-1 1-495,-3 1-54,1-1 0,-1 0-1,0-1 1,0 0 0,0 0 0,-1 0 0,1-1-1,0 0 1,7-4 0,7-8 225,-1-1 0,-1-1 0,0 0 1,-1-1-1,19-27 0,-6 4 690,41-73 0,-62 99-586,-8 13-222,0-1 0,0 0 0,0-1-1,0 1 1,0 0 0,0 0 0,-1-1 0,2-6 408,-4 14 53,-3 13-492,0 1 0,0 0 0,2 0 1,0 0-1,1 29 0,2-33-105,1 0 0,0 0 0,1 0 0,0-1 0,1 0 0,7 16 0,-10-27-68,-1-1 1,1 1-1,0 0 0,0-1 0,-1 1 0,1-1 1,0 0-1,0 1 0,1-1 0,-1 0 0,0 0 0,0 0 1,1 1-1,-1-1 0,0 0 0,1-1 0,-1 1 1,1 0-1,-1 0 0,1-1 0,0 1 0,-1-1 0,1 1 1,0-1-1,-1 0 0,1 1 0,0-1 0,-1 0 1,1 0-1,0 0 0,-1-1 0,1 1 0,0 0 0,2-1 1,2-1 15,-1 0 0,0 0 0,0-1 0,0 1 0,0-1 0,0 0 1,0-1-1,-1 1 0,7-7 0,9-13 97,-2 0-1,-1-2 1,0 0-1,18-41 1,10-14 215,-31 53-179,-8 16-38,-1 1 1,11-16 0,-15 24-94,1 0 1,-1 0 0,1 1 0,-1-1-1,1 0 1,-1 1 0,1 0 0,0-1-1,0 1 1,-1 0 0,1 0 0,0 0 0,0 0-1,0 0 1,0 0 0,1 1 0,-1-1-1,0 1 1,3-1 0,-3 1-22,-1 0 0,0 1 0,0-1 0,0 0 0,0 1 0,0-1 0,0 1 0,0-1 1,0 1-1,0-1 0,0 1 0,0 0 0,0-1 0,0 1 0,-1 0 0,1 0 0,0 0 0,0 0 0,-1-1 0,2 3 0,11 23 82,-2 4-49,0 1 0,-2 0 0,-1 0 0,-2 1 1,-1 0-1,-2 1 0,-1-1 0,-1 1 0,-4 35 1,2-63-35,0 0 1,0 0-1,-1 0 1,1 0 0,-1-1-1,0 1 1,0-1 0,-1 1-1,-3 4 1,6-8-6,-1 0-1,0 0 1,1 0 0,-1 0-1,0-1 1,0 1 0,0 0-1,0 0 1,0-1 0,0 1-1,0 0 1,0-1 0,0 1 0,0-1-1,0 0 1,0 1 0,0-1-1,-1 0 1,1 0 0,0 1-1,0-1 1,0 0 0,0 0-1,-1 0 1,1-1 0,0 1-1,0 0 1,0 0 0,0-1-1,0 1 1,-1 0 0,1-1-1,0 1 1,0-1 0,0 1-1,0-1 1,0 0 0,0 0-1,0 1 1,1-1 0,-1 0-1,0 0 1,0 0 0,0-1 0,-2-1 16,0 0 1,0 0-1,1 0 1,-1-1 0,1 1-1,0-1 1,0 0 0,0 0-1,1 1 1,-1-1-1,1 0 1,0 0 0,0-1-1,0 1 1,1 0 0,-1 0-1,1 0 1,0-1 0,1-4-1,0 6-8,-1-1-1,1 1 0,0-1 1,0 1-1,1 0 0,-1 0 1,1 0-1,-1 0 0,1 0 1,0 0-1,0 0 0,1 0 1,-1 1-1,0-1 1,1 1-1,0 0 0,-1-1 1,1 1-1,0 0 0,0 1 1,0-1-1,1 1 0,3-2 1,17-4 6,0 1-1,1 2 1,-1 1 0,27-1 0,-47 4-19,94 2 159,-81-1-5740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50.9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10952,'0'0'14565,"10"9"-14041,124 86 1041,224 142 1812,-326-215-3086,-12-9-181,4 2 120,-1 1-1,-1 0 0,0 2 0,-2 0 0,30 35 0,-11-1-229,-37-50 0,-1 0 0,0 0 0,0 0 0,1 1 0,-2-1 0,1 0 0,0 0 0,0 1 0,-1-1 0,1 0 0,-1 1 0,0-1 0,1 0 0,-1 1 0,-1-1 0,1 0 0,0 1 0,0-1 0,-1 0 0,1 1 0,-1-1 0,0 0 0,0 1 0,0-1 0,0 0 0,0 0 0,0 0 0,0 0 0,-1 0 0,-2 2 0,-14 19 0,-365 486 0,354-463 0,1 1 0,3 1 0,3 1 0,-25 75 0,45-108 984,2-16-1081,0 0 1,0 1-1,0-1 1,0 0-1,0 0 1,0 1 0,0-1-1,0 0 1,0 0-1,1 0 1,-1 1-1,0-1 1,0 0 0,0 0-1,0 0 1,0 0-1,0 1 1,1-1-1,-1 0 1,0 0 0,0 0-1,0 0 1,1 0-1,-1 0 1,0 1-1,0-1 1,0 0-1,1 0 1,-1 0 0,0 0-1,0 0 1,0 0-1,1 0 1,-1 0-1,0 0 1,0 0 0,1 0-1,-1 0 1,0 0-1,0 0 1,0 0-1,1 0 1,-1 0 0,0-1-1,0 1 1,0 0-1,1 0 1,-1 0-1,0 0 1,1-1-1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6:5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12960,'0'0'736,"85"-34"-1000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6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0 5920,'0'0'3936,"-1"12"-3406,-67 351 2230,-36 4-233,73-247-1447,15-59-248,9-37-179,3-13 669,14-28-667,27-65 10,24-45 103,-52 112-533,1 0 0,0 0-1,1 1 1,0 1 0,24-23 0,-34 35-222,-1 1 1,0 0 0,1-1 0,-1 1-1,0 0 1,0 0 0,1-1 0,-1 1-1,1 0 1,-1 0 0,0 0 0,1-1 0,-1 1-1,0 0 1,1 0 0,-1 0 0,1 0-1,-1 0 1,0 0 0,1 0 0,-1 0-1,1 0 1,-1 0 0,1 0 0,-1 0-1,0 0 1,1 0 0,-1 0 0,1 0 0,-1 0-1,0 1 1,1-1 0,-1 0 0,0 0-1,1 1 1,-1-1 0,0 0 0,1 0-1,-1 1 1,0-1 0,1 0 0,-1 1-1,0-1 1,0 0 0,1 1 0,-1-1-1,0 0 1,0 1 0,0-1 0,0 0 0,0 1-1,1-1 1,-1 1 0,0-1 0,0 1-1,0-1 1,0 0 0,0 1 0,0-1-1,0 1 1,0 0 0,1 33 112,-1-29-73,7 163 435,-7-160-442,0-1 0,1 0 1,0 0-1,0 1 1,1-1-1,0 0 0,0 0 1,1-1-1,6 14 1,-7-19-33,-1 0 1,1 1 0,-1-1-1,1 0 1,0 0 0,-1 0 0,1 0-1,0 0 1,0 0 0,0-1-1,-1 1 1,1 0 0,0-1 0,0 0-1,0 1 1,0-1 0,0 0-1,0 0 1,0 0 0,3-1 0,42-7 138,-27 1-98,0 0 0,-1-1 0,0-1 0,18-11 0,72-51 161,-61 38-136,-12 9-13,-6 6 46,-1-2-1,46-42 1,-70 54-48,-8 5 37,-16 8 46,-1 5-100,0 2 1,1 0-1,0 1 1,1 1-1,0 1 1,-23 25-1,33-31-23,0 0 0,1 0 0,0 1 0,1 0 0,0 0 0,0 1 0,1-1 0,1 1 0,0 0 0,0 0 0,1 1-1,0-1 1,1 1 0,-1 20 0,3-30-18,0-1 0,0 1 0,0-1 0,0 1 1,0-1-1,0 1 0,1-1 0,-1 1 0,0-1 0,1 1 0,-1-1 0,1 1 0,-1-1 0,1 0 0,0 1 0,0-1 1,0 0-1,0 1 0,0-1 0,0 0 0,0 0 0,2 2 0,-2-3 0,1 1 0,0-1 0,-1 0 0,1 0 1,0 1-1,-1-1 0,1 0 0,0 0 0,-1 0 0,1-1 0,0 1 0,-1 0 0,1-1 0,0 1 1,-1-1-1,1 1 0,-1-1 0,1 0 0,-1 0 0,3-1 0,6-5 8,0 0-1,0 0 1,-1-1-1,-1 0 1,1-1-1,-1 0 1,-1 0-1,11-17 1,0-3 89,24-55 1,-32 62-36,3-9 89,-8 23 0,-5 8-154,0 0 0,0 0 0,0 0 0,0 0 1,0-1-1,0 1 0,0 0 0,1 0 0,-1 0 1,0 0-1,0 0 0,0 0 0,0 0 0,0 0 0,0 0 1,0 0-1,0 0 0,0 0 0,0 0 0,1 0 0,-1 0 1,0 0-1,0 0 0,0 0 0,0 0 0,0 0 0,0 0 1,0 0-1,0 0 0,0 0 0,0 0 0,1 0 0,-1 0 1,0 1-1,0-1 0,0 0 0,0 0 0,0 0 0,0 0 1,0 0-1,0 0 0,0 0 0,0 0 0,0 0 1,0 0-1,0 0 0,0 0 0,0 0 0,0 1 0,0-1 1,0 0-1,0 0 0,0 0 0,0 0 0,0 0 0,0 0 1,0 0-1,11 34 84,18 40 1,-27-70-87,0 0 0,0-1 0,1 1 0,-1 0 0,1-1 0,0 0 0,0 1 0,1-1 0,-1 0 0,1-1 0,4 4 0,-6-5 0,0 0 0,0 1 0,1-1 0,-1 0 0,0 0 0,1-1 0,-1 1-1,1 0 1,-1-1 0,1 0 0,-1 1 0,1-1 0,-1 0 0,1 0 0,-1-1 0,1 1 0,-1 0 0,1-1 0,-1 0 0,1 1 0,3-3 0,7-4 20,0-1 1,0 0-1,-1-1 0,0-1 1,14-13-1,47-61 137,-1 2 169,-63 71-268,-4 6 119,-1 18-89,0 18-63,-4-23-12,1 0-1,0 0 0,1 0 1,3 11-1,-2-9 6,1-1 0,0 0 0,1 0 1,-1 0-1,11 13 0,-12-18-15,1 0 0,0-1 1,0 0-1,0 1 0,0-1 0,1 0 1,-1-1-1,1 1 0,-1-1 1,1 0-1,0 0 0,9 2 0,-2-2-2,1 0-1,-1 0 1,1-1-1,-1-1 0,1 0 1,-1-1-1,1 0 0,-1-1 1,0 0-1,16-5 0,15-7 3,62-31 0,-38 16-2,24-17 234,-101 53-186,0 1-1,-14 13 0,10-8-19,-2 1-13,1 0 0,1 1 1,1 1-1,-23 32 0,33-42-14,-1-1 0,1 0-1,1 1 1,-1-1 0,1 1 0,0 0-1,0 0 1,0 0 0,1 0-1,0 0 1,0 0 0,1 0-1,0 1 1,0-1 0,0 0 0,1 0-1,-1 0 1,2 0 0,-1 0-1,4 11 1,-4-15-1,0 0 1,0 0-1,0 0 1,0 0-1,0 0 0,1 0 1,-1 0-1,1-1 0,-1 1 1,1-1-1,-1 1 1,1-1-1,0 1 0,0-1 1,0 0-1,0 0 0,0 0 1,0 0-1,0 0 1,3 1-1,-1-2 2,-1 0 0,0 0-1,0 0 1,0 0 0,0-1 0,0 1 0,0-1 0,0 0-1,0 1 1,0-1 0,0-1 0,0 1 0,3-2 0,3-3 5,-1 1 1,0-1 0,0-1-1,0 1 1,-1-1 0,0-1-1,0 1 1,7-12 0,6-14 10,-2-1 1,-1-1 0,-1-1 0,-2 0-1,-1-1 1,-3 0 0,9-47 0,-11 30 52,-3 0 0,-1 0 0,-3 0 1,-9-88-1,0 108-7,7 34-65,1-1-1,0 1 1,0-1-1,0 0 1,0 1 0,-1-1-1,1 1 1,0-1-1,-1 1 1,1-1-1,0 1 1,-1-1 0,1 1-1,-1-1 1,1 1-1,-1-1 1,1 1 0,-1 0-1,1-1 1,-1 1-1,1 0 1,-1-1 0,1 1-1,-1 0 1,0 0-1,1 0 1,-1 0-1,1-1 1,-1 1 0,0 0-1,1 0 1,-1 0-1,1 0 1,-1 0 0,0 0-1,1 0 1,-1 1-1,0-1 1,1 0 0,-1 0-1,1 0 1,-1 1-1,1-1 1,-1 0 0,0 1-1,1-1 1,-1 0-1,1 1 1,0-1-1,-2 1 1,-1 3 1,0 0 1,0 0-1,0 0 0,0 0 1,1 0-1,0 0 0,-1 1 1,1-1-1,1 1 0,-1-1 1,1 1-1,-1 5 1,-2 13 13,-2 28 1,5-38-17,-1 16-5,2 0 0,1 0-1,1 0 1,2 1 0,0-2 0,12 38-1,-3-26-2,1 0 1,2-1-1,37 65 0,-47-94-1,1-1 1,0 1 0,0-1 0,1 0-1,0-1 1,1 0 0,0 0 0,0-1-1,1 0 1,0-1 0,15 8 0,-10-7-2177,30 10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1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47 5824,'0'0'7326,"-11"-8"-6955,-39-23-11,49 30-328,-1 0-1,0 0 1,0 0 0,0 0-1,0 1 1,0-1-1,0 0 1,0 1 0,0 0-1,0-1 1,0 1 0,0 0-1,0 0 1,-1 0 0,1 0-1,0 1 1,0-1 0,0 1-1,0-1 1,0 1 0,0-1-1,0 1 1,0 0 0,1 0-1,-4 2 1,-3 1 97,-20 7 220,18-8-234,0 1 1,0 0-1,0 1 0,1 0 1,0 0-1,0 1 1,-11 10-1,-6 9 176,2 1 1,1 2 0,-22 32-1,36-48-141,4-5-64,0-1 0,1 1 0,0 0 0,0 0 0,-3 7 0,7-13-74,-1 0 0,1 0 0,0 0 0,-1 0 0,1 0 0,0 0 0,0 0 0,0 0 0,0 0 0,0 0 0,0 0 0,0 0 0,0 0 1,0 0-1,1 0 0,-1 0 0,0 0 0,1 0 0,-1 0 0,0 0 0,1 0 0,0-1 0,-1 1 0,1 0 0,-1 0 0,1 0 0,0-1 0,-1 1 0,1 0 0,0-1 0,0 1 0,0 0 0,0-1 0,-1 1 0,1-1 0,0 0 0,0 1 0,0-1 0,0 0 0,0 1 0,0-1 0,0 0 0,0 0 0,0 0 0,0 0 0,2 0 0,97 10 328,-59-7-223,48 9-1,-77-10-101,-1 1-1,1 0 0,0 1 0,-1 0 1,0 1-1,0 0 0,0 1 0,-1 0 0,1 1 1,-2 0-1,1 0 0,-1 1 0,0 0 1,12 15-1,-9-9-5,-4-6 19,0 1 0,-1 0 0,0 0-1,7 16 1,-13-23-17,0 0 0,0 0 0,0 0-1,0 0 1,0 0 0,-1 0 0,1 1 0,-1-1-1,0 0 1,1 0 0,-1 1 0,0-1 0,-1 0-1,1 0 1,0 1 0,-1-1 0,1 0-1,-1 0 1,1 1 0,-1-1 0,0 0 0,0 0-1,0 0 1,0 0 0,-1 0 0,1-1 0,0 1-1,-3 3 1,-3 0 31,1 1 1,-1-1-1,0 0 0,-1-1 1,1 0-1,-1 0 0,0 0 0,0-1 1,0 0-1,0-1 0,0 0 1,-1 0-1,1-1 0,-1 0 1,1 0-1,-16-1 0,12-1 73,0 0 0,0-1 0,1 0 0,-1-1-1,0 0 1,1-1 0,0 0 0,0 0 0,0-2 0,0 1-1,-16-12 1,27 16-108,-1 1 0,0-1 0,0 0 0,1 1 0,-1-1 0,1 0 0,-1 1 0,0-1 0,1 0-1,-1 0 1,1 1 0,0-1 0,-1 0 0,1 0 0,0 0 0,-1 0 0,1 0 0,0 1 0,0-1 0,0 0 0,0 0-1,0 0 1,0 0 0,0 0 0,0 0 0,0 0 0,0 0 0,0 1 0,1-1 0,-1 0 0,0 0 0,1 0-1,-1 0 1,1 0 0,0-1 0,2-3-55,1 1-1,0-1 1,0 1-1,7-7 1,-4 5-23,13-16-2817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75 4312,'0'0'7780,"-2"13"-7514,-40 186 726,33-161-850,-15 77 243,-12 51 216,25-127-316,-1 0 0,-20 41 0,24-62-74,3-10-24,2 1-1,-1-1 1,-2 11-1,1-8 411,4-19-155,2-21-197,11-6-165,1 1 0,24-48-1,-7 20-13,12-30 10,-5 12 16,47-143-1,-32 70 134,-50 149-163,-1 0 0,1-1 0,-1 1 0,0-1 0,-1 1 0,1-8 0,-1 12 202,5 16-142,19 70-20,-15-51-53,14 38-1,23 52 26,28 66 25,-47-122-60,-18-44 0,1 0-1,13 23 1,-5-11 17,-13-26-11,0-1 0,0 0 0,1-1 0,10 14 0,-9-10 70,-7-13-91,0 1 0,0 0 0,1 0 0,-1 0 0,0-1 1,1 1-1,-1 0 0,1 0 0,-1-1 0,1 1 0,-1 0 0,1-1 0,-1 1 1,1-1-1,0 1 0,-1-1 0,1 1 0,0-1 0,-1 1 0,1-1 0,0 0 1,1 1-1,-2-1 208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1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7632,'0'0'4188,"11"-1"-3858,34-4 402,79 3 0,-84 3-40,41-3 0,-6-1 198,35 1-1550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1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6824,'0'0'5984,"12"1"-5740,103 4 1030,-83-3-545,-23-1-507,-1 0-1,1-1 0,-1 0 0,1 0 0,13-3 0,194-41 1022,310-43-218,-520 87-1012,24-5 63,0 3 0,0 0 0,0 2-1,0 1 1,0 1 0,-1 2-1,1 1 1,50 15 0,-67-15-39,-4-3 35,0 1 0,0 1 1,0 0-1,-1 0 0,1 0 0,-1 1 0,13 10 0,-16-12 38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5320,'0'0'8556,"10"9"-8320,32 25 5,-37-29-177,0-1 0,0 1 0,-1 0 0,0 1 0,0-1 1,0 0-1,0 1 0,-1 0 0,0 0 0,0 0 0,-1 1 0,3 8 0,4 9 94,155 308 1747,-64-122-791,-84-177-859,-11-23-137,0-1 1,0 1 0,-2 0 0,1 1 0,2 10 0,-6-20-93,-1-1 0,1 1 0,0 0 0,0-1 0,0 1 0,1 0 0,-1-1 0,0 1 0,0 0 0,0-1 0,0 1 0,1 0 0,-1-1 0,0 1 0,0-1 0,1 1 0,-1 0 0,1-1 0,-1 1 0,0-1 0,1 1 0,-1-1 0,1 0 0,-1 1 0,1-1 0,0 1 0,0-1-1,0-1 0,0 1-1,-1-1 1,1 1 0,0-1-1,-1 0 1,1 1-1,-1-1 1,1 0 0,-1 0-1,1 1 1,-1-1 0,0 0-1,1 0 1,-1 0 0,1 0-1,12-43 154,-6-3-100,58-275 397,-49 264-382,-6 20-26,1 0 1,26-58-1,15 4 110,-44 79-177,1 0-1,17-17 1,-10 11 12,-14 15-5,-2 4-6,0-1 0,1 0 0,-1 1 0,0-1 0,0 1-1,1-1 1,-1 0 0,0 1 0,1-1 0,-1 1 0,1-1 0,-1 1 0,1-1 0,-1 1 0,1 0 0,-1-1 0,2 0 0,-1 1 20,-6 0 77,0 1-77,1 1 0,-1-1 1,1 0-1,-1-1 0,-9 2 0,-6 0-4,-46 6 16,1-3 0,-1-3 1,0-2-1,-83-12 0,143 11-26,0 0 0,0-1 0,1 1 0,-8-4 0,-1 0-2,4 3-16,3 1-10,15-3-88,1 2-2715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2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6128,'0'0'10161,"10"-6"-9889,-7 4-245,7-5 67,1 1-1,-1 0 1,1 1-1,0 0 1,1 1 0,-1 1-1,14-4 1,-19 6-3,1 0-1,0 1 1,0-1 0,-1 1 0,1 1 0,0-1 0,0 1 0,7 2-1,-12-3-68,0 1 0,-1 0-1,1 0 1,0 0 0,0 0 0,-1 1-1,1-1 1,-1 0 0,1 1-1,-1-1 1,0 1 0,1-1-1,-1 1 1,0-1 0,0 1 0,0 0-1,0 0 1,0 0 0,-1-1-1,1 1 1,-1 0 0,1 0-1,-1 0 1,1 0 0,-1 0 0,0 0-1,0 0 1,0 0 0,0 0-1,0 0 1,-2 4 0,1 3 19,0 1 1,-2-1 0,1 1-1,-1-1 1,0 0-1,-1 0 1,0-1 0,0 1-1,-10 13 1,-5 3 135,-35 38 0,1-3 251,44-43-235,9-17-187,0 0-1,0 1 1,0-1 0,1 1-1,-1-1 1,0 0 0,0 1-1,0-1 1,0 0 0,1 1-1,-1-1 1,0 0-1,0 1 1,1-1 0,-1 0-1,0 1 1,0-1 0,1 0-1,-1 0 1,0 1 0,1-1-1,-1 0 1,1 0 0,-1 0-1,0 0 1,1 1-1,-1-1 1,0 0 0,1 0-1,-1 0 1,1 0 0,-1 0-1,0 0 1,1 0 0,-1 0-1,1 0 1,-1 0-1,0 0 1,1 0 0,0-1-1,115-9 201,5 0 291,-115 10-402,0-1-1,0 0 1,0 0-1,9-4 1,-9 3-700,-1 0 1,1 1-1,-1 0 0,10-1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2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87 6016,'0'0'5537,"0"-10"-5056,-3-30-1,2 39-433,1-1 0,-1 0-1,0 0 1,0 1-1,0-1 1,0 1 0,0-1-1,0 1 1,0-1-1,-1 1 1,1 0 0,-1-1-1,1 1 1,-1 0 0,1 0-1,-1 0 1,1 0-1,-1 0 1,0 1 0,0-1-1,1 0 1,-1 1 0,0-1-1,0 1 1,0 0-1,-2-1 1,3 1 10,-14-3 184,0 1-1,0 1 1,0 0-1,0 1 1,0 1-1,0 0 1,-25 6-1,5 2 205,-68 27-1,94-32-382,1 1-1,-1-1 0,1 1 1,0 0-1,0 1 0,1 0 1,-8 7-1,-2 6 201,-20 26 0,16-18 6,19-25-229,0 0-1,1 0 0,-1 0 1,0 1-1,1-1 1,0 1-1,0-1 0,-1 1 1,1-1-1,1 1 1,-1 0-1,0-1 0,1 1 1,-1 0-1,1 0 1,0 0-1,0-1 0,0 1 1,0 0-1,1 0 1,-1-1-1,1 1 1,-1 0-1,1 0 0,0-1 1,0 1-1,0-1 1,0 1-1,1-1 0,-1 1 1,1-1-1,0 0 1,-1 0-1,1 0 0,0 0 1,0 0-1,4 3 1,4 2 2,0 1 1,0-1 0,1-1 0,0 0-1,0-1 1,1 0 0,12 4-1,35 6 121,74 11-1,-100-20-98,-24-4-37,-1 0 0,1 1 0,-1 0 0,0 1 0,0-1 0,0 2-1,14 9 1,50 45 209,-23-16-55,-42-37-150,-1 0 0,1 0-1,-2 1 1,1-1-1,-1 1 1,0 1 0,0-1-1,-1 1 1,5 11-1,-8-17-15,-1 0 0,1 1 1,0-1-1,0 1 0,-1-1 0,0 1 0,1-1 0,-1 1 0,0-1 0,0 1 0,0-1 0,-1 1 0,1-1 0,-1 1 0,1-1 0,-1 1 0,0-1 0,0 1 0,0-1 0,0 0 0,0 0 1,0 1-1,-1-1 0,1 0 0,-1 0 0,0 0 0,-3 3 0,-1-1 16,0 1 0,0-1 0,-1 0 0,0 0 0,1-1 0,-1 0 0,0 0 0,-8 2 0,-22 3 110,0-1 0,0-2 0,-1-2 0,-70-2 0,75-1-22,31 0-126,0 0 1,0 0-1,1 0 1,-1 0-1,0-1 1,0 1-1,1 0 1,-1-1 0,0 1-1,1-1 1,-4-1-1,5 1 26,-1 1-1,1-1 1,-1 1 0,1 0-1,-1-1 1,1 1 0,0-1-1,-1 0 1,1 1-1,0-1 1,-1 1 0,1-1-1,0 1 1,0-1 0,-1 0-1,1 1 1,0-1-1,0 0 1,0 1 0,0-1-1,0 0 1,0-3-282,1 1 1,0-1-1,0 1 0,0-1 1,1 1-1,-1 0 0,1 0 1,2-4-1,-3 4-527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2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4816,'0'0'9786,"12"0"-9516,-8 0-246,28 0 432,38-5 0,-67 4-417,-1 1 0,1-1 0,-1 1 1,1 0-1,-1 0 0,1 0 1,0 1-1,-1-1 0,1 0 1,-1 1-1,1 0 0,-1 0 1,1-1-1,-1 1 0,0 1 0,1-1 1,-1 0-1,0 1 0,0-1 1,0 1-1,0-1 0,0 1 1,0 0-1,0 0 0,1 2 1,-1 0-1,0-1 1,-1 1 0,1-1-1,-1 1 1,0-1 0,1 1 0,-2 0-1,1 0 1,0 0 0,-1-1-1,0 1 1,0 0 0,0 0 0,0 0-1,-1 0 1,0 3 0,-4 12 89,-1-2 0,-1 1-1,0-1 1,-1 0 0,-12 19 0,-5 10 731,25-45-836,0-1 1,-1 0-1,1 1 1,0-1-1,0 1 0,0-1 1,0 0-1,-1 1 1,1-1-1,0 1 0,0-1 1,0 1-1,0-1 1,0 0-1,0 1 0,0-1 1,0 1-1,0-1 1,0 1-1,1-1 0,-1 0 1,0 1-1,0-1 1,0 1-1,0-1 0,1 0 1,-1 1-1,0-1 1,0 0-1,1 1 0,-1-1 1,0 0-1,1 1 1,-1-1-1,0 0 0,1 0 1,-1 1-1,0-1 1,1 0-1,-1 0 0,1 0 1,-1 1-1,0-1 1,1 0-1,-1 0 0,1 0 1,-1 0-1,1 0 1,-1 0-1,0 0 0,1 0 1,-1 0-1,1 0 1,-1 0-1,1 0 0,-1 0 1,1-1-1,34-4 48,-27 4 46,39-9 55,-30 6-115,0 0 1,0 2 0,0-1 0,1 2 0,-1 0 0,19 3-1,-20 3-296,-11-2-2272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53.36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8432,'0'0'13149,"3"18"-12748,-3-16-387,5 36 239,-2 0-1,-2 40 1,-4 349 1606,6-333-1435,27 348 2593,-29-439-2903,-1 0 1,0 0 0,1 0-1,-1 0 1,1 0 0,0-1-1,0 1 1,0 0-1,0 0 1,0-1 0,1 1-1,0-1 1,-1 1 0,1-1-1,0 0 1,0 1-1,2 1 1,1-2 13,-1 0-1,0-1 1,0 1-1,0-1 1,1 0 0,-1 0-1,0-1 1,1 1 0,-1-1-1,1 0 1,4-1-1,291-6 555,-41 0-253,-170 5-429,137 3 0,-87 6 0,-131-7 133,-6-3 172,-14-7 248,-26-10-3675,36 18 1193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2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5720,'0'0'11879,"10"3"-11787,28 3 77,0-1-1,75 1 0,89-17 487,-180 10-589,-15 0-22,1 1 0,-1-1 0,1 0 0,12-4 0,28-7 420,-45 11-614,6-1 710,-4 1-3342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2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5824,'0'0'6086,"-9"10"-5739,-25 29 0,34-39-263,-1 1 1,1-1 0,0 0 0,0 0 0,-1 1 0,1-1 0,0 0-1,0 0 1,0 1 0,-1-1 0,1 0 0,0 1 0,0-1-1,0 0 1,0 1 0,0-1 0,0 0 0,0 1 0,0-1 0,-1 0-1,1 1 1,0-1 0,1 0 0,-1 1 0,0-1 0,0 0-1,0 1 1,0-1 0,0 0 0,0 1 0,0-1 0,0 0 0,1 1-1,-1-1 1,0 1 0,15 3 867,29-5-1121,-36 1 499,334-22 1782,-258 16-1034,-80 5-1041,0 0 0,0-1 0,0 1-1,0-1 1,0 0 0,0 0 0,-1 0 0,1-1 0,5-4 0,4-2-2634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6328,'0'0'11369,"14"8"-11172,-5-4-161,-2 1-7,1-1 0,0 0 0,1-1 0,-1 1 0,1-2 0,-1 1 0,1-1 1,0-1-1,16 2 0,93-9 596,-98 4-449,45-8 1016,-50 2-383,-11 5-3426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3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7232,'0'0'6790,"4"14"-6398,37 207 1106,-37-189-1149,16 213 4271,-29-262-4053,6 10-3480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9144,'0'0'3553,"10"-2"-3100,71-15 449,0 4 1,92-3-1,185 30 1991,-248-4-1028,-101-9-1711,-8 0-132,-1-1-1,1 0 1,0 1 0,0-1 0,-1 0 0,1 0 0,0 0-1,0 0 1,0 0 0,-1 0 0,1 0 0,0 0-1,0 0 1,0 0 0,-1 0 0,1 0 0,0 0 0,0-1-1,-1 1 1,1 0 0,0-1 0,-1 1 0,1 0 0,0-1-1,-1 1 1,1-1 0,0 1 0,-1-1 0,1 0-1,-1 1 1,1-1 0,-1 1 0,1-1 0,-1 0 0,0 0-1,1 1 1,-1-1 0,0 0 0,1 1 0,-1-1 0,0 0-1,0 0 1,0 0 0,0 1 0,0-3 0,-1-4-2780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3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8136,'0'0'6065,"10"15"-5482,-4-6-476,1 1 4,-1-1 0,0 1 0,0 0 0,-1 0 0,-1 1 0,0 0 0,0 0 0,4 22 0,17 196 2215,-16-134-912,-8-82-1042,-1 0 1,0 0-1,-1 0 0,-4 18 0,5-32-364,0 1 0,0 0 0,0 0 0,0 0 0,0 0 0,0 0 0,0 0 0,0 0 0,0 0 0,0 0 0,0 0 0,0 0 0,0 0 0,0 0 0,-1 0 0,1 0 0,0 0 0,0 0 0,0 0 0,0 0 0,0 0 0,0 0 0,0 0 0,0 0 0,0 0 0,0 0 0,0 0 0,0 0 0,0 0 0,0 0 0,0 0 0,0 0 0,0 0 0,-1 0 0,1 0 0,0 0 0,0 0 0,0 0 0,0 0 0,0 0 0,0 0 0,0 0 0,0 0 0,0 0 0,0 0 0,0 0 0,0 0-1,0 0 1,0 0 0,0 0 0,0 0 0,0 1 0,0-1 0,0 0 0,0 0 0,0 0 0,0 0 0,0 0 0,0 0 0,0 0 0,0 0 0,0 0 0,0 0 0,-4-7 154,-2-11-165,1-1-2775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7:3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9144,'0'0'5466,"12"-1"-5096,14-3-83,0-1 0,-1-2 1,44-16-1,-15-1 159,92-34 1141,-141 56-1461,1 1 1,0-1-1,-1 1 0,1 0 1,0 0-1,0 1 0,0-1 1,0 1-1,0 1 0,0-1 0,0 1 1,-1 0-1,1 0 0,0 1 1,0 0-1,-1 0 0,1 0 0,-1 0 1,0 1-1,0 0 0,6 4 1,36 32 1085,-35-27-829,0-2 0,1 1 1,23 12-1,-33-21-334,0-1 0,1 0 0,-1 0 0,0 0 0,1 0 1,-1-1-1,0 1 0,1-1 0,-1 0 0,0 0 0,1 0 0,-1-1 0,1 1 0,-1-1 1,0 0-1,0 0 0,1 0 0,-1 0 0,0 0 0,0-1 0,0 1 0,0-1 0,0 0 1,3-2-1,2-3 34,1 0-1,-1 0 1,0-1 0,-1 0 0,0-1 0,7-9 0,-8 8-27,0 0 1,0 0 0,-1-1-1,-1 1 1,0-1-1,0 0 1,-1 0-1,0-1 1,1-11 0,-4 14-876,1 1 1,-1 0-1,-2-16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9:51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0 977 4416,'0'0'6952,"11"9"-6608,33 28-6,-42-35-261,0 0 0,0 0 0,1-1 0,-1 1-1,0-1 1,1 0 0,-1 0 0,0 0 0,1 0 0,0 0-1,-1 0 1,1 0 0,-1-1 0,5 1 0,-5-1-31,0-1 0,-1 1 0,1 0 0,0-1 0,0 1 0,0-1 0,0 0 0,0 1 0,-1-1 0,1 0 0,0 0 0,-1 0 0,1 0 0,-1-1 0,3-1 0,1-3 69,0-1 1,0 1 0,0-1 0,-1-1-1,0 1 1,5-14 0,-8 18-75,15-36 365,-3 0 0,13-60 0,6-87 753,-26 125-654,-2 24 152,8-39 0,-4 20 267,-8 56-906,0 0 0,0 0 0,0-1-1,0 1 1,0 0 0,0-1 0,0 1 0,0 0 0,0-1 0,0 1-1,1 0 1,-1-1 0,0 1 0,0 0 0,0 0 0,0-1-1,1 1 1,-1 0 0,0 0 0,0-1 0,0 1 0,1 0 0,-1 0-1,0 0 1,1-1 0,-1 1 0,0 0 0,0 0 0,1 0-1,-1 0 1,0 0 0,1 0 0,-1 0 0,0-1 0,1 1 0,-1 0-1,0 0 1,1 0 0,-1 0 0,0 0 0,0 0 0,1 1-1,10 13 180,6 25-180,-4 6-20,-1 1 0,-2-1-1,6 89 1,-15-122 7,-1-1-1,0 1 1,-1 0 0,0 0 0,-1-1-1,0 1 1,-1-1 0,-1 1 0,-7 18-1,5-21 61,0 0-1,-1 0 0,0-1 0,0 0 0,-1 0 0,0-1 0,0 1 1,0-2-1,-1 1 0,-14 6 0,12-11 26,10-2-81,0 0 0,1-1 0,-1 1 0,0 0 0,1 0 0,-1 0 0,0 0 0,1 0 0,-1 0 0,1 1 0,-1-1 0,0 0 0,1 0 0,-1 0 0,0 1 0,1-1 0,-1 0 0,1 0 0,-1 1 0,1-1 0,-1 0 0,1 1 0,-1-1 0,1 1 0,-1-1 0,1 1 0,-1 0 0,5 0 364,12-2-343,-1-1-1,29-7 0,-14 3-18,-20 4-3,-1 1-1,1-2 1,-1 1 0,0-1 0,0-1-1,0 0 1,0 0 0,-1-1 0,1 0-1,-1 0 1,0-1 0,-1 0-1,1 0 1,-1-1 0,-1 0 0,1 0-1,-1-1 1,0 1 0,-1-1 0,0-1-1,6-11 1,-10 17 11,0 0 0,1 0 0,0 0 0,0 0 0,0 0 0,0 0 0,0 1 0,3-3 0,-5 4-14,1 1 0,-1 0 0,0 0 1,1-1-1,-1 1 0,0 0 1,0 0-1,1 0 0,-1 0 0,0-1 1,1 1-1,-1 0 0,0 0 1,1 0-1,-1 0 0,0 0 0,1 0 1,-1 0-1,0 0 0,1 0 1,-1 0-1,0 0 0,1 0 0,-1 0 1,1 0-1,-1 1 0,0-1 0,0 0 1,1 0-1,0 1 0,0 0 0,-1 0 0,1 0 1,0 0-1,-1 0 0,1 0 0,-1 0 0,0 0 0,1 1 0,-1-1 0,0 0 1,1 0-1,-1 0 0,0 2 0,6 70 51,-4 1 0,-2 0 1,-4-1-1,-24 136 0,10-112 82,18-96-131,0 0 0,0-1 1,0 1-1,0 0 0,0-1 0,0 1 0,0 0 0,0-1 0,-1 1 0,1 0 0,0-1 0,0 1 0,0 0 0,-1-1 0,1 1 0,0 0 1,-1-1-1,1 1 0,-1-1 0,1 1 0,-1-1 0,1 1 0,-1 0 0,-7-12 168,-4-28 33,2-17-42,2-1-1,4 0 1,1 0-1,3 0 1,3 0-1,15-88 1,-14 119-114,1 1 1,1 0-1,18-47 1,-20 63-42,0 0-1,1 1 1,0 0 0,1 0-1,12-15 1,-14 19-7,0 1-1,0-1 1,0 1-1,1-1 1,0 1-1,-1 1 1,1-1-1,0 1 1,0 0-1,0 0 1,9-2 0,-6 2-28,1 2 1,0-1 0,0 1-1,-1 0 1,1 0 0,0 1-1,0 1 1,-1-1 0,1 1-1,-1 1 1,0 0 0,1 0-1,-1 0 1,0 1 0,-1 1 0,14 8-1,-20-12 21,0 0 0,0-1 0,0 1 0,-1 0 0,1 0 0,0 0 0,-1-1 0,1 1 0,-1 0 0,1 0 0,-1 0 0,1 0 0,-1 0 0,1 0 0,-1 0 0,0 0 0,0 0 0,0 0 1,1 0-1,-1 0 0,0 0 0,0 2 0,-1-1 0,1 1 0,-1-1 0,0 1 1,1-1-1,-1 0 0,0 1 1,-1-1-1,1 0 0,-2 3 1,-1 0-1,1 0 1,-2 0 0,1 0 0,0-1 0,-1 0 0,-9 7 0,-9 2 36,-1-1 0,-1-1 1,-30 9-1,49-18-46,-1-1 0,1 0 0,0 0 0,0-1 0,-8 1 1,14-1 12,-1 0 1,1-1 0,0 1-1,0 0 1,0 0 0,0 0-1,0 0 1,-1 0 0,1 0-1,0 0 1,0 0 0,0 1-1,0-1 1,0 0 0,0 0 0,-1 0-1,1 0 1,0 0 0,0 0-1,0 0 1,0 0 0,0 0-1,0 0 1,0 0 0,-1 0-1,1 0 1,0 1 0,0-1-1,0 0 1,0 0 0,0 0-1,0 0 1,0 0 0,0 0 0,0 1-1,0-1 1,0 0 0,0 0-1,0 0 1,0 0 0,0 0-1,0 0 1,0 1 0,0-1-1,0 0 1,0 0 0,0 0-1,0 1 1,0-1 0,0 0 0,0 1 0,-1-1 0,1 0 0,0 1 0,0-1 0,0 0 0,0 0 0,0 1 0,0-1 0,0 0 0,-1 1 0,1-1 0,0 0 0,0 0 0,-1 1 0,1-1 0,0 0 0,0 0 0,0 0 0,-1 1 0,1-1 0,0 0 0,-1 0 0,1 0 0,0 0 0,-1 0 0,1 0 0,0 1 0,0-1 0,-1 0 0,1 0 0,0 0 0,-1 0 0,1 0-1,0 0 1,-1 0 0,1 0 0,0 0 0,-1-1 0,1 1 0,0 0 0,-1 0 0,1 0 0,0 0 0,-8-5-43,7 9-4,1-4 45,0 1 81,8-14-71,21 0-38,41-12 1,-39 16-4,39-20 1,-62 26 29,0 0 0,0 0 0,0 1 0,0 1 0,10-2 0,18-4-2,-14 1 7,0 0 0,-1-2 1,0 0-1,0-2 0,28-17 0,-39 21 30,0-1-17,1 0 1,-1 0-1,11-12 1,-19 17-13,1-1 1,-2 1-1,1 0 1,0 0-1,0-1 1,-1 1-1,1-1 0,-1 0 1,0 1-1,0-1 1,0 0-1,0 0 1,0 1-1,-1-1 1,1 0-1,-1 0 1,0 0-1,0 0 0,0-5 1,-3 0 7,1 1 0,-1 0 1,-1 1-1,1-1 0,-9-10 0,10 16-12,-1 0 0,1 0 0,-1 0 0,0 0 0,1 0 0,-1 1 0,0-1 0,0 1 0,1 0 0,-1 0 0,0 0 0,0 0 0,-3 1 0,-4 2-27,1 1 0,-1 1 0,1 0-1,0 0 1,1 0 0,-9 8 0,16-11 20,0-1 1,0 1-1,0-1 1,0 1 0,1-1-1,-1 1 1,1 0 0,-1-1-1,1 1 1,0 0-1,-1 0 1,1-1 0,0 1-1,1 2 1,2 28-66,1-20 39,1 0 1,1 0 0,0-1-1,12 18 1,9 17-14,-26-43 48,1 0 0,0 0 1,0 0-1,0 0 1,0 0-1,0 0 1,1 0-1,-1-1 0,1 1 1,0-1-1,-1 0 1,1 0-1,0 0 0,1 0 1,-1 0-1,0-1 1,0 1-1,1-1 0,-1 0 1,1 0-1,-1 0 1,1 0-1,-1-1 1,1 0-1,0 1 0,-1-1 1,1-1-1,-1 1 1,1 0-1,0-1 0,4-1 1,8-2 16,0-1-1,18-7 1,-29 10-19,1-1 0,-1 0 0,0 0 0,0-1 1,-1 1-1,1-1 0,0 0 0,-1 0 0,5-7 0,5-6 28,1 2 0,0-1 0,1 2-1,0 0 1,27-16 0,-41 29-29,0 0 1,0 0-1,1 1 0,-1-1 1,0 1-1,0 0 0,0 0 1,0 0-1,1 0 0,-1 0 0,0 0 1,0 0-1,0 1 0,0-1 1,1 1-1,-1-1 0,2 2 1,38 17-35,-38-17 14,-2-1 22,0 0 1,0 0-1,1 0 1,-1 0-1,0 0 1,1-1-1,-1 1 1,0-1-1,5 1 1,-6-1 38,-29-14 53,18 9-95,0 1-1,1 0 1,-1 0 0,0 1-1,-1 0 1,1 1 0,0 0-1,-15 0 1,20 2 2,1 0 1,-1 0-1,0 0 0,0 0 1,1 1-1,-1 0 0,0 0 0,1 0 1,-1 1-1,1-1 0,-1 1 0,1 0 1,0 1-1,0-1 0,0 1 1,0-1-1,0 1 0,1 0 0,-1 1 1,1-1-1,-3 4 0,4-4-4,0 0-1,1 0 1,-1 0 0,1 0-1,0 0 1,0 0-1,0 1 1,1-1 0,-1 0-1,1 0 1,0 1-1,-1-1 1,2 5-1,8 46-6,-4-32 6,-4-15-2,1 0 1,-1-1 0,1 1 0,1-1 0,-1 0 0,1 1 0,0-1-1,1 0 1,-1-1 0,1 1 0,0-1 0,1 1 0,-1-1 0,1-1-1,0 1 1,0 0 0,12 6 0,-14-9 4,1-1 0,-1 0 0,1 0 0,0 0 0,-1 0 0,1-1 0,0 1 0,0-1 0,0 0 0,0 0 0,4-1-1,46-9-5,-48 9 9,9-3 12,1-1 1,-1 0-1,0-1 1,24-14-1,52-38 90,-5 2 43,-66 43-97,0 0-1,-1-2 1,26-24 0,-37 34-23,-8 5-25,0 0-1,0 0 1,1 0-1,-1 0 1,0 0 0,0 0-1,1 0 1,-1 0-1,0 0 1,0-1-1,1 1 1,-1 0-1,0 0 1,0 0 0,0 0-1,1-1 1,-1 1-1,0 0 1,0 0-1,0-1 1,0 1 0,0 0-1,1 0 1,-1 0-1,0-1 1,0 1-1,0 0 1,0-1-1,0 1 1,0 0 0,0 0-1,0-1 1,0 1-1,0 0 1,0 0-1,0-1 1,0 1 0,-19 24 5,8-13-9,1 0 1,1 1-1,0 1 0,1-1 0,0 1 1,1 1-1,0-1 0,1 1 0,0 0 0,-3 16 1,9-25-3,-1 1 0,1-1 0,0 0 0,0 1 0,0-1 0,1 0 0,0 1 0,0-1 0,0 0 0,1 0 1,0 0-1,0 0 0,0 0 0,0 0 0,1 0 0,0-1 0,0 0 0,0 1 0,0-1 0,6 5 0,-6-6 8,0 0 0,0 0-1,0-1 1,0 0 0,0 1-1,1-1 1,-1-1-1,1 1 1,-1 0 0,1-1-1,0 0 1,-1 1 0,1-1-1,0-1 1,0 1 0,0-1-1,0 1 1,0-1 0,0 0-1,0-1 1,-1 1-1,1-1 1,0 1 0,0-1-1,0 0 1,-1-1 0,1 1-1,5-3 1,-3 0 3,0 0 1,0 0-1,0-1 0,-1 1 0,0-1 1,0 0-1,0-1 0,5-6 1,1-5 36,13-28 1,-18 33-21,0 0 0,1 1 0,0 0-1,0 0 1,2 0 0,11-12 0,-17 20-18,1 1 0,-1 0 0,1 0 0,0 0 1,-1 0-1,1 0 0,0 1 0,0 0 0,0-1 0,0 2 0,0-1 1,0 0-1,0 1 0,0 0 0,0 0 0,1 0 0,-1 0 0,0 1 1,4 0-1,6 2-3,0 1-1,0 0 1,-1 1 0,15 7 0,2 10-34,-26-19 28,-1 0 1,1 0 0,0 0 0,0-1-1,0 1 1,0-1 0,0 0 0,5 2 0,-1-2 27,-8-2 17,-5-8 6,1 2-33,0-1 0,0 0 1,-1 1-1,0 0 0,-1 0 1,1 1-1,-1-1 1,0 1-1,-1 1 0,-10-8 1,12 9-11,1 1-1,-1-1 1,0 1 0,0 0 0,0 0 0,0 1-1,0-1 1,-1 1 0,1 0 0,0 1-1,-1-1 1,1 1 0,0 0 0,-1 0 0,1 1-1,-9 1 1,10 0-8,-1 0 0,1 0 0,0 1 0,0-1 0,0 1-1,0 0 1,0 0 0,1 0 0,-1 1 0,1-1 0,0 1 0,0 0 0,0-1-1,1 2 1,-1-1 0,1 0 0,0 0 0,0 1 0,1-1 0,-2 6-1,0 0-4,1 0-1,0 0 0,0 0 0,1 0 0,0 0 0,1 0 0,0 0 0,3 16 0,-3-23 6,1 1-1,0-1 1,0 1 0,0-1-1,0 1 1,1-1-1,-1 1 1,1-1 0,0 0-1,0 0 1,0 0-1,0 0 1,1 0 0,4 4-1,-5-6 9,0 0 0,-1 0 0,1 0 0,0-1 0,-1 1-1,1 0 1,0-1 0,0 1 0,-1-1 0,1 0 0,0 0 0,0 0 0,0 0 0,0 0 0,-1 0-1,1 0 1,0 0 0,0-1 0,0 1 0,-1-1 0,1 1 0,0-1 0,0 0 0,-1 0 0,1 0-1,-1 0 1,1 0 0,-1 0 0,1 0 0,1-2 0,12-10 92,0 0 1,-1-1-1,18-23 0,-31 37-87,0-1-1,0 0 1,0 1-1,1-1 1,-1 1-1,0-1 1,0 1-1,1-1 1,-1 1-1,0 0 1,0 0-1,1 0 1,-1 0-1,0 0 1,1 0-1,-1 0 1,0 0-1,0 0 1,1 1-1,-1-1 1,0 0-1,0 1 1,2 0-1,5 5-4,0-1-1,0 0 1,0-1-1,1 1 1,0-1-1,0-1 1,0 0-1,0 0 1,0-1-1,1 0 1,16 1-1,-17-3 0,-1-1-1,0 0 0,1 0 1,-1 0-1,0-1 0,0-1 1,0 1-1,0-1 0,0-1 1,-1 1-1,0-1 0,1-1 1,12-9-1,1-5 20,-2 0 1,0-1-1,0-1 0,-2-1 1,-1 0-1,-1-2 0,15-29 1,-16 25 3,-2-1 1,-2 0 0,0-1 0,7-43 0,12-126 74,-24 153-64,-1 16 6,-2 1 1,-2-48-1,0 76-41,0 0 0,0 1-1,0-1 1,0 0 0,0 0 0,0 1 0,0-1-1,0 0 1,0 1 0,-1-1 0,1 0-1,0 1 1,-1-1 0,1 0 0,0 1-1,-1-1 1,1 1 0,-1-1 0,1 0-1,-1 0 1,1 1-1,-1 0 0,1 0 0,-1 0 0,1 0 0,0 1 0,-1-1 0,1 0 0,-1 0 0,1 0 0,0 0-1,-1 0 1,1 0 0,-1 1 0,1-1 0,0 0 0,-1 0 0,1 1 0,0-1 0,0 0 0,-1 0 0,1 1 0,0-1 0,0 0 0,-1 1 0,-14 28-8,-6 39-96,3 1 1,3 1 0,-10 133-1,24-184 78,-3 114-101,5-115 114,0-1 0,2 1 0,0-1 0,0 1-1,9 22 1,-10-36-3,0 1 0,0-1-1,1 0 1,-1 0 0,1-1-1,0 1 1,0-1 0,0 1-1,0-1 1,1 0 0,-1 0-1,8 4 1,-3-2 93,1 0 0,0-1 0,-1 0 1,2-1-1,14 4 0,2-2-1073,1-1 0,-1-2 1,34 0-1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9:51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12760,'0'0'1752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9:56.5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1235 6328,'0'0'5350,"13"-8"-4994,-10 7-343,18-11 227,0 0 0,-1-2 0,0 0 0,-1-1 0,29-31 1,-24 15 697,-1-1 0,-1-2 1,30-65-1,-48 91-613,-1 1 0,1-1 0,0 0 0,1 1 0,0 0 0,0 0 0,11-11 0,-15 18-306,0 0 1,0 0-1,-1 0 1,1 0-1,0 0 0,0 0 1,0 1-1,-1-1 1,1 0-1,0 0 1,0 1-1,-1-1 1,1 0-1,0 1 0,0-1 1,-1 1-1,1-1 1,-1 1-1,1-1 1,0 1-1,-1 0 1,1-1-1,-1 1 1,1 0-1,-1-1 0,0 1 1,1 0-1,-1 0 1,0-1-1,1 2 1,0 0 17,7 12 8,-2 1 0,0-1 0,0 1 0,-2 1 0,0-1 0,4 25 0,0 1 8,-6-34-42,2 10 37,0 1 0,-1 0 0,2 34-1,-5-48-26,0 0 0,-1 1-1,1-1 1,-1 0-1,0 0 1,0 0-1,0 0 1,0 0 0,-1 0-1,0 0 1,1 0-1,-1 0 1,-1-1-1,1 1 1,0-1 0,-1 1-1,0-1 1,0 0-1,0 0 1,0 0 0,0-1-1,-5 4 1,4-5 11,1 1 0,-1-1 1,0 0-1,0-1 0,1 1 1,-1 0-1,0-1 0,0 0 1,0 0-1,0 0 0,0-1 1,1 1-1,-1-1 1,-6-2-1,7 3-5,0-1-1,0 0 1,0 1 0,1-2 0,-1 1-1,0 0 1,1 0 0,-1-1 0,1 0-1,-1 1 1,1-1 0,-1 0-1,1 0 1,0 0 0,0-1 0,0 1-1,0 0 1,1-1 0,-2-2 0,3 4-22,0 1 0,0-1 0,0 1 0,0 0 1,0-1-1,0 1 0,0-1 0,0 1 0,0-1 0,1 1 1,-1-1-1,0 1 0,0 0 0,0-1 0,1 1 0,-1-1 1,0 1-1,1 0 0,-1-1 0,0 1 0,1 0 1,-1-1-1,0 1 0,1 0 0,-1 0 0,1-1 0,-1 1 1,1 0-1,-1 0 0,0 0 0,1 0 0,-1 0 0,1 0 1,-1-1-1,1 1 0,-1 0 0,1 0 0,27-3 16,-20 2-4,22-2-12,0-2-1,0 0 0,-1-2 1,1-2-1,-1 0 0,-1-2 1,0-1-1,-1-2 0,0 0 1,-1-2-1,37-29 0,-23 12 3,-11 11 10,-1-1 0,-1-2 1,-2 0-1,44-57 1,-49 50 4,-2-1 1,0 0-1,-3-1 1,-1-1-1,-1-1 1,8-40 0,-4-3 171,11-144 0,-25 188-77,-1-1 0,-2 0-1,-8-56 1,7 86-97,0 0 0,-1-1 1,0 1-1,-6-12 0,8 20-29,0 0 0,0 0 0,0 0 0,0 0 0,-1 0 0,1 0 0,-1 0 0,1 0 0,-1 0 0,-1 2 0,-3 12-30,-22 162-217,18-101 162,-4 81-91,3-26 65,4-76 63,0-22-18,3-1 1,1 1-1,1-1 0,4 38 0,0-57 99,1 0-1,0 0 0,1-1 1,1 1-1,0-1 0,0 0 1,14 18-1,-18-28-14,2 2 5,0 0 0,0-1 0,0 0 0,1 0 0,0 0 0,0 0 0,0-1 0,0 0 0,0 0 0,1 0 0,0 0 0,-1-1 0,1 0 0,0-1 0,0 1 0,8 0 0,4-1 42,0-1 1,0-1-1,-1 0 1,1-1-1,0-1 1,30-10-1,-40 10-25,1 0-1,-1-1 0,0 0 1,0 0-1,0 0 0,-1-1 0,0-1 1,0 1-1,0-1 0,-1 0 0,1-1 1,-1 0-1,-1 1 0,1-2 0,5-10 1,-9 14-7,-1 0 1,1-1-1,-1 0 1,0 1 0,0-1-1,0 0 1,-1 1-1,0-1 1,0 0 0,0 0-1,0 1 1,-1-1-1,1 0 1,-1 1-1,-1-1 1,1 0 0,-3-5-1,3 9-20,0 0 0,0 0 0,0 0 0,0 0 0,0 0 0,0 0 0,-1 1 0,1-1 0,0 0 0,0 1 0,0-1 0,-1 1 0,1-1 0,0 1 0,-1 0 0,1 0 1,-1-1-1,1 1 0,0 0 0,-1 0 0,1 0 0,0 0 0,-1 1 0,1-1 0,-3 1 0,0 0-1,0 0 0,0 0 0,-1 0 1,1 0-1,0 1 0,0 0 1,-5 2-1,5 0-8,0-1 0,0 0 1,1 1-1,-1 0 0,1 0 0,0 0 1,0 0-1,0 0 0,1 1 0,-1-1 0,1 1 1,0 0-1,0 0 0,1 0 0,-1 0 1,1 0-1,0 0 0,1 0 0,-1 0 1,1 0-1,0 6 0,2 8-1,0-1 0,1 1 0,0-1 0,10 27 0,-11-37 7,1-1 0,-1 0-1,1 0 1,1-1 0,-1 1 0,1-1-1,0 0 1,1 1 0,-1-2 0,1 1-1,1-1 1,5 6 0,-8-9 3,0 0 1,1 0-1,-1 0 0,1 0 1,-1 0-1,1-1 0,-1 0 1,1 0-1,0 0 0,0 0 1,0 0-1,-1-1 1,1 0-1,0 0 0,0 0 1,0 0-1,0-1 0,0 1 1,0-1-1,-1 0 0,1 0 1,0 0-1,-1-1 1,6-2-1,32-17 72,-2-2 0,0-2 0,40-34 0,-57 43 17,1 2-1,48-22 1,-36 19 40,-32 16-124,0 0 1,0 0 0,0 0 0,0 1 0,0 0 0,0-1 0,1 1 0,-1 0 0,0 1 0,0-1 0,0 0-1,1 1 1,-1 0 0,0 0 0,0 0 0,0 0 0,0 0 0,0 0 0,-1 1 0,1 0 0,0-1 0,3 4-1,6 4 8,-2 0-1,1 0 1,15 19-1,-21-24-15,-5-3 2,1-1 0,0 1 0,-1-1 1,1 1-1,0-1 0,-1 1 0,1 0 0,-1-1 0,1 1 0,-1 0 1,1-1-1,-1 1 0,1 0 0,-1 0 0,0-1 0,1 1 0,-1 0 0,0 0 1,0 0-1,0 0 0,0-1 0,1 1 0,-1 0 0,0 0 0,-1 1 1,-17-12 44,-63-46 113,34 22-89,43 31-63,0 0 1,-1 1-1,1-1 1,-1 1-1,1 0 1,-1 1-1,0-1 1,0 1 0,0-1-1,0 2 1,0-1-1,0 0 1,-6 1-1,9 0-11,-1 1 0,1-1 1,-1 1-1,1-1 0,0 1 0,-1 0 0,1 0 0,0 0 1,0 0-1,0 1 0,0-1 0,0 0 0,0 1 0,0-1 1,0 1-1,0 0 0,1 0 0,-1 0 0,1 0 0,-1 0 1,1 0-1,0 0 0,0 0 0,0 0 0,0 1 0,0-1 1,0 0-1,0 4 0,-1 7-12,0 0 1,1 1-1,0-1 0,1 0 1,1 0-1,0 0 0,1 0 1,0 0-1,1 0 0,0 0 1,1 0-1,6 13 1,-9-23 14,0-1 1,0 0 0,1 1 0,-1-1 0,0 0-1,1 0 1,-1 0 0,1 0 0,0 0 0,0 0-1,-1 0 1,1 0 0,1-1 0,-1 1-1,0-1 1,0 0 0,0 1 0,1-1 0,-1 0-1,1 0 1,-1-1 0,1 1 0,-1 0 0,1-1-1,-1 1 1,1-1 0,-1 0 0,1 0 0,0 0-1,-1 0 1,1-1 0,-1 1 0,1-1 0,0 1-1,-1-1 1,0 0 0,1 0 0,-1 0 0,1 0-1,-1-1 1,0 1 0,0 0 0,0-1 0,0 0-1,0 1 1,0-1 0,0 0 0,2-4 0,9-11 98,-1-1 0,-1-1 0,-1 0 0,0 0 1,9-32-1,-12 39 20,-1 11-79,6 19-68,-6-7 20,-1-3-1,0 0 1,0-1 0,1 0 0,0 0 0,1 0 0,-1 0 0,1-1 0,0 0 0,1-1 0,0 0 0,14 8 0,-15-10 5,0 0-1,1-1 1,-1 1-1,0-2 1,1 1-1,-1-1 1,1 0-1,0 0 1,-1-1-1,1 0 1,0-1 0,-1 0-1,1 0 1,12-4-1,6-3 10,-1-1 1,0-2-1,-1 0 0,0-2 0,-1 0 1,27-21-1,-25 17 19,27-23 36,-48 36-47,0 1 0,0-1 0,-1 0 0,1 0 0,-1-1 0,0 1 0,-1-1 0,1 1 0,3-9 0,-6 12-14,0 1 0,0 0 0,0 0 0,0-1 0,1 1 0,-1 0-1,0-1 1,0 1 0,0 0 0,0-1 0,0 1 0,0 0-1,0-1 1,0 1 0,0 0 0,0-1 0,0 1 0,0 0-1,0-1 1,0 1 0,0 0 0,-1-1 0,1 1 0,0 0-1,0-1 1,0 1 0,0 0 0,-1 0 0,1-1 0,0 1-1,0 0 1,-1 0 0,1-1 0,0 1 0,0 0 0,-1 0-1,-13 0 10,-16 11-5,16-3-4,0 1 0,1 0 1,0 0-1,1 2 0,0-1 1,0 2-1,-18 23 0,24-27-13,0 0 0,0 1 0,1 0 0,0 0 0,1 0 0,0 0 0,1 1 0,0-1 0,0 1 0,1 0-1,0 0 1,1 0 0,-1 18 0,2-26 6,0 1 1,0-1-1,0 0 0,0 1 0,1-1 1,-1 0-1,1 0 0,-1 1 1,1-1-1,0 0 0,0 0 0,0 0 1,0 0-1,0 0 0,1 0 0,-1 0 1,1 0-1,-1-1 0,1 1 0,-1 0 1,1-1-1,0 1 0,0-1 0,4 2 1,-3-2 4,0 0 0,1 0 0,-1-1 0,0 1 0,1-1 0,-1 0 0,1 0 1,-1 0-1,0-1 0,1 1 0,-1-1 0,0 0 0,1 0 0,-1 0 0,0 0 0,4-2 1,9-5 18,0 0 1,-1-1-1,0-1 1,-1 0-1,0-1 1,-1 0-1,15-17 1,-11 9 9,-1-1 0,-1-1 0,-1 0 0,17-33 0,-11 10 16,-2-1-1,-1 0 0,-3-2 1,15-84-1,-22 82 24,-1 0 0,-3 0 0,-2 0 0,-8-86-1,6 129-51,0 0 0,-1 0 0,0 0 0,0 0 0,0 0 0,0 0 0,-5-7 0,7 12-16,-1 0 1,1 0-1,-1 0 1,0 0-1,1 0 1,-1 0-1,0 0 1,1 1-1,-1-1 1,0 0-1,0 0 1,0 1-1,0-1 1,0 0-1,0 1 1,0-1 0,0 1-1,0 0 1,0-1-1,0 1 1,0 0-1,0-1 1,0 1-1,-1 0 1,1 0-1,0 0 1,0 0-1,0 0 1,0 0-1,0 0 1,0 1-1,0-1 1,-1 0-1,1 1 1,0-1-1,0 0 1,0 1-1,0-1 1,0 1-1,0 0 1,0-1-1,1 1 1,-1 0-1,0 0 1,0-1-1,0 1 1,-1 2-1,-2 2-13,0 1 0,0 0 0,0 0-1,0 0 1,1 0 0,0 1 0,1-1-1,-1 1 1,-2 11 0,-10 65-100,14-76 104,1-6 10,-28 245-317,26-211 282,-2 8-55,3 45 1,2-75 64,0 1 1,1-1 0,1 1 0,0-1-1,1 0 1,0 0 0,9 19 0,-11-29 28,0 0 0,0 0 0,1 0 0,-1 0 1,1-1-1,0 1 0,0-1 0,0 1 1,0-1-1,0 0 0,0 0 0,0 0 1,1-1-1,-1 1 0,1-1 0,0 0 1,-1 0-1,1 0 0,0 0 0,-1-1 0,1 1 1,0-1-1,0 0 0,0 0 0,5-2 1,-1 2 17,0-1 0,0-1 0,-1 1 1,1-1-1,0-1 0,-1 1 0,0-1 1,1 0-1,-1-1 0,-1 0 1,11-7-1,19-27 83,-28 29-59,-1 1 1,1 0-1,1 0 1,12-9-1,-20 17-44,0-1-1,-1 1 1,1 0 0,-1 0-1,1-1 1,0 1-1,-1 0 1,1 0 0,-1 0-1,1 0 1,0 0-1,-1 0 1,1 0 0,0 0-1,-1 0 1,1 0-1,0 0 1,-1 0-1,1 1 1,-1-1 0,1 0-1,-1 0 1,1 1-1,0-1 1,-1 0 0,1 1-1,-1-1 1,1 0-1,-1 1 1,1-1 0,-1 1-1,0-1 1,1 1-1,-1-1 1,1 1 0,-1-1-1,0 1 1,0-1-1,1 1 1,-1 0 0,0-1-1,0 1 1,0-1-1,1 1 1,-1 1 0,9 37 13,-8-29-9,15 79 50,10 42 101,-25-123-123,7 21 51,-8-28-82,0-1-1,0 0 1,0 1 0,0-1 0,0 0-1,1 1 1,-1-1 0,0 0 0,0 0 0,0 1-1,1-1 1,-1 0 0,0 0 0,0 1-1,1-1 1,-1 0 0,0 0 0,1 0-1,-1 1 1,0-1 0,1 0 0,-1 0-1,0 0 1,1 0 0,-1 0 0,1 0 3,0 0 0,-1-1 0,1 1 0,0 0 0,-1-1 0,1 1 0,-1 0 0,1-1 0,-1 1-1,1-1 1,-1 1 0,1-1 0,-1 0 0,1 1 0,-1-1 0,0 1 0,1-1 0,-1 0 0,13-23 164,11-32 0,-15 33 129,23-40-1,-8 18 230,-30 58-456,1-1-1,1 1 1,-5 19-1,-9 30-57,-89 188 48,99-235-50,-94 172 222,94-181-57,8-6-173,-1 0 0,1 0 0,0 0 0,0-1 0,0 1 0,0 0-1,0 0 1,-1 0 0,1-1 0,0 1 0,0 0 0,0 0 0,0-1 0,0 1 0,0 0 0,0-1 0,0 1 0,0 0 0,0 0-1,0-1 1,0 1 0,0 0 0,0 0 0,0-1 0,0 1 0,0 0 0,0 0 0,0-1 0,0 1 0,0 0 0,1 0-1,-1-1 1,0 1 0,0 0 0,0 0 0,0-1 0,1 1 0,-1 0 0,0 0 0,19-34 101,0 0 0,3 2 1,0 0-1,2 2 0,2 0 1,49-44-1,-63 63-96,4-4 54,0 1 1,1 1 0,1 0 0,23-13 0,-36 24-74,1-1 0,0 1 0,-1 0 0,1 0 0,0 0 0,0 1 0,0 0 0,0 0 0,0 1 0,0-1 0,0 1 0,0 1 0,0-1 0,0 1 0,0 0 0,0 0 1,0 1-1,0 0 0,0 0 0,6 3 0,25 19-2318,-33-21 119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54.5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265 85 9536,'0'0'10281,"-12"11"-9841,-4 2-295,6-5-42,1 0 1,0 0 0,0 1-1,1 0 1,0 1 0,-11 16-1,-86 135 2083,48-90-457,54-69-1045,5-7-279,6-9-103,7-9-61,-1-1 1,-1-1-1,-1 0 0,11-35 1,4-7 228,-9 24-144,-9 18 253,24-42 0,-27 53-192,3-6 370,-9 19-696,0 1 0,1-1 0,-1 1 0,0 0-1,0-1 1,0 1 0,0-1 0,1 1 0,-1 0 0,0-1 0,0 1 0,1 0 0,-1-1 0,0 1 0,1 0 0,-1 0 0,0-1 0,1 1 0,-1 0 0,0 0 0,1-1 0,-1 1 0,1 0 0,-1 0 0,0 0 0,1 0 0,-1 0 0,1 0 0,3 14 192,28 73-253,3-1 0,80 138 0,-110-215 0,0-1 0,1 0 0,0 0 0,0 0 0,1-1 0,0 0 0,0-1 0,9 7 0,-2 0 0,-40-40 0,21 23 0,-1 1 0,0-1 0,0 1 0,0 1 0,0-1 0,0 1 0,-1 0 0,1 0 0,-10 0 0,-1 0 0,-1 1 0,-24 1 0,38 0 0,0 1 0,0-1 0,-1 1 0,1 0 0,0 0 0,0 1 0,1-1 0,-1 1 0,0 0 0,0 0 0,1 0 0,-1 0 0,1 1 0,0-1 0,-1 1 0,1 0 0,1 0 0,-1 0 0,-4 7 0,6-10 36,1 1 1,0-1-1,0 1 0,-1 0 1,1-1-1,0 1 0,0 0 0,0-1 1,0 1-1,0 0 0,0-1 1,0 1-1,0 0 0,0 0 0,0-1 1,0 1-1,0 0 0,1-1 1,-1 1-1,0-1 0,0 1 1,1 0-1,-1-1 0,1 2 0,5 5-4196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19:57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9344,'0'0'3736,"58"-16"-2856,1 4 8,21-3-216,11 3 0,12 4-305,0 6 9,-1 2-64,3 0 8,4 2-216,2 2 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03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1066 5920,'0'0'6602,"11"-7"-6110,5-2-229,-1-1 0,1-1 0,-2 0 0,0-1 0,0-1-1,13-16 1,-7-1 187,-1-1-1,-1 0 1,-2-1-1,-1-1 1,-1 0-1,17-70 1,11-29 930,-36 121-1046,0 15-50,2 22 4,-7-21-293,15 61 241,11 93-1,-24-128-164,-1 0 0,-2 0-1,-1 0 1,-1 0-1,-10 45 1,12-74-58,0-1 0,0 1 0,-1-1 0,1 1 0,-1-1 0,1 0 0,-1 1 0,0-1 0,1 0 0,-1 1 0,0-1 0,0 0 0,0 0 0,-2 3 0,2-4-5,0 0 0,0 1 1,0-1-1,0 0 0,0 0 0,0 0 0,0 0 0,0 0 0,0 0 0,0 0 1,0 0-1,0 0 0,0 0 0,0-1 0,0 1 0,0 0 0,0-1 0,0 1 1,0-1-1,0 1 0,0-1 0,0 1 0,1-1 0,-2 0 0,-4-4 41,0 0-1,1 0 1,-1 0-1,1-1 0,1 0 1,-1 0-1,1 0 1,-4-8-1,0 0 110,0-1 0,-8-25 0,3-9 403,14 48-545,-1-1 1,0 1-1,1-1 0,-1 1 0,1 0 1,-1-1-1,1 1 0,-1 0 1,1 0-1,0-1 0,0 1 1,0 0-1,0 0 0,0 0 0,0 0 1,0 0-1,0 0 0,0 0 1,0 0-1,0 1 0,0-1 1,1 0-1,-1 1 0,0-1 0,1 1 1,-1-1-1,0 1 0,1 0 1,-1-1-1,3 1 0,20 2 46,0 0-1,38 9 1,-35-5-30,48 3 0,-65-8-29,0-1 1,-1-1-1,1 0 0,-1 0 0,1-1 1,-1 0-1,0 0 0,0-1 0,9-4 1,-7 1 6,0 0 0,0 0 1,-1-1-1,0-1 0,0 1 0,-1-1 1,0-1-1,0 0 0,-1 0 1,0-1-1,0 0 0,-2 0 1,11-21-1,-6 7 15,-1 0 0,-2-1 1,-1 0-1,0-1 0,4-38 1,10-175 173,-21 206-152,-1 0 0,-1 0 1,-3 1-1,0-1 0,-13-41 0,8 56-19,9 16-23,-1 0 0,1 0 0,0 0 0,0 0 0,0 0 0,0 0 0,1-1 0,-1 1 0,0-4 0,-15 35-21,7 2-2,1 0 1,2 0-1,-2 34 1,3-26-9,-2 19-20,4 2 0,1-1 0,4 0 0,12 84 0,-11-119 18,2 0 0,1 0 0,0-1 0,2 0 0,14 31 0,-20-51 35,-1 0-1,1-1 0,0 1 1,0 0-1,0-1 0,0 1 0,1-1 1,-1 0-1,1 1 0,-1-1 1,1 0-1,0-1 0,0 1 1,0 0-1,0-1 0,0 0 1,0 0-1,0 0 0,0 0 0,1 0 1,-1 0-1,0-1 0,0 0 1,1 1-1,-1-1 0,0-1 1,1 1-1,-1 0 0,0-1 1,6-1-1,7-3 58,0 0 0,0-1 0,-1-1 0,26-15 0,-25 13-32,69-36 147,72-41 84,-36 19 134,-140 82-328,0 0 0,1 1 0,1 1 0,-18 23 0,26-28-57,0 1 0,0 1 0,-11 24 0,18-32-5,0 1-1,-1-1 1,2 1 0,-1 0-1,1-1 1,0 1-1,1 0 1,-1 0-1,1 0 1,1 0-1,0 7 1,-1-13-4,1 1 1,-1-1-1,0 0 1,0 1-1,1-1 0,-1 0 1,1 1-1,-1-1 1,1 0-1,-1 0 1,1 0-1,0 0 1,0 1-1,0-1 0,-1 0 1,1 0-1,0 0 1,0-1-1,0 1 1,0 0-1,1 0 0,-1 0 1,2 0-1,-1-1 4,0 1 0,0-1 0,0 0-1,0 1 1,0-1 0,0 0-1,0-1 1,0 1 0,0 0 0,0 0-1,0-1 1,0 0 0,3-1 0,2-1 19,0 0 1,-1 0-1,1-1 1,-1 0-1,0-1 1,0 1 0,7-9-1,3-7 134,20-31 1,-24 33-10,1-1 0,23-24 0,-35 42-148,-1 1 0,1-1 1,-1 1-1,1-1 0,0 1 1,-1 0-1,1-1 0,-1 1 1,1 0-1,0-1 0,-1 1 1,1 0-1,0 0 0,-1 0 1,1 0-1,0 0 0,-1 0 1,1 0-1,0 0 0,-1 0 1,1 0-1,0 0 0,-1 0 1,1 0-1,0 0 0,-1 1 1,1-1-1,0 0 0,-1 1 1,1-1-1,-1 0 0,1 1 1,0-1-1,-1 0 0,1 1 1,-1-1-1,0 1 0,1-1 1,-1 1-1,1 0 0,0 0 1,20 33-45,-12-18 40,14 21-52,-16-24 62,1 0 1,11 13-1,-15-21 21,-3-4-24,-1 0-1,1 0 1,-1 0 0,1 0 0,-1-1-1,1 1 1,0 0 0,-1-1-1,1 1 1,0 0 0,0-1 0,0 1-1,-1-1 1,1 1 0,0-1-1,0 1 1,0-1 0,0 0 0,0 1-1,0-1 1,1 0 0,-2 0 51,24-2 156,-22-1-210,0 1 0,-1 0-1,1-1 1,-1 1-1,0-1 1,1 1-1,-1-1 1,0 0 0,-1 0-1,1 1 1,0-5-1,0 4 5,-1 0 0,1 0 1,0-1-1,0 1 0,0 0 0,0 0 0,1 0 0,-1 1 0,1-1 0,0 0 0,3-4 0,2 1-4,3-4 3,0 0 0,-1 0 1,0-1-1,0-1 0,-1 1 1,7-14-1,-10 14-5,12-22 29,-1 0 0,-1-1 0,18-69 0,-23 52 77,8-99-1,-17 119-20,-2 0-1,0 0 1,-2 0 0,-11-48 0,6 61-30,8 18-56,0 0 0,-1 0 1,1 0-1,0 0 0,0 0 1,-1 0-1,1 0 1,0 0-1,0 0 0,-1 1 1,1-1-1,0 0 1,0 0-1,-1 0 0,1 0 1,0 0-1,0 0 1,0 1-1,-1-1 0,1 0 1,0 0-1,0 0 0,0 0 1,0 1-1,-1-1 1,1 0-1,0 0 0,0 1 1,0-1-1,0 0 1,0 0-1,0 0 0,0 1 1,0-1-1,0 0 1,0 0-1,0 1 0,-8 37-34,2 19-71,3 1 0,2 0 0,3 0 0,2 0 0,16 80 0,-16-119 83,1 5 4,1 0-1,1 0 1,1 0-1,15 30 1,-20-48 23,0-1 1,0 0-1,1 0 1,-1 0-1,1-1 1,1 1-1,-1-1 0,0 0 1,1 0-1,0 0 1,0-1-1,6 4 1,-6-5 4,-1-1-1,0 1 1,0-1 0,1 0 0,-1 0 0,1-1 0,-1 1 0,1-1 0,-1 0 0,1 0 0,-1-1 0,1 1 0,-1-1-1,0 0 1,1 0 0,-1-1 0,5-1 0,4-3 69,-1 0-1,1 0 1,-1-1 0,12-10-1,-10 11 48,3-4 7,-16 9-130,1-1 0,0 1-1,0 0 1,-1-1 0,1 1 0,0 0-1,0 0 1,0 1 0,0-1 0,1 0-1,-1 1 1,0-1 0,0 1 0,0-1-1,4 1 1,0 3 14,-6-3-15,0 0 0,1 1 0,-1-1 0,0 0 0,0 0 1,1 1-1,-1-1 0,0 0 0,1 0 0,-1 0 0,1 1 0,-1-1 0,0 0 0,1 0 1,-1 0-1,0 0 0,1 0 0,-1 0 0,1 0 0,-1 0 0,0 0 0,1 0 0,-1 0 0,1 0 1,-1 0-1,0 0 0,1 0 0,-1 0 0,0 0 0,1-1 0,-1 1 0,1 0 0,-1 0 1,0 0-1,1-1 0,-1 1 0,0 0 0,0 0 0,1-1 0,-1 1 0,0-1 0,1 1 21,9-22-46,-9 22 24,-1 0 0,0 0 0,0 0-1,1 0 1,-1 0 0,0 0 0,0 0 0,1 0-1,-1 0 1,0 0 0,0 0 0,1 0-1,-1-1 1,0 1 0,0 0 0,1 0-1,-1 0 1,0 0 0,0-1 0,0 1-1,0 0 1,1 0 0,-1 0 0,0-1-1,0 1 1,0 0 0,0 0 0,0-1 0,1 1-1,-1 0 1,0 0 0,0-1 0,0 1-1,0 0 1,0 0 0,0-1 0,2-9 9,-1 4-4,1-1 1,-1 1-1,0-1 0,0 1 0,-1-1 0,0 0 0,0 1 1,-1-1-1,0 1 0,0-1 0,0 1 0,-1-1 1,0 1-1,0 0 0,0-1 0,-7-10 0,8 17-6,1 0 0,0-1 0,0 1 0,0 0 0,0 0 0,0 0 0,0 0 0,0 0 0,0 0 0,-1 0 0,1 0 0,0-1-1,0 1 1,0 0 0,0 0 0,0 0 0,-1 0 0,1 0 0,0 0 0,0 0 0,0 0 0,0 0 0,0 0 0,-1 0 0,1 0-1,0 0 1,0 0 0,0 0 0,0 0 0,-1 0 0,1 0 0,0 0 0,0 0 0,0 0 0,0 0 0,0 0 0,-1 1 0,1-1-1,0 0 1,0 0 0,0 0 0,0 0 0,-8 9-34,-2 11-31,6-9 44,0 0 1,1 0 0,1 0-1,0 0 1,0 1-1,1-1 1,1 1 0,0-1-1,0 1 1,1-1-1,1 1 1,0-1 0,0 0-1,1 0 1,1 0 0,6 15-1,-8-22 25,-1-1-1,1 0 1,0 1-1,0-1 0,0 0 1,1 0-1,-1-1 1,1 1-1,-1 0 1,1-1-1,0 0 1,0 1-1,0-1 1,0 0-1,1-1 0,-1 1 1,0 0-1,1-1 1,-1 0-1,1 0 1,0 0-1,-1 0 1,1-1-1,0 1 1,-1-1-1,1 0 1,0 0-1,0 0 0,-1-1 1,1 1-1,7-3 1,-6 1-5,0-1 0,1 0 1,-1-1-1,0 1 0,-1-1 0,1 0 0,-1-1 1,0 1-1,0-1 0,0 1 0,4-8 1,5-9-463,15-35 1,-8 15-909,-9 16-1670,-10 23 1516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03.9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11152,'0'0'1800,"15"-4"-1463,186-36 711,-120 33-218,116 4 0,-190 3-955,1 0 0,-1 1 1,0 0-1,0 0 0,0 1 1,0 0-1,0 0 0,0 0 0,-1 1 1,11 6-1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04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 10752,'0'0'1568,"67"-6"-992,-5 4-96,13 2 0,9 2-248,5 4 8,4 4-152,-7 2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08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360 91 4008,'0'0'9388,"-10"-9"-9008,-31-32 8,36 37-270,1 0 1,-1 0 0,0 0-1,0 1 1,-1 0 0,1 0-1,0 0 1,-1 1 0,0 0-1,0 0 1,0 0-1,0 1 1,0 0 0,0 0-1,0 0 1,0 1 0,0 0-1,0 0 1,0 0 0,0 1-1,0 0 1,-11 3 0,6 0 20,0 0 1,0 1 0,1 0-1,-1 0 1,1 1 0,0 1-1,1 0 1,0 0 0,0 1-1,-9 9 1,13-11-87,0 0 0,1 1 0,-1-1 0,1 1 0,0 0 0,1 0 0,0 1 0,0-1 0,1 1 0,0-1 0,0 1 0,-1 8 0,1 10 116,0 0-1,3 33 0,-1-49-133,1-3-4,0 0 1,0 0-1,0-1 0,1 1 1,0-1-1,0 1 0,1-1 1,-1 0-1,1 0 0,1 0 0,-1 0 1,1-1-1,0 1 0,0-1 1,1 0-1,0 0 0,0 0 1,0-1-1,0 0 0,6 4 1,-3-3 14,0 0 1,1-1-1,-1 0 1,1 0-1,0-1 1,-1 0-1,2 0 1,-1-1 0,0-1-1,0 1 1,1-2-1,-1 1 1,17-2-1,-6-3 44,0-1-1,0-1 1,-1 0-1,0-2 1,32-16 0,10-4 62,-53 25-135,198-89 547,-175 73-404,30-23 0,-17 12 171,-43 29-311,0 1 0,1-1 0,-1 0 1,0 0-1,0 0 0,0 0 0,0 0 1,0 0-1,0-1 0,0 1 0,0 0 1,0 0-1,-1-1 0,1 1 0,0-1 1,-1 1-1,1 0 0,-1-1 0,1 1 1,-1-4-1,0 5 33,-1 0-43,1 0-1,-1-1 0,0 1 1,1 0-1,-1 0 0,0 0 1,1 0-1,-1 0 0,0 0 1,0 0-1,1 0 0,-1 0 1,0 0-1,1 0 0,-1 1 1,-1-1-1,-20 13-3,1 0-1,0 1 1,0 1 0,2 1 0,-34 35 0,46-42-6,0-1 1,1 1 0,0 1 0,0-1-1,1 1 1,1 0 0,-4 10 0,5-12 5,1-1 0,1 0 1,0 1-1,0-1 1,0 1-1,1 0 0,0-1 1,0 1-1,1-1 1,0 1-1,3 8 0,-2-10 6,0 0-1,0-1 1,1 1-1,0-1 1,0 0-1,0 0 1,7 8-1,-9-11-2,0-1 0,1 1-1,-1-1 1,0 0-1,1 1 1,-1-1-1,1 0 1,-1 0-1,1 1 1,-1-1 0,1-1-1,0 1 1,0 0-1,-1 0 1,1-1-1,0 1 1,0-1 0,0 1-1,0-1 1,0 0-1,0 1 1,-1-1-1,1 0 1,0-1 0,0 1-1,0 0 1,3-1-1,1-3 21,0 1-1,-1-1 0,1-1 1,-1 1-1,0-1 1,0 0-1,0 0 0,0-1 1,-1 1-1,0-1 1,-1 0-1,6-9 0,2-9 132,17-46 1,0-46 1112,-16 133-1282,1 0 0,1-1 0,0 0 0,26 21 1,-26-23 3,-10-10 9,-1-1 0,1 0 1,0 1-1,0-1 1,1-1-1,-1 1 1,0-1-1,1 1 0,0-1 1,-1-1-1,1 1 1,0-1-1,0 1 1,0-1-1,0-1 0,0 1 1,0-1-1,0 0 1,0 0-1,0 0 1,0-1-1,0 0 0,0 0 1,0 0-1,0 0 1,0-1-1,-1 0 1,1 0-1,0 0 0,-1-1 1,0 1-1,1-1 1,3-3-1,2-3 35,0-1-1,0 1 0,0-2 1,-2 1-1,1-1 1,-1-1-1,-1 1 0,0-1 1,7-18-1,31-80 409,-44 109-441,-1 0-1,0 1 1,0-1 0,0 0-1,1 1 1,-1-1 0,0 1 0,0-1-1,1 0 1,-1 1 0,1-1-1,-1 1 1,0-1 0,1 1 0,-1-1-1,1 1 1,-1-1 0,1 1-1,0 0 1,-1-1 0,1 1-1,0-1 1,0 2-3,-1-1 0,1 0 0,-1 0 0,1 0 0,-1 0-1,1 1 1,-1-1 0,1 0 0,-1 0 0,0 1 0,1-1 0,-1 0-1,1 1 1,-1-1 0,0 1 0,1-1 0,-1 0 0,0 1 0,1-1-1,-1 1 1,1 0 0,13 34 28,-11-27-17,5 10-9,0 1 0,-2 0 1,5 24-1,-9-37-4,-1 1 0,-1-1 0,1 1 0,-1-1 0,0 1 0,0 0 0,-1-1-1,0 1 1,0-1 0,-1 1 0,1-1 0,-1 1 0,-5 9 0,6-14 2,0-1 0,0 1 0,0-1 0,0 1 0,0-1 0,0 0 0,0 1 0,0-1 0,0 0 0,-1 0 0,1 0 0,0 0 0,-1 0 0,1 0 0,-1 0 0,1-1 0,-1 1 0,1 0 0,-1-1 0,0 1 0,1-1 0,-1 0 0,0 0 0,1 1 0,-1-1 0,0 0 0,1 0 0,-1-1 0,0 1 0,1 0 0,-1 0 0,0-1 0,1 1 0,-1-1 0,1 0 0,-3 0 0,-4-3 24,-1-1 0,1 0 1,0-1-1,-14-12 0,17 14-23,-8-2 25,23 12-25,-6-5-9,28 13-44,39 10 0,-59-21 45,0 0 0,1-1 0,-1-1 0,1 0 0,0 0 0,21-3 0,17-2-4,-29 3 28,0-1-1,1-1 1,-1-1-1,0-1 1,-1 0-1,32-14 0,-52 19-8,0-1-1,0 1 1,0-1-1,0 0 1,0 1-1,0-1 0,0 0 1,0 0-1,0 1 1,0-1-1,0 0 0,-1 0 1,1 0-1,0 0 1,-1 0-1,1 0 0,-1 0 1,1-1-1,-1 1 1,0 0-1,1 0 0,-1-2 1,4-9 44,6-6-51,-8 15-1,0-1 1,0 0 0,0 1-1,0-1 1,1-7-1,-2 5 5,0-1 0,-1 1-1,0 0 1,0-1 0,0 1-1,-1-1 1,0 1 0,0-1-1,-1 1 1,0 0-1,-5-11 1,6 13-10,-1 0 0,0 1 0,0-1 0,-1 1 0,1 0 1,-1-1-1,1 1 0,-7-5 0,7 7-3,0-1 1,0 1-1,0 0 0,1 0 1,-1 0-1,0 0 1,0 1-1,-1-1 1,1 0-1,0 1 0,0-1 1,0 1-1,0 0 1,0 0-1,-1 0 1,1 0-1,-3 1 0,2-1 0,1 1-1,0 0 1,0 1-1,-1-1 1,1 0-1,0 1 0,0-1 1,0 1-1,0-1 1,0 1-1,1 0 0,-1 0 1,0 0-1,1 0 1,-1 0-1,1 0 0,0 1 1,0-1-1,0 0 1,0 0-1,-1 6 0,-1 0-6,1 0-1,0 1 1,1-1-1,-1 1 0,1 10 1,2-5-3,1 0 0,1 0 0,0 0 1,0-1-1,2 0 0,-1 1 0,2-1 1,0-1-1,0 1 0,1-1 0,12 16 0,-15-24 11,-1 0-1,1-1 1,-1 1-1,1-1 1,0 1-1,1-1 0,-1 0 1,0-1-1,1 1 1,0-1-1,-1 0 0,10 3 1,-6-3 16,0-1 0,1 1 0,-1-1 0,1-1 1,-1 0-1,1 0 0,8-1 0,8-4 53,1-1-1,-1 0 1,46-20-1,-70 25-72,0 1-1,0 0 0,0-1 0,0 1 0,0 0 1,0 0-1,1 0 0,-1 0 0,0 0 0,0 0 1,0 0-1,0 0 0,0 0 0,0 0 0,1 1 1,4 2-3599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13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5624,'0'0'14699,"11"2"-14397,19 2-79,1-1 1,0-2 0,36-3-1,7-5 87,356-18 1323,-390 24-1459,-23 0 17,-1 0 1,1 2-1,0 0 0,30 6 1,-41-6-134,-5-1-15,0 0 0,0 1-1,0-1 1,0 0 0,-1 0 0,1 0-1,0 1 1,0-1 0,0 1 0,0-1-1,-1 0 1,1 1 0,0-1 0,-1 1 0,2 1-1,-3 17 557,-4 1-365,-3 20 277,8-39-500,1 0-1,-1 0 0,0 0 1,1 0-1,-1 1 1,1-2-1,-1 1 1,1 0-1,-1 0 1,1 0-1,0 0 0,0 0 1,-1 0-1,1-1 1,0 1-1,0 0 1,0-1-1,0 1 0,0 0 1,0-1-1,0 1 1,0-1-1,2 1 1,26 8 66,-27-9-68,16 4 26,0-2 0,0 0-1,0-1 1,26-2 0,76-13 110,-65 7-68,405-38 323,-400 40-330,6 0 59,0 3 1,0 4 0,76 10-1,-90-5 6,-7 0 275,65 1 0,-107-9-344,-7-2-147,-6-3-117,-15-1-290,12 3-3179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14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3 189 4416,'0'0'11842,"10"-5"-11309,83-44 1058,51-29 1777,-114 63-2648,15-9 617,-30 18-798,0 0 300,-7 1 128,-8 5-946,0 0 0,1 0 0,-1 0 0,0 0-1,0 0 1,0 0 0,0 0 0,0 0 0,1 0 0,-1 0 0,0 0 0,0 0 0,0 0 0,0 0 0,1 0 0,-1 0 0,0 0-1,0 0 1,0 0 0,0 1 0,0-1 0,0 0 0,1 0 0,-1 0 0,0 0 0,0 0 0,0 0 0,0 1 0,0-1 0,0 0-1,0 0 1,0 0 0,0 0 0,0 0 0,0 1 0,0-1 0,1 0 0,-1 0 0,0 0 0,0 0 0,0 1 0,0-1-1,-1 0 1,1 0 0,0 0 0,0 1 0,-22 10 526,-16 12-334,-44 34-1,18-11-25,18-13-31,33-22-44,-1-1-1,0 0 1,0-1-1,-1-1 1,-20 9-1,31-13 186,4-4-293,0 0 0,0 0 0,0 0 0,0 0 0,-1 0 0,1 0 0,0-1 0,0 1 0,0 0 0,0 0 0,0 0 0,0 0-1,0 0 1,0 0 0,0 0 0,0 0 0,0 0 0,0-1 0,0 1 0,0 0 0,0 0 0,0 0 0,-1 0 0,1 0 0,0 0 0,0 0 0,0 0 0,0 0 0,0 0 0,0 0 0,0 0 0,0 0 0,0 0 0,-1 0 0,1 0 0,0 0 0,0 0 0,0 0 0,0 0 0,0 0-1,0 0 1,0 0 0,-1 0 0,1 0 0,0 0 0,0 0 0,0 0 0,0 0 0,0 0 0,0 0 0,0 0 0,0 0 0,0 0 0,-1 0 0,1 0 0,0 0 0,0 1 0,0-1 0,0 0 0,0 0 0,0 0 0,0 0 0,0-1 121,18-5 444,-12 7-528,0-1-1,0 1 0,0 0 0,1 0 0,-2 0 0,1 1 0,0 0 0,0 0 0,0 1 0,-1 0 1,0 0-1,1 0 0,4 4 0,5 6 56,-1 0 1,23 26 0,-4-2 109,-24-29-149,-7-6-39,0-1 0,0 1 0,-1 0-1,1 0 1,0-1 0,-1 1 0,1 0 0,-1 0 0,0 0 0,0 0 0,2 4 0,-3-6-15,0 0 0,0 0-1,0 0 1,0 1 0,0-1 0,0 0 0,0 0 0,0 0 0,0 0 0,0 0 0,0 0 0,0 0 0,0 1 0,0-1 0,0 0-1,0 0 1,0 0 0,0 0 0,0 0 0,0 0 0,0 0 0,0 0 0,0 1 0,0-1 0,1 0 0,-1 0 0,0 0 0,0 0-1,0 0 1,0 0 0,0 0 0,0 0 0,0 0 0,0 0 0,1 0 0,-1 0 0,0 0 0,0 0 0,0 0 0,0 0-1,0 0 1,0 0 0,1 0 0,-1 0 0,0 0 0,0 0 0,0 0 0,0 0 0,0 0 0,0 0 0,0 0 0,1 0 0,3-8 103,2-13-33,-3-18 32,-2-75-1,-2 55-37,7 67-693,-1 0-3567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18.8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129 875 5824,'0'0'6518,"-2"12"-6008,-37 183 1360,25-126-1178,4-22-190,-28 117 1945,15-95 224,22-64-1787,0-9 22,2-12-339,10-28 66,6-60-1,-1 6-153,-5 45-232,39-170 692,-36 175-524,1 0 0,34-69 0,-45 109-293,0 0-1,0 0 1,1 1 0,0 0-1,0 0 1,1 0 0,0 1-1,10-9 1,-14 13-85,1 0 0,0 1 0,-1-1 1,1 1-1,0 0 0,0 0 0,0 0 0,0 0 0,0 0 1,0 0-1,0 1 0,0 0 0,1 0 0,-1 0 0,0 0 1,0 0-1,0 0 0,0 1 0,0 0 0,0-1 0,0 1 1,0 0-1,0 1 0,0-1 0,0 0 0,4 4 0,2 0 9,0 1 0,-1 0 0,0 1 0,0 0 0,0 0 0,-1 1 0,0 0 0,-1 0-1,1 1 1,-2 0 0,1 0 0,-1 0 0,-1 1 0,1-1 0,-2 1 0,1 0 0,-1 0 0,1 12-1,-3-18-25,-1 0 0,0 0-1,0 0 1,-1 0 0,1 0-1,-1-1 1,1 1 0,-1 0-1,0 0 1,-1 0 0,1-1-1,-1 1 1,1 0 0,-1-1-1,0 0 1,-1 1 0,1-1-1,0 0 1,-1 0 0,0 0-1,0-1 1,0 1 0,0 0-1,0-1 1,0 0 0,0 0-1,-5 2 1,0 0 16,0 0 1,-1 0-1,1-1 0,-1 0 0,0-1 1,0 1-1,0-2 0,0 1 0,0-2 0,-16 1 1,-17-6 95,-21-2 209,63 7-320,9 6-17,7-1-7,0-2 0,-1 0-1,2 0 1,24-1-1,67-4-53,-85-1 46,1 0 0,-1-1 0,-1-2 0,1 0 0,-1-1 0,0-1 0,0-1 0,-1-1 0,0-1 0,-1-1 0,-1-1 0,36-29 0,62-65-3,-101 90 22,-1-1-1,0 0 1,-2-1-1,21-39 1,-14 14 49,-1-1 0,-3-1 1,-2-1-1,-1 0 0,-3 0 0,-2-1 0,-2-1 1,0-79-1,-6 125-42,0-1 0,-1 0 1,1 1-1,0-1 0,-1 1 1,-1-6-1,2 9-15,0 0 0,0 0 0,0 0 0,-1 0 0,1-1 1,0 1-1,0 0 0,0 0 0,0 0 0,0 0 0,0 0 0,0-1 0,0 1 0,-1 0 1,1 0-1,0 0 0,0 0 0,0 0 0,0 0 0,-1 0 0,1 0 0,0-1 0,0 1 1,0 0-1,0 0 0,-1 0 0,1 0 0,0 0 0,0 0 0,0 0 0,0 0 1,-1 0-1,1 0 0,0 0 0,0 0 0,0 0 0,0 0 0,-1 1 0,1-1 0,0 0 1,0 0-1,0 0 0,-1 0 0,-10 16-56,-15 42-43,-37 116 1,3 69-48,27-14 57,27-177 78,5-37 18,0-1 0,0 0 0,1 1 0,1-1 0,1 1 0,0-1 0,0 0 0,8 21-1,-9-30 0,1-1 0,0 1 0,0-1 0,1 1 0,-1-1 0,1 0 0,0 0 0,0 0 0,1 0 0,-1 0 0,1-1 0,0 1 0,-1-1 0,1 0-1,1 0 1,-1-1 0,0 1 0,1-1 0,0 0 0,-1 0 0,1-1 0,0 1 0,0-1 0,0 0 0,0 0 0,10 0 0,1-2 32,1 0 1,-1-1 0,1 0 0,-1-2 0,0 0 0,0 0-1,28-14 1,-1-2 109,59-38 0,-77 42-146,-1-1 1,-1-2-1,0 0 0,21-24 0,-42 41-2,-1 0 0,1 0 0,0 0 0,-1 0 0,1-1 0,-1 1 0,0-1 0,0 1 0,1-1 0,-2 1 0,1-1 0,0 0 0,-1 1 0,1-1 0,-1 0 0,1-4 0,-2 5 0,1 1 0,0-1 0,-1 1 0,1 0 0,-1-1 0,0 1 0,1-1 0,-1 1 0,0 0 0,0 0 0,1 0 0,-1-1 0,0 1 0,0 0 0,-1 0 0,1 0 0,0 0 0,0 1 0,0-1 0,-1 0 0,1 0 0,0 1 0,-1-1 0,1 1 0,0-1 0,-1 1 0,1-1 0,-1 1 0,1 0 0,-4 0 0,1-1 0,-1 1 0,1 0 0,-1 1 0,0-1 0,1 1 0,-1 0 0,1 0 0,-1 0 0,-4 3 0,-39 19 0,36-16 0,4-3 0,0 1 0,1 1 0,0 0 0,0 0 0,1 0 0,-1 0 0,2 1 0,-10 14 0,11-17 0,1 1 0,0 0 0,0 0 0,1 0 0,0 0 0,0 0 0,0 0 0,0 1 0,1-1 0,0 1 0,0-1 0,0 1 0,1-1 0,0 1 0,1 6 0,-1-10 0,0 0 0,0 0 0,1 0 0,-1 0 0,1 0 0,0-1 0,-1 1 0,1 0 0,0 0 0,0-1 0,0 1 0,0-1 0,0 1 0,0-1 0,1 1 0,-1-1 0,1 0 0,-1 1 0,1-1 0,-1 0 0,1 0 0,-1 0 0,1 0 0,0-1 0,0 1 0,-1 0 0,1-1 0,0 1 0,0-1 0,0 1 0,0-1 0,0 0 0,-1 0 0,1 0 0,0 0 0,0 0 0,0-1 0,0 1 0,2-1 0,4-1 0,0 0 0,0-1 0,0-1 0,0 1 0,0-1 0,-1 0 0,10-7 0,-3-1 0,0-1 0,-1-1 0,0 0 0,-1 0 0,-1-1 0,0-1 0,16-31 0,24-34 0,-47 82 0,0 6 0,1 13 0,-5-19 0,8 26 0,1-1 0,2 0 0,25 46 0,-35-71 0,1 3 0,0 0 0,0 0 0,1-1 0,-1 1 0,1 0 0,0-1 0,0 0 0,0 0 0,1 0 0,-1 0 0,1 0 0,-1-1 0,1 1 0,0-1 0,0 0 0,7 2 0,-7-3 0,0 0 0,0-1 0,-1 1 0,1-1 0,0 0 0,0 0 0,0-1 0,0 1 0,0-1 0,0 0 0,0 0 0,-1 0 0,1 0 0,0-1 0,-1 0 0,1 0 0,-1 1 0,0-2 0,4-2 0,3-3 0,-1 0 0,-1 0 0,0-1 0,10-13 0,6-7 0,6-8 0,-21 25 0,0 1 0,1 0 0,0 1 0,16-14 0,-25 24 0,0 0 0,-1-1 0,1 1 0,-1 0 0,1-1 0,0 1 0,-1 0 0,1 0 0,0 0 0,-1 0 0,1-1 0,0 1 0,-1 0 0,1 0 0,0 0 0,-1 0 0,1 1 0,0-1 0,-1 0 0,1 0 0,0 0 0,-1 0 0,1 1 0,0-1 0,-1 0 0,1 1 0,-1-1 0,1 0 0,-1 1 0,1-1 0,-1 1 0,1-1 0,-1 1 0,1-1 0,-1 1 0,1-1 0,-1 1 0,0-1 0,1 1 0,-1 0 0,0-1 0,0 1 0,1 0 0,-1-1 0,0 2 0,11 35 0,-10-32 0,2 11 0,0 0 0,-1 0 0,-1 0 0,-1 0 0,0 0 0,-1 0 0,-1 0 0,0 0 0,-1-1 0,-1 1 0,0-1 0,-13 29 0,16-42 0,1 1 0,-1-1 0,-1 0 0,1 0 0,0 0 0,0 0 0,-1 0 0,1 0 0,-1 0 0,1 0 0,-1-1 0,0 1 0,0-1 0,0 1 0,0-1 0,0 0 0,0 0 0,0 0 0,0 0 0,-1 0 0,1 0 0,0 0 0,-1-1 0,1 1 0,0-1 0,-1 0 0,1 0 0,0 1 0,-1-2 0,1 1 0,-1 0 0,1 0 0,0-1 0,-1 1 0,-2-2 0,-1-1 0,0 1 0,1-1 0,-1 0 0,1-1 0,0 1 0,0-1 0,0 0 0,0-1 0,1 1 0,0-1 0,-1 0 0,-3-6 0,2 2 0,0-1 0,0-1 0,-6-17 0,12 28 0,-1 0 0,1-1 0,0 1 0,0-1 0,0 1 0,0 0 0,-1-1 0,1 1 0,0-1 0,0 1 0,0-1 0,0 1 0,0 0 0,0-1 0,0 1 0,0-1 0,0 1 0,0-1 0,0 1 0,0-1 0,1 1 0,-1 0 0,0-1 0,0 1 0,0-1 0,1 1 0,-1 0 0,0-1 0,18-1 0,11 4 0,3 1 0,53-3 0,-73-1 0,-1 0 0,0-1 0,1-1 0,-1 0 0,0 0 0,-1-1 0,1-1 0,14-7 0,15-11 0,-1-2 0,53-43 0,-91 67 0,0 0 0,1-1 0,-1 1 0,0 0 0,1 0 0,0 1 0,-1-1 0,1 0 0,-1 0 0,1 1 0,0-1 0,0 1 0,2-1 0,-3 1 0,0 0 0,-1 0 0,1 1 0,0-1 0,-1 0 0,1 0 0,-1 0 0,1 1 0,0-1 0,-1 0 0,1 1 0,-1-1 0,1 1 0,-1-1 0,1 1 0,-1-1 0,1 1 0,-1-1 0,1 1 0,-1-1 0,0 1 0,1 0 0,-1-1 0,0 1 0,0-1 0,1 1 0,-1 0 0,0-1 0,0 1 0,0 0 0,0-1 0,0 1 0,0 0 0,0-1 0,0 2 0,0 35 0,-1-1 0,-2 0 0,-11 51 0,8-34 0,6-53 0,0 0 0,0 0 0,0 0 0,1 1 0,-1-1 0,0 0 0,0 0 0,0 0 0,0 0 0,0 0 0,0 1 0,1-1 0,-1 0 0,0 0 0,0 0 0,0 0 0,0 0 0,1 0 0,-1 0 0,0 0 0,0 0 0,0 1 0,1-1 0,-1 0 0,0 0 0,0 0 0,0 0 0,1 0 0,-1 0 0,0 0 0,0 0 0,0 0 0,1-1 0,-1 1 0,0 0 0,0 0 0,0 0 0,0 0 0,1 0 0,-1 0 0,0 0 0,0 0 0,0 0 0,0-1 0,1 1 0,-1 0 0,0 0 0,0 0 0,0 0 0,0 0 0,0-1 0,0 1 0,0 0 0,1 0 0,-1 0 0,0-1 0,0 1 0,11-10 0,136-139 0,-146 148 0,0 0 0,0 0 0,0 0 0,0 0 0,0 0 0,0 0 0,0 1 0,1-1 0,-1 0 0,0 1 0,0-1 0,0 1 0,1-1 0,-1 1 0,0-1 0,1 1 0,-1 0 0,1 0 0,-1 0 0,0 0 0,1 0 0,-1 0 0,0 0 0,1 0 0,-1 0 0,2 1 0,-1 0 0,-1 0 0,0 0 0,0 0 0,0 1 0,0-1 0,0 0 0,0 0 0,0 1 0,0-1 0,0 1 0,-1-1 0,1 1 0,0-1 0,-1 1 0,0-1 0,1 1 0,-1 0 0,0-1 0,0 1 0,0-1 0,0 3 0,0 11 0,-1-1 0,0 1 0,-7 26 0,-1 8 0,9-49 0,0 0 0,0 0 0,0 0 0,0 0 0,0 0 0,-1 0 0,1 1 0,0-1 0,0 0 0,0 0 0,0 0 0,0 0 0,0 0 0,0 0 0,0 1 0,0-1 0,0 0 0,0 0 0,0 0 0,0 0 0,0 0 0,0 0 0,1 1 0,-1-1 0,0 0 0,0 0 0,0 0 0,0 0 0,0 0 0,0 0 0,0 0 0,0 0 0,0 1 0,0-1 0,0 0 0,1 0 0,-1 0 0,0 0 0,0 0 0,0 0 0,0 0 0,0 0 0,0 0 0,0 0 0,1 0 0,-1 0 0,0 0 0,0 0 0,0 0 0,0 0 0,8-5 0,7-10 0,6-11 0,10-11 0,28-43 0,-58 79 0,0 0 0,-1 0 0,1 0 0,0 0 0,0 0 0,0 0 0,0 0 0,0 0 0,0 0 0,0 0 0,0 0 0,0 1 0,0-1 0,1 0 0,-1 1 0,0-1 0,0 1 0,1-1 0,-1 1 0,0 0 0,3-1 0,-3 1 0,0 1 0,0-1 0,0 0 0,-1 1 0,1-1 0,0 0 0,0 1 0,0-1 0,-1 1 0,1-1 0,0 1 0,-1 0 0,1-1 0,0 1 0,-1 0 0,1-1 0,-1 1 0,1 0 0,-1 0 0,1-1 0,-1 1 0,0 0 0,1 0 0,-1 0 0,0 0 0,0 0 0,1-1 0,-1 1 0,0 0 0,0 0 0,0 0 0,0 1 0,-1 20 0,2 15 0,-1-35 0,0 0 0,0-1 0,0 1 0,1-1 0,-1 1 0,0-1 0,1 1 0,-1-1 0,1 1 0,0-1 0,0 0 0,-1 1 0,1-1 0,0 0 0,0 0 0,0 1 0,2 0 0,-1-1 0,-1 0 0,1-1 0,0 1 0,0-1 0,-1 1 0,1-1 0,0 0 0,0 0 0,0 0 0,0 0 0,-1 0 0,1 0 0,0 0 0,0-1 0,2 0 0,29-10 0,-29 10 0,84-35 0,90-52 0,-154 72 0,-30 19 0,0 1 0,1-1 0,-1 1 0,1 0 0,-1 0 0,-6 9 0,-33 36 0,26-27 0,-3 4 0,2 0 0,2 1 0,-18 33 0,35-57 0,-1-1 0,1 1 0,0 0 0,0 0 0,0 0 0,0 0 0,1 0 0,-1 1 0,1-1 0,0 6 0,0-9 0,0 1 0,0-1 0,0 1 0,0 0 0,0-1 0,0 1 0,1-1 0,-1 1 0,0-1 0,0 1 0,1-1 0,-1 1 0,0-1 0,1 1 0,-1-1 0,0 1 0,1-1 0,-1 1 0,1-1 0,-1 0 0,1 1 0,0 0 0,0-1 0,0 0 0,0 0 0,0 0 0,0 0 0,1 0 0,-1 0 0,0 0 0,0 0 0,0 0 0,0 0 0,0 0 0,0-1 0,0 1 0,0 0 0,0-1 0,2 0 0,7-5 0,-1 1 0,1-1 0,-1 0 0,-1-1 0,0 0 0,15-16 0,39-56 0,-21 24 0,-40 54 0,0 0 0,-1 0 0,1 0 0,0 0 0,0 0 0,0 0 0,0 0 0,0 1 0,0-1 0,0 0 0,0 1 0,0-1 0,0 1 0,0-1 0,0 1 0,1-1 0,-1 1 0,0 0 0,0 0 0,0-1 0,1 1 0,-1 0 0,0 0 0,0 0 0,1 0 0,-1 1 0,0-1 0,0 0 0,0 0 0,2 1 0,1 2 0,1-1 0,-1 1 0,1 0 0,-1 0 0,0 1 0,3 3 0,6 5 0,-12-12 0,13 12 0,0-1 0,1 0 0,18 10 0,-27-18 0,-1-1 0,1 0 0,0 0 0,-1 0 0,1 0 0,0-1 0,0 0 0,0 0 0,0-1 0,0 0 0,0 0 0,1 0 0,8-2 0,-1-1 983,-3 0-5901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30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0 576 7528,'0'0'1030,"11"1"-228,-3-1-466,1 1 0,-1-1 0,1-1 0,-1 1 1,0-1-1,1-1 0,-1 0 0,0 0 0,1 0 1,-1-1-1,-1-1 0,10-4 0,-5 0 42,-2 0-1,1 0 1,-1-1 0,-1-1-1,0 0 1,0 0-1,-1-1 1,0 0-1,10-17 1,1-11 628,23-66 1,-28 68-527,33-105 1263,-28 78-684,-16 52-759,4-14 365,-7 25-614,0 0 1,0 0-1,0 1 0,1-1 1,-1 0-1,0 1 0,1-1 1,-1 0-1,0 1 1,1-1-1,-1 1 0,1-1 1,-1 0-1,1 1 0,-1-1 1,1 1-1,-1 0 0,1-1 1,0 1-1,-1-1 0,1 1 1,0 0-1,-1-1 1,2 1-1,14 31 689,-2-3-599,-1 1 0,-2 0 0,-1 1 0,-1 0 0,-2 0 0,5 43 0,-11-58-90,-1-1 0,0 1 1,-1 0-1,-1 0 0,0 0 1,-1-1-1,-1 1 0,0-1 1,-1 0-1,-1 0 0,-8 15 0,12-25-19,0 0-1,-1 0 0,1 0 0,-1 0 1,0 0-1,0 0 0,0-1 0,-1 1 1,1-1-1,-1 0 0,0 0 0,0-1 1,0 1-1,0-1 0,-1 0 0,1 0 1,0 0-1,-1 0 0,1-1 0,-1 0 1,0 0-1,0 0 0,1 0 0,-6-1 1,5 0 15,-1 0 1,1 0 0,0-1 0,-1 0-1,1 0 1,0 0 0,0-1 0,0 1 0,0-1-1,0 0 1,0-1 0,0 1 0,0-1-1,1 0 1,0 0 0,0-1 0,-1 1-1,2-1 1,-1 0 0,0 0 0,-2-5-1,5 8-26,0 0 1,0 0-1,1 0 0,-1 0 0,0 0 0,1 0 0,-1 0 0,1-1 0,0 1 0,-1 0 0,1 0 0,0 0 0,0-1 0,0 1 0,0 0 0,0 0 0,0-1 0,0 1 0,0 0 0,0 0 1,0-1-1,1 1 0,-1 0 0,1 0 0,0-2 0,0 1-6,1 0 1,-1 1-1,1-1 1,0 0-1,0 1 1,0-1-1,0 1 1,0-1-1,0 1 1,0 0-1,0 0 1,3-1-1,6-2 1,0 1 1,0 0-1,1 1 0,15-2 0,110-3-13,-75 5-14,1-3 0,118-23-1,-160 23 12,-16 5 0,0-1 0,0 0 0,-1 0 0,1 0 0,0-1 0,0 0 0,-1 0 0,1 0 0,-1 0 0,0-1 0,0 1 0,5-5 0,-43 31 3,30-19 7,-1 0 1,1 0-1,0 0 1,0 0-1,1 0 1,-1 1-1,-3 8 1,7-13-7,-1 1 0,1-1 1,-1 1-1,1-1 0,0 1 1,-1-1-1,1 1 1,0 0-1,0-1 0,0 1 1,0-1-1,0 1 0,1-1 1,-1 1-1,0 0 0,1-1 1,-1 1-1,1-1 1,0 0-1,-1 1 0,1-1 1,0 1-1,0-1 0,0 0 1,0 0-1,0 1 0,0-1 1,0 0-1,0 0 1,0 0-1,1 0 0,-1 0 1,0-1-1,1 1 0,-1 0 1,2 0-1,1 1 7,-1-1 0,0 1 0,1-1-1,-1 0 1,1 0 0,0 0 0,-1 0 0,1-1 0,0 1 0,-1-1-1,1 0 1,0 0 0,3-1 0,-4 0-1,-1 1 0,1-1-1,-1 0 1,1 0 0,-1 0-1,0-1 1,1 1 0,-1-1 0,0 1-1,0-1 1,0 0 0,0 1 0,0-1-1,-1 0 1,1 0 0,0-1 0,-1 1-1,0 0 1,3-4 0,-1-2 11,0-1 0,0 1 1,-1 0-1,0-1 1,-1 1-1,1-1 0,-2 1 1,1-17-1,-2 9 28,-1 0 1,0 0-1,-8-30 0,5 33 19,1 0 0,-2 1 0,0-1 0,0 1 0,-1 0 0,0 0 0,-14-15 0,16 20-6,4 5-38,0 1 0,1-1 0,-1 1 0,0-1-1,0 1 1,-1-1 0,1 1 0,0 0 0,0 0 0,-1-1 0,1 1-1,-1 0 1,1 0 0,-3-1 0,5 4-19,0-1 1,-1 0-1,1 0 0,0 0 1,-1 0-1,1 0 0,0 0 1,0 0-1,0 0 0,0 0 1,0 0-1,0 0 0,2 1 1,9 6 10,-1-1 1,1-1 0,1 1-1,-1-2 1,1 0 0,0 0-1,0-1 1,1-1 0,-1 0-1,1-1 1,-1-1 0,1 0-1,0 0 1,0-1 0,19-3-1,-11-1 22,-15 3-11,1 0 0,-1 0 1,0-1-1,1 0 0,-1 0 0,0 0 1,0-1-1,-1 0 0,1 0 1,-1-1-1,1 0 0,-1 0 0,0-1 1,8-7-1,-9 8-27,11-13 0,-16 14 0,2-4 0,2 10 0,2 11 0,-5 3 0,-1-1 0,-1 1 0,-4 26 0,2-23 0,0 41 0,3-54 0,1 0 0,1 0 0,-1 0 0,1 0 0,0 0 0,1-1 0,-1 1 0,1-1 0,1 1 0,-1-1 0,8 10 0,-2-2 0,-8-13 0,0 0 0,0 1 0,0-1 0,0 0 0,0 0 0,0 0 0,0 0 0,0 0 0,0 0 0,0 0 0,0-1 0,1 1 0,-1 0 0,0-1 0,1 1 0,-1-1 0,1 1 0,-1-1 0,0 1 0,1-1 0,-1 0 0,1 0 0,-1 0 0,1 0 0,-1 0 0,1 0 0,-1 0 0,0-1 0,1 1 0,-1 0 0,1-1 0,-1 1 0,0-1 0,1 1 0,-1-1 0,0 0 0,1 0 0,-1 1 0,2-3 0,3-2 0,-1 1 0,1-1 0,-1 0 0,0 0 0,0-1 0,6-9 0,11-19 0,-2-1 0,-2 0 0,22-57 0,-18 20 0,-22 111 0,-1-15 0,1 0 0,1-1 0,0 1 0,2-1 0,11 42 0,-12-58 0,-1-2 0,1 0 0,-1 0 0,1 0 0,0-1 0,0 1 0,0 0 0,1-1 0,0 0 0,-1 0 0,1 0 0,1 0 0,-1 0 0,1 0 0,5 4 0,-7-7 0,-1-1 0,1 1 0,0-1 0,0 1 0,0-1 0,0 0 0,0 1 0,0-1 0,0 0 0,-1 0 0,1 0 0,0-1 0,0 1 0,0 0 0,0-1 0,2 0 0,28-12 0,-24 8 0,-1-1 0,1 0 0,-1 0 0,-1 0 0,1-1 0,-1 0 0,-1 0 0,1 0 0,-1-1 0,0 0 0,3-8 0,0 0 0,0-1 0,-2 0 0,0-1 0,6-28 0,-10 33 0,-1-1 0,0 1 0,-1-16 0,-1 7 0,1 22 0,0-1 0,0 0 0,0 1 0,0-1 0,0 0 0,0 1 0,0-1 0,0 0 0,1 1 0,-1-1 0,0 1 0,0-1 0,1 0 0,-1 1 0,0-1 0,0 1 0,1-1 0,-1 0 0,1 1 0,-1-1 0,1 1 0,-1-1 0,1 1 0,-1 0 0,1-1 0,-1 1 0,1-1 0,-1 1 0,1 0 0,0 0 0,0-1 0,1 1 0,1 0 0,-1-1 0,1 1 0,-1 0 0,1 1 0,-1-1 0,1 0 0,2 2 0,-1-1 0,0 0 0,0 1 0,-1 0 0,1 0 0,0 0 0,-1 0 0,0 0 0,1 1 0,-1 0 0,0-1 0,0 1 0,-1 0 0,1 1 0,-1-1 0,1 0 0,-1 1 0,0-1 0,0 1 0,-1 0 0,1 0 0,-1-1 0,1 1 0,-1 0 0,-1 0 0,1 0 0,0 7 0,-1 2 0,-1 1 0,0-1 0,-1 0 0,-1-1 0,0 1 0,-1 0 0,0-1 0,-1 1 0,-6 10 0,6-11 0,-1-1 0,2 1 0,0 0 0,-4 16 0,8-25 0,-1 1 0,1 0 0,0-1 0,-1 1 0,2 0 0,-1-1 0,0 1 0,1 0 0,0-1 0,0 1 0,0-1 0,0 1 0,0-1 0,1 0 0,-1 1 0,1-1 0,0 0 0,0 0 0,3 3 0,-3-4 0,0-1 0,0 1 0,0-1 0,0 0 0,0 0 0,0 0 0,0 0 0,1 0 0,-1 0 0,0-1 0,1 1 0,-1-1 0,0 0 0,3 1 0,35-3 0,-23-3 0,1-1 0,-1-1 0,0-1 0,-1 0 0,0-1 0,24-18 0,-14 8 0,-2-1 0,0-2 0,-1 0 0,36-46 0,-58 66 0,1-1 0,0 1 0,0 0 0,0 0 0,0-1 0,0 2 0,0-1 0,1 0 0,-1 0 0,1 1 0,3-3 0,-4 4 0,0-1 0,0 1 0,0 0 0,0 0 0,1 0 0,-1 0 0,0 0 0,0 0 0,0 1 0,0-1 0,0 0 0,0 1 0,0 0 0,0 0 0,0-1 0,4 3 0,45 27 0,-39-21 0,-16-12 0,0 0 0,0 1 0,0-1 0,0 1 0,0 0 0,-1 0 0,1 1 0,-1-1 0,1 1 0,-1 0 0,0 0 0,1 1 0,-1-1 0,0 1 0,0 0 0,1 0 0,-1 1 0,0-1 0,1 1 0,-1 0 0,0 0 0,1 1 0,-5 1 0,4-1 0,1 0 0,0 0 0,0 0 0,0 0 0,1 1 0,-1 0 0,0 0 0,1 0 0,0 0 0,0 0 0,0 1 0,0-1 0,0 1 0,0 0 0,1 0 0,0 0 0,0 0 0,0 0 0,1 0 0,-1 1 0,1-1 0,0 0 0,-1 9 0,2-8 0,1-1 0,0 1 0,0-1 0,0 0 0,0 1 0,1-1 0,0 0 0,0 0 0,2 4 0,26 37 0,-26-40 0,2 3 0,1 0 0,1-1 0,-1 0 0,1 0 0,0-1 0,1 0 0,0 0 0,0-1 0,0 0 0,0 0 0,1-1 0,0-1 0,0 1 0,0-2 0,17 3 0,-9-2 0,0-1 0,0-1 0,0 0 0,1-2 0,-1 0 0,0-1 0,0-1 0,22-6 0,-24 4 0,0-1 0,0 0 0,0-1 0,-1-1 0,0 0 0,0-2 0,-1 1 0,0-2 0,13-13 0,-22 19 0,-1 0 0,-1-1 0,1 1 0,-1-1 0,0 0 0,0 0 0,0 0 0,-1 0 0,0 0 0,0-1 0,-1 1 0,0-1 0,1-7 0,-2 8 0,1 0 0,-1 0 0,0 0 0,0-1 0,-1 1 0,0 0 0,0 0 0,-1 0 0,1 0 0,-1 1 0,0-1 0,-1 0 0,1 1 0,-5-6 0,6 8 0,-1 1 0,0 0 0,1 0 0,-1 0 0,0 1 0,0-1 0,0 0 0,0 1 0,0-1 0,-1 1 0,1 0 0,0 0 0,-1 0 0,1 0 0,-1 0 0,1 0 0,-1 1 0,1-1 0,-1 1 0,-2 0 0,1 0 0,0 0 0,0 1 0,1 0 0,-1 0 0,0 0 0,1 0 0,-1 0 0,1 1 0,-1-1 0,1 1 0,0 0 0,-6 4 0,5-2 0,-1-1 0,1 1 0,0 1 0,0-1 0,0 0 0,0 1 0,1 0 0,0 0 0,0 0 0,0 0 0,0 0 0,1 0 0,0 1 0,0-1 0,1 1 0,-1 0 0,1 0 0,0 5 0,2-3 0,0-1 0,1 1 0,0-1 0,0 1 0,1-1 0,-1 0 0,2 0 0,-1 0 0,1-1 0,0 1 0,0-1 0,1 0 0,0 0 0,0 0 0,0-1 0,1 0 0,11 9 0,-1-2 0,1-1 0,0-1 0,1 0 0,0-1 0,30 10 0,-24-12 0,0-1 0,1 0 0,-1-2 0,1-1 0,0-1 0,0-1 0,0-1 0,0-2 0,0 0 0,-1-1 0,41-12 0,-63 15 66,-1 0-1,1-1 1,0 0-1,-1 1 1,1-1 0,-1 0-1,1 0 1,-1 1-1,0-1 1,1 0 0,-1-1-1,2 0 1,1-10-4867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4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1231 3616,'0'0'8230,"12"3"-7826,-1 0-290,6 2 172,0-1-1,1 0 1,21 1-1,6-5 266,0-2 0,0-2 0,0-1 0,66-18 0,170-67 1005,2-36-98,-8-26-62,-169 86-616,-3-4-1,146-130 0,156-198 1781,-397 389-2484,6-5 157,-1 0 0,-1-1 0,17-26 0,-28 40-213,-1 1 0,1-1 1,-1 0-1,1 0 1,-1 1-1,1-1 0,-1 0 1,0 0-1,1 1 1,-1-1-1,0 0 0,0 0 1,0 0-1,0 0 1,0 0-1,0 1 0,0-1 1,0 0-1,0 0 1,0 0-1,0 0 0,0 0 1,-1 1-1,1-3 1,-1 3-12,0-1 1,0 1 0,0-1-1,1 1 1,-1 0 0,0-1-1,0 1 1,0 0 0,0 0 0,0-1-1,0 1 1,1 0 0,-1 0-1,0 0 1,0 0 0,0 0-1,0 0 1,-2 1 0,-5 1-29,-1 0 1,0 0-1,-12 7 1,-2 2-336,-28 18 1,29-14-2755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58.16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269 1053 9648,'0'0'7711,"-12"-6"-7165,6 2-457,3 2-52,0 0 1,0 0-1,0 1 1,0-1 0,0 1-1,0-1 1,0 1-1,0 0 1,0 0 0,-1 1-1,1-1 1,0 1-1,-1-1 1,1 1 0,-1 0-1,1 0 1,0 1-1,-1-1 1,1 1 0,0-1-1,0 1 1,-1 0-1,1 0 1,0 1 0,0-1-1,-4 3 1,-10 8 306,1 2 1,1-1-1,0 2 0,-26 31 1,34-35-151,0 0 0,0 0 0,1 0 0,0 1 0,1 0 0,1 0 0,0 0 0,0 1 0,-1 14 0,4-22-99,1 0-1,0 1 0,0-1 1,0 0-1,1 0 0,-1 0 1,1 1-1,1-1 0,-1 0 1,1 0-1,0-1 0,0 1 1,0 0-1,1-1 1,-1 1-1,1-1 0,0 1 1,0-1-1,1 0 0,4 4 1,-5-5-38,1 0 1,-1-1 0,1 1 0,0-1 0,-1 1 0,1-1-1,0 0 1,0 0 0,1-1 0,-1 1 0,0-1 0,1 0-1,-1 0 1,0-1 0,1 1 0,-1-1 0,1 0 0,-1 0-1,1 0 1,-1-1 0,1 0 0,-1 0 0,7-2 0,-1-1 11,0-1 1,-1 0 0,0-1 0,0 0 0,0-1 0,-1 1 0,0-2 0,0 1 0,0-1 0,-1 0 0,-1 0 0,1-1 0,9-18 0,-1-1 71,-2-1 0,0-1 0,11-43 0,-8 12 68,-2 0 0,8-91 0,-13-128 506,-9 264-628,-2-29 88,2 41-128,-1 1 0,1 0 0,-1 0 0,0-1 0,0 1-1,0 0 1,0 0 0,0 0 0,-1 0 0,-2-3 0,4 6-38,0-1 0,-1 1-1,1 0 1,-1-1 0,1 1-1,0 0 1,-1 0-1,1-1 1,-1 1 0,1 0-1,-1 0 1,1 0-1,-1 0 1,1-1 0,-1 1-1,1 0 1,-1 0 0,1 0-1,-1 0 1,1 0-1,-1 0 1,1 0 0,-1 0-1,1 1 1,0-1 0,-1 0-1,1 0 1,-1 0-1,1 0 1,-1 1 0,1-1-1,-1 0 1,1 1-1,0-1 1,-1 0 0,1 0-1,-1 1 1,1-1 0,0 1-1,-1 0 1,-14 21 132,7 1-90,0 1-1,2-1 0,1 1 1,-3 47-1,5-52-27,-1 23 2,2 1 0,1 0 0,3-1 0,1 1 0,2-1 0,2 0 0,1 0 0,16 44 0,-17-68-6,0-1 0,1 1 0,1-2 0,16 24 0,-20-32-4,1-1 1,0 0-1,0 0 0,0-1 1,1 1-1,0-1 1,0-1-1,1 0 1,-1 0-1,1 0 1,9 4-1,-12-8 2,1 0-1,-1 1 1,0-2 0,1 1-1,-1 0 1,1-1 0,-1 0-1,1-1 1,-1 1 0,0-1 0,1 0-1,-1 0 1,0-1 0,1 1-1,-1-1 1,0-1 0,0 1-1,6-4 1,5-5 61,0 1-1,0-2 1,22-22 0,-26 22 10,-1 1 0,0-2 0,-1 1 0,-1-2 0,0 1 0,9-19 0,-13 21-34,-1 1-1,0-1 1,0 0-1,-1 0 1,-1 0 0,1 0-1,-2 0 1,0 0-1,0-19 1,-1 28-54,0 0 0,0 0 0,0 0 0,-1 0 0,1 1 0,0-1 0,-1 0 0,1 0 0,-1 0 0,0 0 0,0 1 0,1-1 0,-1 0 0,0 1 0,0-1 0,-1 1 0,1-1 0,0 1 0,0 0 0,-1-1 0,1 1 0,-1 0 0,1 0 0,-1 0 0,0 0 0,1 0 0,-1 0 0,0 0 0,0 1 0,1-1 0,-1 1 0,0-1 0,0 1 0,0 0 0,0-1 0,0 1 0,1 0 0,-1 0 0,0 1 0,0-1 0,0 0 0,0 1 0,0-1 0,0 1 0,1-1 0,-1 1 0,0 0 0,1 0 0,-1 0 0,0 0 0,-2 2 0,-6 5 0,-1 1 0,2 1 0,-1 0 0,1 1 0,1-1 0,0 2 0,0-1 0,1 1 0,1 0 0,0 1 0,-6 14 0,11-21 0,0-1 0,0 0 0,0 0 0,0 1 0,1-1 0,-1 1 0,2-1 0,-1 0 0,0 1 0,1-1 0,0 0 0,0 1 0,1-1 0,0 0 0,0 0 0,4 8 0,-4-9 0,0-1 0,0 1 0,0-1 0,0 0 0,1 1 0,0-1 0,-1 0 0,1 0 0,1-1 0,-1 1 0,0-1 0,0 0 0,1 1 0,0-1 0,-1-1 0,1 1 0,0-1 0,0 1 0,0-1 0,0 0 0,0 0 0,5 0 0,1-1 0,-1-1 0,0 0 0,1 0 0,-1-1 0,0 0 0,0 0 0,14-7 0,4-3 0,27-17 0,10-5 0,-56 29 0,8-1 0,-15 7 0,-1-1 0,1 0 0,0 0 0,-1 1 0,1-1 0,0 0 0,-1 1 0,1-1 0,-1 1 0,1-1 0,0 1 0,-1-1 0,1 1 0,-1-1 0,0 1 0,1-1 0,-1 1 0,1 0 0,-1-1 0,0 1 0,1 0 0,-1-1 0,0 1 0,0 0 0,1 0 0,4 18 0,-1 1 0,-1-1 0,0 1 0,-2 0 0,0 0 0,-3 30 0,2-37 0,-42 405 0,35-379 0,4-28 0,1 0 0,0 1 0,0 11 0,9-33 0,27-193 0,2-7 0,-25 161 0,40-170 0,-36 170 0,1 0 0,32-62 0,-46 106 0,0 0 0,1 1 0,-1 0 0,1 0 0,1-1 0,-1 2 0,0-1 0,1 0 0,0 1 0,0 0 0,5-4 0,-7 6 0,0 0 0,-1 0 0,1 1 0,0-1 0,0 1 0,0-1 0,0 1 0,0 0 0,-1 0 0,1 0 0,0 0 0,0 0 0,0 0 0,0 0 0,0 0 0,0 1 0,0-1 0,-1 1 0,1 0 0,0-1 0,0 1 0,-1 0 0,1 0 0,0 0 0,-1 0 0,1 1 0,-1-1 0,1 0 0,-1 0 0,0 1 0,1-1 0,0 3 0,3 2 0,-1 0 0,0 1 0,-1-1 0,0 1 0,0 0 0,0 0 0,-1 0 0,0 0 0,0 0 0,-1 0 0,1 0 0,-2 1 0,1 7 0,-1 2 0,-1 0 0,0 0 0,-1 0 0,-7 26 0,6-30 0,-1-1 0,0 0 0,-1 0 0,0-1 0,-13 22 0,17-31 0,-1 1 0,0 0 0,0-1 0,0 1 0,0-1 0,0 0 0,-1 0 0,1 0 0,-1 0 0,1 0 0,-1 0 0,0-1 0,1 1 0,-1-1 0,0 0 0,0 0 0,0 0 0,0 0 0,0 0 0,0-1 0,0 1 0,-1-1 0,1 0 0,0 0 0,0 0 0,0 0 0,0-1 0,0 1 0,-4-2 0,3 0 0,0 0 0,1 0 0,-1 0 0,0 0 0,1-1 0,-4-2 0,5 4 0,1-1 0,-1 1 0,1 0 0,-1-1 0,1 1 0,0-1 0,0 1 0,-1-1 0,1 0 0,0 1 0,1-1 0,-1 0 0,0 0 0,0 0 0,0-2 0,1 3 0,1 0 0,-1 1 0,0-1 0,0 1 0,1-1 0,-1 1 0,1-1 0,-1 1 0,0-1 0,1 1 0,-1-1 0,1 1 0,-1-1 0,1 1 0,-1 0 0,1-1 0,0 1 0,-1 0 0,1-1 0,-1 1 0,1 0 0,0 0 0,-1 0 0,1 0 0,0 0 0,-1-1 0,1 1 0,-1 0 0,1 0 0,0 1 0,-1-1 0,1 0 0,0 0 0,31 3 0,-24-2 0,25 2 0,1-2 0,-1-1 0,1-1 0,53-10 0,-69 7 0,1 0 0,-1-2 0,-1 0 0,1-1 0,-1 0 0,0-1 0,0-1 0,-1-1 0,26-21 0,-36 26 0,0-1 0,-1 0 0,0 0 0,0 0 0,-1 0 0,1-1 0,-1 0 0,-1 0 0,1 0 0,-1 0 0,-1-1 0,1 1 0,-1-1 0,0 1 0,-1-1 0,0 0 0,0 0 0,-1 0 0,0 0 0,0 0 0,-1 1 0,-2-14 0,3 21 0,0-1 0,0 0 0,-1 1 0,1-1 0,0 0 0,0 1 0,0-1 0,-1 1 0,1-1 0,0 0 0,-1 1 0,1-1 0,-1 1 0,1-1 0,-1 1 0,1-1 0,-1 1 0,1-1 0,-1 1 0,1 0 0,-1-1 0,1 1 0,-1 0 0,0-1 0,1 1 0,-1 0 0,1 0 0,-1 0 0,0-1 0,1 1 0,-1 0 0,0 0 0,1 0 0,-1 0 0,0 0 0,1 0 0,-1 0 0,0 1 0,1-1 0,-1 0 0,0 0 0,1 0 0,-1 1 0,0-1 0,1 0 0,-1 1 0,1-1 0,-1 0 0,0 2 0,-2-1 0,1 1 0,0 0 0,0-1 0,0 1 0,0 0 0,0 0 0,0 1 0,1-1 0,-1 0 0,1 0 0,-3 5 0,1 5 0,1 0 0,0 1 0,0-1 0,1 0 0,1 1 0,0-1 0,1 0 0,0 1 0,1-1 0,0 0 0,1 0 0,0 0 0,1 0 0,0-1 0,1 1 0,0-1 0,1 0 0,0 0 0,11 12 0,-16-21 0,1 1 0,0-1 0,0 0 0,0 0 0,0-1 0,0 1 0,0 0 0,1-1 0,-1 1 0,1-1 0,-1 0 0,1 1 0,-1-1 0,1-1 0,0 1 0,-1 0 0,1-1 0,4 1 0,-2-1 0,-1 0 0,0-1 0,0 0 0,0 1 0,0-2 0,0 1 0,0 0 0,0-1 0,0 0 0,0 0 0,4-2 0,5-5 0,-1-1 0,0 0 0,0-1 0,-1-1 0,13-15 0,94-136 0,-77 104 0,-41 58 0,0 0 0,1 1 0,-1-1 0,0 0 0,0 1 0,1-1 0,-1 1 0,1-1 0,-1 1 0,1-1 0,-1 1 0,1-1 0,-1 1 0,1-1 0,-1 1 0,1 0 0,-1-1 0,1 1 0,0 0 0,-1 0 0,1-1 0,-1 1 0,1 0 0,0 0 0,1 0 0,-2 0 0,1 1 0,-1 0 0,1-1 0,-1 1 0,0 0 0,1-1 0,-1 1 0,0 0 0,0 0 0,1 0 0,-1-1 0,0 1 0,0 0 0,0 0 0,0 0 0,0 0 0,0 0 0,-5 46 0,5-43 0,-7 29 0,5-26 0,0 0 0,1 0 0,0 1 0,0-1 0,0 13 0,1-19 0,0-1 0,1 0 0,-1 1 0,0-1 0,0 0 0,0 0 0,0 1 0,0-1 0,0 0 0,0 1 0,0-1 0,1 0 0,-1 0 0,0 1 0,0-1 0,0 0 0,1 0 0,-1 1 0,0-1 0,0 0 0,1 0 0,-1 0 0,0 0 0,0 1 0,1-1 0,-1 0 0,0 0 0,0 0 0,1 0 0,-1 0 0,0 0 0,1 0 0,-1 0 0,0 0 0,1 0 0,-1 0 0,0 0 0,1 0 0,-1 0 0,0 0 0,0 0 0,1 0 0,-1 0 0,16-8 0,14-14 0,36-35 0,11-8 0,-75 63 0,1 0 0,-1 0 0,1 0 0,0 0 0,0 1 0,-1-1 0,1 1 0,0 0 0,0 0 0,6-1 0,-7 2 0,-1 0 0,0 0 0,0 1 0,0-1 0,0 0 0,1 1 0,-1-1 0,0 1 0,0-1 0,0 1 0,0 0 0,0 0 0,0-1 0,0 1 0,-1 0 0,1 0 0,0 0 0,0 0 0,-1 0 0,1 0 0,0 0 0,-1 0 0,1 0 0,-1 0 0,1 0 0,-1 0 0,0 0 0,1 1 0,-1-1 0,0 2 0,3 12 0,0 0 0,0 23 0,-2-27 0,0 1 0,0-1 0,1 1 0,0-1 0,8 22 0,-9-32 0,0 1 0,-1-1 0,1 0 0,0 1 0,0-1 0,0 0 0,0 0 0,0 0 0,0 0 0,0 0 0,1 0 0,-1 0 0,0 0 0,0 0 0,1 0 0,-1-1 0,1 1 0,-1-1 0,0 1 0,1-1 0,2 1 0,0-1 0,0 1 0,-1-1 0,1-1 0,0 1 0,0 0 0,-1-1 0,1 0 0,6-2 0,3-2 0,0-1 0,0 0 0,19-14 0,7-9 0,40-38 0,-32 26 0,-14 13 0,-2-1 0,0-1 0,27-36 0,-98 116 0,-54 79 0,86-115 0,0 0 0,1 0 0,1 0 0,0 1 0,1 0 0,0 0 0,2 0 0,-3 16 0,6-29 0,-1 0 0,1 0 0,0-1 0,0 1 0,0 0 0,0 0 0,1 0 0,-1-1 0,0 1 0,1 0 0,-1 0 0,1-1 0,0 1 0,0 0 0,-1-1 0,1 1 0,0-1 0,0 1 0,0-1 0,1 1 0,-1-1 0,0 0 0,0 0 0,1 1 0,2 0 0,-2-1 0,0 0 0,0 0 0,0-1 0,0 1 0,0-1 0,0 1 0,0-1 0,0 0 0,0 0 0,0 0 0,0 0 0,0 0 0,0 0 0,0-1 0,0 1 0,0-1 0,0 1 0,0-1 0,0 0 0,0 0 0,3-2 0,3-2 0,-1-1 0,0 1 0,0-1 0,0-1 0,-1 1 0,0-1 0,0 0 0,-1-1 0,0 1 0,6-12 0,3-11 0,17-48 0,-22 52 0,21-61 0,-3-1 0,-5-1 0,-3-2 0,-4 1 0,-5-2 0,-1-137 0,-9 213 0,-3-44 0,3 56 0,-1 0 0,0 0 0,0 1 0,0-1 0,0 0 0,-1 0 0,0 1 0,1-1 0,-1 0 0,-1 1 0,-2-5 0,4 7 0,0 1 0,0-1 0,0 0 0,1 1 0,-1-1 0,0 0 0,0 1 0,0-1 0,0 1 0,0 0 0,0-1 0,0 1 0,0 0 0,0-1 0,0 1 0,0 0 0,-1 0 0,1 0 0,0 0 0,0 0 0,0 0 0,0 0 0,0 1 0,0-1 0,0 0 0,0 0 0,0 1 0,0-1 0,0 1 0,0-1 0,0 1 0,0-1 0,0 1 0,0 0 0,1-1 0,-2 2 0,-3 3 0,0-1 0,1 1 0,0 0 0,0 0 0,-4 6 0,-2 7 0,1 1 0,0 0 0,1 0 0,1 1 0,-5 23 0,2 2 0,-5 58 0,3 350 0,12-440 0,5 95 0,-3-92 0,0-1 0,1 1 0,1-1 0,10 26 0,-13-38 0,0 0 0,0-1 0,0 1 0,1-1 0,-1 1 0,1-1 0,-1 0 0,1 1 0,0-1 0,0 0 0,0 0 0,1 0 0,-1 0 0,0-1 0,1 1 0,-1-1 0,1 1 0,4 1 0,-3-2 0,0-1 0,0 1 0,-1-1 0,1 0 0,0 0 0,0-1 0,0 1 0,0-1 0,-1 1 0,1-1 0,0 0 0,-1-1 0,6-2 0,0 0 0,0-1 0,-1 0 0,1 0 0,-1-1 0,-1 0 0,12-11 0,40-49 0,-39 42 0,98-128 0,-116 150 0,-1 0 0,0 0 0,1 1 0,0-1 0,-1 1 0,1-1 0,0 1 0,-1 0 0,1-1 0,0 1 0,0 0 0,0 0 0,0 0 0,0 1 0,1-1 0,-1 0 0,0 1 0,0-1 0,0 1 0,1 0 0,-1 0 0,0 0 0,3 0 0,-2 1 0,0 0 0,-1 0 0,1 0 0,0 0 0,-1 0 0,1 1 0,-1-1 0,1 1 0,-1 0 0,0 0 0,0 0 0,0 0 0,0 0 0,0 0 0,0 0 0,-1 1 0,1-1 0,1 4 0,4 9 0,0 1 0,0 0 0,-2 0 0,7 30 0,-5-9 0,2 42 0,-9-68 0,0-1 0,0 1 0,-1-1 0,-1 0 0,0 1 0,-6 18 0,8-27 0,-1 1 0,-1 0 0,1-1 0,0 1 0,-1-1 0,1 0 0,-1 1 0,0-1 0,1 0 0,-1 0 0,0 0 0,-1 0 0,-2 2 0,4-4 0,-1 1 0,0 0 0,1-1 0,-1 1 0,0-1 0,0 1 0,0-1 0,1 0 0,-1 0 0,0 0 0,0 0 0,0 0 0,0 0 0,1 0 0,-1-1 0,0 1 0,0-1 0,1 1 0,-1-1 0,0 0 0,0 0 0,-1-1 0,-5-2 0,1 1 0,0-2 0,0 1 0,0-1 0,0 0 0,1 0 0,0-1 0,0 0 0,1 0 0,-1 0 0,1-1 0,-6-11 0,10 18 0,1 0 0,0 0 0,0-1 0,0 1 0,-1 0 0,1 0 0,0 0 0,0-1 0,0 1 0,0 0 0,0 0 0,0 0 0,-1-1 0,1 1 0,0 0 0,0 0 0,0-1 0,0 1 0,0 0 0,0 0 0,0-1 0,0 1 0,0 0 0,0 0 0,0-1 0,0 1 0,0 0 0,0 0 0,0-1 0,1 1 0,-1 0 0,0 0 0,0-1 0,0 1 0,0 0 0,0 0 0,0 0 0,1-1 0,12 3 0,-8 0 0,64 19 0,-47-13 0,0-2 0,0 0 0,43 5 0,-38-9 0,-1-1 0,1-1 0,0-2 0,-1 0 0,1-2 0,-1-1 0,0-1 0,-1-1 0,26-11 0,-27 8-3935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4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5016,'0'0'9750,"10"1"-9299,41 2 2134,-33 3-1676,11 11-3127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4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94 300 4720,'0'0'7201,"-10"4"-6865,-59 23 1057,57-26-720,9-1 204,8 0 1057,18-11-622,14-5-375,-2-2 0,-1-2 0,45-31 0,-51 29-172,-12 11-204,-1-1 1,0 0-1,23-26 1,-12 2 333,-20 27-653,-1 0 0,2 1 0,-1 0 0,1 0 0,1 1 0,-1-1 0,14-8 0,-9 4 714,-12 13-624,-7 11-294,-9 12 4,-1-1 0,-40 42 0,38-45-30,0-1-1,-2-1 0,-1 0 0,0-2 0,-1 0 0,-1-2 1,-32 16-1,44-25 33,1 1 0,-19 13 0,25-16-8,5-3-32,0 1 1,-1-1 0,1 0-1,0 0 1,0 0-1,-1 0 1,1 0 0,0 1-1,0-1 1,-1 0-1,1 0 1,0 0 0,0 0-1,-1 0 1,1 0-1,0 0 1,0 0 0,-1 0-1,1 0 1,0 0-1,-1 0 1,1 0 0,0 0-1,0 0 1,-1 0-1,1-1 1,0 1 0,0 0-1,-1 0 1,1 0-1,0 0 1,0 0 0,-1-1-1,1 1 1,0 0-1,0 0 1,0 0 0,-1-1-1,1 1 1,0 0-1,0-1 2,0 1 0,0 0 0,0-1 0,0 1 0,0-1 0,0 1 0,0 0 0,0-1 0,0 1 0,0 0 0,0-1-1,0 1 1,0 0 0,1-1 0,-1 1 0,0 0 0,0-1 0,0 1 0,0 0 0,1 0 0,-1-1 0,0 1 0,0 0 0,1-1 0,-1 1-1,0 0 1,1 0 0,-1 0 0,0-1 0,0 1 0,1 0 0,-1 0 0,0 0 0,1 0 0,-1 0 0,1 0 0,24-11 147,-16 7-115,-1 1 0,1 0 1,-1 0-1,1 1 0,18-3 0,19 3 65,-1 2 0,1 2-1,61 10 1,-90-8-83,-13-3-4,-1 0 0,1 0 0,0 0 0,0-1 0,0 0 0,5 0 0,-9 0-14,1 0 0,-1 0 0,0-1 0,1 1 0,-1 0 0,0 0 0,0-1 0,1 1 0,-1 0 0,0-1 0,0 1-1,0-1 1,1 1 0,-1 0 0,0-1 0,0 1 0,0 0 0,0-1 0,0 1 0,0-1 0,0 1 0,0 0 0,0-1 0,0 1 0,0-1 0,0 1 0,0 0 0,0-1 0,0 1 0,-1-1 0,-3-18 47,3 12-32,-2-6 46,0-1 1,-1 1-1,-1 0 0,0 0 1,-1 0-1,0 1 1,-1 0-1,0 0 1,-1 0-1,0 1 1,-14-15-1,16 20-380,7 7 476,11 12-645,-3-5-3757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4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6928,'0'0'13661,"7"15"-13489,11 25 88,20 64 1,14 64 538,-46-146-688,3 14 643,-9-36-747,0 0 0,0 0 0,0 1 0,0-1 1,0 0-1,0 0 0,0 0 0,0 0 0,0 0 0,0 0 0,0 0 1,0 1-1,0-1 0,0 0 0,0 0 0,0 0 0,0 0 1,1 0-1,-1 0 0,0 0 0,0 0 0,0 0 0,0 1 1,0-1-1,0 0 0,0 0 0,0 0 0,1 0 0,-1 0 1,0 0-1,0 0 0,0 0 0,0 0 0,0 0 0,0 0 0,1 0 1,-1 0-1,0 0 0,0 0 0,0 0 0,0 0 0,0 0 1,0 0-1,1 0 0,-1 0 0,0 0 0,0 0 0,0 0 1,0 0-1,0-1 0,0 1 0,0 0 0,0 0 0,1 0 1,-1 0-1,0 0 0,0 0 0,0 0 0,0 0 0,6-20 329,11-137 370,-12 96-388,15-70 1,-14 105-180,1 1-1,13-33 1,-17 51-105,0 0 0,1 0 0,-1 0 0,1 1 0,1 0 0,-1-1 0,1 2 0,0-1 0,0 0 0,1 1 0,0 0 0,11-7 1,-13 9-42,0 1 0,0 0 1,0 0-1,1 1 1,-1-1-1,0 1 0,1 0 1,-1 0-1,1 0 1,0 1-1,-1 0 0,1 0 1,-1 0-1,1 0 1,0 1-1,-1 0 0,1-1 1,-1 2-1,9 2 1,-8-1-10,0 0 1,1 0 0,-1 1 0,0-1 0,-1 1 0,1 1 0,-1-1 0,1 1 0,-1-1-1,-1 1 1,1 0 0,-1 1 0,1-1 0,2 7 0,6 14-3,-1 0 1,-1 0-1,-1 1 1,-1 0-1,-2 0 1,5 47-1,-5 25 125,0 51 693,-6-150-852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0:5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319 695 3912,'0'0'9872,"3"-10"-9584,9-31-4,-11 39-195,0 1 0,-1-1 0,1 1 0,-1-1 0,0 0 1,0 1-1,1-1 0,-1 0 0,0 1 0,0-1 0,-1 0 1,1 1-1,0-1 0,0 1 0,-1-1 0,1 0 0,-1 1 1,1-1-1,-1 1 0,0-1 0,0 1 0,1 0 1,-1-1-1,0 1 0,0 0 0,-1-1 0,1 1 0,0 0 1,0 0-1,0 0 0,-1 0 0,-2-1 0,2 1-35,-1 0 0,1 0 0,-1 0 0,1 0-1,-1 1 1,0-1 0,1 1 0,-1 0 0,0 0-1,0 0 1,1 0 0,-1 0 0,0 1 0,1-1 0,-6 2-1,-2 3 60,-5-1 22,1 2 0,0 0 0,1 1-1,0 0 1,-20 15 0,14-5 122,0 0 0,1 2 0,1 0 0,1 1 0,0 1 0,2 1 0,-18 33 0,31-52-230,0-1 1,0 0 0,0 1 0,1-1 0,-1 1-1,1-1 1,-1 1 0,1-1 0,0 1-1,0 0 1,0-1 0,0 1 0,1-1 0,-1 1-1,1-1 1,-1 1 0,1-1 0,0 1-1,0-1 1,0 0 0,0 1 0,0-1 0,1 0-1,-1 0 1,1 0 0,-1 0 0,1 0-1,0 0 1,0 0 0,0-1 0,2 3 0,1-1-1,-1 1 1,1-1-1,0 0 1,1 0 0,-1-1-1,0 0 1,1 0 0,-1 0-1,1 0 1,0-1-1,-1 0 1,11 1 0,0-2 26,-1 0 1,1 0 0,-1-1 0,1-1 0,-1-1 0,0 0-1,29-11 1,-31 9 8,0 0-1,-1-1 0,0 0 0,0-1 0,-1 0 1,0-1-1,0-1 0,15-15 0,-11 7 20,-1-1 0,-1 0 0,-1-2 0,0 1 0,-2-1 0,0-1 0,-1 0 0,11-42 0,-3-9 84,-4-2 0,-3 1 0,1-94 0,-12 133-64,-10-66 1,4 47-7,7 52-96,1 1 0,-1-1 1,0 1-1,-1-1 0,1 1 0,0-1 1,0 0-1,0 1 0,0-1 0,0 1 1,-1-1-1,1 1 0,0-1 0,0 1 1,-1-1-1,1 1 0,0-1 0,-1 1 1,1 0-1,0-1 0,-2 0 0,-6 6-29,-7 20-27,14-24 56,-17 33-54,-47 100-98,57-113 88,1 0 0,0 1 0,2 0 0,-5 39 1,5-9-72,-6 88-143,11-115 219,1-1 0,0 1 0,10 43 1,-9-63 72,-1 0 1,1 0-1,0 0 1,0 0 0,0 0-1,1 0 1,0 0-1,0-1 1,0 1 0,0-1-1,1 0 1,-1 0-1,1 0 1,0 0-1,1-1 1,-1 0 0,1 0-1,-1 0 1,1 0-1,0-1 1,0 1 0,0-1-1,0-1 1,0 1-1,1-1 1,-1 0 0,0 0-1,1 0 1,-1-1-1,1 0 1,-1 0-1,0 0 1,1-1 0,7-1-1,3-1 97,1 0-1,28-10 0,-38 10-75,0 0 1,0-1-1,0 0 0,-1 0 0,1 0 1,-1-1-1,0 0 0,8-9 0,-5 3 13,0 1 0,0-2 0,-1 1-1,-1-1 1,0-1 0,-1 1 0,0-1 0,0 0-1,-2 0 1,0-1 0,0 1 0,2-21 0,0-3 66,-13 54-195,4 9 26,2-1 0,0 1 0,2 0 0,3 26 1,-3-48 41,-1-1 18,0 0-1,0-1 1,0 1 0,1 0-1,-1-1 1,1 1 0,-1-1-1,1 1 1,0-1-1,0 1 1,0-1 0,1 1-1,-1-1 1,0 0-1,1 0 1,0 0 0,-1 0-1,1 0 1,0 0-1,0 0 1,0 0 0,0-1-1,1 1 1,-1-1 0,0 0-1,1 1 1,-1-1-1,0 0 1,1 0 0,-1-1-1,1 1 1,0-1-1,-1 1 1,1-1 0,0 0-1,3 0 1,1 0 25,1 0 0,-1-1 1,1 0-1,-1-1 0,0 1 0,1-1 0,-1-1 1,0 0-1,0 0 0,-1 0 0,1 0 1,-1-1-1,1 0 0,-1-1 0,-1 0 0,1 1 1,6-8-1,69-79 266,-42 52 31,-39 38-326,0 1 0,1 0 0,-1 0 1,0-1-1,0 1 0,0 0 0,0 0 1,1 0-1,-1-1 0,0 1 0,0 0 1,1 0-1,-1 0 0,0 0 0,0-1 1,1 1-1,-1 0 0,0 0 0,0 0 1,1 0-1,-1 0 0,0 0 0,0 0 1,1 0-1,-1 0 0,0 0 0,1 0 1,-1 0-1,0 0 0,0 0 0,1 0 1,-1 0-1,0 0 0,1 0 0,-1 0 1,7 10 19,1 14 9,-2 0-10,-2 1 1,2 48 0,-6-73-20,0 0-1,0 1 0,0-1 1,0 0-1,0 1 1,0-1-1,0 0 1,0 0-1,0 1 1,0-1-1,1 0 0,-1 0 1,0 1-1,0-1 1,0 0-1,0 0 1,0 1-1,1-1 1,-1 0-1,0 0 0,0 1 1,0-1-1,1 0 1,-1 0-1,0 0 1,0 0-1,1 1 0,-1-1 1,0 0-1,0 0 1,1 0-1,-1 0 1,0 0-1,1 0 1,-1 0-1,0 0 0,0 0 1,1 0-1,-1 0 1,0 0-1,1 0 1,-1 0-1,12-3 35,-11 3-33,5-4 22,0 1 0,-1-1 0,1 0 0,-1 0 0,0 0 0,0-1 0,0 0-1,5-6 1,-6 6 3,1-1 0,0 1 0,0 1 0,0-1 0,0 1 0,1 0 0,8-5 0,-13 8-20,1 0-1,0 1 1,0-1 0,0 0 0,-1 1 0,1-1 0,0 1-1,0 0 1,0-1 0,0 1 0,0 0 0,0 0-1,0 0 1,0 1 0,0-1 0,-1 0 0,1 1 0,0-1-1,0 1 1,0 0 0,3 1 0,-3 0-8,0 0 0,0 0 1,0 0-1,0 0 0,0 0 1,0 1-1,-1-1 0,1 1 0,-1-1 1,1 1-1,-1-1 0,0 1 0,1 3 1,1 7 14,0 1-1,-1 0 1,-1 0 0,1 24 0,-2-38-8,-1 1-1,1-1 1,0 1-1,0 0 1,0-1-1,0 1 0,0 0 1,0-1-1,1 1 1,-1 0-1,0-1 1,0 1-1,0 0 1,1-1-1,-1 1 1,0-1-1,0 1 1,1 0-1,-1-1 1,1 1-1,-1-1 1,0 1-1,1-1 0,0 1 1,0-1-1,-1 0-1,1 0 1,0 0 0,-1 0 0,1 0 0,0 0-1,-1 0 1,1-1 0,-1 1 0,1 0-1,0 0 1,-1-1 0,1 1 0,-1 0-1,1-1 1,-1 1 0,1 0 0,-1-1-1,2 0 1,26-32 113,-24 28-93,21-28 68,-7 9 94,23-23-1,-40 47-185,-1 0 0,1 0 0,-1 0 0,1 0 0,-1 0 0,0 1 0,1-1 0,-1 0 0,1 0 0,-1 0 0,0 0-1,1 1 1,-1-1 0,0 0 0,1 0 0,-1 1 0,0-1 0,1 0 0,-1 0 0,0 1 0,1-1 0,-1 0 0,0 1-1,0-1 1,0 1 0,1-1 0,-1 0 0,0 1 0,0-1 0,0 1 0,0-1 0,0 0 0,0 1 0,0-1 0,0 1 0,0-1-1,0 1 1,9 25-6,-7-21-9,7 27-25,-8-24 37,1 0 1,0-1-1,1 1 0,0-1 0,0 1 0,0-1 1,1 0-1,0-1 0,0 1 0,1-1 0,0 1 1,7 6-1,-10-12 11,-1 0 0,1-1 0,-1 1 0,1-1 0,-1 1-1,1-1 1,-1 0 0,1 0 0,-1 0 0,1 0 0,-1 0 0,1 0 0,-1 0 0,1 0 0,-1 0 0,1-1 0,-1 1 0,1-1 0,-1 1 0,3-2 0,26-15 116,-18 7-71,-2-1 1,0 0-1,0 0 1,-1-1-1,15-24 0,-20 30-23,35-50 315,-31 70-293,-1 0 1,-1 1 0,7 21-1,-12-30-59,1 0-1,1 0 0,-1 0 1,1-1-1,0 1 0,0-1 1,0 1-1,5 4 0,-7-9 9,1 1 0,-1-1 0,0 0 0,1 1 0,-1-1 0,1 0 0,0 0 0,-1 0 0,1 0 0,0-1 0,-1 1 0,1 0 0,0-1 0,0 1 0,0-1 0,0 0 0,0 1 0,0-1 0,-1 0 0,1 0 0,0 0 0,0 0 0,0-1 0,0 1 0,0 0 0,0-1 0,-1 0 0,1 1 0,3-2 0,16-10 76,-1 0 0,33-25 0,1-2 110,-41 29-136,-10 7-31,0 1 1,1-1-1,-1 1 0,1-1 1,0 1-1,4-1 1,-7 2-20,-1 1 0,1 0 0,0 0-1,0 0 1,-1 0 0,1 0 0,0 0 0,0 0 0,-1 0 0,1 0 0,0 0 0,-1 1 0,1-1 0,0 0 0,0 0 0,-1 1 0,1-1 0,0 0 0,-1 1-1,1-1 1,-1 1 0,1-1 0,-1 1 0,1-1 0,-1 1 0,1-1 0,-1 1 0,1 0 0,-1-1 0,1 1 0,-1 0 0,0-1 0,0 1 0,1 0-1,-1-1 1,0 1 0,0 0 0,0-1 0,0 1 0,1 1 0,2 11-24,0 0 0,0 1 0,-1-1 0,0 22-1,-2-34 23,0-1 0,0 1 0,0-1 0,0 0 0,0 1 0,0-1 0,0 0 0,0 1 0,0-1 0,0 1 0,0-1 0,0 0 0,1 1 0,-1-1 0,0 0 0,0 1 0,0-1 0,0 0 0,1 1 0,-1-1 0,0 0 0,0 1 0,1-1 0,-1 0-1,0 0 1,0 1 0,1-1 0,-1 0 0,0 0 0,1 0 0,-1 1 0,0-1 0,1 0 0,-1 0 0,15-5 0,12-16 0,-26 20 0,5-5 5,1-1-1,0 2 1,1-1-1,-1 1 1,1 0 0,0 1-1,1 0 1,13-5-1,-21 9-5,1 0 0,-1 0 0,0 0 0,1 0 0,-1 0 0,1 0 0,-1 1 0,1-1-1,-1 1 1,0-1 0,1 1 0,-1-1 0,0 1 0,0 0 0,1 0 0,-1 0 0,0-1-1,0 1 1,0 0 0,0 1 0,2 1 0,20 28-11,-19-24 8,30 63-105,-34-69 117,1 0 0,-1 0-1,1 0 1,0 0 0,-1-1 0,1 1-1,0 0 1,0 0 0,0 0 0,0-1-1,0 1 1,0 0 0,0-1 0,0 1-1,0-1 1,0 1 0,0-1 0,0 1-1,0-1 1,0 0 0,0 1 0,1-1 0,-1 0-1,0 0 1,2 0 0,-1-1 1,0 1 1,0-1-1,0 1 1,-1-1-1,1 0 1,0 0-1,0 0 1,0 0-1,-1 0 1,1 0-1,0 0 1,-1-1-1,1 1 1,2-4-1,12-9 48,-14 13-51,0-1 0,1 0-1,-1 0 1,0 0 0,0 0 0,0 0-1,0 0 1,0-1 0,1-2 0,6-14 34,0 2 1,1-1-1,1 1 1,22-25-1,-31 33-26,-1 32-12,0 0 0,5 25 0,-4-38-9,0 0-1,1 0 1,0-1 0,0 1 0,1-1-1,0 0 1,10 16 0,-12-22 9,0-1 0,0 1-1,1 0 1,-1-1 0,1 0 0,-1 1 0,1-1 0,0 0 0,-1 0 0,1-1 0,0 1 0,0 0 0,1-1 0,-1 0-1,0 0 1,0 0 0,1 0 0,-1 0 0,0-1 0,1 0 0,-1 1 0,1-1 0,-1 0 0,1-1 0,-1 1 0,0-1-1,1 1 1,-1-1 0,0 0 0,1 0 0,-1 0 0,0-1 0,0 1 0,3-3 0,6-3 30,-1 0 0,0-1 1,0-1-1,-1 1 0,0-2 0,0 0 1,11-14-1,84-127 588,-105 151-618,0-1-1,1 1 1,-1-1-1,0 1 1,0-1 0,1 1-1,-1-1 1,0 1-1,1 0 1,-1-1 0,0 1-1,1 0 1,-1-1-1,1 1 1,-1 0 0,1-1-1,-1 1 1,1 0-1,-1 0 1,1 0 0,-1-1-1,1 1 1,-1 0-1,1 0 1,-1 0 0,1 0-1,-1 0 1,1 0-1,-1 0 1,1 0 0,-1 0-1,1 0 1,-1 0-1,1 1 1,-1-1-1,2 0 1,-1 2-3,0-1-1,0 0 1,0 1 0,0-1 0,0 1-1,0-1 1,0 1 0,0-1-1,0 1 1,-1 0 0,1 2-1,11 54-87,-12-56 86,1 11-14,-1-1 0,0 0 0,0 0 0,-1 1 0,-1-1 0,0 0 0,-1 0 0,0 0 0,-5 12 0,7-22 21,1-1-1,-1 0 0,0 0 0,1 0 1,-1 0-1,0 0 0,0 0 0,0 0 1,0 0-1,0-1 0,0 1 0,0 0 1,0 0-1,0-1 0,0 1 0,0-1 1,0 1-1,-1-1 0,1 1 0,0-1 1,0 0-1,-1 1 0,1-1 0,0 0 1,0 0-1,-1 0 0,-1 0 0,-40-8 42,29 5-26,-11-3 74,-32-11 0,55 16-92,-2 0 0,4 3-1,11 7 0,18 11 0,-14-14-6,-1-1 0,1 0 0,-1-1 0,1 0 0,1-2 0,-1 0 0,0 0 0,0-1 0,1-1-1,-1-1 1,26-4 0,-21 2-1,0-1-1,0-1 0,0-1 1,0-1-1,-1-1 1,0 0-1,-1-1 0,23-16 1,-26 14 16,-1-1 0,0-1 0,-1 0 0,0-1 0,-1-1 0,11-17 0,-2-1 34,33-69 0,-26 38 37,-3-1 0,-3 0 0,20-98 0,-36 130-44,2-7 45,-1 1 1,2-57 0,-9 96-82,0 0 0,0-1 0,0 1 0,0 0 0,0-1 0,0 1 0,0 0 0,0 0-1,0-1 1,0 1 0,0 0 0,0-1 0,0 1 0,0 0 0,0-1 0,0 1 0,0 0-1,0-1 1,0 1 0,0 0 0,0-1 0,-1 1 0,1 0 0,0 0 0,0-1 0,0 1 0,-1 0-1,1 0 1,0-1 0,0 1 0,0 0 0,-1-1 0,-6 11-11,-7 27-36,13-34 36,-28 87-161,-21 119-1,0 97-169,42-258 272,-14 73-70,19-107 264,1-30-40,2-29 12,1 17-33,2 1 0,1-1 0,1 1 0,1 0 1,10-27-1,-13 43-38,5-12 20,-7 23-45,-1 0 0,1-1-1,-1 1 1,0 0 0,1-1 0,-1 1 0,1 0 0,-1 0-1,1-1 1,-1 1 0,1 0 0,-1 0 0,1 0-1,-1 0 1,1-1 0,-1 1 0,1 0 0,-1 0 0,1 0-1,-1 0 1,1 0 0,-1 0 0,1 1 0,0-1 0,-1 0-1,1 0 1,-1 0 0,1 0 0,-1 1 0,1-1-1,-1 0 1,0 0 0,1 1 0,-1-1 0,1 0 0,-1 1-1,0-1 1,1 1 0,-1-1 0,0 0 0,1 1-1,-1 0 1,8 8-2,0 0 0,-1 1 0,0 0 0,-1 1-1,0-1 1,6 16 0,6 10-27,-1-4-6,-5-10-12,1 1 0,0-2 0,26 32 0,-35-48 51,0-1 1,0 1-1,0-1 1,1 0 0,0-1-1,0 1 1,0-1 0,0 0-1,0 0 1,1 0-1,-1-1 1,1 0 0,-1 0-1,1 0 1,0-1 0,0 0-1,0 0 1,0 0-1,0-1 1,10 0 0,-10-2 10,-1 1 0,1-1 1,0 0-1,-1 0 0,0-1 0,1 0 1,-1 0-1,0 0 0,0 0 1,-1-1-1,1 0 0,-1 0 0,0 0 1,8-9-1,-3 1 18,0 0 0,-1 0 0,0-1 0,10-23 0,-11 19 17,13-31 92,-19 45-133,0 0-1,-1 1 1,1-1 0,0 0-1,-1 0 1,0 1 0,0-1-1,0 0 1,0 0-1,0 1 1,0-1 0,-1 0-1,1 0 1,-2-3 0,2 5-8,-1 1-1,1-1 1,0 1 0,-1-1 0,1 1 0,0 0 0,0-1-1,-1 1 1,1 0 0,-1-1 0,1 1 0,0 0 0,-1-1-1,1 1 1,-1 0 0,1 0 0,-1-1 0,1 1 0,-1 0-1,1 0 1,-1 0 0,1 0 0,-1 0 0,1 0 0,-1 0-1,1 0 1,-1 0 0,1 0 0,-1 0 0,1 0 0,-1 0-1,1 0 1,-1 0 0,1 0 0,-1 0 0,1 1 0,-1-1 0,1 0-1,0 0 1,-1 1 0,1-1 0,-1 0 0,1 1 0,0-1-1,-1 0 1,1 1 0,0-1 0,-1 1 0,1-1 0,0 1-1,-1-1 1,-18 26 32,18-23-32,-4 4-12,0 1-1,1 0 1,0 0 0,1 0-1,-1 1 1,2-1-1,-1 1 1,1 0 0,1 0-1,-2 17 1,3-21 5,1 0 0,-1 0 1,1 0-1,0 0 0,0-1 0,1 1 1,-1 0-1,1-1 0,0 1 0,0-1 0,1 1 1,-1-1-1,1 0 0,0 0 0,0-1 1,0 1-1,1 0 0,-1-1 0,1 0 1,0 0-1,8 5 0,-5-4 10,0-1 1,0 0-1,1 0 1,-1-1-1,1 1 0,0-2 1,-1 1-1,1-1 1,0-1-1,0 1 0,0-1 1,0 0-1,15-3 1,10-3 56,64-21 1,-59 16-8,-16 2-43,-19 8-11,0-1 0,0 1 1,0 0-1,1 0 0,-1 0 0,0 0 1,1 1-1,3-1 0,-11 2 0,-1 1 0,1 0 0,0 0 0,-1 0 0,1 0 0,0 1 0,1 0 0,-5 3 0,-45 36 0,39-31 0,6-4 0,-2 1 0,0 0 0,1 1 0,-10 11 0,18-19 0,-1 1 0,1 0 0,-1 0 0,1 0 0,0 0 0,0 0 0,0 0 0,0 0 0,0 0 0,0 1 0,0-1 0,1 0 0,-1 0 0,1 1 0,0-1 0,0 0 0,0 1 0,0-1 0,0 0 0,0 1 0,1-1 0,-1 0 0,2 5 0,-1-6 0,0 0 0,0 1 0,0-1 0,0 1 0,0-1 0,0 0 0,0 0 0,1 0 0,-1 1 0,0-1 0,1 0 0,-1-1 0,1 1 0,-1 0 0,1 0 0,0-1 0,-1 1 0,1-1 0,0 1 0,-1-1 0,1 0 0,0 0 0,0 1 0,-1-1 0,1-1 0,0 1 0,-1 0 0,1 0 0,0 0 0,3-2 0,3 0 0,0 0 0,1-1 0,-1 0 0,15-9 0,-12 6 0,-1-1 0,0 0 0,0-1 0,0 0 0,-1-1 0,0 0 0,-1 0 0,8-12 0,-5 4 0,0 0 0,-1-1 0,-1 0 0,9-27 0,-1-12 0,-3 0 0,11-84 0,-23 126 0,-2 15 0,19-160 0,-17 139 0,-2-1 0,-1 0 0,0 1 0,-2-1 0,-6-27 0,9 48 0,0 1 0,0-1 0,0 1 0,0-1 0,0 1 0,0 0 0,0-1 0,0 1 0,0-1 0,-1 1 0,1 0 0,0-1 0,0 1 0,0 0 0,0-1 0,-1 1 0,1-1 0,0 1 0,0 0 0,-1 0 0,1-1 0,0 1 0,-1 0 0,1-1 0,0 1 0,-1 0 0,1 0 0,0 0 0,-1-1 0,1 1 0,-1 0 0,1 0 0,0 0 0,-1 0 0,1 0 0,-1 0 0,-11 13 0,-3 26 0,8 7 0,2 0 0,2 0 0,3 57 0,0-50 0,0-27-11,-6 144-481,4-152 408,-1 0 0,-1 0 0,-1 0 1,0-1-1,-1 1 0,-1-1 0,-10 19 1,-7 1-4249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0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6016,'0'0'7762,"1"10"-7286,20 471 3161,-21-432-3308,-4 109 909,7-135-890,-3-22-293,1 1 1,-1 0-1,1 0 1,-1 0-1,0 0 1,0 0-1,0 0 1,0 0-1,0 0 0,-1 0 1,0 3-1,2 14 618,2-13-211,0-11 179,-1-1-533,0 0 0,1 1 0,-1-1 0,7-9 0,3-6 55,3-8 82,0 2 0,2 0-1,1 0 1,27-30 0,-41 53-193,1 1 0,-1-1-1,0 1 1,1 0 0,0 0 0,-1 1-1,1-1 1,0 1 0,0 0 0,1 0 0,-1 1-1,0-1 1,1 1 0,-1 0 0,0 1 0,1 0-1,-1-1 1,1 2 0,-1-1 0,8 2 0,-7-1-22,0 0 0,-1 0 1,1 0-1,0 1 1,-1 0-1,1 0 0,-1 1 1,0 0-1,0 0 1,0 0-1,0 0 0,0 1 1,-1-1-1,1 1 1,-1 1-1,0-1 0,0 0 1,4 8-1,-5-5-14,1 0 1,-1 1-1,0-1 0,-1 1 0,0-1 0,0 1 1,-1 0-1,0 0 0,0 0 0,-1 0 0,0 0 1,0 0-1,-1 0 0,-2 10 0,2-12-11,0-1-1,-1 0 1,0 0 0,0 0-1,0 0 1,0-1-1,-1 1 1,0-1-1,0 1 1,0-1-1,0 0 1,-1 0 0,1 0-1,-1-1 1,0 1-1,-1-1 1,1 0-1,0 0 1,-1 0-1,0-1 1,1 0 0,-9 3-1,7-4 11,-1 1 0,1-2-1,0 1 1,0-1 0,-1 0 0,1 0-1,0-1 1,0 0 0,0 0 0,0-1-1,0 1 1,0-1 0,0 0 0,0-1-1,0 0 1,1 0 0,0 0-1,-7-5 1,1-4 79,10 10-74,0 0 1,0 1-1,-1-1 1,1 1-1,0 0 1,-1-1-1,1 1 1,-1 0-1,-2-2 1,3 3-12,1-1 1,-1 1-1,1-1 1,-1 1-1,1-1 1,0 1-1,-1-1 0,1 1 1,0-1-1,-1 0 1,1 1-1,0-1 1,-1 1-1,1-1 1,0 0-1,0 1 0,0-1 1,0 0-1,0 0 1,0 0-6,0 1 1,0 0-1,0 0 1,0 0-1,0-1 1,0 1-1,0 0 1,0 0-1,0 0 0,0-1 1,0 1-1,0 0 1,0 0-1,0 0 1,0-1-1,0 1 1,0 0-1,0 0 1,1 0-1,-1 0 1,0-1-1,0 1 1,0 0-1,0 0 1,0 0-1,1 0 0,-1 0 1,0 0-1,0-1 1,0 1-1,0 0 1,1 0-1,-1 0 1,0 0-1,0 0 1,0 0-1,1 0 1,-1 0-1,0 0 1,0 0-1,0 0 1,1 0-1,-1 0 0,0 0 1,0 0-1,0 0 1,1 0-1,-1 0 1,0 0-1,0 0 1,0 0-1,1 1 1,-1-1-1,0 0 1,0 0-1,0 0 1,0 0-1,1 0 1,-1 0-1,0 1 0,0-1 1,0 0-1,0 0 1,0 0-1,1 1 1,1 0 9,1 0 0,-1 0 0,1 0-1,0 0 1,0 0 0,0 0 0,-1-1 0,1 1 0,4-1 0,5 2 8,24 4 25,1-2-1,57 0 1,-78-4-25,0-1 1,0-1 0,0-1-1,0 0 1,-1-1-1,0 0 1,0-1-1,24-12 1,-7 0 25,52-31 135,-74 41-131,-1 0 1,0 0 0,0-1 0,-1 0 0,0-1 0,9-12 0,-5 4 40,-8 10-24,0 1 0,0 0 0,0 1 1,10-10-1,-7 3 71,-6 10-116,-1 1 0,0 0-1,1 0 1,-1 0 0,1 0-1,0 0 1,-1 0 0,1 0-1,0 0 1,-1 0 0,1 1-1,0-1 1,0 0 0,0 0-1,0 1 1,0-1 0,1 0-1,2-2 336,-6 15-282,-4 46-37,3-38-22,0 0 0,2 0 0,0 0 0,1 0 0,1 0 0,7 36 0,-8-55-14,0 0 0,1 0 1,-1 0-1,1 0 0,-1 0 0,1 0 1,-1 0-1,1 0 0,-1 0 0,1-1 1,0 1-1,-1 0 0,1 0 0,0-1 1,0 1-1,0 0 0,0-1 0,-1 1 1,1-1-1,0 1 0,0-1 1,0 0-1,2 1 0,0 0 6,0-1 1,0 0-1,0 0 1,0 0-1,0 0 1,0 0-1,0 0 1,4-2-1,4-1 29,-1-1 1,0 0-1,17-9 0,-2-3 85,0-2-1,-2 0 0,36-37 1,-29 27 102,-23 20-169,4-5 217,-7 14-124,-4 10-36,-2 12-55,-2 1 1,-1-1 0,-16 44 0,-34 65-28,42-104-27,-6 10-34,-1-1 1,-2-2-1,-2 0 1,-54 60-1,79-95 31,-1 0 0,0 0 0,0-1 0,0 1 0,0 0 0,0 0 0,0-1 0,0 1 0,0 0 0,0-1 1,0 1-1,-1 0 0,1 0 0,0-1 0,0 1 0,0 0 0,0 0 0,0 0 0,0-1 0,0 1 0,-1 0 0,1 0 0,0-1 0,0 1 0,0 0 0,0 0 0,-1 0 0,1 0 0,0-1 0,0 1 0,-1 0 0,1 0 0,0 0 0,0 0 1,-1 0-1,1 0 0,0 0 0,0 0 0,-1 0 0,1 0 0,0-1 0,0 1 0,-1 0 0,1 1 0,0-1 0,0 0 0,-1 0 0,1 0 0,0 0 0,0 0 0,-1 0 0,1 0 0,0 0 0,0 0 0,-1 0 0,1 1 0,0-1 1,0 0-1,0 0 0,-1 0 0,1 0 0,0 1 0,0-1 0,0 0 0,-1 1 0,3-25 92,4 6-63,1 0 0,1 0-1,1 1 1,0 0 0,1 1-1,0 0 1,2 0-1,0 1 1,1 1 0,0 0-1,1 1 1,15-12 0,-10 11 6,1 1-1,0 0 1,1 2 0,0 0 0,0 1 0,1 1 0,1 1-1,-1 1 1,33-5 0,-24 3-34,4-2-3,-33 10-1,0 1-1,-1 0 1,1 0 0,0 0 0,0 0 0,-1 0 0,1 0-1,0 0 1,0 1 0,-1-1 0,1 1 0,0-1-1,-1 1 1,1 0 0,0-1 0,2 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09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0 516 6224,'0'0'9254,"11"6"-8926,36 18-4,-46-24-297,0 1 0,1-1-1,-1 0 1,0 0 0,1 0 0,-1 0-1,1 0 1,-1 0 0,0 0 0,1 0-1,-1 0 1,1-1 0,-1 1-1,0 0 1,1-1 0,-1 1 0,0-1-1,0 0 1,1 1 0,-1-1 0,1-1-1,20-20 549,-18 17-427,136-172 2482,-83 107-1771,-50 61-700,1 0 0,0 0 0,11-8 0,3-3 257,-7 11-45,-14 9-318,0-1 1,0 1-1,0-1 1,0 1-1,0-1 0,0 1 1,0-1-1,0 0 0,-1 1 1,1-1-1,0 0 1,0 0-1,-1 0 0,1 0 1,0 1-1,-1-1 1,2-2-1,0 1 1134,0 10-902,-1 9-228,0 9 75,0 0 0,2 0 0,1 0 0,14 49 0,-16-70-116,1 0 0,0 0 0,0 0-1,0 0 1,0-1 0,1 1 0,-1-1 0,1 0-1,0 0 1,0 0 0,1-1 0,-1 1-1,1-1 1,0 0 0,0-1 0,0 1 0,0-1-1,0 0 1,1 0 0,-1 0 0,1-1 0,-1 0-1,1 0 1,9 0 0,2-1 29,-1-1 0,1 0-1,-1-1 1,0-1 0,0-1 0,0 0 0,-1-1 0,30-14-1,-38 15-23,0 0 0,0 0 0,0-1 0,-1 1 0,0-2 0,0 1 0,0-1 0,0 0 0,-1 0 0,0-1 0,0 1 0,-1-1 0,0 0 0,0 0 0,0-1 0,-1 1 0,0-1 0,-1 0 0,3-14 0,-3 9 22,0 0 1,-2 0 0,1 0 0,-2 0 0,1 0 0,-2-1-1,-5-23 1,7 36-39,-1 0-1,1 0 1,0 0-1,0 0 1,-1 0-1,1 0 1,-1 0-1,1 0 1,-1 0-1,1 0 1,-1 0-1,1 1 1,-1-1-1,0 0 1,0 0-1,1 1 1,-1-1-1,0 0 0,0 1 1,0-1-1,0 1 1,0-1-1,0 1 1,-1-1-1,1 1-5,-1 0 0,1 0 0,0 1 0,0-1-1,0 0 1,-1 1 0,1-1 0,0 1 0,0-1-1,0 1 1,0-1 0,0 1 0,0 0 0,0 0-1,0-1 1,0 1 0,-1 2 0,-3 3-15,0 0 0,1 1 0,-1-1 0,1 1 0,-4 10 0,2-4-3,2 0 0,0 1 1,0-1-1,1 1 0,1 0 0,0 0 1,1 0-1,1 0 0,0 0 0,1 0 1,0 0-1,1 0 0,0 0 0,2-1 1,-1 1-1,10 21 0,-11-31 26,0-1-1,0 1 1,0 0-1,1-1 1,-1 1-1,1-1 1,0 0-1,0 0 1,0 0-1,0 0 1,0 0-1,1-1 1,-1 0 0,1 1-1,0-1 1,-1-1-1,1 1 1,0 0-1,0-1 1,0 0-1,0 0 1,1 0-1,-1 0 1,0-1-1,0 0 1,1 0-1,3 0 1,14-6 59,-1 0-1,0-1 1,38-20 0,56-39 157,-43 22-40,-47 29-102,29-14 174,-50 27-238,0 0-1,0 0 1,0 1 0,0 0-1,0-1 1,1 2 0,-1-1-1,1 0 1,-1 1-1,0 0 1,1 0 0,-1 0-1,1 1 1,-1-1 0,0 1-1,1 0 1,-1 0 0,0 1-1,0-1 1,7 4-1,-4-2-12,-6-3 0,0 0 0,0 0-1,0 0 1,-1 1 0,1-1 0,0 0-1,0 0 1,0 1 0,-1-1 0,1 1-1,0-1 1,0 1 0,-1-1 0,1 1-1,0-1 1,-1 1 0,1-1 0,-1 1-1,1 0 1,-1-1 0,1 1 0,-1 0-1,1 0 1,0 1 0,-4-5 7,0 0 1,0 1-1,0-1 1,0 1-1,0 0 1,-1 0-1,1 0 1,-1 0-1,-4-1 0,7 3-9,-6-4 19,0 1 1,-1 0-1,1 1 0,0 0 0,-1 0 0,-9-1 0,15 3-21,-1 0-1,1 1 1,-1-1-1,1 0 1,-1 1-1,1 0 1,-1-1-1,1 1 1,-1 0-1,1 0 1,0 0-1,0 1 1,0-1-1,-1 1 1,1-1-1,0 1 0,1-1 1,-1 1-1,0 0 1,0 0-1,1 0 1,-1 0-1,-1 4 1,0 0-3,-1 1 0,2 0 1,-1-1-1,1 1 0,0 0 0,0 1 1,1-1-1,0 0 0,0 0 1,1 1-1,0-1 0,0 0 0,0 0 1,1 1-1,2 7 0,-1-5-5,1 0-1,0 0 1,0 0-1,1-1 1,0 1-1,1-1 1,0 0-1,0 0 0,1-1 1,8 11-1,-10-16 10,0 0-1,0 0 0,0-1 1,0 1-1,0-1 0,1 0 0,-1 0 1,1 0-1,-1-1 0,1 1 1,0-1-1,0 0 0,0-1 0,5 1 1,3 0 24,0-1 1,0 0-1,-1-1 1,15-3-1,-13 1 6,0-1 0,0-1 0,0 0 0,-1-1 0,0 0 0,21-14 0,-12 4 89,-1 0 0,34-33-1,-45 41-56,-11 13-42,-5 13-62,6-11 31,0 0-1,0 0 1,0 0-1,1 0 1,0 0-1,0 0 1,1 0-1,0 0 1,0 0-1,1-1 1,0 1-1,0-1 1,0 0-1,1 0 1,5 7-1,-8-12 13,0 0 1,0 0-1,0 0 0,0-1 0,0 1 1,0 0-1,0 0 0,1-1 0,-1 1 1,0-1-1,0 1 0,1-1 0,-1 0 1,0 1-1,1-1 0,-1 0 0,0 0 1,1 0-1,-1 0 0,1 0 0,-1 0 1,0-1-1,1 1 0,-1 0 0,0-1 1,0 1-1,1-1 0,-1 1 0,0-1 1,0 1-1,1-1 0,-1 0 0,0 0 1,0 0-1,0 1 0,0-1 0,0 0 1,0 0-1,-1 0 0,1-1 0,1 0 1,3-5 13,0 1 1,-1-1-1,0 0 0,0-1 1,4-9-1,-6 12-6,-1-1 0,0 1 0,0 0-1,0 0 1,-1 0 0,0-1 0,0 1-1,0 0 1,-1-7 0,-12-46 95,12 55-105,-1 1 0,1-1 1,-1 1-1,0-1 0,1 1 0,-1 0 1,0-1-1,0 1 0,-1 0 0,1 0 0,0 0 1,-1 1-1,1-1 0,-1 1 0,1-1 0,-1 1 1,0 0-1,0 0 0,0 0 0,1 0 0,-1 1 1,0-1-1,0 1 0,0-1 0,-5 1 0,3 3-16,10 2 4,10 3-17,4-4 7,1 0 0,-1-2 0,1-1 0,0 0 0,32-3 0,38 1 1,-69 3 34,-1 0 0,23 7 0,-37-7 11,1-1 1,-1 1-1,0 1 0,0-1 0,0 1 1,-1 0-1,1 0 0,-1 1 1,0 0-1,1 0 0,3 4 0,-7-4 8,0 0 0,-1 0 0,1 0 0,-1 0 0,0 0 0,-1 0 0,1 0 0,-1 0 0,1 0 0,-1 0 0,0 0 0,-1 0-1,1 0 1,-1 0 0,1 0 0,-1 0 0,-3 8 0,3-6 406,8-10-291,8-10-68,-1-2 8,0 1 0,20-17 0,-28 28-63,-1 0 1,1 0 0,0 0-1,0 1 1,0-1 0,0 1-1,0 1 1,1-1 0,-1 1-1,13-2 1,-18 4-22,0 0 1,0-1-1,0 1 1,0 0-1,0 0 0,0 0 1,1 0-1,-1 1 1,0-1-1,0 0 0,0 0 1,0 1-1,0-1 1,0 0-1,0 1 0,0-1 1,0 1-1,0-1 1,0 1-1,0 0 0,-1-1 1,1 1-1,0 0 1,0 0-1,-1-1 0,1 1 1,0 0-1,-1 0 1,1 0-1,-1 0 1,2 2-1,-1 1 18,0 1 1,0 0-1,0 0 1,-1 0-1,0 9 1,3 17 144,-3-31-160,1 0-1,-1 0 1,1 1 0,-1-1 0,0 0-1,1 0 1,-1 0 0,1 0-1,-1 0 1,1 0 0,-1 0-1,1 0 1,-1 0 0,1 0-1,-1 0 1,1 0 0,-1 0 0,1 0-1,-1-1 1,1 1 0,-1 0-1,0 0 1,1 0 0,-1-1-1,1 1 1,-1 0 0,0-1 0,1 1-1,0-1 1,19-12 84,-16 10-70,13-8 92,0 0 0,0 1 0,38-16 0,-53 26-112,-1 0 0,0-1 0,1 1 0,-1 0 0,1 0-1,-1 0 1,1 0 0,-1 0 0,0 1 0,1-1 0,-1 0-1,0 1 1,1-1 0,-1 1 0,0-1 0,1 1 0,-1 0-1,0-1 1,0 1 0,0 0 0,1 0 0,-1 0 0,0 0-1,0 0 1,0 0 0,-1 0 0,1 0 0,1 3 0,4 5-7,-1 0 0,0 1 0,4 10 0,4 7-2,-11-24 10,0 1 0,0-1 0,0 0-1,1 0 1,0 0 0,-1 0 0,1 0 0,0-1 0,1 1 0,-1-1-1,0 0 1,1 0 0,-1 0 0,1 0 0,-1-1 0,1 1-1,0-1 1,0 0 0,5 1 0,-4-2 0,0 0 1,0-1-1,0 1 0,0-1 0,0 0 1,0-1-1,0 1 0,0-1 0,0 0 1,0 0-1,-1 0 0,1-1 0,-1 1 1,7-6-1,9-8 18,0 0-1,-2-2 1,1 0 0,-2-1 0,-1-1-1,24-36 1,-19 20 13,-1-1 1,-1-1-1,16-51 0,-15 43-32,-14 34 0,0-1 0,-1 0 0,6-24 0,-37 110 0,7-7 0,4 1 0,-9 80 0,24-139 0,-2 4 0,1-1 0,1 0 0,0 0 0,0 1 0,1-1 0,1 0 0,4 19 0,-6-30 0,1 1 0,-1 0 0,0-1 0,0 1 0,0-1 0,1 1 0,-1-1 0,0 1 0,1-1 0,-1 0 0,1 1 0,-1-1 0,0 1 0,1-1 0,-1 0 0,1 1 0,-1-1 0,1 0 0,-1 1 0,1-1 0,-1 0 0,1 0 0,-1 0 0,1 1 0,0-1 0,-1 0 0,2 0 0,16-7 0,11-18 0,-17 12 0,0-1 0,-1 0 0,-1-1 0,0 0 0,-2 0 0,1-1 0,7-23 0,-14 31 0,3-10 0,-5 18 0,1 0 0,-1-1 0,1 1 0,-1-1 0,1 1 0,-1 0 0,1-1 0,-1 1 0,1 0 0,-1 0 0,1 0 0,0-1 0,-1 1 0,1 0 0,-1 0 0,1 0 0,-1 0 0,1 0 0,0 0 0,-1 0 0,1 0 0,-1 0 0,1 0 0,0 0 0,-1 0 0,1 0 0,-1 1 0,1-1 0,-1 0 0,1 0 0,-1 1 0,1-1 0,18 8 0,0 0 0,0-2 0,36 7 0,-45-11 0,1-1 0,-1-1 0,1 1 0,-1-2 0,1 0 0,-1 0 0,1-1 0,-1 0 0,12-4 0,-15 4 0,1-1 0,0 1 0,0-1 0,13-8 0,-21 11 0,0-1 0,1 1 0,-1 0 0,0 0 0,1 0 0,-1-1 0,0 1 0,0 0 0,1 0 0,-1 0 0,0 0 0,1 0 0,-1 0 0,0 0 0,1 0 0,-1 0 0,0 0 0,1 0 0,-1 0 0,0 0 0,1 0 0,-1 0 0,0 0 0,1 0 0,-1 0 0,0 0 0,1 1 0,-1-1 0,0 0 0,0 0 0,1 0 0,-1 0 0,0 1 0,0-1 0,1 0 0,-1 0 0,0 1 0,0-1 0,0 0 0,1 0 0,-1 1 0,0-1 0,0 0 0,0 1 0,0-1 0,0 0 0,1 1 0,-1-1 0,0 0 0,0 1 0,0-1 0,0 0 0,0 1 0,0-1 0,0 0 0,0 1 0,0 26 0,0-19 0,1 7 0,0 1 0,8 28 0,-7-38 0,0-1 0,0 1 0,0-1 0,0 0 0,1 0 0,-1 0 0,2 0 0,-1-1 0,0 1 0,1-1 0,6 6 0,-9-9 0,0-1 0,1 1 0,-1 0 0,1-1 0,-1 0 0,1 1 0,-1-1 0,0 0 0,1 0 0,-1 0 0,1 0 0,-1 0 0,1 0 0,-1 0 0,1 0 0,-1-1 0,1 1 0,-1-1 0,1 1 0,-1-1 0,0 1 0,1-1 0,1-1 0,35-23 0,-31 20 0,41-32 0,28-18 0,-76 55 0,1-1 0,-1 1 0,1 0 0,0-1 0,-1 1 0,1 0 0,0 0 0,-1-1 0,1 1 0,-1 0 0,1 0 0,0 0 0,0 0 0,-1 0 0,1 0 0,0 0 0,-1 0 0,1 0 0,0 0 0,-1 1 0,1-1 0,0 0 0,-1 0 0,1 1 0,-1-1 0,1 0 0,0 1 0,-1-1 0,1 0 0,-1 1 0,1-1 0,-1 1 0,1-1 0,-1 1 0,0-1 0,1 1 0,-1-1 0,0 1 0,1 0 0,-1-1 0,1 2 0,11 33 0,-9-23 0,-1 11 0,-2-21 0,-1 0 0,1 0 0,0 0 0,0 0 0,0 0 0,1 0 0,-1 0 0,0 0 0,1 0 0,-1 0 0,1 0 0,0 0 0,0 0 0,0-1 0,-1 1 0,2 0 0,1 3 0,-1-6 0,0 1 0,0-1 0,0 0 0,0 1 0,0-1 0,0 0 0,-1 0 0,1 0 0,0 0 0,0-1 0,-1 1 0,3-2 0,0-1 0,11-7 0,-10 7 0,0 0 0,0 1 0,0-1 0,0 1 0,1 0 0,0 0 0,-1 1 0,1 0 0,11-3 0,2 0 0,3 0 0,-21 5 0,0 0 0,0 1 0,0-1 0,-1 0 0,1 1 0,0-1 0,0 0 0,0 1 0,0-1 0,-1 1 0,1-1 0,0 1 0,-1 0 0,1-1 0,0 1 0,-1 0 0,1-1 0,-1 1 0,1 0 0,-1 0 0,1-1 0,-1 1 0,1 0 0,-1 1 0,11 34 0,-11-31 0,1 0 0,0 0 0,0 0 0,1-1 0,-1 1 0,1-1 0,0 1 0,0-1 0,1 0 0,-1 1 0,1-1 0,0 0 0,0-1 0,4 4 0,-5-6 0,-1 0 0,1 0 0,0-1 0,0 1 0,0-1 0,0 1 0,0-1 0,0 0 0,0 0 0,0 0 0,0 0 0,1 0 0,-1 0 0,3-2 0,32-7 0,-32 7 0,42-13 0,-1-3 0,83-44 0,-110 52 0,11-7 0,-23 10 0,-17 12 0,2 0 0,-10 4 0,0 2 0,2 1 0,-1 0 0,1 1 0,1 0 0,0 1 0,1 1 0,1 1 0,0 0 0,-18 29 0,28-39 0,1 0 0,-1 0 0,1 0 0,0 0 0,1 0 0,-2 8 0,3-14 0,0 0 0,1 1 0,-1-1 0,0 0 0,1 0 0,-1 0 0,0 0 0,1 1 0,-1-1 0,0 0 0,1 0 0,-1 0 0,0 0 0,1 0 0,-1 0 0,0 0 0,1 0 0,-1 0 0,0 0 0,1 0 0,-1 0 0,0 0 0,1 0 0,-1 0 0,0 0 0,1 0 0,-1-1 0,0 1 0,1 0 0,-1 0 0,0 0 0,0 0 0,1-1 0,-1 1 0,0 0 0,0 0 0,1-1 0,-1 1 0,0 0 0,0 0 0,1-1 0,14-10 0,-9 3 0,0 0 0,-1 0 0,0 0 0,0-1 0,0 0 0,-1 0 0,3-11 0,14-28 0,-16 38 0,-4 8 0,-1 0 0,1 0 0,0 1 0,0-1 0,0 0 0,0 1 0,1-1 0,-1 1 0,3-3 0,4 5 0,3 12 0,-3 2 0,2 0 0,0 0 0,0 0 0,21 19 0,-28-30 0,1 0 0,1-1 0,-1 0 0,0 0 0,1 0 0,0 0 0,-1-1 0,1 0 0,0 0 0,0 0 0,0 0 0,1-1 0,-1 0 0,0 0 0,0 0 0,1-1 0,-1 0 0,1 0 0,-1 0 0,7-1 0,1-2 0,0-1 0,0 0 0,0-1 0,0 0 0,0-1 0,-1 0 0,0-1 0,-1-1 0,1 1 0,14-15 0,-3 0 0,0-1 0,-2-1 0,27-40 0,-23 26 0,31-71 0,-29 54 0,65-140 0,-90 185 0,-7 13 0,-8 15 0,-2 9 0,2 1 0,0 0 0,-11 42 0,-15 94 0,32-110 0,7-49 0,-1-1 0,2 1 0,-1 0 0,0-1 0,1 1 0,0-1 0,0 0 0,0 1 0,4 7 0,-4-11 0,-1 0 0,1 0 0,0 0 0,0 0 0,0 0 0,0-1 0,0 1 0,0 0 0,0 0 0,0-1 0,1 1 0,-1 0 0,0-1 0,0 1 0,0-1 0,1 0 0,-1 1 0,0-1 0,1 0 0,-1 0 0,0 0 0,0 0 0,1 0 0,-1 0 0,0 0 0,1 0 0,1-1 0,37-13 0,-30 10 0,18-8 0,40-24 0,-16 8 0,-51 30 0,-1 1 0,1-1 0,-1 0 0,0 0 0,1 1 0,-1-1 0,-1 0 0,1 1 0,0-1 0,-1 4 0,-4 16 0,-1 31 0,6-45 0,0-1 0,0 0 0,0 1 0,1-1 0,0 0 0,1 0 0,-1 0 0,5 11 0,-4-15 0,-1 0 0,1-1 0,0 1 0,0-1 0,0 0 0,0 1 0,0-1 0,1 0 0,-1 0 0,0 0 0,1-1 0,0 1 0,-1-1 0,1 1 0,0-1 0,0 0 0,0 0 0,-1 0 0,1 0 0,0-1 0,6 1 0,-2 0 0,1-1 0,-1 0 0,1 0 0,-1-1 0,0 0 0,1 0 0,12-4 0,-9 1 0,-1 0 0,0 0 0,0-1 0,0 0 0,-1 0 0,0-1 0,0-1 0,0 0 0,-1 0 0,0 0 0,13-17 0,-20 24 0,-1 0 0,0-1 0,1 1 0,-1-1 0,0 1 0,1-1 0,-1 1 0,0-1 0,0 1 0,0-1 0,0 1 0,1-1 0,-1 1 0,0-1 0,0 1 0,0-1 0,0 0 0,0 1 0,0-1 0,0 1 0,0-1 0,-1 1 0,1-1 0,0 1 0,0-1 0,0 1 0,-1-1 0,1 1 0,0-1 0,0 1 0,-1-1 0,1 1 0,0-1 0,-1 1 0,1 0 0,-1-1 0,1 1 0,0 0 0,-1-1 0,1 1 0,-1 0 0,1-1 0,-1 1 0,1 0 0,-1 0 0,1 0 0,-1-1 0,1 1 0,-1 0 0,1 0 0,-1 0 0,0 0 0,1 0 0,-1 0 0,1 0 0,-1 0 0,1 0 0,-1 0 0,1 1 0,-1-1 0,1 0 0,-1 0 0,1 0 0,-1 1 0,1-1 0,-1 0 0,1 1 0,-1 0 0,-4 2 0,1 0 0,0 0 0,0 1 0,0-1 0,1 1 0,-1 0 0,1 1 0,0-1 0,0 0 0,1 1 0,-1 0 0,1-1 0,0 1 0,0 0 0,-2 9 0,4-13 0,0 1 0,0-1 0,0 0 0,0 0 0,0 0 0,0 1 0,0-1 0,0 0 0,0 0 0,1 0 0,-1 1 0,0-1 0,1 0 0,-1 0 0,1 0 0,-1 0 0,1 0 0,0 0 0,0 0 0,-1 0 0,1 0 0,0 0 0,0-1 0,0 1 0,0 0 0,0 0 0,0-1 0,0 1 0,0 0 0,0-1 0,0 1 0,0-1 0,0 0 0,2 1 0,1 0 0,-1 0 0,1 0 0,0 0 0,-1-1 0,1 1 0,0-1 0,-1 0 0,1 0 0,7-1 0,-9 0 0,1 0 0,-1 0 0,0 0 0,0 0 0,0 0 0,1 0 0,-1-1 0,0 1 0,-1-1 0,1 0 0,0 1 0,0-1 0,-1 0 0,1 0 0,-1 0 0,1 0 0,-1 0 0,0 0 0,0-1 0,0 1 0,0 0 0,-1-1 0,2-2 0,-1-1 0,0 1 0,0-1 0,-1 0 0,1 0 0,-1 1 0,-1-1 0,1 0 0,-1 1 0,-1-7 0,1 9 0,0-1 0,-1 1 0,1-1 0,-1 1 0,0 0 0,0 0 0,0 0 0,0 0 0,-1 0 0,1 0 0,-4-3 0,-34-24 0,36 27 0,-6 1 0,9 2 0,1 0 0,-1 0 0,1 0 0,0 0 0,-1 0 0,1 0 0,-1 0 0,1 0 0,0 0 0,-1 0 0,1 0 0,-1 0 0,1 0 0,0-1 0,-1 1 0,1 0 0,0 0 0,-1 0 0,1-1 0,0 1 0,-1 0 0,1 0 0,0-1 0,0 1 0,-1-1 0,32 7 0,223 34 0,-236-37 0,0 1 0,0 0 0,-1 2 0,20 8 0,-31-12 0,-1 0 0,0 1 0,-1-1 0,1 1 0,0 0 0,-1 1 0,1-1 0,-1 1 0,0 0 0,-1 0 0,1 0 0,0 0 0,-1 1 0,0-1 0,0 1 0,-1 0 0,5 10 0,-6-9 0,0 0 0,-1 1 0,0 0 0,0-1 0,0 1 0,-1-1 0,0 1 0,0-1 0,-4 10 0,7-14 0,5-5 0,5-7 0,17-15 0,80-65 0,-108 89 0,1 0 0,-1 0 0,1 0 0,-1 0 0,1 0 0,-1 1 0,1-1 0,0 1 0,-1-1 0,1 1 0,0-1 0,-1 1 0,1 0 0,0 0 0,0 0 0,-1 0 0,1 0 0,0 0 0,0 0 0,-1 0 0,1 1 0,0-1 0,-1 1 0,1 0 0,-1-1 0,1 1 0,0 0 0,1 1 0,3 2 0,-1 1 0,1 0 0,-1 1 0,0-1 0,6 9 0,5 5 0,21 25 0,-26-31 0,0 1 0,0-2 0,1 0 0,17 12 0,-28-22 0,1-1 0,0 0 0,-1 1 0,1-1 0,-1 1 0,1-1 0,-1 1 0,1 0 0,-1-1 0,0 1 0,0 0 0,1 3 0,-2-4 0,0 0 0,1 0 0,-1 0 0,-1 0 0,1 0 0,0 0 0,0 0 0,0-1 0,0 1 0,-1 0 0,1 0 0,0 0 0,-1 0 0,1 0 0,-1-1 0,1 1 0,-1 0 0,1 0 0,-1-1 0,1 1 0,-1 0 0,0-1 0,1 1 0,-1-1 0,0 1 0,0 0 0,1-1 0,-1 0 0,0 1 0,0-1 0,0 0 0,-1 1 0,-45 14 884,22-9-5725,25-6 4738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0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15880,'0'0'0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09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10848,'0'0'616,"107"-8"-288,-29 4 8,11 2 352,0 2 0,1 6-24,-9 0 0,0 0-48,-11 1 0,-15-1-73,-17 0-7,-14 0-296,-12-2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2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6728,'0'0'24034,"-10"8"-23973,-30 25-9,30-25 40,10-8-95,0-1 0,-1 1 0,1 0 1,0 0-1,0 0 0,0 0 0,0-1 0,0 1 0,0 0 0,0 0 0,0 0 0,0-1 1,0 1-1,0 0 0,0 0 0,0 0 0,0 0 0,0-1 0,0 1 0,0 0 1,0 0-1,1 0 0,-1 0 0,0-1 0,0 1 0,0 0 0,0 0 0,0 0 1,0 0-1,0 0 0,0-1 0,1 1 0,-1 0 0,0 0 0,0 0 0,0 0 0,0 0 1,1 0-1,-1 0 0,0 0 0,0 0 0,0-1 0,0 1 0,1 0 0,-1 0 1,0 0-1,0 0 0,0 0 0,1 0 0,-1 0 0,0 0 0,0 0 0,0 0 0,1 1 1,8-3-4293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30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0 646 5016,'0'0'13521,"10"1"-13171,33 3-4,-40-5-310,-1 1 0,0-1-1,0 1 1,1-1 0,-1 0 0,0 1 0,0-1 0,0 0 0,0 0 0,0-1-1,0 1 1,0 0 0,0-1 0,0 1 0,2-4 0,18-26 400,-21 29-393,38-62 764,16-28 226,-40 66-678,-10 21-217,-2-1 0,1 0 0,-1 0-1,0-1 1,0 1 0,3-11 0,-6 16-100,0 0 0,0 0 0,0 0 0,0 0 0,1 1 0,-1-1 0,0 0 0,1 0 0,-1 0 0,0 0 0,1 0 0,-1 1 0,1-1 0,-1 0-1,1 0 1,0 1 0,-1-1 0,1 0 0,0 1 0,0-1 0,-1 1 0,1-1 0,0 1 0,0-1 0,0 1 0,-1 0 0,1-1 0,0 1 0,0 0 0,0 0 0,0-1 0,0 1 0,0 0 0,0 0 0,0 0 0,0 0 0,0 0 0,-1 1 0,1-1 0,0 0 0,0 0 0,0 0 0,0 1 0,0-1 0,0 1 0,1 0 0,2 1-12,1 0 0,-1 1 0,1 0 0,-1 0 0,0 0 0,0 1 0,5 5 0,-4-4 2,0 1-1,0 0 0,-1 1 0,0-1 1,0 1-1,-1 0 0,0 0 0,0 0 1,0 0-1,-1 0 0,0 0 1,1 8-1,1 11 50,15 41-1,-16-57-48,1 0 0,1-1-1,-1 0 1,1 0 0,1 0-1,0-1 1,8 10 0,-8-12 5,1-1 0,1 0 0,-1-1 0,0 0 0,1 0 0,0 0 0,0-1 0,0 0 0,0-1 0,1 0 0,-1 0 0,14 0 0,-12-1-5,1-1 0,-1 0 0,0 0 0,1-2 0,-1 1 0,0-1 0,0-1 1,0 1-1,0-2 0,0 0 0,-1 0 0,0 0 0,1-1 0,-2-1 0,1 1 0,-1-1 0,0-1 0,0 0 1,0 0-1,-1 0 0,0-1 0,-1 0 0,0-1 0,0 1 0,0-1 0,-1 0 0,-1 0 0,6-15 0,-6 8 35,0 1-1,4-31 0,-8 40-27,0-1 0,1 1 1,-2-1-1,1 0 0,-1 1 1,0 0-1,0-1 0,-1 1 1,0 0-1,-3-9 0,4 15-29,1-1 0,0 0 0,-1 1 0,1-1 0,-1 0 1,1 0-1,-1 1 0,1-1 0,-1 1 0,1-1 0,-1 1 0,1-1 0,-1 1 0,0-1 0,1 1 0,-1-1 0,0 1 0,1 0 0,-1-1 0,0 1 0,0 0 1,1 0-1,-1-1 0,0 1 0,0 0 0,0 0 0,1 0 0,-2 0 0,0 1-1,0-1 0,0 1-1,0-1 1,0 1 0,1 0 0,-1 0 0,0 0 0,0 0-1,1 0 1,-1 0 0,-1 2 0,-3 3-9,0 0 0,0 0 0,1 1 0,-6 8-1,7-6 3,-1 1-1,1-1 0,1 0 0,0 1 0,0 0 0,1 0 0,0 0 0,-1 18 0,2-14 1,1-1-1,1 1 1,0 0 0,1-1 0,6 27-1,-6-33-1,1 0-1,0 0 0,0 0 0,0-1 0,1 1 0,0-1 0,0 0 0,10 11 0,-11-14 5,-1-1 1,0 0-1,1 0 0,-1 0 1,1 0-1,0 0 0,0-1 0,0 1 1,0-1-1,0 0 0,0 0 1,0 0-1,0 0 0,0 0 0,0-1 1,0 0-1,1 1 0,-1-1 1,0 0-1,0-1 0,1 1 1,-1 0-1,4-2 0,6-2 22,-1 0-1,0-1 0,0-1 1,0 0-1,18-13 1,50-46 222,-79 64-241,0 1 0,-1-1 0,1 0-1,0 0 1,0 1 0,0-1-1,0 0 1,0 1 0,0-1-1,0 1 1,0 0 0,0-1-1,0 1 1,0 0 0,0-1-1,0 1 1,2 0 0,-3 0-1,1 0 0,-1 1 1,1-1-1,-1 0 1,0 0-1,1 1 0,-1-1 1,1 0-1,-1 1 0,1-1 1,-1 0-1,0 1 1,1-1-1,-1 0 0,0 1 1,0-1-1,1 1 0,-1-1 1,0 1-1,0-1 1,1 1-1,-1-1 0,0 1 1,0 0-1,1 5 9,-1 0 0,1-1 0,-1 1 0,-1 11 0,-12 65 11,-3-2 0,-39 118-1,12-46 67,29-108-32,10-34 42,11-31 38,19-62 191,33-89 273,-44 133-439,2 1-1,30-48 1,-33 65-102,65-100 314,-64 102-265,1 0-1,0 1 1,38-31 0,-37 34-52,31-21 213,-43 34-254,-1 0 0,0 0 0,1 0 1,-1 0-1,1 0 0,0 1 0,-1 0 0,1 0 0,0 1 1,6-1-1,-9 1-18,0 0 1,0 1-1,0-1 0,-1 1 1,1 0-1,0-1 1,0 1-1,-1 0 1,1 0-1,0 0 1,-1 0-1,1 0 0,-1 1 1,0-1-1,1 0 1,-1 1-1,0-1 1,0 1-1,0-1 0,0 1 1,0-1-1,0 1 1,0 0-1,1 3 1,0 0-7,-1-1 0,1 1 0,-1 0 0,0 0 0,0 0 0,0 0 0,-1 0 1,0 6-1,0-4 1,-1-1 0,0 0 0,0 0 0,0 0 0,-1 0 1,0 0-1,0 0 0,-1-1 0,0 1 0,0 0 0,0-1 1,0 0-1,-1 0 0,0 0 0,0 0 0,0-1 0,-1 0 0,1 1 1,-1-2-1,0 1 0,0 0 0,-1-1 0,1 0 0,-1 0 1,-6 2-1,-3 2 1,0-1 0,0 0 0,-1 0 0,1-2 1,-1 0-1,-1-1 0,-17 1 0,43 4-38,13 2 18,-2-8 0,0 0 1,0-2-1,0 0 0,-1-1 1,25-5-1,-14 3-10,-12 0 22,0 0 1,0-1 0,-1-1-1,0-1 1,0-1 0,0 0-1,-1-1 1,21-13-1,-9 2 23,-1-1 0,-1-1 0,37-38 0,-46 40 15,-2 1 0,0-2 0,-1 0 0,-2-1 0,0 0 0,15-36 0,-7 3 115,22-92 1,-38 131-111,-1 1 1,0-1-1,-1 1 1,-1-1 0,0 0-1,-1 1 1,-1-1-1,-2-17 1,3 31-32,0 0-1,-1 0 1,1 0 0,0 0-1,0 0 1,-1 0 0,1 1-1,0-1 1,-1 0 0,1 0 0,-1 0-1,1 1 1,-1-1 0,1 0-1,-1 0 1,1 1 0,-1-1-1,0 0 1,0 1 0,1-1-1,-1 1 1,0-1 0,0 1-1,0-1 1,-1 1 0,1 0-2,0 0 0,0 0 1,0 0-1,0 0 0,-1 1 1,1-1-1,0 0 0,0 1 1,0-1-1,0 1 0,0-1 1,0 1-1,0-1 0,0 1 0,0 0 1,-1 1-1,-3 3-12,0 0 0,0 0 0,0 1 0,1 0 0,-4 6 0,-7 17-36,2 0 1,0 1-1,-15 58 0,15-33-39,-7 75 0,16-100 73,2 0-1,1 0 0,2 0 0,0 0 0,2 0 1,9 34-1,-11-57 21,1-1 1,1 0-1,-1 1 1,1-1-1,0 0 0,1-1 1,-1 1-1,1-1 1,0 1-1,1-1 1,-1 0-1,1-1 1,0 1-1,0-1 0,1 0 1,-1 0-1,1 0 1,0-1-1,0 0 1,0 0-1,0-1 1,10 3-1,-4-1 18,0-1 0,0 0 1,0-1-1,1 0 0,-1-1 0,0-1 0,1 0 0,-1 0 1,0-1-1,1-1 0,-1 0 0,0-1 0,0 0 1,21-9-1,-26 10-8,-1-1 1,0-1 0,0 1-1,0-1 1,0 0-1,0-1 1,-1 1 0,0-1-1,0 0 1,0 0 0,-1-1-1,1 0 1,-1 1-1,-1-1 1,1-1 0,-1 1-1,0 0 1,0-1-1,-1 0 1,0 1 0,0-1-1,0 0 1,-1 0 0,0 0-1,-1 0 1,0-14-1,0 14 12,-1 1-1,0-1 0,0 1 1,0-1-1,-1 1 0,-2-8 1,3 13-20,0-1 0,1 0 0,-1 1 0,0-1 0,0 1 0,0-1 0,0 1 0,0 0 1,-1-1-1,1 1 0,0 0 0,-1 0 0,1 0 0,-1 0 0,1 0 0,-1 0 0,1 0 0,-1 0 1,0 1-1,1-1 0,-1 1 0,0-1 0,1 1 0,-1 0 0,0-1 0,-2 1 0,1 1 3,0 1-1,0-1 0,1 1 1,-1-1-1,1 1 0,-1 0 1,1 0-1,0 0 0,0 0 1,0 1-1,0-1 0,0 1 1,0-1-1,-2 5 0,0 2 2,0 0-1,0 0 0,1 0 0,0 1 0,0-1 0,1 1 1,1 0-1,-1-1 0,1 19 0,1-21-4,1 1-1,0-1 1,0 0-1,0 0 0,1 0 1,0 0-1,0 0 1,1 0-1,-1 0 1,2-1-1,-1 1 1,1-1-1,0 0 1,5 6-1,-6-9 6,0-1-1,0 0 1,0 0 0,0-1-1,0 1 1,0-1-1,0 1 1,1-1-1,-1 0 1,0 0-1,1-1 1,-1 1 0,1-1-1,-1 1 1,1-1-1,-1 0 1,4-1-1,2 1 14,-1-1 0,1 0-1,-1 0 1,0-1 0,0 0 0,9-4-1,3-4 37,0 0 0,0-2 0,34-26 0,47-51 150,-74 64-166,-24 22-39,0 1 0,1-1 0,-1 0-1,1 1 1,0 0 0,7-3 0,-11 4-1,1 1 0,-1 0 0,1 0 0,-1 0 0,1 0 0,-1 0 0,1 0 0,-1 0 0,1-1 0,-1 1 0,1 1 0,-1-1 0,1 0 0,0 0 0,-1 0 0,1 0 0,-1 0 0,1 0 0,-1 1 0,1-1 0,-1 0 0,0 0 0,2 1 0,-2 0 0,1 0 0,-1 0 0,0 0 0,1-1-1,-1 1 1,0 0 0,1 0 0,-1 0 0,0 0 0,0 0 0,0 0 0,0 0 0,0 0 0,0 0 0,0 0 0,0 0 0,0 0 0,-1 1 0,-2 24 0,-2 9 0,-14 55 0,19-89 0,-1 0 0,1 0 0,-1 0 0,1 0 0,0 1 0,-1-1 0,1 0 0,0 0 0,0 1 0,0-1 0,0 0 0,0 1 0,0-1 0,1 0 0,-1 2 0,1-3 0,-1 1 0,0-1 0,1 0 0,-1 0 0,1 0 0,-1 1 0,0-1 0,1 0 0,-1 0 0,0 0 0,1 0 0,-1 0 0,1 0 0,-1 0 0,0 0 0,1 0 0,-1 0 0,1 0 0,-1 0 0,0 0 0,1 0 0,-1 0 0,0-1 0,1 1 0,-1 0 0,0 0 0,1 0 0,-1-1 0,0 1 0,1 0 0,5-4 0,0 0 0,-1-1 0,0 1 0,6-7 0,9-11 0,-8 8 0,1 0 0,1 0 0,0 2 0,0 0 0,19-12 0,-32 23 0,0 0 0,0 1 0,0-1 0,0 0 0,1 1 0,-1-1 0,0 1 0,0-1 0,0 1 0,0 0 0,1-1 0,-1 1 0,0 0 0,0 0 0,1 0 0,-1 0 0,0 0 0,0 0 0,1 0 0,-1 1 0,0-1 0,0 0 0,0 1 0,1-1 0,-1 0 0,2 2 0,-1 0 0,0 1 0,0 0 0,0-1 0,0 1 0,0 0 0,-1 0 0,0 0 0,2 5 0,-2-6 0,14 40 0,-13-34 0,0 1 0,1-1 0,0 0 0,1 0 0,0 0 0,0 0 0,0-1 0,10 12 0,-13-18 0,1 0 0,-1 0 0,1 0 0,-1 0 0,1-1 0,-1 1 0,1-1 0,0 1 0,-1-1 0,1 1 0,0-1 0,0 0 0,-1 0 0,1 0 0,0 0 0,-1 0 0,1 0 0,0-1 0,0 1 0,-1 0 0,1-1 0,0 1 0,-1-1 0,1 0 0,-1 0 0,1 1 0,1-3 0,5-1 0,-1 0 0,0-1 0,-1 0 0,8-7 0,9-12 0,-1 0 0,-1-1 0,-1-2 0,18-31 0,-40 63 0,1 1 0,-1 0 0,1 0 0,0 0 0,1 0 0,0 0 0,0 8 0,4 53 0,-2-46 0,4 34 0,-5-52 0,0 0 0,-1 1 0,1-1 0,1 0 0,-1 0 0,0 0 0,1 0 0,-1 0 0,1 0 0,0 0 0,0-1 0,4 5 0,-5-7 0,-1 1 0,1-1 0,0 1 0,0-1 0,0 1 0,0-1 0,0 0 0,0 0 0,0 1 0,0-1 0,0 0 0,0 0 0,1 0 0,-1 0 0,0 0 0,0 0 0,0-1 0,0 1 0,0 0 0,0 0 0,0-1 0,0 1 0,0-1 0,0 1 0,-1-1 0,1 1 0,0-1 0,0 0 0,1-1 0,27-25 0,-22 18 0,13-14 0,-1-1 0,-2 0 0,0-2 0,23-48 0,-18 32 0,-22 41 0,1 0 0,-1 0 0,1 0 0,-1 0 0,1 0 0,-1 0 0,1 0 0,-1 1 0,1-1 0,0 0 0,-1 0 0,1 1 0,0-1 0,0 0 0,0 1 0,0-1 0,-1 1 0,1-1 0,0 1 0,0 0 0,1-1 0,-1 1 0,0 0 0,0 1 0,-1-1 0,1 0 0,0 0 0,-1 1 0,1-1 0,-1 1 0,1-1 0,-1 1 0,1-1 0,0 1 0,-1-1 0,0 1 0,1-1 0,-1 1 0,1 0 0,-1-1 0,0 1 0,1-1 0,-1 2 0,4 7 0,-1 0 0,-1 1 0,3 11 0,-5-16 0,6 26 0,-2 0 0,-1 0 0,-2 1 0,-3 38 0,2-69 0,0 1 0,0-1 0,0 0 0,0 0 0,0 0 0,0 1 0,0-1 0,-1 0 0,1 0 0,-1 0 0,1 0 0,-1 0 0,1 0 0,-1 0 0,1 0 0,-1 0 0,0 0 0,0 0 0,1 0 0,-1 0 0,-2 1 0,2-2 0,0 1 0,0-1 0,0 0 0,0 0 0,0 0 0,1 0 0,-1 0 0,0-1 0,0 1 0,0 0 0,0 0 0,0 0 0,0-1 0,0 1 0,0-1 0,1 1 0,-1-1 0,0 1 0,0-1 0,-1 0 0,-4-4 0,0-1 0,1 1 0,0-1 0,0 0 0,-5-7 0,0 0 0,8 12 0,0-1 0,1 0 0,-1 0 0,0 0 0,1 0 0,0 0 0,-1 0 0,1 0 0,0 0 0,0-1 0,0 1 0,1 0 0,-1-1 0,1 1 0,-1 0 0,0-4 0,26 16 0,-7-5 0,0 0 0,0-1 0,1-1 0,-1 0 0,1-2 0,-1 0 0,1-1 0,0-1 0,0 0 0,-1-2 0,0 0 0,1-1 0,-1-1 0,0-1 0,23-10 0,-29 9 0,-1 0 0,0-1 0,0 0 0,-1 0 0,0-1 0,0-1 0,-1 1 0,-1-1 0,1-1 0,12-21 0,-6 6 0,-1-2 0,-1 0 0,14-46 0,33-170 0,-55 219 0,-1 2 0,0 1 0,0-45 0,-10 93 0,-2-1 0,-10 41 0,-27 117 0,37-141 0,2 0 0,-1 67 0,6-108 0,1 1 0,0-1 0,0 1 0,0-1 0,0 1 0,1-1 0,-1 1 0,0-1 0,0 1 0,1-1 0,-1 0 0,1 1 0,0-1 0,-1 1 0,1-1 0,0 0 0,0 0 0,0 1 0,-1-1 0,1 0 0,1 0 0,-1 0 0,0 0 0,0 0 0,0 0 0,0 0 0,1 0 0,-1-1 0,0 1 0,1-1 0,1 2 0,17 10 0,-13-5 0,0 1 0,-1-1 0,0 1 0,-1 0 0,0 1 0,0-1 0,0 1 0,4 14 0,9 15 0,-15-33 0,0 1 0,1 0 0,-1-1 0,1 0 0,1 0 0,-1 0 0,1 0 0,0-1 0,0 1 0,0-1 0,0-1 0,1 1 0,0-1 0,0 0 0,0 0 0,11 3 0,-10-4 0,0-1 0,0 0 0,0 0 0,1-1 0,-1 0 0,0 0 0,1-1 0,-1 0 0,0 0 0,0-1 0,0 0 0,0 0 0,0 0 0,13-8 0,-5 2 0,0-1 0,-1 0 0,0-1 0,-1-1 0,0 0 0,-1-1 0,0-1 0,-1 0 0,0 0 0,-1-1 0,0 0 0,8-18 0,-17 31 0,0-1 0,0 1 0,-1-1 0,1 0 0,0 1 0,-1-1 0,1 0 0,-1 0 0,1 1 0,-1-1 0,0 0 0,0 0 0,0 0 0,0 0 0,0 1 0,0-1 0,-1 0 0,1 0 0,0 0 0,-1 1 0,0-1 0,1 0 0,-1 0 0,0 1 0,0-1 0,0 1 0,-1-3 0,0 3 0,1 0 0,-1 0 0,1 0 0,-1 0 0,1 0 0,-1 0 0,0 1 0,1-1 0,-1 0 0,0 1 0,0-1 0,0 1 0,1 0 0,-1 0 0,0-1 0,0 1 0,0 0 0,0 1 0,0-1 0,1 0 0,-1 0 0,0 1 0,0-1 0,0 1 0,1 0 0,-4 1 0,-1 1 0,0 0 0,0 1 0,0-1 0,1 1 0,-1 1 0,1-1 0,0 1 0,1 0 0,-8 8 0,11-11 0,0 0 0,-1-1 0,1 1 0,0 0 0,0 0 0,0 0 0,0 0 0,0 1 0,1-1 0,-1 0 0,0 0 0,1 0 0,0 1 0,0-1 0,0 0 0,0 1 0,0-1 0,0 0 0,0 0 0,1 1 0,-1-1 0,1 0 0,-1 0 0,1 0 0,0 0 0,0 0 0,0 0 0,0 0 0,0 0 0,1 0 0,-1 0 0,2 2 0,1-1 0,0 0 0,0 0 0,1 0 0,-1 0 0,1-1 0,-1 1 0,1-1 0,0-1 0,0 1 0,0 0 0,0-1 0,5 1 0,3 0 0,1-1 0,0 0 0,18-1 0,2-4 0,-1-1 0,1-2 0,38-14 0,-26 9 0,-33 8 0,5 0 0,-18 5 0,-1 0 0,1 0 0,-1-1 0,1 1 0,-1 0 0,0 0 0,1 0 0,-1 0 0,0-1 0,0 1 0,1 0 0,-1-1 0,0 1 0,0-1 0,0 1 0,0-1 0,0 1 0,-1 0 0,-15 11 0,-24 25 0,35-32 0,1 1 0,0 0 0,0 0 0,0 0 0,1 1 0,0-1 0,-5 12 0,8-16 0,0 0 0,0 0 0,1 0 0,-1 0 0,1 0 0,-1 0 0,1 0 0,0 0 0,0 0 0,-1 0 0,2 0 0,-1 0 0,0 0 0,0 0 0,1 0 0,-1 0 0,1 0 0,-1 0 0,1-1 0,2 5 0,-2-5 0,0 1 0,1-1 0,0 0 0,-1 0 0,1 1 0,0-1 0,-1 0 0,1 0 0,0-1 0,0 1 0,0 0 0,0-1 0,0 1 0,0-1 0,0 1 0,4-1 0,3 0 0,1 0 0,-1-1 0,0 0 0,1 0 0,-1-1 0,0 0 0,12-5 0,-10 2 0,0 0 0,-1 0 0,0-2 0,0 1 0,-1-1 0,1 0 0,-1-1 0,-1 0 0,0-1 0,0 0 0,-1 0 0,0 0 0,0-1 0,-1 0 0,6-13 0,5-15 0,-2 0 0,19-80 0,-26 85 0,8-31 0,-4-1 0,-2-1 0,2-124 0,-12 183 0,0 4 0,0 0 0,1 0 0,-1 0 0,-1 0 0,1 1 0,0-1 0,-1 0 0,1 0 0,-1 0 0,0 1 0,0-1 0,-2-4 0,2 7 0,1-1 0,-1 1 0,1 0 0,-1 0 0,1 0 0,-1 0 0,0 0 0,1 0 0,-1 0 0,1 0 0,-1 0 0,1 0 0,-1 0 0,0 1 0,1-1 0,-1 0 0,1 0 0,-1 0 0,1 1 0,-1-1 0,1 0 0,-1 1 0,1-1 0,0 0 0,-1 1 0,1-1 0,-1 1 0,1-1 0,0 1 0,-1-1 0,1 0 0,0 1 0,0 0 0,-1-1 0,1 1 0,0 0 0,-13 22 0,3 0 0,2 0 0,1 1 0,1 0 0,-5 36 0,-3 106 0,8-65 0,-19 232 0,22-297-3963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4:59.6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324 203 11152,'0'0'8431,"-13"-2"-7936,8 1-435,-3-1 18,0 0-1,-1 1 0,1 0 1,0 0-1,0 1 1,0 0-1,-1 0 1,1 1-1,0 0 1,-12 4-1,5 1 93,1 0 0,0 1-1,1 0 1,-1 1 0,2 1 0,-1 0 0,1 1-1,0 0 1,1 1 0,1 0 0,-1 1 0,2 0-1,-11 17 1,17-24-67,0 0-1,0 0 0,1 0 0,-1 1 0,1-1 1,0 1-1,1-1 0,0 1 0,0 0 1,0-1-1,0 1 0,1 0 0,0 0 1,1 11-1,0-13-22,0 0 0,0 0-1,0 0 1,1 0 0,-1 0 0,1 0 0,0 0 0,0 0 0,1-1-1,-1 1 1,1-1 0,0 0 0,-1 0 0,1 0 0,1 0 0,-1 0-1,0 0 1,1-1 0,-1 0 0,8 4 0,-3-2 61,1-1-1,-1 0 1,1 0 0,0 0 0,0-1-1,0-1 1,0 1 0,0-2-1,0 1 1,0-1 0,0 0 0,14-3-1,-12 0 42,0 0-1,0 0 1,0-1-1,0-1 1,-1 0-1,0 0 0,0-1 1,-1-1-1,14-10 1,-16 11-55,-1 0 1,0-1-1,0 1 0,0-1 1,-1 0-1,0 0 1,-1-1-1,1 1 1,-1-1-1,5-15 0,-7 16-51,0 1 0,-1-1-1,0 1 1,0-1 0,0 0 0,0 1-1,-1-1 1,-1 0 0,1 1-1,-1-1 1,0 0 0,0 1 0,-1-1-1,-3-9 1,2 10-76,-1 0 0,1 0 0,-1 1 0,0-1 0,0 1 0,-1 0 0,1 0 0,-1 0 0,0 1 0,-1 0 0,1 0 0,-12-7 0,15 11 0,-16-12 0,18 12 0,-1 0 0,1 0 0,0-1 0,-1 1 0,1 0 0,0 0 0,-1 0 0,1 0 0,0 0 0,0 0 0,-1-1 0,1 1 0,0 0 0,0 0 0,-1-1 0,1 1 0,0 0 0,0 0 0,0-1 0,-1 1 0,1 0 0,0 0 0,0-1 0,0 1 0,0 0 0,0-1 0,0 1 0,0 0 0,0-1 0,0 1 0,-1 0 0,1 0 0,0-1 0,1 1 0,-1 0 0,0-1 0,90-52 0,-62 35 0,1 1 0,43-18 0,55-8 0,-110 39 0,0 0 0,1 1 0,-1 0 0,1 2 0,27 1 0,-41 0 0,0 1 0,0-1 0,0 1 0,0 0 0,0 1 0,0-1 0,0 1 0,0 0 0,-1 0 0,1 0 0,-1 0 0,1 1 0,-1-1 0,0 1 0,0 0 0,0 0 0,0 0 0,0 0 0,-1 0 0,1 1 0,-1-1 0,0 1 0,0 0 0,-1 0 0,1 0 0,-1-1 0,1 1 0,0 8 0,1 1 0,-1 0 0,-1 0 0,0 0 0,-1 0 0,0 0 0,-1 1 0,-5 24 0,-2-4 0,-14 40 0,64-113 0,62-57 0,-67 57 0,-31 32 0,0 0 0,0 0 0,1 0 0,0 1 0,13-9 0,-19 14 0,0 1 0,-1 0 0,1-1 0,0 1 0,0 0 0,0 0 0,-1 0 0,1-1 0,0 1 0,0 0 0,0 0 0,0 0 0,-1 0 0,1 1 0,0-1 0,0 0 0,0 0 0,-1 0 0,1 1 0,0-1 0,0 0 0,0 1 0,-1-1 0,1 1 0,0-1 0,-1 1 0,1-1 0,0 1 0,-1-1 0,2 2 0,15 23 0,-15-21 0,70 138 0,-66-128 0,1-1 0,0 1 0,1-2 0,1 1 0,0-1 0,0 0 0,1-1 0,1 0 0,-1-1 0,15 10 0,-20-16 0,1 0 0,0 0 0,0-1 0,1 1 0,-1-1 0,1-1 0,-1 1 0,1-1 0,0-1 0,0 1 0,0-1 0,0 0 0,0 0 0,0-1 0,0 0 0,0-1 0,0 1 0,0-1 0,0-1 0,0 1 0,0-1 0,0 0 0,7-4 0,-8 4 0,-1-1 0,1 0 0,-1 0 0,0 0 0,0-1 0,0 0 0,0 0 0,-1 0 0,0 0 0,0-1 0,0 0 0,0 0 0,-1 0 0,1 0 0,-1 0 0,-1-1 0,1 1 0,-1-1 0,0 0 0,0 1 0,-1-1 0,1 0 0,-1 0 0,-1 0 0,1 0 0,-1-1 0,0-6 0,-3-36 850,1 24-5635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31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14368,'0'0'1880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33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99 5824,'0'0'3598,"2"-9"-2980,0-2-401,-1 6-68,0-1 0,0 1 0,0-1-1,1 1 1,0 0 0,0-1 0,0 1-1,1 0 1,3-5 0,2-4 1907,-4 7 726,0 27-1235,-3 11-956,-1 0-1,-5 40 1,0-12 25,-33 256 2668,32-273-1706,-1 64 0,7-105-1359,7-4 758,-7 2-945,1-1 0,0 0 0,0 0 0,0 1 0,0-1 1,0 0-1,1 1 0,-1 0 0,0-1 0,1 1 0,-1 0 0,1-1 1,2 0-1,4-5 51,28-29 208,-22 21-152,0 1 0,0 0 1,2 1-1,-1 1 0,2 0 0,33-18 0,-39 25-67,0 0 0,0 1 0,1 0 0,-1 1 0,1 0-1,-1 1 1,17-1 0,-26 3-58,1 0-1,0 1 1,0 0-1,0-1 1,-1 1-1,1 0 1,0 0-1,-1 1 1,1-1 0,-1 0-1,1 1 1,-1 0-1,0-1 1,1 1-1,-1 0 1,0 0-1,0 0 1,0 0 0,-1 1-1,1-1 1,-1 1-1,1-1 1,-1 1-1,0-1 1,1 1-1,-1 3 1,1-2 11,0 0 0,-1 1-1,0-1 1,0 1 0,0 0 0,-1-1 0,1 1-1,-1 0 1,0-1 0,-1 1 0,1 0 0,-1-1-1,0 1 1,0 0 0,-3 6 0,1-5 19,-1 0-1,0 1 1,0-2 0,0 1 0,-1 0 0,0-1 0,0 0 0,0 0 0,-1 0-1,0-1 1,1 0 0,-2 0 0,1 0 0,0-1 0,-1 0 0,0 0 0,1-1-1,-1 0 1,0 0 0,0 0 0,0-1 0,-1 0 0,1 0 0,0-1 0,0 0-1,-1 0 1,1-1 0,0 0 0,0 0 0,0-1 0,-9-3 0,15 5-41,0-1 1,-1 0 0,1 1 0,0-1-1,0 0 1,0 0 0,0 0-1,0 0 1,0 0 0,0 0 0,0 0-1,0 0 1,0-1 0,1 1-1,-2-2 1,2 2-3,-1-1-1,0 1 1,0 0-1,0 0 1,1 0-1,-1-1 1,0 1-1,-1 0 1,1 0-1,0 0 1,-2-1-1,1-1 0,7 0 0,8 1 0,33 3 0,90-5 0,-120 3 0,-1-2 0,0 0 0,0-1 0,0 0 0,0-1 0,25-12 0,18-13 0,-13 7 0,70-46 0,-80 45 0,-35 24 0,0-1 0,1 1 0,-1-1 0,0 1 0,1 0 0,-1 0 0,1-1 0,-1 1 0,1 0 0,-1-1 0,1 1 0,-1 0 0,1 0 0,-1 0 0,1 0 0,-1 0 0,1-1 0,-1 1 0,1 0 0,-1 0 0,1 0 0,-1 0 0,1 1 0,-1-1 0,1 0 0,-1 0 0,1 0 0,-1 0 0,1 0 0,-1 1 0,1-1 0,-1 0 0,1 0 0,-1 1 0,1-1 0,-1 0 0,0 1 0,1 0 0,0-1 0,0 1 0,-1 0 0,1 0 0,0 0 0,-1 0 0,1 0 0,-1 0 0,1 0 0,-1 0 0,1 0 0,-1 0 0,0 0 0,0 0 0,1 0 0,-1 1 0,0 0 0,-3 58 0,6 88 0,-3-142 0,0-3 0,0 0 0,0 0 0,1 0 0,-1 0 0,1-1 0,-1 1 0,1 0 0,0 0 0,2 3 0,-2-5 0,-1-1 0,1 1 0,0 0 0,0-1 0,0 0 0,0 1 0,0-1 0,0 1 0,0-1 0,0 0 0,0 0 0,0 1 0,0-1 0,0 0 0,0 0 0,0 0 0,0 0 0,0 0 0,0 0 0,0-1 0,0 1 0,0 0 0,0 0 0,0-1 0,0 1 0,0-1 0,-1 1 0,1-1 0,0 1 0,1-2 0,9-3 0,-1 0 0,0-1 0,-1-1 0,1 1 0,-1-2 0,0 1 0,15-18 0,0-5 0,23-34 0,-22 28 0,-16 22 0,-7 11 0,0-1 0,0 1 0,0 0 0,0 0 0,1 0 0,-1 1 0,1-1 0,0 1 0,0-1 0,4-2 0,-1 2 0,0 0 0,-5 15 0,-9 29 0,-1 0 0,-3-1 0,-1 0 0,-1-1 0,-3 0 0,-1-1 0,-34 53 0,46-80 0,-1-1 0,0 1 0,0-1 0,-1 0 0,-1-1 0,0 0 0,0 0 0,0-1 0,-1 0 0,-15 9 0,12-9 0,10-6 0,0 0 0,0 0 0,0-1 0,0 1 0,0-1 0,0 1 0,0-1 0,-1 0 0,1 0 0,0 0 0,-5 0 0,8-2 0,0 1 0,-1 0 0,1 0 0,0-1 0,0 1 0,0 0 0,-1-1 0,1 1 0,0 0 0,0-1 0,0 1 0,0 0 0,0-1 0,-1 1 0,1 0 0,0-1 0,0 1 0,0-1 0,0 1 0,0 0 0,0-1 0,0 1 0,0 0 0,1-1 0,-1 1 0,0-1 0,0 1 0,0 0 0,0-1 0,0 1 0,1 0 0,-1-1 0,0 1 0,0 0 0,0 0 0,1-1 0,-1 1 0,0-1 0,12-17 0,-11 16 0,12-18 0,1 1 0,22-23 0,-28 34 0,1 0 0,-1 1 0,2 0 0,-1 0 0,1 1 0,0 0 0,12-4 0,0 0 0,17-8 0,0 2 0,1 1 0,71-15 0,-107 29 0,0 1 0,1-1 0,-1 1 0,0 0 0,0 0 0,0 0 0,0 0 0,7 2 0,-10-1 0,1-1 0,-1 1 0,0 0 0,0-1 0,0 1 0,0 0 0,0 0 0,0 0 0,0-1 0,0 1 0,-1 0 0,1 0 0,0 0 0,0 1 0,-1-1 0,1 0 0,-1 0 0,1 0 0,-1 0 0,1 1 0,-1-1 0,0 0 0,1 0 0,-1 1 0,0-1 0,0 0 0,0 0 0,0 1 0,0-1 0,0 0 0,-1 2 0,-10 41 854,3-23-5661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3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203 610 6328,'0'0'9049,"7"-11"-8616,18-30 14,-24 40-370,0-1 1,0 1 0,0-1-1,-1 1 1,1-1 0,-1 0-1,1 1 1,-1-1-1,1 0 1,-1 1 0,0-1-1,0 0 1,0 0-1,0-2 1,0 3-28,0 0 0,-1 0 1,1 0-1,-1 0 0,1 0 0,-1 1 1,1-1-1,-1 0 0,1 0 0,-1 0 0,1 1 1,-1-1-1,0 0 0,0 1 0,1-1 1,-1 1-1,0-1 0,-1 0 0,-2 0 55,1-1-1,-1 1 0,0 0 0,1 0 1,-1 1-1,0-1 0,0 1 1,-4 0-1,-4 0 52,1 1-1,0 1 1,-1 0 0,1 0-1,0 1 1,0 1 0,0 0-1,1 0 1,-1 1 0,1 0-1,-14 10 1,21-13-88,-1 0-1,1 1 1,0-1-1,0 1 1,0 0-1,0 0 0,0 0 1,0 0-1,1 0 1,0 1-1,0-1 1,0 1-1,0 0 1,0-1-1,1 1 1,-1 0-1,1 0 1,0 0-1,0 0 1,1 0-1,-1 0 1,1 0-1,0 1 1,0-1-1,0 0 1,1 0-1,0 0 1,-1 0-1,1 0 1,0 0-1,3 5 1,0 0 0,0-1-1,0 1 1,1-1-1,0-1 1,1 1-1,0-1 1,0 0 0,0 0-1,1 0 1,0-1-1,0 0 1,15 9 0,-12-10-9,-1 0 0,1 0 1,0-1-1,0 0 0,0-1 1,0 0-1,12 2 1,-16-5-24,0 1 1,0-1-1,0 0 1,0-1-1,-1 1 0,1-1 1,0 0-1,0-1 1,-1 1-1,1-1 1,-1 0-1,0 0 1,1-1-1,-1 0 1,7-4-1,0-3 30,-1 0-1,0 0 0,-1-1 0,0 0 1,17-25-1,-11 11 60,-1 0 0,13-31 0,-17 27-32,-1-1 0,-1 1 0,-1-2 0,-2 1 0,-1-1 0,-2 0 0,-1 0 0,-1 0 0,-4-36 1,1 29-8,2 14 11,-1 0 1,-1-1-1,-2 1 0,-10-39 1,12 55-28,-6-16 62,8 24-127,0 0-1,0 0 0,0-1 1,0 1-1,0 0 1,0-1-1,0 1 1,0 0-1,0 0 1,0-1-1,0 1 1,0 0-1,0 0 1,0-1-1,0 1 1,0 0-1,-1 0 0,1-1 1,0 1-1,0 0 1,0 0-1,0 0 1,-1 0-1,1-1 1,0 1-1,0 0 1,-1 0-1,1 0 1,0 0-1,0 0 1,-1-1-1,1 1 1,0 0-1,0 0 0,-1 0 1,1 0-1,0 0 1,0 0-1,-1 0 1,1 0-1,0 0 1,0 0-1,-1 0 1,1 0-1,0 0 1,-1 0-1,1 0 1,0 0-1,0 1 0,-1-1 1,1 0-1,0 0 1,0 0-1,-1 0 1,-7 13 8,0-1 0,0 1 0,1 1 0,1-1 1,0 1-1,1 0 0,1 1 0,0-1 0,-3 23 0,0 19-19,1 64 0,5-98 3,1 8-9,1-1-1,2 0 1,1 1 0,1-1 0,9 28-1,-6-24 13,-3-10 13,2 0-1,8 22 1,-11-38 4,-1 0-1,1 0 1,0-1-1,0 1 1,0-1 0,1 0-1,0 0 1,1 0-1,-1-1 1,9 6-1,-11-9-1,0 0 0,0 0-1,0-1 1,1 0-1,-1 1 1,1-1-1,-1 0 1,0-1 0,1 1-1,-1-1 1,1 0-1,0 1 1,-1-1-1,1-1 1,-1 1-1,1-1 1,-1 1 0,1-1-1,-1 0 1,0 0-1,1 0 1,-1-1-1,0 1 1,0-1-1,4-2 1,4-3 35,0-1 0,0 0-1,-1 0 1,0-1 0,12-14 0,106-129 723,-124 148-714,-1 0 0,0 0-1,0 0 1,-1 0 0,1 0 0,-1-1 0,0 1-1,0-1 1,-1 0 0,3-7 0,4 34 190,-3 11-181,-2-7 12,12 45 0,-12-63-67,-1-1 0,1 0-1,0 0 1,1 0 0,-1 0 0,2 0 0,-1 0 0,1-1 0,0 0 0,8 8-1,-11-12 1,0 0-1,1-1 0,-1 1 0,0-1 1,1 0-1,-1 1 0,1-1 1,-1 0-1,1-1 0,0 1 0,-1 0 1,1-1-1,0 1 0,0-1 1,-1 0-1,1 0 0,0 0 0,0 0 1,0-1-1,-1 1 0,1-1 1,0 0-1,-1 1 0,1-1 0,3-2 1,1-1 50,0 1-1,0-2 1,0 1 0,0-1 0,-1 0 0,0 0 0,9-10 0,3-5 41,-1-1 0,-2-1 0,0-1 0,20-38 0,-17 20 43,-1-1-1,11-44 1,48-205-147,-62 235 0,-12 47 0,-3 11 0,-4 19 0,-66 320 0,42-230 0,-46 110 0,13-63 0,58-146 0,-96 234 0,100-246 0,0 1 0,0 0 0,0 0 0,-1 0 0,1 0 0,0 0 0,-1-1 0,1 1 0,0 0 0,-1 0 0,1-1 0,-1 1 0,0 0 0,1-1 0,-1 1 0,1 0 0,-1-1 0,0 1 0,1-1 0,-2 1 0,8-13 0,11-8 0,24-33 0,-12 14 0,221-285 0,-179 220 0,94-184 0,-137 236 0,62-133 0,-69 140 0,-14 33 0,4-12 0,-12 23 0,-4 6 0,-4 10 0,-5 15 0,-38 87 0,-206 493 0,116-337 0,103-215 0,33-53 0,13-13 0,3-1 0,-1-1 0,0 1 0,-1-1 0,11-16 0,13-16 0,-4 14 0,0 2 0,2 1 0,40-27 0,35-27 0,-66 45 0,84-54 0,-109 79 0,-1-1 0,16-14 0,5-4 0,-24 21 0,-7 5 0,1-1 0,-1 1 0,0 0 0,-1-1 0,1 0 0,3-4 0,3-2 0,-8 15 0,-11 26 0,8-26 0,-9 29 0,1 0 0,1 1 0,3 0 0,-5 56 0,10-81 0,0 19 0,1-29 0,0 1 0,0-1 0,0 0 0,0 0 0,0 1 0,1-1 0,-1 0 0,0 0 0,1 0 0,-1 1 0,1-1 0,-1 0 0,1 0 0,0 0 0,-1 0 0,1 0 0,0 0 0,1 1 0,-1-2 0,0 1 0,1-1 0,-1 0 0,0 0 0,0 0 0,1 0 0,-1 0 0,0 0 0,0-1 0,0 1 0,1 0 0,-1 0 0,0-1 0,0 1 0,0-1 0,2 0 0,19-11 0,-3-1 0,-1-1 0,-1-1 0,29-30 0,43-60 0,-84 99 0,12-20 0,-14 21 0,0 0 0,0 0 0,1 0 0,0 0 0,0 0 0,0 1 0,0-1 0,1 1 0,-1 0 0,1 1 0,0-1 0,6-2 0,-11 6 0,1 0 0,-1 0 0,1 1 0,-1-1 0,0 0 0,1 0 0,-1 1 0,0-1 0,1 0 0,-1 1 0,0-1 0,1 0 0,-1 1 0,0-1 0,1 0 0,-1 1 0,0-1 0,0 1 0,0-1 0,1 1 0,-1-1 0,0 0 0,0 1 0,0-1 0,0 2 0,5 14 0,-5-14 0,4 14 0,1-1 0,1 1 0,0-1 0,1 0 0,1-1 0,0 0 0,14 19 0,-21-32 0,1 1 0,-1-1 0,1 0 0,-1 1 0,1-1 0,-1 0 0,1 0 0,0 0 0,0 0 0,-1 0 0,1-1 0,0 1 0,0-1 0,0 1 0,0-1 0,0 1 0,0-1 0,0 0 0,0 0 0,0 0 0,0 0 0,0 0 0,0-1 0,0 1 0,0 0 0,0-1 0,-1 0 0,1 1 0,0-1 0,0 0 0,0 0 0,-1 0 0,4-2 0,5-4 0,-1 0 0,0 0 0,0-1 0,9-11 0,-16 17 0,15-18 0,-1 0 0,14-24 0,-14 21 0,29-35 0,-41 54 0,5-5 0,-1 0 0,1-1 0,-2 0 0,1 0 0,-1-1 0,-1 0 0,8-17 0,-14 29 0,0-1 0,0 0 0,0 1 0,0-1 0,0 0 0,0 1 0,1-1 0,-1 0 0,0 1 0,0-1 0,0 0 0,1 0 0,-1 1 0,0-1 0,0 0 0,0 0 0,1 0 0,-1 1 0,0-1 0,1 0 0,-1 0 0,0 0 0,0 0 0,1 1 0,-1-1 0,0 0 0,1 0 0,-1 0 0,0 0 0,1 0 0,-1 0 0,0 0 0,1 0 0,-1 0 0,0 0 0,1 0 0,-1 0 0,0 0 0,1 0 0,-1 0 0,0-1 0,1 1 0,-1 0 0,0 0 0,0 0 0,1 0 0,-1 0 0,0-1 0,1 1 0,-1 0 0,0 0 0,0-1 0,0 1 0,1 0 0,-1 0 0,0-1 0,0 1 0,0 0 0,0-1 0,1 1 0,-1 0 0,0-1 0,0 1 0,0 0 0,0-1 0,0 1 0,0 0 0,0-1 0,0 1 0,12 25 0,-5-6 0,-2 1 0,1 1 0,-2-1 0,-1 1 0,2 30 0,-5-40 0,0 1 0,-1 0 0,0-1 0,0 1 0,-1-1 0,-1 1 0,0-1 0,-1 0 0,0 0 0,0 0 0,-9 15 0,11-24 0,0 1 0,0 0 0,0 0 0,0-1 0,0 0 0,-1 1 0,1-1 0,-1 0 0,1 0 0,-1 0 0,0 0 0,0-1 0,0 1 0,0-1 0,0 1 0,0-1 0,-6 1 0,5-2 0,0 1 0,-1-1 0,1 0 0,0-1 0,0 1 0,0-1 0,0 0 0,0 0 0,0 0 0,0 0 0,0-1 0,-6-2 0,2-1 0,0 0 0,0-1 0,0 0 0,1 0 0,0 0 0,0-1 0,0 0 0,1 0 0,0-1 0,1 0 0,-7-11 0,12 19 0,-1-1 0,1 0 0,-1 0 0,1 0 0,-1 0 0,1 0 0,0 0 0,0 0 0,-1 0 0,1 0 0,0 0 0,0 0 0,0 0 0,0 0 0,0-1 0,0 2 0,1-1 0,-1 1 0,0 0 0,0-1 0,1 1 0,-1 0 0,0 0 0,0-1 0,1 1 0,-1 0 0,0 0 0,1 0 0,-1-1 0,0 1 0,1 0 0,-1 0 0,0 0 0,1 0 0,-1 0 0,0 0 0,1 0 0,-1 0 0,0 0 0,1 0 0,-1 0 0,0 0 0,1 0 0,33 10 0,-28-7 0,1-1 0,146 52 0,-145-53 0,1 1 0,-1-2 0,1 1 0,0-1 0,-1 0 0,1-1 0,0 0 0,-1 0 0,1-1 0,-1 0 0,0-1 0,0 0 0,1 0 0,-2 0 0,1-1 0,0-1 0,7-5 0,4-2 0,-2-2 0,1 0 0,-2-2 0,0 1 0,19-25 0,-6-3 0,-26 39 0,-1 0 0,0 0 0,0 0 0,-1 0 0,0 0 0,1 0 0,-1 0 0,0-1 0,0-5 0,2 1 0,-1 6 0,-3 6 0,-1 3 0,1 1 0,0 0 0,0 0 0,1 0 0,0 0 0,0 9 0,1 2 0,-2 15 0,0-14 0,1 0 0,0-1 0,1 1 0,2 0 0,5 26 0,-7-43 0,-1 0 0,1 0 0,0 0 0,0 0 0,0 0 0,0 0 0,0 0 0,1 0 0,-1-1 0,1 1 0,-1 0 0,1-1 0,-1 1 0,1-1 0,0 1 0,0-1 0,0 0 0,-1 0 0,5 2 0,-3-2 0,0-1 0,1 1 0,-1-1 0,0 1 0,1-1 0,-1 0 0,0 0 0,0-1 0,1 1 0,-1-1 0,0 0 0,4-1 0,3-1 0,-1-1 0,1-1 0,0 0 0,-1 0 0,0 0 0,-1-2 0,11-7 0,90-89 0,-106 100 0,-15 59 0,9-37 0,-2 22 0,4-39 0,1 0 0,0 1 0,1-1 0,-1 0 0,0 0 0,1 1 0,-1-1 0,1 0 0,-1 0 0,1 1 0,0-1 0,0 0 0,0 0 0,2 2 0,-1-2 0,-1-1 0,1 0 0,-1 0 0,1 0 0,-1 0 0,1 0 0,0 0 0,0 0 0,0 0 0,-1-1 0,1 1 0,0-1 0,0 1 0,0-1 0,0 0 0,0 0 0,0 0 0,0 0 0,3 0 0,-1 0 0,0-1 0,1 0 0,-1 0 0,0 0 0,0 0 0,-1-1 0,8-3 0,-8 4 0,0-1 0,0 0 0,0 0 0,0 0 0,0 0 0,-1 0 0,1-1 0,-1 1 0,1-1 0,-1 0 0,0 0 0,0 0 0,0 0 0,-1 0 0,1 0 0,-1 0 0,1-1 0,-1 1 0,0 0 0,0-1 0,-1 1 0,1-1 0,-1 1 0,0-1 0,0-5 0,0 3 0,-1 0 0,0 0 0,-1 0 0,1 0 0,-1 0 0,0 0 0,-1 1 0,0-1 0,-3-6 0,0 3 0,1 1 0,-1-1 0,-1 1 0,-12-12 0,18 18 0,-1 1 0,0 0 0,0 0 0,0 0 0,0 0 0,0 0 0,0 0 0,0 0 0,0 1 0,-3-1 0,3 1 0,0-1 0,0 1 0,0-1 0,0 1 0,0-1 0,0 0 0,0 0 0,0 0 0,1 0 0,-1 0 0,0 0 0,1-1 0,-1 1 0,0 0 0,1-1 0,0 1 0,-2-3 0,3 3 0,0 1 0,0 0 0,0 0 0,0 0 0,0 0 0,0 0 0,0 0 0,0-1 0,0 1 0,0 0 0,0 0 0,0 0 0,0 0 0,0 0 0,0 0 0,0 0 0,0-1 0,0 1 0,0 0 0,1 0 0,-1 0 0,0 0 0,0 0 0,0 0 0,0 0 0,0 0 0,0 0 0,1 0 0,-1 0 0,0 0 0,0-1 0,0 1 0,0 0 0,0 0 0,0 0 0,1 0 0,-1 0 0,0 0 0,0 0 0,0 0 0,0 0 0,0 1 0,0-1 0,1 0 0,-1 0 0,1 0 0,203-40 0,-200 39 0,0 1 0,0 0 0,0 0 0,0 0 0,0 0 0,0 1 0,0-1 0,-1 1 0,1 0 0,0 0 0,0 1 0,0-1 0,-1 1 0,1 0 0,-1 0 0,1 0 0,-1 0 0,0 0 0,0 1 0,0-1 0,0 1 0,0 0 0,-1 0 0,1 0 0,2 5 0,-1-2 0,-1 0 0,1 0 0,-2 0 0,1 0 0,0 0 0,-1 1 0,0-1 0,-1 1 0,0-1 0,0 1 0,0-1 0,0 11 0,-2-6 0,0 1 0,0-1 0,-1 0 0,-1 0 0,0 0 0,-6 16 0,8-19 0,8-11 0,13-16 0,-17 16 0,118-115 0,-121 117 0,1 0 0,0 1 0,0-1 0,0 1 0,0-1 0,0 0 0,0 1 0,0-1 0,0 1 0,0 0 0,0-1 0,0 1 0,0 0 0,0 0 0,1 0 0,-1 0 0,0 0 0,0 0 0,0 0 0,0 0 0,0 0 0,0 0 0,2 1 0,0 0 0,1 0 0,-1 1 0,0-1 0,1 1 0,-1 0 0,0 0 0,3 3 0,4 3 0,-1 1 0,0 0 0,11 15 0,-11-13 0,19 29 0,-26-38 0,0 1 0,-1-1 0,0 1 0,1 0 0,-1-1 0,0 1 0,0 0 0,-1 0 0,1 0 0,0 0 0,-1 0 0,0 5 0,-2-2 0,0 0 0,0 0 0,-1-1 0,0 1 0,0-1 0,0 1 0,-1-1 0,1 0 0,-7 5 0,6-5 0,-5 5 215,0-1 0,0 0 0,-12 9 1,-10 3-5061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3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17791,'0'0'2536,"76"-30"-2400,-64 32-136,-6 2 0,-4-2-160,-4 4 8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3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12360,'0'0'320,"6"-64"120,-4 28 0,4 7 208,0 7 8,0 8-112,0 4 16,0 8-81,4-2 9,4 2-120,10 8 0,15 8-112,7 8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1:4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11448,'0'0'12565,"10"-11"-11987,6-7-163,-1 0 0,0-1-1,13-22 1,-26 36-209,-1 5-112,-1 0-1,1-1 1,-1 1-1,0-1 1,1 1-1,-1-1 0,1 1 1,-1-1-1,0 1 1,0-1-1,1 1 1,-1-1-1,0 1 1,0-1-1,1 0 1,-1 1-1,0-1 1,0 1-1,0-1 1,0 0-1,0 1 0,0-1 1,0 1-1,0-1 1,0 0-1,0 1 1,-1-1-1,1 1 1,0-1-1,0 0 1,-1 0-1,-22 31 780,7-10-4675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2:36.1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1107 4912,'0'0'16470,"-2"-14"-15994,-20-238 2315,23 178-1918,1 32 69,-6-63 1,-2-119 2082,7 153-2306,-1-189 889,-2 259-1608,-2 6 0,-3 11 0,1 2 0,0 0 0,-12 24 0,-9 22 0,20-43 0,-2 0 0,-13 23 0,-10 20 0,-6 23 0,31-78 0,2-10 0,5 0 0,0-1 0,-1 1 0,1 0 0,0 0 0,0 0 0,0 0 0,0-1 0,0 1 0,0 0 0,0 0 0,0 0 0,0 0 0,0-1 0,1-1 0,23-96 0,-4 10 0,-10 57 0,0 1 0,2-1 0,26-47 0,-25 54 0,8-14 0,-19 37 0,-1 0 0,1 0 0,0 0 0,0 0 0,0 0 0,0 0 0,0 0 0,0 0 0,1 1 0,-1-1 0,1 1 0,3-2 0,-5 3 0,0 0 0,0 0 0,0-1 0,0 1 0,0 0 0,0 1 0,0-1 0,0 0 0,0 0 0,0 0 0,-1 0 0,1 1 0,0-1 0,0 0 0,0 1 0,0-1 0,-1 1 0,1-1 0,0 1 0,0-1 0,-1 1 0,1 0 0,0-1 0,-1 1 0,1 0 0,-1-1 0,2 2 0,13 24 0,-13-21 0,26 58 0,26 87 0,-43-116 0,-1 5 0,-11-37 0,1 0 0,-1 0 0,1-1 0,-1 1 0,1 0 0,-1-1 0,0 1 0,0 0 0,0-1 0,0 1 0,0-1 0,0 0 0,0 1 0,0-1 0,-1 0 0,1 0 0,-1 1 0,1-1 0,-1 0 0,1 0 0,-1-1 0,-1 2 0,-39 14 0,-27 0 0,61-14 0,0-1 0,1-1 0,-1 1 0,0-1 0,0-1 0,0 0 0,-8-1 0,16 2 30,-1 0 1,1 0-1,0 0 0,-1 0 1,1 0-1,-1 0 0,1-1 1,-1 1-1,1 0 1,0 0-1,-1 0 0,1 0 1,-1-1-1,1 1 0,0 0 1,-1-1-1,1 1 0,0 0 1,-1 0-1,1-1 0,0 1 1,-1-1-1,1 1 0,0 0 1,0-1-1,0 1 0,-1-1 1,4-6-4816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2:38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1 3312,'0'0'23089,"-2"12"-22801,-2 23-19,1-1 0,3 51 0,53 401 2337,-36-390-1058,-14-89-1273,-3-7-252,1 1 0,-1-1 0,0 1 0,1-1 1,-1 0-1,0 1 0,0-1 0,0 1 0,1-1 0,-1 1 1,0-1-1,0 1 0,0-1 0,0 1 0,0-1 1,0 1-1,0-1 0,0 1 0,0-1 0,0 1 0,0-1 1,0 1-1,0-1 0,0 1 0,0-1 0,0 1 0,-1-1 1,1 1-1,0-1 0,0 1 0,-1-1 0,1 0 0,0 1 1,-1-1-1,1 1 0,-10 21-23,10-21 0,-1 0 0,0 0 0,1 1 0,-1-1 0,0 0 0,1 1 0,0-1 0,-1 1 0,1-1 0,0 0 0,0 1 0,-1-1 0,1 1 0,0-1 0,1 3 0,-1-4 0,-1 2 0,1-2 0,-1 0 0,1 0 0,-1 0 0,1 0 0,-1 0 0,1 0 0,-1 0 0,0 0 0,1 0 0,-1 0 0,1 0 0,-1 0 0,1 0 0,-1 0 0,1-1 0,-1 1 0,1 0 0,0 0 0,-1 0 0,1-1 0,-1 1 0,1 0 0,-1-1 0,1 1 0,0 0 0,-1-1 0,1 1 0,0-1 0,-1 1 0,1-1 0,0 1 0,-9-16 0,8 14 0,-110-180 0,80 122 0,30 60 0,1-1 0,-1 0 0,0 0 0,0 1 0,1-1 0,-1 0 0,0 1 0,0-1 0,0 0 0,1 1 0,-1-1 0,0 1 0,0 0 0,-2-1 0,-2 3 0,7 8 0,49 110 0,-33-80 0,54 107 0,-69-142 0,0 1 0,0-1 0,1 0 0,0 0 0,0-1 0,6 6 0,-10-9 0,1-1 0,0 1 0,0-1 0,0 1 0,-1 0 0,1-1 0,0 0 0,0 1 0,0-1 0,0 0 0,0 1 0,0-1 0,0 0 0,0 0 0,0 0 0,0 0 0,0 0 0,0 0 0,0 0 0,0 0 0,0 0 0,0 0 0,0 0 0,0-1 0,0 1 0,0-1 0,0 1 0,0 0 0,0-1 0,0 1 0,-1-1 0,1 0 0,0 1 0,0-1 0,-1 0 0,1 1 0,0-1 0,-1 0 0,1 0 0,0 0 0,-1 0 0,1 1 0,-1-1 0,1-2 0,13-23 0,17-47 0,-3 7 0,-15 31 0,-11 26 0,1 1 0,0 0 0,0 0 0,8-13 0,-10 21 0,-1 0 0,0 0 0,0 0 0,0 0 0,0-1 0,0 1 0,0 0 0,1 0 0,-1 0 0,0 0 0,0-1 0,0 1 0,0 0 0,0 0 0,0 0 0,0 0 0,0-1 0,0 1 0,0 0 0,0 0 0,0 0 0,0 0 0,0-1 0,0 1 0,0 0 0,0 0 0,0 0 0,0-1 0,0 1 0,0 0 0,0 0 0,0 0 0,0 0 0,0-1 0,-1 1 0,1 0 0,0 0 0,0 0 0,0 0 0,0-1 0,-10-1 0,-12 4 0,-50 11 0,38-9 0,1 3 0,0 0 0,-36 14 0,58-15 0,10-5 0,0 0 0,-1 0 0,1 0 0,-1 0 0,1 0 0,-1-1 0,1 1 0,-1-1 0,1 1 0,-1-1 0,1 1 0,-1-1 0,0 0 0,-1 1 0,5-4 0,0 1 0,0-1 0,0 1 0,0 0 0,0 0 0,1 0 0,-1 1 0,1-1 0,4-2 0,0-1 0,61-41 0,-57 41 880,0 4-5832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2:43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1036 5320,'0'0'15953,"2"-10"-15703,8-71 892,15-211 782,-11 111-399,-8 116-498,-5 58-891,-2-1 0,1 0 1,-1 0-1,0 1 1,0-1-1,-1 1 1,-3-10-1,-2-10 274,-15-99 1043,20 108-1184,1 0-1,1-19 1,1 15-48,-7-49 624,4 72-836,0 1-1,1-1 1,-1 0-1,1 1 1,0-1-1,-1 1 1,1-1-1,0 1 1,0-1-1,0 1 1,0 0-1,0 0 1,0 2-1,-4 4-7,-31 54 18,-18 28 83,47-80-66,0 0-1,0 1 1,1 0 0,1 0-1,-8 22 1,3-23 143,6-7-70,7-8-60,2-2-49,-1-1 0,1 0 0,-1 0 0,4-13 0,5-10 0,27-36 0,-23 41 0,14-30 0,-28 50 0,0 0 0,1 1 0,0-1 0,0 1 0,9-10 0,-11 13 0,0 1 0,0-1 0,0 0 0,0 0 0,0 1 0,0 0 0,0-1 0,0 1 0,1 0 0,-1 0 0,0 0 0,1 0 0,-1 0 0,1 1 0,-1-1 0,1 1 0,0 0 0,3-1 0,-3 3 0,1 0 0,-1 0 0,0 0 0,0 0 0,0 0 0,0 0 0,-1 1 0,1 0 0,2 2 0,7 7 0,0-2 0,-1 2 0,15 17 0,5 5 0,-20-24 0,-9-9 0,0 1 0,-1-1 0,1 0 0,-1 0 0,0 1 0,1-1 0,-1 1 0,0-1 0,0 1 0,2 3 0,-3-4 0,0 0 0,0 0 0,0 0 0,0 0 0,0 0 0,0 0 0,0 0 0,-1 0 0,1 0 0,0 0 0,-1 0 0,1 0 0,-1 0 0,1 0 0,-1 0 0,0-1 0,1 1 0,-1 0 0,0 0 0,1 0 0,-1-1 0,0 1 0,0 0 0,0-1 0,1 1 0,-1-1 0,-1 1 0,-7 5 0,0-1 0,1-1 0,-2 1 0,1-2 0,0 1 0,-1-1 0,0 0 0,-17 2 0,-3-2 0,-49 1 0,78-4 29,0 0 1,0 0-1,0 0 1,1 0-1,-1 0 0,0 0 1,0 0-1,0 0 1,1 1-1,-1-1 0,0 0 1,0 0-1,1 1 0,-1-1 1,0 1-1,1-1 1,-1 1-1,0-1 0,1 1 1,-1-1-1,1 1 1,-1-1-1,1 1 0,-1 0 1,1-1-1,-1 1 1,1 0-1,-1-1 0,1 1 1,0 0-1,0 0 0,-1-1 1,1 2-1,2 24-5025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2:46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18 4816,'0'0'5737,"-11"-2"-5042,-4-3-421,-34-6 992,25 12 1749,17 0 2807,7-1-5698,-1 1 0,1-1 0,-1 0 1,1 0-1,-1 1 0,1-1 0,0 0 0,-1 1 1,1-1-1,-1 1 0,1-1 0,0 1 0,-1-1 1,1 0-1,0 1 0,0-1 0,-1 1 0,1-1 1,0 1-1,0-1 0,0 1 0,0 0 1,0-1-1,0 2 0,-4 20 514,3-13-17,-8 41 199,3 0 1,1 0-1,3 1 1,2-1 0,7 55-1,3-42-243,-5-36-295,-1 0-1,1 31 1,1 45 143,0-7-425,0-75 0,-21-40 0,-4-16 0,2-1 0,-25-74 0,42 109 0,-39-95 0,33 77 0,5 17 0,1-1 0,-1 0 0,0 0 0,0 0 0,0 1 0,0-1 0,0 1 0,-1-1 0,1 1 0,-1-1 0,0 1 0,-2-3 0,-1 2 0,-8-6 0,12 9 0,0 0 0,0 0 0,0 0 0,1 0 0,-1 0 0,0 1 0,0-1 0,0 0 0,0 0 0,1 1 0,-1-1 0,0 0 0,0 1 0,0-1 0,1 1 0,-2 0 0,2-1 0,-1 0 0,0 0 0,1 0 0,-1 0 0,0 0 0,1 0 0,-1 0 0,0 0 0,1 0 0,-1 0 0,0 0 0,0 0 0,1 0 0,-1 0 0,0 0 0,1 1 0,-1-1 0,0 0 0,1 1 0,-1-1 0,1 0 0,-1 1 0,0-1 0,1 1 0,-1-1 0,1 1 0,-1-1 0,1 1 0,-1 0 0,1 1 0,0 0 0,1 0 0,-1 0 0,1 0 0,-1 0 0,1 0 0,0 0 0,-1 0 0,3 2 0,-3-3 0,50 96 0,-40-76 0,26 37 0,-3-6 0,-23-37 0,0 0 0,23 25 0,2 0 0,-27-30 0,2-38 0,6-20 0,-6 12 0,27-58 0,-9 64 0,-28 30 0,0 0 0,0 0 0,0 0 0,0 0 0,0 0 0,0 0 0,1-1 0,-1 1 0,0 0 0,0 0 0,0 0 0,0 0 0,0 0 0,0 0 0,0-1 0,0 1 0,0 0 0,0 0 0,0 0 0,0 0 0,0 0 0,1-1 0,-1 1 0,0 0 0,0 0 0,0 0 0,0 0 0,0-1 0,-1 1 0,1 0 0,0 0 0,0 0 0,0 0 0,0 0 0,0-1 0,0 1 0,0 0 0,0 0 0,0 0 0,0 0 0,0 0 0,0-1 0,-1 1 0,1 0 0,0 0 0,0 0 0,-10 0 0,-21 9 0,23-7 0,-56 19 0,36-12 0,0 0 0,-33 5 0,61-14 0,0 0 0,0 0 0,-1 0 0,1 0 0,0 0 0,-1 0 0,1 0 0,0 0 0,-1 0 0,1 0 0,0 0 0,-1 0 0,1 0 0,0 0 0,-1 0 0,1 0 0,0-1 0,-1 1 0,1 0 0,0 0 0,0 0 0,-1 0 0,1-1 0,0 1 0,0 0 0,-1 0 0,1 0 0,0-1 0,0 1 0,-1 0 0,1-1 0,0 1 0,0 0 0,0 0 0,0-1 0,0 1 0,0 0 0,-1-1 0,1 1 0,0 0 0,0-1 0,0 1 0,0 0 0,0-1 0,4-18 0,-3 15 0,14-46 900,-7 22-5829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01.69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55 9648,'0'0'14671,"1"12"-14000,10 243 3845,-11-245-4215,0 6 647,1 0 1,4 31-1,-6-28-816,1-17-134,0 1-1,0-1 1,-1 1-1,1-1 1,0 1-1,1-1 1,-1 0-1,0 1 0,2 3 1,4 26 2,-6-28 0,-1 1 0,1-1 0,-1 0 0,1 0 0,-1 0 0,-2 6 0,5-4 0,-2-6 0,0 0 0,0-1 0,0 1 0,0 0 0,0 0 0,0 0 0,0 0 0,0 0 0,0 0 0,0 0 0,0 0 0,0 0 0,0-1 0,0 1 0,0 0 0,0 0 0,0 0 0,0 0 0,0 0 0,0 0 0,0 0 0,0 0 0,0 0 0,0-1 0,0 1 0,0 0 0,0 0 0,0 0 0,0 0 0,0 0 0,0 0 0,0 0 0,1 0 0,-1 0 0,0 0 0,0 0 0,0 0 0,0-1 0,0 1 0,0 0 0,0 0 0,0 0 0,0 0 0,0 0 0,1 0 0,-1 0 0,0 0 0,0 0 0,0 0 0,0 0 0,0 0 0,0 0 0,0 0 0,0 0 0,0 0 0,1 0 0,-1 0 0,0 0 0,0 0 0,0 0 0,0 0 0,0 0 0,0 1 0,0-1 0,0 0 0,0 0 0,1 0 0,-1-6 0,1 0 0,0 0 0,1 1 0,-1-1 0,1 1 0,4-9 0,4-15 0,2-16 0,30-78 0,-24 77 0,-13 32 0,1 0 0,0 0 0,0 1 0,10-14 0,-2 6 0,2 1 0,21-23 0,-31 36 0,-6 7 0,1-1 0,-1 0 0,1 1 0,-1-1 0,1 0 0,-1 1 0,1-1 0,0 1 0,0-1 0,-1 1 0,1-1 0,0 1 0,0-1 0,-1 1 0,1 0 0,0-1 0,0 1 0,1 0 0,0-1 0,0 1 0,-1-1 0,1 0 0,-1 0 0,1 1 0,0-1 0,-1 0 0,0 0 0,1 0 0,-1-1 0,2-1 0,-1 2 0,-1-1 0,1 1 0,0-1 0,0 1 0,-1 0 0,1 0 0,0 0 0,0 0 0,0 0 0,4-1 0,18-10 0,-22 10 0,0 1 0,0-1 0,1 1 0,-1 0 0,1 0 0,-1-1 0,1 2 0,-1-1 0,1 0 0,0 0 0,3 1 0,12-2 0,-16 2 0,0-1 0,0 1 0,0 0 0,0 0 0,0 0 0,0 0 0,0 1 0,0-1 0,0 0 0,0 1 0,0-1 0,-1 1 0,1 0 0,3 1 0,-2 0 0,0 0 0,-1 0 0,0 0 0,1 0 0,-1 1 0,0-1 0,0 0 0,0 1 0,0 0 0,-1-1 0,1 1 0,-1 0 0,0 0 0,1 0 0,-1 0 0,-1 0 0,2 5 0,1 8 0,0-1 0,-1 20 0,-1-23 0,5 72 0,-2-41 0,-3-26 0,1-1 0,3 18 0,3 5 0,5 16 0,-10-44 0,-3-8 0,0-1 0,1 0 0,-1 0 0,1 0 0,0 0 0,-1 0 0,1 0 0,0 0 0,0 0 0,0-1 0,0 1 0,0 0 0,1 0 0,-1-1 0,1 1 0,-1-1 0,3 2 0,-4-2 28,1-1 1,-1 0-1,1 0 0,-1 0 1,1 0-1,-1 0 0,1 0 1,-1 0-1,1 0 0,-1 0 1,1 0-1,0 0 0,-1 0 1,1-1-1,-1 1 0,1 0 1,-1 0-1,0 0 0,1-1 1,-1 1-1,1 0 0,-1 0 1,1-1-1,-1 1 0,0 0 1,1-1-1,-1 1 0,0-1 0,1 0 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2:48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19 149 4216,'0'0'7876,"2"-10"-7242,14-56 11413,-15 69-10902,6 39-276,3 52 0,-5-31-378,3 74 430,-6-83-145,2 0 0,14 71 0,-16-118-583,-1-3-26,0 0 0,0-1 1,0 1-1,-1 0 0,1 0 0,-1 6 0,3-29-167,-1 1 0,0-1 0,-2 1 0,0-1 0,-1 0 0,-3-21 0,1 9 0,-19-164 0,14 149 0,-2 0 0,-18-53 0,25 91 0,0 0 0,1 1 0,1-1 0,-1 0 0,0-15 0,-2 2 0,5 20 0,0 0 0,0 0 0,-1 0 0,1 1 0,0-1 0,0 0 0,0 1 0,0-1 0,0 1 0,0-1 0,0 1 0,0-1 0,0 1 0,0 0 0,1-1 0,1 0 0,8-3 0,-1 0 0,1 0 0,0 2 0,1-1 0,-1 1 0,0 1 0,1 0 0,-1 0 0,0 1 0,1 1 0,13 2 0,17 3 0,65 21 0,-90-21 0,-1 0 0,1 1 0,-1 1 0,-1 1 0,0 0 0,0 1 0,-1 0 0,0 1 0,0 1 0,-2 0 0,1 1 0,18 25 0,-23-27 0,-1 1 0,0 0 0,-1 0 0,0 0 0,-1 1 0,0 0 0,4 20 0,-7-23 0,0-1 0,-1 1 0,-1 0 0,1 0 0,-2 0 0,1 0 0,-2 0 0,1 0 0,-1 0 0,-6 18 0,4-19 0,0 0 0,0 0 0,0-1 0,-1 0 0,-1 1 0,1-2 0,-1 1 0,0-1 0,-1 0 0,0 0 0,-15 11 0,11-10 0,-1-1 0,0-1 0,0 0 0,0-1 0,-1 0 0,0-1 0,-23 5 0,1-5 0,-1 0 0,0-3 0,0-1 0,0-1 0,-53-10 0,-16-9 0,97 17-3935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2:56.5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85 1 4816,'0'0'13443,"-4"12"-13276,-29 91 277,23-61-96,2 1 1,1 0-1,3 0 0,1 0 0,4 45 0,0-63-152,1-9-44,-1 0-1,-1 1 1,-2 23 0,-1-18-54,3-15-41,-1-1 0,0 1 0,0 0 0,-1 0 0,-3 7 0,5-13-65,-4 11 134,3-10-72,0-6-67,5-39-268,-2 26-2501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2:59.6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199 0 5224,'0'0'14613,"9"13"-14529,2 2-56,-6-10-16,0 1 0,-1 0 0,0 0 0,0 1 0,-1-1 0,1 1 0,-2-1 0,1 1 0,-1 0 0,3 12 0,6 49 251,4 108 0,-18-96 4,1-67-186,1 1 0,0-1 1,1 0-1,0 0 0,1 0 1,1 0-1,0 0 1,1 0-1,8 23 0,-7-25-44,0-1-1,0 1 1,-1 0 0,-1 0-1,0 0 1,0 0-1,-1 0 1,0 18-1,-2-12 31,-1 0 0,-1 0 0,0 0 0,-11 30 0,10-28 62,1-9 223,-8-21-186,1-3-147,1-1 1,0 0-1,1-1 1,-7-20-1,-20-70-4,10 25-30,12 43 28,-3 0 1,-1 1-1,-1 0 0,-2 2 0,-40-55 0,35 60 60,34 53-67,30 79 4,-10-30 17,-21-49-4,22 42-1,42 72 196,-70-133-198,0-1 1,0 1-1,1-1 1,-1 0 0,1 0-1,-1 0 1,1-1-1,0 1 1,6 4 0,-8-6-11,0-1 0,0 0 0,0 1 0,0-1 0,0 0 0,0 0 1,0 0-1,-1 1 0,1-1 0,0 0 0,0 0 0,0 0 0,0 0 1,0-1-1,0 1 0,0 0 0,2-1 0,-1 0 4,-1 0 0,1 0 0,0 0 0,-1 0 0,1 0 1,-1-1-1,1 1 0,-1-1 0,0 1 0,0-1 0,2-2 0,91-117 317,-61 82-134,-13 24-47,-18 14-123,0 0 1,0 0-1,-1 0 0,1 0 1,0-1-1,0 1 1,-1 0-1,1-1 0,-1 1 1,1-1-1,-1 1 0,0-1 1,0 0-1,0 1 1,2-5-1,-28 18 189,-16-2-96,-74 8 0,45-12-283,69-6-98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3:02.1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152 1 5224,'0'0'14981,"-5"12"-14683,-2 2-199,4-9-60,1 1-1,-1-1 1,1 1-1,0 0 1,1-1-1,-1 1 1,1 0 0,0 0-1,0 0 1,1 0-1,0 8 1,29 298 2310,-28-304-2298,22 105 907,-10-60-268,-12-44-558,0 1 1,0 0 0,-1 0 0,-2 15 0,1-17-42,1 0 0,0 1 1,0 0-1,0-1 0,1 1 0,4 14 0,3 20 185,-5-31-179,1-1 70,-4-11-161,0 0 0,0 0 0,-1 0 0,1 0 0,0 0 0,0 0 0,0 0 0,0 0 0,0 0 0,0 0 0,0 0 0,0 0 0,0 0 0,0 0 0,0 0 0,0 0 0,0 0 0,0 0 0,-1 0 0,1 0 0,0 0 0,0 0 0,0 0 0,0 0 0,0 0 0,0 0 0,0 0 0,0 0 0,0 0 0,0 0 0,0 0 0,0 0 0,0 0 1,0 0-1,-1 0 0,1 0 0,0 0 0,0 0 0,0 0 0,0 0 0,0 0 0,0 0 0,0 1 0,0-1 0,0 0 0,0 0 0,0 0 0,0 0 0,0 0 0,0 0 0,-19-19 143,-3-2-62,0-2 1,2 0 0,-24-34 0,-28-44 125,65 92-137,8 14-16,10 18-31,28 45-22,-29-49-6,1 0 0,0-1 0,16 18 0,39 41 96,-56-65-85,-8-9 11,1 1 0,0-1-1,0 0 1,0 0 0,0 0-1,5 3 1,-8-6-17,1 1 0,0-1 0,0 0-1,-1 1 1,1-1 0,0 0 0,0 0 0,0 0 0,0 0-1,-1 1 1,1-1 0,0 0 0,0-1 0,0 1-1,0 0 1,0 0 0,-1 0 0,1 0 0,0-1 0,0 1-1,0 0 1,-1-1 0,1 1 0,0 0 0,0-1 0,-1 1-1,1-1 1,0 0 0,-1 1 0,1-1 0,-1 1 0,1-1-1,-1 0 1,1 1 0,-1-1 0,1 0 0,0-1-1,26-43 164,-18 30-86,0-1 0,1 1 0,0 0 0,25-24 0,-24 31-13,-10 7-58,1 0 1,-1 0 0,1 0-1,-1 0 1,0 0-1,1-1 1,-1 1 0,0 0-1,0-1 1,1-1-1,-5 5 4,0 0-1,0 0 1,0-1 0,0 0-1,0 1 1,-7 0-1,5 0-2,-23 6 4,-1-1 0,1-2 0,-1 0 0,-59 0 0,87-5-30,0 0 0,0 0 0,0 1 0,0-1-1,0-1 1,0 1 0,1 0 0,-1 0 0,0 0 0,0 0-1,0-1 1,0 1 0,0 0 0,0-1 0,0 1 0,0-1 0,0 1-1,1-1 1,-1 0 0,0 1 0,-1-2 0,2 1-239,0 0 0,-1 0 0,1 0 0,0 0-1,0 0 1,0 0 0,0 0 0,0 0 0,0 0 0,0 0 0,0 0 0,0 0 0,1 0 0,-1 0 0,0 0 0,1 1 0,0-2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3:04.82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147 110 4216,'0'0'15783,"-1"14"-15569,-1 5-137,1-6-9,0 0 0,0 0 0,2 0 0,1 14 0,10 206 1327,-5-153-1015,10 183 1672,-11-194-1383,-6-69-664,0 1 1,0-1 0,0 0-1,0 1 1,0-1-1,0 0 1,0 0 0,0 1-1,0-1 1,1 0-1,-1 0 1,0 1 0,0-1-1,0 0 1,0 0-1,1 1 1,-1-1 0,0 0-1,0 0 1,0 0-1,1 0 1,-1 1 0,0-1-1,0 0 1,1 0-1,-1 0 1,0 0 0,0 0-1,1 0 1,-1 0-1,0 1 1,1-1 0,-1 0-1,0 0 1,0 0-1,1 0 1,4 2 212,-5-2-205,0 1 1,1-1-1,-1 0 0,0 1 0,0-1 0,1 0 1,-1 0-1,0 1 0,0-1 0,1 0 0,-1 0 0,1 1 1,-1-1-1,0 0 0,1 0 0,-1 0 0,0 0 1,1 0-1,-1 0 0,0 0 0,1 0 0,-1 0 0,1 0 1,-1 0-1,0 0 0,1 0 0,-1 0 0,1 0 1,-1 0-1,0 0 0,1 0 0,-1 0 0,0 0 1,1-1-1,-1 1 0,0 0 0,1 0 0,-1 0 0,0-1 1,1 1-1,-1 0 0,0 0 0,0-1 0,1 1 1,-1 0-1,0-1 0,0 1 0,0 0 0,1-1 0,-1 1 1,0 0-1,0-1 0,0 0 0,3-14 42,-1 0 0,-1-1 0,0 1 0,-1 0 0,-4-25-1,1-21 148,-3-38-46,2-110-42,0 159-94,-1 1 1,-16-59 0,18 91-23,0 0 0,1 0 0,1-1 0,2-20 0,-1 19-43,-9 34-26,0-1 0,-1-1 0,-18 22 0,-7 8 115,4-9 8,-4 6 122,34-39-122,-5 8 94,6-9-138,0 0 1,0 0 0,0-1 0,0 1 0,0 0 0,0 0 0,0 0 0,0 0-1,0 0 1,0 0 0,0 0 0,0 0 0,0 0 0,0 0 0,0 0 0,0 0 0,0 0-1,-1 0 1,1 0 0,0 0 0,0 0 0,0 0 0,0 0 0,0 0 0,0-1-1,0 1 1,0 0 0,1-3 18,1 1 0,0-1 0,0 0-1,1 0 1,-1 1 0,0-1 0,1 1 0,3-3 0,4-4 19,20-23 169,38-50 1,-59 69-142,1 0 0,1 0 0,1 1-1,-1 1 1,2 0 0,17-12 0,-23 17-20,3 1-5,-9 5-47,0 1 0,0-1-1,-1 0 1,1 1 0,-1-1 0,1 1 0,0-1 0,-1 0 0,1 1-1,-1 0 1,1-1 0,-1 1 0,1-1 0,-1 1 0,1 0 0,-1-1 0,0 1-1,1 0 1,-1 0 0,62 125 241,-60-121-224,0-1-1,0 1 1,-1-1 0,0 1 0,1 6 0,-2-11-13,0 1-1,0-1 1,0 1 0,0 0 0,0-1 0,0 1 0,0-1 0,0 1-1,0-1 1,0 1 0,-1 0 0,1-1 0,0 1 0,0-1 0,-1 1-1,1-1 1,0 1 0,-1-1 0,1 1 0,-1 0 0,0-1 4,0 0-1,0 1 1,1-1 0,-1 0 0,0 0 0,0 1 0,0-1-1,0 0 1,0 0 0,0 0 0,0 0 0,1 0-1,-1 0 1,0 0 0,0-1 0,0 1 0,0 0 0,-1-1-1,-87-20-194,81 23-624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3:06.4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57 0 3712,'0'0'10226,"-8"12"-9800,-23 40-16,28-47-292,0 1 0,1 0-1,0 0 1,0 0-1,0 1 1,1-1 0,0 0-1,0 1 1,1-1 0,-1 1-1,1-1 1,2 8 0,-2 8 272,12 205 2262,-6-156-1613,-7-49-768,0-19-221,1-1 1,0 1 0,-1-1-1,1 1 1,0-1 0,0 1-1,1-1 1,-1 1-1,1-1 1,0 5 0,0-2 58,0-1 0,0 1-1,-1 0 1,1 0 0,-1 0 0,0-1 0,-1 1 0,0 5 0,0 10 505,1-19-607,-1-1 0,1 0-1,0 1 1,0-1 0,0 0-1,0 1 1,0-1 0,-1 0-1,1 1 1,0-1 0,0 0 0,0 1-1,-1-1 1,1 0 0,0 0-1,0 1 1,-1-1 0,1 0-1,0 0 1,-1 0 0,1 0-1,0 1 1,-1-1 0,1 0-1,0 0 1,-1 0 0,1 0 0,0 0-1,-1 0 1,1 0 0,0 0-1,-1 0 1,1 0 0,-1 0-1,1 0 1,0 0 0,-1 0-1,1 0 1,0 0 0,-1 0-1,1 0 1,0-1 0,-1 1 0,1 0-1,0 0 1,-1 0 0,1 0-1,0-1 1,0 1 0,-1 0-1,1 0 1,0-1 0,0 1-1,0 0 1,-1-1 0,1 1-1,0 0 1,0-1 0,0 1 0,0 0-1,-1-1 1,1 1 0,0 0-1,0-1 1,0 0 0,0-12-124,0 0 1,0 0-1,2 0 1,-1 0 0,2 0-1,0 1 1,0-1-1,7-13 1,3-19-247,-3 5-2656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3:07.78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264 35 7136,'0'0'8528,"-7"11"-8038,-21 36-1,25-42-324,0 1 0,0 1 0,0-1 0,-1 8-1,-6 9 400,-95 127 2637,89-129-2772,-26 47 1053,37-60-1201,4-6-189,0 1 0,-1-1 0,1 0 1,0 1-1,-1-1 0,0 0 0,1 0 0,-1 0 0,0 0 0,0 0 0,0-1 0,0 1 1,-1-1-1,1 1 0,-3 1 0,2-3 594,13-8-364,19-25-208,34-29 1,-35 37-40,-2-2 1,34-42 0,-45 49-35,5-8 23,0-1 0,21-43 0,-38 67-23,-2-1 0,1 1 0,0-1 0,-1 0 0,0 1 0,0-12 0,-4 6 179,3 11-210,0 0 0,0 0 0,0 0 0,0 0 0,0 1 0,0-1 0,-1 0 0,1 0 0,0 0 0,0 0 0,0 0 0,0 0 0,0 0 0,0 0 0,0 0 0,-1 0 0,1 0 0,0 0 0,0 0 0,0 0 0,0 0 0,0 0 0,0 0 0,0 0 0,0 0 0,-1 0 0,1 0 0,0 0 0,-3 44 256,8-13-153,1 0 0,2-1 0,0 1-1,27 56 1,-13-30 101,-14-39-55,16 28 0,-5-11 279,-19-35-414,0 0 0,0 0 0,0 0 0,0 1 0,-1-1 0,1 0 0,0 0 0,0 0 0,-1 0 0,1 0 0,0 1 0,0-1 0,0 0-1,-1 0 1,1 0 0,0 0 0,0 0 0,-1 0 0,1 0 0,0 0 0,0 0 0,-1 0 0,1 0 0,0 0 0,0 0 0,-1 0-1,1 0 1,0 0 0,0-1 0,-1 1 0,1 0 0,0 0 0,0 0 0,-1 0 0,1 0 0,0 0 0,0-1 0,-1 1 0,-23-8 265,-27-12-97,20 6-48,18 8-75,0-1-1,-1 2 1,1-1 0,-2 2 0,1 0 0,0 1 0,-19-2 0,7 2 438,14 1-1302,-1 1-3868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3:10.1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50 4616,'0'0'19358,"-1"11"-19069,1 12 117,5 44-1,2 3 279,-4 0-1,-3 1 1,-14 111-1,2-130-328,9-41-260,0 0 1,1 0 0,0 1 0,0 11 0,0-6 78,-1 15 533,3-31-685,0 0-1,0-1 1,1 1 0,-1 0-1,0-1 1,0 1 0,0 0-1,0-1 1,1 1 0,-1-1-1,0 1 1,1 0 0,-1-1-1,0 1 1,1-1 0,-1 1-1,1-1 1,-1 1 0,0-1-1,1 1 1,0-1 0,-1 1-1,1-1 1,-1 0 0,1 1-1,-1-1 1,1 0 0,0 1-1,-1-1 1,1 0 0,0 0-1,-1 0 1,1 0 0,0 0-1,1 1 1,14 16 973,-16-16-862,23-11-109,17-7-6,-12 6 28,50-28 1,35-17 44,-24 13-22,-82 39-54,-1-1 1,1 0-1,0 0 1,-1-1-1,0 0 1,-1 0 0,9-11-1,0-4-22,15-27 0,-26 40 12,1 0-1,-1 0 0,-1-1 0,0 1 0,0 0 0,0-1 0,-1 0 1,0-16-1,5-11 49,-4 33-46,-1-1 0,0 0 0,0 0 0,-1 1 0,1-1-1,-1 0 1,1 0 0,-1 0 0,-1 0 0,1 0 0,0 0 0,-2-5-1,-7-19 4,8 22-7,0 0 1,-1 1-1,0-1 1,0 0-1,0 1 1,-1-1-1,1 1 0,-1 0 1,-1 0-1,1 0 1,-1 0-1,0 1 1,0-1-1,-9-6 1,-2 0 27,-2 1 0,1 0 0,-31-11 0,-58-17-98,84 31 42,-5-1 13,0 0 0,0 2 0,0 1 1,-1 1-1,-48-1 0,61 5-67,0-1 1,-20-4-1,34 4-19,0 1-1,-1 0 0,1-1 1,0 1-1,0 0 1,-1-1-1,1 1 1,0 0-1,0-1 1,0 1-1,0-1 1,0 1-1,0 0 1,0-1-1,0 1 1,0-1-1,0 1 1,0 0-1,0-1 1,0 1-1,0-1 0,0 1 1,0 0-1,0-1 1,0 1-1,1-1 1,-1 1-1,0 0 1,0-1-1,0 1 1,1 0-1,0-1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3:12.0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213 206 4416,'0'0'3361,"-10"-7"-3020,-3-3-189,0 0 190,0 0 0,-22-11 0,30 17-18,0 1 0,0-1 0,1 0 0,0 0 0,-6-8 0,-12-10 1558,10 11-755,1 0 0,-11-15 1,13 14-389,5-2 117,4 13-807,0 0 0,0 1 0,0-1 0,0 1-1,0-1 1,0 0 0,0 1 0,-1-1 0,1 0 0,0 1 0,0-1 0,-1 0 0,1 1 0,0-1 0,-1 1 0,1-1 0,0 1 0,-1-1 0,1 1 0,-1-1-1,-1 0 343,3-5 1163,-2 7-1449,0 0-1,1 0 0,-1 0 0,0 0 1,1 1-1,-1-1 0,1 0 0,0 0 1,-1 1-1,1-1 0,0 0 0,0 1 1,0-1-1,0 0 0,0 1 0,0 1 1,-1 38 42,1-28 48,-3 78 316,4 293 1598,-2-366-1913,2 13 99,-1-30-266,0 0 0,0 0 0,0 0 0,0 1 1,0-1-1,1 0 0,-1 0 0,1 0 0,-1 1 0,1-1 0,-1 0 0,1 0 0,-1 0 0,1 0 0,0 0 0,0 0 0,1 1 1,-1-3-26,-1 1 1,1 0-1,0-1 1,-1 1-1,1-1 1,0 0-1,-1 1 1,1-1-1,0 1 1,-1-1-1,1 0 1,-1 1-1,1-1 1,-1 0-1,1 0 1,-1 1-1,0-1 1,1 0-1,-1 0 1,0-1-1,2-2-1,20-42-158,-12 21-3194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3:13.7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289 157 4120,'0'0'8338,"-5"-9"-7998,-13-31-1,3 17 412,14 22-707,1 1 1,-1-1 0,1 1-1,-1-1 1,1 0-1,-1 1 1,1-1 0,-1 0-1,1 0 1,0 1 0,-1-1-1,1 0 1,0 0-1,0 1 1,0-1 0,-1 0-1,1 0 1,0 0 0,0 1-1,0-3 1,0 3-12,1 0 0,-1-1 0,0 1-1,-1-1 1,1 1 0,0 0 0,0-1 0,0 1 0,0-1 0,0 1-1,0 0 1,0-1 0,-1 1 0,1 0 0,0-1 0,0 1 0,0 0 0,-1-1-1,1 1 1,0 0 0,-1-1 0,1 1 0,0 0 0,0 0 0,-1-1 0,0 1 19,1 0 1,0-1 0,-1 1 0,1 0 0,-1-1 0,1 1 0,0 0 0,0-1 0,-1 1 0,1 0 0,0-1 0,-1 1 0,1-1-1,0 1 1,0-1 0,0 1 0,0 0 0,0-1 0,-1 1 0,1-1 0,0 1 0,0-1 0,0 1 0,0-1 0,0 0-1,-2-47 3692,1 48-3668,0 1 0,-1-1 0,1 1 0,0-1 0,-1 1-1,1-1 1,0 1 0,-1 0 0,1-1 0,0 1-1,0 0 1,0 0 0,0 0 0,0 0 0,0 0 0,-1 2-1,-16 22 88,12-17 1,-68 83 720,19-24-232,48-58-544,5-6-46,0 1-1,0-1 1,-1 0-1,1 0 1,-1 1-1,0-2 1,0 1 0,0 0-1,-1-1 1,1 1-1,-1-1 1,-4 3-1,7-5-107,1 0 0,0 0 1,-1 0-1,1 0 0,0 0 0,-1-1 0,1 1 0,0 0 0,0 0 0,-1 0 1,1 0-1,0 0 0,-1 0 0,1-1 0,0 1 0,0 0 0,-1 0 0,1 0 0,0-1 1,0 1-1,-1 0 0,1 0 0,0-1 0,0 1 0,0 0 0,0-1 0,0 1 1,-1 0-1,1 0 0,0-1 0,0 1 0,0 0 0,0-1 0,0 1 0,0 0 0,0-1 1,0 1-1,0-1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02.1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133 0 18391,'0'0'5039,"-11"8"-4150,-5 4-548,-8 4 1224,-37 34 1,40-31 2621,22-19-4157,-1 1 0,1-1 0,-1 1 0,1-1 0,-1 1 0,1-1 0,-1 1 0,1-1 0,0 0 0,-1 1 0,1-1 0,-1 0 0,1 1 0,0-1 0,0 0 0,-1 0 1,1 0-1,0 0 0,-1 0 0,1 0 0,0 0 0,0 0 0,-1 0 0,1 0 0,1 0 0,8-13 820,-8 3-5637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29:53.2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1 113 3808,'0'0'6853,"14"-5"-6770,-5 1-66,3-1 17,-1 0 0,1 1 0,1 0 1,-1 1-1,0 0 0,1 1 0,24-1 0,67 3 212,-57 7-104,-14-2-94,-15-2-37,-14-1 1,1-2 0,0 1-1,0 0 1,-1-1 0,7 0 0,36 3 43,-22 0 0,-7-2-23,21 0 8,-5-5-17,-14 2-17,0-1-1,26-7 1,-22 4 19,0 0-1,33-3 1,-22 0 34,-30 7-47,0 0 0,0 0 0,0 1 0,0 0 0,0 0 1,7 0-1,29-3 97,-33 3-59,-1 0-1,0 1 1,1-1-1,-1 1 1,0 1-1,1-1 0,10 3 1,-8-1-1,1-1 0,-1 0 1,0 0-1,0-1 0,14-2 0,12 0 35,3-1-40,-29 1-28,-1 1 0,0 1 0,1 0 0,-1 0 1,13 2-1,-15-1-10,1 0 1,-1-1-1,0 0 1,0 0-1,8-2 0,16 0 49,6 0 13,68-13-1,-69 9-24,68-4-1,-89 10-11,10-1 38,-17 1-61,-1 0 0,1 1 0,-1-1 0,0 2 1,1-1-1,-1 1 0,9 3 0,0-1 37,73 20 40,-79-21-83,1-1 0,-1-1 1,1 0-1,-1 0 0,1-1 0,0-1 0,-1 1 1,13-4-1,-15 3 14,0 0 0,0 1 0,0 0 0,14 2 0,-13-1-12,-1-1-1,1 1 0,0-1 1,9-2-1,86-4-43,-59 8 85,-6 0-18,16 1-21,0-1-2,30-5-4,98-6 33,-140-2-44,-35 8 9,-1 0-1,1 1 0,0 1 1,10-2-1,8-1 1,-21 3 2,-1 0 0,1 1 0,0-1 0,0 1 0,0 0 1,0 0-1,0 0 0,-1 1 0,7 1 0,-9-2 4,0 1 1,0-1-1,1 0 1,-1 0 0,0 0-1,1 0 1,-1 0 0,5-1-1,-5 0 2,1 1-1,-1-1 1,1 1-1,-1 0 0,1 0 1,0 0-1,-1 0 1,1 1-1,2 0 1,23 7 10,-19-6-10,0 0 0,0 1 0,10 5 0,-13-6-7,0 0 1,0 0 0,0-1 0,0 0 0,0-1 0,0 1 0,0-1-1,8-1 1,-6 1 2,0 0-1,1 1 0,-1-1 1,14 4-1,-16-3 13,-1 0 1,1 0 0,0-1-1,0 1 1,10-2-1,22 2 22,-26 0-34,-1 0 1,0-1-1,0 0 1,1 0-1,16-4 0,-7 1 0,-9 2 4,9-2 59,1 2-1,26 0 1,77 0 199,-113 0-245,-1 0 1,0-1 0,20-5-1,-19 4-12,-1 0-1,19-1 0,-28 4-161,0 0-1,0 1 1,1-1 0,-1 1-1,0-1 1,0 1 0,0-1-1,0 1 1,0 0 0,0 0-1,3 2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0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438 435 4216,'0'0'8105,"-12"-4"-7806,1-1-289,-70-20 949,69 21-732,-1 1 0,0 1 0,0 1 0,0-1 0,-15 2 1,18 0-92,0 0 0,0 1 1,1 1-1,-1-1 1,1 2-1,-1-1 1,1 1-1,0 0 1,0 1-1,0 0 0,-16 11 1,13-6 36,0 1-1,0 0 1,1 1 0,0 0 0,-9 13 0,15-18-89,1 1 1,0-1 0,1 1-1,0-1 1,0 1 0,0 0-1,1 0 1,0 0 0,0 1-1,1-1 1,0 0-1,-1 13 1,2-15-47,0 1 0,0 0 0,1-1 1,0 1-1,0-1 0,0 1 0,0-1 0,1 0 0,0 0 0,0 1 1,0-1-1,1 0 0,-1-1 0,1 1 0,1 0 0,-1-1 0,0 0 0,1 1 1,0-2-1,0 1 0,0 0 0,1-1 0,-1 0 0,1 0 0,0 0 1,0 0-1,0-1 0,0 0 0,0 0 0,0 0 0,1-1 0,-1 1 0,1-1 1,6 0-1,-3 0 1,-1-1 0,1 0 0,-1-1 1,1 1-1,-1-1 0,1-1 0,-1 0 1,0 0-1,1-1 0,-1 0 0,11-6 1,-8 3 2,0-1 0,0-1 0,-1 1 0,0-2 0,-1 1 0,0-1 0,9-11-1,-1-3 19,-1 0-1,-2-1 0,0-1 0,-1 0 1,-1-1-1,9-32 0,-12 33 8,-2-1 0,-1 0-1,-1 0 1,-1 0 0,-1-1 0,-2-48 0,-1 65-40,-1 0 0,0 0 1,-1 0-1,0 0 0,-1 1 0,0-1 1,0 1-1,-1-1 0,0 1 1,0 0-1,-1 1 0,-1-1 0,1 1 1,-2 0-1,1 0 0,-1 1 1,0 0-1,0 0 0,-1 1 0,0-1 1,-9-4-1,11 8-1,0 0 0,0 1 1,-1 0-1,1 0 0,-1 1 0,0 0 1,1 0-1,-1 0 0,0 1 0,0 0 0,1 0 1,-1 1-1,-11 2 0,7-1 12,0 0 0,0 2 0,0-1 0,0 2 1,0-1-1,1 1 0,-11 7 0,-12 16 102,32-27-140,-1 0 1,1 1-1,0-1 0,0 0 1,-1 1-1,1-1 1,0 1-1,0-1 0,0 1 1,1 0-1,-1-1 1,0 1-1,1 0 0,-1 0 1,1 0-1,-1-1 0,1 1 1,0 0-1,0 0 1,0 2-1,1-3-20,-1 0-1,1 0 1,0 0-1,0 0 1,0 0-1,0-1 1,0 1-1,0 0 1,0-1 0,0 1-1,0 0 1,1-1-1,-1 0 1,0 1-1,0-1 1,0 0 0,1 1-1,1-1 1,26 3-1537,-25-2-193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0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34 140 8336,'0'0'2289,"-2"12"-1832,-10 64 755,-2 87 0,8-70 1482,13-126-1691,-1-22-697,3 0-1,3 1 0,1 0 0,3 1 0,28-62 0,-40 107-223,0 0-1,0 0 1,1 0-1,10-11 1,-15 18-67,1 0 0,-1 0 0,1 0 0,0 0 0,0 0 0,-1 1 0,1-1 0,0 0 0,0 0 0,0 1 0,0-1 0,0 1 0,0-1 0,0 1 0,0-1 0,0 1 0,0 0 0,0-1 0,0 1 0,0 0 0,0 0 0,0 0 0,0 0 0,0 0 0,0 0 0,0 0 0,1 0 0,-1 0 0,0 0 0,0 1 0,0-1 0,0 0 0,0 1 0,0-1 0,0 1 0,0-1 0,0 1 0,0 0 1,-1-1-1,1 1 0,0 0 0,0-1 0,0 1 0,-1 0 0,1 0 0,0 0 0,-1 0 0,1 0 0,0 1 0,7 12 113,-1 0-1,-1 0 1,0 1 0,-1 0 0,0 0 0,2 16 0,12 95 577,-5 57 1316,-15-182-2005,1-1 0,0 0-1,0 1 1,0-1 0,0 0 0,0 1 0,0-1-1,0 1 1,0-1 0,0 0 0,0 1 0,0-1-1,0 0 1,1 1 0,-1-1 0,0 0 0,0 1-1,0-1 1,0 0 0,1 0 0,-1 1 0,0-1-1,0 0 1,0 1 0,1-1 0,-1 0 0,0 0-1,0 0 1,1 1 0,-1-1 0,0 0 0,1 0-1,-1 0 1,0 0 0,1 1 0,-1-1 0,0 0-1,1 0 1,-1 0 0,0 0 0,1 0 0,-1 0-1,0 0 1,1 0 0,-1 0 0,1 0 0,-1 0-1,0 0 1,1 0 0,-1 0 0,0-1 0,1 1-1,12-11-3325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0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7936,'0'0'4536,"11"-1"-4163,120-10 632,135-14 879,314-57 1157,-301 64-298,-279 18-2611,0-3 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0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326 575 6728,'0'0'4354,"-11"-1"-3858,1 0-365,4 0-57,0 0 0,-1 0 0,1 1 0,0 0 0,0 0 0,-1 1 0,1 0 0,0 0 0,0 0 1,-7 3-1,-8 5 271,0 0 1,0 1 0,-37 25-1,46-26-129,0 0 0,1 0 0,0 1 0,1 1-1,0-1 1,1 2 0,-12 17 0,19-26-103,0 0 0,1 0 0,-1 0 0,0 1 0,1-1 0,-2 6 0,3-8-88,0-1 0,0 1 0,0 0 0,1-1 0,-1 1 0,0-1 0,0 1 0,0 0 0,0-1 1,1 1-1,-1-1 0,0 1 0,0-1 0,1 1 0,-1 0 0,1-1 0,-1 1 0,0-1 0,1 0 0,-1 1 0,1-1 0,-1 1 0,1-1 0,-1 0 0,1 1 0,-1-1 0,1 0 0,0 0 0,-1 1 0,1-1 1,-1 0-1,1 0 0,0 0 0,-1 0 0,1 0 0,-1 0 0,1 0 0,0 0 0,-1 0 0,1 0 0,0 0 0,-1 0 0,2-1 0,8 1 65,0-2 0,0 1 0,0-1 0,0-1 0,0 0 0,0 0 0,-1-1 0,0-1 0,1 1-1,-2-1 1,1-1 0,0 1 0,-1-2 0,0 1 0,-1-1 0,0 0 0,8-10 0,-1 1 34,0-2 0,-2 0 0,0 0 0,0-1 1,-2-1-1,-1 0 0,8-23 0,-8 15 9,-2 0 0,-1-1 0,-1 1 0,-1-1 0,0-54 0,-5 60-35,-1 0 0,0 0 0,-2 0 0,-1 0 0,0 0 1,-2 1-1,-17-39 0,21 54-46,-1 0 0,0 1 1,0-1-1,-1 1 0,0 0 1,0 1-1,0-1 0,-10-7 1,13 11-39,0 1 0,0 0 0,0-1 1,0 1-1,0 0 0,0 0 0,0 0 0,0 0 1,-1 1-1,1-1 0,0 0 0,-1 1 1,1 0-1,-1 0 0,1 0 0,0 0 0,-1 0 1,1 0-1,-1 0 0,1 1 0,0-1 1,-1 1-1,1 0 0,0-1 0,0 1 1,-1 0-1,1 0 0,0 1 0,0-1 0,-3 3 1,2-1-13,0 0 0,1 0 0,0 1 0,0-1 1,0 0-1,0 1 0,0-1 0,0 1 0,1 0 1,0-1-1,0 1 0,0 0 0,0 0 0,1 0 1,-1 0-1,1-1 0,0 1 0,0 0 0,1 5 1,-1-2-42,1 1 1,1-1 0,-1 1 0,1-1 0,0 1 0,1-1 0,-1 0 0,1 0-1,5 7 1,12 10-2954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1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10040,'0'0'3556,"-5"14"-3063,-72 242 2056,63-209-1598,2 0-1,3 0 1,-7 93 0,16-135-829,-1-1 0,2 1-1,-1 0 1,0-1 0,1 1 0,0-1 0,0 1 0,0-1 0,1 1 0,0-1 0,3 7 0,-4-9-60,1 1 0,0-1 0,0 0 0,0 0 0,0 0 0,0 0 0,0 0 0,1 0 0,-1 0 0,1-1 0,-1 1 0,1-1 0,0 0 0,-1 0 0,1 0 0,0 0 0,0 0 0,5 0 0,22 1 243,1-1-1,0-2 1,0-1 0,-1-1-1,35-8 1,-57 9-307,-1 1 0,0-1 0,0 0 0,0 0 0,0-1 0,0 0 0,7-5 0,-11 5-378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1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12760,'0'0'1537,"11"-3"-1034,-9 2-482,283-79 2217,-105 42-322,-141 35-2123,-32 3-1520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1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7232,'0'0'3870,"0"14"-3271,1 9-375,0 151 1277,-5 38 64,3-78 171,-24 183 0,21-277-1280,-1 11 579,1-41-198,6-24-306,22-61-86,21-52-67,-30 89-261,-4 10 2,22-40 0,-29 61-85,0 0 1,1 0 0,0 1-1,0-1 1,1 1-1,0 0 1,0 1 0,0 0-1,0 0 1,11-6 0,-17 10-25,1 1 1,-1 0 0,1-1-1,0 1 1,-1 0 0,1 0-1,-1-1 1,1 1 0,0 0-1,-1 0 1,1 0 0,0 0-1,-1 0 1,1 0 0,0 0-1,-1 0 1,1 0 0,0 0-1,-1 0 1,1 1 0,0-1-1,-1 0 1,1 0 0,-1 1-1,1-1 1,-1 0 0,2 1-1,-1 0 9,0 1-1,0-1 1,0 0-1,0 1 1,0-1-1,0 1 1,0-1-1,0 1 1,-1-1-1,1 4 1,2 3 54,-2 1 1,1 0-1,0 11 1,-4 65 328,0-65-229,1 0 0,1 0 0,1 0 0,6 33 1,-7-52-153,0 1 1,1 0 0,-1-1-1,1 1 1,-1-1 0,1 1 0,-1-1-1,1 1 1,0-1 0,0 0 0,0 1-1,0-1 1,0 0 0,0 0-1,0 0 1,0 1 0,1-1 0,-1 0-1,0-1 1,1 1 0,-1 0-1,0 0 1,1-1 0,-1 1 0,1 0-1,0-1 1,-1 0 0,1 1 0,-1-1-1,1 0 1,-1 0 0,1 0-1,0 0 1,-1 0 0,1 0 0,0 0-1,-1 0 1,1-1 0,-1 1-1,1-1 1,-1 1 0,2-2 0,9-2 18,-1-1 1,1-1 0,-2 0-1,15-9 1,-17 9-10,135-105 210,-65 47-141,29-35 123,-89 81-81,-57 53 18,-8 9-90,20-15-32,-1 2 41,-43 57 0,64-77-45,0 0 1,1 0-1,0 1 1,1 0-1,0 1 1,0-1-1,2 1 1,-1 0-1,-1 22 1,4-33-24,1 0-1,0 0 1,0 0 0,0 1 0,0-1-1,0 0 1,0 0 0,1 0 0,-1 0-1,1 0 1,-1 0 0,1 0 0,0 0-1,0 0 1,0 0 0,0 0 0,0 0-1,0-1 1,2 3 0,-1-3-3,0 0-1,0 0 1,0 0 0,-1 0 0,1 0 0,0 0 0,0-1 0,1 1-1,-1-1 1,0 1 0,0-1 0,0 0 0,0 0 0,0 0 0,0 0-1,0 0 1,1 0 0,-1 0 0,2-2 0,4 1 4,0-2 0,0 1 0,0-1-1,0 0 1,-1-1 0,1 1 0,-1-2 0,0 1 0,0-1 0,-1 0 0,0 0 0,1-1 0,-2 0-1,7-7 1,5-9 37,-2-1-1,25-47 0,-23 39 11,-15 27-39,-2 2-11,1 0 1,-1 1 0,1-1 0,0 0-1,0 1 1,0-1 0,0 0-1,0 1 1,1 0 0,-1-1 0,0 1-1,1 0 1,-1-1 0,1 1-1,2-1 1,-3 3-2,0 1-1,0-1 1,0 1 0,0 0-1,0-1 1,0 1 0,0 0-1,0 0 1,-1 0 0,1-1-1,-1 1 1,1 3 0,0 1 7,1 0-3,7 26 47,20 45-1,-26-70-35,1 1-1,0 0 0,1-1 0,-1 0 1,1 0-1,1 0 0,-1 0 1,1-1-1,0 0 0,1 0 1,9 6-1,-15-11-11,1 0-1,0 0 1,-1-1-1,1 1 1,0 0-1,0-1 1,-1 0-1,1 1 1,0-1-1,0 0 1,0 0-1,-1 0 0,1 0 1,0 0-1,0 0 1,0 0-1,0-1 1,-1 1-1,1-1 1,0 1-1,0-1 1,-1 0-1,1 0 1,0 0-1,-1 0 1,1 0-1,-1 0 1,1 0-1,-1 0 1,0 0-1,1-1 1,-1 1-1,1-3 1,5-5 19,0 0 0,-1-1 0,-1 0 0,7-13 0,-7 11-17,42-97 105,-35 79-85,0 0-1,2 0 1,2 1-1,0 1 1,21-26-1,-37 53-29,1 1-1,-1-1 1,0 1-1,1-1 0,-1 1 1,1-1-1,-1 1 0,0-1 1,1 1-1,-1 0 0,1-1 1,0 1-1,-1 0 1,1-1-1,-1 1 0,1 0 1,-1 0-1,1 0 0,0-1 1,-1 1-1,1 0 1,-1 0-1,1 0 0,0 0 1,-1 0-1,1 0 0,0 0 1,-1 0-1,1 1 0,-1-1 1,1 0-1,0 0 1,-1 0-1,1 1 0,-1-1 1,1 0-1,-1 1 0,1-1 1,-1 0-1,1 1 1,-1-1-1,1 1 0,-1-1 1,1 0-1,-1 1 0,0-1 1,1 1-1,-1 0 1,1 0-1,15 34 61,-13-28-55,3 9 20,0 1 1,-2 0-1,0 0 1,-1 0-1,0 1 1,-1 19-1,-1-2 91,-2 0-1,-6 36 0,6-66-75,0-1-1,1 1 1,-2-1 0,1 1-1,0-1 1,-1 0-1,0 0 1,0 1-1,-5 6 1,6-10-28,0 0-1,0 0 1,0 0 0,0 0 0,0-1 0,0 1 0,0 0 0,0 0 0,0-1-1,-1 1 1,1-1 0,0 1 0,0-1 0,-1 0 0,1 1 0,0-1-1,0 0 1,-1 0 0,1 0 0,0 0 0,-1 0 0,1 0 0,0 0 0,-1 0-1,1-1 1,0 1 0,0 0 0,-1-1 0,1 1 0,0-1 0,0 0 0,0 1-1,0-1 1,0 0 0,0 0 0,0 1 0,0-1 0,-1-2 0,-2 1 19,1-1 1,0 0-1,0 0 1,0 0 0,0 0-1,0-1 1,1 1-1,0-1 1,0 0-1,0 1 1,0-1-1,-2-7 1,4 11-35,0 0 0,0-1 0,0 1 0,0-1 0,0 1 1,0-1-1,0 1 0,0-1 0,1 1 0,-1 0 0,0-1 0,0 1 0,0-1 0,1 1 0,-1 0 0,0-1 0,0 1 1,1 0-1,-1-1 0,0 1 0,1 0 0,-1 0 0,0-1 0,1 1 0,-1 0 0,1 0 0,-1-1 0,0 1 1,1 0-1,-1 0 0,1 0 0,-1 0 0,1 0 0,-1 0 0,0 0 0,1 0 0,-1 0 0,1 0 0,-1 0 0,1 0 1,-1 0-1,1 0 0,25 3-10,-20-2 8,51 5 111,1-2 0,77-6 0,-80-7 93,-42 6-144,1 1 1,23-2-1,-28 2-58,-8 2 0,-1 0 0,0 0 0,1-1 0,-1 1 0,1 0 0,-1 0 0,0 0 0,1 0 0,-1 0 0,1 0 0,-1 0 0,1 0 0,-1 0 0,1 0 0,-1 0 0,0 0 0,1 0 0,-1 0 0,1 0 0,-1 1 0,1-1 0,-1 0 0,0 0 0,1 0 0,-1 1 0,0-1 0,1 0 0,0 1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1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1 868 6728,'0'0'2904,"3"12"-2271,14 38-42,-17-48-545,0 0 0,1 0 1,-1 0-1,1-1 0,0 1 1,-1 0-1,1-1 1,0 1-1,0-1 0,0 1 1,1-1-1,-1 1 0,0-1 1,0 0-1,1 1 0,-1-1 1,1 0-1,-1 0 1,1 0-1,-1 0 0,1 0 1,0 0-1,-1-1 0,1 1 1,0-1-1,0 1 0,-1-1 1,1 1-1,0-1 0,0 0 1,0 0-1,0 0 1,-1 0-1,1 0 0,0-1 1,0 1-1,0 0 0,-1-1 1,1 1-1,3-2 0,1-1 75,1-1 0,0 0-1,-1 0 1,0 0-1,0-1 1,0 1-1,8-10 1,12-16 274,-1-2 0,-1 0 1,-2-2-1,-1 0 0,17-40 0,68-190 1250,-65 156-1072,49-144 1190,-90 250-1742,3-7 229,0 0 0,-1 0 0,0 0 0,1-13 1,-14 40 426,-7 33-338,2 2 0,-12 73 0,-1 111 364,26-208-526,1-1 1,2 1-1,1-1 0,1 1 1,1-1-1,1 0 0,10 32 1,-14-59-159,1 0 1,-1 0-1,1 0 1,-1 0-1,0 0 1,1 0-1,0 0 1,-1 0-1,1 0 1,0 0 0,-1 0-1,1 0 1,0-1-1,0 1 1,0 0-1,0 0 1,0-1-1,0 1 1,0-1-1,0 1 1,0-1 0,0 1-1,1 0 1,0-1 2,0 0-1,0 0 1,0 0 0,0 0 0,0 0 0,0-1 0,0 1 0,0-1 0,-1 1 0,1-1 0,0 0 0,3-1-1,5-4 54,0 0 0,-1-1 0,16-14 0,-22 18-48,31-31 123,-2-1 0,-1-2 0,48-77 0,-43 60 46,-35 54-191,12-18 116,-6 13-12,-6 12 42,-4 13-101,-18 180 258,20-174-216,1 1 1,1 0 0,2-1-1,0 1 1,12 39-1,-15-63-70,1-1-1,-1-1 1,1 1-1,0 0 0,0 0 1,0 0-1,0 0 0,0 0 1,0-1-1,0 1 0,0 0 1,1-1-1,-1 1 0,3 1 1,-2-2-12,-1-1 1,0 0-1,0 0 0,0 0 1,0 1-1,0-1 1,0 0-1,0 0 0,0 0 1,0-1-1,1 1 0,-1 0 1,0 0-1,0-1 1,0 1-1,0 0 0,0-1 1,0 1-1,0-1 1,0 0-1,0 1 0,0-1 1,-1 0-1,1 1 0,0-1 1,0 0-1,-1 0 1,1 0-1,1-1 0,12-15 67,0 0-1,-1-1 0,-1 0 0,10-21 0,35-84 185,-49 105-227,33-82 274,-43 104-286,1 0 0,0 0 0,0 1 0,1-1 0,-1 0-1,1 0 1,0 1 0,0-1 0,1 5 0,7 48-2,-4-33 13,-1 3-5,0-1 31,9 38-1,-10-57-37,0 0-1,1 0 1,0 0-1,0-1 1,0 1 0,1-1-1,0 0 1,0 0-1,10 11 1,-14-16-14,1-1 0,0 1 0,0 0 0,0 0 0,0-1 0,0 1 0,0 0 0,0-1 0,0 1 0,1-1 0,-1 1 0,0-1 0,0 0 0,0 0 0,0 1 0,1-1 0,-1 0 0,0 0 0,0 0 0,1 0 0,-1 0 0,2-1 0,0 0 4,-1 0-1,1 0 1,0 0-1,-1 0 1,1-1 0,-1 1-1,0-1 1,1 0-1,2-2 1,3-4 19,-1-1 0,0 1 1,11-18-1,-4 0 0,-2 1-1,-1-1 0,-1-1 1,10-43-1,-3 13 11,-16 52-34,0 1 1,0-1-1,0 0 0,-1 1 1,0-10-1,0 14-3,0-1-2,0 1 0,1 0 0,-1 0 0,0 0 0,0 0 0,0 0 0,0 0 0,0 0 0,0-1 0,0 1 0,0 0 0,0 0 0,0 0 0,1 0 0,-1 0 0,0 0 0,0 0 0,0 0 0,0 0 0,0 0 0,0 0 0,1 0 0,-1 0 0,0 0 0,0 0 0,0 0 0,0 0 0,0 0 0,0 0 0,1 0 0,-1 0 0,0 0 0,0 0 0,0 0-1,0 0 1,0 0 0,0 0 0,1 0 0,-1 0 0,0 0 0,0 0 0,0 0 0,0 0 0,0 0 0,0 0 0,0 1 0,0-1 0,1 0 0,-1 0 0,0 0 0,0 0 0,0 0 0,0 0 0,0 0 0,0 1 0,0-1 0,0 0 0,0 0 0,0 0 0,0 0 0,0 0 0,0 0 0,0 1 0,0-1 0,0 0 0,0 0 0,7 9 6,-4-5 2,1 1 1,0-1-1,1 0 0,-1 0 0,1-1 0,-1 1 0,1-1 0,0 0 0,6 2 0,50 22 36,-34-18-44,0 0-1,1-2 1,36 4-1,-51-9-6,1-1 0,0-1 0,0 0-1,0-1 1,0 0 0,0-1-1,-1-1 1,26-7 0,-31 3 56,-10 5-10,-4 6-4,-6 3-11,0 2-1,1 0 0,1 0 1,0 1-1,0 0 0,1 0 0,0 1 1,-9 15-1,15-20-13,0 0 0,0-1 0,0 1 0,1 0 0,0 1 0,0-1-1,0 0 1,1 1 0,0-1 0,0 0 0,1 1 0,0-1 0,0 1 0,1-1 0,-1 1 0,1-1 0,1 1 0,-1-1 0,1 0-1,3 8 1,-1-6 22,0 0 0,0-1 0,0 1-1,1-1 1,10 12 0,-14-18-29,0 0 1,0 0 0,0 0 0,0 0-1,0 0 1,0 0 0,0 0 0,0 0-1,0-1 1,0 1 0,1 0 0,-1-1-1,0 1 1,0-1 0,1 1 0,-1-1-1,0 0 1,1 0 0,-1 1 0,0-1-1,1 0 1,-1 0 0,1 0 0,-1-1-1,0 1 1,1 0 0,-1 0 0,0-1-1,1 1 1,-1-1 0,0 1 0,0-1-1,1 1 1,-1-1 0,0 0 0,0 0-1,0 1 1,0-1 0,0 0 0,0 0-1,0 0 1,0 0 0,0 0 0,-1-1-1,2 0 1,1-4 1,0 1 0,0-1 1,-1 1-1,1-1 0,-1 0 0,-1 0 1,1 0-1,-1 0 0,0 0 0,0-12 1,-1-6 11,-3-33 0,3 57-18,0-7 12,-1 0-1,0 0 0,0 0 1,-1 0-1,1 0 0,-1 0 0,-1 0 1,0 1-1,0-1 0,0 1 1,0-1-1,-1 1 0,0 1 1,-1-1-1,1 0 0,-1 1 1,0 0-1,0 0 0,-1 0 0,1 1 1,-1 0-1,0 0 0,0 0 1,-9-3-1,9 5 14,11 4-24,0 0 0,0 0 0,0-1 0,1 1 0,-1-1 0,0 0-1,1 0 1,-1-1 0,7 0 0,56-2 1,-49 0-2,8 0-198,1-2-1,-1-1 1,0-1 0,-1-1 0,1-1-1,-1-2 1,-1 0 0,0-2 0,29-18-1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12360,'0'0'776,"66"-14"-440,7-2-8,30-7 176,17-1 8,15-2 72,7-2 0,-3 6 55,-12-3-7,-15 1-128,-3 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2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8936,'0'0'17129,"1"14"-16684,-1-13-441,1 15 144,0 1 0,-2 0 0,0 0 0,0-1 0,-6 25 0,-150 460 3472,128-431-3041,3 2 0,-18 78 0,38-135-579,0 3 0,9-68 853,0 20-5655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1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146 599 6016,'0'0'5350,"-6"14"-4762,-6 13-271,2 0-1,0 0 0,-6 37 1,-42 409 3426,53-424-3241,-5 21 304,5-42 342,-2 51 0,7-78-1111,0-1 0,0 0 0,0 1 0,0-1 0,0 0 0,0 1 0,0-1 0,0 0 0,0 1-1,0-1 1,0 0 0,0 1 0,0-1 0,0 0 0,0 1 0,0-1 0,0 0 0,-1 1 0,1-1 0,0 0 0,0 0-1,0 1 1,-1-1 0,1 0 0,0 1 0,0-1 0,-1 0 0,1 0 0,0 1 0,-1-2 5,1 0 0,-1 1 1,1-1-1,0 0 0,0 0 1,-1 1-1,1-1 0,0 0 1,0 0-1,0 0 0,0 1 1,0-1-1,0 0 0,0 0 1,0 0-1,0 1 0,1-2 1,11-188 1159,-5 53-523,32-167 1,-33 276-549,1-1 0,1 1 1,24-52-1,-27 69-79,0 1 1,1 0 0,0 0-1,1 1 1,0-1-1,1 1 1,0 1-1,0 0 1,1 0-1,0 0 1,0 1-1,18-10 1,-23 15-24,0 0 1,0 0-1,1 1 0,-1 0 1,0-1-1,0 1 0,1 1 1,-1-1-1,1 1 0,-1 0 1,1 0-1,-1 0 0,0 0 1,1 1-1,-1 0 0,8 2 1,-6-1 12,-1 1 0,1-1 0,-1 1 0,0 0 0,0 1 0,0 0 0,0-1 0,-1 2 0,1-1 0,-1 0 1,4 7-1,-2-3 38,0 0 1,-1 1 0,0 0 0,-1 0-1,0 0 1,0 0 0,-1 1-1,0 0 1,0-1 0,-1 1 0,-1 0-1,0 0 1,0 0 0,-1 16-1,-1-20-22,-1 1 1,1-1-1,-1 0 0,0 0 0,-1-1 0,1 1 0,-1 0 0,0-1 0,-1 1 0,1-1 0,-1 0 0,0 0 0,0-1 0,-1 1 0,1-1 0,-1 0 0,0 0 0,0 0 0,0-1 0,-1 1 0,-10 3 0,8-3 7,0-1 1,0 0-1,-1-1 1,1 0-1,-1 0 0,0-1 1,0 0-1,1-1 0,-1 0 1,0 0-1,0-1 1,0 0-1,1 0 0,-1-1 1,-11-4-1,19 6-57,0 0 0,1 0 0,-1 0 1,1 0-1,-1 0 0,1 0 0,-1-1 0,0 1 0,1 0 0,-1 0 0,1-1 0,-1 1 1,1 0-1,0-1 0,-1 1 0,1 0 0,-1-1 0,1 1 0,0-1 0,-1 1 0,1-1 1,0 1-1,-1-1 0,1 1 0,0-1 0,0 1 0,-1-1 0,1 1 0,0-1 0,0 0 1,0 0-1,0 0 0,1 0 1,-1 0-1,1 0 1,0 0-1,-1 0 1,1 0 0,0 0-1,0 0 1,0 1-1,0-1 1,0 0-1,0 0 1,0 1-1,1-2 1,7-2 13,-1 0-1,1 1 1,10-4 0,190-41 99,35-11-212,-191 44 59,37-11-83,0-3 1,96-47-1,-106 30 13,-79 46 104,-1 0 0,0 0 1,0 0-1,0 0 1,0 0-1,1 0 0,-1 0 1,0 0-1,0-1 0,0 1 1,0 0-1,1 0 0,-1 0 1,0 0-1,0 0 1,0 0-1,0-1 0,0 1 1,0 0-1,0 0 0,1 0 1,-1 0-1,0-1 0,0 1 1,0 0-1,0 0 0,0 0 1,0 0-1,0-1 1,0 1-1,0 0 0,0 0 1,0 0-1,0-1 0,0 1 1,0 0-1,0 0 0,0 0 1,0 0-1,0-1 1,0 1-1,0 0 0,-1 0 1,1-1-1,-9 0 144,-21 10-57,0 0 1,1 2-1,1 2 1,0 0-1,0 2 1,-34 24 0,42-24-13,0 0 0,1 2 0,0 0 0,2 1 0,0 1 0,1 1 0,1 0 0,-17 29 0,30-45-49,-1 1 0,1 0 0,0 0 0,0 0-1,0 0 1,1 0 0,-1 0 0,0 8 0,2-11-21,0 0-1,1 0 0,-1 0 1,0 0-1,0 0 1,1-1-1,-1 1 0,1 0 1,0 0-1,0 0 0,-1-1 1,1 1-1,0 0 1,1-1-1,-1 1 0,0-1 1,0 1-1,1-1 0,-1 1 1,0-1-1,1 0 1,-1 0-1,1 0 0,0 0 1,2 1-1,-1-1-6,-1 0 0,1 0 0,0-1 0,0 1 0,-1-1 0,1 0 0,0 0 0,0 0 0,0 0 0,-1 0 0,1-1 0,0 1 0,0-1 0,-1 0 0,1 0 0,-1 0 0,1 0 0,2-2 0,7-3 0,0 0 0,14-12 0,-9 6 0,-1-2 0,-1 0 0,0-1 0,-1 0 0,15-21 0,52-90 0,-75 117 0,5-18 0,-9 23 0,-1-1 0,1 1 0,0 0 0,0 0 0,0 0 0,1 0 0,3-5 0,-5 9 0,-1 0 0,0 0 0,0 0 0,0 0 0,0 0 0,0 0 0,1 0 0,-1 0 0,0 0 0,0 0 0,0 0 0,0 0 0,0 0 0,1 0 0,-1 0 0,0 0 0,0 0 0,0 0 0,0 0 0,0 0 0,1 0 0,-1 0 0,0 0 0,0 0 0,0 0 0,0 0 0,0 0 0,0 0 0,0 1 0,1-1 0,-1 0 0,0 0 0,0 0 0,0 0 0,0 0 0,0 0 0,0 0 0,0 1 0,0-1 0,0 0 0,0 0 0,0 0 0,0 0 0,0 0 0,0 1 0,0-1 0,0 0 0,0 0 0,0 0 0,0 0 0,0 0 0,0 1 0,0-1 0,0 0 0,0 0 0,0 0 0,0 0 0,0 0 0,1 12 0,-2 3 0,1 0 0,0 0 0,1 1 0,1-1 0,1 0 0,0 0 0,1-1 0,0 1 0,1-1 0,1 1 0,0-1 0,9 13 0,-13-24 0,1 1 0,-1-1 0,0 0 0,1-1 0,0 1 0,0 0 0,0-1 0,0 1 0,0-1 0,0 0 0,0 0 0,1 0 0,-1-1 0,1 1 0,0-1 0,-1 0 0,1 0 0,0 0 0,0 0 0,4-1 0,-3 0 0,1 0 0,-1-1 0,1 0 0,0-1 0,-1 1 0,0-1 0,1 0 0,-1 0 0,0-1 0,0 1 0,0-1 0,8-6 0,6-7 0,-1 0 0,-1-1 0,0-1 0,-1 0 0,-1-1 0,-1-1 0,0 0 0,-2-1 0,16-36 0,-16 35 0,-9 17 0,-1 0 0,1 0 0,0 0 0,-1-1 0,0 1 0,-1-1 0,1 0 0,-1 1 0,1-12 0,-2 17 0,0-1 0,1 1 0,-1 0 0,0 0 0,0-1 0,0 1 0,0 0 0,0 0 0,1 0 0,-1-1 0,0 1 0,0 0 0,0 0 0,1 0 0,-1 0 0,0-1 0,0 1 0,0 0 0,1 0 0,-1 0 0,0 0 0,0 0 0,1 0 0,-1 0 0,0 0 0,1 0 0,-1 0 0,0 0 0,0 0 0,1 0 0,-1 0 0,0 0 0,0 0 0,1 0 0,-1 0 0,0 0 0,0 0 0,1 0 0,-1 0 0,0 0 0,0 0 0,1 1 0,-1-1 0,0 0 0,0 0 0,0 0 0,1 0 0,-1 1 0,0-1 0,0 0 0,0 0 0,0 1 0,1-1 0,12 11 0,-2 3 0,-1 1 0,0 0 0,-1 1 0,-1 0 0,0 0 0,9 32 0,-9-25 0,1-1 0,1 0 0,15 24 0,-10-22 0,-9-13 0,1 1 0,1-1 0,0-1 0,18 19 0,-24-26 0,1-1 0,-1 0 0,1 0 0,0-1 0,0 1 0,0 0 0,0-1 0,0 0 0,0 0 0,0 0 0,0 0 0,0 0 0,1 0 0,-1-1 0,0 0 0,1 0 0,-1 0 0,0 0 0,1 0 0,-1 0 0,0-1 0,0 0 0,0 0 0,1 0 0,2-1 0,8-4 0,0-2 0,-1 1 0,0-2 0,0 0 0,-1 0 0,0-1 0,-1 0 0,0-1 0,0-1 0,-1 1 0,-1-2 0,11-17 0,3-9 0,-2-1 0,-2 0 0,14-44 0,-1-14 0,28-147 0,-58 228 0,0 0 0,-1 0 0,-3-34 0,0 5 0,2 45 0,0 1 0,1 0 0,-1-1 0,0 1 0,0 0 0,0-1 0,0 1 0,0 0 0,0-1 0,0 1 0,0 0 0,0-1 0,0 1 0,0 0 0,0-1 0,0 1 0,0 0 0,0-1 0,-1 1 0,1 0 0,0-1 0,0 1 0,0 0 0,0-1 0,-1 1 0,1 0 0,0 0 0,0-1 0,-1 1 0,1 0 0,0 0 0,0-1 0,-1 1 0,-7 10 0,-6 21 0,1 11 0,1 0 0,3 0 0,1 1 0,2 0 0,2 0 0,2 0 0,1 1 0,3-1 0,1 1 0,3-1 0,15 62 0,-13-75 0,-6-18 0,1 0 0,1-1 0,0 1 0,0-1 0,1 1 0,1-1 0,9 14 0,-14-24 0,0 1 0,0-1 0,0 1 0,1-1 0,-1 0 0,1 0 0,-1 1 0,0-1 0,1 0 0,0-1 0,-1 1 0,1 0 0,0 0 0,-1-1 0,1 1 0,0-1 0,0 1 0,-1-1 0,1 0 0,0 1 0,2-1 0,-1-1 0,0 1 0,1-1 0,-1 0 0,0 0 0,0 0 0,0 0 0,0 0 0,0-1 0,0 0 0,5-3 0,1-2 0,0-1 0,-1 0 0,0 0 0,0-1 0,11-17 0,3-8 0,-1 0 0,37-44 0,-48 71 0,-5 12 0,-7 22 0,1-23 0,-2 34 0,-10 56 0,10-81 0,0-1 0,-1 0 0,0-1 0,-1 1 0,-10 18 0,13-27 0,0 0 0,-1 1 0,1-1 0,-1 0 0,1 0 0,-1-1 0,-5 5 0,8-7 0,-1 1 0,0-1 0,1 0 0,-1 1 0,0-1 0,0 0 0,1 1 0,-1-1 0,0 0 0,0 0 0,1 1 0,-1-1 0,0 0 0,0 0 0,0 0 0,1 0 0,-1 0 0,0 0 0,0 0 0,1-1 0,-1 1 0,0 0 0,0 0 0,0-1 0,1 1 0,-1 0 0,0-1 0,1 1 0,-1-1 0,0 1 0,1-1 0,-1 1 0,1-1 0,-1 1 0,1-1 0,-1 1 0,1-1 0,-1 0 0,1 1 0,-1-1 0,1 0 0,0 0 0,-1 1 0,1-2 0,0 1 0,-1-1 0,1 1 0,0-1 0,0 1 0,0 0 0,-1-1 0,2 1 0,-1-1 0,0 1 0,0-1 0,0 1 0,1 0 0,-1-1 0,1 1 0,-1-1 0,1 1 0,-1 0 0,1 0 0,0-1 0,0 1 0,-1 0 0,1 0 0,0 0 0,0 0 0,0 0 0,0 0 0,1 0 0,-1 0 0,0 0 0,2-1 0,5-3 0,-1 1 0,1-1 0,13-5 0,3 1 0,0 2 0,0 0 0,37-5 0,78-3 0,-3 1 0,-136 14 21,1 0 0,0 0 1,0-1-1,0 1 0,0 0 0,0 0 1,0 0-1,0 0 0,0 0 0,0 0 1,0 0-1,0 0 0,0 0 0,0 0 1,0 1-1,0-1 0,0 0 0,-1 1 1,1-1-1,0 1 0,0-1 0,0 1 1,0-1-1,-1 1 0,1-1 0,0 1 1,-1 0-1,1-1 0,0 1 0,-1 0 0,1 0 1,0 1-1,-1-1-311,0 1 1,0 0-1,0-1 0,0 1 0,0-1 1,0 1-1,0-1 0,-1 1 0,1 0 1,0-1-1,-1 1 0,0-1 1,1 0-1,-1 1 0,0-1 0,0 1 1,0-1-1,-1 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1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15072,'0'0'1855,"16"3"-1417,218 35 984,-175-31-864,0-3 0,77-4 0,-33-11 213,73-1 1083,-153 10-1020,-3 0-3908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2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4816,'0'0'10022,"-12"5"-9738,-8 3-167,-2 0 250,-35 18 1,44-18-186,1 0-1,0 1 1,1 1 0,-13 12-1,19-17-83,-1 1-1,1 0 0,1 0 1,-1 0-1,1 1 0,0-1 1,0 1-1,1 0 0,-5 14 0,8-18-40,-1 0 0,0 0 0,1 0-1,0 0 1,0 0 0,0 1 0,0-1-1,1 0 1,-1 0 0,1 0 0,0 0-1,0 0 1,0 0 0,0 0 0,0 0-1,1 0 1,-1 0 0,1 0-1,0-1 1,0 1 0,0-1 0,0 1-1,0-1 1,0 0 0,1 0 0,-1 0-1,1 0 1,2 1 0,-1-1 5,-1 0 0,1 0 0,-1-1 0,1 1 1,0-1-1,-1 0 0,1 0 0,0-1 0,0 1 0,0-1 0,0 1 1,-1-1-1,1-1 0,0 1 0,0 0 0,0-1 0,0 0 0,-1 0 0,1 0 1,0 0-1,-1-1 0,6-2 0,-1-1 31,-1-1 0,1 0 1,-1 0-1,-1-1 0,1 0 0,-1 0 1,0 0-1,-1-1 0,0 0 0,0 0 0,-1 0 1,0-1-1,0 1 0,-1-1 0,0 0 0,0 0 1,-1 0-1,-1 0 0,1-1 0,-1 1 0,-1-10 1,0 42 42,2 1 1,0 0 0,6 28 0,-6-44-70,0-1 1,0 1 0,0-1-1,1 0 1,0 0 0,1 0 0,-1 0-1,1 0 1,1-1 0,-1 0-1,1 0 1,0 0 0,0 0 0,7 4-1,-10-9-39,1 1-1,-1-1 1,0-1-1,1 1 1,-1 0 0,1 0-1,-1-1 1,1 0-1,-1 1 1,1-1-1,0 0 1,-1 0-1,1 0 1,-1-1 0,1 1-1,-1 0 1,1-1-1,-1 0 1,1 0-1,-1 0 1,0 0-1,1 0 1,-1 0 0,0 0-1,0-1 1,0 1-1,3-4 1,5-3 46,0 0 0,-1 0 0,0-1 1,8-13-1,23-32 185,-24 30-70,2 1 1,38-40 0,-55 62-177,0 0-1,-1 1 1,1-1 0,0 0 0,0 1 0,0-1-1,0 0 1,0 1 0,0-1 0,0 1-1,0 0 1,0-1 0,0 1 0,0 0-1,2-1 1,-2 1-6,-1 0-1,1 1 0,-1-1 1,0 0-1,1 0 1,-1 0-1,1 1 0,-1-1 1,0 0-1,1 0 0,-1 1 1,0-1-1,1 0 1,-1 1-1,0-1 0,1 0 1,-1 1-1,0-1 1,0 1-1,1-1 0,-1 0 1,0 1-1,0-1 0,0 1 1,0 0-1,1 5 36,0 0-1,0 0 1,-1-1 0,-1 11-1,1-7-16,-2 37 366,-14 76 0,16-121-370,0-1 0,0 1 0,0 0 0,-1 0 0,1-1 0,0 1 0,0 0 0,0 0 0,0-1 0,0 1 0,0 0 0,0-1 0,1 1 0,-1 0 0,0 0 0,0-1-1,1 1 1,-1 1 0,1-2-10,-1 0 0,0 0 0,1 0-1,-1 0 1,0 0 0,1 0 0,-1 0 0,0 0-1,1 0 1,-1 0 0,1 0 0,-1 0-1,0 0 1,1 0 0,-1 0 0,0 0-1,1 0 1,-1 0 0,0 0 0,1 0-1,-1-1 1,0 1 0,1 0 0,-1 0 0,1-1-1,26-22 276,-21 16-250,44-39 164,75-67 139,-124 112-328,1 0 0,-1-1 0,1 1 0,0 0 0,-1-1 0,1 1 0,0 0 0,0 0 0,0 1 0,-1-1 0,1 0 1,0 1-1,0-1 0,0 1 0,0-1 0,0 1 0,1 0 0,-1 0 0,0 0 0,0 0 0,4 1 0,-5 0 3,1 0 0,0 0-1,0 1 1,0-1 0,-1 0 0,1 1-1,-1-1 1,1 1 0,-1 0 0,0-1-1,0 1 1,1 0 0,-1 0 0,0 0-1,-1 0 1,1 0 0,0 0 0,0 0-1,-1 0 1,1 4 0,6 24 107,-4-10 3,2 0 0,0 0 1,1-1-1,1 0 0,1 0 0,18 31 0,-18-36-4,-4-7-38,0-1 0,0 0 0,0 0 0,1-1 0,6 7 0,-10-11-58,1 0 0,-1 0 0,0 0 0,1 0 0,-1-1 0,1 1 0,0 0 0,-1 0-1,1-1 1,-1 1 0,1-1 0,0 0 0,-1 1 0,1-1 0,0 0 0,0 0 0,-1 0 0,1 0 0,0 0-1,-1-1 1,1 1 0,0 0 0,-1-1 0,1 0 0,0 1 0,-1-1 0,2 0 0,15-10 29,0-1 0,-1-1 1,-1 0-1,0-1 0,23-26 1,-21 22-307,-5 6-4202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27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1 497 6928,'0'0'4368,"10"-11"-3642,6-8-330,0 0-1,-1-1 1,-1-1-1,12-24 1,35-84 2161,-53 106-1982,3-4 572,-9 16 83,-4 21-445,-3 24-452,3 0-1,1 1 1,6 61 0,6-33 186,-9-58-441,-1 0 0,1 1 0,0-1 0,1 0 0,-1 0 0,1 0 0,0-1 0,0 1-1,5 4 1,-7-8-53,0 0 0,1 0-1,-1-1 1,1 1-1,-1-1 1,1 1 0,-1-1-1,1 0 1,-1 0 0,1 1-1,0-1 1,-1 0 0,1 0-1,-1-1 1,1 1-1,0 0 1,-1 0 0,1-1-1,-1 1 1,1-1 0,-1 0-1,1 1 1,1-2-1,33-19 237,-16 6-171,-1-1 1,0-1-1,-2-1 0,0 0 0,0-2 0,-2 1 0,24-43 1,-23 34 31,0 0 0,27-33 0,-41 59-102,-1 0-1,1 0 1,0 0-1,0 0 1,0 0-1,0 1 1,0-1-1,0 1 1,0-1-1,1 1 1,-1 0-1,0 0 1,1 0-1,-1 0 1,1 0-1,-1 1 1,5-1-1,-5 1-5,0 0 1,-1 0-1,1 1 0,-1-1 0,1 1 0,-1 0 1,1-1-1,-1 1 0,1 0 0,-1 0 1,0 0-1,1 0 0,-1 0 0,0 0 1,0 0-1,0 0 0,0 1 0,0-1 0,0 0 1,0 1-1,0-1 0,0 0 0,-1 1 1,1-1-1,0 1 0,-1 0 0,1-1 1,-1 1-1,0-1 0,0 3 0,4 12 42,-2 0 0,0 1 0,-1-1-1,-1 0 1,-1 18 0,-15 82 668,13-98-493,7-22-145,-1 1 0,1-1 1,0 0-1,-1-1 1,3-3-1,28-48 37,3 1 0,56-64 0,-92 118-117,0-1 0,0 1 0,0 0 0,1-1-1,-1 1 1,1 0 0,-1 0 0,1 0 0,-1 0-1,1 0 1,-1 0 0,1 1 0,0-1 0,-1 0-1,1 1 1,0-1 0,3 1 0,-4 0-5,0 0 1,0 0 0,0 1 0,0-1 0,0 1-1,0-1 1,0 1 0,0-1 0,0 1 0,0 0-1,0 0 1,0-1 0,0 1 0,0 0 0,-1 0-1,1 0 1,0 0 0,-1 0 0,1 0 0,-1 0 0,1 0-1,-1 0 1,1 0 0,-1 0 0,1 0 0,-1 0-1,0 2 1,12 38 53,-9-26-22,2 0-1,-1 0 0,2-1 1,0 1-1,1-1 0,9 15 0,-15-28-21,0 0 0,0 1-1,0-1 1,0 0 0,0 0-1,0 0 1,0 0 0,1 0-1,-1 0 1,0 0 0,1 0-1,-1 0 1,1-1 0,-1 1-1,1 0 1,-1-1 0,1 0-1,-1 1 1,1-1 0,-1 0-1,1 0 1,0 0 0,-1 0-1,1 0 1,-1 0-1,1 0 1,-1 0 0,1-1-1,0 1 1,-1 0 0,1-1-1,2-1 1,4-2 25,0-1 0,0 0 1,-1 0-1,12-11 0,-3 3 2,34-29 83,-34 27-83,1 0 0,32-20 0,-43 31-25,0 1-1,0 0 0,0 1 0,1-1 1,-1 1-1,1 0 0,0 1 0,-1-1 1,1 1-1,0 1 0,0-1 0,0 1 1,7 1-1,-6 1 3,0 1-1,-1-1 1,1 2 0,-1-1 0,0 1 0,0 0-1,0 0 1,8 8 0,10 4 181,-18-12 29,-13-11-108,-15-8-18,16 12-80,-1 1 0,1 0-1,-1 0 1,0 1 0,0 0-1,1 0 1,-1 0 0,0 1-1,0-1 1,0 1 0,0 1-1,0-1 1,1 1 0,-1 0-1,0 0 1,0 1 0,1 0-1,-1 0 1,1 0 0,0 1-1,-1-1 1,-6 6 0,5-3-11,1-1 0,0 1 0,0 1 0,1-1 0,-1 1 0,1 0 0,0 0 0,1 0 0,0 1 0,0 0 0,0 0 0,0 0 0,1 0 0,1 0 0,-1 1 0,-1 11 0,2-12 12,2 1 1,-1 0 0,1 0-1,0-1 1,0 1 0,1 0-1,0 0 1,1-1 0,0 1 0,5 13-1,-6-19-8,0 1 0,1 0-1,-1 0 1,1 0 0,0-1 0,0 1-1,0-1 1,0 1 0,0-1 0,1 0-1,-1 0 1,1 0 0,-1 0 0,1 0-1,0 0 1,0-1 0,0 0 0,0 1-1,0-1 1,0 0 0,0 0 0,0-1-1,0 1 1,0-1 0,0 1 0,1-1-1,-1 0 1,5-1 0,5-1 10,0 0 0,-1-1 1,1 0-1,-1-1 0,0-1 1,0 0-1,0-1 0,0 0 1,15-11-1,8-9 44,46-42 1,-71 59-46,23-21 43,-1-2 0,48-63 0,-73 87-54,0 1-1,0 1 1,1-1-1,11-7 1,-18 13-6,0 1-1,-1-1 1,1 1-1,0 0 1,0-1-1,0 1 1,-1 0 0,1-1-1,0 1 1,0 0-1,0 0 1,-1 0-1,1 0 1,0 0 0,0 0-1,0 0 1,0 0-1,0 0 1,-1 0-1,1 0 1,0 1-1,0-1 1,0 0 0,-1 0-1,1 1 1,0-1-1,0 1 1,-1-1-1,1 1 1,0-1 0,-1 1-1,1-1 1,1 2-1,16 27 136,-10-13-52,2-2-12,-1 1 0,0 1-1,8 24 1,-10-24-14,0-1 0,0 0 0,19 27-1,-23-39-57,0-1-1,0 1 1,1 0 0,-1-1-1,1 0 1,0 1-1,-1-2 1,1 1-1,0 0 1,0-1 0,0 1-1,0-1 1,1 0-1,-1-1 1,0 1-1,0-1 1,1 0-1,-1 0 1,0 0 0,0 0-1,5-2 1,4 1 4,-1-2 1,1 0 0,-1 0 0,1-1-1,20-10 1,-16 5-8,0 0 0,-1-2 0,0 0 0,27-24 0,-35 26 0,0 1 0,0-1 0,0-1 0,-1 1 0,-1-1 0,0 0 0,0-1 0,8-22 0,-13 32 0,0-1 0,-1 1 0,1-1 0,-1 0 0,1 0 0,-1 1 0,1-1 0,-1 0 0,0 0 0,0 0 0,0 1 0,0-1 0,0 0 0,0 0 0,-1 0 0,1 1 0,-1-1 0,1 0 0,-1 0 0,0 1 0,1-1 0,-1 0 0,0 1 0,0-1 0,0 1 0,0-1 0,0 1 0,-1 0 0,1-1 0,0 1 0,-1 0 0,-1-2 0,1 3 0,-1-1 0,1 0 0,0 1 0,-1-1 0,1 1 0,0 0 0,-1 0 0,1 0 0,0 0 0,-1 0 0,1 0 0,0 1 0,0-1 0,-1 1 0,1 0 0,0 0 0,0 0 0,0 0 0,-1 0 0,1 0 0,0 0 0,1 0 0,-1 1 0,-3 2 0,0 1 0,0 0 0,0 0 0,1 1 0,-1-1 0,1 1 0,1 0 0,-1 0 0,1 0 0,-5 13 0,7-14 0,-1-1 0,1 0 0,0 1 0,1-1 0,-1 1 0,1-1 0,0 1 0,0-1 0,0 1 0,0-1 0,1 1 0,0-1 0,0 1 0,0-1 0,0 0 0,4 7 0,-3-8 0,0 1 0,1-1 0,-1 0 0,1-1 0,0 1 0,0 0 0,0-1 0,0 0 0,0 0 0,0 0 0,1 0 0,-1 0 0,1 0 0,6 1 0,-1 0 0,1-1 0,-1 0 0,1 0 0,17 0 0,-9-2 0,1-1 0,-1 0 0,0-2 0,1 0 0,-1-2 0,-1 1 0,1-2 0,31-15 0,1-5 0,73-52 0,-86 53 0,-31 21 0,0-1 0,-1 1 0,0-1 0,0 0 0,5-6 0,-20 23 0,0-1 0,-16 14 0,-18 20 0,28-26 0,2 1 0,-13 21 0,23-33 0,0-1 0,0 1 0,1 0 0,0 0 0,0 0 0,1 0 0,0 1 0,0-1 0,0 13 0,2-21 0,0 1 0,0 0 0,0-1 0,0 1 0,0-1 0,0 1 0,0 0 0,0-1 0,0 1 0,0-1 0,1 1 0,-1 0 0,0-1 0,0 1 0,1-1 0,-1 1 0,0-1 0,1 1 0,-1-1 0,1 1 0,-1-1 0,0 0 0,1 1 0,-1-1 0,1 1 0,-1-1 0,1 0 0,-1 0 0,1 1 0,0-1 0,1 1 0,0-1 0,-1 0 0,1 0 0,0 0 0,-1 0 0,1 0 0,0-1 0,-1 1 0,1 0 0,0-1 0,1 0 0,3-2 0,1 1 0,-1-1 0,0-1 0,10-7 0,-7 4 0,-1-1 0,0-1 0,-1 1 0,0-1 0,0-1 0,8-15 0,27-67 0,-11 21 0,-30 82 0,0-1 0,0 1 0,3 13 0,-1-7 0,1-1 0,0-1 0,1 1 0,7 16 0,-10-28 0,0 0 0,0 0 0,0-1 0,1 1 0,-1 0 0,1-1 0,0 0 0,0 0 0,0 0 0,0 0 0,1 0 0,-1 0 0,1-1 0,0 0 0,0 0 0,0 0 0,0 0 0,0 0 0,0-1 0,8 2 0,-9-3 0,0 0 0,1-1 0,-1 1 0,0-1 0,1 1 0,-1-1 0,0 0 0,0 0 0,0-1 0,0 1 0,0-1 0,0 1 0,0-1 0,0 0 0,-1 0 0,1 0 0,2-3 0,7-6 0,-1-1 0,11-14 0,6-12 0,25-48 0,3-3 0,-47 75 0,9-14 0,-17 26 0,0 1 0,0 0 0,0 0 0,0-1 0,0 1 0,0 0 0,0 0 0,0 0 0,1 0 0,-1 0 0,0 1 0,1-1 0,-1 0 0,2 0 0,-1 1 0,-1 0 0,0 1 0,0-1 0,0 1 0,0-1 0,0 1 0,1-1 0,-1 1 0,0-1 0,0 1 0,-1 0 0,1 0 0,0-1 0,0 1 0,0 0 0,0 0 0,-1 0 0,1 0 0,0 0 0,-1 0 0,1 0 0,-1 0 0,1 0 0,-1 1 0,0-1 0,1 1 0,9 34 0,-8-15 0,0 0 0,-1 1 0,-1-1 0,-1 0 0,-1 0 0,-1 0 0,-1 0 0,0-1 0,-2 1 0,-11 27 0,16-46 0,0 0 0,0 0 0,0 0 0,0 0 0,0 0 0,0 0 0,-1-1 0,1 1 0,-1 0 0,1-1 0,-1 0 0,0 1 0,1-1 0,-1 0 0,0 0 0,-3 2 0,4-3 0,0 0 0,0 0 0,-1 0 0,1 0 0,0 0 0,0 0 0,0 0 0,-1 0 0,1 0 0,0-1 0,0 1 0,0 0 0,0-1 0,-1 1 0,1-1 0,0 1 0,0-1 0,0 0 0,0 0 0,0 1 0,0-1 0,1 0 0,-1 0 0,0 0 0,0 0 0,1 0 0,-1 0 0,0 0 0,0-1 0,1 1 0,-1 0 0,1 0 0,-1 0 0,1 0 0,-1 0 0,1 0 0,0 0 0,0-1 0,0 1 0,0 0 0,0 0 0,0 0 0,0 0 0,0 0 0,0 0 0,0 0 0,0 0 0,1 0 0,-1 0 0,0 0 0,1 0 0,-1 0 0,1 0 0,-1 0 0,1 0 0,0 0 0,-1 0 0,1 0 0,0 0 0,0 1 0,-1-1 0,1 0 0,0 0 0,0 1 0,1-2 0,2 0 0,1-1 0,-1 0 0,1 1 0,-1 0 0,1 0 0,7-3 0,44-8 0,53-16 0,-94 23 0,0 0 0,-1 0 0,0-2 0,0 1 0,15-12 0,-17 10 0,-1-1 0,0 0 0,11-12 0,-18 18 0,0-1 0,-1 0 0,1 0 0,-1 0 0,-1 0 0,1-1 0,-1 1 0,0-1 0,0 0 0,2-8 0,-4 13 0,0-1 0,1 1 0,-1 0 0,0 0 0,0 0 0,0 0 0,0 0 0,0 0 0,0-1 0,-1 1 0,1 0 0,0 0 0,0 0 0,-1 0 0,1 0 0,-1 0 0,1 0 0,-1 0 0,1 0 0,-1 0 0,0 0 0,0 0 0,1 0 0,-1 1 0,0-1 0,0 0 0,0 0 0,0 1 0,0-1 0,0 0 0,0 1 0,0-1 0,0 1 0,0 0 0,0-1 0,0 1 0,-2-1 0,1 1 0,-1 0 0,1 0 0,0 0 0,-1 0 0,1 0 0,0 0 0,-1 1 0,1-1 0,0 1 0,0-1 0,-1 1 0,1 0 0,0 0 0,0 0 0,0 0 0,0 1 0,0-1 0,-2 2 0,2-1 0,0 0 0,0 0 0,0 0 0,0 1 0,1-1 0,-1 1 0,0-1 0,1 1 0,0 0 0,0-1 0,0 1 0,0 0 0,0 0 0,0 0 0,1 0 0,-1 0 0,1 4 0,0-2 0,1 1 0,-1-1 0,1 0 0,1 0 0,-1 1 0,1-1 0,-1 0 0,1 0 0,4 5 0,-1-1 0,0 0 0,1 0 0,1-1 0,-1 0 0,1 0 0,0-1 0,1 0 0,0 0 0,15 10 0,-16-13 58,0-1 0,0 0 0,1 0 0,-1-1 0,1 0 0,-1 0 1,1-1-1,0 0 0,-1 0 0,1-1 0,0 0 0,0 0 0,-1-1 0,1 0 0,0-1 0,13-3 0,-13 2-387,0 0 0,0 0 0,0-1 0,-1 0 0,1 0 0,-1 0 0,0-1-1,0 0 1,-1-1 0,0 0 0,0 0 0,0 0 0,0-1 0,7-12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2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12760,'0'0'3863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3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294 498 5416,'0'0'9134,"-15"-1"-8686,0-1-313,9 0-77,-1 1 0,1 0 0,-1 1 0,1 0 0,0 0 0,-1 0 0,1 1 0,0-1 0,-1 2-1,1-1 1,0 1 0,-12 4 0,1 2 251,-1 1 1,1 1-1,-27 20 0,36-24-145,1 0 0,0 1-1,1 0 1,0 0-1,0 0 1,0 1 0,1 0-1,0 0 1,-7 16-1,11-22-124,1-1-1,-1 1 1,0-1-1,1 1 1,-1-1-1,1 1 1,-1 0-1,1-1 1,0 1-1,0-1 1,0 1-1,0 0 1,0-1-1,0 1 1,0 0-1,0-1 1,1 1-1,-1-1 1,1 1-1,-1 0 1,1-1-1,0 1 1,-1-1-1,1 1 1,0-1-1,0 0 1,0 1-1,0-1 1,0 0-1,1 0 1,-1 0-1,0 0 1,0 0-1,1 0 1,-1 0-1,1 0 1,-1 0-1,1-1 1,-1 1-1,1 0 1,-1-1-1,1 0 1,-1 1-1,1-1 1,2 0-1,2 2 55,1-2 1,0 1-1,-1-1 1,1 0-1,0 0 1,-1-1-1,1 0 1,0 0-1,12-4 1,-8 0 7,-1-1 1,1 0-1,-1-1 0,0 0 1,0-1-1,-1 1 1,0-2-1,-1 1 1,1-2-1,-2 1 1,1-1-1,7-13 1,4-9 151,-2-1 1,22-58 0,-21 41-35,-3 0-1,-1-1 1,-3 0 0,9-94 0,-20 138-167,1 1 0,-1-1-1,0 0 1,-1 1-1,1-1 1,-1 1 0,-1-1-1,1 1 1,-1 0 0,-4-10-1,6 16-46,0 0 0,0 0 0,0 1 0,0-1 0,0 0 0,0 0 0,0 1 0,0-1 0,0 0 0,0 0 0,0 1-1,0-1 1,0 0 0,-1 0 0,1 0 0,0 1 0,0-1 0,0 0 0,0 0 0,0 0 0,-1 1 0,1-1 0,0 0 0,0 0 0,0 0 0,0 0-1,-1 0 1,1 1 0,0-1 0,0 0 0,-1 0 0,1 0 0,0 0 0,0 0 0,0 0 0,-1 0 0,1 0 0,0 0 0,0 0 0,-1 0 0,1 0-1,0 0 1,0 0 0,-1 0 0,1 0 0,0 0 0,0 0 0,-1 0 0,1 0 0,0 0 0,0-1 0,0 1 0,-1 0 0,1 0 0,0 0 0,0 0-1,0 0 1,0-1 0,-1 1 0,1 0 0,0 0 0,0 0 0,0-1 0,0 1 0,0 0 0,-1 0 0,1 0 0,0-1 0,0 1 0,-5 22 99,5-20-92,-7 43 98,3 0 0,1 1 1,4 55-1,1-71-36,2-1 1,1 1-1,1-1 1,1 0-1,1 0 1,14 28-1,8 1 156,-26-52-182,-1-1 0,1 0 0,0 0-1,0 0 1,0-1 0,1 1 0,0-1-1,6 5 1,-8-8-25,0 0-1,0 0 0,0 0 0,1 0 1,-1 0-1,0-1 0,0 1 1,1-1-1,-1 0 0,0 0 1,1 0-1,-1-1 0,0 1 1,0-1-1,1 1 0,-1-1 1,0 0-1,0-1 0,0 1 1,5-3-1,3-2 47,0-1 0,-1 0-1,19-15 1,-19 12-15,0 0 0,-1 0 0,0-1 0,-1 0 0,14-24 0,26-66 371,-48 100-415,6-20 124,-6 21-123,1-1 0,-1 0 0,0 1 0,0-1-1,0 1 1,1-1 0,-1 0 0,0 1 0,0-1 0,0 0-1,0 1 1,0-1 0,0 1 0,0-1 0,0 0 0,-1 1-1,1-1 1,0 0 0,0 1 0,0-1 0,-1 1-1,1-1 1,0 0 0,-1 1 0,1-1 0,-1 2 3,0-1 0,0 1-1,0 0 1,0 0 0,1 0 0,-1 0 0,0 0 0,1-1 0,-1 1 0,1 1 0,-1-1 0,1 0-1,-1 0 1,1 0 0,0 0 0,-1 0 0,1 0 0,0 2 0,-2 4 15,-6 21 46,1 0 1,2 0-1,-2 31 0,5-45-10,2 0 1,0 0-1,0 0 0,2-1 1,-1 1-1,2 0 1,0-1-1,8 23 0,-11-36-52,0 1-1,1 0 0,-1 0 0,0-1 0,1 1 1,-1 0-1,1-1 0,-1 1 0,1 0 1,-1-1-1,1 1 0,-1-1 0,1 1 0,0-1 1,-1 1-1,1-1 0,0 1 0,0-1 0,-1 1 1,1-1-1,0 0 0,0 0 0,-1 1 0,3-1 1,-2 0 2,1 0 1,0 0-1,-1-1 0,1 1 1,-1-1-1,1 1 1,-1-1-1,1 1 1,-1-1-1,0 0 1,1 1-1,1-2 0,3-3 22,-1 1-1,0-1 0,1 0 1,-2 0-1,6-7 0,64-101 248,0-1-86,-61 92-151,-11 18-32,0 0-1,0 1 1,0-1-1,0 1 0,1-1 1,-1 1-1,1 0 0,0 0 1,0 0-1,0 0 1,0 0-1,7-4 0,-9 7-8,-1 0 0,1 0 0,0 0 0,0 0 0,0 0-1,0 0 1,-1 0 0,1 0 0,0 0 0,0 0 0,0 0-1,-1 1 1,1-1 0,0 0 0,0 1 0,-1-1 0,1 0 0,0 1-1,-1-1 1,1 1 0,0-1 0,-1 1 0,1-1 0,-1 1-1,1-1 1,0 1 0,-1 0 0,0-1 0,1 1 0,-1 0-1,1 0 1,-1-1 0,0 1 0,1 1 0,9 32 42,-9-25-22,3 6 13,0 0 1,1 0-1,1 0 1,0-1-1,1 0 0,0 0 1,1-1-1,19 24 1,-25-34-37,1-1 1,0 1 0,0-1 0,-1 1-1,1-1 1,0 0 0,1 0 0,-1-1-1,0 1 1,1 0 0,-1-1 0,0 0-1,1 0 1,0 0 0,-1 0 0,7 0 0,-5-1 4,0-1 1,0 1 0,0-1 0,1 0 0,-1 0 0,0-1 0,-1 1 0,1-1 0,0 0 0,7-5 0,0-1 8,0 0-1,-1-1 0,0 0 1,-1-1-1,0 0 0,0 0 1,11-18-1,-10 12-16,-1 1 0,11-24 0,-19 35 0,0 0 0,-1 1 0,1-1 0,-1 0 0,0 0 0,0 0 0,0 1 0,-1-1 0,1 0 0,-1 0 0,0 0 0,0-1 0,0 1 0,-1 0 0,1 0 0,-1 1 0,-2-7 0,3 9 0,-1 0 0,1 0 0,-1 0 0,1 0 0,-1 1 0,0-1 0,1 0 0,-1 0 0,0 0 0,0 1 0,0-1 0,1 1 0,-1-1 0,0 0 0,0 1 0,0-1 0,0 1 0,0 0 0,0-1 0,0 1 0,0 0 0,0 0 0,-2-1 0,0 1 0,1 1 0,-1-1 0,1 0 0,0 1 0,-1-1 0,1 1 0,-1 0 0,1 0 0,-4 2 0,-1 1 0,1 0 0,0 0 0,0 1 0,0 0 0,-9 10 0,9-7 0,0 0 0,1 0 0,0 0 0,0 1 0,1 0 0,0 0 0,0 0 0,1 0 0,1 1 0,-1-1 0,1 1 0,1 0 0,-1 15 0,2-17 0,1 0 0,-1 0 0,2 0 0,-1 0 0,1 0 0,0 0 0,0-1 0,1 1 0,0-1 0,1 0 0,-1 0 0,1 0 0,1 0 0,-1 0 0,1-1 0,1 0 0,5 6 0,-4-5 0,1-1 0,-1 0 0,1-1 0,0 0 0,1 0 0,-1-1 0,1 0 0,0 0 0,0-1 0,0 0 0,0-1 0,0 0 0,1 0 0,-1-1 0,11 0 0,-7-1 0,-1-1 0,0 0 0,0-1 0,0 0 0,0-1 0,0-1 0,-1 0 0,1 0 0,-1-1 0,0 0 0,15-11 0,16-12 866,-20 12-5741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3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0 723 7528,'0'0'4269,"13"-5"-3714,0 0-344,0-1 0,0-1 1,0 0-1,-1-1 0,0 0 1,0-1-1,20-19 0,-9-2 296,-2 0-1,-1-2 0,-1 0 1,22-50-1,43-143 1389,-79 211-1779,50-173 2385,-55 187-2482,0 0 0,0 0 0,0 0 0,0-1 0,0 1 0,1 0 0,-1 0 0,0 0 0,0-1 0,0 1 0,0 0 0,0 0 0,0 0 0,0-1 0,0 1 0,0 0 0,0 0 0,0-1 0,0 1 0,0 0 1,0 0-1,-1 0 0,1-1 0,0 1 0,0 0 0,0 0 0,0 0 0,0-1 0,0 1 0,0 0 0,-1 0 0,1 0 0,0 0 0,0 0 0,0-1 0,0 1 0,-1 0 0,1 0 0,0 0 0,0 0 0,0 0 0,-1 0 0,1 0 0,-1 0 27,1 0-1,-1 0 1,1 0-1,-1 1 1,1-1-1,-1 0 1,1 0-1,-1 1 1,1-1 0,-1 0-1,1 1 1,-1-1-1,1 1 1,0-1-1,-1 1 1,1-1-1,0 1 1,-1-1-1,1 1 1,-12 24 180,2 0 1,0 1-1,2 0 0,-5 28 1,6-28-82,-6 27 199,3-1 0,-4 58 0,12-79-117,1-1 0,2 0 0,1 0 0,1 0 0,9 36 0,-9-55-63,0 0 0,0-1 0,1 1 1,1-1-1,8 14 0,-12-22-123,0 0 0,0 0-1,0 0 1,0-1 0,1 1-1,-1 0 1,1-1-1,-1 1 1,1-1 0,0 0-1,0 0 1,-1 1 0,1-1-1,0 0 1,0 0-1,0 0 1,0-1 0,0 1-1,0-1 1,1 1 0,-1-1-1,0 1 1,0-1 0,0 0-1,0 0 1,1 0-1,-1 0 1,0-1 0,0 1-1,0-1 1,0 1 0,0-1-1,0 0 1,3-1-1,11-7 138,-1 0 0,1-2 0,-2 0 0,0 0 0,0-2 0,-1 1 0,0-2 0,-1 0 0,-1 0 0,0-1 0,15-31 0,-33 63-48,1 1 0,0-1-1,1 1 1,1 0 0,0 0-1,2 1 1,0-1-1,1 35 1,1-50-105,1 1-1,-1-1 1,1 1 0,-1-1-1,1 1 1,0-1 0,0 1-1,1-1 1,-1 0 0,1 0-1,-1 1 1,1-1 0,0 0-1,0-1 1,1 1 0,-1 0-1,1 0 1,-1-1 0,1 0-1,0 1 1,6 2 0,-8-4-25,0-1 0,1 0 0,-1 0 0,1 1 0,-1-1 0,1 0 0,-1-1 0,1 1 0,-1 0 0,1 0 1,-1-1-1,1 1 0,-1-1 0,0 1 0,1-1 0,-1 1 0,0-1 0,1 0 0,-1 0 0,0 0 0,2-1 0,0-1 0,1 0 0,-1 0 0,0 0 0,0 0 0,5-8 0,-5 6 0,-1-1 0,1 1 0,-1-1 0,0 0 0,-1 0 0,1 0 0,-1 0 0,0 0 0,-1 0 0,1 0 0,-1-1 0,-1 1 0,1 0 0,-3-10 0,-1-3 0,-1 0 0,-1 1 0,-11-24 0,13 35 0,-6-14 0,10 21 0,0-1 0,-1 1 0,1 0 0,0-1 0,0 1 0,0-1 0,0 1 0,0 0 0,0-1 0,0 1 0,0 0 0,0-1 0,0 1 0,0-1 0,0 1 0,0 0 0,0-1 0,0 1 0,0-1 0,0 1 0,1 0 0,-1-1 0,0 1 0,0 0 0,0-1 0,1 1 0,-1 0 0,0-1 0,0 1 0,1 0 0,-1 0 0,0-1 0,0 1 0,1 0 0,-1 0 0,0-1 0,1 1 0,-1 0 0,1 0 0,-1 0 0,0 0 0,1 0 0,0-1 0,57-11 0,-37 6 0,0 2 0,23-2 0,-32 5 0,17-1 0,-1 0 0,1-2 0,37-10 0,-51 11 0,3-3 0,-17 4 673,-6 3-3651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32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 14672,'0'0'1424,"77"-13"-929,-19 7 17,5 0-88,13-4 8,1 0-120,6 2 16,-11-4-72,7 2 8,1 8-160,-17-2 16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36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274 790 6424,'0'0'4996,"-11"2"-4382,9-1-588,-7 0 118,0 1 1,0 0-1,0 0 1,1 1 0,-1 1-1,1-1 1,0 1-1,-15 10 1,5 0 286,1 0 0,0 2 1,1 0-1,-26 33 0,35-38-188,-1 0 0,2 0 0,-1 1 1,2-1-1,0 1 0,0 1 0,1-1 0,0 1 1,-3 24-1,7-35-168,-1 1-1,1-1 1,0 1 0,0-1 0,0 1 0,0-1-1,1 1 1,-1-1 0,1 1 0,-1-1-1,1 1 1,0-1 0,0 0 0,0 1 0,0-1-1,1 0 1,-1 0 0,3 3 0,-3-4-24,1 0 1,0 1-1,-1-2 1,1 1 0,0 0-1,0 0 1,-1 0-1,1-1 1,0 1-1,0-1 1,0 0-1,0 1 1,0-1-1,0 0 1,0 0 0,-1 0-1,1 0 1,0-1-1,0 1 1,0 0-1,0-1 1,0 0-1,0 1 1,-1-1 0,4-1-1,4-3 48,1 0 1,-1 0-1,0-1 0,-1 0 0,1 0 1,-1-1-1,-1 0 0,1 0 0,-1-1 1,9-13-1,-3 1 45,0 0 0,-2 0 0,15-37 0,30-100 369,-48 129-399,-2 1-1,-1-2 0,3-52 1,-7 54-63,-2 4 99,2-1-1,1 1 1,1 0-1,9-36 0,-9 51-99,1-1 0,0 1 0,0 0 0,7-8 0,12-27 140,2-8 24,-20 43-119,0-1 0,0 0 1,-1 0-1,0-1 1,-1 1-1,0-1 1,0 0-1,-1 0 1,1-16-1,-12 52 232,3-13-268,-16 43 81,2 0 0,3 1 0,-17 104 0,25-87 167,1 91 0,9-124-92,2 1 0,2 0 0,15 65 0,-19-101-169,1-1 0,0 1 0,0-1-1,0 1 1,1-1 0,0 0 0,0 0 0,0 0-1,6 6 1,-7-9-24,-1-1 0,1 1 0,0-1-1,-1 1 1,1-1 0,0 0 0,0 0 0,0 0-1,0 0 1,0 0 0,0 0 0,0-1 0,0 1-1,0-1 1,1 1 0,-1-1 0,0 0 0,0 0-1,0 0 1,1 0 0,-1 0 0,0-1 0,0 1-1,0 0 1,1-1 0,3-1 0,10-7 55,0-1 1,0 0 0,0-2 0,-2 1-1,1-2 1,18-20 0,-7 4 64,-1-1 0,-2-2 0,0 0 0,-3-1 0,22-45 0,-40 71 140,-7 18-170,3-1-75,-6 30 111,-4 53-1,11-82-120,1 0 0,0 1 0,1-1 0,0 0 0,0 1 0,2-1 0,-1 0 0,1 0 0,8 18 0,-10-28-23,0 1 1,0-1 0,0 1 0,0-1-1,0 0 1,1 0 0,-1 0-1,0 1 1,0-1 0,1 0 0,-1-1-1,1 1 1,-1 0 0,1 0-1,-1-1 1,1 1 0,0 0 0,-1-1-1,1 0 1,-1 1 0,1-1-1,0 0 1,0 0 0,-1 0 0,1 0-1,0 0 1,-1 0 0,1-1-1,0 1 1,-1 0 0,1-1 0,-1 1-1,1-1 1,2-1 0,6-2 6,-1-1 0,1 0 1,-1 0-1,9-8 0,-8 5-4,-1 0 1,0-1-1,0 0 0,-1-1 1,0 0-1,-1 0 0,0 0 1,-1-1-1,7-16 0,6-16 23,14-54-1,111-411 128,-117 392-116,7-26 213,-51 217-134,-14 144 0,7-26-16,-136 571-104,94-545 0,51-187 0,14-30 0,-1 0 0,1 0 0,0 0 0,-1 0 0,1-1 0,-1 1 0,1 0 0,-1-1 0,0 0 0,0 1 0,0-1 0,-4 2 0,6-3 0,0 1 0,0-1 0,-1 0 0,1 0 0,0 0 0,0 0 0,-1 0 0,1 0 0,0 0 0,0 0 0,-1 0 0,1 0 0,0 0 0,0 0 0,-1 0 0,1 0 0,0 0 0,0 0 0,-1 0 0,1-1 0,0 1 0,0 0 0,-1 0 0,1 0 0,0 0 0,0 0 0,0-1 0,-1 1 0,1 0 0,0 0 0,0 0 0,0-1 0,0 1 0,-1 0 0,1 0 0,0 0 0,0-1 0,0 1 0,0 0 0,0 0 0,0-1 0,0 1 0,0 0 0,0 0 0,0-1 0,0 1 0,0 0 0,0 0 0,0-1 0,0 1 0,0 0 0,0 0 0,0-1 0,0 1 0,0 0 0,0 0 0,0-1 0,0 1 0,1 0 0,-1-1 0,7-19 0,-6 18 0,35-72 0,3 2 0,60-84 0,19-33 0,93-224 0,-166 305 0,63-220 0,-97 288 0,-5 19 0,-1-1 0,3-23 0,-8 45 0,0 0 0,0 0 0,0 0 0,0 0 0,0 0 0,0 0 0,0 0 0,0 1 0,0-1 0,0 0 0,0 0 0,0 0 0,0 0 0,0 0 0,0 0 0,0 0 0,0 0 0,0 0 0,-1 0 0,1 0 0,0 0 0,0 0 0,0 0 0,0 0 0,0 0 0,0 0 0,0 0 0,0 0 0,0 0 0,0 0 0,0 0 0,0 0 0,0 0 0,0 0 0,0 0 0,-1 0 0,1 0 0,0 0 0,0 0 0,0 0 0,0 0 0,0 0 0,0 0 0,0 0 0,0 0 0,0 0 0,0 0 0,0 0 0,0 0 0,0 0 0,0 0 0,0 0 0,0 0 0,0 0 0,-1-1 0,-6 12 0,-7 15 0,-75 218 0,69-182 0,-262 872 0,137-464 0,143-465 0,-10 31 0,8-31 0,7-24 0,44-141 0,-24 88 0,0 3 0,4 1 0,2 2 0,63-105 0,145-168 0,-35 75 0,-195 255 0,2-4 0,0 1 0,20-20 0,-29 32 0,1 0 0,-1-1 0,0 1 0,0 0 0,0 0 0,1 0 0,-1-1 0,0 1 0,0 0 0,0 0 0,1 0 0,-1-1 0,0 1 0,0 0 0,1 0 0,-1 0 0,0 0 0,0 0 0,1 0 0,-1 0 0,0 0 0,0 0 0,1 0 0,-1 0 0,0 0 0,1 0 0,-1 0 0,0 0 0,0 0 0,1 0 0,-1 0 0,0 0 0,1 0 0,-1 0 0,0 0 0,0 0 0,1 0 0,-1 1 0,2 12 0,-9 23 0,6-33 0,-45 160 0,24-91 0,-22 127 0,42-187 0,-1 11 0,8-19 0,8-9 0,-7 1 0,0-1 0,0 0 0,0-1 0,-1 1 0,0-1 0,8-11 0,23-44 0,-25 42 0,107-215 0,-101 197 0,-4 17 0,-13 20 0,0-1 0,0 1 0,0 0 0,1 0 0,-1 0 0,0 0 0,0 0 0,0 0 0,0 0 0,1 0 0,-1 0 0,0 0 0,0 0 0,0 0 0,0 0 0,1 0 0,-1 0 0,0 0 0,0 0 0,0 0 0,0 0 0,0 0 0,1 1 0,-1-1 0,0 0 0,0 0 0,0 0 0,0 0 0,0 0 0,1 0 0,-1 0 0,0 0 0,0 1 0,0-1 0,0 0 0,0 0 0,0 0 0,0 0 0,0 0 0,0 1 0,0-1 0,0 0 0,1 0 0,-1 0 0,0 0 0,0 1 0,0-1 0,0 0 0,0 0 0,0 0 0,0 0 0,0 1 0,-1-1 0,1 0 0,0 0 0,-1 47 0,0-23 0,1-19 0,5 114 0,-4-106 0,1 0 0,0-1 0,1 1 0,1-1 0,0 0 0,0 0 0,9 16 0,-11-25 0,1 0 0,-1 1 0,0-1 0,1 0 0,-1 0 0,1 0 0,0-1 0,0 1 0,0-1 0,0 0 0,1 1 0,-1-1 0,1-1 0,-1 1 0,1 0 0,4 0 0,-5-1 0,0-1 0,0 1 0,0-1 0,0 0 0,0 0 0,0 0 0,0-1 0,0 1 0,0-1 0,-1 1 0,1-1 0,0 0 0,0 0 0,0 0 0,-1-1 0,1 1 0,0-1 0,-1 1 0,0-1 0,1 0 0,-1 0 0,3-3 0,10-13 0,-1-1 0,-1 0 0,0-1 0,-1 0 0,8-22 0,-5 12 0,26-52 0,43-128 0,-81 203 0,-2 2 0,1 0 0,0 0 0,0 0 0,0 0 0,1 0 0,-1 0 0,1 0 0,5-6 0,-8 11 0,1 0 0,-1 0 0,0 0 0,0 0 0,0 0 0,0 0 0,0 0 0,0 0 0,0-1 0,1 1 0,-1 0 0,0 0 0,0 0 0,0 0 0,0 0 0,0 0 0,1 0 0,-1 0 0,0 0 0,0 0 0,0 0 0,0 0 0,0 0 0,1 1 0,-1-1 0,0 0 0,0 0 0,0 0 0,0 0 0,0 0 0,0 0 0,1 0 0,-1 0 0,0 0 0,0 0 0,0 0 0,0 1 0,0-1 0,0 0 0,0 0 0,0 0 0,0 0 0,0 0 0,0 0 0,0 1 0,1-1 0,2 11 0,0 14 0,-1 45 0,-4 0 0,-3-1 0,-17 92 0,7-98 0,13-56 0,0 0 0,0-1 0,-1 0 0,0 0 0,0 0 0,-1 0 0,-5 8 0,8-13 0,0 0 0,0 0 0,0 0 0,0 0 0,0 0 0,0-1 0,0 1 0,0 0 0,0 0 0,0-1 0,0 1 0,0-1 0,-1 1 0,1-1 0,0 0 0,0 1 0,-1-1 0,1 0 0,0 0 0,0 0 0,-1 0 0,1 0 0,0 0 0,-3-1 0,2 0 0,-1 0 0,1 0 0,-1 0 0,1 0 0,0-1 0,-1 1 0,1-1 0,0 0 0,0 0 0,0 0 0,-2-2 0,-3-5 0,1 0 0,0-1 0,0 0 0,-7-16 0,8 16 0,3 9 0,1-1 0,1 1 0,-1 0 0,0-1 0,0 1 0,0-1 0,1 1 0,-1-1 0,1 1 0,-1-1 0,1 0 0,0 1 0,0-1 0,0 0 0,0 1 0,0-1 0,0-2 0,1 3 0,0 1 0,0 0 0,0 0 0,0 0 0,0 0 0,0 0 0,0 1 0,1-1 0,-1 0 0,0 0 0,0 1 0,0-1 0,0 0 0,-1 1 0,1-1 0,1 2 0,15 6 0,0 0 0,0-1 0,21 5 0,-31-10 0,1-1 0,-1 0 0,1 0 0,0 0 0,-1-1 0,1-1 0,-1 1 0,1-1 0,-1 0 0,15-5 0,-12 2 0,1-1 0,-1 0 0,0-1 0,-1 0 0,1 0 0,-1-1 0,-1-1 0,1 1 0,-1-1 0,0-1 0,11-15 0,0-4 0,-1 0 0,25-54 0,17-47 0,-63 137 0,1 0 0,0 1 0,1-1 0,0 0 0,0 1 0,1 11 0,-2 4 0,0 3 0,1 0 0,6 54 0,-4-70 0,1-1 0,0 1 0,1 0 0,0-1 0,0 0 0,1 0 0,1 0 0,0 0 0,0 0 0,8 10 0,-11-17 0,0-1 0,1 0 0,-1 0 0,0 0 0,1 0 0,-1 0 0,1-1 0,-1 1 0,1-1 0,0 1 0,-1-1 0,1 0 0,0 0 0,0 0 0,0-1 0,0 1 0,0-1 0,0 1 0,0-1 0,0 0 0,0 0 0,0 0 0,0-1 0,0 1 0,0-1 0,0 0 0,0 0 0,0 0 0,0 0 0,0 0 0,4-3 0,7-4 0,0 0 0,-1-1 0,0-1 0,18-16 0,-29 24 0,28-26 0,50-61 0,-97 144 0,14-45 0,0-1 0,1 1 0,1 0 0,-1 0 0,2 0 0,0 15 0,0-22 0,0-1 0,0 1 0,0-1 0,1 0 0,-1 1 0,1-1 0,0 0 0,0 0 0,0 1 0,0-1 0,0 0 0,0 0 0,0 0 0,1 0 0,-1 0 0,1 0 0,-1 0 0,1-1 0,0 1 0,0-1 0,0 1 0,0-1 0,0 0 0,0 1 0,0-1 0,0 0 0,0 0 0,1-1 0,-1 1 0,0 0 0,1-1 0,-1 1 0,4-1 0,-4 0 0,1 0 0,-1 0 0,0 0 0,0 0 0,0-1 0,1 1 0,-1-1 0,0 0 0,0 1 0,0-1 0,0 0 0,0 0 0,0 0 0,0-1 0,0 1 0,1-2 0,1 0 0,0-1 0,-1 0 0,1 0 0,-1 0 0,0-1 0,4-6 0,0-4 0,0 0 0,-1 0 0,5-23 0,-9 30 0,0 0 0,-1 0 0,0 0 0,0 0 0,-1 0 0,0-1 0,0 1 0,-1 0 0,-3-16 0,3 20 0,0 1 0,0-1 0,-1 0 0,1 1 0,-1 0 0,0-1 0,0 1 0,-1 0 0,1 0 0,0 0 0,-1 0 0,0 0 0,0 0 0,0 1 0,0 0 0,0-1 0,0 1 0,-1 0 0,1 0 0,-1 1 0,1-1 0,-1 1 0,-4-1 0,-1-1 0,-2 1 0,1 1 0,0-1 0,-12 1 0,43-1 0,0-2 0,-1 0 0,35-13 0,5 0 0,-18 5 0,-25 7 0,0 0 0,31-4 0,-42 8 0,-1 1 0,1 0 0,0 0 0,-1 1 0,1-1 0,-1 1 0,1 0 0,-1 1 0,1-1 0,-1 1 0,0 0 0,10 6 0,-13-7 0,0 1 0,-1 0 0,1 0 0,0 0 0,-1 0 0,0 0 0,1 0 0,-1 0 0,0 0 0,0 1 0,0-1 0,0 0 0,-1 1 0,1-1 0,0 0 0,-1 1 0,0-1 0,0 1 0,0-1 0,0 1 0,0-1 0,0 4 0,-2 7 0,0 1 0,-5 19 0,7-32 0,-5 28 0,5-28 0,0-1 0,0 0 0,0 1 0,0-1 0,0 0 0,0 1 0,0-1 0,0 0 0,0 1 0,1-1 0,-1 0 0,0 1 0,0-1 0,0 0 0,0 1 0,0-1 0,1 0 0,-1 1 0,0-1 0,0 0 0,1 0 0,-1 1 0,0-1 0,0 0 0,1 1 0,0-1 0,0 0 0,-1-1 0,1 1 0,0 0 0,-1 0 0,1 0 0,0 0 0,-1-1 0,1 1 0,0 0 0,-1-1 0,1 1 0,0-1 0,-1 1 0,1 0 0,-1-1 0,1 1 0,0-2 0,23-20 0,36-29 0,-59 50 0,0 1 0,0-1 0,0 0 0,0 1 0,0-1 0,0 1 0,0 0 0,0-1 0,0 1 0,0 0 0,1 0 0,-1 0 0,0-1 0,0 1 0,0 0 0,0 1 0,0-1 0,1 0 0,-1 0 0,0 0 0,0 1 0,0-1 0,0 0 0,0 1 0,0-1 0,0 1 0,0 0 0,0-1 0,0 1 0,0 0 0,0-1 0,0 1 0,-1 0 0,1 0 0,0 0 0,0 0 0,-1 0 0,1 0 0,0 2 0,4 5 0,0 1 0,-1 0 0,6 16 0,-5-13 0,14 35 0,17 67 0,-33-90 859,-6-9-5693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3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15376,'0'0'1559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27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 11048,'0'0'6713,"-10"9"-6073,-104 89 1340,94-79-1347,2 1 0,1 1 1,0 0-1,-22 38 1,37-55-559,-4 5 164,1 0-1,0 1 0,0-1 1,1 1-1,1 0 0,-1 0 1,2 0-1,-4 19 1,6-28-199,0 1 0,0-1 0,0 1 0,0-1 1,0 0-1,0 1 0,1-1 0,-1 0 0,0 1 0,1-1 1,-1 0-1,1 0 0,-1 1 0,1-1 0,0 0 1,-1 0-1,1 0 0,0 0 0,0 0 0,0 0 1,0 0-1,0 0 0,0 0 0,0 0 0,0 0 1,0-1-1,0 1 0,0 0 0,1-1 0,-1 1 1,0-1-1,0 1 0,1-1 0,-1 0 0,0 0 1,1 1-1,-1-1 0,0 0 0,3 0 0,0 0 36,0-1-1,0 1 1,0-1-1,0 1 1,0-1-1,0 0 1,-1-1-1,1 1 1,0-1-1,-1 1 1,1-1-1,4-4 1,3-3 22,-1 0 0,0-1 0,-1 0 0,0-1 0,-1 0 0,0-1 0,0 0 0,-2 0 0,1 0 0,-1-1 0,-1 0 0,-1 0 0,1 0 0,-2 0 0,0-1 0,1-14 0,3-3 228,0-5 280,-6 36-592,-1 1 0,0-1 0,1 0 0,-1 0-1,0 0 1,1 0 0,-1 0 0,0 0 0,1 0 0,-1 0-1,0 1 1,1-1 0,-1 0 0,0 0 0,0 0-1,1 1 1,-1-1 0,0 0 0,0 0 0,0 1-1,1-1 1,-1 0 0,0 1 0,0-1 0,0 0 0,0 1-1,1-1 1,-1 0 0,0 1 0,0-1 0,0 0-1,0 1 1,0-1 0,0 0 0,0 1 0,17 50 219,-2 1 0,16 104 1,-11 113 322,-20-236-540,-2 0 1,-9 59-1,8-77-16,-1 0 0,0 0 0,-1 0 0,-1 0 0,0-1 0,-1 0 0,0 0 0,-10 12 0,15-23 0,0 0 0,0 0 0,0-1 0,-1 1 0,1-1 0,-1 0 0,1 0 0,-1 0 0,0 0 0,0 0 0,0-1 0,0 1 0,0-1 0,0 0 0,0 1 0,0-2 0,-1 1 0,1 0 0,0-1 0,-1 1 0,1-1 0,0 0 0,-1 0 0,1 0 0,-1-1 0,1 1 0,0-1 0,0 0 0,-1 0 0,1 0 0,0 0 0,0 0 0,0-1 0,0 1 0,0-1 0,0 0 0,1 0 0,-1 0 0,-2-3 0,0 0 0,0 0 0,1 0 0,-1 0 0,1 0 0,1-1 0,-1 0 0,1 0 0,-5-12 0,1 2 0,2-1 0,-5-22 0,7 22 0,1-1 0,0 1 0,1-1 0,1 0 0,1 0 0,0 1 0,2-1 0,0 1 0,0-1 0,2 1 0,0 0 0,1 1 0,1-1 0,0 1 0,1 0 0,1 1 0,14-19 0,92-99 0,-88 104 0,2 2 0,46-34 0,-6 8 0,-39 29 0,1 1 0,1 2 0,1 1 0,48-22 0,-72 38 0,-7 3 0,0 0 0,0 0 0,0 1 0,0-1 0,0 0 0,0 1 0,1-1 0,3 1 0,-5 0 0,0 0 0,0 1 0,0-1 0,-1 0 0,1 1 0,0-1 0,0 1 0,0-1 0,0 1 0,-1-1 0,1 1 0,0 0 0,-1-1 0,1 1 0,0 0 0,-1-1 0,1 1 0,-1 0 0,1 0 0,-1 0 0,1 0 0,-1 0 0,0-1 0,1 1 0,-1 2 0,3 7 0,0 1 0,-1 0 0,0 0 0,-1 0 0,0 0 0,0 0 0,-2 0 0,1 0 0,-1 0 0,-4 13 0,3-10 0,-2 0 0,0 0 0,-1-1 0,0 0 0,-1 0 0,0 0 0,-13 18 0,4-14 0,13-15 0,0-1 0,1 1 0,-1 0 0,1 0 0,-1-1 0,1 1 0,0 0 0,-1 0 0,1 1 0,0-1 0,0 0 0,1 0 0,-2 3 0,1-2 0,1-4 0,3-11 0,6-3 0,1 1 0,20-23 0,-8 10 0,-3 6 0,1 0 0,1 2 0,0 0 0,46-30 0,-58 43 0,-4 3 0,-1 0 0,1 0 0,-1 1 0,1 0 0,0 0 0,0 0 0,0 0 0,0 1 0,0 0 0,0 0 0,0 0 0,11 0 0,-14 1 0,1 1 0,-1-1 0,1 1 0,-1-1 0,0 1 0,1 0 0,-1 0 0,0 0 0,0 0 0,1 0 0,-1 0 0,0 1 0,0-1 0,0 1 0,0-1 0,-1 1 0,1 0 0,0 0 0,-1 0 0,1 0 0,-1 0 0,0 0 0,0 0 0,1 0 0,-1 0 0,-1 1 0,1-1 0,0 0 0,0 5 0,1 5 0,-1 0 0,0 0 0,0 0 0,-2 0 0,-1 15 0,1-14 0,0 1 0,1-1 0,2 21 0,-2-34 0,0 1 0,0-1 0,0 0 0,0 0 0,0 1 0,1-1 0,-1 0 0,0 1 0,0-1 0,0 0 0,1 1 0,-1-1 0,0 0 0,0 0 0,0 1 0,1-1 0,-1 0 0,0 0 0,1 0 0,-1 1 0,0-1 0,1 0 0,-1 0 0,0 0 0,0 0 0,1 0 0,-1 0 0,1 1 0,-1-1 0,0 0 0,1 0 0,-1 0 0,0 0 0,1 0 0,-1 0 0,1-1 0,16-3 0,-12 2 0,18-7 0,-2 0 0,1-2 0,-2 0 0,1-2 0,29-23 0,4-2 0,-18 12 0,-22 15 0,2 1 0,15-9 0,-23 15 0,-8 4 0,0 0 0,0 0 0,0 0 0,0 0 0,0 0 0,0 0 0,0 0 0,0 0 0,0 1 0,0-1 0,1 0 0,-1 0 0,0 0 0,0 0 0,0 0 0,0 0 0,0 0 0,0 0 0,0 0 0,0 0 0,0 0 0,0 0 0,0 0 0,0 0 0,0 0 0,0 0 0,0 0 0,0 0 0,1 0 0,-1 0 0,0 0 0,0 0 0,0 0 0,0 0 0,0 0 0,0 0 0,0 0 0,0 0 0,0 0 0,-3 13 0,-7 27 0,7-30 0,1 1 0,-3 20 0,5-27 0,0 0 0,0 0 0,0 1 0,1-1 0,-1 0 0,1 0 0,0 0 0,1 0 0,-1 0 0,1 0 0,2 5 0,-4-8 0,1 0 0,0 0 0,0 1 0,-1-1 0,1 0 0,0 0 0,0 0 0,0 0 0,0 0 0,0 0 0,0 0 0,1 0 0,-1-1 0,0 1 0,0 0 0,1-1 0,-1 1 0,0-1 0,1 1 0,1-1 0,0 1 0,-1-1 0,0-1 0,0 1 0,0 0 0,0-1 0,1 1 0,-1-1 0,0 1 0,0-1 0,0 0 0,0 0 0,0 0 0,3-2 0,-1 0 0,0-1 0,0 1 0,0-1 0,0 0 0,-1 0 0,1-1 0,-1 1 0,0-1 0,-1 1 0,1-1 0,-1 0 0,0 0 0,0 0 0,0 0 0,1-7 0,-2 8 0,0 0 0,-1 0 0,1 0 0,-1 0 0,1-1 0,-2 1 0,1 0 0,0 0 0,-1 0 0,1-1 0,-1 1 0,0 0 0,-1 0 0,1 0 0,-1 0 0,0 0 0,0 1 0,0-1 0,-5-6 0,5 7 0,0 0 0,-1 0 0,1 1 0,-1-1 0,0 1 0,1 0 0,-1 0 0,0 0 0,-1 0 0,1 0 0,0 0 0,0 1 0,-1 0 0,1 0 0,-1 0 0,1 0 0,-6-1 0,3 1 0,6 1 0,-1-1 0,0 1 0,1 0 0,-1 0 0,0 0 0,1-1 0,-1 1 0,0 0 0,0 0 0,1 0 0,-1 0 0,0 0 0,1 0 0,-1 0 0,0 1 0,0-1 0,1 0 0,-2 1 0,1 0 0,7 1 0,8 0 0,37-1 0,-12 0 0,39-4 0,-71 2 0,1 0 0,-1-1 0,0 0 0,8-4 0,22-5 0,-31 9 0,1 0 0,-1 0 0,0 0 0,0-1 0,0 0 0,10-7 0,8-3 0,-19 11 0,0 1 0,0 0 0,0 0 0,0 0 0,0 0 0,0 1 0,0 0 0,0 0 0,0 1 0,1-1 0,-1 1 0,7 2 0,-11-2 0,1 0 0,-1 0 0,1 0 0,-1 0 0,0 0 0,1 0 0,-1 0 0,0 1 0,0-1 0,0 0 0,0 1 0,0-1 0,0 1 0,0-1 0,0 1 0,0 3 0,10 31 0,-10-31 0,2 13 0,-1-1 0,0 1 0,-1 23 0,-1-36 0,1 1 0,0-1 0,0 0 0,1 0 0,-1 0 0,1 0 0,0 0 0,0 0 0,1-1 0,0 1 0,-1-1 0,2 1 0,-1-1 0,0 0 0,1 0 0,0-1 0,0 1 0,0-1 0,0 0 0,6 4 0,-1-1 0,1 0 0,0-1 0,0 0 0,0-1 0,1 0 0,0 0 0,0-1 0,16 2 0,-19-4 0,1-1 0,-1 0 0,0-1 0,0 0 0,0 0 0,0-1 0,0 0 0,0 0 0,0-1 0,0 0 0,-1 0 0,0-1 0,11-7 0,-3 2 0,-1-2 0,-1 0 0,0 0 0,-1-1 0,15-17 0,-22 22 0,0 0 0,0 1 0,-1-2 0,0 1 0,0 0 0,-1-1 0,1 0 0,-2 0 0,4-15 0,-5 18 0,0 0 0,-1 0 0,0 1 0,0-1 0,0 0 0,0 0 0,-1 0 0,0 1 0,0-1 0,0 0 0,-1 1 0,0-1 0,1 1 0,-1-1 0,-1 1 0,1 0 0,-1 0 0,-3-5 0,4 7 0,0 0 0,0 1 0,-1-1 0,1 0 0,0 1 0,0-1 0,-1 1 0,1 0 0,-1-1 0,0 1 0,1 1 0,-1-1 0,0 0 0,1 1 0,-1-1 0,0 1 0,0 0 0,1 0 0,-1 0 0,0 0 0,0 0 0,0 1 0,1-1 0,-1 1 0,0 0 0,1-1 0,-1 1 0,-3 2 0,1-1 0,1 0 0,0 0 0,0 1 0,1-1 0,-1 1 0,0 0 0,1 0 0,0 0 0,-1 0 0,1 0 0,0 1 0,1-1 0,-1 1 0,1 0 0,-1 0 0,-2 7 0,4-5 0,-1 0 0,1 0 0,0 0 0,0 0 0,1 1 0,-1-1 0,2 0 0,-1 0 0,1 0 0,-1 1 0,2-1 0,-1 0 0,1 0 0,0 0 0,0-1 0,0 1 0,1 0 0,0-1 0,0 1 0,1-1 0,-1 0 0,1 0 0,5 5 0,-2-4 0,0 1 0,1-1 0,0-1 0,0 1 0,0-1 0,0-1 0,1 0 0,0 0 0,0 0 0,0-1 0,0 0 0,0-1 0,1 0 0,13 1 0,-10-2 0,0-1 0,-1 0 0,1 0 0,0-2 0,-1 1 0,1-1 0,-1-1 0,0 0 0,0-1 0,0-1 0,0 0 0,0 0 0,-1-1 0,0 0 0,19-16 0,-17 12 246,0 0 0,-1-1 0,17-20 0,-26 26-598,1 1 1,-1-1 0,0 0-1,-1 0 1,1 0 0,-1 0 0,0 0-1,0 0 1,0-1 0,-1 1-1,0-1 1,0 1 0,0-9-1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3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12256,'0'0'696,"69"-16"-392,-27 16 24,8 0 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3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407 934 6424,'0'0'4705,"-7"-15"-3986,4 7-628,-1 0 0,1 0 0,1 0 0,-1-1 0,2 1 0,-1-1 0,1 1 0,0-1 0,1 0 0,0 1 1,0-1-1,1 0 0,0 1 0,1-1 0,2-8 0,125-341 2901,-58 177-1456,13-34 1025,-79 196-1778,-7 18-142,-3 12-124,-83 233 784,-118 291 73,-67 49 95,225-500-1146,-3 8 371,48-84-456,4-7-35,11-17-2,60-92 20,4 3 1,5 4 0,115-112-1,-61 76-68,59-59 284,-145 157 20,-54 48-234,1 0 1,-1 0-1,-3 12 1,-10 22-57,-8 6 3,-36 81 718,56-114-807,1 0 1,0 0-1,1 1 0,1-1 0,1 1 1,-1 24-1,2-40-81,1 0 0,0-1 0,0 1 0,0 0 0,0-1 0,0 1 0,0 0 0,0 0 0,0-1 0,1 1 0,-1 0 0,0-1 0,0 1 0,0 0 0,1-1 0,-1 1 0,0-1 0,1 1 0,-1 0 0,1-1 0,-1 1 0,1-1 0,-1 1 0,1-1 0,-1 1 0,1-1 0,-1 0 0,1 1 0,-1-1 0,1 0 0,0 1 0,-1-1 0,1 0 0,0 0 0,-1 1 0,1-1 0,0 0 0,-1 0 0,1 0 0,0 0 0,-1 0 0,2 0 0,3-1 0,-1 0 0,1 0 0,0 0 0,-1-1 0,7-2 0,-9 3 0,45-21 0,-1-2 0,57-39 0,82-72 0,-133 96 0,-29 26 0,-42 50 0,1-9 0,-4 7 0,-23 48 0,41-72 0,-1-1 0,1 1 0,1 0 0,0 0 0,1 1 0,0-1 0,0 1 0,1-1 0,1 18 0,0-27 0,0 0 0,0 0 0,1 0 0,-1-1 0,0 1 0,1 0 0,-1 0 0,1 0 0,0-1 0,0 1 0,-1 0 0,1-1 0,0 1 0,0 0 0,1-1 0,-1 0 0,0 1 0,0-1 0,2 2 0,-1-3 0,-1 1 0,1 0 0,0 0 0,-1-1 0,1 1 0,0-1 0,-1 0 0,1 1 0,0-1 0,0 0 0,-1 0 0,1 0 0,0 0 0,0-1 0,-1 1 0,3-1 0,3-1 0,0-1 0,0 1 0,0-2 0,0 1 0,-1-1 0,0 0 0,0 0 0,6-5 0,-3 0 0,-1 0 0,0 0 0,-1 0 0,0-1 0,0 0 0,-1 0 0,0-1 0,-1 0 0,-1 0 0,1 0 0,4-22 0,-6 18 0,0 1 0,-1-1 0,0 0 0,-1 0 0,-1 0 0,-1 0 0,0 0 0,-1 0 0,-3-15 0,4 27 0,0-1 0,0 1 0,0 0 0,-1 0 0,1 0 0,-1 0 0,1 0 0,-1 0 0,0 0 0,0 1 0,0-1 0,0 1 0,-1-1 0,-2-1 0,0 0 0,-1 1 0,1 0 0,-1 1 0,0-1 0,0 1 0,-6-1 0,-8-5 0,100 2 0,-23 0 0,-36 5 0,17-2 0,0 1 0,1 3 0,69 8 0,-102-8 0,-1 1 0,1-1 0,-1 1 0,0 0 0,0 0 0,0 0 0,0 1 0,0 0 0,-1 0 0,1 0 0,4 5 0,-7-6 0,1 1 0,-1-1 0,0 1 0,-1 0 0,1 0 0,0-1 0,-1 1 0,1 1 0,-1-1 0,0 0 0,0 0 0,0 0 0,-1 0 0,1 1 0,-1-1 0,0 0 0,0 1 0,0-1 0,0 4 0,-4 11 0,-1 0 0,0-1 0,-1 0 0,-1 0 0,0 0 0,-2-1 0,-13 21 0,16-28 0,7-15 0,10-16 0,0 1 0,2 0 0,16-20 0,-22 32 0,1 1 0,0 0 0,0 0 0,0 0 0,1 1 0,17-10 0,-25 16 0,-1 1 0,1-1 0,-1 1 0,1 0 0,0-1 0,-1 1 0,1 0 0,0 0 0,-1-1 0,1 1 0,0 0 0,-1 0 0,1 0 0,0 0 0,-1 0 0,1 0 0,0 0 0,-1 0 0,1 0 0,0 0 0,-1 0 0,1 1 0,-1-1 0,1 0 0,0 0 0,-1 1 0,1-1 0,-1 0 0,2 1 0,-1 1 0,0-1 0,0 0 0,-1 1 0,1-1 0,0 0 0,-1 1 0,1-1 0,-1 1 0,1-1 0,-1 1 0,0-1 0,1 3 0,-1 6 0,0-1 0,0 1 0,-2 9 0,2-18 0,-11 69 0,11-69 0,0-1 0,0 1 0,0-1 0,0 1 0,0-1 0,0 1 0,0-1 0,0 1 0,0-1 0,0 1 0,0-1 0,1 1 0,-1-1 0,0 1 0,0-1 0,1 1 0,-1-1 0,0 1 0,1-1 0,-1 0 0,0 1 0,1-1 0,-1 0 0,1 1 0,-1-1 0,1 0 0,-1 1 0,0-1 0,1 0 0,-1 0 0,1 0 0,-1 1 0,1-1 0,-1 0 0,1 0 0,-1 0 0,1 0 0,0 0 0,-1 0 0,1 0 0,-1 0 0,1 0 0,-1 0 0,1 0 0,-1-1 0,1 1 0,-1 0 0,1 0 0,27-12 0,-27 11 0,30-17 0,-9 5 0,24-12 0,-41 23 0,1 0 0,-1 0 0,1 0 0,0 0 0,0 1 0,-1 0 0,1 0 0,0 1 0,0-1 0,7 2 0,-7 0 0,1 1 0,-1 0 0,0 0 0,0 1 0,-1 0 0,1 0 0,0 0 0,-1 0 0,10 9 0,-10-8 0,-1 0 0,1 0 0,0-1 0,1 0 0,-1 0 0,0 0 0,1-1 0,0 0 0,0 0 0,-1 0 0,11 1 0,20-3 858,-16-1-5687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0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1412 10344,'0'0'3746,"16"-11"-3012,-11 8-677,22-15 335,0-1 0,47-45 0,-37 23-48,-2-2-1,-2-1 1,-2-2 0,28-55 0,86-206 957,-115 239-1005,-15 35-116,-6 15 27,-1-1 1,0 0-1,-2 0 1,7-28-1,-13 47-199,0 0 0,0 0 0,-1 0 0,1 0 0,0 1 0,0-1 0,0 0 0,-1 0 0,1 0 0,0 0 0,0 1 0,0-1 0,-1 0 0,1 0 0,0 0 0,0 0 0,-1 0 0,1 0 0,0 0 0,0 0 0,-1 0 0,1 0-1,0 0 1,0 0 0,-1 0 0,1 0 0,0 0 0,0 0 0,-1 0 0,1 0 0,0 0 0,0 0 0,0 0 0,-1-1 0,1 1 0,0 0 0,0 0 0,0 0 0,-1 0 0,1-1 0,0 1 0,0 0 0,0 0 0,0 0 0,-1 0 0,1-1 0,0 1 0,0 0 0,0 0 0,0-1 0,0 1 0,0 0 0,0 0 0,0-1 0,0 1 0,0 0 0,0 0 0,0-1 0,0 1 0,0 0 0,0 0 0,0 0 0,0-1 0,0 1-1,0 0 1,0 0 0,0-1 0,-20 18 259,6 1-170,0 0-1,1 2 0,1 0 1,1 0-1,1 1 0,-13 37 1,14-36-25,-15 39 236,3 1-1,-22 107 1,36-130-48,2 0 1,2 0-1,1 1 0,2-1 1,9 69-1,-8-101-177,0-1 0,1 1 0,0-1 0,0 1 0,0-1 0,6 10 0,-7-14-58,0-1 0,0 1 0,0-1 0,0 1 0,0-1-1,0 1 1,1-1 0,-1 0 0,0 0 0,1 0 0,-1 0 0,1 0 0,-1 0 0,1 0-1,0 0 1,-1-1 0,1 1 0,0 0 0,0-1 0,-1 0 0,1 1 0,0-1 0,0 0-1,0 0 1,-1 0 0,1 0 0,0 0 0,2-1 0,3-1 26,-1 0 1,1 0-1,-1-1 1,0 0-1,0 0 1,0 0-1,0-1 0,6-5 1,42-40 171,-48 43-193,30-33 93,-1 0 0,-3-3 0,-1-1 0,41-75 0,78-198 302,-109 219-181,-5-1 0,-4-2 1,-4-1-1,18-129 0,-46 228-235,2-8 89,-1 1 0,0-1 0,-1 1 0,-1-15 0,1 24-86,-1 0 0,1 0 0,0 0 0,-1 0 1,1 0-1,0 0 0,-1 0 0,1 0 0,0 0 0,-1 0 1,1 1-1,0-1 0,-1 0 0,1 0 0,0 0 0,0 0 0,-1 0 1,1 1-1,0-1 0,-1 0 0,1 0 0,0 0 0,0 1 1,-1-1-1,1 0 0,0 0 0,0 1 0,0-1 0,-1 0 1,1 1-1,0-1 0,0 0 0,0 1 0,-12 13 172,0 5-11,2 0 0,0 1 0,-13 37 0,-16 69 360,-68 314 234,-23 79-7,99-423-760,-8 35 0,36-113 0,11-35 0,1-3 0,93-191 0,6-12 0,-105 216 0,0 2 0,-1 0 0,1 0 0,0 0 0,0 1 0,5-6 0,-8 35 0,-3 1 0,1 1 0,2 0 0,0 0 0,5 30 0,-3-45 0,0 0 0,1 0 0,0-1 0,1 1 0,0-1 0,1 0 0,0 0 0,1-1 0,0 0 0,1 0 0,14 18 0,-18-26 0,0 1 0,1 0 0,-1-1 0,0 0 0,1 1 0,0-1 0,-1-1 0,1 1 0,0 0 0,0-1 0,0 0 0,0 0 0,0 0 0,0-1 0,0 1 0,0-1 0,0 0 0,0 0 0,1 0 0,-1-1 0,0 1 0,0-1 0,0 0 0,0 0 0,0-1 0,0 1 0,4-3 0,1 0 0,0-1 0,-1 0 0,1 0 0,-1-1 0,0 0 0,-1 0 0,1-1 0,-1 0 0,-1 0 0,9-12 0,-3 1 0,-1 0 0,-1-1 0,-1-1 0,10-25 0,-16 35 0,0 1 0,-1-1 0,0 1 0,-1-1 0,1 0 0,-2 0 0,0 0 0,0 0 0,0 1 0,-1-1 0,-4-15 0,5 23 0,-1 0 0,1 0 0,-1 0 0,1 0 0,-1 0 0,0 0 0,0 1 0,0-1 0,0 0 0,0 1 0,0-1 0,-1 0 0,1 1 0,0-1 0,-1 1 0,1 0 0,-1 0 0,0-1 0,1 1 0,-1 0 0,0 0 0,0 0 0,1 1 0,-1-1 0,0 0 0,0 1 0,0-1 0,0 1 0,0 0 0,0-1 0,0 1 0,0 0 0,0 0 0,0 1 0,0-1 0,0 0 0,-3 1 0,0 1 0,-1 0 0,1 0 0,0 0 0,0 1 0,0 0 0,0 0 0,0 0 0,0 0 0,1 1 0,0 0 0,0 0 0,-4 5 0,3-3 0,1 0 0,0 0 0,1 1 0,-1-1 0,1 1 0,0 0 0,1 0 0,0 0 0,0 0 0,0 0 0,1 1 0,0-1 0,1 1 0,-1-1 0,2 1 0,-1-1 0,1 0 0,0 1 0,2 6 0,-2-8 0,1 0 0,0-1 0,0 0 0,0 1 0,1-1 0,0 0 0,0 0 0,0 0 0,1 0 0,-1-1 0,1 0 0,0 1 0,1-1 0,-1-1 0,1 1 0,-1 0 0,1-1 0,0 0 0,0-1 0,1 1 0,-1-1 0,0 0 0,1 0 0,10 2 0,-2-2 81,-1-1 0,0 0-1,0-1 1,1-1 0,-1 0 0,0-1 0,0 0 0,0-1-1,0 0 1,0-1 0,22-10 0,-6-1-1377,-1 0-1,0-2 1,40-32-1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15680,'0'0'232,"81"6"8,13-4 31,21-8 9,10-12 40,12-6 8,2 2-16,-14 3 0,-24-3-24,-14 2 8,-9 2-168,-34 8 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4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0 685 11152,'0'0'3256,"11"3"-2500,-7-2-680,-1 1-29,0-1-1,0 0 0,0 0 0,1-1 1,-1 1-1,0-1 0,0 1 0,1-1 1,-1 0-1,0 0 0,0 0 0,1-1 1,-1 1-1,0-1 0,0 0 0,1 0 1,-1 0-1,0 0 0,0-1 0,0 1 0,-1-1 1,1 1-1,5-5 0,7-8 166,-1 0 0,0-2 1,0 0-1,-2 0 0,0-1 0,-1 0 0,10-20 0,54-140 1443,-66 152-1406,36-126 1228,1-2 756,-45 149-2090,8-16 523,-9 20-638,1 0 1,-1 0-1,0 0 0,0 0 0,0 1 0,0-1 0,0 0 0,0 0 1,0 0-1,0 0 0,0 0 0,1 1 0,-1-1 0,0 0 0,0 0 1,0 0-1,0 0 0,0 0 0,1 0 0,-1 0 0,0 0 1,0 0-1,0 0 0,0 0 0,1 1 0,-1-1 0,0 0 0,0 0 1,0 0-1,0 0 0,1 0 0,-1 0 0,0 0 0,0-1 0,0 1 1,0 0-1,1 0 0,-1 0 0,0 0 0,0 0 0,0 0 1,0 0-1,1 0 0,-1 0 0,0 0 0,0 0 0,0-1 0,0 1 1,0 0-1,0 0 0,1 0 0,-1 0 0,0 0 0,0-1 0,0 1 1,0 0-1,0 0 0,0 0 0,0-1 0,3 18 217,-2-1-1,0 1 1,-2 30-1,-1-8-31,-10 193 755,7-191-716,-2 0 0,-2-1 1,-24 67-1,26-88-141,-22 51 278,26-64-325,0 0 0,-1 0-1,0-1 1,0 1 0,0-1-1,-1 0 1,0 0 0,-8 7-1,12-11-38,-1 0-1,1 0 0,-1 0 0,1 0 1,-1-1-1,0 1 0,0 0 0,1-1 0,-1 1 1,0-1-1,0 0 0,0 1 0,0-1 1,0 0-1,1 0 0,-1 0 0,0 0 1,0-1-1,0 1 0,-2-1 0,1 0 11,-1-1 1,1 0-1,0 1 0,-1-1 0,1 0 0,0-1 0,0 1 0,1 0 0,-5-6 1,-2-2 34,2 0 1,-1-1 0,1 0 0,-10-23 0,14 28-63,0-1-1,1 0 1,-1 0-1,1 0 1,1 0-1,-1 0 1,1 0-1,1-1 1,-1 1-1,1-8 1,1 14-13,0-1-1,-1 1 1,1 0 0,0 0 0,0 1 0,0-1-1,0 0 1,0 0 0,0 0 0,0 0 0,0 1-1,0-1 1,0 1 0,0-1 0,0 1 0,1-1-1,-1 1 1,0 0 0,0-1 0,1 1 0,1 0 0,35-4-62,-24 4 48,28-4-13,237-28-223,-231 23 178,-1-2 1,-1-2 0,85-35 0,-109 38 60,1 0 1,0-1 1,35-23 0,-56 33 16,-1 1-1,0-1 1,0 0-1,0 0 1,1 0-1,-1 0 1,0 0-1,0 0 1,-1-1-1,1 1 1,0 0 0,0 0-1,-1-1 1,1 1-1,0 0 1,-1-1-1,1 1 1,-1-1-1,0 1 1,1 0-1,-1-1 1,0 1-1,0-1 1,0 1-1,0-1 1,0 1 0,0-1-1,-1 1 1,1-1-1,-1-1 1,0 2 1,0-1 1,0 1-1,0-1 1,0 1 0,0-1-1,-1 1 1,1 0-1,-1 0 1,1-1 0,-1 1-1,1 0 1,-1 0-1,1 1 1,-1-1 0,0 0-1,1 0 1,-1 1-1,0-1 1,0 1-1,0 0 1,1-1 0,-1 1-1,0 0 1,-3 0-1,-6 1 40,0 0 0,0 1 1,0 0-1,0 1 0,1 0 0,-1 1 0,1 0 0,-16 8 0,19-8 20,0 0 0,0 0 0,0 0 0,1 1 0,0 0 0,0 1 0,0-1 0,0 1 0,1 0 0,0 0 0,0 1 0,-6 12 0,9-15-53,1-1 1,0 0-1,0 0 0,0 0 0,0 1 1,1-1-1,-1 0 0,1 1 1,0-1-1,0 0 0,0 1 1,0-1-1,1 1 0,-1-1 0,1 0 1,0 0-1,0 1 0,0-1 1,1 0-1,-1 0 0,1 0 0,-1 0 1,1 0-1,0 0 0,0-1 1,0 1-1,1-1 0,-1 1 1,1-1-1,-1 0 0,1 0 0,0 0 1,4 2-1,-1 0 6,1 0-1,0-1 1,0 0-1,0-1 1,0 1-1,0-1 1,0-1 0,1 1-1,-1-1 1,1-1-1,-1 1 1,1-1-1,14-2 1,-15 1-16,0-1 0,0 1 0,0-2 0,0 1 0,-1-1 0,1 0 0,-1 0 0,1-1 0,-1 1 0,0-2 0,-1 1 0,1-1 0,-1 1 0,0-1 0,8-10 0,-10 10 0,0 0 0,0 0 0,-1 0 0,0 0 0,0 0 0,0 0 0,0-1 0,-1 1 0,0-1 0,0 1 0,-1-1 0,1 1 0,-1-1 0,0 0 0,-1 1 0,1-1 0,-1 1 0,0-1 0,-1 1 0,-2-8 0,2 6 0,-1 0 0,0 1 0,-1-1 0,1 1 0,-1 0 0,-1 0 0,1 0 0,-1 1 0,0-1 0,0 1 0,0 0 0,-1 1 0,0-1 0,0 1 0,0 0 0,0 1 0,-1-1 0,1 1 0,-1 0 0,0 1 0,0 0 0,0 0 0,0 1 0,0-1 0,-1 1 0,-13 1 0,9-2 0,-6 0 0,18 2 0,0 1 0,0-1 0,0 0 0,0 1 0,-1-1 0,1 1 0,0-1 0,0 0 0,0 1 0,0-1 0,1 0 0,-1 1 0,0-1 0,0 0 0,0 1 0,0-1 0,0 0 0,0 1 0,0-1 0,1 0 0,-1 1 0,0-1 0,0 0 0,0 0 0,1 1 0,-1-1 0,0 0 0,0 0 0,1 1 0,-1-1 0,1 0 0,2 3 0,1-1 0,0 0 0,0 1 0,0-2 0,0 1 0,0 0 0,0-1 0,0 0 0,1 0 0,-1 0 0,0 0 0,1-1 0,-1 1 0,7-2 0,-4 2 0,27 0 0,1-2 0,-1 0 0,62-13 0,98-35 0,-181 44 0,-10 4 0,0 0 0,-1-1 0,1 2 0,-1-1 0,1 0 0,0 0 0,4 0 0,-6 2 0,-1-1 0,1 0 0,-1 0 0,1 1 0,0-1 0,-1 0 0,1 0 0,-1 1 0,1-1 0,-1 1 0,1-1 0,-1 0 0,1 1 0,-1-1 0,0 1 0,1-1 0,-1 1 0,0-1 0,1 1 0,-1 0 0,0-1 0,0 1 0,1-1 0,-1 1 0,0 0 0,0-1 0,0 1 0,0-1 0,0 1 0,0 0 0,0-1 0,0 1 0,0 0 0,0-1 0,0 1 0,0-1 0,0 1 0,-1 0 0,1 0 0,-5 32 0,-11 34 0,11-48 0,0 1 0,1 0 0,1 0 0,0 1 0,2-1 0,1 28 0,0-47 0,0-1 0,1 1 0,-1-1 0,0 1 0,0-1 0,0 1 0,1-1 0,-1 1 0,0-1 0,1 1 0,-1-1 0,0 1 0,1-1 0,-1 1 0,0-1 0,1 0 0,-1 1 0,1-1 0,-1 1 0,1-1 0,-1 0 0,1 0 0,-1 1 0,1-1 0,-1 0 0,1 0 0,-1 0 0,1 0 0,0 1 0,-1-1 0,1 0 0,-1 0 0,1 0 0,-1 0 0,1 0 0,0 0 0,-1-1 0,1 1 0,-1 0 0,1 0 0,0-1 0,28-9 0,-27 9 0,20-12 0,-1 0 0,0-1 0,-1-2 0,-1 0 0,33-35 0,0 1 0,-3 1 0,-53 63 0,-9 13 0,12-25 0,-13 26 0,4-9 0,-11 29 0,19-41 0,0-1 0,0 1 0,1-1 0,0 1 0,0 0 0,0-1 0,1 1 0,1 13 0,0-19 0,-1 0 0,0 0 0,0 0 0,1 0 0,-1 0 0,0 0 0,1 0 0,-1 0 0,1 0 0,0 0 0,-1 0 0,1 0 0,0 0 0,-1 0 0,1-1 0,0 1 0,0 0 0,0 0 0,0-1 0,0 1 0,2 0 0,-1 0 0,1 0 0,-1 0 0,1 0 0,-1-1 0,1 0 0,0 1 0,0-1 0,-1 0 0,4 0 0,2-1 0,0 0 0,0-1 0,0 0 0,0 0 0,10-5 0,10-8 0,0-1 0,-1-2 0,-1 0 0,41-40 0,69-75 0,-92 90 0,-41 39 0,1 1 0,0 1 0,1-1 0,-1 0 0,0 1 0,8-3 0,-8 3 0,0 0 0,0 0 0,0 0 0,0 0 0,-1-1 0,6-3 0,-5 5 0,0-1 0,0 1 0,1 0 0,-1 1 0,0-1 0,1 1 0,4 0 0,-6-1 0,-3 2 0,1-1 0,-1 0 0,0 0 0,0 1 0,0-1 0,0 0 0,0 0 0,0 0 0,0 1 0,1-1 0,-1 0 0,0 0 0,0 0 0,0 0 0,1 1 0,-1-1 0,0 0 0,0 0 0,0 0 0,1 0 0,-1 0 0,0 0 0,0 0 0,1 0 0,-1 1 0,0-1 0,0 0 0,1 0 0,-1 0 0,0 0 0,0 0 0,0 0 0,1 0 0,-1 0 0,0-1 0,1 1 0,0 1 0,0-1 0,-1 0 0,1 0 0,-1 0 0,1 0 0,-1 0 0,1 0 0,-1 0 0,1 0 0,-1 1 0,1-1 0,-1 0 0,1 0 0,-1 1 0,1-1 0,-1 0 0,1 1 0,-1-1 0,1 0 0,-1 1 0,0-1 0,1 0 0,-1 1 0,0-1 0,1 1 0,-1-1 0,0 1 0,3 18 0,-12 27 0,6-36 0,-14 43 0,13-45 0,1 1 0,0-1 0,0 1 0,1 0 0,0 0 0,-1 17 0,1 2 0,1-20 0,0 1 0,1-1 0,0 1 0,2 16 0,-2-23 0,1 0 0,-1 0 0,1 0 0,0 0 0,0 0 0,0 0 0,0 0 0,0 0 0,0 0 0,0-1 0,0 1 0,1 0 0,-1-1 0,1 1 0,-1-1 0,1 0 0,0 1 0,0-1 0,-1 0 0,1 0 0,0 0 0,0 0 0,0 0 0,4 1 0,1-1 0,0 0 0,0 0 0,0-1 0,0 0 0,0 0 0,0 0 0,0-1 0,0 0 0,0-1 0,0 1 0,12-6 0,8-4 0,39-21 0,-56 27 0,36-22 0,-1-1 0,74-63 0,-37 25 0,-64 53 0,-66 69 0,33-40 0,0 0 0,-13 21 0,22-28 0,0 1 0,1-1 0,0 1 0,0 0 0,-6 22 0,10-30 0,0 0 0,1 0 0,-1 0 0,1 0 0,0 0 0,0 0 0,-1 0 0,1 0 0,1 0 0,-1 0 0,0 0 0,0 0 0,1 0 0,-1 0 0,1 0 0,0 0 0,0 0 0,-1 0 0,1 0 0,0-1 0,1 1 0,-1 0 0,0-1 0,0 1 0,1-1 0,-1 1 0,1-1 0,-1 1 0,1-1 0,0 0 0,0 0 0,-1 0 0,1 0 0,0 0 0,0 0 0,0-1 0,0 1 0,0-1 0,0 1 0,3 0 0,5 0 0,1 0 0,-1-1 0,0 0 0,0 0 0,0-1 0,20-4 0,12-7 0,-1-2 0,0-2 0,-1-2 0,45-26 0,-74 38 0,-2 1 0,1 0 0,-1 0 0,0-1 0,0 0 0,0-1 0,-1 0 0,0 0 0,-1-1 0,1 0 0,-1 0 0,8-14 0,-14 21 0,-1 1 0,1-1 0,-1 0 0,1 0 0,-1 0 0,0 0 0,1 0 0,-1 0 0,0 1 0,0-1 0,1 0 0,-1 0 0,0 0 0,0 0 0,0 0 0,0 0 0,0 0 0,0 0 0,-1 0 0,1 0 0,0 0 0,0 0 0,-1 0 0,1 0 0,-1 0 0,1 0 0,-1 1 0,1-1 0,-1 0 0,1 0 0,-1 0 0,0 1 0,1-1 0,-1 0 0,0 1 0,0-1 0,1 1 0,-1-1 0,0 1 0,0-1 0,0 1 0,0-1 0,0 1 0,-1-1 0,-2 0 0,0 1 0,1-1 0,-1 1 0,0-1 0,0 1 0,0 0 0,1 0 0,-1 1 0,0-1 0,-4 2 0,2-1 0,-1 1 0,1 0 0,0 1 0,-1-1 0,1 1 0,1 0 0,-11 7 0,15-8 0,-1 0 0,0-1 0,0 1 0,1 1 0,-1-1 0,1 0 0,-1 0 0,1 0 0,0 1 0,0-1 0,0 1 0,0-1 0,1 1 0,-1-1 0,1 1 0,-1-1 0,1 1 0,0 0 0,0-1 0,0 1 0,0-1 0,2 5 0,-2-1 0,1-1 0,1 0 0,-1 0 0,1 0 0,0 0 0,0 0 0,0 0 0,0-1 0,1 1 0,0-1 0,0 0 0,0 1 0,1-1 0,5 5 0,-3-4 0,1-1 0,-1 1 0,1-1 0,0-1 0,-1 1 0,2-1 0,-1 0 0,0-1 0,9 3 0,0-2 0,0-1 0,0 0 0,1-1 0,-1-1 0,1 0 0,-1-1 0,0-1 0,28-7 0,14-8 163,-43 13-4261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7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607 889 9040,'0'0'6876,"-2"-10"-6311,-8-35-57,8 42-438,1-1 1,0 1-1,-1 0 1,1 0-1,-1 0 1,0 0-1,0 1 1,0-1-1,0 0 1,-1 1-1,1-1 1,-1 1-1,0 0 1,1 0-1,-1 0 1,0 0-1,0 0 0,0 1 1,0 0-1,-6-3 1,-3-1 105,0-1-12,0 1 1,-1 1-1,1 0 1,-1 0-1,0 1 1,0 1-1,0 0 1,-1 1-1,1 0 1,0 1-1,-1 1 1,1 0-1,0 1 1,0 0 0,0 1-1,0 0 1,0 1-1,0 1 1,1 0-1,0 0 1,0 1-1,-16 12 1,-16 14 512,2 2 0,-48 49 1,85-78-579,0-1 0,1 2 0,0-1 0,0 0 0,0 1 0,1 0 0,0 0 0,0 0 0,-2 7 0,4-12-66,1 1-1,-1 0 0,1-1 1,0 1-1,-1 0 0,1-1 1,0 1-1,0 0 1,0 0-1,0-1 0,1 1 1,-1 0-1,0 0 0,1-1 1,-1 1-1,1 0 0,-1-1 1,1 1-1,0-1 1,0 1-1,0-1 0,0 1 1,0-1-1,0 1 0,0-1 1,0 0-1,1 0 0,-1 0 1,0 1-1,1-1 1,-1-1-1,1 1 0,-1 0 1,1 0-1,0 0 0,-1-1 1,1 1-1,0-1 1,2 1-1,4 1 26,0 0 1,0-1-1,0 0 1,1-1-1,-1 0 1,1 0-1,-1 0 1,0-1-1,0-1 0,1 1 1,-1-1-1,0-1 1,0 1-1,-1-1 1,11-6-1,1-1 28,-1-1 0,0-1 0,-1-1 0,28-25 0,112-123 439,-125 123-360,-2-1 1,40-66-1,-58 83-89,-2 0-1,0-1 1,-2 0-1,-1 0 1,0-1-1,-2 0 1,0 0-1,-2 0 0,-1-1 1,-1 1-1,-4-48 1,1 56-9,-1-1 1,0 1-1,-1 0 0,-1 0 1,-1 0-1,0 1 1,-1 0-1,-9-16 0,9 21-9,0 0 1,-1 0-1,0 0 0,-1 1 0,0 0 0,0 0 0,-1 1 0,0 1 0,0 0 0,-1 0 1,-16-8-1,18 11 7,-1 1 1,1 0-1,-1 0 0,1 1 1,-1 0-1,0 0 1,0 1-1,1 1 0,-1-1 1,0 2-1,-16 1 1,19-1-33,1 1 0,0-1 0,0 1 0,0 0 0,0 0 0,0 1 0,1 0 0,-1 0 0,1 0 0,-1 1 0,1 0 0,0 0 1,1 0-1,-1 0 0,1 1 0,-1 0 0,1 0 0,-5 9 0,6-8-67,0 0-1,0 0 1,1 0-1,0 1 1,0-1-1,0 0 1,1 1-1,0 0 1,0-1-1,1 1 1,-1 0-1,2-1 1,-1 1-1,1 0 1,1 7-1,-1-9-646,1-1-1,0 1 1,0 0-1,0-1 1,0 1-1,6 7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7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12160,'0'0'2361,"3"15"-1804,4 39 171,1 84-1,-15-21 192,0 13 1540,23-147-1104,75-154-57,11-21-117,-90 171-1003,-9 15-100,0 0-1,0 0 1,0 0 0,1 1-1,-1 0 1,1 0-1,1 0 1,-1 0-1,1 0 1,8-5 0,-13 9-64,1 1 1,-1 0-1,1 0 1,0-1 0,-1 1-1,1 0 1,-1 0 0,1 0-1,-1 0 1,1 0 0,0 0-1,-1 0 1,1 0-1,-1 0 1,1 0 0,-1 0-1,1 1 1,0-1 0,-1 0-1,1 0 1,-1 0-1,1 1 1,-1-1 0,1 0-1,-1 1 1,1-1 0,-1 0-1,0 1 1,1-1 0,-1 1-1,1-1 1,-1 1-1,0-1 1,1 1 0,-1-1-1,0 1 1,0-1 0,1 1-1,-1-1 1,0 1 0,0-1-1,0 1 1,0 0-1,8 32 324,-7-27-265,34 212 1611,-26-126-922,-2-9 216,-4-69-856,-1-5-3922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8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11256,'0'0'4712,"15"-1"-4243,1114-51 6637,-897 28-4298,-231 24-2777,0 0 0,0-1 0,0 1 0,0 0 0,0 0 0,0 0 0,0-1 0,-1 1 0,1 0 0,0-1 0,0 1 0,0-1 0,0 1 0,-1-1 0,1 0-1,0 1 1,-1-1 0,1 0 0,0 1 0,-1-1 0,1 0 0,0 0 0,-1 0-24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8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409 620 8536,'0'0'3196,"-12"-2"-2408,3 0-626,3 0-55,0 0 1,0 1-1,-1 0 1,1 0 0,0 1-1,-1 0 1,1 0 0,0 0-1,-1 1 1,1 0 0,0 0-1,-9 3 1,-2 3 128,1 0 1,-1 1-1,2 1 1,-1 0-1,1 2 0,1-1 1,0 2-1,1 0 1,-13 14-1,3 1 253,1 0 0,2 1 0,-28 53 0,45-76-360,0 1 1,0 0-1,1-1 1,-1 1-1,2 0 1,-1 0-1,1 1 1,0-1-1,0 0 1,0 0-1,1 1 1,0-1-1,1 12 1,0-15-61,0 1 1,1-1 0,-1 1-1,0-1 1,1 0-1,0 1 1,0-1-1,0 0 1,0 0-1,0 0 1,1 0 0,-1-1-1,1 1 1,-1-1-1,1 0 1,0 1-1,0-1 1,1 0-1,-1-1 1,0 1-1,0 0 1,1-1 0,-1 0-1,6 1 1,-2 0 14,-1-1-1,1 0 1,0-1 0,0 1 0,0-1 0,0-1 0,0 1-1,0-1 1,0-1 0,0 1 0,0-1 0,0 0 0,-1-1-1,1 0 1,-1 0 0,0 0 0,11-7 0,-4 1 44,-1-1 1,0 0-1,-1-1 1,0 0-1,0 0 1,-1-1-1,8-14 1,2-6 91,-2-1 1,-1 0-1,-2-1 1,-1-1-1,-2 0 1,-2-1-1,-1-1 1,9-71 0,-14 64-41,-2-1 1,-3 0-1,0 1 1,-3-1-1,-2 1 1,-2 0 0,-15-49-1,20 83-128,0 1 1,0-1-1,-1 0 0,0 1 0,-1 0 0,0 0 1,0 0-1,-1 1 0,0-1 0,0 1 0,-1 1 1,-11-11-1,16 17-41,1 0 0,-1 0 1,1-1-1,-1 1 0,1 1 1,-1-1-1,1 0 0,-1 0 0,0 1 1,0-1-1,1 1 0,-1-1 0,0 1 1,0 0-1,1-1 0,-1 1 1,0 0-1,0 0 0,0 0 0,0 1 1,1-1-1,-1 0 0,0 1 1,0-1-1,1 1 0,-1 0 0,0-1 1,1 1-1,-1 0 0,0 0 1,1 0-1,0 0 0,-1 0 0,1 1 1,-1-1-1,-1 3 0,-1 1-17,1 0 0,-1 0-1,1 0 1,0 0 0,0 1 0,1 0-1,0-1 1,0 1 0,-2 10-1,3-11-22,1 1 0,0-1 0,0 0 0,0 0 0,0 0 0,1 0 0,0 0-1,0 0 1,1 0 0,-1 0 0,1 0 0,0 0 0,3 6 0,4 3-980,-1 0 1,17 18 0,-19-24-414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9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11448,'0'0'5407,"2"11"-4724,0 0-526,0 0-1,-1 0 0,-1 1 1,0-1-1,-1 0 1,0 0-1,0 1 1,-4 10-1,-47 131 1581,33-105-977,3 2 1,1 0-1,-13 88 1,25-115-285,1 0 1,1 0 0,1 0 0,6 43 0,-5-61-389,0-1 0,1 0 1,0 0-1,0 0 0,0-1 1,1 1-1,-1 0 1,1-1-1,-1 0 0,1 1 1,1-1-1,-1 0 0,0-1 1,1 1-1,-1 0 1,1-1-1,0 0 0,-1 0 1,1 0-1,0 0 1,1-1-1,-1 1 0,0-1 1,7 1-1,4 1 110,0-1-1,0-1 1,1 0-1,-1-1 1,27-3-1,12-6 314,0-3 0,60-21 0,-22 6 224,-73 19-528,-16 7-166,0 0 1,0-1-1,0 1 0,0 0 0,0 1 1,0-1-1,4 0 0,-7 1-50,0 0 0,0 0 0,1 0 1,-1 0-1,0 0 0,0 0 0,0 0 0,1 0 0,-1 0 0,0 0 0,0 0 0,0 0 0,0 0 0,1 0 0,-1 0 0,0 0 0,0 0 0,0 0 0,1 0 0,-1 0 0,0 0 0,0 0 0,0 0 0,0 0 0,0 0 0,1-1 0,-1 1 0,0 0 0,0 0 0,0 0 1,0 0-1,0 0 0,0-1 0,1 1 0,-1 0 0,0 0 0,0 0 0,0 0 0,0-1 0,0 1 0,0 0 0,0 0 0,0 0 0,0 0 0,0-1 0,0 1 0,0 0 0,0 0 0,0 0 0,0-1 0,0 1 0,0 0 0,0 0 0,0 0 0,0 0 0,0-1 0,0 1 1,0 0-1,0 0 0,0 0 0,-1 0 0,1-1 0,0 1 0,0 0 0,0 0 0,0 0 0,0 0 0,-1 0 0,1-1 0,-8-7-5527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1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16983,'0'0'1072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3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6328,'0'0'0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49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15576,'0'0'696,"97"-24"-505,-37 12 545,7-2 0,7 6 24,-1 2 0,-13 0-24,-5 0 0,-9-4 0,-14 8 0,-13-2-208,-1 4 0,-6 0-264,-4 0 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51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69 8840,'0'0'7102,"-10"2"-6441,-2 1-242,-8 3-182,7-5 7746,42-3-7218,0-1-1,52-13 1,-14 3-110,225-29 1734,-254 39-1983,0 1 0,-1 2 0,1 2 0,54 9 0,-81-9-348,-5-1-50,-1 0 0,0 0 0,0 0 1,-1 0-1,1 1 0,0-1 1,0 1-1,-1 1 0,1-1 1,6 5-1,-11-7-8,1 1 0,-1-1 0,0 0 0,1 1 0,-1-1 0,0 0 0,0 1 0,0-1 0,1 0 0,-1 1 0,0-1 0,0 1 0,0-1 0,0 0 0,0 1 0,0-1 0,0 1 0,0-1 0,1 0 0,-2 1 0,1-1 0,0 1 0,0-1 0,0 0 0,0 1 0,0-1 0,0 1 0,0-1 0,0 0 0,-1 1 0,1 0 1,0-1 0,-1 0 0,1 1 0,0-1 0,0 0 0,-1 1 0,1-1 0,0 0 0,-1 0 0,1 1 0,0-1 0,-1 0 0,1 0 0,0 0 0,-1 1 0,1-1 0,-1 0 0,1 0 0,0 0 0,-1 0 0,1 0 0,-1 0 0,1 0 0,0 0 0,-1 0 0,1 0 0,-1 0 0,1 0 0,0 0 0,-1 0 0,1 0 0,-1 0 0,1-1 0,0 1 0,-1 0 0,1 0 0,0 0 0,-1-1 0,0 1 0,-13-9-145,14 9 88,-11-6-955,5 4-3603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3:51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18 8936,'0'0'3017,"-10"7"-2608,2-1-186,3-1 41,-1 0 0,1-1 0,-1 0 0,-1 0 0,1-1 0,0 1 0,-1-1 0,-8 2 0,58-6 3530,-2 0-3328,83-7 868,195-8 1436,-276 15-2389,160-10 2008,-197 10-2149,0 0 0,0-1-1,1 0 1,-1 0 0,0 0-1,0-1 1,-1 1 0,11-8-1,-15 9-89,-2-3-758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4:47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394 228 5416,'0'0'2109,"-6"-10"-1457,-19-29 17,22 33 303,-1 0-1,0 0 0,0 1 0,-1 0 0,-8-8 0,5 5 333,7 7-844,-2 1-243,1 1 0,-1-1 0,0 0 0,1 1 0,-1 0 0,0 0 0,1 0 0,-1 0 0,1 0 0,-1 0 0,1 0 0,0 1 0,-1-1 1,1 1-1,0 0 0,0 0 0,0 0 0,0 0 0,0 0 0,1 0 0,-3 3 0,-2 6-210,0 0 0,0 1 0,-5 17 0,8-20 227,-41 114 606,-43 205 0,48-171-330,21-95-187,4 1 0,-11 96 0,16-68 738,42-188-616,31-149 0,-2-107-27,-10 53-78,-4 82 245,-48 218-580,0 0-1,0 0 1,0 0-1,0 0 1,0 1-1,0-1 1,0 0-1,0 0 1,1 0 0,-1 0-1,0 0 1,0 0-1,0 0 1,0 0-1,0 0 1,0 0-1,0 0 1,0 1-1,0-1 1,0 0 0,1 0-1,-1 0 1,0 0-1,0 0 1,0 0-1,0 0 1,0 0-1,0 0 1,0 0-1,1 0 1,-1 0-1,0 0 1,0 0 0,0 0-1,0 0 1,0 0-1,0 0 1,0 0-1,0 0 1,1 0-1,-1 0 1,0-1-1,0 1 1,0 0-1,0 0 1,0 0 0,0 0-1,0 0 1,0 0-1,0 0 1,0 0-1,1 0 1,-1 0-1,0 0 1,0-1-1,0 1 1,3 12 96,11 47 25,138 491 503,-111-439-267,80 152 0,-117-254-279,1 0-1,0-1 1,1 0 0,0 0 0,0 0 0,1-1-1,0 0 1,8 7 0,-15-14-80,0 0 0,0 0-1,0 0 1,0 0 0,1 0 0,-1 0 0,0 0-1,0 0 1,0 0 0,0 0 0,0 0 0,0 1-1,0-1 1,0 0 0,0 0 0,1 0 0,-1 0-1,0 0 1,0 0 0,0 0 0,0 0 0,0 0-1,0 0 1,0 0 0,0 0 0,1 0 0,-1 0-1,0 0 1,0 0 0,0-1 0,0 1 0,0 0-1,0 0 1,0 0 0,0 0 0,1 0 0,-1 0-1,0 0 1,0 0 0,0 0 0,0 0 0,0 0-1,0 0 1,0 0 0,0-1 0,0 1 0,0 0-1,0 0 1,0 0 0,0 0 0,0 0 0,0-9 49,-4-11-129,4 18 45,-19-56-2280,15 46-1029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4:47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9536,'0'0'9799,"13"-5"-9287,12-4-51,1 1-1,0 2 0,0 0 0,54-4 1,-51 9 35,0-1 0,0-1 0,56-14 0,-69 13-1413,-1-1 1,21-11-1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4:5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4416,'0'0'18305,"8"19"-18041,156 349 232,-155-348-468,131 310 629,-135-318-544,-4-10-71,0-1 0,0 1 0,0 0-1,0 0 1,0-1 0,-1 1 0,1 0 0,0 0 0,-1 0 0,0 0-1,1 0 1,-1 0 0,0-1 0,0 1 0,0 0 0,0 0 0,-1 0 0,1 0-1,0 0 1,-1 0 0,0 0 0,0 2 0,-2 2 240,-2 4 42,4-10-139,1-7 53,2-2-216,1 1 1,0 0-1,0 0 0,0 0 0,1 0 0,0 0 0,5-7 1,11-20 23,56-104 69,-28 56-55,1-3-11,-16 31-13,31-74 0,-44 83 0,1 1 0,50-75 0,-66 112-14,0 0-1,0 0 0,0 0 1,-1 0-1,-1-1 0,1 0 1,2-11-1,-5 16-11,-1 3-5,0 0-1,0 1 1,1-1-1,-1 0 1,0 0 0,0 0-1,0 1 1,0-1 0,0 0-1,0 0 1,0 1-1,0-1 1,0 0 0,-1 0-1,1 1 1,0-1 0,0 0-1,-1 0 1,1 1-1,0-1 1,-1 0 0,1 1-1,-1-1 1,1 1 0,-1-1-1,1 0 1,-1 1-1,1-1 1,-1 1 0,0 0-1,1-1 1,-1 1 0,0-1-1,1 1 1,-1 0 0,-1-1-1,-6-3-1,0 1-1,0 0 1,0 0 0,-1 1-1,1 0 1,-1 0 0,1 1-1,-1 0 1,0 0 0,-11 2-1,-13 0 6,-43 9-1,-140 31-4,3-4 76,186-32-70,17-3 11,-1-1 0,-18-1 0,18 0-60,13 0 13,1-1 0,-1 0 0,0 0 0,1 0 0,-1-1 0,0 1 0,1 0 0,2-3 0,10-6-161,5 1-206,28-13 158,-23 8-3274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4:53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7232,'0'0'10070,"3"-12"-9565,-1 6-419,-2 2-42,1 0 0,-1 0-1,1 1 1,0-1 0,0 0 0,1 1 0,-1-1 0,1 1 0,0-1 0,0 1-1,0 0 1,0 0 0,0 0 0,1 0 0,-1 0 0,1 1 0,0-1-1,0 1 1,0-1 0,6-2 0,3-1 157,56-23 780,-62 27-812,1 0-1,0 1 1,0 0-1,-1 0 1,1 0-1,0 1 1,0 0-1,11 1 1,-17-1-126,1 0 1,-1 1 0,1-1-1,-1 0 1,0 1 0,1 0-1,-1-1 1,1 1 0,-1 0 0,0 0-1,0-1 1,1 1 0,-1 0-1,0 0 1,0 0 0,0 1-1,0-1 1,0 0 0,0 0-1,1 3 1,-1-1 12,0 0 0,0 0 1,0 1-1,0-1 0,0 0 0,-1 1 0,0-1 1,1 7-1,-2 3 80,-1-1 0,1 0-1,-8 24 1,4-20-23,-1 0 0,0 0 0,-2-1 0,1 0 0,-2-1 0,0 0-1,-1 0 1,-17 19 0,18-24 27,1 0-1,0 1 0,1 0 1,0 0-1,0 1 0,1 0 1,-5 12-1,10-19-14,0 3 281,12-4-145,2-1-154,0-1 1,-1 0-1,1-1 1,21-3-1,4 0 52,-29 3-133,79-5 522,-77 4-412,0-1 0,0-1 0,0 1 0,0-2 0,17-7 0,-21 6-355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4:5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71 4816,'0'0'5096,"-1"-11"-4518,1-1-390,0 6-70,-1 0 0,1 1 0,-1-1 0,0 0 0,0 1 0,-3-9 0,6 38 3576,-4 37-2682,1-10-413,-1 374 4271,5-401-3205,1-24-495,4-10-611,-1-6-373,0-1 1,-1 0 0,6-31 0,4-13 114,0 13 22,3 0 0,1 1 1,29-48-1,-21 44-62,-21 36-167,1 0-1,1 1 0,0 0 1,0 0-1,1 1 0,1 0 0,13-11 1,-24 24-88,1-1 1,0 1-1,-1 0 1,1 0-1,-1 0 1,1 0-1,0 0 0,-1 0 1,1 0-1,-1 0 1,1 0-1,0 0 1,-1 0-1,1 1 1,-1-1-1,1 0 1,0 0-1,-1 1 0,1-1 1,-1 0-1,1 1 1,-1-1-1,1 0 1,-1 1-1,0-1 1,1 1-1,-1-1 1,1 0-1,-1 1 0,0-1 1,1 1-1,-1 0 1,0-1-1,1 1 1,-1-1-1,0 1 1,0 0-1,15 27 69,-14-24-51,13 27 86,-2 0 1,-2 0-1,-1 1 0,9 54 1,-9-35 22,-3-24-1,-2 0 0,1 33 0,3 82 711,-9-139-930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4:5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6328,'0'0'16561,"12"-6"-16177,-7 4-343,18-9 205,25-9 0,-39 16-67,1 1 0,-1 1 0,1 0 0,-1 0 0,1 1 0,0 0 0,14 1 0,-22 0-117,0 0 0,0 1 0,0-1 0,0 1 0,0-1 1,0 1-1,0 0 0,0-1 0,0 1 0,0 0 0,0 0 0,-1 0 0,1 1 1,0-1-1,-1 0 0,1 1 0,-1-1 0,0 1 0,1-1 0,0 3 0,0-1 5,0 1 1,-1-1-1,0 1 0,1 0 0,-1-1 0,-1 1 0,1 0 0,0 0 0,-1-1 0,0 5 0,0 7 79,-1-1 0,-1 0 0,-1 0 0,-6 21 0,2-14 50,-1-1-1,-2 0 1,0 0 0,-1-1 0,-1 0 0,0-1 0,-22 23-1,26-28 221,20-16-62,11-3-234,43-3 850,84-2 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5:05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4416,'0'0'14407,"10"3"-14083,22 4 326,0-2 0,62 3 0,131-2 828,-112 4-939,22 0 437,49-4 460,259-31-70,-311 14-1010,-37 3-9,23-2 200,168 6-1,-43 13-348,-9-19 83,-158 8-167,2-1 145,143 12 0,-157-1-55,0-3-1,0-3 0,-1-3 1,67-9-1,-10 0 300,-57 6 169,-51 5-588,0 0-1,0 1 0,19 5 1,-19-3-56,0-2 1,1 0 0,19 2-1,84-10-979,-75 4-3514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35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9744,'0'0'10665,"12"9"-10243,1 0-287,-6-4-56,0 0 1,0 0 0,-1 1-1,1 0 1,-1 0-1,0 0 1,-1 1-1,9 13 1,-5-4 199,-1 0 0,-1 1 0,0 0 0,-1 0 0,-1 0 0,-1 1 0,0 0 0,1 25 0,-1-20 556,-1-16-64,-2-17 277,-1-51-494,3 1 0,3 0 0,20-90 0,-25 143-488,2 0-1,-1 0 1,1 1-1,0-1 1,0 1-1,1 0 1,0 0-1,0 0 0,0 0 1,1 0-1,7-6 1,-10 10-43,0 1 1,0-1-1,0 1 1,0-1-1,0 1 1,0 0-1,0 0 1,1 0-1,-1 0 1,0 0-1,1 0 1,-1 1-1,0-1 0,1 1 1,-1-1-1,1 1 1,-1 0-1,1 0 1,-1 0-1,1 0 1,-1 1-1,1-1 1,-1 1-1,1 0 1,-1-1-1,0 1 1,1 0-1,-1 0 0,0 0 1,0 1-1,0-1 1,0 1-1,0-1 1,0 1-1,3 2 1,5 7 91,-1-1 1,1 2 0,-2 0-1,15 24 1,22 55 430,-38-74-444,1 3 65,-1 1-1,8 38 0,-10-36-53,0-1 1,10 23-1,-11-34 164,9 19 332,-12-30-729,-1 1-1,0-1 0,1 1 0,-1-1 0,0 1 0,1-1 0,-1 1 0,1-1 0,-1 1 1,1-1-1,-1 0 0,1 1 0,-1-1 0,1 0 0,-1 1 0,1-1 0,0 0 0,-1 0 1,1 1-1,0-1 0,-1 0 0,1 0 0,-1 0 0,1 0 0,0 0 0,-1 0 0,1 0 1,0 0-1,-1 0 0,1 0 0,0 0 0,-1-1 0,1 1 0,-1 0 0,1 0 0,-1-1 0,1 1 1,0 0-1,0-1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12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15072,'0'0'1815,"80"-12"-2023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24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363 36 6328,'0'0'9801,"-10"-7"-9420,-34-18-2,42 24-332,-1 1 0,0-1-1,0 0 1,0 1 0,0 0 0,0-1 0,0 1 0,0 0 0,0 1 0,0-1 0,0 0 0,0 1-1,0 0 1,1 0 0,-1 0 0,0 0 0,-3 2 0,-8 1 167,0 1-73,-1-1 0,1 2-1,1-1 1,-1 2 0,1 0-1,0 1 1,0 0 0,1 1-1,1 0 1,-1 1 0,1 0-1,1 1 1,0 0 0,0 0-1,1 1 1,1 1 0,0-1-1,1 1 1,-8 18 0,13-25-61,1 1 0,-1 0-1,1 0 1,0 0 0,0-1 0,1 1 0,0 0 0,0 0 0,1 0 0,0 0 0,0 0 0,1 0 0,-1-1 0,1 1-1,1 0 1,5 11 0,-6-14-48,0-1-1,0 0 1,1 1-1,-1-1 1,0 0-1,1 0 1,0 0-1,0-1 1,0 1-1,0-1 1,0 1-1,1-1 1,-1 0-1,0 0 1,1-1-1,0 1 1,-1-1-1,1 0 0,0 1 1,0-2-1,0 1 1,0 0-1,0-1 1,0 0-1,0 0 1,0 0-1,0 0 1,-1-1-1,1 1 1,6-3-1,-1 0 20,-1 0-1,1-1 1,-1 0 0,1 0-1,-1-1 1,0 0-1,-1-1 1,1 0 0,-1 0-1,-1 0 1,1-1-1,-1 0 1,0 0-1,0-1 1,8-14 0,-7 8 55,0 0 1,0-1-1,-2 1 1,1-1-1,-2 0 1,0-1-1,-1 1 1,2-28-1,-6 17 206,1 25-275,0-1 0,-1 1 0,1 0 0,0 0 0,0 0 0,-1 0 0,1-1 0,-1 1 0,1 0 0,-1 0 0,1 0 0,-1 0 0,0 0 0,1 0 0,-1 0 0,0 0 0,-1-1 0,-4 25 225,5-10-223,0-1 0,1 1 0,1-1 0,0 0 0,1 1 0,0-1 0,1 0 0,0 0-1,1 0 1,0 0 0,1-1 0,1 1 0,-1-1 0,2-1 0,0 1 0,0-1 0,1 0 0,0-1 0,0 1 0,11 7 0,-16-15-5,0 0 1,1 0 0,-1 0-1,1-1 1,-1 0 0,1 1 0,-1-1-1,1 0 1,0-1 0,-1 1-1,1-1 1,0 0 0,0 0 0,-1 0-1,1 0 1,0-1 0,0 1 0,-1-1-1,1 0 1,-1 0 0,1 0-1,5-3 1,-6 2-192,1 1 0,-1-1-1,0 1 1,0-1 0,-1 0-1,1 0 1,0 0 0,-1 0-1,1-1 1,-1 1 0,0-1-1,0 1 1,0-1 0,0 0-1,0 0 1,0 0 0,-1 0-1,1 0 1,-1 0 0,0 0-1,0-1 1,0 1 0,0-5-1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29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297 448 5416,'0'0'9456,"-10"2"-9014,-142 35 1539,141-34-1825,1 2 0,-1-1 0,1 1-1,1 1 1,-1 0 0,1 0 0,0 1-1,0 0 1,-9 10 0,15-12-108,0-1 1,0 1-1,0 0 1,0 0-1,1 0 1,0 0-1,0 0 1,0 1-1,1-1 1,0 0-1,0 1 1,0-1-1,0 1 1,1 0-1,0-1 1,0 1-1,2 10 1,0-5 30,0 1 1,1-1 0,0 0 0,1-1 0,0 1 0,1 0 0,10 18 0,-11-25-35,0 0 0,0 1 0,0-1 0,0-1 0,1 1 0,-1 0 0,1-1 1,0 0-1,0 0 0,0-1 0,1 0 0,-1 1 0,11 1 0,-11-2 1,0-1 0,0 0 1,0 0-1,1 0 0,-1-1 0,0 0 0,0 0 0,0 0 0,0-1 0,1 1 0,-1-1 1,0-1-1,0 1 0,0-1 0,7-3 0,-5 0 0,0 0-1,-1 0 1,1-1 0,-2 0-1,1 0 1,0 0 0,-1-1-1,-1 0 1,1 0 0,-1 0-1,5-11 1,3-10 132,14-50-1,-24 70-144,9-35 116,-2 0 0,-1-1 0,1-48 0,-5-133 248,-4 150-235,0 74-160,-3-44 117,3 42-104,-1 0-1,1 0 1,-1 1 0,0-1-1,0 0 1,0 0 0,0 0-1,0 1 1,-1-1 0,1 1-1,-1-1 1,-2-2 0,4 5-15,0 0 1,-1 0-1,1 0 0,0-1 1,-1 1-1,1 0 1,0 0-1,-1 0 1,1 0-1,0 0 1,0 0-1,-1 0 1,1 1-1,0-1 1,-1 0-1,1 0 1,0 0-1,0 0 1,-1 0-1,1 0 0,0 0 1,0 1-1,-1-1 1,1 0-1,0 0 1,0 0-1,0 1 1,-1-1-1,1 0 1,0 0-1,0 1 1,0-1-1,0 0 1,-1 0-1,1 1 0,0-1 1,0 0-1,0 0 1,0 1-1,0-1 1,-8 17 22,7-14-17,-9 21-18,2 0 0,0 1 1,2 0-1,1 0 1,-2 27-1,-2 133-129,8-129 80,0-20 25,2 1 1,1-1-1,2 0 1,11 45-1,-12-72 49,0 0-1,1-1 0,0 1 1,0-1-1,1 0 0,0 0 1,0 0-1,1-1 0,0 0 1,1 0-1,-1 0 1,1-1-1,1 0 0,9 7 1,-14-12-2,0 0 0,0 0 1,-1 0-1,1 0 0,0-1 1,0 1-1,0-1 0,0 0 0,0 0 1,0 0-1,4 0 0,34-7 114,-33 6-99,4-2 1,0-1 0,0 0 0,-1-1 0,1 0 1,-1 0-1,0-2 0,-1 1 0,0-1 0,0-1 0,11-10 0,0-2 23,-1-1 0,-1 0 0,20-31 0,-36 48-36,-1 1 1,0-1-1,1 0 0,-2 0 1,1 0-1,0 0 1,-1 0-1,0 0 1,0 0-1,0 0 1,-1-1-1,1 1 1,-1 0-1,0 0 1,0-1-1,-1-3 1,1 4-3,-1 1-1,0 0 1,0 0 0,-1 0 0,1 0 0,0 0 0,-1 0 0,0 0 0,0 1 0,0-1 0,0 1 0,0-1 0,0 1 0,-1 0 0,1-1 0,-1 1 0,1 1 0,-1-1 0,0 0 0,0 1 0,-3-2 0,1 1 7,1-1 0,-1 2 0,1-1 0,-1 1 0,0-1 0,0 1 0,0 1 0,-8-2 0,11 3-12,-1-1 0,1 0 0,0 1-1,0 0 1,1-1 0,-1 1 0,0 0 0,0 0-1,0 0 1,0 0 0,1 0 0,-1 1 0,0-1-1,1 0 1,0 1 0,-1-1 0,1 1 0,0-1 0,-1 1-1,1 0 1,0 0 0,0 0 0,-1 2 0,0 0-6,-1 1 0,1-1 0,0 1 1,0-1-1,0 1 0,1 0 0,0 0 1,0 0-1,0 0 0,0 0 0,1 0 0,0 0 1,0 0-1,1 6 0,2 15-1,1 0 0,2-1 0,10 31 0,-13-49 0,-1 0 0,1-1 1,0 1-1,1-1 0,0 0 0,0 0 1,0 0-1,1 0 0,-1-1 0,2 0 1,-1 0-1,0 0 0,1-1 0,0 0 1,0 0-1,0 0 0,7 3 0,-7-4 13,-1-1 0,0 0 0,1 0 0,0 0 0,-1-1 0,1 0 1,0 0-1,0 0 0,0-1 0,-1 0 0,1 0 0,0 0 0,0-1 0,0 0 0,-1 0 0,1-1 0,0 1 0,-1-1 0,1 0 0,-1-1 0,0 1 0,7-5 0,17-13 86,-1 0 1,-1-2-1,38-41 0,29-23 195,-71 66-239,-18 15-36,0 0-1,1 0 0,-1 0 1,1 1-1,0 0 0,0 0 1,0 1-1,1 0 0,9-4 1,3 2 15,-10 2-12,0 1 1,0 0-1,0 0 1,16 0-1,-46-6 142,4 9-123,-1 0 0,0 1 0,1 1 0,-20 5 0,29-6-33,1 0 0,-1 1 0,0 0 0,1 0 0,0 1 0,0 0 0,0 0-1,0 1 1,1 0 0,-1 0 0,-7 8 0,11-8-7,0 0 0,0 0 1,0 0-1,1 1 0,-1-1 0,1 1 0,1-1 0,-1 1 0,1 0 1,0 0-1,0 0 0,0 10 0,1 4 1,1-1-1,5 30 1,-5-42 2,0-1 0,0 0-1,1 1 1,0-1 0,0 0 0,1 0 0,0 0-1,0 0 1,0-1 0,1 1 0,0-1-1,0 0 1,0 0 0,0 0 0,1 0 0,0-1-1,0 0 1,0 0 0,1 0 0,-1-1-1,1 1 1,0-1 0,7 2 0,-6-2 10,0-1 1,0 1 0,0-2-1,1 1 1,-1-1 0,0 0-1,14 0 1,-16-2-5,0 0-1,-1 0 1,1 0-1,0 0 1,0-1 0,-1 1-1,1-1 1,-1 0 0,1-1-1,-1 1 1,0-1 0,0 0-1,4-3 1,12-14 40,0-1 1,-1 0 0,-1-2-1,-2 0 1,0 0 0,18-37-1,-12 19 27,48-76 300,-69 115-361,-1 0 0,1 1 1,0-1-1,0 1 0,0 0 0,1-1 1,-1 1-1,0 0 0,0 0 0,1-1 1,-1 1-1,1 0 0,-1 0 1,4-1-1,-4 2-14,0 1 0,1-1-1,-1 0 1,0 1 0,1-1 0,-1 0 0,0 1 0,1 0 0,-1-1 0,0 1 0,0 0 0,0 0-1,0 0 1,0-1 0,0 1 0,0 0 0,0 0 0,1 2 0,5 6 9,0 0 0,-1 1 0,-1 0-1,1 0 1,-2 0 0,1 0 0,-1 1 0,-1 0 0,0 0 0,2 12 0,19 135 69,-23-151-79,1 0 0,0 1-1,0-1 1,0 0 0,1 0 0,0 0 0,0-1 0,1 1 0,0-1 0,0 0 0,0 0-1,1 0 1,0 0 0,0-1 0,1 0 0,10 8 0,-12-10 1,1 0 0,0 0 0,0-1 0,0 0 0,0 0 1,1 0-1,-1 0 0,1-1 0,-1 0 0,1 0 0,-1-1 0,1 1 0,-1-1 1,1 0-1,-1-1 0,1 1 0,-1-1 0,1 0 0,-1-1 0,1 1 1,-1-1-1,9-4 0,-4 1 5,0 1 1,-1-2-1,0 0 1,1 0-1,-2 0 0,1-1 1,-1-1-1,0 1 1,-1-1-1,1-1 1,9-13-1,-6 2 4,1 0 0,-2 0 0,10-30 0,-16 41-1,-1-1 0,-1 0 0,0 0 0,0 0 0,-1 0 0,0 0 0,-1 0 0,0-1 0,-3-18 0,3 26-2,-1 0 0,0-1 0,0 1-1,-1 0 1,1 0 0,-1 1 0,1-1 0,-1 0 0,0 0-1,0 1 1,0-1 0,0 1 0,-1 0 0,1 0 0,-1 0-1,-2-2 1,3 3-5,1 0-1,-1 0 1,1 0-1,-1 1 1,0-1-1,1 0 1,-1 1-1,0 0 1,1-1-1,-1 1 1,0 0-1,0 0 1,1 0-1,-1 0 1,0 0-1,0 0 1,1 0-1,-1 1 1,0-1-1,1 1 1,-1-1-1,0 1 1,1 0-1,-1 0 1,1-1-1,-1 1 1,1 0-1,-1 0 1,1 1-1,-3 1 1,0 2-1,0 0 1,0 0 0,1 0-1,0 1 1,-1-1-1,2 1 1,-1 0 0,1 0-1,0 0 1,0 0-1,0 0 1,1 1 0,0-1-1,0 0 1,1 1 0,0-1-1,0 0 1,2 11-1,0-3-6,0 0 0,1-1 0,1 0 0,0 0 0,1 0 0,0 0 0,13 21 0,-16-31 1,0 0-1,1 0 0,-1 0 1,1-1-1,-1 1 1,1 0-1,0-1 1,0 0-1,0 0 1,0 0-1,1 0 1,-1 0-1,0-1 1,1 1-1,0-1 1,-1 0-1,1 0 0,-1 0 1,1-1-1,0 1 1,0-1-1,-1 0 1,1 0-1,0 0 1,0 0-1,-1-1 1,7-1-1,-2 0 1,0-1 0,0 1 0,0-1-1,0 0 1,-1-1 0,0 0 0,0 0 0,0-1-1,0 0 1,-1 0 0,12-11 0,80-81-4,-32 34 58,-58 47-1,-9 13-14,-5 9 7,-12 19 18,-40 62 44,52-75-79,0-1 0,1 1 0,0 1 1,1-1-1,-5 25 0,8-33-13,0 2 20,0 1 0,0 0 0,1-1 0,0 12 0,0-17-30,0 0 0,0 0-1,0-1 1,0 1 0,1 0 0,-1 0 0,0 0-1,0 0 1,1 0 0,-1-1 0,0 1 0,1 0-1,-1 0 1,1-1 0,-1 1 0,1 0 0,0-1-1,-1 1 1,1 0 0,-1-1 0,1 1-1,0-1 1,0 1 0,-1-1 0,1 1 0,0-1-1,0 0 1,0 1 0,-1-1 0,1 0 0,0 0-1,0 0 1,0 1 0,0-1 0,0 0 0,-1 0-1,1 0 1,0 0 0,0-1 0,0 1 0,0 0-1,0 0 1,0 0 0,0-1 0,2 0 6,1-1 0,-1 0 0,0 1 0,0-1 0,0 0 0,0 0 0,-1-1 0,1 1 0,-1-1 0,1 1 0,-1-1 0,0 0 0,2-3 1,2-2 24,-1-1-1,0 1 1,5-16 0,6-35 108,-12 41-59,1 1 0,7-18 0,-12 35-81,0 0 1,0-1-1,0 1 0,0 0 0,0 0 1,0 0-1,0 0 0,0 0 0,0 0 1,0 0-1,0 0 0,0 0 0,0 0 1,0 0-1,0 0 0,0-1 0,0 1 1,0 0-1,1 0 0,-1 0 0,0 0 1,0 0-1,0 0 0,0 0 1,0 0-1,0 0 0,0 0 0,0 0 1,0 0-1,0 0 0,0 0 0,1 0 1,-1 0-1,0 0 0,0 0 0,0 0 1,0 0-1,0 0 0,0 0 0,0 0 1,0 0-1,0 0 0,0 0 0,1 0 1,-1 0-1,0 0 0,0 0 0,0 0 1,0 0-1,0 0 0,0 1 0,0-1 1,0 0-1,0 0 0,0 0 0,0 0 1,0 0-1,0 0 0,0 0 1,0 0-1,1 0 0,-1 0 0,0 0 1,0 1-1,5 10 66,6 29-63,-4-15-9,-3-14-3,0 0-1,1 0 0,0-1 1,1 0-1,0 0 1,1 0-1,12 14 1,-16-22 7,-1 1-1,1-1 1,0 1 0,0-1 0,0 0 0,0 0 0,0 0-1,0-1 1,1 1 0,-1-1 0,0 0 0,6 2 0,-6-3 0,0 0 1,-1 0 0,1 0-1,0 0 1,0-1 0,-1 1 0,1-1-1,0 1 1,0-1 0,-1 0-1,1 0 1,-1 0 0,1 0-1,-1-1 1,0 1 0,1-1-1,-1 1 1,3-4 0,8-9 22,0-1 0,-1 0 0,-1 0 0,0-1 1,-2-1-1,15-31 0,-5 12 35,22-57 96,-26 58 36,26-48-1,-41 83-189,0 0 1,0 0-1,0 0 1,0 0-1,0 0 1,0 0-1,0 0 1,0 0-1,0 0 0,0 0 1,1 0-1,-1 0 1,0 0-1,0 0 1,0 0-1,0-1 0,0 1 1,0 0-1,0 0 1,0 0-1,0 0 1,1 1-1,-1-1 0,0 0 1,0 0-1,0 0 1,0 0-1,0 0 1,0 0-1,0 0 0,0 0 1,0 0-1,0 0 1,1 0-1,-1 0 1,0 0-1,0 0 1,0 0-1,0 0 0,0 0 1,0 0-1,0 1 1,0-1-1,0 0 1,0 0-1,0 0 0,0 0 1,0 0-1,0 0 1,0 0-1,0 0 1,0 0-1,0 1 0,0-1 1,0 0-1,0 0 1,5 11 22,1 13 1,-3 2 1,0-1 0,-1 1 0,-3 38 0,-13 77 103,13-133-125,0-3 14,0 0-1,0 0 1,0 0 0,0-1 0,-1 1 0,1 0 0,-1-1-1,-1 1 1,1-1 0,-1 0 0,-3 6 0,4-8-2,1-1 1,-1 1 0,0-1-1,0 0 1,1 1 0,-1-1 0,0 0-1,0 0 1,0 0 0,0 0-1,0 0 1,0-1 0,0 1-1,-1-1 1,1 1 0,0-1-1,0 0 1,0 0 0,-1 0-1,1 0 1,0 0 0,0 0-1,0-1 1,-1 1 0,1-1-1,-3-1 1,3 2-14,0-1-2,-1 0 1,1 1-1,-1-1 1,1 0-1,0-1 1,-1 1 0,1 0-1,0-1 1,0 1-1,-4-4 1,10 7-1,0-1 0,0 1 0,-1-1 0,1 0 0,0 0 0,0-1 0,0 1 0,7-1 0,0 1 0,3 1 0,0-1 0,0-1 0,0 0 0,0-1 0,0 0 0,0-1 0,26-7 0,-30 6 0,0-1 0,0-1 0,-1 0 0,0 0 0,1 0 0,-2-1 0,1-1 0,-1 1 0,0-1 0,14-16 0,-13 12 0,-1 0 0,0-1 0,0 0 0,-1 0 0,10-26 0,-15 32 0,0 0 0,0 0 0,0 0 0,-1 0 0,0 0 0,0-1 0,-1 1 0,0 0 0,0-1 0,0 1 0,-1 0 0,0 0 0,0-1 0,-1 1 0,-3-10 0,5 15 0,-1 0 0,1 0 0,-1 0 0,1 0 0,-1 0 0,0 1 0,0-1 0,1 0 0,-1 0 0,0 0 0,0 1 0,0-1 0,0 0 0,0 1 0,0-1 0,0 1 0,0-1 0,0 1 0,0-1 0,0 1 0,0 0 0,0-1 0,0 1 0,0 0 0,0 0 0,-1 0 0,1 0 0,0 0 0,0 0 0,0 0 0,0 1 0,0-1 0,0 0 0,0 1 0,0-1 0,-1 0 0,1 1 0,0-1 0,-1 2 0,0-1 0,-1 1 0,1-1 0,0 1 0,-1-1 0,1 1 0,0 0 0,0 0 0,0 0 0,0 0 0,1 0 0,-1 1 0,1-1 0,-1 1 0,1-1 0,0 1 0,-1 2 0,0 4 0,1-1 0,0 1 0,1 0 0,0 0 0,0-1 0,1 1 0,0 0 0,0-1 0,1 1 0,0-1 0,1 1 0,0-1 0,4 8 0,-4-8 0,1-1 0,0 0 0,0 0 0,1 0 0,0-1 0,0 1 0,0-1 0,1 0 0,0-1 0,0 1 0,0-1 0,1-1 0,0 1 0,8 4 0,-5-5 0,0 0 0,0-1 0,0 0 0,0 0 0,1-1 0,-1 0 0,0-1 0,1 0 0,-1-1 0,1 0 0,0 0 0,10-3 0,-10 2 315,22-5-77,-31 6-590,-1-1 0,0 1 0,0-1 0,0 1-1,1-1 1,-1 0 0,0 1 0,0-1 0,0 0-1,0 0 1,0 0 0,1-1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32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211 407 5824,'0'0'9678,"-11"8"-9104,7-5-511,-22 16 711,-39 21 0,45-29-33,1 1 0,-25 20 0,41-29-667,1 0 1,0-1-1,0 1 0,1 0 0,-1 0 0,1 0 1,-1 0-1,1 0 0,0 0 0,0 0 0,0 1 1,0-1-1,1 0 0,-1 1 0,1-1 1,0 0-1,0 7 0,1-5-6,-1-1 0,0 1-1,1 0 1,0-1 0,0 1 0,0-1 0,0 0-1,1 1 1,0-1 0,0 0 0,0 0 0,5 7-1,-3-8-21,-1 0-1,1 0 1,0 0-1,0-1 1,0 0-1,0 1 1,0-2-1,1 1 1,-1 0-1,0-1 0,1 0 1,0 0-1,-1 0 1,1-1-1,-1 1 1,1-1-1,0 0 1,-1 0-1,1-1 1,-1 0-1,1 1 1,-1-2-1,1 1 1,-1 0-1,1-1 1,-1 0-1,0 0 0,7-4 1,2-4 52,0-1 0,-1 0-1,0 0 1,-1-1 0,0-1 0,-1 0 0,-1 0-1,0-1 1,0 0 0,-2-1 0,0 0 0,0 0-1,5-21 1,-5 2 53,-1 0-1,-2-1 1,-1 0-1,-2 0 0,-4-48 1,1 53-28,2 13-11,-2 0 0,0 0 0,-7-27 0,3 11 94,6 28-154,-1 0 0,0 0-1,0 0 1,0-1 0,0 2 0,-1-1 0,-3-7 0,5 12-46,0-1-1,0 1 1,0 0 0,-1 0 0,1 0-1,0-1 1,0 1 0,0 0 0,0 0-1,0 0 1,0 0 0,0-1 0,0 1 0,-1 0-1,1 0 1,0 0 0,0 0 0,0 0-1,0 0 1,0-1 0,-1 1 0,1 0-1,0 0 1,0 0 0,0 0 0,-1 0-1,1 0 1,0 0 0,0 0 0,0 0 0,-1 0-1,1 0 1,0 0 0,0 0 0,0 0-1,-1 0 1,1 0 0,0 0 0,0 0-1,0 0 1,0 0 0,-1 0 0,1 0-1,-5 11 75,-1 23-82,5-30 24,-6 49 30,2 0 0,2 0 1,2 0-1,3 0 0,2 0 0,3 0 0,17 71 0,-20-110-23,0 3 39,14 34 1,-16-46-52,1 0 0,0 0 0,0 0 0,0-1 0,0 1 0,0-1 0,1 0 0,0 0 0,0 0 0,9 6-1,-12-9-9,0 0 0,1-1-1,-1 1 1,1 0 0,0-1-1,-1 1 1,1-1-1,-1 0 1,1 0 0,0 1-1,-1-1 1,1 0 0,-1 0-1,1-1 1,0 1-1,-1 0 1,1 0 0,0-1-1,-1 1 1,1-1 0,-1 0-1,1 1 1,2-3 0,3-1 16,0-1 1,0 0-1,8-9 1,-5 6 9,13-14 62,0 0 0,22-32 0,-22 26 3,77-94 623,-94 167-361,-1 32-278,-5-58-46,1 0 0,0-1-1,1 1 1,2-1-1,8 30 1,-12-47-31,0 0-1,0-1 1,0 1-1,0-1 1,0 1-1,1 0 1,-1-1-1,0 1 1,0-1-1,1 1 1,-1-1-1,0 1 1,1-1 0,-1 1-1,0-1 1,1 1-1,-1-1 1,1 1-1,-1-1 1,1 0-1,-1 1 1,1-1-1,-1 0 1,1 0-1,-1 1 1,1-1-1,0 0 1,-1 0 0,1 0-1,-1 1 1,1-1-1,0 0 1,-1 0-1,1 0 1,-1 0-1,1 0 1,0 0-1,-1 0 1,1-1-1,-1 1 1,2 0-1,1-2 20,0 0-1,0 0 0,-1 0 0,1 0 0,0-1 1,2-2-1,1-2-25,7-7 38,-1 0 0,0-1 1,-1-1-1,-1 0 0,16-34 1,-17 30 29,1 1 1,1 0-1,26-32 1,-37 50-61,1 0 1,0 0-1,-1 0 0,1 1 1,0-1-1,-1 0 1,1 1-1,0-1 0,0 0 1,0 1-1,0-1 1,-1 1-1,1-1 0,0 1 1,0-1-1,0 1 1,0 0-1,0-1 1,0 1-1,0 0 0,0 0 1,0 0-1,0 0 1,0 0-1,0 0 0,0 0 1,2 1-1,0 0 0,-1 0-1,0 1 1,0 0 0,0-1-1,0 1 1,0 0-1,0 0 1,3 4-1,8 9 4,-7-10-4,1 0 0,-1 0 0,1 0 0,0-1 0,0 0 0,1 0 0,-1 0 0,1-1 0,-1-1 0,1 1 0,0-1 0,0 0 1,1-1-1,-1 0 0,0 0 0,0-1 0,1 0 0,-1-1 0,0 0 0,0 0 0,0 0 0,0-1 0,0 0 0,0-1 0,0 0 0,-1 0 0,1-1 0,-1 1 0,0-2 0,0 1 0,0-1 0,9-8 0,-9 6 18,1 0 0,-1 0 0,-1 0 0,1-1 0,5-10 0,-9 14-10,-1 0 1,1 0 0,-1-1 0,-1 1-1,1-1 1,-1 1 0,1-1-1,-1 0 1,-1 0 0,1 1-1,-1-1 1,0-9 0,0 14-11,0-1 1,0 0 0,0 0 0,0 0 0,-1 1-1,1-1 1,0 0 0,-1 0 0,1 0 0,0 1 0,-1-1-1,1 0 1,-1 1 0,1-1 0,-1 0 0,1 1-1,-1-1 1,0 1 0,1-1 0,-1 1 0,0-1-1,1 1 1,-1-1 0,0 1 0,0 0 0,1-1-1,-1 1 1,0 0 0,0-1 0,0 1 0,0 0-1,1 0 1,-1 0 0,0 0 0,0 0 0,0 0-1,0 0 1,1 0 0,-1 0 0,0 1 0,0-1-1,-1 1 1,-2 0 15,-1 0 0,0 1 0,1-1 0,-1 1 0,-7 5 0,6-3-8,0 0 1,0 1-1,1 0 0,0 0 1,0 1-1,0-1 0,0 1 1,1 0-1,0 0 0,0 1 1,0-1-1,-3 10 0,5-11-3,1-1 0,-1 1 0,1-1 0,0 1 0,0-1 0,1 1 0,0 0 0,-1-1 0,1 1 0,1 0 0,-1 0 0,1-1 0,0 1 0,0-1 0,0 1 0,0-1 0,1 1 0,0-1 0,0 0 0,4 6 0,-2-4 4,1 0 1,0-1 0,0 1-1,0-2 1,0 1 0,1 0-1,0-1 1,0 0 0,1 0-1,-1-1 1,1 0 0,-1 0-1,1 0 1,0-1 0,0 0-1,0-1 1,14 2 0,-8-2 2,-1 0 0,0-1 1,0-1-1,1 0 0,-1-1 0,0 0 1,0-1-1,-1 0 0,1-1 0,11-5 1,-5 1-381,39-19 435,-25 2-4991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33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0 972 7024,'0'0'9024,"10"-16"-8530,-5 8-419,15-23 359,29-64 1,-6-10 408,-4-3 0,29-133 0,-41 134-299,-10 44 321,11-79 0,-27 138-723,-1 1 0,1-1 0,-1 0 1,0 0-1,0 0 0,0 0 0,-1 0 1,1 0-1,-1 1 0,0-1 0,0 0 1,-2-4-1,3 8-128,0 0-1,-1 0 1,1 0 0,0-1-1,0 1 1,0 0 0,-1 0-1,1 0 1,0 0 0,0 0-1,-1 0 1,1 0 0,0 0-1,0 0 1,-1 0-1,1 0 1,0 0 0,0 0-1,-1 0 1,1 0 0,0 0-1,0 0 1,-1 0 0,1 0-1,0 0 1,0 1 0,-1-1-1,1 0 1,0 0 0,0 0-1,0 0 1,-1 0 0,1 1-1,0-1 1,0 0 0,-10 13 189,-5 16-43,15-29-154,-18 40 142,2 1-1,2 0 1,2 1-1,-13 82 1,8 64 164,17-163-226,1 0 0,1 0 0,1 0 0,1 0 1,10 35-1,-14-58-75,1 0 0,0-1-1,-1 1 1,1 0 0,0-1 0,0 1 0,0-1 0,0 1 0,0-1-1,0 1 1,0-1 0,1 0 0,-1 0 0,0 1 0,1-1 0,-1 0-1,1 0 1,0-1 0,-1 1 0,4 1 0,-2-1 7,0 0-1,1-1 1,-1 1 0,1-1-1,-1 0 1,1 0 0,-1 0-1,0-1 1,1 1 0,3-2 0,7-2 58,0 0 1,-1-1 0,25-14-1,-13 4 108,41-31 0,8-5 463,-69 49-425,-6 7-76,1-2-160,-3 14 63,0 0-1,2-1 0,0 20 1,1-31-38,1 1 1,-1 0-1,1 0 1,0 0 0,1-1-1,-1 1 1,1 0-1,0-1 1,1 1 0,-1-1-1,1 0 1,5 7-1,-8-12-8,0 0-1,0 1 1,0-1-1,1 0 1,-1 1-1,0-1 1,0 0-1,1 0 1,-1 1-1,0-1 1,1 0-1,-1 0 1,0 0-1,0 1 1,1-1-1,-1 0 0,0 0 1,1 0-1,-1 0 1,1 0-1,-1 0 1,0 0-1,1 0 1,-1 0-1,0 0 1,1 0-1,-1 0 1,0 0-1,1 0 1,-1 0-1,1 0 1,7-10 67,-7 7-62,0 0 1,0 0-1,0 0 1,0 0-1,-1 0 1,0 0-1,1-4 1,-3-9 30,-8-42 75,9 53-94,-1 0 0,1 1 0,-1-1 0,0 1 0,0 0 1,-1-1-1,1 1 0,-1 0 0,-6-6 0,4 1 65,12 8-20,14 8-19,-6-3-35,0 0 0,1-2 0,-1 1-1,1-2 1,0 0 0,27-2 0,-20 1-5,-21 0-7,20 1 3,0-2 0,0 0 1,43-9-1,-55 9-273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34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14776,'0'0'1640,"106"-23"-1185,-33 17 1,6 4-136,7-4-8,-1-4 40,-6 0 8,-9 2-48,-12-2 0,-9 4-48,-9 4-8,-8 2-192,-3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48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1491 9240,'0'0'2662,"11"0"-1648,3 0-645,1-1 1,-1 0 0,0-1-1,0-1 1,1 0 0,-2 0-1,15-7 1,-13 3-95,0-1 0,0 0 0,0-2 1,-1 1-1,-1-2 0,0 0 0,0 0 0,-1-1 1,17-22-1,-21 22-117,0 1 1,-1-1-1,-1 0 1,0-1 0,0 1-1,-1-1 1,-1 0-1,0-1 1,-1 1-1,0-1 1,-1 0-1,0-16 1,-1 6 320,-2 1-1,0-1 1,-8-37 0,2 40-56,6 19-317,0-1 0,0 0 0,0 1 0,1-1 0,-1 0 0,1 1-1,-1-1 1,1 0 0,0-4 0,1 6-81,-1-1 1,1 1-1,-1-1 0,1 1 1,0-1-1,0 1 0,0 0 1,0-1-1,0 1 0,0 0 1,0 0-1,0-1 0,0 1 1,1 0-1,-1 0 0,0 0 1,1 1-1,-1-1 1,1 0-1,-1 0 0,2 0 1,12-5 59,0 0 1,-1 1 0,2 0 0,-1 1 0,25-3-1,-34 6-47,1 1-1,-1-1 1,1 1-1,-1 1 0,1-1 1,-1 1-1,1 0 1,-1 0-1,0 1 0,1 0 1,-1 0-1,0 0 1,0 1-1,0 0 0,-1 0 1,8 6-1,-8-4 2,0 0-1,-1 0 1,0 0 0,0 0-1,0 1 1,-1 0 0,0 0-1,0 0 1,4 12 0,1 7 74,4 31 0,-7-34-47,-2-8-27,0 1 22,0-1-1,0 1 0,2-1 0,0 0 0,0 0 1,2 0-1,13 23 0,-15-31-32,-1 0 0,1 0 0,0-1 0,1 0 0,-1 0 0,1 0 0,0 0 0,0-1 0,1 0 0,-1-1 0,1 1 0,0-1 0,0 0 0,0-1 0,0 0 0,0 0 0,0 0-1,10 0 1,-11-2-11,1 0 0,0 0 0,-1 0 0,1-1 0,-1 0 0,1-1 0,-1 1 0,0-1 0,1-1 0,-1 1 0,0-1 0,0 0 0,-1 0 0,1-1 0,-1 1 0,1-1 0,-1-1 0,0 1 0,-1-1 0,9-10 0,-6 6 15,-1-2 0,-1 1 0,0-1 0,0 0 0,-1 0 1,0 0-1,-1-1 0,0 1 0,-1-1 0,0 0 0,-1 0 0,0 1 0,-1-1 0,-1 0 0,1 0 0,-2 0 0,0 0 0,0 1 0,-1-1 0,-5-12 0,5 18-4,0 0 0,0 0 0,-1 0-1,0 0 1,-7-8 0,10 13-23,0 0 1,0 0-1,0 0 1,0 0-1,0 0 1,0 0-1,0 0 1,0 1-1,0-1 1,0 0-1,0 1 1,0-1-1,0 0 1,-1 1-1,1-1 1,0 1-1,0 0 1,-1 0-1,1-1 1,0 1-1,-1 0 1,1 0-1,0 0 1,-1 0-1,1 0 1,0 0-1,-1 1 1,1-1-1,0 0 0,-1 1 1,1-1-1,0 1 1,0-1-1,0 1 1,-2 1-1,-1 1 1,0 1-1,0 0 0,0 0 0,1 0 0,0 0 0,-1 1 1,1-1-1,1 1 0,-1 0 0,1 0 0,0 0 0,0 0 0,-2 7 1,2-3-6,1 1 0,0-1 0,0 0 0,1 0 1,0 0-1,1 0 0,2 14 0,2-4-12,0 0 0,1 1-1,1-2 1,1 1 0,0-1 0,20 30-1,-23-39 10,2 0 0,-1-1 0,1 0 0,0 0 0,1 0 0,0-1 0,9 6 0,-15-11 10,0 0 1,1-1-1,-1 0 1,1 1-1,-1-1 1,1 0-1,-1 0 1,1 0-1,-1-1 1,1 1-1,0-1 1,0 1-1,-1-1 1,1 0-1,0 0 1,0 0-1,-1 0 1,1-1-1,0 1 1,-1-1-1,1 0 1,0 0-1,-1 0 1,1 0-1,-1 0 1,1 0-1,-1 0 1,0-1-1,1 0 1,-1 1-1,0-1 1,3-3-1,17-21 83,-1 0 0,-1-1 0,-1-1 0,27-55 0,8-13 99,-52 93-178,-1 1 0,1-1-1,0 1 1,0-1 0,0 1 0,0 0 0,0-1 0,1 1 0,-1 0 0,1 1-1,-1-1 1,1 0 0,0 1 0,-1-1 0,1 1 0,0 0 0,0 0 0,0 0-1,0 0 1,4 0 0,-1 1 0,-1 0 0,1 1 0,-1-1 0,1 1 0,-1 1-1,1-1 1,-1 1 0,0 0 0,0 0 0,8 4 0,13 11 15,-22-14-29,1 0 1,-1 0-1,1 0 0,0 0 0,-1-1 0,1 1 1,0-1-1,1-1 0,-1 1 0,8 1 1,-13-3 3,0 0 0,1 0 0,-1 0 0,0 0-1,1 0 1,-1 0 0,0 0 0,1 0 0,-1-1 0,1 1 0,-1 0 0,0 0 0,0 0 0,1 0 0,-1 0 0,0-1 0,1 1 0,-1 0 0,0 0 0,0 0 0,1-1 0,-1 1-1,0 0 1,0-1 0,1 1 0,-1 0 0,0 0 0,0-1 0,0 1 0,0 0 0,1-1 0,-1 1 0,0-1 0,-2-14 45,-14-14 16,14 27-64,1 1 1,-1-1-1,1 1 0,-1-1 1,1 1-1,-1 0 0,0-1 1,0 1-1,0 0 1,0 0-1,0 0 0,0 0 1,0 1-1,0-1 1,0 1-1,0-1 0,0 1 1,0 0-1,0-1 1,0 1-1,-1 0 0,1 1 1,0-1-1,0 0 0,0 0 1,0 1-1,0 0 1,0-1-1,0 1 0,0 0 1,0 0-1,0 0 1,0 0-1,0 0 0,0 0 1,-1 2-1,-3 2-9,1 0 0,-1 0 0,1 1 0,1 0 0,-1-1 0,1 1-1,0 1 1,0-1 0,-4 11 0,3-4-10,1 0 0,1 0 0,0 0 0,0 0 0,2 1 0,-1-1 0,2 17 0,0-21 3,0 0 0,1 1 0,1-1 0,-1 0 0,1 0 0,1 0 0,0 0 0,0 0 0,0-1 0,1 1 0,6 9 0,-7-15 13,-1 0 1,1 0-1,-1-1 0,1 1 1,0 0-1,0-1 0,0 0 0,0 0 1,0 0-1,1 0 0,-1 0 1,0-1-1,1 1 0,6 1 0,-3-2 2,-1 0 0,0 0 0,1-1 0,-1 0 0,1 0 0,-1 0 0,1-1 0,6-1 0,1-2 2,0 0 0,-1-1 1,1 0-1,-1-1 0,-1 0 1,1-1-1,13-10 0,-22 14 3,26-19 20,53-30 1,-82 52-21,-1 0 0,0 0 0,1 1 0,-1-1 1,1 0-1,-1 0 0,0 0 0,1 0 0,-1 0 0,0 1 1,1-1-1,-1 0 0,0 0 0,1 1 0,-1-1 0,0 0 0,1 1 1,-1-1-1,0 0 0,0 1 0,1-1 0,-1 0 0,0 1 1,0-1-1,0 0 0,1 1 0,-1-1 0,0 1 0,0-1 1,0 1-1,0-1 0,0 0 0,0 1 0,0-1 0,0 1 0,0-1 1,0 1-1,4 31 4,0-2-9,-3-28 0,0 0 0,-1 0-1,1 0 1,0 0 0,0-1-1,1 1 1,-1 0 0,0-1-1,0 1 1,1-1 0,-1 1 0,1-1-1,-1 0 1,1 0 0,0 0-1,-1 0 1,1 0 0,0 0 0,0 0-1,0 0 1,0-1 0,0 1-1,0-1 1,0 1 0,0-1 0,0 0-1,0 0 1,0 0 0,0 0-1,0 0 1,0 0 0,0 0 0,0-1-1,0 1 1,0-1 0,-1 0-1,1 1 1,3-3 0,-3 3 3,1-1 1,0 0 0,-1-1 0,1 1-1,-1 0 1,0-1 0,1 1 0,-1-1-1,0 0 1,0 0 0,0 0-1,0 0 1,0 0 0,0 0 0,-1 0-1,1-1 1,-1 1 0,1-1 0,-1 1-1,0-1 1,0 1 0,0-1-1,-1 0 1,1 0 0,0 1 0,-1-1-1,0-5 1,0 3 13,-1 0 0,0 0 0,0 0 0,0 0 0,-1 0 0,0 1 1,-3-8-1,3 9-3,0 1 1,0 0 0,1 0-1,-1 0 1,-1 0 0,1 0 0,0 0-1,0 0 1,-1 1 0,1-1-1,-1 1 1,1 0 0,-1-1-1,-4 0 1,-29-12-17,150 10-191,-56 2 187,-1 1 0,75 10 0,-128-9 24,0 1-1,-1 0 1,1 0-1,-1 0 1,1 0-1,-1 0 1,1 1-1,-1-1 1,0 1-1,0 0 1,0 0 0,0 0-1,0 1 1,0-1-1,0 1 1,-1-1-1,0 1 1,1 0-1,-1 0 1,0 0-1,0 0 1,0 0-1,-1 1 1,3 6 0,-1 2 150,0 1 0,-1 0 0,0 0 0,-1 0 1,-1 20-1,0-33-158,0 1-1,0-1 1,0 0 0,0 0 0,0 1 0,-1-1 0,1 0-1,1 0 1,-1 0 0,0 1 0,0-1 0,0 0 0,0 0 0,0 1-1,0-1 1,0 0 0,0 0 0,0 1 0,0-1 0,0 0-1,1 0 1,-1 0 0,0 1 0,0-1 0,0 0 0,0 0-1,1 0 1,-1 0 0,0 1 0,0-1 0,0 0 0,1 0 0,-1 0-1,0 0 1,0 0 0,1 0 0,-1 0 0,0 0 0,0 0-1,1 1 1,-1-1 0,0 0 0,0 0 0,0 0 0,1 0 0,-1-1-1,0 1 1,0 0 0,1 0 0,-1 0 0,0 0 0,0 0-1,1 0 1,-1 0 0,0 0 0,0 0 0,0-1 0,1 1-1,-1 0 1,0 0 0,0 0 0,0 0 0,1-1 0,-1 1 0,0 0-1,16-15 147,-13 12-145,12-14 109,20-28 0,-23 28-28,1 1 0,26-26 0,-39 42-83,1-1-1,-1 0 1,1 1-1,-1-1 1,1 1 0,0-1-1,-1 1 1,1-1-1,0 1 1,-1-1 0,1 1-1,0 0 1,0 0-1,-1-1 1,1 1 0,0 0-1,0 0 1,0 0-1,-1 0 1,1-1 0,0 1-1,0 1 1,0-1 0,0 0-1,0 0-1,0 1 0,-1-1 0,1 1 0,-1 0 0,1-1 0,0 1 0,-1 0 0,0 0 0,1-1 0,-1 1 0,1 0 0,-1 0 0,0-1-1,0 1 1,1 0 0,-1 0 0,0 0 0,0 1 0,1 8 8,-1 1 0,0-1 0,-2 11 0,1-11-2,1 5 1,-1 1 41,0-1 1,3 21-1,-2-35-51,0-1 1,0 1-1,1-1 0,-1 0 0,0 1 0,0-1 0,0 0 0,0 1 1,0-1-1,0 0 0,1 1 0,-1-1 0,0 0 0,0 1 0,0-1 0,1 0 1,-1 0-1,0 1 0,1-1 0,-1 0 0,0 0 0,0 1 0,1-1 1,-1 0-1,0 0 0,1 0 0,-1 0 0,1 1 0,-1-1 0,0 0 0,1 0 1,-1 0-1,0 0 0,1 0 0,-1 0 0,1 0 0,17-7 58,14-16 15,-3-7-74,-19 18 0,1 0 0,0 1 0,1 1 0,0 0 0,1 0 0,18-10 0,-30 20-4,0-1 0,0 1 0,0-1 0,1 1 0,-1 0 0,0 0 0,0-1 1,0 1-1,1 0 0,-1 0 0,0 0 0,0 0 0,0 1 0,1-1 0,-1 0 0,0 0 0,0 1 0,0-1 0,0 1 0,0-1 0,0 1 0,1-1 0,-1 1 1,0 0-1,0 0 0,-1-1 0,1 1 0,0 0 0,0 0 0,1 1 0,3 4-46,-1 1 0,1 0 0,6 12-1,-1-1-2,-9-15 49,1 0 0,0 0 0,0-1 1,0 1-1,0-1 0,0 0 0,1 1 0,-1-1 0,1 0 0,-1 0 1,1 0-1,0-1 0,0 1 0,0-1 0,0 1 0,0-1 0,0 0 1,0 0-1,0-1 0,0 1 0,1-1 0,-1 1 0,0-1 0,0 0 1,1 0-1,-1 0 0,0-1 0,0 1 0,1-1 0,-1 0 0,0 0 1,0 0-1,0 0 0,0 0 0,0-1 0,4-2 0,3-2 0,1-1 0,-1 0 0,-1 0 0,0-1 0,0 0 0,0-1 0,-1 0 0,0 0 0,9-15 0,6-13-4,22-48 0,-25 42 23,-2-2-1,22-84 0,6-99 94,-41 194-81,-1-1-1,-1 0 1,-2 0 0,-2 0-1,-1 0 1,-8-40 0,10 74-28,0 1 1,0-1 0,0 0-1,0 0 1,0 1 0,-1-1 0,1 0-1,0 0 1,-1 1 0,1-1-1,-1 0 1,1 0 0,0 1-1,-1-1 1,1 1 0,-1-1 0,0 0-1,0 0 1,1 1 0,-1 0-1,1 0 1,-1 0 0,1 0-1,0 0 1,-1 0 0,1 0-1,-1 0 1,1 0 0,-1 0-1,1 0 1,0 0 0,-1 0-1,1 0 1,-1 1-1,1-1 1,-1 0 0,1 0-1,0 0 1,-1 1 0,1-1-1,0 0 1,-1 1 0,-2 1-2,1 1 1,0-1-1,-1 1 0,1 0 1,1 0-1,-1 0 1,-2 4-1,-3 11-2,1-1-1,0 1 1,2 0-1,0 1 1,-2 27-1,0 97 51,17 68 84,-5-169-101,1-1 0,2 0-1,15 42 1,-23-78-29,1-1 0,-1 0 0,1 0 0,0 0 0,0 0 0,1 0 0,4 5 0,-6-8 0,0 0 0,0 0 0,0-1 0,0 1 0,0 0 0,0-1 0,0 1 0,0-1 0,0 1 0,1-1 0,-1 0 0,0 1 0,0-1 0,1 0 0,-1 0 0,0 0 0,0 0 0,1 0 0,-1 0 0,0 0 0,0 0 0,1 0 0,-1-1 0,0 1 0,0 0 0,0-1 0,0 1 0,1-1 0,-1 1 0,0-1 0,1-1 0,3-2 0,0 0 0,-1-1 0,1 1 0,-1-1 0,0 0 0,0 0 0,-1 0 0,0-1 0,0 1 0,0-1 0,3-11 0,-1 7 0,-1 0 0,13-18 0,-14 24-3,0 0 0,0 0 1,1 0-1,-1 0 0,1 0 0,0 1 0,0-1 1,0 1-1,1 0 0,-1 0 0,1 1 0,0 0 1,-1-1-1,1 1 0,0 1 0,0-1 0,0 1 0,7-1 1,144-16-482,-101 6 434,-54 12 55,0-1 1,0 1-1,-1 0 0,1-1 0,0 1 0,0 0 0,0 0 0,0-1 1,-1 1-1,1 0 0,0 0 0,0 0 0,0 0 0,0 0 0,0 1 1,0-1-1,-1 0 0,1 0 0,0 0 0,0 1 0,0-1 0,0 0 1,-1 1-1,1-1 0,0 1 0,-1-1 0,1 1 0,0-1 0,-1 1 1,1 0-1,0-1 0,0 2 0,0 1 8,1 0-1,-1 1 1,0-1-1,-1 0 1,1 1-1,0-1 1,-1 4-1,2 9 2,2 2 26,1-1 0,1 0 0,0 1 0,12 22 0,-17-39-38,0 0-1,0 0 1,-1-1 0,1 1-1,0 0 1,0 0-1,0-1 1,0 1-1,-1-1 1,1 1 0,0-1-1,0 1 1,0-1-1,1 1 1,-1-1-1,0 0 1,0 0-1,0 1 1,0-1 0,0 0-1,0 0 1,0 0-1,0 0 1,0 0-1,0-1 1,1 1 0,-1 0-1,0 0 1,0-1-1,0 1 1,0-1-1,0 1 1,0-1 0,0 1-1,1-2 1,3 0 5,0-1 1,0 0 0,0 0 0,0-1-1,5-5 1,4-6-8,-1-1 0,-1-1 0,18-33 0,11-13 0,-40 60 0,1 1 0,0 0 0,-1 0 0,1-1 0,0 1 0,0 1 0,4-4 0,2 6 0,0 12 0,-6-4 0,0 1 0,0-1 0,0 1 0,-2 0 0,1 18 0,-1-16 0,0 1 0,4 22 0,-2-22 0,-2-10 0,0-1 0,0 0 0,0 0 0,1 0 0,-1 0 0,1 0 0,-1 0 0,2 4 0,-1-6 0,-1 0 0,1 1 0,-1-1 0,1 0 0,-1 1 0,1-1 0,0 0 0,-1 0 0,1 1 0,-1-1 0,1 0 0,0 0 0,-1 0 0,1 0 0,-1 0 0,1 0 0,0 0 0,-1 0 0,1 0 0,0 0 0,-1 0 0,1 0 0,-1 0 0,1-1 0,0 1 0,-1 0 0,1 0 0,-1-1 0,1 1 0,-1 0 0,1-1 0,-1 1 0,1-1 0,-1 1 0,1-1 0,0 0 0,21-15 0,28-27 0,-35 28 0,1 1 0,1 1 0,0 0 0,23-12 0,-34 22 0,-1 1 0,-1-1 0,1 1 0,0 0 0,0 0 0,10-1 0,-14 3 0,0-1 0,0 1 0,0 0 0,0 0 0,0 1 0,0-1 0,0 0 0,0 0 0,0 0 0,0 1 0,0-1 0,0 0 0,0 1 0,0-1 0,0 1 0,0 0 0,0-1 0,0 1 0,0-1 0,-1 1 0,1 0 0,0 0 0,0 0 0,-1-1 0,1 1 0,-1 0 0,1 0 0,-1 0 0,1 0 0,-1 0 0,1 0 0,-1 0 0,0 0 0,1 0 0,-1 1 0,2 10 0,0-1 0,-1 1 0,0 0 0,-2 21 0,0-21 0,1 1 0,1-1 0,-1 0 0,4 13 0,-4-23 0,1 1 0,-1-1 0,1 0 0,-1 0 0,1 0 0,0 0 0,0 0 0,0-1 0,0 1 0,0 0 0,0 0 0,0 0 0,1-1 0,-1 1 0,0-1 0,1 1 0,0-1 0,-1 0 0,1 1 0,0-1 0,0 0 0,0 0 0,-1 0 0,1 0 0,0-1 0,0 1 0,0 0 0,0-1 0,1 0 0,-1 1 0,0-1 0,0 0 0,2 0 0,7-1 0,-1-1 0,0 0 0,0 0 0,0-1 0,15-7 0,-10 4 0,33-14 0,0-2 0,-2-2 0,-1-2 0,44-34 0,-71 49 0,-12 8 0,-1 0 0,0-1 0,0 0 0,0 0 0,6-5 0,-47 40 0,7-8 0,15-11 0,1 1 0,0 0 0,0 1 0,2 0 0,-1 1 0,2 0 0,-16 30 0,26-44 0,-1 0 0,0 0 0,1 0 0,-1 0 0,1 0 0,-1 0 0,1 1 0,0-1 0,-1 0 0,1 0 0,0 0 0,0 1 0,0-1 0,0 0 0,0 0 0,0 0 0,0 1 0,1-1 0,-1 0 0,0 0 0,1 0 0,-1 1 0,2 1 0,-2-3 0,2 1 0,-1-1 0,0 1 0,0-1 0,0 1 0,0-1 0,0 0 0,0 1 0,0-1 0,0 0 0,0 0 0,1 0 0,-1 0 0,0 0 0,0 0 0,0-1 0,0 1 0,0 0 0,2-1 0,6-2 0,0 0 0,0-1 0,0 0 0,12-8 0,8-12 0,-25 20 0,0 0 0,0 1 0,0-1 0,1 1 0,0 0 0,-1 0 0,1 0 0,0 1 0,0 0 0,9-3 0,-13 5 0,0 0 0,0 0 0,0 0 0,0 0 0,0 0 0,0 1 0,0-1 0,0 0 0,0 1 0,-1-1 0,1 0 0,0 1 0,0-1 0,0 1 0,-1-1 0,1 1 0,0 0 0,0-1 0,0 2 0,16 19 0,1 0 0,-9-13 0,-6-6 0,-1 0 0,1 1 0,0-1 0,0 0 0,0 0 0,0-1 0,0 1 0,0-1 0,0 1 0,0-1 0,1 0 0,-1 0 0,0-1 0,1 1 0,-1-1 0,0 1 0,1-1 0,4-1 0,1 0 0,1-1 0,-1-1 0,0 1 0,0-1 0,-1-1 0,1 0 0,-1 0 0,1-1 0,9-7 0,1-2 0,-1-1 0,26-26 0,-19 13 0,-1-1 0,-2 0 0,0-2 0,-3-1 0,25-50 0,-15 13 0,38-125 0,-40 85 0,16-137 0,-39 210 0,-2 1 0,-2-53 0,0 87 0,0 0 0,0 0 0,0 0 0,0 1 0,0-1 0,0 0 0,0 0 0,-1 1 0,1-1 0,0 0 0,0 0 0,-1 1 0,1-1 0,0 0 0,-1 0 0,1 1 0,0-1 0,-1 1 0,1-1 0,-2 0 0,2 1 0,-1 0 0,1 0 0,-1 0 0,1 0 0,0 0 0,-1 0 0,1 0 0,-1 1 0,1-1 0,-1 0 0,1 0 0,0 1 0,-1-1 0,1 0 0,-1 0 0,1 1 0,0-1 0,-1 0 0,1 1 0,0-1 0,0 1 0,-1-1 0,1 1 0,-17 31 0,8-7 0,1-1 0,2 1 0,0 0 0,-2 26 0,-4 106 0,12-152 0,-3 57 0,-6 188 0,21 0 0,-11-244 0,-1 0 0,2-1 0,-1 1 0,0 0 0,1-1 0,0 0 0,0 1 0,5 7 0,-6-12 0,0 0 0,0 0 0,0 1 0,0-1 0,0 0 0,1 0 0,-1 0 0,0 0 0,0 0 0,1 0 0,-1-1 0,1 1 0,-1 0 0,0-1 0,1 1 0,0-1 0,-1 1 0,1-1 0,-1 0 0,1 0 0,-1 1 0,1-1 0,0 0 0,-1-1 0,1 1 0,-1 0 0,1 0 0,-1-1 0,1 1 0,0-1 0,-1 1 0,0-1 0,1 0 0,1 0 0,30-18 0,0 0 0,-2-2 0,55-48 0,-85 68 0,-1 1 0,1-1 0,0 0 0,-1 1 0,1-1 0,0 1 0,-1-1 0,1 1 0,0 0 0,0-1 0,0 1 0,0 0 0,-1 0 0,1-1 0,0 1 0,0 0 0,0 0 0,0 0 0,0 0 0,0 0 0,0 0 0,-1 0 0,1 0 0,0 1 0,0-1 0,0 0 0,0 0 0,0 1 0,-1-1 0,1 1 0,0-1 0,0 0 0,-1 1 0,1-1 0,0 1 0,-1 0 0,1-1 0,0 1 0,-1 0 0,1-1 0,-1 1 0,1 0 0,-1 0 0,1-1 0,-1 1 0,1 2 0,3 5 0,0 1 0,-1 0 0,5 17 0,-3-8 0,-4-14 0,0-1 0,0 0 0,1 0 0,-1 1 0,1-1 0,0 0 0,0 0 0,0-1 0,0 1 0,1 0 0,-1-1 0,1 1 0,0-1 0,-1 0 0,1 0 0,0 0 0,0 0 0,0 0 0,7 2 0,-4-3 0,0 0 0,-1 0 0,1 0 0,0-1 0,0 0 0,-1 0 0,1 0 0,0-1 0,0 0 0,-1 0 0,9-3 0,28-11 0,-1-2 0,60-34 0,-91 46 0,5-5 0,16-8 0,-31 18 0,0 0 0,0 0 0,0 0 0,0 0 0,0-1 0,0 1 0,0 0 0,0 0 0,0 0 0,0 0 0,0 0 0,0 0 0,0 0 0,0 0 0,1 0 0,-1 0 0,0 0 0,0 0 0,0 0 0,0 0 0,0 0 0,0 0 0,0 0 0,0-1 0,0 1 0,1 0 0,-1 0 0,0 0 0,0 0 0,0 0 0,0 0 0,0 0 0,0 0 0,0 1 0,0-1 0,0 0 0,1 0 0,-1 0 0,0 0 0,0 0 0,0 0 0,0 0 0,0 0 0,0 0 0,0 0 0,0 0 0,0 0 0,0 0 0,0 0 0,0 0 0,1 0 0,-1 1 0,0-1 0,0 0 0,0 0 0,0 0 0,0 0 0,0 0 0,0 0 0,0 0 0,0 0 0,0 0 0,0 0 0,0 1 0,0-1 0,0 0 0,0 0 0,0 0 0,0 0 0,-12 15 0,6-8 0,1 0 0,-1 0 0,1 0 0,1 0 0,0 1 0,0 0 0,0 0 0,1 0 0,0 0 0,0 1 0,1-1 0,0 1 0,1 0 0,-1 9 0,2-17 0,0 0 0,0 0 0,0 0 0,0-1 0,0 1 0,0 0 0,0 0 0,1 0 0,-1-1 0,0 1 0,0 0 0,1 0 0,-1-1 0,0 1 0,1 0 0,-1-1 0,1 1 0,-1 0 0,1-1 0,-1 1 0,1-1 0,0 1 0,-1-1 0,1 1 0,0-1 0,0 1 0,1 0 0,-1-1 0,1 1 0,0-1 0,0 0 0,-1 0 0,1 0 0,0 0 0,0 0 0,-1 0 0,1 0 0,2-1 0,5-1 0,-1 0 0,0-1 0,13-7 0,-15 7 0,0 0 0,-1-1 0,1 0 0,-1-1 0,1 1 0,-1-1 0,-1 0 0,1 0 0,-1 0 0,1-1 0,-2 0 0,1 0 0,-1 0 0,5-10 0,-7 12 0,1 0 0,-1-1 0,0 1 0,0-1 0,0 1 0,0-1 0,-1 1 0,0-1 0,0 1 0,0-1 0,-1 1 0,1-1 0,-1 1 0,0-1 0,0 1 0,-1 0 0,1-1 0,-1 1 0,0 0 0,0 0 0,0 0 0,-6-6 0,4 5 0,3 2 0,-1 1 0,0-1 0,1 1 0,-1 0 0,0 0 0,0 0 0,0 0 0,-1 0 0,1 1 0,0-1 0,-1 0 0,1 1 0,-1 0 0,1 0 0,-1-1 0,-3 0 0,-3 1 0,11-3 0,14-3 0,-3 4 0,-1 2 0,0-1 0,1 2 0,0 0 0,-1 0 0,15 3 0,-22-3 0,0 1 0,0 1 0,0-1 0,0 1 0,0-1 0,-1 1 0,1 1 0,0-1 0,-1 1 0,0 0 0,0 0 0,5 4 0,-4-2 0,-1 0 0,0 1 0,0-1 0,0 1 0,-1 0 0,0 0 0,0 0 0,0 0 0,1 7 0,-4-11 0,0-1 0,1 0 0,-1 0 0,0 0 0,1 1 0,-1-1 0,1 0 0,-1 0 0,1 0 0,-1 0 0,1 0 0,0 0 0,0 0 0,-1 0 0,1 0 0,0 0 0,0-1 0,0 1 0,0 0 0,0 0 0,0-1 0,0 1 0,0-1 0,0 1 0,2 0 0,-1-2 0,1 1 0,-1-1 0,0 1 0,0-1 0,0 0 0,0 0 0,1 0 0,-1 0 0,0 0 0,0 0 0,-1-1 0,1 1 0,2-3 0,38-35 0,-31 28 0,1 0 0,20-15 0,-31 26 0,-1-1 0,1 1 0,0-1 0,0 1 0,-1-1 0,1 1 0,0 0 0,0-1 0,0 1 0,0 0 0,-1 0 0,1 0 0,0 0 0,0 0 0,0-1 0,0 2 0,0-1 0,0 0 0,-1 0 0,1 0 0,0 0 0,0 1 0,0-1 0,1 1 0,0 0 0,-1 0 0,1 1 0,-1-1 0,1 0 0,-1 1 0,1-1 0,-1 1 0,0 0 0,0-1 0,2 4 0,1 5 0,0 1 0,-1-1 0,4 14 0,-6-18 0,22 102 0,-22-98 692,-1-2-5403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48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17791,'0'0'2496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48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12864,'0'0'1614,"10"0"-950,10 1-311,116 0 1655,-56-9-1085,106-4 1584,-180 12-2370,-2 0-48,0 1 1,-1-1 0,1 0-1,0-1 1,0 1 0,0-1-1,-1 1 1,1-1 0,0 0-1,-1 0 1,1-1 0,4-2-1,-15 4-2895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49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14776,'0'0'3447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3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236 590 10952,'0'0'11507,"-14"3"-10960,7-1-471,-3 0 17,1 0 0,-1 1 0,1 0-1,-1 1 1,1 0 0,0 0 0,0 1-1,1 0 1,-9 7 0,8-4 57,-1 1 0,1 1 1,1 0-1,0 0 0,0 0 0,1 1 1,0 0-1,1 1 0,0 0 0,-4 14 1,4-7 195,0 0 1,2 0 0,0 1 0,1-1-1,0 41 1,3-59-306,0 1 0,0 0 0,1 0-1,-1-1 1,1 1 0,-1 0 0,1-1 0,-1 1-1,1 0 1,0-1 0,0 1 0,0-1 0,0 1 0,0-1-1,0 0 1,0 1 0,0-1 0,1 0 0,-1 0-1,1 0 1,-1 0 0,1 0 0,-1 0 0,4 1 0,-2 0 14,0-1 0,0 0 1,0 0-1,1 0 1,-1-1-1,0 1 1,0-1-1,1 0 1,-1 0-1,1 0 1,-1 0-1,4-1 0,4-2 21,-1 0-1,1-1 0,-1 0 1,0-1-1,-1 0 0,1-1 1,-1 0-1,0 0 0,0-1 1,-1 0-1,0-1 0,14-16 1,-9 8 10,-1-1 0,0 0 1,-2-1-1,0 0 0,15-39 1,-7 7 68,-2-1 0,-2 0 0,-3-1 0,-2-1 1,-3 0-1,-1 0 0,-4-72 0,-3 79-63,2 22-18,-1 0 0,-1 0 0,-1 0 0,-1 1 0,-12-38 0,4 42-74,12 19 0,0 0 0,0 0 0,0-1 0,0 1 0,0 0 0,-1 0 0,1 0 0,0 0 0,0 0 0,0 0 0,0 0 0,-1 0 0,1 0 0,0 0 0,0 0 0,0 0 0,-1 0 0,1 0 0,0 0 0,0 0 0,0 0 0,0 0 0,-1 0 0,1 0 0,0 0 0,0 0 0,0 0 0,0 0 0,-1 0 0,1 0 0,0 1 0,0-1 0,0 0 0,0 0 0,0 0 0,-1 0 0,1 0 0,0 0 0,0 1 0,0-1 0,0 0 0,0 0 0,0 0 0,0 1 0,-6 8 0,5-8 0,-9 19 0,1-1 0,0 2 0,1-1 0,1 1 0,1 0 0,-3 22 0,4-5 0,1-1 0,1 61 0,6-64 0,1 0 0,11 46 0,-8-50 0,-5-17 0,2-1 0,-1 0 0,2 0 0,0-1 0,0 1 0,1-1 0,10 16 0,-11-20 0,1-1 0,-1 1 0,1-1 0,0 0 0,0 0 0,1-1 0,0 0 0,0 0 0,0 0 0,1-1 0,-1 0 0,9 2 0,-6-2 0,0-1 0,0 0 0,0-1 0,0 0 0,0 0 0,16-1 0,-20-1 0,1-1 0,-1 0 0,0 0 0,0 0 0,1-1 0,-1 0 0,0 0 0,-1-1 0,1 0 0,0 0 0,10-7 0,-3-1 0,0-1 0,0 0 0,-1 0 0,-1-2 0,0 1 0,0-1 0,8-18 0,-16 28 0,-1 0 0,0 0 0,0 0 0,-1-1 0,1 1 0,-1 0 0,0-1 0,0 1 0,0-1 0,-1 1 0,0-1 0,0 1 0,0-1 0,-1-7 0,0 10 0,1-1 0,-1 1 0,0-1 0,0 1 0,0-1 0,0 1 0,0 0 0,0 0 0,-1-1 0,1 1 0,-1 0 0,1 0 0,-1 0 0,0 0 0,0 1 0,0-1 0,0 0 0,0 1 0,0-1 0,0 1 0,-1 0 0,1 0 0,0 0 0,-1 0 0,1 0 0,-5 0 0,5 1 0,0 0 0,0 0 0,0 0 0,0 0 0,0 1 0,0-1 0,0 1 0,0-1 0,0 1 0,0 0 0,0 0 0,0 0 0,1 0 0,-1 0 0,0 0 0,1 0 0,-1 0 0,1 1 0,-3 2 0,-25 32 0,23-26 0,0 0 0,0 1 0,1-1 0,0 1 0,1 0 0,0 0 0,1 1 0,0-1 0,1 1 0,0 0 0,1 0 0,0-1 0,1 1 0,0 0 0,1 0 0,0 0 0,6 21 0,-2-15 0,-2-8 0,0-1 0,1 1 0,-1-1 0,2 0 0,6 11 0,-10-18 0,0 0 0,1 0 0,-1 0 0,1-1 0,0 1 0,0 0 0,-1-1 0,1 0 0,0 1 0,0-1 0,0 0 0,1 0 0,-1 0 0,0 0 0,0 0 0,0-1 0,1 1 0,-1-1 0,0 1 0,1-1 0,-1 0 0,1 0 0,-1 0 0,0 0 0,1-1 0,-1 1 0,4-1 0,19-7 0,0-1 0,0-2 0,-1 0 0,28-18 0,-23 13 0,-28 15 0,0 0 0,0 1 0,0-1 0,0 0 0,1 1 0,-1-1 0,0 0 0,0 1 0,0 0 0,1-1 0,-1 1 0,0 0 0,0-1 0,1 1 0,-1 0 0,0 0 0,1 0 0,-1 0 0,0 0 0,0 1 0,1-1 0,-1 0 0,0 1 0,0-1 0,1 0 0,-1 1 0,0 0 0,0-1 0,2 2 0,-1 1 0,0 0 0,-1 0 0,1 0 0,-1 0 0,1 0 0,-1 1 0,0-1 0,-1 0 0,1 1 0,0-1 0,-1 5 0,4 36 0,-3 52 0,-1-31 0,-1-3 0,-12 84 0,13-127 0,-11-401 0,14 328 0,17-99 0,-15 133 0,0 0 0,2 1 0,0-1 0,19-35 0,-25 53 0,0 0 0,0-1 0,1 1 0,-1 0 0,1 0 0,-1 0 0,1 0 0,0 0 0,0 0 0,0 0 0,0 0 0,0 1 0,0-1 0,0 1 0,1 0 0,-1-1 0,5-1 0,-4 3 0,-1 0 0,1 0 0,0 0 0,0 0 0,-1 0 0,1 1 0,-1-1 0,1 1 0,0 0 0,-1 0 0,1 0 0,-1 0 0,1 0 0,-1 0 0,0 1 0,1-1 0,2 3 0,5 4 0,-1 0 0,0 0 0,-1 1 0,1 0 0,-1 0 0,-1 1 0,0 0 0,8 17 0,-11-20 0,-1-1 0,0 1 0,0 1 0,0-1 0,-1 0 0,0 1 0,-1-1 0,0 1 0,0-1 0,-1 1 0,1 0 0,-2-1 0,1 1 0,-4 14 0,3-18 0,0-1 0,0 1 0,-1-1 0,1 1 0,-1-1 0,0 1 0,0-1 0,0 0 0,0 0 0,-1 0 0,1 0 0,-1 0 0,0-1 0,0 1 0,0-1 0,0 0 0,0 0 0,-6 3 0,7-4 0,-1 0 0,0-1 0,0 1 0,-1 0 0,1-1 0,0 0 0,0 1 0,0-1 0,0 0 0,0-1 0,0 1 0,0-1 0,-1 1 0,1-1 0,0 0 0,0 0 0,1 0 0,-1 0 0,0-1 0,0 1 0,1-1 0,-1 0 0,-4-3 0,-7-10 0,11 12 0,1 0 0,-1 0 0,0 0 0,0 0 0,-1 1 0,1-1 0,0 1 0,-7-3 0,9 4 0,0 1 0,0 0 0,0 0 0,0 0 0,0 0 0,0 0 0,0 0 0,-1 1 0,1-1 0,0 0 0,0 0 0,0 1 0,0-1 0,0 1 0,0-1 0,0 1 0,0-1 0,0 1 0,0 0 0,0-1 0,1 1 0,-1 0 0,0 0 0,0 0 0,1 0 0,-1-1 0,0 1 0,1 0 0,-1 0 0,1 0 0,-1 0 0,1 0 0,-1 2 0,-1 3 0,-1 1 0,1 0 0,-3 12 0,3 18 850,3-18-5635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3.1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447 743 6016,'0'0'10759,"-11"-8"-10392,0 0-268,-3-2 148,0 1 1,0 0 0,-25-11-1,23 15 63,1 1 0,-1 0 0,0 1 0,0 1 0,-28 0 0,27 1 8,9 2-163,1-1 0,-1 1 0,1 0 1,-1 1-1,1 0 0,0 0 1,-1 1-1,1-1 0,0 2 0,1-1 1,-1 1-1,-9 7 0,7-5 19,1 0 0,0 1 0,1 0 0,0 0 0,0 0 0,0 1 0,1 1 0,-9 14 0,10-15-49,2 1 0,-1 0 1,1-1-1,0 1 0,1 0 0,0 1 1,0-1-1,1 0 0,0 0 1,1 1-1,1 15 0,-1-20-86,1-1-1,0 1 0,1-1 1,-1 0-1,0 1 1,1-1-1,0 0 0,0 0 1,1 0-1,-1 0 0,1 0 1,0-1-1,0 1 0,0-1 1,0 0-1,0 1 1,1-1-1,-1-1 0,1 1 1,0-1-1,0 1 0,0-1 1,0 0-1,1-1 0,7 3 1,1 0-3,1-1-1,-1-1 1,1 0 0,0-1-1,-1 0 1,1-1 0,0-1-1,0 0 1,-1-1 0,1 0 0,-1-1-1,1-1 1,-1 0 0,0-1-1,-1 0 1,23-13 0,-25 12-11,-1 0 1,1-1 0,-1 0-1,0-1 1,-1 0 0,0 0-1,0-1 1,-1 0 0,0 0-1,0 0 1,-1-1-1,-1 0 1,0-1 0,0 1-1,-1-1 1,0 0 0,0 0-1,-2-1 1,1 1 0,0-15-1,-2 12 13,-2-1 0,1 0 1,-2 1-1,0-1 0,0 1 0,-2 0 0,-9-26 0,-4-3 134,-27-45 0,42 85-164,-29-49 227,-69-87-1,29 44 49,31 46-105,29 37-69,-1-2 0,-15-25-1,18 26-55,0 1 0,0-1 0,-1 2 0,-12-12-1,37 51-840,21 21-247,-25-33-2309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4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86 5624,'0'0'11091,"5"14"-10556,2 3-351,-4-9-96,0 0 0,0 0 0,0 0 0,-1 0 0,-1 0-1,1 0 1,-1 1 0,-1-1 0,0 9 0,6 260 3566,0-240-1683,7-68-883,11-35-660,17-45 60,-9 28-165,12-27 133,-36 94-355,0 0-1,2 1 1,-1 0 0,21-23-1,-28 36-89,-1 1 0,0-1-1,1 1 1,-1-1-1,1 1 1,-1 0-1,1 0 1,0-1-1,0 1 1,-1 0-1,1 1 1,0-1-1,0 0 1,0 0-1,0 1 1,0-1 0,0 1-1,0 0 1,0 0-1,4 0 1,-4 0-3,1 1 0,-1 0 1,0 0-1,1 0 0,-1 0 1,0 0-1,1 0 0,-1 1 1,0-1-1,0 1 0,0-1 1,0 1-1,0 0 0,1 2 1,6 7 19,-1 1 1,-1 0 0,0 0 0,9 22 0,-7-8 87,0 1 0,-2 0-1,-1 0 1,4 44 0,6 26 630,-14-88-592,-1 0 0,0 1-1,0 10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5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44 10040,'0'0'13743,"15"5"-13511,-1-1-176,0-1 0,0 0 0,1-1 0,-1 0-1,1-1 1,-1-1 0,24-2 0,722-60 1099,-711 62-1086,454 16 740,-374-8 48,-114-7-528,-15-1-319,1 0 0,-1 0 1,0 0-1,0 0 0,0 1 0,0-1 0,0 0 0,0 0 1,0 0-1,1 0 0,-1 0 0,0 0 0,0 0 0,0 0 1,0 0-1,0 0 0,1 0 0,-1 0 0,0 0 1,0 0-1,0 0 0,0 0 0,0 0 0,1 0 0,-1 0 1,0 0-1,0 0 0,0 0 0,0 0 0,0 0 1,0 0-1,1 0 0,-1 0 0,0-1 0,0 1 0,0 0 1,0 0-1,0 0 0,0 0 0,0 0 0,0 0 0,1 0 1,-1-1-1,0 1 0,0 0 0,0 0 0,0 0 1,0 0-1,0 0 0,0 0 0,0-1 0,0 1 0,0 0 1,0 0-1,0 0 0,0 0 0,0 0 0,0-1 0,0 1 1,0 0-1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6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357 524 6424,'0'0'8864,"-12"-5"-8400,6 3-398,-2-1 9,1 0 0,-1 1-1,0-1 1,0 2 0,0-1 0,0 1 0,0 0-1,0 1 1,-1 0 0,-8 1 0,1 2 123,0 0 0,0 1 0,0 1-1,0 0 1,1 1 0,0 1 0,1 0 0,-19 13 0,26-15-56,1 0-1,-1 0 1,1 1 0,0 0-1,0 0 1,1 1 0,0-1 0,0 1-1,1 0 1,0 1 0,0-1-1,0 1 1,1 0 0,0-1-1,1 1 1,0 1 0,0-1-1,-1 10 1,3-15-57,-1 1 0,1 0 1,0 0-1,0-1 0,1 1 0,-1 0 0,1 0 0,0-1 1,0 1-1,0 0 0,0-1 0,1 1 0,-1-1 0,1 0 1,0 1-1,0-1 0,0 0 0,0 0 0,5 5 0,-3-5-8,0 0 0,0 0 0,1 0 0,-1-1 0,1 0-1,-1 1 1,1-1 0,0-1 0,0 1 0,0-1 0,0 0-1,0 0 1,0 0 0,6-1 0,-1 1 1,1-2-1,-1 1 1,1-1-1,-1-1 1,0 0-1,0 0 1,0-1 0,0 0-1,0-1 1,13-7-1,-10 4 5,0-1 0,-1-1 1,0 0-1,-1-1 0,0 0 0,17-20 0,-12 10 19,-2 0 1,0 0-1,-2-2 0,0 0 1,-1 0-1,-2-1 0,0 0 1,10-42-1,-13 35 27,-2 0 0,0-1 0,-2 1 0,-3-48-1,-1 58-46,0 1-1,-1-1 0,-1 1 1,-1 0-1,-1 0 0,0 0 1,-1 1-1,-11-19 1,15 32-35,0-1 1,-1 1 0,1 0 0,-1 0-1,0 0 1,0 1 0,-1 0 0,1-1-1,-1 1 1,0 1 0,-10-7 0,11 9-29,1 0 0,0-1 1,-1 1-1,1 1 1,-1-1-1,1 0 0,-1 1 1,1 0-1,-1 0 0,0 0 1,1 0-1,-1 0 0,1 1 1,-1 0-1,1 0 1,-1 0-1,1 0 0,0 0 1,0 0-1,-1 1 0,-2 2 1,1-2-39,1 1 0,0-1-1,0 1 1,0 0 0,1 0 0,-1 0 0,1 1 0,-1-1 0,1 1 0,-5 7 0,7-9-14,1 0 1,-1 1-1,0-1 1,1 0-1,0 0 1,-1 0 0,1 0-1,0 0 1,0 1-1,0-1 1,0 0-1,1 0 1,-1 0-1,0 0 1,1 0 0,0 1-1,-1-1 1,1 0-1,0 0 1,0 0-1,0-1 1,0 1 0,0 0-1,1 0 1,-1-1-1,3 3 1,10 12-3692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7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13168,'0'0'1966,"9"4"-1688,29 11-80,-37-15-157,0 1 0,0 0 1,0-1-1,0 1 0,1 0 0,-1 0 0,0 0 0,0 0 0,-1 0 1,1 0-1,0 0 0,0 0 0,0 0 0,-1 0 0,1 1 0,0-1 1,-1 0-1,1 0 0,-1 1 0,0-1 0,1 0 0,-1 1 1,0-1-1,0 0 0,0 1 0,0-1 0,0 0 0,0 1 0,0-1 1,0 1-1,-1-1 0,1 0 0,-1 2 0,0 6 149,-6 54 817,-2 0 0,-28 99 0,19-91 255,-13 108-1,28-157-919,1-11-37,1 0 0,0 0 0,1 0 0,2 19 0,-2-27-230,1 0 1,0 0 0,0 0-1,0 0 1,0 0 0,0 0-1,1-1 1,-1 1 0,1 0 0,0-1-1,0 1 1,0-1 0,0 1-1,0-1 1,0 0 0,1 0-1,-1 0 1,1 0 0,-1 0-1,6 2 1,-1-1 24,0 0 0,0-1 0,0 0 0,1 0 0,-1-1 0,0 0 0,1 0 0,-1-1 0,1 0-1,-1 0 1,0-1 0,8-1 0,14-4 292,50-16 0,-18 4 157,-44 14-418,0-1-1,0-1 0,0 0 1,0-1-1,27-16 1,-40 21-312,-2 0-1090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7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13864,'0'0'3414,"15"0"-3015,241-7 1205,-95-22-366,-48 7-386,-96 20-3426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8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1 7024,'0'0'6962,"-10"5"-6244,-2 1-477,4-2-40,1-1 0,0 1 1,0 0-1,-6 6 1,6-3 2195,7-4-108,15-4 749,0 0-3219,67 1 1350,206 4 1388,-226-5-2082,-44 0-264,1 0 0,28 4-1,-19 0 7,49-1-1,-48-3-3871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6:59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12960,'0'0'7405,"17"1"-6928,294-10 1776,-92-3-183,-191 12-1679,-19 0-3177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00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9144,'0'0'12561,"10"3"-12137,1 1-226,1-1 1,-1-1-1,1 0 0,0 0 1,16 0-1,41 0 607,46-2 25,217-8 2870,-322 6-2879,-1 0-4297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01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1 10248,'0'0'1714,"10"1"-1532,-8-1-46,52 4-45,-26-3 6483,-27-1-6440,0 0 0,-1 0 0,1 0 0,-1 0 0,1 0 0,0 0 1,-1 0-1,1 0 0,0 0 0,-1 1 0,1-1 0,-1 0 0,1 0 0,0 1 1,-1-1-1,1 0 0,-1 1 0,1-1 0,-1 0 0,1 1 0,0 0 0,-5 15 143,-1 0 1,0 0-1,-1-1 0,-1 0 0,0-1 0,-1 1 0,-12 16 0,3-5 18,-9 14 207,-1-1-1,-3-1 0,-1-1 1,-68 60-1,94-92-415,0-1 1,-1 1 0,0-1-1,1 0 1,-1-1 0,-1 1-1,1-1 1,0 0 0,-10 2-1,13-4-43,-1-1-1,1 1 1,0-1-1,-1 0 0,1 0 1,0 0-1,-1-1 1,1 1-1,0-1 1,0 1-1,-1-1 0,1 0 1,0-1-1,0 1 1,0 0-1,0-1 1,0 0-1,0 1 1,1-1-1,-1 0 0,-4-5 1,1 1 10,0 0 1,0-1 0,1 0-1,0 0 1,1 0 0,-1 0-1,1-1 1,-5-14 0,4 7 47,1 1 0,1-1 0,0 0 0,0-19 0,3 31-81,0 0 0,0 0 1,0-1-1,1 1 0,-1 0 0,1 0 1,0 0-1,0 0 0,0 0 0,0 0 1,1 0-1,-1 0 0,1 0 1,0 0-1,-1 1 0,1-1 0,1 1 1,-1-1-1,0 1 0,0 0 0,1 0 1,0 0-1,-1 0 0,1 0 1,0 1-1,0-1 0,0 1 0,0-1 1,0 1-1,0 0 0,0 1 0,0-1 1,0 0-1,1 1 0,-1 0 1,0 0-1,0 0 0,0 0 0,1 0 1,-1 1-1,0-1 0,0 1 0,4 1 1,17 6 12,0 1 0,-1 1 1,28 17-1,63 46 229,-65-41-35,-30-19-55,0 0-1,-1 1 1,-1 1-1,0 0 0,-1 1 1,-1 1-1,0 1 1,14 23-1,-21-32 837,-5-6-2016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38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8136,'0'0'12226,"13"-3"-11883,44-12 9,75-18-2220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03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7232,'0'0'20143,"7"11"-19943,-1-2-147,-1-3-18,-1 0 0,0 1-1,0 0 1,-1-1 0,0 1 0,0 0 0,0 0 0,-1 1 0,2 9-1,13 150 770,-6-47-225,-3-13 528,5-140-863,72-239 112,-80 255-327,2-1 0,0 1 0,2 0 1,-1 0-1,2 1 0,0 1 0,1-1 0,1 2 1,0-1-1,25-21 0,-33 33-16,1 0 1,-1 1-1,0 0 1,1-1-1,0 2 1,-1-1-1,1 1 0,8-2 1,23-8 89,49-23 21,-84 34-125,-1 0 0,1 0-1,0 0 1,-1 0 0,1 0 0,0 0-1,0 0 1,-1 0 0,1 0 0,0 0-1,-1 1 1,1-1 0,0 0 0,-1 0-1,1 1 1,0-1 0,-1 0 0,1 1-1,0-1 1,-1 1 0,1-1 0,-1 1-1,1-1 1,-1 1 0,1-1 0,-1 1-1,0 0 1,1-1 0,-1 1 0,0-1 0,1 1-1,-1 0 1,0 0 0,13 29 23,-12-26-22,4 12 37,-1 0 1,-1 0-1,2 26 1,-2-15 43,0 15 165,-4 65 0,0-39 71,0-57-80,0-1-916,1 4-3455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04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72 8240,'0'0'14997,"13"-6"-14561,93-42 813,-99 45-1076,0 0 1,1 0-1,-1 1 1,1 0-1,0 0 0,-1 1 1,9-1-1,-13 2-110,-1 1 0,1-1 0,-1 0 0,1 0 0,-1 1 0,1 0 0,-1-1-1,1 1 1,-1 0 0,0 0 0,1 0 0,-1 1 0,0-1 0,0 0 0,0 1 0,0 0 0,0-1-1,0 1 1,0 0 0,-1 0 0,1 0 0,-1 0 0,1 0 0,1 4 0,-1-1-5,0 0 0,0 1 1,-1-1-1,0 0 0,0 0 0,0 1 0,-1-1 1,1 1-1,-1-1 0,0 1 0,-1-1 1,0 0-1,1 1 0,-2-1 0,1 0 1,-1 0-1,1 1 0,-1-1 0,-4 6 1,-5 10 426,-1-1 0,-28 38 0,39-58-451,1 1 0,-1 0 1,1-1-1,-1 1 0,1-1 1,-1 1-1,1 0 0,0 0 1,-1-1-1,1 1 0,0 0 1,0-1-1,-1 1 0,1 0 1,0 0-1,0-1 0,0 1 1,0 0-1,0 0 0,0 0 1,0-1-1,0 1 0,0 0 1,1 1-1,0-1 7,0 0 0,0 0 0,0 0 0,0 0 0,0 0 0,0-1-1,0 1 1,0 0 0,0-1 0,1 1 0,-1-1 0,0 1 0,1-1 0,-1 1 0,2-1 0,37 9 331,47 4 0,-16-10-372,-67-4 985,-2 0-1766,4 1-3466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47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337 1 3504,'0'0'9296,"-10"7"-8862,2-1-339,0-1 5,-1 1 1,1 0-1,1 1 1,-1 0-1,1 0 1,0 1-1,-6 9 1,-14 25 365,1 2-1,3 0 1,1 1 0,2 2 0,-14 53-1,14-36-7,-4 15 386,-22 120-1,42-172-650,1-1 0,1 1 0,2 0 0,0 0 0,2 0 0,1 0 0,2 0 0,11 40 0,-13-57-112,0 2 95,0-1 0,1 0-1,0 0 1,1-1 0,0 1 0,1-1 0,0 0 0,13 16 0,-17-24-112,2 2 98,-1 0 0,1-1 0,0 1 0,0-1-1,0 0 1,10 4 0,-13-6-138,0 0 1,0-1-1,0 0 1,1 1-1,-1-1 1,0 0-1,0 1 1,1-1-1,-1 0 1,0 0-1,0 0 1,1 0-1,-1 0 0,0 0 1,1 0-1,-1-1 1,0 1-1,0 0 1,0-1-1,1 1 1,1-2-1,4-1-2757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49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1 565 7832,'0'0'4050,"10"0"-3603,-2 1-352,-4-1-47,0 0 0,0 0 0,1 0 0,-1 0 0,0-1 0,0 1 0,1-1 0,-1 0 0,0 0 0,0-1 0,0 1 1,0-1-1,-1 0 0,1 0 0,0 0 0,3-3 0,5-7 183,-1 1 0,-1-1 0,0-1 0,0 0 1,-2 0-1,1-1 0,-2 0 0,10-24 0,1-12 968,14-65 1,-11 33-77,14-57 945,-35 138-2017,0 0 0,0 0 0,0 0 0,1 0 0,-1 0 0,0 0 0,1 0 0,-1 0 0,0 0 0,1 1 0,0-1 0,-1 0 0,1 0 0,-1 0 0,1 1 0,0-1 0,0 0 0,-1 1 0,1-1 0,0 1 0,0-1 0,0 1 0,1-1 0,-2 1-20,1 0 1,0 0-1,0 0 0,0 0 0,0 1 0,0-1 0,0 0 0,0 1 1,-1-1-1,1 1 0,0-1 0,0 1 0,0-1 0,-1 1 0,1-1 0,0 1 1,-1 0-1,1-1 0,0 2 0,5 6 62,0 0-1,-1 1 1,7 13-1,-10-18-50,11 22 77,-1-1 0,-1 2 1,-2 0-1,10 41 0,0 61 237,-17-107-256,-1-1-1,-2 1 1,-5 41 0,6-61-82,0 0 0,-1 1 0,1-1 0,-1 0 1,1 0-1,-1 0 0,0 0 0,0 0 1,0 0-1,0 0 0,0 0 0,0 0 1,-1 0-1,1-1 0,-1 1 0,1-1 0,-1 1 1,1-1-1,-1 1 0,-3 1 0,3-2-2,-1 0 0,0-1 0,1 1 0,-1-1-1,0 0 1,1 1 0,-1-1 0,0 0 0,1-1 0,-1 1-1,0 0 1,1-1 0,-1 1 0,0-1 0,-4-2 0,-9-3 49,0 0 1,1-2 0,0 0 0,0 0 0,1-1 0,-18-15 0,28 21-45,-8-9 111,13 9-78,9 3-48,72 18 3,20 2-2,-57-15 12,0-2 0,54-3 0,-80-1-12,0-1 1,0-1 0,0-1 0,0 0 0,-1-2-1,0 0 1,33-16 0,-30 11-4,-1 1 1,-1 0 1,-1-2-1,18-13 1,-32 21-2,1 1 0,-2-1 0,1 1 0,0-1 0,-1-1 0,1 1 0,-1 0 0,-1-1 0,1 1 0,0-1 0,-1 0 0,0 0 0,0 0 0,-1 0 0,1 0 0,-1-1 0,1-8 1,-3 6 1,1-1 1,-1 0 0,0 1 0,0-1 0,-1 1 0,-1 0 0,1 0 0,-1 0 0,-1 0 0,1 0 0,-1 0 0,-10-13 0,11 17 5,0 0 0,0 0 0,-1 0-1,1 1 1,-1-1 0,0 1 0,0 0 0,0 0 0,0 0 0,-1 1 0,1 0 0,-1-1 0,0 2-1,1-1 1,-1 0 0,0 1 0,0 0 0,0 0 0,0 0 0,0 1 0,0 0 0,0 0 0,-9 1 0,9 0 0,-1 1 1,1 0-1,0 0 1,0 0-1,0 0 1,0 1 0,0 0-1,0 0 1,0 0-1,1 1 1,0 0-1,0 0 1,0 0 0,0 0-1,0 0 1,1 1-1,0-1 1,0 1-1,-3 5 1,3-3-2,0-1-1,0 1 1,1-1-1,-1 1 1,1 0 0,1 0-1,0 0 1,-1 0-1,2 0 1,-1 1 0,1-1-1,1 0 1,-1 0 0,3 11-1,1-7 2,0 0 0,0 0 0,1 0 0,1-1 0,0 0-1,0 0 1,1 0 0,1-1 0,-1 0 0,1 0 0,1-1 0,-1 0-1,11 6 1,-8-5-3,1-1-1,0-1 1,1 0-1,-1-1 1,1 0 0,1-1-1,-1 0 1,1-1-1,-1-1 1,22 3-1,-24-6-2,1 0-1,0 0 1,0-1-1,-1-1 1,1 0 0,-1 0-1,1-1 1,-1-1-1,0 0 1,0 0 0,-1-1-1,13-8 1,5-4 44,-2-2 1,0-1-1,26-26 1,-45 40-22,-1-1-1,0 0 1,0 0 0,-1 0 0,1 0 0,-2-1-1,1 0 1,-1 0 0,-1 0 0,1-1-1,-1 1 1,-1-1 0,0 0 0,0 0 0,0 1-1,-1-1 1,-1 0 0,1 0 0,-1 0 0,-1-1-1,-2-10 1,3 19-25,0 0 0,0 0-1,0 0 1,0 0 0,0 0-1,0 0 1,0 0 0,0 0 0,-1 0-1,1 0 1,0 0 0,-1 0-1,1 0 1,-1 0 0,1 1-1,-1-1 1,1 0 0,-1 0 0,1 0-1,-1 1 1,0-1 0,0 0-1,1 1 1,-1-1 0,0 1 0,0-1-1,0 1 1,0-1 0,1 1-1,-1-1 1,0 1 0,0 0 0,0 0-1,0-1 1,0 1 0,0 0-1,0 0 1,0 0 0,0 0 0,0 0-1,0 0 1,0 0 0,-2 1-1,0 0 5,-1 1-1,0-1 0,1 1 0,-1-1 0,1 1 0,0 1 0,0-1 1,-1 0-1,-4 5 0,3 0-5,-1-1 0,1 1 0,0 1 1,1-1-1,0 0 0,0 1 0,0 0 0,1 0 1,0 0-1,1 0 0,0 1 0,0-1 0,1 1 1,0-1-1,0 15 0,1-7-1,1-1 0,1 0 0,0 0 1,1 0-1,0 0 0,1 0 0,1-1 0,7 16 0,-10-26 3,1 1 0,-1-1-1,1 1 1,0-1 0,0 0 0,1 0-1,-1 0 1,1-1 0,-1 1 0,1-1-1,0 0 1,1 0 0,-1 0 0,0-1-1,1 1 1,0-1 0,-1 0 0,1-1-1,0 1 1,0-1 0,0 0 0,0 0-1,0 0 1,8-1 0,-1 0 15,1 0 1,-1-2-1,0 1 1,0-2-1,1 0 1,-1 0-1,-1-1 1,23-11-1,111-48-288,-116 52-297,-19 10-2764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3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1236 5224,'0'0'6942,"12"-14"-6379,2 0-387,-5 4-40,1 0 0,-2-1 0,1 0 0,-2-1 0,1 0 0,6-15 0,-4 3 354,0 0-1,-2 0 1,7-35 0,7-77 1476,-18 104-1501,-4 31-439,0-5 178,1-1 0,0 1 0,0 0 0,1 0 0,-1 0 0,1 0 0,0 1 0,1-1 0,5-10 0,-7 16-164,0 0 0,-1 0 1,1-1-1,-1 1 0,1 0 1,0 0-1,-1 0 0,1 0 1,-1 0-1,1 0 0,0 0 1,-1 0-1,1 0 0,0 0 1,-1 1-1,1-1 0,-1 0 1,1 0-1,0 0 0,-1 1 1,1-1-1,-1 0 0,1 1 1,-1-1-1,1 1 1,0 0-1,13 11 392,-6-2-327,0 1 0,-1 0 0,0 0 0,-1 1 0,0-1 0,-1 1 0,-1 0-1,1 1 1,1 14 0,0 0 13,-2 1-1,-1 0 0,-1 33 1,-3-40-21,0 0 1,-2 0 0,0 0 0,-2 0 0,0-1 0,-1 0-1,-10 23 1,15-41-73,0 0 0,1 0 0,-1 0 0,0-1-1,0 1 1,0 0 0,0-1 0,0 1 0,0 0 0,-1-1-1,1 1 1,-1-1 0,1 0 0,-1 0 0,1 1 0,-1-1-1,0 0 1,1 0 0,-1 0 0,0-1 0,-3 2 0,2-2 2,1 0 1,-1 0 0,1-1 0,-1 1 0,1-1-1,-1 1 1,1-1 0,-1 0 0,1 0-1,0 0 1,0-1 0,-1 1 0,1 0 0,0-1-1,0 1 1,-2-3 0,-6-6 44,1 0 1,0 0-1,0-1 1,1 0-1,1-1 1,0 1-1,0-1 1,1-1-1,1 1 1,-7-23-1,12 35-67,-1-1 1,1 1-1,0-1 0,0 1 0,0 0 0,0-1 0,0 1 1,0 0-1,0-1 0,0 1 0,0-1 0,0 1 0,0 0 1,0-1-1,0 1 0,0 0 0,1-1 0,-1 1 0,0-1 1,0 1-1,0 0 0,0-1 0,1 1 0,-1 0 0,0 0 1,0-1-1,1 1 0,-1 0 0,0 0 0,1-1 0,-1 1 1,0 0-1,1-1 0,17-3 78,19 7-75,-9 2-22,0 2 0,43 16 0,-43-12 17,1-2-1,34 6 0,-49-12 3,-1-1 1,1-1-1,0 0 0,-1-1 0,1 0 1,0-1-1,0-1 0,-1 0 0,1 0 1,-1-2-1,0 0 0,0 0 0,14-7 1,-9 2 30,1-2 0,-1 1 1,-1-2-1,32-27 0,-43 33-16,-1 0 0,0 0 1,0 0-1,-1 0 0,0-1 0,0 1 0,0-1 0,-1 0 0,0 0 0,0-1 0,-1 1 0,0-1 0,0 1 0,-1-1 0,0 1 0,1-15 0,-3 9 2,0 0-1,0 0 0,-1 0 1,-1 0-1,0 0 0,-5-13 1,7 22-12,0 0 0,-1 1 0,1-1-1,-1 1 1,0-1 0,0 1 0,0-1 0,-1 1 0,1 0 0,-1 0 0,1 0 0,-1 0 0,0 1 0,0-1-1,0 1 1,-1 0 0,1 0 0,-1 0 0,1 0 0,-1 0 0,1 1 0,-1 0 0,0 0 0,-5-1 0,4 2 4,-1 0 0,1 1 1,0-1-1,0 2 1,0-1-1,0 0 1,0 1-1,0 0 0,1 0 1,-1 0-1,0 1 1,1 0-1,0-1 0,-8 8 1,4-3-1,1 0 1,0 0-1,0 0 1,1 1-1,0 0 0,-9 15 1,12-16-11,0 0 0,1 0 0,-1 0 0,2 0 0,-1 1 0,1-1 0,0 0 0,0 1 0,1-1 0,0 1 0,1-1 0,0 0 0,0 1-1,0-1 1,4 11 0,1 0 1,0 0-1,2-1 0,0 0 0,18 27 0,-15-25 13,1-2 0,1 1 0,0-2-1,19 18 1,-28-30-8,-1 0 1,2-1-1,-1 0 0,0 0 0,1 0 0,-1 0 0,1-1 0,0 1 1,0-1-1,0-1 0,0 1 0,0-1 0,1 0 0,-1 0 0,0 0 1,1 0-1,-1-1 0,0 0 0,1-1 0,-1 1 0,0-1 0,8-1 0,-3-1 9,0 0 0,-1 0 0,0 0-1,1-1 1,-1-1 0,-1 0 0,1 0-1,-1 0 1,14-13 0,85-97 147,-69 66-98,-26 32-44,0 1 1,1 1-1,22-21 0,-19 21-6,-13 12-10,-1 0 1,0 1-1,1-1 1,-1 1-1,1 0 1,0 0-1,0 0 1,0 0 0,0 0-1,0 1 1,0-1-1,1 1 1,-1 0-1,0 0 1,1 0-1,-1 0 1,7 0-1,0 2-1,1 1-1,-1 0 1,0 1-1,0 0 1,-1 0-1,1 1 1,-1 0-1,1 1 1,-1 0-1,9 7 1,10 4 22,-26-15-29,14 8 23,-16-9-20,0 0 1,0 0-1,0 0 1,1 0-1,-1 0 1,0 0-1,0 0 0,1 0 1,-1 0-1,0 0 1,0 0-1,1 0 1,-1 0-1,0 1 1,0-1-1,0 0 0,0 0 1,1 0-1,-1 0 1,0 1-1,0-1 1,0 0-1,0 0 1,0 0-1,1 1 0,-1-1 1,0 0-1,0 0 1,0 1-1,0-1 1,0 0-1,0 0 1,0 0-1,0 1 0,0-1 1,0 0-1,0 0 1,0 1-1,0-1 1,0 0-1,0 0 1,0 1-1,0-1 0,0 0 1,0 0-1,0 1 1,-1-1-1,1 0 1,0 0-1,-37-14 222,0-1-142,23 8-42,-1 1 1,-15-4 0,25 8-24,-1 1 0,1 0 0,0 1 1,-1-1-1,1 1 0,0 0 0,-1 0 1,1 1-1,0 0 0,-7 1 0,-1 2 13,-44 12 22,53-14-44,0 0-1,0-1 1,0 1 0,0 0-1,1 1 1,-1-1-1,1 1 1,-1 0 0,1-1-1,-5 7 1,6-6 0,1 0 1,-1 0 0,1-1-1,0 1 1,0 0-1,1 0 1,-1 0 0,1 1-1,-1-1 1,1 0-1,0 0 1,1 6 0,6 35 21,-4-35-26,0 0-1,0 0 1,1-1 0,0 1-1,1-1 1,0 0-1,12 14 1,-5-7-2,1-1 1,27 23-1,-30-29 8,-1-1 0,1-1-1,0 1 1,1-1-1,-1-1 1,1 0 0,0 0-1,20 4 1,-23-7 2,1-1-1,0 0 1,-1-1 0,1 0 0,-1 0 0,1-1 0,-1 0-1,1 0 1,-1-1 0,1 0 0,-1 0 0,14-7-1,6-4 33,0-2-1,0-1 0,-2-2 0,30-23 0,87-93 52,-127 117-80,-1-2 0,-1 1 0,0-2 0,-2 0 1,16-33-1,36-111 17,-40 99-19,3-12 4,18-85-1,-35 112-7,-2 1 1,-2-1-1,0-53 1,-6 87-14,0 0 1,-1 0-1,-1 0 1,-1 0-1,-5-20 0,8 36 4,0-1 0,0 1 0,0 0 0,0-1 0,-1 1 0,1 0 0,0-1 0,0 1 0,0 0 0,0-1 0,-1 1 0,1 0 0,0 0 0,0-1 0,-1 1 0,1 0 0,0 0 0,0-1 0,-1 1 0,1 0 0,0 0 0,-1 0 0,1 0 0,0-1 0,-1 1 0,1 0 0,0 0 0,-1 0 0,1 0 0,0 0 0,-1 0 0,-10 7-3,-4 18-20,-1 11-5,2 0-1,2 1 1,1 1 0,2 0 0,1 1 0,-3 64-1,1 16-4,0-13 44,5 1-1,9 108 1,-3-197-4,0 0-1,2 0 1,0 0-1,1-1 1,1 1-1,1-1 1,0 0-1,1-1 1,1 1 0,13 20-1,-12-24 4,-9-12-8,0 0 0,1 0 1,-1 0-1,1 0 0,-1 0 0,1 0 1,0 0-1,-1 0 0,1 0 1,0 0-1,0 0 0,-1 0 0,1 0 1,0-1-1,0 1 0,0 0 1,0-1-1,0 1 0,0 0 0,0-1 1,0 0-1,0 1 0,1-1 1,-1 0-1,0 1 0,0-1 0,0 0 1,0 0-1,1 0 0,-1 0 1,0 0-1,0 0 0,0 0 0,0 0 1,3-1-1,4-3 20,1 1-1,-1-1 1,0-1-1,0 1 0,-1-1 1,1-1-1,-1 1 1,0-1-1,0 0 1,6-9-1,8-9 43,26-43-1,67-94 114,-113 161-177,9-12 50,-7 22 20,0 1-46,-1 2-13,-1-1 0,0 1 0,0-1-1,-2 0 1,1 1 0,-4 14 0,2-11 12,1 0-1,0 0 1,2 20 0,1-19 27,2 0-1,0 0 1,1 0 0,8 19 0,-13-35-39,1 1-1,0-1 1,-1 1 0,1-1-1,0 0 1,0 1 0,0-1-1,0 0 1,0 1 0,0-1-1,0 0 1,0 0 0,0 0-1,1 0 1,-1 0 0,0-1-1,1 1 1,-1 0 0,1 0 0,-1-1-1,1 1 1,-1-1 0,1 0-1,-1 1 1,1-1 0,-1 0-1,1 0 1,-1 0 0,1 0-1,0 0 1,-1 0 0,1 0-1,-1-1 1,1 1 0,-1 0-1,1-1 1,-1 1 0,1-1-1,-1 0 1,1 0 0,1-1-1,7-4 36,0 0-1,0-1 1,-1-1-1,12-11 1,-11 10-22,23-22 63,-1-1-1,-2-1 1,-1-2 0,-2-1-1,24-41 1,-47 70-68,-6 10-5,-7 17-3,-2 19-11,8-31 0,0-1 0,1 0 0,0 1 0,1-1 0,-1 1 0,1-1 0,1 1 0,0 0 0,0-1 0,2 16 0,-2-19 0,1-1 0,0 1 0,0-1 0,0 1 0,0-1 0,0 1 0,1-1 0,0 0 0,-1 0 0,1 0 0,0 0 0,1 0 0,-1 0 0,0 0 0,1-1 0,-1 1 0,1-1 0,0 0 0,0 0 0,0 0 0,0 0 0,0 0 0,1-1 0,-1 1 0,0-1 0,1 0 0,-1 0 0,1 0 0,-1-1 0,1 1 0,0-1 0,-1 0 0,1 0 0,-1 0 0,1 0 0,0-1 0,-1 1 0,1-1 0,-1 0 0,1 0 0,5-3 0,-5 3 0,0-1 0,0 0 0,-1 0 0,1 0 0,-1 0 0,1 0 0,-1-1 0,0 0 0,0 0 0,0 1 0,0-2 0,-1 1 0,1 0 0,-1 0 0,0-1 0,0 1 0,0-1 0,0 0 0,-1 0 0,1 0 0,-1 0 0,0 0 0,0 0 0,-1 0 0,1 0 0,-1 0 0,0 0 0,0-7 0,-1 4 0,1 0 0,-1-1 0,-1 1 0,1 0 0,-1 1 0,-1-1 0,1 0 0,-1 1 0,0-1 0,-1 1 0,1 0 0,-1 0 0,0 0 0,-1 0 0,-8-8 0,6 8 0,-1 0 0,0 1 0,0-1 0,0 2 0,-1-1 0,1 1 0,-1 0 0,0 1 0,0 0 0,-1 1 0,-15-3 0,25 3 0,9-2 0,10-3 0,201-60 0,-214 65 0,0 0 0,0 1 0,0 0 0,0 0 0,0 1 0,0-1 0,0 1 0,0 1 0,0-1 0,0 1 0,0 0 0,0 0 0,0 1 0,-1 0 0,8 3 0,-9-4 0,-1 1 0,1 0 0,-1 0 0,0 0 0,0 1 0,0-1 0,-1 1 0,1 0 0,0 0 0,-1-1 0,0 1 0,0 1 0,0-1 0,0 0 0,0 1 0,0-1 0,-1 1 0,0-1 0,0 1 0,0 0 0,0-1 0,0 1 0,-1 0 0,1 6 0,-3 7 0,0-1 0,-1 0 0,-1 0 0,-8 24 0,3-10 0,8-27 0,0 0 0,0 0 0,-1 0 0,1 0 0,-1 0 0,0 0 0,-3 4 0,-1 1 0,32-25 0,-7-1 0,21-25 0,-31 31 0,1 0 0,1 1 0,-1 1 0,2 0 0,-1 0 0,1 1 0,1 0 0,0 2 0,14-8 0,-26 14 0,0 1 0,1 0 0,-1-1 0,1 1 0,-1 0 0,1-1 0,-1 1 0,1 0 0,-1 0 0,0 0 0,1 0 0,-1 1 0,1-1 0,-1 0 0,1 0 0,-1 1 0,0-1 0,1 1 0,2 1 0,-2 0 0,0-1 0,0 1 0,1 0 0,-1 0 0,-1 0 0,1 1 0,0-1 0,0 0 0,2 5 0,1 5 0,0 1 0,0-1 0,4 21 0,-7-24 0,1 1 0,3 15 0,15 36 0,-18-53 0,-1-2 0,0-1 0,1 0 0,-1 1 0,1-1 0,6 8 0,-8-12 0,-1-1 0,1 1 0,0 0 0,0 0 0,0-1 0,-1 1 0,1 0 0,0-1 0,0 1 0,0-1 0,0 0 0,0 1 0,0-1 0,0 1 0,0-1 0,0 0 0,0 0 0,0 0 0,0 0 0,1 0 0,-1 0 0,0 0 0,0 0 0,0 0 0,0 0 0,0 0 0,0-1 0,0 1 0,0 0 0,0-1 0,0 1 0,0-1 0,0 1 0,0-1 0,-1 0 0,1 1 0,0-1 0,0 0 0,0 0 0,13-17 985,-8 8-3488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3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16783,'0'0'2216,"65"62"-2672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4.0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 11048,'0'0'1032,"117"-29"-392,-15 17 0,29-6-64,8 0 8,11 0-80,-13 6 8,-6 12-72,-21 0 7,-13 0-191,-24 8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6.1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124 0 4120,'0'0'6701,"-10"0"-6216,-32 1 17,40 0-429,-1-1 1,1 1 0,-1 0 0,1 0 0,0 1 0,-1-1 0,1 0-1,0 1 1,0-1 0,0 1 0,0 0 0,0 0 0,0-1 0,1 1-1,-1 0 1,1 1 0,-1-1 0,1 0 0,0 0 0,0 1 0,0-1-1,0 1 1,-1 3 0,-3 4 184,1 1 25,0 1-1,0-1 0,1 1 1,1 0-1,0 0 0,0 0 1,1 1-1,1-1 0,0 0 1,1 0-1,0 1 0,5 18 1,-6-30-208,0 1 1,0 0-1,0 0 0,1-1 1,-1 1-1,1 0 0,-1-1 1,1 1-1,0 0 0,-1-1 1,1 1-1,0-1 0,0 1 1,0-1-1,0 0 0,0 1 1,1-1-1,-1 0 1,0 0-1,0 0 0,1 0 1,-1 0-1,1 0 0,-1 0 1,1 0-1,0-1 0,-1 1 1,4 0-1,18 6 551,32 5 0,-39-10-407,0 1-1,0 1 1,-1 0-1,1 2 0,21 9 1,-31-12-155,6 3 75,0 1 1,-1 0 0,1 0-1,-1 1 1,-1 1 0,1-1-1,10 13 1,-20-20-123,7 8 166,-1 0 1,0 1 0,0 0 0,10 20-1,-16-28-147,0 0 0,0 1 0,0-1-1,0 1 1,0-1 0,-1 1 0,1-1 0,-1 1-1,0-1 1,0 1 0,0-1 0,0 1 0,0 0-1,-1-1 1,1 1 0,-1-1 0,0 1 0,1-1-1,-1 0 1,0 1 0,-1-1 0,1 0 0,0 1-1,-1-1 1,1 0 0,-1 0 0,1 0 0,-1 0-1,-3 2 1,0 0 14,-1 0-1,0 0 1,-1-1-1,1 1 1,-1-1-1,1-1 1,-1 1-1,0-1 1,0 0 0,0-1-1,0 0 1,0 0-1,0 0 1,-1-1-1,1 0 1,-7-1-1,-15-2 178,0-2 0,-44-12 1,63 14-152,3 1 4,1 1-1,-1-2 1,1 1 0,-1-1-1,1 0 1,0 0-1,-10-8 1,15 10-73,0 0 0,0 0 0,-1 0 0,1 0 0,0 0 1,0-1-1,1 1 0,-1 0 0,0-1 0,0 1 0,1 0 0,-1-1 0,0 1 0,1-1 0,0 1 0,-1-1 1,1 1-1,0-1 0,0 0 0,0 1 0,0-1 0,0 1 0,0-1 0,0 1 0,0-1 0,1 1 0,-1-1 0,0 1 1,1-1-1,0 1 0,-1-1 0,1 1 0,0-1 0,0 1 0,-1 0 0,1 0 0,0-1 0,2 0 0,7-9-217,0 0-1,1 1 1,0 0-1,16-10 0,0 2-3599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6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10544,'0'0'3897,"13"-5"-3250,163-44 1576,-99 28-1007,-44 11 21,50-8 1,-54 7-152,-27 10-865,1 0 1,0-1 0,0 1 0,0 0 0,0 0 0,0 0 0,0 1 0,4-1 0,-7 4-126,1-1 0,0 1 1,-1 0-1,0-1 1,0 1-1,0 0 1,0 0-1,-1 3 1,-4 38-453,4-22-2642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6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13464,'0'0'6802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4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210 580 11552,'0'0'6802,"-11"0"-6271,-36 0-38,42 1-342,0-1 1,0 1-1,1 0 0,-1 0 0,0 0 1,0 1-1,1 0 0,-1 0 0,1 0 1,0 0-1,-1 1 0,-4 4 1,-2 2 446,1 0 1,-15 18-1,19-21-403,3-2-34,-1 0 1,1 1-1,0-1 0,0 1 0,0 0 0,0-1 1,1 1-1,0 0 0,0 1 0,0-1 0,1 0 1,-2 10-1,3-11-76,0-1 0,0 1 0,0-1 0,1 0 0,-1 1 0,1-1 0,0 1 0,0-1 0,0 0 0,1 0-1,-1 0 1,1 0 0,-1 0 0,1 0 0,0 0 0,0 0 0,1 0 0,-1-1 0,0 1 0,6 3 0,-4-3-8,0 0-1,0 0 1,0 0 0,0-1-1,0 0 1,1 1-1,-1-1 1,1-1 0,0 1-1,-1-1 1,1 0-1,0 0 1,0 0 0,0-1-1,0 0 1,0 0-1,0 0 1,0 0 0,-1-1-1,1 0 1,0 0 0,5-2-1,-3 1 47,0-1 1,0-1-1,-1 1 0,1-1 1,-1-1-1,0 1 0,0-1 0,0 0 1,-1 0-1,0-1 0,0 1 1,0-1-1,6-11 0,-5 9 6,-1-1-1,0 1 1,-1-1-1,0 0 1,0 0-1,-1 0 1,-1 0-1,1-1 1,-1 1-1,-1-1 1,0 1-1,0-1 1,-1 0-1,0 1 1,-3-19-1,3 26-128,-1 0 0,0-1 0,0 1 0,0 0 0,0 0 0,0 0 0,0-1 0,-1 1 0,1 0 0,-1 1 0,1-1 0,-1 0 0,0 0 0,0 1 0,0-1 0,0 1 0,0-1 0,0 1 0,0 0 0,0 0 0,-1 0 0,1 0 0,0 0 0,-5 0 0,4 0 0,1 1 0,0-1 0,0 1 0,-1 0 0,1 0 0,0 0 0,-1 0 0,1 0 0,0 0 0,-1 1 0,1-1 0,0 1 0,0 0 0,-1-1 0,1 1 0,0 0 0,0 0 0,0 1 0,0-1 0,0 0 0,0 1 0,1-1 0,-1 1 0,0-1 0,-2 5 0,0-1 0,-7 12 0,11-11 0,9-7 0,-4-1 0,0 0 0,-1 0 0,1 0 0,0-1 0,-1 0 0,0 0 0,0-1 0,7-6 0,28-34 0,6-21 0,-2-2 0,40-86 0,-73 134 0,2-6 0,11-36 0,-17 43 0,0 1 0,1 0 0,1 0 0,0 0 0,13-17 0,-15 54 0,18 426 0,-25-343 0,-5 0 0,-33 185 0,33-262 0,-19 49 0,13-40 0,11-32 0,0-1 0,0 0 0,0 1 0,0-1 0,0 0 0,-1 1 0,1-1 0,0 0 0,-1 0 0,0 0 0,0 0 0,1-1 0,-1 1 0,0 0 0,-3 1 0,4-3 0,-1 1 0,0 0 0,1-1 0,-1 0 0,0 1 0,0-1 0,1 0 0,-1 0 0,0 0 0,0 0 0,1 0 0,-1 0 0,0-1 0,1 1 0,-1-1 0,0 1 0,1-1 0,-1 1 0,0-1 0,1 0 0,-1 0 0,1 0 0,-2-1 0,0 0 0,-1-1 0,1 0 0,0 0 0,0 0 0,1 0 0,-1-1 0,1 1 0,-1-1 0,1 1 0,0-1 0,0 0 0,1 0 0,-1 0 0,1 0 0,0 0 0,0 0 0,0 0 0,1 0 0,-1 0 0,1-6 0,0 0 0,0 1 0,1-1 0,0 0 0,1 1 0,0-1 0,0 1 0,7-15 0,-4 12 0,1 0 0,1 0 0,1 1 0,-1-1 0,2 2 0,-1-1 0,1 1 0,1 1 0,0-1 0,0 2 0,1-1 0,0 2 0,18-11 0,-12 10 0,-1 0 0,2 1 0,-1 1 0,1 1 0,-1 0 0,2 1 0,-1 1 0,0 1 0,25-1 0,-26 3 0,-12 0 0,1-1 0,-1 2 0,1-1 0,-1 0 0,1 1 0,9 3 0,-15-4 0,1 1 0,-1 0 0,0 0 0,1 0 0,-1 0 0,0-1 0,1 1 0,-1 0 0,0 0 0,0 0 0,0 0 0,0 0 0,1 0 0,-2 0 0,1 0 0,0 0 0,0-1 0,0 1 0,0 0 0,0 0 0,-1 0 0,1 0 0,0 0 0,-1 0 0,0 1 0,0 2 0,-7 27 850,3-12-5635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7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8432,'0'0'3112,"1"11"-2375,24 273 3158,-22-248-3226,-2 1 1,-1-1 0,-2 1 0,-1-1-1,-15 65 1,12-62 14,5-32-386,1 0 0,-1 0-1,-1 0 1,1-1 0,-1 1-1,0 0 1,-1-1 0,0 1 0,-5 8-1,8-15-283,0 0 1,0 1-1,-1-1 0,1 0 0,0 0 0,0 0 1,-1 0-1,1 1 0,0-1 0,0 0 0,-1 0 1,1 0-1,0 0 0,0 0 0,-1 0 0,1 0 1,0 0-1,-1 0 0,1 0 0,0 0 0,-1 0 1,1 0-1,0 0 0,0 0 0,-1 0 0,1 0 1,0 0-1,-1 0 0,1 0 0,0-1 0,0 1 1,-1 0-1,1 0 0,0 0 0,0 0 0,0-1 1,-1 1-1,1 0 0,0 0 0,0-1 0,0 1 1,-1 0-1,1 0 0,0-1 0,-8-10-2408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7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0 10448,'0'0'1714,"-8"12"-1318,-102 119 751,104-125-1041,-22 22 1588,-30 38-1,58-65-1618,-1-1 0,1 1 0,-1-1 0,1 1 0,-1 0 0,1 0 1,0-1-1,-1 1 0,1 0 0,0 0 0,-1-1 0,1 1 0,0 0 0,0 0 0,0 0 0,0-1 0,0 1 0,0 0 0,0 0 0,0 0 0,0 0 0,0-1 0,0 1 0,1 1 1,0 0-10,-1-1 1,1 0 0,0-1 0,0 1 0,0 0 0,0 0 0,0 0 0,0 0 0,0-1 0,0 1 0,1 0 0,-1-1 0,0 1 0,2 0 0,7 1 117,0 0 0,-1 0 0,16 0 1,-15-1-7,0 0-87,38 5 395,0-2-1,63-3 1,-70-5-188,-21 2 41,0 0 0,33 2 0,-51 0-292,0 0 0,0 1 0,0-1 0,0 1 0,-1-1 0,1 1 1,0 0-1,0 0 0,0 0 0,-1 0 0,1 0 0,0 0 0,-1 0 1,1 0-1,-1 1 0,3 1 0,5 9-2900,-9-11 2509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7:58.3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0 12760,'0'0'408,"15"11"-14,-8-6-344,18 12 119,0 2-1,-2 1 1,22 24-1,-23-20 149,-2 0 1,-1 2-1,-1 1 0,-2 0 0,0 1 0,19 47 0,-27-51-66,0 0 1,-2 1-1,0 0 0,-2 0 0,-1 0 1,0 0-1,-2 1 0,-5 48 0,2-54-59,-1 1 0,0-1 0,-2 0 0,-1 0 0,0-1 0,-1 0 0,-1 0 0,-1 0 0,-1-1 0,0 0 0,-2-1 0,-18 22 0,3-9 73,-1-3 0,-1 0 0,-1-2 0,-1-1 0,-2-1 0,0-2 0,-1-1 0,-1-2 0,-39 14 0,26-13-3087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02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3208,'0'0'7230,"-1"17"-6828,7 406 1923,1-71 86,-7-340-2267,-1 0 189,1 0 0,0 0 0,1 0 0,1 0 0,5 23 0,-6-35-290,-1 1-1,1 0 1,-1 0-1,1-1 1,-1 1 0,1 0-1,-1-1 1,1 1-1,0-1 1,-1 1 0,1-1-1,0 1 1,0-1-1,-1 1 1,1-1-1,0 0 1,0 1 0,0-1-1,-1 0 1,1 0-1,0 1 1,0-1-1,0 0 1,0 0 0,0 0-1,-1 0 1,1 0-1,0 0 1,0 0 0,0-1-1,0 1 1,1-1-1,33-12 108,-23 7-24,164-64 236,3 9 0,3 7-1,210-34 1,166 30 290,-516 56-592,228-10 393,-159 8-50,-111 4-399,1 0 0,-1 0 0,0 0 0,1 0 0,-1 0 0,0-1 0,1 1 0,-1 0-1,0 0 1,1 0 0,-1 0 0,0 0 0,1 0 0,-1 0 0,0 1 0,1-1 0,-1 0 0,0 0 0,1 0 0,-1 0 0,0 0 0,1 0 0,-1 1 0,0-1-1,0 0 1,1 0 0,-1 0 0,0 1 0,0-1 0,1 0 0,-1 0 0,0 1 0,0-1 0,0 0 0,1 1 0,-11 8 67,-20 6-99,5-8-2844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03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150 88 6128,'0'0'3064,"-3"13"-2590,-58 203 1986,48-181-2035,6-16 14,-1 1-1,0-1 1,-19 30-1,23-43-29,0 1 1,0 1-1,1-1 0,-4 14 1,10-23-263,0-1 1,0 1-1,0 0 1,-1-1 0,1 0-1,2-3 1,19-29 160,-1-2 0,-3-1 0,21-51 0,32-128 660,-72 214-949,3-10 167,-1 0-1,0 0 1,0-15-1,13 53 287,52 94 43,-37-61-66,49 68 0,-69-111-322,0 0 391,20 32 0,-31-47-509,-1 0 1,1 1-1,0-1 1,0 0-1,0 0 1,0 0-1,0 0 1,0 0-1,0 1 1,0-1-1,0 0 1,0 0-1,-1 0 1,1 0-1,0 0 1,0 0-1,0 0 1,0 1-1,0-1 1,0 0-1,-1 0 1,1 0-1,0 0 1,0 0 0,0 0-1,0 0 1,-1 0-1,1 0 1,0 0-1,0 0 1,0 0-1,0 0 1,-1 0-1,1 0 1,0 0-1,0 0 1,0 0-1,0 0 1,0 0-1,-1 0 1,1 0-1,0 0 1,0 0-1,0-1 1,0 1-1,0 0 1,-1 0-1,1 0 1,0 0-1,0 0 1,0 0-1,0-1 1,0 1-1,0 0 1,0 0-1,-13-6 147,-116-80 553,44 27-327,54 35-185,20 14-79,9 8-57,4 3 0,18 11-3340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1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1072 3312,'0'0'7872,"11"-3"-7439,-2 1-315,-6 2-82,0-1-1,0 1 1,0-1-1,0 0 1,0 0-1,0 0 1,0 0-1,0-1 1,0 1-1,-1-1 1,1 1-1,0-1 1,-1 0-1,1 0 1,-1 0-1,0-1 1,0 1-1,0-1 1,0 1-1,2-4 1,33-57 859,-22 39-537,-1-1 0,13-34 0,-7-1 581,22-123 0,-23 87 478,-18 78 168,2 27-434,3 22-636,7 58-1,-11-61-279,2-1 0,0 1-1,11 29 1,-11-43 25,2 0 1,11 22-1,-11-21 15,-6-13-242,1-1 1,-1 1-1,1-1 1,-1 0-1,1 1 0,0-1 1,-1 0-1,1 0 0,0 1 1,0-1-1,0 0 1,0 0-1,0 0 0,0 0 1,0 0-1,2 1 1,17 12 357,-15-10-341,1 1 1,-1-1-1,1-1 0,0 1 1,0-1-1,1 0 0,-1 0 1,1-1-1,-1 0 0,1 0 1,0 0-1,0-1 0,10 1 1,-6-2-20,-1-1 1,1 0 0,0-1-1,-1 0 1,0-1 0,1 0-1,-1 0 1,0-1 0,-1 0 0,1-1-1,-1 0 1,0 0 0,11-9-1,-14 9-21,0 0-1,0-1 0,-1 0 1,0 0-1,0 0 0,0 0 1,-1-1-1,1 0 0,-2 0 1,1 0-1,-1 0 0,0 0 1,0-1-1,-1 0 1,0 1-1,-1-1 0,1 0 1,-1-9-1,0 2 7,-1 1 1,-1-1-1,0 1 1,-1-1-1,-1 1 1,0 0-1,-8-20 1,11 32-12,-1 1-1,1-1 1,-1 1 0,1-1-1,-1 1 1,0-1 0,0 1 0,1 0-1,-1-1 1,0 1 0,0 0-1,-1 0 1,1 0 0,0-1 0,0 1-1,0 0 1,-1 1 0,1-1-1,-1 0 1,1 0 0,0 1 0,-1-1-1,1 1 1,-3-1 0,2 1-2,1 0 0,-1 1 0,0-1 0,0 1 1,0-1-1,1 1 0,-1 0 0,0-1 0,1 1 1,-1 0-1,1 0 0,-1 1 0,1-1 0,0 0 1,-1 0-1,1 1 0,-2 1 0,-3 5 1,0 1 0,0-1 0,1 1 0,0 1 0,-7 16 0,7-11-4,0 0 1,2 0 0,-1 1 0,2-1 0,0 1 0,1-1 0,1 1 0,2 27 0,-1-34-1,1 0 1,0 0-1,1 0 0,0-1 1,0 1-1,1-1 0,0 1 1,1-1-1,-1 0 1,1-1-1,1 1 0,0-1 1,0 0-1,0 0 0,1-1 1,8 6-1,-4-2 4,1-1 1,0-1-1,0 0 0,20 8 1,-27-14-3,0 0 0,0-1 0,0 0 0,0 0 1,0 0-1,0 0 0,0-1 0,0 0 0,0 0 0,0-1 1,0 1-1,0-1 0,0 0 0,0 0 0,0-1 1,8-3-1,-1-1 18,0 0 1,-1-1-1,0-1 0,0 0 1,-1 0-1,1-1 0,-2 0 1,12-14-1,62-92 181,-46 61-105,-36 53-96,5-9 24,2 1-1,-1-1 0,1 1 1,1 0-1,8-7 0,-14 14-15,0 0-1,-1 0 1,1 1-1,0-1 1,0 1-1,0 0 1,0 0 0,0 0-1,0 0 1,0 0-1,0 1 1,0-1-1,1 1 1,-1 0-1,0 0 1,0 0-1,0 0 1,1 1-1,-1-1 1,0 1 0,0 0-1,0 0 1,5 2-1,13 8 33,-1 0-1,0 1 1,-1 1-1,0 1 1,-1 0 0,-1 1-1,0 1 1,15 20-1,-102-78 401,48 28-363,-1 1 0,-27-12 0,43 22-63,0 0 0,1 1 0,-1 0 1,0 0-1,0 1 0,0-1 0,0 2 0,0-1 1,0 1-1,-1 0 0,1 1 0,0-1 0,-8 3 0,13-2-13,-1 0-1,1 0 0,0 0 0,0 1 0,0-1 0,0 1 0,0-1 0,0 1 0,0 0 0,0 0 0,0-1 0,1 1 0,-1 1 1,1-1-1,0 0 0,-1 0 0,1 0 0,0 1 0,0-1 0,1 1 0,-1-1 0,0 0 0,1 1 0,-1 0 0,1-1 1,0 3-1,-1 5-7,1 1 0,0-1 1,1 0-1,0 0 1,3 13-1,0-8-4,1 0 1,0-1-1,1 0 0,1 0 1,0-1-1,1 0 0,0 0 1,1 0-1,1-1 0,0-1 1,0 1-1,23 18 0,-25-24 14,1 1 0,-1-1-1,1 0 1,0-1 0,0 0-1,1-1 1,0 1 0,-1-2-1,1 0 1,1 0 0,-1 0-1,0-1 1,1-1 0,-1 0-1,1 0 1,-1-1 0,1-1-1,-1 0 1,17-3 0,-12 0 16,0-1 1,-1-1-1,1 0 0,-1-1 1,-1-1-1,1 0 1,-1-1-1,-1 0 0,21-19 1,-10 3 36,-1 0 1,-1-1-1,26-43 1,-43 63-51,9-14 61,-9 13 4,-3 8 31,-4 5-99,1 1 0,0 0 0,0-1-1,0 1 1,1 0 0,0 0 0,1 0 0,0 8-1,0-1-12,1 1 0,5 26 0,-5-35 6,1 0 0,0 0 0,0-1 0,0 1 0,0-1 0,1 1 0,0-1 0,0 0 0,0 0 0,1 0 0,0-1 0,0 1 0,7 5 0,-7-7-1,0 0 0,0 0 0,1-1 1,-1 0-1,1 0 0,-1 0 0,1 0 0,0-1 0,0 1 0,0-1 0,0-1 0,-1 1 1,1-1-1,0 1 0,0-2 0,0 1 0,6-1 0,-6 0 6,1-1 1,-1 1-1,1-1 1,-1 0-1,1 0 0,-1-1 1,0 0-1,0 0 0,0 0 1,0 0-1,-1-1 0,0 0 1,1 0-1,3-5 0,-6 7 4,0 0 0,0-1-1,0 0 1,0 1 0,-1-1 0,1 0-1,-1 0 1,0 0 0,0 0-1,0 0 1,0 0 0,0 0 0,-1 0-1,1 0 1,-1-1 0,0 1-1,0 0 1,0 0 0,0 0-1,-1 0 1,1-1 0,-1 1 0,0 0-1,0 0 1,0 0 0,0 0-1,-3-4 1,1 1 9,-1 0 0,0 0 0,0 1 0,0-1 0,-1 1-1,1 0 1,-1 0 0,0 1 0,-1-1 0,1 1 0,-1 0 0,0 1 0,0-1-1,0 1 1,0 0 0,-1 1 0,1 0 0,-1 0 0,0 0 0,1 1 0,-14-2-1,15 3 21,0-1-1,0 0 0,0 0 1,0-1-1,-8-3 0,68-5 52,157-21-111,-192 28 36,0 2 1,23 1-1,-37 0-2,0 1 0,0-1 1,0 2-1,0-1 0,0 1 0,0-1 0,0 2 1,-1-1-1,1 1 0,-1 0 0,7 4 0,-8-4 4,-1-1-1,1 1 1,-1 0-1,0 0 0,0 1 1,0-1-1,0 1 0,-1-1 1,1 1-1,-1 0 0,0 0 1,0 0-1,0 0 0,-1 0 1,1 0-1,-1 1 1,0-1-1,-1 0 0,1 1 1,-1-1-1,1 1 0,-1-1 1,0 1-1,-1 4 0,0 1 82,0 1-1,0-1 0,-1 1 1,0-1-1,-1 0 0,0 0 1,-8 18-1,5-21 113,3-10-21,4-13 3,16-16 43,39-55 0,-53 83-214,0 0-1,0 0 1,0 0-1,1 0 1,0 1-1,-1-1 1,1 1-1,0 0 1,1 0-1,-1 0 1,7-2-1,-10 4-10,1 1-1,0-1 1,-1 1-1,1 0 1,0 0-1,-1 0 1,1 0-1,0 0 1,0 0-1,-1 0 1,1 0-1,0 0 1,-1 1-1,1-1 0,0 1 1,-1 0-1,1-1 1,0 1-1,-1 0 1,1 0-1,-1 0 1,0 0-1,1 0 1,-1 0-1,0 0 1,0 0-1,1 1 1,-1-1-1,0 0 1,0 1-1,0-1 1,-1 1-1,2 2 1,2 5 18,0 0-1,0 0 1,-1 1 0,-1-1 0,2 12 0,-1-6 21,-3-6-18,-1 2 95,2-11-117,-1 0 0,0 0-1,0 1 1,1-1 0,-1 0-1,0 0 1,0 0 0,1 0 0,-1 0-1,0 0 1,1 0 0,-1 0 0,0 0-1,0 0 1,1 0 0,-1 0 0,0 0-1,1 0 1,-1 0 0,0 0 0,0 0-1,1 0 1,-1 0 0,0 0-1,1 0 1,-1 0 0,0 0 0,0-1-1,1 1 1,-1 0 0,0 0 0,0 0-1,0 0 1,1-1 0,-1 1 0,0 0-1,0 0 1,0-1 0,0 1 0,1 0-1,-1-1 1,9-7 16,0-1 1,-1 0-1,1 0 0,-2-1 1,0 0-1,0 0 1,0-1-1,8-21 0,-7 16-4,1-1 0,19-26 0,-27 42-13,1-1 0,-1 0 0,1 1 1,-1-1-1,1 0 0,0 1 0,0 0 0,0 0 1,0-1-1,0 1 0,0 0 0,0 0 0,0 1 1,0-1-1,0 0 0,4 0 0,-4 1 1,-1 0 1,0 0-1,1 1 0,-1-1 0,0 0 0,0 0 0,1 1 0,-1-1 0,0 1 1,0-1-1,0 1 0,1-1 0,-1 1 0,0 0 0,0 0 0,0-1 1,0 1-1,0 0 0,-1 0 0,1 0 0,0 0 0,0 0 0,0 0 0,-1 0 1,1 1-1,-1-1 0,1 0 0,-1 0 0,1 2 0,8 26 0,8 49 1,-12-50-6,1-1 1,10 28-1,-16-54 1,0-1 0,1 1 0,-1 0 0,0 0 0,1 0 0,-1-1 0,1 1 0,-1 0 0,1 0 0,0-1 0,-1 1 0,1 0 0,0-1 0,-1 1 0,1-1 0,0 1 0,0-1 0,-1 1 0,1-1 0,0 0 0,0 1 0,0-1 0,0 0 0,-1 0 0,1 1 0,0-1 0,0 0 0,1 0 0,1 0 0,0-1 0,0 1 0,-1-1 0,1 0 0,0 1 0,0-1 0,-1-1 0,1 1 0,2-2 0,7-4 0,0-1 0,17-16 0,-19 14 0,0 0 0,-1-1 0,0-1 0,0 0 0,-1 0 0,-1 0 0,0-1 0,-1 0 0,0 0 0,-1-1 0,-1 0 0,0 0 0,2-17 0,1-18 0,-2 0 0,-2-73 0,-2 62 0,-3 0 0,-3 0 0,-18-86 0,23 143 0,-8-22 0,8 24 0,0 0 0,-1 1 0,1-1 0,0 0 0,-1 0 0,1 0 0,-1 0 0,1 1 0,-1-1 0,1 0 0,-1 1 0,1-1 0,-1 0 0,0 1 0,1-1 0,-1 1 0,0-1 0,0 1 0,1-1 0,-1 1 0,0-1 0,0 1 0,-1 0 0,-9 22 0,6 2 0,0 0 0,2 0 0,0 0 0,2 0 0,2 34 0,-1-47 0,17 214 0,-7-126 0,-6-50 0,18 86 0,-18-122 0,1 1 0,0-1 0,1 0 0,7 13 0,-12-25 0,0-1 0,-1 1 0,1-1 0,-1 1 0,1-1 0,0 1 0,0-1 0,-1 0 0,1 1 0,0-1 0,0 0 0,-1 1 0,1-1 0,0 0 0,0 0 0,0 0 0,-1 0 0,1 0 0,0 0 0,0 0 0,0 0 0,-1 0 0,1 0 0,0 0 0,0 0 0,0-1 0,-1 1 0,1 0 0,0-1 0,0 1 0,-1 0 0,1-1 0,0 1 0,-1-1 0,1 1 0,0-1 0,-1 0 0,1 0 0,25-22 0,-20 15 0,-1 0 0,0 0 0,0 0 0,-1-1 0,0 0 0,-1 1 0,1-2 0,-2 1 0,1 0 0,-1 0 0,-1-1 0,1-14 0,6-26 0,-8 47 0,1 1 0,-1-1 0,1 1 0,0-1 0,-1 1 0,1-1 0,0 1 0,0 0 0,1 0 0,-1-1 0,0 1 0,1 0 0,-1 0 0,1 0 0,0 0 0,3-3 0,-2 4 0,-1 1 0,1-1 0,-1 0 0,1 1 0,0-1 0,-1 1 0,1 0 0,-1 0 0,1 0 0,0 0 0,-1 1 0,1-1 0,-1 1 0,1-1 0,-1 1 0,5 2 0,11 2 0,31 3 0,3 2 0,-49-9 0,-1 0 0,1-1 0,-1 1 0,0-1 0,1 1 0,-1-1 0,1 0 0,-1 0 0,1 0 0,-1 0 0,1 0 0,-1-1 0,1 1 0,-1-1 0,1 0 0,-1 1 0,0-1 0,1 0 0,-1-1 0,0 1 0,0 0 0,0-1 0,0 1 0,0-1 0,0 1 0,0-1 0,0 0 0,-1 0 0,1 0 0,0 0 0,-1 0 0,0 0 0,0 0 0,2-4 0,1-9 0,-3 11 0,-3 11 0,1 2 0,1 0 0,0 1 0,1-1 0,-1 0 0,2 0 0,-1 0 0,5 12 0,-6-19 0,4 10 0,-1 0 0,2 0 0,0 0 0,0-1 0,1 0 0,0 0 0,1 0 0,12 14 0,-18-23 0,0-1 0,0 0 0,1 0 0,-1 0 0,0-1 0,0 1 0,0 0 0,0 0 0,1-1 0,-1 1 0,0-1 0,1 1 0,-1-1 0,1 1 0,-1-1 0,0 0 0,1 0 0,-1 1 0,1-1 0,-1 0 0,1-1 0,-1 1 0,0 0 0,1 0 0,-1-1 0,1 1 0,-1 0 0,0-1 0,1 1 0,-1-1 0,0 0 0,1 1 0,-1-1 0,0 0 0,0 0 0,0 0 0,2-1 0,4-5 0,1 0 0,-1 0 0,12-16 0,-18 22 0,32-46 0,-26 36 0,0 0 0,0 0 0,1 1 0,1 0 0,-1 0 0,2 1 0,-1 1 0,1-1 0,12-6 0,-21 14 0,-1 1 0,1 0 0,0 0 0,0-1 0,0 1 0,-1 0 0,1 0 0,0 0 0,0 0 0,0 0 0,0 0 0,-1 0 0,1 0 0,0 0 0,0 1 0,0-1 0,-1 0 0,1 0 0,0 1 0,0-1 0,-1 0 0,1 1 0,0-1 0,0 1 0,-1-1 0,1 1 0,-1 0 0,1-1 0,0 1 0,-1-1 0,1 1 0,-1 0 0,0-1 0,1 1 0,-1 0 0,1 0 0,-1 0 0,0-1 0,0 1 0,1 1 0,1 4 0,0-1 0,0 1 0,-1 0 0,2 8 0,-2-1 0,0 0 0,0 0 0,-1 0 0,-1 0 0,0 0 0,-1-1 0,0 1 0,-1 0 0,0 0 0,-9 19 0,11-27 0,4-7 0,5-7 0,6-13 0,2-4 0,1 0 0,2 1 0,22-24 0,-40 49 0,-1-1 0,1 0 0,-1 1 0,1-1 0,0 0 0,-1 1 0,1-1 0,0 0 0,0 1 0,0-1 0,-1 1 0,1 0 0,0-1 0,0 1 0,0 0 0,0-1 0,0 1 0,0 0 0,-1 0 0,1 0 0,0 0 0,0 0 0,0 0 0,0 0 0,0 0 0,0 0 0,0 0 0,0 0 0,0 1 0,0-1 0,-1 0 0,1 1 0,0-1 0,0 1 0,0-1 0,-1 1 0,1-1 0,0 1 0,0-1 0,-1 1 0,1 0 0,0-1 0,-1 1 0,1 0 0,-1 0 0,1-1 0,0 3 0,3 4 0,0 1 0,-1 0 0,0 0 0,3 11 0,0-3 0,4 14 0,-9-24 0,1-1 0,0 1 0,-1-1 0,2 1 0,-1-1 0,1 0 0,0 0 0,0 0 0,0 0 0,0 0 0,1-1 0,0 1 0,8 6 0,-10-10 0,0 0 0,0 0 0,0 0 0,0-1 0,0 1 0,0-1 0,0 0 0,0 1 0,0-1 0,0 0 0,0 0 0,0-1 0,0 1 0,3-1 0,29-9 0,-18 5 0,10-5 0,-1-1 0,1-1 0,-2-1 0,42-30 0,-26 16 0,69-43 0,-98 59 0,-11 10 0,1 0 0,-1 0 0,1 0 0,0 1 0,0-1 0,-1 0 0,1 1 0,0-1 0,0 0 0,0 1 0,0-1 0,-1 1 0,3-1 0,-14 13 0,-42 28 0,28-22 0,-41 37 0,49-39 0,2-2 0,0 1 0,1 1 0,0 0 0,1 0 0,-13 25 0,24-38 0,0 0 0,1 1 0,0-1 0,0 0 0,0 1 0,0-1 0,1 1 0,-1-1 0,1 1 0,0-1 0,0 1 0,0-1 0,0 1 0,2 6 0,-1-10 0,0 1 0,0-1 0,0 1 0,0-1 0,-1 1 0,1-1 0,0 0 0,0 0 0,0 1 0,0-1 0,0 0 0,0 0 0,0 0 0,0 0 0,0 0 0,0 0 0,0 0 0,0 0 0,0 0 0,1-1 0,3 1 0,2-1 0,1 0 0,-1-1 0,0 0 0,1 0 0,-1 0 0,0-1 0,11-5 0,44-32 0,-31 19 0,-16 6 0,-14 15 0,-1-1 0,0 0 0,1 1 0,-1-1 0,1 0 0,0 1 0,-1-1 0,1 1 0,-1-1 0,1 1 0,0-1 0,0 1 0,-1 0 0,1-1 0,0 1 0,1-1 0,-1 2 0,0-1 0,0 0 0,0 1 0,0 0 0,-1-1 0,1 1 0,0-1 0,0 1 0,0 0 0,0 0 0,-1 0 0,1-1 0,0 1 0,-1 0 0,1 0 0,-1 0 0,1 0 0,0 2 0,1 1 0,5 7 0,0 1 0,0-1 0,1 1 0,17 16 0,-22-25 0,-1-1 0,1 0 0,0 1 0,0-1 0,0-1 0,0 1 0,0 0 0,0-1 0,1 0 0,-1 1 0,0-1 0,1-1 0,-1 1 0,1 0 0,-1-1 0,1 0 0,-1 1 0,1-2 0,0 1 0,-1 0 0,1-1 0,-1 1 0,0-1 0,5-1 0,5-4 0,0 0 0,0-1 0,0 0 0,-1-1 0,0 0 0,0-1 0,-1 0 0,0-1 0,0 0 0,-2-1 0,1 0 0,-1-1 0,8-13 0,6-13 0,-2 0 0,-2-2 0,16-44 0,-23 50 0,-2 0 0,-1-1 0,7-68 0,-4-108 0,-11 161 0,-1 1 0,-3 1 0,-3 0 0,-11-54 0,10 78 0,3 20 0,-1 13 0,-12 72 0,3 1 0,4 1 0,3 0 0,7 145 0,3-134 0,-2-35 0,2-1 0,21 114 0,-24-170 0,0-1 0,1 1 0,-1-1 0,1 0 0,-1 1 0,1-1 0,-1 0 0,1 1 0,0-1 0,-1 0 0,1 0 0,0 1 0,0-1 0,0 0 0,0 0 0,0 0 0,0 0 0,0 0 0,1-1 0,-1 1 0,0 0 0,0 0 0,1-1 0,-1 1 0,0-1 0,1 1 0,-1-1 0,1 0 0,-1 1 0,0-1 0,1 0 0,-1 0 0,1 0 0,-1 0 0,1 0 0,-1 0 0,1-1 0,-1 1 0,0 0 0,1-1 0,-1 1 0,1-1 0,-1 1 0,2-2 0,4-1 0,-1-1 0,1 1 0,-1-1 0,0-1 0,0 1 0,0-1 0,6-7 0,75-97 0,-78 94 0,-8 13 0,0 0 0,0-1 0,0 1 0,1 0 0,-1 0 0,0 0 0,1 0 0,0 0 0,-1 1 0,1-1 0,0 0 0,0 1 0,0-1 0,0 1 0,0-1 0,4-1 0,-4 5 0,-1 0 0,1 0 0,-1 0 0,1 1 0,-1-1 0,0 0 0,0 1 0,0-1 0,0 0 0,1 5 0,1 1 0,16 40 0,-15-35 0,1 1 0,0-1 0,1 0 0,14 22 0,-18-32 0,1 0 0,-1 0 0,1 0 0,0 0 0,0-1 0,0 1 0,0-1 0,0 0 0,0 0 0,1 0 0,-1 0 0,1-1 0,-1 1 0,1-1 0,0 0 0,-1 0 0,1 0 0,0-1 0,0 1 0,0-1 0,-1 0 0,8 0 0,4-2 0,-1-1 0,0 0 0,-1-1 0,1 0 0,0-1 0,19-10 0,76-49 0,-89 51 0,-14 10 0,-1 0 0,0-1 0,0 0 0,0 0 0,-1 0 0,1 0 0,-1-1 0,0 0 0,0 0 0,6-10 0,-16 28 0,1-1 0,-2 0 0,0 0 0,-9 12 0,7-11 0,0 0 0,-12 28 0,17-32 0,1 0 0,0 0 0,1 0 0,0 0 0,-1 15 0,2-22 0,1 0 0,0 0 0,0 0 0,0 0 0,0 0 0,0 0 0,1 0 0,-1 0 0,1 0 0,-1 0 0,1 0 0,0-1 0,0 1 0,-1 0 0,1 0 0,1 0 0,-1-1 0,0 1 0,0-1 0,1 1 0,-1-1 0,0 1 0,1-1 0,0 0 0,-1 0 0,1 1 0,0-1 0,-1-1 0,1 1 0,0 0 0,0 0 0,3 0 0,-2 0 0,0-1 0,1 0 0,-1 0 0,0 0 0,0 0 0,0-1 0,0 1 0,0-1 0,0 0 0,0 0 0,4-2 0,32-17 0,-37 18 0,1 0 0,-1 0 0,0-1 0,0 1 0,0-1 0,0 0 0,0 1 0,-1-1 0,1 0 0,-1 0 0,0 0 0,0 0 0,0 0 0,0 0 0,0-1 0,-1 1 0,1 0 0,-1 0 0,0-1 0,0 1 0,0 0 0,0 0 0,-1-1 0,0-2 0,-1-4 0,0 0 0,0 0 0,-1 0 0,0 0 0,-1 1 0,-8-14 0,-3-3 0,-31-38 0,45 63 0,1 0 0,-1 1 0,0-1 0,1 0 0,-1 0 0,1 1 0,-1-1 0,1 0 0,0 0 0,-1 0 0,1 1 0,0-1 0,-1 0 0,1 0 0,0 0 0,0 0 0,0 0 0,0-1 0,0 2 0,1-1 0,-1 0 0,1 1 0,-1-1 0,1 0 0,-1 1 0,1-1 0,-1 1 0,1-1 0,0 1 0,-1-1 0,1 1 0,0-1 0,0 1 0,-1-1 0,1 1 0,0 0 0,0 0 0,0-1 0,-1 1 0,1 0 0,1 0 0,19-4 0,-1 1 0,1 1 0,-1 1 0,40 3 0,82 19 0,-122-17 0,-14-4 0,0 1 0,0 0 0,0 0 0,-1 0 0,1 1 0,0 0 0,0 0 0,-1 1 0,0-1 0,1 1 0,-1 0 0,5 5 0,-8-6 0,-1 0 0,0 0 0,0 0 0,0 0 0,0 0 0,-1 0 0,1 1 0,0-1 0,-1 0 0,0 1 0,1-1 0,-1 0 0,0 1 0,0-1 0,0 0 0,-1 4 0,0 1 0,0 1 0,-1-1 0,-4 13 0,-27 41 0,50-81 0,8-24 0,23-35 0,-42 72 0,-1 0 0,1 0 0,0 0 0,1 1 0,0-1 0,0 2 0,14-10 0,-19 14 0,-1 0 0,1 0 0,0 1 0,-1-1 0,1 1 0,-1-1 0,1 1 0,0-1 0,-1 1 0,1 0 0,0 0 0,0 0 0,-1 0 0,1 0 0,0 0 0,-1 0 0,1 1 0,0-1 0,-1 1 0,1-1 0,-1 1 0,1-1 0,0 1 0,-1 0 0,1 0 0,-1 0 0,3 2 0,1 2 0,0 0 0,0 1 0,0 0 0,-1 0 0,5 8 0,3 3 0,-8-9 0,1-1 0,-1 1 0,0-1 0,0 1 0,-1 1 0,0-1 0,3 14 0,-6-19 0,0-1 0,0 0 0,0 1 0,-1-1 0,1 0 0,-1 0 0,1 1 0,-1-1 0,0 0 0,1 0 0,-1 0 0,-1 0 0,1 0 0,-2 3 0,-20 25 0,-30 15 867,17-20-5746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1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15680,'0'0'1671,"60"12"-1751,-52 0-64,-4 2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1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1 188 11048,'0'0'216,"81"-47"0,17 5 176,15 8 16,6 14 0,8 2 8,4 1-24,-8 7 8,-2 10 144,-28 6 8,-39 5-8,-24-5 16,2 4-153,-9 2 17,-17-4-264,-10 4 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1.7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 11856,'0'0'2776,"72"-16"-2736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6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1294 7432,'0'0'4009,"2"-11"-3552,4-34 45,-6 38-322,0 1 0,-1 0 1,1 0-1,-1 0 1,-1 0-1,1 0 1,-1 0-1,0 0 0,0 0 1,-1 1-1,-4-8 1,-1-3 360,7 12-419,-1 0-1,0 1 1,0-1 0,0 1-1,0-1 1,-1 1-1,1 0 1,-1 0 0,0 0-1,0 0 1,0 1 0,0-1-1,0 1 1,-1 0-1,1 0 1,-1 0 0,0 0-1,1 0 1,-1 1-1,0 0 1,0 0 0,0 0-1,0 0 1,0 0-1,0 1 1,0 0 0,0 0-1,0 0 1,0 0 0,0 1-1,0 0 1,0-1-1,0 1 1,0 1 0,0-1-1,0 0 1,-4 4-1,-1-1 78,0 1 0,1 1 0,-1 0 0,1 0-1,1 0 1,-1 1 0,1 0 0,0 1 0,1-1-1,-11 18 1,13-18-95,0 0-1,1 1 0,0-1 1,1 1-1,0-1 1,0 1-1,0 0 1,1 0-1,0 0 1,1 0-1,0 0 1,0 0-1,0 0 0,3 10 1,-1-10-10,0 1 0,0-1 0,1 0 0,1 1 0,-1-1 1,1-1-1,0 1 0,1 0 0,0-1 0,0 0 0,1 0 0,0-1 0,0 0 0,0 0 0,1 0 1,0-1-1,0 1 0,1-2 0,-1 1 0,17 6 0,-12-6 1,0 0 0,0-2 0,1 1 1,0-1-1,0-1 0,0 0 0,0-1 0,0-1 0,0 0 0,0 0 0,0-1 1,0-1-1,20-5 0,-6-3 27,1-1 0,-2-1 0,0-1 1,0-1-1,-1-2 0,-1 0 0,-1-2 0,0-1 0,-2 0 1,29-33-1,-28 24 350,-21 28-304,-11 4 476,8 0-620,0 0 1,0 1-1,0-1 1,1 0-1,0 1 1,-1-1-1,2 1 0,-1-1 1,0 1-1,1 0 1,0-1-1,0 1 1,0 0-1,1-1 1,-1 1-1,1-1 1,0 1-1,1-1 0,-1 1 1,1-1-1,0 0 1,0 0-1,0 0 1,0 0-1,1 0 1,0 0-1,0 0 1,0-1-1,0 1 0,0-1 1,1 0-1,-1 0 1,1-1-1,5 4 1,-5-3-12,1 0 0,0 0 1,0-1-1,0 1 0,0-1 0,1 0 1,-1-1-1,0 1 0,1-1 0,-1 0 1,1-1-1,0 1 0,-1-1 1,1 0-1,-1-1 0,1 1 0,0-1 1,-1 0-1,8-2 0,-8 1-10,-1 0 0,1-1 0,-1 1 0,1-1-1,-1 0 1,0 0 0,0 0 0,0 0 0,0-1 0,-1 0-1,0 0 1,0 0 0,0 0 0,0 0 0,0 0 0,-1-1 0,1 1-1,-1-1 1,-1 0 0,1 0 0,1-7 0,-2 5 2,0 1 1,-1-1 0,0 0-1,0 0 1,0 0 0,-1 1 0,0-1-1,-1 0 1,1 1 0,-1-1-1,0 1 1,-1-1 0,0 1-1,0 0 1,0 0 0,0 0-1,-1 1 1,0-1 0,-1 1 0,1 0-1,-1 0 1,-5-5 0,5 6 3,0-1 1,-1 1 0,1 0 0,-1 0 0,0 0 0,0 1 0,0 0-1,0 0 1,0 1 0,-1 0 0,0 0 0,1 0 0,-1 1-1,0 0 1,1 0 0,-1 1 0,0 0 0,0 0 0,0 0 0,0 1-1,1 0 1,-8 2 0,12-3-5,1 1 1,0-1-1,-1 1 0,1-1 1,0 1-1,0-1 0,-1 1 1,1 0-1,0-1 0,0 1 1,0 0-1,0 0 1,0 0-1,0 0 0,0 0 1,0 0-1,0 0 0,0 0 1,1 1-1,-1-1 0,0 0 1,1 0-1,-1 2 0,1-1 2,0 0 0,0 0 0,0-1 0,0 1-1,0 0 1,1 0 0,-1-1 0,1 1 0,-1 0 0,1-1-1,0 1 1,-1 0 0,1-1 0,0 1 0,2 2 0,1 1 6,0 0 1,0-1 0,1 1 0,0-1 0,0 0 0,0 0 0,0-1-1,0 0 1,12 6 0,9 0 3,1-2 0,1 0 0,-1-2 0,1-1 0,0-1 0,0-2 1,0 0-1,0-2 0,55-9 0,135-32 121,-187 34-104,-1-1 0,0-2 0,0-1 0,53-30 0,-79 40-27,0-1-1,0 1 1,-1-1 0,1 0 0,-1 0 0,1 0 0,-1 0-1,0 0 1,-1-1 0,1 0 0,-1 1 0,1-1 0,-1 0-1,0 0 1,2-6 0,-4 9-4,0 0 0,0 0 0,0 0 0,0 0 0,0 0 0,-1 0 0,1 1 1,0-1-1,0 0 0,-1 0 0,1 0 0,-1 0 0,1 0 0,0 1 0,-1-1 0,0 0 0,1 0 0,-1 1 0,1-1 0,-2-1 0,-17-13 49,15 11-36,-1 1-6,0-1 1,0 1-1,0 0 0,-1 0 1,1 1-1,-1-1 0,0 1 1,0 1-1,1-1 0,-1 1 1,0 0-1,0 0 1,0 0-1,-1 1 0,1 0 1,0 1-1,0-1 0,0 1 1,0 0-1,0 0 0,0 1 1,1 0-1,-1 0 0,0 0 1,1 1-1,-1 0 0,1 0 1,-9 7-1,6-4 4,-1 0 0,1 0-1,0 1 1,1 0 0,0 1 0,0 0 0,0 0 0,1 1-1,-9 15 1,12-18-12,1 0 0,0-1 0,0 1 0,0 0 0,1 0-1,0 0 1,0 0 0,0 1 0,1-1 0,0 0 0,0 0 0,1 0 0,-1 1 0,1-1-1,1 0 1,-1 0 0,5 9 0,-1-5-5,1 1-1,0-1 1,1 0-1,0-1 1,0 0-1,1 0 1,0-1-1,1 0 1,0 0-1,0-1 1,1 0-1,12 7 1,-15-11 6,0 1 0,0-1 0,0-1 0,0 1 0,1-1 0,-1-1 0,1 1 0,-1-1 0,1-1 0,11 1 0,-6-2 3,-1-1 1,0 0-1,1 0 1,-1-1-1,22-9 0,-9 1 2,0-2 0,-1 0-1,-1-2 1,0 0-1,24-22 1,-22 14 8,-1-1-1,0-1 1,-2-2-1,27-40 1,-16 13 31,40-84 0,-58 101-46,-1 0 0,-1-1 0,-2-1-1,-2 0 1,4-45 0,-5-2-2,-4-112 1,-4 179 0,0 9 0,0 1 0,0 0 0,-1 0 0,0-1 0,0 1 0,-4-10 0,5 19 0,0 0 0,0 0 0,0 0 0,0-1 0,0 1 0,0 0 0,0 0 0,0 0 0,0-1 0,0 1 0,0 0 0,0 0 0,0 0 0,0-1 0,0 1 0,0 0 0,0 0 0,0 0 0,0 0 0,-1-1 0,1 1 0,0 0 0,0 0 0,0 0 0,0 0 0,0-1 0,-1 1 0,1 0 0,0 0 0,0 0 0,0 0 0,0 0 0,-1 0 0,1 0 0,0 0 0,0 0 0,0-1 0,-1 1 0,1 0 0,0 0 0,0 0 0,0 0 0,-1 0 0,1 0 0,0 0 0,0 0 0,0 0 0,-1 0 0,1 1 0,0-1 0,0 0 0,0 0 0,-1 0 0,1 0 0,-7 14 0,-32 80 0,-30 117 0,-2 113 0,-34 123 0,90-399 0,-2 1 0,-39 78 0,-37 62 0,91-184 0,1-2 0,-1 0 0,1 0 0,0 0 0,-1 0 0,0-1 0,0 1 0,0-1 0,0 1 0,0-1 0,-3 3 0,8-7 0,1 0 0,-1 1 0,1-1 0,-1-1 0,0 1 0,0 0 0,0-1 0,0 1 0,-1-1 0,1 0 0,3-5 0,-2 4 0,36-41 0,157-187 0,-126 136 0,-5-2 0,-4-3 0,-4-3 0,-5-3 0,69-198 0,-15-125 0,-96 366 0,16-67 0,-37 200-68,-21 113-84,-16 69 5,8-99 23,-102 262 0,122-368 124,-9 21-24,-61 108 0,-118 124-18,131-195 78,66-91 19,4-8 21,4-8 46,2 1-103,1 0 1,0 0-1,0 1 0,0-1 0,0 0 0,1 0 1,-1 1-1,0-1 0,1 1 0,2-3 1,7-9 25,7-14-21,-1 1 3,2 0 0,0 1 0,2 1 0,27-25 0,28-12-27,-38 32 0,49-49 0,-12 3 0,77-88 0,-104 104 0,53-73 0,-76 97 0,-13 20 0,-2 0 0,15-28 0,-22 36 0,-2 4 0,0 0 0,1 0 0,-1 1 0,0-1 0,1 0 0,-1 1 0,1-1 0,0 1 0,3-4 0,-5 6 0,1 0 0,-1 0 0,0 0 0,0 0 0,0 0 0,0 0 0,0 0 0,0 0 0,1 0 0,-1 0 0,0 0 0,0 0 0,0 0 0,0 0 0,0 0 0,0 0 0,1 0 0,-1 1 0,0-1 0,0 0 0,0 0 0,0 0 0,0 0 0,0 0 0,0 0 0,0 0 0,1 0 0,-1 0 0,0 0 0,0 1 0,0-1 0,0 0 0,0 0 0,0 0 0,0 0 0,0 0 0,0 0 0,0 0 0,0 1 0,0-1 0,0 0 0,0 0 0,0 0 0,0 0 0,0 0 0,0 0 0,0 1 0,0-1 0,0 0 0,0 0 0,0 0 0,0 0 0,0 0 0,0 0 0,0 1 0,0-1 0,0 0 0,0 0 0,-1 0 0,-14 57 0,-11 49 0,17-59 0,5-33 0,1 0 0,1 0 0,0 0 0,0 29 0,3-40 0,0 1 0,0 0 0,0-1 0,0 1 0,1-1 0,0 1 0,-1-1 0,1 0 0,0 0 0,1 0 0,-1 0 0,0 0 0,1 0 0,0-1 0,-1 1 0,1-1 0,0 0 0,0 0 0,1 0 0,-1 0 0,0 0 0,1-1 0,-1 1 0,1-1 0,-1 0 0,1 0 0,0 0 0,-1-1 0,1 1 0,0-1 0,6 0 0,4-3 0,-1-1 0,1-1 0,-1 0 0,-1 0 0,1-1 0,17-12 0,1-3 0,33-30 0,-29 21 0,1 0 0,2 3 0,1 1 0,71-36 0,-95 56 0,-1 0 0,0-1 0,-1-1 0,0-1 0,22-17 0,-35 26 0,0 0 0,0 0 0,-1 0 0,1 0 0,0 0 0,0 0 0,0 0 0,0 0 0,0 0 0,0 0 0,-1 0 0,1 0 0,0 0 0,0 0 0,0 0 0,0 0 0,0 0 0,0 0 0,0 0 0,-1 0 0,1 0 0,0 0 0,0-1 0,0 1 0,0 0 0,0 0 0,0 0 0,0 0 0,0 0 0,0 0 0,0 0 0,0 0 0,0-1 0,0 1 0,0 0 0,-1 0 0,1 0 0,0 0 0,0 0 0,0 0 0,0 0 0,0-1 0,0 1 0,0 0 0,0 0 0,1 0 0,-1 0 0,0 0 0,0 0 0,0-1 0,0 1 0,0 0 0,0 0 0,0 0 0,-10 2 0,-98 53 0,95-47 0,0 1 0,0 0 0,1 1 0,0 0 0,-18 20 0,24-23 0,-5 6 0,1 0 0,0 0 0,1 1 0,-8 16 0,15-26 0,0 0 0,0 0 0,1 1 0,0-1 0,0 0 0,0 1 0,0-1 0,1 1 0,0-1 0,0 1 0,0-1 0,0 1 0,1-1 0,0 1 0,-1-1 0,2 1 0,-1-1 0,0 0 0,5 8 0,-3-6 0,0 0 0,1-1 0,0 1 0,0-1 0,0 0 0,1 0 0,0-1 0,0 1 0,0-1 0,0 0 0,1 0 0,-1-1 0,1 1 0,0-1 0,0-1 0,0 1 0,10 2 0,-3-3 0,0 1 0,0-2 0,0 0 0,0 0 0,0-1 0,0-1 0,25-4 0,-24 2 0,0-1 0,0-1 0,0-1 0,22-11 0,-6 3 0,-3 0 0,0-1 0,-1-1 0,-1-2 0,30-25 0,86-91 0,-110 103 0,-28 27 0,0 0 0,0 0 0,0 0 0,-1 0 0,3-6 0,10-14 0,-14 24 0,-1 1 0,0-1 0,1 1 0,-1-1 0,0 1 0,0-1 0,1 1 0,-1-1 0,0 1 0,0-1 0,0 1 0,0-1 0,0 1 0,1-1 0,-1 1 0,0-1 0,0 1 0,0 0 0,0-1 0,-1 1 0,1-1 0,0 1 0,0-1 0,0 1 0,-1 0 0,-1 21 0,-1-8 0,0 1 0,0 0 0,2-1 0,0 1 0,1 0 0,0 0 0,1 0 0,0 0 0,2-1 0,0 1 0,0 0 0,1-1 0,10 23 0,-10-32 0,-1 0 0,1 0 0,0 0 0,0 0 0,0-1 0,1 1 0,0-1 0,0 0 0,0 0 0,0-1 0,0 0 0,1 0 0,-1 0 0,1 0 0,0-1 0,8 2 0,-3-1 0,0 0 0,0-1 0,0 0 0,0-1 0,1-1 0,-1 1 0,0-2 0,13-1 0,-3-4 0,1 0 0,-1-1 0,0-2 0,-1 0 0,0-1 0,26-18 0,-21 11 0,-1-1 0,-1-1 0,-1-1 0,0-1 0,-2-1 0,27-37 0,-44 55 0,-1 1 0,0-1 0,-1 0 0,1 0 0,-1 0 0,1 0 0,-1 0 0,0 0 0,-1 0 0,1-1 0,-1 1 0,1 0 0,-1 0 0,-1-6 0,1 8 0,0 0 0,-1 0 0,1 0 0,-1 0 0,1 0 0,-1-1 0,0 1 0,0 0 0,0 0 0,0 1 0,0-1 0,0 0 0,0 0 0,-1 0 0,1 1 0,-1-1 0,1 1 0,-1-1 0,1 1 0,-1 0 0,0-1 0,0 1 0,0 0 0,0 0 0,0 0 0,0 0 0,0 1 0,-2-1 0,-2 0 0,1 1 0,0 0 0,0 0 0,-1 0 0,1 1 0,0-1 0,0 1 0,0 1 0,0-1 0,0 1 0,0 0 0,0 0 0,0 0 0,0 1 0,1 0 0,0 0 0,-1 0 0,-5 5 0,1 1 0,0 0 0,0 0 0,1 0 0,0 1 0,1 0 0,-11 20 0,15-24 0,1 1 0,0-1 0,0 0 0,0 0 0,1 1 0,0-1 0,0 1 0,1-1 0,0 1 0,0-1 0,1 1 0,-1 0 0,1-1 0,1 0 0,-1 1 0,1-1 0,0 0 0,0 0 0,1 0 0,0 0 0,6 9 0,-6-10 0,0-1 0,0 1 0,0-1 0,1 0 0,0 0 0,0 0 0,0-1 0,0 1 0,1-1 0,-1 0 0,1 0 0,0 0 0,0-1 0,0 0 0,0 0 0,0 0 0,1 0 0,-1-1 0,0 0 0,1 0 0,-1 0 0,1-1 0,-1 0 0,1 0 0,-1 0 0,7-2 0,7-2 0,1-2 0,-1 0 0,-1-1 0,1-1 0,31-19 0,76-62 0,-83 57 0,-34 25 0,0 1 0,1 0 0,0 0 0,1 1 0,13-6 0,-23 11 0,-1 0 0,0 0 0,1 0 0,-1 0 0,0 0 0,1 0 0,-1 0 0,0 1 0,1-1 0,-1 0 0,0 0 0,1 0 0,-1 0 0,0 0 0,1 0 0,-1 1 0,0-1 0,0 0 0,1 0 0,-1 1 0,0-1 0,0 0 0,1 0 0,-1 1 0,0-1 0,0 0 0,0 0 0,0 1 0,1-1 0,-1 0 0,0 1 0,0-1 0,0 0 0,0 1 0,0-1 0,0 0 0,0 1 0,0-1 0,0 0 0,0 1 0,0-1 0,0 0 0,0 1 0,0-1 0,0 0 0,0 1 0,0-1 0,-1 0 0,1 1 0,-4 22 0,4-20 0,-12 43 0,5-20 0,-3 27 0,11-31 0,2-13 0,-2-9 0,-1 0 0,0 0 0,0 0 0,0 0 0,0 0 0,0 0 0,0 0 0,0 0 0,0 0 0,1 0 0,-1 1 0,0-1 0,0 0 0,0 0 0,0 0 0,0 0 0,0 0 0,1 0 0,-1 0 0,0 0 0,0 0 0,0 0 0,0 0 0,0 0 0,0 0 0,1 0 0,-1 0 0,0 0 0,0-1 0,0 1 0,0 0 0,0 0 0,0 0 0,1 0 0,-1 0 0,0 0 0,0 0 0,0 0 0,0 0 0,0 0 0,0 0 0,0-1 0,0 1 0,0 0 0,0 0 0,1 0 0,-1 0 0,0 0 0,25-23 0,-5 8 0,23-30 0,-31 31 0,1 0 0,0 1 0,1 1 0,1 0 0,0 1 0,19-11 0,-34 23 0,1-1 0,0 1 0,0 0 0,0-1 0,0 1 0,-1-1 0,1 1 0,0 0 0,-1 0 0,1-1 0,0 1 0,-1 0 0,1 0 0,-1 0 0,0 0 0,1 0 0,-1 0 0,1 0 0,-1 1 0,7 14 0,0 0 0,3 20 0,-7-25 0,-1-1 0,2 0 0,-1 0 0,1 0 0,1 0 0,0 0 0,0-1 0,1 0 0,11 14 0,-15-21 0,1 0 0,0-1 0,-1 1 0,1-1 0,0 1 0,0-1 0,0 0 0,0 0 0,0 0 0,0-1 0,0 1 0,0-1 0,0 1 0,1-1 0,4-1 0,0 1 0,0-1 0,0 0 0,0 0 0,0-1 0,9-3 0,0-1 0,-1 0 0,1-2 0,-1 0 0,-1 0 0,1-2 0,-1 0 0,-1 0 0,0-2 0,-1 0 0,0 0 0,-1-1 0,0 0 0,-1-1 0,0-1 0,13-23 0,-2-11 0,-1-1 0,22-84 0,13-110 0,-31 85 0,5-165 0,-29 319 0,-1 1 0,1 0 0,-1 0 0,0 1 0,0-1 0,0 0 0,-1 0 0,0 1 0,1-1 0,-1 0 0,0 1 0,-2-5 0,2 7 0,1 1 0,0 0 0,0 0 0,0 0 0,-1 0 0,1 0 0,0 0 0,0 0 0,0 0 0,-1 1 0,1-1 0,0 0 0,0 0 0,0 0 0,0 0 0,-1 0 0,1 0 0,0 0 0,0 0 0,0 0 0,0 1 0,-1-1 0,1 0 0,0 0 0,0 0 0,0 0 0,0 0 0,0 1 0,0-1 0,-1 0 0,1 0 0,0 0 0,0 1 0,0-1 0,0 0 0,0 0 0,0 0 0,0 1 0,0-1 0,0 0 0,0 0 0,0 1 0,-5 12 0,-13 47 0,3 1 0,2 0 0,3 0 0,3 1 0,3 1 0,2-1 0,12 111 0,-6-131 0,20 164 0,-17-163 0,3-1 0,24 72 0,-30-105 0,0-1 0,0 1 0,0-1 0,1 1 0,0-1 0,1-1 0,0 1 0,0-1 0,9 8 0,-11-11 0,1-1 0,0 1 0,0-1 0,0 0 0,1 0 0,-1-1 0,1 1 0,-1-1 0,1 0 0,0-1 0,0 0 0,0 0 0,-1 0 0,1 0 0,10-1 0,-6-1 0,-1 1 0,1-2 0,-1 1 0,0-1 0,1-1 0,-1 0 0,0 0 0,-1-1 0,14-7 0,-16 8 0,-1-1 0,0 1 0,-1-1 0,1 0 0,-1 0 0,1-1 0,-1 1 0,-1-1 0,1 0 0,-1 0 0,1 0 0,-1-1 0,-1 1 0,1-1 0,2-10 0,-4 14 96,-1-1 0,0 0 0,1 0 1,-1 0-1,0 1 0,-1-1 0,1 0 0,-1-4 0,-4-7-4966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4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1 903 10752,'0'0'9878,"4"-11"-9437,2-4-253,1 1-1,0-1 0,1 2 0,1-1 1,0 1-1,21-23 0,-8 14 84,-6 8-26,0-1 0,-2-1 0,15-20 0,28-40 702,-40 56-579,-1-1 0,-1 0 0,-1-1 0,0-1 0,15-39 1,-25 53-268,9-26 332,-1 0 0,-2-1 0,-1-1 0,5-43 0,-11 42-68,3-37 284,-6 68-509,0 0 0,-1 0 0,0 1 0,0-1 0,0 1 0,-1-1 1,1 1-1,-5-9 0,6 15-119,-1-1 0,0 0 1,1 0-1,-1 0 0,0 1 1,0-1-1,0 0 0,1 1 1,-1-1-1,0 1 0,0-1 0,0 1 1,0-1-1,0 1 0,0 0 1,0 0-1,0-1 0,0 1 1,0 0-1,0 0 0,0 0 1,0 0-1,0 0 0,0 0 1,0 0-1,0 0 0,0 1 1,0-1-1,0 0 0,0 1 0,0-1 1,0 0-1,0 1 0,0-1 1,0 1-1,-1 0 0,-2 2 71,-1-1-1,1 1 1,0 0-1,-1 0 1,1 0-1,-4 5 1,-5 9-92,1 0 0,0 1 0,1 1 0,1-1 0,0 2 0,2-1 0,0 1 0,-7 32 0,2 7 0,-9 110 0,19-131 0,3-1 0,0 0 0,3 0 0,10 52 0,-8-63 0,1-1 0,1 0 0,2 0 0,1-1 0,0 0 0,2 0 0,18 27 0,-29-49 0,1 0 0,-1 0 0,1 1 0,0-1 0,0 0 0,-1 0 0,2-1 0,-1 1 0,0 0 0,0-1 0,0 1 0,1-1 0,-1 0 0,1 0 0,-1 0 0,1 0 0,-1 0 0,1 0 0,0-1 0,-1 1 0,1-1 0,0 0 0,-1 0 0,1 0 0,0 0 0,-1 0 0,4-1 0,1-1 0,0-1 0,0 1 0,-1-1 0,1-1 0,-1 1 0,0-1 0,0 0 0,0 0 0,6-7 0,10-11 0,-2-1 0,0-1 0,-1 0 0,-2-2 0,22-41 0,9-11 0,-24 37 0,-17 28 0,1 0 0,12-16 0,-4 18 0,-15 11 0,0-1 0,0 1 0,0-1 0,0 0 0,0 1 0,0-1 0,0 0 0,0 0 0,0 0 0,0 0 0,0 0 0,0 0 0,1-1 0,-2 2 0,0-1 0,0 1 0,0 0 0,0-1 0,0 1 0,0 0 0,1 0 0,-1-1 0,0 1 0,0 0 0,0-1 0,0 1 0,1 0 0,-1 0 0,0-1 0,0 1 0,1 0 0,-1 0 0,0 0 0,1 0 0,-1-1 0,0 1 0,0 0 0,1 0 0,-1 0 0,0 0 0,1 0 0,-1 0 0,0 0 0,1 0 0,-1 0 0,1 0 0,6 8 0,1 20 0,-7-4 0,-1 0 0,-2 0 0,0 0 0,-1-1 0,-2 1 0,0-1 0,-10 25 0,14-44 0,0-1 0,-1 1 0,2-1 0,-1 1 0,0 0 0,1-1 0,-1 8 0,11-19 0,34-51 0,-34 45 0,0 0 0,0 1 0,2 0 0,18-18 0,-6 10 0,-18 15 0,-1 1 0,1 0 0,0 0 0,1 0 0,-1 1 0,13-7 0,-18 11 0,1-1 0,-1 1 0,0 0 0,0 0 0,1 0 0,-1 0 0,0 0 0,1 0 0,-1 0 0,0 0 0,0 0 0,1 0 0,-1 1 0,0-1 0,1 0 0,-1 1 0,0 0 0,0-1 0,0 1 0,0-1 0,0 1 0,0 0 0,0 0 0,0 0 0,0 0 0,0 0 0,0 0 0,0 0 0,0 0 0,-1 0 0,1 0 0,0 0 0,-1 0 0,1 3 0,3 4 0,-1 0 0,0 1 0,3 17 0,-4-15 0,2 7 0,-1-1 0,0 26 0,-3-28 0,1-1 0,0 1 0,2-1 0,-1 0 0,6 14 0,-8-28 11,0 1-1,0 0 1,0 0-1,1-1 1,-1 1-1,0-1 1,0 1-1,1 0 1,-1-1-1,0 1 1,1 0-1,-1-1 1,1 1-1,-1-1 1,1 1-1,-1-1 1,1 1-1,-1-1 1,1 0-1,-1 1 1,1-1-1,-1 1 1,1-1-1,0 0 1,-1 0-1,1 1 1,0-1-1,-1 0 1,1 0-1,0 0 1,-1 0-1,1 0 1,0 0-1,-1 0 1,1 0-1,0 0 1,-1 0-1,1 0 1,0 0-1,-1 0 1,1-1-1,0 1 1,-1 0-1,1 0 1,0-1-1,-1 1 1,1 0-1,-1-1 1,1 1-1,-1-1 1,1 1-1,-1-1 1,1 1-1,0-2 1,14-5-4524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7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 17487,'0'0'1048,"77"-10"-512,-27 8 104,11 4 8,-5 2-176,2-2 8,-3 2 112,-11 6 8,-6 2 0,-9-4 0,-15 2-80,-4-2 16,-8 8-304,-10 6 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7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71 10656,'0'0'12135,"11"-4"-11656,32-14-36,-42 18-404,0-1 0,1 0 0,-1 1 0,0-1 1,0 0-1,0 0 0,0 0 0,0 0 0,0 0 1,-1 0-1,1 0 0,0 0 0,0 0 0,-1 0 1,1 0-1,-1-1 0,1 1 0,-1 0 0,1 0 1,-1-1-1,0 1 0,1 0 0,-1-1 0,0 1 1,0 0-1,0 0 0,-1-3 0,1 3-11,0 0 0,0 0 0,0 1 0,0-1 0,0 0 0,0 1 0,-1-1 0,1 0 0,0 1 1,0-1-1,-1 0 0,1 1 0,0-1 0,-1 1 0,1-1 0,-1 0 0,1 1 0,-1-1 0,1 1 0,-1 0 0,1-1 0,-1 1 0,0-1 0,1 1 0,-1 0 0,0-1 0,1 1 0,-1 0 0,0 0 0,1-1 0,-1 1 0,0 0 0,1 0 0,-1 0 0,0 0 0,0 0 0,1 0 0,-2 0 0,-6 3 240,0-1-1,0 1 1,1 1-1,-1 0 1,1 0-1,0 0 1,0 1 0,-12 9-1,19-14-251,0 1 1,0-1-1,0 0 0,-1 0 1,1 0-1,0 0 0,0 1 1,0-1-1,-1 0 0,1 0 1,0 1-1,0-1 0,0 0 1,0 0-1,0 0 0,0 1 1,-1-1-1,1 0 0,0 1 0,0-1 1,0 0-1,0 0 0,0 1 1,0-1-1,0 0 0,0 0 1,0 1-1,0-1 0,0 0 1,0 1-1,0-1 0,1 0 1,-1 0-1,0 1 0,0-1 1,0 0-1,0 0 0,1 1 0,11 4 698,17-4 496,-24-2-1086,25-8 936,-29 9-1040,0-1 0,-1 1 0,1 0 0,0-1 1,-1 1-1,1 0 0,0-1 0,-1 1 0,1-1 0,0 1 0,-1-1 0,1 0 0,-1 1 1,1-1-1,-1 0 0,0 1 0,1-1 0,-1 0 0,1 1 0,-1-1 0,0 0 1,0 0-1,1 1 0,-1-1 0,0 0 0,0 0 0,0 0 0,0 1 0,0-1 0,0 0 1,0 0-1,0 1 0,0-1 0,-1-1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9:48:19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4 163 8136,'0'0'8989,"0"-10"-8403,-2-60 1528,0 62 2249,10 10-3716,10 5-6,-16-6-584,0 0 0,0 0 0,0 0 0,0 0 1,0-1-1,0 1 0,0-1 0,0 1 0,1-1 0,-1 0 0,0 0 1,0 0-1,0 0 0,1 0 0,-1-1 0,0 1 0,3-2 1,6-1 135,0-1 1,0 0-1,15-9 1,-22 11-144,-1 0 1,0 0 0,0-1-1,0 1 1,0-1-1,0 0 1,0 0 0,-1 0-1,1 0 1,-1-1-1,0 1 1,0 0 0,0-1-1,1-3 1,-3 6-27,0 0 0,1 1 0,-1-1 0,0 0 0,1 1 0,-1-1-1,0 0 1,0 1 0,1-1 0,-1 0 0,0 1 0,0-1 0,0 0 0,0 0 0,0 1 0,0-1 0,0 0 0,0 1 0,-1-1 0,1 0 0,0-1 0,-2 2 2,1 0 0,0 1 0,0-1 0,-1 0 0,1 0 0,0 1 1,0-1-1,0 0 0,-1 1 0,1-1 0,0 1 0,0 0 0,0-1 0,-1 2 0,-10 6 131,1 0 0,0 1 0,-19 20 0,24-23-65,-2 1 205,2-1 663,17 1-447,75 22-1327,-73-25-1859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45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115 655 6128,'0'0'9178,"-6"11"-8850,3-7-294,-10 19 429,-22 47 0,15-21 187,13-35-401,1 1 1,1 0-1,0 0 1,-3 20-1,6-27-132,1 0 96,-1 1 1,1-1 0,1 1 0,0 0 0,0-1 0,2 11 0,-2-18-164,0 0-1,1 1 0,-1-1 0,1 1 1,-1-1-1,1 0 0,0 1 1,-1-1-1,1 0 0,0 0 1,0 0-1,0 0 0,0 0 0,0 0 1,0 0-1,0 0 0,2 2 1,-1-3 0,1 1 0,-1 0 0,0-1 0,0 1 0,0-1 0,0 0 0,1 0 0,-1 1 0,0-2 0,0 1 1,0 0-1,1 0 0,-1-1 0,0 1 0,3-2 0,9-3 102,0-2-1,0 1 1,-1-2 0,0 0 0,-1 0-1,1-1 1,-2-1 0,16-15 0,-15 14 25,14-16 222,-19 19-151,-1 1 0,15-12-1,-12 11 116,-4 5 20,-3 11-176,1 1-209,-1-4 34,0 1 1,0-1-1,1 0 1,0 0-1,0 0 1,0 0 0,1 0-1,-1-1 1,1 0-1,8 8 1,-10-11-16,-1 1 0,1-1 0,0 1 0,0-1 0,0 0 0,0 0 0,1 0 0,-1 0 0,0 0 1,0 0-1,1-1 0,-1 1 0,0-1 0,1 1 0,-1-1 0,0 0 0,1 0 0,-1 0 0,0 0 1,1 0-1,-1-1 0,0 1 0,1-1 0,-1 0 0,0 1 0,1-1 0,-1 0 0,0 0 0,2-2 1,1 0 17,-1 0 0,1 0 0,-1-1 0,0 0 0,0 0 1,-1 0-1,1 0 0,-1-1 0,0 1 0,0-1 1,5-9-1,-7 10-6,0 0 0,0 0 1,0 0-1,0 1 0,-1-1 0,0 0 1,1 0-1,-1 0 0,-1 0 1,1 0-1,0 0 0,-1 1 0,0-1 1,0 0-1,0 0 0,-1 1 1,-2-7-1,-5-17 245,94 11-302,-72 14 33,0-1-1,0-1 0,-1 0 0,1-1 1,-1 0-1,0-1 0,0 0 0,0-1 1,-1-1-1,0 0 0,-1 0 0,0-1 1,0 0-1,-1 0 0,0-1 0,13-19 0,4-8 7,-12 19 6,-1-1-1,-1 0 1,-1 0-1,15-38 1,-17 35-1,-2 0 1,-1-1-1,-1 0 1,-1 0-1,0 0 1,-2-1 0,-1 1-1,-1-1 1,-3-24-1,3 47-12,0 1-1,0-1 1,0 1 0,0 0-1,0-1 1,0 1-1,0-1 1,0 1 0,0 0-1,-1-1 1,1 1 0,0 0-1,0-1 1,0 1-1,0 0 1,-1-1 0,1 1-1,0 0 1,0-1-1,-1 1 1,1 0 0,0-1-1,-1 1 1,1 0 0,0 0-1,-1-1 1,1 1-1,0 0 1,-1 0 0,1 0-1,-1-1 1,-10 9 32,-8 19-29,7-5-5,2 1-1,0 1 1,2 0 0,-7 30 0,-13 102 7,8-37-6,9-43 0,9-53 2,-1 0 1,-2-1-1,-13 45 0,60-185 386,-40 112-378,0 1-1,1 0 1,0-1 0,0 1-1,0 1 1,0-1 0,1 0 0,7-7-1,-4 4-9,7-6-61,-13 14 59,0 0-1,-1 0 1,1 0-1,0 0 0,-1 0 1,1 0-1,0 0 1,-1 0-1,1 0 0,-1 1 1,1-1-1,0 0 1,-1 1-1,1-1 0,-1 0 1,1 1-1,-1-1 1,1 0-1,-1 1 0,1-1 1,-1 1-1,1-1 1,-1 1-1,0-1 1,1 1-1,-1 0 0,0-1 1,1 1-1,-1-1 1,0 1-1,0 0 0,1-1 1,-1 2-1,6 11 20,-1 1-1,5 18 1,-6-17-2,0 0-1,9 18 1,-8-24 32,-1 0-1,1-1 1,1 0-1,-1 1 1,2-2-1,8 11 1,-12-16-27,0 1 0,0-1 0,1 1 0,-1-1 0,1 0 0,-1 0 0,1-1 0,0 1 0,0-1 1,-1 0-1,1 0 0,0 0 0,0 0 0,0-1 0,0 1 0,0-1 0,0 0 0,6-1 0,2 0 20,0-1-1,0-1 1,0 0-1,0 0 1,-1-1-1,0 0 1,0-1-1,17-10 1,-22 11-14,1-1 0,-1 0 0,0 0 0,0-1 0,0 0 0,-1 0 0,0 0 0,0-1 0,-1 1 0,0-1 0,0 0 1,0 0-1,4-14 0,-7 16-17,0 1 0,-1 0 0,0 0 0,1 0-1,-1 0 1,-1 0 0,0-8 0,1 11-5,0 0 0,0 0-1,-1 0 1,1 0 0,0 0 0,0 0-1,0 0 1,-1 0 0,1 0-1,-1 0 1,1 0 0,0 0 0,-1 0-1,0 0 1,1 0 0,-1 0-1,0 0 1,1 1 0,-1-1 0,0 0-1,0 0 1,0 1 0,1-1 0,-1 1-1,0-1 1,0 1 0,0-1-1,0 1 1,0 0 0,0-1 0,0 1-1,0 0 1,0 0 0,-2-1-1,1 2-2,0 0-1,1 0 1,-1 1-1,1-1 1,-1 0-1,1 0 1,-1 1-1,1-1 1,0 1-1,0 0 1,0-1-1,0 1 1,0 0-1,0-1 1,-1 3-1,-10 30 13,12-29-19,-1 1 0,1 0 0,0-1 0,1 1 0,0 0 0,0-1 0,0 1 0,0-1 0,1 1 0,0-1 0,0 1 0,0-1 0,1 0 0,0 0 0,0 0 0,0-1 0,0 1 0,1-1 0,0 0 0,4 4 0,-5-5 0,0 0 1,1 0 0,-1-1-1,1 1 1,-1-1 0,1 0-1,0 0 1,0-1 0,0 1-1,0-1 1,0 0 0,0 0-1,0 0 1,0 0 0,0-1-1,0 0 1,1 0 0,-1 0-1,0 0 1,0-1-1,0 1 1,0-1 0,0 0-1,1 0 1,-2-1 0,1 1-1,8-5 1,9-8 11,1-1 0,-2-1-1,0-1 1,-1 0 0,-1-2-1,0 0 1,-2-1 0,0 0 0,-1-2-1,18-35 1,-3-2 26,-4-1-1,39-127 1,-53 147-12,14-50 103,-24 80-97,0 0 0,-1-1 0,0 1 0,-1 0 0,0-1 0,-2-14 0,2 25-28,0 0 0,0-1-1,0 1 1,0 0 0,0 0 0,0 0 0,0-1 0,0 1-1,-1 0 1,1 0 0,0 0 0,0 0 0,0 0-1,0-1 1,0 1 0,-1 0 0,1 0 0,0 0-1,0 0 1,0 0 0,-1 0 0,1 0 0,0-1 0,0 1-1,0 0 1,0 0 0,-1 0 0,1 0 0,0 0-1,0 0 1,-1 0 0,1 0 0,0 0 0,0 0-1,0 0 1,-1 0 0,1 0 0,0 0 0,0 1 0,0-1-1,-1 0 1,1 0 0,0 0 0,0 0 0,0 0-1,0 0 1,-1 0 0,1 1 0,0-1 0,0 0-1,0 0 1,0 0 0,-10 9-5,0 7 0,0 1 1,2 1 0,0-1 0,0 1 0,2 0-1,-5 23 1,0-3-14,-13 51-39,4 1 1,-16 184-1,33-252 61,1-8 2,0 1 0,2 22 1,0-34-8,0 0 1,0 0 0,0 0-1,1 0 1,-1-1 0,1 1-1,0 0 1,0-1 0,0 1-1,0 0 1,1-1 0,-1 1-1,1-1 1,-1 0 0,1 1-1,0-1 1,0 0 0,0 0-1,2 2 1,-2-3 1,0-1 0,-1 1 0,1-1 0,0 1 0,0-1 0,-1 0 0,1 0 0,0 0 0,0 0 0,-1 0 0,1 0 0,0 0 0,0 0 0,-1-1 0,4 0 0,25-11 38,-22 8-34,-1-1-1,1-1 1,-1 1 0,-1-1-1,1 0 1,-1-1 0,0 0-1,5-8 1,41-66 64,-22 30-44,-3 6-552,-2-2 0,-1-1 0,22-68-1,36-159-4883,-75 250 5191,-1-1 0,-1 0-1,4-50 1,-18 91 70,-5 37 47,-92 377 49,97-378 117,4-22 38,-1 1 0,-1-1 0,-2 0-1,-17 42 1,21-52 40,0-1 76,2-12-22,6-9 62,12-16-101,32-34 0,-23 27-85,3 0 23,-25 24-81,0 1-1,0-1 1,0 1 0,0 0 0,1 0-1,-1 0 1,0 0 0,0 0 0,1 0-1,-1 0 1,1 1 0,3-1 0,-5 1-11,0 0 0,-1 0 0,1 1 0,0-1 1,0 0-1,-1 1 0,1-1 0,0 1 0,-1-1 1,1 1-1,0-1 0,-1 1 0,1 0 0,-1-1 1,1 1-1,-1 0 0,1-1 0,-1 1 0,1 0 1,-1-1-1,0 1 0,1 1 0,7 23-7,-5-17-19,6 18-4,-5-12 23,1 0-1,1-1 0,12 25 1,-16-35 12,0-1-1,0 1 1,0 0-1,0-1 1,0 0 0,0 1-1,0-1 1,1 0 0,-1 0-1,1 0 1,0 0-1,-1-1 1,1 1 0,0-1-1,0 0 1,0 0 0,0 0-1,0 0 1,1 0-1,-1 0 1,0-1 0,0 0-1,0 1 1,1-1 0,-1-1-1,0 1 1,0 0-1,0-1 1,0 1 0,1-1-1,-1 0 1,0 0 0,0-1-1,3-1 1,0 0 14,0-1-1,0 0 1,-1 0 0,1 0 0,-1 0 0,0-1 0,-1 0-1,1 0 1,-1-1 0,0 1 0,0-1 0,-1 0-1,1 0 1,-1 0 0,3-9 0,-3 5 6,-1 1-1,0-1 1,-1 0 0,0 1-1,0-1 1,-1 0 0,0 0 0,-1 0-1,0 0 1,-1 1 0,1-1-1,-2 0 1,-3-9 0,6 18-25,0 1 0,0-1 0,-1 1 0,1-1 0,0 0 0,0 1 0,0-1 0,0 1 0,-1 0 0,1-1 0,0 1 0,-1-1 0,1 1 0,0-1 0,-1 1 0,1 0 0,0-1 0,-1 1 0,1 0 0,-1-1 0,1 1 0,-1 0 0,1-1 0,-1 1 0,1 0 0,-1 0 0,1 0 0,-1 0 0,1-1 0,-2 1 0,2 1 1,-1-1 0,0 1 0,1-1 0,-1 1 0,0 0 0,1-1 0,-1 1 0,1 0 0,-1-1 0,1 1 0,-1 0 0,1 0 0,0 0 0,-1-1 0,1 1 0,-1 1 0,0 3 4,0-1 0,-1 1 0,1-1-1,1 1 1,-1 0 0,1 5 0,0-7-7,0 0 0,1-1 0,0 1 0,-1 0 0,1-1 0,0 1 0,0-1 0,1 1-1,-1-1 1,1 0 0,-1 1 0,1-1 0,-1 0 0,1 0 0,0 0 0,0 0 0,0 0 0,0-1 0,1 1 0,-1 0 0,0-1 0,1 0 0,-1 0 0,1 1 0,-1-2 0,1 1 0,0 0 0,-1 0 0,1-1-1,0 1 1,-1-1 0,1 0 0,0 0 0,3 0 0,19-3-1,36-7 0,-42 6 0,0 0 0,0 2 0,39-1 0,-53 4 0,-1 0 0,0 0 0,1 0 0,-1 0 0,0 1 0,0-1 0,0 1 0,0 0-1,0 1 1,0-1 0,-1 1 0,1-1 0,3 5 0,6 6 1,22 27 0,-11-12 4,-15-17 9,-4-5 21,1-1 0,-1 1 0,1-1 0,9 7 0,-13-11-19,1 1 0,0-1 0,0 0-1,0 0 1,0 0 0,0 0 0,0 0 0,0-1 0,0 1 0,1-1 0,-1 0 0,0 0 0,0 0 0,4-1 0,-2 1 28,0-1 1,0 0 0,1-1-1,-1 1 1,-1-1 0,1 0-1,0 0 1,0-1 0,-1 0-1,1 1 1,5-6 0,-2 0-997,1-1 1,-1 1 0,12-17-1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45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1 139 8640,'0'0'2936,"62"-30"-2424,-13 8 8,9 4-152,13 2 0,7 4-88,5 0 0,2 4-144,-15 4 8,-3-3-120,-13-3 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3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240 405 4816,'0'0'3713,"-12"3"-3056,-2 1-558,-115 32 2777,120-32-2580,0 0-1,1 0 1,0 1 0,-1 0 0,-12 12 0,19-15-227,0 1 0,0-1 0,0 0 0,1 0 0,-1 1 0,1-1 0,-1 1 0,1-1 1,0 1-1,0 0 0,0-1 0,1 1 0,-1 0 0,0 0 0,1 0 0,0-1 0,0 1 1,0 0-1,0 0 0,1 5 0,-1-5-11,1 1 1,0-1-1,0 0 0,0 1 1,0-1-1,1 0 0,-1 1 1,1-1-1,0 0 1,0 0-1,0 0 0,0-1 1,0 1-1,1 0 0,5 4 1,-5-5-19,0 0 0,0-1 0,0 1 0,0-1 0,1 1 1,-1-1-1,1 0 0,-1 0 0,1 0 0,-1-1 0,1 1 0,-1-1 0,1 0 0,3 0 1,0-1 9,-1 0 1,0 0 0,0-1-1,1 0 1,-1 0-1,0 0 1,8-5 0,-3 1 25,-1-1 0,1 0 0,-1-1 0,-1 0 0,0 0 1,0-1-1,15-19 0,-18 17-29,0 0 0,0 0-1,-1 0 1,0-1 0,-1 1 0,-1-1 0,0 0 0,0-1 0,-1 1 0,-1 0 0,0-1-1,0 1 1,-2-16 0,-1 3 44,-1 1-1,-1 0 1,-2 0 0,0 0-1,-16-40 1,15 50 14,0 1 1,-1 0 0,0 1 0,-1 0-1,0 0 1,-1 1 0,0 0 0,-1 1-1,-23-18 1,32 26-66,0 1 0,0-1 0,-1 1 0,1 0 0,0-1 0,-1 1-1,1 0 1,0 0 0,-1 1 0,1-1 0,-1 0 0,0 1 0,1 0 0,-5-1 0,7 2-40,0-1-1,0 0 1,0 0 0,-1 1 0,1-1 0,0 0 0,0 0 0,0 1 0,0-1 0,0 0 0,0 0-1,0 1 1,0-1 0,0 0 0,0 0 0,0 1 0,0-1 0,0 0 0,0 0 0,0 1-1,0-1 1,0 0 0,0 0 0,0 1 0,0-1 0,0 0 0,0 0 0,1 1 0,-1-1 0,0 0-1,0 0 1,0 1 0,0-1 0,1 0 0,-1 0 0,0 0 0,0 0 0,0 1 0,1-1-1,-1 0 1,0 0 0,0 0 0,1 0 0,-1 0 0,0 0 0,0 0 0,1 1 0,12 6-147,31 4-2851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3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1 102 8032,'0'0'1888,"1"11"-1483,10 152 1323,-5-82-111,-3-69-1021,0-11 177,6-19 194,-6 13-1059,38-114 1000,4-9-219,-41 118-606,1-1-1,0 1 1,1 0-1,0 0 0,0 1 1,1 0-1,0 0 0,8-8 1,-14 17-74,-1-1 1,1 1-1,-1-1 1,1 1-1,0 0 1,-1-1-1,1 1 1,0 0-1,-1-1 0,1 1 1,0 0-1,0 0 1,-1 0-1,1 0 1,0 0-1,-1 0 1,1 0-1,0 0 1,0 0-1,-1 0 1,1 0-1,0 0 1,0 0-1,-1 0 1,2 1-1,0 0 2,0 0-1,-1 0 1,1 1 0,-1-1 0,1 0-1,-1 1 1,1-1 0,-1 1 0,2 2-1,1 2 21,-1 1 0,1-1-1,-1 1 1,3 9-1,1 16 177,-1-1-1,-1 1 1,-2 0-1,-1 54 0,-8-52 413,13-39-3252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4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564 1 8136,'0'0'2489,"-10"12"-2153,-147 197 1199,-36 74 651,123-189-1403,9-14-22,-12 13 1223,85-105-1364,1 0 0,22-16 0,9-2-3427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5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263 333 7936,'0'0'1888,"-10"0"-1463,-3 0-206,0 1 0,1 0 0,-1 1 0,1 1 0,0 0 0,0 0 0,0 1 1,0 1-1,-16 8 0,12-3 227,1 0 0,-22 19 0,33-25-293,0 0-1,0 0 1,0 0-1,0 0 0,1 1 1,-1-1-1,1 1 1,1 0-1,-1 0 0,1 0 1,-1 1-1,-1 8 1,3-12-97,1 0 1,0-1 0,0 1 0,0 0 0,0 0 0,0 0 0,0-1-1,0 1 1,0 0 0,1 0 0,-1-1 0,1 1 0,-1 0 0,1-1-1,0 1 1,0-1 0,0 1 0,0 0 0,0-1 0,0 0 0,0 1-1,0-1 1,0 0 0,1 1 0,-1-1 0,0 0 0,1 0 0,-1 0-1,1 0 1,0-1 0,-1 1 0,1 0 0,3 0 0,-1 0 14,0 0 0,0 0 1,0 0-1,0-1 0,0 0 0,0 0 1,0 0-1,0 0 0,0-1 1,0 0-1,0 1 0,0-2 1,0 1-1,4-2 0,-1-1-15,-1 0 1,0-1-1,-1 1 0,1-1 1,-1 0-1,0-1 0,0 1 1,0-1-1,-1 0 1,0 0-1,0-1 0,0 1 1,-1-1-1,0 0 0,-1 0 1,3-7-1,0-4 49,0-1 0,-1 1 1,-1-1-1,-1 0 0,0-21 0,-3 28-33,0 1 0,0 0 0,-1 0 0,-1 0 0,0 0 0,0 0 0,-1 0 0,-1 1 0,0 0 0,0 0 0,-9-13 0,0 4 94,-1 0 1,0 1-1,-1 1 1,-25-21-1,40 37-163,1 1 1,-1 0-1,1-1 0,-1 1 0,1-1 0,-1 1 0,1-1 0,0 0 0,-1 1 0,1-1 0,0 1 1,-1-1-1,1 1 0,0-1 0,0 0 0,0 1 0,0-1 0,-1 0 0,1 1 0,0-1 0,0 0 1,0 1-1,0-1 0,0 0 0,1 1 0,-1-1 0,0 0 0,0 1 0,0-1 0,0 0 0,1 1 1,-1-1-1,0 1 0,1-2 0,16-15-1955,-14 15 659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5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1 6824,'0'0'4470,"-10"12"-4028,-1 1-315,-3 2 67,1 1 0,1 0 0,-14 26 1,11-11 203,2 1 1,1 1-1,1 0 1,2 1-1,2 0 1,0 0-1,-1 54 1,7-77-214,2-1 0,-1 1 0,1-1 0,1 0 1,0 1-1,0-1 0,1 0 0,0 0 0,1 0 1,0-1-1,8 13 0,-10-19-121,0-1 0,1 1-1,-1-1 1,1 0 0,0 0 0,0 0-1,0 0 1,0 0 0,0-1 0,0 1-1,0-1 1,0 0 0,0 0 0,1 0-1,-1 0 1,0-1 0,1 1 0,-1-1-1,1 0 1,-1 0 0,1 0 0,4-1-1,4 0 126,1-1 0,-1 0 0,1-1 0,18-7 0,-25 7-288,38-16 854,-43 18-904,1 0-1,0 0 1,-1 0 0,1 0 0,-1 0-1,0 0 1,1 0 0,-1 0-1,0-1 1,0 1 0,0-1 0,0 1-1,0-1 1,0 1 0,0-1-1,0 1 1,0-1 0,-1 0 0,1 1-1,-1-1 1,1-2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4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1 777 8640,'0'0'13645,"10"-13"-13131,0 0-372,8-10 296,28-44 0,-21 18 224,-3-1 1,-2-2-1,20-81 1,-30 101-401,11-55 452,10-30 386,-28 106-852,0 0 1,3-21-1,-3 10 312,5 1 788,0 1 154,-5 18-1492,0 1 0,1-1 0,-1 1 1,1 0-1,7-1 0,15 3-10,-22 0 0,-1-1 0,0 1 0,0-1 0,1 0 0,-1 0 0,0 0 0,1-1 0,-1 1 0,0-1 0,0 0 0,0 0 0,1 0 0,-1 0 0,4-2 0,-5 1 0,0 1 0,1 0 0,-1 0 0,0 1 0,0-1 0,1 0 0,-1 1 0,1-1 0,-1 1 0,5 0 0,-6 0 0,-1 0 0,0 0 0,1 0 0,-1 0 0,1 1 0,-1-1 0,1 0 0,-1 0 0,1 1 0,-1-1 0,0 0 0,1 1 0,-1-1 0,0 0 0,1 1 0,-1-1 0,0 0 0,1 1 0,-1-1 0,0 1 0,0-1 0,1 1 0,-1-1 0,0 0 0,0 1 0,0-1 0,0 1 0,0 0 0,1 1 0,223 485 0,-205-442 0,-12-26 0,1 0 0,1 0 0,11 18 0,-1 4 0,-17-37 0,-1-3 0,0-1 0,-1 1 0,1 0 0,-1 0 0,1 0 0,-1-1 0,0 1 0,1 0 0,-1 0 0,0 0 0,0 0 0,0 0 0,1 0 0,-1 0 0,0 0 0,0 0 0,0 0 0,-1 0 0,1 0 0,0 1 0,0-2 0,0 0 0,-1 0 0,1 1 0,0-1 0,0 0 0,0 0 0,0 0 0,0 1 0,0-1 0,0 0 0,0 0 0,0 1 0,0-1 0,0 0 0,0 0 0,0 0 0,0 1 0,0-1 0,0 0 0,0 0 0,0 1 0,0-1 0,0 0 0,0 0 0,0 0 0,0 1 0,1-1 0,-1 0 0,0 0 0,0 0 0,0 1 0,0-1 0,0 0 0,1 0 0,-1 0 0,0 0 0,0 0 0,0 1 0,1-1 0,-1 0 0,0 0 0,1 0 0,-1 1 0,0-1 0,1 0 0,-1 0 0,0 1 0,0-1 0,1 0 0,-1 1 0,0-1 0,0 0 0,1 1 0,-1-1 0,0 1 0,0-1 0,0 0 0,0 1 0,0-1 0,1 1 0,-1-1 0,0 0 0,0 1 0,0-1 0,0 1 0,0-1 0,0 0 0,-1 1 0,1-1 0,0 1 0,0-1 0,0 0 0,0 1 0,0-1 0,0 1 0,-1-1 0,1 1 0,-21 0 0,-63 5 0,18 7 0,65-12 0,6 0 0,11 1 0,38-7 0,-41 3 0,0 1 0,1 0 0,24 1 0,11 10 0,-48-10 0,-1 0 0,1 0 0,-1-1 0,1 1 0,-1 0 0,1 0 0,-1 0 0,1 1 0,-1-1 0,1 0 0,-1 0 0,1 0 0,-1 0 0,1 0 0,-1 1 0,1-1 0,-1 0 0,1 0 0,-1 1 0,1-1 0,-1 0 0,0 1 0,1-1 0,-1 0 0,0 1 0,1-1 0,-1 1 0,0-1 0,1 1 0,-1-1 0,0 0 0,0 1 0,0-1 0,1 1 0,-1-1 0,0 1 0,0-1 0,0 1 0,0 0 0,0-1 0,0 1 0,0-1 0,0 1 0,0-1 0,0 1 0,0-1 0,0 1 0,-1 0 0,-16 23 0,11-17 0,-36 40 850,12-20-5635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5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17 11656,'0'0'2176,"70"-12"-1960,-21 8 8,1 4 16,-2 0 16,1 0 48,-11 4 8,-2-2-88,-6 2 8,-7-4-64,-5 0 16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7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1 347 4720,'0'0'6657,"10"-6"-6197,1-1-311,0 0 0,-1-1 0,1 0 0,-2-1-1,16-17 1,131-181 2093,-151 201-2038,-1 0 1,0 0 0,-1-1-1,1 1 1,-1-1 0,-1 0-1,4-9 1,-5 12-32,0 1 772,-2 5-344,-5 16-121,-6 28-250,9-25-101,2 0 0,1 0 0,0 0 0,2 0 0,0 0 0,2-1 0,7 30 0,-10-46-91,1-1 0,-1 1 0,0-1-1,1 1 1,0-1 0,0 0 0,0 1 0,0-1 0,0 0-1,1 0 1,0-1 0,-1 1 0,1 0 0,0-1-1,0 0 1,0 0 0,6 3 0,-5-3 11,0-1 0,0 0 0,0 0 0,0-1 0,0 1 0,0-1 0,0 0 0,1 0-1,-1 0 1,0 0 0,0-1 0,0 0 0,0 0 0,0 0 0,6-3 0,5-2 62,0 0 1,-1-2-1,0 1 0,0-2 0,-1 0 1,0-1-1,20-19 0,-16 11 33,-1 0 0,-1-1 0,-1 0 0,18-31-1,-19 27-11,19-32 354,-32 55-482,0 0-1,0 0 1,0 0 0,0 0 0,1-1 0,-1 1 0,0 0 0,0 0 0,0 0 0,0 0-1,0 0 1,0 0 0,0 0 0,0 0 0,0 0 0,0 0 0,0 0 0,0 0 0,0 0-1,1 0 1,-1-1 0,0 1 0,0 0 0,0 0 0,0 0 0,0 0 0,0 0 0,0 0-1,0 0 1,1 0 0,-1 0 0,0 0 0,0 0 0,0 0 0,0 0 0,0 0-1,0 1 1,0-1 0,0 0 0,0 0 0,0 0 0,1 0 0,-1 0 0,0 0 0,0 0-1,0 0 1,0 0 0,0 0 0,0 0 0,0 0 0,0 0 0,0 0 0,0 0 0,0 1-1,0-1 1,0 0 0,0 0 0,0 0 0,0 0 0,1 0 0,-1 0 0,0 0 0,0 0-1,0 0 1,0 1 0,0-1 0,0 0 0,1 13 71,-1 25-95,0-33 42,-1 12-20,-7 110 13,6-112-14,0 0 0,-2 0 0,1-1 1,-2 1-1,0-1 0,-10 19 0,15-32 3,0 0 0,-1 0-1,1-1 1,-1 1 0,1 0-1,-1 0 1,0-1 0,1 1 0,-1 0-1,0-1 1,0 1 0,1-1-1,-1 1 1,0-1 0,0 1-1,0-1 1,1 1 0,-1-1 0,0 0-1,0 1 1,0-1 0,0 0-1,0 0 1,0 0 0,0 0-1,0 0 1,0 0 0,0 0 0,-1 0-1,0-1 15,0 1-1,0-1 1,0 0 0,0 0-1,1 0 1,-1 0-1,0 0 1,1-1-1,-1 1 1,1 0 0,-1-1-1,1 1 1,-3-4-1,3 3 3,0 0-1,-1 0 0,1 0 0,0 0 1,0 0-1,0 0 0,1 0 0,-1-1 1,0 1-1,1 0 0,0 0 0,-1-5 1,1 6-15,0 0 0,0-1 0,1 1 0,-1 0 0,0 0 0,1-1 0,-1 1 0,1 0 0,-1 0 0,1 0 0,-1-1 0,1 1-1,0 0 1,0 0 0,-1 0 0,1 0 0,0 0 0,0 0 0,0 1 0,0-1 0,0 0 0,0 0 0,0 1 0,2-2 0,5 0 5,1-1 0,0 1 1,-1 1-1,1-1 0,0 2 0,0-1 0,0 1 0,-1 0 0,1 1 0,15 3 0,25 0-26,55-12-165,-83 6-39,-4-4-134,-14 1-2952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6:58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55 13264,'0'0'936,"-63"-34"-784,59 28 8,4 4-216,6-4 8,13 2-72,5 2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00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0 5016,'0'0'10145,"-10"0"-9872,-30 1-18,39-1-213,0 0-1,0 0 1,0 0 0,1 0-1,-1 0 1,0 0 0,0 0 0,0 0-1,1 1 1,-1-1 0,0 0-1,0 1 1,0-1 0,1 0-1,-1 1 1,-1 0 0,2 8 492,13 7 344,-13-16-777,55 68 1035,-34-47-994,1-1-1,1-1 1,1-1-1,1-1 0,28 14 1,-4 0 57,184 106 865,-200-113-872,-5-2 0,-18-14 42,-19-1 181,4-5-413,-34 16 73,-6 1-8,1 3 1,-45 30-1,52-28-37,15-10-11,1 1 1,-21 19-1,-18 16 176,59-49-186,1-1-1,-1 0 1,1 1-1,0-1 1,-1 0-1,1 1 1,-1-1-1,1 1 1,-1-1-1,1 0 1,0 1 0,-1-1-1,1 1 1,0-1-1,0 1 1,-1 0-1,1-1 1,0 1-1,0-1 1,0 1 0,0-1-1,-1 2 1,2-2-6,0 1 1,-1-1-1,1 1 1,-1-1-1,1 0 1,0 1-1,-1-1 1,1 0-1,-1 1 1,1-1-1,0 0 1,0 0-1,-1 0 1,1 1-1,0-1 1,-1 0-1,1 0 1,0 0-1,1 0 1,31 0-836,-27 0-1326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01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53 6328,'0'0'4474,"-10"-4"-4084,-33-10-17,39 14-319,1 0 0,-1 0 0,0 0 0,1 0 0,-1 0 0,1 1 0,-1 0 0,1 0 1,-1 0-1,1 0 0,0 0 0,-1 1 0,1-1 0,0 1 0,-6 4 0,-4 1 133,6-4-75,0 1 0,1 0 0,-1 1 0,0-1-1,1 1 1,0 0 0,0 1 0,1-1 0,0 1 0,-9 12 0,12-15-66,0 1 1,1-1 0,-1 0-1,1 1 1,-1-1 0,1 1-1,0-1 1,1 1 0,-1 0-1,1-1 1,-1 1 0,1 0-1,0-1 1,0 1 0,1 0-1,-1-1 1,1 1 0,0-1-1,0 1 1,0 0 0,0-1-1,1 0 1,-1 1 0,1-1-1,2 4 1,-1-3 14,-1 0 1,1-1-1,0 1 1,0-1-1,1 1 1,-1-1-1,1 0 1,-1 0-1,1 0 1,0-1-1,0 1 1,0-1 0,0 0-1,1 0 1,-1-1-1,1 1 1,-1-1-1,7 1 1,-7-2 0,0 0 0,0 0 0,0 0 0,1 0 0,-1-1 0,0 0 0,0 0 0,0 0 0,0 0 0,0 0 0,0-1 0,0 0 0,-1 0 0,1 0 0,-1 0 0,1-1 0,-1 1 0,0-1-1,0 0 1,5-6 0,-5 6 2,0 1 0,-1-1-1,1 0 1,-1 0 0,0 0-1,0-1 1,0 1 0,-1 0-1,1-1 1,-1 1 0,1-1-1,-1 0 1,0 1-1,-1-1 1,1 0 0,-1 0-1,0 1 1,1-1 0,-2 0-1,1 0 1,0 1 0,-1-1-1,0 0 1,1 0 0,-1 1-1,-1-1 1,1 1 0,-1-1-1,1 1 1,-1 0-1,0-1 1,0 1 0,-3-4-1,1-1 314,13 6-243,4 1-133,7-2 27,-1-1 0,0-1 0,0-1 0,30-13 0,44-27 200,-87 43-187,0 1 0,0 0 0,1 0-1,-1 0 1,9-1 0,2-1 121,-15 4-152,-1 0 0,0 0 0,0 0 0,0 0 0,0 0-1,0 0 1,1 1 0,-1-1 0,0 0 0,0 0 0,0 1 0,0-1 0,0 1 0,0-1 0,0 1-1,0 0 1,0-1 0,0 1 0,0 0 0,0 0 0,-1-1 0,1 1 0,0 0 0,-1 0 0,1 0-1,0 0 1,-1 0 0,1 0 0,-1 0 0,1 2 0,1 1 15,0 0-1,-1 0 1,0 0 0,1 0 0,-1 0-1,0 8 1,0 32 104,-1-20-4,1 1-1,6 37 0,-6-55-83,1 0 1,0-1-1,0 0 0,0 1 0,1-1 0,0 0 0,0 0 1,0 0-1,1-1 0,0 1 0,0-1 0,0 0 1,1 0-1,6 5 0,-9-8-26,1-1 1,0 1-1,0-1 0,1 0 0,-1 0 1,0 0-1,0 0 0,0-1 1,1 1-1,-1-1 0,0 0 1,1 0-1,5 0 0,45-9 12,-29 3-2892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02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507 0 5720,'0'0'7489,"-10"11"-7101,-69 72 373,-187 147 1805,175-155-1424,85-71-964,1 1 1,-1 0-1,1 0 0,0 1 1,0 0-1,-7 11 0,3-9 197,9-7-324,-1-1 0,1 0 0,-1 1 0,1-1 1,-1 0-1,1 1 0,0-1 0,-1 0 0,1 1 1,-1-1-1,1 1 0,0-1 0,-1 1 0,1-1 0,0 1 1,0-1-1,-1 1 0,1-1 0,0 1 0,0 1 0,0-2 129,5 1 174,14 5-173,-1 1 1,0 0 0,29 18 0,-12-6-31,15 6 81,0 3 0,-2 2 0,-1 1 0,70 63 0,-50-23 207,-67-71-442,0 0-1,1 1 1,-1-1 0,0 0 0,0 1-1,1-1 1,-1 0 0,0 1 0,0-1 0,1 0-1,-1 0 1,0 0 0,1 1 0,-1-1-1,0 0 1,1 0 0,-1 0 0,1 0-1,-1 1 1,0-1 0,1 0 0,-1 0-1,0 0 1,1 0 0,-1 0 0,1 0-1,-1 0 1,0 0 0,1 0 0,-1 0-1,1-1 1,-1 1 0,0 0 0,1 0-1,-1 0 1,0 0 0,1-1 0,-1 1-1,0 0 1,1 0 0,-1 0 0,0-1 0,1 1-1,-1 0 1,0-1 0,1 1 0,3-4-2401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03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366 1 7632,'0'0'2184,"-12"0"-1626,3 0-437,-2 0 2,1 1 0,-1 0 0,1 0 1,-1 1-1,-17 5 0,10-1 66,1 1 1,0 0-1,0 1 0,1 1 0,0 1 0,-15 11 0,20-12-32,1 1-1,-1 0 1,1 1-1,1 0 1,0 1-1,1 0 0,0 0 1,-8 16-1,9-13 23,1-1-1,0 1 1,1 0-1,1 1 1,0-1 0,1 1-1,1 0 1,0-1-1,2 1 1,-1 0-1,2 0 1,3 22-1,-2-27-87,0-1 0,1 1 0,0-1 0,1 1 0,0-1 0,1 0 0,0-1 0,0 1 0,1-1 0,1 0 0,-1 0 0,1-1 0,1 0 0,0 0 0,0-1 0,0 0 0,1 0 0,18 10-1,-13-10-3,1 0-1,0-1 0,0 0 1,0-1-1,1-1 0,0-1 1,0 0-1,0-1 0,0-1 0,0 0 1,21-2-1,-15-1 20,0-1 0,-1-1 0,1-1 0,-1-1 0,0-1 0,0-1 0,34-18 0,-45 20-49,-1 1-1,0-1 1,-1-1 0,1 1-1,-1-1 1,-1-1-1,1 0 1,-1 0-1,-1 0 1,0-1-1,0 0 1,8-15-1,-9 12 19,0 0-1,-1 0 1,-1-1-1,0 0 1,0 0-1,-1 1 1,-1-1-1,0 0 1,-2-26-1,0 28-25,0 1 0,0 0 0,-1 0 0,-1 0 0,1 0 0,-2 1-1,1-1 1,-1 1 0,-1-1 0,0 1 0,0 1 0,0-1 0,-1 1-1,-1 0 1,1 0 0,-1 0 0,-1 1 0,1 1 0,-1-1 0,-1 1 0,1 0-1,-17-8 1,6 5 42,0 0-1,0 2 0,-1 0 0,-37-7 0,49 12-71,-1 1-1,1 0 1,-1 0 0,1 1-1,-1 0 1,1 1-1,-1 0 1,1 0-1,-1 1 1,1 0-1,0 0 1,-1 1 0,1 0-1,-10 6 1,12-5-258,-22 15 582,16 0-3581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06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0 318 5120,'0'0'6680,"11"-5"-6426,7-6-124,0 0 0,0-1 0,-1 0-1,0-2 1,15-16 0,-9 7 94,56-62 602,-69 73-483,-1-1-1,0 0 1,0-1-1,13-29 1,-18 27 520,-4 16-850,0 0-1,0 0 0,0 0 1,0 0-1,0 0 1,0 0-1,0 0 1,0 0-1,0-1 1,0 1-1,0 0 1,0 0-1,0 0 1,0 0-1,0 0 1,0 0-1,0 0 1,0 0-1,0 0 1,0 0-1,0-1 0,0 1 1,0 0-1,0 0 1,0 0-1,-1 0 1,1 0-1,0 0 1,0 0-1,0 0 1,0 0-1,0 0 1,0 0-1,0 0 1,0 0-1,0 0 1,0 0-1,-1 0 0,1 0 1,0 0-1,0 0 1,0 0-1,0 0 1,0 0-1,0 0 1,0 0-1,0 0 1,0 0-1,0 0 1,-1 0-1,1 0 1,0 0-1,0 0 1,0 0-1,0 0 1,0 0-1,0 0 0,0 0 1,0 0-1,0 0 1,0 1-1,0-1 1,-2 1 35,0 1 1,0 0 0,0 0-1,1 0 1,-1 1-1,1-1 1,-1 0 0,0 4-1,-8 16 35,1 0 0,2 0 0,0 1 0,-5 31 0,11-45-58,0 0 1,0 0 0,0 1 0,2-1-1,-1 0 1,1 0 0,0 1 0,1-1 0,0 0-1,0 0 1,1-1 0,0 1 0,1 0 0,5 10-1,-7-18-9,-1 1 0,0 0 0,0-1 0,1 1 0,-1-1-1,1 1 1,0-1 0,-1 1 0,1-1 0,0 0-1,0 0 1,0 0 0,0 0 0,-1 0 0,1 0 0,1-1-1,-1 1 1,2 0 0,0-1 13,0 0 0,0 0 0,1 0 0,-1 0 0,0-1 0,0 1 0,0-1 0,7-3 0,1 0 30,0-2 0,0 1 0,-1-2-1,0 1 1,11-10 0,1-3 39,0-1 1,-2-1-1,-1-1 0,19-26 1,61-103 628,-100 151-724,0-1 0,0 1 1,1 0-1,-1 0 0,0-1 0,0 1 1,0 0-1,0 0 0,0 0 1,0-1-1,0 1 0,0 0 1,1 0-1,-1 0 0,0-1 0,0 1 1,0 0-1,0 0 0,1 0 1,-1 0-1,0 0 0,0-1 0,0 1 1,1 0-1,-1 0 0,0 0 1,0 0-1,1 0 0,-1 0 0,0 0 1,0 0-1,1 0 0,-1 0 1,0 0-1,0 0 0,1 0 1,-1 0-1,0 0 0,0 0 0,1 0 1,3 12 44,-1 26-55,-3-30 15,2 24-23,-2 0-1,-1 0 1,-1 0 0,-2-1 0,-14 57 0,16-83 21,0 0 0,0 0-1,0 0 1,-1-1 0,1 1 0,-1-1 0,0 0-1,0 0 1,-1 0 0,1 0 0,-1 0 0,-7 5-1,9-8 11,0 1-1,-1-1 0,1 0 1,0 0-1,-1 0 1,1 0-1,0 0 0,-1-1 1,1 1-1,-1-1 0,1 1 1,-1-1-1,1 0 0,-1 0 1,0 0-1,1-1 0,-1 1 1,1 0-1,-1-1 1,1 0-1,0 0 0,-1 1 1,1-1-1,0-1 0,-1 1 1,1 0-1,-4-3 0,6 3-2,-1 1-1,0 0 0,1-1 1,-1 1-1,0-1 0,1 0 1,-1 1-1,1-1 1,-1 0-1,1 1 0,-1-1 1,1 0-1,-1 1 0,1-1 1,0 0-1,-1 0 0,1 0 1,0 1-1,0-1 0,-1 0 1,1 0-1,0 0 0,0 0 1,0 1-1,0-1 1,0 0-1,0 0 0,1 0 1,-1 0-1,0 1 0,0-1 1,0 0-1,1 0 0,-1 0 1,1 0-1,0-1 1,0 1 0,0-1 0,0 1 0,1 0 0,-1-1 0,0 1 0,1 0 0,-1 0 0,1 0 0,-1 0 0,1 0 0,-1 1 0,1-1 0,0 0 0,-1 1 0,4-1 0,59-12 95,110-6 0,-160 18-111,0-1 1,-1 0-1,26-8 1,5-2-252,-36 11-2569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06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11856,'0'0'2192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11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242 509 5016,'0'0'3886,"-11"3"-3490,-9 2-101,0 2-1,-27 12 1,38-14-181,-1-1 0,1 2 0,0-1 0,1 2 0,-1-1 0,1 1 0,0 0 0,-7 9 0,7-6 99,0 1 0,1 0-1,0 0 1,1 0 0,-9 24 0,13-31-142,1 0 0,0 1-1,0-1 1,0 0 0,0 1-1,1-1 1,0 0-1,0 1 1,0-1 0,0 0-1,1 1 1,-1-1 0,1 0-1,0 1 1,1-1 0,-1 0-1,1 0 1,0 0 0,0 0-1,0 0 1,3 4 0,-2-5-37,-1 0 1,0 0-1,1-1 1,-1 1 0,1-1-1,0 1 1,-1-1 0,1 0-1,1 0 1,-1 0-1,0-1 1,0 1 0,1-1-1,-1 1 1,0-1-1,1 0 1,-1-1 0,1 1-1,0 0 1,-1-1 0,1 0-1,0 0 1,-1 0-1,1 0 1,-1-1 0,1 0-1,6-1 1,2-2 24,0 0 1,0 0-1,-1-1 1,1-1 0,-1 0-1,0 0 1,-1-2-1,0 1 1,0-1-1,0 0 1,-1-1-1,0 0 1,-1-1-1,0 0 1,0 0-1,-1 0 1,9-19-1,-2 2 72,-2-1-1,-1 0 0,-1 0 1,-2-1-1,0 0 0,4-40 1,-3-2 245,-3 0 1,-3-106-1,-4 171-338,1 1 1,0 0-1,-1 0 0,0 0 1,-1 0-1,-2-8 0,4 13-37,0 0 1,0 0-1,-1 0 1,1 0-1,0 0 0,0 0 1,0 0-1,-1 0 0,1 0 1,0 0-1,0 0 0,0 0 1,-1 0-1,1 0 0,0 0 1,0 0-1,0 0 1,-1 0-1,1 0 0,0 0 1,0 0-1,0 0 0,-1 0 1,1 0-1,0 0 0,0 1 1,0-1-1,0 0 1,-1 0-1,1 0 0,0 0 1,0 1-1,0-1 0,0 0 1,0 0-1,0 0 0,-1 0 1,1 1-1,0-1 0,0 0 1,0 0-1,0 0 1,0 1-1,0-1 0,0 0 1,0 0-1,0 0 0,0 1 1,0-1-1,0 0 0,0 0 1,0 1-1,0-1 1,-6 20 10,5-15-7,-11 38 17,2 0 1,2 1-1,1 0 1,3 0-1,2 0 0,1 1 1,3-1-1,1 1 1,3-1-1,1 0 1,24 78-1,-28-115-7,-1 0 0,1-1 1,1 1-1,-1-1 0,1 0 0,0 0 0,1 0 0,-1-1 1,1 1-1,0-1 0,0 0 0,1 0 0,0-1 0,-1 0 1,12 6-1,-12-8 1,0 1-1,1-1 1,-1-1 0,0 1 0,1-1 0,0 0-1,-1 0 1,1 0 0,-1-1 0,1 0 0,0 0-1,-1-1 1,1 1 0,-1-1 0,1-1 0,-1 1 0,1-1-1,-1 1 1,0-2 0,8-3 0,-5 2 11,0-1 1,0-1-1,0 0 1,-1 0-1,0 0 1,0-1-1,-1 0 1,0 0 0,0 0-1,6-11 1,-9 14 8,-1 0 0,0-1 0,1 0 0,-2 0 0,1 0 0,0 0 0,-1 0 1,0 0-1,0 0 0,0 0 0,-1 0 0,0 0 0,0-1 0,0 1 0,-1 0 1,0 0-1,0 0 0,0 0 0,-4-10 0,5 14-24,0 0 1,-1 0-1,1 0 0,0 1 1,-1-1-1,1 0 0,-1 0 1,1 0-1,-1 1 1,0-1-1,1 0 0,-1 1 1,0-1-1,0 0 0,1 1 1,-1-1-1,0 1 0,0-1 1,0 1-1,0 0 0,1-1 1,-1 1-1,0 0 0,-2-1 1,2 1-3,-1 0-1,0 1 1,0-1 0,1 0 0,-1 1-1,0-1 1,1 1 0,-1 0 0,1-1 0,-1 1-1,1 0 1,-3 2 0,-3 2 11,-1 1 1,2 1-1,-12 12 1,18-18-20,-4 3 1,1 1 0,0-1 0,0 1 0,0 0 0,0 0 0,1 0 0,0 1 0,0-1 0,0 1 0,1-1 0,0 1 0,0-1 0,0 1 0,1 0 0,0-1 0,0 1 0,0 0 0,1-1 0,0 1 0,1 5 0,-1-6-6,1-1 0,-1 0 0,1 0 0,0 0 0,0 0-1,0 0 1,1 0 0,-1-1 0,1 1 0,0-1 0,0 0 0,0 0 0,0 0-1,1 0 1,-1 0 0,1-1 0,0 1 0,0-1 0,0 0 0,0 0-1,0-1 1,0 1 0,0-1 0,1 0 0,-1 0 0,5 0 0,-1 0 10,-1-2 0,1 1 0,-1-1 0,1 0 0,-1 0 0,1-1 0,-1 0 0,0-1 0,0 1 0,0-1 0,0-1 0,11-7 1,2-2 18,-1-1 1,31-29 0,-31 24-6,0-1 0,-1 0 1,-2-2-1,0 0 0,-1-1 1,-2 0-1,0-1 0,18-49 1,-15 32 30,-3-2 0,-1 0 0,7-49 0,-15 65 35,-1 1 0,-1-1 0,-2 0 0,0 0 0,-2 0 0,-7-35 0,7 51-36,-7-21 18,9 32-70,0 0 0,0-1 0,0 1 1,0 0-1,-1-1 0,1 1 0,0 0 1,0 0-1,0-1 0,-1 1 0,1 0 0,0 0 1,0 0-1,-1-1 0,1 1 0,0 0 1,-1 0-1,1 0 0,0 0 0,-1 0 1,1 0-1,0-1 0,-1 1 0,1 0 1,0 0-1,-1 0 0,1 0 0,-1 0 0,0 1-4,0-1 0,1 1 0,-1-1 0,0 1 0,0 0 0,0-1 0,0 1 0,1 0 0,-1-1 0,0 1 0,1 0 0,-1 0-1,0 0 1,0 1 0,-5 8-30,1 0 0,0 1 0,0-1-1,1 1 1,0 0 0,-3 20 0,-7 73-139,9-55 82,1 5 15,2 0-1,3 0 1,1-1-1,4 1 1,1 0-1,29 98 1,-35-147 84,0-1-1,1 0 1,-1 0 0,1 0 0,0 0 0,0 0 0,1 0-1,-1-1 1,1 1 0,0-1 0,0 0 0,0 1 0,0-1 0,0-1-1,1 1 1,-1 0 0,1-1 0,0 0 0,0 0 0,4 2-1,-2-2 20,0 0 0,1-1 0,-1 0-1,0 0 1,1 0 0,-1-1 0,1 0-1,-1-1 1,1 1 0,-1-1-1,1 0 1,-1-1 0,8-2 0,-1 0 43,1-1 0,-1 0 0,0-1 0,-1 0 0,1-1 1,-1-1-1,0 0 0,17-16 0,-25 20-45,1-1 1,-1 0-1,0 1 1,0-2-1,-1 1 0,1 0 1,-1-1-1,0 0 0,-1 0 1,1 0-1,-1 0 1,0 0-1,-1 0 0,1 0 1,-1-1-1,-1 1 0,1-1 1,-1 1-1,0 0 1,0-1-1,-2-7 0,1 12-16,0-4 21,0 0 0,0 0 0,-1 0 0,0 1 1,-2-6-1,3 10-28,1 0 0,0 0 0,-1 1 0,1-1 0,-1 0 0,1 1 0,-1-1 1,1 0-1,-1 1 0,1-1 0,-1 1 0,0-1 0,1 1 0,-1-1 0,0 1 0,0-1 0,1 1 1,-1 0-1,0-1 0,0 1 0,0 0 0,1 0 0,-1-1 0,0 1 0,0 0 0,0 0 0,0 0 1,1 0-1,-1 0 0,0 0 0,0 1 0,0-1 0,0 0 0,1 0 0,-1 0 0,0 1 1,0-1-1,0 1 0,1-1 0,-1 0 0,0 1 0,1-1 0,-1 1 0,-1 0 0,0 2-7,0-1 0,0 0 1,-1 1-1,1-1 0,1 1 0,-1-1 0,0 1 0,1 0 0,-1 0 0,1 0 0,0 0 0,0 0 1,0 0-1,1 0 0,-1 0 0,0 5 0,0 6-34,0-1-1,2 19 1,0-23 19,0 0 1,1-1-1,0 1 1,0 0-1,5 10 1,-6-15 12,1 0 0,0 1 0,0-1 0,1 0 0,-1 0 1,1-1-1,0 1 0,0 0 0,0-1 0,0 0 0,0 0 0,5 3 1,-5-4 5,1-1 0,-1 1 1,0-1-1,1 0 1,0 0-1,-1-1 0,1 1 1,-1-1-1,1 1 1,0-1-1,0 0 0,-1 0 1,1-1-1,-1 1 1,1-1-1,0 0 0,-1 0 1,5-2-1,0 0 7,0-1 0,0 0 0,0 0 1,-1-1-1,1 1 0,9-10 0,-7 4 10,0 1 1,-1-1-1,-1 0 1,0-1-1,0 0 1,-1 0-1,0-1 1,-1 0-1,8-21 1,-13 31-7,-1-1 0,1 1 0,0 0 0,0 0 0,0-1 0,0 1 0,1 0 0,-1 0 0,1 0 0,-1 0 0,1 0 0,-1 0 0,1 1 0,0-1 0,3-2 0,4-1 21,0 1-68,-8 4 37,0 0 0,0 1 0,0-1 0,-1 1-1,1-1 1,0 1 0,0-1 0,-1 1 0,1 0 0,0-1 0,-1 1 0,1 0 0,0-1 0,-1 1-1,1 1 1,6 9-19,-2 0-1,1 1 0,-2-1 1,1 1-1,-1 0 0,-1 0 1,2 17-1,5 11-39,-7-26 57,0-2-27,0 1 0,1-1 0,1 0 0,10 21 0,-14-31 31,0 0-1,1-1 1,-1 1 0,0 0-1,1 0 1,-1-1-1,1 1 1,0 0-1,-1-1 1,1 0-1,0 1 1,0-1-1,0 0 1,0 0-1,0 0 1,0 0-1,0 0 1,0-1-1,0 1 1,1-1-1,-1 1 1,0-1-1,0 0 1,1 0-1,-1 0 1,0 0-1,0 0 1,1 0-1,-1-1 1,0 1-1,0-1 1,0 1-1,0-1 1,3-1-1,18-9 95,0-2 0,-1 0-1,0-2 1,34-30 0,-18 10 50,-25 22-40,0 0 1,20-13 0,3 9 80,-35 17-187,-1 0 0,0 0 1,1 0-1,-1 1 0,0-1 1,1 0-1,-1 0 0,0 0 1,1 0-1,-1 0 1,0 1-1,1-1 0,-1 0 1,0 0-1,0 1 0,1-1 1,-1 0-1,0 0 0,0 1 1,0-1-1,1 0 0,-1 1 1,0-1-1,0 0 0,0 1 1,0-1-1,0 0 1,1 1-1,-1-1 0,0 0 1,0 1-1,0-1 0,0 0 1,0 1-1,0-1 0,0 1 1,0-1-1,0 0 0,-1 1 1,1-1-1,0 0 0,0 1 1,0-1-1,0 1 0,-4 21-31,4-20 22,-7 29-44,3-19 16,2 1-1,-1 0 0,0 16 1,3-29 39,0 0 1,0 1 0,0-1 0,0 0-1,0 1 1,0-1 0,0 0 0,0 1 0,0-1-1,0 0 1,1 0 0,-1 1 0,0-1-1,0 0 1,0 0 0,0 1 0,0-1-1,0 0 1,1 0 0,-1 1 0,0-1 0,0 0-1,0 0 1,1 1 0,-1-1 0,0 0-1,0 0 1,1 0 0,-1 0 0,0 1-1,0-1 1,1 0 0,-1 0 0,0 0-1,0 0 1,1 0 0,-1 0 0,0 0 0,1 0-1,14-5 69,12-15 20,6-10 7,18-16 122,-46 42-179,0 0 0,1 0-1,0 1 1,-1 0 0,1 0 0,1 0 0,8-2 0,-14 4-37,-1 1 0,1 0-1,0 0 1,0-1 0,0 1 0,-1 0 0,1 0 0,0 0-1,0 0 1,0 0 0,0 0 0,-1 1 0,1-1-1,0 0 1,0 0 0,0 0 0,-1 1 0,1-1 0,0 0-1,0 1 1,-1-1 0,1 1 0,0-1 0,-1 1-1,2 0 1,-1 0-2,-1 1 1,1-1-1,0 1 0,-1-1 0,1 0 0,-1 1 0,1-1 0,-1 1 0,0-1 1,0 1-1,1 0 0,-1 2 0,-1 7-9,0 0 1,-1 1 0,-4 12-1,3-11 13,0 2-11,1-11 12,1 0 0,0 0 0,0 1 0,0-1 0,1 0 0,-1 7 0,1-10-4,1-1 0,-1 1 0,0-1 0,0 1 0,0-1 0,0 1 0,0-1-1,1 1 1,-1-1 0,0 0 0,0 1 0,1-1 0,-1 1 0,0-1 0,0 0 0,1 1-1,-1-1 1,1 0 0,-1 1 0,0-1 0,1 0 0,-1 0 0,1 1 0,-1-1 0,1 0-1,0 0 5,1 1-1,-1-1 0,1 0 0,-1 0 0,1-1 1,-1 1-1,1 0 0,-1 0 0,1-1 0,-1 1 1,1-1-1,1 0 0,26-12 95,34-22 0,-43 23-46,0 1 0,1 0-1,0 2 1,32-10 0,-52 18-49,0 1-1,1-1 0,-1 1 0,1-1 1,-1 1-1,1 0 0,-1 0 0,0 0 1,1 0-1,-1-1 0,1 2 0,-1-1 1,1 0-1,-1 0 0,1 0 0,-1 1 1,0-1-1,1 1 0,-1-1 0,0 1 1,1 0-1,-1-1 0,0 1 0,0 0 1,1 0-1,-1 0 0,0 0 0,0 0 1,0 0-1,0 0 0,0 0 0,-1 0 1,1 1-1,0-1 0,0 0 0,-1 0 1,1 1-1,-1-1 0,1 1 0,-1-1 1,1 2-1,7 26-12,-4-14-7,0 0 0,10 21 0,-12-33 13,-1 0 0,1 0 0,0 1 0,0-1 0,0 0 1,1-1-1,-1 1 0,0 0 0,1-1 0,0 1 0,0-1 1,0 0-1,0 0 0,0 0 0,6 3 0,-5-4 11,0 0 0,-1-1 0,1 1 0,0-1-1,0 0 1,0 0 0,-1 0 0,1 0 0,0-1 0,0 1 0,0-1-1,-1 0 1,1 0 0,0-1 0,-1 1 0,1-1 0,-1 0-1,4-2 1,8-6 78,0-1-1,21-19 0,-17 14-42,-9 7 56,-1-1 0,0 0 0,12-16 0,-21 26-100,0 0 1,0 0-1,0 0 0,0 0 1,0 0-1,0 0 0,0-1 1,0 1-1,0 0 1,1 0-1,-1 0 0,0 0 1,0 0-1,0 0 0,0 0 1,0 0-1,0 0 0,0 0 1,1 0-1,-1 0 1,0 0-1,0 0 0,0 0 1,0 0-1,0 0 0,0 0 1,0 0-1,1 0 0,-1 0 1,0 0-1,0 0 1,0 0-1,0 0 0,0 0 1,0 0-1,0 0 0,1 0 1,-1 0-1,0 0 0,0 1 1,0-1-1,0 0 1,0 0-1,0 0 0,0 0 1,0 0-1,0 0 0,0 0 1,5 10 1,3 15-20,-7-21 12,3 18-47,-3-18 47,-1 0 1,1 0-1,-1-1 1,1 1-1,0 0 1,0-1-1,1 1 1,-1 0-1,1-1 0,0 1 1,0-1-1,0 0 1,4 5-1,-5-8 6,1 1-1,-1 0 1,1-1-1,0 1 1,-1-1-1,1 0 1,0 0-1,-1 0 1,1 1-1,0-2 1,-1 1-1,1 0 1,0 0-1,-1 0 1,1-1-1,0 1 1,-1-1-1,1 1 1,1-2-1,30-15 38,-1-4 98,54-44-1,-57 45-9,-29 20-123,1-1 1,0 1 0,-1-1 0,1 1 0,-1 0-1,1-1 1,0 1 0,-1 0 0,1-1 0,-1 1-1,1 0 1,0 0 0,0 0 0,-1-1 0,1 1-1,0 0 1,-1 0 0,1 0 0,0 0-1,-1 0 1,1 0 0,0 0 0,0 1 0,-1-1-1,1 0 1,0 0 0,-1 1 0,1-1 0,0 0-1,-1 1 1,1-1 0,-1 0 0,1 1 0,0-1-1,-1 1 1,1-1 0,-1 1 0,1 0 0,0 4 7,0-1 0,0 1 0,0-1 0,-1 1 1,1 0-1,-2 9 0,1-9 0,-1-1-1,1 1 0,1 0 1,-1-1-1,1 1 0,1 5 1,-2-10-8,0 0 0,0 0 0,1 1 1,-1-1-1,0 0 0,0 0 0,1 0 1,-1 0-1,0 0 0,0 0 0,1 1 0,-1-1 1,0 0-1,1 0 0,-1 0 0,0 0 0,0 0 1,1 0-1,-1 0 0,0 0 0,1 0 0,-1 0 1,0 0-1,0 0 0,1 0 0,-1-1 0,0 1 1,0 0-1,1 0 0,-1 0 0,0 0 0,0 0 1,1-1-1,-1 1 0,0 0 0,0 0 0,1 0 1,-1-1-1,0 1 0,0 0 0,0 0 0,1-1 1,11-11 35,-11 11-30,103-104 300,-102 103-301,-1 0 0,1 1 0,0-1-1,-1 1 1,1-1 0,0 1 0,0 0 0,0 0 0,0 0-1,0 0 1,0 0 0,0 1 0,0-1 0,5 0 0,-6 1-6,0 0 0,0 0 0,0 1 0,0-1 1,0 0-1,0 1 0,0-1 0,0 0 1,0 1-1,0 0 0,-1-1 0,1 1 0,0-1 1,0 1-1,0 0 0,-1 0 0,1-1 0,0 1 1,-1 0-1,1 0 0,-1 0 0,1 0 1,-1 0-1,1 0 0,-1 0 0,1 0 0,-1 0 1,0 0-1,0 0 0,0 0 0,1 2 1,16 97-84,-15-92 78,-2-5-3,0-1 0,1 1 0,-1 0 0,1 0 0,0-1 1,0 1-1,0-1 0,2 5 0,-2-6 6,0 0 0,0 0 0,0-1 0,0 1 1,0 0-1,0-1 0,0 1 0,1-1 0,-1 1 0,0-1 0,0 1 1,0-1-1,1 0 0,-1 1 0,0-1 0,0 0 0,0 0 1,1 0-1,-1 0 0,0 0 0,0 0 0,1-1 0,1 1 1,14-2 15,0-1 0,0 0 0,0-2 1,-1 0-1,1 0 0,-1-2 0,0 0 1,-1 0-1,0-2 0,26-18 1,-33 19-1,-2-1 1,1 1 0,-1-1-1,0-1 1,-1 1 0,0-1 0,7-17-1,-12 26-14,0 1 3,1-1-1,-1 0 0,0 0 1,1 1-1,-1-1 1,0 0-1,0 0 0,0 0 1,0 1-1,1-1 1,-1 0-1,0 0 0,-1 0 1,1 0-1,0 1 1,0-2-1,0 1-1,-1 1 0,1 0 0,0 0 0,0-1 0,0 1 0,-1 0 0,1-1 0,0 1-1,-1 0 1,1 0 0,0-1 0,0 1 0,-1 0 0,1 0 0,-1 0 0,1 0 0,0 0 0,-1-1 0,1 1 0,0 0 0,-1 0 0,1 0 0,0 0-1,-1 0 1,-1 0 1,1 0 0,-1 0-1,0 1 1,1-1 0,-1 1 0,1-1-1,-1 1 1,1-1 0,-1 1-1,1 0 1,-1-1 0,1 1-1,-3 2 1,-3 4-14,1 0 0,-1 0 0,1 1 0,0 0 0,1 0 0,0 0 0,0 1 0,1 0 1,-7 17-1,10-23 4,0 1 0,0-1 1,0 0-1,1 0 0,-1 0 1,1 0-1,0 1 1,0-1-1,0 0 0,0 0 1,1 1-1,-1-1 1,1 0-1,0 0 0,0 0 1,0 0-1,0 0 0,1 0 1,-1 0-1,1 0 1,0-1-1,-1 1 0,1 0 1,0-1-1,1 0 0,-1 1 1,0-1-1,1 0 1,-1 0-1,1 0 0,0 0 1,-1-1-1,6 3 1,0-1 1,-1-1 1,1 0 0,0 0 0,0 0-1,0-1 1,0 0 0,1-1 0,-1 0 0,0 0-1,16-3 1,8-2-4,42-14 0,-61 15 7,210-58-1,-212 59 18,-21 7 16,-10 5-1,-4 6-37,1 0 0,0 1-1,2 2 1,-38 36 0,58-53 5,0 0-1,0 0 0,0 0 1,0 0-1,0 0 0,0 0 1,0 0-1,1 0 1,-1 0-1,0 1 0,0-1 1,1 0-1,-1 0 1,1 1-1,-1-1 0,1 0 1,0 1-1,0-1 0,-1 0 1,1 1-1,0-1 1,0 1-1,0-1 0,0 0 1,1 1-1,-1-1 0,0 0 1,0 1-1,1-1 1,-1 0-1,1 1 0,-1-1 1,1 0-1,0 0 1,-1 1-1,1-1 0,0 0 1,0 0-1,0 0 0,0 0 1,1 1-1,1 0-2,0 0 0,0 0-1,0 0 1,1 0 0,-1-1 0,1 1-1,-1-1 1,1 0 0,-1 0-1,1 0 1,0 0 0,0-1 0,-1 1-1,6-1 1,-1 0 9,1-1 0,-1 0 0,1-1 0,-1 0 0,0 0 0,1-1 0,-1 0 0,0 0 0,-1 0 0,1-1 0,-1-1 0,14-9 0,-12 5 6,0 1-1,0-1 1,-1-1 0,0 1 0,-1-1 0,0-1-1,-1 1 1,6-14 0,2-9 23,-2-2-1,-1 0 1,-2 0 0,-2 0-1,4-40 1,-7 39 34,-1 0 0,-2-1 0,-8-69 0,7 100-60,-2-18 9,-2 19-22,-3 11-16,4 0 7,0 1 0,1-1 1,-1 1-1,1 0 0,1-1 0,-1 1 1,0 13-1,0 53-79,2-54 71,1 63-103,1-28-138,-2 1-1,-10 62 1,0-84-399,5-23-2515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5:4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11048,'0'0'8310,"10"3"-7741,75 19 1154,-73-19-1376,4 1 762,1 0 0,1-1 0,27 1 0,-45-4-1012,0 1 1,0 0-1,-1-1 1,1 1-1,0 0 1,-1-1-1,1 1 1,0 0-1,-1-1 1,1 1-1,-1-1 1,1 1 0,-1-1-1,1 1 1,-1-1-1,1 1 1,-1-1-1,0 1 1,-58 4 1278,34-4-1004,15-1-147,0 0 1,0-1 0,-13-3-1,-20 0 903,38 3-1056,6 0 155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11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13056,'0'0'480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11.7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 8136,'0'0'2752,"78"-46"-2440,-23 40 8,17 0-32,11 0 0,12 2-136,4 8 8,9-2-136,1-2-8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13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0 5624,'0'0'4374,"-2"17"-3966,-32 258 1399,11-17 88,19-198-1238,-6-7 1092,12-54-1631,0 0-1,0 1 1,0-1 0,-1 0-1,1 0 1,0-1-1,-1 1 1,1 0 0,2-3-1,24-25 302,-11 11-190,0 0 0,2 1 0,0 1 0,1 0-1,37-21 1,-42 29-99,-7 3-58,0 1 0,1 0 0,-1 0 0,1 1 1,0 0-1,9-1 0,-15 4-60,-1 0 1,1-1 0,-1 2-1,1-1 1,-1 0-1,0 0 1,1 1-1,-1-1 1,1 1-1,-1 0 1,0 0-1,0 0 1,1 0 0,-1 0-1,0 0 1,0 1-1,0-1 1,0 1-1,0-1 1,-1 1-1,1 0 1,0 0-1,-1 0 1,1 0 0,-1 0-1,0 0 1,0 0-1,1 3 1,1-1-3,-2 1 0,1-1 1,0 1-1,-1 0 0,0 0 1,0-1-1,0 1 0,-1 0 1,0 0-1,0 0 0,0 0 1,0 0-1,-1 0 0,0 0 0,0 0 1,0-1-1,-1 1 0,1 0 1,-1-1-1,0 1 0,-1-1 1,1 1-1,-1-1 0,-4 6 1,1-2 24,0-1 1,-1 0 0,0 0 0,0 0-1,0-1 1,-1 0 0,0-1-1,0 1 1,0-1 0,-1-1 0,-14 6-1,11-6 13,0 0 79,-1 0 1,-22 4-1,31-7-69,0-1 1,0 0-1,0 0 1,0 0-1,0 0 1,0 0-1,0-1 0,0 0 1,0 0-1,0 0 1,0 0-1,1-1 1,-7-2-1,10 3-49,0 1 0,-1 0-1,1 0 1,0 0 0,0 0 0,0 0-1,-1-1 1,1 1 0,0 0-1,0 0 1,0 0 0,-1 0 0,1-1-1,0 1 1,0 0 0,0 0-1,0-1 1,0 1 0,0 0 0,-1 0-1,1-1 1,0 1 0,0 0 0,0 0-1,0-1 1,0 1 0,0 0-1,0 0 1,0-1 0,0 1 0,0 0-1,0 0 1,0-1 0,0 1-1,1 0 1,-1 0 0,0-1 0,0 1-1,0 0 1,0 0 0,0-1-1,0 1 1,1 0 0,-1 0 0,0 0-1,0-1 1,0 1 0,1 0-1,-1 0 1,0 0 0,0 0 0,0-1-1,1 1 1,-1 0 0,19-10 128,-13 7-98,50-25 162,90-29-1,4-2-49,-82 29-81,-32 16-14,0-3 1,43-27-1,-49 30 171,-42 50-146,4-17-62,2 0-1,0 0 1,1 1 0,1 0-1,-3 39 1,6-48 9,1 6 28,0-17-53,0 0 0,0 1-1,1-1 1,-1 0 0,0 0 0,1 1 0,-1-1 0,0 0-1,1 0 1,-1 0 0,1 1 0,-1-1 0,0 0 0,1 0-1,-1 0 1,1 0 0,-1 0 0,0 0 0,1 0 0,-1 0-1,1 0 1,-1 0 0,0 0 0,1 0 0,-1 0 0,1 0-1,-1-1 1,0 1 0,1 0 0,-1 0 0,1 0 0,-1-1-1,0 1 1,1 0 0,-1 0 0,0-1 0,0 1 0,1 0-1,-1-1 1,18-10 90,-1-2-1,0 1 0,17-18 1,14-12 173,-47 41-244,1 0 0,-1 0 0,1 0-1,0 0 1,-1 0 0,1 0 0,-1 1-1,1-1 1,0 1 0,0-1 0,3 0 0,-4 1-17,-1 0 1,1 0-1,-1 0 1,1 1-1,-1-1 1,1 0 0,-1 0-1,1 0 1,-1 1-1,1-1 1,-1 0-1,1 1 1,-1-1 0,1 0-1,-1 1 1,0-1-1,1 0 1,-1 1-1,1-1 1,-1 1 0,0-1-1,0 1 1,1-1-1,-1 1 1,0-1-1,0 1 1,1-1 0,-1 1-1,0-1 1,0 1-1,0-1 1,0 1-1,0-1 1,0 1 0,0 0-1,0-1 1,0 1-1,0 0 1,-1 24 3,-1-1 1,-1 0-1,-1 1 0,-1-1 1,-1-1-1,-1 1 0,-1-1 1,-1 0-1,-1-1 0,-21 34 1,-2-2-2,20-32-14,-1-1 1,0 0-1,-2-1 0,0 0 0,-26 24 0,37-41 9,1 1 0,0-1 0,-1 0 0,0 0 0,0-1 0,-8 4 0,12-6 0,0 1 0,0-1 1,0 0-1,0 1 0,0-1 1,0 0-1,0 0 0,0 0 1,0 0-1,0 0 1,0 0-1,0 0 0,0 0 1,0 0-1,0-1 0,0 1 1,0 0-1,0-1 0,0 1 1,0-1-1,0 1 0,0-1 1,0 1-1,1-1 0,-1 1 1,0-1-1,0 0 0,1 0 1,-1 1-1,0-1 0,1 0 1,-1 0-1,1 0 0,-1 0 1,1 0-1,-1 1 0,1-1 1,0 0-1,-1 0 1,1 0-1,0 0 0,0 0 1,0-2-1,-2-4 19,1-1-1,0 1 1,1-1 0,-1 1-1,2 0 1,-1-1 0,3-13-1,-2 16-3,1 1 0,0-1 1,0 1-1,0-1 0,0 1 0,1 0 0,-1 0 0,1 0 0,0 0 0,0 0 0,1 1 0,-1-1 0,6-3 1,-2 1 9,1 1 0,0 0 1,1 0-1,-1 1 1,1 0-1,0 0 1,0 1-1,0 0 1,0 1-1,0 0 0,17-2 1,-1 3-2,1 1 1,-1 1-1,31 6 0,79 4-339,-84-10-3308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15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25 14064,'0'0'904,"-67"-16"-432,37 10-8,12 4-192,10 2-9,4 0-302,10 0-1,12 2-112,14 10 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20.9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1 574 4216,'0'0'6933,"11"-12"-6321,-2 3-503,22-23 658,36-50 0,-33 34-68,31-49 359,-44 60-742,115-180 1745,-133 214-1973,-1-1 0,1 1 0,0 0 0,0 0 0,0 0 0,0 0-1,0 0 1,1 1 0,0-1 0,-1 1 0,1 0 0,0 0 0,5-1 0,-8 3-71,0 0 0,0 0 0,0 0 0,0 0 0,0 0 0,0 0 1,0 0-1,0 1 0,0-1 0,0 0 0,0 1 0,0-1 0,0 1 0,0-1 1,-1 1-1,1 0 0,0-1 0,0 1 0,0 1 0,16 16 134,-11-9-117,-1 1 0,0 0 0,-1 0 0,0 1 0,0-1 0,3 18 0,0-1 25,0 0 15,-1 0 0,-1 0-1,2 38 1,-6-50-29,-2 0 0,1 0 1,-2 0-1,0 0 0,0 0 0,-2 0 0,-9 27 0,12-39-29,0 0 0,-1 0 0,1 0 0,-1 0 0,0 0 0,0-1 0,0 1-1,0 0 1,0-1 0,0 0 0,-1 1 0,1-1 0,-1 0 0,0 0 0,1-1-1,-1 1 1,0 0 0,0-1 0,0 0 0,0 1 0,0-1 0,-1-1 0,1 1 0,0 0-1,0-1 1,-1 0 0,1 1 0,0-1 0,-1-1 0,1 1 0,0 0 0,-1-1-1,1 0 1,0 1 0,0-1 0,0-1 0,0 1 0,0 0 0,0-1 0,0 1-1,0-1 1,0 0 0,1 0 0,-4-3 0,-15-16 145,16 15-57,-1 1 0,0-1 0,0 1-1,-10-6 1,16 11-96,0 0 0,0 0-1,-1-1 1,1 1 0,0 0 0,0 0-1,0 0 1,-1 0 0,1 0 0,0 0-1,0-1 1,0 1 0,0 0 0,-1 0-1,1 0 1,0 0 0,0-1 0,0 1-1,0 0 1,0 0 0,-1 0 0,1-1-1,0 1 1,0 0 0,0 0 0,0-1 0,0 1-1,0 0 1,0 0 0,0-1 0,0 1-1,0 0 1,0 0 0,0 0 0,0-1-1,0 1 1,0-1 0,1 1-1,-1 0 0,0 0 0,1 0 1,-1 0-1,0 0 0,1 0 0,-1 0 1,1 0-1,-1-1 0,0 1 0,1 1 0,-1-1 1,0 0-1,1 0 0,-1 0 0,0 0 0,1 0 1,-1 0-1,0 0 0,1 0 0,-1 0 1,0 1-1,1-1 0,-1 0 0,0 0 0,1 0 1,-1 1-1,0-1 0,7 4 7,0-2 1,0 1-1,0-1 1,1 0-1,-1 0 0,0-1 1,9 1-1,5 1 19,-9-1-26,0-1 1,-1 0-1,1-1 1,0-1-1,-1 1 1,1-2-1,0 0 0,-1 0 1,0-1-1,1 0 1,-1-1-1,0 0 1,-1-1-1,18-11 0,-14 8 42,-1-1-1,0-1 0,-1 0 1,0-1-1,-1-1 0,0 1 0,0-2 1,-2 1-1,1-1 0,9-19 1,-6 11 72,-8 13-46,0 0 1,-1-1 0,4-8 0,-11 29-102,1 1 1,0 0-1,0-1 0,2 1 1,-1 0-1,2 0 1,-1 0-1,2 0 1,0-1-1,0 1 1,2 0-1,6 17 1,-9-26 15,1-1 0,1 1 0,-1-1 0,0 1 1,1-1-1,0 0 0,0 0 0,0 0 1,0 0-1,0 0 0,1-1 0,-1 1 0,1-1 1,0 0-1,-1 0 0,1-1 0,0 1 0,0-1 1,0 0-1,7 2 0,1-1 13,0-1 0,-1 0-1,1-1 1,0 0 0,0-1-1,12-2 1,15-5 20,-1-1 1,0-2-1,0-2 1,56-27-1,-35 16 8,-41 18 4,0-1-1,31-18 1,-48 25-25,0-1 1,0 1 0,-1-1-1,1 1 1,0-1-1,-1 1 1,1-1-1,0 1 1,-1-1-1,1 0 1,0 1-1,-1-1 1,1 0-1,-1 1 1,0-1-1,1 0 1,-1 0-1,1 0 1,-1 1-1,0-1 1,0 0-1,1 0 1,-1 0 0,0 0-1,0 0 1,0 1-1,0-2 1,-1 0 3,1 1 0,-1 0 1,0 0-1,1-1 0,-1 1 1,0 0-1,0 0 1,0 0-1,0 0 0,0 0 1,0 0-1,0 0 0,0 0 1,-1 1-1,1-1 1,0 0-1,-3 0 0,0-1 1,0 1-1,0 0 0,0 0 0,0 1 1,0-1-1,-1 1 0,1 0 1,0 0-1,0 0 0,0 1 1,-1-1-1,1 1 0,0 0 0,-7 3 1,-8 3-1,-30 15 0,41-18-26,0 1 1,1 1-1,-1-1 0,1 1 1,0 0-1,1 0 1,-1 1-1,-10 15 0,15-19 2,0 1 1,0 0-1,0-1 0,0 1 0,1 0 0,-1 0 0,1 0 0,0 0 0,-1 7 0,2-8 2,0-1 0,0 1 0,0-1 0,0 1 0,1-1 0,-1 1 0,1-1 1,0 0-1,0 1 0,-1-1 0,2 0 0,-1 1 0,0-1 0,0 0 0,1 0 0,-1 0 0,3 2 0,-3-2 5,0-1 0,1 0 0,-1 1 0,1-1 0,-1 0 0,1 0 0,-1 0 0,1 0 0,0 0 0,-1 0 0,1 0 0,0-1 0,0 1 0,0-1 0,0 1 0,-1-1 0,1 0 0,0 1 0,0-1 0,3 0 0,-1-1 4,-1 0 1,1 0-1,-1 0 1,1 0-1,-1-1 1,0 1-1,0-1 1,0 0-1,0 0 0,4-3 1,5-6 31,0 0 1,-1-1 0,17-25-1,-25 34-24,14-21 203,32-32-1,-49 56-211,1 0 0,-1 0 0,0 0-1,0 0 1,0 0 0,0 0 0,0 0 0,0 0 0,0 0 0,0 0 0,0 0-1,0 0 1,1 0 0,-1 0 0,0 0 0,0 0 0,0 0 0,0 0 0,0 0-1,0 0 1,0 0 0,0 0 0,0 0 0,0 0 0,1 0 0,-1 0 0,0 0-1,0 0 1,0 0 0,0 1 0,0-1 0,0 0 0,0 0 0,0 0 0,0 0-1,0 0 1,0 0 0,0 0 0,0 0 0,0 0 0,0 0 0,0 0 0,0 0-1,0 1 1,0-1 0,0 0 0,0 0 0,0 0 0,0 0 0,0 0 0,0 0-1,0 0 1,0 0 0,0 0 0,0 1 0,0-1 0,0 0 0,0 0 0,0 0-1,0 0 1,0 0 0,0 0 0,0 0 0,0 0 0,0 0 0,0 0 0,0 0-1,0 0 1,0 1 0,-2 13-6,-5 18-2,-6 22-24,-50 191-143,45-187 156,-2-2-1,-34 66 1,48-111 36,0 0-1,0-1 1,-1 0-1,0 0 1,-1 0-1,-11 11 1,18-20-11,0 0 1,0 0-1,0-1 1,0 1-1,0 0 1,0-1-1,0 1 1,0-1-1,0 1 1,0-1-1,0 0 1,0 1-1,-1-1 1,1 0-1,0 0 1,0 0-1,0 0 1,0 0-1,0 0 1,-1 0-1,1 0 1,0 0-1,0-1 1,0 1-1,0 0 0,0-1 1,0 1-1,0-1 1,0 1-1,0-1 1,0 0-1,0 1 1,0-1-1,0 0 1,0 0-1,0 1 1,0-1-1,0-1 1,-1-1 15,0 1 1,0-1 0,0 0 0,0 0-1,1 0 1,-1 0 0,1 0-1,0 0 1,0 0 0,0 0 0,0-1-1,0-3 1,1-2 6,1 0 1,0 1-1,0-1 1,1 0-1,0 1 1,0-1-1,1 1 1,0 0-1,1-1 1,0 2-1,0-1 1,8-11-1,2 0 1,0 1 0,2 0 1,25-24-1,85-64 30,-9 8 12,70-60-91,-161 137 11,-16 12-1,-7 5 9,1 1 0,0 0 0,0-1 0,0 1-1,0 1 1,6-4 0,-10 6-1,1 0 1,-1 0-1,1-1 0,0 1 0,-1 0 1,1 0-1,0 0 0,-1 0 0,1 0 0,0 0 1,-1 0-1,1 0 0,-1 0 0,1 0 1,0 0-1,-1 1 0,1-1 0,0 0 1,-1 0-1,1 1 0,0-1 0,0 1-2,0 0 0,0 0-1,0 1 1,0-1 0,-1 0 0,1 0-1,0 0 1,-1 0 0,1 1 0,-1-1-1,1 0 1,-1 1 0,0-1 0,1 2-1,0 8-26,-1-1-1,0 0 0,0 0 1,-1 1-1,0-1 1,-1 0-1,-3 12 0,1-3-24,4-18 52,-1 1 0,1-1 0,0 0 0,0 1 0,-1-1-1,1 0 1,0 1 0,0-1 0,1 0 0,-1 0 0,0 1 0,0-1-1,1 0 1,0 2 0,-1-3 4,0 0 0,0 1 0,1-1 0,-1 0 0,0 0 0,0 1-1,1-1 1,-1 0 0,0 0 0,1 0 0,-1 1 0,1-1 0,-1 0 0,0 0 0,1 0 0,-1 0 0,0 0-1,1 0 1,-1 0 0,1 0 0,-1 0 0,0 0 0,1 0 0,-1 0 0,0 0 0,1 0 0,-1 0-1,1 0 1,-1-1 0,4 0 11,0-1 0,-1 0 0,1-1 0,-1 1-1,1 0 1,5-6 0,3-4 26,1 0 1,0 2-1,1 0 1,26-15-1,-38 24-35,-1 0 0,1 1 0,0-1-1,0 1 1,-1-1 0,1 1 0,0 0 0,0 0 0,0 0 0,0 0 0,0 0 0,-1 0-1,1 0 1,0 1 0,0-1 0,0 0 0,-1 1 0,3 1 0,0-1 0,-1 2 0,1-1-1,-1 0 1,0 1 0,0-1 0,0 1 0,6 6 0,-1 2 2,0 0-1,-1 1 0,12 22 1,14 20 2,-25-43-62,0 1 0,-1-1-1,-1 1 1,7 17 0,-11-14-291,-3-9-2982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21.1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13168,'0'0'1944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22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183 542 6728,'0'0'5674,"-10"1"-5248,-4 1-225,0 0 0,0 2 1,-27 8-1,34-9-80,0 0 0,0 0 0,0 1 1,0 0-1,0 0 0,1 1 0,0-1 1,0 1-1,0 1 0,-8 9 0,13-13-73,-1 0-1,1 0 1,0 0-1,0 0 1,0 0-1,1 0 1,-1 1-1,0-1 1,1 0-1,0 0 1,-1 1-1,1-1 1,0 0-1,0 1 1,0-1-1,1 0 1,-1 1 0,0-1-1,1 0 1,-1 0-1,1 1 1,0-1-1,0 0 1,0 0-1,0 0 1,0 0-1,1 0 1,-1 0-1,0 0 1,4 2-1,-4-2 5,1-1 0,-1 1 0,1-1 0,0 1 0,0-1 0,0 1-1,0-1 1,0 0 0,0 0 0,0 0 0,0 0 0,0-1 0,0 1 0,0-1-1,1 1 1,-1-1 0,0 0 0,0 1 0,1-1 0,-1 0 0,0-1 0,0 1-1,1 0 1,-1-1 0,0 1 0,0-1 0,1 1 0,-1-1 0,0 0 0,4-3-1,-3 2 23,1-1-1,-1 0 0,1 0 0,-1 0 1,0 0-1,0-1 0,0 1 0,-1-1 1,1 0-1,-1 0 0,0 0 0,0 0 1,0 0-1,-1 0 0,0-1 0,1 1 0,-1-1 1,-1 1-1,1 0 0,-1-1 0,0 1 1,0-1-1,0 0 0,0 1 0,-1 0 1,0-1-1,-2-6 0,2 6 49,0 0 1,1 1-1,-1-1 1,1 0-1,0 0 0,0 1 1,0-1-1,2-5 0,8 8-113,0 0 0,-1-1 0,1 0 0,-1 0 0,0-1 0,0 0 0,0 0 0,0-1 0,-1 0 0,16-13 0,-8 3 23,0-1 1,0 0-1,-2-1 0,0 0 0,22-39 1,-9 7 79,24-60 1,-22 31 40,14-28 443,-53 135-366,4-5-196,-278 1005 253,282-1022-287,-5 27-8,-3-1 1,0 1 0,-28 56-1,38-89 13,0 0-1,-1 0 1,1 0-1,0 0 0,-1-1 1,1 1-1,-1 0 1,1 0-1,-1-1 0,1 1 1,-1 0-1,0-1 1,1 1-1,-1 0 1,0-1-1,0 1 0,1-1 1,-2 1-1,1-14 165,10-32 52,0 17-103,1 1 0,1 0-1,2 1 1,0 0 0,23-31 0,-28 46-58,0 1-1,0 0 0,1 1 1,1 0-1,-1 0 0,2 1 0,-1 0 1,1 1-1,0 0 0,0 1 1,1 0-1,0 1 0,0 1 1,20-6-1,-20 7-52,1 1-1,0 0 1,0 0 0,0 2 0,0 0-1,0 0 1,0 1 0,-1 1 0,1 0 0,0 0-1,-1 2 1,1-1 0,19 10 0,-1 2-3255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24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0 157 7328,'0'0'8470,"6"12"-8115,105 225 1205,-101-212-1266,1-1 1,1-1 0,1 0-1,2 0 1,0-2 0,30 34-1,-33-41 13,15 12 765,-27-26-1056,1 0 0,0-1 0,0 1 0,0 0 1,0 0-1,0 0 0,0 0 0,-1-1 0,1 1 0,0 0 0,0-1 0,0 1 0,0-1 1,-1 1-1,1-1 0,0 1 0,-1-1 0,1 0 0,1-1 0,14-14 111,-15 15-116,37-44 288,64-99 0,-51 68-150,-2 2 10,-11 17 17,48-55-1,-16 28 211,-70 83-382,1 1 1,-1 0 0,1 0 0,-1 0 0,0-1 0,1 1-1,-1 0 1,1-1 0,-1 1 0,0 0 0,0-1 0,1 1-1,-1 0 1,0-1 0,0 1 0,1 0 0,-1-1 0,0 1 0,0-1-1,0 1 1,0-1 0,1 1 0,-1 0 0,0-1 0,0 1-1,0-1 1,0 1 0,0-1 0,0 1 0,0-1 0,0 1-1,0-1 1,-1 1 0,1 0 0,0-1 0,0 1 0,0-1-1,0 1 1,-1 0 0,1-1 0,0 1 0,0-1 0,-1 1-1,1 0 1,0-1 0,-1 1 0,1 0 0,0 0 0,-1-1-1,1 1 1,-1 0 0,1 0 0,0-1 0,-1 1 0,1 0-1,-1 0 1,1 0 0,0 0 0,-1 0 0,1 0 0,-1-1-1,1 1 1,-1 0 0,0 1 0,-35-3 61,-168 23-16,152-14-48,-79 18 9,95-16-44,-1-2 0,0-1 0,-45 1 1,80-8 18,11-1-35,16 0-67,30 9-1930,-51-6 899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25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62 118 5520,'0'0'9657,"-10"-9"-9290,-31-28-11,40 36-310,1 0 1,-1 1-1,0-1 1,0 0 0,0 1-1,1-1 1,-1 0-1,0 0 1,1 0 0,-1 0-1,1 0 1,-1 0 0,1 0-1,-1 0 1,1-2-1,6-1 521,1 1-393,-2-2-83,1 0 0,1 0 0,-1 1 0,1 0 0,0 0 0,-1 0 0,2 1 0,-1 0 0,0 1 0,1-1 0,-1 1 0,1 1 0,-1-1 0,1 2 0,0-1 0,8 1 0,-15 0-82,0 0 0,0-1 0,-1 1 0,1 0 0,0 0 0,0 0 0,0 1 0,-1-1 0,1 0 0,0 0 1,0 0-1,0 1 0,-1-1 0,1 0 0,0 1 0,-1-1 0,1 0 0,0 1 0,-1-1 0,1 1 0,0-1 0,-1 1 0,1 0 0,-1-1 1,1 1-1,-1-1 0,1 1 0,-1 0 0,1 0 0,-1 1 0,1-1 4,-1 1 0,0 0-1,0 0 1,0 0 0,-1 0 0,1 0 0,0 0-1,-1 0 1,1 0 0,-1 0 0,0 0 0,-1 2-1,-3 7 43,-2 0 0,-13 19-1,19-29-48,-13 17 53,8-12 25,1 0 0,0 1-1,0 0 1,1 0 0,0 0 0,0 0 0,-3 10-1,7-14-49,-1-1 0,1 0 0,0 0 0,1 0 0,-1 0 0,0 0 0,1 0 0,-1 1 0,1-1 0,0 0 0,-1 0 0,1-1 0,0 1 0,0 0 0,0 0 0,1 0-1,-1 0 1,0-1 0,1 1 0,-1-1 0,3 2 0,-2 0 12,1-1-1,-1 0 0,1 0 1,0 0-1,-1 0 1,1 0-1,0 0 1,0-1-1,1 0 0,-1 0 1,0 0-1,5 1 1,87-1 676,-20-2-3778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26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55 196 7024,'0'0'5297,"-2"15"-4898,-4 37-79,4-14 310,-3-1 1,-1 0-1,-17 60 0,13-67 1312,27-59-1470,-1-1-1,20-56 0,-9 21-157,6-13 66,-18 39 0,2 1 0,41-66 0,-56 100-315,1 0 1,0 0-1,0 0 0,0 0 0,1 1 0,3-4 0,-6 7-56,-1 0 0,1-1 0,0 1 1,-1 0-1,1-1 0,0 1 0,0 0 0,-1 0 0,1-1 0,0 1 0,0 0 1,-1 0-1,1 0 0,0 0 0,0 0 0,-1 0 0,1 0 0,0 0 0,0 1 1,-1-1-1,1 0 0,0 0 0,0 1 0,-1-1 0,1 0 0,0 1 0,-1-1 1,1 0-1,-1 1 0,1-1 0,0 1 0,-1 0 0,1-1 0,-1 1 1,1-1-1,-1 1 0,0 0 0,1-1 0,-1 1 0,1 0 0,-1-1 0,0 1 1,1 1-1,8 18 26,0 0 0,-2 1 0,0 0 1,7 39-1,5 91 125,-18-145-149,2 27 87,-2 36 0,-1-58-38,-1 0 1,-1 1-1,0-1 0,-1 0 0,0 0 1,-8 19-1,3 1 149,7-29-204,1-1 0,-1 1-1,1-1 1,0 1 0,0-1-1,0 1 1,0-1-1,0 1 1,0-1 0,0 1-1,0-1 1,1 1-1,-1-1 1,0 1 0,1-1-1,0 2 1,7-5-3018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0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1091 8936,'0'0'15065,"11"-8"-14811,4-5-57,0 0-1,-1 0 0,23-30 1,-28 31-79,13-17 244,-1-1 1,17-33-1,75-130 1067,-1 1 80,-82 133-1022,-2 9 284,-3-2 1,-2-1-1,16-56 0,-25 38-768,-14 43-3,0 25 0,0 0 0,-1-1 0,1 1 0,0 0 0,1-1 0,-1 1 0,1 0 0,-1 0 0,3-7 0,0-1 0,-1 3 0,-2 8 0,0 0 0,0 0 0,0 0 0,0-1 0,1 1 0,-1 0 0,0 0 0,0 0 0,0 0 0,0 0 0,0 0 0,0 0 0,0 0 0,0 0 0,0 0 0,0 0 0,0 0 0,0 0 0,1 0 0,-1 0 0,0 0 0,0 0 0,0 0 0,0 0 0,0 0 0,0 0 0,0 0 0,0 0 0,0 0 0,1 0 0,-1 0 0,0 0 0,0 0 0,0 0 0,0 0 0,0 0 0,0 0 0,0 0 0,0 0 0,0 0 0,0 0 0,0 0 0,1 0 0,-1 0 0,0 0 0,0 0 0,0 0 0,0 0 0,0 0 0,0 1 0,0-1 0,0 0 0,0 0 0,0 0 0,0 0 0,0 0 0,0 0 0,0 0 0,0 0 0,0 0 0,0 1 0,9 9 0,4 7 0,68 179 0,-48-111 0,168 368 0,-179-404 0,-13-29 0,0-1 0,0 1 0,2-2 0,14 20 0,8 2 0,-27-32 0,0 0 0,-1 1 0,0-1 0,0 1 0,-1 0 0,6 19 0,-7-22 0,1 4 0,-42-16 0,20 3 0,16 3 0,1-1 0,-1 1 0,1 0 0,-1-1 0,1 1 0,-1 0 0,0 0 0,1 0 0,-1 0 0,1 0 0,-1 0 0,0 1 0,1-1 0,-1 0 0,1 1 0,-1-1 0,-2 2 0,4-2 0,0 0 0,0 0 0,0 1 0,0-1 0,0 0 0,0 0 0,0 0 0,0 0 0,0 0 0,-1 0 0,1 0 0,0 0 0,0 0 0,0 0 0,0 0 0,0 0 0,0 0 0,0 0 0,0 0 0,-1 0 0,1 0 0,0 0 0,0 0 0,0 0 0,0 0 0,0 0 0,0 0 0,0-1 0,0 1 0,0 0 0,0 0 0,-1 0 0,1 0 0,0 0 0,0 0 0,0 0 0,0 0 0,0 0 0,0 0 0,0 0 0,0 0 0,0-1 0,0 1 0,0 0 0,0 0 0,0 0 0,0 0 0,0 0 0,0 0 0,0 0 0,0-1 0,0 2 0,0 1 0,29-2 0,32 3 0,-36-2 0,-1 0 0,35-3 0,-57 2 0,0-1 0,0 2 0,0-1 0,0 0 0,0 0 0,-1 1 0,1-1 0,0 1 0,3 0 0,-2 0 0,-23 10 0,-94 29 961,43-19-3897,56-17 976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27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10248,'0'0'4406,"12"-6"-4134,40-17 8,-50 22-250,0 0 0,0 1 0,0-1 0,1 1-1,-1-1 1,0 1 0,0 0 0,0 0 0,1 0 0,-1 0-1,0 0 1,0 0 0,0 1 0,0-1 0,1 1 0,-1 0 0,0-1-1,0 1 1,0 0 0,0 0 0,0 0 0,-1 1 0,1-1-1,0 0 1,0 1 0,-1-1 0,1 1 0,-1 0 0,1-1 0,-1 1-1,2 2 1,-1 0 40,0 1-1,0-1 0,0 1 1,-1-1-1,1 1 1,-1 0-1,0-1 1,0 1-1,-1 0 0,0 0 1,0 7-1,-1-4 20,0-1 0,-1 1-1,0-1 1,-1 0 0,1 1 0,-1-1-1,-1 0 1,-7 11 0,0 3 151,9-18-172,1 0 0,-1 0 1,1 0-1,0 0 0,0 0 0,0 0 1,0 1-1,1-1 0,-1 0 1,1 1-1,0-1 0,0 0 0,1 6 1,-1-7-27,1 0 1,0 0 0,-1 0-1,1-1 1,0 1 0,0-1-1,0 1 1,0 0 0,0-1-1,1 0 1,-1 1 0,0-1-1,1 0 1,-1 1 0,1-1-1,-1 0 1,1 0 0,-1 0-1,1 0 1,0-1 0,-1 1-1,1 0 1,0-1 0,0 1-1,2-1 1,8 3 65,0-2 0,0 1 0,1-2 0,-1 1 0,16-3 0,63-12 291,-30 4-87,24 4 371,-1 0-3201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5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652 302 3616,'0'0'7818,"-12"-4"-7478,-82-37 702,85 38-840,0 1 1,0 0-1,0 0 1,-16 0 0,4 1 166,11 0-230,0 1-1,0 0 1,0 1-1,0 0 1,0 1-1,0 0 1,1 0-1,-1 1 1,0 0-1,1 1 1,0 0 0,-15 9-1,-4 5 140,1 2 0,-37 34 0,38-28-100,0 2 0,2 1 1,-21 32-1,42-57-166,-9 15 68,1 0 0,1 1 0,1 0 0,1 1 0,0 0 0,2 0 0,-8 45 0,13-59-55,0 1 0,1 0 0,0 0 0,0-1 0,1 1 0,0 0 0,1 0 0,-1-1 0,2 1-1,-1-1 1,1 1 0,0-1 0,0 0 0,1 0 0,0 0 0,0-1 0,0 0 0,1 1 0,0-1 0,1-1 0,-1 1 0,1-1 0,9 7-1,-6-6-2,0 1-1,0-2 0,1 1 0,0-1 0,0-1 0,0 0 0,0 0 0,1-1 0,-1 0 1,1-1-1,0 0 0,0 0 0,0-2 0,0 1 0,0-1 0,15-2 0,-5-3 27,0-1 0,-1 0 1,1-1-1,32-18 0,77-49 284,-113 64-275,95-71 331,-110 80-361,1 0 0,-1 0 0,0 0 0,0 0 0,0-1 0,0 1 0,-1-1 0,1 1 0,0-1 0,-1 0 0,1 1 0,-1-1 0,1 0 0,-1 0 1,0 0-1,0 0 0,0 0 0,0-1 0,0 1 0,0 0 0,-1 0 0,1-1 0,0-2 0,-2 5-18,1-1-1,0 1 1,0 0-1,-1 0 1,1 0 0,0 0-1,0 0 1,-1 0-1,1 0 1,0 0 0,0 0-1,-1 0 1,1 0-1,0 1 1,0-1 0,0 0-1,-1 0 1,1 0-1,0 0 1,0 0-1,-1 0 1,1 0 0,0 1-1,0-1 1,0 0-1,0 0 1,-1 0 0,1 0-1,0 1 1,0-1-1,0 0 1,0 0 0,0 0-1,-1 1 1,1-1-1,0 0 1,0 0 0,0 1-1,-10 11 63,9-12-58,-17 20 61,12-14-51,-1 1 0,1 1 0,0-1 0,0 1 0,-5 10 0,10-16-21,0 1 0,0-1-1,1 0 1,-1 1 0,0-1-1,1 1 1,-1-1 0,1 1-1,0-1 1,0 1 0,0-1-1,0 1 1,0-1 0,1 1 0,-1-1-1,1 1 1,0-1 0,-1 1-1,1-1 1,0 0 0,1 1-1,-1-1 1,0 0 0,3 4-1,2 0-4,-1 0-1,1 0 0,0 0 1,0-1-1,1 0 0,0 0 1,0-1-1,0 0 0,0 0 1,1-1-1,-1 1 0,1-2 0,0 1 1,0-1-1,0 0 0,0-1 1,0 0-1,15 0 0,-15-1 9,0 0 0,0 0 0,-1-1 0,1 0-1,0-1 1,-1 0 0,1 0 0,-1-1 0,0 1-1,1-2 1,-1 1 0,-1-1 0,1 0-1,-1 0 1,1-1 0,-1 0 0,0 0 0,-1 0-1,1-1 1,4-7 0,-9 11 2,1 0 0,-1 0 1,0-1-1,1 1 0,-1-1 0,0 1 0,-1-1 1,1 1-1,0-1 0,-1 0 0,0 1 0,1-1 1,-1 0-1,0 0 0,0 1 0,-1-1 1,1 0-1,-1 1 0,1-1 0,-1 1 0,0-1 1,0 0-1,0 1 0,0 0 0,0-1 0,0 1 1,-1 0-1,1-1 0,-1 1 0,0 0 0,0 0 1,0 0-1,-2-2 0,-5-3 33,0-1-1,0 2 1,0-1 0,-1 1-1,0 0 1,-16-6 0,18 10-14,-1-1 1,1 1-1,-1 0 1,0 1 0,0 0-1,1 0 1,-1 1-1,0 0 1,0 1 0,0-1-1,0 2 1,1-1-1,-1 2 1,1-1 0,-1 1-1,1 0 1,0 1-1,-9 5 1,16-9-25,-1 1 0,1-1 0,0 1 0,1-1 0,-1 1 0,0 0 0,0 0 0,0-1 0,0 1 0,0 0 0,1 0 0,-1 0 0,0 0 0,1 0 0,-1 0 0,1 0 0,-1 0 0,1 0 0,-1 0 0,1 2 0,0-2-3,0-1 0,0 0 0,0 1 0,0-1 0,0 0 1,0 0-1,0 1 0,0-1 0,0 0 0,1 0 0,-1 1 0,0-1 1,0 0-1,0 0 0,0 0 0,1 1 0,-1-1 0,0 0 1,0 0-1,0 0 0,1 0 0,-1 1 0,0-1 0,0 0 0,1 0 1,-1 0-1,0 0 0,0 0 0,1 0 0,-1 0 0,0 0 1,18-3-39,111-57-39,11-5 49,-91 47 29,-26 8-10,1 0-1,-1 2 1,2 1-1,-1 1 1,1 2-1,37-4 1,-60 8 14,0 1 1,0-1-1,0 0 1,0 1-1,0-1 0,0 1 1,0 0-1,0 0 1,0 0-1,0 0 0,0 0 1,0 0-1,-1 0 1,1 0-1,-1 1 0,1-1 1,-1 1-1,1-1 1,-1 1-1,0 0 0,1-1 1,-1 1-1,0 0 1,0 0-1,-1 0 0,1 0 1,0 0-1,-1 0 0,1 0 1,-1 0-1,1 0 1,-1 4-1,1 5 26,0 1 1,0-1-1,-2 0 1,-2 21-1,-1-6 21,-1-1 0,-1 0-1,-2-1 1,0 1 0,-17 32-1,18-40-8,6-14-10,0 0 0,0 0 0,0 0 0,0 0 0,0 0 0,-1-1 0,0 1 0,-2 3 0,18-29 238,31-30-80,3 1-1,58-48 0,-100 94-163,25-18 68,-30 23-87,1 0-1,-1 0 1,1 0-1,-1 0 1,1 1-1,-1-1 1,1 0-1,0 1 1,0-1-1,-1 1 1,1 0-1,0 0 1,0-1 0,-1 1-1,1 0 1,0 1-1,3-1 1,-5 1-6,1-1 1,0 0-1,-1 1 1,1-1-1,0 1 1,-1 0 0,1-1-1,-1 1 1,1-1-1,-1 1 1,1 0-1,-1 0 1,1-1-1,-1 1 1,1 0 0,-1 0-1,0-1 1,0 1-1,1 0 1,-1 0-1,0 0 1,0-1 0,0 1-1,0 0 1,0 0-1,0 0 1,0 0-1,0-1 1,0 1 0,0 0-1,-1 0 1,1 1-1,-11 33 0,6-24 4,1 6-4,-1 1-1,-1-1 0,-9 22 0,82-107 127,-49 51-95,1 1 1,1 1-1,1 1 1,-1 1-1,36-16 1,-56 29-32,1 0 1,-1 0-1,0 0 1,1-1-1,-1 1 1,0 0-1,1 0 1,-1 0 0,0 0-1,1 0 1,-1 0-1,1-1 1,-1 1-1,0 0 1,1 0-1,-1 0 1,1 0-1,-1 0 1,0 1 0,1-1-1,-1 0 1,0 0-1,1 0 1,-1 0-1,1 0 1,-1 0-1,0 1 1,1-1-1,-1 0 1,0 0 0,0 1-1,1-1 1,-1 0-1,0 0 1,1 1-1,-1-1 1,0 0-1,0 1 1,0-1 0,1 0-1,-1 1 1,0-1-1,0 0 1,0 1-1,0-1 1,0 0-1,1 1 1,-1-1-1,0 1 1,0 0 0,0 24-33,-1-19 29,0 10-9,-2-1 0,-5 23-1,4-26-5,1 0 1,1 0-1,0 0 0,0 25 0,2-34 11,0 0 1,0 0-1,1 0 1,-1 0 0,1 0-1,0 0 1,0 0-1,0 0 1,0 0-1,0-1 1,1 1 0,1 2-1,-2-4 5,0 0 0,0 0 1,0 0-1,0 0 0,0-1 0,0 1 0,1-1 0,-1 1 0,0-1 0,0 1 1,1-1-1,-1 0 0,0 1 0,1-1 0,-1 0 0,0 0 0,1 0 1,-1 0-1,0 0 0,1 0 0,-1 0 0,0-1 0,1 1 0,-1 0 0,0-1 1,1 1-1,-1-1 0,0 0 0,0 1 0,2-2 0,14-7 15,0 0 0,-1-1-1,0-1 1,-1-1 0,0 0-1,0-1 1,12-16 0,7-10 48,38-61 0,-57 77-23,-1-2 0,-1 1 1,18-51-1,15-81 145,-45 154-181,7-39 73,-2-1 0,-1 0 1,-1-47-1,-2 45 11,-2 40-77,-1 0 1,1 0-1,-1 0 1,1 0-1,-1 0 1,-2-4-1,3 6-6,0 1 0,-1-1 0,1 1 1,-1 0-1,0-1 0,0 1 0,1 0 0,-1-1 0,0 1 0,0 0 0,0 0 0,0 0 0,0 0 0,-1 0 0,1 0 0,0 0 0,0 0 0,-2-1 0,2 3-6,0 0-1,-1 0 0,1-1 1,0 1-1,0 0 0,0 0 1,0 0-1,0 0 0,0 0 1,1 0-1,-3 3 0,2-2-2,-7 10-22,0 0 1,1 0-1,0 1 1,1 0-1,-7 24 1,-16 76-121,15-53 69,-5 11-28,-29 142-317,38-153 300,-4 29-18,13-80 114,1 1-1,0-1 1,0 1 0,1 0-1,1-1 1,-1 1-1,5 9 1,-6-17 23,1-1-1,-1 0 1,1 1-1,-1-1 1,1 0 0,0 1-1,0-1 1,0 0 0,0 0-1,0 0 1,0 0 0,0 0-1,0 0 1,0 0-1,1 0 1,-1 0 0,0 0-1,1-1 1,-1 1 0,0 0-1,1-1 1,1 1 0,1 0 5,-1-1 0,1 1 0,-1-1 0,1 0 1,0 0-1,-1-1 0,1 1 0,0-1 0,3-1 1,2 0 13,0-1 0,-1 0 0,1-1 1,-1 0-1,0 0 0,14-11 1,-11 4 18,0 0 0,0-2 0,-1 1 0,0-1 1,-1-1-1,11-22 0,-9 17 23,-8 12 9,0 0 0,-1-1 1,0 1-1,0-1 1,0 1-1,-1-1 0,0 0 1,-1 0-1,0-13 1,0 20-60,0 1 0,1-1 1,-1 1-1,0-1 0,0 0 1,0 1-1,1-1 1,-1 1-1,0-1 0,1 1 1,-1-1-1,1 1 0,-1-1 1,1 1-1,-1-1 1,1 1-1,-1-1 0,1 1 1,-1 0-1,1-1 0,-1 1 1,1 0-1,-1 0 1,1-1-1,0 1 0,-1 0 1,1 0-1,0 0 0,-1 0 1,1 0-1,-1 0 1,1 0-1,0 0 0,0 0 1,26 2-42,-26-2 40,96 6-100,-89-6 80,0 1 0,0-1 0,0-1 1,0 1-1,0-1 0,0-1 1,0 0-1,0 0 0,0 0 0,0-1 1,-1 0-1,1-1 0,11-7 1,39-29 26,-58 40-12,0 0 0,0-1 1,0 1-1,1 0 0,-1-1 0,0 1 0,0 0 1,1-1-1,-1 1 0,0 0 0,1-1 0,-1 1 1,0 0-1,1 0 0,-1-1 0,1 1 1,-1 0-1,0 0 0,1 0 0,-1 0 0,1 0 1,-1-1-1,1 1 0,-1 0 0,0 0 0,1 0 1,-1 0-1,1 0 0,-1 0 0,1 0 1,-1 1-1,0-1 0,1 0 0,-1 0 0,1 0 1,-1 0-1,0 0 0,1 1 0,-1-1 0,1 0 1,-1 0-1,0 1 0,1-1 0,-1 0 1,0 1-1,1-1 0,-1 0 0,0 1 0,0-1 1,1 0-1,-1 1 0,0-1 0,0 0 0,0 1 1,0-1-1,1 1 0,-1-1 0,0 1 1,0-1-1,0 0 0,0 1 0,0-1 0,0 2 1,0 35-29,0-27 5,0 5-11,1 46-58,0-56 75,-1 0 1,1 0-1,0 1 0,1-1 1,-1 0-1,1 0 0,0 0 1,4 8-1,-5-13 15,0 1 1,-1 0-1,1 0 1,0 0-1,0-1 1,0 1-1,-1 0 1,1-1-1,0 1 1,0-1-1,0 1 1,0-1-1,0 1 1,0-1-1,0 0 1,0 1-1,1-1 0,-1 0 1,0 0-1,0 0 1,0 0-1,0 0 1,0 0-1,0 0 1,0 0-1,0-1 1,0 1-1,0 0 1,1-1-1,-1 1 1,0 0-1,1-1 1,5-3 34,0 0 1,0 0 0,9-7 0,-2 1-14,23-14 87,-28 17-63,1 1 0,-1-1 0,1 2 0,0-1 0,0 2 0,1-1 0,-1 1 0,21-4 0,-30 8-42,0-1 0,1 1 0,-1 0 0,0 0 0,0 1 0,0-1 0,0 0 0,0 0 0,0 0-1,0 1 1,0-1 0,0 0 0,0 1 0,0-1 0,0 1 0,0-1 0,0 1 0,0 0 0,0-1 0,0 1 0,-1 0 0,2 1 0,0 0-3,-1 1 1,0-1-1,0 0 1,0 0-1,0 1 1,0-1 0,0 1-1,-1-1 1,1 5-1,0 3-13,0 1 1,-1 0-1,-3 16 1,2-18 6,0-1 2,1-1 0,-2 0 0,1 0 0,-6 13 0,8-20 6,-1 0 1,0 0-1,0 0 0,1 0 0,-1-1 1,0 1-1,0 0 0,1 0 0,-1 0 0,0 0 1,0 0-1,1 0 0,-1 0 0,0 0 1,0 0-1,1 0 0,-1 0 0,0 0 0,0 0 1,1 0-1,-1 0 0,0 0 0,0 0 1,1 1-1,-1-1 0,0 0 0,0 0 0,1 0 1,-1 0-1,0 0 0,0 1 0,0-1 1,1 0-1,-1 0 0,0 0 0,0 1 0,0-1 1,0 0-1,1 0 0,-1 1 0,0-1 1,0 0-1,0 0 0,0 1 0,0-1 0,0 0 1,0 0-1,0 1 0,0-1 0,0 0 1,0 0-1,0 1 0,0-1 0,12-16 55,0 1-1,1 0 0,0 1 1,1 0-1,1 1 0,16-11 1,30-4 280,-61 28-335,1 0 0,-1 0 0,0 0 0,1 0 0,-1 0 0,1 0 0,-1 0 0,0 0 0,1 0 0,-1 1 0,0-1 0,1 0 1,-1 0-1,0 0 0,1 1 0,-1-1 0,0 0 0,0 1 0,1-1 0,-1 0 0,0 0 0,0 1 0,1-1 0,-1 0 0,0 1 0,0-1 0,0 1 0,0-1 0,1 0 0,-1 1 0,0-1 0,0 1 0,7 19 16,-5-13-11,31 79 9,-32-83-19,0-1-1,0 1 1,1-1 0,-1 0-1,1 0 1,0 0 0,-1 1-1,1-1 1,0-1-1,0 1 1,1 0 0,-1 0-1,0-1 1,0 1 0,1-1-1,-1 0 1,1 0-1,-1 0 1,1 0 0,-1 0-1,1-1 1,0 1 0,-1-1-1,1 1 1,0-1-1,0 0 1,-1 0 0,1 0-1,0-1 1,-1 1 0,6-2-1,4-1 10,-1-1 0,0 0 0,0-1 1,0 0-1,0-1 0,-1 0 0,0-1 0,-1 0 0,1-1 0,-1 1 0,-1-2 0,1 1 0,10-15 1,0-5 27,12-17 34,-29 42-54,0 0-1,-1 0 1,1 0-1,-1-1 0,0 1 1,0-1-1,0 1 1,-1-1-1,1 1 1,-1-1-1,0-6 1,0 9-7,0 0 1,0 0 0,0 1 0,-1-1 0,1 0 0,0 0-1,-1 0 1,1 1 0,0-1 0,-1 0 0,1 0 0,-1 1 0,1-1-1,-1 0 1,0 1 0,1-1 0,-1 0 0,0 1 0,1-1-1,-1 1 1,0-1 0,0 1 0,1 0 0,-1-1 0,0 1-1,0 0 1,0-1 0,0 1 0,1 0 0,-1 0 0,0 0 0,0 0-1,0 0 1,0 0 0,0 0 0,0 0 0,1 0 0,-1 0-1,0 1 1,0-1 0,0 0 0,-1 1 0,-3 0 4,0 1 1,0 0-1,1 0 1,-1 0-1,-7 5 0,8-5-12,1 0 0,0 1 0,0-1 0,0 1 0,0 0 0,1 0-1,-1 0 1,1 0 0,0 0 0,0 1 0,0-1 0,0 1-1,1-1 1,-1 1 0,1 0 0,0-1 0,0 1 0,0 0-1,0 0 1,1 0 0,0 0 0,0 0 0,0 0 0,0 0-1,0 0 1,1 0 0,0-1 0,0 1 0,0 0 0,0 0-1,3 6 1,3 2-21,0 0 1,0-1-1,18 21 0,-22-28 14,1-1 0,-1 0 0,1 1 0,0-1 0,1-1 0,-1 1 0,0-1-1,1 1 1,-1-1 0,1-1 0,0 1 0,0-1 0,-1 1 0,8-1 0,14 3-10,0-2 0,35-2 0,-53-1-39,0 1 1,0-1-1,0-1 0,0 1 0,0-1 0,0-1 0,-1 1 0,1-1 0,-1-1 0,0 1 0,0-1 0,7-5 1,-13 8-98,-1 0 0,1 1 0,-1-1 0,1 0 0,-1 0 1,1 1-1,-1-1 0,1 0 0,-1 0 0,1 0 1,-1 0-1,0 0 0,0 0 0,0 0 0,1 0 1,-1 0-1,0 0 0,0 0 0,0-1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 13168,'0'0'504,"-61"-12"-280,41 6 0,12 2 40,4 0 16,4 2-176,0 4 0,4 2-40,10 6 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363 448 5720,'0'0'5721,"-11"-1"-5430,-8-1-174,-32-1 618,43 2-398,-1 0 1,1 0-1,-14-5 1,-10-1 258,23 6-462,-40-4 644,45 5-695,1 1 0,-1-1 0,0 1 1,1-1-1,-1 1 0,1 1 0,-1-1 1,1 0-1,0 1 0,-1-1 1,-4 5-1,0-1 37,1 0 0,1 1 0,-1 0 0,1 0 0,0 0 0,0 1 0,1 0 0,0 0 0,-4 8 0,4-5-59,0 0 1,1 0-1,0 0 0,0 1 1,1-1-1,1 1 1,0-1-1,0 1 0,1 0 1,1 0-1,-1 0 1,2 0-1,0 0 0,0 0 1,1-1-1,0 1 0,1 0 1,0-1-1,0 1 1,1-1-1,9 15 0,-11-22-40,0 0 0,0 0 0,1 0 1,-1 0-1,1 0 0,0-1 0,-1 1 0,1-1 0,1 0 0,-1 0 0,0 0 0,0 0 0,1 0 0,-1-1 0,5 2 0,-3-2-1,1 0 0,0 0 1,0-1-1,-1 1 1,1-1-1,0 0 0,0-1 1,10-2-1,3-1 17,-1-2 0,-1 0 0,1-2 1,29-16-1,157-91 400,-193 108-153,-16 7 38,-19 7-111,16-3-186,1 0 0,-1 0 0,1 0-1,0 1 1,-12 11 0,16-14-9,0 1 0,0-1 0,1 1 0,-1 0 0,1 0 1,0 0-1,0 0 0,0 1 0,0-1 0,0 0 0,1 1 0,0-1 1,-1 1-1,1-1 0,-1 8 0,3-9-11,-1-1 0,1 0 0,-1 1 0,1-1 0,0 0 0,-1 1 0,1-1 0,0 0 0,0 0 0,0 0 0,0 0-1,0 0 1,0 0 0,0 0 0,0 0 0,1 0 0,-1-1 0,0 1 0,0 0 0,1-1 0,1 1 0,31 10 55,-27-9-42,1-1 0,0 0 0,-1-1-1,1 0 1,0 0 0,-1-1 0,1 0 0,0 0-1,-1-1 1,0 0 0,1 0 0,-1-1-1,0 1 1,0-2 0,0 1 0,0-1 0,7-6-1,-9 7-19,-2 1 32,0-1 1,0 1-1,0-1 1,0 0-1,0 1 1,0-1-1,-1 0 0,3-4 1,-5 6-21,0 0 0,1 0-1,-1-1 1,0 1 0,0 0 0,0 0 0,0 0 0,0 0 0,0-1 0,0 1-1,0 0 1,-1 0 0,1 0 0,0 0 0,-1 0 0,1-1 0,0 1 0,-1 0-1,0 0 1,1 0 0,-1 0 0,0 0 0,1 0 0,-1 1 0,0-1 0,0 0-1,0 0 1,0 0 0,0 1 0,0-1 0,0 0 0,-2 0 0,-3-4 13,0 1 1,-1 0 0,1 0-1,-1 0 1,0 1 0,0 0-1,-1 0 1,1 1 0,-1 0-1,1 0 1,-1 1 0,1 0-1,-1 0 1,0 1 0,-12 1-1,1-1 29,15 0-37,1-1 0,-1 1 0,1 1 0,-1-1 0,1 0 0,-1 1 0,1-1 0,-1 1 0,-6 3 0,10-4-15,0 0 0,0 0 0,0 0 1,0 0-1,0 0 0,0 0 0,0 1 1,-1-1-1,1 0 0,0 0 0,0 0 1,0 0-1,0 0 0,0 0 0,0 0 1,-1 0-1,1 0 0,0 0 0,0 0 1,0 0-1,0 0 0,-1 0 0,1 0 1,0 0-1,0 0 0,0 0 0,0 0 1,0 0-1,-1 0 0,1 0 0,0 0 1,0 0-1,0 0 0,0 0 0,0 0 1,-1-1-1,1 1 0,0 0 0,0 0 1,0 0-1,0 0 0,0 0 0,0 0 1,0 0-1,0-1 0,-1 1 0,1 0 1,0 0-1,0 0 0,0-1 0,0 1-1,0 0 0,0-1 0,0 1 0,1-1 0,-1 1 0,0 0 0,0-1 0,0 1 0,0-1 0,1 1 0,-1 0-1,0-1 1,0 1 0,1 0 0,-1-1 0,0 1 0,0 0 0,1 0 0,-1-1 0,0 1 0,1 0 0,-1 0 0,0-1 0,1 1 0,-1 0-1,1 0 1,0 0 0,36-14-22,1 2 0,1 1 0,0 2 0,55-5-1,-79 12 11,0-1-4,-1 1 0,1 1-1,0 0 1,-1 1 0,1 0 0,18 3 0,-31-2 13,0-1-1,0 1 1,1 0 0,-1 0 0,0 0-1,0 0 1,0 0 0,0 0 0,-1 1-1,1-1 1,0 1 0,0-1 0,-1 1-1,1-1 1,-1 1 0,1 0 0,-1 0-1,2 3 1,-2-1 3,0-1 0,0 1 0,0-1 0,0 1 0,-1-1 0,1 1 0,-1 0 0,0-1 0,0 1 0,-1 6 0,-2 6 13,-1-1 0,-1 0 0,0 0 0,-8 18 0,9-26-7,0 1 11,0 0 0,0 0 0,-8 9 0,-6 10 124,9-19-21,8-9-24,6-7 19,23-33 47,-22 30-133,0 1 1,1 0 0,0 1-1,0 0 1,1 0-1,0 0 1,1 1 0,0 0-1,14-9 1,-22 16-25,0 0-1,0 1 1,0-1 0,1 0-1,-1 1 1,0-1 0,0 1-1,1-1 1,-1 1-1,0 0 1,1-1 0,-1 1-1,0 0 1,1 0 0,-1 0-1,0 0 1,1 0 0,-1 0-1,0 0 1,1 1 0,-1-1-1,0 0 1,1 1 0,-1-1-1,0 1 1,0 0 0,0-1-1,1 1 1,-1 0 0,0 0-1,0-1 1,0 1 0,2 2-1,0 2-2,0 1-1,0 0 1,0-1 0,-1 1-1,0 0 1,2 8-1,-2-7 14,0-1 0,1 1-1,6 11 1,-8-15-12,1 0 1,-1 0 0,1 0 0,0-1-1,0 1 1,1-1 0,-1 1 0,0-1-1,1 0 1,-1 0 0,1 0 0,0 0-1,0-1 1,0 1 0,-1-1 0,2 1-1,-1-1 1,0 0 0,0 0 0,0-1-1,0 1 1,1-1 0,-1 1 0,0-1-1,0 0 1,1 0 0,-1 0 0,0-1-1,0 1 1,5-2 0,5-1 11,0-1 0,0 0 0,0-1 0,-1-1 0,1 0 0,-1 0 0,-1-1 0,19-14 0,6-10 58,38-38-1,-48 42-31,-1 3 34,-2-1-1,35-48 1,-46 55-29,-1-1-1,-1-1 1,0 1-1,-2-2 1,9-27-1,18-102 182,-32 130-170,-1 0-1,-1-1 0,0 1 1,-2-1-1,-3-29 1,3 49-46,1 0 0,0-1 0,0 1 0,-1 0 1,1-1-1,0 1 0,-1 0 0,1 0 0,-1 0 0,0-1 1,1 1-1,-1 0 0,0 0 0,0 0 0,0 0 0,0 0 0,0 0 1,0 0-1,0 1 0,0-1 0,0 0 0,-2-1 0,2 2-8,0 0 1,0 0-1,0 0 0,0 0 0,0 0 0,0 0 1,0 0-1,0 1 0,0-1 0,0 0 0,0 0 0,0 1 1,0-1-1,0 1 0,0-1 0,1 1 0,-1-1 0,0 1 1,0-1-1,0 1 0,1 0 0,-1-1 0,0 1 1,1 0-1,-1 0 0,1 0 0,-1-1 0,1 1 0,-1 1 1,-17 26-39,1 1 0,2 0 0,1 1 0,-16 51 0,19-44-64,3 1 1,1 0 0,-4 74-1,12-67-130,13 84-1,-12-121 215,0-1 0,0 1 0,1-1 0,0 0 0,5 8 0,-4-8 5,-1 1 1,1-1-1,4 17 0,-7-19 17,0 1 0,1 0 0,0-1 0,0 0 0,1 1 1,-1-1-1,1 0 0,5 7 0,-6-10 4,-1-1 0,0 1 1,1-1-1,-1 0 0,1 1 1,-1-1-1,1 0 0,0 0 1,0 0-1,-1 0 0,1 0 1,0 0-1,0-1 0,0 1 1,0-1-1,0 1 0,0-1 1,0 0-1,0 1 1,0-1-1,0 0 0,0-1 1,0 1-1,0 0 0,0 0 1,0-1-1,3 0 0,12-5 85,-10 4-79,0 0 0,-1 0-1,1 0 1,-1-1 0,1 0-1,-1-1 1,0 1 0,0-1 0,7-7-1,42-45-73,-19 19-4350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7:5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12456,'0'0'1810,"10"-3"-1683,30-3 15,0 1 0,51 0 1,43-3 381,64-15 915,-143 10-916,-46 10-418,1 0 0,0 1 1,0 0-1,0 0 0,1 1 1,-1 0-1,0 1 1,1 0-1,-1 1 0,12 2 1,15 10-167,-24-7-2354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1 842 8336,'0'0'2221,"11"-6"-1912,2-1-193,0-1-1,0 0 1,-1-1 0,0 0-1,14-15 1,-12 9 21,91-92 1244,-85 88-1110,-17 14-117,2 1 0,-1-1 1,0 1-1,1 0 1,0 1-1,0-1 0,8-4 1,-7 6 319,-5 2-395,-1-1 0,1 1 0,0 0 0,-1-1 0,1 1 0,0 0 0,-1 0 1,1-1-1,-1 1 0,1 0 0,0 0 0,-1 0 0,1 0 0,0 0 0,-1 0 0,1 0 0,0 0 0,0 0 0,-1 0 0,1 0 0,-1 1 0,1-1 0,0 0 0,-1 0 0,1 1 0,0-1 1,-1 0-1,1 1 0,-1-1 0,1 0 0,-1 1 0,1-1 0,-1 1 0,1-1 0,-1 1 0,1-1 0,-1 1 0,0 0 0,1-1 0,-1 1 0,0-1 0,0 1 0,1 0 0,-1 0 0,6 12 128,0-1-1,-1 1 0,-1 0 0,0 0 0,-1 1 0,0-1 1,-1 1-1,0 23 0,8 40 514,-9-77-694,-1 1-1,0 0 1,0 0-1,0 0 1,1 0-1,-1 0 0,1 0 1,-1-1-1,1 1 1,-1 0-1,1 0 1,-1 0-1,1-1 0,0 1 1,-1 0-1,1-1 1,0 1-1,-1-1 1,1 1-1,0-1 1,0 1-1,0-1 0,1 1 1,0 0 2,0-1 1,1 0 0,-1 0-1,0 0 1,0 0-1,0 0 1,0 0-1,0 0 1,0-1 0,4 0-1,5-3 25,0-1 0,0 0 0,12-7 0,-12 6 10,22-14 116,0-1 0,-1-2 0,29-27-1,-3 4 357,-47 36-365,0 2 292,-10 8-455,-1 0 0,1 1 1,-1-1-1,0 1 0,1-1 0,-1 1 1,0-1-1,1 1 0,-1-1 1,0 1-1,0-1 0,1 1 1,-1-1-1,0 1 0,0-1 1,0 1-1,0 0 0,0-1 0,0 1 1,0-1-1,0 1 0,0 0 1,0-1-1,0 1 0,0-1 1,-1 1-1,1 11 5,0 4-18,0 0-1,1 0 1,5 25 0,-6-40 5,1 1-1,-1 0 1,1 0 0,-1-1 0,1 1 0,0 0 0,0-1 0,0 1 0,-1-1 0,1 1 0,1-1 0,-1 1 0,0-1 0,0 0 0,1 0 0,-1 1 0,0-1 0,1 0-1,-1 0 1,1 0 0,-1-1 0,1 1 0,3 1 0,-2-1 0,1-1 1,-1 0-1,1 0 0,-1 0 0,1 0 1,-1 0-1,1-1 0,-1 1 0,1-1 0,-1 0 1,5-2-1,6-2 5,-1-2 0,-1 1 0,1-2 0,19-14 0,-10 2 22,0-1 1,-2-1-1,0-1 1,-1-1-1,16-26 1,-20 24 5,0 1 1,-2-2 0,-1 0-1,-1 0 1,-2-1 0,9-39 0,-9 24 43,-2 0 0,-2-1 1,-2-71-1,-3 103-50,1 7-2,-1-1 0,0 1 0,-1-1 0,1 1-1,-1-1 1,0 1 0,0 0 0,-1-1 0,1 1-1,-4-7 1,4 12-13,0 1-1,0-1 0,1 0 1,-1 1-1,0-1 0,0 0 1,1 1-1,-1-1 0,0 1 1,1-1-1,-1 1 0,0 0 1,1-1-1,-1 1 0,1 0 1,-1-1-1,1 1 0,0 0 1,-1-1-1,0 2 0,-16 24-22,16-24 17,-22 35-23,2 0 0,2 1 0,2 1 0,1 1 0,-18 71 0,26-77-20,2 0 0,2 1 1,1 0-1,1-1 0,2 1 1,2 0-1,9 53 0,-4-35 0,-5-37 30,0 0 0,1 0 0,0 0 0,10 26 0,-12-40 10,1-1 0,-1 1 0,0-1 0,0 1 1,1-1-1,-1 1 0,1-1 0,-1 0 0,1 0 1,0 0-1,-1 0 0,1 0 0,0 0 0,0 0 0,0 0 1,-1-1-1,1 1 0,0-1 0,0 1 0,0-1 1,0 0-1,0 0 0,0 0 0,0 0 0,2 0 1,1-1 5,-1 1 1,0 0-1,1-1 1,-1 0-1,0 0 1,0 0-1,0-1 1,0 1-1,0-1 1,8-4-1,-1-4 28,-1 0 0,0-1 1,-1 0-1,0 0 0,0-1 0,-1 0 0,-1-1 0,0 1 0,-1-1 0,9-26 1,-12 27 10,0-1 1,0 1 0,-2-1-1,1 0 1,-2 0 0,0 1-1,0-1 1,-1 0 0,-1 0-1,0 1 1,-6-22 0,4 25 61,3 8-103,1 1 0,0-1 1,-1 1-1,1-1 0,0 1 1,0-1-1,-1 1 0,1-1 1,0 0-1,0 1 0,0-1 1,0 1-1,0-1 0,0 1 1,0-1-1,0 0 0,0 1 1,0-1-1,0 1 0,0-1 1,0-1-1,2 2-8,-1-1 0,1 1 0,0-1 1,-1 1-1,1 0 0,-1 0 0,1 0 0,0-1 0,-1 2 0,1-1 0,0 0 0,1 0 1,17 3-29,33 7 0,11 1-45,93-1-224,-157-9 299,0-1-1,1 0 0,-1 0 1,0 1-1,1-1 0,-1 0 1,0 1-1,1-1 0,-1 0 1,0 1-1,0-1 1,1 0-1,-1 1 0,0-1 1,0 1-1,0-1 0,0 0 1,1 1-1,-1-1 0,0 1 1,0-1-1,0 1 0,0-1 1,0 1-1,0-1 1,0 0-1,0 1 0,0-1 1,-1 1-1,1-1 0,0 1 1,0-1-1,0 0 0,0 1 1,-1-1-1,1 1 1,0-1-1,0 0 0,-1 1 1,-10 25-27,9-19 23,-16 24 4,15-26 0,0-1 0,1 1 0,-1-1 0,1 1 0,0 0 0,0 0 0,0 0 0,1 0 0,-2 9 0,3-13 0,0-1 1,0 1-1,0-1 0,0 1 0,0-1 1,0 1-1,0-1 0,0 1 0,1-1 1,-1 0-1,0 1 0,0-1 0,0 1 1,1-1-1,-1 0 0,0 1 0,0-1 1,1 1-1,-1-1 0,0 0 0,1 1 1,-1-1-1,1 0 0,-1 0 0,0 1 1,1-1-1,-1 0 0,1 0 0,-1 0 0,1 0 1,-1 1-1,0-1 0,1 0 0,-1 0 1,1 0-1,-1 0 0,1 0 0,-1 0 1,1 0-1,-1 0 0,1 0 0,-1 0 1,1 0-1,-1-1 0,0 1 0,1 0 1,-1 0-1,1 0 0,-1-1 0,1 1 1,30-15 25,-22 10-14,171-94 176,-172 93-174,-2 2 10,1-1 0,0 1-1,12-5 1,-19 9-22,1 0 0,0 0 1,-1-1-1,1 1 0,0 0 0,-1 0 0,1 0 0,0 0 0,-1 0 1,1 0-1,0 0 0,-1 0 0,1 0 0,0 0 0,0 0 1,-1 0-1,1 1 0,-1-1 0,1 0 0,0 1 0,0-1-1,-1 1 0,1 0 0,-1 0 0,1-1 0,-1 1 0,0 0 0,1 0 0,-1-1 0,0 1 0,0 0 0,0 0 0,1 0 0,-1-1 0,0 1 0,0 0 0,0 0 0,0 0 0,-1 0 0,1-1 0,0 1 0,-1 1 0,-4 30 6,0-13-6,2 1-1,-1 27 1,4-46-1,0-1 0,0 0 0,0 1 0,1-1 0,-1 0 0,0 1 0,0-1 0,0 0 0,1 1 0,-1-1 0,0 0 0,0 1 0,1-1 0,-1 0 0,0 0 0,1 1 0,-1-1 0,0 0 0,0 0 0,1 0 0,-1 0 0,1 1 0,-1-1 0,0 0 0,1 0 0,-1 0 0,0 0 0,1 0 0,-1 0 0,0 0 0,1 0 0,-1 0 0,1 0 0,-1 0 0,0 0 0,1 0 0,-1 0 0,0-1 0,1 1 0,-1 0 0,0 0 0,1 0 0,-1 0 0,0-1 0,1 1 0,22-10 3,-19 8 0,19-9 15,-1-2 0,-1-1 1,33-26-1,54-57 94,-98 87-61,-1 0 0,-1-1 0,0 0 0,0 0 0,8-17 1,-16 28-47,0-1 0,0 1 0,0 0 0,0-1 0,0 1 0,1 0 0,-1 0 0,0-1 0,0 1 1,0 0-1,0-1 0,1 1 0,-1 0 0,0 0 0,0 0 0,1-1 0,-1 1 0,0 0 1,0 0-1,1 0 0,-1-1 0,0 1 0,0 0 0,1 0 0,-1 0 0,0 0 0,1 0 1,2-1 51,-3-29-171,0 29 115,0 1 0,0-1 0,0 1 0,0 0 0,0-1 0,0 1 0,1-1 0,-1 1 0,0-1 0,0 1 0,0 0 0,1-1 0,-1 1 0,0 0 0,1-1 0,-1 1 0,0 0 0,1-1 0,-1 1 0,0 0 0,1 0 0,-1-1 0,1 1-1,0 0 1,-1 0 1,1-1-1,-1 1 1,1 0 0,-1-1-1,1 1 1,-1 0-1,1-1 1,-1 1-1,1-1 1,-1 1-1,1 0 1,-1-1-1,0 1 1,1-1-1,-1 0 1,0 1-1,0-1 1,1 1-1,-1-1 1,0 1 0,0-1-1,0 0 1,1 1-1,-1-1 1,0 0-1,0-9 9,-1 6-5,1 1-1,0 0 1,0-1 0,0 1 0,1 0 0,-1 0-1,1-1 1,0 1 0,0 0 0,0 0 0,0 0-1,2-3 1,-1 1-5,-1 0 0,1-1 0,-1 1 0,0 0 0,0-1 0,0 1 0,-1-1 0,0-8 0,0-11 0,5-14 0,5-93 0,-4 97-4,-10 78-108,-16 82 0,17-113 98,-62 405-337,58-313 234,7-89 80,0 0 0,1 0 0,1 0-1,7 26 1,-9-40 35,1-1 0,-1 1 0,1 0 0,0 0 0,-1 0 1,1-1-1,-1 1 0,1 0 0,0-1 0,0 1 0,-1-1 0,1 1 0,0-1 0,0 1 0,0-1 0,0 1 0,0-1 0,-1 0 0,1 0 0,0 1 0,0-1 0,0 0 0,0 0 0,0 0 1,0 0-1,0 0 0,0 0 0,0 0 0,0 0 0,0 0 0,0-1 0,0 1 0,0 0 0,-1-1 0,1 1 0,1-1 0,35-16-2,-11-2 34,0-1-1,-1-2 0,-1 0 1,40-49-1,7-7 230,-64 71-210,3-3 65,-10 10-112,0 0-1,0 1 1,1-1-1,-1 0 1,0 0 0,1 0-1,-1 0 1,0 0-1,0 0 1,0 1-1,1-1 1,-1 0 0,0 0-1,0 0 1,0 1-1,1-1 1,-1 0 0,0 0-1,0 1 1,0-1-1,0 0 1,0 0 0,1 1-1,-1-1 1,0 0-1,0 0 1,0 1 0,0-1-1,0 0 1,0 1-1,0-1 1,0 0 0,0 0-1,0 1 1,0-1-1,0 0 1,0 1 0,-1-1-1,1 0 1,0 0-1,0 1 1,0-1 0,-7 67-45,5-57 24,0 0-1,1 0 0,0 0 1,1 0-1,0 1 0,1-1 1,0 0-1,0 0 0,3 11 1,-3-21 17,-1 1-1,0 0 1,1-1 0,-1 1-1,1-1 1,-1 1-1,0-1 1,1 1 0,-1-1-1,1 0 1,-1 1 0,1-1-1,0 0 1,-1 1 0,1-1-1,-1 0 1,1 1 0,0-1-1,-1 0 1,1 0 0,-1 0-1,1 0 1,0 0 0,-1 0-1,1 0 1,0 0 0,-1 0-1,1 0 1,1 0 0,22-5-23,-18 3 23,16-5-3,0-1 0,-1-1 1,0 0-1,0-2 1,25-17-1,91-74 124,-136 101-117,6-4 14,-5 4-4,0 0-1,-1-1 1,1 1-1,0 0 1,-1-1-1,1 1 1,-1-1-1,1 1 1,-1-1-1,0 1 1,1-1-1,-1 0 1,0 0-1,0 0 1,0 0-1,1-3 1,-36 33 145,32-27-155,-8 7-4,1 1 1,-1-1 0,-12 17 0,20-23-2,0 1 0,0-1 0,0 1 0,1 0 0,-1 0 1,1 0-1,0 0 0,0 0 0,0 0 0,0 0 1,0 0-1,1 1 0,-1-1 0,1 0 0,0 0 1,0 1-1,0-1 0,0 0 0,1 0 0,0 4 1,1-4 1,-1-1 1,1 0-1,-1 1 1,1-1-1,0 0 1,0 0-1,0 0 1,0-1-1,1 1 1,-1 0-1,0-1 1,1 0-1,-1 1 1,1-1-1,-1 0 1,1 0-1,0 0 1,-1-1-1,1 1 1,0-1-1,-1 1 1,1-1-1,4 0 1,-3 0 0,-1 0 1,1 0-1,0 0 1,-1 0-1,1-1 0,0 0 1,-1 0-1,5-1 1,-6 1 0,-1 1 0,0-1-1,1 0 1,-1 1 0,0-1 0,1 0 0,-1 0 0,0 0-1,0 0 1,0 0 0,0 0 0,0 0 0,0-1 0,0 1 0,0 0-1,-1 0 1,1-1 0,0 1 0,0-2 0,0-3 9,0-1 1,0 1-1,0 0 0,-1-1 1,0 1-1,-2-11 0,2 13-1,-1 0-1,1 1 1,-1-1-1,0 0 1,0 1-1,-1-1 1,1 1-1,-1 0 1,1-1-1,-1 1 1,0 0-1,-4-5 1,-10-8 45,11 11-30,0 0 0,0 1 0,0-1-1,0 1 1,0 0 0,-1 0 0,-7-3 0,12 7-21,1 0 0,-1 0 1,1 0-1,-1 0 0,0 0 0,1-1 1,-1 1-1,1 0 0,-1 0 0,1-1 1,-1 1-1,1 0 0,-1-1 0,1 1 1,-1 0-1,1-1 0,-1 1 0,1-1 1,-1 1-1,1-1 0,0 1 0,-1-1 1,1 1-1,0-1 0,0 1 0,-1-2 1,15-3 28,0 1-32,11-4-18,0 0 1,1 2-1,0 0 0,0 2 1,0 1-1,1 1 0,-1 1 1,43 5-1,-67-4 16,1 0 1,0 1-1,-1-1 0,1 1 1,-1-1-1,1 1 0,-1 0 1,1 0-1,-1 0 0,1 0 0,-1 1 1,0-1-1,0 1 0,0-1 1,1 1-1,-2 0 0,1 0 1,0 0-1,0 0 0,-1 0 0,1 0 1,-1 0-1,1 1 0,-1-1 1,0 0-1,0 1 0,0-1 1,0 1-1,0 0 0,-1-1 0,1 1 1,-1-1-1,0 1 0,0 0 1,0-1-1,0 1 0,0 0 1,0-1-1,-2 5 0,0 5-4,-1-1-1,-1 0 1,1 1-1,-2-1 1,0-1-1,0 1 1,-11 15-1,3-14 75,13-15-17,9-6-15,17-15 49,-19 16-57,0 2 0,0-1 0,1 1 0,0 0 0,15-9 0,-21 15-22,-1-1 0,0 1 0,1-1 0,-1 1 0,1 0 0,-1 0 0,1 0 1,-1 0-1,0 0 0,1 0 0,-1 0 0,1 0 0,-1 1 0,1-1 0,-1 1 0,0-1 0,1 1 0,-1-1 0,0 1 0,0 0 0,1-1 0,-1 1 0,0 0 0,0 0 0,0 0 0,0 0 0,0 0 0,0 0 0,0 0 1,1 2-1,3 5 7,0 0 1,0 1-1,5 13 1,-3-7-3,26 51-5,-33-65-7,1 0 0,-1 0 0,1 0 0,-1 0 0,1 0 0,0-1-1,-1 1 1,1 0 0,0 0 0,0-1 0,-1 1 0,1-1 0,0 1 0,0 0 0,0-1 0,0 0 0,0 1 0,0-1 0,0 0 0,0 1 0,0-1 0,0 0 0,0 0 0,0 0 0,0 0-1,0 0 1,0 0 0,0 0 0,0 0 0,0 0 0,0 0 0,0-1 0,0 1 0,0 0 0,2-2 0,2 0 4,1-1 1,-1 0 0,0 0-1,8-7 1,19-19 23,-2-1 1,-1-1-1,47-67 1,-45 57-1,-15 17-3,12-14 87,-27 37-107,-1 1 1,0 0 0,0 0-1,1-1 1,-1 1 0,0 0-1,0-1 1,1 1 0,-1 0-1,0 0 1,0 0 0,1-1-1,-1 1 1,0 0-1,1 0 1,-1 0 0,1 0-1,-1-1 1,0 1 0,1 0-1,-1 0 1,0 0 0,1 0-1,-1 0 1,1 0-1,-1 0 1,0 0 0,1 0-1,-1 0 1,0 1 0,1-1-1,-1 0 1,0 0 0,1 0-1,-1 0 1,0 0 0,1 1-1,-1-1 1,1 1-1,0-1 1,-1 1 0,1 0 0,-1 0-1,1 0 1,-1 0 0,0 0 0,1 0-1,-1 0 1,0 0 0,0 0 0,0 0-1,1 0 1,-1 2 0,-3 17 5,0-1 0,-1 0 0,0 0 0,-2 0 0,-14 33 0,10-28-16,-35 74-44,38-84 26,3-2-57,8-8 41,16-9 23,-9 1 13,204-77 3,-121 45-122,26-13-210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13560,'0'0'3087,"103"25"-2823,-34-23-80,9-2 8,3-2-56,-11-3 8,-13 3-16,-15 4 16,-18 9-56,-6-3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12456,'0'0'1312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7024,'0'0'13578,"10"-9"-13237,-7 4-308,1 1-1,0 0 1,0 1-1,1-1 1,-1 1-1,1 0 1,0 0-1,0 0 1,0 0-1,0 1 0,0 0 1,1 0-1,-1 1 1,1-1-1,-1 1 1,1 0-1,-1 1 1,1-1-1,6 1 1,360 25 1705,-253-23-1150,-52-9-18,-67 7-548,1 0 1,0 0 0,-1 0-1,1 0 1,0-1 0,0 1 0,-1 0-1,1 0 1,0-1 0,-1 1 0,1 0-1,-1-1 1,1 1 0,0-1-1,-1 1 1,1-1 0,-1 1 0,1-1-1,-1 1 1,1-1 0,-1 1-1,0-1 1,1 0 0,-1 1 0,0-1-1,1 1 1,-1-1 0,0-1 0,1 1-9,-1 0 1,0 1 0,1-1-1,-1 0 1,1 0 0,-1 0 0,1 1-1,-1-1 1,1 0 0,-1 0 0,1 1-1,0-1 1,0 1 0,-1-1-1,1 1 1,1-1 0,2 1-401,-6 5 489,-5 4-3871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9240,'0'0'2096,"11"1"-1608,-4-1-411,141 8 1656,250-48 2813,-264 23-3501,-127 16-989,0 0 0,0 1 0,1-1 1,-1 2-1,10 0 0,4 6-2432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08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13464,'0'0'8409,"14"-6"-7917,102-42 1081,-69 30 1579,-39 17-3242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572 166 6520,'0'0'6526,"-13"6"-6092,4-3-359,1 1-11,0-1 1,1 1-1,-1 0 1,1 1-1,0 0 1,0 0 0,0 1-1,1 0 1,0 0-1,-8 9 1,-209 309 1651,48-66-468,108-155-94,95-130-215,-5 1-802,-2-1-1,0-1 1,-2-1-1,28-60 1,119-280 947,-134 298-540,37-126 0,-57 171-341,-10 23-146,0-1-1,0 1 0,-1 0 1,0 0-1,1-1 1,-1 1-1,1-7 0,-2 9 2,13 13 120,0 19-161,-1 1 0,14 55 0,-13-40 7,-1-4-2,140 421 253,-109-376-178,-23-51 14,5 3 368,-25-40-454,1 0 0,-1 0-1,0 0 1,1 0 0,-1 0 0,0 0 0,1 0 0,-1 0-1,1 0 1,-1 0 0,0 0 0,1 0 0,-1 0 0,0 0-1,1 0 1,-1 0 0,0 0 0,1 0 0,-1-1-1,0 1 1,1 0 0,-1 0 0,0 0 0,1-1 0,-1 1-1,0 0 1,0 0 0,1-1 0,-1 1 0,16-14 75,-4 4-3402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4912,'0'0'12489,"13"-10"-12095,46-32-14,-52 37-246,1 1 0,0 0 0,0 1 0,1-1 0,-1 1-1,1 1 1,-1 0 0,1 0 0,14-1 0,3-1 519,-23 4-588,0 0-1,0 0 0,-1 1 1,1-1-1,0 0 0,-1 1 1,1 0-1,-1 0 0,1-1 1,-1 2-1,1-1 0,-1 0 0,4 2 1,24 20-2691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77 6016,'0'0'7926,"-4"14"-7606,0-1-246,1 0 0,0 0 0,1-1 1,1 1-1,0 1 0,1-1 0,0 0 0,2 13 0,38 182 1262,-35-184-1031,2 1 0,17 45 1,0-5 240,-16-45-146,0 1-1,15 23 1,-8-14 457,-12-23-793,-2-7-22,-1 1 0,0-1-1,0 1 1,0-1-1,0 1 1,0-1 0,1 1-1,-1-1 1,0 1-1,0-1 1,1 0 0,-1 1-1,0-1 1,1 0 0,-1 1-1,0-1 1,1 0-1,-1 1 1,1-1 0,-1 0-1,0 0 1,1 1-1,16-12 554,13-20-449,-1 0-1,-2-2 1,41-65-1,10-12 64,-20 36-63,4-2 130,-4-2 1,54-97-1,-111 174-260,0 0 0,-1-1 0,1 1 0,0 0 0,-1 0 0,0-1 1,1 1-1,-1 0 0,0 0 0,0-1 0,1 1 0,-1-2 1,-1 2-13,1 1 0,0 0 0,0-1 0,0 1 0,0 0 0,0-1 0,-1 1 0,1-1 0,0 1 0,0 0 0,-1 0 0,1-1 0,0 1 0,0 0 1,-1-1-1,1 1 0,0 0 0,-1 0 0,1-1 0,0 1 0,-1 0 0,1 0 0,-1 0 0,1 0 0,-1-1 0,-3 1 3,0 0-1,0 0 0,1 0 0,-1 0 1,0 0-1,-6 2 0,0 0-3,-175 21 10,-290 54 136,221-19 87,242-54-204,17-3-15,23-4-13,109-21 111,-53 8-3533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7232,'0'0'7022,"12"-9"-6703,-3 2-247,-3 3-31,-1-1 0,1 1 0,0 0 0,1 0 0,-1 1 0,1 0 0,-1 0 0,1 0 0,0 1 0,0 0 0,0 0 0,8 0 0,-3 1 92,1 0 0,0 1 0,0 1 0,0 0 0,16 4 0,-27-4-112,-1-1 1,0 1 0,1-1 0,-1 1 0,0-1-1,1 1 1,-1 0 0,0 0 0,0-1 0,0 1-1,1 0 1,-1 0 0,0 0 0,0 0 0,-1 0-1,1 1 1,0-1 0,0 0 0,0 0 0,-1 1-1,1-1 1,-1 0 0,1 1 0,-1-1 0,1 0-1,-1 1 1,0-1 0,0 1 0,1-1 0,-1 1-1,0-1 1,0 1 0,-1-1 0,1 0 0,0 1-1,0-1 1,-1 1 0,0 1 0,-1 6 46,-1-1 0,-1 1 1,1-1-1,-9 14 0,2-8 54,-2 0 1,0 0-1,0-1 0,-1-1 0,0 0 0,-27 18 0,17-13 171,15-12-220,-7 7 763,14-12-803,1 1 0,0-1-1,0 0 1,0 1-1,0-1 1,0 1 0,0-1-1,0 0 1,0 1 0,0-1-1,0 1 1,0-1-1,0 0 1,0 1 0,0-1-1,0 1 1,0-1 0,0 0-1,1 1 1,-1-1 0,0 0-1,0 1 1,0-1-1,1 0 1,-1 1 0,0-1-1,0 0 1,1 1 0,-1-1-1,0 0 1,1 0-1,-1 1 1,0-1 0,1 0-1,-1 0 1,0 0 0,1 0-1,-1 1 1,0-1 0,1 0-1,-1 0 1,1 0-1,-1 0 1,1 0 0,9 4 69,0-1 0,0 0 0,1-1 0,-1 0 0,0-1 0,1 0 0,0-1 0,15-1 0,5-1 181,50-12 1,-80 14-266,0 0 0,1-1 0,-1 1 0,0 0 0,0-1 0,0 1 0,0 0 0,0 0-1,0 0 1,1 0 0,-1 0 0,0 0 0,0 0 0,0 1 0,0-1 0,0 0 0,0 1 0,0-1 0,1 0 0,0 2 0,5 7-2943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24 117 10344,'0'0'2810,"-2"11"-2315,0 2-377,-5 25 417,1 0 1,-1 76 0,9-95-358,-1-7 88,0 1 0,-1-1 0,0 1 0,-3 17 0,3-19 441,3-20 190,-1-2-755,1 1-1,0 0 1,0 0-1,9-17 1,1-6 7,12-50 199,-17 52-107,1 0 0,2 0 0,23-46 0,-28 65-198,-2 4 63,0 1 0,0-1 0,1 1 0,0 0 0,10-10 0,-14 16-82,0 0 0,1 0 1,-1 0-1,0 0 0,1 0 1,-1 0-1,0 0 0,1 1 1,-1-1-1,1 0 1,0 1-1,-1 0 0,1-1 1,-1 1-1,1 0 0,0 0 1,-1 0-1,1 0 0,-1 0 1,1 0-1,0 0 1,-1 0-1,1 1 0,-1-1 1,1 1-1,-1-1 0,1 1 1,-1 0-1,1-1 0,-1 1 1,0 0-1,1 0 1,-1 0-1,0 0 0,0 0 1,1 0-1,0 2 0,5 5 10,0 0 0,0 1-1,-1-1 1,-1 1 0,1 1 0,-1-1-1,-1 1 1,0 0 0,0 0-1,-1 0 1,3 14 0,1 15 236,5 64 1,-12-103-267,2 15 171,-1-14-154,-1 0-1,0 0 1,0 1-1,1-1 1,-1 0-1,0 0 1,0 1-1,0-1 1,0 0-1,-1 0 1,1 0-1,0 1 1,-1 1-1,0-2 2,1 0-1,0 0 1,-1 0 0,1 0-1,0 0 1,0-1-1,0 1 1,0 0-1,-1 0 1,1 0 0,0 0-1,1 0 1,-1 0-1,0 0 1,0 2-1,1-3-4,-1 0 1,0 1-1,0-1 0,1 0 0,-1 0 0,0 0 0,0 0 0,1 1 0,-1-1 0,0 0 0,1 0 0,-1 0 0,0 0 0,1 0 1,-1 0-1,0 0 0,1 0 0,-1 0 0,0 0 0,1 0 0,-1 0 0,0 0 0,1 0 0,-1 0 0,0 0 0,1 0 0,-1 0 0,1 0 1,24-15-2173,-22 14 1000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12160,'0'0'2953,"11"-4"-2758,-4 2-136,1 0 0,-1 0 0,0 0 0,1 1 1,-1 0-1,1 1 0,-1 0 0,1 0 1,-1 0-1,1 1 0,-1 0 0,1 1 1,10 3-1,-13-3 23,0 0 1,0 1-1,0-1 0,-1 1 1,1 0-1,-1 0 1,0 1-1,0-1 0,0 1 1,-1 0-1,6 7 0,-7-8-25,-1 0 0,1-1 0,-1 1 0,0 0 0,0 0-1,0 0 1,-1 0 0,1 0 0,-1 0 0,1 0-1,-1 0 1,0 1 0,0-1 0,-1 0 0,1 0 0,-1 0-1,1 0 1,-1 0 0,0 0 0,0 0 0,-2 4-1,-9 13 272,0 0-1,-1-1 0,-1-1 0,-1 0 0,-32 29 0,44-44-270,-13 14 582,14-10-231,13-6-59,2-3-244,148-27 631,-130 26-665,1 0 1,-1 2-1,38 4 1,0 6 15,-37-5-2957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54 7528,'0'0'6246,"-10"-4"-5692,-31-12-32,40 16-480,0 0-1,1-1 0,-1 1 0,0 0 1,0-1-1,0 0 0,0 1 1,0-1-1,0 1 0,1-1 1,-1 0-1,0 0 0,1 1 1,-1-1-1,0 0 0,1 0 0,-1 0 1,1 0-1,-1 0 0,0-1 1,1 1-16,0 1 1,0 0 0,0 0 0,0-1 0,0 1-1,0 0 1,0 0 0,0 0 0,0-1-1,0 1 1,0 0 0,-1 0 0,1 0-1,0-1 1,0 1 0,0 0 0,0 0-1,0 0 1,-1 0 0,1 0 0,0-1-1,0 1 1,0 0 0,-1 0 0,1 0-1,0 0 1,0 0 0,0 0 0,-1 0-1,1 0 1,0 0 0,0 0 0,0 0-1,-1 0 1,27-9 1649,25 6-961,0 2 1,74 7-1,-11 0 299,-71-3-623,44 8 1,-41-2-3083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1 5720,'0'0'6001,"2"10"-5632,-2-6-337,2 4 50,0 1 1,-1 0 0,-1 0-1,1 0 1,-1 0-1,-1 0 1,0 0-1,-3 13 1,-1-3 81,-2 1 0,0-2 0,-1 1 0,-1-1 0,-1 0 1,0-1-1,-2 0 0,0 0 0,0-1 0,-2-1 0,0 0 0,-20 16 0,-2 0 292,-2-1 0,-2-1 0,0-2 0,-78 37 0,106-59-308,1-1 0,-1-1 1,1 0-1,-1-1 0,0 0 0,0-1 0,0 0 0,-18-1 1,25 0-60,1-1-1,-1 0 1,0 0 0,0 0 0,1-1 0,-1 1 0,1-1 0,-1 0-1,1 0 1,-6-5 0,7 5-9,1 0-1,-1 0 1,1-1 0,0 1-1,0-1 1,-1 0-1,2 1 1,-1-1-1,0 0 1,1 0 0,-1 0-1,1 0 1,0-1-1,0 1 1,0 0-1,0-5 1,0 3-4,1 0 0,0 0 0,0 0 0,1 0 0,-1 0-1,1 0 1,0 0 0,1 0 0,-1 1 0,1-1 0,0 0 0,0 1 0,4-8 0,-2 6-23,0 0 1,1 0 0,-1 1-1,1-1 1,0 1-1,0 0 1,1 0 0,10-6-1,2 1 20,1 0-1,0 2 1,0 0-1,1 2 0,-1 0 1,2 1-1,-1 1 1,0 0-1,1 2 1,20 0-1,-26 2-52,0 0-1,0 1 1,0 1-1,-1 0 1,1 1 0,-1 0-1,0 1 1,0 1-1,0 0 1,0 1 0,-1 1-1,0 0 1,0 1-1,20 16 1,-23-14 12,0 0 1,-1 0-1,-1 1 1,0 0-1,0 0 1,-1 1-1,0 0 0,-1 0 1,-1 1-1,0 0 1,4 14-1,-9-25-11,0 0 0,0 0 0,0 0 0,0 0-1,0 0 1,-1 0 0,1 0 0,-1 0 0,1-1 0,-1 1-1,0 0 1,0 0 0,0 0 0,-2 2 0,2-3-20,1 0 0,-1 0-1,0 0 1,0 1 0,1-1 0,-1 0 0,0 0 0,1 0 0,-1 1 0,1-1-1,0 0 1,-1 1 0,1-1 0,0 0 0,0 1 0,0-1 0,0 0 0,0 1 0,0-1-1,0 0 1,0 1 0,1-1 0,-1 0 0,0 1 0,1-1 0,-1 0 0,1 0 0,0 1-1,-1-1 1,1 0 0,0 0 0,0 0 0,1 1 0,23 19-362,-12-12-2669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9144,'0'0'4173,"2"11"-3746,16 131 539,-16-111-366,0 1 0,-7 61 0,4-90-425,-1 18 407,4-16 73,3-11 685,9-20-1075,-1-2 0,-2 1 0,13-45 0,-12 34 89,25-55 0,-32 82-234,1 0 0,0 0 0,1 1 0,0 0 0,1 1 0,0 0 0,0 0 0,1 0 0,12-8 0,-20 16-96,1 0 1,-1 0-1,1 0 1,0 0-1,-1 0 1,1 1-1,-1-1 1,1 0-1,0 1 1,0 0-1,-1-1 1,1 1-1,0 0 1,0 0-1,0 0 1,-1 0-1,1 0 1,0 0-1,0 1 1,3 0-1,-2 0 4,0 1-1,1 0 0,-1-1 1,0 1-1,0 1 1,0-1-1,0 0 1,-1 1-1,5 4 1,1 3 21,0 0 1,-1 1-1,-1 0 1,10 21-1,-11-19-8,0 0 1,-2 0-1,1 1 0,-2-1 1,3 25-1,-6 69 326,-1-42 151,1-52-234,1-6 119,6-12-3826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1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59 6824,'0'0'5200,"-11"-2"-4618,-34-7-38,26 2 275,19 6-779,0 1 1,0 0-1,-1 0 1,1-1-1,0 1 1,0 0-1,-1-1 0,1 1 1,0 0-1,0-1 1,0 1-1,-1-1 1,1 1-1,0 0 1,0-1-1,0 1 0,0 0 1,0-1-1,0 1 1,0-1-1,0 1 1,0 0-1,0-1 1,0 1-1,0-1 1,1 0 41,-1 0 0,1 0 1,0 0-1,-1 0 1,1 0-1,0 0 0,-1 1 1,1-1-1,0 0 1,0 0-1,0 1 1,0-1-1,0 1 0,0-1 1,0 1-1,0-1 1,0 1-1,0-1 0,1 1 1,3-1 17,20-5 592,38-3 0,-54 9-575,0 0-1,-1 0 0,1 1 1,0 0-1,-1 0 1,1 1-1,-1 0 0,11 4 1,-17-5-84,0 0 0,-1 0 0,1 0 0,0 0 0,-1 1 1,0-1-1,1 0 0,-1 1 0,0-1 0,1 1 0,-1-1 0,0 1 1,0 0-1,0-1 0,-1 1 0,1 0 0,0 0 0,-1 0 0,1 0 1,-1-1-1,1 1 0,-1 0 0,0 0 0,0 0 0,0 0 0,0 0 1,0 0-1,0 0 0,-1 0 0,0 2 0,0 5 53,-2 0-1,1-1 0,-1 1 1,-7 16-1,2-13 0,0 0 0,-1-1 0,0 0 0,0 0 0,-2-1 0,1 0 0,-1-1 0,-14 10 0,-21 19 430,33-22-78,13-15-423,0-1 0,0 0 0,0 0 0,0 1 0,0-1-1,0 0 1,0 0 0,0 1 0,0-1 0,0 0 0,0 0 0,0 1 0,0-1 0,1 0 0,-1 0 0,0 1 0,0-1 0,0 0 0,0 0 0,0 0 0,1 1 0,-1-1 0,0 0 0,0 0 0,0 0 0,1 0 0,-1 1 0,0-1 0,0 0 0,1 0 0,-1 0-1,0 0 1,0 0 0,1 0 0,-1 0 0,0 0 0,1 0 0,4 1 57,0-1 0,1 0 0,-1 0 0,0 0 1,6-2-1,166-28 361,-61 9-280,-108 20-158,-1 0 0,1 0 1,0 0-1,-1 1 0,1 0 1,0 1-1,-1 0 0,1 0 0,-1 1 1,1 0-1,-1 0 0,0 0 1,0 1-1,12 6 0,-13-4-536,0-1 0,0 1 0,0-1 0,-1 2-1,7 6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1 701 8840,'0'0'12481,"1"-11"-12029,-1 4-359,0 1-21,1-1 0,-1 1 0,1 0 0,1 0 0,-1 0 0,1 0 0,0 0 0,0 0 0,1 1 0,3-8 0,39-66 1012,-32 53-697,1 0 1,1 1 0,2 1 0,19-22 0,-29 37-198,-6 8-141,0-1 0,0 1 0,0-1 0,0 1 0,0 0 0,1 0 0,-1-1 0,0 1 1,1 0-1,-1 0 0,1 0 0,-1 1 0,1-1 0,0 0 0,-1 0 0,1 1 0,0-1 1,-1 1-1,1 0 0,2-1 0,-2 1 40,-1 0-70,0 0 1,-1 0-1,1 0 1,-1 0-1,1 0 1,0 0-1,-1 0 0,1 0 1,0 0-1,-1 1 1,1-1-1,-1 0 1,1 0-1,-1 0 0,1 1 1,0-1-1,-1 0 1,1 1-1,-1-1 1,1 1-1,-1-1 0,0 0 1,1 1-1,-1-1 1,1 1-1,-1-1 1,0 1-1,1 0 0,-1-1 1,0 1-1,0-1 1,1 1-1,-1-1 1,0 1-1,0 0 0,0 0 1,2 6 34,0-1 1,0 0-1,-1 1 1,0-1-1,0 1 1,-1-1-1,0 10 1,-6 49 144,2-38-102,-8 34 73,8-46-92,1 1 1,0 0-1,0 21 1,2-28 12,1-6 80,8-12-72,-7 8-99,57-83 221,-9 11-82,-33 51-71,2 0 0,0 1 0,30-25 0,-48 45-65,1 1 0,-1-1 0,1 1 0,-1 0 0,0-1 0,1 1 0,-1-1 0,1 1 0,-1 0 0,1 0 0,0-1-1,-1 1 1,1 0 0,-1 0 0,1-1 0,-1 1 0,1 0 0,0 0 0,-1 0 0,1 0 0,-1 0 0,1 0 0,0 0 0,-1 0 0,1 0 0,-1 0 0,2 1 0,-1 0 1,-1-1 1,1 1-1,-1 0 1,1-1-1,-1 1 1,1 0-1,-1 0 1,1 0-1,-1 0 1,0-1-1,1 1 1,-1 0-1,0 0 1,0 0-1,0 0 1,0 1-1,1 7 26,-1-1 0,-2 18 0,2-24-28,-20 145 191,19-145-189,1 0-1,0 0 1,-1 1 0,1-1-1,0 0 1,0 0 0,0 1-1,0-1 1,0 0-1,1 0 1,-1 1 0,1-1-1,-1 0 1,1 0 0,0 0-1,2 4 1,-2-5-3,0 0 0,0 0-1,0-1 1,0 1 0,1 0 0,-1-1 0,0 1 0,0-1 0,0 1-1,1-1 1,-1 1 0,0-1 0,1 0 0,-1 0 0,0 0 0,1 0-1,-1 0 1,0 0 0,1 0 0,-1 0 0,0 0 0,1-1 0,-1 1-1,0 0 1,0-1 0,1 1 0,-1-1 0,2-1 0,23-11 45,0-2 0,-1 0 1,-1-2-1,26-23 0,5-2 103,27-27 219,-81 68-352,1 0 0,-1 0 0,0 0 1,0 1-1,1-1 0,-1 0 0,0 1 1,1-1-1,-1 1 0,1-1 0,-1 1 1,0 0-1,1 0 0,-1-1 0,3 1 1,-6 25 83,0-16-95,-1 16-30,0 0 1,1 46 0,3-65 5,0 0 0,1 0 0,-1 0-1,1 0 1,1 0 0,-1 0 0,1 0 0,0-1 0,1 1 0,-1-1 0,1 0 0,0 0 0,0 0 0,1-1 0,-1 0 0,6 5 0,-9-9 19,-1 0 1,1 1-1,0-1 1,-1 0-1,1 1 1,0-1-1,-1 0 1,1 1-1,0-1 1,-1 0-1,1 0 1,0 0 0,0 0-1,-1 0 1,1 0-1,0 0 1,-1 0-1,1 0 1,0 0-1,0 0 1,-1-1-1,1 1 1,0 0-1,-1 0 1,1-1-1,0 1 1,-1 0-1,1-1 1,-1 1-1,1-1 1,0 1 0,-1-1-1,1 1 1,-1-1-1,1 1 1,-1-1-1,0 1 1,1-1-1,-1 0 1,0 1-1,1-1 1,-1-1-1,2 0 17,-1-1-1,0 0 1,0 0-1,0 0 1,0 0-1,0 0 0,-1 0 1,1-5-1,-1-6 64,0 1-1,-4-16 0,4 25-32,-1-1 1,-1 1-1,1-1 0,-1 1 1,1 0-1,-1-1 0,-1 1 1,1 0-1,0 1 1,-4-5-1,6 7-36,-1 1 0,0-1-1,0 1 1,1-1 0,-1 0-1,0 1 1,0 0 0,1-1 0,-1 1-1,0-1 1,0 1 0,0 0 0,0 0-1,-1-1 1,2 1-5,-1 0 0,0 0 0,1 0 0,-1 0-1,1 0 1,-1 0 0,1-1 0,-1 1 0,1 0 0,-1 0-1,1-1 1,-1 1 0,1 0 0,0-1 0,-1 1 0,1 0-1,-1-1 1,1 1 0,0-1 0,-1 1 0,1 0 0,0-1-1,-1 1 1,1-1 0,0 1 0,0-2 0,-3 0 14,10 2-52,6 0-1,1-2 0,0 0 1,-1-1-1,1 0 0,-1-1 1,0 0-1,0-1 0,0-1 1,-1 0-1,1-1 0,14-11 1,4-4 0,-1-2 1,51-52-1,-68 62 43,-1 0 0,-1-1 0,0 0 0,0-1 0,-2 0 0,0 0 0,-1-1 1,-1 0-1,10-34 0,-12 36-280,10-46 978,-14 56-1085,-1 1 1,1-1 0,-1 0 0,0 0-1,0 1 1,-1-1 0,1 0 0,-1 1-1,0-1 1,-2-6 0,3 11 331,0-1 0,0 1 1,0 0-1,-1-1 1,1 1-1,0 0 0,0 0 1,0-1-1,0 1 0,0 0 1,-1 0-1,1-1 0,0 1 1,0 0-1,0 0 0,-1 0 1,1-1-1,0 1 0,0 0 1,-1 0-1,1 0 0,0 0 1,0 0-1,-1-1 0,1 1 1,0 0-1,0 0 0,-1 0 1,1 0-1,0 0 0,-1 0 1,1 0-1,0 0 0,0 0 1,-1 0-1,1 0 1,0 0-1,-1 0 0,1 0 1,0 1-1,0-1 0,-1 0 1,1 0-1,0 0 0,-1 0 1,1 0-1,0 1 0,0-1 1,0 0-1,-1 0 0,1 0 1,0 1-1,0-1 0,0 0 1,-1 0-1,1 1 0,0-1 1,0 0-1,0 0 0,0 1 1,-13 21-487,10-16 358,-6 14 60,0 0 0,2 1 0,0 1 0,1-1 0,2 1 0,0 0 0,-2 27 0,5-7 35,1 0 0,11 81 0,-4-85 16,2 1 0,18 49 0,-25-83 68,-1 0 0,2 0 0,-1 0-1,0 0 1,1 0 0,0-1 0,0 1 0,0-1-1,6 6 1,-9-10-6,1 0 0,-1 0 0,0 0 0,1 1 0,-1-1 0,0 0 0,1 0-1,-1 0 1,0 0 0,1 0 0,-1 0 0,0-1 0,1 1 0,-1 0 0,0 0 0,1 0 0,-1 0-1,0 0 1,1 0 0,-1-1 0,0 1 0,0 0 0,1 0 0,-1 0 0,0-1 0,0 1-1,1 0 1,-1 0 0,0-1 0,0 1 0,1-1 0,6-11-34,-6 9 17,6-13-155,-1 0 0,0-1 0,3-17 0,-2 1-3205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0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12664,'0'0'14710,"13"-5"-14053,-7 3-559,17-8 312,0 2 0,26-6 0,179-38 2990,-197 40-3400,-26 10 0,0 0 0,-1 0 0,1 0 0,0 1 0,6-1 0,-6 2 991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427 456 4512,'0'0'5884,"-7"-10"-5402,0-1-339,4 5-59,-1 0 1,0 1-1,0-1 0,-1 1 0,0-1 1,0 2-1,0-1 0,0 0 0,-9-4 1,4 3 116,-1 0 1,-1 1 0,1 1-1,-1 0 1,1 0 0,-1 2 0,0-1-1,-1 1 1,1 1 0,0 0-1,0 1 1,-1 0 0,1 1-1,0 0 1,0 1 0,0 0 0,-13 5-1,17-5-74,1 0 0,0 1 0,0 0 0,0 0 0,0 1 0,1 0 0,-1 0 0,1 0 1,0 1-1,0 0 0,1 0 0,-1 1 0,1-1 0,0 1 0,1 0 0,-1 1 0,1-1 0,0 1 0,1 0 0,0-1 0,0 2 0,0-1 0,1 0 0,0 0 0,1 1 0,-1-1 0,1 1 0,0 11 0,1-16-88,0 1 0,1-1 1,-1 0-1,0 0 0,1 1 0,0-1 0,0 0 0,0 0 1,0 0-1,0 0 0,1 0 0,-1 0 0,1 0 0,0 0 1,0-1-1,0 1 0,0-1 0,0 1 0,1-1 0,-1 0 1,1 0-1,-1 0 0,1 0 0,0 0 0,0-1 1,0 1-1,0-1 0,0 0 0,0 0 0,0 0 0,4 1 1,0-1 7,1 0-1,-1 0 1,1 0 0,-1-1 0,1-1 0,-1 1 0,1-1 0,-1 0 0,0-1 0,1 1 0,-1-2 0,13-4 0,-8 0-2,0 0 0,0-1 1,-1 0-1,0 0 0,0-1 0,-1-1 0,18-20 1,-9 5 59,-2 0 0,23-42 0,-34 56-66,-1-1-1,0 0 1,0 0 0,-1-1-1,-1 1 1,0-1-1,-1 0 1,0 1-1,-1-1 1,0 0-1,-1 0 1,-1 0-1,-2-14 1,1 17-7,0 0 0,-1 0-1,0 1 1,0-1 0,-1 1 0,-1 0 0,1 0-1,-1 0 1,-1 1 0,0-1 0,0 1 0,0 1-1,-1-1 1,0 1 0,-1 0 0,0 1-1,-10-7 1,10 7 13,-1 2 0,0-1-1,1 1 1,-2 0 0,1 1-1,0 0 1,-1 0 0,1 1 0,-12-1-1,15 2-5,0 1 1,0 0-1,0 0 0,-1 1 0,1 0 0,0 0 0,0 0 0,0 1 1,0 0-1,0 0 0,1 0 0,-1 1 0,1 0 0,-1 0 0,-7 6 1,12-8-36,0 0 0,0 1 1,0-1-1,0 0 1,0 1-1,1-1 0,-1 1 1,0-1-1,1 1 0,-1-1 1,1 1-1,-1-1 1,1 1-1,0 0 0,0-1 1,-1 1-1,1 0 1,1-1-1,-1 1 0,0-1 1,0 1-1,0 0 0,1-1 1,-1 1-1,1-1 1,-1 1-1,2 2 0,1 3-30,0-1 0,1 1 0,-1-1 0,9 11 0,8 5-3072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8032,'0'0'4678,"19"0"-4214,49-3 70,-1-4 0,127-28 0,-25-10 229,49-12 365,-172 48-643,0 2-1,83-2 1,-113 8-252,0 2 1,-1 0 0,1 0-1,0 2 1,-1 0 0,1 1-1,23 9 1,-37-12-186,-1 0 0,0 0-1,1 0 1,-1 1 0,0-1 0,0 0-1,0 1 1,0-1 0,0 1 0,0 0-1,-1-1 1,1 1 0,0-1 0,-1 1-1,0 0 1,1 0 0,-1-1 0,0 1 0,0 0-1,0 0 1,0-1 0,0 1 0,0 0-1,0 0 1,-1 2 0,-10 47 185,10-47-217,-6 15-43,0 0 0,-14 25 1,4-17-2748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316 338 6128,'0'0'3897,"-13"-1"-3253,11 1-630,-6-1 87,0 0 1,-1 1 0,1 0-1,-1 0 1,1 1-1,0 1 1,-1-1 0,1 1-1,0 1 1,0-1-1,0 1 1,-9 5 0,-10 8 556,-48 39 0,65-48-459,1 2 0,1-1 0,-1 1 0,1 0 0,1 1 0,0-1 0,0 2 0,-6 12 1,12-21-125,1 0 0,-1 0 0,0 0 1,1 0-1,-1 0 0,1 0 1,-1 0-1,1 1 0,0-1 1,0 0-1,0 3 0,1-4-26,-1 0-1,0 0 1,0 0 0,1 0-1,-1 0 1,1 0 0,-1-1-1,1 1 1,-1 0 0,1 0-1,-1 0 1,1-1 0,0 1-1,-1 0 1,1 0 0,0-1-1,0 1 1,1 0-1,0 0 19,1 0-1,0 0 1,0 0-1,0-1 0,0 1 1,0-1-1,0 0 1,0 1-1,0-1 0,0-1 1,0 1-1,0 0 1,0-1-1,5-1 0,5-2 41,0-1 0,0-1 0,0 0-1,0 0 1,-1-2 0,0 1-1,-1-2 1,0 1 0,0-1-1,0-1 1,-2 0 0,16-20 0,-12 14 23,-2-1 1,0 0-1,-1-1 1,-1 0 0,0-1-1,-1 0 1,-2 0-1,7-28 1,-11 37-54,0-1-1,-1 1 1,0-1 0,-1 0-1,0 1 1,-1-1-1,0 1 1,0-1 0,-5-11-1,4 14 0,0 1-1,-1 0 0,-1 0 0,1 0 0,-1 0 0,0 0 0,-1 1 1,1 0-1,-1 0 0,-1 0 0,1 0 0,-1 1 0,-9-7 1,5 6 66,-1-1 0,-1 1 0,-16-6 0,-6-3 350,70 33-569,33 17-113,-28-19-2811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8536,'0'0'6242,"-10"13"-5691,-55 75 291,52-68-531,1 0 0,1 0 0,-14 35 0,17-26 162,1 0 0,1 1-1,1 0 1,2 0 0,1 40-1,2-54-197,1 0-1,1 1 0,6 27 0,-6-36-95,1 1 0,0-1 0,1 1 0,-1-1 0,1 0 0,1 0 0,0 0 0,7 9 0,-10-15-144,-1-1 0,1 0 0,0 0 0,-1 0 0,1 0-1,0 0 1,0 0 0,-1 0 0,1-1 0,0 1 0,0-1 0,0 1-1,0-1 1,0 1 0,0-1 0,2 0 0,34-3 309,-29 2-273,27-2 208,1-2 0,-1-2-1,0-1 1,36-13 0,-57 13-129,-14 7-128,1 0 0,0 0 1,-1 0-1,1 0 0,0 1 0,-1-1 0,1 0 0,0 1 0,0-1 0,-1 1 0,1 0 0,3-1 0,20-3 334,-17-1-4199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0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12360,'0'0'2944,"78"-36"-2512,-27 18 0,9 0-153,5 6 25,7 0 40,-1 1 16,5 9-80,-7 2 0,-5 0-88,-9 2 16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2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5520,'0'0'7836,"1"12"-7496,0-2-279,14 130 914,-7-92-43,-2 1 1,-1 68 0,-2-108-392,-3-12 98,-2-1-577,1 0 0,0 0 0,1 0 0,-1 0 0,1 0 0,0 0 0,0 0 0,0 0 0,0 0 0,1 0 0,1-5 0,0-6 70,-1-5-31,2 0 0,0 0-1,2 0 1,0 0 0,1 1 0,1-1 0,1 2-1,0-1 1,22-33 0,-18 35-42,27-37 164,-36 50-197,1 0-1,-1 1 0,1-1 1,0 1-1,0 0 0,0 0 1,1 0-1,-1 1 1,0-1-1,8-1 0,-11 3-18,0 1 0,0 0 0,1 0 0,-1 0 0,0 1 0,0-1 0,0 0 0,1 0 0,-1 1 0,0-1 0,0 1 0,0-1-1,0 1 1,0-1 0,0 1 0,0-1 0,0 1 0,0 0 0,0 0 0,0 0 0,0-1 0,-1 1 0,1 0 0,0 0 0,-1 0 0,1 0 0,0 0-1,-1 0 1,1 1 0,-1-1 0,1 1 0,13 39 74,-13-39-74,3 17 54,1 1 1,-2-1 0,-1 1-1,0 0 1,-2 0 0,0 0 0,-1 0-1,-1 0 1,-1-1 0,-7 27-1,10-44-45,-1-1 0,1 1 0,-1 0 0,1 0 0,0 0 0,0 0 1,0 0-1,0 0 0,0 0 0,0-1 0,0 1 0,1 0 0,-1 0 0,1 0 0,-1 0 0,1-1 0,0 1 0,-1 0 0,1 0 0,0-1 0,0 1 0,2 1 0,-2-2-231,0 0 0,0 0 0,0-1 0,0 1-1,0 0 1,0-1 0,0 1 0,0-1 0,0 1 0,0-1 0,0 0 0,3 1-1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2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0 6632,'0'0'6158,"-11"7"-5671,-1 1-335,6-4-86,1 0 1,-1 0-1,0-1 1,0 0-1,0-1 0,0 1 1,0-1-1,-1 0 1,1 0-1,-7 0 1,-52 7 788,-29 4 428,-140 36 0,62-1 61,170-47-1303,-1-1 0,1 1 0,-1 0 0,1 0 0,-1 0 0,1 0 1,0 0-1,0 1 0,-1-1 0,1 1 0,-2 1 0,4-2-29,0-1 0,0 1 0,0-1 0,0 1 0,0-1 0,0 0 0,0 1 0,0-1 0,0 1 0,0-1 0,0 1 0,0-1 0,1 0 0,-1 1 0,0-1 0,0 0 0,0 1 0,1-1-1,-1 0 1,0 1 0,1-1 0,-1 0 0,0 1 0,0-1 0,1 0 0,-1 0 0,1 1 0,-1-1 0,0 0 0,1 0 0,-1 0 0,1 1 0,-1-1 0,17 8 100,4 0-12,1-1 1,41 7-1,-8-2-5,38 9 40,-29-8 75,117 41 1,-172-51-164,-1 0 1,1 1 0,-1 1-1,0-1 1,0 1-1,12 10 1,-19-14-41,-1-1 0,0 0 0,1 1 0,-1-1 0,1 1 1,-1-1-1,0 0 0,0 1 0,1-1 0,-1 1 0,0-1 0,0 1 0,0-1 0,1 1 0,-1-1 0,0 1 0,0-1 1,0 1-1,0-1 0,0 1 0,0-1 0,0 1 0,0-1 0,0 1 0,0-1 0,0 1 0,0-1 0,0 1 0,-1-1 1,1 0-1,0 1 0,0-1 0,-1 1 0,1-1 0,0 1 0,0-1 0,-1 0 0,1 1 0,-1 0 0,-18 12 143,11-9-118,-38 21 155,-2-2 0,-92 29-1,45-27 36,70-20-74,0 1 0,1 1 1,-40 17-1,62-21 15,10-1-129,12-2-46,238-31-2695,-247 29 1837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2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0 6424,'0'0'3265,"-11"11"-2853,-22 20-120,-106 108 1452,59-51-650,36-43-297,-40 57 0,51-58-337,16-23-119,1 0 1,1 2 0,1-1-1,-16 37 1,28-54-254,0 1-1,0-1 1,1 0 0,0 0 0,0 0-1,0 1 1,1-1 0,0 1 0,0 5-1,1-8-31,-1-1-1,1 1 0,-1-1 1,1 1-1,0-1 0,0 1 0,0-1 1,1 0-1,-1 1 0,0-1 1,1 0-1,-1 0 0,1 0 0,0 0 1,0-1-1,0 1 0,0 0 1,0-1-1,0 1 0,5 2 0,4 1 37,0-1 0,1 0-1,0 0 1,0-1-1,0-1 1,0 0-1,0-1 1,1 0-1,-1-1 1,16-1 0,0-1 120,0-2 0,0-1 0,37-12 0,-15 5 121,11-3 246,-39 10-330,-20 5-221,0-1 0,0 1 1,0 0-1,0 0 0,0-1 0,0 0 1,0 1-1,0-1 0,0 0 0,0 0 0,0 0 1,0 0-1,-1 0 0,1 0 0,0-1 1,-1 1-1,1 0 0,-1-1 0,3-2 1,13-15 246,-1 2-3573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11048,'0'0'2744,"13"3"-2234,35 9-96,219 43 949,-216-47-1007,0-2 0,1-3 0,70-4 0,-89-3 169,35-9 0,-34 6 263,-32 7-927,12-5 1042,-9-1-3411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0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48 761 9344,'0'0'2821,"9"-1"-2441,10-3-192,0 0 0,-1-1-1,1-1 1,-1-1 0,0-1 0,-1 0 0,21-14 0,-31 18-42,0-1 1,-1 0-1,1-1 1,-1 0 0,9-11-1,-13 15-108,-1 1-1,0-1 0,0 1 0,0-1 0,-1 1 1,1-1-1,0 0 0,0 1 0,-1-1 1,1 0-1,-1 0 0,0 1 0,1-1 0,-1 0 1,0 0-1,0 0 0,0 1 0,0-1 1,0 0-1,-1 0 0,1 0 0,-1 1 0,1-1 1,-1 0-1,1 1 0,-1-1 0,0 0 1,0 1-1,0-1 0,0 1 0,0-1 0,0 1 1,-3-3-1,2 2 4,-1 0 0,0 0 0,1 1 0,-1-1 0,0 1 0,0-1 0,0 1 0,0 0 0,0 0 0,0 1 0,0-1 0,-1 0 0,1 1 0,-6 0 0,1 0 24,-1 0 0,0 1 0,0 0 0,-9 3 0,9-1-6,0 0-1,0 1 1,1 0 0,0 0 0,-1 1 0,2 0 0,-1 0 0,0 1-1,1 0 1,0 1 0,-8 9 0,8-8 16,0 0 0,1 1-1,0 0 1,1 0 0,-1 0 0,2 1 0,-1-1 0,1 1 0,-4 18-1,7-22-25,0 0-1,1 0 0,0 0 0,0 0 0,0 1 0,1-1 0,-1 0 0,2 0 0,-1 0 0,1 0 0,0 0 0,0 0 0,0-1 1,1 1-1,0-1 0,0 1 0,0-1 0,1 0 0,0 0 0,5 5 0,-3-4 4,0 0 0,0-1 0,1 0 0,0 0 0,-1-1-1,1 0 1,1 0 0,-1-1 0,1 0 0,-1 0 0,1-1 0,0 1 0,0-2-1,13 2 1,-3-2 25,-1-2-1,1 0 0,-1-1 0,0 0 0,1-2 0,-1 0 0,-1-1 1,30-12-1,2-6 162,69-45 1,-60 29 41,81-72 0,-29 20 223,-104 88-455,-1-1 1,0 1-1,1 0 1,0 0-1,0 1 1,0-1-1,0 1 1,0 0-1,0 1 0,7-2 1,-11 3-42,-1 0-1,1 1 1,0-1-1,-1 0 1,1 1-1,-1-1 1,1 1-1,-1-1 1,1 1 0,-1-1-1,1 1 1,-1-1-1,1 1 1,-1-1-1,0 1 1,1 0 0,-1-1-1,0 1 1,0 0-1,1-1 1,-1 2-1,5 17 34,-4-17-33,7 33 31,17 42 0,-32-95 153,5 10-160,-1-1 0,0 1 0,-1 0 0,0 0 0,0 1 0,0-1 0,-1 1 0,0 0 0,-1 0 0,1 0 1,-9-7-1,10 12-16,1-1-1,-1 1 1,0 0 0,0 0 0,0 1 0,0-1 0,0 1 0,0 0 0,-1 0 0,1 0 0,0 1 0,-1-1 0,1 1 0,0 0 0,-1 0 0,1 1 0,0-1 0,-1 1 0,1 0 0,0 0 0,0 0 0,0 1 0,0 0 0,0-1 0,0 1-1,0 1 1,-3 2 0,-5 2-2,1 2-1,0-1 1,1 1-1,0 1 1,0 0-1,1 0 1,-10 16-1,11-14-8,0 1-1,1 0 0,1 1 1,0-1-1,0 1 0,-4 23 1,8-28-8,0-1 0,1 0 1,0 0-1,0 1 1,1-1-1,0 0 1,1 1-1,0-1 0,0 0 1,1 0-1,0 0 1,0 0-1,4 9 1,-4-15 3,-1 1 1,1 0-1,0-1 1,0 1 0,0-1-1,0 0 1,0 0-1,1 0 1,-1 0 0,1 0-1,-1 0 1,1 0-1,0-1 1,-1 0 0,1 1-1,0-1 1,0 0 0,0 0-1,0-1 1,0 1-1,0-1 1,0 1 0,0-1-1,0 0 1,1 0-1,-1 0 1,3-1 0,3 0 8,-1 0 1,0-1 0,1 0-1,-1-1 1,0 0 0,0 0-1,0 0 1,10-7 0,2-4 21,-1 0 1,0-2-1,-1 0 1,25-29-1,53-81 177,-56 77 1,-51 80 60,3-4-238,4-15-23,1-1 1,0 1-1,0-1 0,1 1 0,0 0 1,1 0-1,0 0 0,2 12 0,-1-20-9,0-1-1,1 1 0,-1-1 1,1 1-1,0-1 1,0 1-1,0-1 0,0 0 1,0 0-1,1 1 0,0-1 1,-1 0-1,1 0 0,0 0 1,1-1-1,-1 1 1,0 0-1,1-1 0,0 0 1,-1 1-1,1-1 0,0 0 1,0-1-1,0 1 0,0 0 1,1-1-1,-1 0 0,0 1 1,1-1-1,-1-1 1,1 1-1,5 0 0,1-1 1,0-1-1,0 0 1,-1 0 0,1-1-1,0 0 1,-1-1-1,1 0 1,-1-1 0,0 0-1,15-9 1,3 0 3,28-11 8,-9 5 31,-1-2 0,-1-2 0,63-44 1,-4-13 175,-103 80-214,1 0 0,-1 0 0,0 0 0,0 0 0,1-1 0,-1 1 0,0 0 0,0 0 0,0 0 0,1 0 0,-1 0 0,0 0 0,0-1 0,0 1 0,1 0 0,-1 0 0,0 0 0,0 0 0,0-1 0,0 1 0,0 0 0,1 0 0,-1-1 0,0 1 0,0 0 0,0 0 0,0 0 0,0-1 0,0 1 0,0 0 0,0 0 0,0-1 0,0 1 0,0 0 0,0 0 0,0-1 0,0 1 0,0 0 0,0 0 0,0-1 0,0 1 0,0 0 0,0 0 0,-1-1 0,1 1 0,0 0 0,0 0 0,0 0 0,0-1 0,0 1 0,-1 0 0,1 0 0,0 0 0,0 0 0,0-1 0,-1 1 0,1 0 0,0 0 0,-17 1 123,-12 12-111,0 1 1,2 2 0,-1 0 0,2 2 0,1 1 0,0 1-1,-24 26 1,42-39-14,-1 2 0,1-1-1,1 1 1,-1 0 0,2 0-1,-7 12 1,10-17-7,0-1 1,1 1-1,0 0 1,-1 0-1,1-1 1,0 1-1,1 0 1,-1 0-1,1 0 1,-1 0-1,1 0 1,1 0-1,-1 0 1,0 0-1,1 0 1,0 0-1,0 0 1,0 0-1,3 6 1,-2-8-2,0 0 1,0 0 0,0 0-1,0 0 1,0 0 0,0 0-1,0-1 1,1 1 0,-1-1 0,1 1-1,-1-1 1,1 0 0,0 0-1,-1 0 1,1-1 0,0 1 0,0 0-1,-1-1 1,1 0 0,5 0-1,3 0-14,1 0 1,-1-1-1,21-4 0,-16 1 12,-1-1 0,0-1 0,0 0 0,0-1 0,-1 0 0,0-1 0,0-1 0,-1-1 0,0 0 0,22-22 0,-4 0 18,-2-2 0,46-68-1,-54 68 1,-2 0-1,-1 0 1,-1-2-1,-3 0 1,18-64-1,-24 67 5,-2 0-1,-1-1 1,-1 0 0,-2 0-1,-1 0 1,-7-61-1,4 82-7,-1 0-1,0 0 1,-1 0-1,0 0 1,-6-11 0,10 23-7,-1 1 0,1-1 0,0 1 0,-1 0 0,1-1 1,0 1-1,-1-1 0,1 1 0,0 0 0,-1-1 1,1 1-1,-1 0 0,1 0 0,-1-1 0,1 1 1,-1 0-1,1 0 0,-1 0 0,1 0 0,-1 0 0,1-1 1,-1 1-1,1 0 0,-1 0 0,1 0 0,-1 0 1,1 1-1,-1-1 0,1 0 0,-1 0 0,1 0 1,-1 0-1,1 0 0,-1 1 0,0-1 0,-17 12-25,7-3 16,1 0 1,0 1 0,1 0 0,0 1-1,1 0 1,0 0 0,1 1 0,-10 20-1,1 5-24,-20 65 0,24-63-30,1 1 0,2-1 1,2 1-1,1 1 0,3 0 1,1 64-1,3-87 43,-1-10 10,1 1 0,-1-1-1,1 1 1,1-1 0,-1 1 0,2-1 0,-1 0 0,1 1 0,0-1 0,1-1 0,8 15 0,-11-21 10,0 0 0,0 0 1,0-1-1,0 1 1,0-1-1,0 1 1,0-1-1,0 1 0,0-1 1,1 1-1,-1-1 1,0 0-1,0 0 0,1 1 1,-1-1-1,0 0 1,0 0-1,1-1 1,-1 1-1,0 0 0,0 0 1,0 0-1,1-1 1,0 0-1,33-12 40,2-7 29,0-2 1,64-50 0,-38 25 26,-40 30-46,-9 6 12,0 1 1,0 1-1,1 0 0,0 1 0,22-9 0,-36 17-54,0-1 0,0 1 0,0 0 0,0-1 0,0 1 0,-1 0 0,1-1 0,0 1 0,0 0-1,0 0 1,0 0 0,0 0 0,0 0 0,0 0 0,0 0 0,0 0 0,0 0 0,0 1 0,0-1 0,0 0 0,-1 1 0,1-1 0,0 0 0,0 1 0,0-1 0,0 1 0,-1-1 0,1 1 0,0 0 0,-1-1 0,1 1 0,0 0 0,-1-1 0,1 1 0,-1 0 0,1 0-1,-1 0 1,1-1 0,-1 1 0,0 0 0,1 0 0,-1 0 0,0 0 0,0 0 0,1 0 0,-1 1 0,0 6 10,0 0 0,0 0 1,-1 0-1,-3 14 0,2-9-10,-7 29 15,-2-1 0,-20 51 0,3-10 0,28-81-18,-1-1 0,1 1 1,0 0-1,0-1 0,-1 1 0,1 0 0,0-1 1,0 1-1,0 0 0,0-1 0,0 1 0,0 0 1,0 0-1,0-1 0,0 1 0,0 0 0,0-1 1,1 1-1,-1 0 0,0-1 0,0 1 1,1 0-1,-1 0 0,1-1 0,0 0 1,-1 0-1,1 0 0,-1 0 0,1 0 1,-1 0-1,1 0 0,-1 0 0,1 0 1,0 0-1,-1 0 0,1 0 0,-1 0 1,1 0-1,-1 0 0,1 0 1,-1-1-1,1 1 0,-1 0 0,2-1 1,35-23 128,-28 17-117,43-29 73,-25 16 15,1 0 1,52-25 0,-79 45-98,1-1 1,-1 0 0,0 1 0,0-1 0,0 1 0,1 0 0,-1-1 0,0 1 0,1 0 0,-1 0 0,0 0-1,0 0 1,1 0 0,-1 0 0,0 0 0,1 0 0,-1 1 0,0-1 0,0 0 0,1 1 0,-1-1 0,0 1-1,0 0 1,0-1 0,0 1 0,0 0 0,1-1 0,-1 1 0,0 0 0,-1 0 0,1 0 0,0 0 0,0 0-1,0 0 1,-1 0 0,1 0 0,0 1 0,-1-1 0,1 0 0,-1 0 0,1 2 0,1 3 6,0 1 1,-1 0-1,0-1 0,0 1 1,0 0-1,-1 12 1,-2 2-1,-1 0 0,-1 0 0,-1 0 0,-13 36 0,-40 74 10,57-127-24,-11 21 4,-2-1-1,0 0 0,-1 0 0,-2-2 0,-32 36 0,37-47 3,0 1 0,-1-1 0,0-1 0,-1-1 0,0 0 0,0 0 0,-1-1 0,0-1 0,-1-1 0,-26 8-1,36-13 0,0 1-1,-1-1 0,1-1 1,0 1-1,-1-1 0,1 0 1,-1-1-1,1 0 0,-9-1 0,12 1 1,0 0 1,0 0-1,0 0 0,0-1 0,1 1 0,-1-1 0,0 1 0,0-1 0,1 0 0,-1 0 0,1 0 0,0-1 0,0 1 1,0 0-1,0-1 0,0 1 0,0-1 0,0 0 0,1 0 0,0 1 0,-2-5 0,1 0 12,0 1-1,0-1 1,1 0-1,0 0 0,0 0 1,1 1-1,0-1 1,0 0-1,0 0 1,1 0-1,0 0 1,1 0-1,2-8 1,-1 5 6,1 1 1,1 0 0,0 0 0,0 0 0,0 1 0,1 0 0,1 0-1,9-10 1,0 3 18,1 1-1,0 1 1,1 1-1,0 0 1,1 1-1,0 1 1,39-15-1,-38 19-11,1 1 0,0 0-1,-1 1 1,1 2 0,29-1-1,-7 4 21,71 10 0,-111-11-48,78 15-38,-73-13-7,-1 0 0,0 1 0,0-1 0,0 1-1,-1 1 1,1-1 0,-1 1 0,0 0 0,6 5-1,16 25-403,-18-21-3123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1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1 376 9744,'0'0'11679,"8"-11"-11248,28-39-4,-32 42-275,1 0 0,-1 0 0,0 0 0,-1 0 0,0-1 0,4-17 0,6-17 469,46-75 1203,-42 87-1189,-13 24-265,1 0 1,0 0-1,0 1 1,9-9 0,-14 15-338,1 0 0,-1 0 1,1 0-1,0 1 0,-1-1 1,1 0-1,-1 0 1,1 0-1,-1 0 0,1 1 1,-1-1-1,1 0 0,-1 0 1,1 1-1,-1-1 0,1 0 1,-1 1-1,1-1 0,-1 1 1,0-1-1,1 0 0,-1 1 1,0-1-1,1 1 0,-1-1 1,0 1-1,1-1 0,-1 1 1,0-1-1,0 1 0,0 0 1,1 0-1,8 20 236,-5-8-165,-2 0-1,0 0 1,0 0 0,-1 0-1,-1 23 1,-12 68 588,8-77-397,3-19-305,-1 6 775,5-13-327,4-7-209,70-106-169,-63 86-56,2 2-1,1 0 1,0 1-1,2 1 1,31-29-1,-49 50-3,-1 1 0,0-1 0,1 1 0,-1 0 0,0-1 0,1 1 0,-1 0 0,1-1 0,-1 1 0,1 0 0,-1 0 0,1-1 0,-1 1 0,1 0 0,-1 0 0,1 0 0,-1 0 0,1 0 0,0 0 0,-1 0 0,1 0 0,-1 0 0,1 0 0,-1 0 0,1 0 0,-1 0 0,1 0 0,-1 0 0,2 1 0,-1-1 0,-1 1 0,1 0 0,0 0 0,-1 0 0,1 0 0,-1 0 0,1 0 0,-1-1 0,0 1 0,1 0 0,-1 0 0,0 0 0,0 0 0,1 2 0,0 35 0,-20 91 0,11-89 0,2 0 0,-1 48 0,7-75 0,1 0 0,0 0 0,5 18 0,-5-26 0,0 0 0,1-1 0,-1 1 0,1 0 0,0-1 0,0 0 0,1 1 0,-1-1 0,1 0 0,0 0 0,0 0 0,4 3 0,5 3 0,-8-6 0,-1-1 0,1 0 0,0 0 0,0 0 0,1 0 0,-1-1 0,0 1 0,7 1 0,0-1 0,-1 1 0,1 1 0,14 8 0,-20-10 0,-1 0 0,0 0 0,0 1 0,0-1 0,0 1 0,-1 0 0,1 0 0,-1 0 0,4 8 0,-1-6 850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1025 6824,'0'0'3290,"-10"4"-2754,-31 13-48,29-12-8,11-5-18,2-10 1042,45-210 1193,-26 123-1792,5-17 216,-21 98-733,2 0 0,0 0 1,0 1-1,17-27 1,-23 41-349,1 0-1,-1 0 1,1 0 0,0-1 0,-1 1 0,1 0-1,0 0 1,0 0 0,0 0 0,0 0 0,0 0 0,0 1-1,0-1 1,0 0 0,1 0 0,-1 1 0,0-1-1,0 1 1,1-1 0,-1 1 0,0-1 0,0 1 0,1 0-1,-1 0 1,0 0 0,1 0 0,-1 0 0,1 0-1,-1 0 1,0 0 0,1 0 0,-1 1 0,0-1 0,0 0-1,1 1 1,-1-1 0,0 1 0,0-1 0,1 1-1,-1 0 1,0 0 0,0-1 0,0 1 0,0 0 0,1 2-1,3 2 60,0 0 0,-1 1 0,1-1 0,-2 1 0,1 0 0,0 0-1,4 13 1,-1 3 24,0 0 1,-2 1-1,0 0 0,-2 0 0,0 1 0,-1 27 0,-3-18 6,-1-1-1,-1 0 0,-2 0 1,-9 32-1,9-46-33,-1 0 0,-1 0 0,-14 26 0,17-38-51,0 1 0,0-1 1,0 1-1,-1-1 0,0 0 0,0-1 1,0 1-1,-1-1 0,0 0 0,0 0 1,-10 5-1,13-9-18,0 0 0,0 0-1,0 0 1,0 0 0,0-1 0,0 1 0,0-1 0,0 0 0,0 0 0,0 0-1,0 0 1,0-1 0,0 1 0,0-1 0,0 0 0,0 1 0,0-2-1,0 1 1,0 0 0,0 0 0,1-1 0,-1 0 0,0 1 0,1-1-1,0 0 1,-1 0 0,1 0 0,0-1 0,-4-4 0,0-1 52,-1-1 0,1 0 1,1 0-1,0-1 0,0 0 1,1 0-1,-4-12 1,8 21-63,-1 0 1,1 1 0,0-1-1,0 0 1,0 0 0,0 1-1,0-1 1,0 0 0,0 0-1,0 1 1,0-1 0,0 0-1,0 1 1,0-1 0,1 0 0,-1 0-1,0 1 1,1-1 0,-1 0-1,0 1 1,1-1 0,-1 1-1,1-1 1,-1 0 0,1 0-1,1 0 9,0 0-1,-1 0 0,1 0 0,0 0 0,0 0 0,0 0 0,0 0 0,0 1 1,3-2-1,5 1 45,1 0 1,19-1 0,-29 2-64,116 8 198,-68-4-102,58-2 0,-73-5-66,1-1-1,-1-2 1,0-1-1,0-2 1,-1-1-1,38-17 1,-31 9-5,-1-3 0,0-1 1,-2-1-1,49-41 0,-73 52-19,0 0 0,-1-1 0,-1 0 0,0-1 0,-1 0 0,-1-1 0,0 0 0,14-33 0,-4-3 32,19-78-1,11-108 101,-47 231-136,-2 1-1,1-1 1,-1 1-1,1-1 1,-1 1-1,-1-1 1,1 1 0,-1-1-1,0 1 1,0-1-1,-4-7 1,3 14-8,0 0 0,1 0 0,-1 0 1,0 0-1,0 1 0,1-1 0,-1 0 1,0 1-1,1 0 0,0-1 0,-3 5 0,-17 22-27,2 2 0,0 1-1,3 0 1,0 1 0,-12 38-1,7-6-100,-23 120-1,36-131 55,3 1-1,2 0 1,5 67 0,-2-112 60,1 18-18,-1-27 31,0 1-1,0-1 1,0 1 0,0-1 0,0 1-1,0 0 1,0-1 0,0 1 0,0-1-1,1 1 1,-1-1 0,0 1-1,0-1 1,1 1 0,-1-1 0,0 1-1,1-1 1,-1 1 0,0-1 0,1 1-1,-1-1 1,1 1 0,-1-1-1,1 0 1,-1 1 0,1-1 0,-1 0-1,1 0 1,0 1 0,0-1 2,0 0 0,0-1 0,0 1 0,1 0 0,-1-1 0,0 1 0,0 0 0,0-1 0,0 1 0,-1-1 0,1 0 0,0 1 0,0-1 0,0 0 0,0 0 0,0 1 0,-1-1 0,1 0 0,0 0 0,-1 0 0,1 0 0,-1 0 0,1 0 0,0-2 0,8-27-21,-7 16-13,0 1 1,-1-1-1,-1 0 1,0 0-1,0 1 0,-2-1 1,-2-15-1,2 20-1,0 1-1,-1-1 1,0 0 0,0 1-1,-1 0 1,0 0 0,-1 0-1,1 0 1,-1 0 0,-1 1-1,-11-13 1,9 13-104,0-1 1,-1 1 0,0 1-1,0-1 1,0 2-1,-1-1 1,0 1-1,0 1 1,-1-1 0,1 2-1,-1 0 1,-10-2-1,157 27-55,263 15 228,-132-6 214,-256-30-227,0-1-1,0 0 1,15-1 0,10-1 202,-36 2-220,0 0 0,0 0 0,0 0 0,0 0 0,0 0 0,0 0 0,0 1 0,0-1 0,0 0 0,0 0 0,0 0 0,0 0 0,0 0 0,0 0 0,0 0 0,0 0 0,0 0 0,0 0 0,0 1 0,0-1 0,0 0 0,0 0 0,0 0 0,0 0 0,0 0 1,0 0-1,0 0 0,0 0 0,0 0 0,0 0 0,0 1 0,0-1 0,0 0 0,0 0 0,0 0 0,0 0 0,0 0 0,0 0 0,0 0 0,1 0 0,-1 0 0,0 0 0,0 0 0,0 0 0,0 0 0,0 0 0,0 0 0,0 0 0,0 0 0,-12 6 97,-35 13 57,1 2-1,-65 40 0,98-54-67,0 1 0,0 0 0,1 1 0,0 1 0,-21 21 0,32-30-79,0 0 1,1-1-1,-1 1 0,0 0 0,1 0 0,-1-1 0,1 1 1,-1 0-1,1 0 0,-1 0 0,1 0 0,0 0 1,-1 0-1,1 0 0,0-1 0,0 1 0,0 0 0,0 0 1,0 0-1,0 0 0,0 0 0,0 0 0,0 0 1,0 0-1,0 0 0,1 0 0,-1 0 0,0 0 0,1 0 1,-1 0-1,1-1 0,-1 1 0,1 0 0,-1 0 1,1 0-1,-1-1 0,1 1 0,0 0 0,0 0 0,1 0 3,1 0 0,-1 0-1,0 0 1,0 0-1,0-1 1,0 1 0,1-1-1,-1 0 1,0 1-1,0-1 1,1 0 0,-1 0-1,0-1 1,1 1-1,-1 0 1,0-1 0,4-1-1,11-4 20,0-2 0,-1 0 1,0-1-1,16-11 0,14-8 38,-28 17-43,116-59 223,-133 70-244,0-1 1,1 1-1,-1-1 0,0 1 1,1 0-1,-1-1 0,1 1 0,-1 0 1,1 0-1,-1 0 0,1 0 1,-1 0-1,1 0 0,-1 1 0,1-1 1,-1 0-1,1 1 0,-1-1 1,0 1-1,1 0 0,-1-1 0,0 1 1,0 0-1,1 0 0,-1 0 1,0 0-1,0 0 0,0 0 0,0 0 1,0 0-1,0 0 0,0 0 1,1 2-1,2 5 13,0 0-1,0 0 1,-1 1 0,4 12-1,-2-4 0,3 2-10,17 31-1,-21-42-7,1-1 0,0 0 0,0 0-1,1 0 1,-1-1 0,13 11 0,-15-16-1,0 1 0,0 0 0,0-1 0,0 0 0,0 1 0,1-1 0,-1-1 0,0 1 0,1 0 0,-1-1 0,0 0 0,1 0 0,-1 0 0,1 0 0,-1 0 0,0-1 0,1 1-1,6-3 1,3-1 1,0-1 0,0-1 0,14-7 0,-9 3 7,-1-1-1,-1 0 1,1-1 0,-2-1 0,0 0 0,22-26-1,-17 15 10,-1-2 0,-1-1 0,22-43-1,-3-12 73,50-167 0,-86 244-86,16-52 78,-3-1 0,-3 0-1,6-72 1,-17 128-71,0-1-1,0 1 1,0-1-1,0 0 1,0 1-1,0-1 1,-1 1-1,-1-6 1,2 8-8,0 0 0,0 0 0,0-1 0,-1 1-1,1 0 1,0 0 0,0 0 0,0-1 0,0 1 0,-1 0 0,1 0 0,0 0 0,0 0 0,0-1 0,-1 1 0,1 0-1,0 0 1,0 0 0,-1 0 0,1 0 0,0 0 0,0 0 0,-1 0 0,1 0 0,0 0 0,0 0 0,-1 0 0,1 0-1,0 0 1,0 0 0,-1 0 0,-12 10 30,-11 21-56,2 2 1,1 0 0,2 1 0,-25 60-1,-39 156-294,66-184 131,-12 95-1,26-128 109,1 0 0,1 0 0,2 0 0,9 64-1,-6-81 19,0 0 0,2 0 0,-1 0 0,9 15 0,-13-31 62,-1 1 0,0 0-1,0-1 1,1 1 0,-1 0-1,0-1 1,1 1 0,-1-1 0,1 1-1,-1 0 1,1-1 0,-1 1 0,1-1-1,-1 1 1,1-1 0,-1 0-1,1 1 1,0-1 0,-1 0 0,1 1-1,0-1 1,-1 0 0,1 0 0,0 1-1,-1-1 1,1 0 0,0 0-1,-1 0 1,1 0 0,0 0 0,0 0-1,-1 0 1,1 0 0,0 0-1,-1-1 1,1 1 0,0 0 0,-1 0-1,1-1 1,0 1 0,-1 0 0,1-1-1,0 1 1,-1 0 0,1-1-1,-1 1 1,2-2 0,3-2 39,-1-1 0,1 0 0,0-1-1,3-6 1,-1 3-15,-3 3-9,0-1 1,-1 0 0,0 0-1,5-13 1,2-7-10,-2 12-97,-1 0-1,-1-1 0,0 0 1,4-26-1,-3 13-131,-5 24 151,0 0 1,-1-1-1,0 1 0,0-1 0,0 1 0,-1-1 0,0 0 1,0 1-1,0-1 0,-1 1 0,-2-10 0,2 9-19,-1 0 0,-1 0-1,1 1 1,-1-1 0,0 0-1,0 1 1,-1 0 0,1-1-1,-1 2 1,-9-10 0,3 6-86,0 0 0,-1 1 1,0 1-1,-16-9 0,-6-1-405,-1 1 0,-51-16-1,79 29 484,-17-4-217,22 5 293,0 1 0,0 0 0,1 0 0,-1 0 0,0 0 0,0-1 0,1 1 0,-1 0 0,0 0 0,0 1 0,0-1 0,1 0 0,-1 0 0,0 0 0,0 0 0,1 1 0,-1-1 0,0 0 0,1 1 0,-1-1 0,-1 1 0,3 0 22,-1-1 1,0 0-1,1 1 1,0-1-1,-1 0 1,1 1-1,-1-1 1,1 0-1,-1 0 0,1 0 1,-1 1-1,1-1 1,0 0-1,-1 0 1,1 0-1,-1 0 1,1 0-1,0 0 1,-1 0-1,1 0 0,-1-1 1,1 1-1,-1 0 1,1 0-1,0 0 1,0-1-1,8 0 16,60 2 78,103-3 120,46-17 565,-195 13-366,-23 6-378,0-1-1,1 1 0,-1 0 0,0-1 0,1 1 0,-1 0 0,1 0 0,-1-1 0,0 1 0,1 0 0,-1 0 0,1 0 0,-1 0 0,1 0 0,-1 0 0,0 0 0,1-1 0,-1 1 0,1 0 0,-1 1 0,1-1 0,-1 0 0,1 0 0,-1 0 0,0 0 0,1 0 0,-1 0 0,1 0 0,-1 1 0,1-1 0,-1 0 0,0 0 0,1 1 0,-1-1 0,1 0 0,8 16-458,1 0 0,1-1 0,1-1 0,0 0-1,0 0 1,20 15 0,-11-17-762,-19-11 817,1 0 0,-1 0 0,0 0 0,0 0 0,0 0 0,0 0 0,0 1 0,0-1 0,0 1 0,2 3 0,-10 19-1567,6-17 1598,0 24 1281,0-31-913,0 0-1,0 0 0,0 1 0,0-1 0,0 0 0,0 1 1,0-1-1,0 0 0,1 1 0,-1-1 0,0 0 1,0 0-1,0 1 0,0-1 0,0 0 0,1 0 1,-1 1-1,0-1 0,0 0 0,1 0 0,-1 0 0,0 0 1,0 1-1,1-1 0,-1 0 0,0 0 0,0 0 1,1 0-1,-1 1 0,1-2 12,0 1 0,0 0 0,0-1 0,0 1 0,0-1 0,-1 1-1,1-1 1,0 1 0,0-1 0,-1 0 0,1 1 0,0-1 0,-1 0 0,1 1 0,0-2 0,2-2 73,-1 1 0,1-1-1,-1 0 1,0 0 0,-1 1 0,1-1 0,-1-1 0,1 1 0,-1 0-1,0 0 1,-1 0 0,1-1 0,-1-4 0,0 7-71,0 0 1,0 1-1,0-1 0,0 0 0,-1 0 1,1 1-1,0-1 0,-1 0 1,0 1-1,1-1 0,-1 1 1,0-1-1,0 1 0,0-1 1,0 1-1,0-1 0,0 1 0,0 0 1,-1 0-1,1 0 0,0-1 1,-1 1-1,1 0 0,-1 1 1,1-1-1,-1 0 0,1 0 1,-1 1-1,1-1 0,-1 1 0,0-1 1,0 1-1,1 0 0,-1-1 1,-2 1-1,-4 0 40,-1 1 1,1-1-1,0 1 0,-1 1 0,1 0 0,0 0 1,0 0-1,0 1 0,1 0 0,-1 1 1,1 0-1,-8 4 0,-2 4 68,0-1 0,1 2 0,-25 25-1,37-34-130,-7 7 117,-1 1 0,2 0 0,-1 1 1,2 0-1,-11 19 0,19-29-105,-1-1 0,1 1 1,0 0-1,0-1 1,0 1-1,0 0 0,1 0 1,-1 0-1,1 0 0,0 0 1,0-1-1,0 1 0,0 0 1,0 0-1,1 0 0,-1 0 1,1 0-1,0 0 0,0-1 1,0 1-1,0 0 1,0-1-1,0 1 0,1-1 1,-1 1-1,1-1 0,0 1 1,0-1-1,0 0 0,0 0 1,0 0-1,0 0 0,1-1 1,-1 1-1,1 0 1,-1-1-1,4 2 0,1 0 20,0 0-1,0 0 1,0-1 0,0 0-1,1-1 1,-1 1 0,1-1-1,-1-1 1,1 1-1,0-1 1,-1 0 0,1-1-1,11-2 1,8-3 113,0-1 1,35-14-1,109-49 168,-101 40-3757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508 406 6728,'0'0'3684,"-11"-8"-3104,2 2-441,5 2-81,0 1 0,-1 0 0,1 0 0,-1 0 0,0 0 0,0 1-1,0 0 1,0 0 0,0 0 0,0 1 0,-1-1 0,1 1 0,0 1 0,-9-1 0,-11 2 198,1 1 0,0 1 0,0 1 0,0 1 0,-44 16 0,22-3 1001,-83 47 0,126-63-1154,0 0 0,0 0-1,0 0 1,1 0 0,-1 0-1,0 0 1,1 1 0,0 0-1,0-1 1,0 1 0,0 0-1,0 0 1,0 0 0,1 0-1,-1 0 1,1 0 0,-1 5 0,1-5-36,1 0 0,0-1 1,0 1-1,0-1 1,0 1-1,0-1 0,1 1 1,-1-1-1,1 1 0,0-1 1,-1 0-1,1 1 1,0-1-1,1 0 0,-1 1 1,0-1-1,1 0 1,-1 0-1,1 0 0,-1 0 1,1 0-1,0-1 1,0 1-1,3 2 0,4 2 14,0-1-1,0 0 1,0 0-1,1-1 1,0 0-1,0-1 1,0 0-1,0-1 0,0 0 1,0 0-1,1-1 1,-1 0-1,1-1 1,-1 0-1,14-3 1,4-1 39,0-1 0,-1-1 1,0-2-1,41-16 1,-41 12-25,-1-1 0,0-1 0,30-21 0,-43 25-49,-1 1 0,0-2 0,0 0 1,-1 0-1,0-1 0,-1 0 0,16-25 0,-23 31-23,1-1 1,-1 1-1,-1-1 1,1 0-1,-1 0 1,0 0-1,-1 0 1,0 0-1,0-1 1,0 1-1,-1 0 1,0 0-1,0-1 1,-1 1-1,-2-10 1,0 7 9,0 0 1,-1 0 0,0 0 0,-1 1 0,0-1 0,-1 1 0,1 0-1,-2 1 1,-11-14 0,1 6 19,0 1 1,0 0-1,-1 1 0,-1 1 0,-1 1 1,0 0-1,0 2 0,-1 0 0,-24-7 1,6 7 69,0 2 1,-1 2-1,0 2 0,0 1 1,-41 3-1,75 0-90,-20 1 82,26-1-107,-1 0 1,0 0 0,0 0 0,0 1 0,0-1-1,0 0 1,1 0 0,-1 1 0,0-1 0,0 1-1,0-1 1,1 0 0,-1 1 0,0 0 0,1-1-1,-1 1 1,0-1 0,1 1 0,-1 0 0,1-1-1,-1 1 1,0 1 0,1-1-6,0-1 1,1 1-1,-1 0 1,0-1-1,1 1 1,-1 0-1,0-1 0,1 1 1,-1-1-1,1 1 1,-1-1-1,1 1 1,-1-1-1,1 1 0,0-1 1,-1 0-1,1 1 1,0-1-1,-1 0 1,1 1-1,0-1 1,-1 0-1,1 0 0,0 0 1,-1 1-1,1-1 1,0 0-1,-1 0 1,2 0-1,0 0-2,23 5-62,1-1 1,0-2 0,-1 0-1,32-3 1,-20 1-47,51-1-3126,-70 0-11890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8744,'0'0'2529,"-5"16"-1940,2-4-506,-9 28 741,-1-1 0,-34 70 0,34-91-427,10-14-158,0 0 0,0 0 0,0 1 1,1-1-1,-3 7 0,5-7 1314,6-8-977,8-12-261,24-39 245,-17 24-104,2 0 1,51-55-1,-73 85-422,0 0 0,0 0 0,1-1 0,-1 1 0,1 0-1,-1 0 1,1 0 0,-1 1 0,1-1 0,0 0 0,-1 1 0,1-1 0,0 1 0,0-1 0,-1 1 0,1 0-1,0 0 1,0 0 0,0 0 0,2 0 0,-3 0-12,1 1 0,-1 0 0,1-1 0,-1 1 0,1 0 0,-1 0 0,0 0 0,1 0 0,-1 0 0,0 0 0,0 0 0,0 0 0,0 1 0,0-1 0,0 0 0,0 1 0,0-1 0,-1 0-1,1 1 1,-1-1 0,1 1 0,0 2 0,6 20 126,-1 0 0,-2 0 0,4 46 0,-2 26 564,-6-95-697,0 0 0,0 1-1,0-1 1,1 0 0,-1 1 0,0-1-1,1 0 1,-1 0 0,1 1-1,0-1 1,-1 0 0,1 0 0,0 0-1,0 0 1,-1 0 0,1 0 0,0 0-1,0 0 1,0 0 0,0 0-1,0 0 1,1-1 0,-1 1 0,2 0-1,0 1 47,1-2 0,-1 1 0,1 0 0,-1-1 0,1 1 0,-1-1-1,1 0 1,-1 0 0,5-1 0,7-2-673,-1 0-1,0-1 1,16-7-1,-27 10-160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 0 12056,'0'0'1000,"-5"11"-458,-15 24-128,-1-1 0,-2 0-1,-44 49 1,-99 92 317,119-128-602,-63 60 673,-169 126 1,251-212-654,-211 170 1625,235-188-1700,-19 20 328,22-22-363,0 1 0,0-1 0,0 0-1,0 1 1,1-1 0,-1 0 0,0 1 0,1-1-1,-1 1 1,1-1 0,-1 1 0,1-1-1,0 1 1,0-1 0,0 1 0,0-1 0,0 3-1,0-3-18,1 0 0,-1-1 0,1 1-1,-1 0 1,1-1 0,-1 1 0,1-1 0,-1 1-1,1-1 1,-1 1 0,1-1 0,0 1 0,-1-1-1,1 0 1,0 1 0,-1-1 0,1 0-1,0 0 1,0 1 0,-1-1 0,1 0 0,0 0-1,0 0 1,-1 0 0,1 0 0,0 0-1,0 0 1,0 0 0,-1 0 0,1 0 0,1-1-1,32-6 176,-27 5-133,179-52-909,-166 47-717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437 238 13056,'0'0'674,"-13"9"5,-44 35-32,-131 108 847,180-144-1434,-73 79 528,73-78-457,1 1 0,0 0 0,1 0-1,0 0 1,1 1 0,0 0 0,-6 17 0,10-25-75,1 0 0,-1 0 0,0 0 0,1 0 0,0 0 0,0 0 1,0 0-1,0 0 0,0 0 0,0 0 0,1 0 0,-1 0 0,1-1 0,0 1 1,0 0-1,2 4 0,-1-5-17,-1 0 0,1-1 0,0 1 1,-1 0-1,1-1 0,0 1 0,0-1 0,0 1 1,0-1-1,1 0 0,-1 0 0,0 0 0,0 0 1,1 0-1,-1-1 0,0 1 0,1-1 0,-1 1 1,1-1-1,4 0 0,8 0 66,0-1 0,0-1 0,0 0 0,0-1 0,-1 0 1,1-1-1,23-10 0,-2-2 157,59-37 0,-80 44-205,1-2 0,-2 0-1,1-1 1,-2 0-1,1-1 1,-2-1-1,0 0 1,0 0 0,-2-2-1,0 1 1,0-1-1,-2 0 1,0-1-1,0 0 1,7-30 0,-10 31 18,0 1 0,-1-1 0,-1 0 0,-1 0 0,1-30 0,-3 38-41,-1 0 0,0 0 0,0 1 0,-1-1 0,0 1 0,-1-1 0,0 1 1,0 0-1,0 0 0,-1 0 0,0 0 0,0 1 0,-1 0 0,-7-9 0,1 4 18,1 1 0,-1 0 0,-1 0 0,0 1 0,0 1 1,-1 0-1,0 1 0,-1 0 0,1 1 0,-1 0 0,-28-7 0,13 8 25,0 0-1,0 2 1,0 1-1,-1 1 0,-36 4 1,50-2-39,-1 1 1,1 0-1,0 1 1,-1 1-1,-25 9 1,29-3-61,13-10 17,0 0-1,0 1 1,0-1-1,0 0 1,0 0-1,-1 1 1,1-1-1,0 0 1,0 0 0,0 1-1,0-1 1,0 0-1,0 0 1,1 1-1,-1-1 1,0 0-1,0 0 1,0 1-1,0-1 1,0 0-1,0 0 1,0 1-1,0-1 1,1 0-1,-1 0 1,0 1-1,0-1 1,0 0-1,0 0 1,1 0-1,-1 1 1,3 0-42,0 1 1,0 0-1,0-1 0,0 0 1,0 0-1,0 0 1,4 1-1,122 20-854,-85-18-2098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11152,'0'0'2604,"-6"15"-2303,-87 187 796,8-42-9,-57 120 1372,128-250-1962,2 1-1,-12 46 1,22-68-345,0 0 0,0 1 0,1-1-1,0 1 1,0-1 0,1 1 0,1-1 0,0 1 0,0-1 0,1 1 0,0-1 0,0 0-1,5 12 1,-5-18-78,0 0-1,1 1 1,-1-1-1,1 0 1,-1 0-1,1-1 1,0 1-1,0 0 1,0-1-1,0 0 1,1 0 0,-1 0-1,0 0 1,1 0-1,0-1 1,-1 1-1,1-1 1,0 0-1,0 0 1,0 0-1,0-1 1,6 1-1,6-1 57,0 0 0,0-1 0,0-1 1,19-4-1,3-4 40,0-1 1,0-3 0,38-18 0,11-5 13,-21 8-137,-59 26-110,-1-1 0,0 0 0,0 0 0,0 0 0,-1-1 0,0 1 0,8-9 0,-13 12-36,1 1 0,-1-1 1,0 0-1,1 1 1,-1-1-1,0 0 0,1 1 1,-1-1-1,0 0 1,0 1-1,1-1 0,-1 0 1,0 0-1,0 1 1,0-1-1,0 0 0,0 0 1,0 1-1,0-1 1,0 0-1,-1-1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13560,'0'0'1249,"12"-3"-873,82-17 317,98-8-1,20-4 115,-87 10-449,-22 9-162,95-18-2413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11448,'0'0'2700,"11"-1"-2074,193-16 1689,-14 1 371,-164 13-2006,-20 1-492,0 1 1,-1 0-1,1 1 1,0-1 0,0 1-1,0 0 1,-1 1-1,1-1 1,0 1-1,0 0 1,-1 1-1,8 2 1,-12-4-181,0 1 0,0-1 0,0 1 0,0 0 1,-1 0-1,1 0 0,0-1 0,0 1 0,0 0 0,-1 0 0,1 0 0,0 0 1,-1 0-1,1 0 0,-1 0 0,1 0 0,-1 1 0,0-1 0,1 0 0,-1 0 1,0 0-1,0 0 0,0 3 0,-4 23-3656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12160,'0'0'2881,"14"-1"-2484,227-40 1069,-94 12-467,59 1 44,-163 24-3347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3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315 109 12160,'0'0'478,"-14"4"10,-20 8-78,1 1 0,0 2 0,-53 33 0,75-41-289,0 2 0,1-1 0,-1 1 0,2 1 0,0 0 0,0 0 0,0 1 0,-8 15 0,14-21-56,1 0 0,-1 0 0,1 1 0,0-1-1,0 1 1,1 0 0,0-1 0,0 1 0,0 0-1,1 0 1,0 0 0,0 0 0,0-1-1,1 1 1,0 0 0,0 0 0,0 0 0,1-1-1,-1 1 1,2-1 0,4 11 0,-4-12-12,0 1 1,1 0-1,0-1 0,0 0 1,0 0-1,0 0 0,1 0 1,-1-1-1,1 1 0,0-1 1,0 0-1,0-1 0,1 1 1,-1-1-1,1 0 0,-1-1 1,1 1-1,-1-1 1,12 1-1,7 0 141,1-1 0,-1-1 1,33-4-1,-24 1 132,1-2 0,60-18 0,-80 19-227,-1-1 1,1 0-1,-1-1 0,0 0 0,-1-1 0,0-1 1,0 0-1,0 0 0,12-14 0,-18 16-50,-1-1-1,0 0 0,0 1 0,-1-2 1,0 1-1,0-1 0,-1 1 1,0-1-1,0 0 0,-1 0 0,1 0 1,-2-1-1,0 1 0,0 0 0,0-1 1,-1 1-1,0-1 0,-1 1 1,0 0-1,0-1 0,0 1 0,-1 0 1,-1 0-1,1 0 0,-1 0 0,-1 0 1,0 1-1,0-1 0,0 1 1,-1 0-1,0 0 0,0 1 0,-11-12 1,2 7 26,1 0 1,-1 1-1,-1 1 1,0 0 0,0 0-1,-28-9 1,18 9 60,1 1 0,-1 2 0,-49-6 0,68 11-108,-1 0 1,1 1-1,0 0 0,0 0 1,-1 1-1,1 0 0,0 0 1,0 0-1,-11 5 0,15-6-26,0 1-1,0 0 0,1 1 1,-1-1-1,0 0 0,1 1 1,-1-1-1,0 0 0,1 1 1,0 0-1,-1-1 0,1 1 1,0 0-1,0 0 1,0 0-1,0 0 0,0 0 1,0 0-1,0 0 0,1 0 1,-1 0-1,1 0 0,0 0 1,0 0-1,-1 0 0,1 1 1,0-1-1,1 0 1,-1 0-1,0 0 0,1 3 1,6 20-3096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10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8536,'0'0'14847,"11"-5"-14552,19-7 92,0 2 0,51-11 0,20 8 438,-69 11-95,-1-2 1,51-12-1,-70 12-302,15-2 3171,-35 17-3490,-17 12-934,16-15-3231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9344,'0'0'2552,"7"11"-1759,6 14-322,0 0 1,-2 1-1,0 1 1,10 45-1,13 138 1563,-4-19-245,-21-143-607,33 91 0,-38-129-952,-4-9-152,0 1 0,1 0 0,-1-1 0,1 1 0,-1-1 0,1 1 0,0-1 0,0 1 0,-1-1 0,1 0 0,0 1 0,0-1 0,1 0 0,-1 0 0,3 2 0,-1 0 164,-3-3-224,0 0 1,0 0 0,0 1-1,0-1 1,1 0 0,-1 0 0,0 0-1,0 0 1,0 1 0,0-1 0,1 0-1,-1 0 1,0 0 0,0 0 0,0 0-1,1 0 1,-1 0 0,0 0-1,0 0 1,1 0 0,-1 0 0,0 0-1,0 0 1,1 0 0,-1 0 0,0 0-1,0 0 1,0 0 0,1 0-1,-1 0 1,0 0 0,0 0 0,1 0-1,-1 0 1,0 0 0,0 0 0,0-1-1,0 1 1,1 0 0,-1 0-1,0 0 1,0 0 0,0-1 0,0 1-1,1 0 1,-1 0 0,0 0 0,0 0-1,0-1 1,0 1 0,0 0 0,0 0-1,0-1 1,0 1 0,0 0-1,0 0 1,1 0 0,-1-1 0,0 1-1,0 0 1,-1 0 0,1-1 0,0 1-1,29-103 832,1 10-542,28-79 154,-42 131-342,2 1-1,25-43 1,-13 36-33,2 2 1,1 1-1,3 1 1,1 2-1,2 2 0,66-52 1,-40 37-40,-33 26 19,61-40-1,-92 67-57,1 0 0,0 0 0,-1 0 0,1-1 0,-1 1 0,1 0 0,-1-1 0,1 1 0,-1-1 0,0 1 0,0-1 0,0 0 0,0 1 0,1-4 0,-23 5-29,-160 24-25,2 8 1,-179 57 0,292-73 32,42-11-2,-46 16 0,59-15 4,11-1-41,1-4 44,1 0-1,-1-1 1,1 1-1,-1-1 0,1 1 1,-1-1-1,1 0 1,-1 0-1,1 0 0,-1 1 1,1-1-1,-1-1 0,3 1 1,153-9-256,-52 4-3634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4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67 7328,'0'0'2832,"-12"0"-2142,-2 0-459,8 1-105,0-1 0,1 0-1,-1 0 1,0-1 0,0 0 0,0 0 0,-9-3 0,2-2 1013,13 6-1103,0 0 1,0 0 0,0-1-1,0 1 1,0 0-1,0 0 1,0 0 0,0 0-1,0-1 1,0 1 0,0 0-1,0 0 1,0 0-1,0-1 1,0 1 0,0 0-1,0 0 1,0 0 0,0 0-1,0-1 1,0 1-1,0 0 1,0 0 0,0 0-1,0 0 1,0-1-1,0 1 1,1 0 0,-1 0-1,0 0 1,0 0 0,0 0-1,0-1 1,0 1-1,0 0 1,1 0 0,-1 0-1,26-11 1319,-22 10-1494,23-8 517,1 1-1,0 1 0,49-4 1,-62 10-208,0 0 1,-1 1-1,1 1 1,0 0-1,0 1 1,-1 1-1,0 0 1,1 1-1,16 7 1,-29-10-133,0-1 0,0 1 1,1 1-1,-1-1 0,0 0 0,0 0 1,0 1-1,0-1 0,-1 1 0,1 0 1,0-1-1,-1 1 0,1 0 0,-1 0 1,1 0-1,-1 0 0,0 0 0,0 1 1,0-1-1,0 0 0,0 0 1,0 1-1,-1-1 0,1 1 0,-1-1 1,0 0-1,0 1 0,0-1 0,0 1 1,0-1-1,0 1 0,-1-1 0,1 0 1,-1 1-1,1-1 0,-1 0 0,-2 4 1,-1 4 54,-1 0 1,-1-1 0,1 1-1,-2-1 1,1 0-1,-15 14 1,-24 20 256,-3-1 1,-1-2-1,-73 44 0,116-80-267,-4 5 253,10-8-127,2-1-14,59-4 68,0-2 0,-1-3 1,67-18-1,3-1 68,-114 25-280,0 2 0,29-1-1,-39 2-68,0 0 0,0 1 0,0 0 0,0 0-1,0 0 1,0 1 0,0 0 0,0 0 0,9 6 0,-7 0-3201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335 289 5320,'0'0'1329,"7"-9"-601,21-31 41,-22 29 99,-8 10-49,-9 9 359,9-6-1021,-11 6 145,0 2 0,0-1 1,1 2-1,0 0 0,0 0 1,2 1-1,-18 24 0,-7 19 155,2 2 0,3 1 0,3 2 0,2 0 0,-18 71 0,22-71 1,14-44-166,1 1 0,1 0 0,0 0 0,1 0 0,-2 35 0,5-51-220,1 0 1,0 0-1,0 0 0,0 1 1,0-1-1,0 0 1,1 0-1,-1 0 0,0 0 1,0 0-1,1 1 0,-1-1 1,1 0-1,-1 0 0,1 0 1,-1 0-1,1 0 0,0 0 1,0 0-1,-1-1 0,1 1 1,1 1-1,2-6 604,3-3-575,-1 0-1,0 0 1,0 0 0,-1-1 0,0 0-1,7-14 1,2-4 29,22-34 77,-3-2 0,-2-1-1,-4-2 1,21-71 0,-27 61-62,95-301 882,-110 358-911,-6 15-58,1-1-1,0 1 0,0 0 0,1 0 0,-1 0 1,1 0-1,-1 1 0,1-1 0,0 0 0,3-3 1,7 72 891,3 24-740,36 123 0,-18-84-63,-20-75-64,25 61-1,-29-93-19,1 1 0,1-1 0,1-1 0,1 0 0,17 21 0,-10-20 78,0 2 539,-20-23-637,8 2-182,1 11-87,0-3-492,-8-11 662,1 0 1,-1 0-1,0 0 1,0 0-1,0 0 1,0 0 0,1 0-1,-1 0 1,0 0-1,0-1 1,0 1 0,0 0-1,0-1 1,0 1-1,0-1 1,2 0 0,28-21-1717,-25 18-789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8936,'0'0'6330,"14"-7"-5792,119-50 987,-121 52-1257,0 1 0,0 0 1,0 1-1,0 0 0,23-1 0,65 2 1245,-71 2-1227,26 3-73,-38-1-2532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6520,'0'0'6749,"-3"16"-6305,-17 280 1755,20-272-2005,0 12 468,7 61 1,-7-95-620,0-1 0,0 0 0,0 0 0,1 0 0,-1 0-1,0 0 1,1 0 0,-1 0 0,1 0 0,-1 0-1,1 0 1,-1 0 0,1 0 0,0 0 0,-1 0 0,2 0-1,-2-1-12,1 1-1,-1-1 0,1 0 0,-1 0 0,1 0 1,-1 0-1,1 1 0,-1-1 0,1 0 1,0 0-1,-1 0 0,1 0 0,-1 0 0,1 0 1,-1 0-1,1-1 0,-1 1 0,1 0 1,-1 0-1,1 0 0,-1 0 0,1-1 0,0 1 1,2-2 38,0 0 1,-1-1 0,1 1 0,0-1-1,-1 1 1,0-1 0,1 0 0,1-4-1,101-172 908,-94 159-870,47-102 491,-43 88-354,1 0 1,1 0-1,2 2 1,28-37-1,-46 68-232,-1 0 1,1 0-1,0 0 0,-1 1 0,1-1 0,0 0 0,-1 0 0,1 1 1,0-1-1,0 1 0,0-1 0,0 1 0,-1-1 0,1 1 0,0-1 0,0 1 1,0 0-1,0-1 0,0 1 0,0 0 0,0 0 0,0 0 0,0 0 1,0 0-1,0 0 0,2 0 0,-1 1 0,-1 0 0,1 0 0,-1-1 1,0 1-1,1 1 0,-1-1 0,0 0 0,1 0 1,-1 0-1,0 1 0,0-1 0,0 1 0,0-1 0,1 2 1,2 7 20,1 0 1,-1 0 0,4 17 0,-3-6 19,-1 1 0,-1-1 0,1 43 0,-11 64 333,3-76-87,2-41-230,1 7 450,2-18-508,-1 0 0,0 1 0,1-1 1,-1 0-1,1 1 0,-1-1 0,1 0 0,-1 0 0,0 0 0,1 1 0,-1-1 0,1 0 0,-1 0 0,1 0 0,-1 0 0,1 0 0,-1 0 0,1 0 0,-1 0 0,1 0 0,-1 0 0,1 0 0,-1 0 0,1 0 0,-1 0 0,1 0 0,-1-1 0,0 1 1,1 0-1,-1 0 0,1-1 0,-1 1 0,0 0 0,1 0 0,-1-1 0,1 1 0,-1-1 0,73-44-603,-57 33-2189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5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10152,'0'0'4288,"10"-2"-3852,0 1-324,-1 0 1,1 0-1,-1 1 1,15 1 0,-21-1-73,0 1 1,0-1-1,-1 0 1,1 1-1,0 0 1,0 0-1,-1 0 1,1 0 0,-1 0-1,1 0 1,-1 1-1,1-1 1,-1 1-1,0-1 1,0 1-1,0 0 1,0 0-1,0 0 1,0 0 0,0 0-1,-1 1 1,1-1-1,-1 0 1,0 1-1,2 3 1,-2 0 31,1 1 0,-1-1 1,-1 1-1,1-1 0,-1 1 1,0-1-1,-1 1 0,0-1 1,0 1-1,0-1 0,-1 1 1,0-1-1,0 0 0,-3 7 1,-2 0 38,1 0 1,-1-1 0,-1 0-1,-1-1 1,-13 16-1,-26 21 277,-20 23 538,68-70-904,-1-1 0,1 1 0,-1-1 0,1 1 0,-1-1 1,1 1-1,-1-1 0,1 1 0,0-1 0,-1 1 0,1-1 0,0 1 0,0 0 1,-1-1-1,1 1 0,0 0 0,0-1 0,0 1 0,0 0 0,0-1 0,0 1 1,0 0-1,0-1 0,0 1 0,0 0 0,0-1 0,0 1 0,0 0 1,0-1-1,1 1 0,-1-1 0,0 1 0,1 0 0,-1-1 0,0 1 0,1-1 1,-1 1-1,1-1 0,-1 1 0,1-1 0,-1 1 0,1-1 0,-1 1 0,1-1 1,-1 0-1,1 1 0,-1-1 0,1 0 0,0 0 0,-1 1 0,1-1 1,0 0-1,-1 0 0,1 0 0,1 0 0,6 2 85,0 0 0,0-1 0,14 0 1,-13 0-31,24-1 141,1-1 0,-1-2 0,0-1 0,62-16 0,-72 14-103,-8 3-21,1 1-1,-1 0 1,0 0 0,27 2-1,-34 1-89,1 0-1,0 0 1,0 1 0,-1 1-1,0-1 1,1 1-1,-1 0 1,0 1 0,13 8-1,3 5-2983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5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123 157 5224,'0'0'6210,"-9"2"-5670,-3 1-390,-59 11 1728,69-14-1631,1 0-1,-1 0 0,0 0 0,1 0 1,-1 1-1,1-1 0,-1 0 0,1 1 1,0 0-1,-1-1 0,1 1 1,-1 0-1,-1 1 0,3-2-181,0 0-1,1-1 1,-1 1-1,0 0 1,0 0-1,1-1 1,-1 1-1,0 0 1,0 0-1,0-1 1,1 1-1,-1 0 1,0-1-1,0 1 0,0 0 1,0-1-1,0 1 1,0 0-1,0-1 1,0 1-1,0 0 1,0-1-1,0 1 1,0 0-1,0-1 1,0 1-1,0 0 1,0-1-1,0 1 1,0 0-1,0-1 1,0 1-1,-1 0 1,1-1-1,0 1 1,0 0-1,0 0 1,0-1-1,-1 1 1,1 0-1,0 0 1,0-1-1,-1 1 1,1 0-1,0 0 1,-1 0-1,1-1 1,0 1-1,-1 0 1,1 0-1,0 0 1,-1 0-1,1 0 1,0 0-1,-1 0 1,1 0-1,0 0 1,-1 0-1,1 0 1,0 0-1,-1 0 1,1 0-1,0 0 1,-1 0-1,29-15 232,-12 6-222,0 1-1,1 1 0,18-6 0,84-12 115,-34 10-41,160-21 199,-142 24-235,73-14 129,-158 24-151,-17 2-81,0 0 1,-1 0 0,1 0-1,-1 0 1,1 0 0,-1 0 0,1 0-1,-1 0 1,1 0 0,0 1-1,-1-1 1,1 0 0,-1 0 0,1 0-1,-1 1 1,1-1 0,-1 0-1,1 0 1,-1 1 0,0-1-1,1 0 1,-1 1 0,2 0 230,-2-1-211,0 0 1,0 0 0,0 0-1,0 0 1,-6-4 803,6 4-825,0-1-260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9944,'0'0'4904,"17"0"-4479,217-15 964,328-55 2899,-507 60-3504,-47 7-307,2 0-3527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5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 5720,'0'0'7196,"-6"11"-6712,-20 31 144,-2-2 1,-43 48 0,21-30-166,4-5 134,-76 68 0,-21-5 333,114-96-608,0-1 0,-1-1 0,-40 16 0,62-30-196,-1-1 0,1 0 0,-1 0 1,0-1-1,0 0 0,0-1 0,0 0 0,0 0 1,0-1-1,0 0 0,0-1 0,-1 0 1,1 0-1,-9-3 0,16 3-83,0 0 0,0 0 0,0-1 0,1 1 0,-1-1-1,0 1 1,1-1 0,-1 1 0,1-1 0,-1 0 0,1 0 0,0 0 0,0 0 0,0 0 0,0 0 0,0 0-1,0 0 1,1 0 0,-1 0 0,1-1 0,-1-3 0,0-2 40,0 1 0,1 0 0,0-1 0,0 1-1,2-10 1,1 5 2,0 0 0,0 1 1,2-1-1,-1 1 0,1 0 0,1 0 0,0 1 0,1 0 0,0 0 0,0 0 0,1 1 0,11-11 0,-7 8-6,2 1 1,0 0-1,0 0 0,1 1 1,0 1-1,1 1 0,29-12 0,-38 17-60,1 1 0,-1-1-1,1 1 1,0 0 0,-1 1 0,1 0-1,0 0 1,0 1 0,0 0 0,0 0-1,-1 1 1,1 0 0,0 1-1,0-1 1,-1 1 0,1 1 0,-1-1-1,1 1 1,-1 1 0,0-1-1,-1 1 1,12 9 0,-1-1 4,-1 2 0,0-1 0,-1 2 0,-1 0 0,0 1 0,-1 1 0,-1 0 0,0 0 0,-2 1 0,11 23 0,-17-31 7,0 1 1,2-1-1,-1 0 0,1 0 0,1-1 0,-1 0 0,13 13 1,-17-20-15,0-1 0,0 0 0,0 1 0,0-1 0,0 0 0,1 0 1,-1 0-1,0 0 0,0 0 0,1 0 0,-1-1 0,1 1 0,-1-1 0,0 0 1,1 0-1,-1 0 0,1 0 0,-1 0 0,3-1 0,6 0-31,-1-2-1,1 1 0,10-5 0,-5 2-17,55-16-641,-48 14-2301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5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64 7528,'0'0'6888,"-8"12"-6363,-1 5-352,1 0 0,0 0 0,1 0-1,1 1 1,-5 21 0,8-24-49,-18 96 1649,-37 107-1,46-190-1204,9-23-333,1-1 1,0 1-1,0 0 1,0 0-1,0 0 1,1 0-1,0 0 1,-1 7-1,2-9 1157,-3-12-841,1-15-218,4-6-110,2-1 1,0 1-1,3 0 1,16-50-1,-6 35 23,2 1 0,34-56 0,-44 86-199,0 1 1,1 0 0,0 0 0,2 1-1,-1 0 1,1 1 0,1 0 0,20-13-1,-8 8 40,1 2-1,0 1 1,52-19 0,-75 31-83,0 0 1,0 0-1,0 0 1,0 1-1,0-1 1,0 1-1,0 0 1,0-1-1,0 1 1,0 1 0,0-1-1,1 0 1,-1 1-1,0-1 1,0 1-1,0 0 1,-1 0-1,1 0 1,0 1 0,0-1-1,0 1 1,-1-1-1,1 1 1,-1 0-1,1 0 1,-1 0-1,0 0 1,0 1 0,0-1-1,0 1 1,0-1-1,-1 1 1,1-1-1,-1 1 1,1 0-1,0 5 1,2 3 5,0 0-1,-1 0 1,0 1-1,-1-1 1,-1 1-1,0 0 1,0-1 0,-2 18-1,-2 8 39,-1-1 1,-2 0-1,-12 39 0,-25 106 298,36-147-229,6-32-100,1-1 1,-1 1-1,1 0 0,0-1 1,0 1-1,-1 0 0,1-1 1,1 1-1,-1 0 0,0 0 1,0-1-1,0 1 0,1-1 1,-1 1-1,1 0 0,-1-1 1,1 1-1,0-1 0,1 3 1,-1-3-16,0 0 1,0-1-1,0 1 1,1 0-1,-1 0 1,0-1-1,0 1 1,1-1-1,-1 1 1,0-1-1,1 1 1,-1-1-1,0 0 0,1 0 1,-1 0-1,1 0 1,-1 0-1,2 0 1,8-1-80,0-1 0,-1-1 0,0 0 0,19-7 0,-17 5-43,29-9-3671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1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13264,'0'0'9257,"11"2"-8892,-1-1-270,-1 1-4,-1-1 0,1 0 0,0 0 0,0-1 0,0 0 0,12-2 0,311-58 2857,-259 51-1542,-44 8-3149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8:5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9536,'0'0'7959,"14"1"-7525,-8 0-379,3-1 14,0 1 1,0 0-1,0 1 0,0 0 0,-1 0 1,1 1-1,-1 0 0,0 0 1,0 1-1,9 5 0,-14-7-44,7 5 190,0 1 0,16 16 0,-23-21-149,-1 0 1,1 0-1,-1 0 1,0 1-1,0-1 1,0 1-1,0-1 1,-1 1 0,1 0-1,-1 0 1,0-1-1,1 9 1,-1-4 16,-1 0 1,1 1-1,-2-1 1,1 0-1,-1 0 1,0 0-1,-1 0 1,0 0-1,0 0 1,-1 0-1,0 0 1,0-1-1,-6 10 1,-4 2 172,-1-1 0,0 0 1,-24 22-1,29-30-121,5-6-3,-1 0 0,1 0 0,1 1 0,-1-1 0,1 1 0,0 0 0,0 0 0,0 0 0,-2 8 0,5-12-114,-1-1 0,1 0 0,0 0 0,0 0 0,0 1 0,0-1 1,0 0-1,1 0 0,-1 1 0,0-1 0,0 0 0,0 0 0,0 1 0,0-1 0,0 0 0,0 0 0,0 0 1,0 1-1,1-1 0,-1 0 0,0 0 0,0 0 0,0 1 0,0-1 0,1 0 0,-1 0 0,0 0 0,0 0 1,0 0-1,1 0 0,-1 1 0,0-1 0,0 0 0,0 0 0,1 0 0,-1 0 0,0 0 0,0 0 0,1 0 1,-1 0-1,0 0 0,1 0 0,13 0 92,-12-1-21,56-6 304,-1-3 0,72-22-1,53-10-44,-66 28-748,-78 10-2743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9344,'0'0'2552,"7"11"-1759,6 14-322,0 0 1,-2 1-1,0 1 1,10 45-1,13 138 1563,-4-19-245,-21-143-607,33 91 0,-38-129-952,-4-9-152,0 1 0,1 0 0,-1-1 0,1 1 0,-1-1 0,1 1 0,0-1 0,0 1 0,-1-1 0,1 0 0,0 1 0,0-1 0,1 0 0,-1 0 0,3 2 0,-1 0 164,-3-3-224,0 0 1,0 0 0,0 1-1,0-1 1,1 0 0,-1 0 0,0 0-1,0 0 1,0 1 0,0-1 0,1 0-1,-1 0 1,0 0 0,0 0 0,0 0-1,1 0 1,-1 0 0,0 0-1,0 0 1,1 0 0,-1 0 0,0 0-1,0 0 1,1 0 0,-1 0 0,0 0-1,0 0 1,0 0 0,1 0-1,-1 0 1,0 0 0,0 0 0,1 0-1,-1 0 1,0 0 0,0 0 0,0-1-1,0 1 1,1 0 0,-1 0-1,0 0 1,0 0 0,0-1 0,0 1-1,1 0 1,-1 0 0,0 0 0,0 0-1,0-1 1,0 1 0,0 0 0,0 0-1,0-1 1,0 1 0,0 0-1,0 0 1,1 0 0,-1-1 0,0 1-1,0 0 1,-1 0 0,1-1 0,0 1-1,29-103 832,1 10-542,28-79 154,-42 131-342,2 1-1,25-43 1,-13 36-33,2 2 1,1 1-1,3 1 1,1 2-1,2 2 0,66-52 1,-40 37-40,-33 26 19,61-40-1,-92 67-57,1 0 0,0 0 0,-1 0 0,1-1 0,-1 1 0,1 0 0,-1-1 0,1 1 0,-1-1 0,0 1 0,0-1 0,0 0 0,0 1 0,1-4 0,-23 5-29,-160 24-25,2 8 1,-179 57 0,292-73 32,42-11-2,-46 16 0,59-15 4,11-1-41,1-4 44,1 0-1,-1-1 1,1 1-1,-1-1 0,1 1 1,-1-1-1,1 0 1,-1 0-1,1 0 0,-1 1 1,1-1-1,-1-1 0,3 1 1,153-9-256,-52 4-3634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67 7328,'0'0'2832,"-12"0"-2142,-2 0-459,8 1-105,0-1 0,1 0-1,-1 0 1,0-1 0,0 0 0,0 0 0,-9-3 0,2-2 1013,13 6-1103,0 0 1,0 0 0,0-1-1,0 1 1,0 0-1,0 0 1,0 0 0,0 0-1,0-1 1,0 1 0,0 0-1,0 0 1,0 0-1,0-1 1,0 1 0,0 0-1,0 0 1,0 0 0,0 0-1,0-1 1,0 1-1,0 0 1,0 0 0,0 0-1,0 0 1,0-1-1,0 1 1,1 0 0,-1 0-1,0 0 1,0 0 0,0 0-1,0-1 1,0 1-1,0 0 1,1 0 0,-1 0-1,26-11 1319,-22 10-1494,23-8 517,1 1-1,0 1 0,49-4 1,-62 10-208,0 0 1,-1 1-1,1 1 1,0 0-1,0 1 1,-1 1-1,0 0 1,1 1-1,16 7 1,-29-10-133,0-1 0,0 1 1,1 1-1,-1-1 0,0 0 0,0 0 1,0 1-1,0-1 0,-1 1 0,1 0 1,0-1-1,-1 1 0,1 0 0,-1 0 1,1 0-1,-1 0 0,0 0 0,0 1 1,0-1-1,0 0 0,0 0 1,0 1-1,-1-1 0,1 1 0,-1-1 1,0 0-1,0 1 0,0-1 0,0 1 1,0-1-1,0 1 0,-1-1 0,1 0 1,-1 1-1,1-1 0,-1 0 0,-2 4 1,-1 4 54,-1 0 1,-1-1 0,1 1-1,-2-1 1,1 0-1,-15 14 1,-24 20 256,-3-1 1,-1-2-1,-73 44 0,116-80-267,-4 5 253,10-8-127,2-1-14,59-4 68,0-2 0,-1-3 1,67-18-1,3-1 68,-114 25-280,0 2 0,29-1-1,-39 2-68,0 0 0,0 1 0,0 0 0,0 0-1,0 0 1,0 1 0,0 0 0,0 0 0,9 6 0,-7 0-3201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335 289 5320,'0'0'1329,"7"-9"-601,21-31 41,-22 29 99,-8 10-49,-9 9 359,9-6-1021,-11 6 145,0 2 0,0-1 1,1 2-1,0 0 0,0 0 1,2 1-1,-18 24 0,-7 19 155,2 2 0,3 1 0,3 2 0,2 0 0,-18 71 0,22-71 1,14-44-166,1 1 0,1 0 0,0 0 0,1 0 0,-2 35 0,5-51-220,1 0 1,0 0-1,0 0 0,0 1 1,0-1-1,0 0 1,1 0-1,-1 0 0,0 0 1,0 0-1,1 1 0,-1-1 1,1 0-1,-1 0 0,1 0 1,-1 0-1,1 0 0,0 0 1,0 0-1,-1-1 0,1 1 1,1 1-1,2-6 604,3-3-575,-1 0-1,0 0 1,0 0 0,-1-1 0,0 0-1,7-14 1,2-4 29,22-34 77,-3-2 0,-2-1-1,-4-2 1,21-71 0,-27 61-62,95-301 882,-110 358-911,-6 15-58,1-1-1,0 1 0,0 0 0,1 0 0,-1 0 1,1 0-1,-1 1 0,1-1 0,0 0 0,3-3 1,7 72 891,3 24-740,36 123 0,-18-84-63,-20-75-64,25 61-1,-29-93-19,1 1 0,1-1 0,1-1 0,1 0 0,17 21 0,-10-20 78,0 2 539,-20-23-637,8 2-182,1 11-87,0-3-492,-8-11 662,1 0 1,-1 0-1,0 0 1,0 0-1,0 0 1,0 0 0,1 0-1,-1 0 1,0 0-1,0-1 1,0 1 0,0 0-1,0-1 1,0 1-1,0-1 1,2 0 0,28-21-1717,-25 18-789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8936,'0'0'6330,"14"-7"-5792,119-50 987,-121 52-1257,0 1 0,0 0 1,0 1-1,0 0 0,23-1 0,65 2 1245,-71 2-1227,26 3-73,-38-1-2532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77 6520,'0'0'6749,"-3"16"-6305,-17 280 1755,20-272-2005,0 12 468,7 61 1,-7-95-620,0-1 0,0 0 0,0 0 0,1 0 0,-1 0-1,0 0 1,1 0 0,-1 0 0,1 0 0,-1 0-1,1 0 1,-1 0 0,1 0 0,0 0 0,-1 0 0,2 0-1,-2-1-12,1 1-1,-1-1 0,1 0 0,-1 0 0,1 0 1,-1 0-1,1 1 0,-1-1 0,1 0 1,0 0-1,-1 0 0,1 0 0,-1 0 0,1 0 1,-1 0-1,1-1 0,-1 1 0,1 0 1,-1 0-1,1 0 0,-1 0 0,1-1 0,0 1 1,2-2 38,0 0 1,-1-1 0,1 1 0,0-1-1,-1 1 1,0-1 0,1 0 0,1-4-1,101-172 908,-94 159-870,47-102 491,-43 88-354,1 0 1,1 0-1,2 2 1,28-37-1,-46 68-232,-1 0 1,1 0-1,0 0 0,-1 1 0,1-1 0,0 0 0,-1 0 0,1 1 1,0-1-1,0 1 0,0-1 0,0 1 0,-1-1 0,1 1 0,0-1 0,0 1 1,0 0-1,0-1 0,0 1 0,0 0 0,0 0 0,0 0 0,0 0 1,0 0-1,0 0 0,2 0 0,-1 1 0,-1 0 0,1 0 0,-1-1 1,0 1-1,1 1 0,-1-1 0,0 0 0,1 0 1,-1 0-1,0 1 0,0-1 0,0 1 0,0-1 0,1 2 1,2 7 20,1 0 1,-1 0 0,4 17 0,-3-6 19,-1 1 0,-1-1 0,1 43 0,-11 64 333,3-76-87,2-41-230,1 7 450,2-18-508,-1 0 0,0 1 0,1-1 1,-1 0-1,1 1 0,-1-1 0,1 0 0,-1 0 0,0 0 0,1 1 0,-1-1 0,1 0 0,-1 0 0,1 0 0,-1 0 0,1 0 0,-1 0 0,1 0 0,-1 0 0,1 0 0,-1 0 0,1 0 0,-1 0 0,1 0 0,-1 0 0,1 0 0,-1-1 0,0 1 1,1 0-1,-1 0 0,1-1 0,-1 1 0,0 0 0,1 0 0,-1-1 0,1 1 0,-1-1 0,73-44-603,-57 33-2189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10152,'0'0'4288,"10"-2"-3852,0 1-324,-1 0 1,1 0-1,-1 1 1,15 1 0,-21-1-73,0 1 1,0-1-1,-1 0 1,1 1-1,0 0 1,0 0-1,-1 0 1,1 0 0,-1 0-1,1 0 1,-1 1-1,1-1 1,-1 1-1,0-1 1,0 1-1,0 0 1,0 0-1,0 0 1,0 0 0,0 0-1,-1 1 1,1-1-1,-1 0 1,0 1-1,2 3 1,-2 0 31,1 1 0,-1-1 1,-1 1-1,1-1 0,-1 1 1,0-1-1,-1 1 0,0-1 1,0 1-1,0-1 0,-1 1 1,0-1-1,0 0 0,-3 7 1,-2 0 38,1 0 1,-1-1 0,-1 0-1,-1-1 1,-13 16-1,-26 21 277,-20 23 538,68-70-904,-1-1 0,1 1 0,-1-1 0,1 1 0,-1-1 1,1 1-1,-1-1 0,1 1 0,0-1 0,-1 1 0,1-1 0,0 1 0,0 0 1,-1-1-1,1 1 0,0 0 0,0-1 0,0 1 0,0 0 0,0-1 0,0 1 1,0 0-1,0-1 0,0 1 0,0 0 0,0-1 0,0 1 0,0 0 1,0-1-1,1 1 0,-1-1 0,0 1 0,1 0 0,-1-1 0,0 1 0,1-1 1,-1 1-1,1-1 0,-1 1 0,1-1 0,-1 1 0,1-1 0,-1 1 0,1-1 1,-1 0-1,1 1 0,-1-1 0,1 0 0,0 0 0,-1 1 0,1-1 1,0 0-1,-1 0 0,1 0 0,1 0 0,6 2 85,0 0 0,0-1 0,14 0 1,-13 0-31,24-1 141,1-1 0,-1-2 0,0-1 0,62-16 0,-72 14-103,-8 3-21,1 1-1,-1 0 1,0 0 0,27 2-1,-34 1-89,1 0-1,0 0 1,0 1 0,-1 1-1,0-1 1,1 1-1,-1 0 1,0 1 0,13 8-1,3 5-2983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123 157 5224,'0'0'6210,"-9"2"-5670,-3 1-390,-59 11 1728,69-14-1631,1 0-1,-1 0 0,0 0 0,1 0 1,-1 1-1,1-1 0,-1 0 0,1 1 1,0 0-1,-1-1 0,1 1 1,-1 0-1,-1 1 0,3-2-181,0 0-1,1-1 1,-1 1-1,0 0 1,0 0-1,1-1 1,-1 1-1,0 0 1,0 0-1,0-1 1,1 1-1,-1 0 1,0-1-1,0 1 0,0 0 1,0-1-1,0 1 1,0 0-1,0-1 1,0 1-1,0 0 1,0-1-1,0 1 1,0 0-1,0-1 1,0 1-1,0 0 1,0-1-1,0 1 1,0 0-1,0-1 1,0 1-1,-1 0 1,1-1-1,0 1 1,0 0-1,0 0 1,0-1-1,-1 1 1,1 0-1,0 0 1,0-1-1,-1 1 1,1 0-1,0 0 1,-1 0-1,1-1 1,0 1-1,-1 0 1,1 0-1,0 0 1,-1 0-1,1 0 1,0 0-1,-1 0 1,1 0-1,0 0 1,-1 0-1,1 0 1,0 0-1,-1 0 1,1 0-1,0 0 1,-1 0-1,29-15 232,-12 6-222,0 1-1,1 1 0,18-6 0,84-12 115,-34 10-41,160-21 199,-142 24-235,73-14 129,-158 24-151,-17 2-81,0 0 1,-1 0 0,1 0-1,-1 0 1,1 0 0,-1 0 0,1 0-1,-1 0 1,1 0 0,0 1-1,-1-1 1,1 0 0,-1 0 0,1 0-1,-1 1 1,1-1 0,-1 0-1,1 0 1,-1 1 0,0-1-1,1 0 1,-1 1 0,2 0 230,-2-1-211,0 0 1,0 0 0,0 0-1,0 0 1,-6-4 803,6 4-825,0-1-260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9944,'0'0'4904,"17"0"-4479,217-15 964,328-55 2899,-507 60-3504,-47 7-307,2 0-3527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 5720,'0'0'7196,"-6"11"-6712,-20 31 144,-2-2 1,-43 48 0,21-30-166,4-5 134,-76 68 0,-21-5 333,114-96-608,0-1 0,-1-1 0,-40 16 0,62-30-196,-1-1 0,1 0 0,-1 0 1,0-1-1,0 0 0,0-1 0,0 0 0,0 0 1,0-1-1,0 0 0,0-1 0,-1 0 1,1 0-1,-9-3 0,16 3-83,0 0 0,0 0 0,0-1 0,1 1 0,-1-1-1,0 1 1,1-1 0,-1 1 0,1-1 0,-1 0 0,1 0 0,0 0 0,0 0 0,0 0 0,0 0 0,0 0-1,0 0 1,1 0 0,-1 0 0,1-1 0,-1-3 0,0-2 40,0 1 0,1 0 0,0-1 0,0 1-1,2-10 1,1 5 2,0 0 0,0 1 1,2-1-1,-1 1 0,1 0 0,1 0 0,0 1 0,1 0 0,0 0 0,0 0 0,1 1 0,11-11 0,-7 8-6,2 1 1,0 0-1,0 0 0,1 1 1,0 1-1,1 1 0,29-12 0,-38 17-60,1 1 0,-1-1-1,1 1 1,0 0 0,-1 1 0,1 0-1,0 0 1,0 1 0,0 0 0,0 0-1,-1 1 1,1 0 0,0 1-1,0-1 1,-1 1 0,1 1 0,-1-1-1,1 1 1,-1 1 0,0-1-1,-1 1 1,12 9 0,-1-1 4,-1 2 0,0-1 0,-1 2 0,-1 0 0,0 1 0,-1 1 0,-1 0 0,0 0 0,-2 1 0,11 23 0,-17-31 7,0 1 1,2-1-1,-1 0 0,1 0 0,1-1 0,-1 0 0,13 13 1,-17-20-15,0-1 0,0 0 0,0 1 0,0-1 0,0 0 0,1 0 1,-1 0-1,0 0 0,0 0 0,1 0 0,-1-1 0,1 1 0,-1-1 0,0 0 1,1 0-1,-1 0 0,1 0 0,-1 0 0,3-1 0,6 0-31,-1-2-1,1 1 0,10-5 0,-5 2-17,55-16-641,-48 14-2301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11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11256,'0'0'10910,"12"4"-10459,-3-1-353,-1-1-6,1 1-1,-1-1 0,0 0 0,1-1 0,-1 0 0,1 0 0,-1-1 0,16-1 0,296-43 2837,-243 33-1136,-76 11-1937,5-2 774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64 7528,'0'0'6888,"-8"12"-6363,-1 5-352,1 0 0,0 0 0,1 0-1,1 1 1,-5 21 0,8-24-49,-18 96 1649,-37 107-1,46-190-1204,9-23-333,1-1 1,0 1-1,0 0 1,0 0-1,0 0 1,1 0-1,0 0 1,-1 7-1,2-9 1157,-3-12-841,1-15-218,4-6-110,2-1 1,0 1-1,3 0 1,16-50-1,-6 35 23,2 1 0,34-56 0,-44 86-199,0 1 1,1 0 0,0 0 0,2 1-1,-1 0 1,1 1 0,1 0 0,20-13-1,-8 8 40,1 2-1,0 1 1,52-19 0,-75 31-83,0 0 1,0 0-1,0 0 1,0 1-1,0-1 1,0 1-1,0 0 1,0-1-1,0 1 1,0 1 0,0-1-1,1 0 1,-1 1-1,0-1 1,0 1-1,0 0 1,-1 0-1,1 0 1,0 1 0,0-1-1,0 1 1,-1-1-1,1 1 1,-1 0-1,1 0 1,-1 0-1,0 0 1,0 1 0,0-1-1,0 1 1,0-1-1,-1 1 1,1-1-1,-1 1 1,1 0-1,0 5 1,2 3 5,0 0-1,-1 0 1,0 1-1,-1-1 1,-1 1-1,0 0 1,0-1 0,-2 18-1,-2 8 39,-1-1 1,-2 0-1,-12 39 0,-25 106 298,36-147-229,6-32-100,1-1 1,-1 1-1,1 0 0,0-1 1,0 1-1,-1 0 0,1-1 1,1 1-1,-1 0 0,0 0 1,0-1-1,0 1 0,1-1 1,-1 1-1,1 0 0,-1-1 1,1 1-1,0-1 0,1 3 1,-1-3-16,0 0 1,0-1-1,0 1 1,1 0-1,-1 0 1,0-1-1,0 1 1,1-1-1,-1 1 1,0-1-1,1 1 1,-1-1-1,0 0 0,1 0 1,-1 0-1,1 0 1,-1 0-1,2 0 1,8-1-80,0-1 0,-1-1 0,0 0 0,19-7 0,-17 5-43,29-9-3671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09:5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9536,'0'0'7959,"14"1"-7525,-8 0-379,3-1 14,0 1 1,0 0-1,0 1 0,0 0 0,-1 0 1,1 1-1,-1 0 0,0 0 1,0 1-1,9 5 0,-14-7-44,7 5 190,0 1 0,16 16 0,-23-21-149,-1 0 1,1 0-1,-1 0 1,0 1-1,0-1 1,0 1-1,0-1 1,-1 1 0,1 0-1,-1 0 1,0-1-1,1 9 1,-1-4 16,-1 0 1,1 1-1,-2-1 1,1 0-1,-1 0 1,0 0-1,-1 0 1,0 0-1,0 0 1,-1 0-1,0 0 1,0-1-1,-6 10 1,-4 2 172,-1-1 0,0 0 1,-24 22-1,29-30-121,5-6-3,-1 0 0,1 0 0,1 1 0,-1-1 0,1 1 0,0 0 0,0 0 0,0 0 0,-2 8 0,5-12-114,-1-1 0,1 0 0,0 0 0,0 0 0,0 1 0,0-1 1,0 0-1,1 0 0,-1 1 0,0-1 0,0 0 0,0 0 0,0 1 0,0-1 0,0 0 0,0 0 0,0 0 1,0 1-1,1-1 0,-1 0 0,0 0 0,0 0 0,0 1 0,0-1 0,1 0 0,-1 0 0,0 0 0,0 0 1,0 0-1,1 0 0,-1 1 0,0-1 0,0 0 0,0 0 0,1 0 0,-1 0 0,0 0 0,0 0 0,1 0 1,-1 0-1,0 0 0,1 0 0,13 0 92,-12-1-21,56-6 304,-1-3 0,72-22-1,53-10-44,-66 28-748,-78 10-2743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1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1049 3408,'0'0'8112,"8"-10"-7794,1-3-220,52-61 712,28-15 69,72-82 386,32-107 539,-172 244-1537,-1-1-1,-2-1 1,-1 0 0,-2-2-1,18-68 1,-30 90-130,1 0-1,0-16 1,-4 27-93,0 1 0,0-1 0,0 0 0,-1 1 1,0-1-1,0 1 0,0-1 0,0 1 0,0-1 1,-1 1-1,-4-7 0,6 10-41,0 1 0,-1 0 0,1 0 0,-1-1 1,1 1-1,-1 0 0,1 0 0,-1-1 0,1 1 0,-1 0 0,1 0 0,-1 0 0,1 0 0,-1 0 0,1 0 1,-1 0-1,0 0 0,1 0 0,-1 0 0,1 0 0,-1 0 0,1 1 0,-1-1 0,1 0 0,-1 0 1,1 0-1,-1 1 0,1-1 0,0 0 0,-1 0 0,1 1 0,-1-1 0,1 1 0,0-1 0,-1 0 0,1 1 1,0-1-1,-1 1 0,1-1 0,0 1 0,-1 0 0,-16 20 7,-9 22-8,2 0 0,2 1 0,2 2 0,-21 66-1,29-73 3,-8 23-41,3 0-1,-15 108 1,30-144 49,-1-9-1,2 0-1,0 0 1,1 1-1,0-1 1,2 0-1,4 25 1,1-14 21,-3-6 7,2 0 0,1-1 1,18 40-1,-14-39-3,-3-4 18,2 1 1,0-1-1,1-1 0,1 0 0,1 0 1,22 22-1,-34-37-48,0-1 0,1 0 0,-1 0 0,0 0 0,1 0 0,0 0 0,-1 0 0,1-1 0,-1 1 0,1 0 0,0-1 0,-1 1 0,1-1 0,0 0 0,0 1 0,-1-1 0,1 0 0,0 0 0,0 0 0,0 0 0,-1-1-1,1 1 1,0 0 0,0-1 0,-1 1 0,1-1 0,0 0 0,-1 1 0,1-1 0,-1 0 0,3-2 0,3-2 19,-1-1 0,1 0 0,-1 0 0,0-1 0,5-8 0,1 1 14,8-13 37,-1 0-1,-2-1 1,0-1-1,-2 0 1,-2-1-1,0-1 1,16-63-1,-26 80-10,0-1-1,0 0 1,0-25 0,3 11 157,-6-6-47,-12 46-176,6 6 10,1-1 0,1 1-1,0 0 1,1 0 0,1 0 0,-1 28 0,0-7 5,3-27-18,-1 0 1,1 0-1,1 0 0,0 0 1,1-1-1,0 1 1,0 0-1,5 10 0,-5-14 1,1 0 0,0-1-1,0 1 1,1-1 0,0 0-1,0 0 1,1 0 0,-1-1-1,1 1 1,0-1-1,1 0 1,11 8 0,-10-9 10,0-1 0,0 1 1,0-1-1,1-1 0,-1 1 1,1-1-1,0-1 0,0 1 1,-1-1-1,1-1 0,0 0 1,0 0-1,0 0 0,0-1 1,0 0-1,-1 0 0,1-1 1,0 0-1,-1 0 0,1-1 1,-1 0-1,0-1 0,0 1 1,0-1-1,-1-1 0,1 1 1,7-8-1,135-119 277,-97 97-252,-48 34 68,-3 7-32,-5 12 15,3-14-58,-20 129 428,21-133-446,-1-1 0,1 1 0,0 0 0,0 0 1,0 0-1,0 0 0,0 0 0,0 0 0,0 0 0,0 0 0,0-1 0,0 1 0,0 0 0,1 0 0,-1 0 0,0 0 0,1 1 0,0-2-2,-1 1 1,1-1-1,-1 0 1,0 0-1,1 0 0,-1 0 1,0 1-1,1-1 0,-1 0 1,1 0-1,-1 0 1,1 0-1,-1 0 0,0 0 1,1 0-1,-1 0 0,1 0 1,-1 0-1,1 0 0,-1-1 1,0 1-1,1 0 1,-1 0-1,0 0 0,1-1 1,27-19 137,-18 11-93,-1-1 0,12-16 0,13-15 86,-25 31-86,0-1 1,13-20-1,-16 20-20,1 2 1,0-1-1,0 1 0,11-10 1,-18 18-26,2 0 1,-1 0-1,0 0 0,0 0 0,0 0 1,0 0-1,1 1 0,-1-1 1,0 0-1,1 1 0,-1-1 0,0 0 1,1 1-1,-1 0 0,1-1 1,-1 1-1,1 0 0,1 0 1,-2 0-5,-1 1 0,1-1 0,0 1 0,0 0 0,-1-1 0,1 1 0,-1-1 0,1 1 0,0 0 0,-1 0 0,1-1 1,-1 1-1,1 0 0,-1 0 0,0 0 0,1 0 0,-1 0 0,0-1 0,0 1 0,1 0 0,-1 0 0,0 0 0,0 0 1,0 0-1,0 0 0,0 0 0,0 0 0,-1 1 0,1 17 38,0-1 1,0 1-1,1-1 1,7 35-1,-7-46-27,1 0 0,1 0-1,-1 0 1,1 0-1,0 0 1,1 0 0,0-1-1,0 0 1,0 1 0,1-2-1,0 1 1,7 7-1,-8-10-7,1 0 0,-1 0 0,1-1 0,-1 1-1,1-1 1,0 0 0,0 0 0,0 0-1,0-1 1,0 0 0,1 0 0,-1 0-1,0 0 1,0-1 0,1 0 0,-1 0-1,0-1 1,8-1 0,3-1 4,-1-1 1,0 0-1,0-1 1,-1-1-1,1 0 1,21-14-1,-9 2 69,1-1 0,24-24-1,-46 37-54,0 0 0,-1 0 1,0 0-1,0 0 0,0-1 0,-1 0 0,5-11 0,-7 15-12,-1 1-1,0-1 0,0 0 1,0 1-1,0-1 0,0 0 1,-1 0-1,1 1 0,-1-1 1,0 0-1,0 0 0,0 0 1,0 0-1,0 0 0,-1 0 1,1 1-1,-1-1 0,0 0 1,0 0-1,0 1 1,0-1-1,0 0 0,-3-3 1,3 5-4,-1-1 0,0 1 0,1 0 0,-1 1 0,0-1 0,1 0 0,-1 0 0,0 1 0,0-1 0,0 1 0,0-1 1,0 1-1,0 0 0,0 0 0,1 0 0,-1 0 0,0 0 0,-3 1 0,-36 6 31,39-6-33,-1 0-3,1 0 0,-1 1 0,1-1 0,-1 1 0,1-1 0,0 1 0,0 0 0,0 0 0,0 0 0,0 0 0,0 0 0,0 0 0,1 1 0,-1-1 0,1 1 0,-1-1 0,1 1 0,0-1 0,0 1 0,0 0 1,1 0-1,-2 4 0,0 7-2,0-1 0,0 1 1,1 18-1,2-20-20,0 0 0,1 0 1,1-1-1,0 1 0,0-1 0,1 1 0,0-1 1,1 0-1,0-1 0,1 1 0,11 14 1,-15-22 19,1-1 0,-1 1 0,1-1 1,-1 1-1,1-1 0,0 0 1,0 0-1,0-1 0,0 1 0,1 0 1,-1-1-1,0 0 0,1 0 1,-1 0-1,0 0 0,1 0 0,-1-1 1,1 0-1,0 1 0,-1-1 1,7-1-1,0 0 0,1 0-1,-1-1 1,0 0-1,1-1 1,-1 0 0,13-6-1,-10 2 8,0 0-1,-1 0 0,0-2 1,0 1-1,-1-2 0,13-12 1,55-70 59,-18 19-38,-57 69-27,0 0 1,0 0-1,0 0 1,1 0 0,-1 1-1,1 0 1,0 0 0,0 0-1,0 1 1,6-3-1,-9 5 1,0-1-1,0 1 0,1-1 0,-1 1 0,0 0 0,0 0 0,1 0 0,-1 0 1,0 1-1,0-1 0,0 0 0,1 1 0,-1 0 0,0-1 0,0 1 1,0 0-1,0 0 0,0 0 0,0 1 0,0-1 0,-1 0 0,1 1 0,0-1 1,-1 1-1,1-1 0,-1 1 0,1 0 0,0 2 0,6 5 24,-3-2-8,1 0 0,-2 0 0,8 14 0,-11-20-13,0 0 1,-1 1-1,1-1 1,-1 1 0,1-1-1,-1 1 1,1-1-1,-1 1 1,0-1 0,0 1-1,0-1 1,0 1-1,0-1 1,0 1 0,0-1-1,-1 1 1,1-1-1,0 1 1,-1-1 0,1 0-1,-1 1 1,0-1-1,1 0 1,-1 1-1,0-1 1,0 0 0,-1 2-1,0-2 4,0 0 0,0-1 0,0 1 0,0-1 0,0 0-1,0 1 1,0-1 0,0 0 0,0 0 0,0 0 0,0-1-1,0 1 1,0 0 0,0-1 0,0 1 0,-3-2 0,-7-1 31,3 2-18,0 1-1,1 0 1,-1 1 0,0 0-1,1 0 1,-1 1 0,1 0-1,-1 0 1,1 1 0,0 0-1,0 0 1,0 1 0,0 0-1,1 1 1,-1 0 0,1 0-1,-10 10 1,11-10-25,0 0 1,1 1-1,0 0 0,1 0 0,-1 0 0,1 0 1,0 1-1,1 0 0,-1 0 0,1 0 0,1 0 0,-1 0 1,1 1-1,1-1 0,-1 0 0,1 1 0,0 0 1,1-1-1,0 1 0,1 10 0,0-12 4,1 0 0,-1 0 0,1 0 0,0-1-1,0 1 1,1-1 0,-1 1 0,1-1 0,0 0 0,1 0 0,-1 0 0,1-1-1,5 5 1,-8-8 3,0 0-1,1-1 0,-1 1 1,0-1-1,1 1 1,-1-1-1,1 1 0,-1-1 1,1 0-1,-1 0 1,1 0-1,-1 0 0,1 0 1,-1 0-1,1 0 1,-1-1-1,1 1 0,-1 0 1,1-1-1,-1 1 1,0-1-1,1 1 1,-1-1-1,0 0 0,1 0 1,-1 0-1,0 0 1,0 0-1,0 0 0,2-1 1,4-5 15,0 0 0,0-1-1,7-11 1,-9 12-9,7-11 68,0-1 0,-2 0 0,12-30 0,-22 48-73,0 1 1,0 0-1,0-1 1,1 1-1,-1 0 1,0 0-1,0-1 1,0 1-1,0 0 1,0-1-1,0 1 1,1 0-1,-1 0 1,0-1-1,0 1 1,0 0-1,1 0 1,-1-1-1,0 1 1,0 0-1,1 0 1,-1 0-1,0 0 0,0-1 1,1 1-1,-1 0 1,0 0-1,1 0 1,-1 0-1,0 0 1,0 0-1,1 0 1,-1 0-1,0 0 1,1 0-1,8 10 62,3 24-25,-10-29-31,1 6-2,2 0 0,0 0 0,0 0 0,9 12 0,-12-20-7,0 1 1,0-1-1,1 0 0,0 0 1,-1 0-1,1 0 1,0-1-1,1 1 1,-1-1-1,0 0 1,1 0-1,-1 0 0,1 0 1,-1-1-1,1 1 1,7 1-1,-7-3 3,1 0-1,-1-1 1,0 1 0,1-1-1,-1 0 1,1 0-1,-1 0 1,0 0-1,0-1 1,0 0 0,0 0-1,0 0 1,0 0-1,0-1 1,-1 0 0,1 1-1,-1-1 1,4-4-1,5-5 27,-1-1-1,0 0 0,13-19 1,-7 6 14,-2 1 30,1 1-1,2 0 1,0 2 0,29-28 0,-46 49-73,-1 1 0,1-1 0,0 1 0,-1-1 0,1 1 0,0-1 0,-1 1 0,1 0 0,0 0 0,-1-1 0,1 1 0,0 0 1,0 0-1,-1-1 0,1 1 0,0 0 0,0 0 0,-1 0 0,1 0 0,0 0 0,0 0 0,-1 1 0,1-1 0,0 0 0,0 0 1,0 1-1,1 0 0,-1 0 0,0 0 0,1 0 0,-1 0 0,0 0 1,0 0-1,1 1 0,-1-1 0,0 0 0,0 1 1,0 1-1,3 6 0,0-1 1,-1 1 0,4 11-1,-7-18 0,6 20 1,0-1 0,2 1-1,1-1 1,0-1 0,13 21-1,-16-32 34,-2-2-11,0-1 0,1 1 0,-1-1 0,1 0 0,0-1 1,1 0-1,6 6 0,-8-9 5,1-1 1,-1 1-1,1-1 1,0 0-1,-1-1 1,1 1-1,0-1 0,0 0 1,-1 0-1,10-1 1,4 1 65,-13-2-88,-1 1 0,1 0 1,-1-1-1,1 0 0,-1 0 1,0 0-1,1-1 1,-1 1-1,5-5 0,-1 1 4,28-16 2,43-31-118,-38 28 67,-1 1-600,-20 6-2824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1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52 11552,'0'0'336,"-85"-12"-384,43 0-8,14 2 424,14 4 8,8 0-64,8 0 8,8 6-48,8 6 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1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3 597 6824,'0'0'2360,"0"-10"-1744,-3-31 1,4 35-378,-1 1 0,1 0 0,0 0 0,1-1 0,-1 1 0,1 0 0,0 0-1,0 0 1,0 0 0,1 1 0,0-1 0,0 0 0,7-7 0,6-13 403,97-178 2592,-29 41-1271,-79 153-1814,3-4 171,-2 1-1,9-22 1,-43 101 736,-12 33-801,35-83-217,0-1-1,1 1 1,0 1-1,-1 22 0,4-24-14,0 2 10,0 1 0,3 19 0,-2-34-24,1 0-1,-1 0 1,1-1-1,0 1 1,0 0-1,0-1 1,0 1-1,1 0 1,0-1-1,0 0 1,0 1-1,0-1 1,0 0-1,0 0 1,1 0-1,2 3 1,-2-5-2,-1 0-1,1 0 1,-1 0 0,1 0-1,-1 0 1,1 0 0,0-1-1,-1 0 1,1 1-1,0-1 1,0 0 0,-1 0-1,1 0 1,0-1 0,-1 1-1,1-1 1,0 1 0,-1-1-1,1 0 1,-1 0 0,5-2-1,2-1 12,0 0-1,-1-1 0,1 0 1,12-11-1,13-17 83,-1-1 0,-2-1-1,29-43 1,-8 10 53,-5 6 38,20-23 358,-57 77-196,-9 8-346,-1 0 0,0 0 0,0 0 0,0 0 0,0 0 0,1 0 0,-1 0 0,0 0 0,0 1-1,0-1 1,0 0 0,1 0 0,-1 0 0,0 0 0,0 0 0,0 0 0,0 0 0,0 1 0,0-1 0,0 0 0,1 0-1,-1 0 1,0 0 0,0 1 0,0-1 0,0 0 0,0 0 0,0 0 0,0 0 0,0 1 0,0-1 0,0 0 0,0 0-1,0 0 1,0 0 0,0 1 0,0-1 0,-5 30 298,3-16-234,-18 80 369,5-27-216,-7 22 238,22-89-446,0 1 0,0-1 1,0 1-1,0-1 0,-1 0 1,1 1-1,0-1 0,0 1 1,0-1-1,0 1 0,0-1 1,0 0-1,0 1 0,0-1 1,0 1-1,0-1 0,1 1 1,-1-1-1,0 0 0,0 1 1,0-1-1,0 1 0,1-1 1,-1 0-1,1 1 0,8-4 171,18-20-110,-20 16-9,66-65 227,-4 4 121,-69 68-407,1-1 0,0 0 0,-1 1-1,1-1 1,-1 0 0,1 1-1,0-1 1,0 1 0,-1-1-1,1 1 1,0-1 0,0 1-1,0 0 1,0-1 0,-1 1-1,1 0 1,0-1 0,0 1-1,0 0 1,0 0 0,0 0-1,0 0 1,0 0 0,0 0-1,0 0 1,-1 0 0,1 1-1,0-1 1,0 0 0,0 1-1,0-1 1,0 0 0,-1 1-1,1-1 1,0 1 0,0-1-1,-1 1 1,1-1 0,0 1-1,-1 0 1,1-1 0,0 1-1,-1 0 1,1-1 0,-1 1-1,1 0 1,-1 0 0,1 0-1,-1 1 1,4 5 8,-1 1 0,-1 0 1,0 0-1,2 12 0,-1-9-17,1 8 13,-1-3-5,0-1 0,1 0 1,1 0-1,1 0 1,9 19-1,-13-31 1,-1-1 1,1 1-1,0 0 0,1 0 1,-1-1-1,0 1 0,1-1 0,-1 1 1,1-1-1,0 0 0,0 0 1,0-1-1,0 1 0,0 0 0,0-1 1,0 0-1,1 0 0,-1 0 1,0 0-1,1 0 0,-1-1 1,1 1-1,-1-1 0,1 0 0,-1 0 1,0 0-1,1-1 0,-1 1 1,1-1-1,3-1 0,1 0 6,-1 0 0,0-1 0,0 0 0,0 0 0,-1-1 1,1 0-1,-1 0 0,0 0 0,11-10 0,-3-1 20,0 0 0,14-22 0,-16 21-20,0 0-214,6-8-15,-8 9-3785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19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13464,'0'0'1768,"85"-46"-1632,-47 42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2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5520,'0'0'9030,"8"14"-8507,-1-2-390,-1-2-2,-1 1-1,0 0 1,0 0-1,-1 0 1,0 1-1,3 17 1,3 14 977,17 44 1,-10-32 265,-13-44-858,-3-8-396,0 0 0,0 0-1,0 0 1,0 0 0,0 0 0,-1 1-1,1-1 1,-1 0 0,0 0-1,0 1 1,0-1 0,-1 0 0,0 5-1,-11 32 1203,-3 9-944,14-47-406,-6 11 254,5-11-61,3-9-82,39-158 350,7-13-177,-44 167-233,0-1 0,0 1-1,1 0 1,1 0 0,0 1 0,0-1 0,1 1 0,1 0 0,-1 0-1,1 1 1,1 0 0,0 1 0,0-1 0,13-9 0,-3 4-38,-15 12 16,0-1 0,0 1 1,0-1-1,1 1 0,-1 0 0,1 0 0,-1 1 1,1-1-1,0 1 0,5-2 0,-3 2 6,-5 0-6,-1 1 1,1 0-1,0-1 1,0 1-1,0 0 0,0 0 1,0 0-1,1 0 1,-1 0-1,0 0 0,0 0 1,0 0-1,0 0 1,0 0-1,0 0 0,0 1 1,0-1-1,0 0 1,0 1-1,0-1 0,-1 1 1,1-1-1,0 1 1,0-1-1,0 1 0,0 0 1,-1-1-1,1 1 1,0 0-1,-1 0 1,1 0-1,0-1 0,-1 1 1,1 0-1,-1 0 1,1 2-1,6 8 23,0-1-1,-1 2 1,-1-1 0,0 1-1,-1 0 1,0 0 0,0 0 0,1 13-1,45 223 657,-44-223-563,-4-17-69,0-1 0,0 1 0,0 0 0,-1 0 1,0 0-1,-1 0 0,0 0 0,0 0 0,-1 0 0,0 0 0,0 0 1,-1 0-1,-3 9 0,3-11-34,-1 1 1,2 0-1,-1 0 1,0-1-1,1 1 1,1 0-1,-1 12 1,1-20-24,0 1-1,0 0 1,0 0 0,0 0 0,0 0-1,0 0 1,0-1 0,0 1-1,1 0 1,-1 0 0,0 0 0,0 0-1,0 0 1,0 0 0,0-1 0,0 1-1,0 0 1,1 0 0,-1 0 0,0 0-1,0 0 1,0 0 0,0 0 0,0 0-1,1 0 1,-1 0 0,0 0-1,0 0 1,0 0 0,0 0 0,0 0-1,1 0 1,-1 0 0,0 0 0,0 0-1,0 0 1,0 0 0,1 0 0,-1 0-1,0 0 1,0 0 0,0 0 0,0 0-1,0 0 1,0 0 0,1 0-1,-1 0 1,0 1 0,0-1 0,0 0-1,0 0 1,0 0 0,0 0 0,0 0-1,1 0 1,-1 1 0,0-1 0,0 0-1,0 0 1,0 0 0,0 0 0,0 0-1,0 1 1,0-1 0,0 0-1,9-11-2024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2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75 149 6728,'0'0'6817,"-11"-7"-6224,-32-17 15,25 9 1334,18 15-1881,-1-1 0,1 1 1,0 0-1,0-1 0,0 1 0,0 0 1,-1-1-1,1 1 0,0 0 0,0-1 1,0 1-1,0 0 0,0-1 1,0 1-1,0 0 0,0-1 0,0 1 1,0-1-1,0 1 0,0 0 0,0-1 1,0 1-1,0 0 0,0-1 0,0 1 1,1 0-1,-1-1 0,2-1 112,-1 1 0,1 0-1,0 0 1,0 0 0,0 0 0,-1 0-1,1 0 1,0 0 0,0 0 0,4 0-1,4-2-305,155-59 1996,-106 49-1227,-53 12-524,0 0-1,1 1 1,-1-1-1,0 1 0,0 1 1,0-1-1,9 3 1,-13-2-87,-1-1 0,1 1 0,-1 0 0,1 0 1,-1 0-1,0 0 0,1 1 0,-1-1 0,0 0 1,0 0-1,0 1 0,0-1 0,0 1 0,0-1 0,-1 1 1,1-1-1,0 1 0,-1-1 0,1 1 0,-1 0 1,1-1-1,-1 1 0,0 0 0,0 0 0,0-1 1,0 1-1,0 0 0,0-1 0,-1 3 0,1 5 26,-2 0 0,1 0-1,-1 0 1,-4 10 0,-2 2 25,0-1 0,-2 0 0,-1 0 0,0-1 0,-21 25 0,-2-2 131,-43 41 1,41-49 57,35-34-261,1 0 0,0 1 0,0-1 0,0 0 0,0 0 0,0 0 0,0 0 0,-1 1 0,1-1 0,0 0 1,0 0-1,0 0 0,0 0 0,0 1 0,0-1 0,0 0 0,0 0 0,0 0 0,0 1 0,0-1 0,0 0 0,0 0 0,0 0 0,0 1 0,0-1 0,0 0 1,0 0-1,0 0 0,0 1 0,0-1 0,0 0 0,0 0 0,0 0 0,1 1 0,-1-1 0,0 0 0,0 0 0,0 0 0,0 0 0,0 0 0,1 1 0,-1-1 0,0 0 1,0 0-1,0 0 0,0 0 0,1 0 0,-1 0 0,0 0 0,0 0 0,0 1 0,1-1 0,-1 0 0,0 0 0,0 0 0,0 0 0,1 0 0,-1 0 0,0 0 1,0 0-1,0 0 0,1-1 0,-1 1 0,0 0 0,0 0 0,0 0 0,1 0 0,21 0 72,-19 0-63,84-8 459,-1-3-1,109-30 1,-130 23-260,-43 10-3757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35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5016,'0'0'8169,"5"15"-7734,-2-5-342,0-4-35,-1 1 0,0 0 0,-1 0 0,1-1 0,-1 1 0,0 0 0,-1 0 1,0 0-1,0 0 0,0 0 0,-1 0 0,0 0 0,-3 11 0,-6 9 259,0-1 1,-2-1-1,-1 1 0,-1-2 0,-1 0 0,-1-1 0,-34 39 0,48-59-262,-1 0-1,0 0 0,0-1 0,0 1 1,0-1-1,0 1 0,-1-1 0,1 0 0,-1 0 1,1-1-1,-1 1 0,0-1 0,1 0 1,-1 0-1,0 0 0,0 0 0,-5 0 0,9-1-93,-1 0 0,1-1 0,-1 1 0,1 0 0,0 0 0,-1 0-1,1 0 1,0 0 0,-1 0 0,1-1 0,0 1 0,-1 0 0,1 0-1,0-1 1,-1 1 0,1 0 0,0 0 0,-1-1 0,1 1 0,0 0-1,0-1 1,0 1 0,-1 0 0,1-1 0,0 1 0,0 0 0,0-1-1,0 1 1,0-1 0,0 1 0,-1 0 0,1-1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39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12 145 5720,'0'0'7570,"12"4"-7052,37 15-62,-44-17-336,0-1 1,0 0-1,1 0 0,-1 0 1,0-1-1,1 1 1,-1-1-1,1 0 1,-1-1-1,0 0 1,1 0-1,-1 0 1,10-4-1,-5 1 64,0-1-1,-1 0 1,0 0-1,0-1 1,9-9-1,-14 13-135,-1-2-1,0 1 0,0 0 1,-1-1-1,1 1 0,0-1 0,-1 0 1,0 0-1,0 0 0,0 0 1,-1 0-1,1 0 0,-1 0 0,1-5 1,-2 7-21,0 0 1,1-1 0,-1 1-1,0 0 1,0 0-1,0-1 1,-1 1 0,1 0-1,0 0 1,-1 0 0,0 0-1,1 0 1,-1-1-1,0 1 1,0 0 0,0 1-1,0-1 1,0 0-1,-1 0 1,1 0 0,-1 1-1,1-1 1,-1 0-1,1 1 1,-1 0 0,0-1-1,0 1 1,0 0 0,0 0-1,-3-1 1,2 0 9,-1 1 0,0 0 0,0 0 0,0 0 0,1 0-1,-1 1 1,0-1 0,0 1 0,0 0 0,0 1 0,0-1 0,0 1 0,-6 1 0,4 0 13,-1 0 0,1 1 0,-1 0 0,1 0 0,0 1 1,0-1-1,-6 6 0,0 1 26,1 0 1,1 1 0,-1 0-1,2 1 1,0 0 0,-12 20-1,17-25-22,0 1-1,1 0 0,0 0 0,0 0 0,1 1 0,0-1 0,0 0 0,1 1 0,0 0 1,1-1-1,0 1 0,0 0 0,1-1 0,2 11 0,-2-13-2,0 0 0,1 0 0,0 0-1,0-1 1,0 1 0,1 0 0,0-1 0,0 0-1,1 0 1,-1 0 0,1 0 0,0 0 0,0-1 0,0 0-1,1 0 1,0 0 0,-1 0 0,2-1 0,-1 0-1,8 4 1,-2-3 16,1 0-1,0-1 1,0 0-1,0-1 0,0-1 1,0 1-1,0-2 1,1 0-1,-1 0 1,0-1-1,0-1 0,15-4 1,5-2 27,-1-2-1,-1 0 1,42-23 0,-57 25-53,0-1 0,-1 0 0,0-1 0,20-19 0,46-54 180,-27 27-62,-39 40-104,-11 13-35,-1 0 1,1-1-1,0 1 1,0 0-1,0 1 1,1-1-1,4-2 1,-7 4-18,0 1 1,0-1-1,1 1 1,-1 0-1,0 0 1,0-1-1,1 1 1,-1 0 0,0 0-1,0 0 1,1 1-1,-1-1 1,0 0-1,0 0 1,1 1-1,-1-1 1,0 1 0,0-1-1,0 1 1,1-1-1,-1 1 1,0 0-1,0-1 1,0 1-1,0 0 1,0 0-1,0 0 1,1 2 0,3 2 1,0 1 0,-1 0 1,0 0-1,0 0 1,0 1-1,-1-1 0,5 12 1,12 54 45,-5-20 9,-15-46 87,-5-11-51,-6-10 1,-44-70 143,47 74-208,-1 1 0,1 0-1,-2 1 1,1 0 0,-19-13 0,25 20-24,0 0 1,-1 1-1,1 0 1,-1-1-1,1 1 1,-1 0-1,1 1 1,-1-1-1,0 1 1,1-1-1,-1 1 1,0 0-1,1 1 0,-1-1 1,0 1-1,1-1 1,-1 1-1,0 0 1,1 0-1,0 1 1,-1-1-1,1 1 1,0-1-1,-5 5 1,1-3-6,1 2 0,1-1 0,-1 1 1,0 0-1,1 0 0,0 0 0,1 1 1,-1-1-1,1 1 0,0 0 0,-5 10 1,6-8-3,1 1 0,-1-1 0,1 1 1,1 0-1,0-1 0,0 1 1,0 0-1,1 0 0,1 0 1,0 0-1,0-1 0,0 1 0,1 0 1,0-1-1,5 11 0,0-2 36,0 0 0,2 0 0,0 0 0,1-1 0,0-1-1,14 16 1,-23-30-22,0 0 1,0 1-1,0-1 0,1 0 0,-1 1 0,0-1 0,1 0 0,-1 0 1,1 0-1,-1 0 0,1 0 0,-1 0 0,1-1 0,0 1 1,-1-1-1,1 1 0,0-1 0,-1 1 0,1-1 0,0 0 1,0 0-1,0 0 0,-1 0 0,1 0 0,0 0 0,0 0 0,-1-1 1,1 1-1,0-1 0,-1 1 0,1-1 0,0 0 0,-1 0 1,1 1-1,-1-1 0,1 0 0,-1 0 0,3-2 0,0-1 24,0-1 0,1 1-1,-1-1 1,-1 1-1,1-1 1,-1 0 0,0 0-1,0-1 1,4-10 0,32-133 408,-39 147-440,5-13 79,-5 15-84,0 0 0,0 0 0,0 0-1,0-1 1,0 1 0,0 0 0,0 0 0,0 0 0,0 0-1,1 0 1,-1 0 0,0 0 0,0 0 0,0-1 0,0 1-1,0 0 1,0 0 0,0 0 0,0 0 0,1 0 0,-1 0-1,0 0 1,0 0 0,0 0 0,0 0 0,0 0 0,0 0-1,1 0 1,-1 0 0,0 0 0,0 0 0,0 0 0,0 0-1,0 0 1,0 0 0,1 0 0,-1 0 0,0 0 0,0 0-1,0 0 1,0 0 0,0 0 0,0 0 0,1 1 0,9 20 105,-2-1-125,-5-14 13,2 3 7,0 1 0,0-2 0,0 1 1,1 0-1,0-1 0,1 0 0,0-1 1,0 1-1,1-1 0,11 8 1,-17-14 4,1 0 0,-1 0 1,1-1-1,0 1 0,-1-1 1,1 1-1,0-1 0,0 0 1,-1 0-1,1 0 0,0 0 1,-1-1-1,1 1 1,0-1-1,0 1 0,-1-1 1,1 0-1,-1 0 0,1 0 1,-1 0-1,4-3 0,2-1 13,-1 0 1,1 0-1,-1 0 0,-1-1 0,9-9 0,14-21 71,-2-1 1,32-61-1,-5 10 71,-46 74-136,-5 7 0,2 0-1,-1 0 1,10-12-1,-14 19-20,1-1-1,0 0 0,-1 0 1,1 0-1,0 1 0,0-1 1,-1 0-1,1 1 0,0-1 1,0 1-1,0-1 0,0 1 1,0-1-1,0 1 0,0-1 1,0 1-1,0 0 0,0 0 1,0 0-1,0 0 0,0-1 1,0 1-1,0 0 0,0 1 1,0-1-1,0 0 0,0 0 1,1 0-1,-1 1 0,0-1 0,0 0 1,-1 1-1,1-1 0,0 1 1,2 0-1,-1 2 4,0 0 0,0 1 0,0-1 1,-1 0-1,1 1 0,-1-1 0,1 1 0,-1-1 0,0 1 0,-1 0 0,1 0 0,0-1 0,-1 1 1,0 4-1,2 12 23,4 8 45,-1 0 0,-1 1 0,-2-1 0,-1 1 0,-1 0-1,-1-1 1,-9 49 0,10-75-64,-1 0 0,1-1 0,0 1 0,-1-1 0,1 1 0,-1 0 0,1-1 0,-1 1 0,0-1 0,0 1 0,1-1 1,-1 0-1,0 1 0,0-1 0,-1 0 0,1 0 0,0 1 0,0-1 0,0 0 0,-1 0 0,1-1 0,-1 1 0,1 0 0,-1 0 0,1-1 0,-1 1 0,1 0 0,-1-1 0,1 0 0,-4 1 0,3-1 2,-1-1-1,0 1 1,0-1-1,0 0 1,1 1 0,-1-1-1,0-1 1,1 1-1,-1 0 1,1-1-1,0 1 1,-1-1 0,1 0-1,0 1 1,0-1-1,0 0 1,-2-3-1,3 4-10,-3-3 7,0 0 0,0-1 0,0 1 0,1-1 0,0 0 0,0 0 0,0 0 0,1 0 0,-4-10 0,6 15-10,0 0-1,0 0 1,0 0 0,0 0-1,0 0 1,0-1 0,0 1-1,0 0 1,0 0 0,0 0-1,0 0 1,0 0-1,0 0 1,0-1 0,0 1-1,0 0 1,0 0 0,0 0-1,0 0 1,0 0 0,0 0-1,0-1 1,0 1 0,0 0-1,1 0 1,-1 0-1,0 0 1,0 0 0,0 0-1,0 0 1,0 0 0,0 0-1,0 0 1,0-1 0,0 1-1,1 0 1,-1 0 0,0 0-1,0 0 1,0 0-1,0 0 1,0 0 0,0 0-1,1 0 1,-1 0 0,8 2-38,10 9-35,1 4 48,0-1-1,2-1 1,-1 0-1,1-2 1,26 10-1,-43-20 32,1 0 0,0 0-1,0-1 1,0 0 0,0 0 0,0 0-1,0 0 1,0-1 0,0 0 0,-1 0 0,1 0-1,0-1 1,0 1 0,-1-1 0,1 0-1,6-5 1,4-2 22,-1-1 0,1 0 1,16-16-1,-18 13-9,0-1 0,-2 0 0,1-1 0,-2 0 0,0-1 0,16-33 0,10-14 44,-28 53-30,-11 24 44,-2 5-38,3-1-3,0 0 1,1 0-1,1 0 0,1 0 1,3 20-1,-3-28 4,2 0 1,-1 0-1,1 0 0,1-1 1,0 1-1,0-1 0,1 0 0,0 0 1,1 0-1,10 12 0,-14-18-24,0-1 0,1 1 0,0-1-1,0 0 1,0 0 0,0 0 0,0 0 0,0 0-1,0 0 1,1-1 0,-1 0 0,1 0-1,-1 0 1,1 0 0,-1 0 0,1-1-1,-1 1 1,1-1 0,0 0 0,-1 0 0,1-1-1,-1 1 1,1-1 0,0 1 0,-1-1-1,7-3 1,5-2 23,1-1 0,-1 0-1,-1-1 1,20-14 0,-34 22-39,15-12 29,0 0 0,-1-1-1,0 0 1,-1-1-1,0-1 1,-1 0 0,-1-1-1,-1 0 1,0 0 0,-1-1-1,-1-1 1,7-18-1,-15 35-23,1 0-1,-1-1 1,1 1-1,-1 0 1,0 0-1,1-1 1,-1 1-1,0 0 0,0-1 1,0 1-1,0 0 1,0-1-1,0 1 1,-1 0-1,1-1 1,0 1-1,-1 0 1,1-1-1,-1 1 1,1 0-1,-1 0 0,0 0 1,1-1-1,-1 1 1,-1-1-1,1 2 0,0-1 0,0 0 0,1 1 0,-1-1-1,0 1 1,0 0 0,0-1 0,0 1 0,-1 0 0,1 0-1,0-1 1,0 1 0,0 0 0,0 0 0,0 0 0,0 0-1,0 0 1,0 0 0,0 1 0,0-1 0,0 0 0,0 1-1,0-1 1,0 0 0,0 1 0,0-1 0,0 1 0,0 0 0,0-1-1,0 1 1,-1 1 0,-5 4 7,1 0-1,0 0 1,0 0 0,0 1 0,1 0-1,0 0 1,0 1 0,1-1 0,0 1-1,0 0 1,1 0 0,0 1-1,0-1 1,1 1 0,0-1 0,0 1-1,1 0 1,0-1 0,1 1-1,0 0 1,1 0 0,-1 0 0,5 15-1,-4-19-2,1 0 0,-1 0 0,1-1 0,0 0 0,1 1 0,-1-1 0,1 0 0,0 0 0,0 0-1,0 0 1,0-1 0,1 1 0,-1-1 0,1 0 0,0 0 0,0 0 0,0 0 0,1-1 0,-1 0 0,1 0-1,8 3 1,-6-3 15,0-1 0,0 0 1,0 0-1,0 0 0,0-1 0,0 0 0,1-1 0,-1 1 0,0-2 0,0 1 0,0-1 0,0 0 0,-1 0 0,10-4 0,13-9-5,-1-1-1,-1-1 0,0-1 1,45-41-1,-71 58-17,0-1 0,1 1 0,-1 0 0,0 0 0,1 0 0,-1 0 0,0 0 0,1 0 0,-1 0 0,1 0 0,0 1 0,-1-1 0,1 1 0,0-1 0,-1 1 0,1-1 0,0 1 0,-1 0 0,1 0 0,0 0 0,0 0 0,-1 0 0,1 0 0,0 1 0,-1-1 0,1 0 0,0 1 0,-1-1 0,1 1 0,-1 0 0,4 1 0,1 3 0,-1 0 0,0 0 0,0 0 0,0 1 0,-1 0 0,6 8 0,10 13 0,-5-10 0,0 0 0,2-1 0,0-1 0,29 20 0,-40-31 0,0 0 0,0-1 0,0 0 0,1 0 0,-1 0 0,1-1 0,0 0 0,-1 0 0,1-1 0,0 0 0,0 0 0,0-1 0,0 1 0,0-2 0,0 1 0,0-1 0,0 0 0,13-4 0,-15 3 86,-1 0-1,1-1 1,-1 0-1,1 0 1,-1 0-1,0 0 1,0-1-1,3-4 1,29-33-2672,-29 32-250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22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37 165 9240,'0'0'6244,"-2"-11"-5856,0-1-253,-10-36 536,-6-23 4194,15 49 2493,6 34-6612,37 485 2114,-35-385-2608,-4-53-252,-1-28 0,5 46 0,-5-65 0,0-11 0,0 0 0,-1 1 0,1-1 0,0 0 0,0 1 0,1-1 0,-1 0 0,0 1 0,0-1 0,0 0 0,1 1 0,-1-1 0,1 0 0,-1 0 0,1 0 0,0 1 0,-1-1 0,2 1 0,-5 10 0,2-11 0,-1 0 0,2-2 0,0 1 0,-1 0 0,1 0 0,0 0 0,0-1 0,-1 1 0,1 0 0,0-1 0,0 1 0,-1 0 0,1 0 0,0-1 0,0 1 0,0 0 0,-1-1 0,1 1 0,0-1 0,0 1 0,0 0 0,0-1 0,0 1 0,0 0 0,0-1 0,0 1 0,0 0 0,0-1 0,0 1 0,0-1 0,0 0 0,1-11 0,-1 12 0,4-15-226,1 1-1,0 0 1,0 0-1,2 0 1,-1 1-1,2 0 1,0 0-1,10-12 1,5-9-321,100-164-3393,53-104 2849,-148 261 2789,-215 293 911,32-84-375,136-149-1678,6-6-37,22-15-519,1 0 0,-1 1 0,0 0 0,0 0 0,1 1 0,-1 0 0,1 0 0,-1 1 0,0 1 0,0-1 0,13 5 0,11 5 0,53 25 0,-53-19 0,39 27 0,-43-25 0,8 7 0,-23-16 0,0 0 0,16 8 0,-27-15 0,-3-3 0,1 1 0,-1 0 0,0-1 0,1 1 0,-1-1 0,1 1 0,-1-1 0,1 1 0,-1-1 0,1 1 0,0-1 0,-1 1 0,1-1 0,-1 0 0,1 1 0,0-1 0,-1 0 0,1 0 0,0 1 0,0-1 0,-1 0 0,1 0 0,0 0 0,-1 0 0,1 0 0,0 0 0,0 0 0,0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39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14464,'0'0'1088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4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1214 4720,'0'0'4185,"8"-10"-3660,54-64 719,-4-2-1,74-130 1,126-332 2501,-239 497-3156,-2 0 1,-2-2-1,-2 0 0,11-58 1,-23 97-451,0 1-9,0 0-1,-1 0 0,1 0 0,-1 0 1,0 0-1,0 0 0,0-1 0,0 1 0,-2-5 1,-6 18 498,-7 17-404,1 0-1,2 1 1,-12 40 0,-17 90 169,27-88-168,2 1 1,-1 72 0,11-99-34,3-1 1,1 0-1,2 1 0,15 66 0,-17-101-116,1-1 0,-1 0-1,1 0 1,1 0 0,7 14 0,-10-21-56,0 1 0,0-1 1,0 0-1,0 1 0,0-1 0,0 0 1,0 0-1,1 0 0,-1 0 0,0 0 1,1 0-1,-1 0 0,1 0 0,-1 0 1,1-1-1,0 1 0,-1 0 0,1-1 1,-1 0-1,1 1 0,0-1 1,0 0-1,-1 0 0,1 0 0,0 0 1,-1 0-1,1 0 0,0 0 0,-1-1 1,1 1-1,0-1 0,-1 1 0,1-1 1,-1 0-1,3-1 0,6-4 51,-1 0-1,0 0 1,0-1 0,-1 0-1,0-1 1,0 0-1,-1 0 1,11-16 0,4-10 150,19-38 0,-14 22 42,3-3 307,-42 83-249,1-6-190,2 0 0,1 1 0,-6 26 0,12-42-95,1-1-1,0 1 0,1-1 0,0 1 0,0-1 0,1 1 0,0-1 0,0 1 1,1-1-1,0 0 0,0 1 0,1-1 0,8 14 0,-11-20-24,1-1 0,-1 0 0,1 0 0,0 0-1,-1 0 1,1 0 0,0 1 0,0-2 0,0 1 0,0 0 0,0 0 0,0 0-1,0 0 1,0-1 0,0 1 0,0 0 0,1-1 0,-1 1 0,0-1 0,0 1-1,1-1 1,-1 0 0,0 1 0,1-1 0,-1 0 0,0 0 0,1 0 0,1 0-1,-1-1 4,0 0 0,-1 1 0,1-1-1,0 0 1,-1 0 0,1 0-1,-1 0 1,1 0 0,-1 0-1,0 0 1,1-1 0,-1 1-1,0 0 1,0-1 0,0 1-1,0-1 1,0 1 0,0-1-1,0 1 1,0-4 0,3-5 12,-1 1 0,0-1-1,-1 0 1,0 0 0,0 0 0,-1 0 0,-1 0 0,1 0 0,-2 0 0,1 0 0,-5-18-1,2 15 59,0 0 0,-1 1 0,0-1 0,-1 1 0,-12-20 0,17 31-76,-1 1 0,1-1 0,-1 1 0,1-1 0,0 1 0,-1-1 0,1 0 0,0 1 1,-1-1-1,1 1 0,0-1 0,0 0 0,0 1 0,-1-1 0,1 0 0,0 1 0,0-1 0,0 0 0,0 1 0,0-1 0,0 0 0,1 1 0,-1-1 0,0 0 0,0 1 0,0-1 0,0 0 0,1 1 0,-1-1 0,0 1 0,1-1 0,-1 1 0,0-1 0,1 0 0,-1 1 0,1-1 0,-1 1 0,1 0 0,-1-1 0,1 1 0,-1-1 0,1 1 0,0 0 0,-1-1 0,2 1 0,3-2 17,0 1 1,0 0-1,0 0 1,0 0-1,6 0 0,-2 0-3,12-2 14,213-15 259,-86 8-367,-127 12-537,-20-2 573,-1 0 0,0 0 0,1 1 0,-1-1 0,0 0 0,0 0 0,1 0 0,-1 0-1,0 1 1,0-1 0,1 0 0,-1 0 0,0 1 0,0-1 0,0 0 0,1 0 0,-1 1 0,0-1-1,0 0 1,0 1 0,0-1 0,0 0 0,0 1 0,0-1 0,0 0 0,0 0 0,0 1-1,0-1 1,0 0 0,0 1 0,0-1 0,0 0 0,0 1 0,0-1 0,0 0 0,0 1-1,0-1 1,0 0 0,0 0 0,-1 1 0,1-1 0,0 0 0,0 1 0,0-1 0,-1 0 0,1 0-1,0 1 1,0-1 0,0 0 0,-1 0 0,1 0 0,0 0 0,-1 1 0,1-1 0,0 0-1,0 0 1,-1 0 0,0 0 0,-20 16-1750,15-12-1458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4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1 234 13864,'0'0'1296,"84"-52"-1040,-35 34 8,7-7-16,9-3 16,3 0-96,-1 4 7,1 10-7,11-2 0,10 3-80,1-3 8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0:4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1 949 11352,'0'0'2233,"9"-12"-1438,46-70 1006,-4-2 1,75-167 0,-105 201-1216,61-128 2026,-81 176-2546,-1 0 1,1 1-1,0 0 0,0-1 0,0 1 0,0-1 0,0 1 0,0 0 0,0 0 0,0 0 0,3-2 1,-4 3-46,1 0 1,-1 0 0,0 0 0,1 0 0,-1-1 0,0 1 0,1 0 0,-1 1 0,0-1 0,1 0 0,-1 0 0,0 0 0,0 0-1,1 0 1,-1 0 0,0 0 0,1 0 0,-1 0 0,0 1 0,0-1 0,1 0 0,-1 0 0,0 0 0,0 1 0,1-1-1,-1 0 1,0 0 0,0 1 0,0-1 0,1 0 0,-1 0 0,0 1 0,0-1 0,0 0 0,0 1 0,2 5 125,0 0-1,0 0 1,-1 0 0,1 10 0,-2-14-160,6 52 326,-2 0 0,-2 0 0,-3 0 0,-3 0 0,-11 64 0,10-94-142,-1 0 0,-14 33 0,16-46-55,-1 0 1,-1 0-1,0-1 1,0 0 0,-1 0-1,-15 17 1,20-25-81,-1-1 1,1 1-1,0-1 1,0 0-1,-1 1 1,1-1-1,-1 0 1,1 0-1,-1 0 0,1-1 1,-1 1-1,1-1 1,-1 1-1,0-1 1,1 0-1,-1 0 1,0 0-1,1 0 1,-1-1-1,0 1 1,1-1-1,-6-1 0,5 1 5,0 0 0,0 0-1,0-1 1,0 1 0,1 0-1,-1-1 1,0 0-1,1 0 1,-1 0 0,1 0-1,-1 0 1,1 0 0,0-1-1,0 1 1,0-1 0,1 0-1,-1 1 1,-2-7-1,4 8-28,0 0 0,0 0-1,0 0 1,0 0 0,0 0 0,0 0-1,1 0 1,-1 0 0,0 0-1,1 0 1,-1 0 0,1 0-1,-1 0 1,1 0 0,-1 0-1,1 0 1,0 1 0,-1-1-1,1 0 1,0 0 0,0 1-1,0-1 1,-1 0 0,1 1-1,0-1 1,0 1 0,2-1 0,27-13 87,23-2-67,0 2 1,80-9-1,-78 15-17,0-2 0,70-24-1,-105 27-1,8-2-5,31-16-1,-51 21 7,0 0 0,-1-1-1,0 0 1,0 0 0,0-1-1,-1 0 1,1 0-1,7-10 1,-14 16-11,0 0 0,0 0-1,0 0 1,1 0 0,-1 0 0,0 0-1,0 0 1,0 0 0,0 0 0,0-1 0,0 1-1,0 0 1,0 0 0,0 0 0,0 0-1,0 0 1,0 0 0,1 0 0,-1 0 0,0 0-1,0-1 1,0 1 0,0 0 0,0 0-1,0 0 1,0 0 0,0 0 0,0 0 0,0 0-1,0 0 1,0-1 0,0 1 0,0 0-1,0 0 1,0 0 0,0 0 0,0 0 0,0 0-1,-1 0 1,1 0 0,0-1 0,0 1-1,0 0 1,0 0 0,0 0 0,0 0 0,0 0-1,0 0 1,0 0 0,0 0 0,0 0-1,0 0 1,-1 0 0,1 0 0,0-1-1,0 1 1,0 0 0,0 0 0,-10 2 61,-10 5-11,11-2-26,1 1 0,-1-1-1,1 1 1,0 1-1,1-1 1,0 1 0,0 1-1,-8 10 1,13-16-21,0 0 1,1 0-1,0 0 0,0 0 1,-1 0-1,1 1 1,0-1-1,1 0 0,-1 0 1,0 1-1,1-1 0,-1 0 1,1 1-1,0-1 1,0 1-1,0-1 0,0 0 1,0 1-1,0-1 0,1 1 1,-1-1-1,1 0 1,-1 0-1,1 1 0,0-1 1,0 0-1,0 0 0,1 0 1,-1 0-1,0 0 1,1 0-1,-1 0 0,1 0 1,-1 0-1,1-1 1,0 1-1,0-1 0,0 1 1,4 1-1,-2 0 16,1 0-1,0-1 1,-1 0-1,1 0 1,0 0 0,0 0-1,0-1 1,0 0-1,0 0 1,0 0 0,8-1-1,-11 0-10,0 0 0,0 0 0,0 0 0,0-1 0,0 1-1,-1-1 1,1 1 0,0-1 0,0 0 0,-1 0 0,1 0 0,0 0 0,-1 0 0,1 0-1,-1 0 1,1 0 0,-1-1 0,0 1 0,1 0 0,-1-1 0,0 1 0,0-1-1,0 0 1,0 1 0,0-1 0,0 0 0,-1 0 0,1 1 0,-1-1 0,1 0 0,-1 0-1,0 0 1,1 0 0,-1-2 0,0 0 8,0 0-1,0 0 1,0 0-1,0 0 1,-1 0-1,0-1 1,0 1-1,0 0 1,0 0-1,-1 0 1,1 1-1,-1-1 1,0 0-1,-4-5 1,1 2 16,-1 0-1,1 1 1,-1 0-1,0 0 1,-1 1-1,-7-5 1,-11-12-35,63 12 0,-11 2 0,0-1 0,-1-1 0,-1-1 0,0-1 0,0-1 0,-1-1 0,-1-2 0,0 0 0,-2-2 0,1 0 0,-2-1 0,-1-1 0,0-1 0,-2-1 0,19-29 0,-5 7 0,15-23 0,-41 59 0,0-1 0,-1 0 0,0 1 0,-1-1 0,0-1 0,2-10 0,-3 8 0,0-1 0,-1 1 0,-1-1 0,0 1 0,-1-1 0,0 1 0,0-1 0,-2 1 0,0 0 0,-5-15 0,8 27 0,0 0 0,0-1 0,0 1 0,0 0 0,0-1 0,0 1 0,0-1 0,-1 1 0,1 0 0,0 0 0,0-1 0,0 1 0,-1 0 0,1-1 0,0 1 0,0 0 0,-1 0 0,1-1 0,0 1 0,-1 0 0,1 0 0,0 0 0,-1-1 0,1 1 0,0 0 0,-1 0 0,1 0 0,0 0 0,-1 0 0,1 0 0,-1 0 0,1 0 0,-11 8 0,-3 17 0,7-9 0,2 1 0,0-1 0,1 1 0,1 0 0,0 0 0,1 1 0,1-1 0,1 0 0,2 24 0,5 17 0,19 80 0,-16-93 0,-4-14 0,0-2 0,0 1 0,1-2 0,2 1 0,1-1 0,16 30 0,-26-58 0,0 1 0,1-1 0,-1 0 0,0 1 0,1-1 0,-1 1 0,1-1 0,-1 0 0,1 1 0,-1-1 0,1 0 0,-1 1 0,1-1 0,-1 0 0,1 0 0,-1 0 0,1 0 0,-1 1 0,1-1 0,-1 0 0,1 0 0,-1 0 0,1 0 0,0 0 0,-1 0 0,1 0 0,-1 0 0,1 0 0,-1-1 0,1 1 0,-1 0 0,1 0 0,-1 0 0,1-1 0,-1 1 0,1 0 0,-1-1 0,1 1 0,-1 0 0,1-1 0,-1 1 0,0 0 0,1-1 0,-1 1 0,0-1 0,1 0 0,19-24 0,3-14 0,33-79 0,-24 48 0,-23 54 0,4-11 0,-13 27 0,0 0 0,0 0 0,0 0 0,0 0 0,0-1 0,-1 1 0,1 0 0,0 0 0,0 0 0,0 0 0,0 0 0,0 0 0,0 0 0,0 0 0,0 0 0,0-1 0,0 1 0,1 0 0,-1 0 0,0 0 0,0 0 0,0 0 0,0 0 0,0 0 0,0 0 0,0 0 0,0-1 0,0 1 0,0 0 0,0 0 0,0 0 0,0 0 0,0 0 0,0 0 0,1 0 0,-1 0 0,0 0 0,0 0 0,0 0 0,0 0 0,0 0 0,0 0 0,0 0 0,0 0 0,0 0 0,1 0 0,-1 0 0,0 0 0,0 0 0,0 0 0,0 0 0,0 0 0,0 0 0,0 0 0,0 0 0,0 0 0,1 0 0,-1 0 0,0 0 0,0 0 0,0 0 0,4 8 0,3 14 0,0 13 0,2 0 0,21 56 0,-29-88 0,0-1 0,0 1 0,0-1 0,0 1 0,0-1 0,1 0 0,-1 0 0,1 1 0,0-1 0,0 0 0,0-1 0,-1 1 0,2 0 0,-1 0 0,0-1 0,0 1 0,4 1 0,-5-3 0,1 0 0,0 0 0,-1 0 0,1 0 0,0 0 0,-1 0 0,1 0 0,0-1 0,-1 1 0,1 0 0,-1-1 0,1 0 0,-1 1 0,1-1 0,-1 0 0,1 0 0,-1 1 0,0-1 0,1 0 0,-1-1 0,0 1 0,0 0 0,0 0 0,0 0 0,0-1 0,0 1 0,0 0 0,0-1 0,0-1 0,8-13 0,0 1 0,11-34 0,-17 38 0,1-1 0,1 1 0,0 1 0,0-1 0,1 1 0,0 0 0,1 0 0,0 0 0,14-13 0,-18 22 0,0 0 0,0 0 0,-1 0 0,1 1 0,0-1 0,0 1 0,0 0 0,0 0 0,0 0 0,0 0 0,0 0 0,0 0 0,0 1 0,0 0 0,5 1 0,5 1 0,16 1 0,-1-1 0,36 0 0,-55-3 0,-1-1 0,1 0 0,0 0 0,-1-1 0,1 0 0,-1 0 0,1-1 0,-1 0 0,0-1 0,0 1 0,14-10 0,-20 10 0,1 0 0,0-1 0,-1 1 0,1 0 0,-1-1 0,0 1 0,0-1 0,0 0 0,-1 0 0,1 0 0,-1 0 0,0 0 0,0 0 0,-1 0 0,1-8 0,0 11 0,-1-1 0,0 0 0,0 1 0,0-1 0,0 0 0,0 1 0,0-1 0,0 1 0,-1-1 0,1 0 0,0 1 0,-1-1 0,0 1 0,1-1 0,-1 1 0,0-1 0,0 1 0,1 0 0,-1-1 0,0 1 0,-1 0 0,1 0 0,0 0 0,0-1 0,0 1 0,-1 0 0,1 1 0,0-1 0,-1 0 0,1 0 0,-1 1 0,1-1 0,-1 0 0,1 1 0,-1 0 0,0-1 0,1 1 0,-1 0 0,1 0 0,-1 0 0,0 0 0,-1 0 0,0 1 0,0 0 0,-1 0 0,1 0 0,0 0 0,1 1 0,-1-1 0,0 1 0,0 0 0,1-1 0,-1 2 0,1-1 0,-1 0 0,1 0 0,0 1 0,0-1 0,0 1 0,0-1 0,0 1 0,-1 4 0,0-1 0,-1 0 0,2 0 0,-1 1 0,1-1 0,0 1 0,0 0 0,0-1 0,0 10 0,2-11 0,0 1 0,0-1 0,1 1 0,-1-1 0,1 1 0,1-1 0,-1 0 0,1 1 0,0-1 0,0 0 0,0 0 0,1 0 0,5 7 0,-3-5 0,0-1 0,0-1 0,1 1 0,0-1 0,0 0 0,0 0 0,1-1 0,12 7 0,-3-4 0,0 0 0,1-1 0,0-1 0,0-1 0,0 0 0,0-1 0,36 1 0,-19-6 157,0 0-1,1-2 1,-1-2-1,0-1 1,35-13-1,154-63-2551,-168 60-84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1:53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495 944 4312,'0'0'7726,"-11"-8"-7435,-82-63 580,65 54-306,-2 2 1,0 0-1,-45-14 1,44 17-134,26 11-363,1 0-1,-1 0 1,0 1-1,0-1 1,0 1-1,1 0 1,-1 1-1,0-1 1,0 1-1,0-1 1,1 2-1,-1-1 1,0 0-1,-4 3 1,-5 2 166,0 0 1,1 1-1,-15 10 0,23-12-148,0 0 0,1 0 0,-1 1 0,1-1 0,0 1 0,1 0 0,0 0 0,-5 10 0,4-8 60,3-5-110,0 1 1,0 0 0,0 0-1,0-1 1,0 1-1,1 0 1,0 0 0,0 0-1,0 0 1,0 0 0,0 0-1,1 0 1,1 5-1,3 8 117,11 27-1,-9-26-106,-5-12-30,1-1 0,-1 1 0,2-1 0,-1 0 1,0 0-1,1 0 0,0-1 0,0 1 0,6 4 0,45 32 108,-33-26-99,-10-8-17,0 0-1,1 0 0,0-1 0,0-1 0,0 0 1,0-1-1,20 3 0,-4-2-5,0-1 1,45-1-1,-63-3 6,0 0 1,0-1-1,0-1 0,-1 1 0,1-2 0,0 0 0,-1 0 0,0-1 0,1 0 0,-1-1 0,-1 0 0,1 0 0,-1-1 1,0 0-1,10-10 0,-8 6 13,0 2-8,-1-1-1,-1 0 1,0 0-1,0-1 1,0 0-1,-2-1 1,1 0-1,6-13 1,21-45 46,-21 42-38,-1 1 0,0-2 0,11-39 0,-23 64 79,-3 16-50,-3 35 3,5-46-53,-1 46 45,2-1 1,2 1-1,19 92 0,-21-136-29,0 1 1,0-1-1,1 0 1,0 0-1,-1 0 1,6 8-1,-6-13-14,0 1 0,1-1 1,-1 1-1,0 0 0,0-1 0,0 0 0,0 1 0,0-1 0,1 0 0,-1 0 0,0 1 0,-1-1 0,1 0 0,0 0 0,0 0 0,1-2 0,4-5 15,0-1 0,0-1 0,-1 1 0,6-15 0,10-17 52,38-73 262,-59 113-323,1 0-1,-1 0 1,1 0 0,-1 0-1,0 1 1,1-1-1,-1 0 1,1 0-1,0 1 1,-1-1 0,1 0-1,0 1 1,-1-1-1,1 0 1,0 1-1,0-1 1,-1 1 0,1-1-1,0 1 1,0 0-1,1-1 1,-1 1-1,-1 0 1,1 1-1,-1-1 1,1 0-1,0 1 0,-1-1 1,1 0-1,-1 1 1,0-1-1,1 1 1,-1-1-1,1 1 0,-1-1 1,0 1-1,1-1 1,-1 1-1,0 0 1,1-1-1,-1 1 1,0-1-1,0 1 0,1 1 1,0 4 19,0 0 0,0 0 1,0 0-1,0 0 0,-1 7 0,-6 46 51,-3 0-1,-2-1 0,-25 76 0,-75 164 103,42-148 29,54-122-56,-2-1 0,-1-1 0,-24 29 0,42-55-150,0 1 0,-1-1 0,1 1 0,0-1-1,0 0 1,-1 1 0,1-1 0,-1 0 0,1 1-1,0-1 1,-1 0 0,1 0 0,-1 1 0,1-1-1,0 0 1,-1 0 0,1 0 0,-1 1 0,1-1-1,-1 0 1,1 0 0,-1 0 0,1 0 0,-1 0-1,1 0 1,-1 0 0,1 0 0,-1 0 0,1 0-1,-1 0 1,1-1 0,-1 1 0,1 0 0,0 0-1,-1 0 1,1-1 0,-1 1 0,1 0 0,-1 0-1,1-1 1,0 1 0,-1 0 0,1-1 0,0 1-1,-1-1 1,1 1 0,-1-2 3,0 1 1,0-1-1,0 1 0,0-1 0,1 0 0,-1 1 1,1-1-1,-1 0 0,1 0 0,-1 1 0,1-4 1,2-12 0,1 0 0,0 0 1,1 0-1,1 1 1,1-1-1,15-29 0,-8 16-2,14-33-26,52-85 0,-57 111-8,3 1-1,1 2 1,45-47-1,179-168-139,-227 223 154,24-31 0,-12 11 10,-7 8-13,-1-1 0,-2-1 0,-2-1 0,-1-1 1,-3-1-1,-1-1 0,-3 0 0,-1-2 0,-2 1 0,-2-2 0,-3 1 0,-1-1 0,-1-86 0,-5 117-26,-1 0-1,0 0 1,-1 0 0,-1 0 0,0 0 0,-10-26-1,13 42 42,0 0-1,0 1 0,-1-1 1,1 0-1,0 0 0,0 1 1,0-1-1,0 0 1,0 0-1,0 1 0,0-1 1,0 0-1,-1 0 0,1 1 1,0-1-1,0 0 0,0 0 1,-1 0-1,1 0 1,0 1-1,0-1 0,0 0 1,-1 0-1,1 0 0,0 0 1,0 0-1,-1 1 0,1-1 1,0 0-1,0 0 1,-1 0-1,1 0 0,0 0 1,0 0-1,-1 0 0,1 0 1,0 0-1,0 0 0,-1 0 1,1 0-1,0 0 0,-1-1 1,1 1-1,0 0 1,0 0-1,0 0 0,-1 0 1,1 0-1,0 0 0,0-1 1,-1 1-1,1 0 0,0 0 1,0 0-1,0 0 1,0-1-1,-1 1 0,1 0 1,0 0-1,0-1 0,0 1 1,0 0-1,0 0 0,0-1 1,0 1-1,-1 0 1,-6 28-41,6-22 29,-16 77-141,4 0 0,-4 133 0,12-91 12,0-53 14,7 102-1,-1-157 129,0 0-1,1 0 0,1-1 1,1 1-1,0-1 1,1 1-1,1-1 0,13 26 1,-18-40 2,0-1 1,0 1 0,1-1 0,-1 1-1,0-1 1,1 0 0,-1 0-1,1 0 1,-1 0 0,1 0-1,0 0 1,-1 0 0,1 0 0,0 0-1,0-1 1,0 1 0,-1-1-1,1 1 1,0-1 0,0 0 0,0 0-1,0 0 1,0 0 0,0 0-1,-1 0 1,1 0 0,0-1 0,0 1-1,0-1 1,0 1 0,-1-1-1,1 0 1,0 0 0,3-2-1,3-1 4,-1 0 0,1-1 0,-1 0 0,1-1 0,-1 0 0,7-7 0,-1-4 19,0 0 1,-1 0-1,-1-2 0,-1 1 0,0-1 0,12-37 0,14-26 103,-30 70-73,-1-1 0,0 1 0,5-23 0,-8 21 124,-6 26-127,-6 22-17,8-17-24,0 1-1,2-1 1,0 1-1,2 20 1,-1-27-8,1 0-1,0 0 1,1 0 0,0-1 0,0 1 0,1-1 0,8 16 0,-9-21 11,17 22 128,-19-26-131,-1 0 1,1 0-1,0-1 1,0 1-1,0 0 1,0-1-1,0 1 1,0-1-1,0 1 1,0-1-1,0 1 1,0-1 0,0 0-1,0 0 1,1 1-1,-1-1 1,0 0-1,0 0 1,0 0-1,0 0 1,0 0-1,0-1 1,0 1 0,1 0-1,0-1 1,-2 1-11,10-3 62,0-1 0,0 0 0,-1 0 0,1-1 0,-1 0 0,0-1 0,-1 0 0,14-11 0,-9 3 64,2 1 0,-1 0 0,30-18 0,-43 30-117,1 0 0,-1 0 0,1 0 0,-1 0 0,0 0 0,1-1 0,-1 1 0,0 0 0,0-1 0,0 1 0,0-1 0,0 0 0,0 1 0,0-3 0,1 4 30,-1-1-1,1 1 1,0-1 0,-1 1 0,1-1 0,-1 0-1,1 0 1,-1 0 0,1 0 0,1-1 0,4-6-5,-3 5 40,-2 5-4,3 7-43,-2-3-24,0 0 1,-1 0-1,0-1 0,0 1 1,0 1-1,-1-1 1,2 8-1,2 48 27,-5-55-22,1 6 13,-1-3-8,0 0 0,1-1 1,0 1-1,1 0 0,0-1 0,4 12 1,-5-20-13,-1-1 0,0 0 1,0 0-1,0 1 0,1-1 1,-1 0-1,0 0 1,0 0-1,1 0 0,-1 0 1,0 1-1,1-1 0,-1 0 1,0 0-1,1 0 1,-1 0-1,0 0 0,0 0 1,1 0-1,-1 0 1,0 0-1,1 0 0,-1 0 1,0 0-1,1 0 0,-1 0 1,0 0-1,0 0 1,1-1-1,-1 1 0,0 0 1,1 0-1,-1 0 0,0 0 1,0-1-1,1 1 1,-1 0-1,0 0 0,0 0 1,0-1-1,1 1 0,-1 0 1,0 0-1,0-1 1,0 1-1,0 0 0,0-1 1,1 1-1,-1 0 1,0-1-1,11-16 23,-10 16-21,32-60 89,-20 34-63,2 1 1,29-40-1,-43 64-29,0 1 1,0 0 0,0 0-1,0 0 1,0 0 0,0 0-1,0 0 1,0 0-1,0 0 1,1 0 0,-1 1-1,0-1 1,0 0-1,1 1 1,-1-1 0,0 1-1,1 0 1,-1-1-1,1 1 1,-1 0 0,1 0-1,-1 0 1,1 0-1,-1 0 1,0 0 0,1 0-1,-1 0 1,1 0-1,1 1 1,-1 0-1,0 1 0,-1-1 0,1 0 0,0 0 0,-1 1 0,1-1 0,-1 1 0,1-1 0,-1 1 0,0-1 0,1 1 0,-1 0-1,0 0 1,0 0 0,0-1 0,-1 1 0,1 0 0,1 4 0,-1 3 0,1 0-1,-1 1 1,-1 15-1,0-15 8,0-1-1,1 0 1,3 17-1,-1-5 38,-3-19-38,0 1-1,0 0 1,0 0 0,0-1-1,1 1 1,0 0 0,-1 0 0,1-1-1,0 1 1,0 0 0,0-1 0,1 1-1,-1-1 1,1 0 0,-1 1-1,1-1 1,2 2 0,2-6 8,0-1 0,-1 0 1,1 0-1,0-1 0,5-5 0,67-61 9,-39 33-22,-28 25-1,1 1 0,22-17 0,-30 25 0,1 1 0,0-1 0,0 0 0,0 1 0,0 0 0,0 0 0,1 1 0,-1 0 0,0-1 0,1 2 0,10-1 0,-5 1-7,-1 1 0,1 0 0,-1 1 0,1 0 0,-1 1 0,0 0 0,0 1 0,0 0 0,0 1 0,-1-1 0,1 2 0,-1 0 0,0 0 0,13 13 0,-21-19 27,-4-1 3,1 0 0,0 0 0,0-1 1,-1 1-1,1-1 0,0 1 0,0-1 0,-3-4 1,-3 0 11,5 3-18,-1 0 0,0 0 0,0 1 0,0 0 0,-1 0 0,1 0 0,0 0-1,-1 1 1,1 0 0,-1 0 0,0 0 0,-5 0 0,7 1-10,0 0 1,0 0-1,0 1 0,0 0 0,0-1 1,0 1-1,0 0 0,0 1 0,1-1 1,-1 0-1,0 1 0,1 0 0,-1-1 1,1 1-1,0 0 0,-1 0 0,1 0 1,0 1-1,-3 3 0,-3 5-11,1 0-1,0 0 1,1 0-1,1 1 0,-1 0 1,2 0-1,0 0 1,0 1-1,-2 14 1,5-20-8,0 0 1,0 0-1,1 0 1,0 0-1,0 0 1,0 0-1,1 0 1,0-1-1,1 1 1,-1 0-1,1 0 1,1 0-1,-1-1 1,1 0-1,0 1 1,1-1-1,0 0 1,7 10-1,-9-14 6,1 0-1,-1 0 0,1 0 0,0-1 1,-1 1-1,1-1 0,0 1 1,0-1-1,0 0 0,0 0 1,0 0-1,0 0 0,0-1 1,0 1-1,0-1 0,1 0 1,-1 0-1,0 0 0,0 0 0,0 0 1,0-1-1,0 1 0,0-1 1,4-2-1,4 0 3,-1-1-1,-1 0 1,1-1 0,-1 0-1,18-12 1,-9 2 14,0-1 0,-1 0 1,-1-2-1,-1 1 0,0-2 1,-1 0-1,-1-1 0,-1-1 0,-1 1 1,-1-2-1,11-31 0,2-19 54,-3 0-1,12-95 0,-26 122-40,-3-1 0,-1-45-1,-2 74-7,0 16-15,0 1 0,0 0 1,0 0-1,0 0 0,0 0 1,0 0-1,0-1 0,0 1 0,0 0 1,0 0-1,0 0 0,0 0 0,0 0 1,0-1-1,0 1 0,0 0 0,0 0 1,0 0-1,0 0 0,0-1 1,0 1-1,0 0 0,0 0 0,0 0 1,0 0-1,0 0 0,0-1 0,-1 1 1,1 0-1,0 0 0,0 0 1,0 0-1,0 0 0,0 0 0,0 0 1,-1 0-1,1-1 0,0 1 0,0 0 1,0 0-1,0 0 0,0 0 1,-1 0-1,1 0 0,0 0 0,0 0 1,0 0-1,0 0 0,-1 0 0,1 0 1,0 0-1,0 0 0,0 0 1,-6 9-44,-7 45-64,3 2-1,2-1 1,2 1 0,3 0-1,7 92 1,13 33-82,-11-142 176,1 0 0,21 60 0,-27-94 15,1-1-1,0 1 1,1-1-1,-1 1 1,1-1 0,-1 0-1,7 7 1,-7-9 0,0-1 1,-1 1-1,1-1 1,0 1-1,0-1 0,0 0 1,0 0-1,0 0 1,0 0-1,0 0 1,1 0-1,-1-1 0,0 1 1,0-1-1,1 1 1,-1-1-1,0 0 0,1 0 1,3 0-1,2-2 8,1 0-1,-1-1 1,0 1-1,0-2 1,0 1-1,0-1 0,0 0 1,-1-1-1,0 0 1,0 0-1,0 0 1,0-1-1,-1 0 1,0-1-1,0 1 1,5-9-1,3-4 19,-1-1 0,-1 0 0,-1-1-1,16-39 1,-22 45 1,1 0 17,0 0 0,4-21 0,-10 32-23,1 1 0,0-1 0,-1 0-1,0 0 1,0 0 0,0 0 0,0 0 0,-1 1 0,0-1-1,0 0 1,0 0 0,0 0 0,0 1 0,-4-7 0,-18-12 366,22 21-377,14 5-72,9 4 11,-2-1-1,-1 1-1,-1 0 1,20 12-1,-31-16 45,-1 1 1,1 0-1,-1 0 0,-1 1 0,1-1 0,-1 1 0,0 0 0,0 1 0,-1-1 0,0 1 0,6 12 1,9 40 5,-13-38 54,15 36 0,-19-52-38,1-1 0,-1 1 0,1-1 0,-1 0 0,1 0-1,0 0 1,1 0 0,-1-1 0,1 1 0,-1-1 0,1 0-1,0 0 1,5 3 0,-6-6-1,0 1 1,0 0-1,-1 0 0,1-1 0,0 0 0,0 0 0,0 0 1,0 0-1,0 0 0,0 0 0,-1-1 0,1 1 1,0-1-1,0 0 0,-1 1 0,6-4 0,0 1 13,0-1-1,-1 0 0,1-1 1,8-6-1,-1-3 20,-1-1 0,0 0 1,-1-1-1,0-1 0,17-32 0,-5 10 13,-15 23-8,13-31 1,-17 33-12,0 1 0,1 1 1,0-1-1,15-18 0,-13 18 26,-5 8-5,-3 17-24,-1-8-32,0 30 46,0 0 1,2 0-1,2 0 1,13 60-1,-16-90-47,0-1 0,0 0 0,1 0 0,-1 0 1,1 0-1,-1-1 0,1 1 0,0 0 0,0-1 0,0 1 0,1-1 0,-1 1 0,1-1 0,-1 0 0,1 0 0,-1 0 0,1-1 1,0 1-1,0-1 0,0 1 0,0-1 0,0 0 0,0 0 0,1 0 0,-1-1 0,0 1 0,0-1 0,1 0 0,5 0 0,-1 0 9,0-1 0,0 0-1,0 0 1,-1-1 0,1 0-1,0-1 1,-1 0 0,1 0-1,-1 0 1,14-9 0,3-7 60,0-2 0,-1 0 0,-1-1 0,-1-1 0,-1-1 0,34-53 0,-51 71-52,1 1-1,0-1 0,0 1 0,1 0 0,-1 0 0,1 0 0,9-6 0,-12 10-15,0 0 0,0 0 0,0 0 0,0 0-1,0 0 1,0 0 0,1 1 0,-1-1 0,0 1-1,0 0 1,1 0 0,-1-1 0,0 1-1,0 1 1,1-1 0,-1 0 0,0 0 0,0 1-1,0 0 1,1-1 0,-1 1 0,0 0 0,0 0-1,0 0 1,0 0 0,2 2 0,26 23 13,-24-20-16,-1-1 1,1 0 0,10 7-1,-7-6 36,-7-5 19,-2-2 8,-7-12 35,6 11-86,0-1-1,-1 1 1,1 0-1,-1 0 1,0 0-1,0 0 0,1 0 1,-1 1-1,0-1 1,-1 0-1,1 1 1,0 0-1,0-1 1,-1 1-1,1 0 1,-5-1-1,3 0-1,0 1 0,0 0 0,0 0-1,0 0 1,0 1 0,0-1 0,0 1-1,-1 0 1,1 0 0,-5 1 0,3 0-4,1 1 0,-1 0 1,0 0-1,0 0 0,1 1 0,0 0 1,-1 0-1,1 0 0,0 0 1,0 1-1,1 0 0,-1 0 0,1 0 1,0 1-1,0 0 0,0-1 1,1 1-1,-6 10 0,6-7-10,-1 0 0,1 1 0,1-1 0,-1 1 0,1-1 0,1 1 0,0 0 0,0 0 0,0 0 0,1 0 0,1 0 0,1 9 0,-1-9-5,1 0-1,0-1 0,0 1 1,1-1-1,0 1 0,1-1 0,0 0 1,0 0-1,1-1 0,-1 1 1,2-1-1,6 8 0,-8-11 5,1 0-1,0 0 1,-1 0 0,1 0-1,1-1 1,-1 0-1,0 0 1,1 0 0,0-1-1,-1 0 1,1 0-1,0 0 1,0-1 0,0 0-1,0 0 1,1 0-1,-1-1 1,10-1-1,2-1 6,0-1-1,-1 0 0,0-2 1,1 0-1,-2-1 0,1 0 1,-1-2-1,21-11 1,14-14 24,53-43 1,-31 21 18,57-41 30,-93 70-84,-62 45 67,1 1-1,-35 40 1,43-41-15,0 2-1,2 0 0,-15 29 1,24-38-4,-1-1 0,2 1 1,0 0-1,0 0 0,1 1 0,0-1 1,1 1-1,0 20 0,2-32-31,0 0 0,0 0-1,0 0 1,0 0 0,0 0 0,0 0 0,0 1-1,0-1 1,1 0 0,-1 0 0,0 0 0,1 0-1,-1 0 1,1 0 0,-1 0 0,1 0-1,0 0 1,-1 0 0,1-1 0,0 1 0,0 0-1,-1 0 1,1 0 0,1 0 0,0 0 4,-1-1-1,1 0 1,-1 1 0,1-1 0,0 0 0,-1 0 0,1 1 0,-1-1-1,1 0 1,0-1 0,-1 1 0,1 0 0,-1 0 0,4-2-1,1 0 24,0 0 0,1-1-1,-1 0 1,0 0-1,-1-1 1,11-7-1,-7 2 7,0 0 0,0-1-1,-1 0 1,-1 0 0,0-1 0,0 0-1,8-18 1,28-89 295,-10 26 44,-28 78-337,-1 5 35,-3 26-58,-1-5-28,1 1-1,0-1 1,1 0-1,1 0 1,-1 0-1,2 0 0,0-1 1,0 0-1,11 20 1,-13-27 8,0-1 0,0 0-1,0 0 1,0 0 0,0 0 0,1 0 0,0-1 0,-1 1 0,1-1 0,0 0-1,0 1 1,0-1 0,1-1 0,-1 1 0,0 0 0,1-1 0,-1 0 0,1 1-1,-1-1 1,1-1 0,0 1 0,0 0 0,-1-1 0,1 0 0,0 0 0,-1 0-1,1 0 1,0-1 0,0 0 0,-1 1 0,1-1 0,-1 0 0,1-1 0,-1 1-1,6-4 1,2-1-2,0-1-1,0 0 0,-1 0 0,0-1 0,0-1 1,-1 1-1,0-2 0,-1 1 0,0-1 0,0-1 1,9-16-1,5-15-17,31-79 1,-39 84 31,20-58 11,-3-1-1,-5-2 1,23-168 0,-45 242-19,-2 11 1,0 1 1,0-1-1,-2 0 1,1 0-1,-2-1 1,-2-17-1,3 30-5,0 1-1,0 0 1,0 0-1,0 0 1,0 0-1,0 0 1,0-1-1,0 1 1,0 0-1,0 0 1,0 0-1,0 0 1,0-1-1,0 1 1,0 0-1,0 0 1,0 0-1,0 0 1,0 0-1,-1-1 1,1 1-1,0 0 1,0 0-1,0 0 1,0 0-1,0 0 1,0 0-1,-1 0 1,1 0-1,0-1 1,0 1-1,0 0 1,0 0-1,0 0 1,-1 0-1,1 0 1,0 0-1,0 0 1,0 0-1,0 0 1,-1 0-1,1 0 1,0 0-1,0 0 1,0 0-1,0 0 1,-1 0-1,1 0 1,0 0-1,0 0 1,0 1-1,0-1 1,0 0-1,-1 0 1,1 0-1,0 0 1,0 0-1,0 0 1,0 0-1,0 0 1,0 1-1,-1-1 1,1 0-1,-10 17 37,-9 28 5,8-11-42,2 1 0,1 1 0,2-1 0,-2 47 0,5 147 0,4-219 0,0 23 0,2 0-1,1 0 1,2-1-1,1 1 1,1-2-1,2 1 1,1-1-1,17 33 1,-25-59-16,1 1-1,-1-1 1,1 0-1,0 0 1,0-1-1,0 1 1,1-1-1,-1 0 1,1 0-1,0 0 1,0-1-1,1 1 1,-1-1-1,1-1 1,0 1-1,-1-1 1,10 2-1,-2 0-590,0-1 0,21 1 0,23-2-5059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1:54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3 118 12864,'0'0'368,"-2"-81"-272,8 63-144,0 0 16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1:54.4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7 164 11856,'0'0'1264,"-6"-74"-1064,30 41 0,16 1-248,9 8 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2:13.8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269 637 3408,'0'0'7156,"-10"-1"-6736,0 0-269,1 0 1,-1 1-1,1 0 0,-1 1 1,1 0-1,-1 0 1,1 1-1,0 0 1,0 1-1,0 0 1,-12 5-1,10-1 123,0 0 0,1 1 1,-1 0-1,2 1 0,-1 0 1,1 0-1,-10 14 0,15-17-125,-1 0-1,1 0 0,1 0 1,-1 1-1,1-1 1,0 1-1,1 0 1,-1-1-1,1 1 1,1 0-1,-1 0 1,1 1-1,1-1 1,-1 13-1,2-14-33,0 0 0,1 0 0,0 0 0,0 0 0,0-1 0,0 1 0,1 0 0,7 9 0,-9-13-83,0 0 0,0 0 0,1 0 0,-1 0 0,0-1 0,1 1 0,0-1 0,-1 1 0,1-1 0,0 0 0,0 1-1,-1-1 1,1 0 0,0 0 0,0 0 0,0-1 0,1 1 0,-1 0 0,0-1 0,0 1 0,0-1 0,0 0 0,1 0 0,-1 0 0,0 0 0,0 0-1,3 0 1,3-3 9,-1 0-1,1-1 1,-1 1-1,0-1 1,0 0-1,0-1 1,-1 0-1,0 0 1,1-1-1,-2 1 0,1-1 1,-1 0-1,9-13 1,1-7 102,0 0 1,16-41-1,-6 13 199,-20 43-75,-2 3 97,-5 15-86,0 1-227,1 1 0,0 0 0,0 0 0,0-1 1,2 12-1,-2 14 45,-3 90 166,-3 32-32,4-128-197,0 23 53,-3-1 0,-2 0 0,-2-1 0,-18 57 0,19-79-24,4-11 10,-1 0-1,-1 0 0,-9 17 1,14-30-42,0 1 1,0-1 0,0 0-1,-1 1 1,0-1 0,1-1 0,-1 1-1,0 0 1,-1-1 0,1 1 0,0-1-1,-1 0 1,1 0 0,-1 0 0,1-1-1,-1 1 1,0-1 0,-6 2 0,6-3 6,0 0 0,1 0 0,-1 0 1,1-1-1,-1 1 0,1-1 0,-1 0 0,1 0 1,-1 0-1,1 0 0,0-1 0,-1 1 1,1-1-1,0 0 0,0 0 0,0 0 1,0 0-1,1 0 0,-1-1 0,1 0 0,-5-4 1,5 4-18,0 0 0,0 0 0,0 0 0,0 0 0,0 0 0,1 0 0,0 0 0,-1-1 0,1 1 0,0 0 0,0-1 0,1 1 0,-1-1 0,1 1 0,0-1 0,0 1 0,0-1 0,0 1 0,1-1 1,-1 1-1,3-7 0,6-8-27,0 1 0,2 0 1,0 1-1,25-28 0,-8 10-14,-25 29 12,1 0 1,0 1-1,0-1 1,1 1 0,-1 0-1,1 0 1,0 1-1,0-1 1,0 1-1,1 0 1,-1 0-1,1 1 1,6-3-1,85-35-115,17-6-5,-5 5 15,-23 6 41,-76 31 79,0 0 0,0-1-1,-1 0 1,1-1 0,-1 0-1,-1 0 1,1-1 0,-1 0-1,0 0 1,-1-1 0,0 0-1,0-1 1,0 1 0,-1-1-1,-1 0 1,0-1 0,0 0-1,-1 0 1,0 0 0,0 0-1,-1 0 1,0-1 0,1-15-1,-4 20 11,0 0-1,0 1 0,-1-1 1,1 0-1,-1 0 1,-1 1-1,1-1 0,-1 1 1,0-1-1,0 1 1,-1 0-1,-4-8 0,5 10-4,0 0 0,0 0 0,0 0 0,0 1 0,-1-1 0,1 1 0,-1 0 0,0-1 0,0 1-1,0 1 1,0-1 0,0 0 0,0 1 0,0-1 0,0 1 0,-1 0 0,1 0 0,-1 0 0,1 0-1,-1 1 1,-3-1 0,3 1-12,0 0 0,1 0 0,-1 0 1,1 1-1,-1-1 0,1 1 0,-1 0 0,1 0 0,0 0 0,-1 0 0,1 1 0,0-1 0,0 1 0,0 0 0,0 0 0,0 0 0,0 0 1,0 0-1,1 1 0,-1-1 0,1 1 0,0 0 0,-1-1 0,1 1 0,1 0 0,-1 1 0,0-1 0,1 0 0,-1 0 0,1 1 0,0-1 0,0 5 1,-1-1-13,0 1 1,1 0-1,1 0 1,-1 0 0,1 0-1,0 0 1,1 0 0,0 0-1,0-1 1,1 1 0,0 0-1,0-1 1,1 1-1,0-1 1,0 0 0,1 1-1,0-2 1,0 1 0,1 0-1,0-1 1,0 0 0,0 0-1,1 0 1,-1-1-1,1 0 1,1 0 0,-1 0-1,10 4 1,-8-5 7,0-1 0,0 0 0,0 0 0,0-1 0,0 0 0,1-1 0,-1 0 0,1 0 0,-1-1 0,1 0 0,-1 0 0,1-1 0,-1 0 0,1 0 0,-1-1 0,0 0 0,0-1 0,0 0 0,9-4 0,13-8 65,-1-2-1,0-1 1,39-31 0,-43 30-23,10-9 51,-13 10 46,-17 14-29,-4 6 31,-5 5-127,0 1 1,0 0 0,1 0 0,0 0 0,0 1 0,1-1 0,0 1-1,0-1 1,0 17 0,2-20-9,1 0 0,-1 0-1,1 0 1,0-1 0,0 1 0,0 0-1,1 0 1,-1-1 0,1 1 0,0-1-1,1 1 1,-1-1 0,1 0-1,0 0 1,0 0 0,0 0 0,0-1-1,1 1 1,4 3 0,-1-2-7,-1 0 0,1 0 0,0-1 0,1 0 0,-1 0 0,15 5 0,-20-9 10,0 1 1,1 0-1,-1-1 0,0 0 0,0 1 0,0-1 1,1 0-1,-1 0 0,0 0 0,0-1 0,1 1 1,-1 0-1,0-1 0,0 1 0,0-1 0,0 0 0,0 0 1,0 0-1,0 0 0,0 0 0,0 0 0,0-1 1,0 1-1,-1 0 0,1-1 0,-1 0 0,1 1 1,-1-1-1,3-3 0,1-4 26,0 0 0,-1 0 0,0-1 0,0 1-1,-1-1 1,-1 0 0,1 0 0,-2 0 0,1 0 0,-1 0 0,-1-16 0,0 18-8,0 0 0,-1 1 1,0-1-1,-1 1 0,0 0 0,0-1 1,0 1-1,-1 0 0,0 0 0,0 0 1,-1 1-1,0-1 0,0 1 0,-1 0 1,0 0-1,-5-6 0,5 8-8,0 1 0,0-1 0,0 1 0,-1 0 0,1 0-1,-1 1 1,0 0 0,1 0 0,-1 0 0,0 0 0,0 1 0,0 0 0,0 1 0,-1-1-1,1 1 1,-6 1 0,25-9-139,8 4 88,-1-1 0,1-1 0,30-12 0,-14 4 20,-8 4 1,1 0 1,1 2 0,-1 2 0,1 0-1,0 2 1,46 0 0,-73 5 15,1-1 1,-1 1-1,-1 0 1,1 0-1,0 0 0,0 0 1,0 1-1,-1 0 1,1 0-1,0 0 1,-1 0-1,0 0 1,0 1-1,1-1 0,-1 1 1,-1 0-1,1 0 1,0 0-1,-1 0 1,0 1-1,1-1 0,-1 1 1,-1-1-1,4 7 1,0 5 32,0-1 1,-1 0-1,-1 1 1,0-1-1,1 23 1,-4 4 326,0-40-354,0-1-1,1 0 1,-1 0 0,0 0 0,0 0-1,0 0 1,1 1 0,-1-1-1,0 0 1,0 0 0,1 0 0,-1 0-1,0 0 1,0 0 0,1 0 0,-1 0-1,0 0 1,0 0 0,1 0 0,-1 0-1,0 0 1,0 0 0,1 0-1,-1 0 1,0 0 0,0 0 0,1-1-1,-1 1 1,0 0 0,0 0 0,1 0-1,-1 0 1,0 0 0,0-1 0,0 1-1,1 0 1,8-6 43,38-38 124,-32 28-105,24-19 1,-14 17-21,-9 5 14,0 1-1,25-14 1,-35 23-39,1 0-1,-1 1 1,1 0 0,0 0-1,0 0 1,0 1 0,-1-1-1,1 2 1,0-1 0,12 1-1,-16 1-15,0 0-1,-1 0 1,1 0-1,0 0 0,-1 0 1,1 0-1,-1 1 1,0-1-1,1 1 1,-1 0-1,0-1 1,0 1-1,0 0 1,0 1-1,0-1 1,-1 0-1,1 0 0,-1 1 1,3 3-1,1 4 19,0 0 0,-1 0 0,5 18 0,8 47 202,-16-75-225,-1 1 0,0-1-1,1 0 1,-1 0 0,0 0 0,1 0-1,-1 0 1,0 0 0,1 0 0,-1 0-1,1 0 1,-1 0 0,0 0 0,1 0-1,-1 0 1,1 0 0,-1 0 0,0 0-1,1 0 1,-1 0 0,0 0 0,1-1-1,-1 1 1,0 0 0,1 0 0,-1 0-1,0-1 1,1 1 0,-1 0 0,0-1-1,0 1 1,1 0 0,-1 0 0,0-1-1,13-11 15,25-31 11,89-93 157,-121 130-173,0 0 0,1 1 0,0-1 0,0 1 0,0 1 0,1-1 0,-1 1 0,15-5 0,-20 9-13,-1 0 1,0 0-1,1 1 1,-1-1-1,1 0 1,-1 1-1,0-1 1,1 1-1,-1 0 1,0-1-1,0 1 1,0 0-1,1 0 1,-1-1-1,0 1 1,0 0-1,0 0 1,0 0-1,0 0 1,0 1-1,-1-1 1,1 0-1,0 0 0,-1 0 1,2 3-1,13 32-41,7 74 27,-15-83 47,-3-12 18,0 1-1,1 0 1,8 15-1,10 22 110,-20-49-149,-1 0 0,0 0 0,1 0 0,0 0 0,0 0 0,0 0 0,0-1 0,1 1 0,-1-1 0,1 0 0,0 0 0,0 0 0,0-1 0,0 1 0,0-1 0,8 3 0,3 0 52,-13-4-55,0 0-1,0 0 0,-1 0 1,1-1-1,0 1 0,0-1 1,0 1-1,5-1 0,24-1 4,53-10-1,-83 10-10,11-3 12,0 0 1,0-1-1,-1-1 1,0 0-1,0 0 0,14-12 1,-16 12-15,3-2 9,-1 0 0,1-2-1,-1 1 1,17-20 0,-23 23 6,-1 0 1,0-1-1,0 1 1,-1-1-1,1 0 1,-1 0-1,-1 0 0,0 0 1,0 0-1,2-15 1,-2 13 13,-1 0 0,0 0-1,-1 0 1,0 0 0,0 0 0,-1 0 0,0 0 0,-4-13 0,5 21-22,-1 0 0,1 0 0,-1 1 0,1-1 0,-1 0 0,0 0 0,1 1 0,-1-1 0,0 1 0,0-1 0,1 1 0,-1-1 0,0 1 0,0-1 0,0 1-1,1-1 1,-1 1 0,0 0 0,0 0 0,0-1 0,0 1 0,0 0 0,0 0 0,0 0 0,0 0 0,0 0 0,1 0 0,-1 0 0,0 1 0,0-1 0,0 0 0,0 0 0,0 1 0,0-1 0,0 0 0,-1 2 0,-30 15 33,26-12-37,0 0 0,0 1 0,1 0 0,-1-1 0,1 2 0,1-1 0,-1 0 0,1 1 0,0 0-1,1 0 1,-1 0 0,-2 11 0,3-8 5,0 1-1,1-1 1,1 1 0,0 0 0,0-1-1,1 1 1,0 0 0,3 19-1,-1-20 5,0 0 1,0-1-1,1 1 0,1-1 0,0 1 1,0-1-1,0 0 0,2 0 0,7 11 1,-8-15 0,-1 1 1,1-1-1,1 0 1,-1 0-1,1-1 1,-1 1-1,1-1 1,1 0-1,-1-1 1,0 0-1,1 0 1,0 0 0,11 3-1,-9-5 6,-1 0 1,1 0-1,-1 0 0,1-1 0,0-1 0,-1 1 1,1-1-1,-1-1 0,1 0 0,-1 0 0,0 0 1,0-1-1,11-6 0,5-3 18,0-2 1,42-32-1,-44 28-17,0-2 0,-2 0-1,0-1 1,-1-1-1,30-48 1,65-134 57,-101 179-68,108-242 126,-100 208-34,-3-1 1,18-104 0,-35 136 7,-1 27-104,0 1 0,0 0-1,0 0 1,0 0 0,0 0 0,0 0 0,0 0 0,0-1 0,0 1 0,0 0-1,0 0 1,0 0 0,-1 0 0,1 0 0,0 0 0,0 0 0,0-1 0,0 1-1,0 0 1,0 0 0,0 0 0,0 0 0,0 0 0,0 0 0,-1 0 0,1 0-1,0 0 1,0 0 0,0 0 0,0 0 0,0 0 0,0-1 0,0 1 0,-1 0-1,1 0 1,0 0 0,0 0 0,0 0 0,0 0 0,0 0 0,0 0 0,-1 0-1,1 0 1,0 1 0,0-1 0,0 0 0,0 0 0,0 0 0,0 0 0,-9 12-12,-2 9-10,2 1 1,0 1 0,2 0-1,-6 27 1,-12 99-110,12-62 70,-1 0-42,3 0 0,3 0 1,8 152-1,2-217 91,1-1 0,7 28 0,-8-42 10,0 0 0,0-1 0,1 1 0,0-1 0,0 0 1,0 1-1,1-2 0,0 1 0,0 0 0,1-1 0,5 6 0,-7-9 3,0 0 0,0 0 0,0 0 0,1-1-1,-1 0 1,0 0 0,0 0 0,1 0 0,-1 0 0,1-1 0,-1 1-1,1-1 1,-1 0 0,1 0 0,-1 0 0,1 0 0,-1-1 0,1 0-1,-1 1 1,0-1 0,4-2 0,5-1 7,-1 0-1,0-1 1,-1-1-1,20-12 1,-12 4 9,0 0-1,-2-1 1,1-1-1,-2 0 1,0-1-1,-1-1 1,-1 0 0,-1-1-1,0 0 1,-2-1-1,10-22 1,-15 31 11,-3 8-7,0 0 1,-1 0-1,1 0 0,-1-1 1,1 1-1,-1 0 0,0-1 1,0 1-1,-1-1 0,1 1 1,-1-1-1,0 1 0,1-1 1,-1 1-1,-1-1 0,1 1 1,-1-1-1,1 1 0,-3-6 1,3 8-15,-1 0 0,1 1 0,-1-1 0,1 0 0,-1 0 0,1 0 0,0 0 0,-1 0 0,1 0 0,0 0 0,0-1 0,0 1 0,0 0 0,0 0 0,0 0 0,0 0 0,1-1 0,-1 1-9,0 1-1,0 0 1,1-1 0,-1 1 0,0-1-1,1 1 1,-1 0 0,1 0-1,-1-1 1,0 1 0,1 0 0,-1 0-1,1-1 1,-1 1 0,0 0 0,1 0-1,-1 0 1,1 0 0,-1 0-1,1 0 1,-1 0 0,1-1 0,-1 1-1,1 1 1,-1-1 0,1 0-1,2 0-8,-1 1-1,1-1 1,0 1-1,-1 0 0,1 0 1,-1 0-1,1 0 1,-1 0-1,0 1 0,1-1 1,-1 1-1,3 2 1,0 1 1,0 0 0,-1 0 0,1 0-1,-1 0 1,0 1 0,-1 0 0,1 0 0,-1 0 0,4 12 0,6 24 9,-9-28 0,0 1 0,1-2 0,1 1 0,0 0 0,9 12 0,-14-23 2,1-1 0,-1 0 0,1 0 0,0 0 0,0 0 0,0 0-1,0 0 1,0 0 0,1-1 0,-1 1 0,0-1 0,1 0 0,-1 0 0,1 0 0,0 0 0,-1 0 0,1 0-1,5 0 1,-5-1 1,1 0 0,0 0 0,0 0 0,-1-1 1,1 1-1,0-1 0,-1 0 0,1 0 0,0-1 0,-1 1 0,0-1 0,1 1 0,4-5 0,8-6 4,0-1 0,-2-1 0,1 0 1,-2-1-1,22-31 0,-20 25-15,1 1 0,33-31-1,-47 49 10,4-2 11,-5 11 13,-1 0-15,0 11 14,-1 12-2,2-1-1,0 0 0,3 0 0,7 35 0,-11-64-19,0 1 0,0 0 0,1-1-1,-1 1 1,0-1 0,0 1 0,1 0 0,-1-1 0,1 1 0,-1-1 0,1 1 0,-1-1 0,0 1 0,1-1 0,0 1 0,-1-1 0,1 1 0,-1-1 0,1 0 0,0 1 0,-1-1-1,1 0 1,-1 0 0,1 1 0,0-1 0,-1 0 0,1 0 0,0 0 0,0 0 0,-1 0 0,1 0 0,0 0 0,-1 0 0,1 0 0,0 0 0,-1 0 0,1-1 0,0 1 0,-1 0-1,1 0 1,0-1 0,-1 1 0,1 0 0,-1-1 0,1 1 0,0-1 0,-1 1 0,1-1 0,33-26 93,-28 22-71,67-66 213,-42 39-122,-28 29-91,0 0-1,1 0 1,-1 0-1,1 1 1,-1-1-1,1 1 1,0 0-1,0 0 1,5-2-1,-8 4-18,0 0 1,0 0-1,0 0 0,0-1 0,0 1 0,0 0 0,0 0 1,0 1-1,1-1 0,-1 0 0,0 0 0,0 0 0,0 1 1,0-1-1,0 0 0,0 1 0,0-1 0,0 1 0,-1 0 1,1-1-1,0 1 0,0-1 0,0 1 0,0 0 1,-1 0-1,1 0 0,0-1 0,-1 1 0,1 0 0,-1 0 1,1 0-1,-1 0 0,1 0 0,-1 0 0,0 0 0,1 0 1,-1 0-1,0 0 0,0 0 0,0 0 0,0 0 0,0 2 1,2 14 12,0 0 0,-1 1 0,-1 0 0,-1-1 0,-1 1 0,0-1 0,-1 0 0,-9 28 0,-5 6 42,-35 73-1,32-84-7,-1-1 1,-2-1-1,-2-1 1,-1-2-1,-1 0 0,-62 59 1,84-90-47,0 0-1,-1 0 1,1 0 0,-1-1 0,1 1 0,-1-1 0,-10 3-1,14-5-4,1-1 0,-1 1-1,1-1 1,-1 0-1,1 1 1,-1-1 0,1 0-1,-1 0 1,0 0-1,1 0 1,-1 0-1,1-1 1,-1 1 0,1 0-1,-1-1 1,1 1-1,-1-1 1,1 0 0,0 1-1,-1-1 1,1 0-1,0 0 1,-1 0 0,1 0-1,0 0 1,0 0-1,0 0 1,0 0 0,0 0-1,0-1 1,0 1-1,0 0 1,0-1 0,1 1-1,-1 0 1,1-1-1,-2-2 1,1-2-1,0-1 0,0 0 0,0 1 0,0-1 0,1 0 0,0 0 0,1 1 0,0-1 0,0 0 0,0 1 0,1-1 0,-1 1 0,2-1 0,-1 1 0,1 0 0,6-11 0,1 1 0,0 0 0,1 0 0,0 1 0,25-24 0,-12 17 0,1 2 0,1 1 0,0 0 0,54-27 0,125-42 0,-164 72 0,52-17 0,-93 33 11,1 0-1,-1-1 1,0 1 0,1 0-1,-1 0 1,1 0 0,-1 0-1,0 0 1,1 0 0,-1 0-1,1 0 1,-1 0 0,1 0-1,-1 0 1,1 0 0,-1 0-1,0 0 1,1 0 0,-1 0 0,1 0-1,-1 1 1,0-1 0,1 0-1,-1 0 1,1 0 0,-1 1-1,0-1 1,1 0 0,-1 1-1,0-1 1,1 1 0,1 15 265,-9 17-4411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2:17.6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5720,'0'0'15177,"12"1"-14784,205-2 970,-27-2-369,-9 3-45,-148-3-704,0-1 0,-1-1 0,47-14 1,-8-1 148,40-14 33,-111 34-438,1 0-1,0-1 1,-1 1 0,1 0 0,0 0 0,0 0-1,-1 0 1,1 0 0,0 0 0,-1 0-1,1 0 1,0 0 0,0 0 0,-1 0-1,1 0 1,0 0 0,-1 1 0,1-1 0,0 0-1,-1 1 1,1-1 0,0 0 0,-1 1-1,1-1 1,-1 1 0,1-1 0,-1 1 0,1-1-1,-1 1 1,1-1 0,-1 1 0,1-1-1,-1 1 1,0 0 0,1-1 0,-1 1 0,0 0-1,1 1 1,1 10-3531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15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586 845 3912,'0'0'5968,"-7"-11"-5780,-46-55 314,44 56-285,0 0-1,0 0 0,-1 1 0,-1 0 0,0 0 0,-15-8 1,20 13-180,-1 0 0,0 1 1,-1 0-1,1 0 0,-1 0 1,1 1-1,-1 0 0,0 1 1,1-1-1,-1 2 0,0-1 1,0 1-1,0 0 0,0 1 1,0 0-1,0 0 0,1 1 1,-1-1-1,-11 6 0,-18 7 139,30-12-148,0 0-1,0 1 1,0 0 0,1 0-1,-1 0 1,1 1-1,-1 0 1,1 0 0,1 0-1,-1 1 1,1 0 0,-1 0-1,-4 8 1,-5 5 58,11-14-60,0 0-1,1-1 1,0 1 0,0 1 0,0-1 0,0 0-1,1 1 1,0-1 0,0 1 0,0 0 0,0 0-1,0 5 1,1 8 44,1-13-33,-1-1 0,1 1 0,1-1 0,-1 1 0,1-1 0,-1 1 0,1-1 0,3 9 0,-3-10-27,1 0-1,-1-1 1,0 1 0,1 0 0,0-1 0,-1 1-1,1-1 1,0 1 0,0-1 0,1 0-1,-1 0 1,0 0 0,1 0 0,-1 0-1,1-1 1,3 3 0,0-2-1,0 0 1,-1 0-1,1-1 1,0 0-1,0 0 0,0 0 1,0 0-1,6-1 1,3 0 9,1-1 1,-1 0-1,0-1 1,0-1-1,0 0 0,0-1 1,0-1-1,-1 0 1,0-1-1,0-1 1,0 0-1,14-10 1,62-42 116,-85 54-116,0 0 1,0 0-1,0 0 1,0-1-1,-1 0 0,0 0 1,0 0-1,0 0 1,-1-1-1,0 1 0,0-1 1,2-10-1,0-2 22,-1 0 0,-1 0 0,0-1-1,-1 0 1,-2 1 0,0-1 0,-1 0-1,-4-22 1,-1 18-12,-2-1-1,0 1 1,-12-23-1,17 42-28,-8-22 19,-1 1 0,-1 0 0,-1 1 1,-1 0-1,-2 1 0,-27-30 0,-15-12 2,-16-16 38,65 72-50,-1 1 0,1 1 1,-1 0-1,0 0 1,-24-11-1,31 18-5,0 0 0,-1 0 0,1 0 0,0 1 0,0-1 0,0 1 0,-1 0 0,1 0 0,0 1 0,0-1 0,-1 1 0,1 0 0,0 0 0,0 0 0,0 1 0,0-1-1,0 1 1,1 0 0,-1 0 0,0 0 0,1 1 0,0-1 0,-6 6 0,3-3 6,-1 1-1,1 1 1,0 0 0,0 0-1,0 0 1,1 0 0,0 1-1,1 0 1,-7 16 0,10-18-179,-1-1 1,2 1-1,-1 0 1,1 0-1,0 0 1,0 0-1,0-1 1,1 1 0,0 0-1,0 0 1,4 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2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1 146 10752,'0'0'7137,"2"-10"-6489,-1 6-649,29-90 4864,-29 92-4678,0 0 200,1-1-1,-1 0 1,0 1-1,-1-1 1,1 0-1,0 0 1,-1 0 0,1 1-1,5-9 5285,0 144-5624,0 167-45,4-204 0,-8-86 0,-1-6 0,-4-10 0,-3-6 588,-3-5-881,4 8-3937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49.0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390 148 5920,'0'0'4024,"-12"12"-3786,8-8-216,-6 6 35,0 1-1,1 0 1,0 0 0,1 1-1,1 0 1,0 1-1,-9 21 1,-13 39 458,-35 148-1,-1 75 360,28-134-385,-5 10 64,-13 63 693,53-226-1119,-1 1 107,5-14 550,0-4-688,1-1 1,-2 0 0,1 1-1,-1-15 1,2-8 38,64-379 1375,-49 310-1152,49-145 0,-58 214-313,2-3 8,1 1 0,2 0 0,1 1 0,2 1 0,0 0 0,3 1 0,0 1 0,28-30 0,-21 29-9,2 0 0,1 1-1,49-34 1,-65 53-40,1 0 0,0 1-1,1 1 1,0 1 0,0 0 0,1 1 0,-1 0 0,1 2 0,0 0 0,32-3 0,-43 7-5,-1 0 0,0 0 0,0 1 0,0-1 0,0 1 0,0 1 0,0-1 0,0 1-1,-1-1 1,1 1 0,0 0 0,-1 1 0,0-1 0,1 1 0,-1 0 0,0 0 0,0 1 0,-1-1 0,1 1 0,-1 0 0,1 0 0,-1 0 0,0 0 0,-1 0 0,1 1 0,-1-1 0,0 1 0,3 8 0,-2-4-6,0 1 1,-1 0-1,0-1 1,0 1-1,-1 0 1,-1 0-1,1 0 1,-2 0-1,1-1 0,-1 1 1,-1 0-1,0 0 1,0-1-1,-5 12 1,0-6 2,-1-1 0,0 0-1,-1 0 1,0-1 0,-1 0 0,-13 12 0,-74 66-5,35-43 46,-129 77-1,108-75 37,36-15 147,47-35-212,0 0 0,0 1-1,0-1 1,-1 0 0,1 1 0,0-1 0,0 0 0,0 1 0,0-1 0,0 1 0,0-1 0,0 0 0,0 1 0,0-1-1,0 0 1,0 1 0,0-1 0,0 1 0,1-1 0,-1 0 0,0 1 0,0-1 0,0 0 0,0 1 0,1-1-1,-1 0 1,0 0 0,0 1 0,1-1 0,-1 0 0,0 1 0,1-1 0,12 14 116,58 35-12,12 11-60,-59-40-44,-1 1 1,-1 2-1,-1 0 0,30 43 0,-44-55-10,-1 1 0,0-1 0,-1 1 0,0 0-1,6 25 1,-9-28 3,-1-1 0,0 1-1,0-1 1,-1 1 0,0-1-1,0 1 1,-1-1 0,-1 1 0,1-1-1,-4 9 1,2-5 6,-1 0-1,-1 0 1,1-1-1,-2 0 1,0 0 0,0 0-1,-1-1 1,0 0-1,-1 0 1,0-1 0,-1 0-1,1 0 1,-2-1-1,1 0 1,-1-1 0,-1 0-1,-15 9 1,18-13-4,-25 13 12,0-1 1,-64 17-1,87-29-4,0-1 0,-1 0 1,1-1-1,0 0 0,-1-1 0,1 0 0,0-1 0,-1 0 0,1 0 0,0-1 0,0-1 0,0 1 0,0-2 1,-17-7-1,22 8 3,-1 1 22,1-1-1,-1-1 1,1 1-1,-8-7 1,13 9-35,0 1 0,0 0 0,-1 0 0,1-1 0,0 1 0,0 0 0,0 0 0,0-1 0,0 1 0,0 0 0,0 0 0,0-1 0,0 1 0,1 0 0,-1 0 0,0-1 0,0 1 0,0 0 0,0 0 0,0-1 0,0 1 0,0 0 0,1 0 0,-1 0 0,0-1 0,0 1 0,0 0 0,0 0 0,1 0 0,-1-1 0,0 1 0,0 0 0,1 0 0,-1 0 0,0 0 0,0 0 0,0 0 0,1 0 0,-1 0 0,0 0 0,0-1 0,1 1 0,-1 0 0,0 0 0,0 0 0,1 0 0,-1 0 0,1 1 0,15-6 12,294-39-22,-232 34-16,0-4 1,-1-3-1,97-36 0,-37-3-29,-66 25 26,-50 22 27,0-1 0,-1 0 0,0-1 1,-1-2-1,-1 0 0,0-1 1,0 0-1,21-25 0,-36 35 9,0-1 1,0 1-1,0-1 1,-1 0-1,0 0 0,0 0 1,0 0-1,-1 0 0,0-1 1,0 1-1,0 0 1,0-1-1,-1 1 0,0-1 1,0 1-1,-1 0 0,1-1 1,-1 1-1,0 0 1,-1-1-1,1 1 0,-1 0 1,0 0-1,0 0 0,-1 0 1,0 1-1,1-1 1,-1 0-1,-1 1 0,1 0 1,-8-7-1,8 9-1,1 1-1,0 0 1,-1 0-1,1 0 1,-1 0 0,1 0-1,-1 0 1,0 1-1,1 0 1,-1-1 0,0 1-1,1 0 1,-1 0 0,0 0-1,1 1 1,-1-1-1,1 0 1,-1 1 0,0 0-1,-2 1 1,-4 2 14,0-1-1,0 2 1,0-1 0,-8 8 0,3-2-16,0 1-1,1 0 1,0 1 0,1 1 0,0 0 0,1 1 0,0 0 0,1 0-1,1 1 1,1 0 0,0 1 0,1 0 0,0 0 0,-5 22 0,9-27-27,0 1 1,1 0 0,1 0 0,0 0 0,0 0-1,1 0 1,1 0 0,0 0 0,1 0 0,0 0-1,0 0 1,1-1 0,1 1 0,0-1 0,1 0 0,0 0-1,0 0 1,2-1 0,-1 1 0,1-2 0,12 15-1,-13-18 6,-1-1 0,1 1 0,0-1 0,1 0 0,-1-1-1,1 0 1,0 0 0,0 0 0,0-1 0,0 0 0,1 0 0,-1-1-1,1 0 1,8 2 0,-5-4 3,0 1 1,-1-1-1,1-1 0,-1 1 1,1-2-1,-1 0 0,0 0 1,0-1-1,16-6 1,-3-1 13,0-2 0,0-1 0,-1-1 0,-1-1 0,0 0 0,-1-2 0,31-32 0,-12 8 32,-5 6 57,-2-1-1,-1-1 1,32-50-1,-38 41 13,-16 29-16,0 0 0,1 1 1,0 1-1,24-27 0,-34 42-83,0-1-1,1 1 0,-1 0 0,0-1 1,1 1-1,-1 0 0,0-1 1,1 1-1,-1 0 0,1 0 0,-1 0 1,0-1-1,1 1 0,-1 0 1,1 0-1,-1 0 0,1 0 0,-1 0 1,1 0-1,-1 0 0,0 0 0,1 0 1,-1 0-1,1 0 0,-1 0 1,1 0-1,-1 0 0,1 0 0,-1 0 1,1 1-1,-1-1 0,0 0 1,1 0-1,-1 1 0,1-1 0,-1 0 1,0 0-1,1 1 0,-1-1 1,0 0-1,1 1 0,-1-1 0,0 1 1,0-1-1,1 0 0,-1 1 0,0-1 1,0 1-1,0-1 0,0 0 1,1 1-1,-1-1 0,0 1 0,0 0 1,8 31-56,-8-31 55,5 35-47,-1 0 0,-2 0-1,-2 43 1,-2-56-3,-1 1 0,0-1 1,-2 0-1,0 0 0,-18 43 0,21-61 42,-1 0 0,1-1 1,-1 0-1,0 1 0,0-1 0,-1 0 0,1 0 1,-1-1-1,0 1 0,0-1 0,0 0 0,-1 0 1,1 0-1,-1 0 0,0-1 0,1 0 0,-1 0 1,0 0-1,0-1 0,0 1 0,-1-1 0,-6 1 1,4-2 17,1 1 1,0-1-1,0-1 1,0 1-1,-1-1 1,1 0 0,0-1-1,0 1 1,0-2-1,0 1 1,1-1 0,-1 0-1,1 0 1,-1 0-1,-7-7 1,-5-2 104,14 9 42,18 9-86,6 4-64,0-2-1,1 0 0,0-1 1,1-1-1,-1-1 0,1 0 0,0-2 1,42 2-1,-39-6-14,0-1 0,0-1 1,43-11-1,-53 10-1,0 0 1,-1-2 0,0 1-1,0-2 1,-1 0-1,1 0 1,20-18-1,-1-4 16,0-2 0,-3-1 0,30-40 0,-42 44 8,0 0-1,-2-1 1,-1-1-1,14-40 1,-10 0 56,-13 50-39,1-1-1,8-21 0,-14 42-32,0 0 1,0 0-1,0 0 0,0-1 0,0 1 0,0 0 0,0 0 0,0 0 0,0-1 1,0 1-1,0 0 0,0 0 0,0 0 0,1 0 0,-1-1 0,0 1 0,0 0 1,0 0-1,0 0 0,0 0 0,0 0 0,1-1 0,-1 1 0,0 0 0,0 0 1,0 0-1,0 0 0,1 0 0,-1 0 0,0 0 0,0 0 0,0 0 0,1 0 1,-1 0-1,0 0 0,0 0 0,0 0 0,1 0 0,-1 0 0,0 0 0,0 0 1,0 0-1,1 0 0,-1 0 0,0 0 0,0 0 0,0 0 0,0 0 0,1 0 1,-1 1-1,8 12-2,3 24-34,-10-34 37,9 44-30,-3 1 0,-1 0 0,-2 0-1,-3 0 1,-5 57 0,3-92 5,0-1 0,-1 1 0,0 0 0,-1-1 0,-5 14 0,7-22 11,-1 0-1,0 0 0,0 0 1,0-1-1,-1 1 0,1 0 1,-1-1-1,0 0 0,0 1 0,0-1 1,0-1-1,-1 1 0,1 0 1,-1-1-1,1 0 0,-1 1 1,0-1-1,-8 2 0,1-1 9,0 0-1,-1-1 0,1-1 0,-1 1 1,1-2-1,-1 0 0,-19-2 1,5-2 74,0-1 0,-31-9 1,43 12 86,11 3-77,10-1-64,84 7 36,1 0 17,-53-9-33,-1-2-1,0-2 0,44-13 0,-72 17-24,10-5 5,0 0 0,0-2 0,-1 0-1,-1-1 1,1-1 0,28-23 0,34-19 16,-59 41-26,-1-1 0,25-20 1,-40 28-1,1-1 0,-1 0 1,-1-1-1,1 1 0,-1-1 1,0 0-1,0 0 0,-1-1 0,0 1 1,4-12-1,-7 17-4,0 0 1,-1 0-1,1 1 0,-1-1 1,1 0-1,-1 0 0,0 0 1,0 0-1,1 1 0,-1-1 0,-1 0 1,1 0-1,0 0 0,0 0 1,-1 0-1,1 1 0,-1-1 1,0 0-1,1 0 0,-1 1 1,0-1-1,0 0 0,0 1 1,0-1-1,0 1 0,-1-1 1,1 1-1,-2-2 0,1 2 2,0-1 1,-1 1-1,1 0 0,0 0 0,-1 0 1,1 0-1,0 1 0,-1-1 0,0 1 1,1-1-1,-1 1 0,1 0 0,-1 0 0,1 0 1,-1 0-1,1 1 0,-1-1 0,1 1 1,-1-1-1,-3 2 0,-3 2 3,0 1 0,0-1 0,1 1-1,-1 1 1,-11 10 0,-3 1-5,15-11-14,0 0 1,0 0-1,1 1 1,0 0-1,1 0 1,0 1-1,0 0 1,-6 11-1,10-16 7,0 1-1,0 0 1,0 0 0,1 0-1,-1 0 1,1 0 0,0 0-1,0 1 1,1-1 0,-1 0-1,1 0 1,0 1 0,0-1-1,0 0 1,1 1-1,0-1 1,0 0 0,0 0-1,0 0 1,0 0 0,3 5-1,0-1-3,1-1 1,0 1-1,0-1 0,1 0 0,0 0 0,0-1 0,1 1 0,-1-1 0,1-1 0,1 1 0,-1-1 0,1-1 1,0 1-1,0-1 0,0-1 0,1 1 0,-1-2 0,1 1 0,0-1 0,-1 0 0,1-1 0,0 0 1,0 0-1,0-1 0,0 0 0,0-1 0,0 0 0,0 0 0,0-1 0,16-5 0,30-14-12,-1-2-1,0-3 1,-2-1-1,69-51 0,-86 52 40,-1-2-1,-1-1 0,-2-2 1,-1-1-1,-1-1 0,-2-2 1,-2 0-1,41-77 0,-21 19 97,-4-3-1,46-160 0,-78 225-56,-1-1 0,5-51 0,-11 65-29,-2 1 1,0-1-1,-1 0 0,0 0 1,-2 0-1,-5-20 1,7 35-20,0-1 0,0 1 1,0 0-1,-1-1 0,1 1 1,-1 0-1,0 0 1,0 0-1,-2-3 0,3 6-7,0-1 0,0 0 0,1 1 0,-1-1 0,0 1 0,0-1 0,0 1 0,1-1 0,-1 1 0,0-1-1,0 1 1,0 0 0,0 0 0,0-1 0,0 1 0,0 0 0,0 0 0,0 0 0,0 0 0,0 0 0,0 0 0,0 0-1,0 1 1,0-1 0,0 0 0,0 1 0,1-1 0,-1 0 0,0 1 0,0-1 0,0 1 0,0-1 0,1 1 0,-1-1 0,0 1-1,0 0 1,0 1 0,-25 22-29,1 2-1,1 0 0,2 2 1,1 0-1,-27 48 0,26-35-24,2 2-1,2 0 0,-22 77 1,23-42-76,2 2 0,4-1 0,4 2 0,4 134 0,4-184 43,0-1-1,2 1 1,1 0-1,2-1 1,13 45-1,-17-72 76,0 1 0,0-1 0,0 0 1,1 0-1,-1 0 0,1 0 0,-1 0 0,1-1 0,0 1 1,0-1-1,0 1 0,0-1 0,1 0 0,-1-1 0,1 1 0,6 2 1,3 0 17,-1 0 1,1-1 0,22 2 0,-19-4 43,0-1 0,26-3 0,9 0 96,-11-3 177,-33 9 8,0 0-3468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49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0 10656,'0'0'2561,"-5"10"-2386,3-5-159,-10 19 139,1 1 0,0 1 0,2-1-1,-8 39 1,6-15 356,8-36-344,-1 1-1,-1 25 1,-1 4-1880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50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1 511 7328,'0'0'876,"13"0"-422,-5 0-372,0 0 0,1-1 0,-1 0 0,0 0-1,0-1 1,0 0 0,0 0 0,0-1-1,0 0 1,-1 0 0,13-8 0,-1-1 119,6-3 161,-1-2-1,-1 0 0,0-2 0,25-27 1,-23 16 43,-1-1 0,-3-2 0,0 0 0,20-46 0,-9 23 237,-22 41-205,-1-1 1,0 0-1,7-21 1,-10 28 294,-2 12-205,-2 19-118,-11 64-231,-4 0 0,-4 0 1,-55 163-1,67-236-168,0-1 0,-11 20 0,14-29-7,0 0 0,0 0 0,0-1 0,0 1 0,-1 0 0,1-1 0,-1 1 0,0-1 0,0 0 0,1 0 0,-1 0 0,-1 0 0,1-1 0,-6 3 0,8-4 0,0 0 0,-1 0 0,1 0-1,0 0 1,0-1 0,0 1 0,0 0 0,0 0 0,0-1 0,0 1 0,0-1 0,0 1 0,0-1 0,0 0-1,1 1 1,-1-1 0,-1-1 0,-17-15 41,15 13-28,-8-10 24,0 1 0,1-2 0,0 0 0,1 0-1,-10-20 1,14 23 16,1 1 0,0-1 1,1 0-1,0-1 0,1 1 0,1-1 0,0 1 0,-1-20 0,3 31-46,0 1 1,0-1-1,0 1 1,0-1 0,0 0-1,0 1 1,0-1-1,0 0 1,0 1-1,0-1 1,0 1-1,1-1 1,-1 0 0,0 1-1,0-1 1,1 1-1,-1-1 1,0 1-1,1-1 1,-1 1 0,1-1-1,-1 1 1,0-1-1,1 1 1,-1-1-1,1 1 1,-1 0-1,1-1 1,0 1 0,-1 0-1,1-1 1,-1 1-1,1 0 1,0 0-1,-1 0 1,1 0-1,-1-1 1,1 1 0,0 0-1,-1 0 1,1 0-1,0 0 1,0 1-1,4-1 21,0 2-1,0-1 0,0 0 1,8 5-1,-3-2-13,65 27 134,100 56 1,-12-5 235,-82-43-381,-65-32-2631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52.4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46 320 5416,'0'0'5441,"19"-1"-5169,121-13 158,-121 10-306,0 0-1,0 0 0,-1-2 1,0-1-1,0 0 0,28-16 0,-32 14 62,0-1-1,0 0 0,-1-1 0,-1-1 0,21-24 1,-29 31-91,-1 0-1,0 0 1,0 0 0,0-1 0,0 1 0,-1-1 0,0 0 0,3-10 0,-5 12-36,1 1 1,-1-1 0,0 0-1,0 1 1,-1-1 0,1 0-1,0 1 1,-1-1 0,0 0-1,0 1 1,0-1 0,-1 1-1,1 0 1,-1-1 0,-3-4 0,2 4-18,0 1 1,0-1-1,-1 1 1,1 0-1,-1 0 1,1 1-1,-1-1 1,0 1 0,0 0-1,-1 0 1,1 0-1,0 0 1,-1 1-1,1-1 1,-1 1-1,1 1 1,-1-1-1,1 0 1,-1 1 0,0 0-1,-5 1 1,-2-1 14,-1 1 1,0 1-1,0 0 0,0 1 1,1 1-1,-18 6 1,11-1-8,0 1 1,0 1 0,1 0-1,1 2 1,0 0-1,-16 17 1,13-11-17,1 1 0,1 1 1,1 1-1,-18 30 0,32-46-28,0-1 0,0 1 0,0 0-1,1-1 1,0 1 0,0 1 0,1-1-1,-1 0 1,1 0 0,0 1 0,1-1 0,0 0-1,0 1 1,0-1 0,3 12 0,-2-12-1,1-1 0,0 1 1,1-1-1,-1 0 0,1 0 1,0 0-1,1 0 0,-1 0 1,1 0-1,0-1 0,0 0 1,0 0-1,0 0 0,1 0 1,0-1-1,0 1 0,5 2 1,4 0 0,0 1 0,1-2-1,0 0 1,0 0 0,0-2 0,0 0 0,0 0 0,1-1 0,-1-1-1,21-2 1,2-1 21,1-2 1,75-18-1,-38 4 84,0-3-1,137-60 1,-134 43-19,102-54 239,-175 89-303,3-2 55,1 0 0,-1-1 1,-1 0-1,13-11 0,-45 32 294,-18 14-264,-227 170 241,253-186-333,1 0-1,0 1 1,1 1 0,0 0-1,1 1 1,1 0 0,-11 21-1,11 0 17,11-35-34,1 0-1,-1-1 0,1 1 1,0 0-1,-1-1 0,1 1 1,0 0-1,0 0 0,0-1 1,1 1-1,-1 0 0,0-1 1,1 1-1,-1 0 0,1-1 1,-1 1-1,1-1 0,0 1 1,1 2-1,-1-4-1,0 1 0,0-1 0,-1 1 0,1-1 0,0 0 0,0 1 1,0-1-1,-1 0 0,1 0 0,0 0 0,0 0 0,0 0 0,0 0 0,0 0 0,-1 0 0,1 0 0,0 0 0,0 0 0,0 0 0,0-1 1,0 1-1,-1 0 0,2-1 0,21-13-1,-20 13 1,37-27 42,-2-1-1,0-1 0,-2-3 1,-1-1-1,42-53 0,-67 70 4,5-7 166,-59 73-93,2 2 0,3 2-1,-42 72 1,34-51-70,-35 55 1,-77 113-60,112-176-32,-87 91 0,38-47-39,46-50 20,44-54 53,-7 7-25,12-13 32,1 0 0,0 1 0,-1-1 0,1 0 0,0 0 0,0 1 0,-1-1 1,1 0-1,0 1 0,0-1 0,0 0 0,-1 1 0,1-1 0,0 0 1,0 1-1,0-1 0,0 0 0,0 1 0,0-1 0,0 1 0,0-1 0,0 0 1,0 1-1,0-1 0,0 1 0,0-1 0,0 0 0,0 1 0,0-1 1,0 1-1,3-1 7,-1-1-1,1 0 1,-1 1 0,0-1 0,0 0 0,1 0 0,-1 0-1,0 0 1,0-1 0,0 1 0,3-3 0,2-1 7,223-142 300,427-317 299,-344 233-391,-281 208-188,80-54 57,-94 66-56,1 2 0,0-1 0,0 2 0,28-8 1,-43 15-20,-2 1-12,-1-1-1,0 1 0,1-1 0,-1 1 1,1 0-1,-1-1 0,1 1 0,0 0 0,-1 0 1,1 0-1,1 1 0,-3-1-3,1 1 0,0-1 0,-1 1 0,1-1 1,-1 1-1,1 0 0,-1-1 0,1 1 0,-1 0 0,0-1 0,1 1 0,-1 0 0,0-1 0,0 1 0,1 0 1,-1 0-1,0 0 0,0-1 0,0 1 0,0 0 0,0 0 0,0-1 0,0 1 0,0 0 0,0 0 1,0 0-1,-1 0 0,-2 15-22,0-1 0,-1 1 0,-1-1 1,-1-1-1,-8 18 0,5-10-1,-5 8-49,-1 0 1,-2 0 0,-29 38-1,34-44 4,12-22 61,-1 0 0,0 1 0,0-1 0,0 0 0,-1 1 1,1-1-1,-1 0 0,1 0 0,-1 0 0,-2 3 0,41-45 153,24-17-28,3 4 0,1 2 0,89-52 0,-138 93-51,0 1 0,1 1 0,-1 0 0,2 1 0,32-8 0,-49 14-61,0 1-1,0 0 1,-1 0 0,1 0 0,0 0 0,0 0 0,0 0 0,-1 0 0,1 0 0,0 0-1,0 0 1,0 0 0,-1 0 0,1 0 0,0 1 0,0-1 0,-1 0 0,1 1 0,0-1 0,-1 0-1,1 1 1,0-1 0,-1 1 0,1-1 0,1 2 0,-2-1-4,1 1 0,0-1 0,-1 1 0,1-1 0,-1 1 1,0-1-1,1 1 0,-1-1 0,0 1 0,0-1 0,0 1 0,0 2 0,-2 8-21,1-1 0,-2 0 0,-4 12 0,4-12 21,-18 79-64,19-78 33,1 0 0,-1 0-1,2 0 1,0 0 0,3 20-1,-3-31 28,0 0 0,0 0 0,0 0 0,0 0 0,1 0 0,-1 0 0,0 0 0,1 0 0,-1 0 0,1 0 0,-1 0 0,1 0 0,-1 0 0,1 0 1,0-1-1,-1 1 0,1 0 0,0 0 0,0-1 0,-1 1 0,1 0 0,0-1 0,0 1 0,0-1 0,0 0 0,0 1 0,0-1 0,0 1 0,0-1 0,0 0 0,0 0 0,0 0 0,0 0 0,0 0 0,0 0 0,0 0 0,0 0 0,0 0 0,0 0 0,2-1 0,3-1 3,0 0 1,0 0 0,0-1 0,0 0-1,8-5 1,86-62 1,-62 41 59,62-36 0,-91 61-59,0 1 0,0-1-1,0 1 1,0 1 0,1-1-1,-1 2 1,1-1 0,-1 1-1,1 1 1,-1 0 0,16 1-1,-24-1-74,0 0-1,0 0 1,-1 0-1,1 0 1,0 0-1,0 0 1,0-1 0,0 1-1,-1 0 1,1 0-1,0-1 1,0 1-1,0-1 1,-1 1-1,1-1 1,0 1-1,-1-1 1,1 1-1,0-1 1,0-1-1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52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164 1 13360,'0'0'872,"-66"24"-680,29-8 160,7-4-8,8 2-144,14 2 8,12-3-48,4-3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19.4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 3712,'0'0'5146,"5"-10"-4954,-2 4-166,0-1 28,1 0 0,0 0-1,0 0 1,0 1 0,1-1 0,0 1 0,0 0-1,1 1 1,0-1 0,6-5 0,3 2 78,-10 6-88,0 0 0,-1 0-1,1 1 1,0-1 0,7-1 0,-10 4-31,0-1-1,0 1 1,-1 0-1,1 0 1,0 0-1,0 0 1,0 0-1,0 0 1,-1 0-1,1 1 1,0-1-1,0 1 1,0-1-1,-1 1 1,1 0-1,0 0 1,-1 0-1,1 0 1,2 2-1,-3-3-6,7 6 43,-1 0 0,1 0 0,-1 0 0,9 12 0,-14-15-41,0-1 0,-1 1 1,1 0-1,-1 0 0,1 0 1,-1-1-1,0 2 0,0-1 0,-1 0 1,1 0-1,-1 0 0,1 0 1,-1 0-1,0 0 0,0 1 0,0-1 1,-2 5-1,1-1 5,-2 0 0,1 0 0,0-1-1,-1 1 1,-1-1 0,1 0 0,-1 0 0,0 0 0,0 0-1,0-1 1,-11 10 0,-6 5 52,-40 27 0,26-21 20,32-24-56,0 0 0,0 1-1,0 0 1,0 0 0,0-1-1,1 1 1,-1 1 0,1-1-1,-3 5 1,5-8-20,0 1 0,0-1 0,0 1 0,-1-1 0,1 1 0,0-1 0,0 1 0,0-1 1,0 1-1,0-1 0,0 1 0,0-1 0,1 1 0,-1-1 0,0 0 0,0 1 0,0-1 0,0 1 0,0-1 0,1 1 0,-1-1 0,0 1 0,1-1 0,-1 0 0,0 1 0,0-1 1,1 1-1,1 0 3,0 0 1,-1 0 0,1-1 0,0 1-1,0 0 1,0-1 0,-1 1 0,1-1-1,0 0 1,0 1 0,2-1 0,31 6 163,8 0 56,-38-6-267,-1 1 1,0-1 0,1 1 0,-1 1 0,0-1-1,0 0 1,0 1 0,0 0 0,0 0-1,0 0 1,-1 1 0,1-1 0,0 1 0,-1 0-1,0 0 1,0 0 0,0 0 0,0 0-1,0 1 1,1 3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0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34 171 5120,'0'0'4838,"-2"-10"-4675,-5-31 1,7 40-123,0 0 0,0 0 0,-1 0 0,1 0 1,-1 0-1,1 0 0,-1 1 0,1-1 0,-1 0 0,1 0 0,-1 0 0,0 1 0,1-1 1,-1 0-1,0 1 0,0-1 0,1 1 0,-1-1 0,0 1 0,0-1 0,0 1 0,0-1 0,0 1 1,0 0-1,0 0 0,0-1 0,0 1 0,-1 0 0,-2 1 896,21 0-598,-6 0-251,0 0-1,18 4 1,-18-2-30,-1-2 0,1 1 1,16-1-1,37 0 103,18-1 9,7-3-67,-53 3-43,55-6-1,10-14-6,42-4 13,8-4 1,3 0 23,21 18-8,-149 11-73,-1 1 0,1 1 1,-1 2-1,45 13 0,-53-14 9,0 0-1,18 2 1,-13-3 71,-5 4 152,-16-7-232,-1 0 1,0 0-1,0 0 1,1 1-1,-1-1 0,0 0 1,0 0-1,1 0 1,-1 1-1,0-1 0,0 0 1,0 1-1,0-1 0,0 0 1,1 0-1,-1 1 1,0-1-1,0 0 0,0 1 1,0-1-1,0 0 1,0 1-1,0-1 0,0 0 1,0 1-1,0-1 1,0 0-1,0 1 0,0-1 1,0 0-1,-1 1 1,1-1-1,0 0 0,0 0 1,0 1-1,0-1 1,0 0-1,-1 1 0,1-1 1,0 0-1,-21 20-1755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1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300 389 4912,'0'0'4592,"-12"-5"-4286,-35-17-19,43 20-238,0 1-1,1 1 1,-1-1-1,0 0 1,0 1 0,1 0-1,-1 0 1,0 0-1,0 0 1,0 1 0,0 0-1,1-1 1,-7 3-1,-2 1 120,-2 0 6,1 1 0,0 0 0,0 1 1,1 1-1,-1 0 0,1 1 0,-20 16 0,28-20-120,0-1-1,0 1 0,0 0 0,0 0 0,1 0 1,0 0-1,0 0 0,0 1 0,0 0 1,1-1-1,0 1 0,-3 7 0,4-8-21,0-1 0,1 0-1,-1 0 1,1 1-1,0-1 1,0 0 0,0 1-1,0-1 1,1 0 0,-1 1-1,1-1 1,0 0 0,0 0-1,0 1 1,0-1-1,1 0 1,-1 0 0,1 0-1,0-1 1,0 1 0,3 3-1,-3-3-14,0 0 0,1 0-1,-1 0 1,1 0 0,-1-1 0,1 0-1,0 1 1,0-1 0,0 0-1,1 0 1,-1-1 0,0 1 0,1-1-1,-1 1 1,1-1 0,-1 0-1,1-1 1,0 1 0,-1-1 0,1 1-1,0-1 1,-1 0 0,1 0 0,0-1-1,0 1 1,-1-1 0,1 0-1,-1 0 1,1 0 0,-1 0 0,1 0-1,-1-1 1,0 0 0,1 0-1,-1 0 1,4-3 0,3-3 25,-1 0 1,0 0-1,0-1 1,-1 0-1,0 0 1,-1-1-1,0 0 1,-1 0-1,0 0 0,0-1 1,7-20-1,-3 1 57,-2 0 0,-1-1 0,5-43 0,-10 55-46,0 1-1,-1-1 1,-1 0-1,-1 0 0,-1 1 1,0-1-1,-1 1 1,-1-1-1,-1 1 1,-1 0-1,-14-31 1,19 47-24,-1-1 0,1 1 1,-1 0-1,0-1 0,0 1 1,0 0-1,0 0 0,0 0 1,-1 0-1,1 0 0,0 1 1,-1-1-1,1 1 0,-1-1 1,0 1-1,-3-1 1,5 2-18,0 0 0,0-1 0,0 1 0,0 0 0,0 0 1,-1 0-1,1 0 0,0 0 0,0 1 0,0-1 1,0 0-1,0 0 0,0 1 0,0-1 0,-1 1 0,1-1 1,0 1-1,0-1 0,1 1 0,-1 0 0,0-1 1,0 1-1,0 0 0,0 0 0,0 0 0,1-1 0,-1 1 1,0 0-1,1 0 0,-1 0 0,1 0 0,-1 0 0,1 0 1,-1 1-1,1-1 0,0 0 0,0 0 0,-1 0 1,1 0-1,0 0 0,0 2 0,-1 4-106,0-1 0,1 1 0,0-1 0,0 1 0,0 0 0,1-1 0,0 1 0,0-1 0,1 1 0,-1-1-1,2 1 1,-1-1 0,1 0 0,-1 0 0,2 0 0,-1-1 0,1 1 0,-1-1 0,10 10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2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0 229 7432,'0'0'2546,"6"12"-2410,39 104 348,-9-33 782,-28-60-438,-3-20-249,-1-14-161,-3 1-324,-1 0 1,0 1-1,-1-1 1,0 1-1,-3-12 1,-2-23 135,6 27-166,-2-12 140,2 0 0,5-33 1,-4 52-158,1 1 0,0 0 0,0-1 1,1 1-1,1 1 0,0-1 0,0 0 1,0 1-1,1 0 0,11-14 0,-6 11-15,0 1 0,1 0 1,13-8-1,13-12 45,-35 28-78,0 0 1,0 1 0,1-1-1,-1 1 1,0 0 0,1 0 0,-1 0-1,1 0 1,0 0 0,-1 1 0,1-1-1,0 1 1,-1-1 0,1 1 0,0 0-1,-1 0 1,1 0 0,0 1 0,0-1-1,-1 1 1,1-1 0,-1 1 0,4 1-1,0 0-5,-1 1 0,1 0-1,-1-1 1,0 2 0,0-1-1,0 0 1,-1 1 0,1 0 0,7 8-1,-11-10 23,0-1 1,1 1-1,-1-1 0,0 1 1,0 0-1,0 0 0,0-1 1,0 1-1,0 0 0,0 0 0,-1 0 1,1 0-1,-1 0 0,1 0 1,-1 0-1,0 0 0,0 0 0,0 0 1,0 0-1,0 0 0,0 0 1,-1 3-1,1-4-85,0-1 0,0 1 0,0-1 0,0 1 0,0 0 0,0-1 0,0 1 0,0-1 0,0 1 0,1 0 0,-1-1 0,0 1 0,1-1 0,-1 1 0,0-1 0,1 1 0,-1-1 0,0 1 0,1-1 0,-1 1 0,1-1 0,-1 0 0,1 1 0,-1-1 0,1 0 0,-1 1 0,1-1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3.3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6632,'0'0'2757,"9"-10"-2516,32-30 3,-39 39-217,0-1-1,1 1 1,-1-1-1,1 1 0,-1 0 1,1 0-1,-1 0 0,1 0 1,0 0-1,-1 1 1,1-1-1,0 1 0,-1 0 1,1 0-1,0 0 0,0 0 1,-1 0-1,1 1 1,0-1-1,0 1 0,-1-1 1,1 1-1,4 2 0,7 1 131,1-1-64,-7-2 56,0 1-1,0 0 0,0 0 0,0 1 1,13 6-1,-20-8-120,1 0 1,-1-1-1,0 1 0,0 0 1,1 1-1,-1-1 0,0 0 0,0 0 1,0 0-1,0 1 0,0-1 1,0 0-1,-1 1 0,1-1 1,0 1-1,-1-1 0,1 1 0,-1-1 1,1 1-1,-1 0 0,0-1 1,0 1-1,0-1 0,0 1 1,0 0-1,0-1 0,0 1 1,0-1-1,-1 1 0,1-1 0,-1 1 1,1 0-1,-1-1 0,1 1 1,-1-1-1,-1 2 0,-4 8 53,-1 1 0,0-1 0,-1-1 0,-1 1 0,1-1 0,-14 11 0,-15 18 112,28-29-81,-1 0 0,-1-1 0,1 0 0,-2-1 0,-16 10 0,28-18-106,0 0-1,0 0 0,-1 0 0,1 0 1,0 0-1,0 0 0,0 1 1,-1-1-1,1 0 0,0 0 0,0 0 1,0 0-1,0 0 0,0 0 1,-1 1-1,1-1 0,0 0 1,0 0-1,0 0 0,0 0 0,0 1 1,0-1-1,0 0 0,0 0 1,0 0-1,0 1 0,0-1 0,-1 0 1,1 0-1,0 0 0,0 1 1,0-1-1,0 0 0,1 0 0,-1 0 1,0 1-1,7 3 201,14 0 34,-5-6-138,-1-1 0,25-7 1,-29 6-2,-1 1 0,0 1-1,1 0 1,-1 0 0,1 1 0,0 0 0,0 1-1,15 1 1,-1 8 553,-23-8-895,1 1 0,0-1 0,0 0 0,0 0 0,0 0 0,0-1 0,5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24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64 133 11352,'0'0'9159,"-10"-4"-8551,-30-12 34,26 9 944,15 2 110,2-1-961,-3 3-585,1 0 1,-1 0-1,1 0 1,0 1-1,0-1 1,0 1-1,0-1 1,1 0-1,-1 1 1,1 0-1,-1-1 1,1 1-1,0 0 1,0 0-1,0 0 0,0 0 1,0 0-1,0 0 1,1 1-1,-1-1 1,1 1-1,-1 0 1,1-1-1,-1 1 1,5-1-1,6-2 182,0-1 0,0 2 0,25-4 0,8 3 309,83 3 0,-7 2-182,-50-2-459,-53 2 0,0-1 0,1 0 0,-1-2 0,0 0 0,35-10 0,-42 13 0,-12-1 0,0 0 0,-1 0 0,1 0 0,0 0 0,0 0 0,0 0 0,0 0 0,0 0 0,0 1 0,0-1 0,0 0 0,0 0 0,0 0 0,0 0 0,0 0 0,0 0 0,0 0 0,0 0 0,0 0 0,0 1 0,0-1 0,0 0 0,0 0 0,0 0 0,0 0 0,0 0 0,0 0 0,0 0 0,0 0 0,1 0 0,-1 0 0,0 0 0,0 1 0,0-1 0,0 0 0,0 0 0,0 0 0,0 0 0,0 0 0,0 0 0,0 0 0,0 0 0,0 0 0,1 0 0,-1 0 0,0 0 0,0 0 0,0 0 0,0 0 0,0 0 0,-1 1-97,0 0 0,0 0 0,0 0 0,0 0 0,0 0 0,0 0 0,1 1 0,-1-1 0,0 0 0,0 3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5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39 105 3808,'0'0'6224,"-2"13"-6002,-5 49 275,2 94 0,4-131-227,-1 0 0,-1 0 1,-7 26-1,9-44-171,0-5-8,-3 16 415,3-14-39,0-10 249,2-2-662,0 0 1,1 0 0,0 0 0,1 0-1,-1 0 1,1 1 0,6-10 0,1-5 35,3-12 54,14-35 117,3 1-1,62-104 1,-89 168-256,0 0 0,0 0-1,1 1 1,-1-1 0,1 1-1,-1 0 1,1 0 0,0 0-1,0 0 1,1 1 0,-1 0 0,0 0-1,1 0 1,-1 0 0,1 1-1,0-1 1,-1 1 0,1 1-1,0-1 1,9 0 0,-12 2-9,0 0 0,0-1 0,-1 1 0,1 0-1,0 0 1,0 0 0,0 0 0,-1 0 0,1 1 0,-1-1 0,1 0 0,-1 1 0,0-1 0,1 1 0,1 2 0,16 28-58,-14-20 51,-1 0 0,0 1 0,-1-1 0,0 1 0,0-1 0,0 23 0,-4 80 95,-1-43 52,7 1 63,-4-65-140,-1 0 0,0 0 1,-2 12-1,0 11 271,0 8 296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5.8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6824,'0'0'4686,"5"-10"-4460,-2 4-179,-2 2-26,1 1 0,-1-1-1,1 1 1,0 0 0,0 0-1,0 0 1,0 0 0,1 0 0,-1 0-1,1 1 1,0-1 0,0 1 0,-1 0-1,2 0 1,-1 0 0,0 0-1,0 0 1,5-1 0,7-2 167,0 1-1,1 1 1,-1 0-1,32-1 1,-43 4-152,0 0 0,1 0-1,-1 0 1,0 1 0,0-1 0,1 1 0,-1 0-1,0 1 1,0-1 0,0 1 0,0-1 0,0 1-1,-1 0 1,1 1 0,0-1 0,-1 0 0,0 1-1,1 0 1,-1 0 0,0 0 0,0 0 0,-1 1-1,4 3 1,-6-4-24,1 0 0,0-1-1,-1 1 1,1-1 0,-1 1 0,0 0-1,0 0 1,0-1 0,0 1 0,0 0-1,-1-1 1,1 1 0,-1 0 0,1-1-1,-1 1 1,0-1 0,0 1 0,0-1 0,-3 4-1,-3 6 14,0 0 0,-11 13 0,17-24-21,-5 7 14,-9 13 28,-1-1 1,0-1-1,-2 0 1,0-1-1,-22 16 1,38-33-31,1-1 0,0 1 0,0 0 0,0 0 0,0-1 0,0 1 0,0 0-1,0 0 1,0 0 0,0 0 0,1 0 0,-2 2 0,2-2-11,0-1 0,0 0 0,0 0 0,0 0-1,1 1 1,-1-1 0,0 0 0,0 0 0,1 0-1,-1 1 1,0-1 0,0 0 0,1 0 0,-1 0 0,0 0-1,0 0 1,1 1 0,-1-1 0,0 0 0,0 0 0,1 0-1,-1 0 1,0 0 0,1 0 0,-1 0 0,0 0 0,1 0-1,-1 0 1,0 0 0,0 0 0,1-1 0,-1 1-1,35-7 165,39-20 127,-53 17-142,1 2 0,27-7 0,-33 11-55,-13 3-47,0 0-1,1 0 0,-1 0 0,0 1 0,0-1 0,0 1 0,5 0 0,-7 0-32,1 1 0,-1-1 0,1 1-1,-1-1 1,1 1 0,-1 0 0,1-1-1,-1 1 1,0 0 0,1 0-1,-1 0 1,0 0 0,0 0 0,0 0-1,1 1 1,-1-1 0,-1 0-1,3 3 1,1 3 34,0 1-1,-1-1 1,0 1 0,0-1-1,0 1 1,-1 0 0,0 0-1,1 14 1,-2-4-789,0 0 0,-4 27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6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78 0 5120,'0'0'6298,"-4"11"-6050,-6 32 98,2 0 0,2 0-1,-1 78 1,11-29 437,-6-48-307,0-14-7,1-21-371,0 0-1,-1 0 1,-1 0 0,1-1-1,-1 1 1,-1-1 0,0 0-1,-8 15 1,1-4-1682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7.3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7528,'0'0'1094,"14"-6"-906,-6 3-150,7-3 50,1 0 1,1 1-1,-1 0 1,25-3-1,77-2 577,54-9 582,42-1 686,-96 12-2920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8.2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0 5720,'0'0'5234,"0"15"-5019,0 17-124,-4 193 917,1-172-755,2-9 78,-3 0 0,-12 57 0,1-5 356,6-35-106,9-51-670,-1 0-1,1 0 0,1 0 1,0-1-1,2 14 1,-2-18-683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8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90 7328,'0'0'1500,"13"-7"-1218,-2 1-218,0-1 10,2 1 0,-1 0 0,1 1 0,0 1 0,26-7 0,4 5 233,83 1 0,-60 4-85,73-3 224,271-16 1376,-408 20-1779,0-1 0,-1 1 0,1 0 0,0 0-1,0 0 1,0 0 0,0 0 0,0 1 0,-1-1-1,1 1 1,2 0 0,-3-1-24,-1 0 1,0 1-1,1-1 1,-1 0-1,0 0 0,0 1 1,1-1-1,-1 0 0,0 1 1,0-1-1,0 0 1,1 1-1,-1-1 0,0 0 1,0 1-1,0-1 0,0 0 1,0 1-1,0-1 1,0 1-1,0-1 0,0 0 1,0 1-1,0-1 0,0 0 1,0 1-1,0-1 1,0 1-1,0-1 0,0 0 1,0 1-1,-1 0 0,-2 4 63,0-1 0,0 1-1,0 0 1,-1-1-1,-7 8 1,-55 56-1719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29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66 5920,'0'0'4097,"5"10"-3856,19 41 338,28 90 0,-22-48 102,-9-30-141,-16-46-219,-2 0 0,3 27 0,-4-27-17,1-2 210,-2-12 74,0-11 31,-1-18-379,-1-33 147,3 0 0,16-100 0,-13 135-268,2 0 1,0 0-1,2 1 0,1 0 0,0 1 1,20-30-1,-28 49-106,1 0 1,0 0-1,0 1 0,0-1 1,0 1-1,0 0 1,0 0-1,1 0 1,-1 0-1,1 0 0,0 1 1,-1-1-1,1 1 1,0 0-1,0 1 1,0-1-1,0 0 0,-1 1 1,1 0-1,0 0 1,0 0-1,0 1 1,6 0-1,-2 0-8,-1 1 0,0-1 0,0 1 0,0 0 0,0 1 0,0-1 0,0 1 0,-1 1 0,1-1 0,-1 1 0,11 9 0,-15-11 16,0 0-1,-1 1 0,1-1 0,-1 0 1,0 0-1,0 1 0,1-1 1,-2 0-1,1 1 0,0-1 0,0 1 1,-1-1-1,1 1 0,-1-1 0,0 5 1,-4 37-1693,3-39 857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0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431 707 4312,'0'0'2777,"-13"-7"-2494,-46-25 51,50 29-222,1 1 0,-1 0 0,1 0-1,-1 1 1,0 0 0,0 0 0,0 1-1,0 0 1,0 1 0,1 0 0,-1 0-1,-9 3 1,-7 0 161,0-1 182,1 1-1,0 1 1,0 1 0,0 1 0,-36 16 0,58-22-405,0 1 0,0-1 0,0 0 1,0 0-1,0 1 0,1-1 0,-1 1 0,0 0 0,1 0 1,0-1-1,-1 1 0,1 0 0,0 0 0,0 0 0,0 0 1,0 0-1,0 1 0,0-1 0,1 0 0,-1 0 0,1 1 1,-1-1-1,1 0 0,0 0 0,0 1 0,0-1 1,0 0-1,1 1 0,-1-1 0,1 0 0,-1 0 0,1 1 1,1 3-1,1 1-3,0-1 1,0 1 0,0-1-1,1 0 1,0 0 0,0 0 0,0-1-1,1 1 1,10 9 0,-8-10-25,0 0 1,1 0-1,-1-1 1,1 0-1,0 0 1,0-1 0,0 0-1,1 0 1,-1-1-1,1 0 1,-1 0-1,1-1 1,0 0 0,-1-1-1,1 0 1,0 0-1,0-1 1,-1 0-1,1-1 1,-1 1-1,1-2 1,-1 1 0,0-1-1,1-1 1,-1 1-1,-1-1 1,1-1-1,-1 1 1,0-1 0,0-1-1,0 1 1,0-1-1,8-10 1,-2 1 17,-1 0-1,0 0 1,0-1 0,-2-1 0,0 0-1,-1 0 1,-1-1 0,0 0 0,-2-1-1,0 0 1,-1 0 0,-1 0 0,0 0-1,-2-1 1,1-20 0,-3 19-1,-1 0 1,-1 0-1,-1 0 1,0 1-1,-2-1 1,0 1-1,-2 0 0,0 0 1,-1 1-1,-1 0 1,-15-24-1,2 5 60,-1 1 0,-32-37-1,45 62-41,-1 0 0,-1 1-1,0 0 1,0 1 0,-1 1-1,0 0 1,0 0 0,-1 1-1,-17-6 1,28 13-39,0 0 0,0 0 0,0 0-1,1 0 1,-1 1 0,0 0 0,0-1 0,0 1-1,0 0 1,0 1 0,0-1 0,0 0-1,0 1 1,0 0 0,0 0 0,0 0 0,1 0-1,-1 0 1,0 0 0,1 1 0,-1-1 0,0 1-1,1 0 1,0-1 0,0 1 0,-1 0 0,1 1-1,0-1 1,0 0 0,1 1 0,-3 3 0,-2 4 11,0 0 0,1 0 0,0 0 0,0 1 0,1 0 0,-4 20 0,3 4-1101,-3 61 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1.4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1 167 6728,'0'0'3398,"10"-3"-3212,86-19 105,153-15 1,-69 13-21,-61 7-54,-29 4 257,94-24-1,-168 32-325,-12 4-57,1-1 1,0 1-1,0-1 0,0 1 1,1 1-1,-1-1 0,0 1 0,0 0 1,0 0-1,6 1 0,-11-1-77,0 0 1,0 0-1,1 0 0,-1 0 0,0 0 1,0 0-1,0 0 0,1 1 0,-1-1 1,0 0-1,0 0 0,0 0 0,0 0 1,1 0-1,-1 1 0,0-1 0,0 0 1,0 0-1,0 0 0,0 0 0,0 1 1,0-1-1,1 0 0,-1 0 0,0 0 1,0 1-1,0-1 0,0 0 0,0 0 1,0 0-1,0 1 0,0-1 0,0 0 1,0 0-1,0 0 0,0 1 0,-5 10 223,-10 12-55,14-22-160,-14 17 120,-1-1 1,-1 0-1,-23 17 0,-52 33-1995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2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382 323 7024,'0'0'1833,"-11"-4"-1553,4 2-234,-1 0-1,1 0 1,0 1-1,-1 0 1,1 0-1,-1 0 1,1 1-1,-1 0 1,1 1-1,-1 0 1,1 0-1,-11 3 1,-8 6 186,0 1 1,1 1-1,1 1 0,0 1 1,0 1-1,2 1 0,-28 24 1,45-35-128,1-1 1,0 1 0,-1-1 0,2 2-1,-1-1 1,0 0 0,1 1 0,-5 10-1,8-14-72,-1 0 0,0 0 1,1-1-1,0 1 0,-1 0 0,1 0 0,0 0 0,0 0 0,0 0 0,0 0 0,1 0 0,-1 0 1,0 0-1,1 0 0,-1 0 0,1-1 0,0 1 0,-1 0 0,1 0 0,0 0 0,0-1 0,0 1 1,1-1-1,-1 1 0,0-1 0,1 1 0,-1-1 0,0 0 0,1 1 0,0-1 0,-1 0 0,3 1 1,2 1 5,0 0 1,-1 0 0,1-1 0,0 0 0,0 0 0,0 0 0,0-1 0,1 0 0,-1 0 0,0-1 0,1 1-1,-1-1 1,0-1 0,0 1 0,1-1 0,-1 0 0,0-1 0,9-2 0,-5 0-2,0 0 1,0-1 0,0-1-1,0 1 1,-1-1-1,0-1 1,0 0-1,0 0 1,9-11 0,-16 15-30,24-24 186,26-38 0,-45 55-143,-1 0 0,0-1 0,0 1 0,-1-1-1,-1-1 1,0 1 0,5-23 0,-6 14 21,0 0 0,-1 0 0,-2-1 1,0 1-1,-1-1 0,-4-20 0,3 32-30,0-1 0,-1 1-1,0 0 1,0 0 0,-1 0 0,-8-13 0,9 17-13,0 0 0,0 1 1,-1 0-1,0-1 0,0 1 1,0 1-1,-1-1 0,1 0 0,-1 1 1,0 0-1,1 0 0,-7-2 0,6 4 16,0-1-1,0 1 0,-1 0 0,1 1 0,0-1 1,-1 1-1,1 0 0,0 0 0,-1 1 0,1-1 1,0 1-1,0 0 0,-1 1 0,1-1 0,0 1 1,-8 5-1,10-6-33,1 0-1,-1 0 1,1 0-1,-1 1 1,1-1 0,0 1-1,0 0 1,0 0 0,0 0-1,0 0 1,0 0-1,1 0 1,-1 0 0,1 0-1,-1 1 1,1-1 0,0 1-1,0-1 1,0 1 0,0-1-1,0 1 1,0 0-1,1-1 1,0 1 0,-1 0-1,1 0 1,0-1 0,0 1-1,1 0 1,-1 0 0,0-1-1,1 1 1,1 4-1,0-3-380,0 0-1,0-1 0,0 1 0,1-1 1,3 6-1,-5-9 211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2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1 241 10248,'0'0'13327,"14"-2"-12952,219-29 988,325-33 382,-391 42-1416,428-38 924,-426 54-893,166-10 398,68-12 211,-296 20-292,1 5 1,196 20-1,-281-13-677,0 1 0,35 13 0,-57-18 0,-1 0 0,0 0 0,0 0 0,0 0 0,0 0 0,1 0 0,-1 0 0,0 0 0,0 0 0,0 0 0,0 0 0,1 0 0,-1 0 0,0 0 0,0 0 0,0 1 0,0-1 0,0 0 0,1 0 0,-1 0 0,0 0 0,0 0 0,0 0 0,0 1 0,0-1 0,0 0 0,0 0 0,1 0 0,-1 0 0,0 0 0,0 1 0,0-1 0,0 0 0,0 0 0,0 0 0,0 0 0,0 1 0,0-1 0,0 0 0,0 0 0,0 0 0,0 0 0,0 1 0,0-1 0,0 0 0,0 0 0,0 0 0,0 0 0,-1 1 0,1-1 0,0 0 0,0 0 0,0 0 0,0 0 0,0 0 0,0 1 0,0-1 0,0 0 0,-1 0 0,1 0 0,0 0 0,0 0 0,0 0 0,0 0 0,0 0 0,-1 0 0,1 0 0,0 1 0,0-1 0,-12 5 0,3-3 31,-98 22 727,47-12-5518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2.6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1 197 8536,'0'0'705,"8"11"-516,22 30-12,-2 1-1,29 60 1,-39-65 511,22 37 1,-40-74-669,1 0-1,-1-1 1,0 1-1,0 0 1,0 0-1,0-1 1,0 1 0,0 0-1,0 0 1,0-1-1,0 1 1,0 0-1,1 0 1,-1-1-1,0 1 1,0 0 0,0 0-1,0-1 1,1 1-1,-1 0 1,0 0-1,0 0 1,1 0 0,-1-1-1,0 1 1,0 0-1,1 0 1,-1 0-1,0 0 1,0 0-1,1 0 1,-1 0 0,0 0-1,1 0 1,-1 0-1,0 0 1,0 0-1,1 0 1,-1 0 0,0 0-1,0 0 1,1 0-1,-1 0 1,0 0-1,1 0 1,-1 0 0,0 0-1,0 1 1,1-1-1,-1 0 1,0 0-1,0 0 1,0 0-1,1 1 1,-1-1 0,0 0-1,0 0 1,0 1-1,0-1 1,1 0-1,-1 0 1,0 1 0,0-1-1,0 0 1,0 0-1,0 1 1,5-29 490,0-131 371,4-35 97,-6 166-800,-2 18-24,0 0 1,0 0-1,1 0 0,0-1 1,7-18-1,-8 28-134,-1 0 1,1 0-1,0 0 0,0 0 1,-1 1-1,1-1 0,0 0 1,0 0-1,0 1 0,0-1 1,0 0-1,0 1 0,0-1 1,0 1-1,0-1 0,0 1 1,1-1-1,-1 1 0,0 0 1,0 0-1,0 0 0,0 0 1,1-1-1,-1 2 0,0-1 1,2 0-1,0 0 2,-1 1 0,1-1 0,-1 1 0,1 0 0,-1 0-1,0 0 1,1 0 0,-1 0 0,0 0 0,0 0 0,4 4 0,18 20 103,-1 2 0,23 34 0,-13-17-2232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3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6520,'0'0'5502,"2"14"-5291,0-5-165,40 215 1460,-42-223-1473,0-1 0,0 1 0,0-1 0,0 1 0,0-1 0,0 1 0,1-1 0,-1 1 1,0-1-1,0 1 0,1-1 0,-1 1 0,0-1 0,0 0 0,1 1 0,-1-1 0,0 0 0,1 1 0,-1-1 0,1 0 0,-1 1 0,0-1 0,1 0 1,7-6 407,6-31-122,-8 20-176,20-45 116,-7 16 39,1 0-1,49-79 1,-64 118-261,0 0 0,0 1-1,1 0 1,0 0 0,0 0-1,0 1 1,13-9 0,-17 13-28,0-1 1,1 1 0,-1 0-1,1 0 1,-1 0 0,1 0-1,-1 1 1,1-1 0,-1 1-1,1-1 1,0 1 0,-1 0-1,1 0 1,-1 0 0,1 0-1,0 1 1,-1-1 0,1 1-1,-1-1 1,1 1 0,-1 0-1,1 0 1,-1 0 0,1 0-1,-1 1 1,0-1-1,4 3 1,5 6-1,0 0-1,-1 1 0,0 0 1,-1 1-1,0 0 0,9 16 1,-14-20-3,0 0 0,0 0 0,0 0 0,-1 1 0,0 0 0,-1-1 1,0 1-1,0 0 0,-1 0 0,0 0 0,-1 13 0,-32 211 130,29-202-2305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5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52 4912,'0'0'8498,"9"-3"-8356,21-5-12,1 2 1,0 1 0,47-2-1,-27 5 2,119-9 478,-69 3-54,-98 8-562,15-1 382,-18 1-364,1 0 0,-1 0-1,0 0 1,0 0 0,1 0 0,-1 0 0,0 0 0,0 0 0,1 0 0,-1 0 0,0 0 0,0 0 0,1 0 0,-1 0-1,0 0 1,0 0 0,1 0 0,-1 0 0,0 1 0,0-1 0,1 0 0,-1 0 0,0 0 0,0 0 0,0 1 0,1-1 0,-1 0-1,0 0 1,0 0 0,0 1 0,0-1 0,0 0 0,1 0 0,-1 1 0,0-1 0,0 0 0,0 0 0,0 1 0,0-1 0,0 0-1,0 0 1,0 1 0,0-1 0,0 1 0,-9 33-1832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6.5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821 0 6016,'0'0'3876,"-14"16"-3608,4-5-212,-18 21 172,-35 51 0,27-36 29,-3 0 0,-1-3 0,-2-1 0,-2-2 0,-51 35 0,58-48-59,-2-1 0,-1-2 0,-1-2-1,-1-2 1,-63 23 0,87-37-121,-25 9 81,42-16-141,-1 1 0,0-1 0,0 1 0,1-1 0,-1 0 0,0 0 0,0 0 0,1 0 0,-1 0 1,0 0-1,0 0 0,0-1 0,1 1 0,-1-1 0,0 1 0,1-1 0,-1 0 0,-3-1 0,4 1-5,0-1 1,0 1-1,1 0 1,-1 0-1,0-1 1,0 1-1,1 0 1,-1-1-1,1 1 1,-1-1 0,1 1-1,0-1 1,0 1-1,-1-1 1,1 1-1,0-1 1,0 1-1,0-1 1,1 1-1,-1 0 1,0-1 0,1-1-1,11-33 149,-12 35-156,5-10 33,0 1-1,0 0 0,1 0 1,1 1-1,0-1 1,0 2-1,0-1 0,1 1 1,1 0-1,-1 0 0,1 1 1,11-6-1,-3 2 22,0 2 0,1 0 0,0 1 0,0 1 0,1 1 0,22-5 0,-32 9-40,0 0-1,-1 1 1,1 0 0,0 1 0,0 0-1,0 0 1,0 1 0,0 0 0,-1 0 0,1 1-1,0 0 1,-1 1 0,1 0 0,-1 0-1,0 1 1,0 0 0,0 0 0,-1 1-1,1 0 1,-1 0 0,0 1 0,-1 0 0,1 0-1,-1 1 1,9 12 0,81 110 294,-90-122-239,-1 1-1,0-1 1,-1 1 0,0 0-1,0 0 1,0 0 0,-1 1-1,3 12 1,-4-8 9,-1 0-1,0-1 1,0 1-1,-2 0 1,-2 18 0,-16 64-648,16-82-899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7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0 213 7632,'0'0'1321,"10"-4"-940,22-7-191,1 1 0,0 1 0,1 2 0,34-3 0,-32 7-100,305-36 601,342-49 447,-638 83-993,198-21 915,-239 25-1002,0 1 0,0 0 1,0 1-1,0-1 1,0 1-1,4 1 0,-7-2-41,-1 0-1,1 0 0,-1 0 0,1 0 0,-1 1 0,1-1 0,-1 0 0,1 0 0,-1 1 0,1-1 0,-1 0 0,0 1 0,1-1 0,-1 0 0,0 1 0,1-1 0,-1 1 0,0-1 0,1 1 0,-1-1 0,0 1 0,1 0 0,-1 0 8,-1-1-1,1 1 1,0 0-1,0 0 1,0 0-1,-1-1 1,1 1-1,0 0 1,-1 0 0,1-1-1,-1 1 1,1 0-1,-1 0 1,1-1-1,-1 1 1,1-1-1,-1 1 1,1 0-1,-1-1 1,-1 1 0,-53 45-327,-2-3 0,-1-3 1,-100 52-1,144-84-9318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8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344 94 5224,'0'0'1834,"-7"15"-1396,-27 56-6,-66 145 830,-8 14 157,93-200-1053,-12 38 0,-2 6 222,5-22 28,75-208 1185,112-348-422,-115 359-758,-47 142-588,0 0 0,1 0 0,-1 0-1,1 0 1,-1 0 0,1 0 0,0 1 0,1-1 0,-1 1-1,0-1 1,0 1 0,1 0 0,4-3 0,-5 4-18,-1 1 0,1-1 0,0 1 1,-1-1-1,1 1 0,0-1 0,0 1 0,0 0 1,-1 0-1,1 0 0,0 0 0,0 0 1,0 0-1,0 1 0,-1-1 0,1 1 0,0-1 1,0 1-1,-1-1 0,1 1 0,0 0 0,-1 0 1,1 0-1,1 2 0,11 7 7,-1 1 0,0 1 0,-1 0 1,0 1-1,-1 0 0,13 20 0,49 93-2,-51-76 13,-2 1 0,23 95-1,-35-118 4,20 91 68,-25-101-32,0 0 1,-2 1-1,0-1 0,-3 29 1,1-43-40,0 10 120,1-13-147,0-1 1,0 0-1,0 0 0,0 0 0,0 0 0,0 0 0,0 0 0,0 1 0,0-1 1,0 0-1,0 0 0,0 0 0,0 0 0,0 0 0,0 0 0,0 1 0,0-1 1,0 0-1,0 0 0,0 0 0,0 0 0,0 0 0,0 0 0,0 0 1,0 1-1,0-1 0,0 0 0,-1 0 0,1 0 0,0 0 0,0 0 0,0 0 1,0 0-1,0 0 0,0 0 0,0 1 0,0-1 0,-1 0 0,1 0 0,0 0 1,0 0-1,0 0 0,0 0 0,0 0 0,0 0 0,-1 0 0,1 0 0,0 0 1,0 0-1,0 0 0,0 0 0,0 0 0,0 0 0,-1 0 0,1 0 0,0 0 1,0 0-1,0 0 0,0 0 0,0 0 0,0 0 0,0-1 0,-1 1 0,1 0 1,0 0-1,0 0 0,0 0 0,0 0 0,-6-4 1,3 4-2355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38.6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9344,'0'0'1678,"9"-2"-1434,29-8 114,0 2-1,54-4 1,-64 10-90,0 1 0,-1 2 0,1 0 0,41 8 1,-67-8-381,0 0 0,0-1 0,0 1 0,0-1 0,1 0 0,-1 0 0,0 0 0,0 0 0,0 0 0,0 0 0,1 0 0,3-2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40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17 5016,'0'0'5672,"-5"13"-5367,-3 13-121,1 0 1,-7 50-1,-5 170 1107,19-240-1243,-1-2 17,1 0 1,0 0-1,0 0 1,0 0-1,1 0 1,-1 0-1,1 0 1,2 5-1,-3-9-52,0 0 1,0 0-1,-1 0 0,1 0 0,0 0 0,0 0 0,0 0 1,0 0-1,0 0 0,0 0 0,0 0 0,0 0 1,0 0-1,0 0 0,0 0 0,0 0 0,0 0 0,-1 0 1,1 1-1,0-1 0,0 0 0,0 0 0,0 0 0,0 0 1,0 0-1,0 0 0,0 0 0,0 0 0,0 0 1,0 0-1,0 0 0,0 0 0,0 0 0,0 0 0,0 0 1,0 0-1,0 0 0,0 0 0,0 1 0,0-1 0,0 0 1,0 0-1,0 0 0,0 0 0,0 0 0,0 0 0,0 0 1,0 0-1,0 0 0,0 0 0,0 0 0,0 0 1,0 1-1,0-1 0,0 0 0,0 0 0,0 0 0,0 0 1,0 0-1,0 0 0,0 0 0,0 0 0,0 0 0,0 0 1,0 0-1,0 0 0,0 0 0,0 0 0,-1-10 509,3-1-425,35-155 778,-31 148-778,1-1-1,0 1 1,1 0-1,1 1 1,1 0-1,21-28 1,-21 32-32,0 0 3,0 1 1,0 0-1,1 1 1,0 0-1,1 1 0,22-15 1,-32 24-65,0 0 0,0 0-1,0 0 1,1 0 0,-1 0 0,0 1 0,0-1 0,1 1 0,-1 0 0,0 0 0,0 0 0,1 0-1,-1 0 1,0 0 0,1 0 0,-1 1 0,0-1 0,0 1 0,0 0 0,1-1 0,-1 1-1,0 0 1,0 1 0,0-1 0,0 0 0,-1 0 0,1 1 0,0-1 0,0 1 0,-1-1-1,4 5 1,-1-1-13,-1 0-1,1 0 0,-1 1 1,0 0-1,0 0 1,0 0-1,-1 0 0,0 0 1,0 0-1,1 9 0,4 70-101,-6-54 53,10 53 1,3 15 90,-10-66 102,-4-29-73,3 13 297,-1-14-179,3-9-68,-3-2-2314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40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78 6128,'0'0'4753,"14"-10"-4461,49-35-41,-57 41-206,1 1-1,0 0 1,0 1 0,0-1 0,0 1 0,0 1 0,0-1 0,1 1-1,-1 0 1,0 1 0,1 0 0,-1 0 0,1 1 0,-1-1 0,0 2-1,11 2 1,-2-1 83,-11-3-78,-1 1 1,0 1-1,1-1 0,-1 1 0,0-1 0,0 1 0,0 1 1,0-1-1,4 4 0,-6-5-23,-1 0 0,1 1 0,-1-1 0,1 0 0,-1 1 0,1 0 0,-1-1 0,0 1 0,0 0 0,0 0 0,0-1 0,0 1 0,0 0 0,-1 0 1,1 0-1,-1 0 0,1 0 0,-1 0 0,0 0 0,1 1 0,-1-1 0,0 0 0,-1 2 0,0 4 15,-1 0-1,0 0 1,0-1-1,-1 1 1,0-1-1,0 1 1,-1-1 0,0 0-1,0-1 1,-7 9-1,1-3 67,-2-1 0,1 1 0,-2-2 0,-16 12 0,15-11 290,-21 22 0,34-31-338,1-2-46,-1 0-1,1 1 1,0-1-1,1 1 0,-1-1 1,0 0-1,0 1 1,0-1-1,0 1 1,0-1-1,0 0 1,0 1-1,1-1 1,-1 1-1,0-1 0,0 0 1,0 1-1,1-1 1,-1 0-1,0 1 1,1-1-1,-1 0 1,0 0-1,1 1 1,-1-1-1,0 0 0,1 0 1,-1 0-1,0 1 1,1-1-1,-1 0 1,1 0-1,-1 0 1,0 0-1,1 0 1,-1 0-1,1 0 0,-1 0 1,22 7 184,24 0 16,-35-6-172,0 0 1,0 1-1,0 0 0,0 1 1,0 0-1,-1 1 0,1 0 1,-1 0-1,10 7 0,-5 1 80,-1 0-1,24 27 0,-2-3-2333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43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95 6016,'0'0'4408,"-10"-2"-4118,-52-12 437,52 12 2198,22 1-2098,337-23 83,-26 3-230,-321 21-676,9-1 90,-1 0-1,1-1 1,-1 0 0,12-4-1,-18 5-15,-3 1-49,0-1 1,0 1-1,0 0 1,0 0-1,0-1 1,0 1-1,0-1 1,0 1-1,0-1 1,0 1-1,0-1 1,0 0-1,0 1 1,-1-1-1,1 0 1,0 0-1,0 0 1,-1 1-1,1-1 1,0 0-1,-1 0 1,1 0-1,0-2 1,1 3 187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27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0 247 13056,'0'0'4570,"10"-8"-3798,30-25-68,-40 33-683,1 0 1,-1-1-1,1 1 0,-1 0 0,0-1 0,1 1 1,-1 0-1,1 0 0,-1-1 0,1 1 1,-1 0-1,1 0 0,-1 0 0,1 0 0,-1-1 1,1 1-1,-1 0 0,1 0 0,-1 0 1,1 0-1,-1 0 0,1 0 0,-1 1 0,1-1 1,-1 0-1,1 0 0,-1 0 0,1 0 1,-1 1-1,1-1 0,-1 0 0,1 0 0,-1 1 1,1-1-1,-1 0 0,1 1 0,5 16 340,-5-12-200,21 63 795,-3 2 0,-3 0 0,-3 1 0,6 134 0,-17-176-520,-1-22-211,0 1-1,-1 0 1,0 0 0,0-1 0,-2 10 0,2-11 18,0-5-206,0-1 0,0 0 1,0 1-1,0-1 0,0 0 0,0 1 1,1-1-1,-1 0 0,0 1 0,0-1 0,0 0 1,-1 1-1,1-1 0,0 0 0,0 1 1,0-1-1,0 0 0,0 1 0,0-1 0,0 0 1,-1 1-1,1-1 0,0 0 0,0 1 1,0-1-1,-1 0 0,1 0 0,0 1 0,0-1 1,-1 0-1,1 0 0,0 1 0,-4 1 3387,2-4-2579,-13-53-828,2 0 0,-6-59 0,6 32-23,-5-79 6,6 36 0,7 91 0,2 0 0,3-56 0,0 86 0,0 0 0,1 0 0,-1 1 0,1-1 0,0 0 0,0 1 0,0-1 0,1 1 0,-1-1 0,4-4 0,-4 7 0,0-1 0,1 1 0,-1-1 0,1 1 0,-1 0 0,1-1 0,0 1 0,-1 0 0,1 0 0,0 0 0,0 1 0,0-1 0,0 0 0,0 1 0,0-1 0,0 1 0,0-1 0,0 1 0,0 0 0,4 0 0,9 1 0,0 1 0,0 0 0,-1 1 0,30 9 0,54 28 0,-75-28 0,1 0 0,-2 2 0,0 0 0,0 2 0,-2 1 0,0 0 0,32 37 0,-49-51 0,-1 0 0,0 0 0,0 0 0,0 0 0,0 1 0,-1-1 0,1 1 0,-1-1 0,0 1 0,0 0 0,0 0 0,-1-1 0,1 1 0,-1 0 0,0 0 0,0-1 0,0 1 0,0 0 0,-1 0 0,0 0 0,1-1 0,-1 1 0,-1 0 0,1-1 0,-1 1 0,1-1 0,-1 0 0,0 1 0,0-1 0,-3 4 0,-6 7 0,-1 0 0,-1-1 0,0 0 0,-24 19 0,19-18 0,-1-1 0,-1 0 0,-23 11 0,41-23 0,0 0 0,-1 0 0,1 0 0,-1 0 0,1 1 0,0-1 0,0 1 0,0 0 0,-3 2 0,6-5 0,1 1 0,-1-1 0,1 0 0,-1 1 0,1-1 0,0 1 0,-1-1 0,1 1 0,0 0 0,-1 0 0,1 0 0,3 0 0,29 0 0,-7 1 0,0 1 0,0 1 0,-1 2 0,1 1 0,-1 1 0,0 1 0,0 1 0,37 19 0,-58-25 0,-1 0 0,1 0 0,0 0 0,-1 1 0,0-1 0,0 1 0,0 0 0,-1 0 0,1 0 0,-1 1 0,0-1 0,0 1 0,0 0 0,-1 0 0,3 7 0,-4-9 0,0 1 0,0 0 0,0-1 0,0 1 0,-1 0 0,0 0 0,0 0 0,0 0 0,0-1 0,-1 1 0,1 0 0,-1 0 0,0 0 0,0-1 0,-1 1 0,1-1 0,-1 1 0,1-1 0,-1 1 0,0-1 0,0 0 0,-4 5 0,-2 0 0,1 1 0,-2-2 0,1 1 0,-1-1 0,0 0 0,0 0 0,-1-1 0,0-1 0,0 0 0,0 0 0,0-1 0,-20 6 0,-15-1 0,-1-1 0,0-2 0,0-2 0,-85-5 0,47 0 0,69-2 0,15 3 0,0 0 0,-1 0 0,1-1 0,0 1 0,0 0 0,0 0 0,0 0 0,0 0 0,0 0 0,-1-1 0,1 1 0,0 0 0,0 0 0,0 0 0,0-1 0,0 1 0,0 0 0,0 0 0,0 0 0,0 0 0,0-1 0,0 1 0,0 0 0,0 0 0,0 0 0,0-1 0,0 1 0,0 0 0,0 0 0,0 0 0,0-1 0,0 1 0,0 0 0,0 0 0,0 0 0,1-1 0,20-17 0,-6 6 0,20-19-3935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43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88 6224,'0'0'5893,"2"-9"-5608,7-31-5,-9 39-253,1-1-1,0 1 0,0 0 1,0-1-1,0 1 0,0 0 1,0-1-1,0 1 0,0 0 1,1 0-1,-1 0 0,0 0 1,1 0-1,-1 0 0,1 1 1,-1-1-1,1 0 1,-1 1-1,1-1 0,-1 1 1,1-1-1,-1 1 0,1 0 1,0 0-1,2 0 0,2-2 69,26-3 187,-1 0-1,1 2 0,53 1 1,20 9 155,-74-3-236,1-2-1,60-3 0,-82 0-102,-1 0-1,0 1 0,0 0 1,0 1-1,1-1 0,10 4 1,-3-3 187,-15-1-236,-1 0-1,1 0 1,-1 0 0,1 0 0,-1 0-1,1 1 1,-1-1 0,1 0 0,-1 1-1,1-1 1,-1 1 0,1 0 0,1 0-1,3-1 307,-6 0-345,0 0 0,1 0 0,-1 0 0,1 0 0,-1 0 0,0 0 0,1 0 0,-1 0 0,1 0 0,-1 0 0,0 0 0,1 0 0,-1 0 0,1 0 0,-1 1 0,0-1 0,1 0 0,-1 0 0,0 0 0,1 1 0,-1-1 0,0 0 0,1 0 0,-1 1 0,0-1 0,0 0 0,1 0 0,-1 1 0,0-1 0,0 0 0,1 1 0,-1-1 0,0 1 0,0-1 0,0 0 0,0 1 0,1-1 0,-1 0 0,0 1 0,0-1 0,0 1 0,0-1 0,0 1 0,5 23-2230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5:44.4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373 0 9144,'0'0'761,"-16"3"-473,-95 25 124,96-23-357,-1 0 0,1 1 0,1 1 0,-1 1-1,1 0 1,-16 12 0,20-12 13,1 1 0,-1 0 1,2 0-1,-1 1 0,1 0 0,1 1 1,-1 0-1,2 0 0,0 1 0,-7 18 0,10-24-13,2 0 0,-1 0 0,1 0 0,0 0 0,0 0 0,1 0 0,-1 1 0,2-1-1,-1 0 1,1 0 0,-1 1 0,2-1 0,-1 0 0,1 0 0,0 0 0,0 0 0,0-1 0,1 1-1,0-1 1,0 1 0,1-1 0,-1 0 0,7 7 0,-2-5 0,-1 0 1,1-1-1,0 0 0,1 0 1,-1-1-1,1 0 1,0 0-1,1-1 0,-1 0 1,1-1-1,17 4 0,0-2 46,0-1-1,0-1 0,34-1 0,-25-3 13,0-2 1,1-1-1,-1-1 0,-1-3 0,1-1 1,-2-1-1,1-2 0,-1-1 0,-1-2 0,0-1 1,40-28-1,-65 38-61,41-29 225,-45 31-226,0 1-1,-1-1 1,1 0-1,0 0 1,-1 0-1,0 0 1,0-1-1,3-5 1,-5 7-30,0 1 1,-1-1-1,1 1 0,-1-1 1,0 1-1,0-1 1,0 0-1,0 1 1,0-1-1,-1 1 0,1-1 1,-1 1-1,1-1 1,-1 1-1,0-1 0,0 1 1,0-1-1,0 1 1,-1 0-1,1 0 1,-1 0-1,-1-3 0,-4-3 29,1 1 0,-2-1 0,1 2 0,-12-9 0,3 4 11,0 0 0,-1 2 0,0 0 0,-1 1 0,0 0 0,0 2 0,-37-9 0,10 7 67,1 2-1,-62 0 1,63 6-20,1 1 0,-58 11 0,75-8-79,0 2-1,1 0 1,0 2 0,0 1-1,-29 14 1,47-19-29,-1 0 0,0 0 0,1 0 0,0 1 0,0 0 0,0 0 0,0 1 0,1-1 0,0 1 0,-7 12 0,10-14-353,-1 0 0,2 1 0,-1-1 0,0 1 0,1-1 0,-2 8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16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4816,'0'0'6456,"10"6"-6330,33 18-2,-40-23-105,-1-1 1,1 1-1,-1 0 0,1-1 0,-1 1 0,1-1 0,0 0 0,-1 0 0,1 0 1,0 0-1,-1-1 0,1 1 0,-1-1 0,1 1 0,-1-1 0,1 0 1,-1 0-1,1 0 0,3-2 0,-4 1 12,1 1 1,0 0-1,0 0 0,0 0 1,0 0-1,0 0 0,6 0 1,-6 1-5,-1-1 0,1 1 1,-1 0-1,1 1 1,0-1-1,-1 0 0,1 1 1,-1-1-1,1 1 1,-1 0-1,1 0 0,-1 0 1,1 0-1,-1 0 1,0 0-1,0 1 0,1-1 1,-1 1-1,0 0 1,-1-1-1,1 1 0,0 0 1,0 0-1,-1 0 1,1 1-1,-1-1 0,0 0 1,1 0-1,-1 1 1,1 3-1,-1-1 5,1 1-1,-1-1 1,0 1 0,0 0 0,-1 0-1,0-1 1,0 1 0,0 0 0,-1 0 0,0 0-1,0-1 1,0 1 0,-1-1 0,0 1-1,0-1 1,-5 11 0,-5 5 76,-1 0 0,-27 33 0,27-38-15,7-8-65,-42 50 236,41-53-200,7-5-58,0 0 1,-1 0-1,1 0 1,0 1-1,-1-1 1,1 0-1,0 0 1,0 0-1,-1 1 0,1-1 1,0 0-1,0 1 1,-1-1-1,1 0 1,0 1-1,0-1 1,0 0-1,0 1 0,-1-1 1,1 0-1,0 1 1,0-1-1,0 0 1,0 1-1,0-1 1,0 0-1,0 1 0,0 0 1,0 0 254,13-1-61,12-1-58,0 2-1,0 1 1,0 1-1,0 1 1,41 13 0,-59-15-211,0-1 1,1 0-1,0 0 1,-1 0 0,1-1-1,0 0 1,-1 0-1,1-1 1,-1 0 0,1-1-1,-1 1 1,1-1 0,-1-1-1,0 0 1,0 0-1,0 0 1,0-1 0,0 1-1,-1-2 1,10-7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21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0 3616,'0'0'5734,"1"12"-5507,-3 170 661,-9 98 385,15-187-685,-6-77-345,1-15-212,1 0-1,-1 0 0,1 0 0,0 0 0,0 1 0,-1-1 0,1 0 0,0 0 0,0 0 1,0 0-1,0 0 0,0 0 0,0 0 0,0 0 0,0 0 0,1 0 0,-1 0 1,0 0-1,1 0 0,-1 0 0,1 0 0,-1 0 0,1 0 0,-1 0 0,1 0 0,0 0 1,-1 0-1,1-1 0,1 2 0,-1-2-5,0-1 1,0 0-1,1 1 1,-1-1-1,0 0 0,0 0 1,0 0-1,0 0 1,-1 0-1,1 0 0,0 0 1,0 0-1,-1 0 1,1 0-1,0 0 1,0-2-1,-1 2-16,59-115 367,-12 22-145,-31 66-87,20-54 0,-31 70-113,1 1 0,0 0 0,0 0 0,1 0 0,12-14 0,8-12 18,-26 35-42,0 0 0,1 0 0,-1 0 0,1 0 0,-1 0 0,1 0 0,0 1 0,0-1 0,-1 1 0,1-1 0,0 1 0,0 0 0,1-1 0,-1 1 0,0 0 1,0 1-1,1-1 0,-1 0 0,0 1 0,1-1 0,-1 1 0,4-1 0,-3 2 5,0-1 1,0 1-1,0 0 1,0 0-1,0 0 1,0 0-1,0 0 1,-1 0-1,1 1 1,0 0-1,-1-1 0,1 1 1,-1 0-1,0 0 1,1 0-1,-1 1 1,3 3-1,0 2 23,1 0-1,-1 1 1,0 0 0,-1 0-1,0 1 1,-1-1-1,5 19 1,9 72 251,-17-97-273,5 60 307,-3 76 0,-2-81-88,-4-4-22,2-39-127,1 1 1,1-1 0,1 18-1,-1-32-77,0-1-1,0 0 1,0 0-1,0 1 1,0-1-1,0 0 1,-1 0-1,1 1 1,0-1-1,0 0 1,0 0-1,0 1 1,0-1-1,0 0 0,1 0 1,-1 1-1,0-1 1,0 0-1,0 0 1,0 1-1,0-1 1,0 0-1,0 0 1,0 0-1,1 1 1,-1-1-1,0 0 1,0 0-1,0 0 1,0 1-1,1-1 1,-1 0-1,0 0 1,0 0-1,0 0 1,1 0-1,-1 0 1,0 1-1,0-1 1,1 0-1,-1 0 1,0 0-1,0 0 1,1 0-1,-1 0 1,0 0-1,0 0 1,1 0-1,-1 0 1,0 0-1,0 0 1,1 0-1,-1 0 1,0 0-1,0-1 1,1 1-1,-1 0 1,14-15 80,-14 15-88,89-130-2342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22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6128,'0'0'2984,"11"0"-2671,-10 0-313,88 7 701,-77-6-546,0 1 0,-1 1 0,1 0 0,-1 0 1,0 1-1,19 9 0,-25-10-59,0 0 1,0 1 0,0-1 0,0 1 0,-1 0-1,1 0 1,-1 1 0,0-1 0,4 8-1,-6-9-39,0 1-1,0 0 1,-1 0-1,0 1 0,0-1 1,0 0-1,0 0 1,0 0-1,-1 1 0,0-1 1,0 0-1,0 1 1,-1 7-1,-3 3 62,0 1 0,-1-1 1,0 1-1,-1-1 0,-1-1 1,0 1-1,-1-1 0,-1 0 0,-15 18 1,12-7 71,11-22-147,0 0-1,0 0 0,-1 0 1,1-1-1,0 1 0,-1 0 1,-2 3-1,16-11 107,1 1 1,1 1-1,-1 1 1,0 0-1,1 0 1,22 1 0,99 25 859,-113-22-1123,0-2 0,0 0 0,36-6 0,-46 5-946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23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0 437 3504,'0'0'3928,"13"-7"-3466,-4 3-375,-1 0 4,1 0-1,-1 0 1,0-1 0,0 0 0,0-1 0,-1 0 0,1 0 0,11-14-1,18-28 730,-2-3 0,-2 0-1,45-95 1,-71 122-299,-4 12 199,-3 12-708,0 0 0,0 0 0,0 0 0,0 0 0,0 0 0,0 0 0,0 0-1,0 0 1,0 0 0,0 0 0,0-1 0,0 1 0,0 0 0,0 0 0,0 0 0,0 0 0,0 0-1,0 0 1,0 0 0,0 0 0,0 0 0,0 0 0,0 0 0,0 0 0,0 0 0,0-1 0,0 1-1,0 0 1,1 0 0,-1 0 0,0 0 0,0 0 0,0 0 0,0 0 0,0 0 0,0 0 0,0 0 0,0 0-1,0 0 1,0 0 0,0 0 0,1 0 0,-1 0 0,0 0 0,0 0 0,0 0 0,0 0 0,0 0-1,0 0 1,0 0 0,0 0 0,0 0 0,0 0 0,0 0 0,0 0 0,1 0 0,-1 1 0,0-1-1,0 0 1,0 0 0,0 0 0,0 0 0,0 0 0,0 0 0,0 0 0,0 0 0,0 0 0,1 2 43,0 0 0,0 0 0,-1 1 0,1-1 0,-1 0 0,0 0 0,1 0 0,-1 0 0,0 1 0,0-1 0,-1 4 0,-5 34 55,2-14-19,2-11-48,1-1-1,1 1 1,1-1 0,0 1-1,0-1 1,8 28 0,-6-28 4,-1 0-1,1 18 1,-2-18-11,1 0-1,0 0 0,4 15 0,-5-25-22,1-1 0,-1 1 0,1 0 0,-1-1 0,1 0 0,0 1 0,0-1 0,1 0 0,-1 0 0,1 0 0,-1 0 0,1-1 0,0 1 0,0-1 0,7 4 0,-8-5-3,0 0 1,0 0-1,1 0 0,-1-1 1,1 1-1,-1-1 0,0 0 1,1 0-1,-1 0 0,1 0 1,-1 0-1,0 0 0,1-1 1,-1 1-1,1-1 0,-1 0 1,0 1-1,0-1 1,3-2-1,2 0 16,0-1-1,0 0 1,-1 0 0,11-10 0,14-17 59,-2-2-1,-2-1 1,0-1 0,35-64 0,-54 85-63,13-20 98,-1-2 0,22-59-1,-41 128 191,-6 29-284,-9 25 17,-3 25 42,14-91-44,0 0 0,-2 1 0,0-2-1,-10 25 1,15-45-38,0 1 1,0-1-1,0 0 0,0 0 0,0 1 0,0-1 1,0 0-1,0 0 0,0 1 0,-1-1 0,1 0 1,0 0-1,0 0 0,0 1 0,0-1 0,-1 0 1,1 0-1,0 0 0,0 0 0,0 0 0,-1 1 1,1-1-1,0 0 0,0 0 0,-1 0 1,1 0-1,0 0 0,0 0 0,-1 0 0,1 0 1,0 0-1,0 0 0,-1 0 0,1 0 0,0 0 1,0 0-1,-1 0 0,-9-8 94,-4-14 21,8-36-4,6 56-112,1 1 0,0-1 0,-1 0 0,1 1 0,0-1 0,0 1 0,0-1 0,0 1 0,1-1 0,-1 1 0,0-1 0,1 1 0,-1 0 0,0 0 0,1 0 0,0 0 0,-1 0 0,1 0 0,0 0 0,-1 1 0,1-1 0,0 1 0,0-1 0,3 0 0,2-1-9,0 0-1,0 1 0,0 0 0,1 0 1,9 0-1,43 7-216,-23-2 407,55-2 0,-81-2-438,0-1 0,0-1-1,-1 0 1,1 0 0,-1-1-1,1 0 1,-1-1 0,0 0-1,15-9 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24.1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10544,'0'0'80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25.4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515 0 4312,'0'0'3706,"-11"7"-3291,0 1-293,1-2-9,1 0 0,-1 0 1,0-1-1,-1 0 0,-15 5 0,-191 66 1795,115-39-841,94-35-980,0 1 1,1 1-1,-1-1 0,1 1 1,0 1-1,0-1 0,0 1 0,-9 9 1,14-11-51,0-1 0,0 1-1,0-1 1,0 1 0,0 0 0,0 0 0,1 0 0,0 0 0,-1 0 0,1 0 0,0 1-1,1-1 1,-1 0 0,1 0 0,-1 1 0,1-1 0,0 0 0,0 1 0,0-1-1,1 1 1,-1-1 0,1 0 0,0 0 0,1 5 0,2 3 21,1 0 1,1 0-1,0 0 1,0-1-1,1 0 1,12 14-1,-4-7 20,1-1-1,28 23 0,-37-34-57,1 0 0,0 0 0,0-1 0,0 0 0,0 0 0,1-1-1,-1 0 1,1-1 0,0 1 0,0-2 0,0 1 0,16-1 0,-20-1-6,0 0 1,1 0-1,-1 0 0,0-1 1,0 0-1,0 0 0,0-1 1,0 0-1,0 1 0,0-2 1,0 1-1,-1 0 0,1-1 1,-1 0-1,1 0 0,-1 0 1,0-1-1,0 1 0,-1-1 1,1 0-1,-1 0 0,0 0 1,3-6-1,2-4 61,-1-1 1,-1 0 0,0 0-1,-1 0 1,-1-1-1,0 0 1,-1 0-1,-1 0 1,-1 0-1,0 0 1,-2-30 0,1 46-79,-3-28 383,3 27-372,0 1 0,0 0 0,0 0-1,0 0 1,-1-1 0,1 1 0,0 0 0,1 0 0,-1 0-1,0-1 1,0 1 0,0 0 0,0 0 0,0 0-1,0 0 1,0-1 0,0 1 0,0 0 0,0 0 0,0 0-1,0 0 1,0-1 0,1 1 0,-1 0 0,0 0-1,0 0 1,0 0 0,0 0 0,0 0 0,1-1 0,-1 1-1,0 0 1,0 0 0,0 0 0,1 0 0,-1 0-1,10 11 162,0 1-134,0 0 0,1-1 0,0 0 0,1 0 0,0-1 0,16 9 0,-9-5 2,-13-10-18,-1 0 0,1 0 0,0-1 0,0 0 0,0 0 0,1-1 0,-1 1 0,1-1 0,-1-1 0,12 3 0,-8-4 8,0 0 1,0 0 0,0-1-1,0-1 1,0 1 0,15-6-1,67-23-2152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29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265 312 4616,'0'0'3930,"-2"10"-3644,-29 134 156,-6-1 0,-62 153 0,76-228-241,14-41 48,0 0-1,-2-1 1,-27 49-1,33-69 314,6-11-144,7-13-198,21-44 67,22-73 1,7-14 49,-14 51-92,3 2 1,5 3-1,66-91 0,-98 155-179,26-32 66,-41 56-108,-1 0 0,1 0 1,0 1-1,0-1 1,0 1-1,1 0 1,0 1-1,8-5 1,-12 8-15,0-1 0,0 1 1,-1-1-1,1 1 0,0 0 1,0 0-1,0 0 1,-1 0-1,1 0 0,0 0 1,0 1-1,0-1 1,-1 1-1,1-1 0,0 1 1,-1 0-1,1-1 0,0 1 1,-1 0-1,1 0 1,-1 0-1,1 0 0,1 3 1,1-1 3,-1 0-1,0 1 1,0-1 0,0 1 0,0 0 0,0 0 0,3 8 0,0 3 13,-1 0 1,0 0-1,-1 1 1,-1-1 0,-1 1-1,0 0 1,0 0-1,-2 0 1,0 0 0,-1 0-1,-4 23 1,1-20 8,-1 0 1,0 0-1,-1 0 0,-1-1 1,-1 0-1,-1-1 0,0 0 1,-2 0-1,-13 18 0,-3-2 88,-56 54 1,67-73-30,0 0 0,-1-2 0,0 0 0,-1-1 0,-34 16 0,33-21 81,19-6-167,0 1-1,0-1 1,-1 0-1,1 0 1,0 0 0,0 0-1,-1 1 1,1-1-1,0 0 1,-1 0-1,1 0 1,0 0 0,0 0-1,-1 0 1,1 0-1,0 0 1,-1 0 0,1 0-1,0 0 1,-1 0-1,1 0 1,0 0-1,-1 0 1,1 0 0,0 0-1,0 0 1,-1-1-1,1 1 1,0 0 0,0 0-1,-1 0 1,1 0-1,0-1 1,0 1-1,-1 0 1,1 0 0,0-1-1,0 1 1,0 0-1,-1 0 1,1-1-1,0 1 1,0 0 0,0 0-1,0-1 1,0 1-1,0 0 1,0-1 0,-1 0-1,6-2 23,0 0 0,0 0 0,0 1 0,0-1 0,0 1 0,8-2 0,-4 3-30,0 0 0,0 1 0,-1 0-1,1 0 1,0 1 0,-1 0-1,1 1 1,13 4 0,8 0-29,-17-3 8,0 0 1,-1 0-1,1 1 0,-1 1 0,0 0 1,12 7-1,-20-10 9,1 1 0,0 0 0,-1 0 0,0 1 0,0-1 0,0 1 1,0 0-1,-1 0 0,1 0 0,-1 0 0,0 1 0,0-1 0,0 1 0,-1 0 0,0-1 0,0 1 0,2 7 0,-4-7 2,0 0 0,0 0 0,0 0 0,-1 1 0,0-1 0,1-1 0,-2 1 0,1 0 0,-1 0-1,0 0 1,0-1 0,0 1 0,0-1 0,-1 1 0,-5 5 0,-3 5 1,0 0 0,-25 22 0,21-24 26,0-1 0,0-1 1,-1 0-1,-1-2 0,0 0 0,0 0 0,-1-2 0,-18 6 0,-22 4 139,-70 10 0,98-26-66,16-2 18,24-7-59,58-15-144,1 3 0,0 3 1,135-15-1,-170 28 76,0-2 0,-1 0 0,1-3 0,-1 0 0,46-22 0,-58 21 22,0 0 0,-1-2 0,0 0 0,-1-1 0,-1-1 0,0-1 0,0-1 0,-2 0 0,16-20 0,-31 33 0,1 1-1,-1 0 0,1-1 1,-1 1-1,0-1 1,0 1-1,0-1 0,0 0 1,0 1-1,-1-1 1,1 0-1,-1 0 0,0 1 1,0-1-1,0-5 0,-1 3 7,0 0-1,0 0 0,-1 0 0,1-1 1,-1 2-1,0-1 0,-6-9 0,4 7 6,0 1-1,0 0 0,-1 0 0,0 0 0,0 0 1,-1 1-1,0 0 0,0 0 0,0 1 0,0-1 1,-9-4-1,11 9-5,1-1 0,0 0 1,-1 1-1,1-1 0,0 1 1,-1 0-1,1 0 0,0 1 0,-1-1 1,1 1-1,0-1 0,-1 1 1,1 0-1,0 0 0,0 1 0,0-1 1,0 1-1,-5 3 0,-2 1 5,1 0 0,0 1 0,0 1-1,-8 8 1,11-9-9,1 0-1,0 1 1,0-1 0,0 1-1,1 0 1,1 0 0,-1 1-1,1-1 1,1 1 0,0 0-1,0-1 1,0 1 0,1 0-1,0 0 1,1 0 0,1 11-1,-1-12-6,1 1-1,0 0 0,0 0 0,1-1 1,0 1-1,1-1 0,0 0 0,0 1 0,1-1 1,0 0-1,0-1 0,1 1 0,0-1 0,0 0 1,1 0-1,10 10 0,-12-14-2,1 0 0,-1 0 0,0 0-1,1-1 1,-1 1 0,1-1 0,0-1 0,0 1 0,-1-1-1,1 1 1,0-1 0,1-1 0,7 1 0,-5-1-10,0 0 0,0-1-1,-1-1 1,1 1 0,0-1 0,-1 0 0,1-1 0,7-4 0,2-1-12,-1-2-1,0 0 1,0-1 0,-1 0 0,-1-1 0,22-24-1,-14 9 30,-2-2 0,0 0 0,-2-1 0,23-54 0,-36 74-1,9-30 33,-13 35-25,0-1 0,1 1-1,0-1 1,0 1 0,0 0 0,0 0-1,1 0 1,0 0 0,0 0-1,0 1 1,1-1 0,-1 1-1,7-6 1,-9 10-7,-1 0 0,0 0 0,1 0 0,-1 1 0,0-1 0,0 0 0,1 0 0,-1 0 0,0 1 0,1-1 0,-1 0-1,0 0 1,0 1 0,0-1 0,1 0 0,-1 1 0,0-1 0,0 0 0,0 0 0,0 1 0,1-1 0,-1 0 0,0 1 0,0-1 0,0 0 0,0 1 0,0-1 0,0 1 0,0-1-1,0 0 1,0 1 0,3 16 10,-3-15-7,10 61 7,-4 0 0,-2 0 0,-3 0 0,-7 67 0,4-117-11,0 1 0,-1-1 1,-1 0-1,-6 16 0,8-21 6,-1-1-1,-1 0 0,1-1 0,-1 1 1,0 0-1,-1-1 0,0 0 0,-10 10 0,13-14 1,0-1 0,0 1 0,0-1 0,-1 1 0,1-1 1,0 0-1,-1 0 0,1 0 0,-1 0 0,1 0 0,-1 0 0,0-1 0,1 0 0,-1 1 0,0-1 0,1 0 0,-1 0 0,-3-1 0,2 0 7,0 0 1,0 0-1,0 0 0,0-1 1,0 0-1,0 0 1,0 0-1,1 0 1,-1-1-1,-4-3 1,-1-3 22,0 0 1,1 0 0,0-1-1,0 0 1,1 0 0,-9-16-1,15 23-26,-1 0-1,1 0 0,-1 0 0,1 0 0,0 0 0,0 0 1,1 0-1,-1 0 0,0 0 0,1 0 0,0-1 0,0 1 1,0 0-1,0 0 0,1-5 0,0 5-9,0 1-1,0 0 1,0 0 0,1 0 0,-1 1-1,0-1 1,1 0 0,-1 0 0,1 1-1,0-1 1,-1 1 0,1-1 0,0 1-1,0 0 1,0 0 0,0 0-1,0 0 1,0 0 0,0 0 0,1 0-1,2 0 1,6-1-11,0 1 0,0 0 0,0 1 0,0 0 1,0 1-1,1 0 0,-2 1 0,1 0 0,19 6 0,15 2-42,-15-5 11,0 0-1,0-3 0,44 0 0,-61-3 29,-1 0 1,0-1-1,0-1 1,0 0-1,0 0 0,0-1 1,-1-1-1,1 0 1,-1 0-1,-1-1 0,14-9 1,-7 2 18,-1 0 1,0-1-1,-1-1 1,-1 0-1,0-1 1,-1-1-1,-1 0 1,0-1-1,-1 0 1,-1-1-1,-1 0 1,-1 0-1,-1-1 1,0 0-1,5-27 1,-11 11 121,-2 21 9,1 14-76,1 19 149,0 177-174,-3-165-20,-1 1 0,-2-1 1,-1 0-1,-14 41 0,19-67-11,0-1 0,0 0 0,-1 0-1,0 1 1,1-1 0,-1-1 0,0 1 0,0 0 0,-1 0-1,1-1 1,0 1 0,-1-1 0,0 0 0,1 0-1,-1 0 1,0 0 0,0 0 0,0 0 0,-1-1 0,1 0-1,0 0 1,0 1 0,-6-1 0,5 0 6,-1-1 0,1 0 0,-1 0 0,1 0 0,-1-1 0,1 1 0,-1-1 0,1 0 0,-1-1 0,1 1 0,0-1 0,0 0 0,0 0 0,0 0 0,0 0-1,0-1 1,-5-4 0,2 0 12,-1-1 0,2 0 0,-1 0 0,1 0 0,0-1 0,1 0 0,0-1 0,-6-13 0,0-1 40,11 24-62,-1 0-1,1-1 1,0 1 0,-1 0 0,1-1-1,0 1 1,-1-1 0,1 1 0,0 0-1,0-1 1,0 1 0,0-1 0,-1 1 0,1-1-1,0 1 1,0-1 0,0 1 0,0 0-1,0-1 1,0 1 0,0-1 0,0 1-1,0-1 1,0 1 0,0-1 0,0 1 0,1-1-1,-1 1 1,0 0 0,0-1 0,0 1-1,1-1 1,-1 1 0,0 0 0,0-1-1,1 1 1,-1-1 0,0 1 0,1 0 0,-1 0-1,0-1 1,1 1 0,-1 0 0,1-1-1,-1 1 1,0 0 0,1 0 0,-1 0-1,1 0 1,-1-1 0,1 1 0,-1 0 0,1 0-1,-1 0 1,0 0 0,1 0 0,-1 0-1,1 0 1,-1 0 0,1 0 0,-1 0-1,1 1 1,-1-1 0,1 0 0,-1 0 0,1 1-1,39 11-37,-33-10 29,71 32-61,-58-24 29,0-1 1,1-1-1,26 7 1,-39-13 26,0-1 0,0 0 0,0 0 0,0-1 0,0 0 0,0 0 0,-1-1 0,1 0 0,0 0 0,0-1 0,0 0 0,-1-1 0,9-3 0,5-4-3,0-1-1,-1 0 0,0-2 1,35-29-1,-50 37 25,-1 1-1,1-1 1,-1 0-1,0 0 0,0-1 1,-1 1-1,0-1 0,0 0 1,0 0-1,-1 0 0,1 0 1,-2 0-1,1-1 1,-1 1-1,1 0 0,-2-1 1,1 1-1,-1-1 0,0 1 1,0-1-1,-1 1 0,-2-12 1,3 17 0,-1 0 0,1-1 0,-1 1 0,1 0 0,-1 0 0,1 0 0,-1 0-1,0 0 1,0 0 0,0 0 0,1 0 0,-1 0 0,0 0 0,0 0 0,0 0 0,0 0 0,-1 1 0,1-1 0,0 1 0,0-1 0,0 1 0,0-1 0,-1 1 0,1-1 0,0 1 0,-1 0 0,1 0 0,0 0 0,0 0 0,-1 0 0,1 0 0,0 0 0,-1 0 0,-1 1 0,-2 0 12,0 0 1,1 0-1,-1 1 0,0 0 1,1 0-1,0 0 1,-9 6-1,4-1-2,0 1 0,1 0-1,-1 0 1,2 1-1,-1 0 1,1 0 0,-9 16-1,14-21-17,0 0 1,0 0-1,0 0 0,1 0 0,-1 1 0,1-1 1,0 0-1,1 1 0,-1-1 0,1 6 0,0-7-3,0 0 0,1 0 0,0 0 0,-1-1-1,1 1 1,0 0 0,0 0 0,0-1 0,1 1-1,-1-1 1,1 1 0,-1-1 0,1 0 0,0 1-1,0-1 1,0 0 0,3 2 0,0 1-8,0-1-1,0 0 1,1-1 0,0 1 0,0-1 0,0 0 0,0-1 0,0 1-1,1-1 1,-1 0 0,1-1 0,-1 0 0,8 1 0,-5-2-1,1 0 1,0 0 0,-1-1-1,1-1 1,-1 0 0,1 0-1,-1-1 1,11-4-1,6-5-7,0-2 0,-1 0 0,0-2 0,43-36 0,-7 1-6,70-75 0,-107 99 23,0-1 0,-2-2 0,-2 0 1,0 0-1,16-37 0,-14 12 26,-2 0-1,-3-1 1,-2-1-1,-2-1 1,7-86-1,-19 139-20,0-8 18,0-1 0,0-19 0,-2 30-16,1 0 1,0 0 0,0 0 0,-1 0 0,0 0 0,0 0 0,1 0-1,-2 1 1,1-1 0,0 0 0,0 0 0,-1 1 0,0-1 0,1 1-1,-1 0 1,0-1 0,-3-2 0,3 4-2,1 1 1,0-1-1,0 1 0,0-1 1,-1 1-1,1-1 0,0 1 0,-1 0 1,1-1-1,0 1 0,-1 0 1,1 0-1,0 0 0,-1 0 1,1 0-1,0 0 0,-1 0 1,1 1-1,0-1 0,-1 1 0,1-1 1,0 0-1,-1 1 0,1 0 1,-2 1-1,-30 24 42,31-25-44,-13 15 18,1 0 1,0 1-1,1 1 1,-17 29-1,-36 82 68,64-123-85,-13 26 2,1 2 0,2-1 0,2 2 0,1-1 0,1 1 0,2 1 0,2-1 0,1 1-1,1 0 1,3 0 0,6 51 0,-5-75-3,0 0-1,0 0 1,1 0 0,1-1-1,0 0 1,1 1 0,0-1-1,0-1 1,1 1 0,1-1 0,9 11-1,-10-14-5,0-1 0,0 0 0,1-1 0,0 0 1,0 0-1,0 0 0,1-1 0,0 0 0,0 0 0,0-1 0,0 0 0,0-1 0,1 0 0,-1 0 0,1 0 0,14-1 0,-1 0 28,1-2 0,-1-1 0,0-1-1,0 0 1,29-10 0,-12 1-1415,61-27 1,-86 32-10979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34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1198 4912,'0'0'2024,"8"-14"-1683,129-239 1002,-110 197-942,-3-1 0,-3-2 0,-2 0 0,-3-1 0,-2-1 0,-3-1 0,3-67 0,-14 126-340,1 0 7,-1 0 0,1 0 0,-1 0 0,0 0 1,0 0-1,-1 0 0,1 0 0,-1 0 0,1 1 0,-1-1 0,-2-5 0,3 8-51,0 0-1,-1 0 0,1 0 0,-1 0 0,1 0 1,-1 0-1,1 0 0,-1 0 0,1 0 1,-1 0-1,1 1 0,-1-1 0,1 0 1,-1 0-1,1 0 0,0 1 0,-1-1 0,1 0 1,-1 0-1,1 1 0,0-1 0,-1 0 1,1 1-1,0-1 0,-1 0 0,1 1 1,0-1-1,-1 1 0,1-1 0,0 0 1,0 1-1,0-1 0,-1 1 0,1-1 0,0 1 1,0 0-1,-11 21 90,10-21-91,-22 55 215,-23 92 1,-4 66 17,43-182-215,-55 312 217,14-65-110,-20-7 24,66-266-160,-6 22 36,-2 0 0,0-1-1,-2 0 1,-23 39-1,20-52 47,15-13-78,-1-1 0,1 0 0,-1 0-1,1 0 1,-1 1 0,1-1 0,-1 0 0,1 0-1,-1 0 1,1 0 0,-1 0 0,0 0 0,1 0-1,-1 0 1,1 0 0,-1 0 0,1 0 0,-1-1-1,1 1 1,-1 0 0,1 0 0,-1-1 0,-1 0 3,1-1 0,-1 1 0,1-1 0,0 0 0,0 1 0,0-1 0,0 0 0,0 0 0,0 0 0,1 1 0,-1-1 0,0 0 0,1 0 0,0 0 0,-1 0 0,1 0 0,0-3 0,-1-16 27,1 1 0,2-1 0,-1 1 0,2-1 0,1 1 0,10-31 0,3-3 83,30-61 0,-30 85-73,0 1-1,2 0 0,1 1 1,1 1-1,1 1 0,2 1 1,27-22-1,93-65 15,-24 21-43,7 1-10,-21 16-8,-102 71-1,-1 1 0,0-1 1,0 0-1,0 0 0,-1 0 1,1 0-1,-1 0 0,1-1 1,-1 1-1,0-1 0,0 1 1,-1-1-1,1 0 0,-1 0 1,2-7-1,0-2 36,0 0 0,10-21 0,-3 6 69,-9 24-74,0-6 20,-1 10-50,0 0 0,0 0 0,0 0 0,0 0 0,0 0 0,0 0 0,0 0 0,0 0 0,0-1 0,0 1 0,0 0-1,0 0 1,0 0 0,0 0 0,0 0 0,0 0 0,0 0 0,0 0 0,1 0 0,-1-1 0,0 1 0,0 0 0,0 0-1,0 0 1,0 0 0,0 0 0,0 0 0,0 0 0,0 0 0,0 0 0,0 0 0,1 0 0,-1 0 0,0 0 0,0 0-1,0 0 1,0 0 0,0 0 0,0 0 0,0 0 0,0 0 0,1 0 0,-1 0 0,0 0 0,0 0 0,0 0 0,0 0 0,0 0-1,0 0 1,0 0 0,0 0 0,1 0 0,-1 0 0,0 0 0,0 0 0,0 0 0,0 0 0,0 0 0,0 1-1,-16 39 144,11-28-131,-45 109 89,38-96-73,1 1 0,2 0 0,0 0 0,2 1 0,-5 33-1,11-54-12,1 0 0,0 0-1,0 0 1,0 0 0,1 0-1,0 0 1,2 8 0,-3-13-13,1 1 0,-1-1 0,0 0 0,0 0 1,1 0-1,-1 0 0,0 0 0,1 0 0,-1 0 1,1 0-1,0-1 0,-1 1 0,1 0 0,0 0 1,-1 0-1,1 0 0,0-1 0,0 1 0,0 0 1,-1-1-1,1 1 0,0-1 0,0 1 0,0-1 1,0 1-1,0-1 0,0 0 0,0 1 0,0-1 1,1 0-1,-1 0 0,0 0 0,0 0 0,0 0 1,0 0-1,0 0 0,0 0 0,0 0 0,0 0 1,0-1-1,0 1 0,0-1 0,0 1 0,0 0 1,0-1-1,0 1 0,2-2 0,2-2-4,-1 0 1,1 0-1,0-1 0,-1 0 0,0 1 0,0-2 1,-1 1-1,4-6 0,4-5-3,73-118 39,-28 42 133,-44 76-92,-9 14-50,-1-1 1,1 0-1,-1 0 1,0 0-1,0 0 1,2-5-1,-5 16 19,0 1-1,1-1 0,0 0 1,0 0-1,3 13 0,-1 2-22,-1-1-12,2 23 14,-3-42-22,1 0-1,-1 0 1,1 0-1,0-1 1,0 1 0,0 0-1,1 0 1,-1-1 0,1 1-1,-1 0 1,1-1-1,2 3 1,-2-4 1,-1 0 1,1 1-1,0-1 0,0 0 0,0 0 1,0 0-1,0 0 0,0-1 0,0 1 1,0 0-1,0-1 0,0 0 0,1 1 1,-1-1-1,0 0 0,0 0 0,0 0 1,0 0-1,1-1 0,-1 1 0,0-1 1,0 1-1,0-1 0,0 0 0,0 0 1,0 1-1,4-4 0,2 0 11,0-1-1,-1-1 1,1 1-1,-1-1 1,8-7-1,104-125 174,-81 91-106,-33 43-68,-2-1 12,1 0-1,0 0 1,0 1-1,0-1 1,1 1-1,0 1 1,0-1-1,8-5 0,-13 10-20,1-1 0,-1 0 0,1 0 0,-1 1-1,1-1 1,-1 0 0,1 1 0,-1-1-1,0 0 1,1 1 0,-1-1 0,1 0 0,-1 1-1,0-1 1,1 1 0,-1-1 0,0 1-1,0-1 1,1 1 0,-1-1 0,0 1 0,0-1-1,0 1 1,0-1 0,0 1 0,0-1-1,0 1 1,0-1 0,0 1 0,0 0 0,0 0-1,1 22 50,-5 5-14,-1-1 0,-10 31 1,-6 37 122,14-72-44,4-12 209,14-20-115,-1-2-169,0-2 0,0 1 0,10-20 0,6-7 10,1 2 25,47-48-1,-63 74-55,0 1-1,1 0 1,0 0-1,0 1 1,1 1-1,0 0 0,1 0 1,16-5-1,-29 13-20,0-1 0,0 0 0,0 1 0,1 0 0,-1-1 0,0 1 0,0 0 0,0 0 0,1-1 1,-1 1-1,0 0 0,0 0 0,0 0 0,1 0 0,-1 1 0,0-1 0,0 0 0,0 1 0,1-1 0,-1 0 0,0 1 0,0-1 0,0 1 0,0 0 0,0-1 0,0 1 0,0 0 0,0 0 0,0-1 0,0 1 0,0 0 0,-1 0 0,1 0 0,0 0 0,-1 0 0,1 0 0,0 0 0,-1 1 0,1-1 0,-1 0 0,0 0 0,1 0 0,-1 0 0,0 1 0,0 1 0,1 6 8,0 1-1,-1 0 1,0-1 0,-3 16-1,2-14-6,-4 30 12,-2 24 28,7-65-38,0 1 0,0-1 0,0 0 0,0 1-1,0-1 1,0 0 0,0 1 0,0-1-1,0 0 1,0 1 0,0-1 0,0 0 0,1 1-1,-1-1 1,0 0 0,0 0 0,0 1 0,0-1-1,1 0 1,-1 0 0,0 1 0,0-1 0,1 0-1,-1 0 1,0 0 0,0 1 0,1-1 0,-1 0-1,0 0 1,1 0 0,-1 0 0,1 1-1,13-3 51,17-13-28,-27 13-15,15-9 18,0-2-1,27-22 1,-11 7-9,-31 25-19,-1 1 1,0-1-1,0 1 1,1 0-1,-1 0 1,1 1-1,0-1 1,0 1-1,-1-1 1,1 1-1,0 0 1,0 1-1,0-1 1,0 1-1,0-1 1,0 1-1,0 0 0,0 1 1,0-1-1,0 1 1,0 0-1,0 0 1,0 0-1,0 0 1,0 1-1,-1-1 1,1 1-1,-1 0 1,1 0-1,-1 1 1,0-1-1,1 1 1,-1-1-1,-1 1 1,1 0-1,0 0 1,-1 0-1,1 1 1,-1-1-1,0 0 1,0 1-1,2 5 1,-4-8-7,3 5 32,-5-7 52,-8-9-27,3 6-36,-18-11 66,24 15-78,0 0-1,0-1 0,0 1 1,0 0-1,0 0 0,0 0 1,0 0-1,0 0 0,0 0 1,0 0-1,0 0 0,0 1 1,0-1-1,0 0 0,0 1 1,0-1-1,0 0 1,0 1-1,0-1 0,0 1 1,0 0-1,0-1 0,1 1 1,-1 0-1,-1 0 0,-5 6 3,1 0 1,-1 0-1,1 1 0,1 0 0,0 0 0,0 0 0,0 1 0,1 0 0,0-1 1,1 2-1,-3 9 0,4-12-11,1-1 0,1 1 0,-1 0 1,1-1-1,1 1 0,-1-1 0,1 1 0,0-1 1,0 1-1,1-1 0,0 1 0,0-1 1,1 0-1,-1 0 0,1 0 0,7 10 0,-7-13-3,-1 1 0,0-1 0,1 0 0,-1-1 0,1 1 0,0 0 0,0-1-1,0 1 1,0-1 0,0 0 0,0 0 0,1 0 0,6 2 0,-5-3 3,0 0 0,0 0 0,0-1 1,0 1-1,0-1 0,0 0 0,0 0 1,1-1-1,9-2 0,2-1 2,1-1 0,-1-1 0,0-1-1,0 0 1,-1-2 0,29-18 0,86-77 28,-67 50-21,-27 21 5,0-2 0,-2-1 0,-2-2 0,-1-1 0,-2-1 1,-2-2-1,-2-1 0,-1-1 0,-3-2 0,-2 0 0,-1-1 0,-3 0 1,14-68-1,-14 52 17,-9 36-4,0 0 1,-2-1 0,0 1 0,0-50 0,-5 76-21,0 0 1,0 0 0,0 0 0,0 0 0,0 0-1,0 0 1,0 0 0,-1 0 0,1 0-1,0 0 1,-1 0 0,1 0 0,0 0-1,-1 0 1,1 0 0,-1 0 0,0 0-1,-1-1 1,2 1-1,-1 1-1,1 0 1,-1 0-1,1 1 1,-1-1-1,1 0 1,-1 0-1,1 0 0,-1 0 1,1 0-1,-1 0 1,1 1-1,-1-1 1,1 0-1,-1 0 1,1 1-1,-1-1 1,1 0-1,0 1 1,-1-1-1,1 1 1,-1-1-1,1 0 0,0 1 1,-1 0-1,-24 40 21,-31 64-14,-57 121-36,83-156 1,4 1 0,-27 110 1,23-1-28,27-151 28,1 1-1,2 1 1,6 57 0,-5-77 11,1 0-1,1 0 1,0 0-1,0-1 1,1 1-1,9 16 1,-13-26 12,1 0 0,0-1 0,0 1 0,0 0 0,-1 0 0,1-1 0,0 1 0,0 0 0,0-1 0,0 1 0,0-1 0,0 1 0,0-1 0,1 0 0,-1 0 0,0 1 0,0-1 0,0 0 0,0 0 0,0 0 0,0 0 0,1 0 1,-1 0-1,0 0 0,0 0 0,0-1 0,2 0 0,30-13-30,-31 13 32,22-13 1,-2-2 0,0 0 0,0-1 1,30-32-1,70-90 44,-84 94-17,-36 42-19,-1 2-1,0 0-1,-1 0 0,1 0 1,0 0-1,0 0 0,0 0 1,0 1-1,0-1 0,-1 0 1,2 0-1,-1 1 0,0-1 1,0 1-1,0-1 0,0 1 1,0-1-1,2 0 0,-6 16 104,-73 223 114,66-192-184,9-44-38,1 0 1,0 0-1,0 1 1,0-1-1,0 0 1,0 0-1,0 1 0,0-1 1,1 0-1,-1 0 1,1 0-1,0 1 1,0-1-1,-1 0 0,1 0 1,0 0-1,3 3 1,-3-5-2,-1 1-1,1-1 1,0 0 0,0 1 0,0-1 0,0 0 0,0 1-1,-1-1 1,1 0 0,0 0 0,0 0 0,0 0 0,0 0-1,0 0 1,0 0 0,0 0 0,0 0 0,0 0 0,0-1-1,0 1 1,-1 0 0,1-1 0,1 0 0,22-11 4,-23 12-5,60-42 26,104-90-1,-156 125-25,8-4 17,-16 10-19,-1 1 1,1-1-1,0 1 1,-1 0 0,1-1-1,0 1 1,0 0 0,-1 0-1,1 0 1,0 0-1,-1-1 1,1 1 0,0 0-1,0 0 1,-1 0 0,1 0-1,0 1 1,0-1 0,-1 0-1,1 0 1,0 0-1,0 0 1,-1 1 0,2 0-1,-1 1 0,-1 0 0,0 0 0,0 0 0,0 0 0,0 0 0,0 0 0,0 0 0,0 0 0,0 0 0,-2 4 0,1-1 3,-1 10 13,-1 1 8,-1 31-1,4-43-12,0 0 0,0 0 0,0 0 0,1 0 0,0 0 0,0 0 0,0 0 0,0 0 0,0 0 1,1 0-1,0-1 0,4 8 0,-5-10-6,1 1 0,0-1 0,0 1 0,0-1 0,0 0 0,0 0 0,0 0 0,0 0 0,0-1 0,0 1 0,0 0 0,0-1 0,0 0 0,1 1 0,-1-1 0,0 0 0,0 0 0,0 0 0,1 0 0,-1-1 0,0 1 0,3-1 0,4-1-1,0 0 0,-1-1 0,1 0 0,11-6 1,-14 6-2,0-1 1,0 0 0,-1 0 0,0 0 0,0-1-1,0 0 1,0 0 0,0 0 0,-1-1-1,0 0 1,-1 1 0,1-1 0,-1 0-1,0-1 1,0 1 0,-1-1 0,0 1 0,0-1-1,1-7 1,-2 8 3,0-1 0,0 1 0,-1 0 0,0-1 0,0 1 0,-1 0 0,1-1 0,-2 1 0,1 0-1,0 0 1,-1 0 0,0 0 0,-1 0 0,1 0 0,-1 1 0,0-1 0,-1 1 0,1-1 0,-1 1 0,0 1 0,-6-7 0,6 8 3,-1 0 1,1 0-1,-1 0 1,0 0-1,1 1 1,-1 0-1,0 0 1,0 0-1,-1 1 1,1-1-1,0 1 1,-1 1-1,1-1 1,0 1-1,-1 0 1,1 0-1,0 0 1,-1 1-1,1 0 1,-6 1-1,1 1 8,1-1-1,-1 2 1,1-1 0,0 1-1,0 1 1,0 0-1,0 0 1,1 1 0,-14 11-1,17-13 3,1 0-4,0 0 0,0 0 0,0 0 0,1 0 0,-4 6 0,6-9-17,1-1 1,0 1 0,-1 0-1,1-1 1,0 1-1,-1 0 1,1-1-1,0 1 1,0 0 0,0 0-1,0-1 1,0 1-1,0 0 1,0 0 0,0-1-1,0 1 1,0 0-1,0 0 1,0-1-1,0 1 1,1 0 0,-1-1-1,0 1 1,1 0-1,-1-1 1,0 1 0,1 0-1,-1-1 1,1 1-1,-1-1 1,1 1 0,-1 0-1,1-1 1,-1 1-1,1-1 1,0 0-1,-1 1 1,1-1 0,0 0-1,-1 1 1,1-1-1,0 0 1,-1 1 0,1-1-1,0 0 1,0 0-1,4 1-8,0 0-1,-1 0 0,1-1 0,0 1 1,-1-1-1,1 0 0,0-1 0,0 1 1,-1-1-1,1 0 0,4-1 1,53-20-39,-57 20 46,273-119-146,-270 118 138,-1-1 0,0 2 1,0-1-1,0 1 0,9-1 1,-15 2 8,0 1 0,0 0 0,1 0 0,-1 0 0,0 0 0,0 0 0,0 0 0,1 0 0,-1 0 0,0 0 0,0 1 0,0-1 0,0 0 0,0 1 0,0-1 0,0 1 0,0-1 0,0 1 0,0 0 0,0-1 0,0 1 0,0 0 0,0 0 0,0-1 0,0 1 0,-1 0 0,1 0 0,0 0 0,-1 0 0,1 0 0,-1 0 0,1 0 0,0 2 0,1 7 0,0-1-1,-1 1 0,0 0 1,0 0-1,-1 0 0,-1 0 1,0 0-1,0 0 1,0-1-1,-2 1 0,1 0 1,-1-1-1,0 1 0,-6 10 1,-9 15 22,-1-1 1,-28 40 0,34-55-6,0 4 85,12-19-7,11-12-48,32-34 23,95-69 1,-111 92-55,-17 11-4,1 0 1,1 1-1,0 1 1,0 0 0,0 1-1,0 0 1,1 0-1,0 1 1,18-4 0,-28 8-10,1 0 1,0 0 0,0 0-1,-1 1 1,1-1-1,-1 1 1,1-1 0,0 1-1,-1 0 1,1 0 0,-1 0-1,0 0 1,1 0 0,-1 1-1,0-1 1,1 1 0,-1 0-1,0-1 1,0 1-1,-1 0 1,1 0 0,0 0-1,-1 0 1,2 3 0,3 5-2,0 1 1,-1 0 0,-1-1 0,4 14 0,-3-10-1,0-2 0,0-1 0,1 1-1,11 18 1,-16-30 2,-1 1 0,1-1 0,-1 1 1,1-1-1,-1 0 0,1 1 0,0-1 0,-1 0 0,1 1 0,-1-1 0,1 0 1,0 0-1,-1 0 0,1 1 0,-1-1 0,1 0 0,0 0 0,-1 0 1,1 0-1,0 0 0,-1 0 0,1 0 0,0-1 0,-1 1 0,1 0 1,0 0-1,-1 0 0,1-1 0,-1 1 0,1 0 0,0 0 0,-1-1 0,1 1 1,-1-1-1,2 0 0,16-14-2593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0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10952,'0'0'2482,"16"-3"-2312,54-6 145,86-1 0,-37 13 164,-74 0 117,1-2 0,-1-3 0,68-9 0,-91 3-2069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14776,'0'0'6793,"12"-2"-5992,99-15 838,-97 15-1320,1 1 0,0 1 0,0 0-1,0 1 1,-1 1 0,23 5 0,-34-7-180,0 1 1,0 0-1,0 0 1,0 0 0,0 1-1,-1-1 1,1 1 0,0-1-1,3 4 1,-5-4-80,-1 0 1,1 0-1,-1 1 1,1-1-1,-1 0 1,0 0-1,1 1 0,-1-1 1,0 0-1,0 0 1,0 1-1,0-1 1,0 0-1,0 1 1,0-1-1,0 0 0,0 0 1,-1 1-1,1-1 1,0 0-1,-1 0 1,1 0-1,-1 1 1,0-1-1,0 1 0,-5 10 119,-1 0-1,0-1 1,-1 0-1,0 0 1,-15 15-1,-55 46 619,22-22-114,-26 22 317,82-72-1000,-1 0 0,1 0 0,0 0 0,0 0 0,0 0 0,0 1 0,0-1 0,0 0 0,0 0 0,0 0 0,0 0 0,0 0 0,0 0 0,0 1 0,0-1 0,0 0 0,0 0 0,0 0 0,0 0 0,0 0 0,0 0 0,0 1 0,0-1 0,0 0 0,0 0 0,0 0 0,0 0 0,0 0 0,0 0 0,0 1 0,0-1 0,0 0 0,0 0 0,0 0 0,0 0 0,1 0 0,-1 0 0,0 0 0,0 0 0,0 0 0,0 1 0,0-1 0,0 0 0,1 0 0,8 4 0,18 3 0,-24-7 0,43 7 0,1-2 0,1-2 0,-1-2 0,79-9 0,-96 5 0,-1-3 0,1 0 0,-2-2 0,1 0 0,48-23 0,-57 19 850,-10 5-5635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34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13560,'0'0'1400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6:34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 10752,'0'0'224,"93"4"0,15 4 48,25-2-8,12 2-144,3-2 8,-1 0 104,-4 0 8,-14-6 56,-8-10 0,-13-8-16,-9-6 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2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171 237 2504,'0'0'9396,"-6"14"-9252,6-13-141,-10 19 64,2 1 0,0 1-1,-5 28 1,-61 280 712,41-186-439,28-122-216,1 1 1,1 0-1,0 24 0,1-38-28,2-9-85,0 0 1,0 0 0,-1 1 0,1-1 0,0 0 0,0 1 0,0-1 0,0 0-1,-1 1 1,1-1 0,0 0 0,0 1 0,0-1 0,0 0 0,0 1 0,0-1-1,0 0 1,0 1 0,0-1 0,0 1 0,0-1 0,0 0 0,0 1 0,1-1-1,-1 0 1,0 1 0,0-1 0,0 0 0,0 0 0,0 1 0,1-1 0,-1 0-1,0 1 1,0-1 0,1 0 0,-1 1 0,0-9 115,0 1 1,1-1-1,-1 1 0,1-1 1,3-9-1,-3 12-66,19-87 232,4-20 16,-10 16-77,26-134 179,-23 158-313,23-70 131,-33 120-209,-4 14-14,-1 0 0,1 0 0,0 0 0,1 1 0,-1 0 0,2-1 1,-1 2-1,11-13 0,0 2 2,-9 11-23,0-1 1,0 1 0,0 0 0,1 0 0,0 1 0,10-6 0,-15 10 7,0 0 0,1 0 1,-1 0-1,0 1 0,0-1 0,1 1 0,-1 0 1,0-1-1,1 1 0,-1 0 0,0 0 0,1 1 1,-1-1-1,0 0 0,1 1 0,-1-1 0,0 1 1,0 0-1,1 0 0,-1 0 0,0 0 1,0 0-1,0 0 0,0 0 0,0 1 0,-1-1 1,1 1-1,0 0 0,1 2 0,4 3 2,-1 1 0,0 0 0,0 1 0,-1-1 0,-1 1 0,1 0 0,-1 0 1,-1 1-1,0-1 0,0 1 0,-1 0 0,0-1 0,1 13 0,-1 1-6,-1 0 1,-1-1-1,-2 1 0,-6 39 1,7-54 19,0-1 0,-1 1 0,0-1 0,-1 0 0,1 1 0,-1-1 1,-1 0-1,1-1 0,-1 1 0,-1-1 0,1 1 0,-1-1 0,0-1 0,0 1 1,-1-1-1,1 0 0,-1 0 0,0 0 0,-1-1 0,1 0 0,-1 0 1,0 0-1,0-1 0,0 0 0,0-1 0,-1 0 0,-13 3 0,2-3 46,0-1-1,1 0 0,-1-1 1,1-1-1,-1-1 0,-31-8 0,35 7 119,23 2-76,28 4-57,-8 1-1139,33 1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25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1134 4912,'0'0'2568,"10"-12"-2351,72-85 504,-61 67-227,18-33-1,7-11 155,-17 30-159,35-76-1,-6 9-38,79-166 575,-81 131-378,-50 128-549,0 1 85,6-35 0,-11 47-147,-1 1 1,1-1-1,-1 0 0,0 0 0,-1 0 0,1 0 0,-1 0 0,0 0 0,0 1 0,0-1 0,-1 0 0,-1-4 0,2 9-29,1-1 0,0 1 0,-1-1-1,1 1 1,0 0 0,-1-1 0,1 1 0,0 0 0,-1-1 0,1 1-1,0 0 1,-1 0 0,1 0 0,-1-1 0,1 1 0,-1 0 0,1 0 0,-1 0-1,1 0 1,-1 0 0,1 0 0,0 0 0,-1 0 0,1 0 0,-1 0 0,1 0-1,-1 0 1,1 0 0,-1 0 0,1 0 0,-1 0 0,1 0 0,-1 1 0,1-1-1,0 0 1,-1 0 0,1 1 0,-1-1 0,-18 14 47,17-13-36,-20 19 0,0 0 0,1 1 0,1 2 0,2 0 0,0 1 1,1 0-1,1 1 0,2 1 0,0 1 0,2 0 0,-12 39 0,6-9 56,3 0 1,-16 118-1,30-164-66,-2 10 6,2 1 0,0-1 1,5 39-1,2-16 27,-5-30-4,1 0 1,0 0-1,1 0 1,9 24-1,-11-36-26,0-1-1,0 1 1,0-1-1,1 1 1,-1 0-1,0-1 0,1 0 1,-1 1-1,1-1 1,-1 0-1,1 0 1,0 0-1,0 0 1,-1 0-1,1 0 1,0-1-1,0 1 1,3 0-1,-2 0 3,0 0-1,0-1 1,0 0-1,0 1 1,0-1 0,0 0-1,0 0 1,0-1-1,0 1 1,0-1 0,0 1-1,3-2 1,27-15 111,-2-1 1,40-28-1,-63 41-93,21-17 125,27-27 0,-2 3-11,-29 23-65,-20 18-54,0 0 0,1 0 0,-1 1-1,1-1 1,0 1 0,0 0 0,0 1-1,13-6 1,1 0 70,-18 8-94,-1 0-1,0 0 1,1 0 0,-1 1 0,0-1-1,1 0 1,-1 1 0,1-1 0,-1 1-1,1 0 1,-1-1 0,1 1 0,-1 0-1,1 0 1,0 0 0,-1 0 0,1 0-1,-1 0 1,1 1 0,-1-1 0,1 0 0,-1 1-1,1-1 1,-1 1 0,0 0 0,1-1-1,-1 1 1,2 1 0,6 5-9,0-1 0,-1 2 0,12 12 0,-5-5 1,-4-2 31,-11-13-24,-1 0 0,1 0 0,0 0 0,0 0 0,0 0 0,0 0 1,0 0-1,0 0 0,0 0 0,0 0 0,0 0 0,0 0 0,0 0 0,0 0 0,0 0 0,0 0 0,0 0 0,0 0 0,-1 0 0,1 0 0,0 0 0,0 0 0,0 0 0,0 0 0,0 0 0,0 0 0,0 0 0,0 0 0,0 0 1,0 0-1,0 0 0,0 0 0,0 0 0,0 0 0,0 1 0,0-1 0,0 0 0,0 0 0,0 0 0,0 0 0,0 0 0,0 0 0,0 0 0,0 0 0,0 0 0,0 0 0,0 0 0,0 0 0,0 0 0,0 0 0,0 0 0,0 0 1,0 1-1,0-1 0,0 0 0,0 0 0,0 0 0,0 0 0,-24-13 156,2 0-82,7 6-45,0 1-1,-1 0 1,1 1 0,-1 1-1,-32-5 1,41 8-15,-1 1 0,0 0-1,0 0 1,1 0 0,-1 1 0,0 0 0,0 1-1,1 0 1,-1 0 0,1 0 0,0 1 0,0 0-1,0 1 1,-12 7 0,12-6-9,2-2-1,1-1 0,0 1 0,0 0 0,1 0 0,-1 0 0,0 1-1,1-1 1,0 1 0,0 0 0,0 0 0,1 0 0,-1 0 0,1 0-1,0 1 1,-3 8 0,2-4-10,1 0 0,0 0 0,0 0-1,1 0 1,0 0 0,1 0 0,1 14-1,-1-17 2,1-1 1,1 1-1,-1 0 0,1-1 0,0 0 0,0 1 0,0-1 0,1 0 0,0 0 0,0 0 0,0-1 0,1 1 0,6 6 0,-6-7-3,0-1 0,0 0-1,1 0 1,0 0 0,-1 0 0,1-1 0,0 0 0,0 0 0,0 0-1,0 0 1,1-1 0,-1 0 0,0 0 0,1 0 0,-1-1 0,0 0-1,1 0 1,-1 0 0,1-1 0,-1 0 0,0 0 0,0 0 0,1-1-1,-1 1 1,0-1 0,0 0 0,0-1 0,-1 1 0,1-1 0,4-3-1,6-6 23,0 0-1,0 0 0,20-25 0,-30 31 8,0-1 1,0 0-1,-1-1 0,0 1 0,0-1 1,0 0-1,-1 1 0,-1-2 1,1 1-1,-2 0 0,2-9 0,-2 14 2,0 0-1,-1 0 0,1 0 1,-1-1-1,0 1 0,0 0 1,0 0-1,0-1 0,0 1 0,-1 0 1,0 0-1,1 0 0,-1 0 1,-1-1-1,1 1 0,0 1 1,-1-1-1,-1-3 0,3 6-19,-1-1 1,1 1-1,-1 0 0,1 0 1,0 0-1,-1 0 0,1-1 0,-1 1 1,1 0-1,-1 0 0,1 0 1,-1 0-1,1 0 0,0 0 1,-1 0-1,1 0 0,-1 0 0,1 1 1,-1-1-1,1 0 0,0 0 1,-1 0-1,1 0 0,-1 1 0,1-1 1,0 0-1,-1 0 0,1 1 1,0-1-1,-1 0 0,1 1 0,0-1 1,-1 0-1,1 1 0,0-1 1,0 0-1,-1 1 0,1-1 1,0 1-1,-12 17 52,12-16-51,-5 7-2,1 0-1,0 0 1,1 1-1,0 0 0,1 0 1,0 0-1,0 0 0,0 16 1,2-20-8,0 0 0,0-1 0,1 1 1,-1 0-1,1 0 0,1-1 0,-1 1 0,1 0 1,0-1-1,1 1 0,-1-1 0,1 0 1,0 0-1,0 0 0,0 0 0,7 6 0,-7-7-8,1-1-1,-1 1 0,1-1 1,0 0-1,0 0 1,0 0-1,1-1 0,-1 1 1,1-1-1,7 3 0,-9-5 9,0 0 0,1 1 0,-1-1 0,0 0 0,0-1 0,0 1 0,0-1 0,1 1 0,-1-1 0,0 0 0,0 0 0,0 0 0,0-1 0,-1 1 0,1-1 0,0 1 0,-1-1 0,5-3 0,11-13 15,0 0-1,0 0 1,-2-2-1,-1 0 1,21-35-1,-32 48-1,7-8 31,-1-1 0,-1-1 0,-1 1 0,8-23 0,-16 38-34,0 0 0,1 0-1,-1 0 1,0 0 0,0 0-1,1 0 1,-1 0 0,1 1 0,-1-1-1,1 0 1,-1 0 0,1 0 0,-1 1-1,1-1 1,0 0 0,1 0-1,-2 1-2,0 0-1,1 0 1,-1 0-1,0 0 1,1 0-1,-1 0 1,0 0-1,1 0 0,-1 0 1,0 0-1,1 1 1,-1-1-1,0 0 1,0 0-1,1 0 0,-1 0 1,0 1-1,1-1 1,-1 0-1,0 0 1,0 1-1,1-1 1,-1 0-1,0 1 0,0-1 1,0 0-1,0 0 1,1 1-1,11 32 15,-10-28-17,3 16 3,-1-1-1,-1 1 0,1 30 1,-2-29-22,0 1 1,1-1 0,7 24-1,-9-37-1,2 1 14,-2-10 8,-1 0 0,1 0 0,-1 0 0,1 0 0,-1 0 1,1 0-1,-1-1 0,1 1 0,-1 0 0,1 0 0,-1 0 1,1-1-1,-1 1 0,1 0 0,-1 0 0,1-1 0,-1 1 1,0 0-1,1-1 0,-1 1 0,0-1 0,1 1 0,-1 0 0,0-1 1,1 0-1,22-28 59,0-1 0,23-41 1,-27 39 65,1 0 0,36-40 1,-55 71-113,1 0 0,-1-1 0,0 1 0,0 0 0,1 0 0,-1 0 0,1 0 0,-1 0 1,1 0-1,-1 0 0,1 1 0,2-2 0,-3 2-9,-1 0 0,1 0 0,-1 0-1,1 0 1,-1 0 0,1 0 0,-1 0 0,1 0 0,-1 0 0,1 1-1,-1-1 1,1 0 0,-1 0 0,1 1 0,-1-1 0,0 0 0,1 0-1,-1 1 1,1-1 0,-1 0 0,0 1 0,1-1 0,-1 1 0,0-1 0,1 0-1,-1 1 1,0 0 0,2 4 1,0 0 0,-1 0 0,0 0 0,0 0 0,0 0 0,-1 0-1,0 5 1,1 16-42,1 1-1,1-1 0,1 0 0,12 40 0,-14-60 33,1-1-1,-1 0 0,1 0 0,0 0 0,0-1 0,0 1 0,1-1 0,-1 1 0,1-1 0,1 0 1,-1-1-1,0 1 0,1-1 0,-1 0 0,1 0 0,0 0 0,0 0 0,11 3 0,-8-4 9,-1 0-1,1-1 1,0 0-1,0 0 1,0 0-1,0-1 1,-1 0-1,1-1 1,0 0-1,0 0 0,0 0 1,14-6-1,-4 1 23,-1-2-1,23-12 0,-33 16-15,-1 0 0,1 0 0,-1-1 0,0 0 0,-1 0 0,0-1 0,1 0 0,6-9 0,-7 6 9,1 1 0,-1-1 0,-1 0 0,0 0 0,0 0 0,5-20 0,-8 26-7,-1 0 0,0-1 0,1 1-1,-1 0 1,-1-1 0,1 1 0,0-1 0,-1 1 0,0 0 0,1-1 0,-1 1 0,-1 0 0,1 0 0,0 0 0,-1 0 0,0 0 0,1 0 0,-1 0 0,0 0 0,-1 1 0,1-1 0,0 1 0,-1 0 0,-3-4 0,4 5 2,0-1 0,0 1 0,0 0 0,-1 0 0,1 0 0,0 0 0,0 0 0,-1 0 0,1 0 0,-1 1 0,1-1 0,-1 1 0,1 0 0,0 0 0,-1 0 0,1 0 0,-4 1 0,1 0 6,-1 0 0,1 0 1,1 1-1,-1 0 0,0 0 0,0 0 1,-8 7-1,3-2 1,0 1 0,0 0-1,1 1 1,1 0 0,-1 0 0,-8 14 0,13-18-25,1 0 0,0 0 0,0 1 1,0-1-1,1 1 0,0-1 0,0 1 0,0 0 1,1-1-1,0 1 0,0 0 0,1 0 1,-1 0-1,1 0 0,0 0 0,1 0 0,0 0 1,0 0-1,0 0 0,0 0 0,1-1 0,0 1 1,0 0-1,1-1 0,0 0 0,0 1 1,0-1-1,0 0 0,1-1 0,0 1 0,0-1 1,0 1-1,0-1 0,1 0 0,-1-1 1,10 6-1,1-2-15,1 0 1,-1-1-1,1-1 1,1 0-1,-1-2 1,1 1 0,-1-2-1,1-1 1,25 0-1,-12-2-4,-1-1-1,0-2 1,0-1 0,46-14-1,-34 6 124,57-29-1,-82 34-571,0 0 0,0-1 0,-1-1 0,-1-1 0,23-20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30.0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501 661 4816,'0'0'5118,"-12"-10"-4907,-39-30 10,47 37-168,-1 0-1,1 0 1,-1 1-1,1-1 1,-1 1-1,0 0 1,0 0-1,-8-2 1,-2 0 140,7 3-97,0 0 1,-1 0 0,1 0 0,-1 1 0,1 1-1,-1-1 1,1 1 0,-1 1 0,1-1-1,0 1 1,0 1 0,0 0 0,0 0-1,0 0 1,0 1 0,1 1 0,0-1-1,-9 8 1,9-5-37,0 0 0,1 1 0,0 0 0,1 0 0,0 1 0,0-1 0,1 1 0,0 0 0,0 0 0,1 1 0,0-1 0,-2 16 0,4-22-41,1 1 0,-1 0 0,1 0-1,0 0 1,0 0 0,0 0 0,1 0 0,-1 0 0,1-1 0,0 1 0,0 0 0,0 0 0,1-1 0,-1 1 0,1-1 0,0 1 0,0-1 0,0 0 0,0 0 0,1 0 0,-1 0 0,1 0-1,0 0 1,0 0 0,0-1 0,0 0 0,0 0 0,0 0 0,1 0 0,-1 0 0,1 0 0,-1-1 0,1 0 0,6 2 0,-7-2 3,1 0-1,0 0 1,0-1 0,0 1-1,0-1 1,0 0 0,0 0-1,-1 0 1,1 0 0,0-1 0,0 0-1,0 0 1,0 0 0,-1 0-1,1 0 1,0-1 0,6-3-1,-6 1 15,1 1 0,-1-1 0,0 0 0,0 0 0,0-1 1,0 1-1,-1-1 0,0 0 0,0 0 0,0 0 0,2-6 0,-3 5-4,1 0 29,0 1-1,-1-1 1,0 0-1,0 0 1,0 0-1,-1 0 1,0-1-1,1-9 1,1 5 76,-3 10-122,1 1-1,-1-1 1,0 0 0,0 1 0,1-1 0,-1 1 0,0-1 0,0 0 0,0 1 0,0-1 0,0 0 0,0 1 0,0-1 0,0 0 0,0 1 0,0-1 0,0 0 0,-1 0 0,1 0 60,-4 30 197,-12 67-188,-52 162-1,49-201-73,-4 0-1,-1-2 1,-63 102-1,81-148 1,0-1 1,0 0-1,-1-1 0,-13 12 0,18-16 3,-1-1-1,0 0 1,0 0-1,0 0 0,0-1 1,0 1-1,0-1 1,0 1-1,0-1 1,-1 0-1,1 0 0,0 0 1,-1-1-1,1 1 1,-1-1-1,1 0 0,-4 0 1,6-1-4,0 1 1,0-1 0,0 1-1,0-1 1,1 0-1,-1 0 1,0 1 0,0-1-1,1 0 1,-1 0-1,0 0 1,1 0-1,-1 1 1,1-1 0,-1 0-1,1 0 1,0 0-1,-1 0 1,1 0 0,0 0-1,0-1 1,0 1-1,0 0 1,0-1-1,-2-28 111,2 29-118,0-11 35,2 0 1,0 0-1,0-1 0,1 1 0,0 0 1,1 1-1,1-1 0,0 1 0,0 0 1,1 0-1,0 0 0,1 1 0,1 0 0,12-14 1,5-2 61,2 0 0,0 2 0,53-36 0,46-29 86,110-73 71,-217 149-239,-1 0-1,-1-2 1,0 0 0,-1-1-1,0 0 1,-2-1 0,0-1-1,-1 0 1,0-1 0,-2 0-1,13-28 1,-21 38-14,0 1 1,-1-1-1,0 0 0,-1 0 1,1 0-1,-1 0 0,-1-17 0,0 21 6,-1 1-1,1-1 0,0 0 1,-1 1-1,0-1 0,0 1 1,-1-1-1,1 1 0,-1-1 1,0 1-1,0 0 0,0 0 1,-1 0-1,0 0 0,1 0 1,-5-4-1,6 8-5,0-1 0,0 1 0,0-1 1,0 1-1,0-1 0,0 1 0,0-1 0,0 1 0,0 0 0,-1 0 1,1-1-1,0 1 0,0 0 0,0 0 0,0 0 0,0 0 0,0 0 1,0 1-1,-1-1 0,1 0 0,0 0 0,0 1 0,0-1 0,0 1 0,0-1 1,0 1-1,0-1 0,0 1 0,0-1 0,-1 2 0,-25 26 39,23-23-34,-8 10-2,0 0 1,2 2 0,-1-1-1,2 1 1,-12 29-1,18-37-9,-1 0-1,2 0 1,-1 0 0,1 1-1,1-1 1,0 0 0,0 1-1,1-1 1,0 1-1,0-1 1,1 1 0,1-1-1,3 14 1,-3-17 0,0-1 0,1 0 0,-1 0 1,1 1-1,1-2 0,-1 1 0,1 0 1,0-1-1,0 1 0,0-1 0,0 0 1,1-1-1,0 1 0,-1-1 0,1 0 0,1 0 1,-1 0-1,0-1 0,1 1 0,-1-2 1,1 1-1,9 1 0,-3 0-2,1-2 0,-1 0 0,1 0 0,0-1 0,-1-1 0,1 0 0,0 0 0,-1-2 0,18-4 0,9-8 9,-1-1-1,-1-2 1,-1-1-1,36-26 1,-51 30 33,-1 0-1,-1-1 1,-1-1 0,19-21 0,-36 36-21,0 0 1,1 1 0,-1-1-1,0 0 1,0 0 0,-1 0-1,1 0 1,0 0 0,0 0-1,-1 0 1,0 0 0,1 0-1,-1-3 1,0 5-11,0-1 0,0 1 1,0-1-1,0 1 0,0-1 0,0 1 0,0 0 0,0-1 0,-1 1 0,1-1 0,0 1 1,0 0-1,0-1 0,-1 1 0,1 0 0,0-1 0,0 1 0,-1 0 0,1-1 1,0 1-1,-1 0 0,1-1 0,0 1 0,-1 0 0,1-1 0,-1 1 1,0 0 0,0 0 0,0 0 0,0 0 0,0 0 0,0 0 0,0 0 1,0 0-1,0 1 0,0-1 0,0 0 0,0 0 0,0 1 0,0-1 0,0 1 0,-1 0 0,-10 5 11,1 0 1,0 1 0,0 1 0,-17 15-1,25-20-17,0-1-1,0 2 1,0-1-1,0 0 1,0 1 0,1-1-1,0 1 1,0-1-1,0 1 1,0 0-1,0 0 1,1 0-1,0 0 1,0 0 0,0 1-1,0-1 1,0 0-1,1 7 1,0-9-9,1 1 1,0-1 0,0 0 0,0 0-1,0 0 1,0 0 0,0 0 0,0 0-1,1 0 1,-1 0 0,0 0-1,1-1 1,0 1 0,-1 0 0,1-1-1,0 0 1,3 3 0,-1-2 0,0 0 1,-1 0-1,1 0 0,0 0 1,0-1-1,0 1 0,0-1 1,7 1-1,-4-1 13,-1-1 0,0 0 0,0 0 0,1-1 0,-1 0 0,0 0 0,0 0 0,0-1 0,0 0 0,0 0 0,-1-1 0,1 1 0,0-1 0,-1 0 0,0-1 0,0 1 0,0-1 0,0 0-1,0 0 1,-1-1 0,0 1 0,6-10 0,-3 3 29,-2 1-1,0-2 0,0 1 1,6-24-1,-10 32-23,-1-1-1,1 1 1,0-1-1,-1 1 1,0-1-1,0 0 1,0 1 0,-1-1-1,1 1 1,-1-1-1,0 1 1,0-1-1,0 1 1,0-1-1,0 1 1,-1 0 0,0 0-1,1 0 1,-1 0-1,0 0 1,-4-5-1,4 7-1,0-1 1,0 0-1,0 1 0,-1-1 0,1 1 0,0 0 0,0-1 0,-1 1 0,1 0 0,-1 0 0,1 1 0,-1-1 1,1 0-1,-1 1 0,0 0 0,1 0 0,-4-1 0,1 2 4,-1 0-1,1 0 1,-1 0-1,1 0 1,0 1-1,0-1 1,-9 6 0,-3 2 34,0 2-1,0 0 1,-19 18 0,35-29-44,1 0-1,0 1 1,-1-1-1,1 0 0,0 0 1,-1 0-1,1 0 1,0 1-1,-1-1 0,1 0 1,0 0-1,0 0 1,0 1-1,-1-1 0,1 0 1,0 0-1,0 1 1,0-1-1,-1 0 0,1 1 1,0-1-1,0 0 1,0 1-1,0-1 1,0 0-1,0 1 0,0-1 1,0 0-1,0 1 1,0-1-1,0 0 0,0 1 1,12-2 11,24-10-41,141-60-51,-47 17 52,-121 51 26,-1 1-1,0 0 1,0 0-1,1 0 1,-1 1-1,1 0 1,-1 1 0,1 0-1,12 2 1,-19-2 0,0 0 0,0 1 0,1-1-1,-1 1 1,0-1 0,0 1 0,0 0 0,0 0 0,0 0 0,0 0 0,0 1 0,0-1 0,0 0 0,0 1 0,-1 0 0,1-1 0,0 1 0,-1 0 0,0 0 0,1-1 0,-1 1-1,0 0 1,0 0 0,0 1 0,0-1 0,0 0 0,-1 0 0,1 0 0,-1 1 0,1-1 0,-1 0 0,0 0 0,0 1 0,0-1 0,0 0 0,0 1 0,0-1 0,-1 0-1,1 0 1,-2 4 0,-4 14 0,-1-1 0,-1 0 0,-1 0 0,0 0 0,-22 31 0,26-42 0,-3 3 1,0-1 0,0 0-1,-12 10 1,12-13 2,1 1-1,0 0 1,0 0 0,1 0-1,-7 13 1,12-20 26,5-9 78,20-23-37,1 2 0,1 1 1,1 1-1,2 1 0,62-42 0,-88 66-59,0 0 0,0 0 0,1 0 0,-1 1 0,1-1 0,0 1 0,-1 0 0,1 0 0,0 0 0,0 1 0,-1-1 0,1 1 0,5 0 0,-8 0-3,1 1 1,0-1-1,-1 1 0,1-1 0,-1 1 1,1 0-1,-1-1 0,1 1 0,-1 0 0,1 0 1,-1 0-1,0 0 0,0 1 0,0-1 1,1 0-1,-1 0 0,0 1 0,0-1 1,-1 0-1,1 1 0,0-1 0,0 1 0,-1 0 1,1-1-1,-1 1 0,1-1 0,-1 1 1,0 0-1,0-1 0,1 1 0,-1 0 0,-1 2 1,2 7 7,-2-1-1,1 1 1,-2 0 0,1-1 0,-1 0 0,-1 1 0,0-1 0,0 0 0,-1 0 0,-1-1 0,1 1 0,-1-1 0,-1 0-1,-10 14 1,0-1 32,12-15-2,9-15-2,53-60 36,-16 20-55,-32 34-8,1 1-1,0 1 1,1 0-1,0 0 1,1 1-1,1 1 1,0 0-1,0 1 1,19-9-1,-33 18-12,0 0-1,1-1 1,-1 1-1,1 0 0,-1 0 1,1 0-1,-1 0 1,0 0-1,1 0 0,-1 0 1,1 0-1,-1 0 0,1 0 1,-1 0-1,1 0 1,-1 0-1,0 0 0,1 0 1,-1 0-1,1 1 1,-1-1-1,1 0 0,-1 0 1,0 0-1,1 1 1,-1-1-1,0 0 0,1 1 1,-1-1-1,6 15 38,-6 18-17,-8 16-8,4-30-33,1 0-1,-1 27 1,4-34 9,-1-9 5,1-1 0,0 0 0,0 0 0,0 0 0,0 0 0,1 0 0,-1 1 0,0-1 0,2 3 0,-1-4 3,0 0-1,0 0 0,0 0 1,0 0-1,0 0 1,0 0-1,0-1 0,0 1 1,0 0-1,0-1 0,0 1 1,0-1-1,0 1 1,1-1-1,-1 1 0,0-1 1,0 0-1,1 0 1,-1 0-1,3 0 0,15 0 1,1 0 0,0-2 0,0-1 0,0 0 0,22-8 0,-22 6 0,-4 1 9,0-1 0,0-1 0,0-1-1,-1 0 1,0-1 0,-1-1 0,0 0 0,0-1-1,-1 0 1,0-1 0,-1-1 0,0 0 0,-1 0-1,0-1 1,-1-1 0,12-20 0,-19 29-1,-1-1 1,0 1 0,0-1-1,0 0 1,0 0 0,-1 0-1,1-7 1,-2 11-3,0-1 1,0 0-1,0 0 1,0 1-1,0-1 0,-1 0 1,1 0-1,-1 1 0,0-1 1,0 0-1,0 1 1,0-1-1,0 1 0,-1-1 1,1 1-1,-1 0 1,1 0-1,-3-3 0,3 5-2,0-1 0,1 1 0,-1-1 0,0 1 0,0 0 0,0-1 0,0 1 0,0 0 0,1 0 0,-1 0 0,0-1 0,0 1 0,0 0 0,0 0 0,0 0 0,0 0 0,0 1 0,0-1 0,0 0 0,1 0 0,-1 0 0,0 1 0,0-1 0,0 0 0,0 1-1,1-1 1,-1 1 0,0-1 0,0 1 0,-1 1 0,-22 21 31,14-10-41,1 1 0,0 1 1,1-1-1,1 1 0,0 0 1,1 1-1,1 0 0,0 0 1,-5 32-1,10-41-2,-1 0 0,1-1-1,0 1 1,1 0 0,-1 0 0,1-1 0,1 1 0,-1 0 0,1-1-1,0 1 1,6 11 0,-5-13 0,0-1 1,1 1-1,-1-1 0,1 0 1,0 0-1,0 0 0,1 0 1,-1-1-1,1 0 0,-1 0 1,1 0-1,0 0 0,0-1 0,0 0 1,1 0-1,7 2 0,-7-3-3,1 0-1,-1 0 0,1-1 0,-1 1 0,1-2 1,-1 1-1,1-1 0,-1 0 0,1 0 1,-1-1-1,10-3 0,5-3-19,39-21-1,-36 14 38,-1-1 1,0 0-1,-1-2 0,-1 0 0,-1-2 0,0 0 0,-2-1 0,21-30 0,5-17 21,56-113-1,-80 136 19,-3 0-1,-1-1 0,10-55 1,-16 63-8,10-43 130,-41 135-29,7-14-141,5-17-11,2 0 0,-7 30 0,-11 131-111,21-141 82,3 0 0,4 55 1,-2-89 29,0 0 0,1 0 0,0 0 1,1 0-1,0 0 0,0 0 0,1 0 0,0-1 1,0 0-1,1 0 0,12 15 0,-14-21 7,-1 0-1,1-1 1,0 1-1,0-1 0,0 1 1,0-1-1,1 0 1,-1 0-1,0-1 1,0 1-1,1-1 0,-1 1 1,0-1-1,1 0 1,-1 0-1,0 0 0,7-2 1,-1 1 0,-1-1 0,0 0 0,0 0 0,0-1 0,0 0 0,8-5 0,7-5 12,-1-1-1,0-2 0,19-18 1,-35 29 11,0-1 1,-1-1 0,0 1 0,0-1-1,0 0 1,-1 0 0,0 0 0,0-1-1,3-11 1,-6 17-22,-1 1 0,0 0 0,1 0-1,-1 0 1,1 0 0,-1 0 0,1 0 0,-1 0 0,1 0 0,0 0-1,0 0 1,-1 0 0,1 0 0,0 0 0,0 0 0,0 1 0,0-1-1,1 0 1,3 1 10,0 0 0,0 0-1,0 1 1,0-1 0,0 1-1,0 1 1,0-1 0,0 1-1,0 0 1,0 0-1,-1 0 1,1 0 0,-1 1-1,0 0 1,0 0 0,0 0-1,0 0 1,0 1 0,-1 0-1,7 7 1,-5 0-12,-1-1 1,0 1-1,0 0 0,-1 0 0,0 0 1,1 14-1,-1-6-15,-2-11 4,1 0 1,0-1-1,0 1 1,1-1 0,0 0-1,0 0 1,8 13-1,-10-19 15,1 1 0,-1 0-1,1 0 1,0-1 0,0 1-1,0-1 1,-1 1 0,2-1-1,-1 0 1,0 0 0,0 0-1,0 0 1,0 0 0,1 0-1,-1 0 1,0-1 0,1 1-1,-1-1 1,1 0 0,-1 0-1,0 0 1,1 0 0,-1 0-1,1 0 1,-1-1 0,0 1-1,1-1 1,-1 0 0,4-1-1,6-3 7,0 0-1,-1-1 0,0 0 1,0-1-1,0 0 0,-1-1 0,0 0 1,0-1-1,9-10 0,5-8 69,40-60-1,-62 83-54,7-8-1,-8 13-18,-1 0 1,0-1-1,0 1 1,1 0-1,-1 0 1,0-1-1,0 1 1,0 0-1,0 0 0,0-1 1,0 1-1,0 0 1,0 0-1,0-1 1,0 1-1,-1 0 1,1-1-1,0 1 0,0 0 1,-1 0-1,-4 22-7,0 3 4,0 1-1,2-1 0,0 0 1,3 39-1,-1-63 2,1-1 0,0 1 0,1-1 0,-1 1 0,0-1 0,0 1 0,1-1 0,-1 1 0,0-1 1,1 1-1,0-1 0,-1 0 0,1 1 0,0-1 0,0 0 0,-1 1 0,1-1 0,0 0 0,0 0 0,0 0 0,1 0 0,-1 0 0,0 0 0,0 0 0,2 1 0,-1-2 4,0 0-1,0 0 1,-1 0-1,1-1 1,0 1-1,0 0 1,-1-1-1,1 1 1,0-1 0,-1 1-1,1-1 1,0 0-1,-1 0 1,1 0-1,-1 0 1,0 0-1,1 0 1,-1 0-1,0 0 1,1-1-1,0-1 1,30-32 35,37-52 1,-58 72-27,-9 13-3,-1 0 0,1-1 1,1 1-1,-1 0 1,0 0-1,0 1 0,1-1 1,-1 0-1,1 1 0,-1-1 1,5-1-1,-7 3-4,1 0 0,-1 0-1,1 0 1,-1 0 0,1 0 0,-1 0 0,1 0-1,0 0 1,-1 0 0,1 0 0,-1 0-1,1 0 1,-1 0 0,1 0 0,-1 0 0,1 0-1,-1 1 1,1-1 0,-1 0 0,1 0-1,-1 1 1,1-1 0,-1 0 0,1 1 0,0 1-3,0-1 1,-1 0 0,1 0 0,0 1-1,-1-1 1,1 0 0,-1 1 0,0-1-1,1 0 1,-1 1 0,0-1 0,0 1-1,0-1 1,0 2 0,-1 29-13,-2-1 0,-1 0 0,-14 53 0,-37 91-4,43-143 16,-1-2 0,-2 1-1,-22 34 1,-63 76-56,99-140 57,0 1 1,0-1-1,0 0 0,0 0 0,0 0 0,0 0 0,-1 0 0,1 0 0,0 0 0,-1 0 1,1 0-1,0 0 0,-1-1 0,-2 2 0,3-2 0,0 0 1,1 0-1,-1 0 1,0 0-1,1 0 0,-1 0 1,0 0-1,1-1 0,-1 1 1,0 0-1,1 0 1,-1-1-1,0 1 0,1 0 1,-1-1-1,1 1 0,-1 0 1,0-1-1,1 1 1,-1-1-1,1 1 0,0-1 1,-1 0-1,-1-2 3,1 1 0,-1-1-1,1 0 1,0 0 0,0 1 0,0-1-1,1 0 1,-1 0 0,1 0 0,-1 0-1,1 0 1,0 0 0,0 0 0,1-3-1,1-7 11,0 1-1,1-1 0,1 1 0,0 0 0,0 0 0,2 0 1,-1 0-1,8-10 0,-1 4 8,0 2-1,1 0 1,1 0-1,21-19 1,6 2 12,2 1 1,1 2-1,48-23 1,-18 13-2,147-55 0,-201 88-29,96-39 7,-102 40-8,0-2 0,0 0 0,-1 0 0,0-1-1,21-19 1,-33 27 16,-1 1 0,1-1-1,0 0 1,0 0 0,-1 0-1,1 0 1,0 0-1,-1-1 1,1 1 0,-1 0-1,0 0 1,1 0 0,-1 0-1,0-1 1,1 1 0,-1 0-1,0 0 1,0-1 0,0 1-1,0 0 1,-1 0 0,1 0-1,0-1 1,0 1-1,-1 0 1,1 0 0,0 0-1,-1 0 1,1-1 0,-1 1-1,0 0 1,-1-2 0,-1-1-331,-1-1 0,0 1 0,0 0 0,0 0 0,-5-3 0,3 2-1525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30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11952,'0'0'1432,"83"16"-1216,-3-14-56,27-2 8,12-2 120,8-2 0,-4 8-88,-2 8-8,0 8-80,-16-15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54.8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297 396 3616,'0'0'10034,"-11"4"-9716,-37 11-30,46-15-243,0 1 1,0-1 0,0 1 0,0-1 0,0 0 0,0 0 0,-1 0 0,1 0-1,0 0 1,0 0 0,0 0 0,0-1 0,0 1 0,0-1 0,0 0 0,0 0 0,0 1-1,0-1 1,0 0 0,0-1 0,-2-1 0,3 2 12,0 0 0,0 1 0,-1-1 0,1 0 0,0 0 0,0 1 0,-1-1 0,1 0 0,0 1 0,-1 0 0,1-1 0,-1 1 0,1 0-1,-1 0 1,1-1 0,0 1 0,-1 0 0,1 1 0,-1-1 0,1 0 0,-1 0 0,1 0 0,0 1 0,-2 0 0,-9 4 232,0 1 0,1 0-1,0 1 1,-10 8 0,-2 1 228,20-14-475,1 0 0,-1 1 0,1-1 0,0 0 1,0 1-1,0-1 0,0 1 0,0 0 0,0-1 0,1 1 1,0 0-1,-1 0 0,0 4 0,-8 43 225,6-26-162,3-19-97,1 1 0,-1-1 0,1 1 0,1-1 0,-1 1 0,1-1 0,0 1 0,1-1 0,-1 1 0,4 6 0,-4-8-12,0 0-1,1-1 1,0 1 0,0 0-1,0-1 1,0 0-1,1 1 1,-1-1 0,1 0-1,0 0 1,0-1 0,0 1-1,0 0 1,6 3-1,-4-5 10,-1 1-1,1-1 0,0 0 0,0 0 1,0 0-1,0-1 0,0 0 0,0 0 0,0 0 1,0-1-1,0 1 0,9-4 0,0 0 14,0 0 0,0-2 0,13-6 0,-21 8-11,-1 1 0,0-1 0,0 0 0,0 0 0,0 0 0,-1-1 0,0 0 0,0 0 0,0 0 0,0 0 0,-1 0 0,0-1-1,0 0 1,0 1 0,-1-1 0,0 0 0,0 0 0,0-1 0,-1 1 0,1-10 0,1-10 36,-2 1 0,-1-1 0,-5-44 0,1 48-25,0 1 0,-1 0 0,-1 1 0,-1-1 0,-1 1 0,-1 1 0,-1-1 0,0 1-1,-16-21 1,9 17 11,-39-50 92,48 64-74,0 1 1,0 1-1,-1-1 1,0 1-1,-19-11 1,12 7 102,-3 0 114,18 10-260,1 1 0,-1 0-1,0 0 1,0 0 0,0 0 0,1 0-1,-1 0 1,0 0 0,0 0 0,0 0-1,1 0 1,-1 1 0,0-1 0,0 0-1,1 0 1,-1 1 0,0-1 0,0 1-1,1-1 1,-1 0 0,0 1-1,1-1 1,-1 1 0,0 1 0,1-2-9,0 0 0,-1 0 0,1 0 0,0 0 0,0 0 0,0 0 0,0 0 0,0 0 1,0 0-1,0 0 0,0 0 0,-1 0 0,1 1 0,0-1 0,0 0 0,0 0 0,0 0 0,0 0 1,0 0-1,0 0 0,0 0 0,0 1 0,0-1 0,0 0 0,0 0 0,0 0 0,0 0 0,0 0 1,0 0-1,0 1 0,0-1 0,0 0 0,0 0 0,0 0 0,0 0 0,0 0 0,0 0 0,0 0 1,0 1-1,0-1 0,0 0 0,0 0 0,0 0 0,0 0 0,1 0 0,-1 0 0,0 0 0,0 0 1,0 0-1,0 1 0,0-1 0,0 0 0,0 0 0,0 0 0,0 0 0,1 0 0,-1 0 0,0 0 1,0 0-1,0 0 0,0 0 0,0 0 0,0 0 0,1 0 0,-1 0 0,0 0 0,0 0 0,4 0-2705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55.7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5320,'0'0'8206,"12"-1"-7836,70-3 307,-67 4-365,0 1 0,-1 0-1,0 2 1,25 5 0,-37-7-267,-1-1 0,0 1 1,1-1-1,-1 1 0,1 0 1,-1-1-1,0 1 1,0 0-1,1 0 0,-1 0 1,0 0-1,0 0 1,0 0-1,0 1 0,0-1 1,0 0-1,0 0 0,-1 1 1,1-1-1,0 1 1,0 2-1,0-1 0,-1 0 0,0 0 1,1 0-1,-1 0 0,-1 0 0,1 0 0,0 0 1,-1 0-1,1 0 0,-2 4 0,-3 5 28,0-1 0,0 1 1,-1-1-1,-9 13 0,5-12 10,-1 1 1,-1-2 0,0 1-1,0-2 1,-15 11-1,11-9 13,13-10-42,1 0-1,-1 1 1,1-1-1,-1 1 1,1-1 0,-3 6-1,4-7-42,1-1 0,0 0 1,0 1-1,-1-1 0,1 1 0,0-1 0,0 1 0,0-1 1,0 1-1,0-1 0,0 1 0,0-1 0,-1 1 0,1-1 1,1 1-1,-1 0 0,0-1 0,0 1 0,0-1 0,0 1 1,0-1-1,0 1 0,1-1 0,-1 1 0,0-1 0,0 0 1,1 1-1,-1-1 0,0 1 0,0-1 0,1 0 0,-1 1 1,1-1-1,-1 1 0,0-1 0,1 0 0,-1 0 0,1 1 1,-1-1-1,1 0 0,-1 0 0,1 1 0,-1-1 0,1 0 1,-1 0-1,1 0 0,-1 0 0,1 0 0,0 0 0,41 12 223,-29-7-142,0-1 0,1-1 1,-1 0-1,0 0 1,1-2-1,0 1 0,-1-2 1,1 0-1,18-2 1,-27 2-138,0 0 1,-1 0 0,1 1 0,0 0-1,-1 0 1,1 0 0,-1 0-1,6 3 1,-5-2-1689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58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4720,'0'0'9184,"-4"10"-8895,-13 33-24,17-41-153,-1 0 0,0-1 0,1 1 0,0 0 0,-1 0 1,1 0-1,0 0 0,0-1 0,0 1 0,0 0 0,0 0 0,1 3 0,-1-4-73,0-1 1,0 1-1,1 0 1,-1-1-1,0 1 1,1-1-1,-1 1 1,1 0-1,-1-1 1,1 1-1,-1-1 1,1 1-1,-1-1 1,1 0-1,0 1 1,-1-1-1,1 1 0,0-1 1,-1 0-1,1 0 1,1 1-1,2-1 51,1 1-1,-1-1 0,1 0 0,-1-1 1,1 1-1,-1-1 0,7-1 0,-5 0-21,43-7 516,64-4 1,-83 10-472,39-9 0,26-2 25,79-2 43,-160 16-159,0 0 0,24 4-1,12 1 34,8-4 34,1 3-1,-1 3 0,90 21 1,-126-22-74,-13-5 3,0 1-1,-1 1 0,0 0 1,1 0-1,-1 0 1,9 6-1,-11-6 5,0 0-1,0 0 1,0-1 0,1 0-1,-1 0 1,13 1 0,4 2 95,-5-5 219,-12 0-599,-12 0-2014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8:59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299 347 5520,'0'0'7686,"-11"0"-7314,4 0-296,-1 0 1,1 0 1,0 0-1,-1 1 1,1 0-1,0 0 1,0 0 0,0 1-1,-11 4 1,-8 6 432,-1 0 0,-46 31 1,67-39-405,0 1 1,0-1-1,1 1 1,-1 0-1,1 0 1,0 1-1,0-1 1,1 1-1,0 1 1,0-1-1,0 0 1,0 1-1,1 0 1,1 0-1,-1 0 0,1 0 1,-2 8-1,4-10-48,-1 0-1,1 0 0,0 1 0,1-1 0,-1 0 0,1 0 0,0 0 0,0 0 0,0 0 0,1-1 0,0 1 0,0 0 0,0 0 0,0-1 0,1 0 0,4 7 0,-4-8-26,-1-1-1,1 1 1,0-1-1,0 1 0,0-1 1,0 0-1,0 0 1,0-1-1,0 1 0,1 0 1,-1-1-1,0 0 1,1 0-1,-1 0 1,1 0-1,0-1 0,-1 1 1,1-1-1,0 0 1,-1 0-1,1 0 1,0-1-1,4 0 0,1-1 4,-1-1-1,1 0 1,-1-1-1,1 0 1,-1 0-1,0-1 1,0 0-1,-1 0 1,0-1-1,0 1 1,0-2-1,0 1 1,-1-1-1,0 0 1,10-16-1,-8 10 1,0 0 1,-1-1-1,-1 0 0,0 0 0,-1-1 0,0 1 0,-1-1 0,-1 0 1,2-16-1,-4 19-13,3-20 48,-1-1 0,-2 1 0,-2 0 0,-5-38 0,4 55-26,-2-1 0,0 1-1,0 0 1,-12-25-1,11 32 9,1 0-1,-1-1 0,-1 2 1,0-1-1,0 1 0,0 0 0,-1 0 1,0 0-1,-9-5 0,14 10-32,0 1 0,0 0 0,-1 0 0,1 0 0,-1 0-1,1 0 1,-1 0 0,1 1 0,-1-1 0,1 1 0,-1 0-1,0-1 1,1 1 0,-1 0 0,-4 1 0,7-1-16,-1 0 0,1 1 0,-1-1 0,1 0 0,-1 0-1,1 0 1,-1 0 0,1 1 0,-1-1 0,1 0 0,-1 1 0,1-1 0,-1 0 0,1 1 0,0-1 0,-1 0 0,1 1 0,0-1 0,-1 1 0,1-1 0,0 1 0,-1-1-1,1 1 1,0-1 0,0 1 0,-1 0 0,1 1-12,1-1 0,-1 0 0,0 0-1,0 1 1,1-1 0,-1 0 0,1 1-1,-1-1 1,1 0 0,0 0 0,-1 0-1,1 0 1,0 0 0,0 0 0,0 0 0,1 2-1,9 8-2813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31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1 383 10656,'0'0'12286,"13"-8"-11750,1 2-379,-5 2-44,-1-1 0,1 1 0,-1-1 1,0-1-1,0 0 0,0 0 0,11-13 1,10-13 997,-2-2 0,-2-1-1,39-71 1,-62 102-816,0 1 0,0 0 0,0-1 0,-1 1 0,0-1 0,0 0 0,0 0-1,0 1 1,0-1 0,-1 0 0,1-5 0,-5 67-154,1-36-101,2 39 1,1-54-39,1 0-1,0 0 0,1 0 1,-1 0-1,1 0 0,1-1 1,-1 1-1,1 0 1,6 9-1,-7-13-1,0-1 0,-1 0 0,1 0 0,0 0 0,0-1 0,1 1 0,-1 0 0,0-1 0,0 0 0,1 1 0,-1-1 0,1 0 0,-1 0 0,1 0 0,0-1 0,-1 1 0,1 0 0,0-1 0,0 0 0,-1 0 0,1 0 0,0 0 0,-1 0 0,1 0 0,5-2 0,2 0 0,1-1 0,-1 0 0,1-1 0,-1 0 0,12-7 0,-7 2 0,1-1 0,-2 0 0,1-1 0,-1-1 0,-1-1 0,15-16 0,64-93 0,-80 106 0,-8 10 0,0 1 0,0-1 0,1 1 0,6-6 0,-10 10 0,0 1 0,0-1 0,0 0 0,0 0 0,0 1 0,0-1 0,0 0 0,0 1 0,0-1 0,0 1 0,0-1 0,0 1 0,0 0 0,1 0 0,-1-1 0,0 1 0,0 0 0,0 0 0,1 0 0,-1 0 0,0 0 0,0 0 0,0 1 0,1-1 0,-1 0 0,0 1 0,0-1 0,0 0 0,0 1 0,0 0 0,0-1 0,0 1 0,2 1 0,2 3 0,-1 1 0,0-1 0,1 1 0,-2 0 0,1 0 0,-1 1 0,0-1 0,0 1 0,-1 0 0,0 0 0,0 0 0,0 0 0,-1 0 0,0 0 0,0 8 0,0 11 0,-1-1 0,-7 48 0,6-67 0,0-1 0,0 0 0,0 0 0,0-1 0,-1 1 0,1 0 0,-1 0 0,-1-1 0,-4 9 0,5-11 0,1 0 0,-1-1 0,0 1 0,0 0 0,0-1 0,0 1 0,0-1 0,-1 0 0,1 0 0,0 0 0,-1 0 0,1 0 0,-1 0 0,1 0 0,0-1 0,-1 1 0,0-1 0,1 0 0,-1 0 0,1 0 0,-4 0 0,5 0 0,-54-7 0,52 7 0,1-1 0,0 1 0,-1-1 0,1 0 0,0 1 0,0-1 0,-1 0 0,1 0 0,0-1 0,0 1 0,0 0 0,0-1 0,0 1 0,1-1 0,-1 0 0,0 1 0,1-1 0,-1 0 0,1 0 0,-2-3 0,3 4 0,-1 1 0,1-1 0,0 0 0,0 1 0,0-1 0,0 1 0,0-1 0,0 1 0,0-1 0,1 0 0,-1 1 0,0-1 0,0 1 0,0-1 0,0 1 0,1-1 0,-1 1 0,0-1 0,1 1 0,-1-1 0,0 1 0,1-1 0,-1 1 0,1-1 0,-1 1 0,1-1 0,19-10 0,-13 9 0,0-1 0,0 2 0,1-1 0,9 0 0,-2 2 0,0 1 0,1 0 0,-1 1 0,0 0 0,20 7 0,73 30 0,-67-23 0,-39-16-39,0 1 0,-1-1-1,1 1 1,0-1 0,0 0 0,0 0 0,0 0-1,0 0 1,0 0 0,0 0 0,0-1 0,0 1-1,-1-1 1,1 1 0,0-1 0,3-1 0,2-1-3230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00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8336,'0'0'3625,"11"0"-3289,10 1-32,0 0-1,0 2 1,0 0 0,-1 2 0,41 13 0,-47-11-99,-7-4-15,0-1-1,-1 2 1,0-1-1,0 1 1,9 6 0,-13-7-117,0-1 0,1 0 0,-2 1 0,1 0 0,0-1 0,0 1 1,-1 0-1,1 0 0,-1 0 0,0 0 0,0 0 0,0 0 0,-1 1 1,1-1-1,0 6 0,-1 17 168,-1-1-1,0 1 1,-8 32 0,2-1 118,5-45-279,-4 62 441,6-65-422,1-1 0,-1 0 0,1 1 1,0-1-1,1 0 0,5 14 0,-6-18-35,1-1-1,1 1 0,-1-1 1,0 1-1,1-1 1,6 6-1,-8-8-36,0 1-1,0-1 1,1 0-1,-1 0 1,1 0 0,-1 0-1,1 0 1,-1 0-1,1 0 1,0 0 0,0-1-1,-1 1 1,1-1-1,0 1 1,0-1 0,-1 0-1,4 1 1,0-2 13,-1-1 0,1 1 0,0-1 0,0 0 0,-1 0 0,1 0 0,-1-1 0,0 0 0,0 0 1,0 0-1,0 0 0,4-5 0,2-3-741,0 0 1,10-18-1,-16 24-38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00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543 0 8336,'0'0'2802,"-8"12"-2528,-112 151 658,-147 106 821,120-127 407,182-163-1250,-9 6-3101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01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8240,'0'0'5736,"12"8"-5524,-11-8-209,15 11 213,1-2 0,0 0-1,35 13 1,-51-22-153,1 1-1,0-1 1,0 1-1,0 0 1,0 0-1,-1 0 1,1 0-1,0 0 1,-1 0-1,1 0 1,-1 0-1,1 0 1,-1 1-1,0-1 1,2 3-1,-2-2-29,0-1 0,-1 1 0,1-1 0,-1 1 0,0 0 0,0-1 0,1 1 0,-1-1 0,0 1 0,0 0 0,-1-1 0,1 1 0,0-1 0,0 1 0,-1 0 0,1-1 0,-1 1 0,-1 2 0,-5 11 78,-2-1 0,1-1 0,-2 1 0,0-1 0,0-1 0,-1 0 0,-22 18 1,-9 12 205,36-36-278,-12 16 578,17-21-605,1-1-1,0 1 1,0-1 0,0 1 0,0-1 0,0 1 0,0-1 0,0 1-1,0-1 1,0 1 0,0-1 0,0 1 0,0-1 0,0 1-1,0 0 1,0-1 0,1 1 0,-1-1 0,0 1 0,0-1-1,0 0 1,1 1 0,-1-1 0,0 1 0,1-1 0,-1 1 0,1-1-1,-1 0 1,0 1 0,1-1 0,-1 0 0,1 1 0,-1-1-1,1 0 1,-1 0 0,1 1 0,-1-1 0,1 0 0,-1 0-1,1 0 1,-1 0 0,1 0 0,-1 0 0,1 0 0,-1 0 0,2 0-1,11 3 68,0 0 0,1-1 0,0-1 0,-1 0 0,1-1 0,0 0 0,-1-1 0,1-1-1,0 0 1,-1-1 0,25-9 0,-33 10-131,2-1 297,-3 2-2825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02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 6424,'0'0'5644,"-3"11"-5184,-8 36-10,10-40-323,0 0 1,1 0-1,0 1 0,0-1 0,0 0 1,1 0-1,0 0 0,1 0 0,2 10 0,3 15 249,-3 3-10,13 174 2180,-13-170-1021,-2-37-1198,-4-5 6,1 0-296,0 0 0,0 0 0,0-1 0,0 1 0,1 0 0,0-1 1,-1 1-1,1 0 0,0-1 0,0 1 0,1-4 0,0-4 10,1-20 12,1-1-1,2 0 1,2 1-1,0 0 1,2 1-1,24-56 1,-29 78-60,0 0 1,0 1 0,1-1-1,0 1 1,1 0 0,-1 0-1,1 1 1,0-1 0,1 1-1,0 1 1,0-1 0,0 1-1,0 0 1,1 1 0,0 0-1,0 0 1,0 1 0,0 0-1,13-3 1,-19 5-6,1 0 0,-1 1 0,1-1 0,-1 1-1,1-1 1,-1 1 0,1 0 0,0 0 0,-1 1 0,1-1 0,-1 0 0,1 1-1,-1-1 1,1 1 0,-1 0 0,0 0 0,4 2 0,-3-1 1,-1 0-1,1 0 1,-1 1 0,1-1 0,-1 1 0,0-1 0,0 1-1,0 0 1,-1 0 0,1 0 0,-1 0 0,0 0 0,2 4-1,35 115 162,-31-99-77,8 19 84,-12-31-114,1 0 1,-2 0 0,1 0-1,-1 0 1,-1 1-1,0-1 1,-1 0 0,-2 22-1,-6 4 359,8-37-405,0 0 0,0-1-1,0 1 1,0 0 0,0 0-1,0 0 1,0 0-1,0 0 1,-1 0 0,1 0-1,0 0 1,0 0 0,0 0-1,0 0 1,0 0-1,0 0 1,-1 0 0,1 0-1,0 0 1,0 0 0,0 0-1,0 0 1,0 0 0,0 0-1,0 0 1,0 0-1,-1 1 1,1-1 0,0 0-1,0 0 1,0 0 0,0 0-1,0 0 1,0 0-1,0 0 1,0 0 0,0 0-1,0 0 1,-1 1 0,1-2-210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06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96 5224,'0'0'8182,"12"-10"-7963,-8 7-193,13-10 119,0 0-1,1 2 0,26-14 1,-34 21-52,-1 1 0,1 0 0,-1 0 0,1 0 0,0 2 0,0-1 1,10 0-1,-14 2-41,-1 0 0,1 1-1,0-1 1,0 1 0,-1 0 0,1 0 0,0 1 0,-1 0 0,0 0 0,1 0 0,-1 1 0,0-1 0,7 6 0,-11-7-35,0 0 0,0 1 0,0-1 0,0 0 0,0 1 1,-1-1-1,1 1 0,0-1 0,-1 1 0,1-1 0,-1 1 0,0 0 0,1-1 0,-1 1 1,0-1-1,0 1 0,0 0 0,0-1 0,0 1 0,0 0 0,-1-1 0,1 1 1,0-1-1,-1 1 0,0 1 0,-16 39 202,8-28-132,-1 0 0,0 0 0,-1-1-1,0 0 1,-1-1 0,-16 13 0,-9 10 373,35-33-390,0 0 0,0 0 0,0 0 0,0 0 0,1 0 0,-1 1 0,1-1 0,0 0 0,-1 1 0,1-1 0,0 1 0,0-1 0,1 1 0,-1 0-1,0 5 1,1-6-10,0 0-1,1 1 1,-1-1-1,1 0 1,0 0-1,-1 1 0,1-1 1,0 0-1,0 0 1,1 0-1,-1 0 1,0 0-1,1 0 0,-1 0 1,1 0-1,0-1 1,3 4-1,-2-3-9,0-1 0,1 1 0,-1 0 0,1-1 0,-1 0 0,1 1-1,0-2 1,-1 1 0,1 0 0,0-1 0,0 1 0,-1-1 0,1 0 0,0 0 0,0-1 0,6-1 0,8-1 47,34-11 0,-48 13-235,43-17 305,-32 9-2732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09.4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3312,'0'0'11213,"9"3"-11129,30 12 0,-38-14-45,1 0 1,0-1 0,-1 1-1,1-1 1,0 1-1,0-1 1,0 0-1,0 0 1,-1 0 0,1 0-1,0 0 1,0 0-1,0 0 1,0 0-1,-1-1 1,1 1 0,3-2-1,-1 0 66,35-10 434,-30 9-491,13-1 24,149-6 184,-161 10-240,1 0 0,-1-1 1,1 0-1,-1 0 0,19-6 0,-25 6-1,-1 0 0,0 0 0,1 0 1,-1 1-1,1-1 0,-1 1 0,1 0 0,-1 0 0,1 0 0,-1 1 0,5 0 0,-7-1-9,0 1-1,0-1 0,-1 0 0,1 0 0,0 0 0,0 0 1,0 1-1,-1-1 0,1 0 0,0 0 0,0-1 0,-1 1 1,1 0-1,0 0 0,0 0 0,1-1 0,-1 1 2,-1-1 0,1 1 0,0 0 0,0 0 0,0 0 0,0 0 0,-1-1 0,1 1 0,0 0 0,0 0 0,0 1 0,0-1 0,0 0 0,-1 0 0,1 0 0,2 1 0,14 2 266,-16-3-259,0-1-1,0 1 1,0 0 0,-1 0-1,1 0 1,0 0-1,0 0 1,-1 0 0,1 0-1,0 1 1,0-1-1,-1 0 1,1 0 0,0 1-1,0-1 1,-1 0 0,1 1-1,0-1 1,-1 1-1,1-1 1,0 0 0,-1 1-1,1 0 1,-1-1-1,1 1 1,-1-1 0,1 1-1,-1 0 1,1 1-1,0-1 2,0-1 0,0 1-1,0 0 1,-1 0 0,1 0-1,0 0 1,0-1 0,0 1-1,1 0 1,-1-1 0,0 1-1,0-1 1,0 1 0,0-1-1,1 0 1,-1 1 0,0-1-1,0 0 1,1 0 0,-1 0-1,0 0 1,0 0 0,1 0-1,0 0 1,41-7 235,-15 3-2664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10.1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5416,'0'0'5378,"15"3"-4880,178 30 1530,-175-31-1803,27 2 881,67-3 0,-98-2-923,0-1 0,0 0-1,0 0 1,-1-2 0,1 1 0,-1-2 0,0 0 0,0 0 0,15-10 0,30-16-2143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11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415 1 3616,'0'0'9602,"-1"10"-9176,-4 31-16,3-34-277,0-1 1,0 1-1,-1-1 0,1 1 0,-1-1 1,-1 0-1,1 0 0,-1 0 1,0-1-1,-8 10 0,6-8 3,-78 88 1195,-17 23-133,96-112-1084,0 1 1,0-1-1,0 1 0,-1-1 1,0-1-1,-1 1 1,1-1-1,-1 0 0,0-1 1,0 0-1,0 0 1,-1 0-1,0-1 1,1 0-1,-12 2 0,17-5-77,-1 0 0,0 0 0,1-1 0,-1 1 0,1-1 0,-1 1 0,1-1 0,-1 0 0,1 0 0,-1-1 0,1 1 0,0 0 0,0-1 0,0 1 0,-1-1 0,2 0 0,-1 1 0,-3-5 0,3 5-24,1 0-1,0-1 1,0 1 0,0-1-1,0 1 1,0-1 0,0 1 0,0-1-1,0 1 1,0-1 0,1 0-1,-1 1 1,1-1 0,-1 0 0,1 0-1,0 1 1,-1-1 0,1 0 0,0 0-1,0 0 1,0 1 0,1-1-1,-1 0 1,0 0 0,1 1 0,-1-1-1,2-3 1,32-25 136,-30 26-148,1 1 1,-1-1-1,1 1 0,-1 0 0,1 0 0,0 0 0,0 1 0,0-1 0,1 1 0,-1 1 0,0-1 0,1 1 0,-1 0 0,1 0 1,0 0-1,-1 1 0,8 0 0,-7 0-4,0 0 0,0 1 1,0 0-1,0 0 0,0 0 1,0 0-1,0 1 0,-1 0 0,1 0 1,-1 1-1,1 0 0,-1 0 1,0 0-1,0 0 0,9 9 0,51 48-134,2 2 2,-60-55 181,0 1-1,0-2 0,0 1 1,1-1-1,11 7 0,-18-13-27,0 1-1,0-1 1,0 1-1,0-1 0,1 0 1,-1 1-1,0-1 1,0 0-1,1 0 1,-1 0-1,0 0 0,0 0 1,0-1-1,1 1 1,-1 0-1,0 0 1,2-1-1,4-6-2712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12.2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6928,'0'0'4038,"12"1"-3787,189 6 770,-5-1-322,39-10-60,-150 0-343,-12 0 312,1-3 0,71-16 1,-120 15-306,-22 6-227,0 1 0,0 0 0,1 0-1,-1 0 1,1 0 0,-1 0 0,1 1 0,-1 0 0,1-1-1,4 2 1,-8-2-65,0 1 1,0 0-1,-1 0 0,1 0 0,0 0 0,0 0 0,0 0 1,0-1-1,0 1 0,0 0 0,0 0 0,0 0 0,0 0 1,0-1-1,0 1 0,0 0 0,0 0 0,0 0 1,0 0-1,0 0 0,0-1 0,0 1 0,0 0 0,0 0 1,0 0-1,0 0 0,0 0 0,1-1 0,-1 1 0,0 0 1,0 0-1,0 0 0,0 0 0,0 0 0,0 0 1,0-1-1,0 1 0,1 0 0,-1 0 0,0 0 0,0 0 1,0 0-1,0 0 0,0 0 0,1 0 0,-1 0 0,0 0 1,0 0-1,0 0 0,0 0 0,0 0 0,1 0 1,-1 0-1,0 0 0,0 0 0,0 0 0,-4 3-2174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13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243 101 5224,'0'0'4313,"2"11"-3954,-1 1-287,0-1 0,-1 0 0,0 1 0,0-1 0,-1 1 0,-1-1 0,0 0 0,-1 0 0,-4 13 0,-27 61 822,-78 143 1,36-73 416,74-151-1182,1 0 1,-1 0 0,1 0-1,0 0 1,0 0 0,0 8 0,1-11-113,0-1 0,0 0 0,0 0 0,0 0 0,0 0 0,0 0 1,0 0-1,0 0 0,0 0 0,0 0 0,0 0 0,0 1 1,1-1-1,-1 0 0,0 0 0,0 0 0,0 0 0,0 0 1,0 0-1,0 0 0,0 0 0,0 0 0,0 0 0,0 0 0,1 0 1,-1 0-1,0 0 0,0 0 0,0 0 0,0 0 0,0 0 1,0 0-1,0 0 0,0 0 0,0 0 0,1 0 0,-1 0 0,0 0 1,0 0-1,0 0 0,0 0 0,0 0 0,0 0 0,0 0 1,0 0-1,0 0 0,0 0 0,0 0 0,1-1 0,-1 1 0,0 0 1,0 0-1,0 0 0,0 0 0,0 0 0,0 0 0,0 0 1,0 0-1,0 0 0,0 0 0,0 0 0,0-1 0,0 1 1,0 0-1,0 0 0,0 0 0,0 0 0,0 0 0,0 0 0,10-13 313,10-18-219,109-211 598,-42 67-291,-13 30-144,-9 18 50,-65 127-321,0-1 1,0 1-1,1-1 0,-1 1 1,0-1-1,1 1 0,-1-1 1,0 1-1,1-1 0,-1 1 0,1-1 1,-1 1-1,1 0 0,-1-1 1,1 1-1,-1 0 0,1-1 1,-1 1-1,1 0 0,-1 0 1,1 0-1,0-1 0,-1 1 0,1 0 1,-1 0-1,1 0 0,0 0 1,-1 0-1,1 0 0,-1 0 1,1 0-1,-1 0 0,1 1 1,0-1-1,-1 0 0,1 0 0,-1 0 1,1 1-1,-1-1 0,1 0 1,-1 1-1,1-1 0,-1 0 1,1 1-1,-1-1 0,1 1 1,-1-1-1,0 1 0,1-1 0,-1 1 1,0-1-1,1 1 0,-1 0 1,22 31 74,-20-29-70,28 54 118,-3 2 0,25 76 0,27 130 442,-76-251-503,0 0 1,0 22 0,-2-23 46,0 0 1,6 25-1,-6-36-95,-1-1-1,0 0 0,0 0 1,0 0-1,0 1 0,0-1 0,0 0 1,-1 0-1,1 0 0,0 0 1,-1 0-1,1 1 0,0-1 1,-1 0-1,-1 2 0,2-3-8,0 0 0,0 1 0,0-1-1,0 0 1,0 0 0,0 1 0,0-1 0,0 0 0,-1 1 0,1-1-1,0 0 1,0 0 0,0 1 0,-1-1 0,1 0 0,0 0-1,0 0 1,0 1 0,-1-1 0,1 0 0,0 0 0,-1 0-1,1 0 1,0 0 0,0 1 0,-1-1 0,1 0 0,0 0-1,-1 0 1,1 0 0,0 0 0,0 0 0,-1 0 0,1 0-1,0 0 1,-1 0 0,1 0 0,0 0 0,-1 0 0,1 0-1,0-1 1,0 1 0,-1 0 0,1 0 0,-1 0 0,-10-29-2900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32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45 21407,'0'0'1888,"-77"-32"-1200,63 26-192,4 4-8,8 2-416,4 0 16,10-4-152,10 4 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13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10544,'0'0'988,"11"-3"-510,14-3-284,1 2 0,0 0-1,42 0 1,-45 5-73,0 1 0,0 2 0,0 0 0,-1 2 1,1 0-1,21 10 0,-43-15-169,1-1 0,0 1-1,0 0 1,0-1 0,0 0 0,0 1 0,0-1-1,0 0 1,-1 0 0,1 0 0,0 0 0,0 0-1,0-1 1,0 1 0,0-1 0,0 1 0,0-1-1,-1 0 1,3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14.9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5624,'0'0'2496,"5"12"-2058,-2-4-352,3 5 71,0 1 1,-1 1-1,-1-1 1,3 17 0,0 9 314,16 123 1482,-27-90 116,4-73-1852,1-2-138,0 0-1,0 0 1,0 0-1,-1 0 0,1-1 1,0 1-1,-1 0 1,0-4-1,1 4-14,3-30 59,2 0 0,2 1 0,0 0-1,2 0 1,17-36 0,-20 53-50,0 1-1,1-1 1,18-21 0,-24 32-64,0 1 0,0-1 0,1 0 0,0 1 0,-1 0 0,1 0 0,0-1 0,0 2 0,0-1 0,1 0 0,-1 1 0,0-1 0,1 1 0,-1 0 0,1 0 0,-1 0 0,1 0 0,-1 1 0,1 0 0,-1 0 0,1 0 0,4 0 0,-6 1-3,0 0 0,1 0 0,-1 0 0,0 0 0,0 0 0,0 1 0,0-1 0,0 1 0,0-1 0,0 1 0,-1 0 0,1-1 0,-1 1 0,1 0 0,-1 0 0,0 0 0,1 1 0,-1-1 0,0 0 0,0 0 0,0 3 0,4 9 37,-1 1 0,4 18 0,-5-19-5,2 19 96,-1 1-1,-1 0 0,-2 0 0,-1 0 0,-2 0 0,-9 52 0,11-49 719,3-39-3142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19:15.5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 7832,'0'0'3430,"12"0"-2964,8-1-145,0 1 0,1 0 1,-1 2-1,0 0 0,0 2 1,29 8-1,-35-7-176,-9-3 79,0 0-1,0 0 1,0 0 0,9 6-1,-13-7-168,0 0 1,0 0-1,1 0 0,-1 0 0,0 1 0,0-1 1,0 0-1,0 1 0,-1-1 0,1 0 0,0 1 1,-1-1-1,1 1 0,0-1 0,-1 1 0,0 0 1,1-1-1,-1 1 0,0-1 0,0 4 1,-1 2 27,0 0 0,0 0 0,-1 0 0,1 0 1,-2-1-1,1 1 0,-1 0 0,0-1 1,0 0-1,-1 0 0,-7 10 0,-15 30 596,24-43-540,2-2-123,0-1 1,-1 0-1,1 1 1,0-1-1,-1 0 0,1 1 1,0-1-1,0 1 1,0-1-1,-1 1 1,1-1-1,0 1 0,0-1 1,0 1-1,0-1 1,0 1-1,0-1 1,0 1-1,0-1 1,0 1-1,0-1 0,0 1 1,0-1-1,0 1 1,1-1-1,-1 0 1,0 1-1,0-1 0,0 1 1,1-1-1,-1 1 1,0-1-1,0 0 1,1 1-1,-1-1 1,0 0-1,1 1 0,-1-1 1,1 0-1,-1 1 1,0-1-1,1 0 1,-1 0-1,1 1 1,-1-1-1,1 0 0,-1 0 1,1 0-1,-1 0 1,1 0-1,-1 0 1,1 0-1,0 0 0,10 3 94,0-1 0,0 0-1,0-1 1,0 0 0,0-1-1,1 0 1,-1-1 0,0 0-1,20-5 1,1 1 48,-8 4-658,-19 1-1419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09.5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4416,'0'0'6982,"-1"12"-6763,-4 161 818,37 206 580,-30-364-1551,-2 65 439,2-73-419,-1-6-77,-1-1 0,0 0 0,0 0 0,0 1 0,1-1 0,-1 0 0,0 0 0,0 1 0,0-1 0,0 0 0,0 0 0,1 1 0,-1-1 0,0 0 0,0 1-1,0-1 1,0 0 0,0 1 0,0-1 0,0 0 0,0 1 0,0-1 0,0 0 0,0 1 0,0-1 0,0 0 0,-1 1 0,1-1 0,0 0 0,0 0 0,0 1-1,0-1 1,0 0 0,-1 1 0,1-1 0,0-21 349,7-77-60,13-86 129,-16 163-339,0 1-1,2 0 1,0 0-1,2 0 1,0 1 0,20-34-1,-10 28 8,0 2-1,2-1 1,31-27 0,-48 48-83,0 1 0,-1 0 1,1 0-1,0 1 0,0-1 1,0 1-1,0-1 0,1 1 1,-1 0-1,0 0 0,0 0 1,1 1-1,-1-1 0,1 1 1,-1 0-1,0-1 0,1 2 1,-1-1-1,6 1 0,-7 0-7,0 0 0,0-1-1,1 1 1,-1 0-1,0 1 1,0-1-1,0 0 1,0 1-1,-1-1 1,1 1-1,0-1 1,0 1 0,2 3-1,17 27 47,-13-17-30,-2 1 0,1 0 0,-2 1 0,0-1 0,-1 1 0,3 29 0,-4 101 189,-4-86-79,0-35 4,-6 32 1,3-33 49,0 34 0,4-56-151,0 1-1,0-1 0,0 1 0,1-1 0,-1 1 0,3 5 0,-3-8-32,0-1 0,0 1 0,0-1 0,1 0 0,-1 0 0,0 1 0,0-1 0,0 0 0,1 1 0,-1-1 0,0 0-1,0 0 1,1 1 0,-1-1 0,0 0 0,1 0 0,-1 0 0,0 1 0,1-1 0,-1 0 0,0 0 0,1 0 0,-1 0 0,0 0 0,1 0 0,-1 0-1,1 0 1,0 0 0,0 0-12,0-1 0,1 1-1,-1-1 1,0 0 0,0 1 0,0-1-1,1 0 1,-1 0 0,0 0-1,0 0 1,0 0 0,1-1-1,14-18-2457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0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6520,'0'0'5497,"13"2"-5193,6 2-208,58 11 300,-68-13-288,0 1 0,0 0 0,0 1-1,-1-1 1,1 2 0,12 7 0,-19-9-68,1-1 0,-1 1 0,0 0 1,0 0-1,0 0 0,0 0 0,0 1 1,-1-1-1,0 0 0,1 1 1,-1-1-1,0 1 0,-1 0 0,1-1 1,-1 1-1,1-1 0,-1 1 0,0 0 1,-1-1-1,0 8 0,0-1 10,-1 0 0,0-1 0,-1 1 0,0-1 0,0 1 1,-8 13-1,4-12 11,0 0 0,-1-1 1,-1-1-1,0 1 1,-14 11-1,-14 15 309,13-5 488,25-30-803,0 1 0,1-1 1,-1 0-1,1 0 0,-1 0 1,1 0-1,-1 0 1,1-1-1,0 1 0,-1 0 1,1-1-1,3 1 0,48 13 277,-40-9-231,0-1 1,1-1 0,-1-1 0,0 1 0,1-2 0,0 0 0,-1-1 0,25-2-1,-19-1 23,-10 2-95,1 0 1,-1-1 0,0 0 0,0-1-1,0 0 1,0 0 0,12-7 0,0-2-2397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1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0 3912,'0'0'4630,"-10"8"-4291,-32 27 13,22-21 182,19-13-488,1-1 0,0 0-1,-1 0 1,1 1 0,-1-1-1,1 0 1,0 1 0,-1-1-1,1 0 1,0 1 0,-1-1 0,1 0-1,0 1 1,0-1 0,-1 1-1,1-1 1,0 1 0,0-1-1,0 0 1,-1 1 0,1-1-1,0 1 1,0-1 0,0 1-1,0 0 1,0 1 40,-1-1-18,1 0-1,0-1 1,-1 1 0,1 0-1,0 0 1,-1 0 0,1 0 0,0 0-1,0 0 1,0-1 0,0 1-1,0 0 1,0 0 0,0 0-1,0 0 1,0 0 0,1 0 0,-1 0-1,0-1 1,1 1 0,-1 0-1,0 0 1,1 0 0,-1-1 0,1 1-1,-1 0 1,1 0 0,0-1-1,-1 1 1,1 0 0,-1-1-1,1 1 1,0-1 0,1 1 0,0 1 73,-1-1-98,0 0-1,1-1 1,-1 0 0,1 1 0,-1-1 0,1 0 0,-1 0 0,0 1 0,1-1 0,-1 0 0,1-1 0,-1 1 0,1 0-1,-1 0 1,1-1 0,-1 1 0,0 0 0,3-2 0,7-1 128,78-16 519,-54 11-362,63-8 0,-28 11-32,0 3 1,95 9 0,-135-4-174,-15-2 31,0 1 0,0 0 1,20 7-1,-32-8-63,-2-1-78,-1 1 0,1-1 0,-1 0 1,0 0-1,1 0 0,-1 0 0,1 0 0,-1 0 0,0 1 0,1-1 0,-1 0 0,1 0 0,-1 0 0,0 0 0,1-1 0,-1 1 1,1 0-1,-1 0 0,1 0 0,-1 0 0,0 0 0,1 0 0,-1-1 0,0 1 0,1 0 0,-1 0 0,0 0 0,1-1 1,-1 1-1,0 0 0,1-1 0,-1 1 0,0 0 0,0-1 0,1 1 0,-1 0 0,0-1 0,0 0 0,1 1-10,-1 0 78,-6-19 234,6 18-326,-1 0 0,1 0-1,0 0 1,-1 0 0,1 0-1,-1 1 1,1-1 0,-1 0 0,0 0-1,1 0 1,-1 1 0,0-1 0,0 0-1,1 1 1,-1-1 0,0 0 0,0 1-1,0-1 1,0 1 0,0-1-1,-1 1 1,-8-2-2485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1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6928,'0'0'4281,"15"-2"-3929,240-47 1021,-211 40-850,73-6 0,-10 2 711,-76 11-2734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3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47 5624,'0'0'4713,"-7"12"-4324,-2 4-211,1 0 0,0 1 0,2 1-1,0-1 1,-4 22 0,6-11 97,3 0 1,0 0-1,1 0 0,2 0 1,6 30-1,0 19 182,16 100 670,-20-160-907,2 25 777,-10-26-373,0-13-376,2-11-69,0-9-130,2-1 0,1 1 0,3-28 0,0 13-7,9-60 74,-2 27-24,-7 39-53,1 0 0,2 0-1,0 1 1,2 0 0,1 0-1,0 1 1,2 0 0,1 1-1,1 0 1,20-24 0,-22 31-27,1 1-1,0 1 1,1 0 0,0 1 0,32-23-1,-43 34-11,0 0 0,0 1 0,1-1 0,-1 0 0,0 1 0,1 0 0,-1 0 0,1 0 0,-1 0 0,1 1 0,-1-1 0,1 1 0,-1 0 0,1 0 0,0 0 0,-1 0 0,1 1 0,-1-1 0,1 1 0,-1 0 0,1 0 0,-1 0 0,0 1 0,1-1 0,-1 1 0,0 0 0,5 4 0,-4-3 0,0 1 0,0 0 0,-1 0 0,0 0 0,1 0 0,-2 1 0,1-1 0,0 1 0,-1 0 0,0-1 0,0 1 0,0 0 0,-1 1 0,0-1 0,1 8 0,1 19 7,-2 0-1,-2 0 1,-5 41-1,-1 36 104,7-88-81,0-7 0,0 0 0,-1 0 0,-3 21-1,1-18 16,1-1-1,1 1 1,1 18-1,0-18 49,-1-1 0,-4 31 0,3-37-35,1 0 0,0-1 0,1 1 0,0 0 0,0 0-1,2 10 1,0 9 231,0-26-304,-1 0 415,5-10-3102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4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0 7528,'0'0'3860,"-8"12"-3511,-22 30 279,-43 87 0,71-125-581,0-1-1,1 1 1,-1 0 0,1 0 0,0 0-1,1 0 1,-1 1 0,1-1-1,0 0 1,-1 0 0,2 0 0,-1 0-1,1 0 1,-1 1 0,1-1 0,0 0-1,0 0 1,1 0 0,-1-1-1,1 1 1,0 0 0,0 0 0,0-1-1,1 0 1,-1 1 0,1-1 0,0 0-1,-1 0 1,2 0 0,-1 0-1,0-1 1,0 1 0,1-1 0,-1 0-1,1 0 1,0 0 0,0-1 0,0 1-1,0-1 1,0 0 0,0 0-1,0 0 1,6 0 0,-1-1 31,0-1 0,1 0 0,-1-1 0,0 1 0,1-2 0,-1 1 0,0-2 0,0 1 0,16-9 0,-19 8-17,0 0-1,0 0 1,0 0-1,0 0 1,0-1-1,-1 0 0,0 0 1,0-1-1,0 0 1,-1 1-1,1-2 1,-2 1-1,6-9 0,-8 12-35,-1 0-1,1 0 0,0 1 0,-1-1 0,1 0 0,-1 0 0,0 0 0,0 0 0,0 0 1,0 0-1,-1 1 0,1-1 0,-1 0 0,0 0 0,0 0 0,0 1 0,0-1 0,0 0 0,0 1 1,-1-1-1,1 1 0,-1 0 0,0-1 0,0 1 0,0 0 0,0 0 0,0 0 0,0 0 1,0 1-1,-1-1 0,1 0 0,-1 1 0,1 0 0,-1-1 0,0 1 0,1 0 0,-6-1 0,-4 0 22,-1 0 0,1 0-1,-1 1 1,1 0-1,-1 1 1,0 1-1,-19 3 1,10 0 14,2 1 1,-1 1 0,-34 14-1,49-17-31,0 0 1,0 0-1,1 1 0,-10 7 1,13-9-22,28-17-2537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5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 6328,'0'0'4430,"11"-2"-4132,3 1-170,-1-1 0,0 2 0,1 0 0,-1 0 0,1 1 1,-1 1-1,0 0 0,25 8 0,-32-7-51,1-1 0,-1 2-1,0-1 1,0 0 0,0 1 0,-1 0 0,1 1-1,-1-1 1,6 8 0,-9-10-50,0 1 0,-1-1 0,1 1 0,-1 0 0,0-1 0,0 1 0,0 0 0,0 0 0,0 0 0,0 0 0,-1 0 0,0 0 0,1 0 0,-1 0 0,0 1 0,-1-1 0,1 0 0,0 0 0,-1 0 0,0 0 0,0 0 0,0 0 0,-1 3 0,-4 7 32,-1-1 1,0-1-1,-1 1 0,0-1 1,-1-1-1,0 1 1,0-2-1,-15 13 0,-30 34 431,43-45-299,3 0 754,8-10-895,0 0 0,1 0 0,-1 0 0,1 0 0,-1 0 0,1 0 0,-1 0 0,1 0 0,0 0 0,-1 0 0,1 0 0,0 0 0,0 0 0,1 1 1,5 3 42,1-1 1,-1 1 0,0-1-1,1-1 1,0 1 0,0-1 0,0-1-1,0 0 1,10 2 0,68 8-2049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32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9536,'0'0'12682,"18"2"-11986,207 2 1405,-198-5-1853,385-33 2880,-240 17-1685,-54 7-38,-100 8-1152,0 0 1,0-2-1,0 0 0,-1-1 1,29-13-1,-46 18-254,0 0 0,0 0-1,0 0 1,1 0 0,-1 0 0,0 0 0,0-1-1,0 1 1,0 0 0,1 0 0,-1 0 0,0 0-1,0 0 1,0-1 0,0 1 0,0 0 0,1 0-1,-1 0 1,0 0 0,0-1 0,0 1 0,0 0-1,0 0 1,0 0 0,0-1 0,0 1 0,0 0-1,0 0 1,0 0 0,0-1 0,0 1 0,0 0-1,0 0 1,0-1 0,0 1 0,0 0 0,0 0-1,0 0 1,0-1 0,0 1 0,0 0 0,0 0-1,0 0 1,-1 0 0,1-1 0,0 1 0,0 0-1,0 0 1,0 0 0,0 0 0,-1-1 0,1 1-1,0 0 1,0 0 0,0 0 0,0 0 0,-1 0-1,1 0 1,0 0 0,0 0 0,0 0 0,-1 0-1,1-1 1,0 1 0,-1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7.1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67 4120,'0'0'7149,"3"12"-6842,10 35-9,-11-44-235,-1 1 0,1-1 0,0 0 0,0 1 1,0-1-1,0 0 0,0 0 0,1 0 0,-1-1 0,1 1 0,0-1 0,0 1 0,0-1 0,0 0 0,0 0 0,0 0 0,1-1 0,-1 1 0,6 1 0,-3 0 19,1-1 5,0 0 0,0 0 0,1 0 1,-1-1-1,1 0 0,-1 0 0,1-1 0,-1 0 0,1 0 0,0-1 1,-1 0-1,15-4 0,-14 3-5,0-1 0,0 1-1,0-2 1,0 1 0,0-1 0,-1 0 0,1-1 0,-1 0-1,0 0 1,11-11 0,-16 14-44,-1 0-1,0 0 1,0 1 0,0-1-1,0 0 1,0 0 0,0 0-1,0 0 1,-1 0 0,1 0-1,-1 0 1,1 0-1,-1 0 1,0 0 0,0-1-1,0 1 1,0 0 0,0 0-1,0 0 1,-1 0 0,1 0-1,-1 0 1,1 0-1,-1 0 1,0 0 0,0 0-1,0 0 1,0 0 0,0 0-1,0 0 1,-1 1-1,1-1 1,0 1 0,-4-4-1,-1 0 11,1-1 0,-1 1 0,0 0 0,-1 1 0,1-1 0,-1 1 0,0 1 0,-9-4 0,5 3 37,0 0-1,0 1 0,-16-3 0,23 6-56,0-1 0,0 1 1,0 0-1,0 1 0,0-1 0,0 1 1,0-1-1,0 1 0,0 0 0,1 0 1,-1 1-1,0-1 0,-5 4 0,2-1 18,0 0-1,1 1 0,0 0 1,-1 0-1,2 0 0,-10 10 0,12-10-28,0-1 0,1 1 0,-1 0 0,1 0 0,0 0 0,1 0 0,-1 0 0,1 0 0,0 0 0,-1 11 0,1-4-10,1 0 0,0 0 0,1 0 0,1 0 0,0-1 0,0 1 0,1 0 0,0-1 0,1 0-1,1 0 1,0 0 0,0 0 0,1-1 0,0 0 0,1 0 0,0 0 0,1-1 0,11 12 0,-8-11-3,-1-1 0,2 0 0,-1 0 0,1-1 0,0-1 0,1 0 0,-1 0 0,1-2 0,1 1 0,-1-2 0,1 1 0,0-2 0,0 0 0,0-1 0,16 1 0,-17-3 14,1-1-1,0 0 0,-1 0 0,1-1 1,-1-1-1,0-1 0,0 0 0,20-9 1,-15 4 29,0 0 1,-1-2 0,-1 0-1,0-1 1,15-15 0,0 3 47,-18 14 17,23-22 0,-34 29-93,1 1-1,0-1 0,-1 0 1,0-1-1,0 1 1,0 0-1,0-1 1,-1 1-1,1-1 0,-1 1 1,0-1-1,0 0 1,1-5-1,4-19 182,-2 20-30,-2 17 31,0 18-200,2 1 0,0-1 1,17 51-1,-15-56-13,-6-18 10,1-1 0,1 1 0,-1-1 0,0 0 0,1 1 0,0-1 0,0 0 0,0 0 0,0 0 0,0 0 0,1 0 0,-1 0 0,1-1-1,0 1 1,-1-1 0,1 0 0,0 0 0,1 0 0,-1 0 0,0 0 0,0-1 0,5 2 0,-3-2 2,0 0 1,0 0-1,1-1 0,-1 1 0,0-1 1,0-1-1,0 1 0,0-1 1,0 0-1,0 0 0,0 0 0,0 0 1,0-1-1,0 0 0,7-4 0,24-11-54,-27 13-264,0 0 0,0 0 0,0-1-1,-1 0 1,1-1 0,-1 0 0,9-9-1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7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637 1 4312,'0'0'4000,"-12"15"-3678,-130 172 277,-52 60 318,-59 62 1559,247-302-2374,1-2 76,0 1 0,0 0 1,0 0-1,-4 9 1,9-15-172,0 0 0,0 0 1,0 0-1,0 0 1,0 0-1,0 1 1,0-1-1,0 0 0,0 0 1,0 0-1,0 0 1,0 0-1,0 0 1,0 0-1,0 0 0,0 0 1,0 0-1,0 1 1,0-1-1,0 0 1,0 0-1,0 0 0,0 0 1,0 0-1,0 0 1,0 0-1,0 0 1,0 0-1,0 0 0,0 0 1,1 0-1,-1 0 1,0 1-1,0-1 0,0 0 1,0 0-1,0 0 1,0 0-1,0 0 1,0 0-1,0 0 0,0 0 1,0 0-1,0 0 1,1 0-1,-1 0 1,0 0-1,0 0 0,0 0 1,0 0-1,0 0 1,0 0-1,0 0 1,0 0-1,0 0 0,0 0 1,0 0-1,1 0 1,-1 0-1,0 0 1,0 0-1,0 0 0,0 0 1,0-1-1,0 1 1,0 0-1,10-4 174,7-7-1841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18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197 159 7232,'0'0'896,"-3"11"-375,-52 393 2136,42-341-1980,-4 0 0,-45 112 0,60-169-596,0-1 139,-1 0 0,1 0-1,-1-1 1,0 1 0,-1-1-1,1 0 1,-5 5 0,7-9-201,1 0 0,0 0 0,-1 0 0,1 0 1,0 0-1,-1 0 0,1 0 0,-1-1 0,1 1 1,0 0-1,-1 0 0,1 0 0,0 0 0,-1 0 1,1-1-1,0 1 0,-1 0 0,1 0 0,0 0 1,0-1-1,-1 1 0,1 0 0,0-1 0,0 1 1,-1 0-1,1 0 0,0-1 0,0 1 0,0 0 1,-1-1-1,1 1 0,0-1 0,0 1 0,0 0 1,0-1-1,-5-17 282,4 1-127,1 0 1,3-30-1,1 9 9,2-19 70,3 1 0,17-56 0,-25 108-240,50-178 572,-32 120-129,28-59-1,-38 103-267,1 1 0,13-17 0,1-3 16,-21 32-164,1 1-1,0 0 0,0 0 1,0 0-1,0 0 1,1 0-1,-1 1 1,1 0-1,0 0 1,0 0-1,0 1 1,0 0-1,6-2 1,31-18 112,-40 21-153,-1 0-1,0 1 1,1-1-1,-1 0 1,1 1-1,-1 0 1,1-1-1,-1 1 1,1 0-1,-1 0 1,1 0-1,0 0 0,-1 0 1,1 0-1,-1 0 1,1 0-1,-1 1 1,1-1-1,-1 1 1,1-1-1,-1 1 1,1-1-1,-1 1 1,0 0-1,1 0 1,-1 0-1,0 0 0,0 0 1,0 0-1,1 0 1,-1 0-1,0 0 1,1 2-1,2 2-6,1 1-1,-1-1 0,0 1 0,-1 0 1,0 0-1,4 9 0,-2-3-2,-1 1 1,0 1-1,-1-1 1,-1 1-1,2 23 1,-4-30 4,0 0 1,0 0-1,-1-1 0,0 1 1,0 0-1,-1 0 1,0-1-1,0 1 1,0-1-1,-1 1 0,0-1 1,0 0-1,-8 9 1,6-7 12,-1 0-1,-1-1 1,1 0 0,-1 0 0,-1 0 0,1-1-1,-1 0 1,0-1 0,-1 0 0,1 0 0,-1-1-1,0 0 1,0 0 0,0-1 0,-1 0 0,1-1 0,-1 0-1,1 0 1,-1-1 0,0 0 0,1-1 0,-1 0-1,0-1 1,0 0 0,1 0 0,-11-4 0,17 5 20,0-1 0,1 0 1,-1-1-1,1 1 0,-1 0 1,1-1-1,-5-3 0,6 5-136,0-1 0,1 1 0,-1-1 1,1 0-1,-1 1 0,1-1 0,-1 1 0,1-1 0,-1 0 0,1 1 0,-1-1 0,1 0 0,0 0 0,0 1 0,-1-1 0,1 0 0,0 0 0,0 0 1,0 1-1,0-1 0,0 0 0,0 0 0,0 0 0,0 1 0,0-1 0,0-1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20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446 0 4008,'0'0'6009,"-10"12"-5682,-31 35 33,38-44-309,0 0 0,-1 0-1,1 0 1,0-1 0,-1 1 0,0-1 0,1 0 0,-1 0 0,0-1 0,0 1 0,0-1 0,0 0 0,0 0 0,-1 0 0,1 0 0,-6-1 0,-11 3 187,-15 5 126,6-1 123,-1-1-1,-41 2 1,56-7-133,0 0 1,0 2 0,1 0 0,-1 1 0,-19 7 0,34-10-312,-1-1 0,1 1 0,0 0 1,0 0-1,-1 0 0,1 0 0,0 0 0,0 0 1,0 0-1,0 1 0,0-1 0,0 0 0,1 0 0,-1 1 1,0-1-1,1 0 0,-1 1 0,1-1 0,-1 1 1,1-1-1,-1 1 0,1-1 0,0 3 0,1 40 191,0-37-199,3 49 75,21 172 187,39 408 100,-63-536-312,-22 167 0,17-225-66,-18 122 171,22-160-175,-1 0 1,0 0-1,0 0 1,-1-1-1,1 1 1,-1 0-1,-3 6 1,3-7 5,0 0 1,1 0 0,-1 0 0,1 0-1,0 1 1,0-1 0,0 0 0,0 0-1,0 6 1,1-8-12,0 0-1,0 0 1,0 0 0,0 0-1,1 0 1,-1 0 0,0 0-1,0 0 1,1-1 0,-1 1-1,0 0 1,1 0 0,-1 0-1,1 0 1,-1-1 0,1 1-1,-1 0 1,1 0 0,0-1-1,-1 1 1,1-1-1,0 1 1,0 0 0,-1-1-1,1 1 1,0-1 0,0 0-1,1 1 1,7 3-2,-1-1-1,1 0 1,0-1-1,0 0 1,0 0-1,0-1 1,0 0-1,0-1 1,11 0-1,8 0 15,46 3 52,128-12 0,-186 7-43,0 1-1,1 1 0,-1 0 0,0 1 0,1 0 0,-1 2 1,23 6-1,-37-9-163,7 1 620,-7-12-3205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21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 4312,'0'0'11153,"13"-2"-11028,20-3-9,0 1 0,0 2 0,48 3 0,27 12 336,-92-8-191,0 0 173,-16-5-420,0 0 0,1 0 0,-1 0 0,0 0 0,0 0 0,0 1 0,0-1 0,1 0 0,-1 0 0,0 0 0,0 0 0,1 0 0,-1 0 0,0 0 0,0 0 0,0 0 1,1 0-1,-1 0 0,0 0 0,0 0 0,0 0 0,1 0 0,-1-1 0,0 1 0,0 0 0,0 0 0,1 0 0,-1 0 0,0 0 0,0 0 0,0 0 0,0-1 0,1 1 0,-1 0 0,0 0 0,0 0 0,0 0 0,0-1 0,0 1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26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1 440 4008,'0'0'8868,"10"-6"-8624,54-33 594,-30 33 245,-34 5-1074,1 1 0,-1 0 1,1 0-1,-1 0 0,0 0 0,1 0 0,-1 0 1,1 0-1,-1 0 0,0 0 0,1 0 0,-1 0 1,1 1-1,-1-1 0,0 0 0,1 0 0,-1 0 1,0 0-1,1 1 0,-1-1 0,0 0 1,1 0-1,-1 1 0,0-1 0,1 0 0,-1 1 1,0-1-1,0 0 0,1 1 0,-1-1 0,0 0 1,0 1-1,0-1 0,0 0 0,1 1 1,5 16 147,-3 15-89,-1-1-1,-5 57 0,1-53-31,-5 72 65,1-42 6,4 70-1,21 123 109,8-89-101,0-1-20,-23-139-45,13 45 1,1 10 117,-4-25 36,-8-39 27,-3-15-31,-1-6 240,2-17-368,10-30 1,3-8-2,-2-38 98,3-128 0,-7 60-62,1-54 30,7-63 42,-7 128-106,-10 97-45,16-88 0,19-40-130,-33 163 84,-3 9 2,1 0-1,0-1 0,1 1 1,0 1-1,1-1 0,0 0 1,7-11-1,-7 5-52,-4 15 54,0 0 0,-1 1 1,1-1-1,0 0 0,0 1 1,0-1-1,0 0 0,0 1 1,1-1-1,-1 0 0,0 1 1,0-1-1,0 1 0,0-1 1,1 0-1,-1 1 0,0-1 0,1 1 1,-1-1-1,0 1 0,1-1 1,-1 1-1,1-1 0,-1 1 1,0-1-1,1 1 0,-1-1 1,1 1-1,0 0 0,-1-1 1,1 1-1,-1 0 0,1 0 0,0-1 1,-1 1-1,2 0 0,28 0-28,1 2-1,54 10 0,92 15-12,-65-13-5,-10-5 21,-68-8 28,47 9-1,74 11 120,-145-20-80,0 1 36,-10-2-54,1 0-1,0 0 0,-1 0 0,1 1 0,-1-1 0,1 0 1,0 0-1,-1 0 0,1 0 0,0 0 0,-1 0 0,1-1 1,0 1-1,-1 0 0,1 0 0,0 0 0,-1 0 0,1-1 1,-1 1-1,1 0 0,0-1 0,-1 1 0,1 0 0,-1-1 1,1 1-1,-1-1 0,1 1 0,-1-1 0,1 0 0,14-6 363,-12 6-196,-11 3-187,-2 1-2348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29.6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653 0 5520,'0'0'10098,"-5"11"-9972,-16 30 62,-31 44 1,35-60-77,0-1 1,-2-1-1,-1-1 1,0-1-1,-41 32 0,-175 92 715,215-133-699,-1-2 0,0 0 0,0-2 0,-1 0 0,-29 5 0,51-13-113,1 1-1,-1-1 1,0 0-1,1 0 1,-1 0-1,0 0 1,0 0-1,1 0 1,-1 0-1,0 0 1,1 0 0,-1 0-1,0 0 1,1-1-1,-1 1 1,0 0-1,1 0 1,-1-1-1,0 1 1,1 0-1,-1-1 1,1 1-1,-1-1 1,1 1 0,-1-1-1,1 1 1,-2-2-1,2 1 1,-1-1 0,1 1-1,-1-1 1,1 1 0,-1-1 0,1 1 0,0-1-1,0 1 1,-1-1 0,1 0 0,1-2-1,0-4 13,0 1 0,0-1-1,6-13 1,-5 13-15,1 1 0,0-1 1,0 0-1,1 1 0,0 0 0,1 0 1,0 0-1,0 0 0,0 1 1,0 0-1,1 0 0,0 0 0,1 1 1,-1 0-1,1 0 0,0 0 1,0 1-1,9-4 0,12-5 18,-13 6-30,1 0 0,25-7-1,-34 12-4,-1 1-1,1 0 0,-1 0 0,1 1 1,-1 0-1,1 0 0,-1 1 1,1 0-1,-1 0 0,9 2 1,-15-3 5,10 2-9,0 1 0,0 0 0,0 0 0,0 1 0,-1 0 0,0 1 0,0 0 0,0 1 0,0 0 0,14 12 0,-15-8-6,1-1 0,-1 2 0,-1-1-1,0 1 1,0 0 0,6 14 0,22 72 27,2 4 122,-36-98-125,1 2 24,0 0-1,1 0 1,-1 0 0,1 0-1,0-1 1,0 1-1,1-1 1,-1 0-1,5 5 1,-6-9-52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30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5624,'0'0'7789,"14"1"-7482,227 4 798,139-35 18,-184-1-268,-144 22-429,-45 8-328,-5 1-59,0 0 0,-1-1 0,1 1 0,0 0-1,0-1 1,-1 1 0,1-1 0,0 0 0,-1 1 0,1-1 0,-1 0-1,1 0 1,-1 0 0,3-2 0,-4 3-22,0 0-1,0 0 1,0 0-1,0 0 1,0 0 0,0 0-1,0 0 1,0 0-1,0 0 1,0 0-1,0 0 1,0 0 0,0 0-1,0 1 1,0-1-1,0 0 1,0 0 0,0 0-1,0 0 1,0 0-1,0 0 1,0 0-1,0 0 1,0 0 0,1 0-1,-1 0 1,0 0-1,0 0 1,0 0-1,0 0 1,0 0 0,0 0-1,-5 10 316,-7 8-2876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31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1 5824,'0'0'4170,"-4"13"-3842,-9 29-8,-2-2 0,-2 0 0,-37 63 0,30-60 227,-28 66-1,8-13 319,15-36 820,28-57-1022,2-3-10,5-11-207,8-34-132,21-43-1,-14 36-137,-12 32-99,1 1-1,0 0 0,21-26 1,11-21 70,-33 51-100,-1-2 50,2 0 1,0 1-1,1 1 0,14-18 1,-16 23 24,-1 2 115,-8 8-231,1 0-1,-1 1 1,0-1 0,1 0-1,-1 1 1,0-1 0,1 1-1,-1-1 1,0 1 0,0-1-1,1 1 1,-1-1 0,0 1 0,0-1-1,0 1 1,0-1 0,0 1-1,0 0 1,0-1 0,0 1-1,0-1 1,0 1 0,0-1-1,0 2 1,2 7 13,0 0 1,0 0-1,1-1 1,4 11-1,7 18 17,-10-16-8,2-1-1,0-1 0,2 1 0,12 23 0,-12-27-4,-2 0 0,1 0-1,-2 0 1,4 19 0,-5-19 6,1 0 0,0 0 0,1-1 0,9 18 0,-6-16 57,-8-14-46,0 0 1,1 0-1,-1 0 0,1 0 0,0 0 1,0-1-1,3 4 0,-3-1 66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32.4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5320,'0'0'8584,"15"3"-8290,-2 0-221,11 2 97,0-1 1,28 0-1,-24-2 27,-10 0 34,1-2 0,23-1 0,49 2-1249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35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1 400 7936,'0'0'14527,"7"-11"-13864,35-45 123,-7 9 401,43-74 1,-45 66-330,-21 37 153,18-39-1,-29 54-671,0-1-1,0 0 1,0 1 0,-1-1 0,1 0-1,-1-7 1,0 11-252,-17 16 1048,8-4-1135,1 0 0,0 1 0,0 0 0,1 0 0,1 1 0,0-1 0,1 2 0,1-1 0,0 0 0,-2 18 0,5-28 0,1 0 0,0 0 0,1 0 0,-1 0 0,1 0 0,0 0 0,0-1 0,0 1 0,0 0 0,0 0 0,1-1 0,0 1 0,0 0 0,0-1 0,0 0 0,0 1 0,1-1 0,0 0 0,-1 0 0,1-1 0,0 1 0,0-1 0,1 1 0,4 2 0,-4-3 0,0 0 0,0 0 0,0 0 0,1 0 0,-1-1 0,1 0 0,-1 0 0,1 0 0,0 0 0,-1-1 0,1 1 0,0-1 0,-1-1 0,1 1 0,0-1 0,-1 1 0,1-1 0,-1 0 0,1-1 0,7-3 0,5-4 0,-1-1 0,0-1 0,-1 0 0,20-19 0,51-58 0,-64 63 0,-4 5 0,-12 13 0,-1 0 0,1 0 0,1 0 0,-1 1 0,1 0 0,0 1 0,1-1 0,-1 1 0,12-5 0,-18 10 0,0 0 0,0 0 0,0 0 0,0 0 0,0 0 0,0 0 0,0 0 0,0 1 0,0-1 0,0 0 0,0 1 0,0-1 0,0 1 0,-1-1 0,1 1 0,0-1 0,0 1 0,0-1 0,-1 1 0,1 0 0,0 0 0,-1-1 0,1 1 0,0 0 0,-1 0 0,1 0 0,0 1 0,15 30 0,-15-29 0,11 29 0,11 55 0,-16-58 0,-7-28 0,0-1 0,0 1 0,1-1 0,-1 1 0,0-1 0,0 1 0,0-1 0,0 1 0,0-1 0,1 1 0,-1-1 0,0 1 0,0-1 0,1 1 0,-1-1 0,0 0 0,1 1 0,-1-1 0,1 1 0,-1-1 0,0 0 0,1 1 0,-1-1 0,1 0 0,-1 0 0,1 1 0,-1-1 0,1 0 0,-1 0 0,1 0 0,-1 0 0,1 1 0,0-1 0,0-1 0,1 1 0,-1-1 0,0 1 0,1-1 0,-1 0 0,0 1 0,0-1 0,1 0 0,-1 0 0,0 0 0,0 0 0,1-2 0,30-40 0,-28 38 0,5-8 0,7-12 0,32-36 0,-43 55 0,0 1 0,0 0 0,1 0 0,0 0 0,0 0 0,1 1 0,-1 0 0,1 0 0,0 1 0,0 0 0,11-4 0,-16 7 0,0 0 0,-1-1 0,1 1 0,-1 0 0,1 0 0,0 0 0,-1 0 0,1 1 0,-1-1 0,1 0 0,0 1 0,-1-1 0,1 1 0,-1-1 0,1 1 0,-1 0 0,0-1 0,3 3 0,-1-1 0,-1 0 0,1 1 0,-1 0 0,0-1 0,1 1 0,-1 0 0,0 0 0,1 4 0,3 5 0,-1 1 0,-1-1 0,5 19 0,-8-26 0,19 65 0,-21-66 0,7-1 0,-6-3 0,6 1 0,1-1 0,-1 1 0,0-1 0,0 0 0,1-1 0,-1 0 0,0 0 0,0 0 0,0-1 0,0 1 0,0-2 0,0 1 0,8-5 0,29-9 0,-17 10 0,-25 7 0,-1-1 0,0 0 0,0 0 0,0 0 0,0 0 0,0 0 0,0 1 0,0-1 0,0 0 0,0 0 0,0 0 0,0 0 0,0 0 0,0 1 0,0-1 0,0 0 0,0 0 0,0 0 0,0 0 0,0 0 0,1 0 0,-1 0 0,0 0 0,0 0 0,0 1 0,0-1 0,0 0 0,0 0 0,0 0 0,1 0 0,-1 0 0,0 0 0,0 0 0,0 0 0,0 0 0,0 0 0,1 0 0,-1 0 0,0 0 0,0 0 0,0 0 0,0 0 0,0 0 0,0 0 0,1 0 0,-1 0 0,0 0 0,0 0 0,0 0 0,0 0 0,0 0 0,0 0 0,0-1 0,0 1 0,0 0 0,0 0 0,0 0 0,-1 0 0,1 0 0,0 0 0,0 0 0,0 0 0,0 0 0,0 0 0,0 0 0,0 0 0,0 0 0,0 0 0,0 0 0,0 0 0,0 0 0,-1 0 0,1 0 0,0 0 0,0 0 0,0 0 0,0 0 0,0 0 0,0 0 0,0 1 0,0-1 0,0 0 0,0 0 0,0 0 0,0 0 0,0 0 0,-1 0 0,1 0 0,0 0 0,0 0 0,0 0 0,0 0 0,0 0 0,0 0 0,0 0 0,0 1 0,0-1 0,0 0 0,0 0 0,0 0 0,0 0 0,-34 10 0,28-9 0,3 0 0,1-1 0,0 0 0,0 1 0,0 0 0,0 0 0,0-1 0,0 1 0,0 0 0,0 1 0,-3 1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36.2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4816,'0'0'8208,"11"-1"-7952,31-2-31,-41 3-203,0-1 1,0 1-1,1 0 1,-1 0-1,0-1 1,0 1 0,0 0-1,0-1 1,0 1-1,-1-1 1,1 0-1,0 1 1,0-1-1,0 1 1,0-1-1,-1 0 1,1 0-1,0 0 1,-1 1-1,1-1 1,0 0-1,-1 0 1,1 0-1,-1 0 1,1-2-1,-1 3-6,0-1-1,0 1 1,0 0-1,0-1 1,0 1 0,1 0-1,-1 0 1,0-1-1,0 1 1,0 0-1,0-1 1,0 1-1,1 0 1,-1 0 0,0-1-1,0 1 1,0 0-1,1 0 1,-1 0-1,0-1 1,0 1-1,0 0 1,1 0 0,-1 0-1,0 0 1,1 0-1,-1-1 1,0 1-1,0 0 1,1 0-1,-1 0 1,0 0 0,1 0-1,-1 0 1,0 0-1,1 0 1,-1 0-1,0 0 1,0 0-1,1 0 1,0 0 0,0 0 34,0 0 1,1-1 0,-1 1 0,1-1-1,-1 1 1,0-1 0,1 0 0,-1 0-1,0 1 1,0-1 0,3-2 0,8-5 138,-2 6 3,28-6 136,-37 8-303,1 0 0,0-1 0,0 1 0,0 0 0,0 0 0,0 0 0,0 0 0,0 1 1,0-1-1,0 1 0,0-1 0,0 1 0,3 1 0,-4 0-10,1 0 0,-1 0 0,0 0 0,0 1 1,0-1-1,0 0 0,-1 1 0,1-1 0,0 0 0,-1 1 0,0-1 1,0 1-1,0-1 0,0 1 0,0-1 0,0 0 0,-1 5 0,0 1 18,-1 20 73,-12 51 1,-3 20 127,17-89-192,-1 1-1,1-1 0,1 1 0,0-1 1,0 0-1,1 1 0,4 12 0,-5-19-25,5 14 112,16 34-1,-18-45-103,-1-1 0,2 0 0,-1 0 0,1 0 0,0-1 0,0 1 0,0-1 0,8 5 0,0 0 21,0-1 0,0-1-1,1 0 1,0-1 0,0 0 0,0-1 0,1-1-1,0 0 1,1-1 0,-1-1 0,18 2-1,-4 0 35,12 1 116,-36-3-51,-2-2-79,-2-6-2450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36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711 0 5120,'0'0'5776,"-17"11"-5482,16-11-289,-191 130 880,84-56-361,-53 42 272,144-101-669,-28 22 379,1 2 0,3 1 0,-37 48 1,77-88-483,0 0 0,1 1 0,0 0 0,-1-1 1,1 1-1,-1-1 0,1 1 0,0-1 0,-1 1 0,1 0 1,0-1-1,-1 1 0,1 0 0,0-1 0,0 1 1,0 0-1,0-1 0,0 1 0,0 1 0,9-1 661,13-9-2572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0:40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258 1 3712,'0'0'8346,"13"0"-8171,243 31 1336,-254-31-1486,0 0 0,0 0 0,0 1 0,0-1 0,0 1 0,0 0 1,0 0-1,0 0 0,-1-1 0,1 1 0,0 1 0,-1-1 0,1 0 0,-1 0 1,1 1-1,-1-1 0,1 1 0,-1-1 0,0 1 0,0-1 0,0 1 1,0 0-1,0 0 0,1 2 0,0 2 70,-1 1 0,1 0 0,-1 1 0,-1-1 0,1 10 0,-1 0-116,26 230 30,-19-110-46,16 206 41,5-1 18,-14-137 11,-10-149 12,-8 90 1,-18 53 78,20-184-114,-25 114 133,10-58 58,5-43 319,11-25-362,4-2 73,-3 2-116,0-3-107,0 0 0,0 0-1,0 0 1,0 1 0,0-1 0,0 0-1,0 0 1,0 0 0,0 0 0,0 0-1,0 0 1,0 0 0,0 1-1,0-1 1,0 0 0,0 0 0,0 0-1,0 0 1,0 0 0,0 0 0,0 0-1,0 0 1,0 0 0,0 1-1,0-1 1,0 0 0,0 0 0,0 0-1,1 0 1,-1 0 0,0 0 0,0 0-1,0 0 1,0 0 0,0 0-1,0 0 1,0 0 0,0 0 0,0 0-1,1 0 1,-1 0 0,0 0 0,0 0-1,0 0 1,0 0 0,0 0-1,0 0 1,0 0 0,0 0 0,1 0-1,-1 0 1,0 0 0,0 0 0,0 0-1,0 0 1,0 0 0,0 0-1,0 0 1,0 0 0,1 0 0,-1 0-1,0 0 1,0 0 0,0 0 0,0 0-1,0 0 1,0 0 0,0-1-1,0 1 1,-13-6 104,-9 0-76,-1 2 0,0 1 0,0 1 0,-29 1 0,-94 11 187,84-4-97,23-3-44,-144 19 492,173-19-498,9 0-16,1-3-62,1 0 1,0 0-1,0 0 0,-1 0 1,1 0-1,0 0 1,0 0-1,-1 0 0,1 0 1,0 0-1,-1 0 1,1-1-1,0 1 0,-1 0 1,1 0-1,0-1 1,0 0-1,11-7-2342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1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4008,'0'0'11428,"11"-2"-11264,1 1-140,54-7 247,-57 7-205,0 1 0,-1 1 0,1-1 0,0 1 1,0 1-1,11 3 0,16 6 203,-15-4 106,0 0 1,31 16-1,-47-20-309,1-1 0,-1-1 0,1 1 0,-1-1 0,1 1 0,-1-2 0,1 1 0,0-1 0,-1 0 0,1 0 0,10-1 0,10-1 235,-10 4-180,1 0-1,25 6 1,-9-1 14,13 4 73,-38-8-159,1-1 0,0 1 0,-1-2 0,1 1 0,0-1 0,0-1 0,0 0 0,0 0 0,11-2 0,85-8 396,-81 3-491,-18 3-2777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2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6632,'0'0'8824,"11"-4"-8556,-5 2-252,27-9 377,-1 1 0,51-7 0,-54 16-156,-1 1 0,0 1 0,0 1 0,1 2 0,-2 1 0,1 1 0,39 14 0,-57-18-122,-1-1 0,1 0 1,0 0-1,-1-1 0,1-1 0,0 0 0,-1 0 0,1-1 0,-1 0 0,17-6 0,5-3 142,-7 1-3174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3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9 125 5320,'0'0'4769,"-1"13"-4377,-7 75 1023,8 148 1,1-195-846,-1-22 165,5 33 0,-5-50-743,5 21 1286,-3-41-90,1-60-584,3 37-384,0 12-119,1-22 4,22-80 0,-19 98-74,2 1 1,1 0 0,18-30-1,-23 50-25,1 1-1,0 0 0,0 0 1,2 1-1,13-11 0,-19 16-5,-3 4 0,0 0 0,0-1 0,0 1 0,0 0 0,0 0 0,1 0 0,-1 1 0,0-1 0,1 0 0,-1 1 0,0-1 0,1 1 0,-1 0 0,1 0 0,-1 0 0,0 0 0,1 1 0,-1-1 0,1 1 0,-1-1 0,0 1 0,1 0 0,-1 0 0,0 0 0,0 0 0,0 0 0,0 0 0,0 0 0,0 1 0,0-1 0,0 1 0,0 0 0,-1-1 0,1 1 0,-1 0 0,1 0 0,-1 0 0,0 0 0,2 3 0,9 20 0,-8-18 0,-1-1 1,0 1 0,0-1-1,0 1 1,-1 0 0,2 11-1,32 287 502,-34-262-370,-1-24 18,5 33 0,-5-48-126,0 0 1,-1 0 0,1 0-1,-1 0 1,0 0-1,0 0 1,-1 0 0,1 0-1,-1 0 1,0 0 0,0 0-1,0 0 1,0 0-1,-1 0 1,1-1 0,-5 8-1,0-9-52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4.5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0 9536,'0'0'105,"-11"12"88,-7 7 26,1 0 0,0 1-1,-18 31 1,32-45-57,0 0-1,0 0 1,1 1 0,0-1 0,0 1-1,0-1 1,1 1 0,0 0-1,0 0 1,1 10 0,0-14-92,0-1-1,0 0 1,1 1 0,-1-1-1,1 0 1,-1 1 0,1-1-1,0 0 1,0 0 0,0 0-1,0 1 1,1-1 0,-1 0-1,1-1 1,-1 1 0,1 0-1,-1 0 1,1-1 0,0 1-1,0-1 1,0 1 0,0-1-1,0 0 1,0 1 0,0-1-1,0-1 1,1 1 0,-1 0 0,0 0-1,1-1 1,-1 1 0,0-1-1,4 0 1,7 1 27,0-1 1,0 0-1,-1-1 1,1 0-1,0-1 0,0-1 1,-1 0-1,1 0 1,-1-2-1,0 1 0,0-2 1,0 1-1,-1-2 1,0 1-1,0-2 0,13-11 1,-6 2 54,38-42 560,-55 58-695,-1 0 0,1 1 0,-1-1 1,0 1-1,1-1 0,-1 0 0,0 1 0,1-1 0,-1 0 1,0 0-1,0 1 0,0-1 0,0 0 0,0 1 0,1-1 1,-1 0-1,-1 0 0,1 1 0,0-1 0,0 0 0,0 1 1,0-1-1,0 0 0,-1 0 0,1 1 0,0-1 1,-1 0-1,1 1 0,0-1 0,-1 1 0,1-1 0,-1 0 1,1 1-1,-1-1 0,1 1 0,-1-1 0,1 1 0,-1 0 1,1-1-1,-1 1 0,0-1 0,1 1 0,-1 0 1,0 0-1,-1-1 0,-33-10 198,25 9-185,1 1-1,0 1 1,0-1-1,-1 2 1,1-1-1,0 1 1,-1 1 0,-9 2-1,-74 27 30,45-13-317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5.5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6016,'0'0'7521,"13"0"-7166,20-2 17,0-1 0,46-10 1,-77 13-366,6-2 186,1 0-1,-1 0 1,0 1-1,17 0 1,-24 1-164,0 0 1,0 0 0,1 0-1,-1 1 1,0-1 0,0 0-1,0 1 1,1-1 0,-1 0-1,0 1 1,0-1 0,0 1-1,0 0 1,0-1 0,0 1-1,0 0 1,0 0 0,0-1-1,0 1 1,0 0 0,0 0-1,-1 0 1,1 0 0,0 0-1,-1 0 1,1 0 0,0 1-1,-1-1 1,0 0 0,1 0-1,-1 0 1,0 1 0,1-1-1,-1 0 1,0 0 0,0 1-1,0-1 1,0 0 0,0 0-1,0 1 1,-1 0 0,-1 9 22,0 0 1,-1 0-1,0-1 1,-1 1 0,0-1-1,-1 0 1,0 0-1,0-1 1,-1 1-1,-1-1 1,1 0-1,-1-1 1,-13 13 0,-9 5 118,-1-2 1,-49 31 0,76-53-153,-6 6 198,10-3-29,16-1 69,-8-2-209,6 0 135,1-1 1,0-1 0,27-2 0,-30 1-462,-1 0 1,1 0 0,-1 2 0,1-1 0,-1 2 0,25 5-1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7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1 181 4912,'0'0'7122,"11"3"-6716,11 3-269,4 2 322,1-2 0,0 0 0,43 3 0,-59-9-267,1 0 0,-1-1 1,1 0-1,-1-1 0,1-1 1,-1 1-1,21-10 0,-28 10-145,0 0-1,0 0 1,0 0 0,0-1-1,0 0 1,-1 0-1,1 0 1,-1 0 0,0-1-1,0 1 1,0-1 0,-1 0-1,1 1 1,-1-1-1,0-1 1,0 1 0,0 0-1,0 0 1,-1-1 0,0 1-1,0-1 1,1-7-1,-2 8-18,0 0 0,0 0 0,0 0 0,-1 0 0,0 0 0,0 0 0,0 1 0,0-1 0,0 0 0,-1 0 0,0 1 0,1-1 0,-1 1 0,-1 0-1,1-1 1,0 1 0,-1 0 0,0 0 0,1 0 0,-1 1 0,-1-1 0,1 1 0,0 0 0,0-1 0,-1 1 0,-4-2 0,1 1 1,1 0 1,-1 0 0,0 1-1,1 0 1,-1 0 0,0 1-1,0-1 1,0 2 0,-1-1-1,1 1 1,0 0-1,0 0 1,-14 3 0,9 0 10,-1 1-1,1 1 1,-18 8 0,26-11-33,1 0 0,-1 1 0,0-1 0,0 1 1,1 0-1,0 0 0,-1 0 0,1 1 0,0-1 0,1 1 0,-1 0 0,1 0 0,-3 5 0,2-3-4,-1 1 0,2 0-1,-1 0 1,1 0-1,0 1 1,1-1 0,0 0-1,0 1 1,0-1-1,1 1 1,0-1 0,1 1-1,-1-1 1,2 1-1,-1-1 1,1 0 0,0 1-1,0-1 1,1 0 0,5 10-1,1 0 9,0-1-1,1 0 1,1 0-1,0-1 1,2-1-1,-1 0 1,19 15-1,-14-16 0,0-1 0,1 0 0,1-2 1,-1 0-1,28 9 0,-34-14 2,0-2 1,0 1 0,1-2-1,-1 0 1,1 0 0,-1-1-1,1-1 1,0 0 0,-1 0-1,18-4 1,-14 0 1,1-1-1,0 0 1,-1-1 0,0-1 0,-1-1-1,0 0 1,0-1 0,0 0-1,-1-1 1,15-15 0,-14 12 10,-1-2 1,0 0-1,-1-1 0,-1 0 1,-1-1-1,0-1 1,-1 1-1,11-29 1,-17 36 34,-1 0-1,-1 0 1,0-1 0,0 1 0,-1-1 0,0 1 0,-1-15-1,0 25-54,0 0-1,0-1 0,0 1 1,0 0-1,0-1 1,0 1-1,0 0 0,0 0 1,0-1-1,0 1 0,0 0 1,0 0-1,0-1 0,0 1 1,0 0-1,0-1 0,0 1 1,1 0-1,-1 0 0,0-1 1,0 1-1,0 0 1,0 0-1,1 0 0,-1-1 1,0 1-1,0 0 0,0 0 1,1 0-1,-1 0 0,0-1 1,0 1-1,1 0 0,-1 0 1,0 0-1,0 0 0,1 0 1,-1 0-1,0 0 1,1 0-1,-1 0 0,0 0 1,0 0-1,1 0 0,-1 0 1,0 0-1,0 0 0,1 0 1,-1 0-1,0 0 0,1 0 1,-1 0-1,0 0 0,0 1 1,1-1-1,-1 0 1,0 0-1,0 0 0,0 0 1,1 1-1,-1-1 0,0 0 1,0 0-1,0 0 0,1 1 1,-1-1-1,0 0 0,0 0 1,0 1-1,21 20 21,-16-16-27,30 32-37,-3 2 0,56 83 0,-80-105 28,0-1 0,-2 1 0,9 30 0,3 9 35,-4-14 7,-4-13 156,14 28-1,-21-51-337,1 2 955,-3-14-3728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7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593 1 7328,'0'0'1530,"-11"7"-1318,-32 26 282,-41 40 0,-185 198 2712,222-215-2579,-9 9 263,42-50-510,0 0 0,2 1 0,-1 0 0,-12 23 0,24-38-344,1 0-1,-1-1 1,1 1 0,-1 0 0,1 0 0,0 0-1,-1 0 1,1 0 0,0 0 0,0 0 0,0 0-1,-1 0 1,1 0 0,0 0 0,0 1 0,1-1-20,-1-1 0,0 0 1,0 0-1,1 1 0,-1-1 0,0 0 1,0 0-1,1 0 0,-1 1 0,0-1 1,1 0-1,-1 0 0,0 0 1,0 0-1,1 0 0,-1 0 0,0 1 1,1-1-1,-1 0 0,0 0 1,1 0-1,-1 0 0,0 0 0,1 0 1,-1-1-1,0 1 0,1 0 1,-1 0-1,1 0 0,32-15 299,38-35-2635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4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271 876 9040,'0'0'14441,"-12"-2"-13959,1 0-315,0 1 0,1 1 0,-1-1 0,0 2 0,1-1 0,-1 1 0,0 1-1,1 0 1,-1 1 0,-17 6 0,18-4 38,1 1-1,0 0 0,0 0 1,0 1-1,0 0 0,1 0 1,1 1-1,-14 16 0,18-19-100,-1 0 0,0 1-1,1-1 1,0 1 0,1-1-1,-1 1 1,1 0 0,0 0-1,0 0 1,1 0 0,0 0-1,0 1 1,0-1-1,1 0 1,0 1 0,1 10-1,-1-15-71,1 1-1,-1-1 1,1 1-1,0-1 1,0 0-1,0 1 1,0-1-1,0 0 1,0 1-1,1-1 1,-1 0-1,1 0 1,0 0-1,-1 0 0,1-1 1,0 1-1,0 0 1,0-1-1,3 3 1,-1-3 63,-1 1 0,1-1 1,-1 0-1,1 0 0,0-1 0,0 1 1,-1 0-1,1-1 0,0 0 0,0 0 0,7-1 1,-2-1 62,1 0 1,-1 0 0,0-1-1,0 0 1,0-1-1,-1 0 1,1 0 0,-1-1-1,13-9 1,-7 1-159,-1 0 0,0-1 0,-1 0 0,0-1 0,-2 0 0,1-1 0,10-22 0,-4 1 0,-2 0 0,16-55 0,-23 60 0,-2 0 0,-1-1 0,1-60 0,-13-101 0,-3 124 0,5 48 0,2 1 0,0-25 0,1 36 0,-3 14 0,-3 17 0,-2 20 0,2-1 0,1 1 0,0 47 0,3-49 0,3 2 0,1 0 0,2 0 0,2 0 0,10 42 0,-12-71 0,1-1 0,0-1 0,1 1 0,0 0 0,1-1 0,0 0 0,0 0 0,1 0 0,10 12 0,-10-16 0,-1 1 0,1-1 0,1 0 0,-1-1 0,1 1 0,0-1 0,0-1 0,0 1 0,1-1 0,0 0 0,0-1 0,16 5 0,-13-7 0,1 0 0,-1 0 0,1-1 0,-1-1 0,1 0 0,-1-1 0,0 0 0,1 0 0,-1-1 0,0-1 0,0 0 0,-1 0 0,1-1 0,-1-1 0,10-6 0,-17 10 0,1-1 0,-1 0 0,0 0 0,0 0 0,-1 0 0,1 0 0,3-6 0,-5 8 0,0-1 0,-1 1 0,1 0 0,-1-1 0,1 1 0,-1-1 0,1 1 0,-1-1 0,0 1 0,0-1 0,0 1 0,0-1 0,0 1 0,0-1 0,0 1 0,-1-1 0,1 1 0,0 0 0,-1-1 0,1 1 0,-1-1 0,0 1 0,1 0 0,-3-3 0,3 3 0,-1 0 0,0 1 0,0-1 0,1 0 0,-1 0 0,0 0 0,0 1 0,0-1 0,0 0 0,0 1 0,0-1 0,0 1 0,0-1 0,0 1 0,0 0 0,-1-1 0,1 1 0,0 0 0,0 0 0,0 0 0,0 0 0,-1 0 0,1 0 0,0 0 0,0 0 0,0 0 0,0 0 0,0 1 0,-1-1 0,1 1 0,0-1 0,0 1 0,0-1 0,0 1 0,-1 0 0,-2 2 0,0-1 0,0 1 0,0 0 0,0 1 0,0-1 0,1 1 0,-4 3 0,2 0 0,0 1 0,1-1 0,0 1 0,0 0 0,0 0 0,1 0 0,1 1 0,-1-1 0,1 1 0,1-1 0,-1 1 0,1 0 0,1 0 0,0-1 0,2 18 0,-1-19 0,0 0 0,0 0 0,1-1 0,0 1 0,1-1 0,-1 0 0,1 1 0,0-1 0,1-1 0,0 1 0,0 0 0,0-1 0,0 0 0,1 0 0,0 0 0,0 0 0,0-1 0,0 0 0,1 0 0,0 0 0,7 3 0,-1-2 0,0-1 0,1-1 0,-1 1 0,1-2 0,0 0 0,0-1 0,0 0 0,0 0 0,0-2 0,0 1 0,0-2 0,0 0 0,19-5 0,-29 6 0,0 0 0,0 0 0,0 0 0,0 1 0,0-1 0,0 1 0,1 0 0,-1 0 0,0 0 0,0 1 0,0-1 0,0 1 0,1-1 0,-1 1 0,0 0 0,0 1 0,-1-1 0,1 0 0,0 1 0,0-1 0,0 1 0,-1 0 0,1 0 0,-1 0 0,0 0 0,1 0 0,-1 1 0,0-1 0,0 1 0,-1 0 0,1-1 0,-1 1 0,1 0 0,-1 0 0,0 0 0,0 0 0,1 5 0,6 17 0,-1 1 0,-2 1 0,0-1 0,1 49 0,-12 111 0,3-160 0,0 0 0,-2-1 0,-1 1 0,-10 28 0,14-53 0,0-5 0,-2-16 0,-1-30 0,5-31 0,2 0 0,5-1 0,27-130 0,-24 164 0,29-86 0,-29 108 0,2 0 0,0 1 0,1 0 0,29-38 0,-41 61 0,1 0 0,-1 0 0,1 0 0,0 0 0,0 0 0,0 0 0,0 1 0,0-1 0,1 1 0,-1-1 0,0 1 0,1 0 0,-1 0 0,1 0 0,-1 0 0,1 0 0,-1 0 0,5 0 0,-5 1 0,0 1 0,0-1 0,0 1 0,0-1 0,0 1 0,0-1 0,0 1 0,0 0 0,0 0 0,0 0 0,0 0 0,-1 0 0,1 1 0,0-1 0,-1 0 0,1 1 0,-1-1 0,0 1 0,1-1 0,-1 1 0,0 0 0,0 0 0,2 3 0,0 2 0,0 0 0,0 0 0,-1 0 0,0 0 0,0 0 0,-1 1 0,0-1 0,0 1 0,-1-1 0,0 1 0,0-1 0,0 1 0,-1-1 0,-1 0 0,1 1 0,-1-1 0,-3 8 0,4-11 0,-1 1 0,0-1 0,0 1 0,-1-1 0,1 0 0,-1 0 0,0 0 0,0 0 0,0 0 0,0-1 0,-1 1 0,1-1 0,-1 0 0,0 0 0,0-1 0,0 1 0,-1-1 0,1 0 0,0 0 0,-1 0 0,0 0 0,1-1 0,-1 0 0,0 0 0,0 0 0,-9 0 0,21 4 0,12 1 0,9-3 0,0-1 0,0-1 0,0-1 0,0-1 0,0-2 0,0-1 0,30-8 0,-38 7 0,0-1 0,0-1 0,33-16 0,-42 17 0,0 0 0,-1-1 0,1-1 0,-1 0 0,-1 0 0,0 0 0,12-15 0,-16 15 0,1 1 0,-1-1 0,-1 0 0,0 0 0,0 0 0,5-16 0,-8 21 0,0 0 0,0 1 0,-1-1 0,1 0 0,-1 0 0,1 0 0,-1 0 0,0 0 0,0 0 0,0 0 0,-1 1 0,1-1 0,-1 0 0,0 0 0,1 0 0,-1 0 0,0 1 0,-1-1 0,1 0 0,0 1 0,-1-1 0,1 1 0,-1 0 0,-3-4 0,3 5 0,1 0 0,0 0 0,-1 0 0,1 0 0,-1 0 0,0 0 0,1 1 0,-1-1 0,0 1 0,1-1 0,-1 1 0,0 0 0,0 0 0,1-1 0,-1 1 0,0 0 0,0 1 0,1-1 0,-1 0 0,0 0 0,1 1 0,-1-1 0,0 1 0,1 0 0,-3 0 0,1 1 0,-1 0 0,1 0 0,-1 0 0,1 1 0,0-1 0,0 1 0,0-1 0,0 1 0,-3 5 0,2-1 0,0 0 0,0 0 0,0 1 0,1-1 0,0 1 0,1 0 0,0 0 0,-2 14 0,1 1 0,1 37 0,1-52 0,1-1 0,1 0 0,0 0 0,0 1 0,0-1 0,1 0 0,0 0 0,4 9 0,-5-13 0,0-1 0,1 0 0,-1 0 0,0 0 0,1-1 0,0 1 0,-1 0 0,1-1 0,0 1 0,0-1 0,0 1 0,0-1 0,0 0 0,0 0 0,0 0 0,1 0 0,-1 0 0,0 0 0,0-1 0,1 1 0,-1-1 0,1 1 0,-1-1 0,0 0 0,1 0 0,-1 0 0,1 0 0,-1-1 0,3 0 0,2 0 0,0-1 0,0 0 0,0-1 0,0 0 0,0 0 0,11-7 0,37-28 0,-48 32 0,37-33 0,-35 30 0,1 1 0,-1-1 0,1 1 0,1 1 0,11-7 0,-22 14 0,0 0 0,1 0 0,-1 0 0,0 0 0,0 0 0,1-1 0,-1 1 0,0 0 0,1 0 0,-1 0 0,0 0 0,1 0 0,-1 0 0,0 0 0,1 0 0,-1 0 0,0 0 0,1 1 0,-1-1 0,0 0 0,1 0 0,-1 0 0,0 0 0,1 0 0,-1 1 0,0-1 0,0 0 0,1 0 0,-1 0 0,0 1 0,0-1 0,1 1 0,5 13 0,-3 16 0,-3-24 0,0 0 0,-1 0 0,0 0 0,0 0 0,-2 7 0,1-6 0,0-1 0,1 1 0,0-1 0,0 8 0,0-9 0,1-1 0,7-9 0,29-36 0,-26 27 0,23-21 0,-29 31 0,1 1 0,-1-1 0,1 1 0,0 0 0,0 0 0,0 0 0,0 1 0,0 0 0,8-2 0,-12 4 0,0 0 0,0 0 0,0 0 0,0 0 0,-1 0 0,1 0 0,0 0 0,0 1 0,0-1 0,-1 0 0,1 0 0,0 1 0,0-1 0,-1 1 0,1-1 0,0 1 0,-1-1 0,1 1 0,0-1 0,-1 1 0,1-1 0,0 2 0,11 16 0,-10-16 0,14 28 0,-13-23 0,0-1 0,1 1 0,0 0 0,0-1 0,1 0 0,-1 0 0,1 0 0,11 10 0,-12-15 0,-1 0 0,1 0 0,-1-1 0,1 1 0,-1-1 0,1 0 0,-1 0 0,1 0 0,0 0 0,-1-1 0,1 1 0,-1-1 0,7-2 0,17-6 0,0-2 0,-1 0 0,-1-2 0,46-30 0,3-1 0,-66 40 0,1-1 0,-1 1 0,0-2 0,0 1 0,-1-1 0,1 0 0,-1-1 0,7-8 0,-52 35 0,-1 8 0,1 1 0,1 2 0,-57 64 0,83-84 0,0 1 0,2 1 0,-1 0 0,1 0 0,1 0 0,-13 30 0,21-42 0,-1 1 0,1-1 0,-1 0 0,1 1 0,0-1 0,0 1 0,0-1 0,0 0 0,0 1 0,0-1 0,0 1 0,0-1 0,0 0 0,1 1 0,-1-1 0,0 0 0,1 1 0,-1-1 0,1 0 0,0 0 0,-1 1 0,1-1 0,0 0 0,0 0 0,0 0 0,0 0 0,0 0 0,0 0 0,0 0 0,0 0 0,0 0 0,0-1 0,1 1 0,-1 0 0,0-1 0,0 1 0,1-1 0,-1 1 0,0-1 0,1 0 0,-1 1 0,0-1 0,3 0 0,1 1 0,1-1 0,-1 1 0,1-1 0,-1 0 0,0-1 0,1 0 0,-1 1 0,1-2 0,-1 1 0,6-2 0,2-4 0,1-1 0,-1 0 0,0-1 0,-1 0 0,22-21 0,-10 7 0,34-47 0,-36 38 0,-2-2 0,-1 0 0,-1-1 0,-2-1 0,-1-1 0,-3 0 0,0-1 0,10-72 0,-5-17 0,-1-171 0,-15 258 0,0 14 0,-2 0 0,0-1 0,-2 1 0,-11-48 0,14 72 0,0 1 0,-1-1 0,0 0 0,1 0 0,-1 1 0,0-1 0,0 1 0,0-1 0,0 0 0,0 1 0,0 0 0,-2-3 0,3 4 0,0 0 0,-1 0 0,1-1 0,-1 1 0,1 0 0,-1 0 0,1 0 0,-1-1 0,1 1 0,-1 0 0,1 0 0,-1 0 0,0 0 0,1 0 0,-1 0 0,1 0 0,-1 0 0,1 0 0,-1 1 0,1-1 0,-1 0 0,1 0 0,-1 0 0,1 0 0,-1 1 0,0 0 0,-3 2 0,0 0 0,1 1 0,-1 0 0,1-1 0,0 2 0,0-1 0,-3 6 0,-8 14 0,1 1 0,2 1 0,1 0 0,0 0 0,2 1 0,1 1 0,2-1 0,-5 48 0,5 13 0,10 127 0,-4-187 0,2-1 0,1 0 0,1 0 0,2-1 0,0 1 0,2-1 0,1-1 0,0 1 0,25 38 0,-32-58 0,1 0 0,0 0 0,0-1 0,1 1 0,-1-1 0,1 0 0,0-1 0,1 1 0,-1-1 0,1 0 0,0 0 0,0-1 0,0 0 0,0 0 0,1 0 0,-1-1 0,1 0 0,0 0 0,0 0 0,-1-1 0,1 0 0,0-1 0,0 1 0,0-1 0,0-1 0,0 1 0,0-1 0,0 0 0,0-1 0,-1 0 0,11-4 0,25-12 0,-1-3 0,42-27 0,-81 46 0,4-1 0,-1-1 0,0-1 0,0 1 0,0-1 0,0 0 0,-1 0 0,0 0 0,0 0 0,0-1 0,-1 1 0,1-1 0,-1 0 0,-1-1 0,1 1 0,-1 0 0,0-1 0,-1 1 0,0-1 0,0 1 0,0-1 0,0 0 0,-1 1 0,0-1 0,-1 0 0,0 1 0,0-1 0,0 1 0,-1-1 0,1 1 0,-6-12 0,7 17 0,-1 0 0,1 0 0,0-1 0,-1 1 0,1 0 0,-1 0 0,1 0 0,-1 0 0,0 0 0,1 0 0,-1 0 0,0 0 0,0 0 0,1 0 0,-1 1 0,0-1 0,0 0 0,0 0 0,0 1 0,0-1 0,0 1 0,0-1 0,-1 1 0,1-1 0,0 1 0,0 0 0,0-1 0,0 1 0,-1 0 0,1 0 0,0 0 0,0 0 0,0 0 0,-1 0 0,1 0 0,0 0 0,0 1 0,0-1 0,-1 0 0,1 1 0,0-1 0,0 1 0,0-1 0,0 1 0,0-1 0,0 1 0,0 0 0,0 0 0,0-1 0,-1 3 0,-4 2 0,-1 1 0,1 1 0,0-1 0,1 1 0,-9 12 0,7-6 0,-1 1 0,2-1 0,0 1 0,0 1 0,2-1 0,0 1 0,0 0 0,-2 27 0,5-33 0,1 0 0,0 1 0,0-1 0,1 0 0,0 0 0,1 0 0,-1-1 0,2 1 0,0 0 0,0-1 0,0 1 0,1-1 0,0 0 0,1 0 0,0 0 0,7 8 0,-10-13 0,1-1 0,0 0 0,0 1 0,0-1 0,0 0 0,0-1 0,0 1 0,0 0 0,1-1 0,-1 0 0,1 0 0,-1 0 0,1 0 0,-1-1 0,1 1 0,-1-1 0,1 0 0,0 0 0,-1 0 0,1 0 0,-1-1 0,1 1 0,0-1 0,3-1 0,10-4 0,-1 1 0,1-2 0,23-13 0,-29 14 0,23-13 0,-2-2 0,37-30 0,-21 15 0,-21 21 0,-26 15 0,0-1 0,0 0 0,1 1 0,-1-1 0,1 1 0,-1 0 0,0-1 0,1 1 0,-1 0 0,1 0 0,-1 0 0,0 0 0,1 0 0,-1 0 0,1 0 0,-1 1 0,2 0 0,-2 0 0,-1 0 0,1 1 0,-1-1 0,0 0 0,1 1 0,-1-1 0,0 0 0,0 1 0,0-1 0,0 1 0,0-1 0,-1 0 0,1 1 0,0-1 0,-1 1 0,1-1 0,-1 2 0,0-2 0,-9 32 0,-2-1 0,-2-1 0,-30 53 0,41-78 0,6-5 0,7-9 0,52-65 0,1-1 0,-61 72 0,0 0 0,0 0 0,0 1 0,0-1 0,0 0 0,0 1 0,0-1 0,1 1 0,-1 0 0,0-1 0,1 1 0,-1 0 0,1 1 0,0-1 0,-1 0 0,4 0 0,-4 2 0,1-1 0,-1 1 0,0-1 0,0 1 0,0 0 0,0 0 0,0 0 0,0 0 0,0 0 0,0 1 0,0-1 0,0 0 0,-1 1 0,1-1 0,0 1 0,-1 0 0,1 0 0,1 3 0,14 19 0,15 29 0,-15-25 0,-16-26 0,0 0 0,0 0 0,0 0 0,0-1 0,1 1 0,-1-1 0,1 1 0,-1 0 0,1-1 0,-1 0 0,1 1 0,3 1 0,-3-3 0,-1 0 0,1 1 0,-1-1 0,1 0 0,-1 0 0,1 0 0,-1 0 0,1-1 0,-1 1 0,1 0 0,-1-1 0,0 1 0,1-1 0,-1 1 0,1-1 0,-1 1 0,0-1 0,0 0 0,1 0 0,1-1 0,30-24 0,-2 0 0,-1-3 0,0 0 0,-3-2 0,38-52 0,-42 47 0,-2-1 0,-2 0 0,-1-2 0,-2 0 0,12-44 0,41-212 0,-61 255 0,-1 9 0,-3 19 0,-1-1 0,-1 1 0,0-1 0,0 1 0,-1-1 0,-1 0 0,-2-20 0,-3 23 0,-2 12 0,-6 18 0,12-19 0,-11 24 0,0 1 0,1 0 0,2 1 0,1 0 0,1 1 0,1 0 0,1 0 0,-1 53 0,6-35 0,2 0 0,2 0 0,3 0 0,20 80 0,-18-99 0,0-1 0,2 0 0,1-1 0,1 0 0,1 0 0,2-2 0,0 0 0,1-1 0,1 0 0,21 18 0,-34-35 0,0-1 0,0 0 0,1 0 0,-1-1 0,1 0 0,0 0 0,0 0 0,0 0 0,0-1 0,0 0 0,1-1 0,-1 1 0,1-1 0,7 0 0,-10 0 0,7 1 0,-10-2 0,-7-4 0,-3 0-3935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8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240 276 10152,'0'0'522,"-4"17"-68,-16 71 525,-10 124 0,25 52 999,13-214-304,-8-48-1187,-2-8-153,0-13-20,-4-102 252,-1 11-244,5 40-149,-1 5-2,4-1 0,11-88 0,-5 105-105,-5 26-2,1 0-1,1 1 0,9-26 0,-11 41-40,1 1 1,0-1-1,0 1 0,1-1 0,-1 1 0,1 0 1,1 0-1,-1 1 0,1-1 0,0 1 0,0 0 0,1 0 1,0 1-1,7-6 0,-2 4 7,-1 0-1,1 1 1,0 0-1,0 1 1,1 0-1,-1 0 1,1 1-1,11-1 1,-17 4-25,0-1 0,-1 1 1,1 0-1,-1 1 0,1 0 1,-1-1-1,1 2 0,-1-1 1,0 1-1,1 0 0,-1 0 0,0 0 1,0 0-1,0 1 0,-1 0 1,1 0-1,-1 1 0,1-1 1,7 9-1,15 20 1,26 41 1,-47-64-16,-3-6 9,-1 1 0,0 0-1,1 0 1,-1 0 0,0 0 0,-1 0 0,1 0-1,-1 1 1,0-1 0,0 1 0,0-1 0,-1 1-1,1-1 1,-1 1 0,0-1 0,-1 7 0,-1-6 4,1 0 1,-1 1-1,0-1 1,0 0-1,0 0 1,-1-1-1,0 1 1,0 0-1,0-1 1,-1 0-1,1 0 1,-1 0 0,-5 4-1,-6 5 11,-1 0 1,-1-2-1,0 0 1,0-1-1,-1-1 1,0 0-1,-1-2 0,0 0 1,-34 8-1,8-7-17,0-1-1,-1-3 1,-55-1-1,44 0-99,-6-2-3007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19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31 8136,'0'0'660,"-10"1"-384,-7 0-183,2 0 339,0 0-1,0-1 0,0-1 1,0 0-1,1-1 1,-20-4-1,33 6-293,-1-1 0,1 1 0,0-1 0,-1 0 0,1 1 1,0-1-1,0 0 0,0 0 0,0 1 0,0-1 0,0 0 0,0 0 0,0 0 0,0 0 0,0 0 1,0-1-1,1 1 0,-2-2 0,2-3 626,-1 7-16,2 21-188,8 37-334,2 83 1,-10 65 2,-2-134-143,-61 959 695,23-630-373,33-329-272,3-49-55,2-18-21,0 0 1,0 0-1,1 0 1,-1 0-1,2 0 1,0 6-1,-1-11-36,0 0 0,0 0 0,1-1 0,-1 1 0,0 0 0,1 0 0,-1-1 0,0 1 0,1 0 1,-1-1-1,1 1 0,-1-1 0,1 1 0,-1 0 0,1-1 0,0 0 0,-1 1 0,1-1 0,0 1 0,-1-1 0,1 0 0,0 1 0,0-1 0,-1 0 0,1 0 0,0 1 0,0-1 0,-1 0 0,1 0 0,0 0 1,1 0-1,32-5 169,-17 2-152,381-31 702,-393 34-703,0 0 1,1 0 0,-1 1 0,1 0-1,-1 0 1,8 3 0,-13-4-36,1 0 0,-1 1-1,0-1 1,0 0 0,1 0 0,-1 0 0,0 0-1,0 0 1,1 0 0,-1 0 0,0 1-1,0-1 1,1 0 0,-1 0 0,0 0 0,1 0-1,-1 0 1,0 0 0,0 0 0,1 0 0,-1 0-1,0-1 1,0 1 0,1 0 0,-1 0 0,0 0-1,0 0 1,1 0 0,-1 0 0,0 0-1,0-1 1,1 1 0,-1 0 0,0 0 0,0 0-1,0-1 1,1 1 0,-1 0 0,0 0 0,0-1-1,-3-11 161,-9-8-3125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0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5720,'0'0'9410,"14"-4"-9099,101-21 346,-91 21-400,-1 2 1,1 0-1,41 3 0,-52 0-103,16 2 187,-28-3-283,1 0 1,-1 1-1,0-1 1,0 0-1,0 1 1,0-1-1,0 0 1,0 1-1,1 0 0,-1-1 1,0 1-1,0 0 1,-1-1-1,1 1 1,0 0-1,0 0 1,1 1-1,0-1 483,-9 1-310,-5 2-2724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2.0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4912,'0'0'7317,"11"-10"-6937,37-28-8,-46 37-347,-1 0-1,1 1 1,-1-1-1,1 0 1,0 1-1,-1-1 1,1 1 0,0 0-1,0-1 1,-1 1-1,1 0 1,0 0 0,0 0-1,-1 0 1,1 0-1,0 1 1,0-1-1,-1 0 1,1 1 0,0-1-1,-1 1 1,1 0-1,0 0 1,-1-1 0,1 1-1,-1 0 1,1 0-1,-1 1 1,2 0 0,1 3 85,1-1 0,-1 2 1,0-1-1,0 0 0,5 9 1,-2 0 34,0-1 0,-1 1-1,-1 1 1,0-1 0,0 1 0,1 15 0,-1 4 260,1 55 1,-6-76-306,0 19 198,2 0 0,0 0-1,12 49 1,-12-73-207,1 0 0,-1-1 0,2 1 0,-1-1 0,1 1 0,0-1 0,1 0-1,-1-1 1,2 1 0,-1-1 0,0 0 0,1 0 0,0 0 0,1-1 0,-1 0 0,1-1 0,14 8 0,-14-8 45,1 0-1,0-1 0,0 0 1,0 0-1,0-1 1,12 2-1,-18-4-121,0 1-1,0-1 0,1 0 1,-1 0-1,0 0 0,1 0 1,-1-1-1,0 1 1,1 0-1,-1-1 0,0 0 1,0 0-1,0 1 0,0-1 1,1 0-1,-1-1 1,0 1-1,-1 0 0,1-1 1,0 1-1,0-1 0,-1 1 1,1-1-1,-1 0 1,1 0-1,-1 0 0,3-3 1,-2-1-2630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2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526 1 8840,'0'0'2825,"-15"11"-2466,-453 313 2490,468-324-2843,-6 4 182,0 0 1,0 0-1,1 0 0,0 1 1,-9 9-1,14-14-171,0 0 0,0 1 0,0-1 0,0 0-1,0 1 1,0-1 0,0 0 0,0 0 0,0 1 0,0-1 0,0 0 0,0 0 0,0 1 0,0-1 0,0 0 0,1 0 0,-1 1-1,0-1 1,0 0 0,0 0 0,0 1 0,1-1 0,-1 0 0,0 0 0,0 0 0,0 1 0,1-1 0,-1 0 0,0 0 0,0 0 0,1 0-1,-1 0 1,0 0 0,0 0 0,1 1 0,-1-1 0,0 0 0,1 0 0,12 3 171,4-6-2207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3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4720,'0'0'5464,"13"0"-5100,119-2 385,165 3 395,-26-2-170,4-1 437,-256 3-1015,0 0-1,0 1 0,20 5 1,-65-7 1749,-6 0-4648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3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0 772 4312,'0'0'4297,"10"-6"-3978,52-35 620,99-84 0,-67 43-315,94-91 647,-169 152-1068,0-1-1,-1-1 0,-2 0 1,0-1-1,-2-1 1,21-48-1,-32 66-114,0-1 1,-1 0-1,0-1 0,0 1 0,-1 0 0,0 0 0,0-14 1,-1 20-58,0 0 1,-1-1 0,1 1 0,0-1-1,-1 1 1,0 0 0,1 0-1,-1-1 1,0 1 0,0 0 0,-1 0-1,1 0 1,0 0 0,-1 0 0,1 0-1,-1 0 1,1 1 0,-1-1 0,0 1-1,0-1 1,0 1 0,0-1 0,0 1-1,0 0 1,0 0 0,0 0 0,0 0-1,-1 0 1,1 1 0,-4-2 0,-2 2 1,1-1 0,0 1 1,-1 0-1,1 0 0,-1 1 1,1 0-1,0 0 0,0 1 1,0 0-1,0 0 0,0 1 1,0-1-1,0 2 0,1-1 1,-1 1-1,1 0 0,-11 9 1,2 0 4,0 0-1,1 1 1,1 1 0,0 0-1,-15 24 1,20-26 0,0-1 0,1 1 0,0 1 0,2-1 1,-9 27-1,12-33-20,1 0 1,0 0 0,0 1 0,1-1 0,0 0 0,0 1-1,0-1 1,1 0 0,0 1 0,1-1 0,-1 0 0,1 0-1,4 9 1,1-2 30,1 1 1,0-1-1,1 0 0,1 0 0,0-1 1,0-1-1,14 13 0,-15-17 16,0 0-1,0-1 1,0 0-1,1-1 1,0 0-1,0 0 1,1-1-1,-1-1 1,1 0 0,22 6-1,-26-10-14,0 0-1,0 0 0,-1 0 1,1 0-1,0-1 1,-1-1-1,1 1 1,-1-1-1,1 0 1,-1 0-1,0-1 1,0 0-1,7-4 1,-2 1-454,-1 0 1,0-1 0,-1 0 0,0-1 0,16-16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5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0 4416,'0'0'5202,"13"8"-4814,16 10-78,1-2-1,1-1 1,0-1 0,1-2-1,46 12 1,-47-18 16,73 11 1962,-102-17-2204,-1 0 1,1 1-1,0-1 0,0 1 0,-1-1 1,1 1-1,-1 0 0,1 0 0,-1 0 1,1 0-1,-1 0 0,1 0 1,-1 0-1,0 0 0,1 1 0,-1-1 1,0 0-1,0 1 0,0-1 0,0 1 1,0-1-1,-1 1 0,1-1 0,0 1 1,-1 0-1,1-1 0,-1 1 0,1 0 1,-1 3-1,2 6-14,-1 0 1,-1 1-1,-1 17 1,0-13 115,-20 190 647,5-73-486,-3 198 245,9-134-347,5 408 366,26-320-192,-19-263-274,0 1 0,2 0 1,0-1-1,11 30 0,-5-38 41,0 0 106,-10-13-286,0 0 0,0-1 0,0 1 0,-1-1 0,1 1 0,0-1 0,0 1 0,0-1 0,0 1 0,-1-1 0,1 1 0,0-1 1,0 1-1,-1-1 0,1 1 0,0-1 0,-1 1 0,1-1 0,0 0 0,-1 1 0,1-1 0,-1 0 0,1 1 0,-1-1 0,1 0 0,-1 1 0,1-1 1,-1 0-1,1 0 0,-1 1 0,-97 40 207,52-23-161,26-11-33,-1 0 1,0-2-1,0 0 1,0-2-1,-1 0 0,1-1 1,-1-1-1,-31-3 1,37 2-25,-8-1-54,-1-1-1,-34-7 0,19 1-30,-6-1-3114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6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0 4720,'0'0'4662,"10"8"-4227,-3-2-341,-3-3-43,1 0 1,-1 0-1,0 0 1,0 1-1,-1 0 1,1-1-1,-1 1 1,1 1-1,-1-1 0,-1 0 1,1 1-1,-1 0 1,1-1-1,-1 1 1,2 9-1,-2-3 71,-1 0 0,0 1 0,0-1 0,-2 0-1,1 1 1,-1-1 0,-1 0 0,0 0 0,-4 14-1,0-8 55,0-1 0,-1 0-1,-1-1 1,0 1-1,-16 19 1,-2-2 294,-1-1 0,-2-2 1,-2 0-1,-40 29 0,47-44 165,23-15-672,1 0 1,-1 0-1,1 1 1,0-1-1,-1 0 0,1 0 1,0 0-1,-1 0 1,1 0-1,0 0 0,-1 0 1,1 0-1,-1 0 1,1 0-1,0 0 0,-1-1 1,1 1-1,0 0 1,-1 0-1,1 0 0,0 0 1,-1 0-1,1-1 1,0 1-1,-1 0 0,1 0 1,0-1-1,0 1 1,-1 0-1,1 0 0,0-1 1,0 1-1,-1 0 0,1-1 1,0 1-1,0 0 1,0-1-1,0 1 0,0 0 1,0-1-1,-1 1 1,1-1-1,0 1 0,0 0 1,0-1-1,0 1 1,0 0-1,0-1 0,0 1 1,1-1-1,-1 1 1,0 0-1,0-1 0,0 1 1,0 0-1,0-1 1,1 1-1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8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0 958 5416,'0'0'901,"12"-2"-489,-5 0-385,23-4 485,0-1 1,-1-2-1,0-1 1,38-19-1,-47 18-237,-1-2 1,0 0-1,-1-1 0,0-1 0,-1 0 0,0-1 0,-2-1 0,24-33 0,13-21 267,64-101 481,-103 148-896,0 0-1,-2-1 1,-1-1-1,-1 1 1,10-47-1,-14 42-11,-1 1-1,-1 0 0,-1-1 0,-2 0 1,-1 1-1,-6-43 0,6 69-88,1 1 1,-1 0-1,1-1 0,-1 1 0,0 0 0,0 0 1,0-1-1,0 1 0,0 0 0,0 0 0,-1 0 0,1 0 1,-1 1-1,-2-4 0,2 4-6,1 1-1,0-1 1,0 0 0,0 1-1,-1-1 1,1 1 0,0 0-1,0-1 1,-1 1-1,1 0 1,0 0 0,-1 0-1,1 0 1,0 0 0,-1 0-1,1 0 1,0 0 0,-1 0-1,-1 1 1,-2 1 14,1 0 1,-1 1 0,1-1-1,0 1 1,0 0-1,0 0 1,0 0-1,0 0 1,1 1-1,-1 0 1,1 0-1,-4 5 1,-19 32 73,1 1-1,2 2 1,2 0 0,-16 49-1,25-58 14,1 1-1,2 1 0,2-1 0,2 1 1,-2 75-1,9-84 28,1 1 0,1-1 1,16 53-1,-19-75-110,1 0-1,0 0 1,1 0-1,-1-1 1,1 1-1,0-1 1,0 0 0,1 0-1,7 8 1,-9-11-22,0 1-1,1-2 1,0 1 0,-1 0 0,1 0-1,0-1 1,0 1 0,0-1 0,0 0-1,0 0 1,0 0 0,0-1 0,0 1-1,0-1 1,0 1 0,1-1 0,-1 0-1,0 0 1,0-1 0,6 0 0,10-3 32,-1-1 1,0-1-1,-1 0 0,30-16 1,53-39-2806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41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25623,'0'0'2601,"14"3"-1317,256 56 490,10 21-349,-227-64-1373,-7-4-52,-28-8 0,0 1 0,0 1 0,19 8 0,-37-14 0,0 1 0,0-1 0,0 0 0,0 0 0,1 0 0,-1 0 0,0 0 0,0 0 0,0 0 0,0 0 0,0 0 0,0 0 0,0 0 0,0 1 0,0-1 0,1 0 0,-1 0 0,0 0 0,0 0 0,0 0 0,0 0 0,0 1 0,0-1 0,0 0 0,0 0 0,0 0 0,0 0 0,0 0 0,0 0 0,0 1 0,0-1 0,0 0 0,0 0 0,0 0 0,0 0 0,0 0 0,0 1 0,0-1 0,0 0 0,0 0 0,0 0 0,-1 0 0,1 0 0,0 0 0,0 0 0,0 1 0,0-1 0,0 0 0,0 0 0,0 0 0,0 0 0,0 0 0,-1 0 0,1 0 0,0 0 0,0 0 0,0 0 0,0 0 0,0 0 0,-1 0 0,1 0 0,0 0 0,0 1 0,0-1 0,0 0 0,0 0 0,-1-1 0,-12 3-3939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8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6520,'0'0'3165,"16"10"-2842,-3-1-241,-4-2-23,1 0 0,0-1 0,0-1 0,0 1 0,1-2 0,-1 1 0,1-2 0,0 1 0,14 1 0,23 0 396,-1-2 1,0-2 0,53-5-1,-90 2-226,0 1 0,-1-1 0,18-7-1,-22 8-76,0 0-1697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29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8640,'0'0'732,"14"4"-343,208 45 1058,-193-44-1028,0 1 1,49 19 0,-34-11 250,-39-12-500,0-1-1,0 1 1,0-1 0,0 0 0,7 0 0,-14-5-1741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31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71 704 3912,'0'0'3512,"-11"7"-3038,-32 24 10,42-30-382,-1 0 0,1 0 0,0 0-1,0 0 1,-1 0 0,1 0 0,0 0-1,0 1 1,0-1 0,0 0 0,1 1-1,-1-1 1,0 1 0,0 1 0,4 11 1000,0-3 263,-3-10-1316,0 0 0,1 0 0,-1 0 1,1 0-1,0-1 0,-1 1 1,1 0-1,0 0 0,-1-1 1,1 1-1,0 0 0,0-1 0,0 1 1,0 0-1,-1-1 0,1 1 1,0-1-1,0 0 0,0 1 0,0-1 1,0 0-1,0 0 0,0 1 1,0-1-1,0 0 0,2 0 0,1 1 27,-1-1-1,1 0 1,0 1-1,0-1 0,0 0 1,5-2-1,12-4 273,0-2 0,-1 0 0,29-17 0,-42 21-216,-4 2-67,-1 0-1,0 1 1,1-1-1,0 1 1,-1 0-1,1 0 1,0 0-1,0 0 1,-1 0-1,1 0 0,0 1 1,0 0-1,0-1 1,0 1-1,0 0 1,4 1-1,-7-1-58,1 1 0,-1-1-1,1 1 1,-1 0 0,1-1-1,-1 1 1,0 0 0,1 0-1,-1-1 1,0 1 0,1 0-1,-1 0 1,0-1 0,0 1-1,0 0 1,0 0 0,0 0-1,0-1 1,0 1 0,0 0-1,0 0 1,0 1 0,0 2 15,-1 69 88,-4 0-1,-18 93 1,-1 17 28,21 87 45,2-54-27,0-188-138,-21 248 185,20-254-152,1-1 0,1 1 0,1-1 0,7 39 0,-7-53-22,-1-6-17,1 0-1,-1 0 1,0 0-1,0 0 1,0 0-1,1 1 1,-1-1-1,1 0 1,-1 0-1,1 0 1,-1-1-1,1 1 0,-1 0 1,1 0-1,1 1 1,-1-1-5,-1-1 0,1 0 0,-1 0 0,1 1 1,-1-1-1,1 0 0,0 0 0,-1 0 0,1 0 0,-1 1 0,1-1 1,0 0-1,-1 0 0,1 0 0,-1-1 0,1 1 0,0 0 1,-1 0-1,1 0 0,0-1 0,4-1 8,-1 0 0,1-1 0,-1 0 0,0 0 0,0 0 0,3-4 0,6-5 5,0-1 0,-2-1-1,0 0 1,0-1 0,-1 0-1,11-24 1,42-109 100,-49 112-101,30-89-2,-6 0 1,-5-3-1,-6-1 0,14-173 0,-13-289-401,-25 408 270,6 81 30,-3 48 34,-5 46 29,-2-13-65,0 12 51,1-1 0,-1 0 0,1 0-1,1 1 1,0-1 0,4-19 0,-4 23 8,-1 5 25,0 1 0,0-1 0,-1 0 0,1 1 0,0-1 0,0 1 1,0-1-1,0 1 0,1-1 0,-1 1 0,0-1 0,0 1 1,0-1-1,0 1 0,0-1 0,1 0 0,-1 1 0,0 0 0,1-1 1,0 0-1,1 1 1,-2-1 3,0 1 0,0-1 0,0 1 0,0 0 0,1-1-1,-1 1 1,0-1 0,0 1 0,0 0 0,1-1 0,-1 1-1,0 0 1,1-1 0,-1 1 0,0 0 0,1-1 0,-1 1-1,0 0 1,1 0 0,-1-1 0,0 1 0,1 0 0,-1 0-1,1 0 1,-1-1 0,1 1 0,-1 0 0,21-3 52,25 4 45,-44-1-95,127 2 116,-74-3-42,62 8-1,90 14 99,37 6-6,-164-14-66,82 23-1,11 0 85,-154-31-39,0 0 1,0-1 0,27 1-1,-46-5-96,-7-1-153,0 1-1,0 0 0,0 1 1,-12 1-1,7 0-2050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33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432 90 3112,'0'0'2097,"2"-10"-1893,5-31 24,-3 25 2892,-13 13-833,6 6-2198,-1 1 0,1-1 1,0 1-1,0-1 1,1 1-1,-5 8 0,-2 3 27,-45 58 288,15-22-79,-35 63-1,4 0 118,35-59-136,-29 62 0,48-81 132,-17 58 0,16-37 1837,21-64-2251,-1-1-1,1 1 0,1 0 0,6-8 0,10-16 24,114-184 69,-105 169-120,-2-2 0,36-81 0,-39 76-13,2 0 2,-14 30 4,-1-1 0,-1 0 1,8-29-1,-10 37 66,-8 15-34,0 0-1,0 1 1,0-1 0,-1 0 0,1 0 0,0 0 0,-1-1 0,1 1-1,-1 0 1,1 0 0,-1 0 0,1 0 0,-1-1 0,0 1 0,0-1-1,0 2-15,1 0 0,-1 0-1,0 0 1,0 0-1,0 0 1,0 0-1,0 0 1,0 0-1,0 0 1,0 0-1,0 0 1,0 0-1,0 0 1,0 0-1,0 0 1,0 0-1,0 0 1,1 0-1,-1 0 1,0 0-1,0 0 1,0 0-1,0 0 1,0 0-1,0 0 1,0 0 0,0 0-1,0 0 1,0 0-1,0 0 1,0 0-1,0 0 1,1 0-1,-1 0 1,0 0-1,0 0 1,0 0-1,0 0 1,0 0-1,0-1 1,0 1-1,0 0 1,0 0-1,0 0 1,0 0-1,0 0 1,0 0-1,0 0 1,0 0 0,0 0-1,0 0 1,5 8 230,-3-4-174,6 12-8,0 1-1,-2 1 0,0-1 0,0 1 1,4 30-1,3 12 65,12 26 39,24 109 179,-33-125-169,-9-44-19,3 32 0,-8-47-63,0 1 1,0 0 0,1-1-1,1 0 1,4 12 0,-7-15 159,-1-8-241,0 1 0,0-1 0,0 0 0,0 0 0,0 0 0,0 0 0,0 0 0,0 1 0,0-1 0,0 0 0,0 0 0,0 0 0,0 0 0,0 1 1,0-1-1,0 0 0,0 0 0,0 0 0,0 0 0,1 0 0,-1 0 0,0 1 0,0-1 0,0 0 0,0 0 0,0 0 0,0 0 0,0 0 0,0 0 0,1 1 0,-1-1 0,0 0 0,0 0 1,0 0-1,0 0 0,0 0 0,1 0 0,-1 0 0,0 0 0,0 0 0,0 0 0,0 0 0,0 0 0,1 0 0,-1 0 0,0 0 0,0 0 0,0 0 0,0 0 0,1 0 0,-1 0 1,0 0-1,0 0 0,0 0 0,3-20-117,-2 11-587,0 1-1,-1-1 0,-1-14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34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7832,'0'0'1176,"15"5"-859,34 11 235,1-2 1,63 9-1,-84-19-77,-1 1-1,0 2 0,40 13 1,-51-14-48,1-1 0,0-1 0,30 3 0,-7-1 781,-36-6-1115,-1 0 1,1 0 0,0 0 0,0-1 0,6-2 0,-5 2-1541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34.9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5320,'0'0'4865,"18"0"-4558,279-6 633,255 17 693,-250-2-169,-285-9-1276,-3 1 14,0-1 0,19-2 0,-30 2-137,0-1 0,0 1 1,0-1-1,-1 1 0,1-1 0,0 0 1,0 0-1,-1-1 0,1 1 1,-1 0-1,1-1 0,-1 0 1,1 1-1,-1-1 0,0 0 1,0 0-1,2-3 0,-3 4-109,-1 0 1,0 1-1,0-1 0,0 0 0,1 1 0,-1-1 0,0 0 1,0 1-1,0-1 0,0 0 0,0 1 0,0-1 0,-1 0 1,1 1-1,0-1 0,0 0 0,0 1 0,-1-1 1,1 0-1,0 1 0,0-1 0,-1 1 0,1-1 0,-1 1 1,1-1-1,-1 1 0,1-1 0,-1 1 0,1-1 0,-1 1 1,1-1-1,-1 1 0,0-1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35.9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745 0 6016,'0'0'5569,"-8"14"-5234,-99 165 1101,78-134-975,-3-2 1,-1-1 0,-53 51-1,33-41-57,35-34-247,1 0 1,-2-1 0,-1-1 0,0 0 0,-1-2-1,-23 13 1,-66 24 517,102-48-569,0 1 1,-1-1-1,-16 3 1,22-5-55,0 0 1,0-1-1,-1 0 1,1 1-1,0-1 0,-1 0 1,1-1-1,0 1 1,0-1-1,-1 1 1,1-1-1,0 0 0,-5-2 1,5 0-20,0-1 1,1 1 0,-1 0-1,1-1 1,0 1-1,0-1 1,0 0-1,0 0 1,1 0 0,-1 0-1,1 0 1,0 0-1,1 0 1,-1 0 0,0-6-1,1-1-18,0 0-1,1 0 0,1 0 1,-1 0-1,2 0 1,-1 0-1,2 1 1,-1-1-1,1 1 1,1 0-1,0 0 1,11-16-1,-8 14-36,1 0 0,0 1 0,1 0 1,0 1-1,1 0 0,0 0 0,1 1 0,0 1 0,16-10 0,-21 15 7,-1 0-1,0 0 0,1 0 0,0 1 0,-1 0 0,1 0 0,0 1 1,0 0-1,7 0 0,-9 1 12,0 1 1,1-1-1,-1 1 1,0 0-1,0 0 1,0 1-1,-1-1 1,1 1-1,0 0 1,0 1-1,-1-1 0,0 1 1,5 3-1,5 6 20,0 0 0,-1 1-1,0 0 1,-1 1-1,19 30 1,43 85 194,-56-95-139,12 30 81,-22-43-36,1 0 0,2-2 0,21 33 0,-31-51-106,-1 0 0,1 0 0,0 0 0,-1 0 0,1 0 0,0-1 0,0 1 0,-1 0 0,1-1-1,0 1 1,0 0 0,0-1 0,0 1 0,0-1 0,0 1 0,0-1 0,0 0 0,0 1 0,1-1 0,-1 0 0,0 0 0,0 0 0,0 0 0,0 0 0,0 0-1,0 0 1,0 0 0,0 0 0,1-1 0,-1 1 0,0 0 0,0-1 0,2 0 0,7-8-2476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1:38.2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4120,'0'0'4609,"2"10"-4370,5 40 605,-4-4 2544,-3-44-3292,0 0 1,1 0-1,-1-1 1,1 1 0,-1 0-1,1 0 1,0 0-1,0 0 1,0 0-1,0-1 1,0 1 0,0 0-1,0-1 1,0 1-1,1-1 1,-1 1 0,1-1-1,-1 0 1,1 1-1,-1-1 1,1 0 0,0 0-1,0 0 1,-1 0-1,1-1 1,4 2 0,130 6 790,69 15-314,-158-20-363,1-2 0,65-8 0,-98 5-130,1-1 0,26-9 0,-16 2-2322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4008,'0'0'11428,"11"-2"-11264,1 1-140,54-7 247,-57 7-205,0 1 0,-1 1 0,1-1 0,0 1 1,0 1-1,11 3 0,16 6 203,-15-4 106,0 0 1,31 16-1,-47-20-309,1-1 0,-1-1 0,1 1 0,-1-1 0,1 1 0,-1-2 0,1 1 0,0-1 0,-1 0 0,1 0 0,10-1 0,10-1 235,-10 4-180,1 0-1,25 6 1,-9-1 14,13 4 73,-38-8-159,1-1 0,0 1 0,-1-2 0,1 1 0,0-1 0,0-1 0,0 0 0,0 0 0,11-2 0,85-8 396,-81 3-491,-18 3-2777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 6632,'0'0'8824,"11"-4"-8556,-5 2-252,27-9 377,-1 1 0,51-7 0,-54 16-156,-1 1 0,0 1 0,0 1 0,1 2 0,-2 1 0,1 1 0,39 14 0,-57-18-122,-1-1 0,1 0 1,0 0-1,-1-1 0,1-1 0,0 0 0,-1 0 0,1-1 0,-1 0 0,17-6 0,5-3 142,-7 1-3174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4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20999,'0'0'3880,"78"12"-3384,-27 4 0,3 2-256,2-6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9 125 5320,'0'0'4769,"-1"13"-4377,-7 75 1023,8 148 1,1-195-846,-1-22 165,5 33 0,-5-50-743,5 21 1286,-3-41-90,1-60-584,3 37-384,0 12-119,1-22 4,22-80 0,-19 98-74,2 1 1,1 0 0,18-30-1,-23 50-25,1 1-1,0 0 0,0 0 1,2 1-1,13-11 0,-19 16-5,-3 4 0,0 0 0,0-1 0,0 1 0,0 0 0,0 0 0,1 0 0,-1 1 0,0-1 0,1 0 0,-1 1 0,0-1 0,1 1 0,-1 0 0,1 0 0,-1 0 0,0 0 0,1 1 0,-1-1 0,1 1 0,-1-1 0,0 1 0,1 0 0,-1 0 0,0 0 0,0 0 0,0 0 0,0 0 0,0 0 0,0 1 0,0-1 0,0 1 0,0 0 0,-1-1 0,1 1 0,-1 0 0,1 0 0,-1 0 0,0 0 0,2 3 0,9 20 0,-8-18 0,-1-1 1,0 1 0,0-1-1,0 1 1,-1 0 0,2 11-1,32 287 502,-34-262-370,-1-24 18,5 33 0,-5-48-126,0 0 1,-1 0 0,1 0-1,-1 0 1,0 0-1,0 0 1,-1 0 0,1 0-1,-1 0 1,0 0 0,0 0-1,0 0 1,0 0-1,-1 0 1,1-1 0,-5 8-1,0-9-52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0 9536,'0'0'105,"-11"12"88,-7 7 26,1 0 0,0 1-1,-18 31 1,32-45-57,0 0-1,0 0 1,1 1 0,0-1 0,0 1-1,0-1 1,1 1 0,0 0-1,0 0 1,1 10 0,0-14-92,0-1-1,0 0 1,1 1 0,-1-1-1,1 0 1,-1 1 0,1-1-1,0 0 1,0 0 0,0 0-1,0 1 1,1-1 0,-1 0-1,1-1 1,-1 1 0,1 0-1,-1 0 1,1-1 0,0 1-1,0-1 1,0 1 0,0-1-1,0 0 1,0 1 0,0-1-1,0-1 1,1 1 0,-1 0 0,0 0-1,1-1 1,-1 1 0,0-1-1,4 0 1,7 1 27,0-1 1,0 0-1,-1-1 1,1 0-1,0-1 0,0-1 1,-1 0-1,1 0 1,-1-2-1,0 1 0,0-2 1,0 1-1,-1-2 1,0 1-1,0-2 0,13-11 1,-6 2 54,38-42 560,-55 58-695,-1 0 0,1 1 0,-1-1 1,0 1-1,1-1 0,-1 0 0,0 1 0,1-1 0,-1 0 1,0 0-1,0 1 0,0-1 0,0 0 0,0 1 0,1-1 1,-1 0-1,-1 0 0,1 1 0,0-1 0,0 0 0,0 1 1,0-1-1,0 0 0,-1 0 0,1 1 0,0-1 1,-1 0-1,1 1 0,0-1 0,-1 1 0,1-1 0,-1 0 1,1 1-1,-1-1 0,1 1 0,-1-1 0,1 1 0,-1 0 1,1-1-1,-1 1 0,0-1 0,1 1 0,-1 0 1,0 0-1,-1-1 0,-33-10 198,25 9-185,1 1-1,0 1 1,0-1-1,-1 2 1,1-1-1,0 1 1,-1 1 0,-9 2-1,-74 27 30,45-13-317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26 6016,'0'0'7521,"13"0"-7166,20-2 17,0-1 0,46-10 1,-77 13-366,6-2 186,1 0-1,-1 0 1,0 1-1,17 0 1,-24 1-164,0 0 1,0 0 0,1 0-1,-1 1 1,0-1 0,0 0-1,0 1 1,1-1 0,-1 0-1,0 1 1,0-1 0,0 1-1,0 0 1,0-1 0,0 1-1,0 0 1,0 0 0,0-1-1,0 1 1,0 0 0,0 0-1,-1 0 1,1 0 0,0 0-1,-1 0 1,1 0 0,0 1-1,-1-1 1,0 0 0,1 0-1,-1 0 1,0 1 0,1-1-1,-1 0 1,0 0 0,0 1-1,0-1 1,0 0 0,0 0-1,0 1 1,-1 0 0,-1 9 22,0 0 1,-1 0-1,0-1 1,-1 1 0,0-1-1,-1 0 1,0 0-1,0-1 1,-1 1-1,-1-1 1,1 0-1,-1-1 1,-13 13 0,-9 5 118,-1-2 1,-49 31 0,76-53-153,-6 6 198,10-3-29,16-1 69,-8-2-209,6 0 135,1-1 1,0-1 0,27-2 0,-30 1-462,-1 0 1,1 0 0,-1 2 0,1-1 0,-1 2 0,25 5-1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1 181 4912,'0'0'7122,"11"3"-6716,11 3-269,4 2 322,1-2 0,0 0 0,43 3 0,-59-9-267,1 0 0,-1-1 1,1 0-1,-1-1 0,1-1 1,-1 1-1,21-10 0,-28 10-145,0 0-1,0 0 1,0 0 0,0-1-1,0 0 1,-1 0-1,1 0 1,-1 0 0,0-1-1,0 1 1,0-1 0,-1 0-1,1 1 1,-1-1-1,0-1 1,0 1 0,0 0-1,0 0 1,-1-1 0,0 1-1,0-1 1,1-7-1,-2 8-18,0 0 0,0 0 0,0 0 0,-1 0 0,0 0 0,0 0 0,0 1 0,0-1 0,0 0 0,-1 0 0,0 1 0,1-1 0,-1 1 0,-1 0-1,1-1 1,0 1 0,-1 0 0,0 0 0,1 0 0,-1 1 0,-1-1 0,1 1 0,0 0 0,0-1 0,-1 1 0,-4-2 0,1 1 1,1 0 1,-1 0 0,0 1-1,1 0 1,-1 0 0,0 1-1,0-1 1,0 2 0,-1-1-1,1 1 1,0 0-1,0 0 1,-14 3 0,9 0 10,-1 1-1,1 1 1,-18 8 0,26-11-33,1 0 0,-1 1 0,0-1 0,0 1 1,1 0-1,0 0 0,-1 0 0,1 1 0,0-1 0,1 1 0,-1 0 0,1 0 0,-3 5 0,2-3-4,-1 1 0,2 0-1,-1 0 1,1 0-1,0 1 1,1-1 0,0 0-1,0 1 1,0-1-1,1 1 1,0-1 0,1 1-1,-1-1 1,2 1-1,-1-1 1,1 0 0,0 1-1,0-1 1,1 0 0,5 10-1,1 0 9,0-1-1,1 0 1,1 0-1,0-1 1,2-1-1,-1 0 1,19 15-1,-14-16 0,0-1 0,1 0 0,1-2 1,-1 0-1,28 9 0,-34-14 2,0-2 1,0 1 0,1-2-1,-1 0 1,1 0 0,-1-1-1,1-1 1,0 0 0,-1 0-1,18-4 1,-14 0 1,1-1-1,0 0 1,-1-1 0,0-1 0,-1-1-1,0 0 1,0-1 0,0 0-1,-1-1 1,15-15 0,-14 12 10,-1-2 1,0 0-1,-1-1 0,-1 0 1,-1-1-1,0-1 1,-1 1-1,11-29 1,-17 36 34,-1 0-1,-1 0 1,0-1 0,0 1 0,-1-1 0,0 1 0,-1-15-1,0 25-54,0 0-1,0-1 0,0 1 1,0 0-1,0-1 1,0 1-1,0 0 0,0 0 1,0-1-1,0 1 0,0 0 1,0 0-1,0-1 0,0 1 1,0 0-1,0-1 0,0 1 1,1 0-1,-1 0 0,0-1 1,0 1-1,0 0 1,0 0-1,1 0 0,-1-1 1,0 1-1,0 0 0,0 0 1,1 0-1,-1 0 0,0-1 1,0 1-1,1 0 0,-1 0 1,0 0-1,0 0 0,1 0 1,-1 0-1,0 0 1,1 0-1,-1 0 0,0 0 1,0 0-1,1 0 0,-1 0 1,0 0-1,0 0 0,1 0 1,-1 0-1,0 0 0,1 0 1,-1 0-1,0 0 0,0 1 1,1-1-1,-1 0 1,0 0-1,0 0 0,0 0 1,1 1-1,-1-1 0,0 0 1,0 0-1,0 0 0,1 1 1,-1-1-1,0 0 0,0 0 1,0 1-1,21 20 21,-16-16-27,30 32-37,-3 2 0,56 83 0,-80-105 28,0-1 0,-2 1 0,9 30 0,3 9 35,-4-14 7,-4-13 156,14 28-1,-21-51-337,1 2 955,-3-14-3728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593 1 7328,'0'0'1530,"-11"7"-1318,-32 26 282,-41 40 0,-185 198 2712,222-215-2579,-9 9 263,42-50-510,0 0 0,2 1 0,-1 0 0,-12 23 0,24-38-344,1 0-1,-1-1 1,1 1 0,-1 0 0,1 0 0,0 0-1,-1 0 1,1 0 0,0 0 0,0 0 0,0 0-1,-1 0 1,1 0 0,0 0 0,0 1 0,1-1-20,-1-1 0,0 0 1,0 0-1,1 1 0,-1-1 0,0 0 1,0 0-1,1 0 0,-1 1 0,0-1 1,1 0-1,-1 0 0,0 0 1,0 0-1,1 0 0,-1 0 0,0 1 1,1-1-1,-1 0 0,0 0 1,1 0-1,-1 0 0,0 0 0,1 0 1,-1-1-1,0 1 0,1 0 1,-1 0-1,1 0 0,32-15 299,38-35-2635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240 276 10152,'0'0'522,"-4"17"-68,-16 71 525,-10 124 0,25 52 999,13-214-304,-8-48-1187,-2-8-153,0-13-20,-4-102 252,-1 11-244,5 40-149,-1 5-2,4-1 0,11-88 0,-5 105-105,-5 26-2,1 0-1,1 1 0,9-26 0,-11 41-40,1 1 1,0-1-1,0 1 0,1-1 0,-1 1 0,1 0 1,1 0-1,-1 1 0,1-1 0,0 1 0,0 0 0,1 0 1,0 1-1,7-6 0,-2 4 7,-1 0-1,1 1 1,0 0-1,0 1 1,1 0-1,-1 0 1,1 1-1,11-1 1,-17 4-25,0-1 0,-1 1 1,1 0-1,-1 1 0,1 0 1,-1-1-1,1 2 0,-1-1 1,0 1-1,1 0 0,-1 0 0,0 0 1,0 0-1,0 1 0,-1 0 1,1 0-1,-1 1 0,1-1 1,7 9-1,15 20 1,26 41 1,-47-64-16,-3-6 9,-1 1 0,0 0-1,1 0 1,-1 0 0,0 0 0,-1 0 0,1 0-1,-1 1 1,0-1 0,0 1 0,0-1 0,-1 1-1,1-1 1,-1 1 0,0-1 0,-1 7 0,-1-6 4,1 0 1,-1 1-1,0-1 1,0 0-1,0 0 1,-1-1-1,0 1 1,0 0-1,0-1 1,-1 0-1,1 0 1,-1 0 0,-5 4-1,-6 5 11,-1 0 1,-1-2-1,0 0 1,0-1-1,-1-1 1,0 0-1,-1-2 0,0 0 1,-34 8-1,8-7-17,0-1-1,-1-3 1,-55-1-1,44 0-99,-6-2-3007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31 8136,'0'0'660,"-10"1"-384,-7 0-183,2 0 339,0 0-1,0-1 0,0-1 1,0 0-1,1-1 1,-20-4-1,33 6-293,-1-1 0,1 1 0,0-1 0,-1 0 0,1 1 1,0-1-1,0 0 0,0 0 0,0 1 0,0-1 0,0 0 0,0 0 0,0 0 0,0 0 0,0 0 1,0-1-1,1 1 0,-2-2 0,2-3 626,-1 7-16,2 21-188,8 37-334,2 83 1,-10 65 2,-2-134-143,-61 959 695,23-630-373,33-329-272,3-49-55,2-18-21,0 0 1,0 0-1,1 0 1,-1 0-1,2 0 1,0 6-1,-1-11-36,0 0 0,0 0 0,1-1 0,-1 1 0,0 0 0,1 0 0,-1-1 0,0 1 0,1 0 1,-1-1-1,1 1 0,-1-1 0,1 1 0,-1 0 0,1-1 0,0 0 0,-1 1 0,1-1 0,0 1 0,-1-1 0,1 0 0,0 1 0,0-1 0,-1 0 0,1 0 0,0 1 0,0-1 0,-1 0 0,1 0 0,0 0 1,1 0-1,32-5 169,-17 2-152,381-31 702,-393 34-703,0 0 1,1 0 0,-1 1 0,1 0-1,-1 0 1,8 3 0,-13-4-36,1 0 0,-1 1-1,0-1 1,0 0 0,1 0 0,-1 0 0,0 0-1,0 0 1,1 0 0,-1 0 0,0 1-1,0-1 1,1 0 0,-1 0 0,0 0 0,1 0-1,-1 0 1,0 0 0,0 0 0,1 0 0,-1 0-1,0-1 1,0 1 0,1 0 0,-1 0 0,0 0-1,0 0 1,1 0 0,-1 0 0,0 0-1,0-1 1,1 1 0,-1 0 0,0 0 0,0 0-1,0-1 1,1 1 0,-1 0 0,0 0 0,0-1-1,-3-11 161,-9-8-3125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5720,'0'0'9410,"14"-4"-9099,101-21 346,-91 21-400,-1 2 1,1 0-1,41 3 0,-52 0-103,16 2 187,-28-3-283,1 0 1,-1 1-1,0-1 1,0 0-1,0 1 1,0-1-1,0 0 1,0 1-1,1 0 0,-1-1 1,0 1-1,0 0 1,-1-1-1,1 1 1,0 0-1,0 0 1,1 1-1,0-1 483,-9 1-310,-5 2-2724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55 4912,'0'0'7317,"11"-10"-6937,37-28-8,-46 37-347,-1 0-1,1 1 1,-1-1-1,1 0 1,0 1-1,-1-1 1,1 1 0,0 0-1,0-1 1,-1 1-1,1 0 1,0 0 0,0 0-1,-1 0 1,1 0-1,0 1 1,0-1-1,-1 0 1,1 1 0,0-1-1,-1 1 1,1 0-1,0 0 1,-1-1 0,1 1-1,-1 0 1,1 0-1,-1 1 1,2 0 0,1 3 85,1-1 0,-1 2 1,0-1-1,0 0 0,5 9 1,-2 0 34,0-1 0,-1 1-1,-1 1 1,0-1 0,0 1 0,1 15 0,-1 4 260,1 55 1,-6-76-306,0 19 198,2 0 0,0 0-1,12 49 1,-12-73-207,1 0 0,-1-1 0,2 1 0,-1-1 0,1 1 0,0-1 0,1 0-1,-1-1 1,2 1 0,-1-1 0,0 0 0,1 0 0,0 0 0,1-1 0,-1 0 0,1-1 0,14 8 0,-14-8 45,1 0-1,0-1 0,0 0 1,0 0-1,0-1 1,12 2-1,-18-4-121,0 1-1,0-1 0,1 0 1,-1 0-1,0 0 0,1 0 1,-1-1-1,0 1 1,1 0-1,-1-1 0,0 0 1,0 0-1,0 1 0,0-1 1,1 0-1,-1-1 1,0 1-1,-1 0 0,1-1 1,0 1-1,0-1 0,-1 1 1,1-1-1,-1 0 1,1 0-1,-1 0 0,3-3 1,-2-1-2630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526 1 8840,'0'0'2825,"-15"11"-2466,-453 313 2490,468-324-2843,-6 4 182,0 0 1,0 0-1,1 0 0,0 1 1,-9 9-1,14-14-171,0 0 0,0 1 0,0-1 0,0 0-1,0 1 1,0-1 0,0 0 0,0 0 0,0 1 0,0-1 0,0 0 0,0 0 0,0 1 0,0-1 0,0 0 0,1 0 0,-1 1-1,0-1 1,0 0 0,0 0 0,0 1 0,1-1 0,-1 0 0,0 0 0,0 0 0,0 1 0,1-1 0,-1 0 0,0 0 0,0 0 0,1 0-1,-1 0 1,0 0 0,0 0 0,1 1 0,-1-1 0,0 0 0,1 0 0,12 3 171,4-6-2207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4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206 809 12456,'0'0'4550,"2"-11"-3659,4-32-29,-6 41-701,0 0-1,0 0 0,0 0 1,0 0-1,0 0 1,0 0-1,0 0 0,-1 0 1,1 1-1,-1-1 0,-1-3 1,2 4-83,-1 0 1,1 1 0,-1-1-1,1 1 1,-1-1 0,1 0-1,-1 1 1,1-1 0,-1 1-1,0-1 1,1 1 0,-1 0-1,0-1 1,0 1 0,1 0-1,-1-1 1,0 1 0,0 0 0,-1 0-1,-1-1 128,-1 2 1,1-1-1,-1 0 0,0 1 0,1 0 0,-1 0 1,1 0-1,-6 2 0,4-1-85,-10 3 348,1 1 0,0 1 1,0 0-1,-23 17 0,32-21-237,0 0-1,1 1 0,-1-1 1,1 1-1,0 1 0,0-1 1,1 0-1,-1 1 1,1 0-1,0 0 0,1 0 1,-1 0-1,1 0 1,0 1-1,0-1 0,-2 9 1,4-11-189,0-1 0,0 1 0,0-1 0,0 1 1,0 0-1,0-1 0,1 1 0,0-1 0,-1 1 1,1 0-1,0-1 0,0 0 0,0 1 0,0-1 0,1 0 1,-1 1-1,1-1 0,-1 0 0,1 0 0,0 0 0,0 0 1,0-1-1,0 1 0,0 0 0,0-1 0,0 0 1,1 1-1,-1-1 0,0 0 0,1 0 0,-1 0 0,1 0 1,-1-1-1,1 1 0,0-1 0,-1 1 0,1-1 1,-1 0-1,1 0 0,0 0 0,-1-1 0,1 1 0,0 0 1,-1-1-1,1 0 0,-1 0 0,1 1 0,-1-2 0,0 1 1,1 0-1,2-2 0,3-3-43,-1 1 0,1-2 0,-1 1 0,0-1 0,-1 0 0,0-1 0,0 1 0,0-1 0,-1 0 0,0-1 0,-1 1 0,0-1 0,0 0 0,-1 0 0,0 0 0,-1-1 0,1 1 0,-2-1 0,0 1 0,1-16 0,-2 23 0,0 1 0,0-1 0,-1 1 0,1-1 0,0 1 0,-1 0 0,1-1 0,-1 1 0,1-1 0,-1 1 0,1 0 0,-1 0 0,0-1 0,0 1 0,-1-2 0,1 3 0,1 0 0,-1-1 0,1 1 0,-1 0 0,1 0 0,-1 0 0,0 0 0,1 0 0,-1 0 0,1 0 0,-1 0 0,1 0 0,-1 0 0,1 0 0,-1 0 0,1 0 0,-1 1 0,1-1 0,-1 0 0,1 0 0,-1 1 0,1-1 0,0 0 0,-1 0 0,1 1 0,-1-1 0,1 0 0,0 1 0,-1-1 0,1 1 0,0-1 0,-1 1 0,1-1 0,0 0 0,0 1 0,-1-1 0,1 1 0,0-1 0,0 1 0,0-1 0,0 1 0,0 0 0,-1 0 0,1-1 0,0 0 0,0 1 0,-1-1 0,1 1 0,0-1 0,0 0 0,0 1 0,0-1 0,0 1 0,0-1 0,-1 1 0,1-1 0,0 0 0,0 1 0,1-1 0,-1 1 0,0-1 0,0 1 0,0-1 0,0 1 0,0-1 0,0 0 0,0 1 0,1-1 0,-1 1 0,0-1 0,0 0 0,1 1 0,-1-1 0,0 0 0,1 1 0,-1-1 0,0 0 0,1 1 0,-1-1 0,0 0 0,1 0 0,-1 0 0,0 1 0,1-1 0,-1 0 0,1 0 0,-1 0 0,1 0 0,-1 0 0,0 1 0,1-1 0,-1 0 0,1 0 0,0 0 0,30-2 0,-14-2 0,-1-1 0,1-1 0,-1 0 0,0-1 0,0-1 0,-1 0 0,22-16 0,-16 8 0,-1-1 0,0-1 0,-2-1 0,23-28 0,-3-7 0,-2-1 0,-3-2 0,30-70 0,-11-5 0,-10 23 0,-42 109 0,8-17 0,-8 17 0,0 0 0,0 0 0,0 0 0,0 0 0,1 0 0,-1 0 0,0 0 0,0 0 0,0 0 0,0 1 0,0-1 0,0 0 0,0 0 0,0 0 0,0 0 0,0 0 0,0 0 0,0 0 0,0 0 0,0 0 0,0 0 0,0 0 0,0 0 0,0 0 0,0 0 0,0 0 0,0 0 0,1 0 0,-1 0 0,0 0 0,0 0 0,0 0 0,0 0 0,0 0 0,0 0 0,0 0 0,0 0 0,0 0 0,0 0 0,0 0 0,0 0 0,0 0 0,0 0 0,0 0 0,0 0 0,0 0 0,0 0 0,0 0 0,1 0 0,-1-1 0,0 1 0,0 0 0,0 0 0,0 0 0,0 0 0,0 0 0,0 0 0,0 0 0,0 0 0,0 0 0,-2 15 0,-26 144 0,0 28 0,-52 292 0,65-402 0,-49 203 0,51-238 0,-1 0 0,-3-1 0,0-1 0,-34 53 0,50-90 0,-29 37 0,29-38 0,-1 0 0,0 0 0,0 0 0,1-1 0,-1 1 0,0 0 0,-1-1 0,1 0 0,0 0 0,0 1 0,0-1 0,-1-1 0,1 1 0,-1 0 0,1-1 0,-5 2 0,6-3 0,0 1 0,-1 0 0,1 0 0,0-1 0,0 1 0,0-1 0,-1 1 0,1-1 0,0 1 0,0-1 0,0 0 0,0 0 0,0 1 0,0-1 0,0 0 0,0 0 0,0 0 0,0 0 0,1 0 0,-1 0 0,0 0 0,0-2 0,-12-28 0,12 29 0,-3-11 0,1-1 0,0 1 0,1-1 0,0 0 0,1 0 0,0 0 0,2 1 0,-1-1 0,2 0 0,5-27 0,-2 22 0,1 0 0,1 1 0,1 0 0,0 0 0,1 0 0,1 1 0,17-21 0,-19 28 0,1 0 0,0 0 0,1 1 0,0 0 0,1 1 0,0 0 0,0 1 0,1 0 0,0 0 0,24-8 0,3 2 0,0 2 0,51-8 0,-71 16 0,-1 0 0,1 1 0,0 1 0,-1 1 0,26 3 0,-40-2 0,-1 0 0,0 0 0,0 0 0,0 0 0,1 0 0,-1 1 0,0-1 0,-1 1 0,1 0 0,0 0 0,5 4 0,24 32 0,-11-13 0,10 8-3935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4720,'0'0'5464,"13"0"-5100,119-2 385,165 3 395,-26-2-170,4-1 437,-256 3-1015,0 0-1,0 1 0,20 5 1,-65-7 1749,-6 0-4648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0 772 4312,'0'0'4297,"10"-6"-3978,52-35 620,99-84 0,-67 43-315,94-91 647,-169 152-1068,0-1-1,-1-1 0,-2 0 1,0-1-1,-2-1 1,21-48-1,-32 66-114,0-1 1,-1 0-1,0-1 0,0 1 0,-1 0 0,0 0 0,0-14 1,-1 20-58,0 0 1,-1-1 0,1 1 0,0-1-1,-1 1 1,0 0 0,1 0-1,-1-1 1,0 1 0,0 0 0,-1 0-1,1 0 1,0 0 0,-1 0 0,1 0-1,-1 0 1,1 1 0,-1-1 0,0 1-1,0-1 1,0 1 0,0-1 0,0 1-1,0 0 1,0 0 0,0 0 0,0 0-1,-1 0 1,1 1 0,-4-2 0,-2 2 1,1-1 0,0 1 1,-1 0-1,1 0 0,-1 1 1,1 0-1,0 0 0,0 1 1,0 0-1,0 0 0,0 1 1,0-1-1,0 2 0,1-1 1,-1 1-1,1 0 0,-11 9 1,2 0 4,0 0-1,1 1 1,1 1 0,0 0-1,-15 24 1,20-26 0,0-1 0,1 1 0,0 1 0,2-1 1,-9 27-1,12-33-20,1 0 1,0 0 0,0 1 0,1-1 0,0 0 0,0 1-1,0-1 1,1 0 0,0 1 0,1-1 0,-1 0 0,1 0-1,4 9 1,1-2 30,1 1 1,0-1-1,1 0 0,1 0 0,0-1 1,0-1-1,14 13 0,-15-17 16,0 0-1,0-1 1,0 0-1,1-1 1,0 0-1,0 0 1,1-1-1,-1-1 1,1 0 0,22 6-1,-26-10-14,0 0-1,0 0 0,-1 0 1,1 0-1,0-1 1,-1-1-1,1 1 1,-1-1-1,1 0 1,-1 0-1,0-1 1,0 0-1,7-4 1,-2 1-454,-1 0 1,0-1 0,-1 0 0,0-1 0,16-16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174 0 4416,'0'0'5202,"13"8"-4814,16 10-78,1-2-1,1-1 1,0-1 0,1-2-1,46 12 1,-47-18 16,73 11 1962,-102-17-2204,-1 0 1,1 1-1,0-1 0,0 1 0,-1-1 1,1 1-1,-1 0 0,1 0 0,-1 0 1,1 0-1,-1 0 0,1 0 1,-1 0-1,0 0 0,1 1 0,-1-1 1,0 0-1,0 1 0,0-1 0,0 1 1,0-1-1,-1 1 0,1-1 0,0 1 1,-1 0-1,1-1 0,-1 1 0,1 0 1,-1 3-1,2 6-14,-1 0 1,-1 1-1,-1 17 1,0-13 115,-20 190 647,5-73-486,-3 198 245,9-134-347,5 408 366,26-320-192,-19-263-274,0 1 0,2 0 1,0-1-1,11 30 0,-5-38 41,0 0 106,-10-13-286,0 0 0,0-1 0,0 1 0,-1-1 0,1 1 0,0-1 0,0 1 0,0-1 0,0 1 0,-1-1 0,1 1 0,0-1 1,0 1-1,-1-1 0,1 1 0,0-1 0,-1 1 0,1-1 0,0 0 0,-1 1 0,1-1 0,-1 0 0,1 1 0,-1-1 0,1 0 0,-1 1 0,1-1 1,-1 0-1,1 0 0,-1 1 0,-97 40 207,52-23-161,26-11-33,-1 0 1,0-2-1,0 0 1,0-2-1,-1 0 0,1-1 1,-1-1-1,-31-3 1,37 2-25,-8-1-54,-1-1-1,-34-7 0,19 1-30,-6-1-3114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0 4720,'0'0'4662,"10"8"-4227,-3-2-341,-3-3-43,1 0 1,-1 0-1,0 0 1,0 1-1,-1 0 1,1-1-1,-1 1 1,1 1-1,-1-1 0,-1 0 1,1 1-1,-1 0 1,1-1-1,-1 1 1,2 9-1,-2-3 71,-1 0 0,0 1 0,0-1 0,-2 0-1,1 1 1,-1-1 0,-1 0 0,0 0 0,-4 14-1,0-8 55,0-1 0,-1 0-1,-1-1 1,0 1-1,-16 19 1,-2-2 294,-1-1 0,-2-2 1,-2 0-1,-40 29 0,47-44 165,23-15-672,1 0 1,-1 0-1,1 1 1,0-1-1,-1 0 0,1 0 1,0 0-1,-1 0 1,1 0-1,0 0 0,-1 0 1,1 0-1,-1 0 1,1 0-1,0 0 0,-1-1 1,1 1-1,0 0 1,-1 0-1,1 0 0,0 0 1,-1 0-1,1-1 1,0 1-1,-1 0 0,1 0 1,0-1-1,0 1 1,-1 0-1,1 0 0,0-1 1,0 1-1,-1 0 0,1-1 1,0 1-1,0 0 1,0-1-1,0 1 0,0 0 1,0-1-1,-1 1 1,1-1-1,0 1 0,0 0 1,0-1-1,0 1 1,0 0-1,0-1 0,0 1 1,1-1-1,-1 1 1,0 0-1,0-1 0,0 1 1,0 0-1,0-1 1,1 1-1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0 958 5416,'0'0'901,"12"-2"-489,-5 0-385,23-4 485,0-1 1,-1-2-1,0-1 1,38-19-1,-47 18-237,-1-2 1,0 0-1,-1-1 0,0-1 0,-1 0 0,0-1 0,-2-1 0,24-33 0,13-21 267,64-101 481,-103 148-896,0 0-1,-2-1 1,-1-1-1,-1 1 1,10-47-1,-14 42-11,-1 1-1,-1 0 0,-1-1 0,-2 0 1,-1 1-1,-6-43 0,6 69-88,1 1 1,-1 0-1,1-1 0,-1 1 0,0 0 0,0 0 1,0-1-1,0 1 0,0 0 0,0 0 0,-1 0 0,1 0 1,-1 1-1,-2-4 0,2 4-6,1 1-1,0-1 1,0 0 0,0 1-1,-1-1 1,1 1 0,0 0-1,0-1 1,-1 1-1,1 0 1,0 0 0,-1 0-1,1 0 1,0 0 0,-1 0-1,1 0 1,0 0 0,-1 0-1,-1 1 1,-2 1 14,1 0 1,-1 1 0,1-1-1,0 1 1,0 0-1,0 0 1,0 0-1,0 0 1,1 1-1,-1 0 1,1 0-1,-4 5 1,-19 32 73,1 1-1,2 2 1,2 0 0,-16 49-1,25-58 14,1 1-1,2 1 0,2-1 0,2 1 1,-2 75-1,9-84 28,1 1 0,1-1 1,16 53-1,-19-75-110,1 0-1,0 0 1,1 0-1,-1-1 1,1 1-1,0-1 1,0 0 0,1 0-1,7 8 1,-9-11-22,0 1-1,1-2 1,0 1 0,-1 0 0,1 0-1,0-1 1,0 1 0,0-1 0,0 0-1,0 0 1,0 0 0,0-1 0,0 1-1,0-1 1,0 1 0,1-1 0,-1 0-1,0 0 1,0-1 0,6 0 0,10-3 32,-1-1 1,0-1-1,-1 0 0,30-16 1,53-39-2806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6520,'0'0'3165,"16"10"-2842,-3-1-241,-4-2-23,1 0 0,0-1 0,0-1 0,0 1 0,1-2 0,-1 1 0,1-2 0,0 1 0,14 1 0,23 0 396,-1-2 1,0-2 0,53-5-1,-90 2-226,0 1 0,-1-1 0,18-7-1,-22 8-76,0 0-1697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8640,'0'0'732,"14"4"-343,208 45 1058,-193-44-1028,0 1 1,49 19 0,-34-11 250,-39-12-500,0-1-1,0 1 1,0-1 0,0 0 0,7 0 0,-14-5-1741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71 704 3912,'0'0'3512,"-11"7"-3038,-32 24 10,42-30-382,-1 0 0,1 0 0,0 0-1,0 0 1,-1 0 0,1 0 0,0 0-1,0 1 1,0-1 0,0 0 0,1 1-1,-1-1 1,0 1 0,0 1 0,4 11 1000,0-3 263,-3-10-1316,0 0 0,1 0 0,-1 0 1,1 0-1,0-1 0,-1 1 1,1 0-1,0 0 0,-1-1 1,1 1-1,0 0 0,0-1 0,0 1 1,0 0-1,-1-1 0,1 1 1,0-1-1,0 0 0,0 1 0,0-1 1,0 0-1,0 0 0,0 1 1,0-1-1,0 0 0,2 0 0,1 1 27,-1-1-1,1 0 1,0 1-1,0-1 0,0 0 1,5-2-1,12-4 273,0-2 0,-1 0 0,29-17 0,-42 21-216,-4 2-67,-1 0-1,0 1 1,1-1-1,0 1 1,-1 0-1,1 0 1,0 0-1,0 0 1,-1 0-1,1 0 0,0 1 1,0 0-1,0-1 1,0 1-1,0 0 1,4 1-1,-7-1-58,1 1 0,-1-1-1,1 1 1,-1 0 0,1-1-1,-1 1 1,0 0 0,1 0-1,-1-1 1,0 1 0,1 0-1,-1 0 1,0-1 0,0 1-1,0 0 1,0 0 0,0 0-1,0-1 1,0 1 0,0 0-1,0 0 1,0 1 0,0 2 15,-1 69 88,-4 0-1,-18 93 1,-1 17 28,21 87 45,2-54-27,0-188-138,-21 248 185,20-254-152,1-1 0,1 1 0,1-1 0,7 39 0,-7-53-22,-1-6-17,1 0-1,-1 0 1,0 0-1,0 0 1,0 0-1,1 1 1,-1-1-1,1 0 1,-1 0-1,1 0 1,-1-1-1,1 1 0,-1 0 1,1 0-1,1 1 1,-1-1-5,-1-1 0,1 0 0,-1 0 0,1 1 1,-1-1-1,1 0 0,0 0 0,-1 0 0,1 0 0,-1 1 0,1-1 1,0 0-1,-1 0 0,1 0 0,-1-1 0,1 1 0,0 0 1,-1 0-1,1 0 0,0-1 0,4-1 8,-1 0 0,1-1 0,-1 0 0,0 0 0,0 0 0,3-4 0,6-5 5,0-1 0,-2-1-1,0 0 1,0-1 0,-1 0-1,11-24 1,42-109 100,-49 112-101,30-89-2,-6 0 1,-5-3-1,-6-1 0,14-173 0,-13-289-401,-25 408 270,6 81 30,-3 48 34,-5 46 29,-2-13-65,0 12 51,1-1 0,-1 0 0,1 0-1,1 1 1,0-1 0,4-19 0,-4 23 8,-1 5 25,0 1 0,0-1 0,-1 0 0,1 1 0,0-1 0,0 1 1,0-1-1,0 1 0,1-1 0,-1 1 0,0-1 0,0 1 1,0-1-1,0 1 0,0-1 0,1 0 0,-1 1 0,0 0 0,1-1 1,0 0-1,1 1 1,-2-1 3,0 1 0,0-1 0,0 1 0,0 0 0,1-1-1,-1 1 1,0-1 0,0 1 0,0 0 0,1-1 0,-1 1-1,0 0 1,1-1 0,-1 1 0,0 0 0,1-1 0,-1 1-1,0 0 1,1 0 0,-1-1 0,0 1 0,1 0 0,-1 0-1,1 0 1,-1-1 0,1 1 0,-1 0 0,21-3 52,25 4 45,-44-1-95,127 2 116,-74-3-42,62 8-1,90 14 99,37 6-6,-164-14-66,82 23-1,11 0 85,-154-31-39,0 0 1,0-1 0,27 1-1,-46-5-96,-7-1-153,0 1-1,0 0 0,0 1 1,-12 1-1,7 0-2050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432 90 3112,'0'0'2097,"2"-10"-1893,5-31 24,-3 25 2892,-13 13-833,6 6-2198,-1 1 0,1-1 1,0 1-1,0-1 1,1 1-1,-5 8 0,-2 3 27,-45 58 288,15-22-79,-35 63-1,4 0 118,35-59-136,-29 62 0,48-81 132,-17 58 0,16-37 1837,21-64-2251,-1-1-1,1 1 0,1 0 0,6-8 0,10-16 24,114-184 69,-105 169-120,-2-2 0,36-81 0,-39 76-13,2 0 2,-14 30 4,-1-1 0,-1 0 1,8-29-1,-10 37 66,-8 15-34,0 0-1,0 1 1,0-1 0,-1 0 0,1 0 0,0 0 0,-1-1 0,1 1-1,-1 0 1,1 0 0,-1 0 0,1 0 0,-1-1 0,0 1 0,0-1-1,0 2-15,1 0 0,-1 0-1,0 0 1,0 0-1,0 0 1,0 0-1,0 0 1,0 0-1,0 0 1,0 0-1,0 0 1,0 0-1,0 0 1,0 0-1,0 0 1,0 0-1,0 0 1,1 0-1,-1 0 1,0 0-1,0 0 1,0 0-1,0 0 1,0 0-1,0 0 1,0 0 0,0 0-1,0 0 1,0 0-1,0 0 1,0 0-1,0 0 1,1 0-1,-1 0 1,0 0-1,0 0 1,0 0-1,0 0 1,0 0-1,0-1 1,0 1-1,0 0 1,0 0-1,0 0 1,0 0-1,0 0 1,0 0-1,0 0 1,0 0 0,0 0-1,0 0 1,5 8 230,-3-4-174,6 12-8,0 1-1,-2 1 0,0-1 0,0 1 1,4 30-1,3 12 65,12 26 39,24 109 179,-33-125-169,-9-44-19,3 32 0,-8-47-63,0 1 1,0 0 0,1-1-1,1 0 1,4 12 0,-7-15 159,-1-8-241,0 1 0,0-1 0,0 0 0,0 0 0,0 0 0,0 0 0,0 0 0,0 1 0,0-1 0,0 0 0,0 0 0,0 0 0,0 0 0,0 1 1,0-1-1,0 0 0,0 0 0,0 0 0,0 0 0,1 0 0,-1 0 0,0 1 0,0-1 0,0 0 0,0 0 0,0 0 0,0 0 0,0 0 0,0 0 0,1 1 0,-1-1 0,0 0 0,0 0 1,0 0-1,0 0 0,0 0 0,1 0 0,-1 0 0,0 0 0,0 0 0,0 0 0,0 0 0,0 0 0,1 0 0,-1 0 0,0 0 0,0 0 0,0 0 0,0 0 0,1 0 0,-1 0 1,0 0-1,0 0 0,0 0 0,3-20-117,-2 11-587,0 1-1,-1-1 0,-1-14 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7832,'0'0'1176,"15"5"-859,34 11 235,1-2 1,63 9-1,-84-19-77,-1 1-1,0 2 0,40 13 1,-51-14-48,1-1 0,0-1 0,30 3 0,-7-1 781,-36-6-1115,-1 0 1,1 0 0,0 0 0,0-1 0,6-2 0,-5 2-1541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17:26:44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12760,'0'0'14843,"5"14"-14080,6 15-140,-1 0 0,-1 1 1,4 35-1,-7-14-327,17 250 1308,-17-269-1604,13-68 0,22-117 0,4-12 0,-37 143 0,0 1 0,2 1 0,0-1 0,1 2 0,23-30 0,-29 42 0,5-6 0,1 0 0,12-11 0,-20 21 0,0 1 0,1-1 0,-1 0 0,1 1 0,0 0 0,0-1 0,0 2 0,0-1 0,0 0 0,0 1 0,0 0 0,7-2 0,-6 3 0,0-1 0,0 1 0,0 0 0,0 0 0,0 1 0,0-1 0,0 1 0,0 0 0,0 0 0,-1 1 0,1-1 0,0 1 0,-1 0 0,0 1 0,1-1 0,-1 1 0,0 0 0,0 0 0,0 0 0,-1 0 0,1 1 0,-1-1 0,1 1 0,-1 0 0,0 0 0,-1 0 0,1 0 0,-1 1 0,0-1 0,0 1 0,2 8 0,7 34 0,-3 0 0,-2 1 0,0 49 0,1 27 0,-3-122 850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5320,'0'0'4865,"18"0"-4558,279-6 633,255 17 693,-250-2-169,-285-9-1276,-3 1 14,0-1 0,19-2 0,-30 2-137,0-1 0,0 1 1,0-1-1,-1 1 0,1-1 0,0 0 1,0 0-1,-1-1 0,1 1 1,-1 0-1,1-1 0,-1 0 1,1 1-1,-1-1 0,0 0 1,0 0-1,2-3 0,-3 4-109,-1 0 1,0 1-1,0-1 0,0 0 0,1 1 0,-1-1 0,0 0 1,0 1-1,0-1 0,0 0 0,0 1 0,0-1 0,-1 0 1,1 1-1,0-1 0,0 0 0,0 1 0,-1-1 1,1 0-1,0 1 0,0-1 0,-1 1 0,1-1 0,-1 1 1,1-1-1,-1 1 0,1-1 0,-1 1 0,1-1 0,-1 1 1,1-1-1,-1 1 0,0-1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745 0 6016,'0'0'5569,"-8"14"-5234,-99 165 1101,78-134-975,-3-2 1,-1-1 0,-53 51-1,33-41-57,35-34-247,1 0 1,-2-1 0,-1-1 0,0 0 0,-1-2-1,-23 13 1,-66 24 517,102-48-569,0 1 1,-1-1-1,-16 3 1,22-5-55,0 0 1,0-1-1,-1 0 1,1 1-1,0-1 0,-1 0 1,1-1-1,0 1 1,0-1-1,-1 1 1,1-1-1,0 0 0,-5-2 1,5 0-20,0-1 1,1 1 0,-1 0-1,1-1 1,0 1-1,0-1 1,0 0-1,0 0 1,1 0 0,-1 0-1,1 0 1,0 0-1,1 0 1,-1 0 0,0-6-1,1-1-18,0 0-1,1 0 0,1 0 1,-1 0-1,2 0 1,-1 0-1,2 1 1,-1-1-1,1 1 1,1 0-1,0 0 1,11-16-1,-8 14-36,1 0 0,0 1 0,1 0 1,0 1-1,1 0 0,0 0 0,1 1 0,0 1 0,16-10 0,-21 15 7,-1 0-1,0 0 0,1 0 0,0 1 0,-1 0 0,1 0 0,0 1 1,0 0-1,7 0 0,-9 1 12,0 1 1,1-1-1,-1 1 1,0 0-1,0 0 1,0 1-1,-1-1 1,1 1-1,0 0 1,0 1-1,-1-1 0,0 1 1,5 3-1,5 6 20,0 0 0,-1 1-1,0 0 1,-1 1-1,19 30 1,43 85 194,-56-95-139,12 30 81,-22-43-36,1 0 0,2-2 0,21 33 0,-31-51-106,-1 0 0,1 0 0,0 0 0,-1 0 0,1 0 0,0-1 0,0 1 0,-1 0 0,1-1-1,0 1 1,0 0 0,0-1 0,0 1 0,0-1 0,0 1 0,0-1 0,0 0 0,0 1 0,1-1 0,-1 0 0,0 0 0,0 0 0,0 0 0,0 0 0,0 0-1,0 0 1,0 0 0,0 0 0,1-1 0,-1 1 0,0 0 0,0-1 0,2 0 0,7-8-2476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03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4120,'0'0'4609,"2"10"-4370,5 40 605,-4-4 2544,-3-44-3292,0 0 1,1 0-1,-1-1 1,1 1 0,-1 0-1,1 0 1,0 0-1,0 0 1,0 0-1,0-1 1,0 1 0,0 0-1,0-1 1,0 1-1,1-1 1,-1 1 0,1-1-1,-1 0 1,1 1-1,-1-1 1,1 0 0,0 0-1,0 0 1,-1 0-1,1-1 1,4 2 0,130 6 790,69 15-314,-158-20-363,1-2 0,65-8 0,-98 5-130,1-1 0,26-9 0,-16 2-2322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22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5416,'0'0'7026,"-2"12"-6842,-1 29 118,1 0 0,3 0 0,1 0 0,9 53 0,-9-89-211,0 5 289,0 1 1,1 18 0,3 1-16,0 0-98,6 9-116,-2 13-110,-7-43-54,-3-8 17,0-1-1,0 0 0,1 0 0,-1 0 1,0 0-1,0 0 0,0 0 0,1 0 0,-1 0 1,0 0-1,0 0 0,0 0 0,1-1 1,-1 1-1,0 0 0,0 0 0,0 0 1,1 0-1,-1 0 0,0 0 0,0 0 0,0 0 1,0-1-1,1 1 0,-1 0 0,0 0 1,0 0-1,0 0 0,0 0 0,0-1 1,0 1-1,0 0 0,1 0 0,-1 0 0,0-1 1,0 1-1,0 0 0,0 0 0,0 0 1,0-1-1,8-19 53,0 0 1,-1 0-1,3-23 1,-4 18 2,15-38 0,-4 26 125,38-61 1,-53 95-166,11-17 257,28-34-1,-37 50-216,0-1-1,1 1 0,0-1 0,0 1 1,0 1-1,0-1 0,0 1 1,1 0-1,0 0 0,-1 0 1,1 1-1,7-2 0,-10 4-18,0-1 1,0 1-1,0 0 0,0 0 0,1 0 0,-1 0 1,0 0-1,0 1 0,0 0 0,0-1 1,0 1-1,0 0 0,0 1 0,0-1 0,0 0 1,0 1-1,0 0 0,-1 0 0,1-1 1,-1 2-1,1-1 0,-1 0 0,4 5 0,2 4 76,1 0 0,-2 1 0,0 0 0,6 14 0,-9-19-69,2 8 53,0 0 0,-1 1 0,4 26 0,4 11 117,1 9 134,-10-40 32,8 26-1,-12-45-336,0-1 0,-1 0 0,1 0 1,0 0-1,-1 0 0,1 0 0,-1 0 0,0 0 0,0 0 0,0 0 0,0 0 0,0 0 0,0-1 0,0 1 0,-1 0 0,-2 2 0,-7 3-3011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24.7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3408,'0'0'456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25.4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1 150 4616,'0'0'11937,"6"-10"-11697,-3 5-209,2-3 16,0 0 1,1 1 0,0-1 0,0 1 0,0 0 0,1 0-1,11-8 1,-6 7 23,6-5 159,35-18 0,-48 29-182,1-1 0,0 1 0,0 0 0,0 0 0,1 1 0,-1 0 0,0 0 0,0 0 0,1 1 0,10 0 0,-16 1-43,0-1 0,0 0-1,0 0 1,0 1 0,0-1 0,0 1 0,0-1 0,0 1 0,0-1 0,-1 1 0,1 0-1,0-1 1,0 1 0,-1 0 0,1-1 0,0 1 0,-1 0 0,1 0 0,-1 0-1,1 0 1,-1 0 0,1 0 0,-1 0 0,0-1 0,1 1 0,-1 0 0,0 0 0,0 0-1,0 0 1,0 0 0,0 1 0,0-1 0,0 0 0,0 1 0,0 5 10,-1-1 1,0 0 0,0 0-1,-3 9 1,-3 5 10,-1 0-1,-1-1 1,-1 0 0,0 0-1,-18 22 1,-74 81 299,96-115-267,4-5-27,0 0-1,1 0 1,-1 0 0,0 0-1,0 0 1,0 0-1,0 0 1,0-1 0,0 1-1,-1-1 1,1 1-1,-1-1 1,1 0-1,-3 1 1,28-4 127,0-1-1,-1 0 1,25-8 0,-22 5-53,1 1 0,38-3 1,-41 7 0,35 1 197,-54 0-277,1 1 0,0 0 0,0 0 0,-1 1 0,1-1-1,-1 1 1,1 0 0,-1 0 0,9 6 0,10 10 199,-4-4-2957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34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17 3808,'0'0'7752,"-2"11"-7536,-30 143 432,3-52-297,-55 214 565,62-215-340,-11 118 1,28-194-414,4-21-101,-1 0 0,1 1 0,1-1-1,-1 0 1,1 0 0,-1 0 0,1 1-1,1-1 1,0 7 0,-1-11-52,0 0 0,0 1 0,0-1 0,0 0 0,0 0 0,1 0 0,-1 0-1,0 1 1,0-1 0,0 0 0,0 0 0,0 0 0,1 0 0,-1 1 0,0-1 0,0 0 0,0 0 0,1 0 0,-1 0 0,0 0 0,0 0 0,0 0 0,1 0 0,-1 0 0,0 0 0,0 0 0,0 0 0,1 0 0,-1 0 0,0 0-1,0 0 1,1 0 0,-1 0 0,0 0 0,0 0 0,0 0 0,1 0 0,10-7 160,8-14-25,0-6-48,-1-2 0,-2 0-1,-1-1 1,20-55 0,29-133 220,17-166 230,-77 358-508,-2 0 1,-1-46-1,-2 37 40,0 27-40,-1 10 11,-3 10 5,2 2-41,1 0 0,1-1-1,0 1 1,0 0-1,2 0 1,-1 0-1,2-1 1,4 21 0,6 12 29,21 52 1,-16-50-10,118 306 212,-112-295-87,22 87 1,-31-92 7,-10-41-17,-1 0 0,0 0-1,2 25 1,-21-60 109,-9-22-457,17 29-2246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34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8432,'0'0'2361,"13"-4"-1954,-4 0-340,2 0 85,1 0-1,0 1 1,1 0-1,-1 0 1,0 1-1,1 1 0,-1 0 1,17 2-1,11 2-376,42-1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35.4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90 7328,'0'0'5249,"10"-4"-4802,10-5-157,0 1 0,0 1 0,39-7 0,22 6 613,34-7 443,-92 4-1070,-22 10-246,1-1 1,0 1-1,0 0 0,0 0 1,1-1-1,-1 1 0,0 1 1,0-1-1,1 0 1,-1 0-1,0 1 0,1-1 1,-1 1-1,0 0 1,1 0-1,-1 0 0,1 0 1,4 1-1,-2 8-1357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4-19T22:23:35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57 7736,'0'0'3305,"13"-3"-2874,129-17 1063,-50 8-44,-84 11-1466,11-1-33,0-2 0,-1 0 0,20-6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F5680-F918-4927-A308-AADE7773914D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77BE9-7E58-486A-97A2-4D824153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77BE9-7E58-486A-97A2-4D82415386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2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77BE9-7E58-486A-97A2-4D82415386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6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0AE9-1D89-9D5F-956A-3A8D08835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60EE4-59B4-C2EB-0A42-CD59EE6D0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4C6F-F6B0-1F50-A7D1-5EBF67E0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571A-48D8-26D7-E61E-27D77517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DF3E5-96D8-2D15-1FCA-EC29AB26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33F2-AD7C-A61D-D464-41BE5CB9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98D44-E3DA-B10A-5E8F-CAAB23D41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84D8E-C457-86A3-982E-F8182B2F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E4852-1264-DD21-DE66-241AD9B4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262C-5860-2089-283C-E520124B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6453F-26CB-1F40-54C0-56BF826E1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EF36D-1A8B-D8A9-F0CD-E982175FD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6AB5C-EFE4-99D0-6F50-22704835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CB689-980A-C838-2E8B-6E70D3AC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8F480-0314-2C6F-2ADF-CE91B616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A9C6-B2D4-1F73-03E8-F2EE666C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C80EE-C414-BC43-FA34-B427196C5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4298C-2DA9-AE90-E396-21D68314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03CDA-7252-D190-BB0D-6FB10C19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F9E1-51B5-EC07-1291-B1A8B4CB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2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6FD7-3BAB-E157-12D7-2003AC37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20228-E918-58C7-222B-0511761B1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71BFD-9D8A-54A9-59C0-BE4A7165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F699F-F215-4460-481A-8F5359A6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17F8-DC75-DE77-6406-DAD402B24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8F3D-FE53-B5B7-6E5F-FE990999A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C3DD5-B375-ABCE-8E88-D8DBF2FD5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A50D5-6B44-7769-6FD5-560217001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64A937-1EAE-1A1D-7736-6BD44F00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6833-37D9-732A-E049-3C7229CF0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88A0-34B4-1EDB-9AC2-36C76AE7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FC24-40BF-1006-FA5A-9267B5EE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2FC74-050E-28C5-E278-7459A66CD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17A23-C82B-8CE2-FE50-F05B5B4D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0D2BC-9EC4-4B80-F97F-48BACA2DA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E3CE0-3AD8-CABF-4EFA-FD56AEFFB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14195-2A94-4830-5E60-58F4910E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DB41A-B21F-ACA6-8100-EF08CD0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926F52-D795-3457-7E85-946CC08F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9CE8-8EFC-C6E0-0A5B-03A0204B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BB61D-95EA-BE4F-D2E1-66446005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18F0F-D51A-F858-74F7-DFF2137F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13756-0B9F-3305-81C6-572FA139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6B7CD-62D0-B2F8-2325-BA98D1A6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62002-F4B8-BF07-4E8A-81E03158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1F0B9-7326-829A-419F-4680A34C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17C9-1544-6C14-04CE-EC501698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8BE7-3AB4-6F2D-4C6E-F0C6AC56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BE637-DCFF-7E6B-5D2E-614D82756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85D78-0642-DBBB-8597-533C5F9E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68C19-D84B-7130-3302-035D54D6B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4B25-28F3-0798-D460-5FCC63CA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A878-2256-8C8E-5158-EA29327B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08A88-9BE5-1F2D-CC49-61D7ECE63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8F371-C73C-E22E-F6C3-E9821B0DD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452465-68F8-53DA-C3BC-ED4C01B2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183F3-D3F8-048B-CEBE-FB53B910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99F2A-E1BF-DEEA-FB98-F47FDB73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2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ACA65-0224-DDE8-DA8E-DF7DAF57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95668-8D30-FCCF-641D-285B83AC9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B0794-C783-CD32-B7AA-F1B88769E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3DB6DD-1606-41CC-842A-BB10E692EE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23101-6A2B-22DC-A0E8-F43BD0957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3A8A-31FE-B2E8-AB52-DFFF9F50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A29229-EE39-4FCA-AEC1-6726DE646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9.png"/><Relationship Id="rId299" Type="http://schemas.openxmlformats.org/officeDocument/2006/relationships/image" Target="../media/image1139.png"/><Relationship Id="rId21" Type="http://schemas.openxmlformats.org/officeDocument/2006/relationships/customXml" Target="../ink/ink1089.xml"/><Relationship Id="rId63" Type="http://schemas.openxmlformats.org/officeDocument/2006/relationships/customXml" Target="../ink/ink1110.xml"/><Relationship Id="rId159" Type="http://schemas.openxmlformats.org/officeDocument/2006/relationships/customXml" Target="../ink/ink1159.xml"/><Relationship Id="rId324" Type="http://schemas.openxmlformats.org/officeDocument/2006/relationships/customXml" Target="../ink/ink1242.xml"/><Relationship Id="rId366" Type="http://schemas.openxmlformats.org/officeDocument/2006/relationships/customXml" Target="../ink/ink1263.xml"/><Relationship Id="rId170" Type="http://schemas.openxmlformats.org/officeDocument/2006/relationships/customXml" Target="../ink/ink1165.xml"/><Relationship Id="rId226" Type="http://schemas.openxmlformats.org/officeDocument/2006/relationships/customXml" Target="../ink/ink1193.xml"/><Relationship Id="rId268" Type="http://schemas.openxmlformats.org/officeDocument/2006/relationships/customXml" Target="../ink/ink1214.xml"/><Relationship Id="rId32" Type="http://schemas.openxmlformats.org/officeDocument/2006/relationships/image" Target="../media/image1009.png"/><Relationship Id="rId74" Type="http://schemas.openxmlformats.org/officeDocument/2006/relationships/image" Target="../media/image1029.png"/><Relationship Id="rId128" Type="http://schemas.openxmlformats.org/officeDocument/2006/relationships/image" Target="../media/image1054.png"/><Relationship Id="rId335" Type="http://schemas.openxmlformats.org/officeDocument/2006/relationships/image" Target="../media/image1157.png"/><Relationship Id="rId377" Type="http://schemas.openxmlformats.org/officeDocument/2006/relationships/image" Target="../media/image1178.png"/><Relationship Id="rId5" Type="http://schemas.openxmlformats.org/officeDocument/2006/relationships/customXml" Target="../ink/ink1081.xml"/><Relationship Id="rId181" Type="http://schemas.openxmlformats.org/officeDocument/2006/relationships/image" Target="../media/image1080.png"/><Relationship Id="rId237" Type="http://schemas.openxmlformats.org/officeDocument/2006/relationships/image" Target="../media/image1108.png"/><Relationship Id="rId402" Type="http://schemas.openxmlformats.org/officeDocument/2006/relationships/customXml" Target="../ink/ink1281.xml"/><Relationship Id="rId279" Type="http://schemas.openxmlformats.org/officeDocument/2006/relationships/image" Target="../media/image1129.png"/><Relationship Id="rId43" Type="http://schemas.openxmlformats.org/officeDocument/2006/relationships/customXml" Target="../ink/ink1100.xml"/><Relationship Id="rId139" Type="http://schemas.openxmlformats.org/officeDocument/2006/relationships/customXml" Target="../ink/ink1149.xml"/><Relationship Id="rId290" Type="http://schemas.openxmlformats.org/officeDocument/2006/relationships/customXml" Target="../ink/ink1225.xml"/><Relationship Id="rId304" Type="http://schemas.openxmlformats.org/officeDocument/2006/relationships/customXml" Target="../ink/ink1232.xml"/><Relationship Id="rId346" Type="http://schemas.openxmlformats.org/officeDocument/2006/relationships/customXml" Target="../ink/ink1253.xml"/><Relationship Id="rId388" Type="http://schemas.openxmlformats.org/officeDocument/2006/relationships/customXml" Target="../ink/ink1274.xml"/><Relationship Id="rId85" Type="http://schemas.openxmlformats.org/officeDocument/2006/relationships/customXml" Target="../ink/ink1121.xml"/><Relationship Id="rId150" Type="http://schemas.openxmlformats.org/officeDocument/2006/relationships/image" Target="../media/image1065.png"/><Relationship Id="rId192" Type="http://schemas.openxmlformats.org/officeDocument/2006/relationships/customXml" Target="../ink/ink1176.xml"/><Relationship Id="rId206" Type="http://schemas.openxmlformats.org/officeDocument/2006/relationships/customXml" Target="../ink/ink1183.xml"/><Relationship Id="rId248" Type="http://schemas.openxmlformats.org/officeDocument/2006/relationships/customXml" Target="../ink/ink1204.xml"/><Relationship Id="rId12" Type="http://schemas.openxmlformats.org/officeDocument/2006/relationships/image" Target="../media/image999.png"/><Relationship Id="rId108" Type="http://schemas.openxmlformats.org/officeDocument/2006/relationships/image" Target="../media/image1045.png"/><Relationship Id="rId315" Type="http://schemas.openxmlformats.org/officeDocument/2006/relationships/image" Target="../media/image1147.png"/><Relationship Id="rId357" Type="http://schemas.openxmlformats.org/officeDocument/2006/relationships/image" Target="../media/image1168.png"/><Relationship Id="rId54" Type="http://schemas.openxmlformats.org/officeDocument/2006/relationships/image" Target="../media/image1020.png"/><Relationship Id="rId96" Type="http://schemas.openxmlformats.org/officeDocument/2006/relationships/image" Target="../media/image1039.png"/><Relationship Id="rId161" Type="http://schemas.openxmlformats.org/officeDocument/2006/relationships/customXml" Target="../ink/ink1160.xml"/><Relationship Id="rId217" Type="http://schemas.openxmlformats.org/officeDocument/2006/relationships/image" Target="../media/image1098.png"/><Relationship Id="rId399" Type="http://schemas.openxmlformats.org/officeDocument/2006/relationships/image" Target="../media/image1189.png"/><Relationship Id="rId259" Type="http://schemas.openxmlformats.org/officeDocument/2006/relationships/image" Target="../media/image1119.png"/><Relationship Id="rId23" Type="http://schemas.openxmlformats.org/officeDocument/2006/relationships/customXml" Target="../ink/ink1090.xml"/><Relationship Id="rId119" Type="http://schemas.openxmlformats.org/officeDocument/2006/relationships/customXml" Target="../ink/ink1139.xml"/><Relationship Id="rId270" Type="http://schemas.openxmlformats.org/officeDocument/2006/relationships/customXml" Target="../ink/ink1215.xml"/><Relationship Id="rId326" Type="http://schemas.openxmlformats.org/officeDocument/2006/relationships/customXml" Target="../ink/ink1243.xml"/><Relationship Id="rId65" Type="http://schemas.openxmlformats.org/officeDocument/2006/relationships/customXml" Target="../ink/ink1111.xml"/><Relationship Id="rId130" Type="http://schemas.openxmlformats.org/officeDocument/2006/relationships/image" Target="../media/image1055.png"/><Relationship Id="rId368" Type="http://schemas.openxmlformats.org/officeDocument/2006/relationships/customXml" Target="../ink/ink1264.xml"/><Relationship Id="rId172" Type="http://schemas.openxmlformats.org/officeDocument/2006/relationships/customXml" Target="../ink/ink1166.xml"/><Relationship Id="rId228" Type="http://schemas.openxmlformats.org/officeDocument/2006/relationships/customXml" Target="../ink/ink1194.xml"/><Relationship Id="rId281" Type="http://schemas.openxmlformats.org/officeDocument/2006/relationships/image" Target="../media/image1130.png"/><Relationship Id="rId337" Type="http://schemas.openxmlformats.org/officeDocument/2006/relationships/image" Target="../media/image1158.png"/><Relationship Id="rId34" Type="http://schemas.openxmlformats.org/officeDocument/2006/relationships/image" Target="../media/image1010.png"/><Relationship Id="rId76" Type="http://schemas.openxmlformats.org/officeDocument/2006/relationships/image" Target="../media/image1030.png"/><Relationship Id="rId141" Type="http://schemas.openxmlformats.org/officeDocument/2006/relationships/customXml" Target="../ink/ink1150.xml"/><Relationship Id="rId379" Type="http://schemas.openxmlformats.org/officeDocument/2006/relationships/image" Target="../media/image1179.png"/><Relationship Id="rId7" Type="http://schemas.openxmlformats.org/officeDocument/2006/relationships/customXml" Target="../ink/ink1082.xml"/><Relationship Id="rId183" Type="http://schemas.openxmlformats.org/officeDocument/2006/relationships/image" Target="../media/image1081.png"/><Relationship Id="rId239" Type="http://schemas.openxmlformats.org/officeDocument/2006/relationships/image" Target="../media/image1109.png"/><Relationship Id="rId390" Type="http://schemas.openxmlformats.org/officeDocument/2006/relationships/customXml" Target="../ink/ink1275.xml"/><Relationship Id="rId404" Type="http://schemas.openxmlformats.org/officeDocument/2006/relationships/customXml" Target="../ink/ink1282.xml"/><Relationship Id="rId250" Type="http://schemas.openxmlformats.org/officeDocument/2006/relationships/customXml" Target="../ink/ink1205.xml"/><Relationship Id="rId292" Type="http://schemas.openxmlformats.org/officeDocument/2006/relationships/customXml" Target="../ink/ink1226.xml"/><Relationship Id="rId306" Type="http://schemas.openxmlformats.org/officeDocument/2006/relationships/customXml" Target="../ink/ink1233.xml"/><Relationship Id="rId45" Type="http://schemas.openxmlformats.org/officeDocument/2006/relationships/customXml" Target="../ink/ink1101.xml"/><Relationship Id="rId87" Type="http://schemas.openxmlformats.org/officeDocument/2006/relationships/customXml" Target="../ink/ink1122.xml"/><Relationship Id="rId110" Type="http://schemas.openxmlformats.org/officeDocument/2006/relationships/image" Target="../media/image1046.png"/><Relationship Id="rId348" Type="http://schemas.openxmlformats.org/officeDocument/2006/relationships/customXml" Target="../ink/ink1254.xml"/><Relationship Id="rId152" Type="http://schemas.openxmlformats.org/officeDocument/2006/relationships/image" Target="../media/image1066.png"/><Relationship Id="rId194" Type="http://schemas.openxmlformats.org/officeDocument/2006/relationships/customXml" Target="../ink/ink1177.xml"/><Relationship Id="rId208" Type="http://schemas.openxmlformats.org/officeDocument/2006/relationships/customXml" Target="../ink/ink1184.xml"/><Relationship Id="rId261" Type="http://schemas.openxmlformats.org/officeDocument/2006/relationships/image" Target="../media/image1120.png"/><Relationship Id="rId14" Type="http://schemas.openxmlformats.org/officeDocument/2006/relationships/image" Target="../media/image1000.png"/><Relationship Id="rId56" Type="http://schemas.openxmlformats.org/officeDocument/2006/relationships/image" Target="../media/image1021.png"/><Relationship Id="rId317" Type="http://schemas.openxmlformats.org/officeDocument/2006/relationships/image" Target="../media/image1148.png"/><Relationship Id="rId359" Type="http://schemas.openxmlformats.org/officeDocument/2006/relationships/image" Target="../media/image1169.png"/><Relationship Id="rId98" Type="http://schemas.openxmlformats.org/officeDocument/2006/relationships/image" Target="../media/image1040.png"/><Relationship Id="rId121" Type="http://schemas.openxmlformats.org/officeDocument/2006/relationships/customXml" Target="../ink/ink1140.xml"/><Relationship Id="rId163" Type="http://schemas.openxmlformats.org/officeDocument/2006/relationships/image" Target="../media/image1071.png"/><Relationship Id="rId219" Type="http://schemas.openxmlformats.org/officeDocument/2006/relationships/image" Target="../media/image1099.png"/><Relationship Id="rId370" Type="http://schemas.openxmlformats.org/officeDocument/2006/relationships/customXml" Target="../ink/ink1265.xml"/><Relationship Id="rId230" Type="http://schemas.openxmlformats.org/officeDocument/2006/relationships/customXml" Target="../ink/ink1195.xml"/><Relationship Id="rId25" Type="http://schemas.openxmlformats.org/officeDocument/2006/relationships/customXml" Target="../ink/ink1091.xml"/><Relationship Id="rId67" Type="http://schemas.openxmlformats.org/officeDocument/2006/relationships/customXml" Target="../ink/ink1112.xml"/><Relationship Id="rId272" Type="http://schemas.openxmlformats.org/officeDocument/2006/relationships/customXml" Target="../ink/ink1216.xml"/><Relationship Id="rId328" Type="http://schemas.openxmlformats.org/officeDocument/2006/relationships/customXml" Target="../ink/ink1244.xml"/><Relationship Id="rId132" Type="http://schemas.openxmlformats.org/officeDocument/2006/relationships/image" Target="../media/image1056.png"/><Relationship Id="rId174" Type="http://schemas.openxmlformats.org/officeDocument/2006/relationships/customXml" Target="../ink/ink1167.xml"/><Relationship Id="rId381" Type="http://schemas.openxmlformats.org/officeDocument/2006/relationships/image" Target="../media/image1180.png"/><Relationship Id="rId241" Type="http://schemas.openxmlformats.org/officeDocument/2006/relationships/image" Target="../media/image1110.png"/><Relationship Id="rId36" Type="http://schemas.openxmlformats.org/officeDocument/2006/relationships/image" Target="../media/image1011.png"/><Relationship Id="rId283" Type="http://schemas.openxmlformats.org/officeDocument/2006/relationships/image" Target="../media/image1131.png"/><Relationship Id="rId339" Type="http://schemas.openxmlformats.org/officeDocument/2006/relationships/image" Target="../media/image1159.png"/><Relationship Id="rId78" Type="http://schemas.openxmlformats.org/officeDocument/2006/relationships/image" Target="../media/image1031.png"/><Relationship Id="rId101" Type="http://schemas.openxmlformats.org/officeDocument/2006/relationships/customXml" Target="../ink/ink1129.xml"/><Relationship Id="rId143" Type="http://schemas.openxmlformats.org/officeDocument/2006/relationships/customXml" Target="../ink/ink1151.xml"/><Relationship Id="rId185" Type="http://schemas.openxmlformats.org/officeDocument/2006/relationships/image" Target="../media/image1082.png"/><Relationship Id="rId350" Type="http://schemas.openxmlformats.org/officeDocument/2006/relationships/customXml" Target="../ink/ink1255.xml"/><Relationship Id="rId406" Type="http://schemas.openxmlformats.org/officeDocument/2006/relationships/customXml" Target="../ink/ink1283.xml"/><Relationship Id="rId9" Type="http://schemas.openxmlformats.org/officeDocument/2006/relationships/customXml" Target="../ink/ink1083.xml"/><Relationship Id="rId210" Type="http://schemas.openxmlformats.org/officeDocument/2006/relationships/customXml" Target="../ink/ink1185.xml"/><Relationship Id="rId392" Type="http://schemas.openxmlformats.org/officeDocument/2006/relationships/customXml" Target="../ink/ink1276.xml"/><Relationship Id="rId252" Type="http://schemas.openxmlformats.org/officeDocument/2006/relationships/customXml" Target="../ink/ink1206.xml"/><Relationship Id="rId294" Type="http://schemas.openxmlformats.org/officeDocument/2006/relationships/customXml" Target="../ink/ink1227.xml"/><Relationship Id="rId308" Type="http://schemas.openxmlformats.org/officeDocument/2006/relationships/customXml" Target="../ink/ink1234.xml"/><Relationship Id="rId47" Type="http://schemas.openxmlformats.org/officeDocument/2006/relationships/customXml" Target="../ink/ink1102.xml"/><Relationship Id="rId89" Type="http://schemas.openxmlformats.org/officeDocument/2006/relationships/customXml" Target="../ink/ink1123.xml"/><Relationship Id="rId112" Type="http://schemas.openxmlformats.org/officeDocument/2006/relationships/image" Target="../media/image1047.png"/><Relationship Id="rId154" Type="http://schemas.openxmlformats.org/officeDocument/2006/relationships/image" Target="../media/image1067.png"/><Relationship Id="rId361" Type="http://schemas.openxmlformats.org/officeDocument/2006/relationships/image" Target="../media/image1170.png"/><Relationship Id="rId196" Type="http://schemas.openxmlformats.org/officeDocument/2006/relationships/customXml" Target="../ink/ink1178.xml"/><Relationship Id="rId16" Type="http://schemas.openxmlformats.org/officeDocument/2006/relationships/image" Target="../media/image1001.png"/><Relationship Id="rId221" Type="http://schemas.openxmlformats.org/officeDocument/2006/relationships/image" Target="../media/image1100.png"/><Relationship Id="rId263" Type="http://schemas.openxmlformats.org/officeDocument/2006/relationships/image" Target="../media/image1121.png"/><Relationship Id="rId319" Type="http://schemas.openxmlformats.org/officeDocument/2006/relationships/image" Target="../media/image1149.png"/><Relationship Id="rId58" Type="http://schemas.openxmlformats.org/officeDocument/2006/relationships/image" Target="../media/image1022.png"/><Relationship Id="rId123" Type="http://schemas.openxmlformats.org/officeDocument/2006/relationships/customXml" Target="../ink/ink1141.xml"/><Relationship Id="rId330" Type="http://schemas.openxmlformats.org/officeDocument/2006/relationships/customXml" Target="../ink/ink1245.xml"/><Relationship Id="rId165" Type="http://schemas.openxmlformats.org/officeDocument/2006/relationships/image" Target="../media/image1072.png"/><Relationship Id="rId372" Type="http://schemas.openxmlformats.org/officeDocument/2006/relationships/customXml" Target="../ink/ink1266.xml"/><Relationship Id="rId232" Type="http://schemas.openxmlformats.org/officeDocument/2006/relationships/customXml" Target="../ink/ink1196.xml"/><Relationship Id="rId274" Type="http://schemas.openxmlformats.org/officeDocument/2006/relationships/customXml" Target="../ink/ink1217.xml"/><Relationship Id="rId27" Type="http://schemas.openxmlformats.org/officeDocument/2006/relationships/customXml" Target="../ink/ink1092.xml"/><Relationship Id="rId48" Type="http://schemas.openxmlformats.org/officeDocument/2006/relationships/image" Target="../media/image1017.png"/><Relationship Id="rId69" Type="http://schemas.openxmlformats.org/officeDocument/2006/relationships/customXml" Target="../ink/ink1113.xml"/><Relationship Id="rId113" Type="http://schemas.openxmlformats.org/officeDocument/2006/relationships/customXml" Target="../ink/ink1135.xml"/><Relationship Id="rId134" Type="http://schemas.openxmlformats.org/officeDocument/2006/relationships/image" Target="../media/image1057.png"/><Relationship Id="rId320" Type="http://schemas.openxmlformats.org/officeDocument/2006/relationships/customXml" Target="../ink/ink1240.xml"/><Relationship Id="rId80" Type="http://schemas.openxmlformats.org/officeDocument/2006/relationships/image" Target="../media/image1032.png"/><Relationship Id="rId155" Type="http://schemas.openxmlformats.org/officeDocument/2006/relationships/customXml" Target="../ink/ink1157.xml"/><Relationship Id="rId176" Type="http://schemas.openxmlformats.org/officeDocument/2006/relationships/customXml" Target="../ink/ink1168.xml"/><Relationship Id="rId197" Type="http://schemas.openxmlformats.org/officeDocument/2006/relationships/image" Target="../media/image1088.png"/><Relationship Id="rId341" Type="http://schemas.openxmlformats.org/officeDocument/2006/relationships/image" Target="../media/image1160.png"/><Relationship Id="rId362" Type="http://schemas.openxmlformats.org/officeDocument/2006/relationships/customXml" Target="../ink/ink1261.xml"/><Relationship Id="rId383" Type="http://schemas.openxmlformats.org/officeDocument/2006/relationships/image" Target="../media/image1181.png"/><Relationship Id="rId201" Type="http://schemas.openxmlformats.org/officeDocument/2006/relationships/image" Target="../media/image1090.png"/><Relationship Id="rId222" Type="http://schemas.openxmlformats.org/officeDocument/2006/relationships/customXml" Target="../ink/ink1191.xml"/><Relationship Id="rId243" Type="http://schemas.openxmlformats.org/officeDocument/2006/relationships/image" Target="../media/image1111.png"/><Relationship Id="rId264" Type="http://schemas.openxmlformats.org/officeDocument/2006/relationships/customXml" Target="../ink/ink1212.xml"/><Relationship Id="rId285" Type="http://schemas.openxmlformats.org/officeDocument/2006/relationships/image" Target="../media/image1132.png"/><Relationship Id="rId17" Type="http://schemas.openxmlformats.org/officeDocument/2006/relationships/customXml" Target="../ink/ink1087.xml"/><Relationship Id="rId38" Type="http://schemas.openxmlformats.org/officeDocument/2006/relationships/image" Target="../media/image1012.png"/><Relationship Id="rId59" Type="http://schemas.openxmlformats.org/officeDocument/2006/relationships/customXml" Target="../ink/ink1108.xml"/><Relationship Id="rId103" Type="http://schemas.openxmlformats.org/officeDocument/2006/relationships/customXml" Target="../ink/ink1130.xml"/><Relationship Id="rId124" Type="http://schemas.openxmlformats.org/officeDocument/2006/relationships/image" Target="../media/image1052.png"/><Relationship Id="rId310" Type="http://schemas.openxmlformats.org/officeDocument/2006/relationships/customXml" Target="../ink/ink1235.xml"/><Relationship Id="rId70" Type="http://schemas.openxmlformats.org/officeDocument/2006/relationships/image" Target="../media/image1027.png"/><Relationship Id="rId91" Type="http://schemas.openxmlformats.org/officeDocument/2006/relationships/customXml" Target="../ink/ink1124.xml"/><Relationship Id="rId145" Type="http://schemas.openxmlformats.org/officeDocument/2006/relationships/customXml" Target="../ink/ink1152.xml"/><Relationship Id="rId166" Type="http://schemas.openxmlformats.org/officeDocument/2006/relationships/customXml" Target="../ink/ink1163.xml"/><Relationship Id="rId187" Type="http://schemas.openxmlformats.org/officeDocument/2006/relationships/image" Target="../media/image1083.png"/><Relationship Id="rId331" Type="http://schemas.openxmlformats.org/officeDocument/2006/relationships/image" Target="../media/image1155.png"/><Relationship Id="rId352" Type="http://schemas.openxmlformats.org/officeDocument/2006/relationships/customXml" Target="../ink/ink1256.xml"/><Relationship Id="rId373" Type="http://schemas.openxmlformats.org/officeDocument/2006/relationships/image" Target="../media/image1176.png"/><Relationship Id="rId394" Type="http://schemas.openxmlformats.org/officeDocument/2006/relationships/customXml" Target="../ink/ink1277.xml"/><Relationship Id="rId408" Type="http://schemas.openxmlformats.org/officeDocument/2006/relationships/customXml" Target="../ink/ink128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86.xml"/><Relationship Id="rId233" Type="http://schemas.openxmlformats.org/officeDocument/2006/relationships/image" Target="../media/image1106.png"/><Relationship Id="rId254" Type="http://schemas.openxmlformats.org/officeDocument/2006/relationships/customXml" Target="../ink/ink1207.xml"/><Relationship Id="rId28" Type="http://schemas.openxmlformats.org/officeDocument/2006/relationships/image" Target="../media/image1007.png"/><Relationship Id="rId49" Type="http://schemas.openxmlformats.org/officeDocument/2006/relationships/customXml" Target="../ink/ink1103.xml"/><Relationship Id="rId114" Type="http://schemas.openxmlformats.org/officeDocument/2006/relationships/customXml" Target="../ink/ink1136.xml"/><Relationship Id="rId275" Type="http://schemas.openxmlformats.org/officeDocument/2006/relationships/image" Target="../media/image1127.png"/><Relationship Id="rId296" Type="http://schemas.openxmlformats.org/officeDocument/2006/relationships/customXml" Target="../ink/ink1228.xml"/><Relationship Id="rId300" Type="http://schemas.openxmlformats.org/officeDocument/2006/relationships/customXml" Target="../ink/ink1230.xml"/><Relationship Id="rId60" Type="http://schemas.openxmlformats.org/officeDocument/2006/relationships/image" Target="../media/image1023.png"/><Relationship Id="rId81" Type="http://schemas.openxmlformats.org/officeDocument/2006/relationships/customXml" Target="../ink/ink1119.xml"/><Relationship Id="rId135" Type="http://schemas.openxmlformats.org/officeDocument/2006/relationships/customXml" Target="../ink/ink1147.xml"/><Relationship Id="rId156" Type="http://schemas.openxmlformats.org/officeDocument/2006/relationships/image" Target="../media/image1068.png"/><Relationship Id="rId177" Type="http://schemas.openxmlformats.org/officeDocument/2006/relationships/image" Target="../media/image1078.png"/><Relationship Id="rId198" Type="http://schemas.openxmlformats.org/officeDocument/2006/relationships/customXml" Target="../ink/ink1179.xml"/><Relationship Id="rId321" Type="http://schemas.openxmlformats.org/officeDocument/2006/relationships/image" Target="../media/image1150.png"/><Relationship Id="rId342" Type="http://schemas.openxmlformats.org/officeDocument/2006/relationships/customXml" Target="../ink/ink1251.xml"/><Relationship Id="rId363" Type="http://schemas.openxmlformats.org/officeDocument/2006/relationships/image" Target="../media/image1171.png"/><Relationship Id="rId384" Type="http://schemas.openxmlformats.org/officeDocument/2006/relationships/customXml" Target="../ink/ink1272.xml"/><Relationship Id="rId202" Type="http://schemas.openxmlformats.org/officeDocument/2006/relationships/customXml" Target="../ink/ink1181.xml"/><Relationship Id="rId223" Type="http://schemas.openxmlformats.org/officeDocument/2006/relationships/image" Target="../media/image1101.png"/><Relationship Id="rId244" Type="http://schemas.openxmlformats.org/officeDocument/2006/relationships/customXml" Target="../ink/ink1202.xml"/><Relationship Id="rId18" Type="http://schemas.openxmlformats.org/officeDocument/2006/relationships/image" Target="../media/image1002.png"/><Relationship Id="rId39" Type="http://schemas.openxmlformats.org/officeDocument/2006/relationships/customXml" Target="../ink/ink1098.xml"/><Relationship Id="rId265" Type="http://schemas.openxmlformats.org/officeDocument/2006/relationships/image" Target="../media/image1122.png"/><Relationship Id="rId286" Type="http://schemas.openxmlformats.org/officeDocument/2006/relationships/customXml" Target="../ink/ink1223.xml"/><Relationship Id="rId50" Type="http://schemas.openxmlformats.org/officeDocument/2006/relationships/image" Target="../media/image1018.png"/><Relationship Id="rId104" Type="http://schemas.openxmlformats.org/officeDocument/2006/relationships/image" Target="../media/image1043.png"/><Relationship Id="rId125" Type="http://schemas.openxmlformats.org/officeDocument/2006/relationships/customXml" Target="../ink/ink1142.xml"/><Relationship Id="rId146" Type="http://schemas.openxmlformats.org/officeDocument/2006/relationships/image" Target="../media/image1063.png"/><Relationship Id="rId167" Type="http://schemas.openxmlformats.org/officeDocument/2006/relationships/image" Target="../media/image1073.png"/><Relationship Id="rId188" Type="http://schemas.openxmlformats.org/officeDocument/2006/relationships/customXml" Target="../ink/ink1174.xml"/><Relationship Id="rId311" Type="http://schemas.openxmlformats.org/officeDocument/2006/relationships/image" Target="../media/image1145.png"/><Relationship Id="rId332" Type="http://schemas.openxmlformats.org/officeDocument/2006/relationships/customXml" Target="../ink/ink1246.xml"/><Relationship Id="rId353" Type="http://schemas.openxmlformats.org/officeDocument/2006/relationships/image" Target="../media/image1166.png"/><Relationship Id="rId374" Type="http://schemas.openxmlformats.org/officeDocument/2006/relationships/customXml" Target="../ink/ink1267.xml"/><Relationship Id="rId395" Type="http://schemas.openxmlformats.org/officeDocument/2006/relationships/image" Target="../media/image1187.png"/><Relationship Id="rId409" Type="http://schemas.openxmlformats.org/officeDocument/2006/relationships/image" Target="../media/image1194.png"/><Relationship Id="rId71" Type="http://schemas.openxmlformats.org/officeDocument/2006/relationships/customXml" Target="../ink/ink1114.xml"/><Relationship Id="rId92" Type="http://schemas.openxmlformats.org/officeDocument/2006/relationships/image" Target="../media/image1037.png"/><Relationship Id="rId213" Type="http://schemas.openxmlformats.org/officeDocument/2006/relationships/image" Target="../media/image1096.png"/><Relationship Id="rId234" Type="http://schemas.openxmlformats.org/officeDocument/2006/relationships/customXml" Target="../ink/ink1197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1093.xml"/><Relationship Id="rId255" Type="http://schemas.openxmlformats.org/officeDocument/2006/relationships/image" Target="../media/image1117.png"/><Relationship Id="rId276" Type="http://schemas.openxmlformats.org/officeDocument/2006/relationships/customXml" Target="../ink/ink1218.xml"/><Relationship Id="rId297" Type="http://schemas.openxmlformats.org/officeDocument/2006/relationships/image" Target="../media/image1138.png"/><Relationship Id="rId40" Type="http://schemas.openxmlformats.org/officeDocument/2006/relationships/image" Target="../media/image1013.png"/><Relationship Id="rId115" Type="http://schemas.openxmlformats.org/officeDocument/2006/relationships/image" Target="../media/image1048.png"/><Relationship Id="rId136" Type="http://schemas.openxmlformats.org/officeDocument/2006/relationships/image" Target="../media/image1058.png"/><Relationship Id="rId157" Type="http://schemas.openxmlformats.org/officeDocument/2006/relationships/customXml" Target="../ink/ink1158.xml"/><Relationship Id="rId178" Type="http://schemas.openxmlformats.org/officeDocument/2006/relationships/customXml" Target="../ink/ink1169.xml"/><Relationship Id="rId301" Type="http://schemas.openxmlformats.org/officeDocument/2006/relationships/image" Target="../media/image1140.png"/><Relationship Id="rId322" Type="http://schemas.openxmlformats.org/officeDocument/2006/relationships/customXml" Target="../ink/ink1241.xml"/><Relationship Id="rId343" Type="http://schemas.openxmlformats.org/officeDocument/2006/relationships/image" Target="../media/image1161.png"/><Relationship Id="rId364" Type="http://schemas.openxmlformats.org/officeDocument/2006/relationships/customXml" Target="../ink/ink1262.xml"/><Relationship Id="rId61" Type="http://schemas.openxmlformats.org/officeDocument/2006/relationships/customXml" Target="../ink/ink1109.xml"/><Relationship Id="rId82" Type="http://schemas.openxmlformats.org/officeDocument/2006/relationships/image" Target="../media/image70.png"/><Relationship Id="rId199" Type="http://schemas.openxmlformats.org/officeDocument/2006/relationships/image" Target="../media/image1089.png"/><Relationship Id="rId203" Type="http://schemas.openxmlformats.org/officeDocument/2006/relationships/image" Target="../media/image1091.png"/><Relationship Id="rId385" Type="http://schemas.openxmlformats.org/officeDocument/2006/relationships/image" Target="../media/image1182.png"/><Relationship Id="rId19" Type="http://schemas.openxmlformats.org/officeDocument/2006/relationships/customXml" Target="../ink/ink1088.xml"/><Relationship Id="rId224" Type="http://schemas.openxmlformats.org/officeDocument/2006/relationships/customXml" Target="../ink/ink1192.xml"/><Relationship Id="rId245" Type="http://schemas.openxmlformats.org/officeDocument/2006/relationships/image" Target="../media/image1112.png"/><Relationship Id="rId266" Type="http://schemas.openxmlformats.org/officeDocument/2006/relationships/customXml" Target="../ink/ink1213.xml"/><Relationship Id="rId287" Type="http://schemas.openxmlformats.org/officeDocument/2006/relationships/image" Target="../media/image1133.png"/><Relationship Id="rId410" Type="http://schemas.openxmlformats.org/officeDocument/2006/relationships/customXml" Target="../ink/ink1285.xml"/><Relationship Id="rId30" Type="http://schemas.openxmlformats.org/officeDocument/2006/relationships/image" Target="../media/image1008.png"/><Relationship Id="rId105" Type="http://schemas.openxmlformats.org/officeDocument/2006/relationships/customXml" Target="../ink/ink1131.xml"/><Relationship Id="rId126" Type="http://schemas.openxmlformats.org/officeDocument/2006/relationships/image" Target="../media/image1053.png"/><Relationship Id="rId147" Type="http://schemas.openxmlformats.org/officeDocument/2006/relationships/customXml" Target="../ink/ink1153.xml"/><Relationship Id="rId168" Type="http://schemas.openxmlformats.org/officeDocument/2006/relationships/customXml" Target="../ink/ink1164.xml"/><Relationship Id="rId312" Type="http://schemas.openxmlformats.org/officeDocument/2006/relationships/customXml" Target="../ink/ink1236.xml"/><Relationship Id="rId333" Type="http://schemas.openxmlformats.org/officeDocument/2006/relationships/image" Target="../media/image1156.png"/><Relationship Id="rId354" Type="http://schemas.openxmlformats.org/officeDocument/2006/relationships/customXml" Target="../ink/ink1257.xml"/><Relationship Id="rId51" Type="http://schemas.openxmlformats.org/officeDocument/2006/relationships/customXml" Target="../ink/ink1104.xml"/><Relationship Id="rId72" Type="http://schemas.openxmlformats.org/officeDocument/2006/relationships/image" Target="../media/image1028.png"/><Relationship Id="rId93" Type="http://schemas.openxmlformats.org/officeDocument/2006/relationships/customXml" Target="../ink/ink1125.xml"/><Relationship Id="rId189" Type="http://schemas.openxmlformats.org/officeDocument/2006/relationships/image" Target="../media/image1084.png"/><Relationship Id="rId375" Type="http://schemas.openxmlformats.org/officeDocument/2006/relationships/image" Target="../media/image1177.png"/><Relationship Id="rId396" Type="http://schemas.openxmlformats.org/officeDocument/2006/relationships/customXml" Target="../ink/ink1278.xml"/><Relationship Id="rId3" Type="http://schemas.openxmlformats.org/officeDocument/2006/relationships/customXml" Target="../ink/ink1080.xml"/><Relationship Id="rId214" Type="http://schemas.openxmlformats.org/officeDocument/2006/relationships/customXml" Target="../ink/ink1187.xml"/><Relationship Id="rId235" Type="http://schemas.openxmlformats.org/officeDocument/2006/relationships/image" Target="../media/image1107.png"/><Relationship Id="rId256" Type="http://schemas.openxmlformats.org/officeDocument/2006/relationships/customXml" Target="../ink/ink1208.xml"/><Relationship Id="rId277" Type="http://schemas.openxmlformats.org/officeDocument/2006/relationships/image" Target="../media/image1128.png"/><Relationship Id="rId298" Type="http://schemas.openxmlformats.org/officeDocument/2006/relationships/customXml" Target="../ink/ink1229.xml"/><Relationship Id="rId400" Type="http://schemas.openxmlformats.org/officeDocument/2006/relationships/customXml" Target="../ink/ink1280.xml"/><Relationship Id="rId116" Type="http://schemas.openxmlformats.org/officeDocument/2006/relationships/customXml" Target="../ink/ink1137.xml"/><Relationship Id="rId137" Type="http://schemas.openxmlformats.org/officeDocument/2006/relationships/customXml" Target="../ink/ink1148.xml"/><Relationship Id="rId158" Type="http://schemas.openxmlformats.org/officeDocument/2006/relationships/image" Target="../media/image1069.png"/><Relationship Id="rId302" Type="http://schemas.openxmlformats.org/officeDocument/2006/relationships/customXml" Target="../ink/ink1231.xml"/><Relationship Id="rId323" Type="http://schemas.openxmlformats.org/officeDocument/2006/relationships/image" Target="../media/image1151.png"/><Relationship Id="rId344" Type="http://schemas.openxmlformats.org/officeDocument/2006/relationships/customXml" Target="../ink/ink1252.xml"/><Relationship Id="rId20" Type="http://schemas.openxmlformats.org/officeDocument/2006/relationships/image" Target="../media/image1003.png"/><Relationship Id="rId41" Type="http://schemas.openxmlformats.org/officeDocument/2006/relationships/customXml" Target="../ink/ink1099.xml"/><Relationship Id="rId62" Type="http://schemas.openxmlformats.org/officeDocument/2006/relationships/image" Target="../media/image1024.png"/><Relationship Id="rId83" Type="http://schemas.openxmlformats.org/officeDocument/2006/relationships/customXml" Target="../ink/ink1120.xml"/><Relationship Id="rId179" Type="http://schemas.openxmlformats.org/officeDocument/2006/relationships/image" Target="../media/image1079.png"/><Relationship Id="rId365" Type="http://schemas.openxmlformats.org/officeDocument/2006/relationships/image" Target="../media/image1172.png"/><Relationship Id="rId386" Type="http://schemas.openxmlformats.org/officeDocument/2006/relationships/customXml" Target="../ink/ink1273.xml"/><Relationship Id="rId190" Type="http://schemas.openxmlformats.org/officeDocument/2006/relationships/customXml" Target="../ink/ink1175.xml"/><Relationship Id="rId204" Type="http://schemas.openxmlformats.org/officeDocument/2006/relationships/customXml" Target="../ink/ink1182.xml"/><Relationship Id="rId225" Type="http://schemas.openxmlformats.org/officeDocument/2006/relationships/image" Target="../media/image1102.png"/><Relationship Id="rId246" Type="http://schemas.openxmlformats.org/officeDocument/2006/relationships/customXml" Target="../ink/ink1203.xml"/><Relationship Id="rId267" Type="http://schemas.openxmlformats.org/officeDocument/2006/relationships/image" Target="../media/image1123.png"/><Relationship Id="rId288" Type="http://schemas.openxmlformats.org/officeDocument/2006/relationships/customXml" Target="../ink/ink1224.xml"/><Relationship Id="rId411" Type="http://schemas.openxmlformats.org/officeDocument/2006/relationships/image" Target="../media/image1195.png"/><Relationship Id="rId106" Type="http://schemas.openxmlformats.org/officeDocument/2006/relationships/image" Target="../media/image1044.png"/><Relationship Id="rId127" Type="http://schemas.openxmlformats.org/officeDocument/2006/relationships/customXml" Target="../ink/ink1143.xml"/><Relationship Id="rId313" Type="http://schemas.openxmlformats.org/officeDocument/2006/relationships/image" Target="../media/image1146.png"/><Relationship Id="rId10" Type="http://schemas.openxmlformats.org/officeDocument/2006/relationships/image" Target="../media/image998.png"/><Relationship Id="rId31" Type="http://schemas.openxmlformats.org/officeDocument/2006/relationships/customXml" Target="../ink/ink1094.xml"/><Relationship Id="rId52" Type="http://schemas.openxmlformats.org/officeDocument/2006/relationships/image" Target="../media/image1019.png"/><Relationship Id="rId73" Type="http://schemas.openxmlformats.org/officeDocument/2006/relationships/customXml" Target="../ink/ink1115.xml"/><Relationship Id="rId94" Type="http://schemas.openxmlformats.org/officeDocument/2006/relationships/image" Target="../media/image1038.png"/><Relationship Id="rId148" Type="http://schemas.openxmlformats.org/officeDocument/2006/relationships/image" Target="../media/image1064.png"/><Relationship Id="rId169" Type="http://schemas.openxmlformats.org/officeDocument/2006/relationships/image" Target="../media/image1074.png"/><Relationship Id="rId334" Type="http://schemas.openxmlformats.org/officeDocument/2006/relationships/customXml" Target="../ink/ink1247.xml"/><Relationship Id="rId355" Type="http://schemas.openxmlformats.org/officeDocument/2006/relationships/image" Target="../media/image1167.png"/><Relationship Id="rId376" Type="http://schemas.openxmlformats.org/officeDocument/2006/relationships/customXml" Target="../ink/ink1268.xml"/><Relationship Id="rId397" Type="http://schemas.openxmlformats.org/officeDocument/2006/relationships/image" Target="../media/image1188.png"/><Relationship Id="rId4" Type="http://schemas.openxmlformats.org/officeDocument/2006/relationships/image" Target="../media/image995.png"/><Relationship Id="rId180" Type="http://schemas.openxmlformats.org/officeDocument/2006/relationships/customXml" Target="../ink/ink1170.xml"/><Relationship Id="rId215" Type="http://schemas.openxmlformats.org/officeDocument/2006/relationships/image" Target="../media/image1097.png"/><Relationship Id="rId236" Type="http://schemas.openxmlformats.org/officeDocument/2006/relationships/customXml" Target="../ink/ink1198.xml"/><Relationship Id="rId257" Type="http://schemas.openxmlformats.org/officeDocument/2006/relationships/image" Target="../media/image1118.png"/><Relationship Id="rId278" Type="http://schemas.openxmlformats.org/officeDocument/2006/relationships/customXml" Target="../ink/ink1219.xml"/><Relationship Id="rId401" Type="http://schemas.openxmlformats.org/officeDocument/2006/relationships/image" Target="../media/image1190.png"/><Relationship Id="rId303" Type="http://schemas.openxmlformats.org/officeDocument/2006/relationships/image" Target="../media/image1141.png"/><Relationship Id="rId42" Type="http://schemas.openxmlformats.org/officeDocument/2006/relationships/image" Target="../media/image1014.png"/><Relationship Id="rId84" Type="http://schemas.openxmlformats.org/officeDocument/2006/relationships/image" Target="../media/image1033.png"/><Relationship Id="rId138" Type="http://schemas.openxmlformats.org/officeDocument/2006/relationships/image" Target="../media/image1059.png"/><Relationship Id="rId345" Type="http://schemas.openxmlformats.org/officeDocument/2006/relationships/image" Target="../media/image1162.png"/><Relationship Id="rId387" Type="http://schemas.openxmlformats.org/officeDocument/2006/relationships/image" Target="../media/image1183.png"/><Relationship Id="rId191" Type="http://schemas.openxmlformats.org/officeDocument/2006/relationships/image" Target="../media/image1085.png"/><Relationship Id="rId205" Type="http://schemas.openxmlformats.org/officeDocument/2006/relationships/image" Target="../media/image1092.png"/><Relationship Id="rId247" Type="http://schemas.openxmlformats.org/officeDocument/2006/relationships/image" Target="../media/image1113.png"/><Relationship Id="rId107" Type="http://schemas.openxmlformats.org/officeDocument/2006/relationships/customXml" Target="../ink/ink1132.xml"/><Relationship Id="rId289" Type="http://schemas.openxmlformats.org/officeDocument/2006/relationships/image" Target="../media/image1134.png"/><Relationship Id="rId11" Type="http://schemas.openxmlformats.org/officeDocument/2006/relationships/customXml" Target="../ink/ink1084.xml"/><Relationship Id="rId53" Type="http://schemas.openxmlformats.org/officeDocument/2006/relationships/customXml" Target="../ink/ink1105.xml"/><Relationship Id="rId149" Type="http://schemas.openxmlformats.org/officeDocument/2006/relationships/customXml" Target="../ink/ink1154.xml"/><Relationship Id="rId314" Type="http://schemas.openxmlformats.org/officeDocument/2006/relationships/customXml" Target="../ink/ink1237.xml"/><Relationship Id="rId356" Type="http://schemas.openxmlformats.org/officeDocument/2006/relationships/customXml" Target="../ink/ink1258.xml"/><Relationship Id="rId398" Type="http://schemas.openxmlformats.org/officeDocument/2006/relationships/customXml" Target="../ink/ink1279.xml"/><Relationship Id="rId95" Type="http://schemas.openxmlformats.org/officeDocument/2006/relationships/customXml" Target="../ink/ink1126.xml"/><Relationship Id="rId160" Type="http://schemas.openxmlformats.org/officeDocument/2006/relationships/image" Target="../media/image1070.png"/><Relationship Id="rId216" Type="http://schemas.openxmlformats.org/officeDocument/2006/relationships/customXml" Target="../ink/ink1188.xml"/><Relationship Id="rId258" Type="http://schemas.openxmlformats.org/officeDocument/2006/relationships/customXml" Target="../ink/ink1209.xml"/><Relationship Id="rId22" Type="http://schemas.openxmlformats.org/officeDocument/2006/relationships/image" Target="../media/image1004.png"/><Relationship Id="rId64" Type="http://schemas.openxmlformats.org/officeDocument/2006/relationships/image" Target="../media/image1025.png"/><Relationship Id="rId118" Type="http://schemas.openxmlformats.org/officeDocument/2006/relationships/customXml" Target="../ink/ink1138.xml"/><Relationship Id="rId325" Type="http://schemas.openxmlformats.org/officeDocument/2006/relationships/image" Target="../media/image1152.png"/><Relationship Id="rId367" Type="http://schemas.openxmlformats.org/officeDocument/2006/relationships/image" Target="../media/image1173.png"/><Relationship Id="rId171" Type="http://schemas.openxmlformats.org/officeDocument/2006/relationships/image" Target="../media/image1075.png"/><Relationship Id="rId227" Type="http://schemas.openxmlformats.org/officeDocument/2006/relationships/image" Target="../media/image1103.png"/><Relationship Id="rId269" Type="http://schemas.openxmlformats.org/officeDocument/2006/relationships/image" Target="../media/image1124.png"/><Relationship Id="rId33" Type="http://schemas.openxmlformats.org/officeDocument/2006/relationships/customXml" Target="../ink/ink1095.xml"/><Relationship Id="rId129" Type="http://schemas.openxmlformats.org/officeDocument/2006/relationships/customXml" Target="../ink/ink1144.xml"/><Relationship Id="rId280" Type="http://schemas.openxmlformats.org/officeDocument/2006/relationships/customXml" Target="../ink/ink1220.xml"/><Relationship Id="rId336" Type="http://schemas.openxmlformats.org/officeDocument/2006/relationships/customXml" Target="../ink/ink1248.xml"/><Relationship Id="rId75" Type="http://schemas.openxmlformats.org/officeDocument/2006/relationships/customXml" Target="../ink/ink1116.xml"/><Relationship Id="rId140" Type="http://schemas.openxmlformats.org/officeDocument/2006/relationships/image" Target="../media/image1060.png"/><Relationship Id="rId182" Type="http://schemas.openxmlformats.org/officeDocument/2006/relationships/customXml" Target="../ink/ink1171.xml"/><Relationship Id="rId378" Type="http://schemas.openxmlformats.org/officeDocument/2006/relationships/customXml" Target="../ink/ink1269.xml"/><Relationship Id="rId403" Type="http://schemas.openxmlformats.org/officeDocument/2006/relationships/image" Target="../media/image1191.png"/><Relationship Id="rId6" Type="http://schemas.openxmlformats.org/officeDocument/2006/relationships/image" Target="../media/image996.png"/><Relationship Id="rId238" Type="http://schemas.openxmlformats.org/officeDocument/2006/relationships/customXml" Target="../ink/ink1199.xml"/><Relationship Id="rId291" Type="http://schemas.openxmlformats.org/officeDocument/2006/relationships/image" Target="../media/image1135.png"/><Relationship Id="rId305" Type="http://schemas.openxmlformats.org/officeDocument/2006/relationships/image" Target="../media/image1142.png"/><Relationship Id="rId347" Type="http://schemas.openxmlformats.org/officeDocument/2006/relationships/image" Target="../media/image1163.png"/><Relationship Id="rId44" Type="http://schemas.openxmlformats.org/officeDocument/2006/relationships/image" Target="../media/image1015.png"/><Relationship Id="rId86" Type="http://schemas.openxmlformats.org/officeDocument/2006/relationships/image" Target="../media/image1034.png"/><Relationship Id="rId151" Type="http://schemas.openxmlformats.org/officeDocument/2006/relationships/customXml" Target="../ink/ink1155.xml"/><Relationship Id="rId389" Type="http://schemas.openxmlformats.org/officeDocument/2006/relationships/image" Target="../media/image1184.png"/><Relationship Id="rId193" Type="http://schemas.openxmlformats.org/officeDocument/2006/relationships/image" Target="../media/image1086.png"/><Relationship Id="rId207" Type="http://schemas.openxmlformats.org/officeDocument/2006/relationships/image" Target="../media/image1093.png"/><Relationship Id="rId249" Type="http://schemas.openxmlformats.org/officeDocument/2006/relationships/image" Target="../media/image1114.png"/><Relationship Id="rId13" Type="http://schemas.openxmlformats.org/officeDocument/2006/relationships/customXml" Target="../ink/ink1085.xml"/><Relationship Id="rId109" Type="http://schemas.openxmlformats.org/officeDocument/2006/relationships/customXml" Target="../ink/ink1133.xml"/><Relationship Id="rId260" Type="http://schemas.openxmlformats.org/officeDocument/2006/relationships/customXml" Target="../ink/ink1210.xml"/><Relationship Id="rId316" Type="http://schemas.openxmlformats.org/officeDocument/2006/relationships/customXml" Target="../ink/ink1238.xml"/><Relationship Id="rId55" Type="http://schemas.openxmlformats.org/officeDocument/2006/relationships/customXml" Target="../ink/ink1106.xml"/><Relationship Id="rId97" Type="http://schemas.openxmlformats.org/officeDocument/2006/relationships/customXml" Target="../ink/ink1127.xml"/><Relationship Id="rId120" Type="http://schemas.openxmlformats.org/officeDocument/2006/relationships/image" Target="../media/image1050.png"/><Relationship Id="rId358" Type="http://schemas.openxmlformats.org/officeDocument/2006/relationships/customXml" Target="../ink/ink1259.xml"/><Relationship Id="rId162" Type="http://schemas.openxmlformats.org/officeDocument/2006/relationships/customXml" Target="../ink/ink1161.xml"/><Relationship Id="rId218" Type="http://schemas.openxmlformats.org/officeDocument/2006/relationships/customXml" Target="../ink/ink1189.xml"/><Relationship Id="rId271" Type="http://schemas.openxmlformats.org/officeDocument/2006/relationships/image" Target="../media/image1125.png"/><Relationship Id="rId24" Type="http://schemas.openxmlformats.org/officeDocument/2006/relationships/image" Target="../media/image1005.png"/><Relationship Id="rId66" Type="http://schemas.openxmlformats.org/officeDocument/2006/relationships/image" Target="../media/image4.png"/><Relationship Id="rId131" Type="http://schemas.openxmlformats.org/officeDocument/2006/relationships/customXml" Target="../ink/ink1145.xml"/><Relationship Id="rId327" Type="http://schemas.openxmlformats.org/officeDocument/2006/relationships/image" Target="../media/image1153.png"/><Relationship Id="rId369" Type="http://schemas.openxmlformats.org/officeDocument/2006/relationships/image" Target="../media/image1174.png"/><Relationship Id="rId173" Type="http://schemas.openxmlformats.org/officeDocument/2006/relationships/image" Target="../media/image1076.png"/><Relationship Id="rId229" Type="http://schemas.openxmlformats.org/officeDocument/2006/relationships/image" Target="../media/image1104.png"/><Relationship Id="rId380" Type="http://schemas.openxmlformats.org/officeDocument/2006/relationships/customXml" Target="../ink/ink1270.xml"/><Relationship Id="rId240" Type="http://schemas.openxmlformats.org/officeDocument/2006/relationships/customXml" Target="../ink/ink1200.xml"/><Relationship Id="rId35" Type="http://schemas.openxmlformats.org/officeDocument/2006/relationships/customXml" Target="../ink/ink1096.xml"/><Relationship Id="rId77" Type="http://schemas.openxmlformats.org/officeDocument/2006/relationships/customXml" Target="../ink/ink1117.xml"/><Relationship Id="rId100" Type="http://schemas.openxmlformats.org/officeDocument/2006/relationships/image" Target="../media/image1041.png"/><Relationship Id="rId282" Type="http://schemas.openxmlformats.org/officeDocument/2006/relationships/customXml" Target="../ink/ink1221.xml"/><Relationship Id="rId338" Type="http://schemas.openxmlformats.org/officeDocument/2006/relationships/customXml" Target="../ink/ink1249.xml"/><Relationship Id="rId8" Type="http://schemas.openxmlformats.org/officeDocument/2006/relationships/image" Target="../media/image997.png"/><Relationship Id="rId142" Type="http://schemas.openxmlformats.org/officeDocument/2006/relationships/image" Target="../media/image1061.png"/><Relationship Id="rId184" Type="http://schemas.openxmlformats.org/officeDocument/2006/relationships/customXml" Target="../ink/ink1172.xml"/><Relationship Id="rId391" Type="http://schemas.openxmlformats.org/officeDocument/2006/relationships/image" Target="../media/image1185.png"/><Relationship Id="rId405" Type="http://schemas.openxmlformats.org/officeDocument/2006/relationships/image" Target="../media/image1192.png"/><Relationship Id="rId251" Type="http://schemas.openxmlformats.org/officeDocument/2006/relationships/image" Target="../media/image1115.png"/><Relationship Id="rId46" Type="http://schemas.openxmlformats.org/officeDocument/2006/relationships/image" Target="../media/image1016.png"/><Relationship Id="rId293" Type="http://schemas.openxmlformats.org/officeDocument/2006/relationships/image" Target="../media/image1136.png"/><Relationship Id="rId307" Type="http://schemas.openxmlformats.org/officeDocument/2006/relationships/image" Target="../media/image1143.png"/><Relationship Id="rId349" Type="http://schemas.openxmlformats.org/officeDocument/2006/relationships/image" Target="../media/image1164.png"/><Relationship Id="rId88" Type="http://schemas.openxmlformats.org/officeDocument/2006/relationships/image" Target="../media/image1035.png"/><Relationship Id="rId111" Type="http://schemas.openxmlformats.org/officeDocument/2006/relationships/customXml" Target="../ink/ink1134.xml"/><Relationship Id="rId153" Type="http://schemas.openxmlformats.org/officeDocument/2006/relationships/customXml" Target="../ink/ink1156.xml"/><Relationship Id="rId195" Type="http://schemas.openxmlformats.org/officeDocument/2006/relationships/image" Target="../media/image1087.png"/><Relationship Id="rId209" Type="http://schemas.openxmlformats.org/officeDocument/2006/relationships/image" Target="../media/image1094.png"/><Relationship Id="rId360" Type="http://schemas.openxmlformats.org/officeDocument/2006/relationships/customXml" Target="../ink/ink1260.xml"/><Relationship Id="rId220" Type="http://schemas.openxmlformats.org/officeDocument/2006/relationships/customXml" Target="../ink/ink1190.xml"/><Relationship Id="rId15" Type="http://schemas.openxmlformats.org/officeDocument/2006/relationships/customXml" Target="../ink/ink1086.xml"/><Relationship Id="rId57" Type="http://schemas.openxmlformats.org/officeDocument/2006/relationships/customXml" Target="../ink/ink1107.xml"/><Relationship Id="rId262" Type="http://schemas.openxmlformats.org/officeDocument/2006/relationships/customXml" Target="../ink/ink1211.xml"/><Relationship Id="rId318" Type="http://schemas.openxmlformats.org/officeDocument/2006/relationships/customXml" Target="../ink/ink1239.xml"/><Relationship Id="rId99" Type="http://schemas.openxmlformats.org/officeDocument/2006/relationships/customXml" Target="../ink/ink1128.xml"/><Relationship Id="rId122" Type="http://schemas.openxmlformats.org/officeDocument/2006/relationships/image" Target="../media/image1051.png"/><Relationship Id="rId164" Type="http://schemas.openxmlformats.org/officeDocument/2006/relationships/customXml" Target="../ink/ink1162.xml"/><Relationship Id="rId371" Type="http://schemas.openxmlformats.org/officeDocument/2006/relationships/image" Target="../media/image1175.png"/><Relationship Id="rId26" Type="http://schemas.openxmlformats.org/officeDocument/2006/relationships/image" Target="../media/image1006.png"/><Relationship Id="rId231" Type="http://schemas.openxmlformats.org/officeDocument/2006/relationships/image" Target="../media/image1105.png"/><Relationship Id="rId273" Type="http://schemas.openxmlformats.org/officeDocument/2006/relationships/image" Target="../media/image1126.png"/><Relationship Id="rId329" Type="http://schemas.openxmlformats.org/officeDocument/2006/relationships/image" Target="../media/image1154.png"/><Relationship Id="rId68" Type="http://schemas.openxmlformats.org/officeDocument/2006/relationships/image" Target="../media/image1026.png"/><Relationship Id="rId133" Type="http://schemas.openxmlformats.org/officeDocument/2006/relationships/customXml" Target="../ink/ink1146.xml"/><Relationship Id="rId175" Type="http://schemas.openxmlformats.org/officeDocument/2006/relationships/image" Target="../media/image1077.png"/><Relationship Id="rId340" Type="http://schemas.openxmlformats.org/officeDocument/2006/relationships/customXml" Target="../ink/ink1250.xml"/><Relationship Id="rId200" Type="http://schemas.openxmlformats.org/officeDocument/2006/relationships/customXml" Target="../ink/ink1180.xml"/><Relationship Id="rId382" Type="http://schemas.openxmlformats.org/officeDocument/2006/relationships/customXml" Target="../ink/ink1271.xml"/><Relationship Id="rId242" Type="http://schemas.openxmlformats.org/officeDocument/2006/relationships/customXml" Target="../ink/ink1201.xml"/><Relationship Id="rId284" Type="http://schemas.openxmlformats.org/officeDocument/2006/relationships/customXml" Target="../ink/ink1222.xml"/><Relationship Id="rId37" Type="http://schemas.openxmlformats.org/officeDocument/2006/relationships/customXml" Target="../ink/ink1097.xml"/><Relationship Id="rId79" Type="http://schemas.openxmlformats.org/officeDocument/2006/relationships/customXml" Target="../ink/ink1118.xml"/><Relationship Id="rId102" Type="http://schemas.openxmlformats.org/officeDocument/2006/relationships/image" Target="../media/image1042.png"/><Relationship Id="rId144" Type="http://schemas.openxmlformats.org/officeDocument/2006/relationships/image" Target="../media/image1062.png"/><Relationship Id="rId90" Type="http://schemas.openxmlformats.org/officeDocument/2006/relationships/image" Target="../media/image1036.png"/><Relationship Id="rId186" Type="http://schemas.openxmlformats.org/officeDocument/2006/relationships/customXml" Target="../ink/ink1173.xml"/><Relationship Id="rId351" Type="http://schemas.openxmlformats.org/officeDocument/2006/relationships/image" Target="../media/image1165.png"/><Relationship Id="rId393" Type="http://schemas.openxmlformats.org/officeDocument/2006/relationships/image" Target="../media/image1186.png"/><Relationship Id="rId407" Type="http://schemas.openxmlformats.org/officeDocument/2006/relationships/image" Target="../media/image1193.png"/><Relationship Id="rId211" Type="http://schemas.openxmlformats.org/officeDocument/2006/relationships/image" Target="../media/image1095.png"/><Relationship Id="rId253" Type="http://schemas.openxmlformats.org/officeDocument/2006/relationships/image" Target="../media/image1116.png"/><Relationship Id="rId295" Type="http://schemas.openxmlformats.org/officeDocument/2006/relationships/image" Target="../media/image1137.png"/><Relationship Id="rId309" Type="http://schemas.openxmlformats.org/officeDocument/2006/relationships/image" Target="../media/image11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2.png"/><Relationship Id="rId13" Type="http://schemas.openxmlformats.org/officeDocument/2006/relationships/customXml" Target="../ink/ink1290.xml"/><Relationship Id="rId3" Type="http://schemas.openxmlformats.org/officeDocument/2006/relationships/image" Target="../media/image5.emf"/><Relationship Id="rId7" Type="http://schemas.openxmlformats.org/officeDocument/2006/relationships/customXml" Target="../ink/ink1287.xml"/><Relationship Id="rId12" Type="http://schemas.openxmlformats.org/officeDocument/2006/relationships/image" Target="../media/image1197.png"/><Relationship Id="rId2" Type="http://schemas.openxmlformats.org/officeDocument/2006/relationships/image" Target="../media/image4.emf"/><Relationship Id="rId16" Type="http://schemas.openxmlformats.org/officeDocument/2006/relationships/image" Target="../media/image1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5.png"/><Relationship Id="rId11" Type="http://schemas.openxmlformats.org/officeDocument/2006/relationships/customXml" Target="../ink/ink1289.xml"/><Relationship Id="rId5" Type="http://schemas.openxmlformats.org/officeDocument/2006/relationships/customXml" Target="../ink/ink1286.xml"/><Relationship Id="rId15" Type="http://schemas.openxmlformats.org/officeDocument/2006/relationships/customXml" Target="../ink/ink1291.xml"/><Relationship Id="rId10" Type="http://schemas.openxmlformats.org/officeDocument/2006/relationships/image" Target="../media/image1196.png"/><Relationship Id="rId4" Type="http://schemas.openxmlformats.org/officeDocument/2006/relationships/image" Target="../media/image6.emf"/><Relationship Id="rId9" Type="http://schemas.openxmlformats.org/officeDocument/2006/relationships/customXml" Target="../ink/ink1288.xml"/><Relationship Id="rId14" Type="http://schemas.openxmlformats.org/officeDocument/2006/relationships/image" Target="../media/image119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4.png"/><Relationship Id="rId13" Type="http://schemas.openxmlformats.org/officeDocument/2006/relationships/customXml" Target="../ink/ink1296.xml"/><Relationship Id="rId3" Type="http://schemas.openxmlformats.org/officeDocument/2006/relationships/image" Target="../media/image1201.emf"/><Relationship Id="rId7" Type="http://schemas.openxmlformats.org/officeDocument/2006/relationships/customXml" Target="../ink/ink1293.xml"/><Relationship Id="rId12" Type="http://schemas.openxmlformats.org/officeDocument/2006/relationships/image" Target="../media/image1206.png"/><Relationship Id="rId2" Type="http://schemas.openxmlformats.org/officeDocument/2006/relationships/image" Target="../media/image120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3.png"/><Relationship Id="rId11" Type="http://schemas.openxmlformats.org/officeDocument/2006/relationships/customXml" Target="../ink/ink1295.xml"/><Relationship Id="rId5" Type="http://schemas.openxmlformats.org/officeDocument/2006/relationships/customXml" Target="../ink/ink1292.xml"/><Relationship Id="rId10" Type="http://schemas.openxmlformats.org/officeDocument/2006/relationships/image" Target="../media/image1205.png"/><Relationship Id="rId4" Type="http://schemas.openxmlformats.org/officeDocument/2006/relationships/image" Target="../media/image1202.emf"/><Relationship Id="rId9" Type="http://schemas.openxmlformats.org/officeDocument/2006/relationships/customXml" Target="../ink/ink1294.xml"/><Relationship Id="rId14" Type="http://schemas.openxmlformats.org/officeDocument/2006/relationships/image" Target="../media/image12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98.xml"/><Relationship Id="rId13" Type="http://schemas.openxmlformats.org/officeDocument/2006/relationships/image" Target="../media/image1215.png"/><Relationship Id="rId3" Type="http://schemas.openxmlformats.org/officeDocument/2006/relationships/image" Target="../media/image1209.emf"/><Relationship Id="rId7" Type="http://schemas.openxmlformats.org/officeDocument/2006/relationships/image" Target="../media/image1212.png"/><Relationship Id="rId12" Type="http://schemas.openxmlformats.org/officeDocument/2006/relationships/customXml" Target="../ink/ink1300.xml"/><Relationship Id="rId2" Type="http://schemas.openxmlformats.org/officeDocument/2006/relationships/image" Target="../media/image1208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97.xml"/><Relationship Id="rId11" Type="http://schemas.openxmlformats.org/officeDocument/2006/relationships/image" Target="../media/image1214.png"/><Relationship Id="rId5" Type="http://schemas.openxmlformats.org/officeDocument/2006/relationships/image" Target="../media/image1211.emf"/><Relationship Id="rId15" Type="http://schemas.openxmlformats.org/officeDocument/2006/relationships/image" Target="../media/image1216.png"/><Relationship Id="rId10" Type="http://schemas.openxmlformats.org/officeDocument/2006/relationships/customXml" Target="../ink/ink1299.xml"/><Relationship Id="rId4" Type="http://schemas.openxmlformats.org/officeDocument/2006/relationships/image" Target="../media/image1210.emf"/><Relationship Id="rId9" Type="http://schemas.openxmlformats.org/officeDocument/2006/relationships/image" Target="../media/image1213.png"/><Relationship Id="rId14" Type="http://schemas.openxmlformats.org/officeDocument/2006/relationships/customXml" Target="../ink/ink130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4.xml"/><Relationship Id="rId3" Type="http://schemas.openxmlformats.org/officeDocument/2006/relationships/image" Target="../media/image1218.emf"/><Relationship Id="rId7" Type="http://schemas.openxmlformats.org/officeDocument/2006/relationships/image" Target="../media/image1220.png"/><Relationship Id="rId2" Type="http://schemas.openxmlformats.org/officeDocument/2006/relationships/image" Target="../media/image121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03.xml"/><Relationship Id="rId5" Type="http://schemas.openxmlformats.org/officeDocument/2006/relationships/image" Target="../media/image1219.png"/><Relationship Id="rId4" Type="http://schemas.openxmlformats.org/officeDocument/2006/relationships/customXml" Target="../ink/ink1302.xml"/><Relationship Id="rId9" Type="http://schemas.openxmlformats.org/officeDocument/2006/relationships/image" Target="../media/image12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5.emf"/><Relationship Id="rId2" Type="http://schemas.openxmlformats.org/officeDocument/2006/relationships/image" Target="../media/image12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1.png"/><Relationship Id="rId13" Type="http://schemas.openxmlformats.org/officeDocument/2006/relationships/customXml" Target="../ink/ink1308.xml"/><Relationship Id="rId3" Type="http://schemas.openxmlformats.org/officeDocument/2006/relationships/image" Target="../media/image1227.emf"/><Relationship Id="rId7" Type="http://schemas.openxmlformats.org/officeDocument/2006/relationships/customXml" Target="../ink/ink1305.xml"/><Relationship Id="rId12" Type="http://schemas.openxmlformats.org/officeDocument/2006/relationships/image" Target="../media/image1233.png"/><Relationship Id="rId2" Type="http://schemas.openxmlformats.org/officeDocument/2006/relationships/image" Target="../media/image1226.emf"/><Relationship Id="rId16" Type="http://schemas.openxmlformats.org/officeDocument/2006/relationships/image" Target="../media/image12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0.emf"/><Relationship Id="rId11" Type="http://schemas.openxmlformats.org/officeDocument/2006/relationships/customXml" Target="../ink/ink1307.xml"/><Relationship Id="rId5" Type="http://schemas.openxmlformats.org/officeDocument/2006/relationships/image" Target="../media/image1229.emf"/><Relationship Id="rId15" Type="http://schemas.openxmlformats.org/officeDocument/2006/relationships/image" Target="../media/image1235.emf"/><Relationship Id="rId10" Type="http://schemas.openxmlformats.org/officeDocument/2006/relationships/image" Target="../media/image1232.png"/><Relationship Id="rId4" Type="http://schemas.openxmlformats.org/officeDocument/2006/relationships/image" Target="../media/image1228.emf"/><Relationship Id="rId9" Type="http://schemas.openxmlformats.org/officeDocument/2006/relationships/customXml" Target="../ink/ink1306.xml"/><Relationship Id="rId14" Type="http://schemas.openxmlformats.org/officeDocument/2006/relationships/image" Target="../media/image12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8.emf"/><Relationship Id="rId2" Type="http://schemas.openxmlformats.org/officeDocument/2006/relationships/image" Target="../media/image123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0.emf"/><Relationship Id="rId4" Type="http://schemas.openxmlformats.org/officeDocument/2006/relationships/image" Target="../media/image1239.emf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customXml" Target="../ink/ink150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image" Target="../media/image13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5" Type="http://schemas.openxmlformats.org/officeDocument/2006/relationships/customXml" Target="../ink/ink2.xml"/><Relationship Id="rId181" Type="http://schemas.openxmlformats.org/officeDocument/2006/relationships/image" Target="../media/image90.png"/><Relationship Id="rId237" Type="http://schemas.openxmlformats.org/officeDocument/2006/relationships/customXml" Target="../ink/ink119.xml"/><Relationship Id="rId279" Type="http://schemas.openxmlformats.org/officeDocument/2006/relationships/customXml" Target="../ink/ink140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image" Target="../media/image123.png"/><Relationship Id="rId12" Type="http://schemas.openxmlformats.org/officeDocument/2006/relationships/image" Target="../media/image6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customXml" Target="../ink/ink130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image" Target="../media/image134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customXml" Target="../ink/ink125.xml"/><Relationship Id="rId13" Type="http://schemas.openxmlformats.org/officeDocument/2006/relationships/customXml" Target="../ink/ink6.xml"/><Relationship Id="rId109" Type="http://schemas.openxmlformats.org/officeDocument/2006/relationships/image" Target="../media/image54.png"/><Relationship Id="rId260" Type="http://schemas.openxmlformats.org/officeDocument/2006/relationships/image" Target="../media/image129.png"/><Relationship Id="rId281" Type="http://schemas.openxmlformats.org/officeDocument/2006/relationships/customXml" Target="../ink/ink141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customXml" Target="../ink/ink3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customXml" Target="../ink/ink120.xml"/><Relationship Id="rId250" Type="http://schemas.openxmlformats.org/officeDocument/2006/relationships/image" Target="../media/image124.png"/><Relationship Id="rId271" Type="http://schemas.openxmlformats.org/officeDocument/2006/relationships/customXml" Target="../ink/ink136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customXml" Target="../ink/ink115.xml"/><Relationship Id="rId240" Type="http://schemas.openxmlformats.org/officeDocument/2006/relationships/image" Target="../media/image119.png"/><Relationship Id="rId261" Type="http://schemas.openxmlformats.org/officeDocument/2006/relationships/customXml" Target="../ink/ink131.xml"/><Relationship Id="rId14" Type="http://schemas.openxmlformats.org/officeDocument/2006/relationships/image" Target="../media/image7.png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8" Type="http://schemas.openxmlformats.org/officeDocument/2006/relationships/image" Target="../media/image4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image" Target="../media/image114.png"/><Relationship Id="rId251" Type="http://schemas.openxmlformats.org/officeDocument/2006/relationships/customXml" Target="../ink/ink126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image" Target="../media/image135.png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customXml" Target="../ink/ink121.xml"/><Relationship Id="rId15" Type="http://schemas.openxmlformats.org/officeDocument/2006/relationships/customXml" Target="../ink/ink7.xml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image" Target="../media/image130.png"/><Relationship Id="rId283" Type="http://schemas.openxmlformats.org/officeDocument/2006/relationships/customXml" Target="../ink/ink142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customXml" Target="../ink/ink4.xml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252" Type="http://schemas.openxmlformats.org/officeDocument/2006/relationships/image" Target="../media/image125.png"/><Relationship Id="rId273" Type="http://schemas.openxmlformats.org/officeDocument/2006/relationships/customXml" Target="../ink/ink137.xml"/><Relationship Id="rId294" Type="http://schemas.openxmlformats.org/officeDocument/2006/relationships/image" Target="../media/image146.png"/><Relationship Id="rId308" Type="http://schemas.openxmlformats.org/officeDocument/2006/relationships/customXml" Target="../ink/ink155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image" Target="../media/image120.png"/><Relationship Id="rId263" Type="http://schemas.openxmlformats.org/officeDocument/2006/relationships/customXml" Target="../ink/ink132.xml"/><Relationship Id="rId284" Type="http://schemas.openxmlformats.org/officeDocument/2006/relationships/image" Target="../media/image14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image" Target="../media/image115.png"/><Relationship Id="rId253" Type="http://schemas.openxmlformats.org/officeDocument/2006/relationships/customXml" Target="../ink/ink127.xml"/><Relationship Id="rId274" Type="http://schemas.openxmlformats.org/officeDocument/2006/relationships/image" Target="../media/image136.png"/><Relationship Id="rId295" Type="http://schemas.openxmlformats.org/officeDocument/2006/relationships/customXml" Target="../ink/ink148.xml"/><Relationship Id="rId309" Type="http://schemas.openxmlformats.org/officeDocument/2006/relationships/image" Target="../media/image153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customXml" Target="../ink/ink122.xml"/><Relationship Id="rId264" Type="http://schemas.openxmlformats.org/officeDocument/2006/relationships/image" Target="../media/image131.png"/><Relationship Id="rId285" Type="http://schemas.openxmlformats.org/officeDocument/2006/relationships/customXml" Target="../ink/ink143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customXml" Target="../ink/ink117.xml"/><Relationship Id="rId254" Type="http://schemas.openxmlformats.org/officeDocument/2006/relationships/image" Target="../media/image126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customXml" Target="../ink/ink138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image" Target="../media/image121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customXml" Target="../ink/ink133.xml"/><Relationship Id="rId286" Type="http://schemas.openxmlformats.org/officeDocument/2006/relationships/image" Target="../media/image142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image" Target="../media/image116.png"/><Relationship Id="rId2" Type="http://schemas.openxmlformats.org/officeDocument/2006/relationships/image" Target="../media/image1.emf"/><Relationship Id="rId29" Type="http://schemas.openxmlformats.org/officeDocument/2006/relationships/image" Target="../media/image14.png"/><Relationship Id="rId255" Type="http://schemas.openxmlformats.org/officeDocument/2006/relationships/customXml" Target="../ink/ink128.xml"/><Relationship Id="rId276" Type="http://schemas.openxmlformats.org/officeDocument/2006/relationships/image" Target="../media/image137.png"/><Relationship Id="rId297" Type="http://schemas.openxmlformats.org/officeDocument/2006/relationships/customXml" Target="../ink/ink149.xml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customXml" Target="../ink/ink151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customXml" Target="../ink/ink123.xml"/><Relationship Id="rId266" Type="http://schemas.openxmlformats.org/officeDocument/2006/relationships/image" Target="../media/image132.png"/><Relationship Id="rId287" Type="http://schemas.openxmlformats.org/officeDocument/2006/relationships/customXml" Target="../ink/ink144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customXml" Target="../ink/ink1.xml"/><Relationship Id="rId214" Type="http://schemas.openxmlformats.org/officeDocument/2006/relationships/customXml" Target="../ink/ink107.xml"/><Relationship Id="rId235" Type="http://schemas.openxmlformats.org/officeDocument/2006/relationships/customXml" Target="../ink/ink118.xml"/><Relationship Id="rId256" Type="http://schemas.openxmlformats.org/officeDocument/2006/relationships/image" Target="../media/image127.png"/><Relationship Id="rId277" Type="http://schemas.openxmlformats.org/officeDocument/2006/relationships/customXml" Target="../ink/ink139.xml"/><Relationship Id="rId298" Type="http://schemas.openxmlformats.org/officeDocument/2006/relationships/image" Target="../media/image148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image" Target="../media/image150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image" Target="../media/image122.png"/><Relationship Id="rId267" Type="http://schemas.openxmlformats.org/officeDocument/2006/relationships/customXml" Target="../ink/ink134.xml"/><Relationship Id="rId288" Type="http://schemas.openxmlformats.org/officeDocument/2006/relationships/image" Target="../media/image143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image" Target="../media/image5.png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image" Target="../media/image2.png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image" Target="../media/image117.png"/><Relationship Id="rId257" Type="http://schemas.openxmlformats.org/officeDocument/2006/relationships/customXml" Target="../ink/ink129.xml"/><Relationship Id="rId278" Type="http://schemas.openxmlformats.org/officeDocument/2006/relationships/image" Target="../media/image138.png"/><Relationship Id="rId303" Type="http://schemas.openxmlformats.org/officeDocument/2006/relationships/customXml" Target="../ink/ink152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customXml" Target="../ink/ink124.xml"/><Relationship Id="rId107" Type="http://schemas.openxmlformats.org/officeDocument/2006/relationships/image" Target="../media/image53.png"/><Relationship Id="rId289" Type="http://schemas.openxmlformats.org/officeDocument/2006/relationships/customXml" Target="../ink/ink145.xml"/><Relationship Id="rId11" Type="http://schemas.openxmlformats.org/officeDocument/2006/relationships/customXml" Target="../ink/ink5.xml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image" Target="../media/image12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customXml" Target="../ink/ink135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image" Target="../media/image139.png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image" Target="../media/image3.png"/><Relationship Id="rId238" Type="http://schemas.openxmlformats.org/officeDocument/2006/relationships/image" Target="../media/image118.png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5.png"/><Relationship Id="rId13" Type="http://schemas.openxmlformats.org/officeDocument/2006/relationships/customXml" Target="../ink/ink1313.xml"/><Relationship Id="rId3" Type="http://schemas.openxmlformats.org/officeDocument/2006/relationships/image" Target="../media/image1242.emf"/><Relationship Id="rId7" Type="http://schemas.openxmlformats.org/officeDocument/2006/relationships/customXml" Target="../ink/ink1310.xml"/><Relationship Id="rId12" Type="http://schemas.openxmlformats.org/officeDocument/2006/relationships/image" Target="../media/image1247.png"/><Relationship Id="rId2" Type="http://schemas.openxmlformats.org/officeDocument/2006/relationships/image" Target="../media/image12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4.png"/><Relationship Id="rId11" Type="http://schemas.openxmlformats.org/officeDocument/2006/relationships/customXml" Target="../ink/ink1312.xml"/><Relationship Id="rId5" Type="http://schemas.openxmlformats.org/officeDocument/2006/relationships/customXml" Target="../ink/ink1309.xml"/><Relationship Id="rId10" Type="http://schemas.openxmlformats.org/officeDocument/2006/relationships/image" Target="../media/image1246.png"/><Relationship Id="rId4" Type="http://schemas.openxmlformats.org/officeDocument/2006/relationships/image" Target="../media/image1243.emf"/><Relationship Id="rId9" Type="http://schemas.openxmlformats.org/officeDocument/2006/relationships/customXml" Target="../ink/ink1311.xml"/><Relationship Id="rId14" Type="http://schemas.openxmlformats.org/officeDocument/2006/relationships/image" Target="../media/image12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emf"/><Relationship Id="rId2" Type="http://schemas.openxmlformats.org/officeDocument/2006/relationships/image" Target="../media/image124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2.emf"/><Relationship Id="rId2" Type="http://schemas.openxmlformats.org/officeDocument/2006/relationships/image" Target="../media/image125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5.xml"/><Relationship Id="rId21" Type="http://schemas.openxmlformats.org/officeDocument/2006/relationships/image" Target="../media/image161.png"/><Relationship Id="rId63" Type="http://schemas.openxmlformats.org/officeDocument/2006/relationships/image" Target="../media/image182.png"/><Relationship Id="rId159" Type="http://schemas.openxmlformats.org/officeDocument/2006/relationships/customXml" Target="../ink/ink236.xml"/><Relationship Id="rId170" Type="http://schemas.openxmlformats.org/officeDocument/2006/relationships/image" Target="../media/image235.png"/><Relationship Id="rId191" Type="http://schemas.openxmlformats.org/officeDocument/2006/relationships/customXml" Target="../ink/ink252.xml"/><Relationship Id="rId205" Type="http://schemas.openxmlformats.org/officeDocument/2006/relationships/customXml" Target="../ink/ink259.xml"/><Relationship Id="rId226" Type="http://schemas.openxmlformats.org/officeDocument/2006/relationships/customXml" Target="../ink/ink270.xml"/><Relationship Id="rId247" Type="http://schemas.openxmlformats.org/officeDocument/2006/relationships/image" Target="../media/image273.png"/><Relationship Id="rId107" Type="http://schemas.openxmlformats.org/officeDocument/2006/relationships/customXml" Target="../ink/ink210.xml"/><Relationship Id="rId11" Type="http://schemas.openxmlformats.org/officeDocument/2006/relationships/image" Target="../media/image157.png"/><Relationship Id="rId32" Type="http://schemas.openxmlformats.org/officeDocument/2006/relationships/customXml" Target="../ink/ink172.xml"/><Relationship Id="rId53" Type="http://schemas.openxmlformats.org/officeDocument/2006/relationships/image" Target="../media/image177.png"/><Relationship Id="rId74" Type="http://schemas.openxmlformats.org/officeDocument/2006/relationships/customXml" Target="../ink/ink193.xml"/><Relationship Id="rId128" Type="http://schemas.openxmlformats.org/officeDocument/2006/relationships/image" Target="../media/image214.png"/><Relationship Id="rId149" Type="http://schemas.openxmlformats.org/officeDocument/2006/relationships/customXml" Target="../ink/ink231.xml"/><Relationship Id="rId5" Type="http://schemas.openxmlformats.org/officeDocument/2006/relationships/image" Target="../media/image70.png"/><Relationship Id="rId95" Type="http://schemas.openxmlformats.org/officeDocument/2006/relationships/customXml" Target="../ink/ink204.xml"/><Relationship Id="rId160" Type="http://schemas.openxmlformats.org/officeDocument/2006/relationships/image" Target="../media/image230.png"/><Relationship Id="rId181" Type="http://schemas.openxmlformats.org/officeDocument/2006/relationships/customXml" Target="../ink/ink247.xml"/><Relationship Id="rId216" Type="http://schemas.openxmlformats.org/officeDocument/2006/relationships/customXml" Target="../ink/ink265.xml"/><Relationship Id="rId237" Type="http://schemas.openxmlformats.org/officeDocument/2006/relationships/image" Target="../media/image268.png"/><Relationship Id="rId258" Type="http://schemas.openxmlformats.org/officeDocument/2006/relationships/customXml" Target="../ink/ink286.xml"/><Relationship Id="rId22" Type="http://schemas.openxmlformats.org/officeDocument/2006/relationships/customXml" Target="../ink/ink167.xml"/><Relationship Id="rId43" Type="http://schemas.openxmlformats.org/officeDocument/2006/relationships/image" Target="../media/image172.png"/><Relationship Id="rId64" Type="http://schemas.openxmlformats.org/officeDocument/2006/relationships/customXml" Target="../ink/ink188.xml"/><Relationship Id="rId118" Type="http://schemas.openxmlformats.org/officeDocument/2006/relationships/image" Target="../media/image209.png"/><Relationship Id="rId139" Type="http://schemas.openxmlformats.org/officeDocument/2006/relationships/customXml" Target="../ink/ink226.xml"/><Relationship Id="rId85" Type="http://schemas.openxmlformats.org/officeDocument/2006/relationships/image" Target="../media/image193.png"/><Relationship Id="rId150" Type="http://schemas.openxmlformats.org/officeDocument/2006/relationships/image" Target="../media/image225.png"/><Relationship Id="rId171" Type="http://schemas.openxmlformats.org/officeDocument/2006/relationships/customXml" Target="../ink/ink242.xml"/><Relationship Id="rId192" Type="http://schemas.openxmlformats.org/officeDocument/2006/relationships/image" Target="../media/image246.png"/><Relationship Id="rId206" Type="http://schemas.openxmlformats.org/officeDocument/2006/relationships/customXml" Target="../ink/ink260.xml"/><Relationship Id="rId227" Type="http://schemas.openxmlformats.org/officeDocument/2006/relationships/image" Target="../media/image263.png"/><Relationship Id="rId248" Type="http://schemas.openxmlformats.org/officeDocument/2006/relationships/customXml" Target="../ink/ink281.xml"/><Relationship Id="rId12" Type="http://schemas.openxmlformats.org/officeDocument/2006/relationships/customXml" Target="../ink/ink161.xml"/><Relationship Id="rId33" Type="http://schemas.openxmlformats.org/officeDocument/2006/relationships/image" Target="../media/image167.png"/><Relationship Id="rId108" Type="http://schemas.openxmlformats.org/officeDocument/2006/relationships/image" Target="../media/image204.png"/><Relationship Id="rId129" Type="http://schemas.openxmlformats.org/officeDocument/2006/relationships/customXml" Target="../ink/ink221.xml"/><Relationship Id="rId54" Type="http://schemas.openxmlformats.org/officeDocument/2006/relationships/customXml" Target="../ink/ink183.xml"/><Relationship Id="rId75" Type="http://schemas.openxmlformats.org/officeDocument/2006/relationships/image" Target="../media/image188.png"/><Relationship Id="rId96" Type="http://schemas.openxmlformats.org/officeDocument/2006/relationships/image" Target="../media/image198.png"/><Relationship Id="rId140" Type="http://schemas.openxmlformats.org/officeDocument/2006/relationships/image" Target="../media/image220.png"/><Relationship Id="rId161" Type="http://schemas.openxmlformats.org/officeDocument/2006/relationships/customXml" Target="../ink/ink237.xml"/><Relationship Id="rId182" Type="http://schemas.openxmlformats.org/officeDocument/2006/relationships/image" Target="../media/image241.png"/><Relationship Id="rId217" Type="http://schemas.openxmlformats.org/officeDocument/2006/relationships/image" Target="../media/image258.png"/><Relationship Id="rId6" Type="http://schemas.openxmlformats.org/officeDocument/2006/relationships/customXml" Target="../ink/ink158.xml"/><Relationship Id="rId238" Type="http://schemas.openxmlformats.org/officeDocument/2006/relationships/customXml" Target="../ink/ink276.xml"/><Relationship Id="rId259" Type="http://schemas.openxmlformats.org/officeDocument/2006/relationships/image" Target="../media/image279.png"/><Relationship Id="rId23" Type="http://schemas.openxmlformats.org/officeDocument/2006/relationships/image" Target="../media/image162.png"/><Relationship Id="rId119" Type="http://schemas.openxmlformats.org/officeDocument/2006/relationships/customXml" Target="../ink/ink216.xml"/><Relationship Id="rId44" Type="http://schemas.openxmlformats.org/officeDocument/2006/relationships/customXml" Target="../ink/ink178.xml"/><Relationship Id="rId65" Type="http://schemas.openxmlformats.org/officeDocument/2006/relationships/image" Target="../media/image183.png"/><Relationship Id="rId86" Type="http://schemas.openxmlformats.org/officeDocument/2006/relationships/customXml" Target="../ink/ink199.xml"/><Relationship Id="rId130" Type="http://schemas.openxmlformats.org/officeDocument/2006/relationships/image" Target="../media/image215.png"/><Relationship Id="rId151" Type="http://schemas.openxmlformats.org/officeDocument/2006/relationships/customXml" Target="../ink/ink232.xml"/><Relationship Id="rId172" Type="http://schemas.openxmlformats.org/officeDocument/2006/relationships/image" Target="../media/image236.png"/><Relationship Id="rId193" Type="http://schemas.openxmlformats.org/officeDocument/2006/relationships/customXml" Target="../ink/ink253.xml"/><Relationship Id="rId207" Type="http://schemas.openxmlformats.org/officeDocument/2006/relationships/image" Target="../media/image253.png"/><Relationship Id="rId228" Type="http://schemas.openxmlformats.org/officeDocument/2006/relationships/customXml" Target="../ink/ink271.xml"/><Relationship Id="rId249" Type="http://schemas.openxmlformats.org/officeDocument/2006/relationships/image" Target="../media/image274.png"/><Relationship Id="rId13" Type="http://schemas.openxmlformats.org/officeDocument/2006/relationships/image" Target="../media/image158.png"/><Relationship Id="rId109" Type="http://schemas.openxmlformats.org/officeDocument/2006/relationships/customXml" Target="../ink/ink211.xml"/><Relationship Id="rId260" Type="http://schemas.openxmlformats.org/officeDocument/2006/relationships/customXml" Target="../ink/ink287.xml"/><Relationship Id="rId34" Type="http://schemas.openxmlformats.org/officeDocument/2006/relationships/customXml" Target="../ink/ink173.xml"/><Relationship Id="rId55" Type="http://schemas.openxmlformats.org/officeDocument/2006/relationships/image" Target="../media/image178.png"/><Relationship Id="rId76" Type="http://schemas.openxmlformats.org/officeDocument/2006/relationships/customXml" Target="../ink/ink194.xml"/><Relationship Id="rId97" Type="http://schemas.openxmlformats.org/officeDocument/2006/relationships/customXml" Target="../ink/ink205.xml"/><Relationship Id="rId120" Type="http://schemas.openxmlformats.org/officeDocument/2006/relationships/image" Target="../media/image210.png"/><Relationship Id="rId141" Type="http://schemas.openxmlformats.org/officeDocument/2006/relationships/customXml" Target="../ink/ink227.xml"/><Relationship Id="rId7" Type="http://schemas.openxmlformats.org/officeDocument/2006/relationships/image" Target="../media/image155.png"/><Relationship Id="rId162" Type="http://schemas.openxmlformats.org/officeDocument/2006/relationships/image" Target="../media/image231.png"/><Relationship Id="rId183" Type="http://schemas.openxmlformats.org/officeDocument/2006/relationships/customXml" Target="../ink/ink248.xml"/><Relationship Id="rId218" Type="http://schemas.openxmlformats.org/officeDocument/2006/relationships/customXml" Target="../ink/ink266.xml"/><Relationship Id="rId239" Type="http://schemas.openxmlformats.org/officeDocument/2006/relationships/image" Target="../media/image269.png"/><Relationship Id="rId250" Type="http://schemas.openxmlformats.org/officeDocument/2006/relationships/customXml" Target="../ink/ink282.xml"/><Relationship Id="rId24" Type="http://schemas.openxmlformats.org/officeDocument/2006/relationships/customXml" Target="../ink/ink168.xml"/><Relationship Id="rId45" Type="http://schemas.openxmlformats.org/officeDocument/2006/relationships/image" Target="../media/image173.png"/><Relationship Id="rId66" Type="http://schemas.openxmlformats.org/officeDocument/2006/relationships/customXml" Target="../ink/ink189.xml"/><Relationship Id="rId87" Type="http://schemas.openxmlformats.org/officeDocument/2006/relationships/image" Target="../media/image194.png"/><Relationship Id="rId110" Type="http://schemas.openxmlformats.org/officeDocument/2006/relationships/image" Target="../media/image205.png"/><Relationship Id="rId131" Type="http://schemas.openxmlformats.org/officeDocument/2006/relationships/customXml" Target="../ink/ink222.xml"/><Relationship Id="rId152" Type="http://schemas.openxmlformats.org/officeDocument/2006/relationships/image" Target="../media/image226.png"/><Relationship Id="rId173" Type="http://schemas.openxmlformats.org/officeDocument/2006/relationships/customXml" Target="../ink/ink243.xml"/><Relationship Id="rId194" Type="http://schemas.openxmlformats.org/officeDocument/2006/relationships/image" Target="../media/image247.png"/><Relationship Id="rId208" Type="http://schemas.openxmlformats.org/officeDocument/2006/relationships/customXml" Target="../ink/ink261.xml"/><Relationship Id="rId229" Type="http://schemas.openxmlformats.org/officeDocument/2006/relationships/image" Target="../media/image264.png"/><Relationship Id="rId240" Type="http://schemas.openxmlformats.org/officeDocument/2006/relationships/customXml" Target="../ink/ink277.xml"/><Relationship Id="rId261" Type="http://schemas.openxmlformats.org/officeDocument/2006/relationships/image" Target="../media/image280.png"/><Relationship Id="rId14" Type="http://schemas.openxmlformats.org/officeDocument/2006/relationships/customXml" Target="../ink/ink162.xml"/><Relationship Id="rId35" Type="http://schemas.openxmlformats.org/officeDocument/2006/relationships/image" Target="../media/image168.png"/><Relationship Id="rId56" Type="http://schemas.openxmlformats.org/officeDocument/2006/relationships/customXml" Target="../ink/ink184.xml"/><Relationship Id="rId77" Type="http://schemas.openxmlformats.org/officeDocument/2006/relationships/image" Target="../media/image189.png"/><Relationship Id="rId100" Type="http://schemas.openxmlformats.org/officeDocument/2006/relationships/image" Target="../media/image200.png"/><Relationship Id="rId8" Type="http://schemas.openxmlformats.org/officeDocument/2006/relationships/customXml" Target="../ink/ink159.xml"/><Relationship Id="rId98" Type="http://schemas.openxmlformats.org/officeDocument/2006/relationships/image" Target="../media/image199.png"/><Relationship Id="rId121" Type="http://schemas.openxmlformats.org/officeDocument/2006/relationships/customXml" Target="../ink/ink217.xml"/><Relationship Id="rId142" Type="http://schemas.openxmlformats.org/officeDocument/2006/relationships/image" Target="../media/image221.png"/><Relationship Id="rId163" Type="http://schemas.openxmlformats.org/officeDocument/2006/relationships/customXml" Target="../ink/ink238.xml"/><Relationship Id="rId184" Type="http://schemas.openxmlformats.org/officeDocument/2006/relationships/image" Target="../media/image242.png"/><Relationship Id="rId219" Type="http://schemas.openxmlformats.org/officeDocument/2006/relationships/image" Target="../media/image259.png"/><Relationship Id="rId230" Type="http://schemas.openxmlformats.org/officeDocument/2006/relationships/customXml" Target="../ink/ink272.xml"/><Relationship Id="rId251" Type="http://schemas.openxmlformats.org/officeDocument/2006/relationships/image" Target="../media/image275.png"/><Relationship Id="rId25" Type="http://schemas.openxmlformats.org/officeDocument/2006/relationships/image" Target="../media/image163.png"/><Relationship Id="rId46" Type="http://schemas.openxmlformats.org/officeDocument/2006/relationships/customXml" Target="../ink/ink179.xml"/><Relationship Id="rId67" Type="http://schemas.openxmlformats.org/officeDocument/2006/relationships/image" Target="../media/image184.png"/><Relationship Id="rId88" Type="http://schemas.openxmlformats.org/officeDocument/2006/relationships/customXml" Target="../ink/ink200.xml"/><Relationship Id="rId111" Type="http://schemas.openxmlformats.org/officeDocument/2006/relationships/customXml" Target="../ink/ink212.xml"/><Relationship Id="rId132" Type="http://schemas.openxmlformats.org/officeDocument/2006/relationships/image" Target="../media/image216.png"/><Relationship Id="rId153" Type="http://schemas.openxmlformats.org/officeDocument/2006/relationships/customXml" Target="../ink/ink233.xml"/><Relationship Id="rId174" Type="http://schemas.openxmlformats.org/officeDocument/2006/relationships/image" Target="../media/image237.png"/><Relationship Id="rId195" Type="http://schemas.openxmlformats.org/officeDocument/2006/relationships/customXml" Target="../ink/ink254.xml"/><Relationship Id="rId209" Type="http://schemas.openxmlformats.org/officeDocument/2006/relationships/image" Target="../media/image254.png"/><Relationship Id="rId220" Type="http://schemas.openxmlformats.org/officeDocument/2006/relationships/customXml" Target="../ink/ink267.xml"/><Relationship Id="rId241" Type="http://schemas.openxmlformats.org/officeDocument/2006/relationships/image" Target="../media/image270.png"/><Relationship Id="rId15" Type="http://schemas.openxmlformats.org/officeDocument/2006/relationships/customXml" Target="../ink/ink163.xml"/><Relationship Id="rId36" Type="http://schemas.openxmlformats.org/officeDocument/2006/relationships/customXml" Target="../ink/ink174.xml"/><Relationship Id="rId57" Type="http://schemas.openxmlformats.org/officeDocument/2006/relationships/image" Target="../media/image179.png"/><Relationship Id="rId78" Type="http://schemas.openxmlformats.org/officeDocument/2006/relationships/customXml" Target="../ink/ink195.xml"/><Relationship Id="rId99" Type="http://schemas.openxmlformats.org/officeDocument/2006/relationships/customXml" Target="../ink/ink206.xml"/><Relationship Id="rId101" Type="http://schemas.openxmlformats.org/officeDocument/2006/relationships/customXml" Target="../ink/ink207.xml"/><Relationship Id="rId122" Type="http://schemas.openxmlformats.org/officeDocument/2006/relationships/image" Target="../media/image211.png"/><Relationship Id="rId143" Type="http://schemas.openxmlformats.org/officeDocument/2006/relationships/customXml" Target="../ink/ink228.xml"/><Relationship Id="rId164" Type="http://schemas.openxmlformats.org/officeDocument/2006/relationships/image" Target="../media/image232.png"/><Relationship Id="rId185" Type="http://schemas.openxmlformats.org/officeDocument/2006/relationships/customXml" Target="../ink/ink249.xml"/><Relationship Id="rId9" Type="http://schemas.openxmlformats.org/officeDocument/2006/relationships/image" Target="../media/image156.png"/><Relationship Id="rId210" Type="http://schemas.openxmlformats.org/officeDocument/2006/relationships/customXml" Target="../ink/ink262.xml"/><Relationship Id="rId26" Type="http://schemas.openxmlformats.org/officeDocument/2006/relationships/customXml" Target="../ink/ink169.xml"/><Relationship Id="rId231" Type="http://schemas.openxmlformats.org/officeDocument/2006/relationships/image" Target="../media/image265.png"/><Relationship Id="rId252" Type="http://schemas.openxmlformats.org/officeDocument/2006/relationships/customXml" Target="../ink/ink283.xml"/><Relationship Id="rId47" Type="http://schemas.openxmlformats.org/officeDocument/2006/relationships/image" Target="../media/image174.png"/><Relationship Id="rId68" Type="http://schemas.openxmlformats.org/officeDocument/2006/relationships/customXml" Target="../ink/ink190.xml"/><Relationship Id="rId89" Type="http://schemas.openxmlformats.org/officeDocument/2006/relationships/image" Target="../media/image195.png"/><Relationship Id="rId112" Type="http://schemas.openxmlformats.org/officeDocument/2006/relationships/image" Target="../media/image206.png"/><Relationship Id="rId133" Type="http://schemas.openxmlformats.org/officeDocument/2006/relationships/customXml" Target="../ink/ink223.xml"/><Relationship Id="rId154" Type="http://schemas.openxmlformats.org/officeDocument/2006/relationships/image" Target="../media/image227.png"/><Relationship Id="rId175" Type="http://schemas.openxmlformats.org/officeDocument/2006/relationships/customXml" Target="../ink/ink244.xml"/><Relationship Id="rId196" Type="http://schemas.openxmlformats.org/officeDocument/2006/relationships/image" Target="../media/image248.png"/><Relationship Id="rId200" Type="http://schemas.openxmlformats.org/officeDocument/2006/relationships/image" Target="../media/image250.png"/><Relationship Id="rId16" Type="http://schemas.openxmlformats.org/officeDocument/2006/relationships/customXml" Target="../ink/ink164.xml"/><Relationship Id="rId221" Type="http://schemas.openxmlformats.org/officeDocument/2006/relationships/image" Target="../media/image260.png"/><Relationship Id="rId242" Type="http://schemas.openxmlformats.org/officeDocument/2006/relationships/customXml" Target="../ink/ink278.xml"/><Relationship Id="rId37" Type="http://schemas.openxmlformats.org/officeDocument/2006/relationships/image" Target="../media/image169.png"/><Relationship Id="rId58" Type="http://schemas.openxmlformats.org/officeDocument/2006/relationships/customXml" Target="../ink/ink185.xml"/><Relationship Id="rId79" Type="http://schemas.openxmlformats.org/officeDocument/2006/relationships/image" Target="../media/image190.png"/><Relationship Id="rId102" Type="http://schemas.openxmlformats.org/officeDocument/2006/relationships/image" Target="../media/image201.png"/><Relationship Id="rId123" Type="http://schemas.openxmlformats.org/officeDocument/2006/relationships/customXml" Target="../ink/ink218.xml"/><Relationship Id="rId144" Type="http://schemas.openxmlformats.org/officeDocument/2006/relationships/image" Target="../media/image222.png"/><Relationship Id="rId90" Type="http://schemas.openxmlformats.org/officeDocument/2006/relationships/customXml" Target="../ink/ink201.xml"/><Relationship Id="rId165" Type="http://schemas.openxmlformats.org/officeDocument/2006/relationships/customXml" Target="../ink/ink239.xml"/><Relationship Id="rId186" Type="http://schemas.openxmlformats.org/officeDocument/2006/relationships/image" Target="../media/image243.png"/><Relationship Id="rId211" Type="http://schemas.openxmlformats.org/officeDocument/2006/relationships/image" Target="../media/image255.png"/><Relationship Id="rId232" Type="http://schemas.openxmlformats.org/officeDocument/2006/relationships/customXml" Target="../ink/ink273.xml"/><Relationship Id="rId253" Type="http://schemas.openxmlformats.org/officeDocument/2006/relationships/image" Target="../media/image276.png"/><Relationship Id="rId27" Type="http://schemas.openxmlformats.org/officeDocument/2006/relationships/image" Target="../media/image164.png"/><Relationship Id="rId48" Type="http://schemas.openxmlformats.org/officeDocument/2006/relationships/customXml" Target="../ink/ink180.xml"/><Relationship Id="rId69" Type="http://schemas.openxmlformats.org/officeDocument/2006/relationships/image" Target="../media/image185.png"/><Relationship Id="rId113" Type="http://schemas.openxmlformats.org/officeDocument/2006/relationships/customXml" Target="../ink/ink213.xml"/><Relationship Id="rId134" Type="http://schemas.openxmlformats.org/officeDocument/2006/relationships/image" Target="../media/image217.png"/><Relationship Id="rId80" Type="http://schemas.openxmlformats.org/officeDocument/2006/relationships/customXml" Target="../ink/ink196.xml"/><Relationship Id="rId155" Type="http://schemas.openxmlformats.org/officeDocument/2006/relationships/customXml" Target="../ink/ink234.xml"/><Relationship Id="rId176" Type="http://schemas.openxmlformats.org/officeDocument/2006/relationships/image" Target="../media/image238.png"/><Relationship Id="rId197" Type="http://schemas.openxmlformats.org/officeDocument/2006/relationships/customXml" Target="../ink/ink255.xml"/><Relationship Id="rId201" Type="http://schemas.openxmlformats.org/officeDocument/2006/relationships/customXml" Target="../ink/ink257.xml"/><Relationship Id="rId222" Type="http://schemas.openxmlformats.org/officeDocument/2006/relationships/customXml" Target="../ink/ink268.xml"/><Relationship Id="rId243" Type="http://schemas.openxmlformats.org/officeDocument/2006/relationships/image" Target="../media/image271.png"/><Relationship Id="rId17" Type="http://schemas.openxmlformats.org/officeDocument/2006/relationships/image" Target="../media/image159.png"/><Relationship Id="rId38" Type="http://schemas.openxmlformats.org/officeDocument/2006/relationships/customXml" Target="../ink/ink175.xml"/><Relationship Id="rId59" Type="http://schemas.openxmlformats.org/officeDocument/2006/relationships/image" Target="../media/image180.png"/><Relationship Id="rId103" Type="http://schemas.openxmlformats.org/officeDocument/2006/relationships/customXml" Target="../ink/ink208.xml"/><Relationship Id="rId124" Type="http://schemas.openxmlformats.org/officeDocument/2006/relationships/image" Target="../media/image212.png"/><Relationship Id="rId70" Type="http://schemas.openxmlformats.org/officeDocument/2006/relationships/customXml" Target="../ink/ink191.xml"/><Relationship Id="rId91" Type="http://schemas.openxmlformats.org/officeDocument/2006/relationships/image" Target="../media/image196.png"/><Relationship Id="rId145" Type="http://schemas.openxmlformats.org/officeDocument/2006/relationships/customXml" Target="../ink/ink229.xml"/><Relationship Id="rId166" Type="http://schemas.openxmlformats.org/officeDocument/2006/relationships/image" Target="../media/image233.png"/><Relationship Id="rId187" Type="http://schemas.openxmlformats.org/officeDocument/2006/relationships/customXml" Target="../ink/ink25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3.xml"/><Relationship Id="rId233" Type="http://schemas.openxmlformats.org/officeDocument/2006/relationships/image" Target="../media/image266.png"/><Relationship Id="rId254" Type="http://schemas.openxmlformats.org/officeDocument/2006/relationships/customXml" Target="../ink/ink284.xml"/><Relationship Id="rId28" Type="http://schemas.openxmlformats.org/officeDocument/2006/relationships/customXml" Target="../ink/ink170.xml"/><Relationship Id="rId49" Type="http://schemas.openxmlformats.org/officeDocument/2006/relationships/image" Target="../media/image175.png"/><Relationship Id="rId114" Type="http://schemas.openxmlformats.org/officeDocument/2006/relationships/image" Target="../media/image207.png"/><Relationship Id="rId60" Type="http://schemas.openxmlformats.org/officeDocument/2006/relationships/customXml" Target="../ink/ink186.xml"/><Relationship Id="rId81" Type="http://schemas.openxmlformats.org/officeDocument/2006/relationships/image" Target="../media/image191.png"/><Relationship Id="rId135" Type="http://schemas.openxmlformats.org/officeDocument/2006/relationships/customXml" Target="../ink/ink224.xml"/><Relationship Id="rId156" Type="http://schemas.openxmlformats.org/officeDocument/2006/relationships/image" Target="../media/image228.png"/><Relationship Id="rId177" Type="http://schemas.openxmlformats.org/officeDocument/2006/relationships/customXml" Target="../ink/ink245.xml"/><Relationship Id="rId198" Type="http://schemas.openxmlformats.org/officeDocument/2006/relationships/image" Target="../media/image249.png"/><Relationship Id="rId202" Type="http://schemas.openxmlformats.org/officeDocument/2006/relationships/image" Target="../media/image251.png"/><Relationship Id="rId223" Type="http://schemas.openxmlformats.org/officeDocument/2006/relationships/image" Target="../media/image261.png"/><Relationship Id="rId244" Type="http://schemas.openxmlformats.org/officeDocument/2006/relationships/customXml" Target="../ink/ink279.xml"/><Relationship Id="rId18" Type="http://schemas.openxmlformats.org/officeDocument/2006/relationships/customXml" Target="../ink/ink165.xml"/><Relationship Id="rId39" Type="http://schemas.openxmlformats.org/officeDocument/2006/relationships/image" Target="../media/image170.png"/><Relationship Id="rId50" Type="http://schemas.openxmlformats.org/officeDocument/2006/relationships/customXml" Target="../ink/ink181.xml"/><Relationship Id="rId104" Type="http://schemas.openxmlformats.org/officeDocument/2006/relationships/image" Target="../media/image202.png"/><Relationship Id="rId125" Type="http://schemas.openxmlformats.org/officeDocument/2006/relationships/customXml" Target="../ink/ink219.xml"/><Relationship Id="rId146" Type="http://schemas.openxmlformats.org/officeDocument/2006/relationships/image" Target="../media/image223.png"/><Relationship Id="rId167" Type="http://schemas.openxmlformats.org/officeDocument/2006/relationships/customXml" Target="../ink/ink240.xml"/><Relationship Id="rId188" Type="http://schemas.openxmlformats.org/officeDocument/2006/relationships/image" Target="../media/image244.png"/><Relationship Id="rId71" Type="http://schemas.openxmlformats.org/officeDocument/2006/relationships/image" Target="../media/image186.png"/><Relationship Id="rId92" Type="http://schemas.openxmlformats.org/officeDocument/2006/relationships/customXml" Target="../ink/ink202.xml"/><Relationship Id="rId213" Type="http://schemas.openxmlformats.org/officeDocument/2006/relationships/image" Target="../media/image256.png"/><Relationship Id="rId234" Type="http://schemas.openxmlformats.org/officeDocument/2006/relationships/customXml" Target="../ink/ink274.xml"/><Relationship Id="rId2" Type="http://schemas.openxmlformats.org/officeDocument/2006/relationships/customXml" Target="../ink/ink156.xml"/><Relationship Id="rId29" Type="http://schemas.openxmlformats.org/officeDocument/2006/relationships/image" Target="../media/image165.png"/><Relationship Id="rId255" Type="http://schemas.openxmlformats.org/officeDocument/2006/relationships/image" Target="../media/image277.png"/><Relationship Id="rId40" Type="http://schemas.openxmlformats.org/officeDocument/2006/relationships/customXml" Target="../ink/ink176.xml"/><Relationship Id="rId115" Type="http://schemas.openxmlformats.org/officeDocument/2006/relationships/customXml" Target="../ink/ink214.xml"/><Relationship Id="rId136" Type="http://schemas.openxmlformats.org/officeDocument/2006/relationships/image" Target="../media/image218.png"/><Relationship Id="rId157" Type="http://schemas.openxmlformats.org/officeDocument/2006/relationships/customXml" Target="../ink/ink235.xml"/><Relationship Id="rId178" Type="http://schemas.openxmlformats.org/officeDocument/2006/relationships/image" Target="../media/image239.png"/><Relationship Id="rId61" Type="http://schemas.openxmlformats.org/officeDocument/2006/relationships/image" Target="../media/image181.png"/><Relationship Id="rId82" Type="http://schemas.openxmlformats.org/officeDocument/2006/relationships/customXml" Target="../ink/ink197.xml"/><Relationship Id="rId199" Type="http://schemas.openxmlformats.org/officeDocument/2006/relationships/customXml" Target="../ink/ink256.xml"/><Relationship Id="rId203" Type="http://schemas.openxmlformats.org/officeDocument/2006/relationships/customXml" Target="../ink/ink258.xml"/><Relationship Id="rId19" Type="http://schemas.openxmlformats.org/officeDocument/2006/relationships/image" Target="../media/image160.png"/><Relationship Id="rId224" Type="http://schemas.openxmlformats.org/officeDocument/2006/relationships/customXml" Target="../ink/ink269.xml"/><Relationship Id="rId245" Type="http://schemas.openxmlformats.org/officeDocument/2006/relationships/image" Target="../media/image272.png"/><Relationship Id="rId30" Type="http://schemas.openxmlformats.org/officeDocument/2006/relationships/customXml" Target="../ink/ink171.xml"/><Relationship Id="rId105" Type="http://schemas.openxmlformats.org/officeDocument/2006/relationships/customXml" Target="../ink/ink209.xml"/><Relationship Id="rId126" Type="http://schemas.openxmlformats.org/officeDocument/2006/relationships/image" Target="../media/image213.png"/><Relationship Id="rId147" Type="http://schemas.openxmlformats.org/officeDocument/2006/relationships/customXml" Target="../ink/ink230.xml"/><Relationship Id="rId168" Type="http://schemas.openxmlformats.org/officeDocument/2006/relationships/image" Target="../media/image234.png"/><Relationship Id="rId51" Type="http://schemas.openxmlformats.org/officeDocument/2006/relationships/image" Target="../media/image176.png"/><Relationship Id="rId72" Type="http://schemas.openxmlformats.org/officeDocument/2006/relationships/customXml" Target="../ink/ink192.xml"/><Relationship Id="rId93" Type="http://schemas.openxmlformats.org/officeDocument/2006/relationships/customXml" Target="../ink/ink203.xml"/><Relationship Id="rId189" Type="http://schemas.openxmlformats.org/officeDocument/2006/relationships/customXml" Target="../ink/ink251.xml"/><Relationship Id="rId3" Type="http://schemas.openxmlformats.org/officeDocument/2006/relationships/image" Target="../media/image154.png"/><Relationship Id="rId214" Type="http://schemas.openxmlformats.org/officeDocument/2006/relationships/customXml" Target="../ink/ink264.xml"/><Relationship Id="rId235" Type="http://schemas.openxmlformats.org/officeDocument/2006/relationships/image" Target="../media/image267.png"/><Relationship Id="rId256" Type="http://schemas.openxmlformats.org/officeDocument/2006/relationships/customXml" Target="../ink/ink285.xml"/><Relationship Id="rId116" Type="http://schemas.openxmlformats.org/officeDocument/2006/relationships/image" Target="../media/image208.png"/><Relationship Id="rId137" Type="http://schemas.openxmlformats.org/officeDocument/2006/relationships/customXml" Target="../ink/ink225.xml"/><Relationship Id="rId158" Type="http://schemas.openxmlformats.org/officeDocument/2006/relationships/image" Target="../media/image229.png"/><Relationship Id="rId20" Type="http://schemas.openxmlformats.org/officeDocument/2006/relationships/customXml" Target="../ink/ink166.xml"/><Relationship Id="rId41" Type="http://schemas.openxmlformats.org/officeDocument/2006/relationships/image" Target="../media/image171.png"/><Relationship Id="rId62" Type="http://schemas.openxmlformats.org/officeDocument/2006/relationships/customXml" Target="../ink/ink187.xml"/><Relationship Id="rId83" Type="http://schemas.openxmlformats.org/officeDocument/2006/relationships/image" Target="../media/image192.png"/><Relationship Id="rId179" Type="http://schemas.openxmlformats.org/officeDocument/2006/relationships/customXml" Target="../ink/ink246.xml"/><Relationship Id="rId190" Type="http://schemas.openxmlformats.org/officeDocument/2006/relationships/image" Target="../media/image245.png"/><Relationship Id="rId204" Type="http://schemas.openxmlformats.org/officeDocument/2006/relationships/image" Target="../media/image252.png"/><Relationship Id="rId225" Type="http://schemas.openxmlformats.org/officeDocument/2006/relationships/image" Target="../media/image262.png"/><Relationship Id="rId246" Type="http://schemas.openxmlformats.org/officeDocument/2006/relationships/customXml" Target="../ink/ink280.xml"/><Relationship Id="rId106" Type="http://schemas.openxmlformats.org/officeDocument/2006/relationships/image" Target="../media/image203.png"/><Relationship Id="rId127" Type="http://schemas.openxmlformats.org/officeDocument/2006/relationships/customXml" Target="../ink/ink220.xml"/><Relationship Id="rId10" Type="http://schemas.openxmlformats.org/officeDocument/2006/relationships/customXml" Target="../ink/ink160.xml"/><Relationship Id="rId31" Type="http://schemas.openxmlformats.org/officeDocument/2006/relationships/image" Target="../media/image166.png"/><Relationship Id="rId52" Type="http://schemas.openxmlformats.org/officeDocument/2006/relationships/customXml" Target="../ink/ink182.xml"/><Relationship Id="rId73" Type="http://schemas.openxmlformats.org/officeDocument/2006/relationships/image" Target="../media/image187.png"/><Relationship Id="rId94" Type="http://schemas.openxmlformats.org/officeDocument/2006/relationships/image" Target="../media/image197.png"/><Relationship Id="rId148" Type="http://schemas.openxmlformats.org/officeDocument/2006/relationships/image" Target="../media/image224.png"/><Relationship Id="rId169" Type="http://schemas.openxmlformats.org/officeDocument/2006/relationships/customXml" Target="../ink/ink241.xml"/><Relationship Id="rId4" Type="http://schemas.openxmlformats.org/officeDocument/2006/relationships/customXml" Target="../ink/ink157.xml"/><Relationship Id="rId180" Type="http://schemas.openxmlformats.org/officeDocument/2006/relationships/image" Target="../media/image240.png"/><Relationship Id="rId215" Type="http://schemas.openxmlformats.org/officeDocument/2006/relationships/image" Target="../media/image257.png"/><Relationship Id="rId236" Type="http://schemas.openxmlformats.org/officeDocument/2006/relationships/customXml" Target="../ink/ink275.xml"/><Relationship Id="rId257" Type="http://schemas.openxmlformats.org/officeDocument/2006/relationships/image" Target="../media/image278.png"/><Relationship Id="rId42" Type="http://schemas.openxmlformats.org/officeDocument/2006/relationships/customXml" Target="../ink/ink177.xml"/><Relationship Id="rId84" Type="http://schemas.openxmlformats.org/officeDocument/2006/relationships/customXml" Target="../ink/ink198.xml"/><Relationship Id="rId138" Type="http://schemas.openxmlformats.org/officeDocument/2006/relationships/image" Target="../media/image21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5.xml"/><Relationship Id="rId299" Type="http://schemas.openxmlformats.org/officeDocument/2006/relationships/customXml" Target="../ink/ink436.xml"/><Relationship Id="rId21" Type="http://schemas.openxmlformats.org/officeDocument/2006/relationships/customXml" Target="../ink/ink297.xml"/><Relationship Id="rId63" Type="http://schemas.openxmlformats.org/officeDocument/2006/relationships/customXml" Target="../ink/ink318.xml"/><Relationship Id="rId159" Type="http://schemas.openxmlformats.org/officeDocument/2006/relationships/customXml" Target="../ink/ink366.xml"/><Relationship Id="rId324" Type="http://schemas.openxmlformats.org/officeDocument/2006/relationships/image" Target="../media/image440.png"/><Relationship Id="rId366" Type="http://schemas.openxmlformats.org/officeDocument/2006/relationships/image" Target="../media/image461.png"/><Relationship Id="rId170" Type="http://schemas.openxmlformats.org/officeDocument/2006/relationships/image" Target="../media/image363.png"/><Relationship Id="rId226" Type="http://schemas.openxmlformats.org/officeDocument/2006/relationships/image" Target="../media/image391.png"/><Relationship Id="rId433" Type="http://schemas.openxmlformats.org/officeDocument/2006/relationships/customXml" Target="../ink/ink503.xml"/><Relationship Id="rId268" Type="http://schemas.openxmlformats.org/officeDocument/2006/relationships/image" Target="../media/image412.png"/><Relationship Id="rId32" Type="http://schemas.openxmlformats.org/officeDocument/2006/relationships/image" Target="../media/image294.png"/><Relationship Id="rId74" Type="http://schemas.openxmlformats.org/officeDocument/2006/relationships/image" Target="../media/image315.png"/><Relationship Id="rId128" Type="http://schemas.openxmlformats.org/officeDocument/2006/relationships/image" Target="../media/image342.png"/><Relationship Id="rId335" Type="http://schemas.openxmlformats.org/officeDocument/2006/relationships/customXml" Target="../ink/ink454.xml"/><Relationship Id="rId377" Type="http://schemas.openxmlformats.org/officeDocument/2006/relationships/customXml" Target="../ink/ink475.xml"/><Relationship Id="rId5" Type="http://schemas.openxmlformats.org/officeDocument/2006/relationships/customXml" Target="../ink/ink289.xml"/><Relationship Id="rId181" Type="http://schemas.openxmlformats.org/officeDocument/2006/relationships/customXml" Target="../ink/ink377.xml"/><Relationship Id="rId237" Type="http://schemas.openxmlformats.org/officeDocument/2006/relationships/customXml" Target="../ink/ink405.xml"/><Relationship Id="rId402" Type="http://schemas.openxmlformats.org/officeDocument/2006/relationships/image" Target="../media/image479.png"/><Relationship Id="rId279" Type="http://schemas.openxmlformats.org/officeDocument/2006/relationships/customXml" Target="../ink/ink426.xml"/><Relationship Id="rId43" Type="http://schemas.openxmlformats.org/officeDocument/2006/relationships/customXml" Target="../ink/ink308.xml"/><Relationship Id="rId139" Type="http://schemas.openxmlformats.org/officeDocument/2006/relationships/customXml" Target="../ink/ink356.xml"/><Relationship Id="rId290" Type="http://schemas.openxmlformats.org/officeDocument/2006/relationships/image" Target="../media/image423.png"/><Relationship Id="rId304" Type="http://schemas.openxmlformats.org/officeDocument/2006/relationships/image" Target="../media/image430.png"/><Relationship Id="rId346" Type="http://schemas.openxmlformats.org/officeDocument/2006/relationships/image" Target="../media/image451.png"/><Relationship Id="rId388" Type="http://schemas.openxmlformats.org/officeDocument/2006/relationships/image" Target="../media/image472.png"/><Relationship Id="rId85" Type="http://schemas.openxmlformats.org/officeDocument/2006/relationships/customXml" Target="../ink/ink329.xml"/><Relationship Id="rId150" Type="http://schemas.openxmlformats.org/officeDocument/2006/relationships/image" Target="../media/image353.png"/><Relationship Id="rId192" Type="http://schemas.openxmlformats.org/officeDocument/2006/relationships/image" Target="../media/image374.png"/><Relationship Id="rId206" Type="http://schemas.openxmlformats.org/officeDocument/2006/relationships/image" Target="../media/image381.png"/><Relationship Id="rId413" Type="http://schemas.openxmlformats.org/officeDocument/2006/relationships/customXml" Target="../ink/ink493.xml"/><Relationship Id="rId248" Type="http://schemas.openxmlformats.org/officeDocument/2006/relationships/image" Target="../media/image402.png"/><Relationship Id="rId12" Type="http://schemas.openxmlformats.org/officeDocument/2006/relationships/image" Target="../media/image284.png"/><Relationship Id="rId108" Type="http://schemas.openxmlformats.org/officeDocument/2006/relationships/image" Target="../media/image332.png"/><Relationship Id="rId315" Type="http://schemas.openxmlformats.org/officeDocument/2006/relationships/customXml" Target="../ink/ink444.xml"/><Relationship Id="rId357" Type="http://schemas.openxmlformats.org/officeDocument/2006/relationships/customXml" Target="../ink/ink465.xml"/><Relationship Id="rId54" Type="http://schemas.openxmlformats.org/officeDocument/2006/relationships/image" Target="../media/image305.png"/><Relationship Id="rId96" Type="http://schemas.openxmlformats.org/officeDocument/2006/relationships/image" Target="../media/image326.png"/><Relationship Id="rId161" Type="http://schemas.openxmlformats.org/officeDocument/2006/relationships/customXml" Target="../ink/ink367.xml"/><Relationship Id="rId217" Type="http://schemas.openxmlformats.org/officeDocument/2006/relationships/customXml" Target="../ink/ink395.xml"/><Relationship Id="rId399" Type="http://schemas.openxmlformats.org/officeDocument/2006/relationships/customXml" Target="../ink/ink486.xml"/><Relationship Id="rId259" Type="http://schemas.openxmlformats.org/officeDocument/2006/relationships/customXml" Target="../ink/ink416.xml"/><Relationship Id="rId424" Type="http://schemas.openxmlformats.org/officeDocument/2006/relationships/image" Target="../media/image490.png"/><Relationship Id="rId23" Type="http://schemas.openxmlformats.org/officeDocument/2006/relationships/customXml" Target="../ink/ink298.xml"/><Relationship Id="rId119" Type="http://schemas.openxmlformats.org/officeDocument/2006/relationships/customXml" Target="../ink/ink346.xml"/><Relationship Id="rId270" Type="http://schemas.openxmlformats.org/officeDocument/2006/relationships/image" Target="../media/image413.png"/><Relationship Id="rId326" Type="http://schemas.openxmlformats.org/officeDocument/2006/relationships/image" Target="../media/image441.png"/><Relationship Id="rId65" Type="http://schemas.openxmlformats.org/officeDocument/2006/relationships/customXml" Target="../ink/ink319.xml"/><Relationship Id="rId130" Type="http://schemas.openxmlformats.org/officeDocument/2006/relationships/image" Target="../media/image343.png"/><Relationship Id="rId368" Type="http://schemas.openxmlformats.org/officeDocument/2006/relationships/image" Target="../media/image462.png"/><Relationship Id="rId172" Type="http://schemas.openxmlformats.org/officeDocument/2006/relationships/image" Target="../media/image364.png"/><Relationship Id="rId228" Type="http://schemas.openxmlformats.org/officeDocument/2006/relationships/image" Target="../media/image392.png"/><Relationship Id="rId435" Type="http://schemas.openxmlformats.org/officeDocument/2006/relationships/customXml" Target="../ink/ink504.xml"/><Relationship Id="rId281" Type="http://schemas.openxmlformats.org/officeDocument/2006/relationships/customXml" Target="../ink/ink427.xml"/><Relationship Id="rId337" Type="http://schemas.openxmlformats.org/officeDocument/2006/relationships/customXml" Target="../ink/ink455.xml"/><Relationship Id="rId34" Type="http://schemas.openxmlformats.org/officeDocument/2006/relationships/image" Target="../media/image295.png"/><Relationship Id="rId76" Type="http://schemas.openxmlformats.org/officeDocument/2006/relationships/image" Target="../media/image316.png"/><Relationship Id="rId141" Type="http://schemas.openxmlformats.org/officeDocument/2006/relationships/customXml" Target="../ink/ink357.xml"/><Relationship Id="rId379" Type="http://schemas.openxmlformats.org/officeDocument/2006/relationships/customXml" Target="../ink/ink476.xml"/><Relationship Id="rId7" Type="http://schemas.openxmlformats.org/officeDocument/2006/relationships/customXml" Target="../ink/ink290.xml"/><Relationship Id="rId183" Type="http://schemas.openxmlformats.org/officeDocument/2006/relationships/customXml" Target="../ink/ink378.xml"/><Relationship Id="rId239" Type="http://schemas.openxmlformats.org/officeDocument/2006/relationships/customXml" Target="../ink/ink406.xml"/><Relationship Id="rId390" Type="http://schemas.openxmlformats.org/officeDocument/2006/relationships/image" Target="../media/image473.png"/><Relationship Id="rId404" Type="http://schemas.openxmlformats.org/officeDocument/2006/relationships/image" Target="../media/image480.png"/><Relationship Id="rId250" Type="http://schemas.openxmlformats.org/officeDocument/2006/relationships/image" Target="../media/image403.png"/><Relationship Id="rId292" Type="http://schemas.openxmlformats.org/officeDocument/2006/relationships/image" Target="../media/image424.png"/><Relationship Id="rId306" Type="http://schemas.openxmlformats.org/officeDocument/2006/relationships/image" Target="../media/image431.png"/><Relationship Id="rId45" Type="http://schemas.openxmlformats.org/officeDocument/2006/relationships/customXml" Target="../ink/ink309.xml"/><Relationship Id="rId87" Type="http://schemas.openxmlformats.org/officeDocument/2006/relationships/customXml" Target="../ink/ink330.xml"/><Relationship Id="rId110" Type="http://schemas.openxmlformats.org/officeDocument/2006/relationships/image" Target="../media/image333.png"/><Relationship Id="rId348" Type="http://schemas.openxmlformats.org/officeDocument/2006/relationships/image" Target="../media/image452.png"/><Relationship Id="rId152" Type="http://schemas.openxmlformats.org/officeDocument/2006/relationships/image" Target="../media/image354.png"/><Relationship Id="rId194" Type="http://schemas.openxmlformats.org/officeDocument/2006/relationships/image" Target="../media/image375.png"/><Relationship Id="rId208" Type="http://schemas.openxmlformats.org/officeDocument/2006/relationships/image" Target="../media/image382.png"/><Relationship Id="rId415" Type="http://schemas.openxmlformats.org/officeDocument/2006/relationships/customXml" Target="../ink/ink494.xml"/><Relationship Id="rId261" Type="http://schemas.openxmlformats.org/officeDocument/2006/relationships/customXml" Target="../ink/ink417.xml"/><Relationship Id="rId14" Type="http://schemas.openxmlformats.org/officeDocument/2006/relationships/image" Target="../media/image285.png"/><Relationship Id="rId56" Type="http://schemas.openxmlformats.org/officeDocument/2006/relationships/image" Target="../media/image306.png"/><Relationship Id="rId317" Type="http://schemas.openxmlformats.org/officeDocument/2006/relationships/customXml" Target="../ink/ink445.xml"/><Relationship Id="rId359" Type="http://schemas.openxmlformats.org/officeDocument/2006/relationships/customXml" Target="../ink/ink466.xml"/><Relationship Id="rId98" Type="http://schemas.openxmlformats.org/officeDocument/2006/relationships/image" Target="../media/image327.png"/><Relationship Id="rId121" Type="http://schemas.openxmlformats.org/officeDocument/2006/relationships/customXml" Target="../ink/ink347.xml"/><Relationship Id="rId163" Type="http://schemas.openxmlformats.org/officeDocument/2006/relationships/customXml" Target="../ink/ink368.xml"/><Relationship Id="rId219" Type="http://schemas.openxmlformats.org/officeDocument/2006/relationships/customXml" Target="../ink/ink396.xml"/><Relationship Id="rId370" Type="http://schemas.openxmlformats.org/officeDocument/2006/relationships/image" Target="../media/image463.png"/><Relationship Id="rId426" Type="http://schemas.openxmlformats.org/officeDocument/2006/relationships/image" Target="../media/image491.png"/><Relationship Id="rId230" Type="http://schemas.openxmlformats.org/officeDocument/2006/relationships/image" Target="../media/image393.png"/><Relationship Id="rId25" Type="http://schemas.openxmlformats.org/officeDocument/2006/relationships/customXml" Target="../ink/ink299.xml"/><Relationship Id="rId67" Type="http://schemas.openxmlformats.org/officeDocument/2006/relationships/customXml" Target="../ink/ink320.xml"/><Relationship Id="rId272" Type="http://schemas.openxmlformats.org/officeDocument/2006/relationships/image" Target="../media/image414.png"/><Relationship Id="rId328" Type="http://schemas.openxmlformats.org/officeDocument/2006/relationships/image" Target="../media/image442.png"/><Relationship Id="rId132" Type="http://schemas.openxmlformats.org/officeDocument/2006/relationships/image" Target="../media/image344.png"/><Relationship Id="rId174" Type="http://schemas.openxmlformats.org/officeDocument/2006/relationships/image" Target="../media/image365.png"/><Relationship Id="rId381" Type="http://schemas.openxmlformats.org/officeDocument/2006/relationships/customXml" Target="../ink/ink477.xml"/><Relationship Id="rId241" Type="http://schemas.openxmlformats.org/officeDocument/2006/relationships/customXml" Target="../ink/ink407.xml"/><Relationship Id="rId437" Type="http://schemas.openxmlformats.org/officeDocument/2006/relationships/customXml" Target="../ink/ink505.xml"/><Relationship Id="rId36" Type="http://schemas.openxmlformats.org/officeDocument/2006/relationships/image" Target="../media/image296.png"/><Relationship Id="rId283" Type="http://schemas.openxmlformats.org/officeDocument/2006/relationships/customXml" Target="../ink/ink428.xml"/><Relationship Id="rId339" Type="http://schemas.openxmlformats.org/officeDocument/2006/relationships/customXml" Target="../ink/ink456.xml"/><Relationship Id="rId78" Type="http://schemas.openxmlformats.org/officeDocument/2006/relationships/image" Target="../media/image317.png"/><Relationship Id="rId101" Type="http://schemas.openxmlformats.org/officeDocument/2006/relationships/customXml" Target="../ink/ink337.xml"/><Relationship Id="rId143" Type="http://schemas.openxmlformats.org/officeDocument/2006/relationships/customXml" Target="../ink/ink358.xml"/><Relationship Id="rId185" Type="http://schemas.openxmlformats.org/officeDocument/2006/relationships/customXml" Target="../ink/ink379.xml"/><Relationship Id="rId350" Type="http://schemas.openxmlformats.org/officeDocument/2006/relationships/image" Target="../media/image453.png"/><Relationship Id="rId406" Type="http://schemas.openxmlformats.org/officeDocument/2006/relationships/image" Target="../media/image481.png"/><Relationship Id="rId9" Type="http://schemas.openxmlformats.org/officeDocument/2006/relationships/customXml" Target="../ink/ink291.xml"/><Relationship Id="rId210" Type="http://schemas.openxmlformats.org/officeDocument/2006/relationships/image" Target="../media/image383.png"/><Relationship Id="rId392" Type="http://schemas.openxmlformats.org/officeDocument/2006/relationships/image" Target="../media/image474.png"/><Relationship Id="rId252" Type="http://schemas.openxmlformats.org/officeDocument/2006/relationships/image" Target="../media/image404.png"/><Relationship Id="rId294" Type="http://schemas.openxmlformats.org/officeDocument/2006/relationships/image" Target="../media/image425.png"/><Relationship Id="rId308" Type="http://schemas.openxmlformats.org/officeDocument/2006/relationships/image" Target="../media/image432.png"/><Relationship Id="rId47" Type="http://schemas.openxmlformats.org/officeDocument/2006/relationships/customXml" Target="../ink/ink310.xml"/><Relationship Id="rId89" Type="http://schemas.openxmlformats.org/officeDocument/2006/relationships/customXml" Target="../ink/ink331.xml"/><Relationship Id="rId112" Type="http://schemas.openxmlformats.org/officeDocument/2006/relationships/image" Target="../media/image334.png"/><Relationship Id="rId154" Type="http://schemas.openxmlformats.org/officeDocument/2006/relationships/image" Target="../media/image355.png"/><Relationship Id="rId361" Type="http://schemas.openxmlformats.org/officeDocument/2006/relationships/customXml" Target="../ink/ink467.xml"/><Relationship Id="rId196" Type="http://schemas.openxmlformats.org/officeDocument/2006/relationships/image" Target="../media/image376.png"/><Relationship Id="rId417" Type="http://schemas.openxmlformats.org/officeDocument/2006/relationships/customXml" Target="../ink/ink495.xml"/><Relationship Id="rId16" Type="http://schemas.openxmlformats.org/officeDocument/2006/relationships/image" Target="../media/image286.png"/><Relationship Id="rId221" Type="http://schemas.openxmlformats.org/officeDocument/2006/relationships/customXml" Target="../ink/ink397.xml"/><Relationship Id="rId263" Type="http://schemas.openxmlformats.org/officeDocument/2006/relationships/customXml" Target="../ink/ink418.xml"/><Relationship Id="rId319" Type="http://schemas.openxmlformats.org/officeDocument/2006/relationships/customXml" Target="../ink/ink446.xml"/><Relationship Id="rId58" Type="http://schemas.openxmlformats.org/officeDocument/2006/relationships/image" Target="../media/image307.png"/><Relationship Id="rId123" Type="http://schemas.openxmlformats.org/officeDocument/2006/relationships/customXml" Target="../ink/ink348.xml"/><Relationship Id="rId330" Type="http://schemas.openxmlformats.org/officeDocument/2006/relationships/image" Target="../media/image443.png"/><Relationship Id="rId165" Type="http://schemas.openxmlformats.org/officeDocument/2006/relationships/customXml" Target="../ink/ink369.xml"/><Relationship Id="rId372" Type="http://schemas.openxmlformats.org/officeDocument/2006/relationships/image" Target="../media/image464.png"/><Relationship Id="rId428" Type="http://schemas.openxmlformats.org/officeDocument/2006/relationships/image" Target="../media/image492.png"/><Relationship Id="rId232" Type="http://schemas.openxmlformats.org/officeDocument/2006/relationships/image" Target="../media/image394.png"/><Relationship Id="rId274" Type="http://schemas.openxmlformats.org/officeDocument/2006/relationships/image" Target="../media/image415.png"/><Relationship Id="rId27" Type="http://schemas.openxmlformats.org/officeDocument/2006/relationships/customXml" Target="../ink/ink300.xml"/><Relationship Id="rId69" Type="http://schemas.openxmlformats.org/officeDocument/2006/relationships/customXml" Target="../ink/ink321.xml"/><Relationship Id="rId134" Type="http://schemas.openxmlformats.org/officeDocument/2006/relationships/image" Target="../media/image345.png"/><Relationship Id="rId80" Type="http://schemas.openxmlformats.org/officeDocument/2006/relationships/image" Target="../media/image318.png"/><Relationship Id="rId176" Type="http://schemas.openxmlformats.org/officeDocument/2006/relationships/image" Target="../media/image366.png"/><Relationship Id="rId341" Type="http://schemas.openxmlformats.org/officeDocument/2006/relationships/customXml" Target="../ink/ink457.xml"/><Relationship Id="rId383" Type="http://schemas.openxmlformats.org/officeDocument/2006/relationships/customXml" Target="../ink/ink478.xml"/><Relationship Id="rId201" Type="http://schemas.openxmlformats.org/officeDocument/2006/relationships/customXml" Target="../ink/ink387.xml"/><Relationship Id="rId243" Type="http://schemas.openxmlformats.org/officeDocument/2006/relationships/customXml" Target="../ink/ink408.xml"/><Relationship Id="rId285" Type="http://schemas.openxmlformats.org/officeDocument/2006/relationships/customXml" Target="../ink/ink429.xml"/><Relationship Id="rId38" Type="http://schemas.openxmlformats.org/officeDocument/2006/relationships/image" Target="../media/image297.png"/><Relationship Id="rId103" Type="http://schemas.openxmlformats.org/officeDocument/2006/relationships/customXml" Target="../ink/ink338.xml"/><Relationship Id="rId310" Type="http://schemas.openxmlformats.org/officeDocument/2006/relationships/image" Target="../media/image433.png"/><Relationship Id="rId91" Type="http://schemas.openxmlformats.org/officeDocument/2006/relationships/customXml" Target="../ink/ink332.xml"/><Relationship Id="rId145" Type="http://schemas.openxmlformats.org/officeDocument/2006/relationships/customXml" Target="../ink/ink359.xml"/><Relationship Id="rId187" Type="http://schemas.openxmlformats.org/officeDocument/2006/relationships/customXml" Target="../ink/ink380.xml"/><Relationship Id="rId352" Type="http://schemas.openxmlformats.org/officeDocument/2006/relationships/image" Target="../media/image454.png"/><Relationship Id="rId394" Type="http://schemas.openxmlformats.org/officeDocument/2006/relationships/image" Target="../media/image475.png"/><Relationship Id="rId408" Type="http://schemas.openxmlformats.org/officeDocument/2006/relationships/image" Target="../media/image482.png"/><Relationship Id="rId212" Type="http://schemas.openxmlformats.org/officeDocument/2006/relationships/image" Target="../media/image384.png"/><Relationship Id="rId254" Type="http://schemas.openxmlformats.org/officeDocument/2006/relationships/image" Target="../media/image405.png"/><Relationship Id="rId49" Type="http://schemas.openxmlformats.org/officeDocument/2006/relationships/customXml" Target="../ink/ink311.xml"/><Relationship Id="rId114" Type="http://schemas.openxmlformats.org/officeDocument/2006/relationships/image" Target="../media/image335.png"/><Relationship Id="rId296" Type="http://schemas.openxmlformats.org/officeDocument/2006/relationships/image" Target="../media/image426.png"/><Relationship Id="rId60" Type="http://schemas.openxmlformats.org/officeDocument/2006/relationships/image" Target="../media/image308.png"/><Relationship Id="rId81" Type="http://schemas.openxmlformats.org/officeDocument/2006/relationships/customXml" Target="../ink/ink327.xml"/><Relationship Id="rId135" Type="http://schemas.openxmlformats.org/officeDocument/2006/relationships/customXml" Target="../ink/ink354.xml"/><Relationship Id="rId156" Type="http://schemas.openxmlformats.org/officeDocument/2006/relationships/image" Target="../media/image356.png"/><Relationship Id="rId177" Type="http://schemas.openxmlformats.org/officeDocument/2006/relationships/customXml" Target="../ink/ink375.xml"/><Relationship Id="rId198" Type="http://schemas.openxmlformats.org/officeDocument/2006/relationships/image" Target="../media/image377.png"/><Relationship Id="rId321" Type="http://schemas.openxmlformats.org/officeDocument/2006/relationships/customXml" Target="../ink/ink447.xml"/><Relationship Id="rId342" Type="http://schemas.openxmlformats.org/officeDocument/2006/relationships/image" Target="../media/image449.png"/><Relationship Id="rId363" Type="http://schemas.openxmlformats.org/officeDocument/2006/relationships/customXml" Target="../ink/ink468.xml"/><Relationship Id="rId384" Type="http://schemas.openxmlformats.org/officeDocument/2006/relationships/image" Target="../media/image470.png"/><Relationship Id="rId419" Type="http://schemas.openxmlformats.org/officeDocument/2006/relationships/customXml" Target="../ink/ink496.xml"/><Relationship Id="rId202" Type="http://schemas.openxmlformats.org/officeDocument/2006/relationships/image" Target="../media/image379.png"/><Relationship Id="rId223" Type="http://schemas.openxmlformats.org/officeDocument/2006/relationships/customXml" Target="../ink/ink398.xml"/><Relationship Id="rId244" Type="http://schemas.openxmlformats.org/officeDocument/2006/relationships/image" Target="../media/image400.png"/><Relationship Id="rId430" Type="http://schemas.openxmlformats.org/officeDocument/2006/relationships/image" Target="../media/image493.png"/><Relationship Id="rId18" Type="http://schemas.openxmlformats.org/officeDocument/2006/relationships/image" Target="../media/image287.png"/><Relationship Id="rId39" Type="http://schemas.openxmlformats.org/officeDocument/2006/relationships/customXml" Target="../ink/ink306.xml"/><Relationship Id="rId265" Type="http://schemas.openxmlformats.org/officeDocument/2006/relationships/customXml" Target="../ink/ink419.xml"/><Relationship Id="rId286" Type="http://schemas.openxmlformats.org/officeDocument/2006/relationships/image" Target="../media/image421.png"/><Relationship Id="rId50" Type="http://schemas.openxmlformats.org/officeDocument/2006/relationships/image" Target="../media/image303.png"/><Relationship Id="rId104" Type="http://schemas.openxmlformats.org/officeDocument/2006/relationships/image" Target="../media/image330.png"/><Relationship Id="rId125" Type="http://schemas.openxmlformats.org/officeDocument/2006/relationships/customXml" Target="../ink/ink349.xml"/><Relationship Id="rId146" Type="http://schemas.openxmlformats.org/officeDocument/2006/relationships/image" Target="../media/image351.png"/><Relationship Id="rId167" Type="http://schemas.openxmlformats.org/officeDocument/2006/relationships/customXml" Target="../ink/ink370.xml"/><Relationship Id="rId188" Type="http://schemas.openxmlformats.org/officeDocument/2006/relationships/image" Target="../media/image372.png"/><Relationship Id="rId311" Type="http://schemas.openxmlformats.org/officeDocument/2006/relationships/customXml" Target="../ink/ink442.xml"/><Relationship Id="rId332" Type="http://schemas.openxmlformats.org/officeDocument/2006/relationships/image" Target="../media/image444.png"/><Relationship Id="rId353" Type="http://schemas.openxmlformats.org/officeDocument/2006/relationships/customXml" Target="../ink/ink463.xml"/><Relationship Id="rId374" Type="http://schemas.openxmlformats.org/officeDocument/2006/relationships/image" Target="../media/image465.png"/><Relationship Id="rId395" Type="http://schemas.openxmlformats.org/officeDocument/2006/relationships/customXml" Target="../ink/ink484.xml"/><Relationship Id="rId409" Type="http://schemas.openxmlformats.org/officeDocument/2006/relationships/customXml" Target="../ink/ink491.xml"/><Relationship Id="rId71" Type="http://schemas.openxmlformats.org/officeDocument/2006/relationships/customXml" Target="../ink/ink322.xml"/><Relationship Id="rId92" Type="http://schemas.openxmlformats.org/officeDocument/2006/relationships/image" Target="../media/image324.png"/><Relationship Id="rId213" Type="http://schemas.openxmlformats.org/officeDocument/2006/relationships/customXml" Target="../ink/ink393.xml"/><Relationship Id="rId234" Type="http://schemas.openxmlformats.org/officeDocument/2006/relationships/image" Target="../media/image395.png"/><Relationship Id="rId420" Type="http://schemas.openxmlformats.org/officeDocument/2006/relationships/image" Target="../media/image488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301.xml"/><Relationship Id="rId255" Type="http://schemas.openxmlformats.org/officeDocument/2006/relationships/customXml" Target="../ink/ink414.xml"/><Relationship Id="rId276" Type="http://schemas.openxmlformats.org/officeDocument/2006/relationships/image" Target="../media/image416.png"/><Relationship Id="rId297" Type="http://schemas.openxmlformats.org/officeDocument/2006/relationships/customXml" Target="../ink/ink435.xml"/><Relationship Id="rId40" Type="http://schemas.openxmlformats.org/officeDocument/2006/relationships/image" Target="../media/image298.png"/><Relationship Id="rId115" Type="http://schemas.openxmlformats.org/officeDocument/2006/relationships/customXml" Target="../ink/ink344.xml"/><Relationship Id="rId136" Type="http://schemas.openxmlformats.org/officeDocument/2006/relationships/image" Target="../media/image346.png"/><Relationship Id="rId157" Type="http://schemas.openxmlformats.org/officeDocument/2006/relationships/customXml" Target="../ink/ink365.xml"/><Relationship Id="rId178" Type="http://schemas.openxmlformats.org/officeDocument/2006/relationships/image" Target="../media/image367.png"/><Relationship Id="rId301" Type="http://schemas.openxmlformats.org/officeDocument/2006/relationships/customXml" Target="../ink/ink437.xml"/><Relationship Id="rId322" Type="http://schemas.openxmlformats.org/officeDocument/2006/relationships/image" Target="../media/image439.png"/><Relationship Id="rId343" Type="http://schemas.openxmlformats.org/officeDocument/2006/relationships/customXml" Target="../ink/ink458.xml"/><Relationship Id="rId364" Type="http://schemas.openxmlformats.org/officeDocument/2006/relationships/image" Target="../media/image460.png"/><Relationship Id="rId61" Type="http://schemas.openxmlformats.org/officeDocument/2006/relationships/customXml" Target="../ink/ink317.xml"/><Relationship Id="rId82" Type="http://schemas.openxmlformats.org/officeDocument/2006/relationships/image" Target="../media/image319.png"/><Relationship Id="rId199" Type="http://schemas.openxmlformats.org/officeDocument/2006/relationships/customXml" Target="../ink/ink386.xml"/><Relationship Id="rId203" Type="http://schemas.openxmlformats.org/officeDocument/2006/relationships/customXml" Target="../ink/ink388.xml"/><Relationship Id="rId385" Type="http://schemas.openxmlformats.org/officeDocument/2006/relationships/customXml" Target="../ink/ink479.xml"/><Relationship Id="rId19" Type="http://schemas.openxmlformats.org/officeDocument/2006/relationships/customXml" Target="../ink/ink296.xml"/><Relationship Id="rId224" Type="http://schemas.openxmlformats.org/officeDocument/2006/relationships/image" Target="../media/image390.png"/><Relationship Id="rId245" Type="http://schemas.openxmlformats.org/officeDocument/2006/relationships/customXml" Target="../ink/ink409.xml"/><Relationship Id="rId266" Type="http://schemas.openxmlformats.org/officeDocument/2006/relationships/image" Target="../media/image411.png"/><Relationship Id="rId287" Type="http://schemas.openxmlformats.org/officeDocument/2006/relationships/customXml" Target="../ink/ink430.xml"/><Relationship Id="rId410" Type="http://schemas.openxmlformats.org/officeDocument/2006/relationships/image" Target="../media/image483.png"/><Relationship Id="rId431" Type="http://schemas.openxmlformats.org/officeDocument/2006/relationships/customXml" Target="../ink/ink502.xml"/><Relationship Id="rId30" Type="http://schemas.openxmlformats.org/officeDocument/2006/relationships/image" Target="../media/image293.png"/><Relationship Id="rId105" Type="http://schemas.openxmlformats.org/officeDocument/2006/relationships/customXml" Target="../ink/ink339.xml"/><Relationship Id="rId126" Type="http://schemas.openxmlformats.org/officeDocument/2006/relationships/image" Target="../media/image341.png"/><Relationship Id="rId147" Type="http://schemas.openxmlformats.org/officeDocument/2006/relationships/customXml" Target="../ink/ink360.xml"/><Relationship Id="rId168" Type="http://schemas.openxmlformats.org/officeDocument/2006/relationships/image" Target="../media/image362.png"/><Relationship Id="rId312" Type="http://schemas.openxmlformats.org/officeDocument/2006/relationships/image" Target="../media/image434.png"/><Relationship Id="rId333" Type="http://schemas.openxmlformats.org/officeDocument/2006/relationships/customXml" Target="../ink/ink453.xml"/><Relationship Id="rId354" Type="http://schemas.openxmlformats.org/officeDocument/2006/relationships/image" Target="../media/image455.png"/><Relationship Id="rId51" Type="http://schemas.openxmlformats.org/officeDocument/2006/relationships/customXml" Target="../ink/ink312.xml"/><Relationship Id="rId72" Type="http://schemas.openxmlformats.org/officeDocument/2006/relationships/image" Target="../media/image314.png"/><Relationship Id="rId93" Type="http://schemas.openxmlformats.org/officeDocument/2006/relationships/customXml" Target="../ink/ink333.xml"/><Relationship Id="rId189" Type="http://schemas.openxmlformats.org/officeDocument/2006/relationships/customXml" Target="../ink/ink381.xml"/><Relationship Id="rId375" Type="http://schemas.openxmlformats.org/officeDocument/2006/relationships/customXml" Target="../ink/ink474.xml"/><Relationship Id="rId396" Type="http://schemas.openxmlformats.org/officeDocument/2006/relationships/image" Target="../media/image476.png"/><Relationship Id="rId3" Type="http://schemas.openxmlformats.org/officeDocument/2006/relationships/customXml" Target="../ink/ink288.xml"/><Relationship Id="rId214" Type="http://schemas.openxmlformats.org/officeDocument/2006/relationships/image" Target="../media/image385.png"/><Relationship Id="rId235" Type="http://schemas.openxmlformats.org/officeDocument/2006/relationships/customXml" Target="../ink/ink404.xml"/><Relationship Id="rId256" Type="http://schemas.openxmlformats.org/officeDocument/2006/relationships/image" Target="../media/image406.png"/><Relationship Id="rId277" Type="http://schemas.openxmlformats.org/officeDocument/2006/relationships/customXml" Target="../ink/ink425.xml"/><Relationship Id="rId298" Type="http://schemas.openxmlformats.org/officeDocument/2006/relationships/image" Target="../media/image427.png"/><Relationship Id="rId400" Type="http://schemas.openxmlformats.org/officeDocument/2006/relationships/image" Target="../media/image478.png"/><Relationship Id="rId421" Type="http://schemas.openxmlformats.org/officeDocument/2006/relationships/customXml" Target="../ink/ink497.xml"/><Relationship Id="rId116" Type="http://schemas.openxmlformats.org/officeDocument/2006/relationships/image" Target="../media/image336.png"/><Relationship Id="rId137" Type="http://schemas.openxmlformats.org/officeDocument/2006/relationships/customXml" Target="../ink/ink355.xml"/><Relationship Id="rId158" Type="http://schemas.openxmlformats.org/officeDocument/2006/relationships/image" Target="../media/image357.png"/><Relationship Id="rId302" Type="http://schemas.openxmlformats.org/officeDocument/2006/relationships/image" Target="../media/image429.png"/><Relationship Id="rId323" Type="http://schemas.openxmlformats.org/officeDocument/2006/relationships/customXml" Target="../ink/ink448.xml"/><Relationship Id="rId344" Type="http://schemas.openxmlformats.org/officeDocument/2006/relationships/image" Target="../media/image450.png"/><Relationship Id="rId20" Type="http://schemas.openxmlformats.org/officeDocument/2006/relationships/image" Target="../media/image288.png"/><Relationship Id="rId41" Type="http://schemas.openxmlformats.org/officeDocument/2006/relationships/customXml" Target="../ink/ink307.xml"/><Relationship Id="rId62" Type="http://schemas.openxmlformats.org/officeDocument/2006/relationships/image" Target="../media/image309.png"/><Relationship Id="rId83" Type="http://schemas.openxmlformats.org/officeDocument/2006/relationships/customXml" Target="../ink/ink328.xml"/><Relationship Id="rId179" Type="http://schemas.openxmlformats.org/officeDocument/2006/relationships/customXml" Target="../ink/ink376.xml"/><Relationship Id="rId365" Type="http://schemas.openxmlformats.org/officeDocument/2006/relationships/customXml" Target="../ink/ink469.xml"/><Relationship Id="rId386" Type="http://schemas.openxmlformats.org/officeDocument/2006/relationships/image" Target="../media/image471.png"/><Relationship Id="rId190" Type="http://schemas.openxmlformats.org/officeDocument/2006/relationships/image" Target="../media/image373.png"/><Relationship Id="rId204" Type="http://schemas.openxmlformats.org/officeDocument/2006/relationships/image" Target="../media/image380.png"/><Relationship Id="rId225" Type="http://schemas.openxmlformats.org/officeDocument/2006/relationships/customXml" Target="../ink/ink399.xml"/><Relationship Id="rId246" Type="http://schemas.openxmlformats.org/officeDocument/2006/relationships/image" Target="../media/image401.png"/><Relationship Id="rId267" Type="http://schemas.openxmlformats.org/officeDocument/2006/relationships/customXml" Target="../ink/ink420.xml"/><Relationship Id="rId288" Type="http://schemas.openxmlformats.org/officeDocument/2006/relationships/image" Target="../media/image422.png"/><Relationship Id="rId411" Type="http://schemas.openxmlformats.org/officeDocument/2006/relationships/customXml" Target="../ink/ink492.xml"/><Relationship Id="rId432" Type="http://schemas.openxmlformats.org/officeDocument/2006/relationships/image" Target="../media/image494.png"/><Relationship Id="rId106" Type="http://schemas.openxmlformats.org/officeDocument/2006/relationships/image" Target="../media/image331.png"/><Relationship Id="rId127" Type="http://schemas.openxmlformats.org/officeDocument/2006/relationships/customXml" Target="../ink/ink350.xml"/><Relationship Id="rId313" Type="http://schemas.openxmlformats.org/officeDocument/2006/relationships/customXml" Target="../ink/ink443.xml"/><Relationship Id="rId10" Type="http://schemas.openxmlformats.org/officeDocument/2006/relationships/image" Target="../media/image70.png"/><Relationship Id="rId31" Type="http://schemas.openxmlformats.org/officeDocument/2006/relationships/customXml" Target="../ink/ink302.xml"/><Relationship Id="rId52" Type="http://schemas.openxmlformats.org/officeDocument/2006/relationships/image" Target="../media/image304.png"/><Relationship Id="rId73" Type="http://schemas.openxmlformats.org/officeDocument/2006/relationships/customXml" Target="../ink/ink323.xml"/><Relationship Id="rId94" Type="http://schemas.openxmlformats.org/officeDocument/2006/relationships/image" Target="../media/image325.png"/><Relationship Id="rId148" Type="http://schemas.openxmlformats.org/officeDocument/2006/relationships/image" Target="../media/image352.png"/><Relationship Id="rId169" Type="http://schemas.openxmlformats.org/officeDocument/2006/relationships/customXml" Target="../ink/ink371.xml"/><Relationship Id="rId334" Type="http://schemas.openxmlformats.org/officeDocument/2006/relationships/image" Target="../media/image445.png"/><Relationship Id="rId355" Type="http://schemas.openxmlformats.org/officeDocument/2006/relationships/customXml" Target="../ink/ink464.xml"/><Relationship Id="rId376" Type="http://schemas.openxmlformats.org/officeDocument/2006/relationships/image" Target="../media/image466.png"/><Relationship Id="rId397" Type="http://schemas.openxmlformats.org/officeDocument/2006/relationships/customXml" Target="../ink/ink485.xml"/><Relationship Id="rId4" Type="http://schemas.openxmlformats.org/officeDocument/2006/relationships/image" Target="../media/image281.png"/><Relationship Id="rId180" Type="http://schemas.openxmlformats.org/officeDocument/2006/relationships/image" Target="../media/image368.png"/><Relationship Id="rId215" Type="http://schemas.openxmlformats.org/officeDocument/2006/relationships/customXml" Target="../ink/ink394.xml"/><Relationship Id="rId236" Type="http://schemas.openxmlformats.org/officeDocument/2006/relationships/image" Target="../media/image396.png"/><Relationship Id="rId257" Type="http://schemas.openxmlformats.org/officeDocument/2006/relationships/customXml" Target="../ink/ink415.xml"/><Relationship Id="rId278" Type="http://schemas.openxmlformats.org/officeDocument/2006/relationships/image" Target="../media/image417.png"/><Relationship Id="rId401" Type="http://schemas.openxmlformats.org/officeDocument/2006/relationships/customXml" Target="../ink/ink487.xml"/><Relationship Id="rId422" Type="http://schemas.openxmlformats.org/officeDocument/2006/relationships/image" Target="../media/image489.png"/><Relationship Id="rId303" Type="http://schemas.openxmlformats.org/officeDocument/2006/relationships/customXml" Target="../ink/ink438.xml"/><Relationship Id="rId42" Type="http://schemas.openxmlformats.org/officeDocument/2006/relationships/image" Target="../media/image299.png"/><Relationship Id="rId84" Type="http://schemas.openxmlformats.org/officeDocument/2006/relationships/image" Target="../media/image320.png"/><Relationship Id="rId138" Type="http://schemas.openxmlformats.org/officeDocument/2006/relationships/image" Target="../media/image347.png"/><Relationship Id="rId345" Type="http://schemas.openxmlformats.org/officeDocument/2006/relationships/customXml" Target="../ink/ink459.xml"/><Relationship Id="rId387" Type="http://schemas.openxmlformats.org/officeDocument/2006/relationships/customXml" Target="../ink/ink480.xml"/><Relationship Id="rId191" Type="http://schemas.openxmlformats.org/officeDocument/2006/relationships/customXml" Target="../ink/ink382.xml"/><Relationship Id="rId205" Type="http://schemas.openxmlformats.org/officeDocument/2006/relationships/customXml" Target="../ink/ink389.xml"/><Relationship Id="rId247" Type="http://schemas.openxmlformats.org/officeDocument/2006/relationships/customXml" Target="../ink/ink410.xml"/><Relationship Id="rId412" Type="http://schemas.openxmlformats.org/officeDocument/2006/relationships/image" Target="../media/image484.png"/><Relationship Id="rId107" Type="http://schemas.openxmlformats.org/officeDocument/2006/relationships/customXml" Target="../ink/ink340.xml"/><Relationship Id="rId289" Type="http://schemas.openxmlformats.org/officeDocument/2006/relationships/customXml" Target="../ink/ink431.xml"/><Relationship Id="rId11" Type="http://schemas.openxmlformats.org/officeDocument/2006/relationships/customXml" Target="../ink/ink292.xml"/><Relationship Id="rId53" Type="http://schemas.openxmlformats.org/officeDocument/2006/relationships/customXml" Target="../ink/ink313.xml"/><Relationship Id="rId149" Type="http://schemas.openxmlformats.org/officeDocument/2006/relationships/customXml" Target="../ink/ink361.xml"/><Relationship Id="rId314" Type="http://schemas.openxmlformats.org/officeDocument/2006/relationships/image" Target="../media/image435.png"/><Relationship Id="rId356" Type="http://schemas.openxmlformats.org/officeDocument/2006/relationships/image" Target="../media/image456.png"/><Relationship Id="rId398" Type="http://schemas.openxmlformats.org/officeDocument/2006/relationships/image" Target="../media/image477.png"/><Relationship Id="rId95" Type="http://schemas.openxmlformats.org/officeDocument/2006/relationships/customXml" Target="../ink/ink334.xml"/><Relationship Id="rId160" Type="http://schemas.openxmlformats.org/officeDocument/2006/relationships/image" Target="../media/image358.png"/><Relationship Id="rId216" Type="http://schemas.openxmlformats.org/officeDocument/2006/relationships/image" Target="../media/image386.png"/><Relationship Id="rId423" Type="http://schemas.openxmlformats.org/officeDocument/2006/relationships/customXml" Target="../ink/ink498.xml"/><Relationship Id="rId258" Type="http://schemas.openxmlformats.org/officeDocument/2006/relationships/image" Target="../media/image407.png"/><Relationship Id="rId22" Type="http://schemas.openxmlformats.org/officeDocument/2006/relationships/image" Target="../media/image289.png"/><Relationship Id="rId64" Type="http://schemas.openxmlformats.org/officeDocument/2006/relationships/image" Target="../media/image310.png"/><Relationship Id="rId118" Type="http://schemas.openxmlformats.org/officeDocument/2006/relationships/image" Target="../media/image337.png"/><Relationship Id="rId325" Type="http://schemas.openxmlformats.org/officeDocument/2006/relationships/customXml" Target="../ink/ink449.xml"/><Relationship Id="rId367" Type="http://schemas.openxmlformats.org/officeDocument/2006/relationships/customXml" Target="../ink/ink470.xml"/><Relationship Id="rId171" Type="http://schemas.openxmlformats.org/officeDocument/2006/relationships/customXml" Target="../ink/ink372.xml"/><Relationship Id="rId227" Type="http://schemas.openxmlformats.org/officeDocument/2006/relationships/customXml" Target="../ink/ink400.xml"/><Relationship Id="rId269" Type="http://schemas.openxmlformats.org/officeDocument/2006/relationships/customXml" Target="../ink/ink421.xml"/><Relationship Id="rId434" Type="http://schemas.openxmlformats.org/officeDocument/2006/relationships/image" Target="../media/image495.png"/><Relationship Id="rId33" Type="http://schemas.openxmlformats.org/officeDocument/2006/relationships/customXml" Target="../ink/ink303.xml"/><Relationship Id="rId129" Type="http://schemas.openxmlformats.org/officeDocument/2006/relationships/customXml" Target="../ink/ink351.xml"/><Relationship Id="rId280" Type="http://schemas.openxmlformats.org/officeDocument/2006/relationships/image" Target="../media/image418.png"/><Relationship Id="rId336" Type="http://schemas.openxmlformats.org/officeDocument/2006/relationships/image" Target="../media/image446.png"/><Relationship Id="rId75" Type="http://schemas.openxmlformats.org/officeDocument/2006/relationships/customXml" Target="../ink/ink324.xml"/><Relationship Id="rId140" Type="http://schemas.openxmlformats.org/officeDocument/2006/relationships/image" Target="../media/image348.png"/><Relationship Id="rId182" Type="http://schemas.openxmlformats.org/officeDocument/2006/relationships/image" Target="../media/image369.png"/><Relationship Id="rId378" Type="http://schemas.openxmlformats.org/officeDocument/2006/relationships/image" Target="../media/image467.png"/><Relationship Id="rId403" Type="http://schemas.openxmlformats.org/officeDocument/2006/relationships/customXml" Target="../ink/ink488.xml"/><Relationship Id="rId6" Type="http://schemas.openxmlformats.org/officeDocument/2006/relationships/image" Target="../media/image282.png"/><Relationship Id="rId238" Type="http://schemas.openxmlformats.org/officeDocument/2006/relationships/image" Target="../media/image397.png"/><Relationship Id="rId291" Type="http://schemas.openxmlformats.org/officeDocument/2006/relationships/customXml" Target="../ink/ink432.xml"/><Relationship Id="rId305" Type="http://schemas.openxmlformats.org/officeDocument/2006/relationships/customXml" Target="../ink/ink439.xml"/><Relationship Id="rId347" Type="http://schemas.openxmlformats.org/officeDocument/2006/relationships/customXml" Target="../ink/ink460.xml"/><Relationship Id="rId44" Type="http://schemas.openxmlformats.org/officeDocument/2006/relationships/image" Target="../media/image300.png"/><Relationship Id="rId86" Type="http://schemas.openxmlformats.org/officeDocument/2006/relationships/image" Target="../media/image321.png"/><Relationship Id="rId151" Type="http://schemas.openxmlformats.org/officeDocument/2006/relationships/customXml" Target="../ink/ink362.xml"/><Relationship Id="rId389" Type="http://schemas.openxmlformats.org/officeDocument/2006/relationships/customXml" Target="../ink/ink481.xml"/><Relationship Id="rId193" Type="http://schemas.openxmlformats.org/officeDocument/2006/relationships/customXml" Target="../ink/ink383.xml"/><Relationship Id="rId207" Type="http://schemas.openxmlformats.org/officeDocument/2006/relationships/customXml" Target="../ink/ink390.xml"/><Relationship Id="rId249" Type="http://schemas.openxmlformats.org/officeDocument/2006/relationships/customXml" Target="../ink/ink411.xml"/><Relationship Id="rId414" Type="http://schemas.openxmlformats.org/officeDocument/2006/relationships/image" Target="../media/image485.png"/><Relationship Id="rId13" Type="http://schemas.openxmlformats.org/officeDocument/2006/relationships/customXml" Target="../ink/ink293.xml"/><Relationship Id="rId109" Type="http://schemas.openxmlformats.org/officeDocument/2006/relationships/customXml" Target="../ink/ink341.xml"/><Relationship Id="rId260" Type="http://schemas.openxmlformats.org/officeDocument/2006/relationships/image" Target="../media/image408.png"/><Relationship Id="rId316" Type="http://schemas.openxmlformats.org/officeDocument/2006/relationships/image" Target="../media/image436.png"/><Relationship Id="rId55" Type="http://schemas.openxmlformats.org/officeDocument/2006/relationships/customXml" Target="../ink/ink314.xml"/><Relationship Id="rId97" Type="http://schemas.openxmlformats.org/officeDocument/2006/relationships/customXml" Target="../ink/ink335.xml"/><Relationship Id="rId120" Type="http://schemas.openxmlformats.org/officeDocument/2006/relationships/image" Target="../media/image338.png"/><Relationship Id="rId358" Type="http://schemas.openxmlformats.org/officeDocument/2006/relationships/image" Target="../media/image457.png"/><Relationship Id="rId162" Type="http://schemas.openxmlformats.org/officeDocument/2006/relationships/image" Target="../media/image359.png"/><Relationship Id="rId218" Type="http://schemas.openxmlformats.org/officeDocument/2006/relationships/image" Target="../media/image387.png"/><Relationship Id="rId425" Type="http://schemas.openxmlformats.org/officeDocument/2006/relationships/customXml" Target="../ink/ink499.xml"/><Relationship Id="rId271" Type="http://schemas.openxmlformats.org/officeDocument/2006/relationships/customXml" Target="../ink/ink422.xml"/><Relationship Id="rId24" Type="http://schemas.openxmlformats.org/officeDocument/2006/relationships/image" Target="../media/image290.png"/><Relationship Id="rId66" Type="http://schemas.openxmlformats.org/officeDocument/2006/relationships/image" Target="../media/image311.png"/><Relationship Id="rId131" Type="http://schemas.openxmlformats.org/officeDocument/2006/relationships/customXml" Target="../ink/ink352.xml"/><Relationship Id="rId327" Type="http://schemas.openxmlformats.org/officeDocument/2006/relationships/customXml" Target="../ink/ink450.xml"/><Relationship Id="rId369" Type="http://schemas.openxmlformats.org/officeDocument/2006/relationships/customXml" Target="../ink/ink471.xml"/><Relationship Id="rId173" Type="http://schemas.openxmlformats.org/officeDocument/2006/relationships/customXml" Target="../ink/ink373.xml"/><Relationship Id="rId229" Type="http://schemas.openxmlformats.org/officeDocument/2006/relationships/customXml" Target="../ink/ink401.xml"/><Relationship Id="rId380" Type="http://schemas.openxmlformats.org/officeDocument/2006/relationships/image" Target="../media/image468.png"/><Relationship Id="rId436" Type="http://schemas.openxmlformats.org/officeDocument/2006/relationships/image" Target="../media/image496.png"/><Relationship Id="rId240" Type="http://schemas.openxmlformats.org/officeDocument/2006/relationships/image" Target="../media/image398.png"/><Relationship Id="rId35" Type="http://schemas.openxmlformats.org/officeDocument/2006/relationships/customXml" Target="../ink/ink304.xml"/><Relationship Id="rId77" Type="http://schemas.openxmlformats.org/officeDocument/2006/relationships/customXml" Target="../ink/ink325.xml"/><Relationship Id="rId100" Type="http://schemas.openxmlformats.org/officeDocument/2006/relationships/image" Target="../media/image328.png"/><Relationship Id="rId282" Type="http://schemas.openxmlformats.org/officeDocument/2006/relationships/image" Target="../media/image419.png"/><Relationship Id="rId338" Type="http://schemas.openxmlformats.org/officeDocument/2006/relationships/image" Target="../media/image447.png"/><Relationship Id="rId8" Type="http://schemas.openxmlformats.org/officeDocument/2006/relationships/image" Target="../media/image283.png"/><Relationship Id="rId142" Type="http://schemas.openxmlformats.org/officeDocument/2006/relationships/image" Target="../media/image349.png"/><Relationship Id="rId184" Type="http://schemas.openxmlformats.org/officeDocument/2006/relationships/image" Target="../media/image370.png"/><Relationship Id="rId391" Type="http://schemas.openxmlformats.org/officeDocument/2006/relationships/customXml" Target="../ink/ink482.xml"/><Relationship Id="rId405" Type="http://schemas.openxmlformats.org/officeDocument/2006/relationships/customXml" Target="../ink/ink489.xml"/><Relationship Id="rId251" Type="http://schemas.openxmlformats.org/officeDocument/2006/relationships/customXml" Target="../ink/ink412.xml"/><Relationship Id="rId46" Type="http://schemas.openxmlformats.org/officeDocument/2006/relationships/image" Target="../media/image301.png"/><Relationship Id="rId293" Type="http://schemas.openxmlformats.org/officeDocument/2006/relationships/customXml" Target="../ink/ink433.xml"/><Relationship Id="rId307" Type="http://schemas.openxmlformats.org/officeDocument/2006/relationships/customXml" Target="../ink/ink440.xml"/><Relationship Id="rId349" Type="http://schemas.openxmlformats.org/officeDocument/2006/relationships/customXml" Target="../ink/ink461.xml"/><Relationship Id="rId88" Type="http://schemas.openxmlformats.org/officeDocument/2006/relationships/image" Target="../media/image322.png"/><Relationship Id="rId111" Type="http://schemas.openxmlformats.org/officeDocument/2006/relationships/customXml" Target="../ink/ink342.xml"/><Relationship Id="rId153" Type="http://schemas.openxmlformats.org/officeDocument/2006/relationships/customXml" Target="../ink/ink363.xml"/><Relationship Id="rId195" Type="http://schemas.openxmlformats.org/officeDocument/2006/relationships/customXml" Target="../ink/ink384.xml"/><Relationship Id="rId209" Type="http://schemas.openxmlformats.org/officeDocument/2006/relationships/customXml" Target="../ink/ink391.xml"/><Relationship Id="rId360" Type="http://schemas.openxmlformats.org/officeDocument/2006/relationships/image" Target="../media/image458.png"/><Relationship Id="rId416" Type="http://schemas.openxmlformats.org/officeDocument/2006/relationships/image" Target="../media/image486.png"/><Relationship Id="rId220" Type="http://schemas.openxmlformats.org/officeDocument/2006/relationships/image" Target="../media/image388.png"/><Relationship Id="rId15" Type="http://schemas.openxmlformats.org/officeDocument/2006/relationships/customXml" Target="../ink/ink294.xml"/><Relationship Id="rId57" Type="http://schemas.openxmlformats.org/officeDocument/2006/relationships/customXml" Target="../ink/ink315.xml"/><Relationship Id="rId262" Type="http://schemas.openxmlformats.org/officeDocument/2006/relationships/image" Target="../media/image409.png"/><Relationship Id="rId318" Type="http://schemas.openxmlformats.org/officeDocument/2006/relationships/image" Target="../media/image437.png"/><Relationship Id="rId99" Type="http://schemas.openxmlformats.org/officeDocument/2006/relationships/customXml" Target="../ink/ink336.xml"/><Relationship Id="rId122" Type="http://schemas.openxmlformats.org/officeDocument/2006/relationships/image" Target="../media/image339.png"/><Relationship Id="rId164" Type="http://schemas.openxmlformats.org/officeDocument/2006/relationships/image" Target="../media/image360.png"/><Relationship Id="rId371" Type="http://schemas.openxmlformats.org/officeDocument/2006/relationships/customXml" Target="../ink/ink472.xml"/><Relationship Id="rId427" Type="http://schemas.openxmlformats.org/officeDocument/2006/relationships/customXml" Target="../ink/ink500.xml"/><Relationship Id="rId26" Type="http://schemas.openxmlformats.org/officeDocument/2006/relationships/image" Target="../media/image291.png"/><Relationship Id="rId231" Type="http://schemas.openxmlformats.org/officeDocument/2006/relationships/customXml" Target="../ink/ink402.xml"/><Relationship Id="rId273" Type="http://schemas.openxmlformats.org/officeDocument/2006/relationships/customXml" Target="../ink/ink423.xml"/><Relationship Id="rId329" Type="http://schemas.openxmlformats.org/officeDocument/2006/relationships/customXml" Target="../ink/ink451.xml"/><Relationship Id="rId68" Type="http://schemas.openxmlformats.org/officeDocument/2006/relationships/image" Target="../media/image312.png"/><Relationship Id="rId133" Type="http://schemas.openxmlformats.org/officeDocument/2006/relationships/customXml" Target="../ink/ink353.xml"/><Relationship Id="rId175" Type="http://schemas.openxmlformats.org/officeDocument/2006/relationships/customXml" Target="../ink/ink374.xml"/><Relationship Id="rId340" Type="http://schemas.openxmlformats.org/officeDocument/2006/relationships/image" Target="../media/image448.png"/><Relationship Id="rId200" Type="http://schemas.openxmlformats.org/officeDocument/2006/relationships/image" Target="../media/image378.png"/><Relationship Id="rId382" Type="http://schemas.openxmlformats.org/officeDocument/2006/relationships/image" Target="../media/image469.png"/><Relationship Id="rId438" Type="http://schemas.openxmlformats.org/officeDocument/2006/relationships/image" Target="../media/image497.png"/><Relationship Id="rId242" Type="http://schemas.openxmlformats.org/officeDocument/2006/relationships/image" Target="../media/image399.png"/><Relationship Id="rId284" Type="http://schemas.openxmlformats.org/officeDocument/2006/relationships/image" Target="../media/image420.png"/><Relationship Id="rId37" Type="http://schemas.openxmlformats.org/officeDocument/2006/relationships/customXml" Target="../ink/ink305.xml"/><Relationship Id="rId79" Type="http://schemas.openxmlformats.org/officeDocument/2006/relationships/customXml" Target="../ink/ink326.xml"/><Relationship Id="rId102" Type="http://schemas.openxmlformats.org/officeDocument/2006/relationships/image" Target="../media/image329.png"/><Relationship Id="rId144" Type="http://schemas.openxmlformats.org/officeDocument/2006/relationships/image" Target="../media/image350.png"/><Relationship Id="rId90" Type="http://schemas.openxmlformats.org/officeDocument/2006/relationships/image" Target="../media/image323.png"/><Relationship Id="rId186" Type="http://schemas.openxmlformats.org/officeDocument/2006/relationships/image" Target="../media/image371.png"/><Relationship Id="rId351" Type="http://schemas.openxmlformats.org/officeDocument/2006/relationships/customXml" Target="../ink/ink462.xml"/><Relationship Id="rId393" Type="http://schemas.openxmlformats.org/officeDocument/2006/relationships/customXml" Target="../ink/ink483.xml"/><Relationship Id="rId407" Type="http://schemas.openxmlformats.org/officeDocument/2006/relationships/customXml" Target="../ink/ink490.xml"/><Relationship Id="rId211" Type="http://schemas.openxmlformats.org/officeDocument/2006/relationships/customXml" Target="../ink/ink392.xml"/><Relationship Id="rId253" Type="http://schemas.openxmlformats.org/officeDocument/2006/relationships/customXml" Target="../ink/ink413.xml"/><Relationship Id="rId295" Type="http://schemas.openxmlformats.org/officeDocument/2006/relationships/customXml" Target="../ink/ink434.xml"/><Relationship Id="rId309" Type="http://schemas.openxmlformats.org/officeDocument/2006/relationships/customXml" Target="../ink/ink441.xml"/><Relationship Id="rId48" Type="http://schemas.openxmlformats.org/officeDocument/2006/relationships/image" Target="../media/image302.png"/><Relationship Id="rId113" Type="http://schemas.openxmlformats.org/officeDocument/2006/relationships/customXml" Target="../ink/ink343.xml"/><Relationship Id="rId320" Type="http://schemas.openxmlformats.org/officeDocument/2006/relationships/image" Target="../media/image438.png"/><Relationship Id="rId155" Type="http://schemas.openxmlformats.org/officeDocument/2006/relationships/customXml" Target="../ink/ink364.xml"/><Relationship Id="rId197" Type="http://schemas.openxmlformats.org/officeDocument/2006/relationships/customXml" Target="../ink/ink385.xml"/><Relationship Id="rId362" Type="http://schemas.openxmlformats.org/officeDocument/2006/relationships/image" Target="../media/image459.png"/><Relationship Id="rId418" Type="http://schemas.openxmlformats.org/officeDocument/2006/relationships/image" Target="../media/image487.png"/><Relationship Id="rId222" Type="http://schemas.openxmlformats.org/officeDocument/2006/relationships/image" Target="../media/image389.png"/><Relationship Id="rId264" Type="http://schemas.openxmlformats.org/officeDocument/2006/relationships/image" Target="../media/image410.png"/><Relationship Id="rId17" Type="http://schemas.openxmlformats.org/officeDocument/2006/relationships/customXml" Target="../ink/ink295.xml"/><Relationship Id="rId59" Type="http://schemas.openxmlformats.org/officeDocument/2006/relationships/customXml" Target="../ink/ink316.xml"/><Relationship Id="rId124" Type="http://schemas.openxmlformats.org/officeDocument/2006/relationships/image" Target="../media/image340.png"/><Relationship Id="rId70" Type="http://schemas.openxmlformats.org/officeDocument/2006/relationships/image" Target="../media/image313.png"/><Relationship Id="rId166" Type="http://schemas.openxmlformats.org/officeDocument/2006/relationships/image" Target="../media/image361.png"/><Relationship Id="rId331" Type="http://schemas.openxmlformats.org/officeDocument/2006/relationships/customXml" Target="../ink/ink452.xml"/><Relationship Id="rId373" Type="http://schemas.openxmlformats.org/officeDocument/2006/relationships/customXml" Target="../ink/ink473.xml"/><Relationship Id="rId429" Type="http://schemas.openxmlformats.org/officeDocument/2006/relationships/customXml" Target="../ink/ink50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03.xml"/><Relationship Id="rId28" Type="http://schemas.openxmlformats.org/officeDocument/2006/relationships/image" Target="../media/image292.png"/><Relationship Id="rId275" Type="http://schemas.openxmlformats.org/officeDocument/2006/relationships/customXml" Target="../ink/ink424.xml"/><Relationship Id="rId300" Type="http://schemas.openxmlformats.org/officeDocument/2006/relationships/image" Target="../media/image42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6.png"/><Relationship Id="rId21" Type="http://schemas.openxmlformats.org/officeDocument/2006/relationships/image" Target="../media/image507.png"/><Relationship Id="rId42" Type="http://schemas.openxmlformats.org/officeDocument/2006/relationships/customXml" Target="../ink/ink526.xml"/><Relationship Id="rId63" Type="http://schemas.openxmlformats.org/officeDocument/2006/relationships/image" Target="../media/image528.png"/><Relationship Id="rId84" Type="http://schemas.openxmlformats.org/officeDocument/2006/relationships/customXml" Target="../ink/ink547.xml"/><Relationship Id="rId138" Type="http://schemas.openxmlformats.org/officeDocument/2006/relationships/image" Target="../media/image546.png"/><Relationship Id="rId159" Type="http://schemas.openxmlformats.org/officeDocument/2006/relationships/customXml" Target="../ink/ink585.xml"/><Relationship Id="rId170" Type="http://schemas.openxmlformats.org/officeDocument/2006/relationships/image" Target="../media/image561.png"/><Relationship Id="rId191" Type="http://schemas.openxmlformats.org/officeDocument/2006/relationships/customXml" Target="../ink/ink602.xml"/><Relationship Id="rId107" Type="http://schemas.openxmlformats.org/officeDocument/2006/relationships/image" Target="../media/image532.png"/><Relationship Id="rId11" Type="http://schemas.openxmlformats.org/officeDocument/2006/relationships/image" Target="../media/image502.png"/><Relationship Id="rId32" Type="http://schemas.openxmlformats.org/officeDocument/2006/relationships/customXml" Target="../ink/ink521.xml"/><Relationship Id="rId53" Type="http://schemas.openxmlformats.org/officeDocument/2006/relationships/image" Target="../media/image523.png"/><Relationship Id="rId74" Type="http://schemas.openxmlformats.org/officeDocument/2006/relationships/customXml" Target="../ink/ink542.xml"/><Relationship Id="rId128" Type="http://schemas.openxmlformats.org/officeDocument/2006/relationships/image" Target="../media/image541.png"/><Relationship Id="rId149" Type="http://schemas.openxmlformats.org/officeDocument/2006/relationships/customXml" Target="../ink/ink580.xml"/><Relationship Id="rId5" Type="http://schemas.openxmlformats.org/officeDocument/2006/relationships/image" Target="../media/image499.png"/><Relationship Id="rId95" Type="http://schemas.openxmlformats.org/officeDocument/2006/relationships/image" Target="../media/image436.png"/><Relationship Id="rId160" Type="http://schemas.openxmlformats.org/officeDocument/2006/relationships/image" Target="../media/image557.png"/><Relationship Id="rId181" Type="http://schemas.openxmlformats.org/officeDocument/2006/relationships/image" Target="../media/image566.png"/><Relationship Id="rId22" Type="http://schemas.openxmlformats.org/officeDocument/2006/relationships/customXml" Target="../ink/ink516.xml"/><Relationship Id="rId43" Type="http://schemas.openxmlformats.org/officeDocument/2006/relationships/image" Target="../media/image518.png"/><Relationship Id="rId64" Type="http://schemas.openxmlformats.org/officeDocument/2006/relationships/customXml" Target="../ink/ink537.xml"/><Relationship Id="rId118" Type="http://schemas.openxmlformats.org/officeDocument/2006/relationships/customXml" Target="../ink/ink564.xml"/><Relationship Id="rId139" Type="http://schemas.openxmlformats.org/officeDocument/2006/relationships/customXml" Target="../ink/ink575.xml"/><Relationship Id="rId85" Type="http://schemas.openxmlformats.org/officeDocument/2006/relationships/image" Target="../media/image431.png"/><Relationship Id="rId150" Type="http://schemas.openxmlformats.org/officeDocument/2006/relationships/image" Target="../media/image552.png"/><Relationship Id="rId171" Type="http://schemas.openxmlformats.org/officeDocument/2006/relationships/customXml" Target="../ink/ink591.xml"/><Relationship Id="rId192" Type="http://schemas.openxmlformats.org/officeDocument/2006/relationships/customXml" Target="../ink/ink603.xml"/><Relationship Id="rId12" Type="http://schemas.openxmlformats.org/officeDocument/2006/relationships/customXml" Target="../ink/ink511.xml"/><Relationship Id="rId33" Type="http://schemas.openxmlformats.org/officeDocument/2006/relationships/image" Target="../media/image513.png"/><Relationship Id="rId108" Type="http://schemas.openxmlformats.org/officeDocument/2006/relationships/customXml" Target="../ink/ink559.xml"/><Relationship Id="rId129" Type="http://schemas.openxmlformats.org/officeDocument/2006/relationships/customXml" Target="../ink/ink570.xml"/><Relationship Id="rId54" Type="http://schemas.openxmlformats.org/officeDocument/2006/relationships/customXml" Target="../ink/ink532.xml"/><Relationship Id="rId75" Type="http://schemas.openxmlformats.org/officeDocument/2006/relationships/image" Target="../media/image426.png"/><Relationship Id="rId96" Type="http://schemas.openxmlformats.org/officeDocument/2006/relationships/customXml" Target="../ink/ink553.xml"/><Relationship Id="rId140" Type="http://schemas.openxmlformats.org/officeDocument/2006/relationships/image" Target="../media/image547.png"/><Relationship Id="rId161" Type="http://schemas.openxmlformats.org/officeDocument/2006/relationships/customXml" Target="../ink/ink586.xml"/><Relationship Id="rId182" Type="http://schemas.openxmlformats.org/officeDocument/2006/relationships/customXml" Target="../ink/ink597.xml"/><Relationship Id="rId6" Type="http://schemas.openxmlformats.org/officeDocument/2006/relationships/customXml" Target="../ink/ink508.xml"/><Relationship Id="rId23" Type="http://schemas.openxmlformats.org/officeDocument/2006/relationships/image" Target="../media/image508.png"/><Relationship Id="rId119" Type="http://schemas.openxmlformats.org/officeDocument/2006/relationships/image" Target="../media/image537.png"/><Relationship Id="rId44" Type="http://schemas.openxmlformats.org/officeDocument/2006/relationships/customXml" Target="../ink/ink527.xml"/><Relationship Id="rId65" Type="http://schemas.openxmlformats.org/officeDocument/2006/relationships/image" Target="../media/image420.png"/><Relationship Id="rId86" Type="http://schemas.openxmlformats.org/officeDocument/2006/relationships/customXml" Target="../ink/ink548.xml"/><Relationship Id="rId130" Type="http://schemas.openxmlformats.org/officeDocument/2006/relationships/image" Target="../media/image542.png"/><Relationship Id="rId151" Type="http://schemas.openxmlformats.org/officeDocument/2006/relationships/customXml" Target="../ink/ink581.xml"/><Relationship Id="rId172" Type="http://schemas.openxmlformats.org/officeDocument/2006/relationships/image" Target="../media/image562.png"/><Relationship Id="rId193" Type="http://schemas.openxmlformats.org/officeDocument/2006/relationships/image" Target="../media/image571.png"/><Relationship Id="rId13" Type="http://schemas.openxmlformats.org/officeDocument/2006/relationships/image" Target="../media/image503.png"/><Relationship Id="rId109" Type="http://schemas.openxmlformats.org/officeDocument/2006/relationships/image" Target="../media/image311.png"/><Relationship Id="rId34" Type="http://schemas.openxmlformats.org/officeDocument/2006/relationships/customXml" Target="../ink/ink522.xml"/><Relationship Id="rId50" Type="http://schemas.openxmlformats.org/officeDocument/2006/relationships/customXml" Target="../ink/ink530.xml"/><Relationship Id="rId55" Type="http://schemas.openxmlformats.org/officeDocument/2006/relationships/image" Target="../media/image524.png"/><Relationship Id="rId76" Type="http://schemas.openxmlformats.org/officeDocument/2006/relationships/customXml" Target="../ink/ink543.xml"/><Relationship Id="rId97" Type="http://schemas.openxmlformats.org/officeDocument/2006/relationships/image" Target="../media/image437.png"/><Relationship Id="rId104" Type="http://schemas.openxmlformats.org/officeDocument/2006/relationships/customXml" Target="../ink/ink557.xml"/><Relationship Id="rId120" Type="http://schemas.openxmlformats.org/officeDocument/2006/relationships/customXml" Target="../ink/ink565.xml"/><Relationship Id="rId125" Type="http://schemas.openxmlformats.org/officeDocument/2006/relationships/customXml" Target="../ink/ink568.xml"/><Relationship Id="rId141" Type="http://schemas.openxmlformats.org/officeDocument/2006/relationships/customXml" Target="../ink/ink576.xml"/><Relationship Id="rId146" Type="http://schemas.openxmlformats.org/officeDocument/2006/relationships/image" Target="../media/image550.png"/><Relationship Id="rId167" Type="http://schemas.openxmlformats.org/officeDocument/2006/relationships/customXml" Target="../ink/ink589.xml"/><Relationship Id="rId188" Type="http://schemas.openxmlformats.org/officeDocument/2006/relationships/image" Target="../media/image569.png"/><Relationship Id="rId7" Type="http://schemas.openxmlformats.org/officeDocument/2006/relationships/image" Target="../media/image500.png"/><Relationship Id="rId71" Type="http://schemas.openxmlformats.org/officeDocument/2006/relationships/image" Target="../media/image424.png"/><Relationship Id="rId92" Type="http://schemas.openxmlformats.org/officeDocument/2006/relationships/customXml" Target="../ink/ink551.xml"/><Relationship Id="rId162" Type="http://schemas.openxmlformats.org/officeDocument/2006/relationships/image" Target="../media/image558.png"/><Relationship Id="rId183" Type="http://schemas.openxmlformats.org/officeDocument/2006/relationships/image" Target="../media/image567.png"/><Relationship Id="rId2" Type="http://schemas.openxmlformats.org/officeDocument/2006/relationships/customXml" Target="../ink/ink506.xml"/><Relationship Id="rId29" Type="http://schemas.openxmlformats.org/officeDocument/2006/relationships/image" Target="../media/image511.png"/><Relationship Id="rId24" Type="http://schemas.openxmlformats.org/officeDocument/2006/relationships/customXml" Target="../ink/ink517.xml"/><Relationship Id="rId40" Type="http://schemas.openxmlformats.org/officeDocument/2006/relationships/customXml" Target="../ink/ink525.xml"/><Relationship Id="rId45" Type="http://schemas.openxmlformats.org/officeDocument/2006/relationships/image" Target="../media/image519.png"/><Relationship Id="rId66" Type="http://schemas.openxmlformats.org/officeDocument/2006/relationships/customXml" Target="../ink/ink538.xml"/><Relationship Id="rId87" Type="http://schemas.openxmlformats.org/officeDocument/2006/relationships/image" Target="../media/image432.png"/><Relationship Id="rId110" Type="http://schemas.openxmlformats.org/officeDocument/2006/relationships/customXml" Target="../ink/ink560.xml"/><Relationship Id="rId115" Type="http://schemas.openxmlformats.org/officeDocument/2006/relationships/image" Target="../media/image535.png"/><Relationship Id="rId131" Type="http://schemas.openxmlformats.org/officeDocument/2006/relationships/customXml" Target="../ink/ink571.xml"/><Relationship Id="rId136" Type="http://schemas.openxmlformats.org/officeDocument/2006/relationships/image" Target="../media/image545.png"/><Relationship Id="rId157" Type="http://schemas.openxmlformats.org/officeDocument/2006/relationships/customXml" Target="../ink/ink584.xml"/><Relationship Id="rId178" Type="http://schemas.openxmlformats.org/officeDocument/2006/relationships/customXml" Target="../ink/ink595.xml"/><Relationship Id="rId61" Type="http://schemas.openxmlformats.org/officeDocument/2006/relationships/image" Target="../media/image527.png"/><Relationship Id="rId82" Type="http://schemas.openxmlformats.org/officeDocument/2006/relationships/customXml" Target="../ink/ink546.xml"/><Relationship Id="rId152" Type="http://schemas.openxmlformats.org/officeDocument/2006/relationships/image" Target="../media/image553.png"/><Relationship Id="rId173" Type="http://schemas.openxmlformats.org/officeDocument/2006/relationships/customXml" Target="../ink/ink592.xml"/><Relationship Id="rId194" Type="http://schemas.openxmlformats.org/officeDocument/2006/relationships/customXml" Target="../ink/ink604.xml"/><Relationship Id="rId19" Type="http://schemas.openxmlformats.org/officeDocument/2006/relationships/image" Target="../media/image506.png"/><Relationship Id="rId14" Type="http://schemas.openxmlformats.org/officeDocument/2006/relationships/customXml" Target="../ink/ink512.xml"/><Relationship Id="rId30" Type="http://schemas.openxmlformats.org/officeDocument/2006/relationships/customXml" Target="../ink/ink520.xml"/><Relationship Id="rId35" Type="http://schemas.openxmlformats.org/officeDocument/2006/relationships/image" Target="../media/image514.png"/><Relationship Id="rId56" Type="http://schemas.openxmlformats.org/officeDocument/2006/relationships/customXml" Target="../ink/ink533.xml"/><Relationship Id="rId77" Type="http://schemas.openxmlformats.org/officeDocument/2006/relationships/image" Target="../media/image427.png"/><Relationship Id="rId100" Type="http://schemas.openxmlformats.org/officeDocument/2006/relationships/customXml" Target="../ink/ink555.xml"/><Relationship Id="rId105" Type="http://schemas.openxmlformats.org/officeDocument/2006/relationships/image" Target="../media/image531.png"/><Relationship Id="rId126" Type="http://schemas.openxmlformats.org/officeDocument/2006/relationships/image" Target="../media/image540.png"/><Relationship Id="rId147" Type="http://schemas.openxmlformats.org/officeDocument/2006/relationships/customXml" Target="../ink/ink579.xml"/><Relationship Id="rId168" Type="http://schemas.openxmlformats.org/officeDocument/2006/relationships/image" Target="../media/image560.png"/><Relationship Id="rId8" Type="http://schemas.openxmlformats.org/officeDocument/2006/relationships/customXml" Target="../ink/ink509.xml"/><Relationship Id="rId51" Type="http://schemas.openxmlformats.org/officeDocument/2006/relationships/image" Target="../media/image522.png"/><Relationship Id="rId72" Type="http://schemas.openxmlformats.org/officeDocument/2006/relationships/customXml" Target="../ink/ink541.xml"/><Relationship Id="rId93" Type="http://schemas.openxmlformats.org/officeDocument/2006/relationships/image" Target="../media/image435.png"/><Relationship Id="rId98" Type="http://schemas.openxmlformats.org/officeDocument/2006/relationships/customXml" Target="../ink/ink554.xml"/><Relationship Id="rId121" Type="http://schemas.openxmlformats.org/officeDocument/2006/relationships/image" Target="../media/image538.png"/><Relationship Id="rId142" Type="http://schemas.openxmlformats.org/officeDocument/2006/relationships/image" Target="../media/image548.png"/><Relationship Id="rId163" Type="http://schemas.openxmlformats.org/officeDocument/2006/relationships/customXml" Target="../ink/ink587.xml"/><Relationship Id="rId184" Type="http://schemas.openxmlformats.org/officeDocument/2006/relationships/customXml" Target="../ink/ink598.xml"/><Relationship Id="rId189" Type="http://schemas.openxmlformats.org/officeDocument/2006/relationships/customXml" Target="../ink/ink601.xml"/><Relationship Id="rId3" Type="http://schemas.openxmlformats.org/officeDocument/2006/relationships/image" Target="../media/image498.png"/><Relationship Id="rId25" Type="http://schemas.openxmlformats.org/officeDocument/2006/relationships/image" Target="../media/image509.png"/><Relationship Id="rId46" Type="http://schemas.openxmlformats.org/officeDocument/2006/relationships/customXml" Target="../ink/ink528.xml"/><Relationship Id="rId67" Type="http://schemas.openxmlformats.org/officeDocument/2006/relationships/image" Target="../media/image421.png"/><Relationship Id="rId116" Type="http://schemas.openxmlformats.org/officeDocument/2006/relationships/customXml" Target="../ink/ink563.xml"/><Relationship Id="rId137" Type="http://schemas.openxmlformats.org/officeDocument/2006/relationships/customXml" Target="../ink/ink574.xml"/><Relationship Id="rId158" Type="http://schemas.openxmlformats.org/officeDocument/2006/relationships/image" Target="../media/image556.png"/><Relationship Id="rId20" Type="http://schemas.openxmlformats.org/officeDocument/2006/relationships/customXml" Target="../ink/ink515.xml"/><Relationship Id="rId41" Type="http://schemas.openxmlformats.org/officeDocument/2006/relationships/image" Target="../media/image517.png"/><Relationship Id="rId62" Type="http://schemas.openxmlformats.org/officeDocument/2006/relationships/customXml" Target="../ink/ink536.xml"/><Relationship Id="rId83" Type="http://schemas.openxmlformats.org/officeDocument/2006/relationships/image" Target="../media/image430.png"/><Relationship Id="rId88" Type="http://schemas.openxmlformats.org/officeDocument/2006/relationships/customXml" Target="../ink/ink549.xml"/><Relationship Id="rId111" Type="http://schemas.openxmlformats.org/officeDocument/2006/relationships/image" Target="../media/image533.png"/><Relationship Id="rId132" Type="http://schemas.openxmlformats.org/officeDocument/2006/relationships/image" Target="../media/image543.png"/><Relationship Id="rId153" Type="http://schemas.openxmlformats.org/officeDocument/2006/relationships/customXml" Target="../ink/ink582.xml"/><Relationship Id="rId174" Type="http://schemas.openxmlformats.org/officeDocument/2006/relationships/image" Target="../media/image563.png"/><Relationship Id="rId179" Type="http://schemas.openxmlformats.org/officeDocument/2006/relationships/image" Target="../media/image565.png"/><Relationship Id="rId195" Type="http://schemas.openxmlformats.org/officeDocument/2006/relationships/image" Target="../media/image572.png"/><Relationship Id="rId190" Type="http://schemas.openxmlformats.org/officeDocument/2006/relationships/image" Target="../media/image570.png"/><Relationship Id="rId15" Type="http://schemas.openxmlformats.org/officeDocument/2006/relationships/image" Target="../media/image504.png"/><Relationship Id="rId36" Type="http://schemas.openxmlformats.org/officeDocument/2006/relationships/customXml" Target="../ink/ink523.xml"/><Relationship Id="rId57" Type="http://schemas.openxmlformats.org/officeDocument/2006/relationships/image" Target="../media/image525.png"/><Relationship Id="rId106" Type="http://schemas.openxmlformats.org/officeDocument/2006/relationships/customXml" Target="../ink/ink558.xml"/><Relationship Id="rId127" Type="http://schemas.openxmlformats.org/officeDocument/2006/relationships/customXml" Target="../ink/ink569.xml"/><Relationship Id="rId10" Type="http://schemas.openxmlformats.org/officeDocument/2006/relationships/customXml" Target="../ink/ink510.xml"/><Relationship Id="rId31" Type="http://schemas.openxmlformats.org/officeDocument/2006/relationships/image" Target="../media/image512.png"/><Relationship Id="rId52" Type="http://schemas.openxmlformats.org/officeDocument/2006/relationships/customXml" Target="../ink/ink531.xml"/><Relationship Id="rId73" Type="http://schemas.openxmlformats.org/officeDocument/2006/relationships/image" Target="../media/image425.png"/><Relationship Id="rId78" Type="http://schemas.openxmlformats.org/officeDocument/2006/relationships/customXml" Target="../ink/ink544.xml"/><Relationship Id="rId94" Type="http://schemas.openxmlformats.org/officeDocument/2006/relationships/customXml" Target="../ink/ink552.xml"/><Relationship Id="rId99" Type="http://schemas.openxmlformats.org/officeDocument/2006/relationships/image" Target="../media/image438.png"/><Relationship Id="rId101" Type="http://schemas.openxmlformats.org/officeDocument/2006/relationships/image" Target="../media/image529.png"/><Relationship Id="rId122" Type="http://schemas.openxmlformats.org/officeDocument/2006/relationships/customXml" Target="../ink/ink566.xml"/><Relationship Id="rId143" Type="http://schemas.openxmlformats.org/officeDocument/2006/relationships/customXml" Target="../ink/ink577.xml"/><Relationship Id="rId148" Type="http://schemas.openxmlformats.org/officeDocument/2006/relationships/image" Target="../media/image551.png"/><Relationship Id="rId164" Type="http://schemas.openxmlformats.org/officeDocument/2006/relationships/image" Target="../media/image70.png"/><Relationship Id="rId169" Type="http://schemas.openxmlformats.org/officeDocument/2006/relationships/customXml" Target="../ink/ink590.xml"/><Relationship Id="rId185" Type="http://schemas.openxmlformats.org/officeDocument/2006/relationships/image" Target="../media/image568.png"/><Relationship Id="rId4" Type="http://schemas.openxmlformats.org/officeDocument/2006/relationships/customXml" Target="../ink/ink507.xml"/><Relationship Id="rId9" Type="http://schemas.openxmlformats.org/officeDocument/2006/relationships/image" Target="../media/image501.png"/><Relationship Id="rId180" Type="http://schemas.openxmlformats.org/officeDocument/2006/relationships/customXml" Target="../ink/ink596.xml"/><Relationship Id="rId26" Type="http://schemas.openxmlformats.org/officeDocument/2006/relationships/customXml" Target="../ink/ink518.xml"/><Relationship Id="rId47" Type="http://schemas.openxmlformats.org/officeDocument/2006/relationships/image" Target="../media/image520.png"/><Relationship Id="rId68" Type="http://schemas.openxmlformats.org/officeDocument/2006/relationships/customXml" Target="../ink/ink539.xml"/><Relationship Id="rId89" Type="http://schemas.openxmlformats.org/officeDocument/2006/relationships/image" Target="../media/image433.png"/><Relationship Id="rId112" Type="http://schemas.openxmlformats.org/officeDocument/2006/relationships/customXml" Target="../ink/ink561.xml"/><Relationship Id="rId133" Type="http://schemas.openxmlformats.org/officeDocument/2006/relationships/customXml" Target="../ink/ink572.xml"/><Relationship Id="rId154" Type="http://schemas.openxmlformats.org/officeDocument/2006/relationships/image" Target="../media/image554.png"/><Relationship Id="rId175" Type="http://schemas.openxmlformats.org/officeDocument/2006/relationships/customXml" Target="../ink/ink593.xml"/><Relationship Id="rId16" Type="http://schemas.openxmlformats.org/officeDocument/2006/relationships/customXml" Target="../ink/ink513.xml"/><Relationship Id="rId37" Type="http://schemas.openxmlformats.org/officeDocument/2006/relationships/image" Target="../media/image515.png"/><Relationship Id="rId58" Type="http://schemas.openxmlformats.org/officeDocument/2006/relationships/customXml" Target="../ink/ink534.xml"/><Relationship Id="rId79" Type="http://schemas.openxmlformats.org/officeDocument/2006/relationships/image" Target="../media/image428.png"/><Relationship Id="rId102" Type="http://schemas.openxmlformats.org/officeDocument/2006/relationships/customXml" Target="../ink/ink556.xml"/><Relationship Id="rId123" Type="http://schemas.openxmlformats.org/officeDocument/2006/relationships/customXml" Target="../ink/ink567.xml"/><Relationship Id="rId144" Type="http://schemas.openxmlformats.org/officeDocument/2006/relationships/image" Target="../media/image549.png"/><Relationship Id="rId90" Type="http://schemas.openxmlformats.org/officeDocument/2006/relationships/customXml" Target="../ink/ink550.xml"/><Relationship Id="rId165" Type="http://schemas.openxmlformats.org/officeDocument/2006/relationships/customXml" Target="../ink/ink588.xml"/><Relationship Id="rId186" Type="http://schemas.openxmlformats.org/officeDocument/2006/relationships/customXml" Target="../ink/ink599.xml"/><Relationship Id="rId27" Type="http://schemas.openxmlformats.org/officeDocument/2006/relationships/image" Target="../media/image510.png"/><Relationship Id="rId48" Type="http://schemas.openxmlformats.org/officeDocument/2006/relationships/customXml" Target="../ink/ink529.xml"/><Relationship Id="rId69" Type="http://schemas.openxmlformats.org/officeDocument/2006/relationships/image" Target="../media/image423.png"/><Relationship Id="rId113" Type="http://schemas.openxmlformats.org/officeDocument/2006/relationships/image" Target="../media/image534.png"/><Relationship Id="rId134" Type="http://schemas.openxmlformats.org/officeDocument/2006/relationships/image" Target="../media/image544.png"/><Relationship Id="rId80" Type="http://schemas.openxmlformats.org/officeDocument/2006/relationships/customXml" Target="../ink/ink545.xml"/><Relationship Id="rId155" Type="http://schemas.openxmlformats.org/officeDocument/2006/relationships/customXml" Target="../ink/ink583.xml"/><Relationship Id="rId176" Type="http://schemas.openxmlformats.org/officeDocument/2006/relationships/image" Target="../media/image564.png"/><Relationship Id="rId17" Type="http://schemas.openxmlformats.org/officeDocument/2006/relationships/image" Target="../media/image505.png"/><Relationship Id="rId38" Type="http://schemas.openxmlformats.org/officeDocument/2006/relationships/customXml" Target="../ink/ink524.xml"/><Relationship Id="rId59" Type="http://schemas.openxmlformats.org/officeDocument/2006/relationships/image" Target="../media/image526.png"/><Relationship Id="rId103" Type="http://schemas.openxmlformats.org/officeDocument/2006/relationships/image" Target="../media/image530.png"/><Relationship Id="rId124" Type="http://schemas.openxmlformats.org/officeDocument/2006/relationships/image" Target="../media/image539.png"/><Relationship Id="rId70" Type="http://schemas.openxmlformats.org/officeDocument/2006/relationships/customXml" Target="../ink/ink540.xml"/><Relationship Id="rId91" Type="http://schemas.openxmlformats.org/officeDocument/2006/relationships/image" Target="../media/image434.png"/><Relationship Id="rId145" Type="http://schemas.openxmlformats.org/officeDocument/2006/relationships/customXml" Target="../ink/ink578.xml"/><Relationship Id="rId166" Type="http://schemas.openxmlformats.org/officeDocument/2006/relationships/image" Target="../media/image559.png"/><Relationship Id="rId187" Type="http://schemas.openxmlformats.org/officeDocument/2006/relationships/customXml" Target="../ink/ink600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519.xml"/><Relationship Id="rId49" Type="http://schemas.openxmlformats.org/officeDocument/2006/relationships/image" Target="../media/image521.png"/><Relationship Id="rId114" Type="http://schemas.openxmlformats.org/officeDocument/2006/relationships/customXml" Target="../ink/ink562.xml"/><Relationship Id="rId60" Type="http://schemas.openxmlformats.org/officeDocument/2006/relationships/customXml" Target="../ink/ink535.xml"/><Relationship Id="rId81" Type="http://schemas.openxmlformats.org/officeDocument/2006/relationships/image" Target="../media/image429.png"/><Relationship Id="rId135" Type="http://schemas.openxmlformats.org/officeDocument/2006/relationships/customXml" Target="../ink/ink573.xml"/><Relationship Id="rId156" Type="http://schemas.openxmlformats.org/officeDocument/2006/relationships/image" Target="../media/image555.png"/><Relationship Id="rId177" Type="http://schemas.openxmlformats.org/officeDocument/2006/relationships/customXml" Target="../ink/ink594.xml"/><Relationship Id="rId18" Type="http://schemas.openxmlformats.org/officeDocument/2006/relationships/customXml" Target="../ink/ink514.xml"/><Relationship Id="rId39" Type="http://schemas.openxmlformats.org/officeDocument/2006/relationships/image" Target="../media/image516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8.png"/><Relationship Id="rId21" Type="http://schemas.openxmlformats.org/officeDocument/2006/relationships/image" Target="../media/image582.png"/><Relationship Id="rId42" Type="http://schemas.openxmlformats.org/officeDocument/2006/relationships/customXml" Target="../ink/ink625.xml"/><Relationship Id="rId63" Type="http://schemas.openxmlformats.org/officeDocument/2006/relationships/customXml" Target="../ink/ink635.xml"/><Relationship Id="rId84" Type="http://schemas.openxmlformats.org/officeDocument/2006/relationships/image" Target="../media/image613.png"/><Relationship Id="rId16" Type="http://schemas.openxmlformats.org/officeDocument/2006/relationships/customXml" Target="../ink/ink612.xml"/><Relationship Id="rId107" Type="http://schemas.openxmlformats.org/officeDocument/2006/relationships/image" Target="../media/image623.png"/><Relationship Id="rId11" Type="http://schemas.openxmlformats.org/officeDocument/2006/relationships/image" Target="../media/image577.png"/><Relationship Id="rId32" Type="http://schemas.openxmlformats.org/officeDocument/2006/relationships/customXml" Target="../ink/ink620.xml"/><Relationship Id="rId37" Type="http://schemas.openxmlformats.org/officeDocument/2006/relationships/image" Target="../media/image590.png"/><Relationship Id="rId53" Type="http://schemas.openxmlformats.org/officeDocument/2006/relationships/customXml" Target="../ink/ink630.xml"/><Relationship Id="rId58" Type="http://schemas.openxmlformats.org/officeDocument/2006/relationships/image" Target="../media/image600.png"/><Relationship Id="rId74" Type="http://schemas.openxmlformats.org/officeDocument/2006/relationships/image" Target="../media/image608.png"/><Relationship Id="rId79" Type="http://schemas.openxmlformats.org/officeDocument/2006/relationships/customXml" Target="../ink/ink643.xml"/><Relationship Id="rId102" Type="http://schemas.openxmlformats.org/officeDocument/2006/relationships/customXml" Target="../ink/ink655.xml"/><Relationship Id="rId123" Type="http://schemas.openxmlformats.org/officeDocument/2006/relationships/image" Target="../media/image631.png"/><Relationship Id="rId128" Type="http://schemas.openxmlformats.org/officeDocument/2006/relationships/customXml" Target="../ink/ink668.xml"/><Relationship Id="rId5" Type="http://schemas.openxmlformats.org/officeDocument/2006/relationships/image" Target="../media/image574.png"/><Relationship Id="rId90" Type="http://schemas.openxmlformats.org/officeDocument/2006/relationships/image" Target="../media/image615.png"/><Relationship Id="rId95" Type="http://schemas.openxmlformats.org/officeDocument/2006/relationships/image" Target="../media/image617.png"/><Relationship Id="rId22" Type="http://schemas.openxmlformats.org/officeDocument/2006/relationships/customXml" Target="../ink/ink615.xml"/><Relationship Id="rId27" Type="http://schemas.openxmlformats.org/officeDocument/2006/relationships/image" Target="../media/image585.png"/><Relationship Id="rId43" Type="http://schemas.openxmlformats.org/officeDocument/2006/relationships/image" Target="../media/image593.png"/><Relationship Id="rId48" Type="http://schemas.openxmlformats.org/officeDocument/2006/relationships/image" Target="../media/image596.png"/><Relationship Id="rId64" Type="http://schemas.openxmlformats.org/officeDocument/2006/relationships/image" Target="../media/image603.png"/><Relationship Id="rId69" Type="http://schemas.openxmlformats.org/officeDocument/2006/relationships/customXml" Target="../ink/ink638.xml"/><Relationship Id="rId113" Type="http://schemas.openxmlformats.org/officeDocument/2006/relationships/image" Target="../media/image626.png"/><Relationship Id="rId118" Type="http://schemas.openxmlformats.org/officeDocument/2006/relationships/customXml" Target="../ink/ink663.xml"/><Relationship Id="rId80" Type="http://schemas.openxmlformats.org/officeDocument/2006/relationships/image" Target="../media/image611.png"/><Relationship Id="rId85" Type="http://schemas.openxmlformats.org/officeDocument/2006/relationships/customXml" Target="../ink/ink646.xml"/><Relationship Id="rId12" Type="http://schemas.openxmlformats.org/officeDocument/2006/relationships/customXml" Target="../ink/ink610.xml"/><Relationship Id="rId17" Type="http://schemas.openxmlformats.org/officeDocument/2006/relationships/image" Target="../media/image580.png"/><Relationship Id="rId33" Type="http://schemas.openxmlformats.org/officeDocument/2006/relationships/image" Target="../media/image588.png"/><Relationship Id="rId38" Type="http://schemas.openxmlformats.org/officeDocument/2006/relationships/customXml" Target="../ink/ink623.xml"/><Relationship Id="rId59" Type="http://schemas.openxmlformats.org/officeDocument/2006/relationships/customXml" Target="../ink/ink633.xml"/><Relationship Id="rId103" Type="http://schemas.openxmlformats.org/officeDocument/2006/relationships/image" Target="../media/image621.png"/><Relationship Id="rId108" Type="http://schemas.openxmlformats.org/officeDocument/2006/relationships/customXml" Target="../ink/ink658.xml"/><Relationship Id="rId124" Type="http://schemas.openxmlformats.org/officeDocument/2006/relationships/customXml" Target="../ink/ink666.xml"/><Relationship Id="rId129" Type="http://schemas.openxmlformats.org/officeDocument/2006/relationships/image" Target="../media/image634.png"/><Relationship Id="rId54" Type="http://schemas.openxmlformats.org/officeDocument/2006/relationships/image" Target="../media/image598.png"/><Relationship Id="rId70" Type="http://schemas.openxmlformats.org/officeDocument/2006/relationships/image" Target="../media/image606.png"/><Relationship Id="rId75" Type="http://schemas.openxmlformats.org/officeDocument/2006/relationships/customXml" Target="../ink/ink641.xml"/><Relationship Id="rId91" Type="http://schemas.openxmlformats.org/officeDocument/2006/relationships/customXml" Target="../ink/ink649.xml"/><Relationship Id="rId96" Type="http://schemas.openxmlformats.org/officeDocument/2006/relationships/customXml" Target="../ink/ink6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7.xml"/><Relationship Id="rId23" Type="http://schemas.openxmlformats.org/officeDocument/2006/relationships/image" Target="../media/image583.png"/><Relationship Id="rId28" Type="http://schemas.openxmlformats.org/officeDocument/2006/relationships/customXml" Target="../ink/ink618.xml"/><Relationship Id="rId49" Type="http://schemas.openxmlformats.org/officeDocument/2006/relationships/customXml" Target="../ink/ink628.xml"/><Relationship Id="rId114" Type="http://schemas.openxmlformats.org/officeDocument/2006/relationships/customXml" Target="../ink/ink661.xml"/><Relationship Id="rId119" Type="http://schemas.openxmlformats.org/officeDocument/2006/relationships/image" Target="../media/image629.png"/><Relationship Id="rId44" Type="http://schemas.openxmlformats.org/officeDocument/2006/relationships/customXml" Target="../ink/ink626.xml"/><Relationship Id="rId60" Type="http://schemas.openxmlformats.org/officeDocument/2006/relationships/image" Target="../media/image601.png"/><Relationship Id="rId65" Type="http://schemas.openxmlformats.org/officeDocument/2006/relationships/customXml" Target="../ink/ink636.xml"/><Relationship Id="rId81" Type="http://schemas.openxmlformats.org/officeDocument/2006/relationships/customXml" Target="../ink/ink644.xml"/><Relationship Id="rId86" Type="http://schemas.openxmlformats.org/officeDocument/2006/relationships/image" Target="../media/image70.png"/><Relationship Id="rId130" Type="http://schemas.openxmlformats.org/officeDocument/2006/relationships/customXml" Target="../ink/ink669.xml"/><Relationship Id="rId13" Type="http://schemas.openxmlformats.org/officeDocument/2006/relationships/image" Target="../media/image578.png"/><Relationship Id="rId18" Type="http://schemas.openxmlformats.org/officeDocument/2006/relationships/customXml" Target="../ink/ink613.xml"/><Relationship Id="rId39" Type="http://schemas.openxmlformats.org/officeDocument/2006/relationships/image" Target="../media/image591.png"/><Relationship Id="rId109" Type="http://schemas.openxmlformats.org/officeDocument/2006/relationships/image" Target="../media/image624.png"/><Relationship Id="rId34" Type="http://schemas.openxmlformats.org/officeDocument/2006/relationships/customXml" Target="../ink/ink621.xml"/><Relationship Id="rId50" Type="http://schemas.openxmlformats.org/officeDocument/2006/relationships/image" Target="../media/image311.png"/><Relationship Id="rId55" Type="http://schemas.openxmlformats.org/officeDocument/2006/relationships/customXml" Target="../ink/ink631.xml"/><Relationship Id="rId76" Type="http://schemas.openxmlformats.org/officeDocument/2006/relationships/image" Target="../media/image609.png"/><Relationship Id="rId97" Type="http://schemas.openxmlformats.org/officeDocument/2006/relationships/image" Target="../media/image618.png"/><Relationship Id="rId104" Type="http://schemas.openxmlformats.org/officeDocument/2006/relationships/customXml" Target="../ink/ink656.xml"/><Relationship Id="rId120" Type="http://schemas.openxmlformats.org/officeDocument/2006/relationships/customXml" Target="../ink/ink664.xml"/><Relationship Id="rId125" Type="http://schemas.openxmlformats.org/officeDocument/2006/relationships/image" Target="../media/image632.png"/><Relationship Id="rId7" Type="http://schemas.openxmlformats.org/officeDocument/2006/relationships/image" Target="../media/image575.png"/><Relationship Id="rId71" Type="http://schemas.openxmlformats.org/officeDocument/2006/relationships/customXml" Target="../ink/ink639.xml"/><Relationship Id="rId92" Type="http://schemas.openxmlformats.org/officeDocument/2006/relationships/image" Target="../media/image616.png"/><Relationship Id="rId2" Type="http://schemas.openxmlformats.org/officeDocument/2006/relationships/customXml" Target="../ink/ink605.xml"/><Relationship Id="rId29" Type="http://schemas.openxmlformats.org/officeDocument/2006/relationships/image" Target="../media/image586.png"/><Relationship Id="rId24" Type="http://schemas.openxmlformats.org/officeDocument/2006/relationships/customXml" Target="../ink/ink616.xml"/><Relationship Id="rId40" Type="http://schemas.openxmlformats.org/officeDocument/2006/relationships/customXml" Target="../ink/ink624.xml"/><Relationship Id="rId45" Type="http://schemas.openxmlformats.org/officeDocument/2006/relationships/image" Target="../media/image594.png"/><Relationship Id="rId66" Type="http://schemas.openxmlformats.org/officeDocument/2006/relationships/image" Target="../media/image604.png"/><Relationship Id="rId87" Type="http://schemas.openxmlformats.org/officeDocument/2006/relationships/customXml" Target="../ink/ink647.xml"/><Relationship Id="rId110" Type="http://schemas.openxmlformats.org/officeDocument/2006/relationships/customXml" Target="../ink/ink659.xml"/><Relationship Id="rId115" Type="http://schemas.openxmlformats.org/officeDocument/2006/relationships/image" Target="../media/image627.png"/><Relationship Id="rId131" Type="http://schemas.openxmlformats.org/officeDocument/2006/relationships/image" Target="../media/image635.png"/><Relationship Id="rId61" Type="http://schemas.openxmlformats.org/officeDocument/2006/relationships/customXml" Target="../ink/ink634.xml"/><Relationship Id="rId82" Type="http://schemas.openxmlformats.org/officeDocument/2006/relationships/image" Target="../media/image612.png"/><Relationship Id="rId19" Type="http://schemas.openxmlformats.org/officeDocument/2006/relationships/image" Target="../media/image581.png"/><Relationship Id="rId14" Type="http://schemas.openxmlformats.org/officeDocument/2006/relationships/customXml" Target="../ink/ink611.xml"/><Relationship Id="rId30" Type="http://schemas.openxmlformats.org/officeDocument/2006/relationships/customXml" Target="../ink/ink619.xml"/><Relationship Id="rId35" Type="http://schemas.openxmlformats.org/officeDocument/2006/relationships/image" Target="../media/image589.png"/><Relationship Id="rId56" Type="http://schemas.openxmlformats.org/officeDocument/2006/relationships/image" Target="../media/image599.png"/><Relationship Id="rId77" Type="http://schemas.openxmlformats.org/officeDocument/2006/relationships/customXml" Target="../ink/ink642.xml"/><Relationship Id="rId100" Type="http://schemas.openxmlformats.org/officeDocument/2006/relationships/customXml" Target="../ink/ink654.xml"/><Relationship Id="rId105" Type="http://schemas.openxmlformats.org/officeDocument/2006/relationships/image" Target="../media/image622.png"/><Relationship Id="rId126" Type="http://schemas.openxmlformats.org/officeDocument/2006/relationships/customXml" Target="../ink/ink667.xml"/><Relationship Id="rId8" Type="http://schemas.openxmlformats.org/officeDocument/2006/relationships/customXml" Target="../ink/ink608.xml"/><Relationship Id="rId51" Type="http://schemas.openxmlformats.org/officeDocument/2006/relationships/customXml" Target="../ink/ink629.xml"/><Relationship Id="rId72" Type="http://schemas.openxmlformats.org/officeDocument/2006/relationships/image" Target="../media/image607.png"/><Relationship Id="rId93" Type="http://schemas.openxmlformats.org/officeDocument/2006/relationships/customXml" Target="../ink/ink650.xml"/><Relationship Id="rId98" Type="http://schemas.openxmlformats.org/officeDocument/2006/relationships/customXml" Target="../ink/ink653.xml"/><Relationship Id="rId121" Type="http://schemas.openxmlformats.org/officeDocument/2006/relationships/image" Target="../media/image630.png"/><Relationship Id="rId3" Type="http://schemas.openxmlformats.org/officeDocument/2006/relationships/image" Target="../media/image573.png"/><Relationship Id="rId25" Type="http://schemas.openxmlformats.org/officeDocument/2006/relationships/image" Target="../media/image584.png"/><Relationship Id="rId46" Type="http://schemas.openxmlformats.org/officeDocument/2006/relationships/image" Target="../media/image2.emf"/><Relationship Id="rId67" Type="http://schemas.openxmlformats.org/officeDocument/2006/relationships/customXml" Target="../ink/ink637.xml"/><Relationship Id="rId116" Type="http://schemas.openxmlformats.org/officeDocument/2006/relationships/customXml" Target="../ink/ink662.xml"/><Relationship Id="rId20" Type="http://schemas.openxmlformats.org/officeDocument/2006/relationships/customXml" Target="../ink/ink614.xml"/><Relationship Id="rId41" Type="http://schemas.openxmlformats.org/officeDocument/2006/relationships/image" Target="../media/image592.png"/><Relationship Id="rId62" Type="http://schemas.openxmlformats.org/officeDocument/2006/relationships/image" Target="../media/image602.png"/><Relationship Id="rId83" Type="http://schemas.openxmlformats.org/officeDocument/2006/relationships/customXml" Target="../ink/ink645.xml"/><Relationship Id="rId88" Type="http://schemas.openxmlformats.org/officeDocument/2006/relationships/image" Target="../media/image614.png"/><Relationship Id="rId111" Type="http://schemas.openxmlformats.org/officeDocument/2006/relationships/image" Target="../media/image625.png"/><Relationship Id="rId132" Type="http://schemas.openxmlformats.org/officeDocument/2006/relationships/customXml" Target="../ink/ink670.xml"/><Relationship Id="rId15" Type="http://schemas.openxmlformats.org/officeDocument/2006/relationships/image" Target="../media/image579.png"/><Relationship Id="rId36" Type="http://schemas.openxmlformats.org/officeDocument/2006/relationships/customXml" Target="../ink/ink622.xml"/><Relationship Id="rId57" Type="http://schemas.openxmlformats.org/officeDocument/2006/relationships/customXml" Target="../ink/ink632.xml"/><Relationship Id="rId106" Type="http://schemas.openxmlformats.org/officeDocument/2006/relationships/customXml" Target="../ink/ink657.xml"/><Relationship Id="rId127" Type="http://schemas.openxmlformats.org/officeDocument/2006/relationships/image" Target="../media/image633.png"/><Relationship Id="rId10" Type="http://schemas.openxmlformats.org/officeDocument/2006/relationships/customXml" Target="../ink/ink609.xml"/><Relationship Id="rId31" Type="http://schemas.openxmlformats.org/officeDocument/2006/relationships/image" Target="../media/image587.png"/><Relationship Id="rId52" Type="http://schemas.openxmlformats.org/officeDocument/2006/relationships/image" Target="../media/image597.png"/><Relationship Id="rId73" Type="http://schemas.openxmlformats.org/officeDocument/2006/relationships/customXml" Target="../ink/ink640.xml"/><Relationship Id="rId78" Type="http://schemas.openxmlformats.org/officeDocument/2006/relationships/image" Target="../media/image610.png"/><Relationship Id="rId94" Type="http://schemas.openxmlformats.org/officeDocument/2006/relationships/customXml" Target="../ink/ink651.xml"/><Relationship Id="rId99" Type="http://schemas.openxmlformats.org/officeDocument/2006/relationships/image" Target="../media/image619.png"/><Relationship Id="rId101" Type="http://schemas.openxmlformats.org/officeDocument/2006/relationships/image" Target="../media/image620.png"/><Relationship Id="rId122" Type="http://schemas.openxmlformats.org/officeDocument/2006/relationships/customXml" Target="../ink/ink665.xml"/><Relationship Id="rId4" Type="http://schemas.openxmlformats.org/officeDocument/2006/relationships/customXml" Target="../ink/ink606.xml"/><Relationship Id="rId9" Type="http://schemas.openxmlformats.org/officeDocument/2006/relationships/image" Target="../media/image576.png"/><Relationship Id="rId26" Type="http://schemas.openxmlformats.org/officeDocument/2006/relationships/customXml" Target="../ink/ink617.xml"/><Relationship Id="rId47" Type="http://schemas.openxmlformats.org/officeDocument/2006/relationships/customXml" Target="../ink/ink627.xml"/><Relationship Id="rId68" Type="http://schemas.openxmlformats.org/officeDocument/2006/relationships/image" Target="../media/image605.png"/><Relationship Id="rId89" Type="http://schemas.openxmlformats.org/officeDocument/2006/relationships/customXml" Target="../ink/ink648.xml"/><Relationship Id="rId112" Type="http://schemas.openxmlformats.org/officeDocument/2006/relationships/customXml" Target="../ink/ink660.xml"/><Relationship Id="rId133" Type="http://schemas.openxmlformats.org/officeDocument/2006/relationships/image" Target="../media/image63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2.png"/><Relationship Id="rId299" Type="http://schemas.openxmlformats.org/officeDocument/2006/relationships/customXml" Target="../ink/ink822.xml"/><Relationship Id="rId21" Type="http://schemas.openxmlformats.org/officeDocument/2006/relationships/image" Target="../media/image646.png"/><Relationship Id="rId63" Type="http://schemas.openxmlformats.org/officeDocument/2006/relationships/customXml" Target="../ink/ink702.xml"/><Relationship Id="rId159" Type="http://schemas.openxmlformats.org/officeDocument/2006/relationships/customXml" Target="../ink/ink751.xml"/><Relationship Id="rId170" Type="http://schemas.openxmlformats.org/officeDocument/2006/relationships/image" Target="../media/image718.png"/><Relationship Id="rId226" Type="http://schemas.openxmlformats.org/officeDocument/2006/relationships/image" Target="../media/image745.png"/><Relationship Id="rId268" Type="http://schemas.openxmlformats.org/officeDocument/2006/relationships/image" Target="../media/image765.png"/><Relationship Id="rId32" Type="http://schemas.openxmlformats.org/officeDocument/2006/relationships/customXml" Target="../ink/ink686.xml"/><Relationship Id="rId74" Type="http://schemas.openxmlformats.org/officeDocument/2006/relationships/image" Target="../media/image671.png"/><Relationship Id="rId128" Type="http://schemas.openxmlformats.org/officeDocument/2006/relationships/customXml" Target="../ink/ink735.xml"/><Relationship Id="rId5" Type="http://schemas.openxmlformats.org/officeDocument/2006/relationships/image" Target="../media/image638.png"/><Relationship Id="rId181" Type="http://schemas.openxmlformats.org/officeDocument/2006/relationships/customXml" Target="../ink/ink762.xml"/><Relationship Id="rId237" Type="http://schemas.openxmlformats.org/officeDocument/2006/relationships/customXml" Target="../ink/ink791.xml"/><Relationship Id="rId279" Type="http://schemas.openxmlformats.org/officeDocument/2006/relationships/customXml" Target="../ink/ink812.xml"/><Relationship Id="rId43" Type="http://schemas.openxmlformats.org/officeDocument/2006/relationships/customXml" Target="../ink/ink692.xml"/><Relationship Id="rId139" Type="http://schemas.openxmlformats.org/officeDocument/2006/relationships/customXml" Target="../ink/ink741.xml"/><Relationship Id="rId290" Type="http://schemas.openxmlformats.org/officeDocument/2006/relationships/image" Target="../media/image776.png"/><Relationship Id="rId304" Type="http://schemas.openxmlformats.org/officeDocument/2006/relationships/image" Target="../media/image783.png"/><Relationship Id="rId85" Type="http://schemas.openxmlformats.org/officeDocument/2006/relationships/customXml" Target="../ink/ink713.xml"/><Relationship Id="rId150" Type="http://schemas.openxmlformats.org/officeDocument/2006/relationships/image" Target="../media/image708.png"/><Relationship Id="rId192" Type="http://schemas.openxmlformats.org/officeDocument/2006/relationships/image" Target="../media/image729.png"/><Relationship Id="rId206" Type="http://schemas.openxmlformats.org/officeDocument/2006/relationships/customXml" Target="../ink/ink775.xml"/><Relationship Id="rId248" Type="http://schemas.openxmlformats.org/officeDocument/2006/relationships/image" Target="../media/image755.png"/><Relationship Id="rId12" Type="http://schemas.openxmlformats.org/officeDocument/2006/relationships/customXml" Target="../ink/ink676.xml"/><Relationship Id="rId108" Type="http://schemas.openxmlformats.org/officeDocument/2006/relationships/customXml" Target="../ink/ink725.xml"/><Relationship Id="rId315" Type="http://schemas.openxmlformats.org/officeDocument/2006/relationships/customXml" Target="../ink/ink830.xml"/><Relationship Id="rId54" Type="http://schemas.openxmlformats.org/officeDocument/2006/relationships/image" Target="../media/image661.png"/><Relationship Id="rId96" Type="http://schemas.openxmlformats.org/officeDocument/2006/relationships/image" Target="../media/image682.png"/><Relationship Id="rId161" Type="http://schemas.openxmlformats.org/officeDocument/2006/relationships/customXml" Target="../ink/ink752.xml"/><Relationship Id="rId217" Type="http://schemas.openxmlformats.org/officeDocument/2006/relationships/customXml" Target="../ink/ink781.xml"/><Relationship Id="rId259" Type="http://schemas.openxmlformats.org/officeDocument/2006/relationships/customXml" Target="../ink/ink802.xml"/><Relationship Id="rId23" Type="http://schemas.openxmlformats.org/officeDocument/2006/relationships/image" Target="../media/image647.png"/><Relationship Id="rId119" Type="http://schemas.openxmlformats.org/officeDocument/2006/relationships/image" Target="../media/image693.png"/><Relationship Id="rId270" Type="http://schemas.openxmlformats.org/officeDocument/2006/relationships/image" Target="../media/image766.png"/><Relationship Id="rId65" Type="http://schemas.openxmlformats.org/officeDocument/2006/relationships/customXml" Target="../ink/ink703.xml"/><Relationship Id="rId130" Type="http://schemas.openxmlformats.org/officeDocument/2006/relationships/customXml" Target="../ink/ink736.xml"/><Relationship Id="rId172" Type="http://schemas.openxmlformats.org/officeDocument/2006/relationships/image" Target="../media/image719.png"/><Relationship Id="rId193" Type="http://schemas.openxmlformats.org/officeDocument/2006/relationships/customXml" Target="../ink/ink768.xml"/><Relationship Id="rId207" Type="http://schemas.openxmlformats.org/officeDocument/2006/relationships/customXml" Target="../ink/ink776.xml"/><Relationship Id="rId228" Type="http://schemas.openxmlformats.org/officeDocument/2006/relationships/image" Target="../media/image746.png"/><Relationship Id="rId249" Type="http://schemas.openxmlformats.org/officeDocument/2006/relationships/customXml" Target="../ink/ink797.xml"/><Relationship Id="rId13" Type="http://schemas.openxmlformats.org/officeDocument/2006/relationships/image" Target="../media/image642.png"/><Relationship Id="rId109" Type="http://schemas.openxmlformats.org/officeDocument/2006/relationships/image" Target="../media/image688.png"/><Relationship Id="rId260" Type="http://schemas.openxmlformats.org/officeDocument/2006/relationships/image" Target="../media/image761.png"/><Relationship Id="rId281" Type="http://schemas.openxmlformats.org/officeDocument/2006/relationships/customXml" Target="../ink/ink813.xml"/><Relationship Id="rId316" Type="http://schemas.openxmlformats.org/officeDocument/2006/relationships/image" Target="../media/image789.png"/><Relationship Id="rId34" Type="http://schemas.openxmlformats.org/officeDocument/2006/relationships/customXml" Target="../ink/ink687.xml"/><Relationship Id="rId55" Type="http://schemas.openxmlformats.org/officeDocument/2006/relationships/customXml" Target="../ink/ink698.xml"/><Relationship Id="rId76" Type="http://schemas.openxmlformats.org/officeDocument/2006/relationships/image" Target="../media/image672.png"/><Relationship Id="rId97" Type="http://schemas.openxmlformats.org/officeDocument/2006/relationships/customXml" Target="../ink/ink719.xml"/><Relationship Id="rId120" Type="http://schemas.openxmlformats.org/officeDocument/2006/relationships/customXml" Target="../ink/ink731.xml"/><Relationship Id="rId141" Type="http://schemas.openxmlformats.org/officeDocument/2006/relationships/customXml" Target="../ink/ink742.xml"/><Relationship Id="rId7" Type="http://schemas.openxmlformats.org/officeDocument/2006/relationships/image" Target="../media/image639.png"/><Relationship Id="rId162" Type="http://schemas.openxmlformats.org/officeDocument/2006/relationships/image" Target="../media/image714.png"/><Relationship Id="rId183" Type="http://schemas.openxmlformats.org/officeDocument/2006/relationships/customXml" Target="../ink/ink763.xml"/><Relationship Id="rId218" Type="http://schemas.openxmlformats.org/officeDocument/2006/relationships/image" Target="../media/image741.png"/><Relationship Id="rId239" Type="http://schemas.openxmlformats.org/officeDocument/2006/relationships/customXml" Target="../ink/ink792.xml"/><Relationship Id="rId250" Type="http://schemas.openxmlformats.org/officeDocument/2006/relationships/image" Target="../media/image756.png"/><Relationship Id="rId271" Type="http://schemas.openxmlformats.org/officeDocument/2006/relationships/customXml" Target="../ink/ink808.xml"/><Relationship Id="rId292" Type="http://schemas.openxmlformats.org/officeDocument/2006/relationships/image" Target="../media/image777.png"/><Relationship Id="rId306" Type="http://schemas.openxmlformats.org/officeDocument/2006/relationships/image" Target="../media/image784.png"/><Relationship Id="rId24" Type="http://schemas.openxmlformats.org/officeDocument/2006/relationships/customXml" Target="../ink/ink682.xml"/><Relationship Id="rId45" Type="http://schemas.openxmlformats.org/officeDocument/2006/relationships/customXml" Target="../ink/ink693.xml"/><Relationship Id="rId66" Type="http://schemas.openxmlformats.org/officeDocument/2006/relationships/image" Target="../media/image667.png"/><Relationship Id="rId87" Type="http://schemas.openxmlformats.org/officeDocument/2006/relationships/customXml" Target="../ink/ink714.xml"/><Relationship Id="rId110" Type="http://schemas.openxmlformats.org/officeDocument/2006/relationships/customXml" Target="../ink/ink726.xml"/><Relationship Id="rId131" Type="http://schemas.openxmlformats.org/officeDocument/2006/relationships/image" Target="../media/image699.png"/><Relationship Id="rId152" Type="http://schemas.openxmlformats.org/officeDocument/2006/relationships/image" Target="../media/image709.png"/><Relationship Id="rId173" Type="http://schemas.openxmlformats.org/officeDocument/2006/relationships/customXml" Target="../ink/ink758.xml"/><Relationship Id="rId194" Type="http://schemas.openxmlformats.org/officeDocument/2006/relationships/image" Target="../media/image730.png"/><Relationship Id="rId208" Type="http://schemas.openxmlformats.org/officeDocument/2006/relationships/image" Target="../media/image736.png"/><Relationship Id="rId229" Type="http://schemas.openxmlformats.org/officeDocument/2006/relationships/customXml" Target="../ink/ink787.xml"/><Relationship Id="rId240" Type="http://schemas.openxmlformats.org/officeDocument/2006/relationships/image" Target="../media/image751.png"/><Relationship Id="rId261" Type="http://schemas.openxmlformats.org/officeDocument/2006/relationships/customXml" Target="../ink/ink803.xml"/><Relationship Id="rId14" Type="http://schemas.openxmlformats.org/officeDocument/2006/relationships/customXml" Target="../ink/ink677.xml"/><Relationship Id="rId35" Type="http://schemas.openxmlformats.org/officeDocument/2006/relationships/image" Target="../media/image652.png"/><Relationship Id="rId56" Type="http://schemas.openxmlformats.org/officeDocument/2006/relationships/image" Target="../media/image662.png"/><Relationship Id="rId77" Type="http://schemas.openxmlformats.org/officeDocument/2006/relationships/customXml" Target="../ink/ink709.xml"/><Relationship Id="rId100" Type="http://schemas.openxmlformats.org/officeDocument/2006/relationships/customXml" Target="../ink/ink721.xml"/><Relationship Id="rId282" Type="http://schemas.openxmlformats.org/officeDocument/2006/relationships/image" Target="../media/image772.png"/><Relationship Id="rId8" Type="http://schemas.openxmlformats.org/officeDocument/2006/relationships/customXml" Target="../ink/ink674.xml"/><Relationship Id="rId98" Type="http://schemas.openxmlformats.org/officeDocument/2006/relationships/customXml" Target="../ink/ink720.xml"/><Relationship Id="rId121" Type="http://schemas.openxmlformats.org/officeDocument/2006/relationships/image" Target="../media/image694.png"/><Relationship Id="rId142" Type="http://schemas.openxmlformats.org/officeDocument/2006/relationships/image" Target="../media/image704.png"/><Relationship Id="rId163" Type="http://schemas.openxmlformats.org/officeDocument/2006/relationships/customXml" Target="../ink/ink753.xml"/><Relationship Id="rId184" Type="http://schemas.openxmlformats.org/officeDocument/2006/relationships/image" Target="../media/image725.png"/><Relationship Id="rId219" Type="http://schemas.openxmlformats.org/officeDocument/2006/relationships/customXml" Target="../ink/ink782.xml"/><Relationship Id="rId230" Type="http://schemas.openxmlformats.org/officeDocument/2006/relationships/image" Target="../media/image4.png"/><Relationship Id="rId251" Type="http://schemas.openxmlformats.org/officeDocument/2006/relationships/customXml" Target="../ink/ink798.xml"/><Relationship Id="rId25" Type="http://schemas.openxmlformats.org/officeDocument/2006/relationships/image" Target="../media/image648.png"/><Relationship Id="rId46" Type="http://schemas.openxmlformats.org/officeDocument/2006/relationships/image" Target="../media/image657.png"/><Relationship Id="rId67" Type="http://schemas.openxmlformats.org/officeDocument/2006/relationships/customXml" Target="../ink/ink704.xml"/><Relationship Id="rId272" Type="http://schemas.openxmlformats.org/officeDocument/2006/relationships/image" Target="../media/image767.png"/><Relationship Id="rId293" Type="http://schemas.openxmlformats.org/officeDocument/2006/relationships/customXml" Target="../ink/ink819.xml"/><Relationship Id="rId307" Type="http://schemas.openxmlformats.org/officeDocument/2006/relationships/customXml" Target="../ink/ink826.xml"/><Relationship Id="rId88" Type="http://schemas.openxmlformats.org/officeDocument/2006/relationships/image" Target="../media/image678.png"/><Relationship Id="rId111" Type="http://schemas.openxmlformats.org/officeDocument/2006/relationships/image" Target="../media/image689.png"/><Relationship Id="rId132" Type="http://schemas.openxmlformats.org/officeDocument/2006/relationships/customXml" Target="../ink/ink737.xml"/><Relationship Id="rId153" Type="http://schemas.openxmlformats.org/officeDocument/2006/relationships/customXml" Target="../ink/ink748.xml"/><Relationship Id="rId174" Type="http://schemas.openxmlformats.org/officeDocument/2006/relationships/image" Target="../media/image720.png"/><Relationship Id="rId195" Type="http://schemas.openxmlformats.org/officeDocument/2006/relationships/customXml" Target="../ink/ink769.xml"/><Relationship Id="rId209" Type="http://schemas.openxmlformats.org/officeDocument/2006/relationships/customXml" Target="../ink/ink777.xml"/><Relationship Id="rId220" Type="http://schemas.openxmlformats.org/officeDocument/2006/relationships/image" Target="../media/image742.png"/><Relationship Id="rId241" Type="http://schemas.openxmlformats.org/officeDocument/2006/relationships/customXml" Target="../ink/ink793.xml"/><Relationship Id="rId15" Type="http://schemas.openxmlformats.org/officeDocument/2006/relationships/image" Target="../media/image643.png"/><Relationship Id="rId36" Type="http://schemas.openxmlformats.org/officeDocument/2006/relationships/customXml" Target="../ink/ink688.xml"/><Relationship Id="rId57" Type="http://schemas.openxmlformats.org/officeDocument/2006/relationships/customXml" Target="../ink/ink699.xml"/><Relationship Id="rId262" Type="http://schemas.openxmlformats.org/officeDocument/2006/relationships/image" Target="../media/image762.png"/><Relationship Id="rId283" Type="http://schemas.openxmlformats.org/officeDocument/2006/relationships/customXml" Target="../ink/ink814.xml"/><Relationship Id="rId78" Type="http://schemas.openxmlformats.org/officeDocument/2006/relationships/image" Target="../media/image673.png"/><Relationship Id="rId99" Type="http://schemas.openxmlformats.org/officeDocument/2006/relationships/image" Target="../media/image683.png"/><Relationship Id="rId101" Type="http://schemas.openxmlformats.org/officeDocument/2006/relationships/image" Target="../media/image684.png"/><Relationship Id="rId122" Type="http://schemas.openxmlformats.org/officeDocument/2006/relationships/customXml" Target="../ink/ink732.xml"/><Relationship Id="rId143" Type="http://schemas.openxmlformats.org/officeDocument/2006/relationships/customXml" Target="../ink/ink743.xml"/><Relationship Id="rId164" Type="http://schemas.openxmlformats.org/officeDocument/2006/relationships/image" Target="../media/image715.png"/><Relationship Id="rId185" Type="http://schemas.openxmlformats.org/officeDocument/2006/relationships/customXml" Target="../ink/ink764.xml"/><Relationship Id="rId9" Type="http://schemas.openxmlformats.org/officeDocument/2006/relationships/image" Target="../media/image640.png"/><Relationship Id="rId210" Type="http://schemas.openxmlformats.org/officeDocument/2006/relationships/image" Target="../media/image737.png"/><Relationship Id="rId26" Type="http://schemas.openxmlformats.org/officeDocument/2006/relationships/customXml" Target="../ink/ink683.xml"/><Relationship Id="rId231" Type="http://schemas.openxmlformats.org/officeDocument/2006/relationships/customXml" Target="../ink/ink788.xml"/><Relationship Id="rId252" Type="http://schemas.openxmlformats.org/officeDocument/2006/relationships/image" Target="../media/image757.png"/><Relationship Id="rId273" Type="http://schemas.openxmlformats.org/officeDocument/2006/relationships/customXml" Target="../ink/ink809.xml"/><Relationship Id="rId294" Type="http://schemas.openxmlformats.org/officeDocument/2006/relationships/image" Target="../media/image778.png"/><Relationship Id="rId308" Type="http://schemas.openxmlformats.org/officeDocument/2006/relationships/image" Target="../media/image785.png"/><Relationship Id="rId47" Type="http://schemas.openxmlformats.org/officeDocument/2006/relationships/customXml" Target="../ink/ink694.xml"/><Relationship Id="rId68" Type="http://schemas.openxmlformats.org/officeDocument/2006/relationships/image" Target="../media/image668.png"/><Relationship Id="rId89" Type="http://schemas.openxmlformats.org/officeDocument/2006/relationships/customXml" Target="../ink/ink715.xml"/><Relationship Id="rId112" Type="http://schemas.openxmlformats.org/officeDocument/2006/relationships/customXml" Target="../ink/ink727.xml"/><Relationship Id="rId133" Type="http://schemas.openxmlformats.org/officeDocument/2006/relationships/image" Target="../media/image700.png"/><Relationship Id="rId154" Type="http://schemas.openxmlformats.org/officeDocument/2006/relationships/image" Target="../media/image710.png"/><Relationship Id="rId175" Type="http://schemas.openxmlformats.org/officeDocument/2006/relationships/customXml" Target="../ink/ink759.xml"/><Relationship Id="rId196" Type="http://schemas.openxmlformats.org/officeDocument/2006/relationships/image" Target="../media/image731.png"/><Relationship Id="rId200" Type="http://schemas.openxmlformats.org/officeDocument/2006/relationships/customXml" Target="../ink/ink772.xml"/><Relationship Id="rId16" Type="http://schemas.openxmlformats.org/officeDocument/2006/relationships/customXml" Target="../ink/ink678.xml"/><Relationship Id="rId221" Type="http://schemas.openxmlformats.org/officeDocument/2006/relationships/customXml" Target="../ink/ink783.xml"/><Relationship Id="rId242" Type="http://schemas.openxmlformats.org/officeDocument/2006/relationships/image" Target="../media/image752.png"/><Relationship Id="rId263" Type="http://schemas.openxmlformats.org/officeDocument/2006/relationships/customXml" Target="../ink/ink804.xml"/><Relationship Id="rId284" Type="http://schemas.openxmlformats.org/officeDocument/2006/relationships/image" Target="../media/image773.png"/><Relationship Id="rId37" Type="http://schemas.openxmlformats.org/officeDocument/2006/relationships/image" Target="../media/image653.png"/><Relationship Id="rId58" Type="http://schemas.openxmlformats.org/officeDocument/2006/relationships/image" Target="../media/image663.png"/><Relationship Id="rId79" Type="http://schemas.openxmlformats.org/officeDocument/2006/relationships/customXml" Target="../ink/ink710.xml"/><Relationship Id="rId102" Type="http://schemas.openxmlformats.org/officeDocument/2006/relationships/customXml" Target="../ink/ink722.xml"/><Relationship Id="rId123" Type="http://schemas.openxmlformats.org/officeDocument/2006/relationships/image" Target="../media/image695.png"/><Relationship Id="rId144" Type="http://schemas.openxmlformats.org/officeDocument/2006/relationships/image" Target="../media/image705.png"/><Relationship Id="rId90" Type="http://schemas.openxmlformats.org/officeDocument/2006/relationships/image" Target="../media/image679.png"/><Relationship Id="rId165" Type="http://schemas.openxmlformats.org/officeDocument/2006/relationships/customXml" Target="../ink/ink754.xml"/><Relationship Id="rId186" Type="http://schemas.openxmlformats.org/officeDocument/2006/relationships/image" Target="../media/image726.png"/><Relationship Id="rId211" Type="http://schemas.openxmlformats.org/officeDocument/2006/relationships/customXml" Target="../ink/ink778.xml"/><Relationship Id="rId232" Type="http://schemas.openxmlformats.org/officeDocument/2006/relationships/image" Target="../media/image747.png"/><Relationship Id="rId253" Type="http://schemas.openxmlformats.org/officeDocument/2006/relationships/customXml" Target="../ink/ink799.xml"/><Relationship Id="rId274" Type="http://schemas.openxmlformats.org/officeDocument/2006/relationships/image" Target="../media/image768.png"/><Relationship Id="rId295" Type="http://schemas.openxmlformats.org/officeDocument/2006/relationships/customXml" Target="../ink/ink820.xml"/><Relationship Id="rId309" Type="http://schemas.openxmlformats.org/officeDocument/2006/relationships/customXml" Target="../ink/ink827.xml"/><Relationship Id="rId27" Type="http://schemas.openxmlformats.org/officeDocument/2006/relationships/image" Target="../media/image649.png"/><Relationship Id="rId48" Type="http://schemas.openxmlformats.org/officeDocument/2006/relationships/image" Target="../media/image658.png"/><Relationship Id="rId69" Type="http://schemas.openxmlformats.org/officeDocument/2006/relationships/customXml" Target="../ink/ink705.xml"/><Relationship Id="rId113" Type="http://schemas.openxmlformats.org/officeDocument/2006/relationships/image" Target="../media/image690.png"/><Relationship Id="rId134" Type="http://schemas.openxmlformats.org/officeDocument/2006/relationships/customXml" Target="../ink/ink738.xml"/><Relationship Id="rId80" Type="http://schemas.openxmlformats.org/officeDocument/2006/relationships/image" Target="../media/image674.png"/><Relationship Id="rId155" Type="http://schemas.openxmlformats.org/officeDocument/2006/relationships/customXml" Target="../ink/ink749.xml"/><Relationship Id="rId176" Type="http://schemas.openxmlformats.org/officeDocument/2006/relationships/image" Target="../media/image721.png"/><Relationship Id="rId197" Type="http://schemas.openxmlformats.org/officeDocument/2006/relationships/customXml" Target="../ink/ink770.xml"/><Relationship Id="rId201" Type="http://schemas.openxmlformats.org/officeDocument/2006/relationships/image" Target="../media/image733.png"/><Relationship Id="rId222" Type="http://schemas.openxmlformats.org/officeDocument/2006/relationships/image" Target="../media/image743.png"/><Relationship Id="rId243" Type="http://schemas.openxmlformats.org/officeDocument/2006/relationships/customXml" Target="../ink/ink794.xml"/><Relationship Id="rId264" Type="http://schemas.openxmlformats.org/officeDocument/2006/relationships/image" Target="../media/image763.png"/><Relationship Id="rId285" Type="http://schemas.openxmlformats.org/officeDocument/2006/relationships/customXml" Target="../ink/ink815.xml"/><Relationship Id="rId17" Type="http://schemas.openxmlformats.org/officeDocument/2006/relationships/image" Target="../media/image644.png"/><Relationship Id="rId38" Type="http://schemas.openxmlformats.org/officeDocument/2006/relationships/customXml" Target="../ink/ink689.xml"/><Relationship Id="rId59" Type="http://schemas.openxmlformats.org/officeDocument/2006/relationships/customXml" Target="../ink/ink700.xml"/><Relationship Id="rId103" Type="http://schemas.openxmlformats.org/officeDocument/2006/relationships/image" Target="../media/image685.png"/><Relationship Id="rId124" Type="http://schemas.openxmlformats.org/officeDocument/2006/relationships/customXml" Target="../ink/ink733.xml"/><Relationship Id="rId310" Type="http://schemas.openxmlformats.org/officeDocument/2006/relationships/image" Target="../media/image786.png"/><Relationship Id="rId70" Type="http://schemas.openxmlformats.org/officeDocument/2006/relationships/image" Target="../media/image669.png"/><Relationship Id="rId91" Type="http://schemas.openxmlformats.org/officeDocument/2006/relationships/customXml" Target="../ink/ink716.xml"/><Relationship Id="rId145" Type="http://schemas.openxmlformats.org/officeDocument/2006/relationships/customXml" Target="../ink/ink744.xml"/><Relationship Id="rId166" Type="http://schemas.openxmlformats.org/officeDocument/2006/relationships/image" Target="../media/image716.png"/><Relationship Id="rId187" Type="http://schemas.openxmlformats.org/officeDocument/2006/relationships/customXml" Target="../ink/ink76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38.png"/><Relationship Id="rId233" Type="http://schemas.openxmlformats.org/officeDocument/2006/relationships/customXml" Target="../ink/ink789.xml"/><Relationship Id="rId254" Type="http://schemas.openxmlformats.org/officeDocument/2006/relationships/image" Target="../media/image758.png"/><Relationship Id="rId28" Type="http://schemas.openxmlformats.org/officeDocument/2006/relationships/customXml" Target="../ink/ink684.xml"/><Relationship Id="rId49" Type="http://schemas.openxmlformats.org/officeDocument/2006/relationships/customXml" Target="../ink/ink695.xml"/><Relationship Id="rId114" Type="http://schemas.openxmlformats.org/officeDocument/2006/relationships/customXml" Target="../ink/ink728.xml"/><Relationship Id="rId275" Type="http://schemas.openxmlformats.org/officeDocument/2006/relationships/customXml" Target="../ink/ink810.xml"/><Relationship Id="rId296" Type="http://schemas.openxmlformats.org/officeDocument/2006/relationships/image" Target="../media/image779.png"/><Relationship Id="rId300" Type="http://schemas.openxmlformats.org/officeDocument/2006/relationships/image" Target="../media/image781.png"/><Relationship Id="rId60" Type="http://schemas.openxmlformats.org/officeDocument/2006/relationships/image" Target="../media/image664.png"/><Relationship Id="rId81" Type="http://schemas.openxmlformats.org/officeDocument/2006/relationships/customXml" Target="../ink/ink711.xml"/><Relationship Id="rId135" Type="http://schemas.openxmlformats.org/officeDocument/2006/relationships/image" Target="../media/image701.png"/><Relationship Id="rId156" Type="http://schemas.openxmlformats.org/officeDocument/2006/relationships/image" Target="../media/image711.png"/><Relationship Id="rId177" Type="http://schemas.openxmlformats.org/officeDocument/2006/relationships/customXml" Target="../ink/ink760.xml"/><Relationship Id="rId198" Type="http://schemas.openxmlformats.org/officeDocument/2006/relationships/customXml" Target="../ink/ink771.xml"/><Relationship Id="rId202" Type="http://schemas.openxmlformats.org/officeDocument/2006/relationships/customXml" Target="../ink/ink773.xml"/><Relationship Id="rId223" Type="http://schemas.openxmlformats.org/officeDocument/2006/relationships/customXml" Target="../ink/ink784.xml"/><Relationship Id="rId244" Type="http://schemas.openxmlformats.org/officeDocument/2006/relationships/image" Target="../media/image753.png"/><Relationship Id="rId18" Type="http://schemas.openxmlformats.org/officeDocument/2006/relationships/customXml" Target="../ink/ink679.xml"/><Relationship Id="rId39" Type="http://schemas.openxmlformats.org/officeDocument/2006/relationships/customXml" Target="../ink/ink690.xml"/><Relationship Id="rId265" Type="http://schemas.openxmlformats.org/officeDocument/2006/relationships/customXml" Target="../ink/ink805.xml"/><Relationship Id="rId286" Type="http://schemas.openxmlformats.org/officeDocument/2006/relationships/image" Target="../media/image774.png"/><Relationship Id="rId50" Type="http://schemas.openxmlformats.org/officeDocument/2006/relationships/image" Target="../media/image659.png"/><Relationship Id="rId104" Type="http://schemas.openxmlformats.org/officeDocument/2006/relationships/customXml" Target="../ink/ink723.xml"/><Relationship Id="rId125" Type="http://schemas.openxmlformats.org/officeDocument/2006/relationships/image" Target="../media/image696.png"/><Relationship Id="rId146" Type="http://schemas.openxmlformats.org/officeDocument/2006/relationships/image" Target="../media/image706.png"/><Relationship Id="rId167" Type="http://schemas.openxmlformats.org/officeDocument/2006/relationships/customXml" Target="../ink/ink755.xml"/><Relationship Id="rId188" Type="http://schemas.openxmlformats.org/officeDocument/2006/relationships/image" Target="../media/image727.png"/><Relationship Id="rId311" Type="http://schemas.openxmlformats.org/officeDocument/2006/relationships/customXml" Target="../ink/ink828.xml"/><Relationship Id="rId71" Type="http://schemas.openxmlformats.org/officeDocument/2006/relationships/customXml" Target="../ink/ink706.xml"/><Relationship Id="rId92" Type="http://schemas.openxmlformats.org/officeDocument/2006/relationships/image" Target="../media/image680.png"/><Relationship Id="rId213" Type="http://schemas.openxmlformats.org/officeDocument/2006/relationships/customXml" Target="../ink/ink779.xml"/><Relationship Id="rId234" Type="http://schemas.openxmlformats.org/officeDocument/2006/relationships/image" Target="../media/image748.png"/><Relationship Id="rId2" Type="http://schemas.openxmlformats.org/officeDocument/2006/relationships/customXml" Target="../ink/ink671.xml"/><Relationship Id="rId29" Type="http://schemas.openxmlformats.org/officeDocument/2006/relationships/image" Target="../media/image70.png"/><Relationship Id="rId255" Type="http://schemas.openxmlformats.org/officeDocument/2006/relationships/customXml" Target="../ink/ink800.xml"/><Relationship Id="rId276" Type="http://schemas.openxmlformats.org/officeDocument/2006/relationships/image" Target="../media/image769.png"/><Relationship Id="rId297" Type="http://schemas.openxmlformats.org/officeDocument/2006/relationships/customXml" Target="../ink/ink821.xml"/><Relationship Id="rId40" Type="http://schemas.openxmlformats.org/officeDocument/2006/relationships/image" Target="../media/image654.png"/><Relationship Id="rId115" Type="http://schemas.openxmlformats.org/officeDocument/2006/relationships/image" Target="../media/image691.png"/><Relationship Id="rId136" Type="http://schemas.openxmlformats.org/officeDocument/2006/relationships/customXml" Target="../ink/ink739.xml"/><Relationship Id="rId157" Type="http://schemas.openxmlformats.org/officeDocument/2006/relationships/customXml" Target="../ink/ink750.xml"/><Relationship Id="rId178" Type="http://schemas.openxmlformats.org/officeDocument/2006/relationships/image" Target="../media/image722.png"/><Relationship Id="rId301" Type="http://schemas.openxmlformats.org/officeDocument/2006/relationships/customXml" Target="../ink/ink823.xml"/><Relationship Id="rId61" Type="http://schemas.openxmlformats.org/officeDocument/2006/relationships/customXml" Target="../ink/ink701.xml"/><Relationship Id="rId82" Type="http://schemas.openxmlformats.org/officeDocument/2006/relationships/image" Target="../media/image675.png"/><Relationship Id="rId199" Type="http://schemas.openxmlformats.org/officeDocument/2006/relationships/image" Target="../media/image732.png"/><Relationship Id="rId203" Type="http://schemas.openxmlformats.org/officeDocument/2006/relationships/image" Target="../media/image734.png"/><Relationship Id="rId19" Type="http://schemas.openxmlformats.org/officeDocument/2006/relationships/image" Target="../media/image645.png"/><Relationship Id="rId224" Type="http://schemas.openxmlformats.org/officeDocument/2006/relationships/image" Target="../media/image744.png"/><Relationship Id="rId245" Type="http://schemas.openxmlformats.org/officeDocument/2006/relationships/customXml" Target="../ink/ink795.xml"/><Relationship Id="rId266" Type="http://schemas.openxmlformats.org/officeDocument/2006/relationships/image" Target="../media/image764.png"/><Relationship Id="rId287" Type="http://schemas.openxmlformats.org/officeDocument/2006/relationships/customXml" Target="../ink/ink816.xml"/><Relationship Id="rId30" Type="http://schemas.openxmlformats.org/officeDocument/2006/relationships/customXml" Target="../ink/ink685.xml"/><Relationship Id="rId105" Type="http://schemas.openxmlformats.org/officeDocument/2006/relationships/image" Target="../media/image686.png"/><Relationship Id="rId126" Type="http://schemas.openxmlformats.org/officeDocument/2006/relationships/customXml" Target="../ink/ink734.xml"/><Relationship Id="rId147" Type="http://schemas.openxmlformats.org/officeDocument/2006/relationships/customXml" Target="../ink/ink745.xml"/><Relationship Id="rId168" Type="http://schemas.openxmlformats.org/officeDocument/2006/relationships/image" Target="../media/image717.png"/><Relationship Id="rId312" Type="http://schemas.openxmlformats.org/officeDocument/2006/relationships/image" Target="../media/image787.png"/><Relationship Id="rId51" Type="http://schemas.openxmlformats.org/officeDocument/2006/relationships/customXml" Target="../ink/ink696.xml"/><Relationship Id="rId72" Type="http://schemas.openxmlformats.org/officeDocument/2006/relationships/image" Target="../media/image670.png"/><Relationship Id="rId93" Type="http://schemas.openxmlformats.org/officeDocument/2006/relationships/customXml" Target="../ink/ink717.xml"/><Relationship Id="rId189" Type="http://schemas.openxmlformats.org/officeDocument/2006/relationships/customXml" Target="../ink/ink766.xml"/><Relationship Id="rId3" Type="http://schemas.openxmlformats.org/officeDocument/2006/relationships/image" Target="../media/image637.png"/><Relationship Id="rId214" Type="http://schemas.openxmlformats.org/officeDocument/2006/relationships/image" Target="../media/image739.png"/><Relationship Id="rId235" Type="http://schemas.openxmlformats.org/officeDocument/2006/relationships/customXml" Target="../ink/ink790.xml"/><Relationship Id="rId256" Type="http://schemas.openxmlformats.org/officeDocument/2006/relationships/image" Target="../media/image759.png"/><Relationship Id="rId277" Type="http://schemas.openxmlformats.org/officeDocument/2006/relationships/customXml" Target="../ink/ink811.xml"/><Relationship Id="rId298" Type="http://schemas.openxmlformats.org/officeDocument/2006/relationships/image" Target="../media/image780.png"/><Relationship Id="rId116" Type="http://schemas.openxmlformats.org/officeDocument/2006/relationships/customXml" Target="../ink/ink729.xml"/><Relationship Id="rId137" Type="http://schemas.openxmlformats.org/officeDocument/2006/relationships/customXml" Target="../ink/ink740.xml"/><Relationship Id="rId158" Type="http://schemas.openxmlformats.org/officeDocument/2006/relationships/image" Target="../media/image712.png"/><Relationship Id="rId302" Type="http://schemas.openxmlformats.org/officeDocument/2006/relationships/image" Target="../media/image782.png"/><Relationship Id="rId20" Type="http://schemas.openxmlformats.org/officeDocument/2006/relationships/customXml" Target="../ink/ink680.xml"/><Relationship Id="rId41" Type="http://schemas.openxmlformats.org/officeDocument/2006/relationships/customXml" Target="../ink/ink691.xml"/><Relationship Id="rId62" Type="http://schemas.openxmlformats.org/officeDocument/2006/relationships/image" Target="../media/image665.png"/><Relationship Id="rId83" Type="http://schemas.openxmlformats.org/officeDocument/2006/relationships/customXml" Target="../ink/ink712.xml"/><Relationship Id="rId179" Type="http://schemas.openxmlformats.org/officeDocument/2006/relationships/customXml" Target="../ink/ink761.xml"/><Relationship Id="rId190" Type="http://schemas.openxmlformats.org/officeDocument/2006/relationships/image" Target="../media/image728.png"/><Relationship Id="rId204" Type="http://schemas.openxmlformats.org/officeDocument/2006/relationships/customXml" Target="../ink/ink774.xml"/><Relationship Id="rId225" Type="http://schemas.openxmlformats.org/officeDocument/2006/relationships/customXml" Target="../ink/ink785.xml"/><Relationship Id="rId246" Type="http://schemas.openxmlformats.org/officeDocument/2006/relationships/image" Target="../media/image754.png"/><Relationship Id="rId267" Type="http://schemas.openxmlformats.org/officeDocument/2006/relationships/customXml" Target="../ink/ink806.xml"/><Relationship Id="rId288" Type="http://schemas.openxmlformats.org/officeDocument/2006/relationships/image" Target="../media/image775.png"/><Relationship Id="rId106" Type="http://schemas.openxmlformats.org/officeDocument/2006/relationships/customXml" Target="../ink/ink724.xml"/><Relationship Id="rId127" Type="http://schemas.openxmlformats.org/officeDocument/2006/relationships/image" Target="../media/image697.png"/><Relationship Id="rId313" Type="http://schemas.openxmlformats.org/officeDocument/2006/relationships/customXml" Target="../ink/ink829.xml"/><Relationship Id="rId10" Type="http://schemas.openxmlformats.org/officeDocument/2006/relationships/customXml" Target="../ink/ink675.xml"/><Relationship Id="rId31" Type="http://schemas.openxmlformats.org/officeDocument/2006/relationships/image" Target="../media/image650.png"/><Relationship Id="rId52" Type="http://schemas.openxmlformats.org/officeDocument/2006/relationships/image" Target="../media/image660.png"/><Relationship Id="rId73" Type="http://schemas.openxmlformats.org/officeDocument/2006/relationships/customXml" Target="../ink/ink707.xml"/><Relationship Id="rId94" Type="http://schemas.openxmlformats.org/officeDocument/2006/relationships/image" Target="../media/image681.png"/><Relationship Id="rId148" Type="http://schemas.openxmlformats.org/officeDocument/2006/relationships/image" Target="../media/image707.png"/><Relationship Id="rId169" Type="http://schemas.openxmlformats.org/officeDocument/2006/relationships/customXml" Target="../ink/ink756.xml"/><Relationship Id="rId4" Type="http://schemas.openxmlformats.org/officeDocument/2006/relationships/customXml" Target="../ink/ink672.xml"/><Relationship Id="rId180" Type="http://schemas.openxmlformats.org/officeDocument/2006/relationships/image" Target="../media/image723.png"/><Relationship Id="rId215" Type="http://schemas.openxmlformats.org/officeDocument/2006/relationships/customXml" Target="../ink/ink780.xml"/><Relationship Id="rId236" Type="http://schemas.openxmlformats.org/officeDocument/2006/relationships/image" Target="../media/image749.png"/><Relationship Id="rId257" Type="http://schemas.openxmlformats.org/officeDocument/2006/relationships/customXml" Target="../ink/ink801.xml"/><Relationship Id="rId278" Type="http://schemas.openxmlformats.org/officeDocument/2006/relationships/image" Target="../media/image770.png"/><Relationship Id="rId303" Type="http://schemas.openxmlformats.org/officeDocument/2006/relationships/customXml" Target="../ink/ink824.xml"/><Relationship Id="rId42" Type="http://schemas.openxmlformats.org/officeDocument/2006/relationships/image" Target="../media/image655.png"/><Relationship Id="rId84" Type="http://schemas.openxmlformats.org/officeDocument/2006/relationships/image" Target="../media/image676.png"/><Relationship Id="rId138" Type="http://schemas.openxmlformats.org/officeDocument/2006/relationships/image" Target="../media/image702.png"/><Relationship Id="rId191" Type="http://schemas.openxmlformats.org/officeDocument/2006/relationships/customXml" Target="../ink/ink767.xml"/><Relationship Id="rId205" Type="http://schemas.openxmlformats.org/officeDocument/2006/relationships/image" Target="../media/image735.png"/><Relationship Id="rId247" Type="http://schemas.openxmlformats.org/officeDocument/2006/relationships/customXml" Target="../ink/ink796.xml"/><Relationship Id="rId107" Type="http://schemas.openxmlformats.org/officeDocument/2006/relationships/image" Target="../media/image687.png"/><Relationship Id="rId289" Type="http://schemas.openxmlformats.org/officeDocument/2006/relationships/customXml" Target="../ink/ink817.xml"/><Relationship Id="rId11" Type="http://schemas.openxmlformats.org/officeDocument/2006/relationships/image" Target="../media/image641.png"/><Relationship Id="rId53" Type="http://schemas.openxmlformats.org/officeDocument/2006/relationships/customXml" Target="../ink/ink697.xml"/><Relationship Id="rId149" Type="http://schemas.openxmlformats.org/officeDocument/2006/relationships/customXml" Target="../ink/ink746.xml"/><Relationship Id="rId314" Type="http://schemas.openxmlformats.org/officeDocument/2006/relationships/image" Target="../media/image788.png"/><Relationship Id="rId95" Type="http://schemas.openxmlformats.org/officeDocument/2006/relationships/customXml" Target="../ink/ink718.xml"/><Relationship Id="rId160" Type="http://schemas.openxmlformats.org/officeDocument/2006/relationships/image" Target="../media/image713.png"/><Relationship Id="rId216" Type="http://schemas.openxmlformats.org/officeDocument/2006/relationships/image" Target="../media/image740.png"/><Relationship Id="rId258" Type="http://schemas.openxmlformats.org/officeDocument/2006/relationships/image" Target="../media/image760.png"/><Relationship Id="rId22" Type="http://schemas.openxmlformats.org/officeDocument/2006/relationships/customXml" Target="../ink/ink681.xml"/><Relationship Id="rId64" Type="http://schemas.openxmlformats.org/officeDocument/2006/relationships/image" Target="../media/image666.png"/><Relationship Id="rId118" Type="http://schemas.openxmlformats.org/officeDocument/2006/relationships/customXml" Target="../ink/ink730.xml"/><Relationship Id="rId171" Type="http://schemas.openxmlformats.org/officeDocument/2006/relationships/customXml" Target="../ink/ink757.xml"/><Relationship Id="rId227" Type="http://schemas.openxmlformats.org/officeDocument/2006/relationships/customXml" Target="../ink/ink786.xml"/><Relationship Id="rId269" Type="http://schemas.openxmlformats.org/officeDocument/2006/relationships/customXml" Target="../ink/ink807.xml"/><Relationship Id="rId33" Type="http://schemas.openxmlformats.org/officeDocument/2006/relationships/image" Target="../media/image651.png"/><Relationship Id="rId129" Type="http://schemas.openxmlformats.org/officeDocument/2006/relationships/image" Target="../media/image698.png"/><Relationship Id="rId280" Type="http://schemas.openxmlformats.org/officeDocument/2006/relationships/image" Target="../media/image771.png"/><Relationship Id="rId75" Type="http://schemas.openxmlformats.org/officeDocument/2006/relationships/customXml" Target="../ink/ink708.xml"/><Relationship Id="rId140" Type="http://schemas.openxmlformats.org/officeDocument/2006/relationships/image" Target="../media/image703.png"/><Relationship Id="rId182" Type="http://schemas.openxmlformats.org/officeDocument/2006/relationships/image" Target="../media/image724.png"/><Relationship Id="rId6" Type="http://schemas.openxmlformats.org/officeDocument/2006/relationships/customXml" Target="../ink/ink673.xml"/><Relationship Id="rId238" Type="http://schemas.openxmlformats.org/officeDocument/2006/relationships/image" Target="../media/image750.png"/><Relationship Id="rId291" Type="http://schemas.openxmlformats.org/officeDocument/2006/relationships/customXml" Target="../ink/ink818.xml"/><Relationship Id="rId305" Type="http://schemas.openxmlformats.org/officeDocument/2006/relationships/customXml" Target="../ink/ink825.xml"/><Relationship Id="rId44" Type="http://schemas.openxmlformats.org/officeDocument/2006/relationships/image" Target="../media/image656.png"/><Relationship Id="rId86" Type="http://schemas.openxmlformats.org/officeDocument/2006/relationships/image" Target="../media/image677.png"/><Relationship Id="rId151" Type="http://schemas.openxmlformats.org/officeDocument/2006/relationships/customXml" Target="../ink/ink74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5.png"/><Relationship Id="rId21" Type="http://schemas.openxmlformats.org/officeDocument/2006/relationships/image" Target="../media/image788.png"/><Relationship Id="rId63" Type="http://schemas.openxmlformats.org/officeDocument/2006/relationships/image" Target="../media/image808.png"/><Relationship Id="rId159" Type="http://schemas.openxmlformats.org/officeDocument/2006/relationships/customXml" Target="../ink/ink910.xml"/><Relationship Id="rId170" Type="http://schemas.openxmlformats.org/officeDocument/2006/relationships/image" Target="../media/image860.png"/><Relationship Id="rId226" Type="http://schemas.openxmlformats.org/officeDocument/2006/relationships/image" Target="../media/image888.png"/><Relationship Id="rId268" Type="http://schemas.openxmlformats.org/officeDocument/2006/relationships/image" Target="../media/image909.png"/><Relationship Id="rId32" Type="http://schemas.openxmlformats.org/officeDocument/2006/relationships/customXml" Target="../ink/ink846.xml"/><Relationship Id="rId74" Type="http://schemas.openxmlformats.org/officeDocument/2006/relationships/customXml" Target="../ink/ink867.xml"/><Relationship Id="rId128" Type="http://schemas.openxmlformats.org/officeDocument/2006/relationships/customXml" Target="../ink/ink894.xml"/><Relationship Id="rId5" Type="http://schemas.openxmlformats.org/officeDocument/2006/relationships/image" Target="../media/image780.png"/><Relationship Id="rId95" Type="http://schemas.openxmlformats.org/officeDocument/2006/relationships/image" Target="../media/image824.png"/><Relationship Id="rId160" Type="http://schemas.openxmlformats.org/officeDocument/2006/relationships/image" Target="../media/image855.png"/><Relationship Id="rId181" Type="http://schemas.openxmlformats.org/officeDocument/2006/relationships/customXml" Target="../ink/ink921.xml"/><Relationship Id="rId216" Type="http://schemas.openxmlformats.org/officeDocument/2006/relationships/image" Target="../media/image883.png"/><Relationship Id="rId237" Type="http://schemas.openxmlformats.org/officeDocument/2006/relationships/customXml" Target="../ink/ink949.xml"/><Relationship Id="rId258" Type="http://schemas.openxmlformats.org/officeDocument/2006/relationships/image" Target="../media/image904.png"/><Relationship Id="rId22" Type="http://schemas.openxmlformats.org/officeDocument/2006/relationships/customXml" Target="../ink/ink841.xml"/><Relationship Id="rId43" Type="http://schemas.openxmlformats.org/officeDocument/2006/relationships/image" Target="../media/image798.png"/><Relationship Id="rId64" Type="http://schemas.openxmlformats.org/officeDocument/2006/relationships/customXml" Target="../ink/ink862.xml"/><Relationship Id="rId118" Type="http://schemas.openxmlformats.org/officeDocument/2006/relationships/customXml" Target="../ink/ink889.xml"/><Relationship Id="rId139" Type="http://schemas.openxmlformats.org/officeDocument/2006/relationships/image" Target="../media/image845.png"/><Relationship Id="rId85" Type="http://schemas.openxmlformats.org/officeDocument/2006/relationships/image" Target="../media/image819.png"/><Relationship Id="rId150" Type="http://schemas.openxmlformats.org/officeDocument/2006/relationships/image" Target="../media/image850.png"/><Relationship Id="rId171" Type="http://schemas.openxmlformats.org/officeDocument/2006/relationships/customXml" Target="../ink/ink916.xml"/><Relationship Id="rId192" Type="http://schemas.openxmlformats.org/officeDocument/2006/relationships/image" Target="../media/image871.png"/><Relationship Id="rId206" Type="http://schemas.openxmlformats.org/officeDocument/2006/relationships/image" Target="../media/image878.png"/><Relationship Id="rId227" Type="http://schemas.openxmlformats.org/officeDocument/2006/relationships/customXml" Target="../ink/ink944.xml"/><Relationship Id="rId248" Type="http://schemas.openxmlformats.org/officeDocument/2006/relationships/image" Target="../media/image899.png"/><Relationship Id="rId269" Type="http://schemas.openxmlformats.org/officeDocument/2006/relationships/customXml" Target="../ink/ink965.xml"/><Relationship Id="rId12" Type="http://schemas.openxmlformats.org/officeDocument/2006/relationships/customXml" Target="../ink/ink836.xml"/><Relationship Id="rId33" Type="http://schemas.openxmlformats.org/officeDocument/2006/relationships/image" Target="../media/image794.png"/><Relationship Id="rId108" Type="http://schemas.openxmlformats.org/officeDocument/2006/relationships/customXml" Target="../ink/ink884.xml"/><Relationship Id="rId129" Type="http://schemas.openxmlformats.org/officeDocument/2006/relationships/image" Target="../media/image841.png"/><Relationship Id="rId54" Type="http://schemas.openxmlformats.org/officeDocument/2006/relationships/customXml" Target="../ink/ink857.xml"/><Relationship Id="rId75" Type="http://schemas.openxmlformats.org/officeDocument/2006/relationships/image" Target="../media/image814.png"/><Relationship Id="rId96" Type="http://schemas.openxmlformats.org/officeDocument/2006/relationships/customXml" Target="../ink/ink878.xml"/><Relationship Id="rId140" Type="http://schemas.openxmlformats.org/officeDocument/2006/relationships/customXml" Target="../ink/ink900.xml"/><Relationship Id="rId161" Type="http://schemas.openxmlformats.org/officeDocument/2006/relationships/customXml" Target="../ink/ink911.xml"/><Relationship Id="rId182" Type="http://schemas.openxmlformats.org/officeDocument/2006/relationships/image" Target="../media/image866.png"/><Relationship Id="rId217" Type="http://schemas.openxmlformats.org/officeDocument/2006/relationships/customXml" Target="../ink/ink939.xml"/><Relationship Id="rId6" Type="http://schemas.openxmlformats.org/officeDocument/2006/relationships/customXml" Target="../ink/ink833.xml"/><Relationship Id="rId238" Type="http://schemas.openxmlformats.org/officeDocument/2006/relationships/image" Target="../media/image894.png"/><Relationship Id="rId259" Type="http://schemas.openxmlformats.org/officeDocument/2006/relationships/customXml" Target="../ink/ink960.xml"/><Relationship Id="rId23" Type="http://schemas.openxmlformats.org/officeDocument/2006/relationships/image" Target="../media/image789.png"/><Relationship Id="rId119" Type="http://schemas.openxmlformats.org/officeDocument/2006/relationships/image" Target="../media/image836.png"/><Relationship Id="rId270" Type="http://schemas.openxmlformats.org/officeDocument/2006/relationships/image" Target="../media/image910.png"/><Relationship Id="rId44" Type="http://schemas.openxmlformats.org/officeDocument/2006/relationships/customXml" Target="../ink/ink852.xml"/><Relationship Id="rId65" Type="http://schemas.openxmlformats.org/officeDocument/2006/relationships/image" Target="../media/image809.png"/><Relationship Id="rId86" Type="http://schemas.openxmlformats.org/officeDocument/2006/relationships/customXml" Target="../ink/ink873.xml"/><Relationship Id="rId130" Type="http://schemas.openxmlformats.org/officeDocument/2006/relationships/customXml" Target="../ink/ink895.xml"/><Relationship Id="rId151" Type="http://schemas.openxmlformats.org/officeDocument/2006/relationships/customXml" Target="../ink/ink906.xml"/><Relationship Id="rId172" Type="http://schemas.openxmlformats.org/officeDocument/2006/relationships/image" Target="../media/image861.png"/><Relationship Id="rId193" Type="http://schemas.openxmlformats.org/officeDocument/2006/relationships/customXml" Target="../ink/ink927.xml"/><Relationship Id="rId207" Type="http://schemas.openxmlformats.org/officeDocument/2006/relationships/customXml" Target="../ink/ink934.xml"/><Relationship Id="rId228" Type="http://schemas.openxmlformats.org/officeDocument/2006/relationships/image" Target="../media/image889.png"/><Relationship Id="rId249" Type="http://schemas.openxmlformats.org/officeDocument/2006/relationships/customXml" Target="../ink/ink955.xml"/><Relationship Id="rId13" Type="http://schemas.openxmlformats.org/officeDocument/2006/relationships/image" Target="../media/image784.png"/><Relationship Id="rId109" Type="http://schemas.openxmlformats.org/officeDocument/2006/relationships/image" Target="../media/image831.png"/><Relationship Id="rId260" Type="http://schemas.openxmlformats.org/officeDocument/2006/relationships/image" Target="../media/image905.png"/><Relationship Id="rId34" Type="http://schemas.openxmlformats.org/officeDocument/2006/relationships/customXml" Target="../ink/ink847.xml"/><Relationship Id="rId55" Type="http://schemas.openxmlformats.org/officeDocument/2006/relationships/image" Target="../media/image804.png"/><Relationship Id="rId76" Type="http://schemas.openxmlformats.org/officeDocument/2006/relationships/customXml" Target="../ink/ink868.xml"/><Relationship Id="rId97" Type="http://schemas.openxmlformats.org/officeDocument/2006/relationships/image" Target="../media/image825.png"/><Relationship Id="rId120" Type="http://schemas.openxmlformats.org/officeDocument/2006/relationships/customXml" Target="../ink/ink890.xml"/><Relationship Id="rId141" Type="http://schemas.openxmlformats.org/officeDocument/2006/relationships/customXml" Target="../ink/ink901.xml"/><Relationship Id="rId7" Type="http://schemas.openxmlformats.org/officeDocument/2006/relationships/image" Target="../media/image781.png"/><Relationship Id="rId162" Type="http://schemas.openxmlformats.org/officeDocument/2006/relationships/image" Target="../media/image856.png"/><Relationship Id="rId183" Type="http://schemas.openxmlformats.org/officeDocument/2006/relationships/customXml" Target="../ink/ink922.xml"/><Relationship Id="rId218" Type="http://schemas.openxmlformats.org/officeDocument/2006/relationships/image" Target="../media/image884.png"/><Relationship Id="rId239" Type="http://schemas.openxmlformats.org/officeDocument/2006/relationships/customXml" Target="../ink/ink950.xml"/><Relationship Id="rId250" Type="http://schemas.openxmlformats.org/officeDocument/2006/relationships/image" Target="../media/image900.png"/><Relationship Id="rId271" Type="http://schemas.openxmlformats.org/officeDocument/2006/relationships/customXml" Target="../ink/ink966.xml"/><Relationship Id="rId24" Type="http://schemas.openxmlformats.org/officeDocument/2006/relationships/customXml" Target="../ink/ink842.xml"/><Relationship Id="rId45" Type="http://schemas.openxmlformats.org/officeDocument/2006/relationships/image" Target="../media/image799.png"/><Relationship Id="rId66" Type="http://schemas.openxmlformats.org/officeDocument/2006/relationships/customXml" Target="../ink/ink863.xml"/><Relationship Id="rId87" Type="http://schemas.openxmlformats.org/officeDocument/2006/relationships/image" Target="../media/image820.png"/><Relationship Id="rId110" Type="http://schemas.openxmlformats.org/officeDocument/2006/relationships/customXml" Target="../ink/ink885.xml"/><Relationship Id="rId131" Type="http://schemas.openxmlformats.org/officeDocument/2006/relationships/image" Target="../media/image842.png"/><Relationship Id="rId152" Type="http://schemas.openxmlformats.org/officeDocument/2006/relationships/image" Target="../media/image851.png"/><Relationship Id="rId173" Type="http://schemas.openxmlformats.org/officeDocument/2006/relationships/customXml" Target="../ink/ink917.xml"/><Relationship Id="rId194" Type="http://schemas.openxmlformats.org/officeDocument/2006/relationships/image" Target="../media/image872.png"/><Relationship Id="rId208" Type="http://schemas.openxmlformats.org/officeDocument/2006/relationships/image" Target="../media/image879.png"/><Relationship Id="rId229" Type="http://schemas.openxmlformats.org/officeDocument/2006/relationships/customXml" Target="../ink/ink945.xml"/><Relationship Id="rId240" Type="http://schemas.openxmlformats.org/officeDocument/2006/relationships/image" Target="../media/image895.png"/><Relationship Id="rId261" Type="http://schemas.openxmlformats.org/officeDocument/2006/relationships/customXml" Target="../ink/ink961.xml"/><Relationship Id="rId14" Type="http://schemas.openxmlformats.org/officeDocument/2006/relationships/customXml" Target="../ink/ink837.xml"/><Relationship Id="rId35" Type="http://schemas.openxmlformats.org/officeDocument/2006/relationships/image" Target="../media/image795.png"/><Relationship Id="rId56" Type="http://schemas.openxmlformats.org/officeDocument/2006/relationships/customXml" Target="../ink/ink858.xml"/><Relationship Id="rId77" Type="http://schemas.openxmlformats.org/officeDocument/2006/relationships/image" Target="../media/image815.png"/><Relationship Id="rId100" Type="http://schemas.openxmlformats.org/officeDocument/2006/relationships/customXml" Target="../ink/ink880.xml"/><Relationship Id="rId8" Type="http://schemas.openxmlformats.org/officeDocument/2006/relationships/customXml" Target="../ink/ink834.xml"/><Relationship Id="rId98" Type="http://schemas.openxmlformats.org/officeDocument/2006/relationships/customXml" Target="../ink/ink879.xml"/><Relationship Id="rId121" Type="http://schemas.openxmlformats.org/officeDocument/2006/relationships/image" Target="../media/image837.png"/><Relationship Id="rId142" Type="http://schemas.openxmlformats.org/officeDocument/2006/relationships/image" Target="../media/image846.png"/><Relationship Id="rId163" Type="http://schemas.openxmlformats.org/officeDocument/2006/relationships/customXml" Target="../ink/ink912.xml"/><Relationship Id="rId184" Type="http://schemas.openxmlformats.org/officeDocument/2006/relationships/image" Target="../media/image867.png"/><Relationship Id="rId219" Type="http://schemas.openxmlformats.org/officeDocument/2006/relationships/customXml" Target="../ink/ink940.xml"/><Relationship Id="rId230" Type="http://schemas.openxmlformats.org/officeDocument/2006/relationships/image" Target="../media/image890.png"/><Relationship Id="rId251" Type="http://schemas.openxmlformats.org/officeDocument/2006/relationships/customXml" Target="../ink/ink956.xml"/><Relationship Id="rId25" Type="http://schemas.openxmlformats.org/officeDocument/2006/relationships/image" Target="../media/image790.png"/><Relationship Id="rId46" Type="http://schemas.openxmlformats.org/officeDocument/2006/relationships/customXml" Target="../ink/ink853.xml"/><Relationship Id="rId67" Type="http://schemas.openxmlformats.org/officeDocument/2006/relationships/image" Target="../media/image810.png"/><Relationship Id="rId272" Type="http://schemas.openxmlformats.org/officeDocument/2006/relationships/image" Target="../media/image911.png"/><Relationship Id="rId88" Type="http://schemas.openxmlformats.org/officeDocument/2006/relationships/customXml" Target="../ink/ink874.xml"/><Relationship Id="rId111" Type="http://schemas.openxmlformats.org/officeDocument/2006/relationships/image" Target="../media/image832.png"/><Relationship Id="rId132" Type="http://schemas.openxmlformats.org/officeDocument/2006/relationships/customXml" Target="../ink/ink896.xml"/><Relationship Id="rId153" Type="http://schemas.openxmlformats.org/officeDocument/2006/relationships/customXml" Target="../ink/ink907.xml"/><Relationship Id="rId174" Type="http://schemas.openxmlformats.org/officeDocument/2006/relationships/image" Target="../media/image862.png"/><Relationship Id="rId195" Type="http://schemas.openxmlformats.org/officeDocument/2006/relationships/customXml" Target="../ink/ink928.xml"/><Relationship Id="rId209" Type="http://schemas.openxmlformats.org/officeDocument/2006/relationships/customXml" Target="../ink/ink935.xml"/><Relationship Id="rId220" Type="http://schemas.openxmlformats.org/officeDocument/2006/relationships/image" Target="../media/image885.png"/><Relationship Id="rId241" Type="http://schemas.openxmlformats.org/officeDocument/2006/relationships/customXml" Target="../ink/ink951.xml"/><Relationship Id="rId15" Type="http://schemas.openxmlformats.org/officeDocument/2006/relationships/image" Target="../media/image785.png"/><Relationship Id="rId36" Type="http://schemas.openxmlformats.org/officeDocument/2006/relationships/customXml" Target="../ink/ink848.xml"/><Relationship Id="rId57" Type="http://schemas.openxmlformats.org/officeDocument/2006/relationships/image" Target="../media/image805.png"/><Relationship Id="rId262" Type="http://schemas.openxmlformats.org/officeDocument/2006/relationships/image" Target="../media/image906.png"/><Relationship Id="rId78" Type="http://schemas.openxmlformats.org/officeDocument/2006/relationships/customXml" Target="../ink/ink869.xml"/><Relationship Id="rId99" Type="http://schemas.openxmlformats.org/officeDocument/2006/relationships/image" Target="../media/image826.png"/><Relationship Id="rId101" Type="http://schemas.openxmlformats.org/officeDocument/2006/relationships/image" Target="../media/image827.png"/><Relationship Id="rId122" Type="http://schemas.openxmlformats.org/officeDocument/2006/relationships/customXml" Target="../ink/ink891.xml"/><Relationship Id="rId143" Type="http://schemas.openxmlformats.org/officeDocument/2006/relationships/customXml" Target="../ink/ink902.xml"/><Relationship Id="rId164" Type="http://schemas.openxmlformats.org/officeDocument/2006/relationships/image" Target="../media/image857.png"/><Relationship Id="rId185" Type="http://schemas.openxmlformats.org/officeDocument/2006/relationships/customXml" Target="../ink/ink923.xml"/><Relationship Id="rId9" Type="http://schemas.openxmlformats.org/officeDocument/2006/relationships/image" Target="../media/image782.png"/><Relationship Id="rId210" Type="http://schemas.openxmlformats.org/officeDocument/2006/relationships/image" Target="../media/image880.png"/><Relationship Id="rId26" Type="http://schemas.openxmlformats.org/officeDocument/2006/relationships/customXml" Target="../ink/ink843.xml"/><Relationship Id="rId231" Type="http://schemas.openxmlformats.org/officeDocument/2006/relationships/customXml" Target="../ink/ink946.xml"/><Relationship Id="rId252" Type="http://schemas.openxmlformats.org/officeDocument/2006/relationships/image" Target="../media/image901.png"/><Relationship Id="rId273" Type="http://schemas.openxmlformats.org/officeDocument/2006/relationships/customXml" Target="../ink/ink967.xml"/><Relationship Id="rId47" Type="http://schemas.openxmlformats.org/officeDocument/2006/relationships/image" Target="../media/image800.png"/><Relationship Id="rId68" Type="http://schemas.openxmlformats.org/officeDocument/2006/relationships/customXml" Target="../ink/ink864.xml"/><Relationship Id="rId89" Type="http://schemas.openxmlformats.org/officeDocument/2006/relationships/image" Target="../media/image821.png"/><Relationship Id="rId112" Type="http://schemas.openxmlformats.org/officeDocument/2006/relationships/customXml" Target="../ink/ink886.xml"/><Relationship Id="rId133" Type="http://schemas.openxmlformats.org/officeDocument/2006/relationships/image" Target="../media/image311.png"/><Relationship Id="rId154" Type="http://schemas.openxmlformats.org/officeDocument/2006/relationships/image" Target="../media/image852.png"/><Relationship Id="rId175" Type="http://schemas.openxmlformats.org/officeDocument/2006/relationships/customXml" Target="../ink/ink918.xml"/><Relationship Id="rId196" Type="http://schemas.openxmlformats.org/officeDocument/2006/relationships/image" Target="../media/image873.png"/><Relationship Id="rId200" Type="http://schemas.openxmlformats.org/officeDocument/2006/relationships/image" Target="../media/image875.png"/><Relationship Id="rId16" Type="http://schemas.openxmlformats.org/officeDocument/2006/relationships/customXml" Target="../ink/ink838.xml"/><Relationship Id="rId221" Type="http://schemas.openxmlformats.org/officeDocument/2006/relationships/customXml" Target="../ink/ink941.xml"/><Relationship Id="rId242" Type="http://schemas.openxmlformats.org/officeDocument/2006/relationships/image" Target="../media/image896.png"/><Relationship Id="rId263" Type="http://schemas.openxmlformats.org/officeDocument/2006/relationships/customXml" Target="../ink/ink962.xml"/><Relationship Id="rId37" Type="http://schemas.openxmlformats.org/officeDocument/2006/relationships/image" Target="../media/image796.png"/><Relationship Id="rId58" Type="http://schemas.openxmlformats.org/officeDocument/2006/relationships/customXml" Target="../ink/ink859.xml"/><Relationship Id="rId79" Type="http://schemas.openxmlformats.org/officeDocument/2006/relationships/image" Target="../media/image816.png"/><Relationship Id="rId102" Type="http://schemas.openxmlformats.org/officeDocument/2006/relationships/customXml" Target="../ink/ink881.xml"/><Relationship Id="rId123" Type="http://schemas.openxmlformats.org/officeDocument/2006/relationships/image" Target="../media/image838.png"/><Relationship Id="rId144" Type="http://schemas.openxmlformats.org/officeDocument/2006/relationships/image" Target="../media/image847.png"/><Relationship Id="rId90" Type="http://schemas.openxmlformats.org/officeDocument/2006/relationships/customXml" Target="../ink/ink875.xml"/><Relationship Id="rId165" Type="http://schemas.openxmlformats.org/officeDocument/2006/relationships/customXml" Target="../ink/ink913.xml"/><Relationship Id="rId186" Type="http://schemas.openxmlformats.org/officeDocument/2006/relationships/image" Target="../media/image868.png"/><Relationship Id="rId211" Type="http://schemas.openxmlformats.org/officeDocument/2006/relationships/customXml" Target="../ink/ink936.xml"/><Relationship Id="rId232" Type="http://schemas.openxmlformats.org/officeDocument/2006/relationships/image" Target="../media/image891.png"/><Relationship Id="rId253" Type="http://schemas.openxmlformats.org/officeDocument/2006/relationships/customXml" Target="../ink/ink957.xml"/><Relationship Id="rId274" Type="http://schemas.openxmlformats.org/officeDocument/2006/relationships/image" Target="../media/image912.png"/><Relationship Id="rId27" Type="http://schemas.openxmlformats.org/officeDocument/2006/relationships/image" Target="../media/image791.png"/><Relationship Id="rId48" Type="http://schemas.openxmlformats.org/officeDocument/2006/relationships/customXml" Target="../ink/ink854.xml"/><Relationship Id="rId69" Type="http://schemas.openxmlformats.org/officeDocument/2006/relationships/image" Target="../media/image811.png"/><Relationship Id="rId113" Type="http://schemas.openxmlformats.org/officeDocument/2006/relationships/image" Target="../media/image833.png"/><Relationship Id="rId134" Type="http://schemas.openxmlformats.org/officeDocument/2006/relationships/customXml" Target="../ink/ink897.xml"/><Relationship Id="rId80" Type="http://schemas.openxmlformats.org/officeDocument/2006/relationships/customXml" Target="../ink/ink870.xml"/><Relationship Id="rId155" Type="http://schemas.openxmlformats.org/officeDocument/2006/relationships/customXml" Target="../ink/ink908.xml"/><Relationship Id="rId176" Type="http://schemas.openxmlformats.org/officeDocument/2006/relationships/image" Target="../media/image863.png"/><Relationship Id="rId197" Type="http://schemas.openxmlformats.org/officeDocument/2006/relationships/customXml" Target="../ink/ink929.xml"/><Relationship Id="rId201" Type="http://schemas.openxmlformats.org/officeDocument/2006/relationships/customXml" Target="../ink/ink931.xml"/><Relationship Id="rId222" Type="http://schemas.openxmlformats.org/officeDocument/2006/relationships/image" Target="../media/image886.png"/><Relationship Id="rId243" Type="http://schemas.openxmlformats.org/officeDocument/2006/relationships/customXml" Target="../ink/ink952.xml"/><Relationship Id="rId264" Type="http://schemas.openxmlformats.org/officeDocument/2006/relationships/image" Target="../media/image907.png"/><Relationship Id="rId17" Type="http://schemas.openxmlformats.org/officeDocument/2006/relationships/image" Target="../media/image786.png"/><Relationship Id="rId38" Type="http://schemas.openxmlformats.org/officeDocument/2006/relationships/customXml" Target="../ink/ink849.xml"/><Relationship Id="rId59" Type="http://schemas.openxmlformats.org/officeDocument/2006/relationships/image" Target="../media/image806.png"/><Relationship Id="rId103" Type="http://schemas.openxmlformats.org/officeDocument/2006/relationships/image" Target="../media/image828.png"/><Relationship Id="rId124" Type="http://schemas.openxmlformats.org/officeDocument/2006/relationships/customXml" Target="../ink/ink892.xml"/><Relationship Id="rId70" Type="http://schemas.openxmlformats.org/officeDocument/2006/relationships/customXml" Target="../ink/ink865.xml"/><Relationship Id="rId91" Type="http://schemas.openxmlformats.org/officeDocument/2006/relationships/image" Target="../media/image822.png"/><Relationship Id="rId145" Type="http://schemas.openxmlformats.org/officeDocument/2006/relationships/customXml" Target="../ink/ink903.xml"/><Relationship Id="rId166" Type="http://schemas.openxmlformats.org/officeDocument/2006/relationships/image" Target="../media/image858.png"/><Relationship Id="rId187" Type="http://schemas.openxmlformats.org/officeDocument/2006/relationships/customXml" Target="../ink/ink92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81.png"/><Relationship Id="rId233" Type="http://schemas.openxmlformats.org/officeDocument/2006/relationships/customXml" Target="../ink/ink947.xml"/><Relationship Id="rId254" Type="http://schemas.openxmlformats.org/officeDocument/2006/relationships/image" Target="../media/image902.png"/><Relationship Id="rId28" Type="http://schemas.openxmlformats.org/officeDocument/2006/relationships/customXml" Target="../ink/ink844.xml"/><Relationship Id="rId49" Type="http://schemas.openxmlformats.org/officeDocument/2006/relationships/image" Target="../media/image801.png"/><Relationship Id="rId114" Type="http://schemas.openxmlformats.org/officeDocument/2006/relationships/customXml" Target="../ink/ink887.xml"/><Relationship Id="rId60" Type="http://schemas.openxmlformats.org/officeDocument/2006/relationships/customXml" Target="../ink/ink860.xml"/><Relationship Id="rId81" Type="http://schemas.openxmlformats.org/officeDocument/2006/relationships/image" Target="../media/image817.png"/><Relationship Id="rId135" Type="http://schemas.openxmlformats.org/officeDocument/2006/relationships/image" Target="../media/image843.png"/><Relationship Id="rId156" Type="http://schemas.openxmlformats.org/officeDocument/2006/relationships/image" Target="../media/image853.png"/><Relationship Id="rId177" Type="http://schemas.openxmlformats.org/officeDocument/2006/relationships/customXml" Target="../ink/ink919.xml"/><Relationship Id="rId198" Type="http://schemas.openxmlformats.org/officeDocument/2006/relationships/image" Target="../media/image874.png"/><Relationship Id="rId202" Type="http://schemas.openxmlformats.org/officeDocument/2006/relationships/image" Target="../media/image876.png"/><Relationship Id="rId223" Type="http://schemas.openxmlformats.org/officeDocument/2006/relationships/customXml" Target="../ink/ink942.xml"/><Relationship Id="rId244" Type="http://schemas.openxmlformats.org/officeDocument/2006/relationships/image" Target="../media/image897.png"/><Relationship Id="rId18" Type="http://schemas.openxmlformats.org/officeDocument/2006/relationships/customXml" Target="../ink/ink839.xml"/><Relationship Id="rId39" Type="http://schemas.openxmlformats.org/officeDocument/2006/relationships/image" Target="../media/image797.png"/><Relationship Id="rId265" Type="http://schemas.openxmlformats.org/officeDocument/2006/relationships/customXml" Target="../ink/ink963.xml"/><Relationship Id="rId50" Type="http://schemas.openxmlformats.org/officeDocument/2006/relationships/customXml" Target="../ink/ink855.xml"/><Relationship Id="rId104" Type="http://schemas.openxmlformats.org/officeDocument/2006/relationships/customXml" Target="../ink/ink882.xml"/><Relationship Id="rId125" Type="http://schemas.openxmlformats.org/officeDocument/2006/relationships/image" Target="../media/image839.png"/><Relationship Id="rId146" Type="http://schemas.openxmlformats.org/officeDocument/2006/relationships/image" Target="../media/image848.png"/><Relationship Id="rId167" Type="http://schemas.openxmlformats.org/officeDocument/2006/relationships/customXml" Target="../ink/ink914.xml"/><Relationship Id="rId188" Type="http://schemas.openxmlformats.org/officeDocument/2006/relationships/image" Target="../media/image869.png"/><Relationship Id="rId71" Type="http://schemas.openxmlformats.org/officeDocument/2006/relationships/image" Target="../media/image812.png"/><Relationship Id="rId92" Type="http://schemas.openxmlformats.org/officeDocument/2006/relationships/customXml" Target="../ink/ink876.xml"/><Relationship Id="rId213" Type="http://schemas.openxmlformats.org/officeDocument/2006/relationships/customXml" Target="../ink/ink937.xml"/><Relationship Id="rId234" Type="http://schemas.openxmlformats.org/officeDocument/2006/relationships/image" Target="../media/image892.png"/><Relationship Id="rId2" Type="http://schemas.openxmlformats.org/officeDocument/2006/relationships/customXml" Target="../ink/ink831.xml"/><Relationship Id="rId29" Type="http://schemas.openxmlformats.org/officeDocument/2006/relationships/image" Target="../media/image792.png"/><Relationship Id="rId255" Type="http://schemas.openxmlformats.org/officeDocument/2006/relationships/customXml" Target="../ink/ink958.xml"/><Relationship Id="rId40" Type="http://schemas.openxmlformats.org/officeDocument/2006/relationships/customXml" Target="../ink/ink850.xml"/><Relationship Id="rId115" Type="http://schemas.openxmlformats.org/officeDocument/2006/relationships/image" Target="../media/image834.png"/><Relationship Id="rId136" Type="http://schemas.openxmlformats.org/officeDocument/2006/relationships/customXml" Target="../ink/ink898.xml"/><Relationship Id="rId157" Type="http://schemas.openxmlformats.org/officeDocument/2006/relationships/customXml" Target="../ink/ink909.xml"/><Relationship Id="rId178" Type="http://schemas.openxmlformats.org/officeDocument/2006/relationships/image" Target="../media/image864.png"/><Relationship Id="rId61" Type="http://schemas.openxmlformats.org/officeDocument/2006/relationships/image" Target="../media/image807.png"/><Relationship Id="rId82" Type="http://schemas.openxmlformats.org/officeDocument/2006/relationships/customXml" Target="../ink/ink871.xml"/><Relationship Id="rId199" Type="http://schemas.openxmlformats.org/officeDocument/2006/relationships/customXml" Target="../ink/ink930.xml"/><Relationship Id="rId203" Type="http://schemas.openxmlformats.org/officeDocument/2006/relationships/customXml" Target="../ink/ink932.xml"/><Relationship Id="rId19" Type="http://schemas.openxmlformats.org/officeDocument/2006/relationships/image" Target="../media/image787.png"/><Relationship Id="rId224" Type="http://schemas.openxmlformats.org/officeDocument/2006/relationships/image" Target="../media/image887.png"/><Relationship Id="rId245" Type="http://schemas.openxmlformats.org/officeDocument/2006/relationships/customXml" Target="../ink/ink953.xml"/><Relationship Id="rId266" Type="http://schemas.openxmlformats.org/officeDocument/2006/relationships/image" Target="../media/image908.png"/><Relationship Id="rId30" Type="http://schemas.openxmlformats.org/officeDocument/2006/relationships/customXml" Target="../ink/ink845.xml"/><Relationship Id="rId105" Type="http://schemas.openxmlformats.org/officeDocument/2006/relationships/image" Target="../media/image829.png"/><Relationship Id="rId126" Type="http://schemas.openxmlformats.org/officeDocument/2006/relationships/customXml" Target="../ink/ink893.xml"/><Relationship Id="rId147" Type="http://schemas.openxmlformats.org/officeDocument/2006/relationships/customXml" Target="../ink/ink904.xml"/><Relationship Id="rId168" Type="http://schemas.openxmlformats.org/officeDocument/2006/relationships/image" Target="../media/image859.png"/><Relationship Id="rId51" Type="http://schemas.openxmlformats.org/officeDocument/2006/relationships/image" Target="../media/image802.png"/><Relationship Id="rId72" Type="http://schemas.openxmlformats.org/officeDocument/2006/relationships/customXml" Target="../ink/ink866.xml"/><Relationship Id="rId93" Type="http://schemas.openxmlformats.org/officeDocument/2006/relationships/image" Target="../media/image823.png"/><Relationship Id="rId189" Type="http://schemas.openxmlformats.org/officeDocument/2006/relationships/customXml" Target="../ink/ink925.xml"/><Relationship Id="rId3" Type="http://schemas.openxmlformats.org/officeDocument/2006/relationships/image" Target="../media/image779.png"/><Relationship Id="rId214" Type="http://schemas.openxmlformats.org/officeDocument/2006/relationships/image" Target="../media/image882.png"/><Relationship Id="rId235" Type="http://schemas.openxmlformats.org/officeDocument/2006/relationships/customXml" Target="../ink/ink948.xml"/><Relationship Id="rId256" Type="http://schemas.openxmlformats.org/officeDocument/2006/relationships/image" Target="../media/image903.png"/><Relationship Id="rId116" Type="http://schemas.openxmlformats.org/officeDocument/2006/relationships/customXml" Target="../ink/ink888.xml"/><Relationship Id="rId137" Type="http://schemas.openxmlformats.org/officeDocument/2006/relationships/image" Target="../media/image844.png"/><Relationship Id="rId158" Type="http://schemas.openxmlformats.org/officeDocument/2006/relationships/image" Target="../media/image854.png"/><Relationship Id="rId20" Type="http://schemas.openxmlformats.org/officeDocument/2006/relationships/customXml" Target="../ink/ink840.xml"/><Relationship Id="rId41" Type="http://schemas.openxmlformats.org/officeDocument/2006/relationships/image" Target="../media/image70.png"/><Relationship Id="rId62" Type="http://schemas.openxmlformats.org/officeDocument/2006/relationships/customXml" Target="../ink/ink861.xml"/><Relationship Id="rId83" Type="http://schemas.openxmlformats.org/officeDocument/2006/relationships/image" Target="../media/image818.png"/><Relationship Id="rId179" Type="http://schemas.openxmlformats.org/officeDocument/2006/relationships/customXml" Target="../ink/ink920.xml"/><Relationship Id="rId190" Type="http://schemas.openxmlformats.org/officeDocument/2006/relationships/image" Target="../media/image870.png"/><Relationship Id="rId204" Type="http://schemas.openxmlformats.org/officeDocument/2006/relationships/image" Target="../media/image877.png"/><Relationship Id="rId225" Type="http://schemas.openxmlformats.org/officeDocument/2006/relationships/customXml" Target="../ink/ink943.xml"/><Relationship Id="rId246" Type="http://schemas.openxmlformats.org/officeDocument/2006/relationships/image" Target="../media/image898.png"/><Relationship Id="rId267" Type="http://schemas.openxmlformats.org/officeDocument/2006/relationships/customXml" Target="../ink/ink964.xml"/><Relationship Id="rId106" Type="http://schemas.openxmlformats.org/officeDocument/2006/relationships/customXml" Target="../ink/ink883.xml"/><Relationship Id="rId127" Type="http://schemas.openxmlformats.org/officeDocument/2006/relationships/image" Target="../media/image840.png"/><Relationship Id="rId10" Type="http://schemas.openxmlformats.org/officeDocument/2006/relationships/customXml" Target="../ink/ink835.xml"/><Relationship Id="rId31" Type="http://schemas.openxmlformats.org/officeDocument/2006/relationships/image" Target="../media/image793.png"/><Relationship Id="rId52" Type="http://schemas.openxmlformats.org/officeDocument/2006/relationships/customXml" Target="../ink/ink856.xml"/><Relationship Id="rId73" Type="http://schemas.openxmlformats.org/officeDocument/2006/relationships/image" Target="../media/image813.png"/><Relationship Id="rId94" Type="http://schemas.openxmlformats.org/officeDocument/2006/relationships/customXml" Target="../ink/ink877.xml"/><Relationship Id="rId148" Type="http://schemas.openxmlformats.org/officeDocument/2006/relationships/image" Target="../media/image849.png"/><Relationship Id="rId169" Type="http://schemas.openxmlformats.org/officeDocument/2006/relationships/customXml" Target="../ink/ink915.xml"/><Relationship Id="rId4" Type="http://schemas.openxmlformats.org/officeDocument/2006/relationships/customXml" Target="../ink/ink832.xml"/><Relationship Id="rId180" Type="http://schemas.openxmlformats.org/officeDocument/2006/relationships/image" Target="../media/image865.png"/><Relationship Id="rId215" Type="http://schemas.openxmlformats.org/officeDocument/2006/relationships/customXml" Target="../ink/ink938.xml"/><Relationship Id="rId236" Type="http://schemas.openxmlformats.org/officeDocument/2006/relationships/image" Target="../media/image893.png"/><Relationship Id="rId257" Type="http://schemas.openxmlformats.org/officeDocument/2006/relationships/customXml" Target="../ink/ink959.xml"/><Relationship Id="rId42" Type="http://schemas.openxmlformats.org/officeDocument/2006/relationships/customXml" Target="../ink/ink851.xml"/><Relationship Id="rId84" Type="http://schemas.openxmlformats.org/officeDocument/2006/relationships/customXml" Target="../ink/ink872.xml"/><Relationship Id="rId138" Type="http://schemas.openxmlformats.org/officeDocument/2006/relationships/customXml" Target="../ink/ink899.xml"/><Relationship Id="rId191" Type="http://schemas.openxmlformats.org/officeDocument/2006/relationships/customXml" Target="../ink/ink926.xml"/><Relationship Id="rId205" Type="http://schemas.openxmlformats.org/officeDocument/2006/relationships/customXml" Target="../ink/ink933.xml"/><Relationship Id="rId247" Type="http://schemas.openxmlformats.org/officeDocument/2006/relationships/customXml" Target="../ink/ink954.xml"/><Relationship Id="rId107" Type="http://schemas.openxmlformats.org/officeDocument/2006/relationships/image" Target="../media/image830.png"/><Relationship Id="rId11" Type="http://schemas.openxmlformats.org/officeDocument/2006/relationships/image" Target="../media/image783.png"/><Relationship Id="rId53" Type="http://schemas.openxmlformats.org/officeDocument/2006/relationships/image" Target="../media/image803.png"/><Relationship Id="rId149" Type="http://schemas.openxmlformats.org/officeDocument/2006/relationships/customXml" Target="../ink/ink90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43.png"/><Relationship Id="rId21" Type="http://schemas.openxmlformats.org/officeDocument/2006/relationships/image" Target="../media/image897.png"/><Relationship Id="rId42" Type="http://schemas.openxmlformats.org/officeDocument/2006/relationships/customXml" Target="../ink/ink988.xml"/><Relationship Id="rId63" Type="http://schemas.openxmlformats.org/officeDocument/2006/relationships/image" Target="../media/image917.png"/><Relationship Id="rId84" Type="http://schemas.openxmlformats.org/officeDocument/2006/relationships/customXml" Target="../ink/ink1009.xml"/><Relationship Id="rId138" Type="http://schemas.openxmlformats.org/officeDocument/2006/relationships/customXml" Target="../ink/ink1036.xml"/><Relationship Id="rId159" Type="http://schemas.openxmlformats.org/officeDocument/2006/relationships/image" Target="../media/image964.png"/><Relationship Id="rId170" Type="http://schemas.openxmlformats.org/officeDocument/2006/relationships/customXml" Target="../ink/ink1052.xml"/><Relationship Id="rId191" Type="http://schemas.openxmlformats.org/officeDocument/2006/relationships/customXml" Target="../ink/ink1063.xml"/><Relationship Id="rId205" Type="http://schemas.openxmlformats.org/officeDocument/2006/relationships/customXml" Target="../ink/ink1070.xml"/><Relationship Id="rId107" Type="http://schemas.openxmlformats.org/officeDocument/2006/relationships/image" Target="../media/image938.png"/><Relationship Id="rId11" Type="http://schemas.openxmlformats.org/officeDocument/2006/relationships/image" Target="../media/image892.png"/><Relationship Id="rId32" Type="http://schemas.openxmlformats.org/officeDocument/2006/relationships/customXml" Target="../ink/ink983.xml"/><Relationship Id="rId53" Type="http://schemas.openxmlformats.org/officeDocument/2006/relationships/image" Target="../media/image913.png"/><Relationship Id="rId74" Type="http://schemas.openxmlformats.org/officeDocument/2006/relationships/customXml" Target="../ink/ink1004.xml"/><Relationship Id="rId128" Type="http://schemas.openxmlformats.org/officeDocument/2006/relationships/customXml" Target="../ink/ink1031.xml"/><Relationship Id="rId149" Type="http://schemas.openxmlformats.org/officeDocument/2006/relationships/image" Target="../media/image959.png"/><Relationship Id="rId5" Type="http://schemas.openxmlformats.org/officeDocument/2006/relationships/image" Target="../media/image889.png"/><Relationship Id="rId95" Type="http://schemas.openxmlformats.org/officeDocument/2006/relationships/customXml" Target="../ink/ink1014.xml"/><Relationship Id="rId160" Type="http://schemas.openxmlformats.org/officeDocument/2006/relationships/customXml" Target="../ink/ink1047.xml"/><Relationship Id="rId181" Type="http://schemas.openxmlformats.org/officeDocument/2006/relationships/customXml" Target="../ink/ink1058.xml"/><Relationship Id="rId216" Type="http://schemas.openxmlformats.org/officeDocument/2006/relationships/image" Target="../media/image991.png"/><Relationship Id="rId22" Type="http://schemas.openxmlformats.org/officeDocument/2006/relationships/customXml" Target="../ink/ink978.xml"/><Relationship Id="rId43" Type="http://schemas.openxmlformats.org/officeDocument/2006/relationships/image" Target="../media/image908.png"/><Relationship Id="rId64" Type="http://schemas.openxmlformats.org/officeDocument/2006/relationships/customXml" Target="../ink/ink999.xml"/><Relationship Id="rId118" Type="http://schemas.openxmlformats.org/officeDocument/2006/relationships/customXml" Target="../ink/ink1026.xml"/><Relationship Id="rId139" Type="http://schemas.openxmlformats.org/officeDocument/2006/relationships/image" Target="../media/image954.png"/><Relationship Id="rId85" Type="http://schemas.openxmlformats.org/officeDocument/2006/relationships/image" Target="../media/image928.png"/><Relationship Id="rId150" Type="http://schemas.openxmlformats.org/officeDocument/2006/relationships/customXml" Target="../ink/ink1042.xml"/><Relationship Id="rId171" Type="http://schemas.openxmlformats.org/officeDocument/2006/relationships/image" Target="../media/image970.png"/><Relationship Id="rId192" Type="http://schemas.openxmlformats.org/officeDocument/2006/relationships/image" Target="../media/image980.png"/><Relationship Id="rId206" Type="http://schemas.openxmlformats.org/officeDocument/2006/relationships/image" Target="../media/image987.png"/><Relationship Id="rId12" Type="http://schemas.openxmlformats.org/officeDocument/2006/relationships/customXml" Target="../ink/ink973.xml"/><Relationship Id="rId33" Type="http://schemas.openxmlformats.org/officeDocument/2006/relationships/image" Target="../media/image903.png"/><Relationship Id="rId108" Type="http://schemas.openxmlformats.org/officeDocument/2006/relationships/customXml" Target="../ink/ink1021.xml"/><Relationship Id="rId129" Type="http://schemas.openxmlformats.org/officeDocument/2006/relationships/image" Target="../media/image949.png"/><Relationship Id="rId54" Type="http://schemas.openxmlformats.org/officeDocument/2006/relationships/customXml" Target="../ink/ink994.xml"/><Relationship Id="rId75" Type="http://schemas.openxmlformats.org/officeDocument/2006/relationships/image" Target="../media/image923.png"/><Relationship Id="rId96" Type="http://schemas.openxmlformats.org/officeDocument/2006/relationships/image" Target="../media/image933.png"/><Relationship Id="rId140" Type="http://schemas.openxmlformats.org/officeDocument/2006/relationships/customXml" Target="../ink/ink1037.xml"/><Relationship Id="rId161" Type="http://schemas.openxmlformats.org/officeDocument/2006/relationships/image" Target="../media/image965.png"/><Relationship Id="rId182" Type="http://schemas.openxmlformats.org/officeDocument/2006/relationships/image" Target="../media/image975.png"/><Relationship Id="rId217" Type="http://schemas.openxmlformats.org/officeDocument/2006/relationships/customXml" Target="../ink/ink1077.xml"/><Relationship Id="rId6" Type="http://schemas.openxmlformats.org/officeDocument/2006/relationships/customXml" Target="../ink/ink970.xml"/><Relationship Id="rId23" Type="http://schemas.openxmlformats.org/officeDocument/2006/relationships/image" Target="../media/image898.png"/><Relationship Id="rId119" Type="http://schemas.openxmlformats.org/officeDocument/2006/relationships/image" Target="../media/image944.png"/><Relationship Id="rId44" Type="http://schemas.openxmlformats.org/officeDocument/2006/relationships/customXml" Target="../ink/ink989.xml"/><Relationship Id="rId65" Type="http://schemas.openxmlformats.org/officeDocument/2006/relationships/image" Target="../media/image918.png"/><Relationship Id="rId86" Type="http://schemas.openxmlformats.org/officeDocument/2006/relationships/customXml" Target="../ink/ink1010.xml"/><Relationship Id="rId130" Type="http://schemas.openxmlformats.org/officeDocument/2006/relationships/customXml" Target="../ink/ink1032.xml"/><Relationship Id="rId151" Type="http://schemas.openxmlformats.org/officeDocument/2006/relationships/image" Target="../media/image960.png"/><Relationship Id="rId172" Type="http://schemas.openxmlformats.org/officeDocument/2006/relationships/customXml" Target="../ink/ink1053.xml"/><Relationship Id="rId193" Type="http://schemas.openxmlformats.org/officeDocument/2006/relationships/customXml" Target="../ink/ink1064.xml"/><Relationship Id="rId207" Type="http://schemas.openxmlformats.org/officeDocument/2006/relationships/customXml" Target="../ink/ink1071.xml"/><Relationship Id="rId13" Type="http://schemas.openxmlformats.org/officeDocument/2006/relationships/image" Target="../media/image893.png"/><Relationship Id="rId109" Type="http://schemas.openxmlformats.org/officeDocument/2006/relationships/image" Target="../media/image939.png"/><Relationship Id="rId34" Type="http://schemas.openxmlformats.org/officeDocument/2006/relationships/customXml" Target="../ink/ink984.xml"/><Relationship Id="rId55" Type="http://schemas.openxmlformats.org/officeDocument/2006/relationships/image" Target="../media/image681.png"/><Relationship Id="rId76" Type="http://schemas.openxmlformats.org/officeDocument/2006/relationships/customXml" Target="../ink/ink1005.xml"/><Relationship Id="rId97" Type="http://schemas.openxmlformats.org/officeDocument/2006/relationships/customXml" Target="../ink/ink1015.xml"/><Relationship Id="rId120" Type="http://schemas.openxmlformats.org/officeDocument/2006/relationships/customXml" Target="../ink/ink1027.xml"/><Relationship Id="rId141" Type="http://schemas.openxmlformats.org/officeDocument/2006/relationships/image" Target="../media/image955.png"/><Relationship Id="rId7" Type="http://schemas.openxmlformats.org/officeDocument/2006/relationships/image" Target="../media/image890.png"/><Relationship Id="rId162" Type="http://schemas.openxmlformats.org/officeDocument/2006/relationships/customXml" Target="../ink/ink1048.xml"/><Relationship Id="rId183" Type="http://schemas.openxmlformats.org/officeDocument/2006/relationships/customXml" Target="../ink/ink1059.xml"/><Relationship Id="rId218" Type="http://schemas.openxmlformats.org/officeDocument/2006/relationships/image" Target="../media/image992.png"/><Relationship Id="rId24" Type="http://schemas.openxmlformats.org/officeDocument/2006/relationships/customXml" Target="../ink/ink979.xml"/><Relationship Id="rId45" Type="http://schemas.openxmlformats.org/officeDocument/2006/relationships/image" Target="../media/image909.png"/><Relationship Id="rId66" Type="http://schemas.openxmlformats.org/officeDocument/2006/relationships/customXml" Target="../ink/ink1000.xml"/><Relationship Id="rId87" Type="http://schemas.openxmlformats.org/officeDocument/2006/relationships/image" Target="../media/image929.png"/><Relationship Id="rId110" Type="http://schemas.openxmlformats.org/officeDocument/2006/relationships/customXml" Target="../ink/ink1022.xml"/><Relationship Id="rId131" Type="http://schemas.openxmlformats.org/officeDocument/2006/relationships/image" Target="../media/image950.png"/><Relationship Id="rId152" Type="http://schemas.openxmlformats.org/officeDocument/2006/relationships/customXml" Target="../ink/ink1043.xml"/><Relationship Id="rId173" Type="http://schemas.openxmlformats.org/officeDocument/2006/relationships/image" Target="../media/image971.png"/><Relationship Id="rId194" Type="http://schemas.openxmlformats.org/officeDocument/2006/relationships/image" Target="../media/image981.png"/><Relationship Id="rId208" Type="http://schemas.openxmlformats.org/officeDocument/2006/relationships/customXml" Target="../ink/ink1072.xml"/><Relationship Id="rId14" Type="http://schemas.openxmlformats.org/officeDocument/2006/relationships/customXml" Target="../ink/ink974.xml"/><Relationship Id="rId35" Type="http://schemas.openxmlformats.org/officeDocument/2006/relationships/image" Target="../media/image904.png"/><Relationship Id="rId56" Type="http://schemas.openxmlformats.org/officeDocument/2006/relationships/customXml" Target="../ink/ink995.xml"/><Relationship Id="rId77" Type="http://schemas.openxmlformats.org/officeDocument/2006/relationships/image" Target="../media/image924.png"/><Relationship Id="rId100" Type="http://schemas.openxmlformats.org/officeDocument/2006/relationships/image" Target="../media/image935.png"/><Relationship Id="rId8" Type="http://schemas.openxmlformats.org/officeDocument/2006/relationships/customXml" Target="../ink/ink971.xml"/><Relationship Id="rId51" Type="http://schemas.openxmlformats.org/officeDocument/2006/relationships/image" Target="../media/image912.png"/><Relationship Id="rId72" Type="http://schemas.openxmlformats.org/officeDocument/2006/relationships/customXml" Target="../ink/ink1003.xml"/><Relationship Id="rId93" Type="http://schemas.openxmlformats.org/officeDocument/2006/relationships/image" Target="../media/image70.png"/><Relationship Id="rId98" Type="http://schemas.openxmlformats.org/officeDocument/2006/relationships/image" Target="../media/image934.png"/><Relationship Id="rId121" Type="http://schemas.openxmlformats.org/officeDocument/2006/relationships/image" Target="../media/image945.png"/><Relationship Id="rId142" Type="http://schemas.openxmlformats.org/officeDocument/2006/relationships/customXml" Target="../ink/ink1038.xml"/><Relationship Id="rId163" Type="http://schemas.openxmlformats.org/officeDocument/2006/relationships/image" Target="../media/image966.png"/><Relationship Id="rId184" Type="http://schemas.openxmlformats.org/officeDocument/2006/relationships/image" Target="../media/image976.png"/><Relationship Id="rId189" Type="http://schemas.openxmlformats.org/officeDocument/2006/relationships/customXml" Target="../ink/ink1062.xml"/><Relationship Id="rId219" Type="http://schemas.openxmlformats.org/officeDocument/2006/relationships/customXml" Target="../ink/ink1078.xml"/><Relationship Id="rId3" Type="http://schemas.openxmlformats.org/officeDocument/2006/relationships/image" Target="../media/image888.png"/><Relationship Id="rId214" Type="http://schemas.openxmlformats.org/officeDocument/2006/relationships/image" Target="../media/image990.png"/><Relationship Id="rId25" Type="http://schemas.openxmlformats.org/officeDocument/2006/relationships/image" Target="../media/image899.png"/><Relationship Id="rId46" Type="http://schemas.openxmlformats.org/officeDocument/2006/relationships/customXml" Target="../ink/ink990.xml"/><Relationship Id="rId67" Type="http://schemas.openxmlformats.org/officeDocument/2006/relationships/image" Target="../media/image919.png"/><Relationship Id="rId116" Type="http://schemas.openxmlformats.org/officeDocument/2006/relationships/customXml" Target="../ink/ink1025.xml"/><Relationship Id="rId137" Type="http://schemas.openxmlformats.org/officeDocument/2006/relationships/image" Target="../media/image953.png"/><Relationship Id="rId158" Type="http://schemas.openxmlformats.org/officeDocument/2006/relationships/customXml" Target="../ink/ink1046.xml"/><Relationship Id="rId20" Type="http://schemas.openxmlformats.org/officeDocument/2006/relationships/customXml" Target="../ink/ink977.xml"/><Relationship Id="rId41" Type="http://schemas.openxmlformats.org/officeDocument/2006/relationships/image" Target="../media/image907.png"/><Relationship Id="rId62" Type="http://schemas.openxmlformats.org/officeDocument/2006/relationships/customXml" Target="../ink/ink998.xml"/><Relationship Id="rId83" Type="http://schemas.openxmlformats.org/officeDocument/2006/relationships/image" Target="../media/image927.png"/><Relationship Id="rId88" Type="http://schemas.openxmlformats.org/officeDocument/2006/relationships/customXml" Target="../ink/ink1011.xml"/><Relationship Id="rId111" Type="http://schemas.openxmlformats.org/officeDocument/2006/relationships/image" Target="../media/image940.png"/><Relationship Id="rId132" Type="http://schemas.openxmlformats.org/officeDocument/2006/relationships/customXml" Target="../ink/ink1033.xml"/><Relationship Id="rId153" Type="http://schemas.openxmlformats.org/officeDocument/2006/relationships/image" Target="../media/image961.png"/><Relationship Id="rId174" Type="http://schemas.openxmlformats.org/officeDocument/2006/relationships/customXml" Target="../ink/ink1054.xml"/><Relationship Id="rId179" Type="http://schemas.openxmlformats.org/officeDocument/2006/relationships/image" Target="../media/image974.png"/><Relationship Id="rId195" Type="http://schemas.openxmlformats.org/officeDocument/2006/relationships/customXml" Target="../ink/ink1065.xml"/><Relationship Id="rId209" Type="http://schemas.openxmlformats.org/officeDocument/2006/relationships/image" Target="../media/image988.png"/><Relationship Id="rId190" Type="http://schemas.openxmlformats.org/officeDocument/2006/relationships/image" Target="../media/image979.png"/><Relationship Id="rId204" Type="http://schemas.openxmlformats.org/officeDocument/2006/relationships/image" Target="../media/image986.png"/><Relationship Id="rId220" Type="http://schemas.openxmlformats.org/officeDocument/2006/relationships/image" Target="../media/image993.png"/><Relationship Id="rId15" Type="http://schemas.openxmlformats.org/officeDocument/2006/relationships/image" Target="../media/image894.png"/><Relationship Id="rId36" Type="http://schemas.openxmlformats.org/officeDocument/2006/relationships/customXml" Target="../ink/ink985.xml"/><Relationship Id="rId57" Type="http://schemas.openxmlformats.org/officeDocument/2006/relationships/image" Target="../media/image914.png"/><Relationship Id="rId106" Type="http://schemas.openxmlformats.org/officeDocument/2006/relationships/customXml" Target="../ink/ink1020.xml"/><Relationship Id="rId127" Type="http://schemas.openxmlformats.org/officeDocument/2006/relationships/image" Target="../media/image948.png"/><Relationship Id="rId10" Type="http://schemas.openxmlformats.org/officeDocument/2006/relationships/customXml" Target="../ink/ink972.xml"/><Relationship Id="rId31" Type="http://schemas.openxmlformats.org/officeDocument/2006/relationships/image" Target="../media/image902.png"/><Relationship Id="rId52" Type="http://schemas.openxmlformats.org/officeDocument/2006/relationships/customXml" Target="../ink/ink993.xml"/><Relationship Id="rId73" Type="http://schemas.openxmlformats.org/officeDocument/2006/relationships/image" Target="../media/image922.png"/><Relationship Id="rId78" Type="http://schemas.openxmlformats.org/officeDocument/2006/relationships/customXml" Target="../ink/ink1006.xml"/><Relationship Id="rId94" Type="http://schemas.openxmlformats.org/officeDocument/2006/relationships/image" Target="../media/image3.emf"/><Relationship Id="rId99" Type="http://schemas.openxmlformats.org/officeDocument/2006/relationships/customXml" Target="../ink/ink1016.xml"/><Relationship Id="rId101" Type="http://schemas.openxmlformats.org/officeDocument/2006/relationships/customXml" Target="../ink/ink1017.xml"/><Relationship Id="rId122" Type="http://schemas.openxmlformats.org/officeDocument/2006/relationships/customXml" Target="../ink/ink1028.xml"/><Relationship Id="rId143" Type="http://schemas.openxmlformats.org/officeDocument/2006/relationships/image" Target="../media/image956.png"/><Relationship Id="rId148" Type="http://schemas.openxmlformats.org/officeDocument/2006/relationships/customXml" Target="../ink/ink1041.xml"/><Relationship Id="rId164" Type="http://schemas.openxmlformats.org/officeDocument/2006/relationships/customXml" Target="../ink/ink1049.xml"/><Relationship Id="rId169" Type="http://schemas.openxmlformats.org/officeDocument/2006/relationships/image" Target="../media/image969.png"/><Relationship Id="rId185" Type="http://schemas.openxmlformats.org/officeDocument/2006/relationships/customXml" Target="../ink/ink1060.xml"/><Relationship Id="rId4" Type="http://schemas.openxmlformats.org/officeDocument/2006/relationships/customXml" Target="../ink/ink969.xml"/><Relationship Id="rId9" Type="http://schemas.openxmlformats.org/officeDocument/2006/relationships/image" Target="../media/image891.png"/><Relationship Id="rId180" Type="http://schemas.openxmlformats.org/officeDocument/2006/relationships/customXml" Target="../ink/ink1057.xml"/><Relationship Id="rId210" Type="http://schemas.openxmlformats.org/officeDocument/2006/relationships/customXml" Target="../ink/ink1073.xml"/><Relationship Id="rId215" Type="http://schemas.openxmlformats.org/officeDocument/2006/relationships/customXml" Target="../ink/ink1076.xml"/><Relationship Id="rId26" Type="http://schemas.openxmlformats.org/officeDocument/2006/relationships/customXml" Target="../ink/ink980.xml"/><Relationship Id="rId47" Type="http://schemas.openxmlformats.org/officeDocument/2006/relationships/image" Target="../media/image910.png"/><Relationship Id="rId68" Type="http://schemas.openxmlformats.org/officeDocument/2006/relationships/customXml" Target="../ink/ink1001.xml"/><Relationship Id="rId89" Type="http://schemas.openxmlformats.org/officeDocument/2006/relationships/image" Target="../media/image930.png"/><Relationship Id="rId112" Type="http://schemas.openxmlformats.org/officeDocument/2006/relationships/customXml" Target="../ink/ink1023.xml"/><Relationship Id="rId133" Type="http://schemas.openxmlformats.org/officeDocument/2006/relationships/image" Target="../media/image951.png"/><Relationship Id="rId154" Type="http://schemas.openxmlformats.org/officeDocument/2006/relationships/customXml" Target="../ink/ink1044.xml"/><Relationship Id="rId175" Type="http://schemas.openxmlformats.org/officeDocument/2006/relationships/image" Target="../media/image972.png"/><Relationship Id="rId196" Type="http://schemas.openxmlformats.org/officeDocument/2006/relationships/image" Target="../media/image982.png"/><Relationship Id="rId200" Type="http://schemas.openxmlformats.org/officeDocument/2006/relationships/image" Target="../media/image984.png"/><Relationship Id="rId16" Type="http://schemas.openxmlformats.org/officeDocument/2006/relationships/customXml" Target="../ink/ink975.xml"/><Relationship Id="rId221" Type="http://schemas.openxmlformats.org/officeDocument/2006/relationships/customXml" Target="../ink/ink1079.xml"/><Relationship Id="rId37" Type="http://schemas.openxmlformats.org/officeDocument/2006/relationships/image" Target="../media/image905.png"/><Relationship Id="rId58" Type="http://schemas.openxmlformats.org/officeDocument/2006/relationships/customXml" Target="../ink/ink996.xml"/><Relationship Id="rId79" Type="http://schemas.openxmlformats.org/officeDocument/2006/relationships/image" Target="../media/image925.png"/><Relationship Id="rId102" Type="http://schemas.openxmlformats.org/officeDocument/2006/relationships/customXml" Target="../ink/ink1018.xml"/><Relationship Id="rId123" Type="http://schemas.openxmlformats.org/officeDocument/2006/relationships/image" Target="../media/image946.png"/><Relationship Id="rId144" Type="http://schemas.openxmlformats.org/officeDocument/2006/relationships/customXml" Target="../ink/ink1039.xml"/><Relationship Id="rId90" Type="http://schemas.openxmlformats.org/officeDocument/2006/relationships/customXml" Target="../ink/ink1012.xml"/><Relationship Id="rId165" Type="http://schemas.openxmlformats.org/officeDocument/2006/relationships/image" Target="../media/image967.png"/><Relationship Id="rId186" Type="http://schemas.openxmlformats.org/officeDocument/2006/relationships/image" Target="../media/image977.png"/><Relationship Id="rId211" Type="http://schemas.openxmlformats.org/officeDocument/2006/relationships/image" Target="../media/image989.png"/><Relationship Id="rId27" Type="http://schemas.openxmlformats.org/officeDocument/2006/relationships/image" Target="../media/image900.png"/><Relationship Id="rId48" Type="http://schemas.openxmlformats.org/officeDocument/2006/relationships/customXml" Target="../ink/ink991.xml"/><Relationship Id="rId69" Type="http://schemas.openxmlformats.org/officeDocument/2006/relationships/image" Target="../media/image920.png"/><Relationship Id="rId113" Type="http://schemas.openxmlformats.org/officeDocument/2006/relationships/image" Target="../media/image941.png"/><Relationship Id="rId134" Type="http://schemas.openxmlformats.org/officeDocument/2006/relationships/customXml" Target="../ink/ink1034.xml"/><Relationship Id="rId80" Type="http://schemas.openxmlformats.org/officeDocument/2006/relationships/customXml" Target="../ink/ink1007.xml"/><Relationship Id="rId155" Type="http://schemas.openxmlformats.org/officeDocument/2006/relationships/image" Target="../media/image962.png"/><Relationship Id="rId176" Type="http://schemas.openxmlformats.org/officeDocument/2006/relationships/customXml" Target="../ink/ink1055.xml"/><Relationship Id="rId197" Type="http://schemas.openxmlformats.org/officeDocument/2006/relationships/customXml" Target="../ink/ink1066.xml"/><Relationship Id="rId201" Type="http://schemas.openxmlformats.org/officeDocument/2006/relationships/customXml" Target="../ink/ink1068.xml"/><Relationship Id="rId222" Type="http://schemas.openxmlformats.org/officeDocument/2006/relationships/image" Target="../media/image994.png"/><Relationship Id="rId17" Type="http://schemas.openxmlformats.org/officeDocument/2006/relationships/image" Target="../media/image895.png"/><Relationship Id="rId38" Type="http://schemas.openxmlformats.org/officeDocument/2006/relationships/customXml" Target="../ink/ink986.xml"/><Relationship Id="rId59" Type="http://schemas.openxmlformats.org/officeDocument/2006/relationships/image" Target="../media/image915.png"/><Relationship Id="rId103" Type="http://schemas.openxmlformats.org/officeDocument/2006/relationships/image" Target="../media/image936.png"/><Relationship Id="rId124" Type="http://schemas.openxmlformats.org/officeDocument/2006/relationships/customXml" Target="../ink/ink1029.xml"/><Relationship Id="rId70" Type="http://schemas.openxmlformats.org/officeDocument/2006/relationships/customXml" Target="../ink/ink1002.xml"/><Relationship Id="rId91" Type="http://schemas.openxmlformats.org/officeDocument/2006/relationships/image" Target="../media/image931.png"/><Relationship Id="rId145" Type="http://schemas.openxmlformats.org/officeDocument/2006/relationships/image" Target="../media/image957.png"/><Relationship Id="rId166" Type="http://schemas.openxmlformats.org/officeDocument/2006/relationships/customXml" Target="../ink/ink1050.xml"/><Relationship Id="rId187" Type="http://schemas.openxmlformats.org/officeDocument/2006/relationships/customXml" Target="../ink/ink106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74.xml"/><Relationship Id="rId28" Type="http://schemas.openxmlformats.org/officeDocument/2006/relationships/customXml" Target="../ink/ink981.xml"/><Relationship Id="rId49" Type="http://schemas.openxmlformats.org/officeDocument/2006/relationships/image" Target="../media/image911.png"/><Relationship Id="rId114" Type="http://schemas.openxmlformats.org/officeDocument/2006/relationships/customXml" Target="../ink/ink1024.xml"/><Relationship Id="rId60" Type="http://schemas.openxmlformats.org/officeDocument/2006/relationships/customXml" Target="../ink/ink997.xml"/><Relationship Id="rId81" Type="http://schemas.openxmlformats.org/officeDocument/2006/relationships/image" Target="../media/image926.png"/><Relationship Id="rId135" Type="http://schemas.openxmlformats.org/officeDocument/2006/relationships/image" Target="../media/image952.png"/><Relationship Id="rId156" Type="http://schemas.openxmlformats.org/officeDocument/2006/relationships/customXml" Target="../ink/ink1045.xml"/><Relationship Id="rId177" Type="http://schemas.openxmlformats.org/officeDocument/2006/relationships/image" Target="../media/image973.png"/><Relationship Id="rId198" Type="http://schemas.openxmlformats.org/officeDocument/2006/relationships/image" Target="../media/image983.png"/><Relationship Id="rId202" Type="http://schemas.openxmlformats.org/officeDocument/2006/relationships/image" Target="../media/image985.png"/><Relationship Id="rId18" Type="http://schemas.openxmlformats.org/officeDocument/2006/relationships/customXml" Target="../ink/ink976.xml"/><Relationship Id="rId39" Type="http://schemas.openxmlformats.org/officeDocument/2006/relationships/image" Target="../media/image906.png"/><Relationship Id="rId50" Type="http://schemas.openxmlformats.org/officeDocument/2006/relationships/customXml" Target="../ink/ink992.xml"/><Relationship Id="rId104" Type="http://schemas.openxmlformats.org/officeDocument/2006/relationships/customXml" Target="../ink/ink1019.xml"/><Relationship Id="rId125" Type="http://schemas.openxmlformats.org/officeDocument/2006/relationships/image" Target="../media/image947.png"/><Relationship Id="rId146" Type="http://schemas.openxmlformats.org/officeDocument/2006/relationships/customXml" Target="../ink/ink1040.xml"/><Relationship Id="rId167" Type="http://schemas.openxmlformats.org/officeDocument/2006/relationships/image" Target="../media/image968.png"/><Relationship Id="rId188" Type="http://schemas.openxmlformats.org/officeDocument/2006/relationships/image" Target="../media/image978.png"/><Relationship Id="rId71" Type="http://schemas.openxmlformats.org/officeDocument/2006/relationships/image" Target="../media/image921.png"/><Relationship Id="rId92" Type="http://schemas.openxmlformats.org/officeDocument/2006/relationships/customXml" Target="../ink/ink1013.xml"/><Relationship Id="rId213" Type="http://schemas.openxmlformats.org/officeDocument/2006/relationships/customXml" Target="../ink/ink1075.xml"/><Relationship Id="rId2" Type="http://schemas.openxmlformats.org/officeDocument/2006/relationships/customXml" Target="../ink/ink968.xml"/><Relationship Id="rId29" Type="http://schemas.openxmlformats.org/officeDocument/2006/relationships/image" Target="../media/image901.png"/><Relationship Id="rId40" Type="http://schemas.openxmlformats.org/officeDocument/2006/relationships/customXml" Target="../ink/ink987.xml"/><Relationship Id="rId115" Type="http://schemas.openxmlformats.org/officeDocument/2006/relationships/image" Target="../media/image942.png"/><Relationship Id="rId136" Type="http://schemas.openxmlformats.org/officeDocument/2006/relationships/customXml" Target="../ink/ink1035.xml"/><Relationship Id="rId157" Type="http://schemas.openxmlformats.org/officeDocument/2006/relationships/image" Target="../media/image963.png"/><Relationship Id="rId178" Type="http://schemas.openxmlformats.org/officeDocument/2006/relationships/customXml" Target="../ink/ink1056.xml"/><Relationship Id="rId61" Type="http://schemas.openxmlformats.org/officeDocument/2006/relationships/image" Target="../media/image916.png"/><Relationship Id="rId82" Type="http://schemas.openxmlformats.org/officeDocument/2006/relationships/customXml" Target="../ink/ink1008.xml"/><Relationship Id="rId199" Type="http://schemas.openxmlformats.org/officeDocument/2006/relationships/customXml" Target="../ink/ink1067.xml"/><Relationship Id="rId203" Type="http://schemas.openxmlformats.org/officeDocument/2006/relationships/customXml" Target="../ink/ink1069.xml"/><Relationship Id="rId19" Type="http://schemas.openxmlformats.org/officeDocument/2006/relationships/image" Target="../media/image896.png"/><Relationship Id="rId30" Type="http://schemas.openxmlformats.org/officeDocument/2006/relationships/customXml" Target="../ink/ink982.xml"/><Relationship Id="rId105" Type="http://schemas.openxmlformats.org/officeDocument/2006/relationships/image" Target="../media/image937.png"/><Relationship Id="rId126" Type="http://schemas.openxmlformats.org/officeDocument/2006/relationships/customXml" Target="../ink/ink1030.xml"/><Relationship Id="rId147" Type="http://schemas.openxmlformats.org/officeDocument/2006/relationships/image" Target="../media/image958.png"/><Relationship Id="rId168" Type="http://schemas.openxmlformats.org/officeDocument/2006/relationships/customXml" Target="../ink/ink10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80543-1BB4-01C2-83ED-6E6081700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33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288F8-9896-52A4-9CC1-3444539C2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5.9 Solutions of the Diffusion Equation</a:t>
            </a:r>
          </a:p>
        </p:txBody>
      </p:sp>
    </p:spTree>
    <p:extLst>
      <p:ext uri="{BB962C8B-B14F-4D97-AF65-F5344CB8AC3E}">
        <p14:creationId xmlns:p14="http://schemas.microsoft.com/office/powerpoint/2010/main" val="353593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B4D7C2-C322-D7B8-D0C8-7C783CBA8C54}"/>
              </a:ext>
            </a:extLst>
          </p:cNvPr>
          <p:cNvGrpSpPr/>
          <p:nvPr/>
        </p:nvGrpSpPr>
        <p:grpSpPr>
          <a:xfrm>
            <a:off x="440756" y="82245"/>
            <a:ext cx="1190880" cy="642600"/>
            <a:chOff x="440756" y="82245"/>
            <a:chExt cx="119088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3BA998C-4EE9-FD8F-0CFC-42B7AAD03047}"/>
                    </a:ext>
                  </a:extLst>
                </p14:cNvPr>
                <p14:cNvContentPartPr/>
                <p14:nvPr/>
              </p14:nvContentPartPr>
              <p14:xfrm>
                <a:off x="440756" y="82245"/>
                <a:ext cx="1190880" cy="64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3BA998C-4EE9-FD8F-0CFC-42B7AAD0304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1756" y="73245"/>
                  <a:ext cx="12085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DD17EC-4395-0DBB-E2E5-25379E5FCB09}"/>
                    </a:ext>
                  </a:extLst>
                </p14:cNvPr>
                <p14:cNvContentPartPr/>
                <p14:nvPr/>
              </p14:nvContentPartPr>
              <p14:xfrm>
                <a:off x="756476" y="149205"/>
                <a:ext cx="246240" cy="61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DD17EC-4395-0DBB-E2E5-25379E5FCB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7476" y="140565"/>
                  <a:ext cx="26388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D38410-D7E7-F5B2-81CC-95EA4DB2939D}"/>
              </a:ext>
            </a:extLst>
          </p:cNvPr>
          <p:cNvGrpSpPr/>
          <p:nvPr/>
        </p:nvGrpSpPr>
        <p:grpSpPr>
          <a:xfrm>
            <a:off x="1861316" y="76485"/>
            <a:ext cx="2321640" cy="574200"/>
            <a:chOff x="1861316" y="76485"/>
            <a:chExt cx="232164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ECA96D-9E9C-313D-2A5C-05F2C2E57381}"/>
                    </a:ext>
                  </a:extLst>
                </p14:cNvPr>
                <p14:cNvContentPartPr/>
                <p14:nvPr/>
              </p14:nvContentPartPr>
              <p14:xfrm>
                <a:off x="1861316" y="121125"/>
                <a:ext cx="845640" cy="410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ECA96D-9E9C-313D-2A5C-05F2C2E573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52316" y="112485"/>
                  <a:ext cx="8632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BA4FF4-2BDF-457E-EB8E-14361B04361C}"/>
                    </a:ext>
                  </a:extLst>
                </p14:cNvPr>
                <p14:cNvContentPartPr/>
                <p14:nvPr/>
              </p14:nvContentPartPr>
              <p14:xfrm>
                <a:off x="2395196" y="274125"/>
                <a:ext cx="240840" cy="1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BA4FF4-2BDF-457E-EB8E-14361B0436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86556" y="265485"/>
                  <a:ext cx="258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BCCAC01-8E71-0F42-8B61-1C3F4E3DE630}"/>
                    </a:ext>
                  </a:extLst>
                </p14:cNvPr>
                <p14:cNvContentPartPr/>
                <p14:nvPr/>
              </p14:nvContentPartPr>
              <p14:xfrm>
                <a:off x="2030876" y="197805"/>
                <a:ext cx="428400" cy="86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BCCAC01-8E71-0F42-8B61-1C3F4E3DE6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2236" y="189165"/>
                  <a:ext cx="446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D3EF84-EAA1-BFB8-120D-179F9864D12D}"/>
                    </a:ext>
                  </a:extLst>
                </p14:cNvPr>
                <p14:cNvContentPartPr/>
                <p14:nvPr/>
              </p14:nvContentPartPr>
              <p14:xfrm>
                <a:off x="2920796" y="76485"/>
                <a:ext cx="1262160" cy="574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D3EF84-EAA1-BFB8-120D-179F9864D1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11796" y="67485"/>
                  <a:ext cx="1279800" cy="59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62DCA5-8A70-D6B5-1E85-DF7442664552}"/>
              </a:ext>
            </a:extLst>
          </p:cNvPr>
          <p:cNvGrpSpPr/>
          <p:nvPr/>
        </p:nvGrpSpPr>
        <p:grpSpPr>
          <a:xfrm>
            <a:off x="4465196" y="131925"/>
            <a:ext cx="2576520" cy="562320"/>
            <a:chOff x="4465196" y="131925"/>
            <a:chExt cx="25765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DA5406-D28A-0F04-00BE-8C19E678B83B}"/>
                    </a:ext>
                  </a:extLst>
                </p14:cNvPr>
                <p14:cNvContentPartPr/>
                <p14:nvPr/>
              </p14:nvContentPartPr>
              <p14:xfrm>
                <a:off x="4465196" y="131925"/>
                <a:ext cx="1825560" cy="36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DA5406-D28A-0F04-00BE-8C19E678B8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56196" y="122925"/>
                  <a:ext cx="18432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C63C9E-B39D-3595-5E5B-D36137EEF331}"/>
                    </a:ext>
                  </a:extLst>
                </p14:cNvPr>
                <p14:cNvContentPartPr/>
                <p14:nvPr/>
              </p14:nvContentPartPr>
              <p14:xfrm>
                <a:off x="5797916" y="226245"/>
                <a:ext cx="4680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C63C9E-B39D-3595-5E5B-D36137EEF3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788916" y="217245"/>
                  <a:ext cx="64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27170EE-47A8-B63F-5EEE-CB3D1854717E}"/>
                    </a:ext>
                  </a:extLst>
                </p14:cNvPr>
                <p14:cNvContentPartPr/>
                <p14:nvPr/>
              </p14:nvContentPartPr>
              <p14:xfrm>
                <a:off x="5389316" y="231285"/>
                <a:ext cx="362520" cy="66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27170EE-47A8-B63F-5EEE-CB3D185471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0676" y="222285"/>
                  <a:ext cx="380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79E47E5-B698-CE7B-27C7-213E0398F77F}"/>
                    </a:ext>
                  </a:extLst>
                </p14:cNvPr>
                <p14:cNvContentPartPr/>
                <p14:nvPr/>
              </p14:nvContentPartPr>
              <p14:xfrm>
                <a:off x="5107076" y="182685"/>
                <a:ext cx="82440" cy="35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79E47E5-B698-CE7B-27C7-213E0398F77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98436" y="173685"/>
                  <a:ext cx="100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BA79A7-A68F-443A-282F-6D290978DB67}"/>
                    </a:ext>
                  </a:extLst>
                </p14:cNvPr>
                <p14:cNvContentPartPr/>
                <p14:nvPr/>
              </p14:nvContentPartPr>
              <p14:xfrm>
                <a:off x="6610796" y="178365"/>
                <a:ext cx="430920" cy="51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BA79A7-A68F-443A-282F-6D290978DB6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01796" y="169365"/>
                  <a:ext cx="44856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6BAFA7-156C-1E6D-C311-D6E88AC7ED7C}"/>
              </a:ext>
            </a:extLst>
          </p:cNvPr>
          <p:cNvGrpSpPr/>
          <p:nvPr/>
        </p:nvGrpSpPr>
        <p:grpSpPr>
          <a:xfrm>
            <a:off x="7359596" y="111405"/>
            <a:ext cx="3484800" cy="422640"/>
            <a:chOff x="7359596" y="111405"/>
            <a:chExt cx="34848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631148-D886-3867-8AE6-F8CFF29835BC}"/>
                    </a:ext>
                  </a:extLst>
                </p14:cNvPr>
                <p14:cNvContentPartPr/>
                <p14:nvPr/>
              </p14:nvContentPartPr>
              <p14:xfrm>
                <a:off x="7359596" y="111405"/>
                <a:ext cx="1362240" cy="357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631148-D886-3867-8AE6-F8CFF29835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50596" y="102405"/>
                  <a:ext cx="1379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75F8CA-633C-7AD0-8F72-82C739DF7719}"/>
                    </a:ext>
                  </a:extLst>
                </p14:cNvPr>
                <p14:cNvContentPartPr/>
                <p14:nvPr/>
              </p14:nvContentPartPr>
              <p14:xfrm>
                <a:off x="8556236" y="284205"/>
                <a:ext cx="204480" cy="1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75F8CA-633C-7AD0-8F72-82C739DF77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47236" y="275205"/>
                  <a:ext cx="222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E53E8A-FA16-03F7-1577-179B09D05495}"/>
                    </a:ext>
                  </a:extLst>
                </p14:cNvPr>
                <p14:cNvContentPartPr/>
                <p14:nvPr/>
              </p14:nvContentPartPr>
              <p14:xfrm>
                <a:off x="8074556" y="210045"/>
                <a:ext cx="400680" cy="3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E53E8A-FA16-03F7-1577-179B09D0549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65556" y="201405"/>
                  <a:ext cx="418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E75452-15FF-080C-9726-EC00D9288478}"/>
                    </a:ext>
                  </a:extLst>
                </p14:cNvPr>
                <p14:cNvContentPartPr/>
                <p14:nvPr/>
              </p14:nvContentPartPr>
              <p14:xfrm>
                <a:off x="9004436" y="320205"/>
                <a:ext cx="1234440" cy="19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E75452-15FF-080C-9726-EC00D92884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5796" y="311205"/>
                  <a:ext cx="1252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A27317-4A20-4F27-521C-4F35646B9D12}"/>
                    </a:ext>
                  </a:extLst>
                </p14:cNvPr>
                <p14:cNvContentPartPr/>
                <p14:nvPr/>
              </p14:nvContentPartPr>
              <p14:xfrm>
                <a:off x="10540916" y="211485"/>
                <a:ext cx="303480" cy="221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A27317-4A20-4F27-521C-4F35646B9D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531916" y="202845"/>
                  <a:ext cx="321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028E89-ECD2-DD08-0B92-917CDD6F4CB0}"/>
                    </a:ext>
                  </a:extLst>
                </p14:cNvPr>
                <p14:cNvContentPartPr/>
                <p14:nvPr/>
              </p14:nvContentPartPr>
              <p14:xfrm>
                <a:off x="10669436" y="386445"/>
                <a:ext cx="58680" cy="147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028E89-ECD2-DD08-0B92-917CDD6F4CB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60796" y="377805"/>
                  <a:ext cx="763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70CC47-7631-08BC-2F67-6DCC48EB6C9A}"/>
              </a:ext>
            </a:extLst>
          </p:cNvPr>
          <p:cNvGrpSpPr/>
          <p:nvPr/>
        </p:nvGrpSpPr>
        <p:grpSpPr>
          <a:xfrm>
            <a:off x="1219076" y="921405"/>
            <a:ext cx="2249640" cy="674640"/>
            <a:chOff x="1219076" y="921405"/>
            <a:chExt cx="224964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953976A-3F5B-1117-C92E-B7FDCE64F1DC}"/>
                    </a:ext>
                  </a:extLst>
                </p14:cNvPr>
                <p14:cNvContentPartPr/>
                <p14:nvPr/>
              </p14:nvContentPartPr>
              <p14:xfrm>
                <a:off x="1232756" y="921405"/>
                <a:ext cx="161640" cy="30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953976A-3F5B-1117-C92E-B7FDCE64F1D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23756" y="912765"/>
                  <a:ext cx="179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F1D775-9BC7-715E-DCA9-466C29CEF4AB}"/>
                    </a:ext>
                  </a:extLst>
                </p14:cNvPr>
                <p14:cNvContentPartPr/>
                <p14:nvPr/>
              </p14:nvContentPartPr>
              <p14:xfrm>
                <a:off x="1501316" y="1046685"/>
                <a:ext cx="120240" cy="151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F1D775-9BC7-715E-DCA9-466C29CEF4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92676" y="1038045"/>
                  <a:ext cx="137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4DA40B-1E38-6213-E459-FEED4E8677B2}"/>
                    </a:ext>
                  </a:extLst>
                </p14:cNvPr>
                <p14:cNvContentPartPr/>
                <p14:nvPr/>
              </p14:nvContentPartPr>
              <p14:xfrm>
                <a:off x="1219076" y="1265205"/>
                <a:ext cx="490320" cy="52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4DA40B-1E38-6213-E459-FEED4E8677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210436" y="1256565"/>
                  <a:ext cx="50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EB7B82-D2A2-2622-5ECD-CA86D2BABC94}"/>
                    </a:ext>
                  </a:extLst>
                </p14:cNvPr>
                <p14:cNvContentPartPr/>
                <p14:nvPr/>
              </p14:nvContentPartPr>
              <p14:xfrm>
                <a:off x="1270556" y="1364205"/>
                <a:ext cx="119520" cy="217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EB7B82-D2A2-2622-5ECD-CA86D2BABC9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61916" y="1355565"/>
                  <a:ext cx="137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38F2006-4663-0E75-DFEF-5BA58116FBF9}"/>
                    </a:ext>
                  </a:extLst>
                </p14:cNvPr>
                <p14:cNvContentPartPr/>
                <p14:nvPr/>
              </p14:nvContentPartPr>
              <p14:xfrm>
                <a:off x="1532996" y="1404885"/>
                <a:ext cx="144360" cy="19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38F2006-4663-0E75-DFEF-5BA58116FBF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24356" y="1396245"/>
                  <a:ext cx="162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683BBDC-3DE1-C1D6-667B-E78B4CCD8F25}"/>
                    </a:ext>
                  </a:extLst>
                </p14:cNvPr>
                <p14:cNvContentPartPr/>
                <p14:nvPr/>
              </p14:nvContentPartPr>
              <p14:xfrm>
                <a:off x="1470356" y="1446645"/>
                <a:ext cx="212040" cy="43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683BBDC-3DE1-C1D6-667B-E78B4CCD8F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61356" y="1437645"/>
                  <a:ext cx="229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75FCDD-EC53-887E-9B8F-BFA41542283E}"/>
                    </a:ext>
                  </a:extLst>
                </p14:cNvPr>
                <p14:cNvContentPartPr/>
                <p14:nvPr/>
              </p14:nvContentPartPr>
              <p14:xfrm>
                <a:off x="1986236" y="1215525"/>
                <a:ext cx="188280" cy="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75FCDD-EC53-887E-9B8F-BFA4154228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77236" y="1206885"/>
                  <a:ext cx="20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3AB1DB-13A3-ABDA-0FEC-4B1F56A240E1}"/>
                    </a:ext>
                  </a:extLst>
                </p14:cNvPr>
                <p14:cNvContentPartPr/>
                <p14:nvPr/>
              </p14:nvContentPartPr>
              <p14:xfrm>
                <a:off x="1977236" y="1278165"/>
                <a:ext cx="249120" cy="34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3AB1DB-13A3-ABDA-0FEC-4B1F56A240E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68596" y="1269165"/>
                  <a:ext cx="266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2E2CEB-17FA-F219-2AA5-5C590637666D}"/>
                    </a:ext>
                  </a:extLst>
                </p14:cNvPr>
                <p14:cNvContentPartPr/>
                <p14:nvPr/>
              </p14:nvContentPartPr>
              <p14:xfrm>
                <a:off x="2457116" y="1061445"/>
                <a:ext cx="193320" cy="27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2E2CEB-17FA-F219-2AA5-5C590637666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48116" y="1052805"/>
                  <a:ext cx="210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441064-2CDD-89E0-634D-1E915417C1AC}"/>
                    </a:ext>
                  </a:extLst>
                </p14:cNvPr>
                <p14:cNvContentPartPr/>
                <p14:nvPr/>
              </p14:nvContentPartPr>
              <p14:xfrm>
                <a:off x="2488796" y="1228845"/>
                <a:ext cx="125280" cy="3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441064-2CDD-89E0-634D-1E915417C1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80156" y="1220205"/>
                  <a:ext cx="142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F7DE1F3-7595-7700-4DFB-D9BDCB04A77B}"/>
                    </a:ext>
                  </a:extLst>
                </p14:cNvPr>
                <p14:cNvContentPartPr/>
                <p14:nvPr/>
              </p14:nvContentPartPr>
              <p14:xfrm>
                <a:off x="2750156" y="1106445"/>
                <a:ext cx="226800" cy="27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F7DE1F3-7595-7700-4DFB-D9BDCB04A7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41156" y="1097805"/>
                  <a:ext cx="244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E7109A1-2BF6-42E5-2B39-2AB88100ECAB}"/>
                    </a:ext>
                  </a:extLst>
                </p14:cNvPr>
                <p14:cNvContentPartPr/>
                <p14:nvPr/>
              </p14:nvContentPartPr>
              <p14:xfrm>
                <a:off x="2953916" y="970005"/>
                <a:ext cx="112320" cy="130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E7109A1-2BF6-42E5-2B39-2AB88100ECA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44916" y="961005"/>
                  <a:ext cx="129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E7A301-BE9F-3371-53F4-53CF5FA1FD94}"/>
                    </a:ext>
                  </a:extLst>
                </p14:cNvPr>
                <p14:cNvContentPartPr/>
                <p14:nvPr/>
              </p14:nvContentPartPr>
              <p14:xfrm>
                <a:off x="3133196" y="1174845"/>
                <a:ext cx="119520" cy="211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E7A301-BE9F-3371-53F4-53CF5FA1FD9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124196" y="1165845"/>
                  <a:ext cx="137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9603611-8119-DC5D-9E4D-BC96CE4FFA50}"/>
                    </a:ext>
                  </a:extLst>
                </p14:cNvPr>
                <p14:cNvContentPartPr/>
                <p14:nvPr/>
              </p14:nvContentPartPr>
              <p14:xfrm>
                <a:off x="3297716" y="1008525"/>
                <a:ext cx="171000" cy="10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9603611-8119-DC5D-9E4D-BC96CE4FFA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289076" y="999885"/>
                  <a:ext cx="1886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4CF236-43AA-EA65-1088-E217BF7C07BD}"/>
              </a:ext>
            </a:extLst>
          </p:cNvPr>
          <p:cNvGrpSpPr/>
          <p:nvPr/>
        </p:nvGrpSpPr>
        <p:grpSpPr>
          <a:xfrm>
            <a:off x="3781556" y="993405"/>
            <a:ext cx="537480" cy="313560"/>
            <a:chOff x="3781556" y="993405"/>
            <a:chExt cx="53748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BD5EAD-27B2-250A-8AC6-A7B56768873A}"/>
                    </a:ext>
                  </a:extLst>
                </p14:cNvPr>
                <p14:cNvContentPartPr/>
                <p14:nvPr/>
              </p14:nvContentPartPr>
              <p14:xfrm>
                <a:off x="3854996" y="1106805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BD5EAD-27B2-250A-8AC6-A7B56768873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45996" y="1098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EA3814-E6DB-5A29-1425-E1EEE11B6DBD}"/>
                    </a:ext>
                  </a:extLst>
                </p14:cNvPr>
                <p14:cNvContentPartPr/>
                <p14:nvPr/>
              </p14:nvContentPartPr>
              <p14:xfrm>
                <a:off x="3859316" y="1067565"/>
                <a:ext cx="13320" cy="199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EA3814-E6DB-5A29-1425-E1EEE11B6DB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50316" y="1058925"/>
                  <a:ext cx="30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E0140C-3CAC-E1EE-31A8-A875ECA9C89E}"/>
                    </a:ext>
                  </a:extLst>
                </p14:cNvPr>
                <p14:cNvContentPartPr/>
                <p14:nvPr/>
              </p14:nvContentPartPr>
              <p14:xfrm>
                <a:off x="3781556" y="1179165"/>
                <a:ext cx="248040" cy="1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E0140C-3CAC-E1EE-31A8-A875ECA9C8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72916" y="1170525"/>
                  <a:ext cx="265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8A5A830-5C95-55C2-0E0E-89E6C4CFE604}"/>
                    </a:ext>
                  </a:extLst>
                </p14:cNvPr>
                <p14:cNvContentPartPr/>
                <p14:nvPr/>
              </p14:nvContentPartPr>
              <p14:xfrm>
                <a:off x="4074596" y="993405"/>
                <a:ext cx="244440" cy="25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8A5A830-5C95-55C2-0E0E-89E6C4CFE60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65596" y="984765"/>
                  <a:ext cx="2620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2907E00-5F9F-5774-46D2-A94F7F33F1C0}"/>
                    </a:ext>
                  </a:extLst>
                </p14:cNvPr>
                <p14:cNvContentPartPr/>
                <p14:nvPr/>
              </p14:nvContentPartPr>
              <p14:xfrm>
                <a:off x="4213196" y="1166925"/>
                <a:ext cx="77040" cy="14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2907E00-5F9F-5774-46D2-A94F7F33F1C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04556" y="1158285"/>
                  <a:ext cx="946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8197B1A-E87A-B60C-8DA3-19C634DF6E1C}"/>
              </a:ext>
            </a:extLst>
          </p:cNvPr>
          <p:cNvGrpSpPr/>
          <p:nvPr/>
        </p:nvGrpSpPr>
        <p:grpSpPr>
          <a:xfrm>
            <a:off x="1021436" y="1704765"/>
            <a:ext cx="301320" cy="318960"/>
            <a:chOff x="1021436" y="1704765"/>
            <a:chExt cx="30132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23FC84-171C-DD8B-D36C-E0B98A1761D9}"/>
                    </a:ext>
                  </a:extLst>
                </p14:cNvPr>
                <p14:cNvContentPartPr/>
                <p14:nvPr/>
              </p14:nvContentPartPr>
              <p14:xfrm>
                <a:off x="1021436" y="1736445"/>
                <a:ext cx="266400" cy="28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23FC84-171C-DD8B-D36C-E0B98A1761D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2436" y="1727805"/>
                  <a:ext cx="284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610668-408A-0D23-75CD-7C9C558EA925}"/>
                    </a:ext>
                  </a:extLst>
                </p14:cNvPr>
                <p14:cNvContentPartPr/>
                <p14:nvPr/>
              </p14:nvContentPartPr>
              <p14:xfrm>
                <a:off x="1152836" y="1704765"/>
                <a:ext cx="169920" cy="119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610668-408A-0D23-75CD-7C9C558EA92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44196" y="1695765"/>
                  <a:ext cx="187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4E8B8FA-92B9-0CEF-0DBA-CC125AE3DF20}"/>
              </a:ext>
            </a:extLst>
          </p:cNvPr>
          <p:cNvGrpSpPr/>
          <p:nvPr/>
        </p:nvGrpSpPr>
        <p:grpSpPr>
          <a:xfrm>
            <a:off x="143396" y="2004645"/>
            <a:ext cx="1794240" cy="894240"/>
            <a:chOff x="143396" y="2004645"/>
            <a:chExt cx="179424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6F6D1F-FE13-3022-74C0-3DB06F5A0757}"/>
                    </a:ext>
                  </a:extLst>
                </p14:cNvPr>
                <p14:cNvContentPartPr/>
                <p14:nvPr/>
              </p14:nvContentPartPr>
              <p14:xfrm>
                <a:off x="143396" y="2041365"/>
                <a:ext cx="543240" cy="281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6F6D1F-FE13-3022-74C0-3DB06F5A075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34396" y="2032365"/>
                  <a:ext cx="560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8FFFF1-8970-FC5F-C8F3-7151414B67B0}"/>
                    </a:ext>
                  </a:extLst>
                </p14:cNvPr>
                <p14:cNvContentPartPr/>
                <p14:nvPr/>
              </p14:nvContentPartPr>
              <p14:xfrm>
                <a:off x="486476" y="2165205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8FFFF1-8970-FC5F-C8F3-7151414B67B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476" y="2156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3E5E07-C4A7-0613-A84E-A17196DD6E71}"/>
                    </a:ext>
                  </a:extLst>
                </p14:cNvPr>
                <p14:cNvContentPartPr/>
                <p14:nvPr/>
              </p14:nvContentPartPr>
              <p14:xfrm>
                <a:off x="208556" y="2079885"/>
                <a:ext cx="312480" cy="6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3E5E07-C4A7-0613-A84E-A17196DD6E7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99916" y="2070885"/>
                  <a:ext cx="330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ABC802A-7A9A-4C6C-9428-27BBAC090871}"/>
                    </a:ext>
                  </a:extLst>
                </p14:cNvPr>
                <p14:cNvContentPartPr/>
                <p14:nvPr/>
              </p14:nvContentPartPr>
              <p14:xfrm>
                <a:off x="830276" y="2004645"/>
                <a:ext cx="554400" cy="298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ABC802A-7A9A-4C6C-9428-27BBAC09087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1636" y="1996005"/>
                  <a:ext cx="572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5C46140-802E-763C-A0B9-72F3DDB9B388}"/>
                    </a:ext>
                  </a:extLst>
                </p14:cNvPr>
                <p14:cNvContentPartPr/>
                <p14:nvPr/>
              </p14:nvContentPartPr>
              <p14:xfrm>
                <a:off x="1151036" y="2103285"/>
                <a:ext cx="200880" cy="48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5C46140-802E-763C-A0B9-72F3DDB9B38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42036" y="2094645"/>
                  <a:ext cx="218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74CAB0-B3B8-E889-C933-9D938A41A769}"/>
                    </a:ext>
                  </a:extLst>
                </p14:cNvPr>
                <p14:cNvContentPartPr/>
                <p14:nvPr/>
              </p14:nvContentPartPr>
              <p14:xfrm>
                <a:off x="1563236" y="2079885"/>
                <a:ext cx="147600" cy="365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74CAB0-B3B8-E889-C933-9D938A41A76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54236" y="2071245"/>
                  <a:ext cx="165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577CE95-4A92-0498-EDE2-5ED0259C16FE}"/>
                    </a:ext>
                  </a:extLst>
                </p14:cNvPr>
                <p14:cNvContentPartPr/>
                <p14:nvPr/>
              </p14:nvContentPartPr>
              <p14:xfrm>
                <a:off x="165356" y="2439885"/>
                <a:ext cx="995760" cy="459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577CE95-4A92-0498-EDE2-5ED0259C16F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6356" y="2430885"/>
                  <a:ext cx="101340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6035AA3-5704-520F-B152-EB37E3AFAA4E}"/>
                    </a:ext>
                  </a:extLst>
                </p14:cNvPr>
                <p14:cNvContentPartPr/>
                <p14:nvPr/>
              </p14:nvContentPartPr>
              <p14:xfrm>
                <a:off x="1335716" y="2420085"/>
                <a:ext cx="245160" cy="312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6035AA3-5704-520F-B152-EB37E3AFAA4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26716" y="2411445"/>
                  <a:ext cx="262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75CCCD-D4A0-804C-B836-33D80C43DC30}"/>
                    </a:ext>
                  </a:extLst>
                </p14:cNvPr>
                <p14:cNvContentPartPr/>
                <p14:nvPr/>
              </p14:nvContentPartPr>
              <p14:xfrm>
                <a:off x="1441916" y="2529885"/>
                <a:ext cx="164160" cy="15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75CCCD-D4A0-804C-B836-33D80C43DC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433276" y="2521245"/>
                  <a:ext cx="181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822E3F-8034-85F6-55EE-9222D4B2B51D}"/>
                    </a:ext>
                  </a:extLst>
                </p14:cNvPr>
                <p14:cNvContentPartPr/>
                <p14:nvPr/>
              </p14:nvContentPartPr>
              <p14:xfrm>
                <a:off x="1746836" y="2581725"/>
                <a:ext cx="190800" cy="11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822E3F-8034-85F6-55EE-9222D4B2B5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38196" y="2573085"/>
                  <a:ext cx="20844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E87DED3-1E95-DC8F-3975-5CE04E28B6D9}"/>
                  </a:ext>
                </a:extLst>
              </p14:cNvPr>
              <p14:cNvContentPartPr/>
              <p14:nvPr/>
            </p14:nvContentPartPr>
            <p14:xfrm>
              <a:off x="249956" y="2978085"/>
              <a:ext cx="773280" cy="340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E87DED3-1E95-DC8F-3975-5CE04E28B6D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40956" y="2969445"/>
                <a:ext cx="7909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D3A1D8A-C38A-CB6F-905E-C80CCDE92C36}"/>
                  </a:ext>
                </a:extLst>
              </p14:cNvPr>
              <p14:cNvContentPartPr/>
              <p14:nvPr/>
            </p14:nvContentPartPr>
            <p14:xfrm>
              <a:off x="537956" y="2793045"/>
              <a:ext cx="28080" cy="47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D3A1D8A-C38A-CB6F-905E-C80CCDE92C3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28956" y="2784045"/>
                <a:ext cx="457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116F4BD1-A56C-68C3-462D-37D11C05B158}"/>
              </a:ext>
            </a:extLst>
          </p:cNvPr>
          <p:cNvGrpSpPr/>
          <p:nvPr/>
        </p:nvGrpSpPr>
        <p:grpSpPr>
          <a:xfrm>
            <a:off x="1293236" y="2882325"/>
            <a:ext cx="803880" cy="366840"/>
            <a:chOff x="1293236" y="2882325"/>
            <a:chExt cx="8038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D4B527-19B4-C07D-CDA2-6C97DAEB10C1}"/>
                    </a:ext>
                  </a:extLst>
                </p14:cNvPr>
                <p14:cNvContentPartPr/>
                <p14:nvPr/>
              </p14:nvContentPartPr>
              <p14:xfrm>
                <a:off x="1293236" y="2882325"/>
                <a:ext cx="787320" cy="366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D4B527-19B4-C07D-CDA2-6C97DAEB10C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84236" y="2873685"/>
                  <a:ext cx="8049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974C7A-78B9-6A04-474B-D9A66F5F0898}"/>
                    </a:ext>
                  </a:extLst>
                </p14:cNvPr>
                <p14:cNvContentPartPr/>
                <p14:nvPr/>
              </p14:nvContentPartPr>
              <p14:xfrm>
                <a:off x="1939796" y="2988165"/>
                <a:ext cx="157320" cy="19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974C7A-78B9-6A04-474B-D9A66F5F08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30796" y="2979525"/>
                  <a:ext cx="174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8922644-B4AC-1133-8377-F4EDD0BCD779}"/>
              </a:ext>
            </a:extLst>
          </p:cNvPr>
          <p:cNvGrpSpPr/>
          <p:nvPr/>
        </p:nvGrpSpPr>
        <p:grpSpPr>
          <a:xfrm>
            <a:off x="2860676" y="1571925"/>
            <a:ext cx="279720" cy="632880"/>
            <a:chOff x="2860676" y="1571925"/>
            <a:chExt cx="27972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1DD721-3ACF-C433-8315-30C093DA8AB8}"/>
                    </a:ext>
                  </a:extLst>
                </p14:cNvPr>
                <p14:cNvContentPartPr/>
                <p14:nvPr/>
              </p14:nvContentPartPr>
              <p14:xfrm>
                <a:off x="2907476" y="1679205"/>
                <a:ext cx="232920" cy="525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1DD721-3ACF-C433-8315-30C093DA8AB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98836" y="1670565"/>
                  <a:ext cx="2505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25CD61-0F12-0CC8-5885-7DF63D6106D2}"/>
                    </a:ext>
                  </a:extLst>
                </p14:cNvPr>
                <p14:cNvContentPartPr/>
                <p14:nvPr/>
              </p14:nvContentPartPr>
              <p14:xfrm>
                <a:off x="2860676" y="1571925"/>
                <a:ext cx="173880" cy="196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25CD61-0F12-0CC8-5885-7DF63D6106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52036" y="1562925"/>
                  <a:ext cx="1915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7810770-A02F-AE40-3197-DF23C3E7E058}"/>
              </a:ext>
            </a:extLst>
          </p:cNvPr>
          <p:cNvGrpSpPr/>
          <p:nvPr/>
        </p:nvGrpSpPr>
        <p:grpSpPr>
          <a:xfrm>
            <a:off x="2666636" y="2183565"/>
            <a:ext cx="2213280" cy="1152360"/>
            <a:chOff x="2666636" y="2183565"/>
            <a:chExt cx="2213280" cy="11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9D59C8D-485C-DF78-9C38-E2C94FEF4439}"/>
                    </a:ext>
                  </a:extLst>
                </p14:cNvPr>
                <p14:cNvContentPartPr/>
                <p14:nvPr/>
              </p14:nvContentPartPr>
              <p14:xfrm>
                <a:off x="2666636" y="2196525"/>
                <a:ext cx="1107360" cy="465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9D59C8D-485C-DF78-9C38-E2C94FEF44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57636" y="2187525"/>
                  <a:ext cx="11250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35CB1BA-98AA-20E7-83EE-F6B137846977}"/>
                    </a:ext>
                  </a:extLst>
                </p14:cNvPr>
                <p14:cNvContentPartPr/>
                <p14:nvPr/>
              </p14:nvContentPartPr>
              <p14:xfrm>
                <a:off x="3529916" y="223720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35CB1BA-98AA-20E7-83EE-F6B13784697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21276" y="2228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F36F4BE-D194-D58B-30D4-BDD56C78D08B}"/>
                    </a:ext>
                  </a:extLst>
                </p14:cNvPr>
                <p14:cNvContentPartPr/>
                <p14:nvPr/>
              </p14:nvContentPartPr>
              <p14:xfrm>
                <a:off x="2870396" y="2198685"/>
                <a:ext cx="97560" cy="43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F36F4BE-D194-D58B-30D4-BDD56C78D0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61756" y="2190045"/>
                  <a:ext cx="115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FB6056-BD80-5033-C526-81DFA2CE8EC1}"/>
                    </a:ext>
                  </a:extLst>
                </p14:cNvPr>
                <p14:cNvContentPartPr/>
                <p14:nvPr/>
              </p14:nvContentPartPr>
              <p14:xfrm>
                <a:off x="3920156" y="2183565"/>
                <a:ext cx="580320" cy="297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FB6056-BD80-5033-C526-81DFA2CE8E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11516" y="2174925"/>
                  <a:ext cx="5979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2599CA4-E4F8-46A1-063B-34D19A279D32}"/>
                    </a:ext>
                  </a:extLst>
                </p14:cNvPr>
                <p14:cNvContentPartPr/>
                <p14:nvPr/>
              </p14:nvContentPartPr>
              <p14:xfrm>
                <a:off x="2818196" y="2803845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2599CA4-E4F8-46A1-063B-34D19A279D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09556" y="279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6BF7128-C888-94B9-785C-D9AD6711103C}"/>
                    </a:ext>
                  </a:extLst>
                </p14:cNvPr>
                <p14:cNvContentPartPr/>
                <p14:nvPr/>
              </p14:nvContentPartPr>
              <p14:xfrm>
                <a:off x="2765276" y="2737605"/>
                <a:ext cx="721440" cy="236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6BF7128-C888-94B9-785C-D9AD671110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56636" y="2728605"/>
                  <a:ext cx="739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B4FE0C-D39F-9143-B906-8A8A5A56957E}"/>
                    </a:ext>
                  </a:extLst>
                </p14:cNvPr>
                <p14:cNvContentPartPr/>
                <p14:nvPr/>
              </p14:nvContentPartPr>
              <p14:xfrm>
                <a:off x="3600476" y="2553645"/>
                <a:ext cx="636840" cy="431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B4FE0C-D39F-9143-B906-8A8A5A56957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91476" y="2545005"/>
                  <a:ext cx="6544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1C8F2B0-1DE8-5F5A-6A20-EFDD2686826D}"/>
                    </a:ext>
                  </a:extLst>
                </p14:cNvPr>
                <p14:cNvContentPartPr/>
                <p14:nvPr/>
              </p14:nvContentPartPr>
              <p14:xfrm>
                <a:off x="4393916" y="2509725"/>
                <a:ext cx="486000" cy="36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1C8F2B0-1DE8-5F5A-6A20-EFDD2686826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385276" y="2501085"/>
                  <a:ext cx="503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00BE66B-B85B-33BB-E021-1F322DE9B207}"/>
                    </a:ext>
                  </a:extLst>
                </p14:cNvPr>
                <p14:cNvContentPartPr/>
                <p14:nvPr/>
              </p14:nvContentPartPr>
              <p14:xfrm>
                <a:off x="4312916" y="2675325"/>
                <a:ext cx="335520" cy="66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00BE66B-B85B-33BB-E021-1F322DE9B2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03916" y="2666685"/>
                  <a:ext cx="353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063CB57-CBD1-ED9C-377D-E7DED7DDF9A2}"/>
                    </a:ext>
                  </a:extLst>
                </p14:cNvPr>
                <p14:cNvContentPartPr/>
                <p14:nvPr/>
              </p14:nvContentPartPr>
              <p14:xfrm>
                <a:off x="2897396" y="2937765"/>
                <a:ext cx="757800" cy="39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063CB57-CBD1-ED9C-377D-E7DED7DDF9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88396" y="2928765"/>
                  <a:ext cx="7754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33039E-9D33-8E5F-8E77-8CCCF5D7F912}"/>
                    </a:ext>
                  </a:extLst>
                </p14:cNvPr>
                <p14:cNvContentPartPr/>
                <p14:nvPr/>
              </p14:nvContentPartPr>
              <p14:xfrm>
                <a:off x="3308516" y="2956845"/>
                <a:ext cx="48960" cy="31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33039E-9D33-8E5F-8E77-8CCCF5D7F9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99876" y="2948205"/>
                  <a:ext cx="666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4481971-937E-303F-81DF-6AD7E7EA4EFB}"/>
              </a:ext>
            </a:extLst>
          </p:cNvPr>
          <p:cNvGrpSpPr/>
          <p:nvPr/>
        </p:nvGrpSpPr>
        <p:grpSpPr>
          <a:xfrm>
            <a:off x="4328756" y="1483365"/>
            <a:ext cx="798480" cy="514080"/>
            <a:chOff x="4328756" y="1483365"/>
            <a:chExt cx="79848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DE37212-A0BF-1919-6804-FF5F03E3693E}"/>
                    </a:ext>
                  </a:extLst>
                </p14:cNvPr>
                <p14:cNvContentPartPr/>
                <p14:nvPr/>
              </p14:nvContentPartPr>
              <p14:xfrm>
                <a:off x="4355396" y="1503885"/>
                <a:ext cx="771840" cy="493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DE37212-A0BF-1919-6804-FF5F03E3693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346756" y="1494885"/>
                  <a:ext cx="78948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A83AF64-AE7B-0362-CDD3-E2BE8319D199}"/>
                    </a:ext>
                  </a:extLst>
                </p14:cNvPr>
                <p14:cNvContentPartPr/>
                <p14:nvPr/>
              </p14:nvContentPartPr>
              <p14:xfrm>
                <a:off x="4328756" y="1483365"/>
                <a:ext cx="117000" cy="177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A83AF64-AE7B-0362-CDD3-E2BE8319D1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319756" y="1474725"/>
                  <a:ext cx="1346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839AE30-ADE0-5E5D-2B63-8275E851BD05}"/>
              </a:ext>
            </a:extLst>
          </p:cNvPr>
          <p:cNvGrpSpPr/>
          <p:nvPr/>
        </p:nvGrpSpPr>
        <p:grpSpPr>
          <a:xfrm>
            <a:off x="5280956" y="1723125"/>
            <a:ext cx="4246200" cy="1152720"/>
            <a:chOff x="5280956" y="1723125"/>
            <a:chExt cx="4246200" cy="11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B3FC7D4-30AC-CD22-D2BA-849CE140902F}"/>
                    </a:ext>
                  </a:extLst>
                </p14:cNvPr>
                <p14:cNvContentPartPr/>
                <p14:nvPr/>
              </p14:nvContentPartPr>
              <p14:xfrm>
                <a:off x="5280956" y="1759125"/>
                <a:ext cx="1325880" cy="45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B3FC7D4-30AC-CD22-D2BA-849CE14090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72316" y="1750485"/>
                  <a:ext cx="13435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AFE606-82E3-27CE-67D8-5056D3F06A32}"/>
                    </a:ext>
                  </a:extLst>
                </p14:cNvPr>
                <p14:cNvContentPartPr/>
                <p14:nvPr/>
              </p14:nvContentPartPr>
              <p14:xfrm>
                <a:off x="5898716" y="1826445"/>
                <a:ext cx="410400" cy="64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AFE606-82E3-27CE-67D8-5056D3F06A3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89716" y="1817805"/>
                  <a:ext cx="428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D7A0F56-DA89-E20F-194F-1700A86683AA}"/>
                    </a:ext>
                  </a:extLst>
                </p14:cNvPr>
                <p14:cNvContentPartPr/>
                <p14:nvPr/>
              </p14:nvContentPartPr>
              <p14:xfrm>
                <a:off x="6768476" y="1915365"/>
                <a:ext cx="1091880" cy="239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D7A0F56-DA89-E20F-194F-1700A86683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59836" y="1906365"/>
                  <a:ext cx="1109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BE1DBE6-7A79-DB54-33A9-AEACDC08ADCC}"/>
                    </a:ext>
                  </a:extLst>
                </p14:cNvPr>
                <p14:cNvContentPartPr/>
                <p14:nvPr/>
              </p14:nvContentPartPr>
              <p14:xfrm>
                <a:off x="8016956" y="1723125"/>
                <a:ext cx="178920" cy="555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BE1DBE6-7A79-DB54-33A9-AEACDC08ADC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07956" y="1714485"/>
                  <a:ext cx="19656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110E55-A084-35A0-2893-EDDC575498BA}"/>
                    </a:ext>
                  </a:extLst>
                </p14:cNvPr>
                <p14:cNvContentPartPr/>
                <p14:nvPr/>
              </p14:nvContentPartPr>
              <p14:xfrm>
                <a:off x="8380556" y="1763085"/>
                <a:ext cx="800640" cy="222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110E55-A084-35A0-2893-EDDC575498B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371916" y="1754085"/>
                  <a:ext cx="818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984D9C-0170-438D-620E-8CCBE56BDCA1}"/>
                    </a:ext>
                  </a:extLst>
                </p14:cNvPr>
                <p14:cNvContentPartPr/>
                <p14:nvPr/>
              </p14:nvContentPartPr>
              <p14:xfrm>
                <a:off x="5392196" y="2219205"/>
                <a:ext cx="1481760" cy="656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984D9C-0170-438D-620E-8CCBE56BDCA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83556" y="2210565"/>
                  <a:ext cx="14994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C6EBE5-0BFD-D093-CD41-0F331C26D2F5}"/>
                    </a:ext>
                  </a:extLst>
                </p14:cNvPr>
                <p14:cNvContentPartPr/>
                <p14:nvPr/>
              </p14:nvContentPartPr>
              <p14:xfrm>
                <a:off x="7103276" y="2200125"/>
                <a:ext cx="346680" cy="382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C6EBE5-0BFD-D093-CD41-0F331C26D2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94276" y="2191125"/>
                  <a:ext cx="364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EBE9D37-22E0-C00C-E5CA-604A69AF2767}"/>
                    </a:ext>
                  </a:extLst>
                </p14:cNvPr>
                <p14:cNvContentPartPr/>
                <p14:nvPr/>
              </p14:nvContentPartPr>
              <p14:xfrm>
                <a:off x="7290116" y="2293725"/>
                <a:ext cx="249840" cy="97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EBE9D37-22E0-C00C-E5CA-604A69AF276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81476" y="2285085"/>
                  <a:ext cx="267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D1EC138-9950-1009-F26E-B5B741E7D465}"/>
                    </a:ext>
                  </a:extLst>
                </p14:cNvPr>
                <p14:cNvContentPartPr/>
                <p14:nvPr/>
              </p14:nvContentPartPr>
              <p14:xfrm>
                <a:off x="7631036" y="2165205"/>
                <a:ext cx="698400" cy="38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D1EC138-9950-1009-F26E-B5B741E7D4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22396" y="2156205"/>
                  <a:ext cx="716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2E6293-CB22-E70D-7845-B2DFC9B2C9C7}"/>
                    </a:ext>
                  </a:extLst>
                </p14:cNvPr>
                <p14:cNvContentPartPr/>
                <p14:nvPr/>
              </p14:nvContentPartPr>
              <p14:xfrm>
                <a:off x="8138996" y="2303805"/>
                <a:ext cx="166680" cy="28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2E6293-CB22-E70D-7845-B2DFC9B2C9C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130356" y="2295165"/>
                  <a:ext cx="184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9B78CA1-57E1-97C8-F2A8-C7A4C66925D9}"/>
                    </a:ext>
                  </a:extLst>
                </p14:cNvPr>
                <p14:cNvContentPartPr/>
                <p14:nvPr/>
              </p14:nvContentPartPr>
              <p14:xfrm>
                <a:off x="7552196" y="2225685"/>
                <a:ext cx="497880" cy="9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9B78CA1-57E1-97C8-F2A8-C7A4C66925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43196" y="2216685"/>
                  <a:ext cx="515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C7E0E9D-2CA0-78DD-EAB8-BB1029E39D93}"/>
                    </a:ext>
                  </a:extLst>
                </p14:cNvPr>
                <p14:cNvContentPartPr/>
                <p14:nvPr/>
              </p14:nvContentPartPr>
              <p14:xfrm>
                <a:off x="8509796" y="2059725"/>
                <a:ext cx="924120" cy="608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C7E0E9D-2CA0-78DD-EAB8-BB1029E39D9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00796" y="2050725"/>
                  <a:ext cx="94176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7ADC55-4743-567D-6546-D4383EF939E0}"/>
                    </a:ext>
                  </a:extLst>
                </p14:cNvPr>
                <p14:cNvContentPartPr/>
                <p14:nvPr/>
              </p14:nvContentPartPr>
              <p14:xfrm>
                <a:off x="9243116" y="2196525"/>
                <a:ext cx="284040" cy="5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7ADC55-4743-567D-6546-D4383EF939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34476" y="2187885"/>
                  <a:ext cx="301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85E845-3629-4BD7-B88D-F7EB1F8B1F62}"/>
                    </a:ext>
                  </a:extLst>
                </p14:cNvPr>
                <p14:cNvContentPartPr/>
                <p14:nvPr/>
              </p14:nvContentPartPr>
              <p14:xfrm>
                <a:off x="8934236" y="210364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85E845-3629-4BD7-B88D-F7EB1F8B1F6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25236" y="2095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E708340-ACE3-DCA8-39B2-711CC8014AC9}"/>
              </a:ext>
            </a:extLst>
          </p:cNvPr>
          <p:cNvGrpSpPr/>
          <p:nvPr/>
        </p:nvGrpSpPr>
        <p:grpSpPr>
          <a:xfrm>
            <a:off x="9627596" y="1042005"/>
            <a:ext cx="2382480" cy="1386360"/>
            <a:chOff x="9627596" y="1042005"/>
            <a:chExt cx="2382480" cy="13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3CB5811-CE37-5C40-193C-AE194B3BB2EA}"/>
                    </a:ext>
                  </a:extLst>
                </p14:cNvPr>
                <p14:cNvContentPartPr/>
                <p14:nvPr/>
              </p14:nvContentPartPr>
              <p14:xfrm>
                <a:off x="9659636" y="1042005"/>
                <a:ext cx="1923120" cy="330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3CB5811-CE37-5C40-193C-AE194B3BB2E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650996" y="1033365"/>
                  <a:ext cx="1940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CD8A1E-4B8C-098B-4768-2E2D301CF571}"/>
                    </a:ext>
                  </a:extLst>
                </p14:cNvPr>
                <p14:cNvContentPartPr/>
                <p14:nvPr/>
              </p14:nvContentPartPr>
              <p14:xfrm>
                <a:off x="11437316" y="1142445"/>
                <a:ext cx="9000" cy="2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CD8A1E-4B8C-098B-4768-2E2D301CF5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428316" y="1133445"/>
                  <a:ext cx="26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76C512-B903-24E6-0B68-A46FAE884773}"/>
                    </a:ext>
                  </a:extLst>
                </p14:cNvPr>
                <p14:cNvContentPartPr/>
                <p14:nvPr/>
              </p14:nvContentPartPr>
              <p14:xfrm>
                <a:off x="11193236" y="1142445"/>
                <a:ext cx="232560" cy="15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76C512-B903-24E6-0B68-A46FAE88477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184596" y="1133445"/>
                  <a:ext cx="250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9F1026-F7F2-5560-5D96-7778B034E1E8}"/>
                    </a:ext>
                  </a:extLst>
                </p14:cNvPr>
                <p14:cNvContentPartPr/>
                <p14:nvPr/>
              </p14:nvContentPartPr>
              <p14:xfrm>
                <a:off x="10854476" y="1142445"/>
                <a:ext cx="66960" cy="12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9F1026-F7F2-5560-5D96-7778B034E1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845836" y="1133445"/>
                  <a:ext cx="84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7BB9B97-4AFF-3851-188C-C83D93209A98}"/>
                    </a:ext>
                  </a:extLst>
                </p14:cNvPr>
                <p14:cNvContentPartPr/>
                <p14:nvPr/>
              </p14:nvContentPartPr>
              <p14:xfrm>
                <a:off x="9627596" y="1617285"/>
                <a:ext cx="414720" cy="128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7BB9B97-4AFF-3851-188C-C83D93209A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18956" y="1608285"/>
                  <a:ext cx="432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3FAF031-1F44-8A71-60D7-E1880A123A9F}"/>
                    </a:ext>
                  </a:extLst>
                </p14:cNvPr>
                <p14:cNvContentPartPr/>
                <p14:nvPr/>
              </p14:nvContentPartPr>
              <p14:xfrm>
                <a:off x="9765476" y="1480485"/>
                <a:ext cx="75240" cy="30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3FAF031-1F44-8A71-60D7-E1880A123A9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56836" y="1471845"/>
                  <a:ext cx="92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5508288-519D-2AAC-9BF6-D046F24A932D}"/>
                    </a:ext>
                  </a:extLst>
                </p14:cNvPr>
                <p14:cNvContentPartPr/>
                <p14:nvPr/>
              </p14:nvContentPartPr>
              <p14:xfrm>
                <a:off x="10174796" y="1478685"/>
                <a:ext cx="1409400" cy="462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5508288-519D-2AAC-9BF6-D046F24A932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65796" y="1469685"/>
                  <a:ext cx="14270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A8A3892-1671-B1A9-F1BC-5209F5FDBCFA}"/>
                    </a:ext>
                  </a:extLst>
                </p14:cNvPr>
                <p14:cNvContentPartPr/>
                <p14:nvPr/>
              </p14:nvContentPartPr>
              <p14:xfrm>
                <a:off x="11434436" y="1589205"/>
                <a:ext cx="141120" cy="1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A8A3892-1671-B1A9-F1BC-5209F5FDBC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25436" y="1580565"/>
                  <a:ext cx="158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8BAA69E-F9EF-8E4B-0E58-59D6FD24BF50}"/>
                    </a:ext>
                  </a:extLst>
                </p14:cNvPr>
                <p14:cNvContentPartPr/>
                <p14:nvPr/>
              </p14:nvContentPartPr>
              <p14:xfrm>
                <a:off x="11052476" y="1582005"/>
                <a:ext cx="274680" cy="34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8BAA69E-F9EF-8E4B-0E58-59D6FD24BF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43836" y="1573365"/>
                  <a:ext cx="292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F1EC325-9B05-3E2A-528D-B8E5FFC341C3}"/>
                    </a:ext>
                  </a:extLst>
                </p14:cNvPr>
                <p14:cNvContentPartPr/>
                <p14:nvPr/>
              </p14:nvContentPartPr>
              <p14:xfrm>
                <a:off x="10404836" y="1529805"/>
                <a:ext cx="22680" cy="22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F1EC325-9B05-3E2A-528D-B8E5FFC341C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95836" y="1521165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63DB11B-05CB-4F84-42C0-7FEEE2DE5AD8}"/>
                    </a:ext>
                  </a:extLst>
                </p14:cNvPr>
                <p14:cNvContentPartPr/>
                <p14:nvPr/>
              </p14:nvContentPartPr>
              <p14:xfrm>
                <a:off x="9810476" y="1903125"/>
                <a:ext cx="309960" cy="281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63DB11B-05CB-4F84-42C0-7FEEE2DE5AD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01836" y="1894125"/>
                  <a:ext cx="327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D964E6F-A5FC-9825-4356-3E94111FA4A5}"/>
                    </a:ext>
                  </a:extLst>
                </p14:cNvPr>
                <p14:cNvContentPartPr/>
                <p14:nvPr/>
              </p14:nvContentPartPr>
              <p14:xfrm>
                <a:off x="9957716" y="2003565"/>
                <a:ext cx="306360" cy="18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D964E6F-A5FC-9825-4356-3E94111FA4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49076" y="1994565"/>
                  <a:ext cx="324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6AA3AB-BF90-E77D-77B7-2FE415ECEC05}"/>
                    </a:ext>
                  </a:extLst>
                </p14:cNvPr>
                <p14:cNvContentPartPr/>
                <p14:nvPr/>
              </p14:nvContentPartPr>
              <p14:xfrm>
                <a:off x="10345796" y="1862805"/>
                <a:ext cx="677160" cy="309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6AA3AB-BF90-E77D-77B7-2FE415ECEC0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36796" y="1854165"/>
                  <a:ext cx="694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19A632-28C8-75F7-51E5-6B6F42A588B6}"/>
                    </a:ext>
                  </a:extLst>
                </p14:cNvPr>
                <p14:cNvContentPartPr/>
                <p14:nvPr/>
              </p14:nvContentPartPr>
              <p14:xfrm>
                <a:off x="10432916" y="1967205"/>
                <a:ext cx="349200" cy="18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19A632-28C8-75F7-51E5-6B6F42A588B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24276" y="1958565"/>
                  <a:ext cx="366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00E01FA-8117-D4D3-A0BB-39584C0DC758}"/>
                    </a:ext>
                  </a:extLst>
                </p14:cNvPr>
                <p14:cNvContentPartPr/>
                <p14:nvPr/>
              </p14:nvContentPartPr>
              <p14:xfrm>
                <a:off x="11066516" y="1895925"/>
                <a:ext cx="943560" cy="532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00E01FA-8117-D4D3-A0BB-39584C0DC75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57516" y="1887285"/>
                  <a:ext cx="9612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8E4578E-1116-A060-9E5F-B1EB1E901C9D}"/>
                    </a:ext>
                  </a:extLst>
                </p14:cNvPr>
                <p14:cNvContentPartPr/>
                <p14:nvPr/>
              </p14:nvContentPartPr>
              <p14:xfrm>
                <a:off x="11688956" y="2001405"/>
                <a:ext cx="293400" cy="13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8E4578E-1116-A060-9E5F-B1EB1E901C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79956" y="1992405"/>
                  <a:ext cx="31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C99EE98-4915-340E-C5B4-D55BF290DAA7}"/>
                    </a:ext>
                  </a:extLst>
                </p14:cNvPr>
                <p14:cNvContentPartPr/>
                <p14:nvPr/>
              </p14:nvContentPartPr>
              <p14:xfrm>
                <a:off x="11466836" y="1925085"/>
                <a:ext cx="78120" cy="1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C99EE98-4915-340E-C5B4-D55BF290DA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58196" y="1916445"/>
                  <a:ext cx="9576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51A003E-32BF-2E78-CCB6-4172D10636E2}"/>
              </a:ext>
            </a:extLst>
          </p:cNvPr>
          <p:cNvGrpSpPr/>
          <p:nvPr/>
        </p:nvGrpSpPr>
        <p:grpSpPr>
          <a:xfrm>
            <a:off x="514196" y="528645"/>
            <a:ext cx="2193840" cy="1141560"/>
            <a:chOff x="514196" y="528645"/>
            <a:chExt cx="2193840" cy="11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B6B8FAE-0502-3E51-F396-C298D8665F54}"/>
                    </a:ext>
                  </a:extLst>
                </p14:cNvPr>
                <p14:cNvContentPartPr/>
                <p14:nvPr/>
              </p14:nvContentPartPr>
              <p14:xfrm>
                <a:off x="968876" y="670125"/>
                <a:ext cx="1221480" cy="1000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B6B8FAE-0502-3E51-F396-C298D8665F5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0236" y="661485"/>
                  <a:ext cx="1239120" cy="10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6C913C9-41E7-C405-E866-D4D9CF68222D}"/>
                    </a:ext>
                  </a:extLst>
                </p14:cNvPr>
                <p14:cNvContentPartPr/>
                <p14:nvPr/>
              </p14:nvContentPartPr>
              <p14:xfrm>
                <a:off x="2240396" y="582645"/>
                <a:ext cx="157320" cy="231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6C913C9-41E7-C405-E866-D4D9CF68222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31396" y="573645"/>
                  <a:ext cx="174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7A6F2A-8AFE-07A8-CD3B-9C81103CCBD7}"/>
                    </a:ext>
                  </a:extLst>
                </p14:cNvPr>
                <p14:cNvContentPartPr/>
                <p14:nvPr/>
              </p14:nvContentPartPr>
              <p14:xfrm>
                <a:off x="514196" y="599925"/>
                <a:ext cx="873720" cy="33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7A6F2A-8AFE-07A8-CD3B-9C81103CCBD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5196" y="590925"/>
                  <a:ext cx="891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1372C98-5A86-7CE2-8643-A939F4614046}"/>
                    </a:ext>
                  </a:extLst>
                </p14:cNvPr>
                <p14:cNvContentPartPr/>
                <p14:nvPr/>
              </p14:nvContentPartPr>
              <p14:xfrm>
                <a:off x="1901276" y="528645"/>
                <a:ext cx="806760" cy="78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1372C98-5A86-7CE2-8643-A939F461404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92276" y="520005"/>
                  <a:ext cx="82440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EB702F6-9E5C-F1AD-4A89-360F67EFB7AB}"/>
              </a:ext>
            </a:extLst>
          </p:cNvPr>
          <p:cNvGrpSpPr/>
          <p:nvPr/>
        </p:nvGrpSpPr>
        <p:grpSpPr>
          <a:xfrm>
            <a:off x="822356" y="3510885"/>
            <a:ext cx="1390680" cy="434160"/>
            <a:chOff x="822356" y="3510885"/>
            <a:chExt cx="13906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B5A0623-433C-D11B-B40E-5E2FA1B3D5A7}"/>
                    </a:ext>
                  </a:extLst>
                </p14:cNvPr>
                <p14:cNvContentPartPr/>
                <p14:nvPr/>
              </p14:nvContentPartPr>
              <p14:xfrm>
                <a:off x="822356" y="3755325"/>
                <a:ext cx="195480" cy="34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B5A0623-433C-D11B-B40E-5E2FA1B3D5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3356" y="3746325"/>
                  <a:ext cx="21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5EE6843-B813-DF1E-0309-B8DAE27F49D3}"/>
                    </a:ext>
                  </a:extLst>
                </p14:cNvPr>
                <p14:cNvContentPartPr/>
                <p14:nvPr/>
              </p14:nvContentPartPr>
              <p14:xfrm>
                <a:off x="1118276" y="3645525"/>
                <a:ext cx="209880" cy="299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5EE6843-B813-DF1E-0309-B8DAE27F49D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9636" y="3636885"/>
                  <a:ext cx="227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6BCDF4-6994-DECD-57C5-E1CFA729F127}"/>
                    </a:ext>
                  </a:extLst>
                </p14:cNvPr>
                <p14:cNvContentPartPr/>
                <p14:nvPr/>
              </p14:nvContentPartPr>
              <p14:xfrm>
                <a:off x="1103156" y="3825525"/>
                <a:ext cx="193680" cy="24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6BCDF4-6994-DECD-57C5-E1CFA729F1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4156" y="3816525"/>
                  <a:ext cx="21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8B3264-A6F8-24DB-2CBD-90A69CD7FEFD}"/>
                    </a:ext>
                  </a:extLst>
                </p14:cNvPr>
                <p14:cNvContentPartPr/>
                <p14:nvPr/>
              </p14:nvContentPartPr>
              <p14:xfrm>
                <a:off x="1518956" y="3670005"/>
                <a:ext cx="263160" cy="253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8B3264-A6F8-24DB-2CBD-90A69CD7FEF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09956" y="3661005"/>
                  <a:ext cx="280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AB97FA-A2BC-1042-2B92-96804A94CC9F}"/>
                    </a:ext>
                  </a:extLst>
                </p14:cNvPr>
                <p14:cNvContentPartPr/>
                <p14:nvPr/>
              </p14:nvContentPartPr>
              <p14:xfrm>
                <a:off x="1786076" y="3510885"/>
                <a:ext cx="131760" cy="128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AB97FA-A2BC-1042-2B92-96804A94CC9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77076" y="3501885"/>
                  <a:ext cx="149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CC1FE50-C124-5BEC-CE74-3B97BDC23320}"/>
                    </a:ext>
                  </a:extLst>
                </p14:cNvPr>
                <p14:cNvContentPartPr/>
                <p14:nvPr/>
              </p14:nvContentPartPr>
              <p14:xfrm>
                <a:off x="1970756" y="3772605"/>
                <a:ext cx="155160" cy="155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CC1FE50-C124-5BEC-CE74-3B97BDC2332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62116" y="3763605"/>
                  <a:ext cx="172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3E5A2A1-E82C-44C0-BB27-A16BC8B6CA20}"/>
                    </a:ext>
                  </a:extLst>
                </p14:cNvPr>
                <p14:cNvContentPartPr/>
                <p14:nvPr/>
              </p14:nvContentPartPr>
              <p14:xfrm>
                <a:off x="2129876" y="3592965"/>
                <a:ext cx="83160" cy="115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3E5A2A1-E82C-44C0-BB27-A16BC8B6CA2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20876" y="3583965"/>
                  <a:ext cx="1008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E51529A-26D8-C5E9-A17A-6FA03F3971E4}"/>
              </a:ext>
            </a:extLst>
          </p:cNvPr>
          <p:cNvGrpSpPr/>
          <p:nvPr/>
        </p:nvGrpSpPr>
        <p:grpSpPr>
          <a:xfrm>
            <a:off x="2811716" y="3657045"/>
            <a:ext cx="797760" cy="283320"/>
            <a:chOff x="2811716" y="3657045"/>
            <a:chExt cx="7977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71057C-0F63-30D4-D806-2385B38726AB}"/>
                    </a:ext>
                  </a:extLst>
                </p14:cNvPr>
                <p14:cNvContentPartPr/>
                <p14:nvPr/>
              </p14:nvContentPartPr>
              <p14:xfrm>
                <a:off x="2811716" y="3765045"/>
                <a:ext cx="305280" cy="26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71057C-0F63-30D4-D806-2385B38726A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02716" y="3756405"/>
                  <a:ext cx="322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07CB611-CA16-5616-7E7F-750450A82FF4}"/>
                    </a:ext>
                  </a:extLst>
                </p14:cNvPr>
                <p14:cNvContentPartPr/>
                <p14:nvPr/>
              </p14:nvContentPartPr>
              <p14:xfrm>
                <a:off x="2821796" y="3869445"/>
                <a:ext cx="308880" cy="18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07CB611-CA16-5616-7E7F-750450A82FF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13156" y="3860805"/>
                  <a:ext cx="32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FB6AD37-71FC-9A27-1B88-7B326AD190C6}"/>
                    </a:ext>
                  </a:extLst>
                </p14:cNvPr>
                <p14:cNvContentPartPr/>
                <p14:nvPr/>
              </p14:nvContentPartPr>
              <p14:xfrm>
                <a:off x="3276476" y="3657045"/>
                <a:ext cx="329040" cy="283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FB6AD37-71FC-9A27-1B88-7B326AD190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67836" y="3648405"/>
                  <a:ext cx="346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090FF7-7E61-FCA8-86F1-6EC4E017BD3A}"/>
                    </a:ext>
                  </a:extLst>
                </p14:cNvPr>
                <p14:cNvContentPartPr/>
                <p14:nvPr/>
              </p14:nvContentPartPr>
              <p14:xfrm>
                <a:off x="3486356" y="3853605"/>
                <a:ext cx="123120" cy="58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090FF7-7E61-FCA8-86F1-6EC4E017BD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77716" y="3844605"/>
                  <a:ext cx="14076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D9963D7-A2B5-6328-5C8F-FF4261587F58}"/>
              </a:ext>
            </a:extLst>
          </p:cNvPr>
          <p:cNvGrpSpPr/>
          <p:nvPr/>
        </p:nvGrpSpPr>
        <p:grpSpPr>
          <a:xfrm>
            <a:off x="3106916" y="4390005"/>
            <a:ext cx="655920" cy="317160"/>
            <a:chOff x="3106916" y="4390005"/>
            <a:chExt cx="6559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5B90ED3-559B-CBCD-E2AB-06B195041906}"/>
                    </a:ext>
                  </a:extLst>
                </p14:cNvPr>
                <p14:cNvContentPartPr/>
                <p14:nvPr/>
              </p14:nvContentPartPr>
              <p14:xfrm>
                <a:off x="3106916" y="4546245"/>
                <a:ext cx="245160" cy="6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5B90ED3-559B-CBCD-E2AB-06B19504190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98276" y="4537605"/>
                  <a:ext cx="262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389F636-0F31-4427-9BA2-7BA781AB36F9}"/>
                    </a:ext>
                  </a:extLst>
                </p14:cNvPr>
                <p14:cNvContentPartPr/>
                <p14:nvPr/>
              </p14:nvContentPartPr>
              <p14:xfrm>
                <a:off x="3133916" y="4607445"/>
                <a:ext cx="270360" cy="66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389F636-0F31-4427-9BA2-7BA781AB36F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24916" y="4598445"/>
                  <a:ext cx="28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57B030D-FF53-6D5D-B70D-FD36493C5BF3}"/>
                    </a:ext>
                  </a:extLst>
                </p14:cNvPr>
                <p14:cNvContentPartPr/>
                <p14:nvPr/>
              </p14:nvContentPartPr>
              <p14:xfrm>
                <a:off x="3473756" y="4390005"/>
                <a:ext cx="289080" cy="317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57B030D-FF53-6D5D-B70D-FD36493C5BF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65116" y="4381365"/>
                  <a:ext cx="306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138FB0B-324D-ACBE-3C21-CB9C04FCCDB9}"/>
                    </a:ext>
                  </a:extLst>
                </p14:cNvPr>
                <p14:cNvContentPartPr/>
                <p14:nvPr/>
              </p14:nvContentPartPr>
              <p14:xfrm>
                <a:off x="3587156" y="4563885"/>
                <a:ext cx="106920" cy="13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138FB0B-324D-ACBE-3C21-CB9C04FCCD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78516" y="4554885"/>
                  <a:ext cx="1245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E847BFD-A8B4-A86B-2DB9-5C57E271E3F2}"/>
              </a:ext>
            </a:extLst>
          </p:cNvPr>
          <p:cNvGrpSpPr/>
          <p:nvPr/>
        </p:nvGrpSpPr>
        <p:grpSpPr>
          <a:xfrm>
            <a:off x="714356" y="4195245"/>
            <a:ext cx="2026440" cy="1015200"/>
            <a:chOff x="714356" y="4195245"/>
            <a:chExt cx="2026440" cy="10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3253F23-1449-D4DB-476F-C6D52AEB2AF0}"/>
                    </a:ext>
                  </a:extLst>
                </p14:cNvPr>
                <p14:cNvContentPartPr/>
                <p14:nvPr/>
              </p14:nvContentPartPr>
              <p14:xfrm>
                <a:off x="714356" y="4593765"/>
                <a:ext cx="199440" cy="2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3253F23-1449-D4DB-476F-C6D52AEB2A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5356" y="4584765"/>
                  <a:ext cx="21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15EAC3-3401-944B-47A7-766B7B67BC10}"/>
                    </a:ext>
                  </a:extLst>
                </p14:cNvPr>
                <p14:cNvContentPartPr/>
                <p14:nvPr/>
              </p14:nvContentPartPr>
              <p14:xfrm>
                <a:off x="1049516" y="4447605"/>
                <a:ext cx="275040" cy="134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15EAC3-3401-944B-47A7-766B7B67BC1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40516" y="4438965"/>
                  <a:ext cx="292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A23B36-5426-9DEC-BED7-05114107050D}"/>
                    </a:ext>
                  </a:extLst>
                </p14:cNvPr>
                <p14:cNvContentPartPr/>
                <p14:nvPr/>
              </p14:nvContentPartPr>
              <p14:xfrm>
                <a:off x="1340036" y="4311165"/>
                <a:ext cx="16560" cy="293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A23B36-5426-9DEC-BED7-05114107050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31036" y="4302525"/>
                  <a:ext cx="34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9E2EE62-CE63-BEE1-A724-B397CA7D5BC9}"/>
                    </a:ext>
                  </a:extLst>
                </p14:cNvPr>
                <p14:cNvContentPartPr/>
                <p14:nvPr/>
              </p14:nvContentPartPr>
              <p14:xfrm>
                <a:off x="1348316" y="4388205"/>
                <a:ext cx="129600" cy="225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9E2EE62-CE63-BEE1-A724-B397CA7D5BC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39316" y="4379565"/>
                  <a:ext cx="147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BF1C4DF-1CF5-E029-866D-431D95A13B34}"/>
                    </a:ext>
                  </a:extLst>
                </p14:cNvPr>
                <p14:cNvContentPartPr/>
                <p14:nvPr/>
              </p14:nvContentPartPr>
              <p14:xfrm>
                <a:off x="1586996" y="4376685"/>
                <a:ext cx="24480" cy="181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BF1C4DF-1CF5-E029-866D-431D95A13B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78356" y="4367685"/>
                  <a:ext cx="42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B4AF409-8A6D-B626-0E57-970DC5BDD449}"/>
                    </a:ext>
                  </a:extLst>
                </p14:cNvPr>
                <p14:cNvContentPartPr/>
                <p14:nvPr/>
              </p14:nvContentPartPr>
              <p14:xfrm>
                <a:off x="1476836" y="4304685"/>
                <a:ext cx="250200" cy="57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B4AF409-8A6D-B626-0E57-970DC5BDD44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67836" y="4296045"/>
                  <a:ext cx="267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3257597-5505-786D-35AD-5D43BCFE63EE}"/>
                    </a:ext>
                  </a:extLst>
                </p14:cNvPr>
                <p14:cNvContentPartPr/>
                <p14:nvPr/>
              </p14:nvContentPartPr>
              <p14:xfrm>
                <a:off x="1058876" y="4664685"/>
                <a:ext cx="704520" cy="76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3257597-5505-786D-35AD-5D43BCFE63E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9876" y="4655685"/>
                  <a:ext cx="722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4AA478-1B77-E633-CF8C-7DD6103B16EE}"/>
                    </a:ext>
                  </a:extLst>
                </p14:cNvPr>
                <p14:cNvContentPartPr/>
                <p14:nvPr/>
              </p14:nvContentPartPr>
              <p14:xfrm>
                <a:off x="1286756" y="4805445"/>
                <a:ext cx="223560" cy="288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4AA478-1B77-E633-CF8C-7DD6103B16E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78116" y="4796445"/>
                  <a:ext cx="2412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1B0893B-8379-2D66-66D5-07827368B5BA}"/>
                    </a:ext>
                  </a:extLst>
                </p14:cNvPr>
                <p14:cNvContentPartPr/>
                <p14:nvPr/>
              </p14:nvContentPartPr>
              <p14:xfrm>
                <a:off x="1498436" y="4760445"/>
                <a:ext cx="162360" cy="107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1B0893B-8379-2D66-66D5-07827368B5B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89796" y="4751445"/>
                  <a:ext cx="180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CD64DC-E7F6-9B70-61F7-AF9378251376}"/>
                    </a:ext>
                  </a:extLst>
                </p14:cNvPr>
                <p14:cNvContentPartPr/>
                <p14:nvPr/>
              </p14:nvContentPartPr>
              <p14:xfrm>
                <a:off x="2003516" y="4522485"/>
                <a:ext cx="259920" cy="299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CD64DC-E7F6-9B70-61F7-AF937825137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94516" y="4513485"/>
                  <a:ext cx="277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95730C8-B546-ACF8-86ED-909BDCA7CC6E}"/>
                    </a:ext>
                  </a:extLst>
                </p14:cNvPr>
                <p14:cNvContentPartPr/>
                <p14:nvPr/>
              </p14:nvContentPartPr>
              <p14:xfrm>
                <a:off x="2240036" y="4334925"/>
                <a:ext cx="166680" cy="163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95730C8-B546-ACF8-86ED-909BDCA7CC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31036" y="4326285"/>
                  <a:ext cx="184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AD28320-A221-F490-89A4-D2787C2DFB6C}"/>
                    </a:ext>
                  </a:extLst>
                </p14:cNvPr>
                <p14:cNvContentPartPr/>
                <p14:nvPr/>
              </p14:nvContentPartPr>
              <p14:xfrm>
                <a:off x="2478716" y="4561725"/>
                <a:ext cx="128160" cy="17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AD28320-A221-F490-89A4-D2787C2DFB6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69716" y="4553085"/>
                  <a:ext cx="14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EC1CF65-FAAA-FCEA-88E7-25F034E4F2A4}"/>
                    </a:ext>
                  </a:extLst>
                </p14:cNvPr>
                <p14:cNvContentPartPr/>
                <p14:nvPr/>
              </p14:nvContentPartPr>
              <p14:xfrm>
                <a:off x="2632436" y="4383885"/>
                <a:ext cx="108360" cy="88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EC1CF65-FAAA-FCEA-88E7-25F034E4F2A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623796" y="4374885"/>
                  <a:ext cx="126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6558CE3-0A55-665B-3BEF-C9DDFFCD4693}"/>
                    </a:ext>
                  </a:extLst>
                </p14:cNvPr>
                <p14:cNvContentPartPr/>
                <p14:nvPr/>
              </p14:nvContentPartPr>
              <p14:xfrm>
                <a:off x="965636" y="4291725"/>
                <a:ext cx="192960" cy="918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6558CE3-0A55-665B-3BEF-C9DDFFCD469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56636" y="4283085"/>
                  <a:ext cx="21060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7B79D51-B2BC-5752-3191-33ACAD2C87AB}"/>
                    </a:ext>
                  </a:extLst>
                </p14:cNvPr>
                <p14:cNvContentPartPr/>
                <p14:nvPr/>
              </p14:nvContentPartPr>
              <p14:xfrm>
                <a:off x="1655396" y="4195245"/>
                <a:ext cx="192240" cy="916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7B79D51-B2BC-5752-3191-33ACAD2C87A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46396" y="4186605"/>
                  <a:ext cx="209880" cy="9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C91304A-A0CA-73F2-EB14-2F74C6F5EF9B}"/>
              </a:ext>
            </a:extLst>
          </p:cNvPr>
          <p:cNvGrpSpPr/>
          <p:nvPr/>
        </p:nvGrpSpPr>
        <p:grpSpPr>
          <a:xfrm>
            <a:off x="1074716" y="5525085"/>
            <a:ext cx="3296520" cy="717120"/>
            <a:chOff x="1074716" y="5525085"/>
            <a:chExt cx="3296520" cy="7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B2CC77B-2CC3-0189-71BD-8690CDC20AFE}"/>
                    </a:ext>
                  </a:extLst>
                </p14:cNvPr>
                <p14:cNvContentPartPr/>
                <p14:nvPr/>
              </p14:nvContentPartPr>
              <p14:xfrm>
                <a:off x="1074716" y="5984445"/>
                <a:ext cx="214200" cy="27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B2CC77B-2CC3-0189-71BD-8690CDC20A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6076" y="5975805"/>
                  <a:ext cx="231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2C80546-74A7-DB2E-03E3-9876F904EBC5}"/>
                    </a:ext>
                  </a:extLst>
                </p14:cNvPr>
                <p14:cNvContentPartPr/>
                <p14:nvPr/>
              </p14:nvContentPartPr>
              <p14:xfrm>
                <a:off x="1330676" y="5907405"/>
                <a:ext cx="255960" cy="278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2C80546-74A7-DB2E-03E3-9876F904EBC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22036" y="5898405"/>
                  <a:ext cx="273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E254663-52D5-D653-DC88-58C4D181819A}"/>
                    </a:ext>
                  </a:extLst>
                </p14:cNvPr>
                <p14:cNvContentPartPr/>
                <p14:nvPr/>
              </p14:nvContentPartPr>
              <p14:xfrm>
                <a:off x="1637396" y="5731365"/>
                <a:ext cx="50040" cy="370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E254663-52D5-D653-DC88-58C4D18181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28756" y="5722725"/>
                  <a:ext cx="676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D90F575-221B-9FBA-8D8D-D3718C6BDFEE}"/>
                    </a:ext>
                  </a:extLst>
                </p14:cNvPr>
                <p14:cNvContentPartPr/>
                <p14:nvPr/>
              </p14:nvContentPartPr>
              <p14:xfrm>
                <a:off x="1661156" y="5742165"/>
                <a:ext cx="179640" cy="333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D90F575-221B-9FBA-8D8D-D3718C6BDF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52156" y="5733165"/>
                  <a:ext cx="197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09EF56E-4733-A2BD-BBD2-41C877A2386B}"/>
                    </a:ext>
                  </a:extLst>
                </p14:cNvPr>
                <p14:cNvContentPartPr/>
                <p14:nvPr/>
              </p14:nvContentPartPr>
              <p14:xfrm>
                <a:off x="1971836" y="5762325"/>
                <a:ext cx="15840" cy="299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09EF56E-4733-A2BD-BBD2-41C877A2386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963196" y="5753325"/>
                  <a:ext cx="334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84E66D-2858-1251-C5B3-41A6748D171A}"/>
                    </a:ext>
                  </a:extLst>
                </p14:cNvPr>
                <p14:cNvContentPartPr/>
                <p14:nvPr/>
              </p14:nvContentPartPr>
              <p14:xfrm>
                <a:off x="1869956" y="5719485"/>
                <a:ext cx="303120" cy="32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84E66D-2858-1251-C5B3-41A6748D17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61316" y="5710845"/>
                  <a:ext cx="320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4C2E37E-4145-6E43-DE69-7FDF98B9620C}"/>
                    </a:ext>
                  </a:extLst>
                </p14:cNvPr>
                <p14:cNvContentPartPr/>
                <p14:nvPr/>
              </p14:nvContentPartPr>
              <p14:xfrm>
                <a:off x="2349836" y="5729925"/>
                <a:ext cx="271800" cy="355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4C2E37E-4145-6E43-DE69-7FDF98B9620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341196" y="5721285"/>
                  <a:ext cx="2894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51A43D-826C-7E32-B1A8-9D4BB050236A}"/>
                    </a:ext>
                  </a:extLst>
                </p14:cNvPr>
                <p14:cNvContentPartPr/>
                <p14:nvPr/>
              </p14:nvContentPartPr>
              <p14:xfrm>
                <a:off x="2581676" y="5582325"/>
                <a:ext cx="160560" cy="113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51A43D-826C-7E32-B1A8-9D4BB050236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573036" y="5573685"/>
                  <a:ext cx="178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B358D10-22DB-4EC6-1AFC-784086CA2C84}"/>
                    </a:ext>
                  </a:extLst>
                </p14:cNvPr>
                <p14:cNvContentPartPr/>
                <p14:nvPr/>
              </p14:nvContentPartPr>
              <p14:xfrm>
                <a:off x="2781476" y="5552085"/>
                <a:ext cx="154800" cy="670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B358D10-22DB-4EC6-1AFC-784086CA2C8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72836" y="5543085"/>
                  <a:ext cx="17244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9590185-88A0-23D3-B06D-24DD3F5EBC06}"/>
                    </a:ext>
                  </a:extLst>
                </p14:cNvPr>
                <p14:cNvContentPartPr/>
                <p14:nvPr/>
              </p14:nvContentPartPr>
              <p14:xfrm>
                <a:off x="2962556" y="5684205"/>
                <a:ext cx="109440" cy="148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9590185-88A0-23D3-B06D-24DD3F5EBC0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53916" y="5675205"/>
                  <a:ext cx="127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1D6E568-C8EC-0CF6-ED52-9E5ED4438827}"/>
                    </a:ext>
                  </a:extLst>
                </p14:cNvPr>
                <p14:cNvContentPartPr/>
                <p14:nvPr/>
              </p14:nvContentPartPr>
              <p14:xfrm>
                <a:off x="3006116" y="5525085"/>
                <a:ext cx="113400" cy="113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1D6E568-C8EC-0CF6-ED52-9E5ED443882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97116" y="5516085"/>
                  <a:ext cx="131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546214C-9E71-46ED-415D-A697369DA165}"/>
                    </a:ext>
                  </a:extLst>
                </p14:cNvPr>
                <p14:cNvContentPartPr/>
                <p14:nvPr/>
              </p14:nvContentPartPr>
              <p14:xfrm>
                <a:off x="2888756" y="5840445"/>
                <a:ext cx="339120" cy="70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546214C-9E71-46ED-415D-A697369DA16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879756" y="5831445"/>
                  <a:ext cx="356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5DD5275-6FAF-E9B0-D2C2-C685D9C94E86}"/>
                    </a:ext>
                  </a:extLst>
                </p14:cNvPr>
                <p14:cNvContentPartPr/>
                <p14:nvPr/>
              </p14:nvContentPartPr>
              <p14:xfrm>
                <a:off x="3007196" y="5960325"/>
                <a:ext cx="130320" cy="178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5DD5275-6FAF-E9B0-D2C2-C685D9C94E8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998196" y="5951325"/>
                  <a:ext cx="1479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35B3059-FF3A-2080-C4FE-01C8A542061D}"/>
                    </a:ext>
                  </a:extLst>
                </p14:cNvPr>
                <p14:cNvContentPartPr/>
                <p14:nvPr/>
              </p14:nvContentPartPr>
              <p14:xfrm>
                <a:off x="3122756" y="5940885"/>
                <a:ext cx="115920" cy="67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35B3059-FF3A-2080-C4FE-01C8A542061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14116" y="5932245"/>
                  <a:ext cx="133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74F4DA-7954-A395-2EA5-583072C8DB40}"/>
                    </a:ext>
                  </a:extLst>
                </p14:cNvPr>
                <p14:cNvContentPartPr/>
                <p14:nvPr/>
              </p14:nvContentPartPr>
              <p14:xfrm>
                <a:off x="3175316" y="5527245"/>
                <a:ext cx="249480" cy="714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74F4DA-7954-A395-2EA5-583072C8DB4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66316" y="5518605"/>
                  <a:ext cx="26712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ACD215B-E7BE-FF9E-74B4-C51533AD3A30}"/>
                    </a:ext>
                  </a:extLst>
                </p14:cNvPr>
                <p14:cNvContentPartPr/>
                <p14:nvPr/>
              </p14:nvContentPartPr>
              <p14:xfrm>
                <a:off x="3632156" y="5684565"/>
                <a:ext cx="210600" cy="3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ACD215B-E7BE-FF9E-74B4-C51533AD3A3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23156" y="5675565"/>
                  <a:ext cx="228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1D29973-3A59-67FC-895A-D067B8B0CC00}"/>
                    </a:ext>
                  </a:extLst>
                </p14:cNvPr>
                <p14:cNvContentPartPr/>
                <p14:nvPr/>
              </p14:nvContentPartPr>
              <p14:xfrm>
                <a:off x="3662036" y="5792925"/>
                <a:ext cx="234720" cy="15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1D29973-3A59-67FC-895A-D067B8B0CC0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53036" y="5784285"/>
                  <a:ext cx="252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1B9757A-7089-34CB-8593-9CF65262B5E1}"/>
                    </a:ext>
                  </a:extLst>
                </p14:cNvPr>
                <p14:cNvContentPartPr/>
                <p14:nvPr/>
              </p14:nvContentPartPr>
              <p14:xfrm>
                <a:off x="3999716" y="5562165"/>
                <a:ext cx="371520" cy="328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1B9757A-7089-34CB-8593-9CF65262B5E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91076" y="5553525"/>
                  <a:ext cx="3891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50FDA06-9E80-356A-FC9E-F0EE5D40112E}"/>
                    </a:ext>
                  </a:extLst>
                </p14:cNvPr>
                <p14:cNvContentPartPr/>
                <p14:nvPr/>
              </p14:nvContentPartPr>
              <p14:xfrm>
                <a:off x="4229396" y="5752965"/>
                <a:ext cx="117360" cy="164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50FDA06-9E80-356A-FC9E-F0EE5D40112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220396" y="5743965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0025529A-E00D-C0DD-2771-CE600B0AFE9C}"/>
                  </a:ext>
                </a:extLst>
              </p14:cNvPr>
              <p14:cNvContentPartPr/>
              <p14:nvPr/>
            </p14:nvContentPartPr>
            <p14:xfrm>
              <a:off x="4887836" y="5502405"/>
              <a:ext cx="399960" cy="5176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0025529A-E00D-C0DD-2771-CE600B0AFE9C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879196" y="5493405"/>
                <a:ext cx="417600" cy="53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498B231F-0716-1BFF-1512-581DC6C8C1EE}"/>
              </a:ext>
            </a:extLst>
          </p:cNvPr>
          <p:cNvGrpSpPr/>
          <p:nvPr/>
        </p:nvGrpSpPr>
        <p:grpSpPr>
          <a:xfrm>
            <a:off x="5480396" y="5428245"/>
            <a:ext cx="1609200" cy="619200"/>
            <a:chOff x="5480396" y="5428245"/>
            <a:chExt cx="160920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73500C9-DC36-04A0-62CF-ABE087322082}"/>
                    </a:ext>
                  </a:extLst>
                </p14:cNvPr>
                <p14:cNvContentPartPr/>
                <p14:nvPr/>
              </p14:nvContentPartPr>
              <p14:xfrm>
                <a:off x="5480396" y="5428245"/>
                <a:ext cx="1285200" cy="619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73500C9-DC36-04A0-62CF-ABE08732208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71756" y="5419605"/>
                  <a:ext cx="130284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EC8BBFD-90B9-F981-1EB8-FD97B548EB28}"/>
                    </a:ext>
                  </a:extLst>
                </p14:cNvPr>
                <p14:cNvContentPartPr/>
                <p14:nvPr/>
              </p14:nvContentPartPr>
              <p14:xfrm>
                <a:off x="6727436" y="5460645"/>
                <a:ext cx="362160" cy="338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EC8BBFD-90B9-F981-1EB8-FD97B548EB2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18796" y="5451645"/>
                  <a:ext cx="37980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250FBEF-8BEE-A337-B7DC-728DC1F464BD}"/>
                  </a:ext>
                </a:extLst>
              </p14:cNvPr>
              <p14:cNvContentPartPr/>
              <p14:nvPr/>
            </p14:nvContentPartPr>
            <p14:xfrm>
              <a:off x="8085356" y="3923805"/>
              <a:ext cx="1260360" cy="4564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250FBEF-8BEE-A337-B7DC-728DC1F464B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076356" y="3915165"/>
                <a:ext cx="12780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3A9CD3A-EDB8-BC38-E017-5CD45B725CEB}"/>
                  </a:ext>
                </a:extLst>
              </p14:cNvPr>
              <p14:cNvContentPartPr/>
              <p14:nvPr/>
            </p14:nvContentPartPr>
            <p14:xfrm>
              <a:off x="7205876" y="4354725"/>
              <a:ext cx="648720" cy="123984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3A9CD3A-EDB8-BC38-E017-5CD45B725CEB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197236" y="4345725"/>
                <a:ext cx="666360" cy="12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0B25005-EC1F-F4B7-9EB1-013A3B032757}"/>
                  </a:ext>
                </a:extLst>
              </p14:cNvPr>
              <p14:cNvContentPartPr/>
              <p14:nvPr/>
            </p14:nvContentPartPr>
            <p14:xfrm>
              <a:off x="7741556" y="5272365"/>
              <a:ext cx="810720" cy="4161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0B25005-EC1F-F4B7-9EB1-013A3B03275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32916" y="5263725"/>
                <a:ext cx="82836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AEA9634-C5A3-DC9B-5048-958CE2381DD2}"/>
                  </a:ext>
                </a:extLst>
              </p14:cNvPr>
              <p14:cNvContentPartPr/>
              <p14:nvPr/>
            </p14:nvContentPartPr>
            <p14:xfrm>
              <a:off x="7692956" y="5605725"/>
              <a:ext cx="1205640" cy="4366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AEA9634-C5A3-DC9B-5048-958CE2381DD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683956" y="5596725"/>
                <a:ext cx="122328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FB3BABC1-03DB-FBB8-D076-7043EE09882C}"/>
                  </a:ext>
                </a:extLst>
              </p14:cNvPr>
              <p14:cNvContentPartPr/>
              <p14:nvPr/>
            </p14:nvContentPartPr>
            <p14:xfrm>
              <a:off x="9662876" y="5237805"/>
              <a:ext cx="572400" cy="2232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FB3BABC1-03DB-FBB8-D076-7043EE09882C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654236" y="5229165"/>
                <a:ext cx="5900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183986EB-0D29-49AA-D4D1-947ED5CBF3C4}"/>
                  </a:ext>
                </a:extLst>
              </p14:cNvPr>
              <p14:cNvContentPartPr/>
              <p14:nvPr/>
            </p14:nvContentPartPr>
            <p14:xfrm>
              <a:off x="10631276" y="6052125"/>
              <a:ext cx="889920" cy="4820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183986EB-0D29-49AA-D4D1-947ED5CBF3C4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622276" y="6043125"/>
                <a:ext cx="90756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714CA08-124E-82E1-7BFC-EFF536222E85}"/>
                  </a:ext>
                </a:extLst>
              </p14:cNvPr>
              <p14:cNvContentPartPr/>
              <p14:nvPr/>
            </p14:nvContentPartPr>
            <p14:xfrm>
              <a:off x="8734076" y="5197845"/>
              <a:ext cx="638280" cy="2962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714CA08-124E-82E1-7BFC-EFF536222E8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725076" y="5188845"/>
                <a:ext cx="6559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4FDE0A3B-C19A-18FC-681A-689CBF5578CB}"/>
                  </a:ext>
                </a:extLst>
              </p14:cNvPr>
              <p14:cNvContentPartPr/>
              <p14:nvPr/>
            </p14:nvContentPartPr>
            <p14:xfrm>
              <a:off x="9187316" y="5293605"/>
              <a:ext cx="243360" cy="324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4FDE0A3B-C19A-18FC-681A-689CBF5578CB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178676" y="5284965"/>
                <a:ext cx="261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3439EFE-867C-A3DA-0D65-69A17DEBDBA8}"/>
                  </a:ext>
                </a:extLst>
              </p14:cNvPr>
              <p14:cNvContentPartPr/>
              <p14:nvPr/>
            </p14:nvContentPartPr>
            <p14:xfrm>
              <a:off x="9032876" y="5249325"/>
              <a:ext cx="2592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3439EFE-867C-A3DA-0D65-69A17DEBDBA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023876" y="5240685"/>
                <a:ext cx="435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4F6422D-9A65-C7E0-E0CE-0558DBBAEE0A}"/>
                  </a:ext>
                </a:extLst>
              </p14:cNvPr>
              <p14:cNvContentPartPr/>
              <p14:nvPr/>
            </p14:nvContentPartPr>
            <p14:xfrm>
              <a:off x="10744676" y="5311965"/>
              <a:ext cx="84240" cy="1299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4F6422D-9A65-C7E0-E0CE-0558DBBAEE0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735676" y="5302965"/>
                <a:ext cx="1018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38BAB1DB-801B-0D01-B959-DC56E59ED99F}"/>
                  </a:ext>
                </a:extLst>
              </p14:cNvPr>
              <p14:cNvContentPartPr/>
              <p14:nvPr/>
            </p14:nvContentPartPr>
            <p14:xfrm>
              <a:off x="10740716" y="5213325"/>
              <a:ext cx="108720" cy="21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38BAB1DB-801B-0D01-B959-DC56E59ED99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731716" y="5204685"/>
                <a:ext cx="1263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F03BAF1-7D6C-6A5D-46BA-D8F17DE891CF}"/>
                  </a:ext>
                </a:extLst>
              </p14:cNvPr>
              <p14:cNvContentPartPr/>
              <p14:nvPr/>
            </p14:nvContentPartPr>
            <p14:xfrm>
              <a:off x="10577636" y="5202885"/>
              <a:ext cx="82080" cy="333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F03BAF1-7D6C-6A5D-46BA-D8F17DE891CF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568636" y="5194245"/>
                <a:ext cx="997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27D478A-EC8A-7694-4E81-20846E483025}"/>
                  </a:ext>
                </a:extLst>
              </p14:cNvPr>
              <p14:cNvContentPartPr/>
              <p14:nvPr/>
            </p14:nvContentPartPr>
            <p14:xfrm>
              <a:off x="10858076" y="5181285"/>
              <a:ext cx="96480" cy="3283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27D478A-EC8A-7694-4E81-20846E48302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849436" y="5172285"/>
                <a:ext cx="11412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F3FB45CE-E79C-915F-63BD-5E796406A2A1}"/>
                  </a:ext>
                </a:extLst>
              </p14:cNvPr>
              <p14:cNvContentPartPr/>
              <p14:nvPr/>
            </p14:nvContentPartPr>
            <p14:xfrm>
              <a:off x="11143556" y="5115405"/>
              <a:ext cx="551160" cy="3495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F3FB45CE-E79C-915F-63BD-5E796406A2A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1134556" y="5106765"/>
                <a:ext cx="5688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A4AB3C20-EF28-2BF2-66EC-EEA58FD1A6CF}"/>
                  </a:ext>
                </a:extLst>
              </p14:cNvPr>
              <p14:cNvContentPartPr/>
              <p14:nvPr/>
            </p14:nvContentPartPr>
            <p14:xfrm>
              <a:off x="11451716" y="5212965"/>
              <a:ext cx="33840" cy="68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A4AB3C20-EF28-2BF2-66EC-EEA58FD1A6CF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442716" y="5204325"/>
                <a:ext cx="514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820C565C-04CA-0010-5943-F497EA546224}"/>
                  </a:ext>
                </a:extLst>
              </p14:cNvPr>
              <p14:cNvContentPartPr/>
              <p14:nvPr/>
            </p14:nvContentPartPr>
            <p14:xfrm>
              <a:off x="9029276" y="5630565"/>
              <a:ext cx="1200960" cy="475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820C565C-04CA-0010-5943-F497EA546224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020276" y="5621925"/>
                <a:ext cx="121860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947050B7-8AD3-3EC7-5294-1B090A5FC937}"/>
                  </a:ext>
                </a:extLst>
              </p14:cNvPr>
              <p14:cNvContentPartPr/>
              <p14:nvPr/>
            </p14:nvContentPartPr>
            <p14:xfrm>
              <a:off x="9305756" y="5677365"/>
              <a:ext cx="69120" cy="381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947050B7-8AD3-3EC7-5294-1B090A5FC93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9296756" y="5668725"/>
                <a:ext cx="867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609572B4-9739-F096-87DB-1D1C0E4C0F95}"/>
                  </a:ext>
                </a:extLst>
              </p14:cNvPr>
              <p14:cNvContentPartPr/>
              <p14:nvPr/>
            </p14:nvContentPartPr>
            <p14:xfrm>
              <a:off x="10401236" y="5566845"/>
              <a:ext cx="662040" cy="2844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609572B4-9739-F096-87DB-1D1C0E4C0F9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392236" y="5558205"/>
                <a:ext cx="6796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35A0A8F8-F1CD-4073-A613-574F86A44FE3}"/>
                  </a:ext>
                </a:extLst>
              </p14:cNvPr>
              <p14:cNvContentPartPr/>
              <p14:nvPr/>
            </p14:nvContentPartPr>
            <p14:xfrm>
              <a:off x="10781396" y="5641005"/>
              <a:ext cx="288360" cy="345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35A0A8F8-F1CD-4073-A613-574F86A44FE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772396" y="5632365"/>
                <a:ext cx="3060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3101CEC8-AF01-9FEA-2BDF-82A2F4A2A089}"/>
                  </a:ext>
                </a:extLst>
              </p14:cNvPr>
              <p14:cNvContentPartPr/>
              <p14:nvPr/>
            </p14:nvContentPartPr>
            <p14:xfrm>
              <a:off x="10667996" y="5653605"/>
              <a:ext cx="81000" cy="111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3101CEC8-AF01-9FEA-2BDF-82A2F4A2A08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659356" y="5644605"/>
                <a:ext cx="98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44E803F-4568-DD2B-2CA3-F3618549C74C}"/>
                  </a:ext>
                </a:extLst>
              </p14:cNvPr>
              <p14:cNvContentPartPr/>
              <p14:nvPr/>
            </p14:nvContentPartPr>
            <p14:xfrm>
              <a:off x="11269916" y="5626245"/>
              <a:ext cx="225720" cy="3002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44E803F-4568-DD2B-2CA3-F3618549C74C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1261276" y="5617245"/>
                <a:ext cx="2433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146E0490-87A1-6759-C969-4FEC3322FE7C}"/>
                  </a:ext>
                </a:extLst>
              </p14:cNvPr>
              <p14:cNvContentPartPr/>
              <p14:nvPr/>
            </p14:nvContentPartPr>
            <p14:xfrm>
              <a:off x="9121076" y="6018285"/>
              <a:ext cx="1324440" cy="6775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146E0490-87A1-6759-C969-4FEC3322FE7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112436" y="6009645"/>
                <a:ext cx="134208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38686C96-6A7A-F30D-D60F-9DEE24AD0CCD}"/>
                  </a:ext>
                </a:extLst>
              </p14:cNvPr>
              <p14:cNvContentPartPr/>
              <p14:nvPr/>
            </p14:nvContentPartPr>
            <p14:xfrm>
              <a:off x="10094156" y="6045285"/>
              <a:ext cx="46080" cy="46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38686C96-6A7A-F30D-D60F-9DEE24AD0CC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085516" y="6036285"/>
                <a:ext cx="63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D60267CE-15B5-7982-C74B-294E7A7C8EF5}"/>
                  </a:ext>
                </a:extLst>
              </p14:cNvPr>
              <p14:cNvContentPartPr/>
              <p14:nvPr/>
            </p14:nvContentPartPr>
            <p14:xfrm>
              <a:off x="10383956" y="5275605"/>
              <a:ext cx="134280" cy="16632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D60267CE-15B5-7982-C74B-294E7A7C8EF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375316" y="5266605"/>
                <a:ext cx="1519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04A2883C-B86A-EF23-1837-4200B95F4F1B}"/>
                  </a:ext>
                </a:extLst>
              </p14:cNvPr>
              <p14:cNvContentPartPr/>
              <p14:nvPr/>
            </p14:nvContentPartPr>
            <p14:xfrm>
              <a:off x="8100836" y="6561885"/>
              <a:ext cx="208080" cy="1648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04A2883C-B86A-EF23-1837-4200B95F4F1B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091836" y="6552885"/>
                <a:ext cx="225720" cy="18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F3007ABA-A203-EF2C-6EAD-CFC75801BFB8}"/>
              </a:ext>
            </a:extLst>
          </p:cNvPr>
          <p:cNvGrpSpPr/>
          <p:nvPr/>
        </p:nvGrpSpPr>
        <p:grpSpPr>
          <a:xfrm>
            <a:off x="7696196" y="5974725"/>
            <a:ext cx="1307520" cy="770760"/>
            <a:chOff x="7696196" y="5974725"/>
            <a:chExt cx="130752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6E87564-3023-1695-6026-B47462E96858}"/>
                    </a:ext>
                  </a:extLst>
                </p14:cNvPr>
                <p14:cNvContentPartPr/>
                <p14:nvPr/>
              </p14:nvContentPartPr>
              <p14:xfrm>
                <a:off x="7696196" y="5974725"/>
                <a:ext cx="658800" cy="401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6E87564-3023-1695-6026-B47462E9685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687196" y="5965725"/>
                  <a:ext cx="6764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F142570-C23B-A3DB-13E9-7858C7356E46}"/>
                    </a:ext>
                  </a:extLst>
                </p14:cNvPr>
                <p14:cNvContentPartPr/>
                <p14:nvPr/>
              </p14:nvContentPartPr>
              <p14:xfrm>
                <a:off x="8038916" y="6139965"/>
                <a:ext cx="302040" cy="43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F142570-C23B-A3DB-13E9-7858C7356E4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30276" y="6130965"/>
                  <a:ext cx="319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A85C48C-7F19-F6D2-649F-D2560E70920C}"/>
                    </a:ext>
                  </a:extLst>
                </p14:cNvPr>
                <p14:cNvContentPartPr/>
                <p14:nvPr/>
              </p14:nvContentPartPr>
              <p14:xfrm>
                <a:off x="8036036" y="6061845"/>
                <a:ext cx="56160" cy="5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A85C48C-7F19-F6D2-649F-D2560E70920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27036" y="6053205"/>
                  <a:ext cx="73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B9919AD-D8B2-B3AA-D58C-0C514B4549E3}"/>
                    </a:ext>
                  </a:extLst>
                </p14:cNvPr>
                <p14:cNvContentPartPr/>
                <p14:nvPr/>
              </p14:nvContentPartPr>
              <p14:xfrm>
                <a:off x="8404676" y="6030885"/>
                <a:ext cx="442080" cy="309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B9919AD-D8B2-B3AA-D58C-0C514B4549E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96036" y="6022245"/>
                  <a:ext cx="459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DEE6360-82D6-9F3C-8B76-B3CB10B455F5}"/>
                    </a:ext>
                  </a:extLst>
                </p14:cNvPr>
                <p14:cNvContentPartPr/>
                <p14:nvPr/>
              </p14:nvContentPartPr>
              <p14:xfrm>
                <a:off x="8727596" y="6140325"/>
                <a:ext cx="276120" cy="13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DEE6360-82D6-9F3C-8B76-B3CB10B455F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18596" y="6131325"/>
                  <a:ext cx="293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29D73BA-A8EB-15D1-344E-37E2016D181F}"/>
                    </a:ext>
                  </a:extLst>
                </p14:cNvPr>
                <p14:cNvContentPartPr/>
                <p14:nvPr/>
              </p14:nvContentPartPr>
              <p14:xfrm>
                <a:off x="8356436" y="6509685"/>
                <a:ext cx="286200" cy="20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29D73BA-A8EB-15D1-344E-37E2016D181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47796" y="6501045"/>
                  <a:ext cx="303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4F28586-7807-152F-B4C8-2F1E684CB93F}"/>
                    </a:ext>
                  </a:extLst>
                </p14:cNvPr>
                <p14:cNvContentPartPr/>
                <p14:nvPr/>
              </p14:nvContentPartPr>
              <p14:xfrm>
                <a:off x="8732996" y="6436965"/>
                <a:ext cx="209880" cy="308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4F28586-7807-152F-B4C8-2F1E684CB9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23996" y="6427965"/>
                  <a:ext cx="2275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675D340-A21D-E2BC-AB6B-5FC3EECFA6AA}"/>
              </a:ext>
            </a:extLst>
          </p:cNvPr>
          <p:cNvGrpSpPr/>
          <p:nvPr/>
        </p:nvGrpSpPr>
        <p:grpSpPr>
          <a:xfrm>
            <a:off x="11628116" y="6178125"/>
            <a:ext cx="84240" cy="183960"/>
            <a:chOff x="11628116" y="6178125"/>
            <a:chExt cx="8424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4AF4AE7-0715-8988-A010-A99C4A8375F2}"/>
                    </a:ext>
                  </a:extLst>
                </p14:cNvPr>
                <p14:cNvContentPartPr/>
                <p14:nvPr/>
              </p14:nvContentPartPr>
              <p14:xfrm>
                <a:off x="11628116" y="6178125"/>
                <a:ext cx="31320" cy="58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4AF4AE7-0715-8988-A010-A99C4A8375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619476" y="6169485"/>
                  <a:ext cx="48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AF60945-2558-F6C1-2F99-DD30C1788B72}"/>
                    </a:ext>
                  </a:extLst>
                </p14:cNvPr>
                <p14:cNvContentPartPr/>
                <p14:nvPr/>
              </p14:nvContentPartPr>
              <p14:xfrm>
                <a:off x="11671676" y="6335445"/>
                <a:ext cx="40680" cy="26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AF60945-2558-F6C1-2F99-DD30C1788B7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663036" y="6326445"/>
                  <a:ext cx="583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8D0BD7B-E18E-6D15-B4A8-5C59B87FA0C3}"/>
              </a:ext>
            </a:extLst>
          </p:cNvPr>
          <p:cNvGrpSpPr/>
          <p:nvPr/>
        </p:nvGrpSpPr>
        <p:grpSpPr>
          <a:xfrm>
            <a:off x="7678916" y="3937125"/>
            <a:ext cx="4331520" cy="1110600"/>
            <a:chOff x="7678916" y="3937125"/>
            <a:chExt cx="433152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BA467EA-CA27-C5EC-623F-0A3641F1702E}"/>
                    </a:ext>
                  </a:extLst>
                </p14:cNvPr>
                <p14:cNvContentPartPr/>
                <p14:nvPr/>
              </p14:nvContentPartPr>
              <p14:xfrm>
                <a:off x="9502316" y="3937125"/>
                <a:ext cx="1679400" cy="448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BA467EA-CA27-C5EC-623F-0A3641F1702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93676" y="3928125"/>
                  <a:ext cx="16970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81FE553-DE92-9839-67CE-8EED8C5DDDBA}"/>
                    </a:ext>
                  </a:extLst>
                </p14:cNvPr>
                <p14:cNvContentPartPr/>
                <p14:nvPr/>
              </p14:nvContentPartPr>
              <p14:xfrm>
                <a:off x="11494196" y="3998685"/>
                <a:ext cx="137520" cy="150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81FE553-DE92-9839-67CE-8EED8C5DDDB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85556" y="3989685"/>
                  <a:ext cx="155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B5E15F9-49C7-D184-72E0-F380081B499C}"/>
                    </a:ext>
                  </a:extLst>
                </p14:cNvPr>
                <p14:cNvContentPartPr/>
                <p14:nvPr/>
              </p14:nvContentPartPr>
              <p14:xfrm>
                <a:off x="11384036" y="4257165"/>
                <a:ext cx="408960" cy="15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B5E15F9-49C7-D184-72E0-F380081B499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375396" y="4248525"/>
                  <a:ext cx="426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3C2CF8-8DBC-E146-DA72-929B240E87D5}"/>
                    </a:ext>
                  </a:extLst>
                </p14:cNvPr>
                <p14:cNvContentPartPr/>
                <p14:nvPr/>
              </p14:nvContentPartPr>
              <p14:xfrm>
                <a:off x="11470076" y="4381725"/>
                <a:ext cx="216720" cy="2552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3C2CF8-8DBC-E146-DA72-929B240E87D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461436" y="4372725"/>
                  <a:ext cx="234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A62F6D3-793A-B0F8-D542-A5514C7BAAC0}"/>
                    </a:ext>
                  </a:extLst>
                </p14:cNvPr>
                <p14:cNvContentPartPr/>
                <p14:nvPr/>
              </p14:nvContentPartPr>
              <p14:xfrm>
                <a:off x="7678916" y="4510965"/>
                <a:ext cx="1007280" cy="363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A62F6D3-793A-B0F8-D542-A5514C7BAAC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70276" y="4501965"/>
                  <a:ext cx="10249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D2F21E8-7748-3C48-52F5-881E564D434B}"/>
                    </a:ext>
                  </a:extLst>
                </p14:cNvPr>
                <p14:cNvContentPartPr/>
                <p14:nvPr/>
              </p14:nvContentPartPr>
              <p14:xfrm>
                <a:off x="8491796" y="4630485"/>
                <a:ext cx="30240" cy="1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D2F21E8-7748-3C48-52F5-881E564D434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82796" y="4621845"/>
                  <a:ext cx="47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820D751-0268-F4BD-1244-EB544B8B0297}"/>
                    </a:ext>
                  </a:extLst>
                </p14:cNvPr>
                <p14:cNvContentPartPr/>
                <p14:nvPr/>
              </p14:nvContentPartPr>
              <p14:xfrm>
                <a:off x="8222516" y="4528965"/>
                <a:ext cx="297000" cy="58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820D751-0268-F4BD-1244-EB544B8B029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13516" y="4520325"/>
                  <a:ext cx="314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79F0BB2-CC80-4629-EE71-F74311644660}"/>
                    </a:ext>
                  </a:extLst>
                </p14:cNvPr>
                <p14:cNvContentPartPr/>
                <p14:nvPr/>
              </p14:nvContentPartPr>
              <p14:xfrm>
                <a:off x="8854316" y="4710045"/>
                <a:ext cx="612000" cy="325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79F0BB2-CC80-4629-EE71-F7431164466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45676" y="4701405"/>
                  <a:ext cx="629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BBD09A8-C84C-3738-7C71-089EC771E969}"/>
                    </a:ext>
                  </a:extLst>
                </p14:cNvPr>
                <p14:cNvContentPartPr/>
                <p14:nvPr/>
              </p14:nvContentPartPr>
              <p14:xfrm>
                <a:off x="9064196" y="4639125"/>
                <a:ext cx="74520" cy="15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BBD09A8-C84C-3738-7C71-089EC771E96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055196" y="4630485"/>
                  <a:ext cx="92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9CDE561-83DA-674E-1258-57E529E9555A}"/>
                    </a:ext>
                  </a:extLst>
                </p14:cNvPr>
                <p14:cNvContentPartPr/>
                <p14:nvPr/>
              </p14:nvContentPartPr>
              <p14:xfrm>
                <a:off x="9711836" y="4661445"/>
                <a:ext cx="128160" cy="137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9CDE561-83DA-674E-1258-57E529E9555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03196" y="4652445"/>
                  <a:ext cx="145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FEC639B-FD68-9CBD-EB00-741AF226BA4D}"/>
                    </a:ext>
                  </a:extLst>
                </p14:cNvPr>
                <p14:cNvContentPartPr/>
                <p14:nvPr/>
              </p14:nvContentPartPr>
              <p14:xfrm>
                <a:off x="9712556" y="4650285"/>
                <a:ext cx="409680" cy="379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FEC639B-FD68-9CBD-EB00-741AF226BA4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03916" y="4641285"/>
                  <a:ext cx="4273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9643234-882D-DF2E-1E21-34E8661929EB}"/>
                    </a:ext>
                  </a:extLst>
                </p14:cNvPr>
                <p14:cNvContentPartPr/>
                <p14:nvPr/>
              </p14:nvContentPartPr>
              <p14:xfrm>
                <a:off x="9976796" y="4789965"/>
                <a:ext cx="199080" cy="257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9643234-882D-DF2E-1E21-34E8661929E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967796" y="4781325"/>
                  <a:ext cx="2167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74E81F3-B1A0-61E3-FCA0-8D3961FFE733}"/>
                    </a:ext>
                  </a:extLst>
                </p14:cNvPr>
                <p14:cNvContentPartPr/>
                <p14:nvPr/>
              </p14:nvContentPartPr>
              <p14:xfrm>
                <a:off x="10469636" y="4648125"/>
                <a:ext cx="217800" cy="314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74E81F3-B1A0-61E3-FCA0-8D3961FFE73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460996" y="4639125"/>
                  <a:ext cx="2354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B816965-4912-D8E0-7BB0-24EEE904F884}"/>
                    </a:ext>
                  </a:extLst>
                </p14:cNvPr>
                <p14:cNvContentPartPr/>
                <p14:nvPr/>
              </p14:nvContentPartPr>
              <p14:xfrm>
                <a:off x="10613636" y="4749645"/>
                <a:ext cx="113400" cy="40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B816965-4912-D8E0-7BB0-24EEE904F88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604996" y="4740645"/>
                  <a:ext cx="131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BC7C250-C593-7E1B-F93A-1A8A6FDB6F16}"/>
                    </a:ext>
                  </a:extLst>
                </p14:cNvPr>
                <p14:cNvContentPartPr/>
                <p14:nvPr/>
              </p14:nvContentPartPr>
              <p14:xfrm>
                <a:off x="11967596" y="4236645"/>
                <a:ext cx="42840" cy="489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BC7C250-C593-7E1B-F93A-1A8A6FDB6F1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958956" y="4227645"/>
                  <a:ext cx="604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9773AB0B-AE72-8092-5264-E8357D820FEF}"/>
              </a:ext>
            </a:extLst>
          </p:cNvPr>
          <p:cNvGrpSpPr/>
          <p:nvPr/>
        </p:nvGrpSpPr>
        <p:grpSpPr>
          <a:xfrm>
            <a:off x="3788756" y="6097125"/>
            <a:ext cx="3584520" cy="731160"/>
            <a:chOff x="3788756" y="6097125"/>
            <a:chExt cx="358452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D12B831-0D22-E803-5846-2BBE574379F6}"/>
                    </a:ext>
                  </a:extLst>
                </p14:cNvPr>
                <p14:cNvContentPartPr/>
                <p14:nvPr/>
              </p14:nvContentPartPr>
              <p14:xfrm>
                <a:off x="3788756" y="6111885"/>
                <a:ext cx="1402560" cy="716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D12B831-0D22-E803-5846-2BBE574379F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80116" y="6102885"/>
                  <a:ext cx="142020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B4EB457-7CE6-EDEE-70DA-07C47E3E96BB}"/>
                    </a:ext>
                  </a:extLst>
                </p14:cNvPr>
                <p14:cNvContentPartPr/>
                <p14:nvPr/>
              </p14:nvContentPartPr>
              <p14:xfrm>
                <a:off x="5390036" y="6097125"/>
                <a:ext cx="758880" cy="496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B4EB457-7CE6-EDEE-70DA-07C47E3E96B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81396" y="6088125"/>
                  <a:ext cx="7765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7F5091F-48A0-9A25-1030-96A2F4AC8F1A}"/>
                    </a:ext>
                  </a:extLst>
                </p14:cNvPr>
                <p14:cNvContentPartPr/>
                <p14:nvPr/>
              </p14:nvContentPartPr>
              <p14:xfrm>
                <a:off x="6404876" y="6205485"/>
                <a:ext cx="968400" cy="208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7F5091F-48A0-9A25-1030-96A2F4AC8F1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95876" y="6196485"/>
                  <a:ext cx="986040" cy="22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735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31E038-D3AF-6660-CBFE-43EBB221D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48353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715D9-C638-A2D8-3E38-17B4209D0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4077325"/>
            <a:ext cx="5973694" cy="27806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E45BAA-2D28-A5BD-85CF-8AA073B8E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50" y="2143448"/>
            <a:ext cx="5648353" cy="257110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7DE6DC-F6D5-DCFB-102E-022243661EDE}"/>
              </a:ext>
            </a:extLst>
          </p:cNvPr>
          <p:cNvSpPr/>
          <p:nvPr/>
        </p:nvSpPr>
        <p:spPr>
          <a:xfrm>
            <a:off x="0" y="871955"/>
            <a:ext cx="5648352" cy="2571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AE4B94E-16A0-DE9C-7337-90BFD116E58C}"/>
                  </a:ext>
                </a:extLst>
              </p14:cNvPr>
              <p14:cNvContentPartPr/>
              <p14:nvPr/>
            </p14:nvContentPartPr>
            <p14:xfrm rot="55200">
              <a:off x="3846558" y="2930107"/>
              <a:ext cx="1566878" cy="288128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AE4B94E-16A0-DE9C-7337-90BFD116E5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55200">
                <a:off x="3756549" y="2750027"/>
                <a:ext cx="1746536" cy="647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F985861-FB68-D290-6121-A659A5693BA6}"/>
                  </a:ext>
                </a:extLst>
              </p14:cNvPr>
              <p14:cNvContentPartPr/>
              <p14:nvPr/>
            </p14:nvContentPartPr>
            <p14:xfrm>
              <a:off x="3613897" y="6441971"/>
              <a:ext cx="2151360" cy="206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F985861-FB68-D290-6121-A659A5693B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4257" y="6262331"/>
                <a:ext cx="233100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FE882A6-80C7-2029-1D9C-B8E7DF28CE12}"/>
                  </a:ext>
                </a:extLst>
              </p14:cNvPr>
              <p14:cNvContentPartPr/>
              <p14:nvPr/>
            </p14:nvContentPartPr>
            <p14:xfrm>
              <a:off x="3860857" y="3133931"/>
              <a:ext cx="1058400" cy="1062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FE882A6-80C7-2029-1D9C-B8E7DF28CE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0857" y="2953931"/>
                <a:ext cx="12380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AF8127-ACB7-A277-F0EF-D3321DFDABCE}"/>
                  </a:ext>
                </a:extLst>
              </p14:cNvPr>
              <p14:cNvContentPartPr/>
              <p14:nvPr/>
            </p14:nvContentPartPr>
            <p14:xfrm>
              <a:off x="6893857" y="3671051"/>
              <a:ext cx="4835880" cy="176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AF8127-ACB7-A277-F0EF-D3321DFDAB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04217" y="3491051"/>
                <a:ext cx="501552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0FD014-C25E-154F-8424-E762C6A951E4}"/>
                  </a:ext>
                </a:extLst>
              </p14:cNvPr>
              <p14:cNvContentPartPr/>
              <p14:nvPr/>
            </p14:nvContentPartPr>
            <p14:xfrm>
              <a:off x="377497" y="2945291"/>
              <a:ext cx="3234960" cy="147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0FD014-C25E-154F-8424-E762C6A951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7497" y="2765291"/>
                <a:ext cx="34146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C922DB-0283-9D18-DDAF-FAEDE46FEE95}"/>
                  </a:ext>
                </a:extLst>
              </p14:cNvPr>
              <p14:cNvContentPartPr/>
              <p14:nvPr/>
            </p14:nvContentPartPr>
            <p14:xfrm>
              <a:off x="391537" y="6400211"/>
              <a:ext cx="3250800" cy="2052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C922DB-0283-9D18-DDAF-FAEDE46FEE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897" y="6220571"/>
                <a:ext cx="3430440" cy="5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9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97E5D-0706-60D6-F7F9-846786C4E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82027" cy="2653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76E9B-B6FF-329D-6A1A-C45C5F3F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54096"/>
            <a:ext cx="5462444" cy="39424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9D0752-2BBE-33DF-4213-85627BE55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91370"/>
            <a:ext cx="5659987" cy="2499146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CC669F-EDE4-A5A4-0085-C2B9A39052D1}"/>
                  </a:ext>
                </a:extLst>
              </p14:cNvPr>
              <p14:cNvContentPartPr/>
              <p14:nvPr/>
            </p14:nvContentPartPr>
            <p14:xfrm>
              <a:off x="638497" y="1030451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CC669F-EDE4-A5A4-0085-C2B9A39052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857" y="10214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B104A8-10A9-9515-602F-398CE02D688B}"/>
                  </a:ext>
                </a:extLst>
              </p14:cNvPr>
              <p14:cNvContentPartPr/>
              <p14:nvPr/>
            </p14:nvContentPartPr>
            <p14:xfrm>
              <a:off x="278137" y="986891"/>
              <a:ext cx="84960" cy="115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B104A8-10A9-9515-602F-398CE02D68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9137" y="978251"/>
                <a:ext cx="10260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33E0758-DD5D-0366-FB60-A85628A98C84}"/>
              </a:ext>
            </a:extLst>
          </p:cNvPr>
          <p:cNvGrpSpPr/>
          <p:nvPr/>
        </p:nvGrpSpPr>
        <p:grpSpPr>
          <a:xfrm>
            <a:off x="30817" y="818051"/>
            <a:ext cx="1295280" cy="396000"/>
            <a:chOff x="30817" y="818051"/>
            <a:chExt cx="1295280" cy="39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6122D9-D1F7-1D77-6DA3-03C84AA5D701}"/>
                    </a:ext>
                  </a:extLst>
                </p14:cNvPr>
                <p14:cNvContentPartPr/>
                <p14:nvPr/>
              </p14:nvContentPartPr>
              <p14:xfrm>
                <a:off x="30817" y="818051"/>
                <a:ext cx="1248840" cy="396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6122D9-D1F7-1D77-6DA3-03C84AA5D7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177" y="809411"/>
                  <a:ext cx="12664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566860-0328-C2CE-C62F-3A6E2E00F21E}"/>
                    </a:ext>
                  </a:extLst>
                </p14:cNvPr>
                <p14:cNvContentPartPr/>
                <p14:nvPr/>
              </p14:nvContentPartPr>
              <p14:xfrm>
                <a:off x="1131697" y="830651"/>
                <a:ext cx="194400" cy="69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566860-0328-C2CE-C62F-3A6E2E00F2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2697" y="821651"/>
                  <a:ext cx="212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D59C950-D5E9-B64B-2DB3-5587DD1EBD34}"/>
                    </a:ext>
                  </a:extLst>
                </p14:cNvPr>
                <p14:cNvContentPartPr/>
                <p14:nvPr/>
              </p14:nvContentPartPr>
              <p14:xfrm>
                <a:off x="853417" y="972131"/>
                <a:ext cx="49680" cy="20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D59C950-D5E9-B64B-2DB3-5587DD1EBD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4777" y="963491"/>
                  <a:ext cx="6732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124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B0CEB-7554-9583-B7A3-8B6CCFCE9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33253" cy="62958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0CC6BF-6E91-EAD6-62FB-4741217A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020" y="-1"/>
            <a:ext cx="3077980" cy="2482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352470-2CF6-46DA-0D48-59E967066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560" y="2428414"/>
            <a:ext cx="4028607" cy="1347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A663F-B05D-7CCC-18A8-B4A2CD6AA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866" y="3776037"/>
            <a:ext cx="5411302" cy="30819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E3C7B2-D3F2-69F1-B54A-8F52705CDA17}"/>
                  </a:ext>
                </a:extLst>
              </p14:cNvPr>
              <p14:cNvContentPartPr/>
              <p14:nvPr/>
            </p14:nvContentPartPr>
            <p14:xfrm>
              <a:off x="3597344" y="644288"/>
              <a:ext cx="5636880" cy="8848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E3C7B2-D3F2-69F1-B54A-8F52705CDA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88344" y="635288"/>
                <a:ext cx="565452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D0A9863-4CD3-C0EF-4524-3F1086DB80C8}"/>
                  </a:ext>
                </a:extLst>
              </p14:cNvPr>
              <p14:cNvContentPartPr/>
              <p14:nvPr/>
            </p14:nvContentPartPr>
            <p14:xfrm>
              <a:off x="3672224" y="781448"/>
              <a:ext cx="5559120" cy="3281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D0A9863-4CD3-C0EF-4524-3F1086DB80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3224" y="772448"/>
                <a:ext cx="5576760" cy="32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C9E2E38-CB5D-2523-8304-C72AAE68AD7B}"/>
                  </a:ext>
                </a:extLst>
              </p14:cNvPr>
              <p14:cNvContentPartPr/>
              <p14:nvPr/>
            </p14:nvContentPartPr>
            <p14:xfrm>
              <a:off x="4152104" y="3260048"/>
              <a:ext cx="2329920" cy="2616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C9E2E38-CB5D-2523-8304-C72AAE68AD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43104" y="3251048"/>
                <a:ext cx="2347560" cy="263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7349B72-6388-4164-4CC2-98F6CE11EC53}"/>
                  </a:ext>
                </a:extLst>
              </p14:cNvPr>
              <p14:cNvContentPartPr/>
              <p14:nvPr/>
            </p14:nvContentPartPr>
            <p14:xfrm>
              <a:off x="9005264" y="808448"/>
              <a:ext cx="225360" cy="127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7349B72-6388-4164-4CC2-98F6CE11EC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96264" y="799808"/>
                <a:ext cx="243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A9C7AE8-1527-FCE4-62C8-353FA97435FE}"/>
                  </a:ext>
                </a:extLst>
              </p14:cNvPr>
              <p14:cNvContentPartPr/>
              <p14:nvPr/>
            </p14:nvContentPartPr>
            <p14:xfrm>
              <a:off x="9051704" y="563648"/>
              <a:ext cx="197280" cy="204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A9C7AE8-1527-FCE4-62C8-353FA97435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43064" y="555008"/>
                <a:ext cx="21492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4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2A35618-2B95-D8B3-F18D-93F6A7BE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0"/>
            <a:ext cx="759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5FC3D1-BED8-DA3B-B73E-F5640A64E33B}"/>
              </a:ext>
            </a:extLst>
          </p:cNvPr>
          <p:cNvSpPr txBox="1"/>
          <p:nvPr/>
        </p:nvSpPr>
        <p:spPr>
          <a:xfrm>
            <a:off x="2500" y="3032160"/>
            <a:ext cx="4594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A stellarator is </a:t>
            </a:r>
            <a:r>
              <a:rPr lang="en-US" sz="2400" dirty="0"/>
              <a:t>a nuclear fusion device that uses complex, external magnetic coils to twist and confine plasma, aiming to generate clean energy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Google Sans"/>
              </a:rPr>
              <a:t>. Invented by Lyman Spitzer in 1951, they differ from tokamaks by operating continuously without requiring a large current through the plasma, making them inherently stable.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4FC39-A609-FB75-487F-28B4725ADEEE}"/>
              </a:ext>
            </a:extLst>
          </p:cNvPr>
          <p:cNvSpPr txBox="1"/>
          <p:nvPr/>
        </p:nvSpPr>
        <p:spPr>
          <a:xfrm>
            <a:off x="0" y="2235929"/>
            <a:ext cx="2983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https://www.youtube.com/watch?v=vgDGPZEFV80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1A485F-4E3A-64D1-F757-61CABC55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10743" cy="17559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BECE6F-A78B-4697-4D30-8FF1EFDB9325}"/>
                  </a:ext>
                </a:extLst>
              </p14:cNvPr>
              <p14:cNvContentPartPr/>
              <p14:nvPr/>
            </p14:nvContentPartPr>
            <p14:xfrm>
              <a:off x="10342664" y="5875808"/>
              <a:ext cx="720" cy="390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BECE6F-A78B-4697-4D30-8FF1EFDB93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24664" y="5866808"/>
                <a:ext cx="360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51419ED-1A1C-9B50-24D7-14342E26A156}"/>
                  </a:ext>
                </a:extLst>
              </p14:cNvPr>
              <p14:cNvContentPartPr/>
              <p14:nvPr/>
            </p14:nvContentPartPr>
            <p14:xfrm>
              <a:off x="10358144" y="5904968"/>
              <a:ext cx="151200" cy="336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51419ED-1A1C-9B50-24D7-14342E26A1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49144" y="5896328"/>
                <a:ext cx="1688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2D9D8EC-D4F5-17A1-9947-7E3CD7C39524}"/>
                  </a:ext>
                </a:extLst>
              </p14:cNvPr>
              <p14:cNvContentPartPr/>
              <p14:nvPr/>
            </p14:nvContentPartPr>
            <p14:xfrm>
              <a:off x="10602944" y="6096848"/>
              <a:ext cx="1140840" cy="20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2D9D8EC-D4F5-17A1-9947-7E3CD7C395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94304" y="6087848"/>
                <a:ext cx="115848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24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ellarators | UMD Stellarator Group">
            <a:extLst>
              <a:ext uri="{FF2B5EF4-FFF2-40B4-BE49-F238E27FC236}">
                <a16:creationId xmlns:a16="http://schemas.microsoft.com/office/drawing/2014/main" id="{9A6B4EF1-4942-AA71-8536-D79DD5ED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121920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3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EB96A-B8F8-0236-9D3A-68C2BCFD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70" y="26233"/>
            <a:ext cx="6862730" cy="6847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F12E4-6092-0395-4527-BF0C07840629}"/>
              </a:ext>
            </a:extLst>
          </p:cNvPr>
          <p:cNvSpPr txBox="1"/>
          <p:nvPr/>
        </p:nvSpPr>
        <p:spPr>
          <a:xfrm>
            <a:off x="2500" y="0"/>
            <a:ext cx="45545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YxdcnjHlmbqwVycbfxAdvP6960"/>
              </a:rPr>
              <a:t>Fig. 5.20 </a:t>
            </a:r>
            <a:r>
              <a:rPr lang="en-US" sz="2400" b="0" i="0" u="none" strike="noStrike" baseline="0" dirty="0">
                <a:latin typeface="RfprpmPtybvqVhtppnAdvP6975"/>
              </a:rPr>
              <a:t>Summary of confinement time measurements taken on various types of discharges in</a:t>
            </a:r>
          </a:p>
          <a:p>
            <a:pPr algn="l"/>
            <a:r>
              <a:rPr lang="en-US" sz="2400" b="0" i="0" u="none" strike="noStrike" baseline="0" dirty="0">
                <a:latin typeface="RfprpmPtybvqVhtppnAdvP6975"/>
              </a:rPr>
              <a:t>the Model C Stellarator, showing adherence to the Bohm diffusion law (Courtesy of D. J. Grove,</a:t>
            </a:r>
          </a:p>
          <a:p>
            <a:pPr algn="l"/>
            <a:r>
              <a:rPr lang="en-US" sz="2400" b="0" i="0" u="none" strike="noStrike" baseline="0" dirty="0">
                <a:latin typeface="RfprpmPtybvqVhtppnAdvP6975"/>
              </a:rPr>
              <a:t>Princeton University Plasma Physics Laboratory, sponsored by the U.S. Atomic Energy</a:t>
            </a:r>
          </a:p>
          <a:p>
            <a:pPr algn="l"/>
            <a:r>
              <a:rPr lang="en-US" sz="2400" b="0" i="0" u="none" strike="noStrike" baseline="0" dirty="0">
                <a:latin typeface="RfprpmPtybvqVhtppnAdvP6975"/>
              </a:rPr>
              <a:t>Commission)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34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EA2C1-7C71-C978-04AF-0D71127C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127811" cy="3597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F6269A-E79C-D173-E9AB-7B1482BC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572" y="3597639"/>
            <a:ext cx="7245535" cy="32603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6E332E-8906-D83C-8E90-7A7EEF9A1E77}"/>
              </a:ext>
            </a:extLst>
          </p:cNvPr>
          <p:cNvSpPr/>
          <p:nvPr/>
        </p:nvSpPr>
        <p:spPr>
          <a:xfrm>
            <a:off x="119921" y="1289154"/>
            <a:ext cx="5816184" cy="2139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7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AA84E-38BC-BC0A-CF75-7C283114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24" y="0"/>
            <a:ext cx="2266091" cy="10481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96262-9F7B-336F-2CFE-399277BAE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024" y="1182167"/>
            <a:ext cx="4414148" cy="2879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4E7DD-DD94-520E-AA35-F3C113C80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226" y="177826"/>
            <a:ext cx="4690533" cy="2008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725F8-9472-0448-9777-A052E1739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701" y="2593298"/>
            <a:ext cx="4736600" cy="4076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AD947C-4B16-CB94-4116-FDAD51503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8" y="4129989"/>
            <a:ext cx="4521013" cy="83736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CF69A98-5A5D-D81B-074F-0DD081B9BF74}"/>
                  </a:ext>
                </a:extLst>
              </p14:cNvPr>
              <p14:cNvContentPartPr/>
              <p14:nvPr/>
            </p14:nvContentPartPr>
            <p14:xfrm>
              <a:off x="8259704" y="6399968"/>
              <a:ext cx="2531880" cy="77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CF69A98-5A5D-D81B-074F-0DD081B9BF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9704" y="6219968"/>
                <a:ext cx="271152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871B8C-FFEB-F85D-060E-368F3EC7C9CA}"/>
                  </a:ext>
                </a:extLst>
              </p14:cNvPr>
              <p14:cNvContentPartPr/>
              <p14:nvPr/>
            </p14:nvContentPartPr>
            <p14:xfrm>
              <a:off x="7704944" y="5636048"/>
              <a:ext cx="309960" cy="93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871B8C-FFEB-F85D-060E-368F3EC7C9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4944" y="5456408"/>
                <a:ext cx="48960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58113A-2973-FDC9-8BCE-76C368F13027}"/>
                  </a:ext>
                </a:extLst>
              </p14:cNvPr>
              <p14:cNvContentPartPr/>
              <p14:nvPr/>
            </p14:nvContentPartPr>
            <p14:xfrm>
              <a:off x="719144" y="2127848"/>
              <a:ext cx="207720" cy="61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58113A-2973-FDC9-8BCE-76C368F130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9504" y="1947848"/>
                <a:ext cx="38736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52710F3-FBF6-A628-B241-AB40A3C08202}"/>
                  </a:ext>
                </a:extLst>
              </p14:cNvPr>
              <p14:cNvContentPartPr/>
              <p14:nvPr/>
            </p14:nvContentPartPr>
            <p14:xfrm>
              <a:off x="3058064" y="3642368"/>
              <a:ext cx="914760" cy="151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52710F3-FBF6-A628-B241-AB40A3C082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68064" y="3462368"/>
                <a:ext cx="1094400" cy="37476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2171119-EF2C-2FD1-AAAB-11229B2BF4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7378" y="5036164"/>
            <a:ext cx="2887384" cy="1821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C650F4-2880-95AE-7E7B-1FC4576FE6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8078" y="5904414"/>
            <a:ext cx="2383971" cy="5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5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5691F-DA20-0F66-0B7E-E5E211BC7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7" y="101184"/>
            <a:ext cx="4872515" cy="15027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75E14C-9926-1039-0E4A-81C0AF873618}"/>
              </a:ext>
            </a:extLst>
          </p:cNvPr>
          <p:cNvGrpSpPr/>
          <p:nvPr/>
        </p:nvGrpSpPr>
        <p:grpSpPr>
          <a:xfrm>
            <a:off x="1067602" y="2025961"/>
            <a:ext cx="3849172" cy="2126313"/>
            <a:chOff x="782789" y="2567132"/>
            <a:chExt cx="2340341" cy="11855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F15D76-54F5-9150-6131-6E6172713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789" y="2567132"/>
              <a:ext cx="1992086" cy="4046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7901F0-F734-3F62-BD73-DFCD627F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8387" y="3105318"/>
              <a:ext cx="2024743" cy="64736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F312E8A-C6F8-178E-43DE-F6E15504A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476" y="5145028"/>
            <a:ext cx="5137349" cy="11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6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709CD-3BDF-B2F7-6A1E-9FDD5929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26" y="577065"/>
            <a:ext cx="2047500" cy="9746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3B9FF3B-9F1D-19AA-DA50-DEABADFFA816}"/>
                  </a:ext>
                </a:extLst>
              </p14:cNvPr>
              <p14:cNvContentPartPr/>
              <p14:nvPr/>
            </p14:nvContentPartPr>
            <p14:xfrm>
              <a:off x="6417708" y="421935"/>
              <a:ext cx="1432778" cy="539311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3B9FF3B-9F1D-19AA-DA50-DEABADFFA8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9068" y="413295"/>
                <a:ext cx="1450418" cy="556952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F5E8A0A-5ABD-0445-9BE8-C45653080DF8}"/>
              </a:ext>
            </a:extLst>
          </p:cNvPr>
          <p:cNvGrpSpPr/>
          <p:nvPr/>
        </p:nvGrpSpPr>
        <p:grpSpPr>
          <a:xfrm>
            <a:off x="8138471" y="398325"/>
            <a:ext cx="2428764" cy="353535"/>
            <a:chOff x="8138471" y="398325"/>
            <a:chExt cx="2428764" cy="3535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474950D-B674-D2CE-9892-D4C0B9A894B1}"/>
                    </a:ext>
                  </a:extLst>
                </p14:cNvPr>
                <p14:cNvContentPartPr/>
                <p14:nvPr/>
              </p14:nvContentPartPr>
              <p14:xfrm>
                <a:off x="8138471" y="398325"/>
                <a:ext cx="2428764" cy="353535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474950D-B674-D2CE-9892-D4C0B9A894B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29832" y="389685"/>
                  <a:ext cx="2446403" cy="371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93F6CB9-071E-C066-D7EE-8734B389B100}"/>
                    </a:ext>
                  </a:extLst>
                </p14:cNvPr>
                <p14:cNvContentPartPr/>
                <p14:nvPr/>
              </p14:nvContentPartPr>
              <p14:xfrm>
                <a:off x="10357537" y="488728"/>
                <a:ext cx="311" cy="311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93F6CB9-071E-C066-D7EE-8734B389B1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50073" y="481264"/>
                  <a:ext cx="15550" cy="15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E924476-8C38-6FB4-9951-908268D2FA85}"/>
                    </a:ext>
                  </a:extLst>
                </p14:cNvPr>
                <p14:cNvContentPartPr/>
                <p14:nvPr/>
              </p14:nvContentPartPr>
              <p14:xfrm>
                <a:off x="10065203" y="517620"/>
                <a:ext cx="253812" cy="9009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E924476-8C38-6FB4-9951-908268D2FA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56563" y="508611"/>
                  <a:ext cx="271453" cy="26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3BA9B9A-8362-1388-2A5C-74B68B59724D}"/>
                    </a:ext>
                  </a:extLst>
                </p14:cNvPr>
                <p14:cNvContentPartPr/>
                <p14:nvPr/>
              </p14:nvContentPartPr>
              <p14:xfrm>
                <a:off x="9433625" y="530046"/>
                <a:ext cx="404794" cy="13359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3BA9B9A-8362-1388-2A5C-74B68B5972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24622" y="521609"/>
                  <a:ext cx="422441" cy="30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A0E885-EFDC-957A-92E3-D5141846BE77}"/>
              </a:ext>
            </a:extLst>
          </p:cNvPr>
          <p:cNvGrpSpPr/>
          <p:nvPr/>
        </p:nvGrpSpPr>
        <p:grpSpPr>
          <a:xfrm>
            <a:off x="2495276" y="502086"/>
            <a:ext cx="4884866" cy="1073963"/>
            <a:chOff x="2495276" y="502086"/>
            <a:chExt cx="4884866" cy="10739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072A87-5806-AFA1-AAA8-B364AE99DDE2}"/>
                    </a:ext>
                  </a:extLst>
                </p14:cNvPr>
                <p14:cNvContentPartPr/>
                <p14:nvPr/>
              </p14:nvContentPartPr>
              <p14:xfrm>
                <a:off x="2495276" y="761180"/>
                <a:ext cx="270898" cy="1217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072A87-5806-AFA1-AAA8-B364AE99DD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86630" y="752173"/>
                  <a:ext cx="288550" cy="139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DF8BF7-B414-44FC-3D10-D5A80A918BBC}"/>
                    </a:ext>
                  </a:extLst>
                </p14:cNvPr>
                <p14:cNvContentPartPr/>
                <p14:nvPr/>
              </p14:nvContentPartPr>
              <p14:xfrm>
                <a:off x="2561137" y="701532"/>
                <a:ext cx="311" cy="311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DF8BF7-B414-44FC-3D10-D5A80A918B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53362" y="694068"/>
                  <a:ext cx="15550" cy="15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3FE03D-8492-3244-8B4B-5258BFCAE24E}"/>
                    </a:ext>
                  </a:extLst>
                </p14:cNvPr>
                <p14:cNvContentPartPr/>
                <p14:nvPr/>
              </p14:nvContentPartPr>
              <p14:xfrm>
                <a:off x="2949155" y="637846"/>
                <a:ext cx="465063" cy="252569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3FE03D-8492-3244-8B4B-5258BFCAE2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0516" y="628851"/>
                  <a:ext cx="482701" cy="270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88520B-2DDA-1CB9-7C01-5FA1FECF5100}"/>
                    </a:ext>
                  </a:extLst>
                </p14:cNvPr>
                <p14:cNvContentPartPr/>
                <p14:nvPr/>
              </p14:nvContentPartPr>
              <p14:xfrm>
                <a:off x="3290574" y="726385"/>
                <a:ext cx="228027" cy="13359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88520B-2DDA-1CB9-7C01-5FA1FECF51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81568" y="717359"/>
                  <a:ext cx="245678" cy="31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0AD542-ABDB-7036-5435-C43B0D7BB712}"/>
                    </a:ext>
                  </a:extLst>
                </p14:cNvPr>
                <p14:cNvContentPartPr/>
                <p14:nvPr/>
              </p14:nvContentPartPr>
              <p14:xfrm>
                <a:off x="3735132" y="754034"/>
                <a:ext cx="269345" cy="13824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0AD542-ABDB-7036-5435-C43B0D7BB7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26142" y="745057"/>
                  <a:ext cx="286966" cy="1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59DB80-B034-2B12-5459-79F4F91D9CA3}"/>
                    </a:ext>
                  </a:extLst>
                </p14:cNvPr>
                <p14:cNvContentPartPr/>
                <p14:nvPr/>
              </p14:nvContentPartPr>
              <p14:xfrm>
                <a:off x="3882697" y="636604"/>
                <a:ext cx="39765" cy="19572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59DB80-B034-2B12-5459-79F4F91D9C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4099" y="627708"/>
                  <a:ext cx="57319" cy="37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BC29B0-1CBB-A973-692E-3AE3B48F9F21}"/>
                    </a:ext>
                  </a:extLst>
                </p14:cNvPr>
                <p14:cNvContentPartPr/>
                <p14:nvPr/>
              </p14:nvContentPartPr>
              <p14:xfrm>
                <a:off x="4109792" y="502086"/>
                <a:ext cx="1411653" cy="4669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BC29B0-1CBB-A973-692E-3AE3B48F9F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01154" y="493453"/>
                  <a:ext cx="1429290" cy="484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C9A472-47D4-3D2E-471C-E939670D1FD8}"/>
                    </a:ext>
                  </a:extLst>
                </p14:cNvPr>
                <p14:cNvContentPartPr/>
                <p14:nvPr/>
              </p14:nvContentPartPr>
              <p14:xfrm>
                <a:off x="5338465" y="627284"/>
                <a:ext cx="218085" cy="39144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C9A472-47D4-3D2E-471C-E939670D1FD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29468" y="618306"/>
                  <a:ext cx="235719" cy="56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F77441-3149-9F00-5B97-5DB4FC5163B1}"/>
                    </a:ext>
                  </a:extLst>
                </p14:cNvPr>
                <p14:cNvContentPartPr/>
                <p14:nvPr/>
              </p14:nvContentPartPr>
              <p14:xfrm>
                <a:off x="5841428" y="535017"/>
                <a:ext cx="329303" cy="49706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F77441-3149-9F00-5B97-5DB4FC5163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32791" y="526019"/>
                  <a:ext cx="346938" cy="514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6840B0-9910-335B-55A2-E0D0D89C0247}"/>
                    </a:ext>
                  </a:extLst>
                </p14:cNvPr>
                <p14:cNvContentPartPr/>
                <p14:nvPr/>
              </p14:nvContentPartPr>
              <p14:xfrm>
                <a:off x="2543118" y="1245193"/>
                <a:ext cx="92888" cy="141662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6840B0-9910-335B-55A2-E0D0D89C02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34117" y="1236564"/>
                  <a:ext cx="110530" cy="1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A946E9-38E3-D847-31C4-B33E0C14C8BC}"/>
                    </a:ext>
                  </a:extLst>
                </p14:cNvPr>
                <p14:cNvContentPartPr/>
                <p14:nvPr/>
              </p14:nvContentPartPr>
              <p14:xfrm>
                <a:off x="2847568" y="1151994"/>
                <a:ext cx="456675" cy="41473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A946E9-38E3-D847-31C4-B33E0C14C8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38571" y="1142994"/>
                  <a:ext cx="474309" cy="432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1DE2B9-A429-8FFF-36D8-CB6E7586E52F}"/>
                    </a:ext>
                  </a:extLst>
                </p14:cNvPr>
                <p14:cNvContentPartPr/>
                <p14:nvPr/>
              </p14:nvContentPartPr>
              <p14:xfrm>
                <a:off x="3688222" y="1228728"/>
                <a:ext cx="192922" cy="1217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1DE2B9-A429-8FFF-36D8-CB6E7586E5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79224" y="1220106"/>
                  <a:ext cx="210559" cy="139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41FCFB8-5F2F-B91A-5539-F16755343364}"/>
                    </a:ext>
                  </a:extLst>
                </p14:cNvPr>
                <p14:cNvContentPartPr/>
                <p14:nvPr/>
              </p14:nvContentPartPr>
              <p14:xfrm>
                <a:off x="4024981" y="1021826"/>
                <a:ext cx="892846" cy="554223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41FCFB8-5F2F-B91A-5539-F167553433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16344" y="1012823"/>
                  <a:ext cx="910480" cy="571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C2617E-0084-E967-45FA-B2750ADC822D}"/>
                    </a:ext>
                  </a:extLst>
                </p14:cNvPr>
                <p14:cNvContentPartPr/>
                <p14:nvPr/>
              </p14:nvContentPartPr>
              <p14:xfrm>
                <a:off x="5098633" y="1080541"/>
                <a:ext cx="1247623" cy="366893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C2617E-0084-E967-45FA-B2750ADC82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89634" y="1071549"/>
                  <a:ext cx="1265261" cy="384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2851D5-EC1E-6958-4FE2-D1FE4B34EFD9}"/>
                    </a:ext>
                  </a:extLst>
                </p14:cNvPr>
                <p14:cNvContentPartPr/>
                <p14:nvPr/>
              </p14:nvContentPartPr>
              <p14:xfrm>
                <a:off x="5821235" y="1093589"/>
                <a:ext cx="24853" cy="19572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2851D5-EC1E-6958-4FE2-D1FE4B34EF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12230" y="1084693"/>
                  <a:ext cx="42502" cy="37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31A29A-7A1B-E2C5-9F63-33B27B7C42B4}"/>
                    </a:ext>
                  </a:extLst>
                </p14:cNvPr>
                <p14:cNvContentPartPr/>
                <p14:nvPr/>
              </p14:nvContentPartPr>
              <p14:xfrm>
                <a:off x="5253343" y="1100424"/>
                <a:ext cx="28581" cy="9009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31A29A-7A1B-E2C5-9F63-33B27B7C42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44298" y="1091775"/>
                  <a:ext cx="46308" cy="26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32DAFE7-EA46-4BB2-83F8-803EADE1BDA2}"/>
                    </a:ext>
                  </a:extLst>
                </p14:cNvPr>
                <p14:cNvContentPartPr/>
                <p14:nvPr/>
              </p14:nvContentPartPr>
              <p14:xfrm>
                <a:off x="6665928" y="1155100"/>
                <a:ext cx="625675" cy="378698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2DAFE7-EA46-4BB2-83F8-803EADE1BDA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56928" y="1146101"/>
                  <a:ext cx="643315" cy="396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597FC2-9528-9FAA-7A73-5FE6260E0217}"/>
                    </a:ext>
                  </a:extLst>
                </p14:cNvPr>
                <p14:cNvContentPartPr/>
                <p14:nvPr/>
              </p14:nvContentPartPr>
              <p14:xfrm>
                <a:off x="7361813" y="1231834"/>
                <a:ext cx="18329" cy="80462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597FC2-9528-9FAA-7A73-5FE6260E021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53188" y="1223213"/>
                  <a:ext cx="35939" cy="980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411742B-396B-B3AE-85C8-999448CF1F52}"/>
                  </a:ext>
                </a:extLst>
              </p14:cNvPr>
              <p14:cNvContentPartPr/>
              <p14:nvPr/>
            </p14:nvContentPartPr>
            <p14:xfrm>
              <a:off x="656036" y="1973685"/>
              <a:ext cx="188640" cy="19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411742B-396B-B3AE-85C8-999448CF1F5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7396" y="1965045"/>
                <a:ext cx="20628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A87CBF17-E638-0789-6DDA-A186C27BC3FC}"/>
              </a:ext>
            </a:extLst>
          </p:cNvPr>
          <p:cNvGrpSpPr/>
          <p:nvPr/>
        </p:nvGrpSpPr>
        <p:grpSpPr>
          <a:xfrm>
            <a:off x="1263356" y="1756605"/>
            <a:ext cx="4312080" cy="648720"/>
            <a:chOff x="1263356" y="1756605"/>
            <a:chExt cx="431208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0A72F3-E3E3-A965-FC2B-0A5AD8E30015}"/>
                    </a:ext>
                  </a:extLst>
                </p14:cNvPr>
                <p14:cNvContentPartPr/>
                <p14:nvPr/>
              </p14:nvContentPartPr>
              <p14:xfrm>
                <a:off x="1263356" y="2032005"/>
                <a:ext cx="1214640" cy="373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0A72F3-E3E3-A965-FC2B-0A5AD8E300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54356" y="2023365"/>
                  <a:ext cx="1232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C02796-F342-3A5E-4624-7BDFEF09CA67}"/>
                    </a:ext>
                  </a:extLst>
                </p14:cNvPr>
                <p14:cNvContentPartPr/>
                <p14:nvPr/>
              </p14:nvContentPartPr>
              <p14:xfrm>
                <a:off x="2840516" y="2000685"/>
                <a:ext cx="30780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C02796-F342-3A5E-4624-7BDFEF09CA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1516" y="1991685"/>
                  <a:ext cx="325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5B0010-736F-783B-851A-2F4E56C6B63D}"/>
                    </a:ext>
                  </a:extLst>
                </p14:cNvPr>
                <p14:cNvContentPartPr/>
                <p14:nvPr/>
              </p14:nvContentPartPr>
              <p14:xfrm>
                <a:off x="2995316" y="1999965"/>
                <a:ext cx="191160" cy="23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5B0010-736F-783B-851A-2F4E56C6B6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6676" y="1990965"/>
                  <a:ext cx="208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F8CE4F-F0A7-1DDF-6B8B-DF7CF82437ED}"/>
                    </a:ext>
                  </a:extLst>
                </p14:cNvPr>
                <p14:cNvContentPartPr/>
                <p14:nvPr/>
              </p14:nvContentPartPr>
              <p14:xfrm>
                <a:off x="3238316" y="1756605"/>
                <a:ext cx="1021320" cy="57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F8CE4F-F0A7-1DDF-6B8B-DF7CF82437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29676" y="1747965"/>
                  <a:ext cx="103896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711BE7-E2CD-0E34-9CA4-6ED078B73506}"/>
                    </a:ext>
                  </a:extLst>
                </p14:cNvPr>
                <p14:cNvContentPartPr/>
                <p14:nvPr/>
              </p14:nvContentPartPr>
              <p14:xfrm>
                <a:off x="4023116" y="1861365"/>
                <a:ext cx="166680" cy="1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711BE7-E2CD-0E34-9CA4-6ED078B735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14476" y="1852725"/>
                  <a:ext cx="184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D3A2A2-D1B1-6935-7CDD-DF40B53D42BE}"/>
                    </a:ext>
                  </a:extLst>
                </p14:cNvPr>
                <p14:cNvContentPartPr/>
                <p14:nvPr/>
              </p14:nvContentPartPr>
              <p14:xfrm>
                <a:off x="3970196" y="1859925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D3A2A2-D1B1-6935-7CDD-DF40B53D42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61556" y="1850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C31563-6B8C-269F-960F-F9FB99B6D637}"/>
                    </a:ext>
                  </a:extLst>
                </p14:cNvPr>
                <p14:cNvContentPartPr/>
                <p14:nvPr/>
              </p14:nvContentPartPr>
              <p14:xfrm>
                <a:off x="3744836" y="1865685"/>
                <a:ext cx="4608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C31563-6B8C-269F-960F-F9FB99B6D6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35836" y="1857045"/>
                  <a:ext cx="63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5578EA-3227-7E02-FF70-B0D207CA6099}"/>
                    </a:ext>
                  </a:extLst>
                </p14:cNvPr>
                <p14:cNvContentPartPr/>
                <p14:nvPr/>
              </p14:nvContentPartPr>
              <p14:xfrm>
                <a:off x="4177196" y="1763805"/>
                <a:ext cx="343080" cy="60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5578EA-3227-7E02-FF70-B0D207CA60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68196" y="1755165"/>
                  <a:ext cx="36072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DABB0F-EDCA-DACC-1F59-F38C5FFAAAD3}"/>
                    </a:ext>
                  </a:extLst>
                </p14:cNvPr>
                <p14:cNvContentPartPr/>
                <p14:nvPr/>
              </p14:nvContentPartPr>
              <p14:xfrm>
                <a:off x="4987556" y="1884045"/>
                <a:ext cx="587880" cy="230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DABB0F-EDCA-DACC-1F59-F38C5FFAAA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78916" y="1875045"/>
                  <a:ext cx="60552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661AD59-E596-4A00-6CD6-31B98AE0E39A}"/>
              </a:ext>
            </a:extLst>
          </p:cNvPr>
          <p:cNvGrpSpPr/>
          <p:nvPr/>
        </p:nvGrpSpPr>
        <p:grpSpPr>
          <a:xfrm>
            <a:off x="6019316" y="1583445"/>
            <a:ext cx="3499200" cy="541440"/>
            <a:chOff x="6019316" y="1583445"/>
            <a:chExt cx="349920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DDFF28-0ABB-19F8-FF33-FD0C11C1528A}"/>
                    </a:ext>
                  </a:extLst>
                </p14:cNvPr>
                <p14:cNvContentPartPr/>
                <p14:nvPr/>
              </p14:nvContentPartPr>
              <p14:xfrm>
                <a:off x="6019316" y="1699365"/>
                <a:ext cx="779400" cy="388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DDFF28-0ABB-19F8-FF33-FD0C11C1528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10316" y="1690725"/>
                  <a:ext cx="7970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77C3CF-7CC6-6360-C71B-04682A1F1A45}"/>
                    </a:ext>
                  </a:extLst>
                </p14:cNvPr>
                <p14:cNvContentPartPr/>
                <p14:nvPr/>
              </p14:nvContentPartPr>
              <p14:xfrm>
                <a:off x="7062236" y="1960365"/>
                <a:ext cx="341280" cy="152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77C3CF-7CC6-6360-C71B-04682A1F1A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53596" y="1951365"/>
                  <a:ext cx="3589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669CDD-8A34-DD25-E7EE-B9F424ED591B}"/>
                    </a:ext>
                  </a:extLst>
                </p14:cNvPr>
                <p14:cNvContentPartPr/>
                <p14:nvPr/>
              </p14:nvContentPartPr>
              <p14:xfrm>
                <a:off x="7305596" y="1824285"/>
                <a:ext cx="30960" cy="19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669CDD-8A34-DD25-E7EE-B9F424ED59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96596" y="1815645"/>
                  <a:ext cx="4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CC8912-8A4C-279A-3D6B-9ADEE5BB467C}"/>
                    </a:ext>
                  </a:extLst>
                </p14:cNvPr>
                <p14:cNvContentPartPr/>
                <p14:nvPr/>
              </p14:nvContentPartPr>
              <p14:xfrm>
                <a:off x="7732916" y="1669845"/>
                <a:ext cx="538560" cy="447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CC8912-8A4C-279A-3D6B-9ADEE5BB46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23916" y="1660845"/>
                  <a:ext cx="5562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7950ACE-AA8D-02D1-DA92-411677474181}"/>
                    </a:ext>
                  </a:extLst>
                </p14:cNvPr>
                <p14:cNvContentPartPr/>
                <p14:nvPr/>
              </p14:nvContentPartPr>
              <p14:xfrm>
                <a:off x="7763156" y="1904205"/>
                <a:ext cx="440640" cy="6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7950ACE-AA8D-02D1-DA92-4116774741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54516" y="1895205"/>
                  <a:ext cx="458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41DFD9E-911C-5AB0-D1FC-B6BDF9CE86A4}"/>
                    </a:ext>
                  </a:extLst>
                </p14:cNvPr>
                <p14:cNvContentPartPr/>
                <p14:nvPr/>
              </p14:nvContentPartPr>
              <p14:xfrm>
                <a:off x="8461196" y="1583445"/>
                <a:ext cx="478440" cy="51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41DFD9E-911C-5AB0-D1FC-B6BDF9CE86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52196" y="1574805"/>
                  <a:ext cx="4960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912E3CC-1CA5-2456-675F-57D5C25CCBAD}"/>
                    </a:ext>
                  </a:extLst>
                </p14:cNvPr>
                <p14:cNvContentPartPr/>
                <p14:nvPr/>
              </p14:nvContentPartPr>
              <p14:xfrm>
                <a:off x="9114236" y="1692525"/>
                <a:ext cx="404280" cy="38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912E3CC-1CA5-2456-675F-57D5C25CCBA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05236" y="1683885"/>
                  <a:ext cx="4219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40423A-1FCF-0669-4689-3F77B2B25020}"/>
                    </a:ext>
                  </a:extLst>
                </p14:cNvPr>
                <p14:cNvContentPartPr/>
                <p14:nvPr/>
              </p14:nvContentPartPr>
              <p14:xfrm>
                <a:off x="9059156" y="2063685"/>
                <a:ext cx="69120" cy="61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40423A-1FCF-0669-4689-3F77B2B250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50156" y="2055045"/>
                  <a:ext cx="8676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081C299-09DC-7882-F1C6-B6190ECC2A25}"/>
              </a:ext>
            </a:extLst>
          </p:cNvPr>
          <p:cNvGrpSpPr/>
          <p:nvPr/>
        </p:nvGrpSpPr>
        <p:grpSpPr>
          <a:xfrm>
            <a:off x="9862316" y="1672365"/>
            <a:ext cx="2032560" cy="640080"/>
            <a:chOff x="9862316" y="1672365"/>
            <a:chExt cx="2032560" cy="64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052AC52-E54F-A1B1-D55E-FFA9DE4796EA}"/>
                    </a:ext>
                  </a:extLst>
                </p14:cNvPr>
                <p14:cNvContentPartPr/>
                <p14:nvPr/>
              </p14:nvContentPartPr>
              <p14:xfrm>
                <a:off x="9862316" y="1672365"/>
                <a:ext cx="1110960" cy="526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052AC52-E54F-A1B1-D55E-FFA9DE4796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53316" y="1663365"/>
                  <a:ext cx="11286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042A96-8955-59F2-F3FC-198B3FC96015}"/>
                    </a:ext>
                  </a:extLst>
                </p14:cNvPr>
                <p14:cNvContentPartPr/>
                <p14:nvPr/>
              </p14:nvContentPartPr>
              <p14:xfrm>
                <a:off x="11126276" y="1681365"/>
                <a:ext cx="318600" cy="631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042A96-8955-59F2-F3FC-198B3FC960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17636" y="1672365"/>
                  <a:ext cx="33624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CC9478-E161-5762-16CC-4C594D49BC12}"/>
                    </a:ext>
                  </a:extLst>
                </p14:cNvPr>
                <p14:cNvContentPartPr/>
                <p14:nvPr/>
              </p14:nvContentPartPr>
              <p14:xfrm>
                <a:off x="11524796" y="1819965"/>
                <a:ext cx="370080" cy="46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CC9478-E161-5762-16CC-4C594D49BC1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516156" y="1811325"/>
                  <a:ext cx="387720" cy="47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A6F4BC3-D0E7-2869-F113-00588B812FDE}"/>
                  </a:ext>
                </a:extLst>
              </p14:cNvPr>
              <p14:cNvContentPartPr/>
              <p14:nvPr/>
            </p14:nvContentPartPr>
            <p14:xfrm>
              <a:off x="1192587" y="898365"/>
              <a:ext cx="370800" cy="565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A6F4BC3-D0E7-2869-F113-00588B812FD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38587" y="790365"/>
                <a:ext cx="4784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E77B963-07CC-FA9F-FE48-FC4D150DA90D}"/>
                  </a:ext>
                </a:extLst>
              </p14:cNvPr>
              <p14:cNvContentPartPr/>
              <p14:nvPr/>
            </p14:nvContentPartPr>
            <p14:xfrm>
              <a:off x="8128196" y="6538485"/>
              <a:ext cx="60480" cy="40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E77B963-07CC-FA9F-FE48-FC4D150DA90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074196" y="6430845"/>
                <a:ext cx="168120" cy="25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5E1F554-EEBC-61F1-FD76-1CB828019611}"/>
              </a:ext>
            </a:extLst>
          </p:cNvPr>
          <p:cNvGrpSpPr/>
          <p:nvPr/>
        </p:nvGrpSpPr>
        <p:grpSpPr>
          <a:xfrm>
            <a:off x="3069836" y="2525205"/>
            <a:ext cx="4745520" cy="1362600"/>
            <a:chOff x="3069836" y="2525205"/>
            <a:chExt cx="4745520" cy="13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2A8E74B-2AAC-B344-2071-DE3C303377A5}"/>
                    </a:ext>
                  </a:extLst>
                </p14:cNvPr>
                <p14:cNvContentPartPr/>
                <p14:nvPr/>
              </p14:nvContentPartPr>
              <p14:xfrm>
                <a:off x="3069836" y="2615205"/>
                <a:ext cx="296280" cy="346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2A8E74B-2AAC-B344-2071-DE3C303377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61196" y="2606565"/>
                  <a:ext cx="313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D7618C-9677-993E-60BB-233C8D4C3D03}"/>
                    </a:ext>
                  </a:extLst>
                </p14:cNvPr>
                <p14:cNvContentPartPr/>
                <p14:nvPr/>
              </p14:nvContentPartPr>
              <p14:xfrm>
                <a:off x="3349916" y="2928045"/>
                <a:ext cx="76680" cy="37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D7618C-9677-993E-60BB-233C8D4C3D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341276" y="2919405"/>
                  <a:ext cx="94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9EC57C-4555-2C8E-D507-BC3F42A65FDC}"/>
                    </a:ext>
                  </a:extLst>
                </p14:cNvPr>
                <p14:cNvContentPartPr/>
                <p14:nvPr/>
              </p14:nvContentPartPr>
              <p14:xfrm>
                <a:off x="3076316" y="2947845"/>
                <a:ext cx="62640" cy="28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9EC57C-4555-2C8E-D507-BC3F42A65FD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67676" y="2939205"/>
                  <a:ext cx="80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3D2FB6-6B8C-3592-85E3-BF9ACF19B5AE}"/>
                    </a:ext>
                  </a:extLst>
                </p14:cNvPr>
                <p14:cNvContentPartPr/>
                <p14:nvPr/>
              </p14:nvContentPartPr>
              <p14:xfrm>
                <a:off x="3400316" y="2881965"/>
                <a:ext cx="21240" cy="45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3D2FB6-6B8C-3592-85E3-BF9ACF19B5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391316" y="2873325"/>
                  <a:ext cx="38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9E8DF3-687E-211F-2E65-F5EE158D65B7}"/>
                    </a:ext>
                  </a:extLst>
                </p14:cNvPr>
                <p14:cNvContentPartPr/>
                <p14:nvPr/>
              </p14:nvContentPartPr>
              <p14:xfrm>
                <a:off x="3784436" y="2759565"/>
                <a:ext cx="111960" cy="1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9E8DF3-687E-211F-2E65-F5EE158D65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75796" y="2750565"/>
                  <a:ext cx="129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C39B3B-13EA-819F-6CC8-F7C2B808BB5C}"/>
                    </a:ext>
                  </a:extLst>
                </p14:cNvPr>
                <p14:cNvContentPartPr/>
                <p14:nvPr/>
              </p14:nvContentPartPr>
              <p14:xfrm>
                <a:off x="3742676" y="2818965"/>
                <a:ext cx="146880" cy="3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C39B3B-13EA-819F-6CC8-F7C2B808BB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33676" y="2810325"/>
                  <a:ext cx="164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EAFE2C-40D7-020F-4C11-D89C305F907A}"/>
                    </a:ext>
                  </a:extLst>
                </p14:cNvPr>
                <p14:cNvContentPartPr/>
                <p14:nvPr/>
              </p14:nvContentPartPr>
              <p14:xfrm>
                <a:off x="3772916" y="2867565"/>
                <a:ext cx="185400" cy="70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EAFE2C-40D7-020F-4C11-D89C305F90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64276" y="2858925"/>
                  <a:ext cx="203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2ADFFB-C6F4-43E0-4620-EC1DE11F2124}"/>
                    </a:ext>
                  </a:extLst>
                </p14:cNvPr>
                <p14:cNvContentPartPr/>
                <p14:nvPr/>
              </p14:nvContentPartPr>
              <p14:xfrm>
                <a:off x="4354316" y="2736885"/>
                <a:ext cx="78480" cy="132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2ADFFB-C6F4-43E0-4620-EC1DE11F212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45316" y="2728245"/>
                  <a:ext cx="96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C05E73E-DCCC-1019-B6AF-8991EB564035}"/>
                    </a:ext>
                  </a:extLst>
                </p14:cNvPr>
                <p14:cNvContentPartPr/>
                <p14:nvPr/>
              </p14:nvContentPartPr>
              <p14:xfrm>
                <a:off x="4290956" y="2712405"/>
                <a:ext cx="263160" cy="145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C05E73E-DCCC-1019-B6AF-8991EB56403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82316" y="2703405"/>
                  <a:ext cx="280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E685FC-E5F5-D0EB-A1AF-EEBAFA610486}"/>
                    </a:ext>
                  </a:extLst>
                </p14:cNvPr>
                <p14:cNvContentPartPr/>
                <p14:nvPr/>
              </p14:nvContentPartPr>
              <p14:xfrm>
                <a:off x="4636196" y="2814645"/>
                <a:ext cx="90000" cy="197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E685FC-E5F5-D0EB-A1AF-EEBAFA61048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627556" y="2806005"/>
                  <a:ext cx="107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19E3FF0-4FE7-EED8-CCAC-6CB7B282AE9E}"/>
                    </a:ext>
                  </a:extLst>
                </p14:cNvPr>
                <p14:cNvContentPartPr/>
                <p14:nvPr/>
              </p14:nvContentPartPr>
              <p14:xfrm>
                <a:off x="4821236" y="2573805"/>
                <a:ext cx="336600" cy="46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19E3FF0-4FE7-EED8-CCAC-6CB7B282AE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12236" y="2564805"/>
                  <a:ext cx="3542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CF56655-1968-AD27-A378-3B436DAA71D4}"/>
                    </a:ext>
                  </a:extLst>
                </p14:cNvPr>
                <p14:cNvContentPartPr/>
                <p14:nvPr/>
              </p14:nvContentPartPr>
              <p14:xfrm>
                <a:off x="5104916" y="2723925"/>
                <a:ext cx="144360" cy="211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CF56655-1968-AD27-A378-3B436DAA71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96276" y="2715285"/>
                  <a:ext cx="162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7A09523-BC5D-1CDA-C3FE-E99B9DF441B8}"/>
                    </a:ext>
                  </a:extLst>
                </p14:cNvPr>
                <p14:cNvContentPartPr/>
                <p14:nvPr/>
              </p14:nvContentPartPr>
              <p14:xfrm>
                <a:off x="5281316" y="2945685"/>
                <a:ext cx="109080" cy="65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7A09523-BC5D-1CDA-C3FE-E99B9DF441B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72676" y="2937045"/>
                  <a:ext cx="126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05007E-0262-161D-B699-8C00267BD1F4}"/>
                    </a:ext>
                  </a:extLst>
                </p14:cNvPr>
                <p14:cNvContentPartPr/>
                <p14:nvPr/>
              </p14:nvContentPartPr>
              <p14:xfrm>
                <a:off x="4158116" y="2541765"/>
                <a:ext cx="280080" cy="521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05007E-0262-161D-B699-8C00267BD1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9116" y="2533125"/>
                  <a:ext cx="2977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22333DD-A837-7758-B1A6-278D29CAA635}"/>
                    </a:ext>
                  </a:extLst>
                </p14:cNvPr>
                <p14:cNvContentPartPr/>
                <p14:nvPr/>
              </p14:nvContentPartPr>
              <p14:xfrm>
                <a:off x="5419196" y="2525205"/>
                <a:ext cx="275760" cy="540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22333DD-A837-7758-B1A6-278D29CAA63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10196" y="2516205"/>
                  <a:ext cx="2934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E26E5DE-E328-0FF9-2560-00B7AA238672}"/>
                    </a:ext>
                  </a:extLst>
                </p14:cNvPr>
                <p14:cNvContentPartPr/>
                <p14:nvPr/>
              </p14:nvContentPartPr>
              <p14:xfrm>
                <a:off x="4570316" y="3187605"/>
                <a:ext cx="412200" cy="431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E26E5DE-E328-0FF9-2560-00B7AA2386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61316" y="3178605"/>
                  <a:ext cx="4298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08C2F0A-0BDB-2AD0-074C-E2A4BB20244E}"/>
                    </a:ext>
                  </a:extLst>
                </p14:cNvPr>
                <p14:cNvContentPartPr/>
                <p14:nvPr/>
              </p14:nvContentPartPr>
              <p14:xfrm>
                <a:off x="4477076" y="3180405"/>
                <a:ext cx="166680" cy="18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08C2F0A-0BDB-2AD0-074C-E2A4BB20244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68076" y="3171765"/>
                  <a:ext cx="184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5EE5F0B-C7EC-7161-BE66-AAB3CFEAC59D}"/>
                    </a:ext>
                  </a:extLst>
                </p14:cNvPr>
                <p14:cNvContentPartPr/>
                <p14:nvPr/>
              </p14:nvContentPartPr>
              <p14:xfrm>
                <a:off x="5122916" y="3225045"/>
                <a:ext cx="1290960" cy="662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5EE5F0B-C7EC-7161-BE66-AAB3CFEAC5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14276" y="3216045"/>
                  <a:ext cx="130860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44E382A-92B4-D754-3991-20A4AA89E6BA}"/>
                    </a:ext>
                  </a:extLst>
                </p14:cNvPr>
                <p14:cNvContentPartPr/>
                <p14:nvPr/>
              </p14:nvContentPartPr>
              <p14:xfrm>
                <a:off x="6638156" y="3452565"/>
                <a:ext cx="548640" cy="19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44E382A-92B4-D754-3991-20A4AA89E6B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29516" y="3443925"/>
                  <a:ext cx="5662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11B6971-AFAC-1A14-F39B-4011E2DA0AB5}"/>
                    </a:ext>
                  </a:extLst>
                </p14:cNvPr>
                <p14:cNvContentPartPr/>
                <p14:nvPr/>
              </p14:nvContentPartPr>
              <p14:xfrm>
                <a:off x="7462196" y="3430605"/>
                <a:ext cx="185400" cy="191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11B6971-AFAC-1A14-F39B-4011E2DA0A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53196" y="3421605"/>
                  <a:ext cx="203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B53C868-2054-03FF-6008-77DB8DB6E5A3}"/>
                    </a:ext>
                  </a:extLst>
                </p14:cNvPr>
                <p14:cNvContentPartPr/>
                <p14:nvPr/>
              </p14:nvContentPartPr>
              <p14:xfrm>
                <a:off x="7767116" y="3564165"/>
                <a:ext cx="48240" cy="40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B53C868-2054-03FF-6008-77DB8DB6E5A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8116" y="3555165"/>
                  <a:ext cx="65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13151DE-F90E-1843-D1B9-999C837A3970}"/>
              </a:ext>
            </a:extLst>
          </p:cNvPr>
          <p:cNvGrpSpPr/>
          <p:nvPr/>
        </p:nvGrpSpPr>
        <p:grpSpPr>
          <a:xfrm>
            <a:off x="870236" y="4197405"/>
            <a:ext cx="1069920" cy="547200"/>
            <a:chOff x="870236" y="4197405"/>
            <a:chExt cx="10699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1FAE4DB-C86E-9956-3609-EDD1A295CE5C}"/>
                    </a:ext>
                  </a:extLst>
                </p14:cNvPr>
                <p14:cNvContentPartPr/>
                <p14:nvPr/>
              </p14:nvContentPartPr>
              <p14:xfrm>
                <a:off x="870236" y="4197405"/>
                <a:ext cx="100080" cy="348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1FAE4DB-C86E-9956-3609-EDD1A295CE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1236" y="4188765"/>
                  <a:ext cx="117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4F14C3-45AA-853C-3118-783C11747B40}"/>
                    </a:ext>
                  </a:extLst>
                </p14:cNvPr>
                <p14:cNvContentPartPr/>
                <p14:nvPr/>
              </p14:nvContentPartPr>
              <p14:xfrm>
                <a:off x="1026836" y="4396125"/>
                <a:ext cx="913320" cy="348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4F14C3-45AA-853C-3118-783C11747B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7836" y="4387485"/>
                  <a:ext cx="93096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705AC62-964F-1FE5-00B4-D766B9D5A2D0}"/>
              </a:ext>
            </a:extLst>
          </p:cNvPr>
          <p:cNvGrpSpPr/>
          <p:nvPr/>
        </p:nvGrpSpPr>
        <p:grpSpPr>
          <a:xfrm>
            <a:off x="2353796" y="4147725"/>
            <a:ext cx="902160" cy="443880"/>
            <a:chOff x="2353796" y="4147725"/>
            <a:chExt cx="90216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B659E4-4D04-31AE-9386-2345158E5FDA}"/>
                    </a:ext>
                  </a:extLst>
                </p14:cNvPr>
                <p14:cNvContentPartPr/>
                <p14:nvPr/>
              </p14:nvContentPartPr>
              <p14:xfrm>
                <a:off x="2390876" y="4377405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B659E4-4D04-31AE-9386-2345158E5F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82236" y="436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FB617F-6843-1812-FC5B-6AF7B0909D77}"/>
                    </a:ext>
                  </a:extLst>
                </p14:cNvPr>
                <p14:cNvContentPartPr/>
                <p14:nvPr/>
              </p14:nvContentPartPr>
              <p14:xfrm>
                <a:off x="2353796" y="4307205"/>
                <a:ext cx="190080" cy="161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FB617F-6843-1812-FC5B-6AF7B0909D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45156" y="4298205"/>
                  <a:ext cx="207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C093BEF-1916-88DB-E258-4A162E8D3E73}"/>
                    </a:ext>
                  </a:extLst>
                </p14:cNvPr>
                <p14:cNvContentPartPr/>
                <p14:nvPr/>
              </p14:nvContentPartPr>
              <p14:xfrm>
                <a:off x="2853116" y="4147725"/>
                <a:ext cx="402840" cy="443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C093BEF-1916-88DB-E258-4A162E8D3E7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44476" y="4139085"/>
                  <a:ext cx="4204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68F2101-68BF-4236-F0F4-570292DCFD86}"/>
                    </a:ext>
                  </a:extLst>
                </p14:cNvPr>
                <p14:cNvContentPartPr/>
                <p14:nvPr/>
              </p14:nvContentPartPr>
              <p14:xfrm>
                <a:off x="2701556" y="4350045"/>
                <a:ext cx="73080" cy="18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68F2101-68BF-4236-F0F4-570292DCFD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92556" y="4341405"/>
                  <a:ext cx="907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47DE8CE-AC25-4C7B-4CE6-45EC58081FDF}"/>
              </a:ext>
            </a:extLst>
          </p:cNvPr>
          <p:cNvGrpSpPr/>
          <p:nvPr/>
        </p:nvGrpSpPr>
        <p:grpSpPr>
          <a:xfrm>
            <a:off x="3664916" y="4122165"/>
            <a:ext cx="1242720" cy="437760"/>
            <a:chOff x="3664916" y="4122165"/>
            <a:chExt cx="124272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1691201-7F7F-9BE9-FDF1-7C4EEAC15E39}"/>
                    </a:ext>
                  </a:extLst>
                </p14:cNvPr>
                <p14:cNvContentPartPr/>
                <p14:nvPr/>
              </p14:nvContentPartPr>
              <p14:xfrm>
                <a:off x="3664916" y="4151325"/>
                <a:ext cx="281160" cy="408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1691201-7F7F-9BE9-FDF1-7C4EEAC15E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56276" y="4142325"/>
                  <a:ext cx="2988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BC915E-B734-7EF3-98AC-88A53A93FC2B}"/>
                    </a:ext>
                  </a:extLst>
                </p14:cNvPr>
                <p14:cNvContentPartPr/>
                <p14:nvPr/>
              </p14:nvContentPartPr>
              <p14:xfrm>
                <a:off x="4165316" y="4122165"/>
                <a:ext cx="368640" cy="342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BC915E-B734-7EF3-98AC-88A53A93FC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56676" y="4113525"/>
                  <a:ext cx="386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9B8BFFD-06FC-E4EC-106C-2E5ED5972EAC}"/>
                    </a:ext>
                  </a:extLst>
                </p14:cNvPr>
                <p14:cNvContentPartPr/>
                <p14:nvPr/>
              </p14:nvContentPartPr>
              <p14:xfrm>
                <a:off x="4621076" y="4159605"/>
                <a:ext cx="286560" cy="314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9B8BFFD-06FC-E4EC-106C-2E5ED5972E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12436" y="4150965"/>
                  <a:ext cx="304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3B706C-D8EA-1C76-5454-DBF879D561A0}"/>
                    </a:ext>
                  </a:extLst>
                </p14:cNvPr>
                <p14:cNvContentPartPr/>
                <p14:nvPr/>
              </p14:nvContentPartPr>
              <p14:xfrm>
                <a:off x="4598756" y="4423125"/>
                <a:ext cx="73440" cy="2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3B706C-D8EA-1C76-5454-DBF879D561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89756" y="4414125"/>
                  <a:ext cx="910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204ED1D-9A76-87E5-73B9-6E38982013AB}"/>
              </a:ext>
            </a:extLst>
          </p:cNvPr>
          <p:cNvGrpSpPr/>
          <p:nvPr/>
        </p:nvGrpSpPr>
        <p:grpSpPr>
          <a:xfrm>
            <a:off x="1425356" y="5072205"/>
            <a:ext cx="437760" cy="410760"/>
            <a:chOff x="1425356" y="5072205"/>
            <a:chExt cx="43776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BFDB591-1ADB-31BF-83E7-FD16EEF29D7B}"/>
                    </a:ext>
                  </a:extLst>
                </p14:cNvPr>
                <p14:cNvContentPartPr/>
                <p14:nvPr/>
              </p14:nvContentPartPr>
              <p14:xfrm>
                <a:off x="1425356" y="5072205"/>
                <a:ext cx="437760" cy="410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BFDB591-1ADB-31BF-83E7-FD16EEF29D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16356" y="5063565"/>
                  <a:ext cx="4554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36FF3CA-A6DA-7BCF-9345-593FEBC2297A}"/>
                    </a:ext>
                  </a:extLst>
                </p14:cNvPr>
                <p14:cNvContentPartPr/>
                <p14:nvPr/>
              </p14:nvContentPartPr>
              <p14:xfrm>
                <a:off x="1449116" y="5430765"/>
                <a:ext cx="6696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36FF3CA-A6DA-7BCF-9345-593FEBC229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40476" y="5421765"/>
                  <a:ext cx="84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F42A0E-1C56-85C5-1E56-9BDE01BD4FEA}"/>
                    </a:ext>
                  </a:extLst>
                </p14:cNvPr>
                <p14:cNvContentPartPr/>
                <p14:nvPr/>
              </p14:nvContentPartPr>
              <p14:xfrm>
                <a:off x="1575476" y="5274165"/>
                <a:ext cx="148680" cy="41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F42A0E-1C56-85C5-1E56-9BDE01BD4FE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66476" y="5265525"/>
                  <a:ext cx="1663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E2B1A69-927F-E0DB-28B3-3B6B1CB04D1D}"/>
                  </a:ext>
                </a:extLst>
              </p14:cNvPr>
              <p14:cNvContentPartPr/>
              <p14:nvPr/>
            </p14:nvContentPartPr>
            <p14:xfrm>
              <a:off x="2835476" y="4993005"/>
              <a:ext cx="221760" cy="2142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E2B1A69-927F-E0DB-28B3-3B6B1CB04D1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26836" y="4984365"/>
                <a:ext cx="23940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D4E352B-E1EA-A183-CB6E-82B2B933896A}"/>
              </a:ext>
            </a:extLst>
          </p:cNvPr>
          <p:cNvGrpSpPr/>
          <p:nvPr/>
        </p:nvGrpSpPr>
        <p:grpSpPr>
          <a:xfrm>
            <a:off x="2145716" y="4875285"/>
            <a:ext cx="1603800" cy="855720"/>
            <a:chOff x="2145716" y="4875285"/>
            <a:chExt cx="160380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EC0826-C27B-53ED-1364-D036EBC11153}"/>
                    </a:ext>
                  </a:extLst>
                </p14:cNvPr>
                <p14:cNvContentPartPr/>
                <p14:nvPr/>
              </p14:nvContentPartPr>
              <p14:xfrm>
                <a:off x="2179196" y="5131245"/>
                <a:ext cx="157680" cy="33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EC0826-C27B-53ED-1364-D036EBC111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70196" y="5122245"/>
                  <a:ext cx="175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C5DFEA6-37B1-469E-B54C-F1B7600B5E69}"/>
                    </a:ext>
                  </a:extLst>
                </p14:cNvPr>
                <p14:cNvContentPartPr/>
                <p14:nvPr/>
              </p14:nvContentPartPr>
              <p14:xfrm>
                <a:off x="2145716" y="5241405"/>
                <a:ext cx="190440" cy="2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C5DFEA6-37B1-469E-B54C-F1B7600B5E6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36716" y="5232765"/>
                  <a:ext cx="208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E5ED83A-1931-3989-A580-12DD70E8FBA0}"/>
                    </a:ext>
                  </a:extLst>
                </p14:cNvPr>
                <p14:cNvContentPartPr/>
                <p14:nvPr/>
              </p14:nvContentPartPr>
              <p14:xfrm>
                <a:off x="2158676" y="5347965"/>
                <a:ext cx="186120" cy="21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E5ED83A-1931-3989-A580-12DD70E8FBA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50036" y="5338965"/>
                  <a:ext cx="203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C39BDB-04E1-C3DC-7B1E-59B9F921731C}"/>
                    </a:ext>
                  </a:extLst>
                </p14:cNvPr>
                <p14:cNvContentPartPr/>
                <p14:nvPr/>
              </p14:nvContentPartPr>
              <p14:xfrm>
                <a:off x="3186116" y="4897965"/>
                <a:ext cx="211320" cy="302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C39BDB-04E1-C3DC-7B1E-59B9F92173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77116" y="4889325"/>
                  <a:ext cx="228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316FBE8-B13E-E576-AFD4-19CA27138C58}"/>
                    </a:ext>
                  </a:extLst>
                </p14:cNvPr>
                <p14:cNvContentPartPr/>
                <p14:nvPr/>
              </p14:nvContentPartPr>
              <p14:xfrm>
                <a:off x="3578516" y="4935045"/>
                <a:ext cx="27000" cy="196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316FBE8-B13E-E576-AFD4-19CA27138C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69876" y="4926405"/>
                  <a:ext cx="44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0F6A06D-F325-5296-0791-29A1E8F7ECDE}"/>
                    </a:ext>
                  </a:extLst>
                </p14:cNvPr>
                <p14:cNvContentPartPr/>
                <p14:nvPr/>
              </p14:nvContentPartPr>
              <p14:xfrm>
                <a:off x="3454676" y="4875285"/>
                <a:ext cx="238320" cy="47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0F6A06D-F325-5296-0791-29A1E8F7ECD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45676" y="4866285"/>
                  <a:ext cx="255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5E624E4-1560-83D9-C79B-3B2516CAF8BB}"/>
                    </a:ext>
                  </a:extLst>
                </p14:cNvPr>
                <p14:cNvContentPartPr/>
                <p14:nvPr/>
              </p14:nvContentPartPr>
              <p14:xfrm>
                <a:off x="2632436" y="5260845"/>
                <a:ext cx="1117080" cy="86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5E624E4-1560-83D9-C79B-3B2516CAF8B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23796" y="5252205"/>
                  <a:ext cx="1134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7F9EE09-8278-FAD4-5A19-B51EC627F2A1}"/>
                    </a:ext>
                  </a:extLst>
                </p14:cNvPr>
                <p14:cNvContentPartPr/>
                <p14:nvPr/>
              </p14:nvContentPartPr>
              <p14:xfrm>
                <a:off x="3033116" y="5431125"/>
                <a:ext cx="255240" cy="299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7F9EE09-8278-FAD4-5A19-B51EC627F2A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24116" y="5422125"/>
                  <a:ext cx="2728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994CD30-10FE-C771-63E4-D7A37A15A77F}"/>
                    </a:ext>
                  </a:extLst>
                </p14:cNvPr>
                <p14:cNvContentPartPr/>
                <p14:nvPr/>
              </p14:nvContentPartPr>
              <p14:xfrm>
                <a:off x="3311396" y="5404485"/>
                <a:ext cx="220320" cy="132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94CD30-10FE-C771-63E4-D7A37A15A7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2756" y="5395845"/>
                  <a:ext cx="2379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85BD388-A8FB-3D5F-3BF8-9E36A0AACBAB}"/>
              </a:ext>
            </a:extLst>
          </p:cNvPr>
          <p:cNvGrpSpPr/>
          <p:nvPr/>
        </p:nvGrpSpPr>
        <p:grpSpPr>
          <a:xfrm>
            <a:off x="4603796" y="5054925"/>
            <a:ext cx="399960" cy="360360"/>
            <a:chOff x="4603796" y="5054925"/>
            <a:chExt cx="3999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A8D47C1-9F1A-60E2-A168-1CF890BAFACD}"/>
                    </a:ext>
                  </a:extLst>
                </p14:cNvPr>
                <p14:cNvContentPartPr/>
                <p14:nvPr/>
              </p14:nvContentPartPr>
              <p14:xfrm>
                <a:off x="4629716" y="5151765"/>
                <a:ext cx="341640" cy="137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A8D47C1-9F1A-60E2-A168-1CF890BAFAC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21076" y="5142765"/>
                  <a:ext cx="359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62923B1-D466-1253-3513-D0FE26A3C860}"/>
                    </a:ext>
                  </a:extLst>
                </p14:cNvPr>
                <p14:cNvContentPartPr/>
                <p14:nvPr/>
              </p14:nvContentPartPr>
              <p14:xfrm>
                <a:off x="4739156" y="5054925"/>
                <a:ext cx="37440" cy="16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62923B1-D466-1253-3513-D0FE26A3C8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30516" y="5046285"/>
                  <a:ext cx="55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534889B-163C-4758-CC55-604BEC59862D}"/>
                    </a:ext>
                  </a:extLst>
                </p14:cNvPr>
                <p14:cNvContentPartPr/>
                <p14:nvPr/>
              </p14:nvContentPartPr>
              <p14:xfrm>
                <a:off x="4603796" y="5376405"/>
                <a:ext cx="399960" cy="38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534889B-163C-4758-CC55-604BEC59862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94796" y="5367405"/>
                  <a:ext cx="41760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14E0D7D-1158-35BC-831C-F0E8ABE6ED19}"/>
                  </a:ext>
                </a:extLst>
              </p14:cNvPr>
              <p14:cNvContentPartPr/>
              <p14:nvPr/>
            </p14:nvContentPartPr>
            <p14:xfrm>
              <a:off x="5490836" y="5116485"/>
              <a:ext cx="426600" cy="144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14E0D7D-1158-35BC-831C-F0E8ABE6ED1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482196" y="5107485"/>
                <a:ext cx="44424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CCE9672-5CC3-FC65-4BBF-44107460B57C}"/>
              </a:ext>
            </a:extLst>
          </p:cNvPr>
          <p:cNvGrpSpPr/>
          <p:nvPr/>
        </p:nvGrpSpPr>
        <p:grpSpPr>
          <a:xfrm>
            <a:off x="5577956" y="4792125"/>
            <a:ext cx="1857240" cy="614880"/>
            <a:chOff x="5577956" y="4792125"/>
            <a:chExt cx="185724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6394B2-71D5-3186-3454-565E5A59898F}"/>
                    </a:ext>
                  </a:extLst>
                </p14:cNvPr>
                <p14:cNvContentPartPr/>
                <p14:nvPr/>
              </p14:nvContentPartPr>
              <p14:xfrm>
                <a:off x="5919596" y="4792125"/>
                <a:ext cx="1503720" cy="614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6394B2-71D5-3186-3454-565E5A59898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10956" y="4783125"/>
                  <a:ext cx="15213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E3F5B08-1124-6CC4-CB41-5E7CD6E9ABBF}"/>
                    </a:ext>
                  </a:extLst>
                </p14:cNvPr>
                <p14:cNvContentPartPr/>
                <p14:nvPr/>
              </p14:nvContentPartPr>
              <p14:xfrm>
                <a:off x="7162676" y="4895445"/>
                <a:ext cx="272520" cy="7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E3F5B08-1124-6CC4-CB41-5E7CD6E9AB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153676" y="4886445"/>
                  <a:ext cx="290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78C7CBA-18EB-9F33-AEDF-4B8336FA6C7D}"/>
                    </a:ext>
                  </a:extLst>
                </p14:cNvPr>
                <p14:cNvContentPartPr/>
                <p14:nvPr/>
              </p14:nvContentPartPr>
              <p14:xfrm>
                <a:off x="5577956" y="4931805"/>
                <a:ext cx="86760" cy="212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78C7CBA-18EB-9F33-AEDF-4B8336FA6C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69316" y="4922805"/>
                  <a:ext cx="104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045A7DBD-D1CE-0EC1-7D53-37CBE57EDDFB}"/>
                  </a:ext>
                </a:extLst>
              </p14:cNvPr>
              <p14:cNvContentPartPr/>
              <p14:nvPr/>
            </p14:nvContentPartPr>
            <p14:xfrm>
              <a:off x="7947476" y="4822725"/>
              <a:ext cx="345600" cy="5479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045A7DBD-D1CE-0EC1-7D53-37CBE57EDDFB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938836" y="4814085"/>
                <a:ext cx="36324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21B5FB11-4269-375B-080A-B375B830A122}"/>
                  </a:ext>
                </a:extLst>
              </p14:cNvPr>
              <p14:cNvContentPartPr/>
              <p14:nvPr/>
            </p14:nvContentPartPr>
            <p14:xfrm>
              <a:off x="8738396" y="5030805"/>
              <a:ext cx="195840" cy="2134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21B5FB11-4269-375B-080A-B375B830A12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729396" y="5021805"/>
                <a:ext cx="21348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897F12A-040B-218E-37E2-36A90E055FB7}"/>
              </a:ext>
            </a:extLst>
          </p:cNvPr>
          <p:cNvGrpSpPr/>
          <p:nvPr/>
        </p:nvGrpSpPr>
        <p:grpSpPr>
          <a:xfrm>
            <a:off x="210716" y="74325"/>
            <a:ext cx="1615680" cy="254880"/>
            <a:chOff x="210716" y="74325"/>
            <a:chExt cx="161568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053B9E-3815-3E59-FFE4-A83789FC3370}"/>
                    </a:ext>
                  </a:extLst>
                </p14:cNvPr>
                <p14:cNvContentPartPr/>
                <p14:nvPr/>
              </p14:nvContentPartPr>
              <p14:xfrm>
                <a:off x="262556" y="94845"/>
                <a:ext cx="86400" cy="19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053B9E-3815-3E59-FFE4-A83789FC337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3916" y="85845"/>
                  <a:ext cx="104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71DBCE-DD33-6B9A-B5C1-B075BB77406A}"/>
                    </a:ext>
                  </a:extLst>
                </p14:cNvPr>
                <p14:cNvContentPartPr/>
                <p14:nvPr/>
              </p14:nvContentPartPr>
              <p14:xfrm>
                <a:off x="210716" y="74325"/>
                <a:ext cx="225720" cy="18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71DBCE-DD33-6B9A-B5C1-B075BB77406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2076" y="65685"/>
                  <a:ext cx="243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4181A7D-6532-B4A6-F032-45BEB6A5296C}"/>
                    </a:ext>
                  </a:extLst>
                </p14:cNvPr>
                <p14:cNvContentPartPr/>
                <p14:nvPr/>
              </p14:nvContentPartPr>
              <p14:xfrm>
                <a:off x="355796" y="198885"/>
                <a:ext cx="1470600" cy="130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4181A7D-6532-B4A6-F032-45BEB6A5296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7156" y="189885"/>
                  <a:ext cx="14882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7D58BDC-A015-CF0E-7C5F-F7D35DC9BF4D}"/>
              </a:ext>
            </a:extLst>
          </p:cNvPr>
          <p:cNvGrpSpPr/>
          <p:nvPr/>
        </p:nvGrpSpPr>
        <p:grpSpPr>
          <a:xfrm>
            <a:off x="2030516" y="49485"/>
            <a:ext cx="1085400" cy="317880"/>
            <a:chOff x="2030516" y="49485"/>
            <a:chExt cx="10854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D91313C-5014-1499-9099-63E32E388DB8}"/>
                    </a:ext>
                  </a:extLst>
                </p14:cNvPr>
                <p14:cNvContentPartPr/>
                <p14:nvPr/>
              </p14:nvContentPartPr>
              <p14:xfrm>
                <a:off x="2030516" y="49485"/>
                <a:ext cx="1085400" cy="317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D91313C-5014-1499-9099-63E32E388D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21516" y="40845"/>
                  <a:ext cx="11030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5638CF6-823A-B7F7-E78B-527829C4A624}"/>
                    </a:ext>
                  </a:extLst>
                </p14:cNvPr>
                <p14:cNvContentPartPr/>
                <p14:nvPr/>
              </p14:nvContentPartPr>
              <p14:xfrm>
                <a:off x="2813156" y="129765"/>
                <a:ext cx="22680" cy="3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5638CF6-823A-B7F7-E78B-527829C4A62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04156" y="120765"/>
                  <a:ext cx="40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7E0369-FB72-C77D-E1C0-C0C0D25DB5B7}"/>
                    </a:ext>
                  </a:extLst>
                </p14:cNvPr>
                <p14:cNvContentPartPr/>
                <p14:nvPr/>
              </p14:nvContentPartPr>
              <p14:xfrm>
                <a:off x="2270276" y="83325"/>
                <a:ext cx="9720" cy="23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7E0369-FB72-C77D-E1C0-C0C0D25DB5B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61636" y="74325"/>
                  <a:ext cx="273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10A014F8-60BB-2A16-06CE-C82AF94817DE}"/>
              </a:ext>
            </a:extLst>
          </p:cNvPr>
          <p:cNvGrpSpPr/>
          <p:nvPr/>
        </p:nvGrpSpPr>
        <p:grpSpPr>
          <a:xfrm>
            <a:off x="3411836" y="57765"/>
            <a:ext cx="1937160" cy="321480"/>
            <a:chOff x="3411836" y="57765"/>
            <a:chExt cx="193716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C481E3E-59C3-A45D-4FF5-A87AC49B2B70}"/>
                    </a:ext>
                  </a:extLst>
                </p14:cNvPr>
                <p14:cNvContentPartPr/>
                <p14:nvPr/>
              </p14:nvContentPartPr>
              <p14:xfrm>
                <a:off x="3411836" y="77925"/>
                <a:ext cx="637200" cy="301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C481E3E-59C3-A45D-4FF5-A87AC49B2B7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02836" y="69285"/>
                  <a:ext cx="654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4F7745C-E2FC-A03B-E92B-56C43F08CCE4}"/>
                    </a:ext>
                  </a:extLst>
                </p14:cNvPr>
                <p14:cNvContentPartPr/>
                <p14:nvPr/>
              </p14:nvContentPartPr>
              <p14:xfrm>
                <a:off x="4067396" y="160005"/>
                <a:ext cx="17640" cy="16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4F7745C-E2FC-A03B-E92B-56C43F08CCE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58756" y="151365"/>
                  <a:ext cx="35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338255D-5618-4470-F529-7D6C7916417B}"/>
                    </a:ext>
                  </a:extLst>
                </p14:cNvPr>
                <p14:cNvContentPartPr/>
                <p14:nvPr/>
              </p14:nvContentPartPr>
              <p14:xfrm>
                <a:off x="4129676" y="84405"/>
                <a:ext cx="636480" cy="220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338255D-5618-4470-F529-7D6C7916417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20676" y="75765"/>
                  <a:ext cx="6541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55630B3-0B7B-6D5A-091C-4557108BF8B8}"/>
                    </a:ext>
                  </a:extLst>
                </p14:cNvPr>
                <p14:cNvContentPartPr/>
                <p14:nvPr/>
              </p14:nvContentPartPr>
              <p14:xfrm>
                <a:off x="4669676" y="112845"/>
                <a:ext cx="153360" cy="28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55630B3-0B7B-6D5A-091C-4557108BF8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61036" y="104205"/>
                  <a:ext cx="171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C6B23D6-EE3E-E66C-D605-166460BFA3F5}"/>
                    </a:ext>
                  </a:extLst>
                </p14:cNvPr>
                <p14:cNvContentPartPr/>
                <p14:nvPr/>
              </p14:nvContentPartPr>
              <p14:xfrm>
                <a:off x="4406876" y="57765"/>
                <a:ext cx="41760" cy="5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C6B23D6-EE3E-E66C-D605-166460BFA3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398236" y="49125"/>
                  <a:ext cx="59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C94567E-0341-2C83-64A2-261CDC67C197}"/>
                    </a:ext>
                  </a:extLst>
                </p14:cNvPr>
                <p14:cNvContentPartPr/>
                <p14:nvPr/>
              </p14:nvContentPartPr>
              <p14:xfrm>
                <a:off x="4994036" y="71085"/>
                <a:ext cx="354960" cy="292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C94567E-0341-2C83-64A2-261CDC67C19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85036" y="62085"/>
                  <a:ext cx="372600" cy="30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8F59BD0-DD3E-B257-0CF8-D75BBCF839CF}"/>
                  </a:ext>
                </a:extLst>
              </p14:cNvPr>
              <p14:cNvContentPartPr/>
              <p14:nvPr/>
            </p14:nvContentPartPr>
            <p14:xfrm>
              <a:off x="5498756" y="46605"/>
              <a:ext cx="1196640" cy="3517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8F59BD0-DD3E-B257-0CF8-D75BBCF839C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490116" y="37605"/>
                <a:ext cx="12142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BFAA11F-D7CD-B4DF-071D-31B825220C78}"/>
                  </a:ext>
                </a:extLst>
              </p14:cNvPr>
              <p14:cNvContentPartPr/>
              <p14:nvPr/>
            </p14:nvContentPartPr>
            <p14:xfrm>
              <a:off x="10343276" y="53445"/>
              <a:ext cx="988200" cy="31644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BFAA11F-D7CD-B4DF-071D-31B825220C7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334276" y="44805"/>
                <a:ext cx="100584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CD07F3B0-1374-8643-8070-9714FD3F11A1}"/>
                  </a:ext>
                </a:extLst>
              </p14:cNvPr>
              <p14:cNvContentPartPr/>
              <p14:nvPr/>
            </p14:nvContentPartPr>
            <p14:xfrm>
              <a:off x="11250116" y="88365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CD07F3B0-1374-8643-8070-9714FD3F11A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241116" y="7936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3009F7A-C13C-298F-A0E3-E492B2818B32}"/>
              </a:ext>
            </a:extLst>
          </p:cNvPr>
          <p:cNvGrpSpPr/>
          <p:nvPr/>
        </p:nvGrpSpPr>
        <p:grpSpPr>
          <a:xfrm>
            <a:off x="6973316" y="62085"/>
            <a:ext cx="3232080" cy="297000"/>
            <a:chOff x="6973316" y="62085"/>
            <a:chExt cx="323208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6F826C0-A555-AA82-0EE1-F1E078D3B036}"/>
                    </a:ext>
                  </a:extLst>
                </p14:cNvPr>
                <p14:cNvContentPartPr/>
                <p14:nvPr/>
              </p14:nvContentPartPr>
              <p14:xfrm>
                <a:off x="6973316" y="73605"/>
                <a:ext cx="1778040" cy="253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6F826C0-A555-AA82-0EE1-F1E078D3B03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64316" y="64965"/>
                  <a:ext cx="1795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89E4D17-5CDD-6CAB-D070-127A2EFD30D5}"/>
                    </a:ext>
                  </a:extLst>
                </p14:cNvPr>
                <p14:cNvContentPartPr/>
                <p14:nvPr/>
              </p14:nvContentPartPr>
              <p14:xfrm>
                <a:off x="7803836" y="62085"/>
                <a:ext cx="25200" cy="6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89E4D17-5CDD-6CAB-D070-127A2EFD30D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795196" y="53445"/>
                  <a:ext cx="42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0BFD02A-E6BB-76D5-F956-2702E114D782}"/>
                    </a:ext>
                  </a:extLst>
                </p14:cNvPr>
                <p14:cNvContentPartPr/>
                <p14:nvPr/>
              </p14:nvContentPartPr>
              <p14:xfrm>
                <a:off x="8993276" y="168285"/>
                <a:ext cx="393840" cy="143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0BFD02A-E6BB-76D5-F956-2702E114D7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84636" y="159285"/>
                  <a:ext cx="41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FF1AF9-A580-657A-6784-F8FB2C456F83}"/>
                    </a:ext>
                  </a:extLst>
                </p14:cNvPr>
                <p14:cNvContentPartPr/>
                <p14:nvPr/>
              </p14:nvContentPartPr>
              <p14:xfrm>
                <a:off x="9622916" y="181965"/>
                <a:ext cx="582480" cy="122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FF1AF9-A580-657A-6784-F8FB2C456F8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13916" y="172965"/>
                  <a:ext cx="600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0F87940-7995-CCE6-3686-116995C8D5B7}"/>
                    </a:ext>
                  </a:extLst>
                </p14:cNvPr>
                <p14:cNvContentPartPr/>
                <p14:nvPr/>
              </p14:nvContentPartPr>
              <p14:xfrm>
                <a:off x="9603116" y="342165"/>
                <a:ext cx="501120" cy="16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0F87940-7995-CCE6-3686-116995C8D5B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594116" y="333525"/>
                  <a:ext cx="51876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5B37F19-DF82-5C8D-E73A-E67A4EFE9F0B}"/>
              </a:ext>
            </a:extLst>
          </p:cNvPr>
          <p:cNvGrpSpPr/>
          <p:nvPr/>
        </p:nvGrpSpPr>
        <p:grpSpPr>
          <a:xfrm>
            <a:off x="4954076" y="6030525"/>
            <a:ext cx="1827720" cy="457920"/>
            <a:chOff x="4954076" y="6030525"/>
            <a:chExt cx="182772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7CDB567-75FE-57CF-D2C7-7A75B8771BA2}"/>
                    </a:ext>
                  </a:extLst>
                </p14:cNvPr>
                <p14:cNvContentPartPr/>
                <p14:nvPr/>
              </p14:nvContentPartPr>
              <p14:xfrm>
                <a:off x="4954076" y="6103965"/>
                <a:ext cx="208440" cy="270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7CDB567-75FE-57CF-D2C7-7A75B8771BA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45436" y="6095325"/>
                  <a:ext cx="226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58AD7B6-6511-B8AD-5D5F-8FAD88A7C56B}"/>
                    </a:ext>
                  </a:extLst>
                </p14:cNvPr>
                <p14:cNvContentPartPr/>
                <p14:nvPr/>
              </p14:nvContentPartPr>
              <p14:xfrm>
                <a:off x="5213636" y="6316365"/>
                <a:ext cx="169560" cy="172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58AD7B6-6511-B8AD-5D5F-8FAD88A7C56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204636" y="6307365"/>
                  <a:ext cx="187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FF17D0-BAA0-E0AE-88DA-81CABE527626}"/>
                    </a:ext>
                  </a:extLst>
                </p14:cNvPr>
                <p14:cNvContentPartPr/>
                <p14:nvPr/>
              </p14:nvContentPartPr>
              <p14:xfrm>
                <a:off x="5591636" y="6192165"/>
                <a:ext cx="223920" cy="20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FF17D0-BAA0-E0AE-88DA-81CABE52762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582996" y="6183165"/>
                  <a:ext cx="241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BC27F13-FD7E-FF17-41DC-0B8A2AB9BF51}"/>
                    </a:ext>
                  </a:extLst>
                </p14:cNvPr>
                <p14:cNvContentPartPr/>
                <p14:nvPr/>
              </p14:nvContentPartPr>
              <p14:xfrm>
                <a:off x="5625116" y="6263085"/>
                <a:ext cx="172800" cy="20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BC27F13-FD7E-FF17-41DC-0B8A2AB9BF5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16476" y="6254445"/>
                  <a:ext cx="190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6CB2509-BFB1-49A3-188C-8003B284EA82}"/>
                    </a:ext>
                  </a:extLst>
                </p14:cNvPr>
                <p14:cNvContentPartPr/>
                <p14:nvPr/>
              </p14:nvContentPartPr>
              <p14:xfrm>
                <a:off x="6018596" y="6082725"/>
                <a:ext cx="187920" cy="248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6CB2509-BFB1-49A3-188C-8003B284EA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009596" y="6073725"/>
                  <a:ext cx="205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2849406-72FC-8C63-E775-106914333287}"/>
                    </a:ext>
                  </a:extLst>
                </p14:cNvPr>
                <p14:cNvContentPartPr/>
                <p14:nvPr/>
              </p14:nvContentPartPr>
              <p14:xfrm>
                <a:off x="6290396" y="6214485"/>
                <a:ext cx="127800" cy="159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2849406-72FC-8C63-E775-10691433328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281756" y="6205845"/>
                  <a:ext cx="145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88B087F-B6DC-764A-963C-1A1B43F72F15}"/>
                    </a:ext>
                  </a:extLst>
                </p14:cNvPr>
                <p14:cNvContentPartPr/>
                <p14:nvPr/>
              </p14:nvContentPartPr>
              <p14:xfrm>
                <a:off x="6531956" y="6030525"/>
                <a:ext cx="249840" cy="3016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88B087F-B6DC-764A-963C-1A1B43F72F1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23316" y="6021885"/>
                  <a:ext cx="2674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5FD00D4-0201-283B-3723-C37049A2D4E1}"/>
                    </a:ext>
                  </a:extLst>
                </p14:cNvPr>
                <p14:cNvContentPartPr/>
                <p14:nvPr/>
              </p14:nvContentPartPr>
              <p14:xfrm>
                <a:off x="6577676" y="6212685"/>
                <a:ext cx="113040" cy="19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5FD00D4-0201-283B-3723-C37049A2D4E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569036" y="6204045"/>
                  <a:ext cx="1306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F8C3930-8CF7-13BE-0434-7E0F3223B06F}"/>
              </a:ext>
            </a:extLst>
          </p:cNvPr>
          <p:cNvGrpSpPr/>
          <p:nvPr/>
        </p:nvGrpSpPr>
        <p:grpSpPr>
          <a:xfrm>
            <a:off x="465236" y="5988045"/>
            <a:ext cx="378000" cy="440640"/>
            <a:chOff x="465236" y="5988045"/>
            <a:chExt cx="37800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07B7AF8-0400-1121-53FD-C53F418016BF}"/>
                    </a:ext>
                  </a:extLst>
                </p14:cNvPr>
                <p14:cNvContentPartPr/>
                <p14:nvPr/>
              </p14:nvContentPartPr>
              <p14:xfrm>
                <a:off x="465236" y="5988045"/>
                <a:ext cx="70200" cy="440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07B7AF8-0400-1121-53FD-C53F418016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6596" y="5979045"/>
                  <a:ext cx="878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D135E07-04CB-8C2F-439C-878E55BB9261}"/>
                    </a:ext>
                  </a:extLst>
                </p14:cNvPr>
                <p14:cNvContentPartPr/>
                <p14:nvPr/>
              </p14:nvContentPartPr>
              <p14:xfrm>
                <a:off x="643076" y="6012885"/>
                <a:ext cx="200160" cy="385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D135E07-04CB-8C2F-439C-878E55BB926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4076" y="6004245"/>
                  <a:ext cx="2178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2060772-A9BE-8274-EB75-D53C4CD6CE43}"/>
                    </a:ext>
                  </a:extLst>
                </p14:cNvPr>
                <p14:cNvContentPartPr/>
                <p14:nvPr/>
              </p14:nvContentPartPr>
              <p14:xfrm>
                <a:off x="632276" y="6192525"/>
                <a:ext cx="193680" cy="15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2060772-A9BE-8274-EB75-D53C4CD6CE4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23276" y="6183525"/>
                  <a:ext cx="2113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55D64E9-612C-072E-173B-8F3C0E6B366E}"/>
                  </a:ext>
                </a:extLst>
              </p14:cNvPr>
              <p14:cNvContentPartPr/>
              <p14:nvPr/>
            </p14:nvContentPartPr>
            <p14:xfrm>
              <a:off x="3449276" y="6229965"/>
              <a:ext cx="1219680" cy="17172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55D64E9-612C-072E-173B-8F3C0E6B366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440636" y="6220965"/>
                <a:ext cx="12373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75645F0D-93B0-6006-7BFF-73ABAC576F9A}"/>
                  </a:ext>
                </a:extLst>
              </p14:cNvPr>
              <p14:cNvContentPartPr/>
              <p14:nvPr/>
            </p14:nvContentPartPr>
            <p14:xfrm>
              <a:off x="9269396" y="4813725"/>
              <a:ext cx="279720" cy="4251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75645F0D-93B0-6006-7BFF-73ABAC576F9A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260756" y="4804725"/>
                <a:ext cx="297360" cy="44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0F2105E-8509-859F-895C-013A68F9036B}"/>
              </a:ext>
            </a:extLst>
          </p:cNvPr>
          <p:cNvGrpSpPr/>
          <p:nvPr/>
        </p:nvGrpSpPr>
        <p:grpSpPr>
          <a:xfrm>
            <a:off x="9719396" y="4841085"/>
            <a:ext cx="2382120" cy="503280"/>
            <a:chOff x="9719396" y="4841085"/>
            <a:chExt cx="238212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59D0365-0650-0F44-84FF-D97BFE8177B4}"/>
                    </a:ext>
                  </a:extLst>
                </p14:cNvPr>
                <p14:cNvContentPartPr/>
                <p14:nvPr/>
              </p14:nvContentPartPr>
              <p14:xfrm>
                <a:off x="9719396" y="4841085"/>
                <a:ext cx="946440" cy="342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59D0365-0650-0F44-84FF-D97BFE8177B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710396" y="4832085"/>
                  <a:ext cx="964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F795C39-56A9-A996-5A8C-377BED20C1ED}"/>
                    </a:ext>
                  </a:extLst>
                </p14:cNvPr>
                <p14:cNvContentPartPr/>
                <p14:nvPr/>
              </p14:nvContentPartPr>
              <p14:xfrm>
                <a:off x="10486196" y="5012085"/>
                <a:ext cx="209880" cy="252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F795C39-56A9-A996-5A8C-377BED20C1E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477196" y="5003085"/>
                  <a:ext cx="227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6324E23-8FF7-AD80-0045-3FD485144C19}"/>
                    </a:ext>
                  </a:extLst>
                </p14:cNvPr>
                <p14:cNvContentPartPr/>
                <p14:nvPr/>
              </p14:nvContentPartPr>
              <p14:xfrm>
                <a:off x="10148516" y="4924965"/>
                <a:ext cx="197640" cy="60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6324E23-8FF7-AD80-0045-3FD485144C1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39876" y="4916325"/>
                  <a:ext cx="215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B8E1C9D-712B-F5CF-A154-AC8A548C6B8B}"/>
                    </a:ext>
                  </a:extLst>
                </p14:cNvPr>
                <p14:cNvContentPartPr/>
                <p14:nvPr/>
              </p14:nvContentPartPr>
              <p14:xfrm>
                <a:off x="10811996" y="4881045"/>
                <a:ext cx="1289520" cy="463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B8E1C9D-712B-F5CF-A154-AC8A548C6B8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03356" y="4872045"/>
                  <a:ext cx="1307160" cy="48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14FD70B-0FEB-1406-36AE-7B8A4D98B4DA}"/>
                  </a:ext>
                </a:extLst>
              </p14:cNvPr>
              <p14:cNvContentPartPr/>
              <p14:nvPr/>
            </p14:nvContentPartPr>
            <p14:xfrm>
              <a:off x="5105636" y="4433925"/>
              <a:ext cx="33840" cy="392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14FD70B-0FEB-1406-36AE-7B8A4D98B4DA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5096996" y="4425285"/>
                <a:ext cx="514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64189CE-450F-4784-FD72-48BACA95247F}"/>
                  </a:ext>
                </a:extLst>
              </p14:cNvPr>
              <p14:cNvContentPartPr/>
              <p14:nvPr/>
            </p14:nvContentPartPr>
            <p14:xfrm>
              <a:off x="5517836" y="4102005"/>
              <a:ext cx="1166040" cy="3200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64189CE-450F-4784-FD72-48BACA95247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509196" y="4093365"/>
                <a:ext cx="1183680" cy="33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84FB3CB-02A9-4B77-AC44-946BA9E250F6}"/>
              </a:ext>
            </a:extLst>
          </p:cNvPr>
          <p:cNvGrpSpPr/>
          <p:nvPr/>
        </p:nvGrpSpPr>
        <p:grpSpPr>
          <a:xfrm>
            <a:off x="6988796" y="3955845"/>
            <a:ext cx="3126600" cy="416520"/>
            <a:chOff x="6988796" y="3955845"/>
            <a:chExt cx="31266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4DED34A-2533-47CD-C1C3-CAF457DBD312}"/>
                    </a:ext>
                  </a:extLst>
                </p14:cNvPr>
                <p14:cNvContentPartPr/>
                <p14:nvPr/>
              </p14:nvContentPartPr>
              <p14:xfrm>
                <a:off x="6988796" y="3985725"/>
                <a:ext cx="1258920" cy="386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4DED34A-2533-47CD-C1C3-CAF457DBD31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79796" y="3977085"/>
                  <a:ext cx="1276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E1A1789-7F0F-3541-6E6F-8B9EDB7DA8A2}"/>
                    </a:ext>
                  </a:extLst>
                </p14:cNvPr>
                <p14:cNvContentPartPr/>
                <p14:nvPr/>
              </p14:nvContentPartPr>
              <p14:xfrm>
                <a:off x="7345916" y="4049445"/>
                <a:ext cx="77400" cy="16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E1A1789-7F0F-3541-6E6F-8B9EDB7DA8A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37276" y="4040445"/>
                  <a:ext cx="95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2B32A96-5080-42C0-3EC1-875E1007FD70}"/>
                    </a:ext>
                  </a:extLst>
                </p14:cNvPr>
                <p14:cNvContentPartPr/>
                <p14:nvPr/>
              </p14:nvContentPartPr>
              <p14:xfrm>
                <a:off x="8632556" y="4030005"/>
                <a:ext cx="218520" cy="252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2B32A96-5080-42C0-3EC1-875E1007FD7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23556" y="4021005"/>
                  <a:ext cx="236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879B26E-6DF2-EBE9-3628-42E0D6CD7407}"/>
                    </a:ext>
                  </a:extLst>
                </p14:cNvPr>
                <p14:cNvContentPartPr/>
                <p14:nvPr/>
              </p14:nvContentPartPr>
              <p14:xfrm>
                <a:off x="9116396" y="3955845"/>
                <a:ext cx="345600" cy="275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879B26E-6DF2-EBE9-3628-42E0D6CD74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07756" y="3947205"/>
                  <a:ext cx="363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F31875D-7044-B832-8637-9C125DA20DB8}"/>
                    </a:ext>
                  </a:extLst>
                </p14:cNvPr>
                <p14:cNvContentPartPr/>
                <p14:nvPr/>
              </p14:nvContentPartPr>
              <p14:xfrm>
                <a:off x="9701396" y="3992925"/>
                <a:ext cx="38520" cy="218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F31875D-7044-B832-8637-9C125DA20DB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92396" y="3984285"/>
                  <a:ext cx="561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2244E4E-DE1E-ADC5-A94F-CC2E01823EDA}"/>
                    </a:ext>
                  </a:extLst>
                </p14:cNvPr>
                <p14:cNvContentPartPr/>
                <p14:nvPr/>
              </p14:nvContentPartPr>
              <p14:xfrm>
                <a:off x="9581156" y="3967365"/>
                <a:ext cx="380880" cy="38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2244E4E-DE1E-ADC5-A94F-CC2E01823ED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72516" y="3958725"/>
                  <a:ext cx="398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283E291-6949-0F3C-133A-7CF43A91DD02}"/>
                    </a:ext>
                  </a:extLst>
                </p14:cNvPr>
                <p14:cNvContentPartPr/>
                <p14:nvPr/>
              </p14:nvContentPartPr>
              <p14:xfrm>
                <a:off x="10035116" y="4262925"/>
                <a:ext cx="80280" cy="38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283E291-6949-0F3C-133A-7CF43A91DD0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26476" y="4253925"/>
                  <a:ext cx="979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D8521A1-ADD5-54F0-74E2-30F15A18E7B7}"/>
              </a:ext>
            </a:extLst>
          </p:cNvPr>
          <p:cNvGrpSpPr/>
          <p:nvPr/>
        </p:nvGrpSpPr>
        <p:grpSpPr>
          <a:xfrm>
            <a:off x="1552796" y="6147885"/>
            <a:ext cx="1393560" cy="390600"/>
            <a:chOff x="1552796" y="6147885"/>
            <a:chExt cx="139356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DABA820-6347-F0FD-A5DF-92B61AA6DDD9}"/>
                    </a:ext>
                  </a:extLst>
                </p14:cNvPr>
                <p14:cNvContentPartPr/>
                <p14:nvPr/>
              </p14:nvContentPartPr>
              <p14:xfrm>
                <a:off x="1669796" y="6179925"/>
                <a:ext cx="19080" cy="260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DABA820-6347-F0FD-A5DF-92B61AA6DDD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60796" y="6171285"/>
                  <a:ext cx="36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75F6ADC-0333-2E05-3AE1-A13C300EFBB1}"/>
                    </a:ext>
                  </a:extLst>
                </p14:cNvPr>
                <p14:cNvContentPartPr/>
                <p14:nvPr/>
              </p14:nvContentPartPr>
              <p14:xfrm>
                <a:off x="1552796" y="6163365"/>
                <a:ext cx="280800" cy="25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75F6ADC-0333-2E05-3AE1-A13C300EFBB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544156" y="6154365"/>
                  <a:ext cx="29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5850422-ECB7-121A-240B-4E325E0C4EF1}"/>
                    </a:ext>
                  </a:extLst>
                </p14:cNvPr>
                <p14:cNvContentPartPr/>
                <p14:nvPr/>
              </p14:nvContentPartPr>
              <p14:xfrm>
                <a:off x="1793636" y="6398085"/>
                <a:ext cx="162000" cy="140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5850422-ECB7-121A-240B-4E325E0C4EF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84996" y="6389085"/>
                  <a:ext cx="1796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4DBED7F-B953-A25A-4A4D-439B5E8B3062}"/>
                    </a:ext>
                  </a:extLst>
                </p14:cNvPr>
                <p14:cNvContentPartPr/>
                <p14:nvPr/>
              </p14:nvContentPartPr>
              <p14:xfrm>
                <a:off x="2180276" y="6274245"/>
                <a:ext cx="193320" cy="14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4DBED7F-B953-A25A-4A4D-439B5E8B306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71636" y="6265245"/>
                  <a:ext cx="21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413C8B6-63A3-D53D-9449-377B64002B51}"/>
                    </a:ext>
                  </a:extLst>
                </p14:cNvPr>
                <p14:cNvContentPartPr/>
                <p14:nvPr/>
              </p14:nvContentPartPr>
              <p14:xfrm>
                <a:off x="2191436" y="6326805"/>
                <a:ext cx="200880" cy="2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413C8B6-63A3-D53D-9449-377B64002B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82436" y="6318165"/>
                  <a:ext cx="218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181EF40-FCF1-FA18-B862-45985ADA7604}"/>
                    </a:ext>
                  </a:extLst>
                </p14:cNvPr>
                <p14:cNvContentPartPr/>
                <p14:nvPr/>
              </p14:nvContentPartPr>
              <p14:xfrm>
                <a:off x="2667716" y="6158325"/>
                <a:ext cx="7920" cy="22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181EF40-FCF1-FA18-B862-45985ADA76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59076" y="6149325"/>
                  <a:ext cx="25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96CA962-580E-67B4-503C-BA6A842DDC17}"/>
                    </a:ext>
                  </a:extLst>
                </p14:cNvPr>
                <p14:cNvContentPartPr/>
                <p14:nvPr/>
              </p14:nvContentPartPr>
              <p14:xfrm>
                <a:off x="2566916" y="6147885"/>
                <a:ext cx="248040" cy="25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96CA962-580E-67B4-503C-BA6A842DDC1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558276" y="6139245"/>
                  <a:ext cx="265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9538905-2A9F-E1DE-BCC8-597111ABFCF5}"/>
                    </a:ext>
                  </a:extLst>
                </p14:cNvPr>
                <p14:cNvContentPartPr/>
                <p14:nvPr/>
              </p14:nvContentPartPr>
              <p14:xfrm>
                <a:off x="2866796" y="6418605"/>
                <a:ext cx="79560" cy="109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9538905-2A9F-E1DE-BCC8-597111ABFCF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58156" y="6409965"/>
                  <a:ext cx="97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BC8116A-8C68-AE36-8DE4-DB2FA21E5059}"/>
                    </a:ext>
                  </a:extLst>
                </p14:cNvPr>
                <p14:cNvContentPartPr/>
                <p14:nvPr/>
              </p14:nvContentPartPr>
              <p14:xfrm>
                <a:off x="2896316" y="6328605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BC8116A-8C68-AE36-8DE4-DB2FA21E50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87676" y="6319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1EB494B-0EF6-DEAB-8038-4DFBB018CDAC}"/>
                    </a:ext>
                  </a:extLst>
                </p14:cNvPr>
                <p14:cNvContentPartPr/>
                <p14:nvPr/>
              </p14:nvContentPartPr>
              <p14:xfrm>
                <a:off x="2864636" y="6309165"/>
                <a:ext cx="21240" cy="50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1EB494B-0EF6-DEAB-8038-4DFBB018CD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855996" y="6300525"/>
                  <a:ext cx="38880" cy="6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352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F0FD3-D22C-C333-0D35-B08141CD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63051" cy="5081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CC585-7DEE-CDEB-510E-FFC129C0C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81" y="589624"/>
            <a:ext cx="5691419" cy="2513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750869-8830-94FC-C078-014BF07D6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85" y="4272197"/>
            <a:ext cx="5780038" cy="21885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D9BB12-1EB9-2FC6-A6C2-1B399267648F}"/>
                  </a:ext>
                </a:extLst>
              </p14:cNvPr>
              <p14:cNvContentPartPr/>
              <p14:nvPr/>
            </p14:nvContentPartPr>
            <p14:xfrm>
              <a:off x="5081264" y="1333688"/>
              <a:ext cx="1889280" cy="105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D9BB12-1EB9-2FC6-A6C2-1B39926764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3264" y="1316048"/>
                <a:ext cx="1924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D6781E-4729-E491-7D26-E7ECE4CCBBB2}"/>
                  </a:ext>
                </a:extLst>
              </p14:cNvPr>
              <p14:cNvContentPartPr/>
              <p14:nvPr/>
            </p14:nvContentPartPr>
            <p14:xfrm>
              <a:off x="4721264" y="1737968"/>
              <a:ext cx="2549160" cy="2998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D6781E-4729-E491-7D26-E7ECE4CCBB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03624" y="1720328"/>
                <a:ext cx="2584800" cy="30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C3C1DC-4A9C-D4AB-88AA-43C997041E0C}"/>
                  </a:ext>
                </a:extLst>
              </p14:cNvPr>
              <p14:cNvContentPartPr/>
              <p14:nvPr/>
            </p14:nvContentPartPr>
            <p14:xfrm>
              <a:off x="6730784" y="1283288"/>
              <a:ext cx="239400" cy="6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C3C1DC-4A9C-D4AB-88AA-43C997041E0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3144" y="1265288"/>
                <a:ext cx="2750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116BED-E2CB-AF13-1066-62291B75C2F5}"/>
                  </a:ext>
                </a:extLst>
              </p14:cNvPr>
              <p14:cNvContentPartPr/>
              <p14:nvPr/>
            </p14:nvContentPartPr>
            <p14:xfrm>
              <a:off x="6762464" y="1349168"/>
              <a:ext cx="223200" cy="759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116BED-E2CB-AF13-1066-62291B75C2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4824" y="1331168"/>
                <a:ext cx="2588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4236205-7C9B-5615-02CF-9B8523FF834D}"/>
                  </a:ext>
                </a:extLst>
              </p14:cNvPr>
              <p14:cNvContentPartPr/>
              <p14:nvPr/>
            </p14:nvContentPartPr>
            <p14:xfrm>
              <a:off x="8993744" y="2083208"/>
              <a:ext cx="447840" cy="358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4236205-7C9B-5615-02CF-9B8523FF83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04104" y="1903568"/>
                <a:ext cx="627480" cy="7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428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ADEAD-2195-FC28-4CD6-3A487A630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88" y="475540"/>
            <a:ext cx="4931229" cy="2241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8CCC3-22C0-FA54-7345-18D207DE72EB}"/>
              </a:ext>
            </a:extLst>
          </p:cNvPr>
          <p:cNvSpPr txBox="1"/>
          <p:nvPr/>
        </p:nvSpPr>
        <p:spPr>
          <a:xfrm>
            <a:off x="272588" y="2866470"/>
            <a:ext cx="46441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5.21 </a:t>
            </a:r>
            <a:r>
              <a:rPr lang="en-US" sz="1800" b="0" i="0" u="none" strike="noStrike" baseline="0" dirty="0">
                <a:latin typeface="RfprpmPtybvqVhtppnAdvP6975"/>
              </a:rPr>
              <a:t>A banana orbit of a particle confined in the twisted magnetic field of a toroidal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confinement device. The “orbit” is really the locus of points at which the particle crosses the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plane of the paper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2D75A4-3446-D6C6-CA51-03F28CB80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27" y="59955"/>
            <a:ext cx="5706473" cy="67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8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0EF8537-A631-DE85-BE54-AB946585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336" y="616883"/>
            <a:ext cx="4497198" cy="3067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BC8496-3338-C0A8-EF28-CFCCA9E33380}"/>
              </a:ext>
            </a:extLst>
          </p:cNvPr>
          <p:cNvSpPr txBox="1"/>
          <p:nvPr/>
        </p:nvSpPr>
        <p:spPr>
          <a:xfrm>
            <a:off x="8443210" y="4084262"/>
            <a:ext cx="2709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YxdcnjHlmbqwVycbfxAdvP6960"/>
              </a:rPr>
              <a:t>Fig. 5.22 </a:t>
            </a:r>
            <a:r>
              <a:rPr lang="en-US" sz="1800" b="0" i="0" u="none" strike="noStrike" baseline="0" dirty="0">
                <a:latin typeface="RfprpmPtybvqVhtppnAdvP6975"/>
              </a:rPr>
              <a:t>Behavior of the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neoclassical diffusion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coefficient with collision</a:t>
            </a:r>
          </a:p>
          <a:p>
            <a:pPr algn="l"/>
            <a:r>
              <a:rPr lang="en-US" sz="1800" b="0" i="0" u="none" strike="noStrike" baseline="0" dirty="0">
                <a:latin typeface="RfprpmPtybvqVhtppnAdvP6975"/>
              </a:rPr>
              <a:t>frequency </a:t>
            </a:r>
            <a:r>
              <a:rPr lang="el-GR" sz="1800" b="0" i="0" u="none" strike="noStrike" baseline="0" dirty="0">
                <a:latin typeface="GbvqlqXdtxjfJmfplwAdvTTedb46c70.I+03"/>
              </a:rPr>
              <a:t>ν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BAA8D-EB74-A9D3-BD78-3FAAFAC1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06542" cy="36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D4BC232-2F08-44A8-89C8-33DE9DA9C01D}"/>
              </a:ext>
            </a:extLst>
          </p:cNvPr>
          <p:cNvGrpSpPr/>
          <p:nvPr/>
        </p:nvGrpSpPr>
        <p:grpSpPr>
          <a:xfrm>
            <a:off x="241313" y="357863"/>
            <a:ext cx="1560960" cy="510480"/>
            <a:chOff x="241313" y="357863"/>
            <a:chExt cx="156096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894148-4997-4E07-5E89-7A00C93AAE3C}"/>
                    </a:ext>
                  </a:extLst>
                </p14:cNvPr>
                <p14:cNvContentPartPr/>
                <p14:nvPr/>
              </p14:nvContentPartPr>
              <p14:xfrm>
                <a:off x="241313" y="357863"/>
                <a:ext cx="1076760" cy="510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894148-4997-4E07-5E89-7A00C93AAE3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2673" y="348863"/>
                  <a:ext cx="10944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81198A-5043-152C-486C-EF16C0646CD2}"/>
                    </a:ext>
                  </a:extLst>
                </p14:cNvPr>
                <p14:cNvContentPartPr/>
                <p14:nvPr/>
              </p14:nvContentPartPr>
              <p14:xfrm>
                <a:off x="1139513" y="44606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81198A-5043-152C-486C-EF16C0646C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0873" y="4374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6ABA910-541B-7AE3-754F-D9DCF2455B28}"/>
                    </a:ext>
                  </a:extLst>
                </p14:cNvPr>
                <p14:cNvContentPartPr/>
                <p14:nvPr/>
              </p14:nvContentPartPr>
              <p14:xfrm>
                <a:off x="779873" y="398903"/>
                <a:ext cx="442800" cy="91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6ABA910-541B-7AE3-754F-D9DCF2455B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0873" y="390263"/>
                  <a:ext cx="460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FA324A3-D47B-D7CA-61B3-474A023CB75E}"/>
                    </a:ext>
                  </a:extLst>
                </p14:cNvPr>
                <p14:cNvContentPartPr/>
                <p14:nvPr/>
              </p14:nvContentPartPr>
              <p14:xfrm>
                <a:off x="1578713" y="400703"/>
                <a:ext cx="223560" cy="40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FA324A3-D47B-D7CA-61B3-474A023CB7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70073" y="392063"/>
                  <a:ext cx="24120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9E81B1-A4CD-059C-224E-A0D5197B5BD8}"/>
              </a:ext>
            </a:extLst>
          </p:cNvPr>
          <p:cNvGrpSpPr/>
          <p:nvPr/>
        </p:nvGrpSpPr>
        <p:grpSpPr>
          <a:xfrm>
            <a:off x="2075873" y="191543"/>
            <a:ext cx="1514520" cy="432720"/>
            <a:chOff x="2075873" y="191543"/>
            <a:chExt cx="151452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2F853D-FDEF-7E87-21D6-B157784CD276}"/>
                    </a:ext>
                  </a:extLst>
                </p14:cNvPr>
                <p14:cNvContentPartPr/>
                <p14:nvPr/>
              </p14:nvContentPartPr>
              <p14:xfrm>
                <a:off x="2075873" y="191543"/>
                <a:ext cx="1514520" cy="432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2F853D-FDEF-7E87-21D6-B157784CD2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6873" y="182903"/>
                  <a:ext cx="15321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C3618F-6065-9F38-1078-CE0991C54F58}"/>
                    </a:ext>
                  </a:extLst>
                </p14:cNvPr>
                <p14:cNvContentPartPr/>
                <p14:nvPr/>
              </p14:nvContentPartPr>
              <p14:xfrm>
                <a:off x="3341633" y="321503"/>
                <a:ext cx="145440" cy="38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C3618F-6065-9F38-1078-CE0991C54F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32633" y="312503"/>
                  <a:ext cx="163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B55004-249A-DBE6-8F80-8009EC8EE4E7}"/>
                    </a:ext>
                  </a:extLst>
                </p14:cNvPr>
                <p14:cNvContentPartPr/>
                <p14:nvPr/>
              </p14:nvContentPartPr>
              <p14:xfrm>
                <a:off x="3242273" y="348863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B55004-249A-DBE6-8F80-8009EC8EE4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33273" y="3402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63ACB6D-1AB3-81ED-AE33-029F5F66CCB1}"/>
                    </a:ext>
                  </a:extLst>
                </p14:cNvPr>
                <p14:cNvContentPartPr/>
                <p14:nvPr/>
              </p14:nvContentPartPr>
              <p14:xfrm>
                <a:off x="2893793" y="412223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63ACB6D-1AB3-81ED-AE33-029F5F66CC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85153" y="4032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6F5FC0-D5F4-5399-1B85-85E4C649030E}"/>
                    </a:ext>
                  </a:extLst>
                </p14:cNvPr>
                <p14:cNvContentPartPr/>
                <p14:nvPr/>
              </p14:nvContentPartPr>
              <p14:xfrm>
                <a:off x="2532713" y="319343"/>
                <a:ext cx="492840" cy="9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6F5FC0-D5F4-5399-1B85-85E4C64903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23713" y="310343"/>
                  <a:ext cx="5104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80725F-2D50-0720-D98E-E6CEA7763C05}"/>
              </a:ext>
            </a:extLst>
          </p:cNvPr>
          <p:cNvGrpSpPr/>
          <p:nvPr/>
        </p:nvGrpSpPr>
        <p:grpSpPr>
          <a:xfrm>
            <a:off x="5871000" y="1330365"/>
            <a:ext cx="1752480" cy="401400"/>
            <a:chOff x="5871000" y="1330365"/>
            <a:chExt cx="175248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395373-3D81-9453-8F09-09C87F0CC3B7}"/>
                    </a:ext>
                  </a:extLst>
                </p14:cNvPr>
                <p14:cNvContentPartPr/>
                <p14:nvPr/>
              </p14:nvContentPartPr>
              <p14:xfrm>
                <a:off x="5871000" y="1330365"/>
                <a:ext cx="225000" cy="27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395373-3D81-9453-8F09-09C87F0CC3B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62000" y="1321365"/>
                  <a:ext cx="242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66BF7E-BA13-94F3-33AF-A366E1EFAE77}"/>
                    </a:ext>
                  </a:extLst>
                </p14:cNvPr>
                <p14:cNvContentPartPr/>
                <p14:nvPr/>
              </p14:nvContentPartPr>
              <p14:xfrm>
                <a:off x="6018600" y="1607925"/>
                <a:ext cx="136800" cy="123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66BF7E-BA13-94F3-33AF-A366E1EFAE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09600" y="1598925"/>
                  <a:ext cx="154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FE817D-CB00-03E5-A2BC-3727CEB4CA02}"/>
                    </a:ext>
                  </a:extLst>
                </p14:cNvPr>
                <p14:cNvContentPartPr/>
                <p14:nvPr/>
              </p14:nvContentPartPr>
              <p14:xfrm>
                <a:off x="6454560" y="1363485"/>
                <a:ext cx="185400" cy="5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FE817D-CB00-03E5-A2BC-3727CEB4CA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5920" y="1354845"/>
                  <a:ext cx="203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F75285-F6EC-3EBA-AE9C-0349E516D7D2}"/>
                    </a:ext>
                  </a:extLst>
                </p14:cNvPr>
                <p14:cNvContentPartPr/>
                <p14:nvPr/>
              </p14:nvContentPartPr>
              <p14:xfrm>
                <a:off x="6478680" y="1473645"/>
                <a:ext cx="209160" cy="42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F75285-F6EC-3EBA-AE9C-0349E516D7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69680" y="1465005"/>
                  <a:ext cx="226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6B78EA-B619-C059-5EDE-8C3FE2E1B10C}"/>
                    </a:ext>
                  </a:extLst>
                </p14:cNvPr>
                <p14:cNvContentPartPr/>
                <p14:nvPr/>
              </p14:nvContentPartPr>
              <p14:xfrm>
                <a:off x="6899160" y="1377885"/>
                <a:ext cx="165600" cy="218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6B78EA-B619-C059-5EDE-8C3FE2E1B10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90520" y="1369245"/>
                  <a:ext cx="183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4F1A12D-EFE2-9C66-F56C-5ECD5F796E1B}"/>
                    </a:ext>
                  </a:extLst>
                </p14:cNvPr>
                <p14:cNvContentPartPr/>
                <p14:nvPr/>
              </p14:nvContentPartPr>
              <p14:xfrm>
                <a:off x="7204080" y="1359165"/>
                <a:ext cx="343800" cy="19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4F1A12D-EFE2-9C66-F56C-5ECD5F796E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95440" y="1350525"/>
                  <a:ext cx="361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A30848D-C876-B711-CFA1-BAB9BD193DCA}"/>
                    </a:ext>
                  </a:extLst>
                </p14:cNvPr>
                <p14:cNvContentPartPr/>
                <p14:nvPr/>
              </p14:nvContentPartPr>
              <p14:xfrm>
                <a:off x="7470840" y="1526205"/>
                <a:ext cx="152640" cy="159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A30848D-C876-B711-CFA1-BAB9BD193DC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62200" y="1517205"/>
                  <a:ext cx="17028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8718516-4E0F-1D9C-3773-FAA3267E9639}"/>
              </a:ext>
            </a:extLst>
          </p:cNvPr>
          <p:cNvGrpSpPr/>
          <p:nvPr/>
        </p:nvGrpSpPr>
        <p:grpSpPr>
          <a:xfrm>
            <a:off x="8065200" y="1317405"/>
            <a:ext cx="1814760" cy="402840"/>
            <a:chOff x="8065200" y="1317405"/>
            <a:chExt cx="181476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6133305-029C-F4C1-7C48-419E95F34161}"/>
                    </a:ext>
                  </a:extLst>
                </p14:cNvPr>
                <p14:cNvContentPartPr/>
                <p14:nvPr/>
              </p14:nvContentPartPr>
              <p14:xfrm>
                <a:off x="8065200" y="1463205"/>
                <a:ext cx="182160" cy="1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6133305-029C-F4C1-7C48-419E95F341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56560" y="1454205"/>
                  <a:ext cx="199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649FD6-BA4E-B99A-9E06-584C30776232}"/>
                    </a:ext>
                  </a:extLst>
                </p14:cNvPr>
                <p14:cNvContentPartPr/>
                <p14:nvPr/>
              </p14:nvContentPartPr>
              <p14:xfrm>
                <a:off x="8067360" y="1574085"/>
                <a:ext cx="208440" cy="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649FD6-BA4E-B99A-9E06-584C307762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58720" y="1565085"/>
                  <a:ext cx="226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6851F7-D390-4BE3-C52A-5C82D1BC120A}"/>
                    </a:ext>
                  </a:extLst>
                </p14:cNvPr>
                <p14:cNvContentPartPr/>
                <p14:nvPr/>
              </p14:nvContentPartPr>
              <p14:xfrm>
                <a:off x="8511600" y="1488405"/>
                <a:ext cx="176760" cy="35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6851F7-D390-4BE3-C52A-5C82D1BC12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02600" y="1479405"/>
                  <a:ext cx="19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88E780-C7E6-2280-9A91-7437F427B7D7}"/>
                    </a:ext>
                  </a:extLst>
                </p14:cNvPr>
                <p14:cNvContentPartPr/>
                <p14:nvPr/>
              </p14:nvContentPartPr>
              <p14:xfrm>
                <a:off x="8808240" y="1317405"/>
                <a:ext cx="266760" cy="29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88E780-C7E6-2280-9A91-7437F427B7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99240" y="1308765"/>
                  <a:ext cx="284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2973C6-43BE-1B30-4DAE-797171A95ED3}"/>
                    </a:ext>
                  </a:extLst>
                </p14:cNvPr>
                <p14:cNvContentPartPr/>
                <p14:nvPr/>
              </p14:nvContentPartPr>
              <p14:xfrm>
                <a:off x="9070680" y="1575525"/>
                <a:ext cx="165240" cy="144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2973C6-43BE-1B30-4DAE-797171A95ED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62040" y="1566525"/>
                  <a:ext cx="182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3C40EDF-FC81-5112-DCEC-3BCC65066E73}"/>
                    </a:ext>
                  </a:extLst>
                </p14:cNvPr>
                <p14:cNvContentPartPr/>
                <p14:nvPr/>
              </p14:nvContentPartPr>
              <p14:xfrm>
                <a:off x="9335640" y="1349085"/>
                <a:ext cx="256680" cy="266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3C40EDF-FC81-5112-DCEC-3BCC65066E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27000" y="1340445"/>
                  <a:ext cx="2743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F9C905-49E7-F517-899A-25C3480F79CF}"/>
                    </a:ext>
                  </a:extLst>
                </p14:cNvPr>
                <p14:cNvContentPartPr/>
                <p14:nvPr/>
              </p14:nvContentPartPr>
              <p14:xfrm>
                <a:off x="9733080" y="1444125"/>
                <a:ext cx="146880" cy="149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F9C905-49E7-F517-899A-25C3480F79C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24440" y="1435125"/>
                  <a:ext cx="1645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174E694-EF32-7625-02A5-FD7E102910CA}"/>
              </a:ext>
            </a:extLst>
          </p:cNvPr>
          <p:cNvGrpSpPr/>
          <p:nvPr/>
        </p:nvGrpSpPr>
        <p:grpSpPr>
          <a:xfrm>
            <a:off x="815156" y="2263845"/>
            <a:ext cx="504360" cy="475920"/>
            <a:chOff x="815156" y="2263845"/>
            <a:chExt cx="5043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F96F5A-F40E-7DE9-EBDC-B484596059CC}"/>
                    </a:ext>
                  </a:extLst>
                </p14:cNvPr>
                <p14:cNvContentPartPr/>
                <p14:nvPr/>
              </p14:nvContentPartPr>
              <p14:xfrm>
                <a:off x="921356" y="2263845"/>
                <a:ext cx="176400" cy="241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F96F5A-F40E-7DE9-EBDC-B484596059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2356" y="2255205"/>
                  <a:ext cx="194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04B8EB-1F98-9868-CC31-17C0175B052D}"/>
                    </a:ext>
                  </a:extLst>
                </p14:cNvPr>
                <p14:cNvContentPartPr/>
                <p14:nvPr/>
              </p14:nvContentPartPr>
              <p14:xfrm>
                <a:off x="815156" y="2712405"/>
                <a:ext cx="504360" cy="27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04B8EB-1F98-9868-CC31-17C0175B052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6156" y="2703405"/>
                  <a:ext cx="5220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196B4CA-6742-09F0-1A48-117C4BE97400}"/>
              </a:ext>
            </a:extLst>
          </p:cNvPr>
          <p:cNvGrpSpPr/>
          <p:nvPr/>
        </p:nvGrpSpPr>
        <p:grpSpPr>
          <a:xfrm>
            <a:off x="866636" y="2858205"/>
            <a:ext cx="520920" cy="266400"/>
            <a:chOff x="866636" y="2858205"/>
            <a:chExt cx="52092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FD519C-494D-522E-E39C-15C300C3F458}"/>
                    </a:ext>
                  </a:extLst>
                </p14:cNvPr>
                <p14:cNvContentPartPr/>
                <p14:nvPr/>
              </p14:nvContentPartPr>
              <p14:xfrm>
                <a:off x="866636" y="2858205"/>
                <a:ext cx="137160" cy="266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FD519C-494D-522E-E39C-15C300C3F4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7636" y="2849565"/>
                  <a:ext cx="154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AFE76B7-C823-0459-CCEE-FC89A22FAC78}"/>
                    </a:ext>
                  </a:extLst>
                </p14:cNvPr>
                <p14:cNvContentPartPr/>
                <p14:nvPr/>
              </p14:nvContentPartPr>
              <p14:xfrm>
                <a:off x="1196396" y="2864685"/>
                <a:ext cx="123120" cy="231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AFE76B7-C823-0459-CCEE-FC89A22FAC7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87756" y="2855685"/>
                  <a:ext cx="140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A58947-CDD5-0C6F-D045-42F6BF9AC0E3}"/>
                    </a:ext>
                  </a:extLst>
                </p14:cNvPr>
                <p14:cNvContentPartPr/>
                <p14:nvPr/>
              </p14:nvContentPartPr>
              <p14:xfrm>
                <a:off x="1117556" y="2954325"/>
                <a:ext cx="270000" cy="61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A58947-CDD5-0C6F-D045-42F6BF9AC0E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8916" y="2945325"/>
                  <a:ext cx="28764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2E0C3A4-5B2B-20F8-3232-015664531CF4}"/>
                  </a:ext>
                </a:extLst>
              </p14:cNvPr>
              <p14:cNvContentPartPr/>
              <p14:nvPr/>
            </p14:nvContentPartPr>
            <p14:xfrm>
              <a:off x="9388560" y="1240365"/>
              <a:ext cx="187560" cy="15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2E0C3A4-5B2B-20F8-3232-015664531CF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379920" y="1231365"/>
                <a:ext cx="2052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FEC13428-63F6-5FC5-1D7B-655D7BE0C8E1}"/>
              </a:ext>
            </a:extLst>
          </p:cNvPr>
          <p:cNvGrpSpPr/>
          <p:nvPr/>
        </p:nvGrpSpPr>
        <p:grpSpPr>
          <a:xfrm>
            <a:off x="1713356" y="2292285"/>
            <a:ext cx="2613600" cy="557640"/>
            <a:chOff x="1713356" y="2292285"/>
            <a:chExt cx="261360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3DD1A30-0B38-A774-3E63-6F073869FC52}"/>
                    </a:ext>
                  </a:extLst>
                </p14:cNvPr>
                <p14:cNvContentPartPr/>
                <p14:nvPr/>
              </p14:nvContentPartPr>
              <p14:xfrm>
                <a:off x="1803356" y="2521605"/>
                <a:ext cx="30960" cy="222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3DD1A30-0B38-A774-3E63-6F073869FC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94356" y="2512605"/>
                  <a:ext cx="48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3FFF81A-FA57-B204-AB17-37719C541E40}"/>
                    </a:ext>
                  </a:extLst>
                </p14:cNvPr>
                <p14:cNvContentPartPr/>
                <p14:nvPr/>
              </p14:nvContentPartPr>
              <p14:xfrm>
                <a:off x="1713356" y="2609805"/>
                <a:ext cx="221040" cy="34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3FFF81A-FA57-B204-AB17-37719C541E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4356" y="2601165"/>
                  <a:ext cx="238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A88AC05-B397-DE03-5F94-582924998EEC}"/>
                    </a:ext>
                  </a:extLst>
                </p14:cNvPr>
                <p14:cNvContentPartPr/>
                <p14:nvPr/>
              </p14:nvContentPartPr>
              <p14:xfrm>
                <a:off x="2219516" y="2491365"/>
                <a:ext cx="238320" cy="252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A88AC05-B397-DE03-5F94-582924998E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10876" y="2482725"/>
                  <a:ext cx="255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EC08702-36A0-EC1F-536B-40CA737129FA}"/>
                    </a:ext>
                  </a:extLst>
                </p14:cNvPr>
                <p14:cNvContentPartPr/>
                <p14:nvPr/>
              </p14:nvContentPartPr>
              <p14:xfrm>
                <a:off x="2210156" y="2410005"/>
                <a:ext cx="210600" cy="5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EC08702-36A0-EC1F-536B-40CA737129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1516" y="2401005"/>
                  <a:ext cx="228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B603B0-9FD0-196B-4BD0-3F6D1E2F5B07}"/>
                    </a:ext>
                  </a:extLst>
                </p14:cNvPr>
                <p14:cNvContentPartPr/>
                <p14:nvPr/>
              </p14:nvContentPartPr>
              <p14:xfrm>
                <a:off x="2562596" y="2319645"/>
                <a:ext cx="146160" cy="526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B603B0-9FD0-196B-4BD0-3F6D1E2F5B0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53596" y="2311005"/>
                  <a:ext cx="1638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DFADBA4-8B32-7E09-9FF5-E1629B1F4E63}"/>
                    </a:ext>
                  </a:extLst>
                </p14:cNvPr>
                <p14:cNvContentPartPr/>
                <p14:nvPr/>
              </p14:nvContentPartPr>
              <p14:xfrm>
                <a:off x="2741876" y="2604765"/>
                <a:ext cx="182880" cy="33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DFADBA4-8B32-7E09-9FF5-E1629B1F4E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33236" y="2596125"/>
                  <a:ext cx="20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BFB7199-F5F7-03F3-36C8-EC26B0E77C5B}"/>
                    </a:ext>
                  </a:extLst>
                </p14:cNvPr>
                <p14:cNvContentPartPr/>
                <p14:nvPr/>
              </p14:nvContentPartPr>
              <p14:xfrm>
                <a:off x="3050036" y="2451405"/>
                <a:ext cx="238680" cy="251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BFB7199-F5F7-03F3-36C8-EC26B0E77C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41396" y="2442765"/>
                  <a:ext cx="256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5D1E87-6AAA-98CD-79AE-2D2D48B57B6F}"/>
                    </a:ext>
                  </a:extLst>
                </p14:cNvPr>
                <p14:cNvContentPartPr/>
                <p14:nvPr/>
              </p14:nvContentPartPr>
              <p14:xfrm>
                <a:off x="3332636" y="2674605"/>
                <a:ext cx="120960" cy="175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5D1E87-6AAA-98CD-79AE-2D2D48B57B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23996" y="2665605"/>
                  <a:ext cx="138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6A3FA0-1479-D0EE-DFB8-4623AC98B250}"/>
                    </a:ext>
                  </a:extLst>
                </p14:cNvPr>
                <p14:cNvContentPartPr/>
                <p14:nvPr/>
              </p14:nvContentPartPr>
              <p14:xfrm>
                <a:off x="3568076" y="2455005"/>
                <a:ext cx="282240" cy="293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6A3FA0-1479-D0EE-DFB8-4623AC98B25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59436" y="2446365"/>
                  <a:ext cx="299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4EA1EB-7DB4-8F9D-8710-A11B888F0EB2}"/>
                    </a:ext>
                  </a:extLst>
                </p14:cNvPr>
                <p14:cNvContentPartPr/>
                <p14:nvPr/>
              </p14:nvContentPartPr>
              <p14:xfrm>
                <a:off x="3907916" y="2579205"/>
                <a:ext cx="156240" cy="174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4EA1EB-7DB4-8F9D-8710-A11B888F0EB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98916" y="2570565"/>
                  <a:ext cx="17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2D4C04-E09D-3F2A-5B80-F2D25748F422}"/>
                    </a:ext>
                  </a:extLst>
                </p14:cNvPr>
                <p14:cNvContentPartPr/>
                <p14:nvPr/>
              </p14:nvContentPartPr>
              <p14:xfrm>
                <a:off x="3572756" y="2343765"/>
                <a:ext cx="188640" cy="23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2D4C04-E09D-3F2A-5B80-F2D25748F42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63756" y="2334765"/>
                  <a:ext cx="20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6AFCEC0-AC03-BDA6-F739-589F4F0D565E}"/>
                    </a:ext>
                  </a:extLst>
                </p14:cNvPr>
                <p14:cNvContentPartPr/>
                <p14:nvPr/>
              </p14:nvContentPartPr>
              <p14:xfrm>
                <a:off x="4148756" y="2292285"/>
                <a:ext cx="178200" cy="552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6AFCEC0-AC03-BDA6-F739-589F4F0D56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40116" y="2283285"/>
                  <a:ext cx="195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30A660-D5DF-63A1-B8BA-D7A662580A92}"/>
                    </a:ext>
                  </a:extLst>
                </p14:cNvPr>
                <p14:cNvContentPartPr/>
                <p14:nvPr/>
              </p14:nvContentPartPr>
              <p14:xfrm>
                <a:off x="2484476" y="2611965"/>
                <a:ext cx="32040" cy="30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30A660-D5DF-63A1-B8BA-D7A662580A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75476" y="2603325"/>
                  <a:ext cx="4968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C644511-8C39-238D-D059-77A4AF05AF9C}"/>
                  </a:ext>
                </a:extLst>
              </p14:cNvPr>
              <p14:cNvContentPartPr/>
              <p14:nvPr/>
            </p14:nvContentPartPr>
            <p14:xfrm>
              <a:off x="2795156" y="2345925"/>
              <a:ext cx="1251720" cy="357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C644511-8C39-238D-D059-77A4AF05AF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41516" y="2237925"/>
                <a:ext cx="135936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D2D4F69-0D7D-7546-9B91-7501A5841A3C}"/>
                  </a:ext>
                </a:extLst>
              </p14:cNvPr>
              <p14:cNvContentPartPr/>
              <p14:nvPr/>
            </p14:nvContentPartPr>
            <p14:xfrm>
              <a:off x="1130876" y="2354565"/>
              <a:ext cx="163080" cy="20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D2D4F69-0D7D-7546-9B91-7501A5841A3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22236" y="2345925"/>
                <a:ext cx="18072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D489CCE-464A-EA9A-B643-4CE9C94ED97A}"/>
              </a:ext>
            </a:extLst>
          </p:cNvPr>
          <p:cNvGrpSpPr/>
          <p:nvPr/>
        </p:nvGrpSpPr>
        <p:grpSpPr>
          <a:xfrm>
            <a:off x="889316" y="1063605"/>
            <a:ext cx="432360" cy="274680"/>
            <a:chOff x="889316" y="1063605"/>
            <a:chExt cx="43236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D0FEBA2-0BA2-280B-5258-AF095DA35BD1}"/>
                    </a:ext>
                  </a:extLst>
                </p14:cNvPr>
                <p14:cNvContentPartPr/>
                <p14:nvPr/>
              </p14:nvContentPartPr>
              <p14:xfrm>
                <a:off x="889316" y="1063605"/>
                <a:ext cx="192240" cy="240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D0FEBA2-0BA2-280B-5258-AF095DA35BD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80316" y="1054965"/>
                  <a:ext cx="209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47748A-A7D9-AEE3-7A99-38E45ECC3BDC}"/>
                    </a:ext>
                  </a:extLst>
                </p14:cNvPr>
                <p14:cNvContentPartPr/>
                <p14:nvPr/>
              </p14:nvContentPartPr>
              <p14:xfrm>
                <a:off x="1180196" y="1178805"/>
                <a:ext cx="141480" cy="15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47748A-A7D9-AEE3-7A99-38E45ECC3B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71196" y="1169805"/>
                  <a:ext cx="1591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C4F1E9-51D7-DBD6-C129-C26C70956600}"/>
              </a:ext>
            </a:extLst>
          </p:cNvPr>
          <p:cNvGrpSpPr/>
          <p:nvPr/>
        </p:nvGrpSpPr>
        <p:grpSpPr>
          <a:xfrm>
            <a:off x="873116" y="1449165"/>
            <a:ext cx="547200" cy="357480"/>
            <a:chOff x="873116" y="1449165"/>
            <a:chExt cx="54720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9E2FDE-568F-25C6-7A93-08DCC486D31E}"/>
                    </a:ext>
                  </a:extLst>
                </p14:cNvPr>
                <p14:cNvContentPartPr/>
                <p14:nvPr/>
              </p14:nvContentPartPr>
              <p14:xfrm>
                <a:off x="984716" y="151252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9E2FDE-568F-25C6-7A93-08DCC486D3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6076" y="150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785A4A-725A-CB17-EB2C-2AAD9EB7840E}"/>
                    </a:ext>
                  </a:extLst>
                </p14:cNvPr>
                <p14:cNvContentPartPr/>
                <p14:nvPr/>
              </p14:nvContentPartPr>
              <p14:xfrm>
                <a:off x="873116" y="1449165"/>
                <a:ext cx="547200" cy="3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785A4A-725A-CB17-EB2C-2AAD9EB7840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4476" y="1440525"/>
                  <a:ext cx="564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7BBBEE3-1C01-5791-42B0-2C0BB616205A}"/>
                    </a:ext>
                  </a:extLst>
                </p14:cNvPr>
                <p14:cNvContentPartPr/>
                <p14:nvPr/>
              </p14:nvContentPartPr>
              <p14:xfrm>
                <a:off x="873116" y="1573365"/>
                <a:ext cx="210240" cy="233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7BBBEE3-1C01-5791-42B0-2C0BB616205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4116" y="1564725"/>
                  <a:ext cx="227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35D6F80-D693-9485-5BA7-CA9AAFB004F5}"/>
                    </a:ext>
                  </a:extLst>
                </p14:cNvPr>
                <p14:cNvContentPartPr/>
                <p14:nvPr/>
              </p14:nvContentPartPr>
              <p14:xfrm>
                <a:off x="1209716" y="1587045"/>
                <a:ext cx="169560" cy="201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35D6F80-D693-9485-5BA7-CA9AAFB004F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00716" y="1578405"/>
                  <a:ext cx="187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E94603A-95F0-A454-CCAB-6666BF91ECB4}"/>
                    </a:ext>
                  </a:extLst>
                </p14:cNvPr>
                <p14:cNvContentPartPr/>
                <p14:nvPr/>
              </p14:nvContentPartPr>
              <p14:xfrm>
                <a:off x="1151036" y="1682445"/>
                <a:ext cx="197640" cy="29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E94603A-95F0-A454-CCAB-6666BF91EC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2036" y="1673445"/>
                  <a:ext cx="2152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60AD2AE-70A5-2A6A-14D2-5210873CE694}"/>
              </a:ext>
            </a:extLst>
          </p:cNvPr>
          <p:cNvGrpSpPr/>
          <p:nvPr/>
        </p:nvGrpSpPr>
        <p:grpSpPr>
          <a:xfrm>
            <a:off x="1727756" y="1011045"/>
            <a:ext cx="2404440" cy="482760"/>
            <a:chOff x="1727756" y="1011045"/>
            <a:chExt cx="240444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83FF34F-EF24-1425-2E11-4F278E57C319}"/>
                    </a:ext>
                  </a:extLst>
                </p14:cNvPr>
                <p14:cNvContentPartPr/>
                <p14:nvPr/>
              </p14:nvContentPartPr>
              <p14:xfrm>
                <a:off x="1727756" y="1296885"/>
                <a:ext cx="308520" cy="50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83FF34F-EF24-1425-2E11-4F278E57C31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19116" y="1288245"/>
                  <a:ext cx="3261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57EDEC-F29C-98CF-4361-6795210FF9F4}"/>
                    </a:ext>
                  </a:extLst>
                </p14:cNvPr>
                <p14:cNvContentPartPr/>
                <p14:nvPr/>
              </p14:nvContentPartPr>
              <p14:xfrm>
                <a:off x="1867796" y="1251885"/>
                <a:ext cx="48960" cy="169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57EDEC-F29C-98CF-4361-6795210FF9F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59156" y="1243245"/>
                  <a:ext cx="66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F1FB0E3-B84F-D12D-A092-F357F69B3D99}"/>
                    </a:ext>
                  </a:extLst>
                </p14:cNvPr>
                <p14:cNvContentPartPr/>
                <p14:nvPr/>
              </p14:nvContentPartPr>
              <p14:xfrm>
                <a:off x="2164796" y="1194645"/>
                <a:ext cx="276120" cy="227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F1FB0E3-B84F-D12D-A092-F357F69B3D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55796" y="1185645"/>
                  <a:ext cx="293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3977503-051D-99ED-9E27-D8274829AFF8}"/>
                    </a:ext>
                  </a:extLst>
                </p14:cNvPr>
                <p14:cNvContentPartPr/>
                <p14:nvPr/>
              </p14:nvContentPartPr>
              <p14:xfrm>
                <a:off x="2157956" y="1092405"/>
                <a:ext cx="241920" cy="35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3977503-051D-99ED-9E27-D8274829AF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49316" y="1083765"/>
                  <a:ext cx="25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4CE0CF6-1E77-6800-5697-6B4506620BDA}"/>
                    </a:ext>
                  </a:extLst>
                </p14:cNvPr>
                <p14:cNvContentPartPr/>
                <p14:nvPr/>
              </p14:nvContentPartPr>
              <p14:xfrm>
                <a:off x="2541716" y="1011045"/>
                <a:ext cx="181800" cy="438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4CE0CF6-1E77-6800-5697-6B4506620BD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33076" y="1002405"/>
                  <a:ext cx="1994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824D02A-1228-7357-BD1A-71F9DE7E1C51}"/>
                    </a:ext>
                  </a:extLst>
                </p14:cNvPr>
                <p14:cNvContentPartPr/>
                <p14:nvPr/>
              </p14:nvContentPartPr>
              <p14:xfrm>
                <a:off x="2435156" y="1297965"/>
                <a:ext cx="35280" cy="36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824D02A-1228-7357-BD1A-71F9DE7E1C5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26156" y="1288965"/>
                  <a:ext cx="52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5307A74-4A44-BF08-D53E-F878064C941F}"/>
                    </a:ext>
                  </a:extLst>
                </p14:cNvPr>
                <p14:cNvContentPartPr/>
                <p14:nvPr/>
              </p14:nvContentPartPr>
              <p14:xfrm>
                <a:off x="2644676" y="1210125"/>
                <a:ext cx="188640" cy="154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5307A74-4A44-BF08-D53E-F878064C941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36036" y="1201125"/>
                  <a:ext cx="206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038750D-BA22-BB8B-1836-49C4CA9EA13B}"/>
                    </a:ext>
                  </a:extLst>
                </p14:cNvPr>
                <p14:cNvContentPartPr/>
                <p14:nvPr/>
              </p14:nvContentPartPr>
              <p14:xfrm>
                <a:off x="2876876" y="1190685"/>
                <a:ext cx="300600" cy="170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038750D-BA22-BB8B-1836-49C4CA9EA13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68236" y="1181685"/>
                  <a:ext cx="318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DA4077-731A-FD7C-BAFA-A31B1CFB46B2}"/>
                    </a:ext>
                  </a:extLst>
                </p14:cNvPr>
                <p14:cNvContentPartPr/>
                <p14:nvPr/>
              </p14:nvContentPartPr>
              <p14:xfrm>
                <a:off x="2871116" y="1152525"/>
                <a:ext cx="190440" cy="6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DA4077-731A-FD7C-BAFA-A31B1CFB46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62476" y="1143525"/>
                  <a:ext cx="208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F97A5D-B37F-23F7-E536-1DB48E8C46C2}"/>
                    </a:ext>
                  </a:extLst>
                </p14:cNvPr>
                <p14:cNvContentPartPr/>
                <p14:nvPr/>
              </p14:nvContentPartPr>
              <p14:xfrm>
                <a:off x="3140396" y="1052805"/>
                <a:ext cx="171000" cy="441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F97A5D-B37F-23F7-E536-1DB48E8C46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31396" y="1044165"/>
                  <a:ext cx="1886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E634A5-B17E-B4C7-3187-F6104301729D}"/>
                    </a:ext>
                  </a:extLst>
                </p14:cNvPr>
                <p14:cNvContentPartPr/>
                <p14:nvPr/>
              </p14:nvContentPartPr>
              <p14:xfrm>
                <a:off x="3496436" y="1155765"/>
                <a:ext cx="237960" cy="63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E634A5-B17E-B4C7-3187-F610430172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87796" y="1146765"/>
                  <a:ext cx="255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80577B-8AC9-F86E-EE76-9E3B8DEB146D}"/>
                    </a:ext>
                  </a:extLst>
                </p14:cNvPr>
                <p14:cNvContentPartPr/>
                <p14:nvPr/>
              </p14:nvContentPartPr>
              <p14:xfrm>
                <a:off x="3466196" y="1240005"/>
                <a:ext cx="186480" cy="47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80577B-8AC9-F86E-EE76-9E3B8DEB146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57196" y="1231005"/>
                  <a:ext cx="20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B01193-342E-B9E7-6C53-E1EEFF71C1C7}"/>
                    </a:ext>
                  </a:extLst>
                </p14:cNvPr>
                <p14:cNvContentPartPr/>
                <p14:nvPr/>
              </p14:nvContentPartPr>
              <p14:xfrm>
                <a:off x="3820796" y="1097085"/>
                <a:ext cx="311400" cy="233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B01193-342E-B9E7-6C53-E1EEFF71C1C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11796" y="1088445"/>
                  <a:ext cx="32904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52B4217-B6AA-5A62-CB46-B34EDA340D4E}"/>
              </a:ext>
            </a:extLst>
          </p:cNvPr>
          <p:cNvGrpSpPr/>
          <p:nvPr/>
        </p:nvGrpSpPr>
        <p:grpSpPr>
          <a:xfrm>
            <a:off x="4527476" y="2351685"/>
            <a:ext cx="786600" cy="246240"/>
            <a:chOff x="4527476" y="2351685"/>
            <a:chExt cx="7866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32D559-2055-1015-7E0D-A544A4897480}"/>
                    </a:ext>
                  </a:extLst>
                </p14:cNvPr>
                <p14:cNvContentPartPr/>
                <p14:nvPr/>
              </p14:nvContentPartPr>
              <p14:xfrm>
                <a:off x="4527476" y="2403165"/>
                <a:ext cx="371880" cy="3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32D559-2055-1015-7E0D-A544A48974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18476" y="2394525"/>
                  <a:ext cx="389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92A86DC-145C-A9F6-0C6B-0B1E471BBE21}"/>
                    </a:ext>
                  </a:extLst>
                </p14:cNvPr>
                <p14:cNvContentPartPr/>
                <p14:nvPr/>
              </p14:nvContentPartPr>
              <p14:xfrm>
                <a:off x="4533236" y="2499285"/>
                <a:ext cx="344880" cy="23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92A86DC-145C-A9F6-0C6B-0B1E471BBE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24596" y="2490645"/>
                  <a:ext cx="362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9C991BB-6925-1D9B-41AE-8770B6E390D7}"/>
                    </a:ext>
                  </a:extLst>
                </p14:cNvPr>
                <p14:cNvContentPartPr/>
                <p14:nvPr/>
              </p14:nvContentPartPr>
              <p14:xfrm>
                <a:off x="5045516" y="2351685"/>
                <a:ext cx="268560" cy="246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9C991BB-6925-1D9B-41AE-8770B6E390D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36516" y="2342685"/>
                  <a:ext cx="28620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6B55F9D-F073-A32C-80C6-5C7537115CC1}"/>
                  </a:ext>
                </a:extLst>
              </p14:cNvPr>
              <p14:cNvContentPartPr/>
              <p14:nvPr/>
            </p14:nvContentPartPr>
            <p14:xfrm>
              <a:off x="2751956" y="1229205"/>
              <a:ext cx="335160" cy="741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6B55F9D-F073-A32C-80C6-5C7537115CC1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697956" y="1121565"/>
                <a:ext cx="44280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3691A2B-D2C1-C313-3E63-F390A6BC65E0}"/>
              </a:ext>
            </a:extLst>
          </p:cNvPr>
          <p:cNvGrpSpPr/>
          <p:nvPr/>
        </p:nvGrpSpPr>
        <p:grpSpPr>
          <a:xfrm>
            <a:off x="3730436" y="3394245"/>
            <a:ext cx="665280" cy="835920"/>
            <a:chOff x="3730436" y="3394245"/>
            <a:chExt cx="665280" cy="83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DCC219E-223D-09D5-2FDE-67C1647D4CBB}"/>
                    </a:ext>
                  </a:extLst>
                </p14:cNvPr>
                <p14:cNvContentPartPr/>
                <p14:nvPr/>
              </p14:nvContentPartPr>
              <p14:xfrm>
                <a:off x="3839876" y="3394245"/>
                <a:ext cx="187920" cy="342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DCC219E-223D-09D5-2FDE-67C1647D4CB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31236" y="3385245"/>
                  <a:ext cx="205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E04C6C-4967-9017-63EA-2B15AD806BA5}"/>
                    </a:ext>
                  </a:extLst>
                </p14:cNvPr>
                <p14:cNvContentPartPr/>
                <p14:nvPr/>
              </p14:nvContentPartPr>
              <p14:xfrm>
                <a:off x="4115276" y="3506925"/>
                <a:ext cx="124200" cy="185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E04C6C-4967-9017-63EA-2B15AD806B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06636" y="3497925"/>
                  <a:ext cx="14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C46C100-0CF1-16B8-331C-5E6B8B8D5B93}"/>
                    </a:ext>
                  </a:extLst>
                </p14:cNvPr>
                <p14:cNvContentPartPr/>
                <p14:nvPr/>
              </p14:nvContentPartPr>
              <p14:xfrm>
                <a:off x="3766436" y="3773685"/>
                <a:ext cx="629280" cy="23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C46C100-0CF1-16B8-331C-5E6B8B8D5B9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57796" y="3764685"/>
                  <a:ext cx="646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AD4D586-8D7A-F8D9-9D06-B79DAB3BF167}"/>
                    </a:ext>
                  </a:extLst>
                </p14:cNvPr>
                <p14:cNvContentPartPr/>
                <p14:nvPr/>
              </p14:nvContentPartPr>
              <p14:xfrm>
                <a:off x="3730436" y="3875205"/>
                <a:ext cx="194400" cy="35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AD4D586-8D7A-F8D9-9D06-B79DAB3BF16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21796" y="3866205"/>
                  <a:ext cx="2120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49B6D3-E3B8-2285-580B-6E74566A4D9A}"/>
                    </a:ext>
                  </a:extLst>
                </p14:cNvPr>
                <p14:cNvContentPartPr/>
                <p14:nvPr/>
              </p14:nvContentPartPr>
              <p14:xfrm>
                <a:off x="4078196" y="3919485"/>
                <a:ext cx="162360" cy="276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49B6D3-E3B8-2285-580B-6E74566A4D9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69556" y="3910845"/>
                  <a:ext cx="180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855A43-63E8-9695-1413-7E2F2FBA3F42}"/>
                    </a:ext>
                  </a:extLst>
                </p14:cNvPr>
                <p14:cNvContentPartPr/>
                <p14:nvPr/>
              </p14:nvContentPartPr>
              <p14:xfrm>
                <a:off x="3970196" y="4044765"/>
                <a:ext cx="226800" cy="8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855A43-63E8-9695-1413-7E2F2FBA3F4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961556" y="4036125"/>
                  <a:ext cx="2444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11B4830-4E9F-2B10-394B-B6239B3CAC48}"/>
              </a:ext>
            </a:extLst>
          </p:cNvPr>
          <p:cNvGrpSpPr/>
          <p:nvPr/>
        </p:nvGrpSpPr>
        <p:grpSpPr>
          <a:xfrm>
            <a:off x="4898996" y="3648405"/>
            <a:ext cx="234000" cy="80640"/>
            <a:chOff x="4898996" y="3648405"/>
            <a:chExt cx="234000" cy="8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655B246-16C4-C242-4F0B-19AA9286A6F7}"/>
                    </a:ext>
                  </a:extLst>
                </p14:cNvPr>
                <p14:cNvContentPartPr/>
                <p14:nvPr/>
              </p14:nvContentPartPr>
              <p14:xfrm>
                <a:off x="4898996" y="3648405"/>
                <a:ext cx="216720" cy="9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655B246-16C4-C242-4F0B-19AA9286A6F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889996" y="3639765"/>
                  <a:ext cx="234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661AE02-6340-37FE-9027-56FAA523EA8E}"/>
                    </a:ext>
                  </a:extLst>
                </p14:cNvPr>
                <p14:cNvContentPartPr/>
                <p14:nvPr/>
              </p14:nvContentPartPr>
              <p14:xfrm>
                <a:off x="4924916" y="3722925"/>
                <a:ext cx="208080" cy="6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661AE02-6340-37FE-9027-56FAA523EA8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16276" y="3713925"/>
                  <a:ext cx="2257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5AD18BE-4D15-8CB8-B024-3C0ACEA3D132}"/>
                  </a:ext>
                </a:extLst>
              </p14:cNvPr>
              <p14:cNvContentPartPr/>
              <p14:nvPr/>
            </p14:nvContentPartPr>
            <p14:xfrm>
              <a:off x="6867116" y="3487845"/>
              <a:ext cx="168120" cy="173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5AD18BE-4D15-8CB8-B024-3C0ACEA3D132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58476" y="3478845"/>
                <a:ext cx="18576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6AC14AF-E2EF-E735-FBC9-A84B8FB78A67}"/>
              </a:ext>
            </a:extLst>
          </p:cNvPr>
          <p:cNvGrpSpPr/>
          <p:nvPr/>
        </p:nvGrpSpPr>
        <p:grpSpPr>
          <a:xfrm>
            <a:off x="7142156" y="3291285"/>
            <a:ext cx="808560" cy="595800"/>
            <a:chOff x="7142156" y="3291285"/>
            <a:chExt cx="8085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E397FC7-B505-6D41-9291-5FCFFE95D13A}"/>
                    </a:ext>
                  </a:extLst>
                </p14:cNvPr>
                <p14:cNvContentPartPr/>
                <p14:nvPr/>
              </p14:nvContentPartPr>
              <p14:xfrm>
                <a:off x="7195076" y="3403245"/>
                <a:ext cx="241200" cy="278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E397FC7-B505-6D41-9291-5FCFFE95D1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86436" y="3394245"/>
                  <a:ext cx="258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D3CAFC9-652B-B5E2-E762-6332017FECE0}"/>
                    </a:ext>
                  </a:extLst>
                </p14:cNvPr>
                <p14:cNvContentPartPr/>
                <p14:nvPr/>
              </p14:nvContentPartPr>
              <p14:xfrm>
                <a:off x="7142156" y="3335565"/>
                <a:ext cx="279000" cy="5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D3CAFC9-652B-B5E2-E762-6332017FECE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33516" y="3326565"/>
                  <a:ext cx="296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FF175D7-91CD-1987-0B7C-F114F1704DBF}"/>
                    </a:ext>
                  </a:extLst>
                </p14:cNvPr>
                <p14:cNvContentPartPr/>
                <p14:nvPr/>
              </p14:nvContentPartPr>
              <p14:xfrm>
                <a:off x="7469396" y="3491085"/>
                <a:ext cx="136800" cy="149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FF175D7-91CD-1987-0B7C-F114F1704DB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60756" y="3482085"/>
                  <a:ext cx="154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895C564-8C64-967B-CC19-436A70638C71}"/>
                    </a:ext>
                  </a:extLst>
                </p14:cNvPr>
                <p14:cNvContentPartPr/>
                <p14:nvPr/>
              </p14:nvContentPartPr>
              <p14:xfrm>
                <a:off x="7622396" y="3291285"/>
                <a:ext cx="328320" cy="595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895C564-8C64-967B-CC19-436A70638C7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13756" y="3282645"/>
                  <a:ext cx="345960" cy="61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73A4303-E205-146C-09A9-4B3AF7070ED3}"/>
              </a:ext>
            </a:extLst>
          </p:cNvPr>
          <p:cNvGrpSpPr/>
          <p:nvPr/>
        </p:nvGrpSpPr>
        <p:grpSpPr>
          <a:xfrm>
            <a:off x="8921996" y="2493885"/>
            <a:ext cx="1765080" cy="514800"/>
            <a:chOff x="8921996" y="2493885"/>
            <a:chExt cx="176508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84C01A6-4055-C9EF-76AE-E92AFF6CA3AF}"/>
                    </a:ext>
                  </a:extLst>
                </p14:cNvPr>
                <p14:cNvContentPartPr/>
                <p14:nvPr/>
              </p14:nvContentPartPr>
              <p14:xfrm>
                <a:off x="8921996" y="2562285"/>
                <a:ext cx="226440" cy="297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84C01A6-4055-C9EF-76AE-E92AFF6CA3A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912996" y="2553645"/>
                  <a:ext cx="244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27FF935-AC89-904B-15E2-12BFE393E36A}"/>
                    </a:ext>
                  </a:extLst>
                </p14:cNvPr>
                <p14:cNvContentPartPr/>
                <p14:nvPr/>
              </p14:nvContentPartPr>
              <p14:xfrm>
                <a:off x="9193796" y="2795925"/>
                <a:ext cx="225720" cy="212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7FF935-AC89-904B-15E2-12BFE393E36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84796" y="2786925"/>
                  <a:ext cx="243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640E61F-53BB-BB6A-D47C-21FB1C8802CD}"/>
                    </a:ext>
                  </a:extLst>
                </p14:cNvPr>
                <p14:cNvContentPartPr/>
                <p14:nvPr/>
              </p14:nvContentPartPr>
              <p14:xfrm>
                <a:off x="9548036" y="2637525"/>
                <a:ext cx="199800" cy="10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640E61F-53BB-BB6A-D47C-21FB1C8802C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39036" y="2628885"/>
                  <a:ext cx="217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28210DC-E3DA-DD79-4C7C-4F3C3FF4BA1E}"/>
                    </a:ext>
                  </a:extLst>
                </p14:cNvPr>
                <p14:cNvContentPartPr/>
                <p14:nvPr/>
              </p14:nvContentPartPr>
              <p14:xfrm>
                <a:off x="9535796" y="2700885"/>
                <a:ext cx="235800" cy="32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28210DC-E3DA-DD79-4C7C-4F3C3FF4BA1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26796" y="2691885"/>
                  <a:ext cx="253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8ABACBE-7C75-144E-A628-A528BE55D88B}"/>
                    </a:ext>
                  </a:extLst>
                </p14:cNvPr>
                <p14:cNvContentPartPr/>
                <p14:nvPr/>
              </p14:nvContentPartPr>
              <p14:xfrm>
                <a:off x="9835316" y="2530965"/>
                <a:ext cx="227880" cy="299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8ABACBE-7C75-144E-A628-A528BE55D88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826676" y="2521965"/>
                  <a:ext cx="245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96C06B1-2156-1C03-49B7-53D938D775EA}"/>
                    </a:ext>
                  </a:extLst>
                </p14:cNvPr>
                <p14:cNvContentPartPr/>
                <p14:nvPr/>
              </p14:nvContentPartPr>
              <p14:xfrm>
                <a:off x="10139876" y="2695845"/>
                <a:ext cx="181440" cy="134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96C06B1-2156-1C03-49B7-53D938D775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31236" y="2687205"/>
                  <a:ext cx="19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9715ACA-3D71-5528-3DB5-AB4DEDF13CDB}"/>
                    </a:ext>
                  </a:extLst>
                </p14:cNvPr>
                <p14:cNvContentPartPr/>
                <p14:nvPr/>
              </p14:nvContentPartPr>
              <p14:xfrm>
                <a:off x="10438316" y="2493885"/>
                <a:ext cx="248760" cy="372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9715ACA-3D71-5528-3DB5-AB4DEDF13C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29676" y="2484885"/>
                  <a:ext cx="266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43FB156-0C33-87C8-1F21-716B6E0B1EC9}"/>
                    </a:ext>
                  </a:extLst>
                </p14:cNvPr>
                <p14:cNvContentPartPr/>
                <p14:nvPr/>
              </p14:nvContentPartPr>
              <p14:xfrm>
                <a:off x="10489796" y="2696565"/>
                <a:ext cx="185400" cy="9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43FB156-0C33-87C8-1F21-716B6E0B1EC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80796" y="2687565"/>
                  <a:ext cx="2030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776467E-065C-C1AC-079C-2FE4840EA54C}"/>
              </a:ext>
            </a:extLst>
          </p:cNvPr>
          <p:cNvGrpSpPr/>
          <p:nvPr/>
        </p:nvGrpSpPr>
        <p:grpSpPr>
          <a:xfrm>
            <a:off x="4983236" y="4576485"/>
            <a:ext cx="325440" cy="135000"/>
            <a:chOff x="4983236" y="4576485"/>
            <a:chExt cx="32544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8720C54-A607-8075-B04C-13B02AB366BD}"/>
                    </a:ext>
                  </a:extLst>
                </p14:cNvPr>
                <p14:cNvContentPartPr/>
                <p14:nvPr/>
              </p14:nvContentPartPr>
              <p14:xfrm>
                <a:off x="4983236" y="4576485"/>
                <a:ext cx="259200" cy="27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8720C54-A607-8075-B04C-13B02AB366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74236" y="4567485"/>
                  <a:ext cx="276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EAA74A8-343E-3030-DDBD-7C12B04E035E}"/>
                    </a:ext>
                  </a:extLst>
                </p14:cNvPr>
                <p14:cNvContentPartPr/>
                <p14:nvPr/>
              </p14:nvContentPartPr>
              <p14:xfrm>
                <a:off x="5006996" y="4671885"/>
                <a:ext cx="301680" cy="39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EAA74A8-343E-3030-DDBD-7C12B04E035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998356" y="4663245"/>
                  <a:ext cx="3193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6ECA617-46A3-7921-C91F-F882AEEBC902}"/>
              </a:ext>
            </a:extLst>
          </p:cNvPr>
          <p:cNvGrpSpPr/>
          <p:nvPr/>
        </p:nvGrpSpPr>
        <p:grpSpPr>
          <a:xfrm>
            <a:off x="5609276" y="4476045"/>
            <a:ext cx="243000" cy="369720"/>
            <a:chOff x="5609276" y="4476045"/>
            <a:chExt cx="243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10F270D-F430-5962-AB1F-0EEF5ECB853C}"/>
                    </a:ext>
                  </a:extLst>
                </p14:cNvPr>
                <p14:cNvContentPartPr/>
                <p14:nvPr/>
              </p14:nvContentPartPr>
              <p14:xfrm>
                <a:off x="5609276" y="4476045"/>
                <a:ext cx="214920" cy="369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10F270D-F430-5962-AB1F-0EEF5ECB853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00636" y="4467045"/>
                  <a:ext cx="2325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572B19-1069-8B18-CC0E-A2F9785606E9}"/>
                    </a:ext>
                  </a:extLst>
                </p14:cNvPr>
                <p14:cNvContentPartPr/>
                <p14:nvPr/>
              </p14:nvContentPartPr>
              <p14:xfrm>
                <a:off x="5648516" y="4683765"/>
                <a:ext cx="203760" cy="19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572B19-1069-8B18-CC0E-A2F9785606E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639516" y="4675125"/>
                  <a:ext cx="22140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D52F81E-3CF5-1D20-EC24-DD3D0BDAFCFB}"/>
              </a:ext>
            </a:extLst>
          </p:cNvPr>
          <p:cNvGrpSpPr/>
          <p:nvPr/>
        </p:nvGrpSpPr>
        <p:grpSpPr>
          <a:xfrm>
            <a:off x="6101756" y="4370205"/>
            <a:ext cx="880920" cy="477360"/>
            <a:chOff x="6101756" y="4370205"/>
            <a:chExt cx="88092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82F9F10-ACCA-85DD-32CE-E4C544157F39}"/>
                    </a:ext>
                  </a:extLst>
                </p14:cNvPr>
                <p14:cNvContentPartPr/>
                <p14:nvPr/>
              </p14:nvContentPartPr>
              <p14:xfrm>
                <a:off x="6108236" y="4496205"/>
                <a:ext cx="263520" cy="351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82F9F10-ACCA-85DD-32CE-E4C544157F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99596" y="4487565"/>
                  <a:ext cx="281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4E93848-2FAF-52AB-E6A4-8D4D798D1966}"/>
                    </a:ext>
                  </a:extLst>
                </p14:cNvPr>
                <p14:cNvContentPartPr/>
                <p14:nvPr/>
              </p14:nvContentPartPr>
              <p14:xfrm>
                <a:off x="6101756" y="4426365"/>
                <a:ext cx="231480" cy="20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4E93848-2FAF-52AB-E6A4-8D4D798D19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93116" y="4417365"/>
                  <a:ext cx="249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E351E32-50F1-1509-E079-5D385B01B0CB}"/>
                    </a:ext>
                  </a:extLst>
                </p14:cNvPr>
                <p14:cNvContentPartPr/>
                <p14:nvPr/>
              </p14:nvContentPartPr>
              <p14:xfrm>
                <a:off x="6486596" y="4649205"/>
                <a:ext cx="59400" cy="52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E351E32-50F1-1509-E079-5D385B01B0C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77956" y="4640205"/>
                  <a:ext cx="77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CB66540-53B1-82A2-07D0-1ACB764A41A3}"/>
                    </a:ext>
                  </a:extLst>
                </p14:cNvPr>
                <p14:cNvContentPartPr/>
                <p14:nvPr/>
              </p14:nvContentPartPr>
              <p14:xfrm>
                <a:off x="6693956" y="4459485"/>
                <a:ext cx="288720" cy="346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CB66540-53B1-82A2-07D0-1ACB764A41A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684956" y="4450845"/>
                  <a:ext cx="306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B7702C0-B9EC-1075-2885-DC02C70ED870}"/>
                    </a:ext>
                  </a:extLst>
                </p14:cNvPr>
                <p14:cNvContentPartPr/>
                <p14:nvPr/>
              </p14:nvContentPartPr>
              <p14:xfrm>
                <a:off x="6670916" y="4370205"/>
                <a:ext cx="233280" cy="64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B7702C0-B9EC-1075-2885-DC02C70ED87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62276" y="4361565"/>
                  <a:ext cx="25092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73E35A6-7EBB-F279-23B2-96256EBE2EDD}"/>
              </a:ext>
            </a:extLst>
          </p:cNvPr>
          <p:cNvGrpSpPr/>
          <p:nvPr/>
        </p:nvGrpSpPr>
        <p:grpSpPr>
          <a:xfrm>
            <a:off x="5776316" y="3312525"/>
            <a:ext cx="1025640" cy="530280"/>
            <a:chOff x="5776316" y="3312525"/>
            <a:chExt cx="10256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CBF398F-73B1-E01F-1908-781C01799E64}"/>
                    </a:ext>
                  </a:extLst>
                </p14:cNvPr>
                <p14:cNvContentPartPr/>
                <p14:nvPr/>
              </p14:nvContentPartPr>
              <p14:xfrm>
                <a:off x="5776316" y="3454725"/>
                <a:ext cx="204120" cy="271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CBF398F-73B1-E01F-1908-781C01799E6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67676" y="3446085"/>
                  <a:ext cx="2217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82EB8D2-56D1-02BB-18E3-D35FEE6D1D6B}"/>
                    </a:ext>
                  </a:extLst>
                </p14:cNvPr>
                <p14:cNvContentPartPr/>
                <p14:nvPr/>
              </p14:nvContentPartPr>
              <p14:xfrm>
                <a:off x="5784236" y="3621405"/>
                <a:ext cx="132480" cy="19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82EB8D2-56D1-02BB-18E3-D35FEE6D1D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775236" y="3612765"/>
                  <a:ext cx="150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841D3B8-EA2A-9CBB-224C-084F511D7FFF}"/>
                    </a:ext>
                  </a:extLst>
                </p14:cNvPr>
                <p14:cNvContentPartPr/>
                <p14:nvPr/>
              </p14:nvContentPartPr>
              <p14:xfrm>
                <a:off x="6125876" y="3419805"/>
                <a:ext cx="222480" cy="320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841D3B8-EA2A-9CBB-224C-084F511D7F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16876" y="3410805"/>
                  <a:ext cx="240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07F11CB-F4E1-FAEB-8079-021C84810620}"/>
                    </a:ext>
                  </a:extLst>
                </p14:cNvPr>
                <p14:cNvContentPartPr/>
                <p14:nvPr/>
              </p14:nvContentPartPr>
              <p14:xfrm>
                <a:off x="6048836" y="3346725"/>
                <a:ext cx="260280" cy="10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07F11CB-F4E1-FAEB-8079-021C8481062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40196" y="3337725"/>
                  <a:ext cx="277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00CC667-4F8E-891A-30A7-698F5FE5A065}"/>
                    </a:ext>
                  </a:extLst>
                </p14:cNvPr>
                <p14:cNvContentPartPr/>
                <p14:nvPr/>
              </p14:nvContentPartPr>
              <p14:xfrm>
                <a:off x="6394796" y="3551925"/>
                <a:ext cx="84600" cy="61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00CC667-4F8E-891A-30A7-698F5FE5A06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85796" y="3542925"/>
                  <a:ext cx="102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E798889-6ABB-4059-EFB6-746CBBEB238E}"/>
                    </a:ext>
                  </a:extLst>
                </p14:cNvPr>
                <p14:cNvContentPartPr/>
                <p14:nvPr/>
              </p14:nvContentPartPr>
              <p14:xfrm>
                <a:off x="6724916" y="3440685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E798889-6ABB-4059-EFB6-746CBBEB238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16276" y="3432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E4EF461-F680-15D2-0358-9D75176CDC2D}"/>
                    </a:ext>
                  </a:extLst>
                </p14:cNvPr>
                <p14:cNvContentPartPr/>
                <p14:nvPr/>
              </p14:nvContentPartPr>
              <p14:xfrm>
                <a:off x="6574076" y="3312525"/>
                <a:ext cx="89640" cy="530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E4EF461-F680-15D2-0358-9D75176CDC2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65076" y="3303525"/>
                  <a:ext cx="1072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AB2CC7-3570-C8B2-C410-46F4F6DFE55F}"/>
                    </a:ext>
                  </a:extLst>
                </p14:cNvPr>
                <p14:cNvContentPartPr/>
                <p14:nvPr/>
              </p14:nvContentPartPr>
              <p14:xfrm>
                <a:off x="6661196" y="3455805"/>
                <a:ext cx="140760" cy="249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AB2CC7-3570-C8B2-C410-46F4F6DFE5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652196" y="3446805"/>
                  <a:ext cx="15840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0DC31CD-11A4-BB0D-DE7A-43EF9767CCF8}"/>
              </a:ext>
            </a:extLst>
          </p:cNvPr>
          <p:cNvGrpSpPr/>
          <p:nvPr/>
        </p:nvGrpSpPr>
        <p:grpSpPr>
          <a:xfrm>
            <a:off x="7232156" y="4424205"/>
            <a:ext cx="279720" cy="358560"/>
            <a:chOff x="7232156" y="4424205"/>
            <a:chExt cx="2797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6E998F3-F7DC-AA62-A092-D5EC112E58B1}"/>
                    </a:ext>
                  </a:extLst>
                </p14:cNvPr>
                <p14:cNvContentPartPr/>
                <p14:nvPr/>
              </p14:nvContentPartPr>
              <p14:xfrm>
                <a:off x="7232156" y="4584045"/>
                <a:ext cx="157680" cy="198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6E998F3-F7DC-AA62-A092-D5EC112E58B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23516" y="4575405"/>
                  <a:ext cx="175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9154E79-C22C-D073-D32F-DB3703285921}"/>
                    </a:ext>
                  </a:extLst>
                </p14:cNvPr>
                <p14:cNvContentPartPr/>
                <p14:nvPr/>
              </p14:nvContentPartPr>
              <p14:xfrm>
                <a:off x="7390196" y="4424205"/>
                <a:ext cx="121680" cy="120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9154E79-C22C-D073-D32F-DB370328592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81556" y="4415205"/>
                  <a:ext cx="1393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66F7682-ECCD-BC5D-BA88-C85F049388DD}"/>
              </a:ext>
            </a:extLst>
          </p:cNvPr>
          <p:cNvGrpSpPr/>
          <p:nvPr/>
        </p:nvGrpSpPr>
        <p:grpSpPr>
          <a:xfrm>
            <a:off x="4964876" y="5628765"/>
            <a:ext cx="243360" cy="109800"/>
            <a:chOff x="4964876" y="5628765"/>
            <a:chExt cx="24336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55FD4FE-A33F-181E-6798-5849EA99BBB2}"/>
                    </a:ext>
                  </a:extLst>
                </p14:cNvPr>
                <p14:cNvContentPartPr/>
                <p14:nvPr/>
              </p14:nvContentPartPr>
              <p14:xfrm>
                <a:off x="4964876" y="5628765"/>
                <a:ext cx="235440" cy="16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55FD4FE-A33F-181E-6798-5849EA99BB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56236" y="5620125"/>
                  <a:ext cx="253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C171F6-E752-0E5C-3680-602FD466D086}"/>
                    </a:ext>
                  </a:extLst>
                </p14:cNvPr>
                <p14:cNvContentPartPr/>
                <p14:nvPr/>
              </p14:nvContentPartPr>
              <p14:xfrm>
                <a:off x="5017796" y="5717685"/>
                <a:ext cx="190440" cy="20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C171F6-E752-0E5C-3680-602FD466D08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09156" y="5709045"/>
                  <a:ext cx="2080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F7E6CB2-834F-2625-DEEF-DBDA67096A71}"/>
              </a:ext>
            </a:extLst>
          </p:cNvPr>
          <p:cNvGrpSpPr/>
          <p:nvPr/>
        </p:nvGrpSpPr>
        <p:grpSpPr>
          <a:xfrm>
            <a:off x="5489036" y="5379285"/>
            <a:ext cx="1017360" cy="421560"/>
            <a:chOff x="5489036" y="5379285"/>
            <a:chExt cx="101736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969DAE-86CC-F480-0114-C0DD361EDB73}"/>
                    </a:ext>
                  </a:extLst>
                </p14:cNvPr>
                <p14:cNvContentPartPr/>
                <p14:nvPr/>
              </p14:nvContentPartPr>
              <p14:xfrm>
                <a:off x="5489036" y="5453085"/>
                <a:ext cx="289080" cy="347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969DAE-86CC-F480-0114-C0DD361EDB7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80396" y="5444445"/>
                  <a:ext cx="3067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92C3087-14E4-B2E4-FEE6-1F2D0ED0C0C2}"/>
                    </a:ext>
                  </a:extLst>
                </p14:cNvPr>
                <p14:cNvContentPartPr/>
                <p14:nvPr/>
              </p14:nvContentPartPr>
              <p14:xfrm>
                <a:off x="5574356" y="5637045"/>
                <a:ext cx="128160" cy="15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92C3087-14E4-B2E4-FEE6-1F2D0ED0C0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5716" y="5628405"/>
                  <a:ext cx="145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11E87B4-733D-40F6-723B-219A38C481D9}"/>
                    </a:ext>
                  </a:extLst>
                </p14:cNvPr>
                <p14:cNvContentPartPr/>
                <p14:nvPr/>
              </p14:nvContentPartPr>
              <p14:xfrm>
                <a:off x="6011756" y="5453445"/>
                <a:ext cx="297000" cy="325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11E87B4-733D-40F6-723B-219A38C481D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03116" y="5444805"/>
                  <a:ext cx="3146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F32F5DE-FAF1-DFC7-E88A-31BC1F7E48EF}"/>
                    </a:ext>
                  </a:extLst>
                </p14:cNvPr>
                <p14:cNvContentPartPr/>
                <p14:nvPr/>
              </p14:nvContentPartPr>
              <p14:xfrm>
                <a:off x="6397676" y="5379285"/>
                <a:ext cx="108720" cy="136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F32F5DE-FAF1-DFC7-E88A-31BC1F7E48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89036" y="5370285"/>
                  <a:ext cx="126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E0BE2FE3-EDDA-C520-A581-33172A9D44A3}"/>
              </a:ext>
            </a:extLst>
          </p:cNvPr>
          <p:cNvGrpSpPr/>
          <p:nvPr/>
        </p:nvGrpSpPr>
        <p:grpSpPr>
          <a:xfrm>
            <a:off x="6707636" y="5317005"/>
            <a:ext cx="264960" cy="402120"/>
            <a:chOff x="6707636" y="5317005"/>
            <a:chExt cx="2649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90A1D6-CC9C-24E6-5380-ED5E6E797EFF}"/>
                    </a:ext>
                  </a:extLst>
                </p14:cNvPr>
                <p14:cNvContentPartPr/>
                <p14:nvPr/>
              </p14:nvContentPartPr>
              <p14:xfrm>
                <a:off x="6707636" y="5552085"/>
                <a:ext cx="158760" cy="167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90A1D6-CC9C-24E6-5380-ED5E6E797E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8636" y="5543085"/>
                  <a:ext cx="176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EB13F84-9623-45D1-01B6-BDCF269CFC6B}"/>
                    </a:ext>
                  </a:extLst>
                </p14:cNvPr>
                <p14:cNvContentPartPr/>
                <p14:nvPr/>
              </p14:nvContentPartPr>
              <p14:xfrm>
                <a:off x="6855596" y="5317005"/>
                <a:ext cx="117000" cy="132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EB13F84-9623-45D1-01B6-BDCF269CFC6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46956" y="5308365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EEC7840-309F-78B3-EF91-411ED01339C3}"/>
              </a:ext>
            </a:extLst>
          </p:cNvPr>
          <p:cNvGrpSpPr/>
          <p:nvPr/>
        </p:nvGrpSpPr>
        <p:grpSpPr>
          <a:xfrm>
            <a:off x="7812476" y="5248605"/>
            <a:ext cx="2081880" cy="406800"/>
            <a:chOff x="7812476" y="5248605"/>
            <a:chExt cx="208188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02C4745-472C-0633-7724-32834C92AEFE}"/>
                    </a:ext>
                  </a:extLst>
                </p14:cNvPr>
                <p14:cNvContentPartPr/>
                <p14:nvPr/>
              </p14:nvContentPartPr>
              <p14:xfrm>
                <a:off x="7812476" y="5410965"/>
                <a:ext cx="713520" cy="240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02C4745-472C-0633-7724-32834C92AE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03836" y="5402325"/>
                  <a:ext cx="731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29F4AE9-6B61-9793-5555-4FE6324CB935}"/>
                    </a:ext>
                  </a:extLst>
                </p14:cNvPr>
                <p14:cNvContentPartPr/>
                <p14:nvPr/>
              </p14:nvContentPartPr>
              <p14:xfrm>
                <a:off x="8594756" y="5554245"/>
                <a:ext cx="150840" cy="9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29F4AE9-6B61-9793-5555-4FE6324CB93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85756" y="5545245"/>
                  <a:ext cx="16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D5AFF0-0782-D0FA-9898-F2678806A0E6}"/>
                    </a:ext>
                  </a:extLst>
                </p14:cNvPr>
                <p14:cNvContentPartPr/>
                <p14:nvPr/>
              </p14:nvContentPartPr>
              <p14:xfrm>
                <a:off x="8754956" y="5248605"/>
                <a:ext cx="1139400" cy="406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D5AFF0-0782-D0FA-9898-F2678806A0E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46316" y="5239965"/>
                  <a:ext cx="11570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B30B3B-54BF-573D-49C7-97BB4848A620}"/>
                    </a:ext>
                  </a:extLst>
                </p14:cNvPr>
                <p14:cNvContentPartPr/>
                <p14:nvPr/>
              </p14:nvContentPartPr>
              <p14:xfrm>
                <a:off x="9186596" y="5380005"/>
                <a:ext cx="65520" cy="28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B30B3B-54BF-573D-49C7-97BB4848A62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77956" y="5371005"/>
                  <a:ext cx="831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539B750-79A1-5CBB-01A1-F3ED35780EBE}"/>
              </a:ext>
            </a:extLst>
          </p:cNvPr>
          <p:cNvGrpSpPr/>
          <p:nvPr/>
        </p:nvGrpSpPr>
        <p:grpSpPr>
          <a:xfrm>
            <a:off x="10126196" y="5283525"/>
            <a:ext cx="1495440" cy="635760"/>
            <a:chOff x="10126196" y="5283525"/>
            <a:chExt cx="1495440" cy="63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7630189-27D2-604F-FCA7-44DBE2A01863}"/>
                    </a:ext>
                  </a:extLst>
                </p14:cNvPr>
                <p14:cNvContentPartPr/>
                <p14:nvPr/>
              </p14:nvContentPartPr>
              <p14:xfrm>
                <a:off x="10126196" y="5283525"/>
                <a:ext cx="1495440" cy="635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7630189-27D2-604F-FCA7-44DBE2A018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17196" y="5274525"/>
                  <a:ext cx="15130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EBEFB2-C9F3-2CB0-5629-F5C850FDA91B}"/>
                    </a:ext>
                  </a:extLst>
                </p14:cNvPr>
                <p14:cNvContentPartPr/>
                <p14:nvPr/>
              </p14:nvContentPartPr>
              <p14:xfrm>
                <a:off x="11245796" y="5391525"/>
                <a:ext cx="97560" cy="25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EBEFB2-C9F3-2CB0-5629-F5C850FDA9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36796" y="5382885"/>
                  <a:ext cx="115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6969806-77BE-7A6E-5C62-C57BEFD42DAF}"/>
                    </a:ext>
                  </a:extLst>
                </p14:cNvPr>
                <p14:cNvContentPartPr/>
                <p14:nvPr/>
              </p14:nvContentPartPr>
              <p14:xfrm>
                <a:off x="10860956" y="5422845"/>
                <a:ext cx="554760" cy="55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6969806-77BE-7A6E-5C62-C57BEFD42DA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852316" y="5413845"/>
                  <a:ext cx="57240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C0D2797-97CC-061E-3161-6E6C56145A21}"/>
              </a:ext>
            </a:extLst>
          </p:cNvPr>
          <p:cNvGrpSpPr/>
          <p:nvPr/>
        </p:nvGrpSpPr>
        <p:grpSpPr>
          <a:xfrm>
            <a:off x="7866836" y="5883285"/>
            <a:ext cx="1174680" cy="430560"/>
            <a:chOff x="7866836" y="5883285"/>
            <a:chExt cx="117468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BA08D3B-7654-E916-4C9F-516B679C9011}"/>
                    </a:ext>
                  </a:extLst>
                </p14:cNvPr>
                <p14:cNvContentPartPr/>
                <p14:nvPr/>
              </p14:nvContentPartPr>
              <p14:xfrm>
                <a:off x="7866836" y="5883285"/>
                <a:ext cx="699480" cy="430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BA08D3B-7654-E916-4C9F-516B679C901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58196" y="5874645"/>
                  <a:ext cx="7171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C06E240-A9FB-568D-2032-F6628600BC79}"/>
                    </a:ext>
                  </a:extLst>
                </p14:cNvPr>
                <p14:cNvContentPartPr/>
                <p14:nvPr/>
              </p14:nvContentPartPr>
              <p14:xfrm>
                <a:off x="8834516" y="6037005"/>
                <a:ext cx="207000" cy="171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C06E240-A9FB-568D-2032-F6628600BC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25516" y="6028365"/>
                  <a:ext cx="2246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8282BD4-D87E-A2D2-70F8-DF50637E4C9E}"/>
              </a:ext>
            </a:extLst>
          </p:cNvPr>
          <p:cNvGrpSpPr/>
          <p:nvPr/>
        </p:nvGrpSpPr>
        <p:grpSpPr>
          <a:xfrm>
            <a:off x="9167876" y="5908125"/>
            <a:ext cx="1901160" cy="464400"/>
            <a:chOff x="9167876" y="5908125"/>
            <a:chExt cx="19011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FF6E61E-3949-3F74-078F-2DDA0F0B0F11}"/>
                    </a:ext>
                  </a:extLst>
                </p14:cNvPr>
                <p14:cNvContentPartPr/>
                <p14:nvPr/>
              </p14:nvContentPartPr>
              <p14:xfrm>
                <a:off x="9167876" y="6171285"/>
                <a:ext cx="46080" cy="79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FF6E61E-3949-3F74-078F-2DDA0F0B0F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158876" y="6162285"/>
                  <a:ext cx="6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89B86B-81C8-B5FA-FA48-5B372A54BB2A}"/>
                    </a:ext>
                  </a:extLst>
                </p14:cNvPr>
                <p14:cNvContentPartPr/>
                <p14:nvPr/>
              </p14:nvContentPartPr>
              <p14:xfrm>
                <a:off x="9530756" y="5908125"/>
                <a:ext cx="275760" cy="88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89B86B-81C8-B5FA-FA48-5B372A54BB2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21756" y="5899485"/>
                  <a:ext cx="293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5067BAB-F7FB-988B-DF8B-D4ADABA6FA85}"/>
                    </a:ext>
                  </a:extLst>
                </p14:cNvPr>
                <p14:cNvContentPartPr/>
                <p14:nvPr/>
              </p14:nvContentPartPr>
              <p14:xfrm>
                <a:off x="9608516" y="5952405"/>
                <a:ext cx="75600" cy="309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5067BAB-F7FB-988B-DF8B-D4ADABA6FA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99516" y="5943405"/>
                  <a:ext cx="93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BF3A95D-9940-B53D-61EF-96A32205C060}"/>
                    </a:ext>
                  </a:extLst>
                </p14:cNvPr>
                <p14:cNvContentPartPr/>
                <p14:nvPr/>
              </p14:nvContentPartPr>
              <p14:xfrm>
                <a:off x="9572516" y="6106845"/>
                <a:ext cx="184680" cy="17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BF3A95D-9940-B53D-61EF-96A32205C06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63876" y="6098205"/>
                  <a:ext cx="20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F840821-7ED8-591F-5D93-838046ED048A}"/>
                    </a:ext>
                  </a:extLst>
                </p14:cNvPr>
                <p14:cNvContentPartPr/>
                <p14:nvPr/>
              </p14:nvContentPartPr>
              <p14:xfrm>
                <a:off x="9771596" y="6142845"/>
                <a:ext cx="383760" cy="123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F840821-7ED8-591F-5D93-838046ED04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762596" y="6133845"/>
                  <a:ext cx="40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4CDD9CD-7D88-26AE-F0B9-B2F4449DE8C5}"/>
                    </a:ext>
                  </a:extLst>
                </p14:cNvPr>
                <p14:cNvContentPartPr/>
                <p14:nvPr/>
              </p14:nvContentPartPr>
              <p14:xfrm>
                <a:off x="10379996" y="6196845"/>
                <a:ext cx="689040" cy="175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4CDD9CD-7D88-26AE-F0B9-B2F4449DE8C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70996" y="6188205"/>
                  <a:ext cx="70668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2B00A1A6-87E3-DEAF-242B-C15B94548DBC}"/>
                  </a:ext>
                </a:extLst>
              </p14:cNvPr>
              <p14:cNvContentPartPr/>
              <p14:nvPr/>
            </p14:nvContentPartPr>
            <p14:xfrm>
              <a:off x="11162276" y="5951325"/>
              <a:ext cx="828720" cy="3657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2B00A1A6-87E3-DEAF-242B-C15B94548DBC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1153276" y="5942325"/>
                <a:ext cx="846360" cy="3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20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C03408D-9D05-0819-6809-CB6661791B45}"/>
              </a:ext>
            </a:extLst>
          </p:cNvPr>
          <p:cNvGrpSpPr/>
          <p:nvPr/>
        </p:nvGrpSpPr>
        <p:grpSpPr>
          <a:xfrm>
            <a:off x="441476" y="215805"/>
            <a:ext cx="3242880" cy="474120"/>
            <a:chOff x="441476" y="215805"/>
            <a:chExt cx="32428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64475D9-0E52-9751-57A6-FDB75216F164}"/>
                    </a:ext>
                  </a:extLst>
                </p14:cNvPr>
                <p14:cNvContentPartPr/>
                <p14:nvPr/>
              </p14:nvContentPartPr>
              <p14:xfrm>
                <a:off x="447236" y="218325"/>
                <a:ext cx="609840" cy="427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64475D9-0E52-9751-57A6-FDB75216F16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8596" y="209685"/>
                  <a:ext cx="6274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BE51355-C804-9013-1A55-74A13365496D}"/>
                    </a:ext>
                  </a:extLst>
                </p14:cNvPr>
                <p14:cNvContentPartPr/>
                <p14:nvPr/>
              </p14:nvContentPartPr>
              <p14:xfrm>
                <a:off x="441476" y="298965"/>
                <a:ext cx="345600" cy="39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BE51355-C804-9013-1A55-74A1336549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2476" y="290325"/>
                  <a:ext cx="363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B275763-4AF2-E906-3F15-0621B881F27C}"/>
                    </a:ext>
                  </a:extLst>
                </p14:cNvPr>
                <p14:cNvContentPartPr/>
                <p14:nvPr/>
              </p14:nvContentPartPr>
              <p14:xfrm>
                <a:off x="1271276" y="215805"/>
                <a:ext cx="1733400" cy="474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B275763-4AF2-E906-3F15-0621B881F27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62636" y="207165"/>
                  <a:ext cx="17510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E284B6-F9B9-247A-61C7-1A4543DCBC93}"/>
                    </a:ext>
                  </a:extLst>
                </p14:cNvPr>
                <p14:cNvContentPartPr/>
                <p14:nvPr/>
              </p14:nvContentPartPr>
              <p14:xfrm>
                <a:off x="2850956" y="34864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E284B6-F9B9-247A-61C7-1A4543DCBC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41956" y="340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05E791-4E82-F066-EF6C-FE0CA7E6216D}"/>
                    </a:ext>
                  </a:extLst>
                </p14:cNvPr>
                <p14:cNvContentPartPr/>
                <p14:nvPr/>
              </p14:nvContentPartPr>
              <p14:xfrm>
                <a:off x="2320676" y="345765"/>
                <a:ext cx="385560" cy="1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05E791-4E82-F066-EF6C-FE0CA7E621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11676" y="337125"/>
                  <a:ext cx="403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272496-09F6-A656-FF5B-E2EB97711C32}"/>
                    </a:ext>
                  </a:extLst>
                </p14:cNvPr>
                <p14:cNvContentPartPr/>
                <p14:nvPr/>
              </p14:nvContentPartPr>
              <p14:xfrm>
                <a:off x="3359636" y="286365"/>
                <a:ext cx="324720" cy="36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272496-09F6-A656-FF5B-E2EB97711C3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50636" y="277365"/>
                  <a:ext cx="34236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C3F34F-8751-1740-F031-BE2AC71B7DA9}"/>
              </a:ext>
            </a:extLst>
          </p:cNvPr>
          <p:cNvGrpSpPr/>
          <p:nvPr/>
        </p:nvGrpSpPr>
        <p:grpSpPr>
          <a:xfrm>
            <a:off x="4134356" y="109245"/>
            <a:ext cx="1908000" cy="393120"/>
            <a:chOff x="4134356" y="109245"/>
            <a:chExt cx="19080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F4B0E7-2965-1E4C-50E0-3959635B340A}"/>
                    </a:ext>
                  </a:extLst>
                </p14:cNvPr>
                <p14:cNvContentPartPr/>
                <p14:nvPr/>
              </p14:nvContentPartPr>
              <p14:xfrm>
                <a:off x="4134356" y="109245"/>
                <a:ext cx="1908000" cy="39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F4B0E7-2965-1E4C-50E0-3959635B34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25356" y="100245"/>
                  <a:ext cx="1925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DEC655-6A65-B287-2817-681AFE5F6AE7}"/>
                    </a:ext>
                  </a:extLst>
                </p14:cNvPr>
                <p14:cNvContentPartPr/>
                <p14:nvPr/>
              </p14:nvContentPartPr>
              <p14:xfrm>
                <a:off x="4974236" y="314085"/>
                <a:ext cx="3960" cy="26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DEC655-6A65-B287-2817-681AFE5F6A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65596" y="305085"/>
                  <a:ext cx="216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4DB954-B9CC-84E4-E11B-13627CACFA48}"/>
              </a:ext>
            </a:extLst>
          </p:cNvPr>
          <p:cNvGrpSpPr/>
          <p:nvPr/>
        </p:nvGrpSpPr>
        <p:grpSpPr>
          <a:xfrm>
            <a:off x="6266636" y="239925"/>
            <a:ext cx="1704240" cy="487800"/>
            <a:chOff x="6266636" y="239925"/>
            <a:chExt cx="17042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933503-3B11-D64D-A6F2-09E83D9D221D}"/>
                    </a:ext>
                  </a:extLst>
                </p14:cNvPr>
                <p14:cNvContentPartPr/>
                <p14:nvPr/>
              </p14:nvContentPartPr>
              <p14:xfrm>
                <a:off x="6266636" y="330645"/>
                <a:ext cx="30600" cy="2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933503-3B11-D64D-A6F2-09E83D9D22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57636" y="322005"/>
                  <a:ext cx="48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0BF910-7559-5D79-8097-31E64B31F2D0}"/>
                    </a:ext>
                  </a:extLst>
                </p14:cNvPr>
                <p14:cNvContentPartPr/>
                <p14:nvPr/>
              </p14:nvContentPartPr>
              <p14:xfrm>
                <a:off x="6288236" y="490485"/>
                <a:ext cx="32400" cy="64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0BF910-7559-5D79-8097-31E64B31F2D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79596" y="481485"/>
                  <a:ext cx="50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B4384A-8B8F-86E2-6E18-3AA4BE6E9E1A}"/>
                    </a:ext>
                  </a:extLst>
                </p14:cNvPr>
                <p14:cNvContentPartPr/>
                <p14:nvPr/>
              </p14:nvContentPartPr>
              <p14:xfrm>
                <a:off x="6615476" y="360525"/>
                <a:ext cx="165600" cy="161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B4384A-8B8F-86E2-6E18-3AA4BE6E9E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06836" y="351525"/>
                  <a:ext cx="183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B9DA86-98F0-3AD0-57F8-12661658EB4B}"/>
                    </a:ext>
                  </a:extLst>
                </p14:cNvPr>
                <p14:cNvContentPartPr/>
                <p14:nvPr/>
              </p14:nvContentPartPr>
              <p14:xfrm>
                <a:off x="6973316" y="239925"/>
                <a:ext cx="117720" cy="370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B9DA86-98F0-3AD0-57F8-12661658EB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64676" y="230925"/>
                  <a:ext cx="135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A73409B-D6D0-CDE1-E7AC-7BB75A8F2EC3}"/>
                    </a:ext>
                  </a:extLst>
                </p14:cNvPr>
                <p14:cNvContentPartPr/>
                <p14:nvPr/>
              </p14:nvContentPartPr>
              <p14:xfrm>
                <a:off x="7224236" y="428205"/>
                <a:ext cx="108720" cy="14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A73409B-D6D0-CDE1-E7AC-7BB75A8F2E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15236" y="419205"/>
                  <a:ext cx="126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0A90F8-47D5-147E-5BF0-0D414E0A6273}"/>
                    </a:ext>
                  </a:extLst>
                </p14:cNvPr>
                <p14:cNvContentPartPr/>
                <p14:nvPr/>
              </p14:nvContentPartPr>
              <p14:xfrm>
                <a:off x="7208396" y="337845"/>
                <a:ext cx="162360" cy="1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0A90F8-47D5-147E-5BF0-0D414E0A62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99396" y="328845"/>
                  <a:ext cx="180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521A63-E1CB-E471-992D-0214B801DFDA}"/>
                    </a:ext>
                  </a:extLst>
                </p14:cNvPr>
                <p14:cNvContentPartPr/>
                <p14:nvPr/>
              </p14:nvContentPartPr>
              <p14:xfrm>
                <a:off x="7409996" y="632325"/>
                <a:ext cx="81720" cy="9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521A63-E1CB-E471-992D-0214B801DF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00996" y="623685"/>
                  <a:ext cx="99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441C15F-EEB7-8C68-726E-E1E22790D9B8}"/>
                    </a:ext>
                  </a:extLst>
                </p14:cNvPr>
                <p14:cNvContentPartPr/>
                <p14:nvPr/>
              </p14:nvContentPartPr>
              <p14:xfrm>
                <a:off x="7690796" y="354405"/>
                <a:ext cx="138240" cy="22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441C15F-EEB7-8C68-726E-E1E22790D9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82156" y="345765"/>
                  <a:ext cx="155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37335B-3871-2CBB-EA52-88C7702FCBB8}"/>
                    </a:ext>
                  </a:extLst>
                </p14:cNvPr>
                <p14:cNvContentPartPr/>
                <p14:nvPr/>
              </p14:nvContentPartPr>
              <p14:xfrm>
                <a:off x="7570196" y="439725"/>
                <a:ext cx="24660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37335B-3871-2CBB-EA52-88C7702FCBB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61556" y="430725"/>
                  <a:ext cx="264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D64BC5-189C-83D2-CE50-1155D2B7771F}"/>
                    </a:ext>
                  </a:extLst>
                </p14:cNvPr>
                <p14:cNvContentPartPr/>
                <p14:nvPr/>
              </p14:nvContentPartPr>
              <p14:xfrm>
                <a:off x="7874396" y="279165"/>
                <a:ext cx="96480" cy="390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D64BC5-189C-83D2-CE50-1155D2B777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65396" y="270165"/>
                  <a:ext cx="114120" cy="40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4088DD-1EF0-0A5A-2A79-B854E713AB32}"/>
              </a:ext>
            </a:extLst>
          </p:cNvPr>
          <p:cNvGrpSpPr/>
          <p:nvPr/>
        </p:nvGrpSpPr>
        <p:grpSpPr>
          <a:xfrm>
            <a:off x="8289116" y="301485"/>
            <a:ext cx="1265760" cy="399960"/>
            <a:chOff x="8289116" y="301485"/>
            <a:chExt cx="126576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2D56C8-8DAC-4852-F023-3991E18F5D6D}"/>
                    </a:ext>
                  </a:extLst>
                </p14:cNvPr>
                <p14:cNvContentPartPr/>
                <p14:nvPr/>
              </p14:nvContentPartPr>
              <p14:xfrm>
                <a:off x="8291276" y="388245"/>
                <a:ext cx="240120" cy="3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2D56C8-8DAC-4852-F023-3991E18F5D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82636" y="379605"/>
                  <a:ext cx="257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588C45-5A1F-3147-E04A-723D3CC10D63}"/>
                    </a:ext>
                  </a:extLst>
                </p14:cNvPr>
                <p14:cNvContentPartPr/>
                <p14:nvPr/>
              </p14:nvContentPartPr>
              <p14:xfrm>
                <a:off x="8289116" y="493005"/>
                <a:ext cx="211680" cy="40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588C45-5A1F-3147-E04A-723D3CC10D6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80476" y="484365"/>
                  <a:ext cx="229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880CB14-9D0A-ADCA-AD43-627FE09FE371}"/>
                    </a:ext>
                  </a:extLst>
                </p14:cNvPr>
                <p14:cNvContentPartPr/>
                <p14:nvPr/>
              </p14:nvContentPartPr>
              <p14:xfrm>
                <a:off x="8829836" y="325965"/>
                <a:ext cx="50040" cy="264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880CB14-9D0A-ADCA-AD43-627FE09FE3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821196" y="317325"/>
                  <a:ext cx="67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F784AFE-9CF8-9403-CDE7-1E0F7C63B580}"/>
                    </a:ext>
                  </a:extLst>
                </p14:cNvPr>
                <p14:cNvContentPartPr/>
                <p14:nvPr/>
              </p14:nvContentPartPr>
              <p14:xfrm>
                <a:off x="8683316" y="301485"/>
                <a:ext cx="307080" cy="43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F784AFE-9CF8-9403-CDE7-1E0F7C63B58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74316" y="292485"/>
                  <a:ext cx="324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F7C1B6F-970B-35E3-978D-9D8B7481320C}"/>
                    </a:ext>
                  </a:extLst>
                </p14:cNvPr>
                <p14:cNvContentPartPr/>
                <p14:nvPr/>
              </p14:nvContentPartPr>
              <p14:xfrm>
                <a:off x="9166436" y="352245"/>
                <a:ext cx="185040" cy="258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F7C1B6F-970B-35E3-978D-9D8B748132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57796" y="343605"/>
                  <a:ext cx="202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27979B-E9E7-53B2-4278-D8D03A152F57}"/>
                    </a:ext>
                  </a:extLst>
                </p14:cNvPr>
                <p14:cNvContentPartPr/>
                <p14:nvPr/>
              </p14:nvContentPartPr>
              <p14:xfrm>
                <a:off x="9119276" y="473925"/>
                <a:ext cx="221760" cy="3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27979B-E9E7-53B2-4278-D8D03A152F5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10276" y="464925"/>
                  <a:ext cx="239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27530C-15D2-649C-FAF7-F4115C2B71CB}"/>
                    </a:ext>
                  </a:extLst>
                </p14:cNvPr>
                <p14:cNvContentPartPr/>
                <p14:nvPr/>
              </p14:nvContentPartPr>
              <p14:xfrm>
                <a:off x="9069956" y="324885"/>
                <a:ext cx="165600" cy="326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27530C-15D2-649C-FAF7-F4115C2B71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60956" y="315885"/>
                  <a:ext cx="1832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8016F3-0A0B-FC9F-E607-4B0D9C065D31}"/>
                    </a:ext>
                  </a:extLst>
                </p14:cNvPr>
                <p14:cNvContentPartPr/>
                <p14:nvPr/>
              </p14:nvContentPartPr>
              <p14:xfrm>
                <a:off x="9320876" y="327765"/>
                <a:ext cx="234000" cy="37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8016F3-0A0B-FC9F-E607-4B0D9C065D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12236" y="318765"/>
                  <a:ext cx="25164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FFB9A3-8D77-121B-8121-1322B7A6AC09}"/>
              </a:ext>
            </a:extLst>
          </p:cNvPr>
          <p:cNvGrpSpPr/>
          <p:nvPr/>
        </p:nvGrpSpPr>
        <p:grpSpPr>
          <a:xfrm>
            <a:off x="9767636" y="292845"/>
            <a:ext cx="786960" cy="379800"/>
            <a:chOff x="9767636" y="292845"/>
            <a:chExt cx="78696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A0FA088-2425-8043-20CC-DDF2555C7F0D}"/>
                    </a:ext>
                  </a:extLst>
                </p14:cNvPr>
                <p14:cNvContentPartPr/>
                <p14:nvPr/>
              </p14:nvContentPartPr>
              <p14:xfrm>
                <a:off x="9767636" y="307245"/>
                <a:ext cx="252360" cy="31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A0FA088-2425-8043-20CC-DDF2555C7F0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58996" y="298245"/>
                  <a:ext cx="270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7ED464D-5FC8-1DBA-3E89-F7ECFC64002E}"/>
                    </a:ext>
                  </a:extLst>
                </p14:cNvPr>
                <p14:cNvContentPartPr/>
                <p14:nvPr/>
              </p14:nvContentPartPr>
              <p14:xfrm>
                <a:off x="10260476" y="419925"/>
                <a:ext cx="134640" cy="161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7ED464D-5FC8-1DBA-3E89-F7ECFC6400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51476" y="410925"/>
                  <a:ext cx="152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6F81D93-912A-7A19-064D-6AAA4FACF905}"/>
                    </a:ext>
                  </a:extLst>
                </p14:cNvPr>
                <p14:cNvContentPartPr/>
                <p14:nvPr/>
              </p14:nvContentPartPr>
              <p14:xfrm>
                <a:off x="10232396" y="332085"/>
                <a:ext cx="171000" cy="2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6F81D93-912A-7A19-064D-6AAA4FACF90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23396" y="323445"/>
                  <a:ext cx="188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695668-6EDD-B21B-4C87-E4D788641766}"/>
                    </a:ext>
                  </a:extLst>
                </p14:cNvPr>
                <p14:cNvContentPartPr/>
                <p14:nvPr/>
              </p14:nvContentPartPr>
              <p14:xfrm>
                <a:off x="10113596" y="297885"/>
                <a:ext cx="65880" cy="369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695668-6EDD-B21B-4C87-E4D78864176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04956" y="289245"/>
                  <a:ext cx="835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28D4389-C0DD-2A09-E587-153BFD36C870}"/>
                    </a:ext>
                  </a:extLst>
                </p14:cNvPr>
                <p14:cNvContentPartPr/>
                <p14:nvPr/>
              </p14:nvContentPartPr>
              <p14:xfrm>
                <a:off x="10427156" y="292845"/>
                <a:ext cx="127440" cy="37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28D4389-C0DD-2A09-E587-153BFD36C87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18516" y="284205"/>
                  <a:ext cx="145080" cy="39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A5975B5-090B-9EDE-2DBF-F30DFEC5CB82}"/>
                  </a:ext>
                </a:extLst>
              </p14:cNvPr>
              <p14:cNvContentPartPr/>
              <p14:nvPr/>
            </p14:nvContentPartPr>
            <p14:xfrm>
              <a:off x="1720196" y="1310594"/>
              <a:ext cx="249" cy="232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A5975B5-090B-9EDE-2DBF-F30DFEC5CB8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713971" y="1304794"/>
                <a:ext cx="12450" cy="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9D4EEE1-BA93-2C0F-3FE1-1EC843BD7B4F}"/>
              </a:ext>
            </a:extLst>
          </p:cNvPr>
          <p:cNvGrpSpPr/>
          <p:nvPr/>
        </p:nvGrpSpPr>
        <p:grpSpPr>
          <a:xfrm>
            <a:off x="853676" y="1138315"/>
            <a:ext cx="467931" cy="547676"/>
            <a:chOff x="853676" y="1138315"/>
            <a:chExt cx="467931" cy="5476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438358-88E6-A28D-6B1C-A72D6C82FB20}"/>
                    </a:ext>
                  </a:extLst>
                </p14:cNvPr>
                <p14:cNvContentPartPr/>
                <p14:nvPr/>
              </p14:nvContentPartPr>
              <p14:xfrm>
                <a:off x="930999" y="1138315"/>
                <a:ext cx="104012" cy="175525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438358-88E6-A28D-6B1C-A72D6C82FB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2001" y="1129323"/>
                  <a:ext cx="121647" cy="193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E405B61-4E1F-0F37-A0B0-E86D53F1E0D9}"/>
                    </a:ext>
                  </a:extLst>
                </p14:cNvPr>
                <p14:cNvContentPartPr/>
                <p14:nvPr/>
              </p14:nvContentPartPr>
              <p14:xfrm>
                <a:off x="1091632" y="1228512"/>
                <a:ext cx="100021" cy="107356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E405B61-4E1F-0F37-A0B0-E86D53F1E0D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2637" y="1219536"/>
                  <a:ext cx="117651" cy="124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AE40981-1218-FC4A-40CE-08C44D0BE819}"/>
                    </a:ext>
                  </a:extLst>
                </p14:cNvPr>
                <p14:cNvContentPartPr/>
                <p14:nvPr/>
              </p14:nvContentPartPr>
              <p14:xfrm>
                <a:off x="853676" y="1396386"/>
                <a:ext cx="451718" cy="39186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AE40981-1218-FC4A-40CE-08C44D0BE81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44678" y="1387398"/>
                  <a:ext cx="469355" cy="56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F2CD45-3DB8-CDB3-0622-E7D8173309B6}"/>
                    </a:ext>
                  </a:extLst>
                </p14:cNvPr>
                <p14:cNvContentPartPr/>
                <p14:nvPr/>
              </p14:nvContentPartPr>
              <p14:xfrm>
                <a:off x="912791" y="1516262"/>
                <a:ext cx="137187" cy="169729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F2CD45-3DB8-CDB3-0622-E7D8173309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4149" y="1507272"/>
                  <a:ext cx="154830" cy="187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B76DE8-EC7E-DADF-BA77-10D5E9454BB4}"/>
                    </a:ext>
                  </a:extLst>
                </p14:cNvPr>
                <p14:cNvContentPartPr/>
                <p14:nvPr/>
              </p14:nvContentPartPr>
              <p14:xfrm>
                <a:off x="1183922" y="1502582"/>
                <a:ext cx="94534" cy="174366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B76DE8-EC7E-DADF-BA77-10D5E9454B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4936" y="1493594"/>
                  <a:ext cx="112147" cy="191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9EF86F-8E76-1573-CED1-8882B7E29CDF}"/>
                    </a:ext>
                  </a:extLst>
                </p14:cNvPr>
                <p14:cNvContentPartPr/>
                <p14:nvPr/>
              </p14:nvContentPartPr>
              <p14:xfrm>
                <a:off x="1131042" y="1586751"/>
                <a:ext cx="190565" cy="3849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9EF86F-8E76-1573-CED1-8882B7E29CD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2053" y="1578118"/>
                  <a:ext cx="208183" cy="561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2C0884-75F8-AB93-3E90-E77DF63C938F}"/>
              </a:ext>
            </a:extLst>
          </p:cNvPr>
          <p:cNvGrpSpPr/>
          <p:nvPr/>
        </p:nvGrpSpPr>
        <p:grpSpPr>
          <a:xfrm>
            <a:off x="2591456" y="1328448"/>
            <a:ext cx="231970" cy="97849"/>
            <a:chOff x="2591456" y="1328448"/>
            <a:chExt cx="231970" cy="978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C0E702E-A843-23E8-CE23-BBF1F5E69C9B}"/>
                    </a:ext>
                  </a:extLst>
                </p14:cNvPr>
                <p14:cNvContentPartPr/>
                <p14:nvPr/>
              </p14:nvContentPartPr>
              <p14:xfrm>
                <a:off x="2591456" y="1328448"/>
                <a:ext cx="202537" cy="2991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C0E702E-A843-23E8-CE23-BBF1F5E69C9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82462" y="1319546"/>
                  <a:ext cx="220165" cy="47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0EC941-D83D-D048-8311-52EEE1FE6748}"/>
                    </a:ext>
                  </a:extLst>
                </p14:cNvPr>
                <p14:cNvContentPartPr/>
                <p14:nvPr/>
              </p14:nvContentPartPr>
              <p14:xfrm>
                <a:off x="2639596" y="1395690"/>
                <a:ext cx="183830" cy="30607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0EC941-D83D-D048-8311-52EEE1FE674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630602" y="1386688"/>
                  <a:ext cx="201458" cy="482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DAE4807-B47C-74A1-1A03-AF795D61432F}"/>
              </a:ext>
            </a:extLst>
          </p:cNvPr>
          <p:cNvGrpSpPr/>
          <p:nvPr/>
        </p:nvGrpSpPr>
        <p:grpSpPr>
          <a:xfrm>
            <a:off x="3828131" y="1119765"/>
            <a:ext cx="807904" cy="351746"/>
            <a:chOff x="3828131" y="1119765"/>
            <a:chExt cx="807904" cy="3517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1618D0-98EA-D0BC-3AE7-5FECD46032E0}"/>
                    </a:ext>
                  </a:extLst>
                </p14:cNvPr>
                <p14:cNvContentPartPr/>
                <p14:nvPr/>
              </p14:nvContentPartPr>
              <p14:xfrm>
                <a:off x="3828131" y="1209730"/>
                <a:ext cx="237707" cy="261781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1618D0-98EA-D0BC-3AE7-5FECD46032E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9127" y="1201088"/>
                  <a:ext cx="255355" cy="279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225116-4DBC-F46E-46B3-FE30EF252137}"/>
                    </a:ext>
                  </a:extLst>
                </p14:cNvPr>
                <p14:cNvContentPartPr/>
                <p14:nvPr/>
              </p14:nvContentPartPr>
              <p14:xfrm>
                <a:off x="4097266" y="1119765"/>
                <a:ext cx="91790" cy="112457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225116-4DBC-F46E-46B3-FE30EF2521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88627" y="1110783"/>
                  <a:ext cx="109428" cy="130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CCA808E-F260-9378-FC1B-B2EF6832B33E}"/>
                    </a:ext>
                  </a:extLst>
                </p14:cNvPr>
                <p14:cNvContentPartPr/>
                <p14:nvPr/>
              </p14:nvContentPartPr>
              <p14:xfrm>
                <a:off x="4308034" y="1305956"/>
                <a:ext cx="124715" cy="13703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CCA808E-F260-9378-FC1B-B2EF6832B33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299049" y="1296964"/>
                  <a:ext cx="142326" cy="1546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7254199-837A-77F2-CCFA-3A75D30D58AA}"/>
                    </a:ext>
                  </a:extLst>
                </p14:cNvPr>
                <p14:cNvContentPartPr/>
                <p14:nvPr/>
              </p14:nvContentPartPr>
              <p14:xfrm>
                <a:off x="4463180" y="1164980"/>
                <a:ext cx="172855" cy="91589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7254199-837A-77F2-CCFA-3A75D30D58A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54537" y="1156001"/>
                  <a:ext cx="190501" cy="1091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ECADF7-D4DF-837C-75F2-92172563E012}"/>
              </a:ext>
            </a:extLst>
          </p:cNvPr>
          <p:cNvGrpSpPr/>
          <p:nvPr/>
        </p:nvGrpSpPr>
        <p:grpSpPr>
          <a:xfrm>
            <a:off x="1276959" y="1846445"/>
            <a:ext cx="744798" cy="509186"/>
            <a:chOff x="1276959" y="1846445"/>
            <a:chExt cx="744798" cy="5091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E4B19E-6202-7F0F-E44D-7FC90C5FA041}"/>
                    </a:ext>
                  </a:extLst>
                </p14:cNvPr>
                <p14:cNvContentPartPr/>
                <p14:nvPr/>
              </p14:nvContentPartPr>
              <p14:xfrm>
                <a:off x="1276959" y="1927599"/>
                <a:ext cx="218251" cy="231406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E4B19E-6202-7F0F-E44D-7FC90C5FA04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67970" y="1918602"/>
                  <a:ext cx="235869" cy="2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B72A96-D6F5-9CC0-499E-2AC7383D3E94}"/>
                    </a:ext>
                  </a:extLst>
                </p14:cNvPr>
                <p14:cNvContentPartPr/>
                <p14:nvPr/>
              </p14:nvContentPartPr>
              <p14:xfrm>
                <a:off x="1627408" y="1859893"/>
                <a:ext cx="106507" cy="172743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B72A96-D6F5-9CC0-499E-2AC7383D3E9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8412" y="1851256"/>
                  <a:ext cx="124138" cy="1903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923F414-C7E0-DC1B-8715-7FEBBC881C4A}"/>
                    </a:ext>
                  </a:extLst>
                </p14:cNvPr>
                <p14:cNvContentPartPr/>
                <p14:nvPr/>
              </p14:nvContentPartPr>
              <p14:xfrm>
                <a:off x="1887813" y="1874965"/>
                <a:ext cx="10975" cy="159526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923F414-C7E0-DC1B-8715-7FEBBC881C4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79316" y="1865983"/>
                  <a:ext cx="28323" cy="177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F5925C5-892C-3DAB-5275-4C92350B9909}"/>
                    </a:ext>
                  </a:extLst>
                </p14:cNvPr>
                <p14:cNvContentPartPr/>
                <p14:nvPr/>
              </p14:nvContentPartPr>
              <p14:xfrm>
                <a:off x="1808245" y="1846445"/>
                <a:ext cx="213512" cy="12057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F5925C5-892C-3DAB-5275-4C92350B99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99259" y="1837580"/>
                  <a:ext cx="231125" cy="29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0E08465-17C9-643B-192B-51C07C659199}"/>
                    </a:ext>
                  </a:extLst>
                </p14:cNvPr>
                <p14:cNvContentPartPr/>
                <p14:nvPr/>
              </p14:nvContentPartPr>
              <p14:xfrm>
                <a:off x="1599472" y="2031477"/>
                <a:ext cx="369406" cy="57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0E08465-17C9-643B-192B-51C07C65919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90471" y="2022508"/>
                  <a:ext cx="387048" cy="7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46B1E8E-96CD-8B12-7496-C2BD8647219C}"/>
                    </a:ext>
                  </a:extLst>
                </p14:cNvPr>
                <p14:cNvContentPartPr/>
                <p14:nvPr/>
              </p14:nvContentPartPr>
              <p14:xfrm>
                <a:off x="1645617" y="2184047"/>
                <a:ext cx="107006" cy="171584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46B1E8E-96CD-8B12-7496-C2BD8647219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36999" y="2175414"/>
                  <a:ext cx="124601" cy="189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A3CADB-3DDB-9FCF-3991-47434B3FD4B1}"/>
                    </a:ext>
                  </a:extLst>
                </p14:cNvPr>
                <p14:cNvContentPartPr/>
                <p14:nvPr/>
              </p14:nvContentPartPr>
              <p14:xfrm>
                <a:off x="1827451" y="2133963"/>
                <a:ext cx="121971" cy="2070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A3CADB-3DDB-9FCF-3991-47434B3FD4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18456" y="2124960"/>
                  <a:ext cx="139601" cy="224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36CDC03-9B0C-CFFC-431F-96F48805521C}"/>
                    </a:ext>
                  </a:extLst>
                </p14:cNvPr>
                <p14:cNvContentPartPr/>
                <p14:nvPr/>
              </p14:nvContentPartPr>
              <p14:xfrm>
                <a:off x="1788540" y="2218364"/>
                <a:ext cx="183830" cy="26433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36CDC03-9B0C-CFFC-431F-96F48805521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79546" y="2209791"/>
                  <a:ext cx="201458" cy="439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5AD8FB7-B060-8557-6A4D-A9354FDB148F}"/>
              </a:ext>
            </a:extLst>
          </p:cNvPr>
          <p:cNvGrpSpPr/>
          <p:nvPr/>
        </p:nvGrpSpPr>
        <p:grpSpPr>
          <a:xfrm>
            <a:off x="2639596" y="2000406"/>
            <a:ext cx="202537" cy="114544"/>
            <a:chOff x="2639596" y="2000406"/>
            <a:chExt cx="202537" cy="1145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72C2E9-1EB1-2DFB-66FA-A24AD1BBBC7B}"/>
                    </a:ext>
                  </a:extLst>
                </p14:cNvPr>
                <p14:cNvContentPartPr/>
                <p14:nvPr/>
              </p14:nvContentPartPr>
              <p14:xfrm>
                <a:off x="2639596" y="2000406"/>
                <a:ext cx="181086" cy="31302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72C2E9-1EB1-2DFB-66FA-A24AD1BBBC7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30596" y="1991513"/>
                  <a:ext cx="198727" cy="48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0A00C5-E637-D08A-1DA9-E32C1D14E8FF}"/>
                    </a:ext>
                  </a:extLst>
                </p14:cNvPr>
                <p14:cNvContentPartPr/>
                <p14:nvPr/>
              </p14:nvContentPartPr>
              <p14:xfrm>
                <a:off x="2656557" y="2090372"/>
                <a:ext cx="185576" cy="24578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0A00C5-E637-D08A-1DA9-E32C1D14E8F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647926" y="2081336"/>
                  <a:ext cx="203199" cy="4228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67E41B-82DA-7886-0F60-D645B98E31A2}"/>
              </a:ext>
            </a:extLst>
          </p:cNvPr>
          <p:cNvGrpSpPr/>
          <p:nvPr/>
        </p:nvGrpSpPr>
        <p:grpSpPr>
          <a:xfrm>
            <a:off x="1542353" y="2559213"/>
            <a:ext cx="908923" cy="668712"/>
            <a:chOff x="1542353" y="2559213"/>
            <a:chExt cx="908923" cy="6687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9CC2C02-FA02-7DA1-8322-DAE65325DC2E}"/>
                    </a:ext>
                  </a:extLst>
                </p14:cNvPr>
                <p14:cNvContentPartPr/>
                <p14:nvPr/>
              </p14:nvContentPartPr>
              <p14:xfrm>
                <a:off x="1689018" y="2638512"/>
                <a:ext cx="18707" cy="167874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9CC2C02-FA02-7DA1-8322-DAE65325DC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80194" y="2629525"/>
                  <a:ext cx="36002" cy="185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3AC88CB-2CFB-6051-EA3B-F084D5B5C158}"/>
                    </a:ext>
                  </a:extLst>
                </p14:cNvPr>
                <p14:cNvContentPartPr/>
                <p14:nvPr/>
              </p14:nvContentPartPr>
              <p14:xfrm>
                <a:off x="1542353" y="2840471"/>
                <a:ext cx="287344" cy="37099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3AC88CB-2CFB-6051-EA3B-F084D5B5C1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33351" y="2831553"/>
                  <a:ext cx="304988" cy="54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0251D85-8359-0EF0-9236-F140CC456C07}"/>
                    </a:ext>
                  </a:extLst>
                </p14:cNvPr>
                <p14:cNvContentPartPr/>
                <p14:nvPr/>
              </p14:nvContentPartPr>
              <p14:xfrm>
                <a:off x="1664823" y="3009040"/>
                <a:ext cx="8231" cy="218885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0251D85-8359-0EF0-9236-F140CC456C0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56234" y="3000400"/>
                  <a:ext cx="25767" cy="236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A529F5B-9086-0805-9BC5-394C17158DD1}"/>
                    </a:ext>
                  </a:extLst>
                </p14:cNvPr>
                <p14:cNvContentPartPr/>
                <p14:nvPr/>
              </p14:nvContentPartPr>
              <p14:xfrm>
                <a:off x="1560312" y="3006953"/>
                <a:ext cx="184828" cy="1924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A529F5B-9086-0805-9BC5-394C17158D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51322" y="2998400"/>
                  <a:ext cx="202448" cy="36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BBFF0B-4D66-09C3-1CF7-49AAF800CD3E}"/>
                    </a:ext>
                  </a:extLst>
                </p14:cNvPr>
                <p14:cNvContentPartPr/>
                <p14:nvPr/>
              </p14:nvContentPartPr>
              <p14:xfrm>
                <a:off x="1810739" y="2974259"/>
                <a:ext cx="92788" cy="11315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BBFF0B-4D66-09C3-1CF7-49AAF800CD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01748" y="2965250"/>
                  <a:ext cx="110411" cy="1308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A4C77FD-1D6D-A24F-A1DF-E113D8BD3FF5}"/>
                    </a:ext>
                  </a:extLst>
                </p14:cNvPr>
                <p14:cNvContentPartPr/>
                <p14:nvPr/>
              </p14:nvContentPartPr>
              <p14:xfrm>
                <a:off x="2012778" y="2617644"/>
                <a:ext cx="107754" cy="193611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A4C77FD-1D6D-A24F-A1DF-E113D8BD3FF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003798" y="2608647"/>
                  <a:ext cx="125354" cy="211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B8DB539-22F3-B67B-7FF1-EC6BE830F9E7}"/>
                    </a:ext>
                  </a:extLst>
                </p14:cNvPr>
                <p14:cNvContentPartPr/>
                <p14:nvPr/>
              </p14:nvContentPartPr>
              <p14:xfrm>
                <a:off x="2263705" y="2620194"/>
                <a:ext cx="7732" cy="146542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B8DB539-22F3-B67B-7FF1-EC6BE830F9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254500" y="2611553"/>
                  <a:ext cx="25773" cy="164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05D5D5D-0089-11F5-D0C4-094E56EDF737}"/>
                    </a:ext>
                  </a:extLst>
                </p14:cNvPr>
                <p14:cNvContentPartPr/>
                <p14:nvPr/>
              </p14:nvContentPartPr>
              <p14:xfrm>
                <a:off x="2177152" y="2559213"/>
                <a:ext cx="201290" cy="39418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05D5D5D-0089-11F5-D0C4-094E56EDF7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68166" y="2550254"/>
                  <a:ext cx="218903" cy="56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919AE25-61B6-5F8B-54BA-CA39C1507A78}"/>
                    </a:ext>
                  </a:extLst>
                </p14:cNvPr>
                <p14:cNvContentPartPr/>
                <p14:nvPr/>
              </p14:nvContentPartPr>
              <p14:xfrm>
                <a:off x="1994071" y="2838384"/>
                <a:ext cx="360177" cy="52634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919AE25-61B6-5F8B-54BA-CA39C1507A7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85435" y="2829433"/>
                  <a:ext cx="377808" cy="70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0A59D6-3A74-040D-8FC6-A60405A41D41}"/>
                    </a:ext>
                  </a:extLst>
                </p14:cNvPr>
                <p14:cNvContentPartPr/>
                <p14:nvPr/>
              </p14:nvContentPartPr>
              <p14:xfrm>
                <a:off x="2070396" y="2941334"/>
                <a:ext cx="106507" cy="209842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0A59D6-3A74-040D-8FC6-A60405A41D4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61400" y="2932696"/>
                  <a:ext cx="124138" cy="227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4972F3-2C83-D2DA-BFB2-11615E33E712}"/>
                    </a:ext>
                  </a:extLst>
                </p14:cNvPr>
                <p14:cNvContentPartPr/>
                <p14:nvPr/>
              </p14:nvContentPartPr>
              <p14:xfrm>
                <a:off x="2289147" y="2940870"/>
                <a:ext cx="108253" cy="184336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4972F3-2C83-D2DA-BFB2-11615E33E71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80156" y="2931869"/>
                  <a:ext cx="125876" cy="201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A8AC569-4C51-6D95-6990-182AA20F4051}"/>
                    </a:ext>
                  </a:extLst>
                </p14:cNvPr>
                <p14:cNvContentPartPr/>
                <p14:nvPr/>
              </p14:nvContentPartPr>
              <p14:xfrm>
                <a:off x="2287650" y="3010895"/>
                <a:ext cx="163626" cy="44983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A8AC569-4C51-6D95-6990-182AA20F405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79019" y="3001970"/>
                  <a:ext cx="181247" cy="624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7787808-BD25-3910-7CAF-CABB79577900}"/>
              </a:ext>
            </a:extLst>
          </p:cNvPr>
          <p:cNvGrpSpPr/>
          <p:nvPr/>
        </p:nvGrpSpPr>
        <p:grpSpPr>
          <a:xfrm>
            <a:off x="2884287" y="2743549"/>
            <a:ext cx="158139" cy="64228"/>
            <a:chOff x="2884287" y="2743549"/>
            <a:chExt cx="158139" cy="642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FF28FB-ADFD-EE60-4848-D6F9181B51FE}"/>
                    </a:ext>
                  </a:extLst>
                </p14:cNvPr>
                <p14:cNvContentPartPr/>
                <p14:nvPr/>
              </p14:nvContentPartPr>
              <p14:xfrm>
                <a:off x="2887280" y="2743549"/>
                <a:ext cx="134942" cy="7188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FF28FB-ADFD-EE60-4848-D6F9181B51F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78644" y="2734992"/>
                  <a:ext cx="152574" cy="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C8A2C47-3270-8366-2A08-6E52E22A3AD7}"/>
                    </a:ext>
                  </a:extLst>
                </p14:cNvPr>
                <p14:cNvContentPartPr/>
                <p14:nvPr/>
              </p14:nvContentPartPr>
              <p14:xfrm>
                <a:off x="2884287" y="2794097"/>
                <a:ext cx="158139" cy="1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C8A2C47-3270-8366-2A08-6E52E22A3AD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875642" y="2785328"/>
                  <a:ext cx="175790" cy="308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80532E5-D2E7-79B6-74A6-B642A07B51FB}"/>
              </a:ext>
            </a:extLst>
          </p:cNvPr>
          <p:cNvGrpSpPr/>
          <p:nvPr/>
        </p:nvGrpSpPr>
        <p:grpSpPr>
          <a:xfrm>
            <a:off x="3824140" y="2431916"/>
            <a:ext cx="734072" cy="639728"/>
            <a:chOff x="3824140" y="2431916"/>
            <a:chExt cx="734072" cy="63972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7E5D6E-E396-1ACC-D429-4DFA0C277484}"/>
                    </a:ext>
                  </a:extLst>
                </p14:cNvPr>
                <p14:cNvContentPartPr/>
                <p14:nvPr/>
              </p14:nvContentPartPr>
              <p14:xfrm>
                <a:off x="3824140" y="2511216"/>
                <a:ext cx="233965" cy="223754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7E5D6E-E396-1ACC-D429-4DFA0C27748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15141" y="2502223"/>
                  <a:ext cx="251602" cy="24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AB6470-1548-B361-9658-082081AB37CD}"/>
                    </a:ext>
                  </a:extLst>
                </p14:cNvPr>
                <p14:cNvContentPartPr/>
                <p14:nvPr/>
              </p14:nvContentPartPr>
              <p14:xfrm>
                <a:off x="4093774" y="2431916"/>
                <a:ext cx="109001" cy="86487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AB6470-1548-B361-9658-082081AB37C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84781" y="2422944"/>
                  <a:ext cx="126628" cy="104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21C234-7747-2C93-05A4-13EC5973DB99}"/>
                    </a:ext>
                  </a:extLst>
                </p14:cNvPr>
                <p14:cNvContentPartPr/>
                <p14:nvPr/>
              </p14:nvContentPartPr>
              <p14:xfrm>
                <a:off x="4203772" y="2556430"/>
                <a:ext cx="168365" cy="201495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21C234-7747-2C93-05A4-13EC5973DB9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94778" y="2547435"/>
                  <a:ext cx="185993" cy="219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0DA06A0-F38A-625B-ADD5-D4BF4CD5E517}"/>
                    </a:ext>
                  </a:extLst>
                </p14:cNvPr>
                <p14:cNvContentPartPr/>
                <p14:nvPr/>
              </p14:nvContentPartPr>
              <p14:xfrm>
                <a:off x="4481388" y="2475971"/>
                <a:ext cx="76824" cy="85328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0DA06A0-F38A-625B-ADD5-D4BF4CD5E51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72371" y="2466970"/>
                  <a:ext cx="94497" cy="1029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0DC440-D022-9F11-9DBE-29FB6CE7E057}"/>
                    </a:ext>
                  </a:extLst>
                </p14:cNvPr>
                <p14:cNvContentPartPr/>
                <p14:nvPr/>
              </p14:nvContentPartPr>
              <p14:xfrm>
                <a:off x="3851078" y="2751433"/>
                <a:ext cx="693915" cy="86487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0DC440-D022-9F11-9DBE-29FB6CE7E05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42080" y="2742461"/>
                  <a:ext cx="711551" cy="1040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C53304-ED8D-751B-FA3A-7032ADF5138A}"/>
                    </a:ext>
                  </a:extLst>
                </p14:cNvPr>
                <p14:cNvContentPartPr/>
                <p14:nvPr/>
              </p14:nvContentPartPr>
              <p14:xfrm>
                <a:off x="4087787" y="2901220"/>
                <a:ext cx="178093" cy="170424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C53304-ED8D-751B-FA3A-7032ADF513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078792" y="2892212"/>
                  <a:ext cx="195722" cy="18807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0A07ADF-1327-3E54-3545-370728AA68CD}"/>
                  </a:ext>
                </a:extLst>
              </p14:cNvPr>
              <p14:cNvContentPartPr/>
              <p14:nvPr/>
            </p14:nvContentPartPr>
            <p14:xfrm>
              <a:off x="11679697" y="1920183"/>
              <a:ext cx="15040" cy="1662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0A07ADF-1327-3E54-3545-370728AA68C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1670745" y="1912205"/>
                <a:ext cx="32587" cy="17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3205122-4D3A-5093-241A-FF88FBFB68E4}"/>
                  </a:ext>
                </a:extLst>
              </p14:cNvPr>
              <p14:cNvContentPartPr/>
              <p14:nvPr/>
            </p14:nvContentPartPr>
            <p14:xfrm>
              <a:off x="5629922" y="2016299"/>
              <a:ext cx="541429" cy="270845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3205122-4D3A-5093-241A-FF88FBFB68E4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621282" y="2007295"/>
                <a:ext cx="559069" cy="288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E642B37-437E-2895-81CE-E1428C250D54}"/>
                  </a:ext>
                </a:extLst>
              </p14:cNvPr>
              <p14:cNvContentPartPr/>
              <p14:nvPr/>
            </p14:nvContentPartPr>
            <p14:xfrm>
              <a:off x="5834870" y="2115047"/>
              <a:ext cx="265361" cy="61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E642B37-437E-2895-81CE-E1428C250D5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826229" y="2106059"/>
                <a:ext cx="283004" cy="7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6868BC6-5FB9-F591-ACC9-738E5D442000}"/>
                  </a:ext>
                </a:extLst>
              </p14:cNvPr>
              <p14:cNvContentPartPr/>
              <p14:nvPr/>
            </p14:nvContentPartPr>
            <p14:xfrm>
              <a:off x="6251138" y="1991850"/>
              <a:ext cx="670413" cy="287223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6868BC6-5FB9-F591-ACC9-738E5D44200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242142" y="1982852"/>
                <a:ext cx="688046" cy="304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F30AA46-31FA-6E00-68A9-8ED99E957527}"/>
                  </a:ext>
                </a:extLst>
              </p14:cNvPr>
              <p14:cNvContentPartPr/>
              <p14:nvPr/>
            </p14:nvContentPartPr>
            <p14:xfrm>
              <a:off x="6491008" y="2028880"/>
              <a:ext cx="70100" cy="30859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F30AA46-31FA-6E00-68A9-8ED99E95752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482021" y="2020268"/>
                <a:ext cx="87715" cy="48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D2797F1-5E8D-AB90-7817-5EA499971F2C}"/>
                  </a:ext>
                </a:extLst>
              </p14:cNvPr>
              <p14:cNvContentPartPr/>
              <p14:nvPr/>
            </p14:nvContentPartPr>
            <p14:xfrm>
              <a:off x="7072457" y="1942238"/>
              <a:ext cx="723179" cy="315708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D2797F1-5E8D-AB90-7817-5EA499971F2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063458" y="1933238"/>
                <a:ext cx="740818" cy="333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E176C05-B026-2C70-6FFC-F3126960E8FE}"/>
                  </a:ext>
                </a:extLst>
              </p14:cNvPr>
              <p14:cNvContentPartPr/>
              <p14:nvPr/>
            </p14:nvContentPartPr>
            <p14:xfrm>
              <a:off x="7650338" y="2042411"/>
              <a:ext cx="148612" cy="22788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E176C05-B026-2C70-6FFC-F3126960E8F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641702" y="2033368"/>
                <a:ext cx="166244" cy="4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3B965E4-0B37-3BF6-9373-92EE7B4BD148}"/>
                  </a:ext>
                </a:extLst>
              </p14:cNvPr>
              <p14:cNvContentPartPr/>
              <p14:nvPr/>
            </p14:nvContentPartPr>
            <p14:xfrm>
              <a:off x="7875933" y="1923011"/>
              <a:ext cx="798633" cy="437956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3B965E4-0B37-3BF6-9373-92EE7B4BD148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866935" y="1914014"/>
                <a:ext cx="816268" cy="45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CFD40AB-B1E2-8CD8-8E26-231B098FC878}"/>
                  </a:ext>
                </a:extLst>
              </p14:cNvPr>
              <p14:cNvContentPartPr/>
              <p14:nvPr/>
            </p14:nvContentPartPr>
            <p14:xfrm>
              <a:off x="10139532" y="1817875"/>
              <a:ext cx="1087955" cy="332325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CFD40AB-B1E2-8CD8-8E26-231B098FC87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130532" y="1808884"/>
                <a:ext cx="1105596" cy="349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315FD16-363E-6F08-3F00-9F006F9FD62C}"/>
                  </a:ext>
                </a:extLst>
              </p14:cNvPr>
              <p14:cNvContentPartPr/>
              <p14:nvPr/>
            </p14:nvContentPartPr>
            <p14:xfrm>
              <a:off x="11104366" y="1970032"/>
              <a:ext cx="151162" cy="15429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315FD16-363E-6F08-3F00-9F006F9FD62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095390" y="1961266"/>
                <a:ext cx="168756" cy="326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BB0DA3C-06E0-F075-119C-C1C4965A2100}"/>
                  </a:ext>
                </a:extLst>
              </p14:cNvPr>
              <p14:cNvContentPartPr/>
              <p14:nvPr/>
            </p14:nvContentPartPr>
            <p14:xfrm>
              <a:off x="10668725" y="1922794"/>
              <a:ext cx="248282" cy="14005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BB0DA3C-06E0-F075-119C-C1C4965A210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659729" y="1914041"/>
                <a:ext cx="265914" cy="31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A2100E4-7A8F-A1A4-40B0-882DD8196D66}"/>
                  </a:ext>
                </a:extLst>
              </p14:cNvPr>
              <p14:cNvContentPartPr/>
              <p14:nvPr/>
            </p14:nvContentPartPr>
            <p14:xfrm>
              <a:off x="11414591" y="1930628"/>
              <a:ext cx="616117" cy="124147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A2100E4-7A8F-A1A4-40B0-882DD8196D6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1405954" y="1921992"/>
                <a:ext cx="633751" cy="141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989D28B5-6C2B-D9BA-B7B6-AEF8C8B69589}"/>
                  </a:ext>
                </a:extLst>
              </p14:cNvPr>
              <p14:cNvContentPartPr/>
              <p14:nvPr/>
            </p14:nvContentPartPr>
            <p14:xfrm>
              <a:off x="8381929" y="2328922"/>
              <a:ext cx="16569" cy="10207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989D28B5-6C2B-D9BA-B7B6-AEF8C8B6958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373116" y="2320123"/>
                <a:ext cx="33843" cy="27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A71E3D0-F2E8-9E12-8F9A-EB091754CBF3}"/>
                  </a:ext>
                </a:extLst>
              </p14:cNvPr>
              <p14:cNvContentPartPr/>
              <p14:nvPr/>
            </p14:nvContentPartPr>
            <p14:xfrm>
              <a:off x="8750018" y="1846835"/>
              <a:ext cx="405562" cy="361047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A71E3D0-F2E8-9E12-8F9A-EB091754CBF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741022" y="1837845"/>
                <a:ext cx="423195" cy="378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1414F6C-A1AF-24B6-71AE-1AA41EFD8EB2}"/>
                  </a:ext>
                </a:extLst>
              </p14:cNvPr>
              <p14:cNvContentPartPr/>
              <p14:nvPr/>
            </p14:nvContentPartPr>
            <p14:xfrm>
              <a:off x="8794627" y="2037446"/>
              <a:ext cx="265361" cy="48662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1414F6C-A1AF-24B6-71AE-1AA41EFD8EB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785986" y="2028435"/>
                <a:ext cx="283004" cy="663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E6A849A-0883-A91C-2254-EA0F6E0BABB3}"/>
                  </a:ext>
                </a:extLst>
              </p14:cNvPr>
              <p14:cNvContentPartPr/>
              <p14:nvPr/>
            </p14:nvContentPartPr>
            <p14:xfrm>
              <a:off x="9227209" y="2042906"/>
              <a:ext cx="738219" cy="163076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E6A849A-0883-A91C-2254-EA0F6E0BABB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218211" y="2033926"/>
                <a:ext cx="755856" cy="180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B0A9DB4-904C-829B-B5B4-19D58C268FAA}"/>
                  </a:ext>
                </a:extLst>
              </p14:cNvPr>
              <p14:cNvContentPartPr/>
              <p14:nvPr/>
            </p14:nvContentPartPr>
            <p14:xfrm>
              <a:off x="5700278" y="2553122"/>
              <a:ext cx="134338" cy="125571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B0A9DB4-904C-829B-B5B4-19D58C268FA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691634" y="2544127"/>
                <a:ext cx="151986" cy="1432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70E25B4-3392-66F8-A9A9-2F28A914B5C2}"/>
                  </a:ext>
                </a:extLst>
              </p14:cNvPr>
              <p14:cNvContentPartPr/>
              <p14:nvPr/>
            </p14:nvContentPartPr>
            <p14:xfrm>
              <a:off x="5676826" y="2449864"/>
              <a:ext cx="150652" cy="13056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70E25B4-3392-66F8-A9A9-2F28A914B5C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67837" y="2441395"/>
                <a:ext cx="168270" cy="30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83E3F76-B6B9-9466-13BC-5DB45B3A0F55}"/>
                  </a:ext>
                </a:extLst>
              </p14:cNvPr>
              <p14:cNvContentPartPr/>
              <p14:nvPr/>
            </p14:nvContentPartPr>
            <p14:xfrm>
              <a:off x="5888401" y="2688663"/>
              <a:ext cx="48178" cy="70026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83E3F76-B6B9-9466-13BC-5DB45B3A0F5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879413" y="2679685"/>
                <a:ext cx="65795" cy="87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65F1275A-3F56-8281-96F7-EEFCCBFDFD0D}"/>
                  </a:ext>
                </a:extLst>
              </p14:cNvPr>
              <p14:cNvContentPartPr/>
              <p14:nvPr/>
            </p14:nvContentPartPr>
            <p14:xfrm>
              <a:off x="6104565" y="2510632"/>
              <a:ext cx="87179" cy="160465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65F1275A-3F56-8281-96F7-EEFCCBFDFD0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095559" y="2501637"/>
                <a:ext cx="104831" cy="178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96D04370-EA88-53E3-0604-C47F38B3D2D4}"/>
                  </a:ext>
                </a:extLst>
              </p14:cNvPr>
              <p14:cNvContentPartPr/>
              <p14:nvPr/>
            </p14:nvContentPartPr>
            <p14:xfrm>
              <a:off x="6030641" y="2533183"/>
              <a:ext cx="204693" cy="39879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96D04370-EA88-53E3-0604-C47F38B3D2D4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021647" y="2524201"/>
                <a:ext cx="222320" cy="57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3BD5C69-09C8-F444-ACF9-95CA0EA0320D}"/>
                  </a:ext>
                </a:extLst>
              </p14:cNvPr>
              <p14:cNvContentPartPr/>
              <p14:nvPr/>
            </p14:nvContentPartPr>
            <p14:xfrm>
              <a:off x="6480047" y="2597274"/>
              <a:ext cx="389247" cy="92814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3BD5C69-09C8-F444-ACF9-95CA0EA0320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471045" y="2588280"/>
                <a:ext cx="406891" cy="110441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04EFAF79-7325-8190-E687-928DE874FFDF}"/>
              </a:ext>
            </a:extLst>
          </p:cNvPr>
          <p:cNvGrpSpPr/>
          <p:nvPr/>
        </p:nvGrpSpPr>
        <p:grpSpPr>
          <a:xfrm>
            <a:off x="6971768" y="2423516"/>
            <a:ext cx="1573049" cy="408047"/>
            <a:chOff x="6971768" y="2423516"/>
            <a:chExt cx="1573049" cy="4080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E2D1FAF-8065-2842-EB22-2C8F54059B38}"/>
                    </a:ext>
                  </a:extLst>
                </p14:cNvPr>
                <p14:cNvContentPartPr/>
                <p14:nvPr/>
              </p14:nvContentPartPr>
              <p14:xfrm>
                <a:off x="6971768" y="2448677"/>
                <a:ext cx="1419593" cy="382886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E2D1FAF-8065-2842-EB22-2C8F54059B3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62770" y="2439681"/>
                  <a:ext cx="1437230" cy="400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0BAAC1F-465C-B436-0584-9C375BA1A41F}"/>
                    </a:ext>
                  </a:extLst>
                </p14:cNvPr>
                <p14:cNvContentPartPr/>
                <p14:nvPr/>
              </p14:nvContentPartPr>
              <p14:xfrm>
                <a:off x="8267475" y="2568077"/>
                <a:ext cx="152946" cy="22551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0BAAC1F-465C-B436-0584-9C375BA1A41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58478" y="2559128"/>
                  <a:ext cx="170580" cy="40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030616-1347-4A92-6487-4C3E4F4FF5A3}"/>
                    </a:ext>
                  </a:extLst>
                </p14:cNvPr>
                <p14:cNvContentPartPr/>
                <p14:nvPr/>
              </p14:nvContentPartPr>
              <p14:xfrm>
                <a:off x="7115283" y="2423516"/>
                <a:ext cx="53531" cy="849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030616-1347-4A92-6487-4C3E4F4FF5A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06301" y="2414514"/>
                  <a:ext cx="71135" cy="102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519D47-C148-8A10-E846-449C27B9CF85}"/>
                    </a:ext>
                  </a:extLst>
                </p14:cNvPr>
                <p14:cNvContentPartPr/>
                <p14:nvPr/>
              </p14:nvContentPartPr>
              <p14:xfrm>
                <a:off x="8505816" y="2624097"/>
                <a:ext cx="39001" cy="22551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519D47-C148-8A10-E846-449C27B9CF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97229" y="2615148"/>
                  <a:ext cx="56534" cy="400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71E5378-68AF-D568-B189-E0976B2FB73F}"/>
                  </a:ext>
                </a:extLst>
              </p14:cNvPr>
              <p14:cNvContentPartPr/>
              <p14:nvPr/>
            </p14:nvContentPartPr>
            <p14:xfrm>
              <a:off x="8873031" y="2488675"/>
              <a:ext cx="119808" cy="168773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71E5378-68AF-D568-B189-E0976B2FB73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864036" y="2479679"/>
                <a:ext cx="137437" cy="186406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137C2BC-B173-296F-4A91-4FF9329D3B07}"/>
              </a:ext>
            </a:extLst>
          </p:cNvPr>
          <p:cNvGrpSpPr/>
          <p:nvPr/>
        </p:nvGrpSpPr>
        <p:grpSpPr>
          <a:xfrm>
            <a:off x="9037957" y="2421023"/>
            <a:ext cx="2723713" cy="439381"/>
            <a:chOff x="9037957" y="2421023"/>
            <a:chExt cx="2723713" cy="43938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D177161-130E-38CF-6F7A-E2A254EFEC6C}"/>
                    </a:ext>
                  </a:extLst>
                </p14:cNvPr>
                <p14:cNvContentPartPr/>
                <p14:nvPr/>
              </p14:nvContentPartPr>
              <p14:xfrm>
                <a:off x="9037957" y="2442387"/>
                <a:ext cx="883773" cy="356062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D177161-130E-38CF-6F7A-E2A254EFEC6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028957" y="2433386"/>
                  <a:ext cx="901412" cy="373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C6742A6-EE37-05D5-5373-06443CD9E30D}"/>
                    </a:ext>
                  </a:extLst>
                </p14:cNvPr>
                <p14:cNvContentPartPr/>
                <p14:nvPr/>
              </p14:nvContentPartPr>
              <p14:xfrm>
                <a:off x="9597230" y="2520958"/>
                <a:ext cx="206732" cy="3703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C6742A6-EE37-05D5-5373-06443CD9E30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588601" y="2511970"/>
                  <a:ext cx="224349" cy="54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27E3DF6-0221-5E6F-EFC1-47DB88410C57}"/>
                    </a:ext>
                  </a:extLst>
                </p14:cNvPr>
                <p14:cNvContentPartPr/>
                <p14:nvPr/>
              </p14:nvContentPartPr>
              <p14:xfrm>
                <a:off x="10087421" y="2421023"/>
                <a:ext cx="577626" cy="256127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27E3DF6-0221-5E6F-EFC1-47DB88410C5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78418" y="2412030"/>
                  <a:ext cx="595272" cy="273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A9A6A52-4677-7FD7-1470-55AFF86E4535}"/>
                    </a:ext>
                  </a:extLst>
                </p14:cNvPr>
                <p14:cNvContentPartPr/>
                <p14:nvPr/>
              </p14:nvContentPartPr>
              <p14:xfrm>
                <a:off x="10461884" y="2500781"/>
                <a:ext cx="194496" cy="12106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A9A6A52-4677-7FD7-1470-55AFF86E453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452880" y="2491880"/>
                  <a:ext cx="212145" cy="2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3E7222B-B867-AB04-239F-6404DB13A8DE}"/>
                    </a:ext>
                  </a:extLst>
                </p14:cNvPr>
                <p14:cNvContentPartPr/>
                <p14:nvPr/>
              </p14:nvContentPartPr>
              <p14:xfrm>
                <a:off x="10815699" y="2531640"/>
                <a:ext cx="122102" cy="28248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3E7222B-B867-AB04-239F-6404DB13A8D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807055" y="2522701"/>
                  <a:ext cx="139751" cy="45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EBC00B4-431F-B059-BB90-69E921C3F530}"/>
                    </a:ext>
                  </a:extLst>
                </p14:cNvPr>
                <p14:cNvContentPartPr/>
                <p14:nvPr/>
              </p14:nvContentPartPr>
              <p14:xfrm>
                <a:off x="10801424" y="2593120"/>
                <a:ext cx="151926" cy="7833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EBC00B4-431F-B059-BB90-69E921C3F53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792424" y="2584219"/>
                  <a:ext cx="169567" cy="25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3C86C14-3FA9-489F-2F1F-C2696640B166}"/>
                    </a:ext>
                  </a:extLst>
                </p14:cNvPr>
                <p14:cNvContentPartPr/>
                <p14:nvPr/>
              </p14:nvContentPartPr>
              <p14:xfrm>
                <a:off x="11084884" y="2585999"/>
                <a:ext cx="137906" cy="54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3C86C14-3FA9-489F-2F1F-C2696640B16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76242" y="2577468"/>
                  <a:ext cx="155549" cy="22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88D9E9E-8D34-8867-676F-B2A126D6D9EA}"/>
                    </a:ext>
                  </a:extLst>
                </p14:cNvPr>
                <p14:cNvContentPartPr/>
                <p14:nvPr/>
              </p14:nvContentPartPr>
              <p14:xfrm>
                <a:off x="11429777" y="2456392"/>
                <a:ext cx="25236" cy="94475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88D9E9E-8D34-8867-676F-B2A126D6D9E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20891" y="2447411"/>
                  <a:ext cx="42652" cy="112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77042F3-9B53-D1B1-DBC5-C21250D29E0F}"/>
                    </a:ext>
                  </a:extLst>
                </p14:cNvPr>
                <p14:cNvContentPartPr/>
                <p14:nvPr/>
              </p14:nvContentPartPr>
              <p14:xfrm>
                <a:off x="11339284" y="2588847"/>
                <a:ext cx="290597" cy="18278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77042F3-9B53-D1B1-DBC5-C21250D29E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30293" y="2580246"/>
                  <a:ext cx="308220" cy="35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EB1DA0A-8583-4FD2-E494-20363C7FC868}"/>
                    </a:ext>
                  </a:extLst>
                </p14:cNvPr>
                <p14:cNvContentPartPr/>
                <p14:nvPr/>
              </p14:nvContentPartPr>
              <p14:xfrm>
                <a:off x="11440483" y="2712757"/>
                <a:ext cx="33903" cy="147647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EB1DA0A-8583-4FD2-E494-20363C7FC86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31466" y="2703754"/>
                  <a:ext cx="51576" cy="165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B9CE29F-D2DD-937C-55AB-01627B5AF4FB}"/>
                    </a:ext>
                  </a:extLst>
                </p14:cNvPr>
                <p14:cNvContentPartPr/>
                <p14:nvPr/>
              </p14:nvContentPartPr>
              <p14:xfrm>
                <a:off x="11334695" y="2723913"/>
                <a:ext cx="224831" cy="44864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9CE29F-D2DD-937C-55AB-01627B5AF4F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25702" y="2715299"/>
                  <a:ext cx="242458" cy="62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3314F85-65FC-BE37-1D0A-EDA699875F21}"/>
                    </a:ext>
                  </a:extLst>
                </p14:cNvPr>
                <p14:cNvContentPartPr/>
                <p14:nvPr/>
              </p14:nvContentPartPr>
              <p14:xfrm>
                <a:off x="11633195" y="2643918"/>
                <a:ext cx="128475" cy="84031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3314F85-65FC-BE37-1D0A-EDA699875F2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24198" y="2634940"/>
                  <a:ext cx="146109" cy="1016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BC6E1350-07A8-8E8D-8958-AC5E3D0D7293}"/>
              </a:ext>
            </a:extLst>
          </p:cNvPr>
          <p:cNvGrpSpPr/>
          <p:nvPr/>
        </p:nvGrpSpPr>
        <p:grpSpPr>
          <a:xfrm>
            <a:off x="517439" y="3711793"/>
            <a:ext cx="1813693" cy="719262"/>
            <a:chOff x="517439" y="3711793"/>
            <a:chExt cx="1813693" cy="7192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559B643-86AD-5F0D-FB30-90CF3545D4EA}"/>
                    </a:ext>
                  </a:extLst>
                </p14:cNvPr>
                <p14:cNvContentPartPr/>
                <p14:nvPr/>
              </p14:nvContentPartPr>
              <p14:xfrm>
                <a:off x="561576" y="3711793"/>
                <a:ext cx="171032" cy="290957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559B643-86AD-5F0D-FB30-90CF3545D4E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2574" y="3702791"/>
                  <a:ext cx="188675" cy="308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425D9AD-FF0C-AC2C-2AC3-5052268F6774}"/>
                    </a:ext>
                  </a:extLst>
                </p14:cNvPr>
                <p14:cNvContentPartPr/>
                <p14:nvPr/>
              </p14:nvContentPartPr>
              <p14:xfrm>
                <a:off x="897252" y="3771030"/>
                <a:ext cx="16551" cy="209942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425D9AD-FF0C-AC2C-2AC3-5052268F677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88800" y="3762043"/>
                  <a:ext cx="33806" cy="227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6C22F92-0174-FBC4-A38F-5A7C77B7ACAB}"/>
                    </a:ext>
                  </a:extLst>
                </p14:cNvPr>
                <p14:cNvContentPartPr/>
                <p14:nvPr/>
              </p14:nvContentPartPr>
              <p14:xfrm>
                <a:off x="780811" y="3744605"/>
                <a:ext cx="309542" cy="50235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6C22F92-0174-FBC4-A38F-5A7C77B7ACA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2173" y="3735931"/>
                  <a:ext cx="327179" cy="67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343B5A3-FD7B-9CC1-FF7C-63924586A135}"/>
                    </a:ext>
                  </a:extLst>
                </p14:cNvPr>
                <p14:cNvContentPartPr/>
                <p14:nvPr/>
              </p14:nvContentPartPr>
              <p14:xfrm>
                <a:off x="517439" y="4086959"/>
                <a:ext cx="525292" cy="23521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343B5A3-FD7B-9CC1-FF7C-63924586A13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8798" y="4078406"/>
                  <a:ext cx="542934" cy="409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CB9D887-F96B-C5E9-6F3C-9362FC25FCD5}"/>
                    </a:ext>
                  </a:extLst>
                </p14:cNvPr>
                <p14:cNvContentPartPr/>
                <p14:nvPr/>
              </p14:nvContentPartPr>
              <p14:xfrm>
                <a:off x="613554" y="4131677"/>
                <a:ext cx="113537" cy="299378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CB9D887-F96B-C5E9-6F3C-9362FC25FC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4543" y="4122681"/>
                  <a:ext cx="131198" cy="317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494BBE2-FDB2-88EC-34EC-F50A6CD1D61D}"/>
                    </a:ext>
                  </a:extLst>
                </p14:cNvPr>
                <p14:cNvContentPartPr/>
                <p14:nvPr/>
              </p14:nvContentPartPr>
              <p14:xfrm>
                <a:off x="876925" y="4181622"/>
                <a:ext cx="149254" cy="215169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494BBE2-FDB2-88EC-34EC-F50A6CD1D61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7934" y="4172627"/>
                  <a:ext cx="166877" cy="2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C134C3E-EC2B-415A-1BC1-962276736A2A}"/>
                    </a:ext>
                  </a:extLst>
                </p14:cNvPr>
                <p14:cNvContentPartPr/>
                <p14:nvPr/>
              </p14:nvContentPartPr>
              <p14:xfrm>
                <a:off x="831336" y="4270768"/>
                <a:ext cx="160578" cy="27876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C134C3E-EC2B-415A-1BC1-962276736A2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2335" y="4261717"/>
                  <a:ext cx="178220" cy="45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4E40C05-6043-A0D2-4195-D2562469FCA1}"/>
                    </a:ext>
                  </a:extLst>
                </p14:cNvPr>
                <p14:cNvContentPartPr/>
                <p14:nvPr/>
              </p14:nvContentPartPr>
              <p14:xfrm>
                <a:off x="1258481" y="4001879"/>
                <a:ext cx="183518" cy="3049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4E40C05-6043-A0D2-4195-D2562469FCA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249485" y="3992911"/>
                  <a:ext cx="201150" cy="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50CBC03-6B3E-96BC-0DF4-93DFEB2AAD6E}"/>
                    </a:ext>
                  </a:extLst>
                </p14:cNvPr>
                <p14:cNvContentPartPr/>
                <p14:nvPr/>
              </p14:nvContentPartPr>
              <p14:xfrm>
                <a:off x="1266030" y="4054147"/>
                <a:ext cx="223009" cy="47912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50CBC03-6B3E-96BC-0DF4-93DFEB2AAD6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57038" y="4045141"/>
                  <a:ext cx="240634" cy="65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89FA105-34D4-F755-5EAB-3BA854C27111}"/>
                    </a:ext>
                  </a:extLst>
                </p14:cNvPr>
                <p14:cNvContentPartPr/>
                <p14:nvPr/>
              </p14:nvContentPartPr>
              <p14:xfrm>
                <a:off x="1637132" y="4034692"/>
                <a:ext cx="168999" cy="11034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89FA105-34D4-F755-5EAB-3BA854C2711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628124" y="4025794"/>
                  <a:ext cx="186656" cy="28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3B70921-F704-05D7-6798-B3F3CD867C90}"/>
                    </a:ext>
                  </a:extLst>
                </p14:cNvPr>
                <p14:cNvContentPartPr/>
                <p14:nvPr/>
              </p14:nvContentPartPr>
              <p14:xfrm>
                <a:off x="1987036" y="3768416"/>
                <a:ext cx="40072" cy="149544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3B70921-F704-05D7-6798-B3F3CD867C9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978091" y="3759768"/>
                  <a:ext cx="57604" cy="167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4F36C73-3C4C-8E1E-3BF8-B1080E5F49A1}"/>
                    </a:ext>
                  </a:extLst>
                </p14:cNvPr>
                <p14:cNvContentPartPr/>
                <p14:nvPr/>
              </p14:nvContentPartPr>
              <p14:xfrm>
                <a:off x="1882210" y="4007396"/>
                <a:ext cx="269470" cy="40072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4F36C73-3C4C-8E1E-3BF8-B1080E5F49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873216" y="3998451"/>
                  <a:ext cx="287099" cy="57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9263A5D-221B-0C12-D17F-8BFBA9D33BF1}"/>
                    </a:ext>
                  </a:extLst>
                </p14:cNvPr>
                <p14:cNvContentPartPr/>
                <p14:nvPr/>
              </p14:nvContentPartPr>
              <p14:xfrm>
                <a:off x="2001555" y="4188882"/>
                <a:ext cx="15390" cy="191358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9263A5D-221B-0C12-D17F-8BFBA9D33BF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992607" y="4179890"/>
                  <a:ext cx="32927" cy="2089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2B779C8-9464-4DDF-C397-D56A43245BEC}"/>
                    </a:ext>
                  </a:extLst>
                </p14:cNvPr>
                <p14:cNvContentPartPr/>
                <p14:nvPr/>
              </p14:nvContentPartPr>
              <p14:xfrm>
                <a:off x="1880468" y="4145616"/>
                <a:ext cx="261629" cy="101922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2B779C8-9464-4DDF-C397-D56A43245BE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871471" y="4136644"/>
                  <a:ext cx="279263" cy="11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D772D45-923E-D08B-99C4-173F1BA9243C}"/>
                    </a:ext>
                  </a:extLst>
                </p14:cNvPr>
                <p14:cNvContentPartPr/>
                <p14:nvPr/>
              </p14:nvContentPartPr>
              <p14:xfrm>
                <a:off x="2201624" y="4143293"/>
                <a:ext cx="129508" cy="100761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D772D45-923E-D08B-99C4-173F1BA9243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192990" y="4134656"/>
                  <a:ext cx="147135" cy="1183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A85F7CB-BD80-E1DF-F628-159B13AE946C}"/>
              </a:ext>
            </a:extLst>
          </p:cNvPr>
          <p:cNvGrpSpPr/>
          <p:nvPr/>
        </p:nvGrpSpPr>
        <p:grpSpPr>
          <a:xfrm>
            <a:off x="2422311" y="3755349"/>
            <a:ext cx="415239" cy="317963"/>
            <a:chOff x="2422311" y="3755349"/>
            <a:chExt cx="415239" cy="3179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892195-BB77-77C3-15BB-D1394C4E8A1A}"/>
                    </a:ext>
                  </a:extLst>
                </p14:cNvPr>
                <p14:cNvContentPartPr/>
                <p14:nvPr/>
              </p14:nvContentPartPr>
              <p14:xfrm>
                <a:off x="2545430" y="3827653"/>
                <a:ext cx="11905" cy="245659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892195-BB77-77C3-15BB-D1394C4E8A1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536411" y="3819008"/>
                  <a:ext cx="29582" cy="263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E3EE242-BB88-2D3A-0575-9C5861D4D3BF}"/>
                    </a:ext>
                  </a:extLst>
                </p14:cNvPr>
                <p14:cNvContentPartPr/>
                <p14:nvPr/>
              </p14:nvContentPartPr>
              <p14:xfrm>
                <a:off x="2422311" y="3825911"/>
                <a:ext cx="223009" cy="31941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E3EE242-BB88-2D3A-0575-9C5861D4D3B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413319" y="3817298"/>
                  <a:ext cx="240634" cy="49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C1AAA2A-E4CD-77CB-6A33-7B73E39883FF}"/>
                    </a:ext>
                  </a:extLst>
                </p14:cNvPr>
                <p14:cNvContentPartPr/>
                <p14:nvPr/>
              </p14:nvContentPartPr>
              <p14:xfrm>
                <a:off x="2730691" y="3755349"/>
                <a:ext cx="106859" cy="9263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C1AAA2A-E4CD-77CB-6A33-7B73E39883F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22056" y="3746338"/>
                  <a:ext cx="124489" cy="1102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0D88F4D-FFF8-F9BB-5C2A-BA37C859F73A}"/>
                  </a:ext>
                </a:extLst>
              </p14:cNvPr>
              <p14:cNvContentPartPr/>
              <p14:nvPr/>
            </p14:nvContentPartPr>
            <p14:xfrm>
              <a:off x="3422949" y="3822426"/>
              <a:ext cx="792438" cy="172193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0D88F4D-FFF8-F9BB-5C2A-BA37C859F73A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3414312" y="3813780"/>
                <a:ext cx="810072" cy="189845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35737F7-E8F1-78B4-32EC-BC84942E4183}"/>
              </a:ext>
            </a:extLst>
          </p:cNvPr>
          <p:cNvGrpSpPr/>
          <p:nvPr/>
        </p:nvGrpSpPr>
        <p:grpSpPr>
          <a:xfrm>
            <a:off x="3509481" y="3654879"/>
            <a:ext cx="1986759" cy="747720"/>
            <a:chOff x="3509481" y="3654879"/>
            <a:chExt cx="1986759" cy="74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84D430D-9DE3-0EE9-9838-5F202C2E47EC}"/>
                    </a:ext>
                  </a:extLst>
                </p14:cNvPr>
                <p14:cNvContentPartPr/>
                <p14:nvPr/>
              </p14:nvContentPartPr>
              <p14:xfrm>
                <a:off x="4448270" y="3654879"/>
                <a:ext cx="1047970" cy="397235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84D430D-9DE3-0EE9-9838-5F202C2E47E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439270" y="3645884"/>
                  <a:ext cx="1065610" cy="414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1823D44-F0D3-E050-1458-C016CC57A801}"/>
                    </a:ext>
                  </a:extLst>
                </p14:cNvPr>
                <p14:cNvContentPartPr/>
                <p14:nvPr/>
              </p14:nvContentPartPr>
              <p14:xfrm>
                <a:off x="5268003" y="3737056"/>
                <a:ext cx="40653" cy="6098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1823D44-F0D3-E050-1458-C016CC57A80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259369" y="3728088"/>
                  <a:ext cx="58281" cy="23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8609098-A58C-6572-C3B8-9556E968423D}"/>
                    </a:ext>
                  </a:extLst>
                </p14:cNvPr>
                <p14:cNvContentPartPr/>
                <p14:nvPr/>
              </p14:nvContentPartPr>
              <p14:xfrm>
                <a:off x="5073741" y="3739959"/>
                <a:ext cx="254951" cy="48203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8609098-A58C-6572-C3B8-9556E968423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065099" y="3730966"/>
                  <a:ext cx="272596" cy="65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FEA7C20-97C3-C259-EE15-FA50974A5887}"/>
                    </a:ext>
                  </a:extLst>
                </p14:cNvPr>
                <p14:cNvContentPartPr/>
                <p14:nvPr/>
              </p14:nvContentPartPr>
              <p14:xfrm>
                <a:off x="3509481" y="4185397"/>
                <a:ext cx="324641" cy="110634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FEA7C20-97C3-C259-EE15-FA50974A58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00483" y="4176388"/>
                  <a:ext cx="342277" cy="128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F6EE36E-FD63-7B8B-57B8-2C54B9EAB0AC}"/>
                    </a:ext>
                  </a:extLst>
                </p14:cNvPr>
                <p14:cNvContentPartPr/>
                <p14:nvPr/>
              </p14:nvContentPartPr>
              <p14:xfrm>
                <a:off x="3971180" y="4090154"/>
                <a:ext cx="362971" cy="312445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F6EE36E-FD63-7B8B-57B8-2C54B9EAB0A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62538" y="4081155"/>
                  <a:ext cx="380615" cy="3300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10578F4-FD03-9CC7-F5AC-4E019B56BD6F}"/>
              </a:ext>
            </a:extLst>
          </p:cNvPr>
          <p:cNvGrpSpPr/>
          <p:nvPr/>
        </p:nvGrpSpPr>
        <p:grpSpPr>
          <a:xfrm>
            <a:off x="4412553" y="3990264"/>
            <a:ext cx="1644984" cy="394041"/>
            <a:chOff x="4412553" y="3990264"/>
            <a:chExt cx="1644984" cy="3940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92F14CB-BE32-F256-3094-EEA28FEBE8D4}"/>
                    </a:ext>
                  </a:extLst>
                </p14:cNvPr>
                <p14:cNvContentPartPr/>
                <p14:nvPr/>
              </p14:nvContentPartPr>
              <p14:xfrm>
                <a:off x="4412553" y="3990264"/>
                <a:ext cx="1644984" cy="394041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92F14CB-BE32-F256-3094-EEA28FEBE8D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03554" y="3981627"/>
                  <a:ext cx="1662622" cy="411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2F7C103-22A1-5141-F2BE-B6D98FCD8993}"/>
                    </a:ext>
                  </a:extLst>
                </p14:cNvPr>
                <p14:cNvContentPartPr/>
                <p14:nvPr/>
              </p14:nvContentPartPr>
              <p14:xfrm>
                <a:off x="5658560" y="4084346"/>
                <a:ext cx="182357" cy="37459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2F7C103-22A1-5141-F2BE-B6D98FCD899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649568" y="4075702"/>
                  <a:ext cx="199981" cy="55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2FCF69-E47D-52AB-5510-433E7C861FD1}"/>
                    </a:ext>
                  </a:extLst>
                </p14:cNvPr>
                <p14:cNvContentPartPr/>
                <p14:nvPr/>
              </p14:nvContentPartPr>
              <p14:xfrm>
                <a:off x="5365279" y="4088702"/>
                <a:ext cx="32522" cy="14809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2FCF69-E47D-52AB-5510-433E7C861FD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356245" y="4080240"/>
                  <a:ext cx="50228" cy="320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02962B8A-3327-E0F1-EA8D-0FC36DC8F08C}"/>
              </a:ext>
            </a:extLst>
          </p:cNvPr>
          <p:cNvGrpSpPr/>
          <p:nvPr/>
        </p:nvGrpSpPr>
        <p:grpSpPr>
          <a:xfrm>
            <a:off x="6849395" y="4328843"/>
            <a:ext cx="296184" cy="198327"/>
            <a:chOff x="6849395" y="4328843"/>
            <a:chExt cx="296184" cy="1983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3377D40-5CA1-EDE2-0A74-216652F4B14F}"/>
                    </a:ext>
                  </a:extLst>
                </p14:cNvPr>
                <p14:cNvContentPartPr/>
                <p14:nvPr/>
              </p14:nvContentPartPr>
              <p14:xfrm>
                <a:off x="6938541" y="4334070"/>
                <a:ext cx="19455" cy="1931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3377D40-5CA1-EDE2-0A74-216652F4B1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929534" y="4325080"/>
                  <a:ext cx="37109" cy="2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AAE1662-7F3A-29F8-162E-32FC4BE86085}"/>
                    </a:ext>
                  </a:extLst>
                </p14:cNvPr>
                <p14:cNvContentPartPr/>
                <p14:nvPr/>
              </p14:nvContentPartPr>
              <p14:xfrm>
                <a:off x="6849395" y="4328843"/>
                <a:ext cx="296184" cy="36297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AAE1662-7F3A-29F8-162E-32FC4BE8608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40398" y="4320218"/>
                  <a:ext cx="313818" cy="539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DD8A3A7F-8AF3-CBEF-D378-99025E777083}"/>
              </a:ext>
            </a:extLst>
          </p:cNvPr>
          <p:cNvGrpSpPr/>
          <p:nvPr/>
        </p:nvGrpSpPr>
        <p:grpSpPr>
          <a:xfrm>
            <a:off x="6268932" y="3910991"/>
            <a:ext cx="1824727" cy="316220"/>
            <a:chOff x="6268932" y="3910991"/>
            <a:chExt cx="1824727" cy="3162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770D7EE-11DD-A495-B912-D4E871067832}"/>
                    </a:ext>
                  </a:extLst>
                </p14:cNvPr>
                <p14:cNvContentPartPr/>
                <p14:nvPr/>
              </p14:nvContentPartPr>
              <p14:xfrm>
                <a:off x="6268932" y="4095380"/>
                <a:ext cx="306638" cy="131831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770D7EE-11DD-A495-B912-D4E87106783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60294" y="4086400"/>
                  <a:ext cx="324273" cy="149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9ECC509-5386-CE3B-9407-2BCEC9496717}"/>
                    </a:ext>
                  </a:extLst>
                </p14:cNvPr>
                <p14:cNvContentPartPr/>
                <p14:nvPr/>
              </p14:nvContentPartPr>
              <p14:xfrm>
                <a:off x="6942897" y="3910991"/>
                <a:ext cx="22069" cy="155642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9ECC509-5386-CE3B-9407-2BCEC94967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34214" y="3901984"/>
                  <a:ext cx="39797" cy="173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D34D561-391A-F9F8-3E80-EAD424F48D4F}"/>
                    </a:ext>
                  </a:extLst>
                </p14:cNvPr>
                <p14:cNvContentPartPr/>
                <p14:nvPr/>
              </p14:nvContentPartPr>
              <p14:xfrm>
                <a:off x="6792481" y="4150262"/>
                <a:ext cx="422498" cy="17132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D34D561-391A-F9F8-3E80-EAD424F48D4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83844" y="4141339"/>
                  <a:ext cx="440132" cy="34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EE2BED1-56A3-20D4-C069-AC71B3A15B23}"/>
                    </a:ext>
                  </a:extLst>
                </p14:cNvPr>
                <p14:cNvContentPartPr/>
                <p14:nvPr/>
              </p14:nvContentPartPr>
              <p14:xfrm>
                <a:off x="7493161" y="4136033"/>
                <a:ext cx="147511" cy="5517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EE2BED1-56A3-20D4-C069-AC71B3A15B2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84166" y="4127413"/>
                  <a:ext cx="165140" cy="22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AC3F4CA-E6B1-6C38-B55E-83F74CC2174C}"/>
                    </a:ext>
                  </a:extLst>
                </p14:cNvPr>
                <p14:cNvContentPartPr/>
                <p14:nvPr/>
              </p14:nvContentPartPr>
              <p14:xfrm>
                <a:off x="7475448" y="4187720"/>
                <a:ext cx="224461" cy="35716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AC3F4CA-E6B1-6C38-B55E-83F74CC217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66455" y="4179148"/>
                  <a:ext cx="242087" cy="53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7C0BA1D-744B-F8E0-844F-AFC01DE1C868}"/>
                    </a:ext>
                  </a:extLst>
                </p14:cNvPr>
                <p14:cNvContentPartPr/>
                <p14:nvPr/>
              </p14:nvContentPartPr>
              <p14:xfrm>
                <a:off x="7966475" y="3947579"/>
                <a:ext cx="37459" cy="152157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7C0BA1D-744B-F8E0-844F-AFC01DE1C86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57470" y="3938946"/>
                  <a:ext cx="55108" cy="169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14B6F41-AC65-AC5F-C739-0E1973674CC3}"/>
                    </a:ext>
                  </a:extLst>
                </p14:cNvPr>
                <p14:cNvContentPartPr/>
                <p14:nvPr/>
              </p14:nvContentPartPr>
              <p14:xfrm>
                <a:off x="7829126" y="4194689"/>
                <a:ext cx="264533" cy="22069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14B6F41-AC65-AC5F-C739-0E1973674CC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20128" y="4185644"/>
                  <a:ext cx="282169" cy="397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D27D170-33D2-8FCC-EA93-FC6C36AD8276}"/>
              </a:ext>
            </a:extLst>
          </p:cNvPr>
          <p:cNvGrpSpPr/>
          <p:nvPr/>
        </p:nvGrpSpPr>
        <p:grpSpPr>
          <a:xfrm>
            <a:off x="7861649" y="4336683"/>
            <a:ext cx="278761" cy="263372"/>
            <a:chOff x="7861649" y="4336683"/>
            <a:chExt cx="278761" cy="26337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6A793D4-DB89-B129-D88E-863E3A10C51C}"/>
                    </a:ext>
                  </a:extLst>
                </p14:cNvPr>
                <p14:cNvContentPartPr/>
                <p14:nvPr/>
              </p14:nvContentPartPr>
              <p14:xfrm>
                <a:off x="7970540" y="4349750"/>
                <a:ext cx="27295" cy="186422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6A793D4-DB89-B129-D88E-863E3A10C51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961921" y="4340753"/>
                  <a:ext cx="44893" cy="204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275DE00-1855-A9E9-CA66-8A1C16784C62}"/>
                    </a:ext>
                  </a:extLst>
                </p14:cNvPr>
                <p14:cNvContentPartPr/>
                <p14:nvPr/>
              </p14:nvContentPartPr>
              <p14:xfrm>
                <a:off x="7861649" y="4336683"/>
                <a:ext cx="202102" cy="27295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275DE00-1855-A9E9-CA66-8A1C16784C6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53018" y="4327704"/>
                  <a:ext cx="219723" cy="44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EE6174F-9AB0-B686-D5E3-1CE131A32F8A}"/>
                    </a:ext>
                  </a:extLst>
                </p14:cNvPr>
                <p14:cNvContentPartPr/>
                <p14:nvPr/>
              </p14:nvContentPartPr>
              <p14:xfrm>
                <a:off x="8047780" y="4514684"/>
                <a:ext cx="92630" cy="85371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EE6174F-9AB0-B686-D5E3-1CE131A32F8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38769" y="4506039"/>
                  <a:ext cx="110291" cy="1030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4CC9A4A-395D-B47F-EE85-3D8E70378A76}"/>
              </a:ext>
            </a:extLst>
          </p:cNvPr>
          <p:cNvGrpSpPr/>
          <p:nvPr/>
        </p:nvGrpSpPr>
        <p:grpSpPr>
          <a:xfrm>
            <a:off x="8311152" y="3933641"/>
            <a:ext cx="561879" cy="316800"/>
            <a:chOff x="8311152" y="3933641"/>
            <a:chExt cx="561879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70B071B-51DD-1AA0-E7FD-D44FDA458852}"/>
                    </a:ext>
                  </a:extLst>
                </p14:cNvPr>
                <p14:cNvContentPartPr/>
                <p14:nvPr/>
              </p14:nvContentPartPr>
              <p14:xfrm>
                <a:off x="8402621" y="4082023"/>
                <a:ext cx="24972" cy="156803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70B071B-51DD-1AA0-E7FD-D44FDA45885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93702" y="4073032"/>
                  <a:ext cx="42452" cy="174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232931B-08F9-B497-D1F1-48DADC21FAA1}"/>
                    </a:ext>
                  </a:extLst>
                </p14:cNvPr>
                <p14:cNvContentPartPr/>
                <p14:nvPr/>
              </p14:nvContentPartPr>
              <p14:xfrm>
                <a:off x="8311152" y="4159554"/>
                <a:ext cx="200650" cy="37168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232931B-08F9-B497-D1F1-48DADC21FAA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02506" y="4150533"/>
                  <a:ext cx="218301" cy="54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1B4A4A2-BA7E-C10C-EC07-2604C10EB2B1}"/>
                    </a:ext>
                  </a:extLst>
                </p14:cNvPr>
                <p14:cNvContentPartPr/>
                <p14:nvPr/>
              </p14:nvContentPartPr>
              <p14:xfrm>
                <a:off x="8686319" y="3933641"/>
                <a:ext cx="161740" cy="191649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1B4A4A2-BA7E-C10C-EC07-2604C10EB2B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77333" y="3924652"/>
                  <a:ext cx="179352" cy="20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13293D-55F2-1F72-7E71-51F5CD2AEF0B}"/>
                    </a:ext>
                  </a:extLst>
                </p14:cNvPr>
                <p14:cNvContentPartPr/>
                <p14:nvPr/>
              </p14:nvContentPartPr>
              <p14:xfrm>
                <a:off x="8587010" y="3981262"/>
                <a:ext cx="239561" cy="37168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13293D-55F2-1F72-7E71-51F5CD2AEF0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78017" y="3972327"/>
                  <a:ext cx="257186" cy="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81BD168-6495-F3D3-031E-3C653AF7847C}"/>
                    </a:ext>
                  </a:extLst>
                </p14:cNvPr>
                <p14:cNvContentPartPr/>
                <p14:nvPr/>
              </p14:nvContentPartPr>
              <p14:xfrm>
                <a:off x="8572781" y="4219371"/>
                <a:ext cx="300250" cy="3107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81BD168-6495-F3D3-031E-3C653AF7847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63781" y="4210443"/>
                  <a:ext cx="317891" cy="485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CE70BB9-395F-1691-12DD-276924D7B1D4}"/>
              </a:ext>
            </a:extLst>
          </p:cNvPr>
          <p:cNvGrpSpPr/>
          <p:nvPr/>
        </p:nvGrpSpPr>
        <p:grpSpPr>
          <a:xfrm>
            <a:off x="8620984" y="4344524"/>
            <a:ext cx="220977" cy="194261"/>
            <a:chOff x="8620984" y="4344524"/>
            <a:chExt cx="220977" cy="19426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186B3D-EF43-41E6-D3FA-7AEB6344A5D4}"/>
                    </a:ext>
                  </a:extLst>
                </p14:cNvPr>
                <p14:cNvContentPartPr/>
                <p14:nvPr/>
              </p14:nvContentPartPr>
              <p14:xfrm>
                <a:off x="8710420" y="4381401"/>
                <a:ext cx="30490" cy="157384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186B3D-EF43-41E6-D3FA-7AEB6344A5D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01452" y="4372397"/>
                  <a:ext cx="48067" cy="17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A96EDF5-EAB1-EDBA-4E38-7B51335B9A6C}"/>
                    </a:ext>
                  </a:extLst>
                </p14:cNvPr>
                <p14:cNvContentPartPr/>
                <p14:nvPr/>
              </p14:nvContentPartPr>
              <p14:xfrm>
                <a:off x="8620984" y="4344524"/>
                <a:ext cx="220977" cy="89146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A96EDF5-EAB1-EDBA-4E38-7B51335B9A6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611987" y="4335538"/>
                  <a:ext cx="238612" cy="10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0576D097-9558-640B-6E7A-B6E0F198BB01}"/>
                  </a:ext>
                </a:extLst>
              </p14:cNvPr>
              <p14:cNvContentPartPr/>
              <p14:nvPr/>
            </p14:nvContentPartPr>
            <p14:xfrm>
              <a:off x="7988156" y="5020606"/>
              <a:ext cx="507868" cy="244968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0576D097-9558-640B-6E7A-B6E0F198BB0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979518" y="5011613"/>
                <a:ext cx="525505" cy="262594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C03E6FA8-E9D9-A1C5-25F2-27194904CDC5}"/>
              </a:ext>
            </a:extLst>
          </p:cNvPr>
          <p:cNvGrpSpPr/>
          <p:nvPr/>
        </p:nvGrpSpPr>
        <p:grpSpPr>
          <a:xfrm>
            <a:off x="8718842" y="5019024"/>
            <a:ext cx="699307" cy="652106"/>
            <a:chOff x="8718842" y="5019024"/>
            <a:chExt cx="699307" cy="6521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BE37EC0-A9AA-BA11-1229-AA74A3BBE094}"/>
                    </a:ext>
                  </a:extLst>
                </p14:cNvPr>
                <p14:cNvContentPartPr/>
                <p14:nvPr/>
              </p14:nvContentPartPr>
              <p14:xfrm>
                <a:off x="8811134" y="5071762"/>
                <a:ext cx="104158" cy="220973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BE37EC0-A9AA-BA11-1229-AA74A3BBE09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802155" y="5063125"/>
                  <a:ext cx="121757" cy="238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D17F690-F85F-CD46-6F71-B07937B2C5F8}"/>
                    </a:ext>
                  </a:extLst>
                </p14:cNvPr>
                <p14:cNvContentPartPr/>
                <p14:nvPr/>
              </p14:nvContentPartPr>
              <p14:xfrm>
                <a:off x="8718842" y="5351274"/>
                <a:ext cx="279775" cy="3929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D17F690-F85F-CD46-6F71-B07937B2C5F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710211" y="5342344"/>
                  <a:ext cx="297396" cy="56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99ED947-7CB0-49B4-5046-D901AD5A6720}"/>
                    </a:ext>
                  </a:extLst>
                </p14:cNvPr>
                <p14:cNvContentPartPr/>
                <p14:nvPr/>
              </p14:nvContentPartPr>
              <p14:xfrm>
                <a:off x="8734136" y="5457805"/>
                <a:ext cx="85699" cy="178255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99ED947-7CB0-49B4-5046-D901AD5A672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725494" y="5448820"/>
                  <a:ext cx="103343" cy="195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0194D24-026B-DF81-A442-48BCB5D13C3D}"/>
                    </a:ext>
                  </a:extLst>
                </p14:cNvPr>
                <p14:cNvContentPartPr/>
                <p14:nvPr/>
              </p14:nvContentPartPr>
              <p14:xfrm>
                <a:off x="8907381" y="5475472"/>
                <a:ext cx="65923" cy="159533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0194D24-026B-DF81-A442-48BCB5D13C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898424" y="5466469"/>
                  <a:ext cx="83479" cy="177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724C2D5-4B34-18BC-4584-D5A207B27A39}"/>
                    </a:ext>
                  </a:extLst>
                </p14:cNvPr>
                <p14:cNvContentPartPr/>
                <p14:nvPr/>
              </p14:nvContentPartPr>
              <p14:xfrm>
                <a:off x="8845413" y="5536912"/>
                <a:ext cx="158478" cy="24787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724C2D5-4B34-18BC-4584-D5A207B27A3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836409" y="5528290"/>
                  <a:ext cx="176127" cy="42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75E265A-4860-28A7-6142-A9A845AF7106}"/>
                    </a:ext>
                  </a:extLst>
                </p14:cNvPr>
                <p14:cNvContentPartPr/>
                <p14:nvPr/>
              </p14:nvContentPartPr>
              <p14:xfrm>
                <a:off x="9277602" y="5097076"/>
                <a:ext cx="8965" cy="148194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75E265A-4860-28A7-6142-A9A845AF710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268637" y="5088084"/>
                  <a:ext cx="26536" cy="165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BD165F5-41D7-32BB-76F2-1C93B013F5C6}"/>
                    </a:ext>
                  </a:extLst>
                </p14:cNvPr>
                <p14:cNvContentPartPr/>
                <p14:nvPr/>
              </p14:nvContentPartPr>
              <p14:xfrm>
                <a:off x="9119651" y="5318576"/>
                <a:ext cx="298498" cy="42982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BD165F5-41D7-32BB-76F2-1C93B013F5C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110649" y="5309621"/>
                  <a:ext cx="316141" cy="6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FE233DF-6B5F-CD54-8CC1-BE2AFCCF37A1}"/>
                    </a:ext>
                  </a:extLst>
                </p14:cNvPr>
                <p14:cNvContentPartPr/>
                <p14:nvPr/>
              </p14:nvContentPartPr>
              <p14:xfrm>
                <a:off x="9242267" y="5441456"/>
                <a:ext cx="27160" cy="157687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FE233DF-6B5F-CD54-8CC1-BE2AFCCF37A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33690" y="5432456"/>
                  <a:ext cx="44671" cy="175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E87DAFF-B91B-764B-8E7D-50C450E37EAB}"/>
                    </a:ext>
                  </a:extLst>
                </p14:cNvPr>
                <p14:cNvContentPartPr/>
                <p14:nvPr/>
              </p14:nvContentPartPr>
              <p14:xfrm>
                <a:off x="9139692" y="5424580"/>
                <a:ext cx="203305" cy="25578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E87DAFF-B91B-764B-8E7D-50C450E37EA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131056" y="5416054"/>
                  <a:ext cx="220937" cy="42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0B5A087-5F57-1434-873E-AAD0A4576561}"/>
                    </a:ext>
                  </a:extLst>
                </p14:cNvPr>
                <p14:cNvContentPartPr/>
                <p14:nvPr/>
              </p14:nvContentPartPr>
              <p14:xfrm>
                <a:off x="9073506" y="5019024"/>
                <a:ext cx="110486" cy="652106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0B5A087-5F57-1434-873E-AAD0A457656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64869" y="5010027"/>
                  <a:ext cx="128121" cy="6697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BE78EB6C-2CFA-BCFF-30F3-A857A8DB0089}"/>
              </a:ext>
            </a:extLst>
          </p:cNvPr>
          <p:cNvGrpSpPr/>
          <p:nvPr/>
        </p:nvGrpSpPr>
        <p:grpSpPr>
          <a:xfrm>
            <a:off x="9612225" y="4923304"/>
            <a:ext cx="1394131" cy="775250"/>
            <a:chOff x="9612225" y="4923304"/>
            <a:chExt cx="1394131" cy="77525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BFE8884-1CDD-8498-251D-C9632E29CB99}"/>
                    </a:ext>
                  </a:extLst>
                </p14:cNvPr>
                <p14:cNvContentPartPr/>
                <p14:nvPr/>
              </p14:nvContentPartPr>
              <p14:xfrm>
                <a:off x="10015144" y="5075190"/>
                <a:ext cx="41136" cy="154523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BFE8884-1CDD-8498-251D-C9632E29CB9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006201" y="5066565"/>
                  <a:ext cx="58664" cy="172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18AE75F-25EE-147D-562D-4A03EA999B22}"/>
                    </a:ext>
                  </a:extLst>
                </p14:cNvPr>
                <p14:cNvContentPartPr/>
                <p14:nvPr/>
              </p14:nvContentPartPr>
              <p14:xfrm>
                <a:off x="9914678" y="5263728"/>
                <a:ext cx="235476" cy="19513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18AE75F-25EE-147D-562D-4A03EA999B2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905677" y="5254694"/>
                  <a:ext cx="253119" cy="37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E2CD76D-B122-F0C3-0444-2F64DDBBD1FA}"/>
                    </a:ext>
                  </a:extLst>
                </p14:cNvPr>
                <p14:cNvContentPartPr/>
                <p14:nvPr/>
              </p14:nvContentPartPr>
              <p14:xfrm>
                <a:off x="10049160" y="5403748"/>
                <a:ext cx="29533" cy="186429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E2CD76D-B122-F0C3-0444-2F64DDBBD1F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040156" y="5394750"/>
                  <a:ext cx="47181" cy="204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396F5B1-C228-9C10-6C53-E7806589A061}"/>
                    </a:ext>
                  </a:extLst>
                </p14:cNvPr>
                <p14:cNvContentPartPr/>
                <p14:nvPr/>
              </p14:nvContentPartPr>
              <p14:xfrm>
                <a:off x="9945530" y="5379225"/>
                <a:ext cx="208315" cy="47992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396F5B1-C228-9C10-6C53-E7806589A06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936535" y="5370271"/>
                  <a:ext cx="225944" cy="655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CB35D9C-C95A-1210-8D1A-4E1F294036B5}"/>
                    </a:ext>
                  </a:extLst>
                </p14:cNvPr>
                <p14:cNvContentPartPr/>
                <p14:nvPr/>
              </p14:nvContentPartPr>
              <p14:xfrm>
                <a:off x="10153845" y="5552733"/>
                <a:ext cx="91764" cy="92292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CB35D9C-C95A-1210-8D1A-4E1F294036B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145208" y="5544081"/>
                  <a:ext cx="109397" cy="109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21B00C0-B24C-4C5C-944A-4B6A252D57D2}"/>
                    </a:ext>
                  </a:extLst>
                </p14:cNvPr>
                <p14:cNvContentPartPr/>
                <p14:nvPr/>
              </p14:nvContentPartPr>
              <p14:xfrm>
                <a:off x="10406460" y="5173019"/>
                <a:ext cx="15294" cy="151622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21B00C0-B24C-4C5C-944A-4B6A252D57D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397568" y="5164015"/>
                  <a:ext cx="32722" cy="169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9FDF162-B810-CEF8-6D27-1596FAA0B66E}"/>
                    </a:ext>
                  </a:extLst>
                </p14:cNvPr>
                <p14:cNvContentPartPr/>
                <p14:nvPr/>
              </p14:nvContentPartPr>
              <p14:xfrm>
                <a:off x="10325507" y="5220747"/>
                <a:ext cx="174299" cy="35862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9FDF162-B810-CEF8-6D27-1596FAA0B66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16523" y="5212140"/>
                  <a:ext cx="191909" cy="53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2204434-F212-FFF6-7D50-10020A55C097}"/>
                    </a:ext>
                  </a:extLst>
                </p14:cNvPr>
                <p14:cNvContentPartPr/>
                <p14:nvPr/>
              </p14:nvContentPartPr>
              <p14:xfrm>
                <a:off x="10714978" y="5017441"/>
                <a:ext cx="88864" cy="197504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2204434-F212-FFF6-7D50-10020A55C09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05984" y="5008447"/>
                  <a:ext cx="106493" cy="21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7A7FF16-71E1-B8B7-FA10-1EC6E5562BE8}"/>
                    </a:ext>
                  </a:extLst>
                </p14:cNvPr>
                <p14:cNvContentPartPr/>
                <p14:nvPr/>
              </p14:nvContentPartPr>
              <p14:xfrm>
                <a:off x="10666986" y="5097867"/>
                <a:ext cx="149776" cy="11602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7A7FF16-71E1-B8B7-FA10-1EC6E5562BE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658366" y="5089165"/>
                  <a:ext cx="167376" cy="29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8802D3C-6E3B-E1BB-AB1B-4DCBB0FB6EA6}"/>
                    </a:ext>
                  </a:extLst>
                </p14:cNvPr>
                <p14:cNvContentPartPr/>
                <p14:nvPr/>
              </p14:nvContentPartPr>
              <p14:xfrm>
                <a:off x="10606074" y="5307765"/>
                <a:ext cx="253406" cy="48255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8802D3C-6E3B-E1BB-AB1B-4DCBB0FB6EA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597075" y="5298762"/>
                  <a:ext cx="271044" cy="65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847F102-C5CD-0147-BD7A-1725B64BCDC1}"/>
                    </a:ext>
                  </a:extLst>
                </p14:cNvPr>
                <p14:cNvContentPartPr/>
                <p14:nvPr/>
              </p14:nvContentPartPr>
              <p14:xfrm>
                <a:off x="10736073" y="5444620"/>
                <a:ext cx="35071" cy="149249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847F102-C5CD-0147-BD7A-1725B64BCDC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727484" y="5435989"/>
                  <a:ext cx="52607" cy="166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7CD0CA2-C893-95D6-95EB-597109C78EEF}"/>
                    </a:ext>
                  </a:extLst>
                </p14:cNvPr>
                <p14:cNvContentPartPr/>
                <p14:nvPr/>
              </p14:nvContentPartPr>
              <p14:xfrm>
                <a:off x="10638508" y="5387663"/>
                <a:ext cx="219127" cy="84908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7CD0CA2-C893-95D6-95EB-597109C78EE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629513" y="5378669"/>
                  <a:ext cx="236758" cy="102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83FD9E5-3AE0-5B86-2360-D10E6EC72A22}"/>
                    </a:ext>
                  </a:extLst>
                </p14:cNvPr>
                <p14:cNvContentPartPr/>
                <p14:nvPr/>
              </p14:nvContentPartPr>
              <p14:xfrm>
                <a:off x="10829947" y="4923304"/>
                <a:ext cx="176409" cy="77525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83FD9E5-3AE0-5B86-2360-D10E6EC72A2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820947" y="4914302"/>
                  <a:ext cx="194050" cy="792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3605A0B-B913-8F77-BC33-89AFA415ACCF}"/>
                    </a:ext>
                  </a:extLst>
                </p14:cNvPr>
                <p14:cNvContentPartPr/>
                <p14:nvPr/>
              </p14:nvContentPartPr>
              <p14:xfrm>
                <a:off x="9629365" y="5291943"/>
                <a:ext cx="129472" cy="15821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3605A0B-B913-8F77-BC33-89AFA415AC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620374" y="5282954"/>
                  <a:ext cx="147095" cy="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3DC1FD4-1C46-DF5E-B4A9-D5A5D6C7B20E}"/>
                    </a:ext>
                  </a:extLst>
                </p14:cNvPr>
                <p14:cNvContentPartPr/>
                <p14:nvPr/>
              </p14:nvContentPartPr>
              <p14:xfrm>
                <a:off x="9612225" y="5338616"/>
                <a:ext cx="147667" cy="3929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3DC1FD4-1C46-DF5E-B4A9-D5A5D6C7B20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603221" y="5329605"/>
                  <a:ext cx="165315" cy="569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2F4D1B3-E13A-BD7B-07CE-A8CECA1133CA}"/>
              </a:ext>
            </a:extLst>
          </p:cNvPr>
          <p:cNvGrpSpPr/>
          <p:nvPr/>
        </p:nvGrpSpPr>
        <p:grpSpPr>
          <a:xfrm>
            <a:off x="8751540" y="5878654"/>
            <a:ext cx="893119" cy="571154"/>
            <a:chOff x="8751540" y="5878654"/>
            <a:chExt cx="893119" cy="5711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289193C-C14B-4CD5-CAB6-5D969DEBC23D}"/>
                    </a:ext>
                  </a:extLst>
                </p14:cNvPr>
                <p14:cNvContentPartPr/>
                <p14:nvPr/>
              </p14:nvContentPartPr>
              <p14:xfrm>
                <a:off x="8751540" y="6047153"/>
                <a:ext cx="85699" cy="40345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289193C-C14B-4CD5-CAB6-5D969DEBC23D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742898" y="6038227"/>
                  <a:ext cx="103343" cy="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2F2BAD8-DE21-0C27-2379-B07DECDD4F85}"/>
                    </a:ext>
                  </a:extLst>
                </p14:cNvPr>
                <p14:cNvContentPartPr/>
                <p14:nvPr/>
              </p14:nvContentPartPr>
              <p14:xfrm>
                <a:off x="9006528" y="5882346"/>
                <a:ext cx="7647" cy="145293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2F2BAD8-DE21-0C27-2379-B07DECDD4F8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997424" y="5873715"/>
                  <a:ext cx="25490" cy="162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879E228-83E3-FE7D-68C4-529F17A80E68}"/>
                    </a:ext>
                  </a:extLst>
                </p14:cNvPr>
                <p14:cNvContentPartPr/>
                <p14:nvPr/>
              </p14:nvContentPartPr>
              <p14:xfrm>
                <a:off x="8885758" y="6119404"/>
                <a:ext cx="230993" cy="24787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879E228-83E3-FE7D-68C4-529F17A80E6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876763" y="6110782"/>
                  <a:ext cx="248623" cy="42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9E23162-C824-A783-1481-6C6DD3D1A897}"/>
                    </a:ext>
                  </a:extLst>
                </p14:cNvPr>
                <p14:cNvContentPartPr/>
                <p14:nvPr/>
              </p14:nvContentPartPr>
              <p14:xfrm>
                <a:off x="8961173" y="6257050"/>
                <a:ext cx="31115" cy="177727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9E23162-C824-A783-1481-6C6DD3D1A89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952490" y="6248056"/>
                  <a:ext cx="48843" cy="1953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DE59D2C-3F43-27C5-1E95-98F9F9312856}"/>
                    </a:ext>
                  </a:extLst>
                </p14:cNvPr>
                <p14:cNvContentPartPr/>
                <p14:nvPr/>
              </p14:nvContentPartPr>
              <p14:xfrm>
                <a:off x="8886285" y="6260742"/>
                <a:ext cx="156896" cy="2215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DE59D2C-3F43-27C5-1E95-98F9F93128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877649" y="6251811"/>
                  <a:ext cx="174529" cy="39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118E68F-DC77-6552-6CB9-0855DD98831C}"/>
                    </a:ext>
                  </a:extLst>
                </p14:cNvPr>
                <p14:cNvContentPartPr/>
                <p14:nvPr/>
              </p14:nvContentPartPr>
              <p14:xfrm>
                <a:off x="9104094" y="6232000"/>
                <a:ext cx="80689" cy="94929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118E68F-DC77-6552-6CB9-0855DD98831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095487" y="6223011"/>
                  <a:ext cx="98261" cy="112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0C27275-2315-D0CD-5B31-3929BDBA035E}"/>
                    </a:ext>
                  </a:extLst>
                </p14:cNvPr>
                <p14:cNvContentPartPr/>
                <p14:nvPr/>
              </p14:nvContentPartPr>
              <p14:xfrm>
                <a:off x="9278393" y="5879973"/>
                <a:ext cx="106267" cy="193549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0C27275-2315-D0CD-5B31-3929BDBA035E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269387" y="5870979"/>
                  <a:ext cx="123918" cy="211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77A262D-742C-BA71-736C-FEBA49C791D7}"/>
                    </a:ext>
                  </a:extLst>
                </p14:cNvPr>
                <p14:cNvContentPartPr/>
                <p14:nvPr/>
              </p14:nvContentPartPr>
              <p14:xfrm>
                <a:off x="9507276" y="5908979"/>
                <a:ext cx="6329" cy="147667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77A262D-742C-BA71-736C-FEBA49C791D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498486" y="5899975"/>
                  <a:ext cx="23558" cy="165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0DDD7BF-15E9-969B-6F4C-29F9D15BF35B}"/>
                    </a:ext>
                  </a:extLst>
                </p14:cNvPr>
                <p14:cNvContentPartPr/>
                <p14:nvPr/>
              </p14:nvContentPartPr>
              <p14:xfrm>
                <a:off x="9431070" y="5878654"/>
                <a:ext cx="213589" cy="35862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0DDD7BF-15E9-969B-6F4C-29F9D15BF35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422065" y="5869688"/>
                  <a:ext cx="231238" cy="53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E4E4CEE-A2ED-7505-8126-929E797FDEB9}"/>
                    </a:ext>
                  </a:extLst>
                </p14:cNvPr>
                <p14:cNvContentPartPr/>
                <p14:nvPr/>
              </p14:nvContentPartPr>
              <p14:xfrm>
                <a:off x="9283930" y="6151574"/>
                <a:ext cx="344116" cy="45882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E4E4CEE-A2ED-7505-8126-929E797FDEB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274931" y="6142971"/>
                  <a:ext cx="361754" cy="63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97ABA9A-E595-0088-1A04-AB47EB46855F}"/>
                    </a:ext>
                  </a:extLst>
                </p14:cNvPr>
                <p14:cNvContentPartPr/>
                <p14:nvPr/>
              </p14:nvContentPartPr>
              <p14:xfrm>
                <a:off x="9313991" y="6225671"/>
                <a:ext cx="91764" cy="224137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97ABA9A-E595-0088-1A04-AB47EB46855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304995" y="6217037"/>
                  <a:ext cx="109397" cy="2417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A065B74-1F48-736A-B08E-93E50FD48007}"/>
                    </a:ext>
                  </a:extLst>
                </p14:cNvPr>
                <p14:cNvContentPartPr/>
                <p14:nvPr/>
              </p14:nvContentPartPr>
              <p14:xfrm>
                <a:off x="9532063" y="6262851"/>
                <a:ext cx="69087" cy="148458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A065B74-1F48-736A-B08E-93E50FD4800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23067" y="6254224"/>
                  <a:ext cx="86719" cy="166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32E9F52-9B1D-DB9F-81FF-DFB075EDB466}"/>
                    </a:ext>
                  </a:extLst>
                </p14:cNvPr>
                <p14:cNvContentPartPr/>
                <p14:nvPr/>
              </p14:nvContentPartPr>
              <p14:xfrm>
                <a:off x="9480907" y="6304778"/>
                <a:ext cx="151095" cy="49574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32E9F52-9B1D-DB9F-81FF-DFB075EDB46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472273" y="6296156"/>
                  <a:ext cx="168723" cy="6717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51B298CE-B7D0-44E0-CDEA-DD6BA1448C02}"/>
                  </a:ext>
                </a:extLst>
              </p14:cNvPr>
              <p14:cNvContentPartPr/>
              <p14:nvPr/>
            </p14:nvContentPartPr>
            <p14:xfrm>
              <a:off x="10331836" y="5869162"/>
              <a:ext cx="13976" cy="128154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51B298CE-B7D0-44E0-CDEA-DD6BA1448C02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322877" y="5860162"/>
                <a:ext cx="31536" cy="145793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74B1C49-854C-EC02-F91A-554338E4D94C}"/>
              </a:ext>
            </a:extLst>
          </p:cNvPr>
          <p:cNvGrpSpPr/>
          <p:nvPr/>
        </p:nvGrpSpPr>
        <p:grpSpPr>
          <a:xfrm>
            <a:off x="9815267" y="6067457"/>
            <a:ext cx="629165" cy="302189"/>
            <a:chOff x="9815267" y="6067457"/>
            <a:chExt cx="629165" cy="3021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0714D7C-690E-DB80-E147-4D453E84A756}"/>
                    </a:ext>
                  </a:extLst>
                </p14:cNvPr>
                <p14:cNvContentPartPr/>
                <p14:nvPr/>
              </p14:nvContentPartPr>
              <p14:xfrm>
                <a:off x="9840845" y="6067457"/>
                <a:ext cx="120770" cy="7911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0714D7C-690E-DB80-E147-4D453E84A7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831859" y="6059202"/>
                  <a:ext cx="138382" cy="247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0D8C3E-18ED-1472-6AEC-A07C83BE3B61}"/>
                    </a:ext>
                  </a:extLst>
                </p14:cNvPr>
                <p14:cNvContentPartPr/>
                <p14:nvPr/>
              </p14:nvContentPartPr>
              <p14:xfrm>
                <a:off x="9815267" y="6131270"/>
                <a:ext cx="160060" cy="31379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0D8C3E-18ED-1472-6AEC-A07C83BE3B6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806275" y="6122712"/>
                  <a:ext cx="177685" cy="48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373FEEE-5959-320D-ED5E-B8B7B38F3F9A}"/>
                    </a:ext>
                  </a:extLst>
                </p14:cNvPr>
                <p14:cNvContentPartPr/>
                <p14:nvPr/>
              </p14:nvContentPartPr>
              <p14:xfrm>
                <a:off x="10123521" y="6084597"/>
                <a:ext cx="320911" cy="35598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373FEEE-5959-320D-ED5E-B8B7B38F3F9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114527" y="6075967"/>
                  <a:ext cx="338540" cy="53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7E0847B-6102-4D7A-236A-44ECB467898F}"/>
                    </a:ext>
                  </a:extLst>
                </p14:cNvPr>
                <p14:cNvContentPartPr/>
                <p14:nvPr/>
              </p14:nvContentPartPr>
              <p14:xfrm>
                <a:off x="10318388" y="6228835"/>
                <a:ext cx="26896" cy="140811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7E0847B-6102-4D7A-236A-44ECB467898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309781" y="6220192"/>
                  <a:ext cx="44468" cy="158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203E654-8F66-A5DB-8385-C4DA56091523}"/>
                    </a:ext>
                  </a:extLst>
                </p14:cNvPr>
                <p14:cNvContentPartPr/>
                <p14:nvPr/>
              </p14:nvContentPartPr>
              <p14:xfrm>
                <a:off x="10250883" y="6186381"/>
                <a:ext cx="191967" cy="94929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203E654-8F66-A5DB-8385-C4DA5609152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242239" y="6177392"/>
                  <a:ext cx="209615" cy="1125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CC272589-24D6-0B49-804D-C39B444488CA}"/>
                  </a:ext>
                </a:extLst>
              </p14:cNvPr>
              <p14:cNvContentPartPr/>
              <p14:nvPr/>
            </p14:nvContentPartPr>
            <p14:xfrm>
              <a:off x="10748994" y="5933766"/>
              <a:ext cx="237058" cy="202251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CC272589-24D6-0B49-804D-C39B444488C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740001" y="5925129"/>
                <a:ext cx="254684" cy="219885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05ADA01C-E52C-0C33-80A1-B6BF44650F43}"/>
              </a:ext>
            </a:extLst>
          </p:cNvPr>
          <p:cNvGrpSpPr/>
          <p:nvPr/>
        </p:nvGrpSpPr>
        <p:grpSpPr>
          <a:xfrm>
            <a:off x="3317516" y="1241085"/>
            <a:ext cx="179280" cy="329040"/>
            <a:chOff x="3317516" y="1241085"/>
            <a:chExt cx="1792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62E6799-63D6-EE6E-AA5F-7FC223C7C2FD}"/>
                    </a:ext>
                  </a:extLst>
                </p14:cNvPr>
                <p14:cNvContentPartPr/>
                <p14:nvPr/>
              </p14:nvContentPartPr>
              <p14:xfrm>
                <a:off x="3317516" y="1241085"/>
                <a:ext cx="177840" cy="3290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62E6799-63D6-EE6E-AA5F-7FC223C7C2F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08516" y="1232445"/>
                  <a:ext cx="1954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BBF4A37-E07E-587C-B94C-B864622C8B1D}"/>
                    </a:ext>
                  </a:extLst>
                </p14:cNvPr>
                <p14:cNvContentPartPr/>
                <p14:nvPr/>
              </p14:nvContentPartPr>
              <p14:xfrm>
                <a:off x="3349916" y="1433685"/>
                <a:ext cx="146880" cy="19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BBF4A37-E07E-587C-B94C-B864622C8B1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341276" y="1424685"/>
                  <a:ext cx="164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A8B4CC41-5825-4B02-5F9E-88050232B804}"/>
              </a:ext>
            </a:extLst>
          </p:cNvPr>
          <p:cNvGrpSpPr/>
          <p:nvPr/>
        </p:nvGrpSpPr>
        <p:grpSpPr>
          <a:xfrm>
            <a:off x="3207716" y="1753465"/>
            <a:ext cx="1502649" cy="421820"/>
            <a:chOff x="3207716" y="1753465"/>
            <a:chExt cx="1502649" cy="4218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AD42A55-4C1E-B1F1-8D2C-8C50639908BC}"/>
                    </a:ext>
                  </a:extLst>
                </p14:cNvPr>
                <p14:cNvContentPartPr/>
                <p14:nvPr/>
              </p14:nvContentPartPr>
              <p14:xfrm>
                <a:off x="3662509" y="1892819"/>
                <a:ext cx="6236" cy="189438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AD42A55-4C1E-B1F1-8D2C-8C50639908B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54194" y="1883815"/>
                  <a:ext cx="23212" cy="207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32DEFEE-3EAA-19C0-BBD3-E239A01E780E}"/>
                    </a:ext>
                  </a:extLst>
                </p14:cNvPr>
                <p14:cNvContentPartPr/>
                <p14:nvPr/>
              </p14:nvContentPartPr>
              <p14:xfrm>
                <a:off x="3555005" y="1857343"/>
                <a:ext cx="217503" cy="30143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32DEFEE-3EAA-19C0-BBD3-E239A01E780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46017" y="1848372"/>
                  <a:ext cx="235119" cy="47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8ADF636-2A5C-6617-30BE-9830288FC04F}"/>
                    </a:ext>
                  </a:extLst>
                </p14:cNvPr>
                <p14:cNvContentPartPr/>
                <p14:nvPr/>
              </p14:nvContentPartPr>
              <p14:xfrm>
                <a:off x="3935884" y="1866618"/>
                <a:ext cx="230972" cy="211001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8ADF636-2A5C-6617-30BE-9830288FC04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927250" y="1857976"/>
                  <a:ext cx="248601" cy="228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04D6AC-D5D5-97E5-9D17-1E65A12176B8}"/>
                    </a:ext>
                  </a:extLst>
                </p14:cNvPr>
                <p14:cNvContentPartPr/>
                <p14:nvPr/>
              </p14:nvContentPartPr>
              <p14:xfrm>
                <a:off x="4181823" y="1770623"/>
                <a:ext cx="107504" cy="83241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04D6AC-D5D5-97E5-9D17-1E65A12176B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72834" y="1761614"/>
                  <a:ext cx="125122" cy="100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4463621-169D-110A-33B6-537076BC8707}"/>
                    </a:ext>
                  </a:extLst>
                </p14:cNvPr>
                <p14:cNvContentPartPr/>
                <p14:nvPr/>
              </p14:nvContentPartPr>
              <p14:xfrm>
                <a:off x="4381117" y="1882617"/>
                <a:ext cx="186324" cy="253434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4463621-169D-110A-33B6-537076BC870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372125" y="1873617"/>
                  <a:ext cx="203949" cy="2710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941CAD-4A4A-9982-629E-418E9405888A}"/>
                    </a:ext>
                  </a:extLst>
                </p14:cNvPr>
                <p14:cNvContentPartPr/>
                <p14:nvPr/>
              </p14:nvContentPartPr>
              <p14:xfrm>
                <a:off x="3734345" y="1753465"/>
                <a:ext cx="180338" cy="83241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941CAD-4A4A-9982-629E-418E9405888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725706" y="1744456"/>
                  <a:ext cx="197976" cy="100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93E255A-8F18-69A1-A53E-457CB20960CA}"/>
                    </a:ext>
                  </a:extLst>
                </p14:cNvPr>
                <p14:cNvContentPartPr/>
                <p14:nvPr/>
              </p14:nvContentPartPr>
              <p14:xfrm>
                <a:off x="4619572" y="1757175"/>
                <a:ext cx="90793" cy="74198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93E255A-8F18-69A1-A53E-457CB20960C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10600" y="1748170"/>
                  <a:ext cx="108377" cy="91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3E1B7B7-4C57-587F-4167-4E85BD32C796}"/>
                    </a:ext>
                  </a:extLst>
                </p14:cNvPr>
                <p14:cNvContentPartPr/>
                <p14:nvPr/>
              </p14:nvContentPartPr>
              <p14:xfrm>
                <a:off x="3207716" y="1908885"/>
                <a:ext cx="244080" cy="2664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3E1B7B7-4C57-587F-4167-4E85BD32C79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199076" y="1900245"/>
                  <a:ext cx="261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3C1452D-5DCB-A13C-972C-82ADED7D6163}"/>
                    </a:ext>
                  </a:extLst>
                </p14:cNvPr>
                <p14:cNvContentPartPr/>
                <p14:nvPr/>
              </p14:nvContentPartPr>
              <p14:xfrm>
                <a:off x="3278276" y="2052885"/>
                <a:ext cx="179280" cy="482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3C1452D-5DCB-A13C-972C-82ADED7D616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269276" y="2043885"/>
                  <a:ext cx="1969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225C721-8D79-F256-F05F-1FE994056360}"/>
              </a:ext>
            </a:extLst>
          </p:cNvPr>
          <p:cNvGrpSpPr/>
          <p:nvPr/>
        </p:nvGrpSpPr>
        <p:grpSpPr>
          <a:xfrm>
            <a:off x="3354236" y="2592885"/>
            <a:ext cx="271440" cy="327960"/>
            <a:chOff x="3354236" y="2592885"/>
            <a:chExt cx="2714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B9F44CE-4517-D5FF-CF4C-CE586FEB5DF2}"/>
                    </a:ext>
                  </a:extLst>
                </p14:cNvPr>
                <p14:cNvContentPartPr/>
                <p14:nvPr/>
              </p14:nvContentPartPr>
              <p14:xfrm>
                <a:off x="3354236" y="2592885"/>
                <a:ext cx="271440" cy="327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B9F44CE-4517-D5FF-CF4C-CE586FEB5DF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345596" y="2584245"/>
                  <a:ext cx="289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738D859-FC15-1DEF-0E80-3FE782B826E9}"/>
                    </a:ext>
                  </a:extLst>
                </p14:cNvPr>
                <p14:cNvContentPartPr/>
                <p14:nvPr/>
              </p14:nvContentPartPr>
              <p14:xfrm>
                <a:off x="3434156" y="2803845"/>
                <a:ext cx="112680" cy="43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738D859-FC15-1DEF-0E80-3FE782B826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25516" y="2795205"/>
                  <a:ext cx="130320" cy="2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903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AA4796-4577-8F22-70B0-6BBF71DC940B}"/>
              </a:ext>
            </a:extLst>
          </p:cNvPr>
          <p:cNvGrpSpPr/>
          <p:nvPr/>
        </p:nvGrpSpPr>
        <p:grpSpPr>
          <a:xfrm>
            <a:off x="5019289" y="147319"/>
            <a:ext cx="6332040" cy="1191600"/>
            <a:chOff x="304676" y="4836765"/>
            <a:chExt cx="6332040" cy="11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3C335A8-A2AF-FB50-904C-ACF1FF19DD88}"/>
                    </a:ext>
                  </a:extLst>
                </p14:cNvPr>
                <p14:cNvContentPartPr/>
                <p14:nvPr/>
              </p14:nvContentPartPr>
              <p14:xfrm>
                <a:off x="379196" y="5071485"/>
                <a:ext cx="326160" cy="2988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3C335A8-A2AF-FB50-904C-ACF1FF19DD8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196" y="5062845"/>
                  <a:ext cx="343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4FA45DE-9871-14FE-FA48-875C879B6761}"/>
                    </a:ext>
                  </a:extLst>
                </p14:cNvPr>
                <p14:cNvContentPartPr/>
                <p14:nvPr/>
              </p14:nvContentPartPr>
              <p14:xfrm>
                <a:off x="526436" y="5156445"/>
                <a:ext cx="221760" cy="28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4FA45DE-9871-14FE-FA48-875C879B67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7436" y="5147805"/>
                  <a:ext cx="239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146E0BE-3B97-0122-B0AB-ABDC1E3C7525}"/>
                    </a:ext>
                  </a:extLst>
                </p14:cNvPr>
                <p14:cNvContentPartPr/>
                <p14:nvPr/>
              </p14:nvContentPartPr>
              <p14:xfrm>
                <a:off x="870236" y="5039805"/>
                <a:ext cx="532440" cy="5184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146E0BE-3B97-0122-B0AB-ABDC1E3C75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1236" y="5031165"/>
                  <a:ext cx="5500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CF66CA0-F762-FEA6-4D49-3E2D7B60D58A}"/>
                    </a:ext>
                  </a:extLst>
                </p14:cNvPr>
                <p14:cNvContentPartPr/>
                <p14:nvPr/>
              </p14:nvContentPartPr>
              <p14:xfrm>
                <a:off x="1571156" y="5052765"/>
                <a:ext cx="754920" cy="313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CF66CA0-F762-FEA6-4D49-3E2D7B60D58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2156" y="5043765"/>
                  <a:ext cx="772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119B01E-4309-3317-9FAD-FCF59DC001DE}"/>
                    </a:ext>
                  </a:extLst>
                </p14:cNvPr>
                <p14:cNvContentPartPr/>
                <p14:nvPr/>
              </p14:nvContentPartPr>
              <p14:xfrm>
                <a:off x="1894076" y="5105685"/>
                <a:ext cx="16920" cy="34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119B01E-4309-3317-9FAD-FCF59DC001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5076" y="5097045"/>
                  <a:ext cx="3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B8962B8-17CF-4512-F188-978FEC5C3EE1}"/>
                    </a:ext>
                  </a:extLst>
                </p14:cNvPr>
                <p14:cNvContentPartPr/>
                <p14:nvPr/>
              </p14:nvContentPartPr>
              <p14:xfrm>
                <a:off x="1525436" y="5115765"/>
                <a:ext cx="335520" cy="259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B8962B8-17CF-4512-F188-978FEC5C3E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16436" y="5107125"/>
                  <a:ext cx="35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67B554C-14FA-601A-8501-A3748F55FCC6}"/>
                    </a:ext>
                  </a:extLst>
                </p14:cNvPr>
                <p14:cNvContentPartPr/>
                <p14:nvPr/>
              </p14:nvContentPartPr>
              <p14:xfrm>
                <a:off x="2390516" y="5347245"/>
                <a:ext cx="60840" cy="132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67B554C-14FA-601A-8501-A3748F55FC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1516" y="5338605"/>
                  <a:ext cx="78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F9484FF-6175-07C9-55FB-41BD2EB18F97}"/>
                    </a:ext>
                  </a:extLst>
                </p14:cNvPr>
                <p14:cNvContentPartPr/>
                <p14:nvPr/>
              </p14:nvContentPartPr>
              <p14:xfrm>
                <a:off x="2654756" y="4955565"/>
                <a:ext cx="901080" cy="530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F9484FF-6175-07C9-55FB-41BD2EB18F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45756" y="4946925"/>
                  <a:ext cx="9187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00187CF-9924-6FCF-C611-8B13399E68EC}"/>
                    </a:ext>
                  </a:extLst>
                </p14:cNvPr>
                <p14:cNvContentPartPr/>
                <p14:nvPr/>
              </p14:nvContentPartPr>
              <p14:xfrm>
                <a:off x="3754196" y="5015685"/>
                <a:ext cx="615960" cy="3020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00187CF-9924-6FCF-C611-8B13399E68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45196" y="5007045"/>
                  <a:ext cx="6336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A976DE8-2BC3-EF53-D8D3-FA3A238091F5}"/>
                    </a:ext>
                  </a:extLst>
                </p14:cNvPr>
                <p14:cNvContentPartPr/>
                <p14:nvPr/>
              </p14:nvContentPartPr>
              <p14:xfrm>
                <a:off x="4471676" y="4989405"/>
                <a:ext cx="460080" cy="3168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A976DE8-2BC3-EF53-D8D3-FA3A238091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2676" y="4980765"/>
                  <a:ext cx="4777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C177576-E8F3-91DB-4C65-2C0D4378764E}"/>
                    </a:ext>
                  </a:extLst>
                </p14:cNvPr>
                <p14:cNvContentPartPr/>
                <p14:nvPr/>
              </p14:nvContentPartPr>
              <p14:xfrm>
                <a:off x="4537556" y="5072925"/>
                <a:ext cx="272520" cy="48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C177576-E8F3-91DB-4C65-2C0D437876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8916" y="5064285"/>
                  <a:ext cx="290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F887838-78ED-DB98-24AE-009085D8E489}"/>
                    </a:ext>
                  </a:extLst>
                </p14:cNvPr>
                <p14:cNvContentPartPr/>
                <p14:nvPr/>
              </p14:nvContentPartPr>
              <p14:xfrm>
                <a:off x="5095556" y="4836765"/>
                <a:ext cx="1213200" cy="5544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F887838-78ED-DB98-24AE-009085D8E4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86916" y="4827765"/>
                  <a:ext cx="12308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A3E30FC-D6C4-2C99-6014-10261E192468}"/>
                    </a:ext>
                  </a:extLst>
                </p14:cNvPr>
                <p14:cNvContentPartPr/>
                <p14:nvPr/>
              </p14:nvContentPartPr>
              <p14:xfrm>
                <a:off x="6013916" y="5092725"/>
                <a:ext cx="56160" cy="13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A3E30FC-D6C4-2C99-6014-10261E1924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05276" y="5083725"/>
                  <a:ext cx="73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3056F60-98F3-A425-1613-39B3157F302F}"/>
                    </a:ext>
                  </a:extLst>
                </p14:cNvPr>
                <p14:cNvContentPartPr/>
                <p14:nvPr/>
              </p14:nvContentPartPr>
              <p14:xfrm>
                <a:off x="5437916" y="5005605"/>
                <a:ext cx="95400" cy="5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3056F60-98F3-A425-1613-39B3157F30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29276" y="4996965"/>
                  <a:ext cx="11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E71AFB6-6432-796F-95EE-A18DCB98B620}"/>
                    </a:ext>
                  </a:extLst>
                </p14:cNvPr>
                <p14:cNvContentPartPr/>
                <p14:nvPr/>
              </p14:nvContentPartPr>
              <p14:xfrm>
                <a:off x="304676" y="5520405"/>
                <a:ext cx="462600" cy="4060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E71AFB6-6432-796F-95EE-A18DCB98B62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5676" y="5511405"/>
                  <a:ext cx="4802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E1D58BB-C73A-ED76-3C68-AB47BF6367EE}"/>
                    </a:ext>
                  </a:extLst>
                </p14:cNvPr>
                <p14:cNvContentPartPr/>
                <p14:nvPr/>
              </p14:nvContentPartPr>
              <p14:xfrm>
                <a:off x="965276" y="5514285"/>
                <a:ext cx="1047240" cy="4903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E1D58BB-C73A-ED76-3C68-AB47BF6367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6276" y="5505285"/>
                  <a:ext cx="10648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9D9C4D7-68B2-DBE0-63ED-F3F11A038972}"/>
                    </a:ext>
                  </a:extLst>
                </p14:cNvPr>
                <p14:cNvContentPartPr/>
                <p14:nvPr/>
              </p14:nvContentPartPr>
              <p14:xfrm>
                <a:off x="2214476" y="5666205"/>
                <a:ext cx="518400" cy="170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9D9C4D7-68B2-DBE0-63ED-F3F11A0389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5476" y="5657205"/>
                  <a:ext cx="536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E30F61E-A8FA-BA62-D0C3-6A1481033BBA}"/>
                    </a:ext>
                  </a:extLst>
                </p14:cNvPr>
                <p14:cNvContentPartPr/>
                <p14:nvPr/>
              </p14:nvContentPartPr>
              <p14:xfrm>
                <a:off x="2192156" y="5562165"/>
                <a:ext cx="36720" cy="20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E30F61E-A8FA-BA62-D0C3-6A1481033B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83156" y="5553165"/>
                  <a:ext cx="5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93F0397-4D5F-0AB1-9A7C-38EE1F17CA5E}"/>
                    </a:ext>
                  </a:extLst>
                </p14:cNvPr>
                <p14:cNvContentPartPr/>
                <p14:nvPr/>
              </p14:nvContentPartPr>
              <p14:xfrm>
                <a:off x="2767436" y="5531925"/>
                <a:ext cx="743040" cy="354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93F0397-4D5F-0AB1-9A7C-38EE1F17CA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58436" y="5522925"/>
                  <a:ext cx="760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40A1E9A-4AE7-1D51-8588-5DCBA2EB4B0A}"/>
                    </a:ext>
                  </a:extLst>
                </p14:cNvPr>
                <p14:cNvContentPartPr/>
                <p14:nvPr/>
              </p14:nvContentPartPr>
              <p14:xfrm>
                <a:off x="2916116" y="5475765"/>
                <a:ext cx="47520" cy="288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40A1E9A-4AE7-1D51-8588-5DCBA2EB4B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7476" y="5466765"/>
                  <a:ext cx="65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9AC3743-DD2B-A3DA-D5E8-7A85487FDD3F}"/>
                    </a:ext>
                  </a:extLst>
                </p14:cNvPr>
                <p14:cNvContentPartPr/>
                <p14:nvPr/>
              </p14:nvContentPartPr>
              <p14:xfrm>
                <a:off x="3768596" y="5475405"/>
                <a:ext cx="1089720" cy="427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9AC3743-DD2B-A3DA-D5E8-7A85487FDD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59956" y="5466405"/>
                  <a:ext cx="11073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C09233F-B725-7B73-10D8-1E1FFABE8517}"/>
                    </a:ext>
                  </a:extLst>
                </p14:cNvPr>
                <p14:cNvContentPartPr/>
                <p14:nvPr/>
              </p14:nvContentPartPr>
              <p14:xfrm>
                <a:off x="4903676" y="5681325"/>
                <a:ext cx="196200" cy="1098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C09233F-B725-7B73-10D8-1E1FFABE85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95036" y="5672325"/>
                  <a:ext cx="21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FAB0CA4-7B01-2F72-F784-B4CC203A7307}"/>
                    </a:ext>
                  </a:extLst>
                </p14:cNvPr>
                <p14:cNvContentPartPr/>
                <p14:nvPr/>
              </p14:nvContentPartPr>
              <p14:xfrm>
                <a:off x="5435756" y="5590605"/>
                <a:ext cx="31680" cy="2242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FAB0CA4-7B01-2F72-F784-B4CC203A730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427116" y="5581605"/>
                  <a:ext cx="49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DFB2A30-695C-57A1-45A9-D1C9E44D9D14}"/>
                    </a:ext>
                  </a:extLst>
                </p14:cNvPr>
                <p14:cNvContentPartPr/>
                <p14:nvPr/>
              </p14:nvContentPartPr>
              <p14:xfrm>
                <a:off x="5274116" y="5576565"/>
                <a:ext cx="349200" cy="20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DFB2A30-695C-57A1-45A9-D1C9E44D9D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65116" y="5567565"/>
                  <a:ext cx="366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6E88DBE-6614-3707-338D-9093B1B9E19A}"/>
                    </a:ext>
                  </a:extLst>
                </p14:cNvPr>
                <p14:cNvContentPartPr/>
                <p14:nvPr/>
              </p14:nvContentPartPr>
              <p14:xfrm>
                <a:off x="5683796" y="5669805"/>
                <a:ext cx="220320" cy="49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6E88DBE-6614-3707-338D-9093B1B9E1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75156" y="5660805"/>
                  <a:ext cx="237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9D9D722-0396-FAC5-76EF-AE5E36913B9F}"/>
                    </a:ext>
                  </a:extLst>
                </p14:cNvPr>
                <p14:cNvContentPartPr/>
                <p14:nvPr/>
              </p14:nvContentPartPr>
              <p14:xfrm>
                <a:off x="6154676" y="5517885"/>
                <a:ext cx="17640" cy="1450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9D9D722-0396-FAC5-76EF-AE5E36913B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46036" y="5509245"/>
                  <a:ext cx="35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678DB6D-6483-CEA4-EF69-528E49F61575}"/>
                    </a:ext>
                  </a:extLst>
                </p14:cNvPr>
                <p14:cNvContentPartPr/>
                <p14:nvPr/>
              </p14:nvContentPartPr>
              <p14:xfrm>
                <a:off x="6055316" y="5702565"/>
                <a:ext cx="253800" cy="554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678DB6D-6483-CEA4-EF69-528E49F615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46676" y="5693925"/>
                  <a:ext cx="271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947A82D-BD60-7052-74B7-EAC0A625C8C9}"/>
                    </a:ext>
                  </a:extLst>
                </p14:cNvPr>
                <p14:cNvContentPartPr/>
                <p14:nvPr/>
              </p14:nvContentPartPr>
              <p14:xfrm>
                <a:off x="6172316" y="5819205"/>
                <a:ext cx="102960" cy="2091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947A82D-BD60-7052-74B7-EAC0A625C8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63676" y="5810565"/>
                  <a:ext cx="120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63FF7A7-2D87-6669-1CBB-A533E21115AF}"/>
                    </a:ext>
                  </a:extLst>
                </p14:cNvPr>
                <p14:cNvContentPartPr/>
                <p14:nvPr/>
              </p14:nvContentPartPr>
              <p14:xfrm>
                <a:off x="6095276" y="5889405"/>
                <a:ext cx="180000" cy="32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63FF7A7-2D87-6669-1CBB-A533E21115A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86636" y="5880765"/>
                  <a:ext cx="197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8FEE25E-FE91-BD5E-106B-AB502A20FD5E}"/>
                    </a:ext>
                  </a:extLst>
                </p14:cNvPr>
                <p14:cNvContentPartPr/>
                <p14:nvPr/>
              </p14:nvContentPartPr>
              <p14:xfrm>
                <a:off x="6596756" y="5662245"/>
                <a:ext cx="38880" cy="540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8FEE25E-FE91-BD5E-106B-AB502A20FD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87756" y="5653605"/>
                  <a:ext cx="56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69CC598-6EC5-5006-3FC7-C6B9A2625564}"/>
                    </a:ext>
                  </a:extLst>
                </p14:cNvPr>
                <p14:cNvContentPartPr/>
                <p14:nvPr/>
              </p14:nvContentPartPr>
              <p14:xfrm>
                <a:off x="6601796" y="5715165"/>
                <a:ext cx="34920" cy="1368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69CC598-6EC5-5006-3FC7-C6B9A26255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92796" y="5706165"/>
                  <a:ext cx="525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6D6A80-51D8-C568-F1BB-810F4DEF272A}"/>
              </a:ext>
            </a:extLst>
          </p:cNvPr>
          <p:cNvGrpSpPr/>
          <p:nvPr/>
        </p:nvGrpSpPr>
        <p:grpSpPr>
          <a:xfrm>
            <a:off x="1011049" y="361434"/>
            <a:ext cx="2080550" cy="689064"/>
            <a:chOff x="6792481" y="3910991"/>
            <a:chExt cx="2080550" cy="6890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3C7E268-9471-9363-467C-1F04C274126E}"/>
                    </a:ext>
                  </a:extLst>
                </p14:cNvPr>
                <p14:cNvContentPartPr/>
                <p14:nvPr/>
              </p14:nvContentPartPr>
              <p14:xfrm>
                <a:off x="6938541" y="4334070"/>
                <a:ext cx="19455" cy="1931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3C7E268-9471-9363-467C-1F04C274126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29534" y="4325080"/>
                  <a:ext cx="37109" cy="21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5F08D8-1700-5480-699E-932B03F0A79C}"/>
                    </a:ext>
                  </a:extLst>
                </p14:cNvPr>
                <p14:cNvContentPartPr/>
                <p14:nvPr/>
              </p14:nvContentPartPr>
              <p14:xfrm>
                <a:off x="6849395" y="4328843"/>
                <a:ext cx="296184" cy="36297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5F08D8-1700-5480-699E-932B03F0A79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0398" y="4320218"/>
                  <a:ext cx="313818" cy="53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FF24D6-FE34-0FBA-31E1-51AB89BDD8AE}"/>
                    </a:ext>
                  </a:extLst>
                </p14:cNvPr>
                <p14:cNvContentPartPr/>
                <p14:nvPr/>
              </p14:nvContentPartPr>
              <p14:xfrm>
                <a:off x="6942897" y="3910991"/>
                <a:ext cx="22069" cy="155642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FF24D6-FE34-0FBA-31E1-51AB89BDD8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34214" y="3901984"/>
                  <a:ext cx="39797" cy="173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D05DD0-C8FC-5C72-9515-83EC69ED6974}"/>
                    </a:ext>
                  </a:extLst>
                </p14:cNvPr>
                <p14:cNvContentPartPr/>
                <p14:nvPr/>
              </p14:nvContentPartPr>
              <p14:xfrm>
                <a:off x="6792481" y="4150262"/>
                <a:ext cx="422498" cy="17132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D05DD0-C8FC-5C72-9515-83EC69ED69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83844" y="4141339"/>
                  <a:ext cx="440132" cy="34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01B6BCB-5625-FCE8-9726-117BE8239BF3}"/>
                    </a:ext>
                  </a:extLst>
                </p14:cNvPr>
                <p14:cNvContentPartPr/>
                <p14:nvPr/>
              </p14:nvContentPartPr>
              <p14:xfrm>
                <a:off x="7493161" y="4136033"/>
                <a:ext cx="147511" cy="551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01B6BCB-5625-FCE8-9726-117BE8239B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84166" y="4127413"/>
                  <a:ext cx="165140" cy="22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47E7D0-9BB0-5AF8-528F-1C034FB3B481}"/>
                    </a:ext>
                  </a:extLst>
                </p14:cNvPr>
                <p14:cNvContentPartPr/>
                <p14:nvPr/>
              </p14:nvContentPartPr>
              <p14:xfrm>
                <a:off x="7475448" y="4187720"/>
                <a:ext cx="224461" cy="35716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47E7D0-9BB0-5AF8-528F-1C034FB3B4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66455" y="4179148"/>
                  <a:ext cx="242087" cy="53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221C14-357D-06C9-A5F6-46527C7800DA}"/>
                    </a:ext>
                  </a:extLst>
                </p14:cNvPr>
                <p14:cNvContentPartPr/>
                <p14:nvPr/>
              </p14:nvContentPartPr>
              <p14:xfrm>
                <a:off x="7966475" y="3947579"/>
                <a:ext cx="37459" cy="152157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221C14-357D-06C9-A5F6-46527C7800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57470" y="3938946"/>
                  <a:ext cx="55108" cy="169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963FE8-4493-CD47-0FCC-B62A2A6CDD0A}"/>
                    </a:ext>
                  </a:extLst>
                </p14:cNvPr>
                <p14:cNvContentPartPr/>
                <p14:nvPr/>
              </p14:nvContentPartPr>
              <p14:xfrm>
                <a:off x="7829126" y="4194689"/>
                <a:ext cx="264533" cy="2206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963FE8-4493-CD47-0FCC-B62A2A6CDD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20128" y="4185644"/>
                  <a:ext cx="282169" cy="397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A058B96-A5E0-ED1F-67E8-60A7245A0C87}"/>
                    </a:ext>
                  </a:extLst>
                </p14:cNvPr>
                <p14:cNvContentPartPr/>
                <p14:nvPr/>
              </p14:nvContentPartPr>
              <p14:xfrm>
                <a:off x="7970540" y="4349750"/>
                <a:ext cx="27295" cy="186422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A058B96-A5E0-ED1F-67E8-60A7245A0C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61921" y="4340753"/>
                  <a:ext cx="44893" cy="2040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E33C7A5-25F8-871E-CB1B-0A1EB2317C22}"/>
                    </a:ext>
                  </a:extLst>
                </p14:cNvPr>
                <p14:cNvContentPartPr/>
                <p14:nvPr/>
              </p14:nvContentPartPr>
              <p14:xfrm>
                <a:off x="7861649" y="4336683"/>
                <a:ext cx="202102" cy="2729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E33C7A5-25F8-871E-CB1B-0A1EB2317C2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53018" y="4327704"/>
                  <a:ext cx="219723" cy="44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003F81-DD67-2B8A-EAA4-6C60A593BC3B}"/>
                    </a:ext>
                  </a:extLst>
                </p14:cNvPr>
                <p14:cNvContentPartPr/>
                <p14:nvPr/>
              </p14:nvContentPartPr>
              <p14:xfrm>
                <a:off x="8047780" y="4514684"/>
                <a:ext cx="92630" cy="85371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003F81-DD67-2B8A-EAA4-6C60A593BC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38769" y="4506039"/>
                  <a:ext cx="110291" cy="103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57FAB4-1BC4-8F5A-233A-8FAD746D86C7}"/>
                    </a:ext>
                  </a:extLst>
                </p14:cNvPr>
                <p14:cNvContentPartPr/>
                <p14:nvPr/>
              </p14:nvContentPartPr>
              <p14:xfrm>
                <a:off x="8402621" y="4082023"/>
                <a:ext cx="24972" cy="156803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57FAB4-1BC4-8F5A-233A-8FAD746D86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93702" y="4073032"/>
                  <a:ext cx="42452" cy="174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BE20BF-F8CA-1051-52C3-DA3354E5C4DF}"/>
                    </a:ext>
                  </a:extLst>
                </p14:cNvPr>
                <p14:cNvContentPartPr/>
                <p14:nvPr/>
              </p14:nvContentPartPr>
              <p14:xfrm>
                <a:off x="8311152" y="4159554"/>
                <a:ext cx="200650" cy="37168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BE20BF-F8CA-1051-52C3-DA3354E5C4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02506" y="4150533"/>
                  <a:ext cx="218301" cy="54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8DE808-C8A1-A652-204E-F2D36B1CCBA8}"/>
                    </a:ext>
                  </a:extLst>
                </p14:cNvPr>
                <p14:cNvContentPartPr/>
                <p14:nvPr/>
              </p14:nvContentPartPr>
              <p14:xfrm>
                <a:off x="8686319" y="3933641"/>
                <a:ext cx="161740" cy="19164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8DE808-C8A1-A652-204E-F2D36B1CCBA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77333" y="3924652"/>
                  <a:ext cx="179352" cy="20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89FC27-1C48-4A51-F2C8-F54C033EA450}"/>
                    </a:ext>
                  </a:extLst>
                </p14:cNvPr>
                <p14:cNvContentPartPr/>
                <p14:nvPr/>
              </p14:nvContentPartPr>
              <p14:xfrm>
                <a:off x="8587010" y="3981262"/>
                <a:ext cx="239561" cy="37168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89FC27-1C48-4A51-F2C8-F54C033EA4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78017" y="3972327"/>
                  <a:ext cx="257186" cy="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D3CFAA-B719-04F4-4371-2B412CA6BCB7}"/>
                    </a:ext>
                  </a:extLst>
                </p14:cNvPr>
                <p14:cNvContentPartPr/>
                <p14:nvPr/>
              </p14:nvContentPartPr>
              <p14:xfrm>
                <a:off x="8572781" y="4219371"/>
                <a:ext cx="300250" cy="3107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6D3CFAA-B719-04F4-4371-2B412CA6BC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63781" y="4210443"/>
                  <a:ext cx="317891" cy="48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AF6CC8-15A3-9F0E-EF57-27B60C894DE5}"/>
                    </a:ext>
                  </a:extLst>
                </p14:cNvPr>
                <p14:cNvContentPartPr/>
                <p14:nvPr/>
              </p14:nvContentPartPr>
              <p14:xfrm>
                <a:off x="8710420" y="4381401"/>
                <a:ext cx="30490" cy="157384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AF6CC8-15A3-9F0E-EF57-27B60C894DE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01452" y="4372397"/>
                  <a:ext cx="48067" cy="17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3634AF-F683-27FD-614E-9CE263FCACBF}"/>
                    </a:ext>
                  </a:extLst>
                </p14:cNvPr>
                <p14:cNvContentPartPr/>
                <p14:nvPr/>
              </p14:nvContentPartPr>
              <p14:xfrm>
                <a:off x="8620984" y="4344524"/>
                <a:ext cx="220977" cy="89146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3634AF-F683-27FD-614E-9CE263FCACB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11987" y="4335538"/>
                  <a:ext cx="238612" cy="10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2531E41-FF94-FD90-18F3-F713C76B85E8}"/>
                  </a:ext>
                </a:extLst>
              </p14:cNvPr>
              <p14:cNvContentPartPr/>
              <p14:nvPr/>
            </p14:nvContentPartPr>
            <p14:xfrm>
              <a:off x="3308202" y="2576031"/>
              <a:ext cx="1103760" cy="49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2531E41-FF94-FD90-18F3-F713C76B85E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99202" y="2567031"/>
                <a:ext cx="1121400" cy="5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5FE7AB9-07E2-E0D5-1A59-794F6AE3EE1C}"/>
                  </a:ext>
                </a:extLst>
              </p14:cNvPr>
              <p14:cNvContentPartPr/>
              <p14:nvPr/>
            </p14:nvContentPartPr>
            <p14:xfrm>
              <a:off x="4608162" y="2620671"/>
              <a:ext cx="562320" cy="366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5FE7AB9-07E2-E0D5-1A59-794F6AE3EE1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99162" y="2612031"/>
                <a:ext cx="5799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421218-2BEF-1147-82BB-147E1760771E}"/>
                  </a:ext>
                </a:extLst>
              </p14:cNvPr>
              <p14:cNvContentPartPr/>
              <p14:nvPr/>
            </p14:nvContentPartPr>
            <p14:xfrm>
              <a:off x="5546401" y="2620671"/>
              <a:ext cx="1268640" cy="431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421218-2BEF-1147-82BB-147E1760771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537401" y="2612031"/>
                <a:ext cx="1286280" cy="44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FA26E29C-FFBC-3C06-3671-27D817AB3A1A}"/>
              </a:ext>
            </a:extLst>
          </p:cNvPr>
          <p:cNvGrpSpPr/>
          <p:nvPr/>
        </p:nvGrpSpPr>
        <p:grpSpPr>
          <a:xfrm>
            <a:off x="355011" y="3769689"/>
            <a:ext cx="2487600" cy="537480"/>
            <a:chOff x="355011" y="3769689"/>
            <a:chExt cx="248760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F3684E-195C-9E4C-4A27-3950866EE138}"/>
                    </a:ext>
                  </a:extLst>
                </p14:cNvPr>
                <p14:cNvContentPartPr/>
                <p14:nvPr/>
              </p14:nvContentPartPr>
              <p14:xfrm>
                <a:off x="355011" y="3789849"/>
                <a:ext cx="1164600" cy="517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F3684E-195C-9E4C-4A27-3950866EE1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6371" y="3781209"/>
                  <a:ext cx="118224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1337D89-1468-2BBB-6008-CD182D363BE0}"/>
                    </a:ext>
                  </a:extLst>
                </p14:cNvPr>
                <p14:cNvContentPartPr/>
                <p14:nvPr/>
              </p14:nvContentPartPr>
              <p14:xfrm>
                <a:off x="1226571" y="3873009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1337D89-1468-2BBB-6008-CD182D363B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17931" y="386400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76E4868-9390-1349-4F19-896DBA9EE3CF}"/>
                    </a:ext>
                  </a:extLst>
                </p14:cNvPr>
                <p14:cNvContentPartPr/>
                <p14:nvPr/>
              </p14:nvContentPartPr>
              <p14:xfrm>
                <a:off x="556971" y="3848889"/>
                <a:ext cx="54000" cy="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76E4868-9390-1349-4F19-896DBA9EE3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8331" y="3840249"/>
                  <a:ext cx="71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75C9F8-6721-0F86-D5A7-77D73CA33D5E}"/>
                    </a:ext>
                  </a:extLst>
                </p14:cNvPr>
                <p14:cNvContentPartPr/>
                <p14:nvPr/>
              </p14:nvContentPartPr>
              <p14:xfrm>
                <a:off x="1774131" y="3769689"/>
                <a:ext cx="1068480" cy="50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75C9F8-6721-0F86-D5A7-77D73CA33D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65491" y="3761049"/>
                  <a:ext cx="1086120" cy="52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28041C9-0AE9-566B-877F-F4EEFE5D42B4}"/>
                  </a:ext>
                </a:extLst>
              </p14:cNvPr>
              <p14:cNvContentPartPr/>
              <p14:nvPr/>
            </p14:nvContentPartPr>
            <p14:xfrm>
              <a:off x="339531" y="4112409"/>
              <a:ext cx="985680" cy="104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28041C9-0AE9-566B-877F-F4EEFE5D42B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30531" y="4103409"/>
                <a:ext cx="10033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03C697D-E275-C323-5AAC-74D99C299CE2}"/>
                  </a:ext>
                </a:extLst>
              </p14:cNvPr>
              <p14:cNvContentPartPr/>
              <p14:nvPr/>
            </p14:nvContentPartPr>
            <p14:xfrm>
              <a:off x="3118371" y="3786249"/>
              <a:ext cx="503280" cy="500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03C697D-E275-C323-5AAC-74D99C299CE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109371" y="3777609"/>
                <a:ext cx="520920" cy="51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B2E0D7E6-0789-6ED1-60A1-BF5C989708DF}"/>
              </a:ext>
            </a:extLst>
          </p:cNvPr>
          <p:cNvGrpSpPr/>
          <p:nvPr/>
        </p:nvGrpSpPr>
        <p:grpSpPr>
          <a:xfrm>
            <a:off x="3952131" y="3703809"/>
            <a:ext cx="3157920" cy="518040"/>
            <a:chOff x="3952131" y="3703809"/>
            <a:chExt cx="315792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817C10-9E3A-964C-9146-AF2D6013F299}"/>
                    </a:ext>
                  </a:extLst>
                </p14:cNvPr>
                <p14:cNvContentPartPr/>
                <p14:nvPr/>
              </p14:nvContentPartPr>
              <p14:xfrm>
                <a:off x="3952131" y="3703809"/>
                <a:ext cx="1081800" cy="475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817C10-9E3A-964C-9146-AF2D6013F2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43491" y="3694809"/>
                  <a:ext cx="10994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FCC390-633D-0D99-60FF-8A63BE3EE622}"/>
                    </a:ext>
                  </a:extLst>
                </p14:cNvPr>
                <p14:cNvContentPartPr/>
                <p14:nvPr/>
              </p14:nvContentPartPr>
              <p14:xfrm>
                <a:off x="5206731" y="3716049"/>
                <a:ext cx="1016640" cy="384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FCC390-633D-0D99-60FF-8A63BE3EE6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98091" y="3707409"/>
                  <a:ext cx="10342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BC70343-DA7A-E7F8-3483-D109F5E9C098}"/>
                    </a:ext>
                  </a:extLst>
                </p14:cNvPr>
                <p14:cNvContentPartPr/>
                <p14:nvPr/>
              </p14:nvContentPartPr>
              <p14:xfrm>
                <a:off x="5351811" y="3740889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BC70343-DA7A-E7F8-3483-D109F5E9C0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43171" y="37318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40DF8D-F83C-03DE-B7E4-901B3AF85FEB}"/>
                    </a:ext>
                  </a:extLst>
                </p14:cNvPr>
                <p14:cNvContentPartPr/>
                <p14:nvPr/>
              </p14:nvContentPartPr>
              <p14:xfrm>
                <a:off x="6395811" y="3865449"/>
                <a:ext cx="714240" cy="356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40DF8D-F83C-03DE-B7E4-901B3AF85F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86811" y="3856809"/>
                  <a:ext cx="731880" cy="37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89F9FC63-2533-76A3-A9E1-85694E271988}"/>
              </a:ext>
            </a:extLst>
          </p:cNvPr>
          <p:cNvGrpSpPr/>
          <p:nvPr/>
        </p:nvGrpSpPr>
        <p:grpSpPr>
          <a:xfrm>
            <a:off x="3766796" y="3712449"/>
            <a:ext cx="6130735" cy="1163227"/>
            <a:chOff x="3766796" y="3712449"/>
            <a:chExt cx="6130735" cy="11632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E33AC68-BA81-DADB-60D2-54C3C7D5A4D1}"/>
                    </a:ext>
                  </a:extLst>
                </p14:cNvPr>
                <p14:cNvContentPartPr/>
                <p14:nvPr/>
              </p14:nvContentPartPr>
              <p14:xfrm>
                <a:off x="7227771" y="3929169"/>
                <a:ext cx="357480" cy="15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E33AC68-BA81-DADB-60D2-54C3C7D5A4D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19131" y="3920169"/>
                  <a:ext cx="37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401DA9-5FBE-8849-CD03-E1915B257364}"/>
                    </a:ext>
                  </a:extLst>
                </p14:cNvPr>
                <p14:cNvContentPartPr/>
                <p14:nvPr/>
              </p14:nvContentPartPr>
              <p14:xfrm>
                <a:off x="7384371" y="3849609"/>
                <a:ext cx="43200" cy="30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401DA9-5FBE-8849-CD03-E1915B2573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75731" y="3840609"/>
                  <a:ext cx="60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0ED8C7F-71FA-40C9-25C4-48123D415C32}"/>
                    </a:ext>
                  </a:extLst>
                </p14:cNvPr>
                <p14:cNvContentPartPr/>
                <p14:nvPr/>
              </p14:nvContentPartPr>
              <p14:xfrm>
                <a:off x="7825731" y="3936009"/>
                <a:ext cx="390600" cy="11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0ED8C7F-71FA-40C9-25C4-48123D415C3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816731" y="3927369"/>
                  <a:ext cx="408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41AC010-DFC3-8311-DCAC-985892A634D2}"/>
                    </a:ext>
                  </a:extLst>
                </p14:cNvPr>
                <p14:cNvContentPartPr/>
                <p14:nvPr/>
              </p14:nvContentPartPr>
              <p14:xfrm>
                <a:off x="7969731" y="3936009"/>
                <a:ext cx="300240" cy="160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41AC010-DFC3-8311-DCAC-985892A634D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61091" y="3927009"/>
                  <a:ext cx="317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21279D-B96C-144A-5E06-F64CCE7506CF}"/>
                    </a:ext>
                  </a:extLst>
                </p14:cNvPr>
                <p14:cNvContentPartPr/>
                <p14:nvPr/>
              </p14:nvContentPartPr>
              <p14:xfrm>
                <a:off x="8380851" y="3712449"/>
                <a:ext cx="1516680" cy="46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21279D-B96C-144A-5E06-F64CCE7506C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72211" y="3703449"/>
                  <a:ext cx="15343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C4FC5C-9D9B-C537-8D3F-518CADD0F703}"/>
                    </a:ext>
                  </a:extLst>
                </p14:cNvPr>
                <p14:cNvContentPartPr/>
                <p14:nvPr/>
              </p14:nvContentPartPr>
              <p14:xfrm>
                <a:off x="9592971" y="3811809"/>
                <a:ext cx="1080" cy="2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C4FC5C-9D9B-C537-8D3F-518CADD0F70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583971" y="3803169"/>
                  <a:ext cx="18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89D0DB1-5D14-4622-60B5-76609ED6C504}"/>
                    </a:ext>
                  </a:extLst>
                </p14:cNvPr>
                <p14:cNvContentPartPr/>
                <p14:nvPr/>
              </p14:nvContentPartPr>
              <p14:xfrm>
                <a:off x="9221451" y="3848889"/>
                <a:ext cx="324000" cy="26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89D0DB1-5D14-4622-60B5-76609ED6C5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12811" y="3839889"/>
                  <a:ext cx="341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52F9B68-B3FF-35F8-B8F7-3564FF88642B}"/>
                    </a:ext>
                  </a:extLst>
                </p14:cNvPr>
                <p14:cNvContentPartPr/>
                <p14:nvPr/>
              </p14:nvContentPartPr>
              <p14:xfrm>
                <a:off x="3903236" y="4625116"/>
                <a:ext cx="49680" cy="250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52F9B68-B3FF-35F8-B8F7-3564FF88642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94596" y="4616476"/>
                  <a:ext cx="673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681F06E-02EF-5885-85FC-B11EA54C85E2}"/>
                    </a:ext>
                  </a:extLst>
                </p14:cNvPr>
                <p14:cNvContentPartPr/>
                <p14:nvPr/>
              </p14:nvContentPartPr>
              <p14:xfrm>
                <a:off x="3766796" y="4593796"/>
                <a:ext cx="502200" cy="82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681F06E-02EF-5885-85FC-B11EA54C85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757796" y="4584796"/>
                  <a:ext cx="51984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8C20A8C3-87BA-FC9A-F060-517E0466A44A}"/>
                  </a:ext>
                </a:extLst>
              </p14:cNvPr>
              <p14:cNvContentPartPr/>
              <p14:nvPr/>
            </p14:nvContentPartPr>
            <p14:xfrm>
              <a:off x="4532876" y="4684876"/>
              <a:ext cx="244440" cy="698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8C20A8C3-87BA-FC9A-F060-517E0466A44A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524236" y="4676236"/>
                <a:ext cx="2620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5BF16FE-27DC-8D39-BD25-39E913035607}"/>
              </a:ext>
            </a:extLst>
          </p:cNvPr>
          <p:cNvGrpSpPr/>
          <p:nvPr/>
        </p:nvGrpSpPr>
        <p:grpSpPr>
          <a:xfrm>
            <a:off x="5046236" y="4472836"/>
            <a:ext cx="1315800" cy="408960"/>
            <a:chOff x="5046236" y="4472836"/>
            <a:chExt cx="13158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F3105E8-C6B1-BBCF-7F9D-A9A375DD87FC}"/>
                    </a:ext>
                  </a:extLst>
                </p14:cNvPr>
                <p14:cNvContentPartPr/>
                <p14:nvPr/>
              </p14:nvContentPartPr>
              <p14:xfrm>
                <a:off x="5046236" y="4739596"/>
                <a:ext cx="208800" cy="138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F3105E8-C6B1-BBCF-7F9D-A9A375DD87F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037236" y="4730956"/>
                  <a:ext cx="226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EF57C94-1278-5B2A-E949-721E1C58776C}"/>
                    </a:ext>
                  </a:extLst>
                </p14:cNvPr>
                <p14:cNvContentPartPr/>
                <p14:nvPr/>
              </p14:nvContentPartPr>
              <p14:xfrm>
                <a:off x="5278076" y="4625116"/>
                <a:ext cx="114840" cy="10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EF57C94-1278-5B2A-E949-721E1C58776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69076" y="4616476"/>
                  <a:ext cx="132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4D6E883-2929-46CC-168F-BA08D940AC2C}"/>
                    </a:ext>
                  </a:extLst>
                </p14:cNvPr>
                <p14:cNvContentPartPr/>
                <p14:nvPr/>
              </p14:nvContentPartPr>
              <p14:xfrm>
                <a:off x="5550596" y="4472836"/>
                <a:ext cx="115560" cy="186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4D6E883-2929-46CC-168F-BA08D940AC2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41596" y="4464196"/>
                  <a:ext cx="133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A0466EE-B4FC-3F3A-B269-BDE7DD7529AF}"/>
                    </a:ext>
                  </a:extLst>
                </p14:cNvPr>
                <p14:cNvContentPartPr/>
                <p14:nvPr/>
              </p14:nvContentPartPr>
              <p14:xfrm>
                <a:off x="5451236" y="4544836"/>
                <a:ext cx="188280" cy="12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A0466EE-B4FC-3F3A-B269-BDE7DD7529A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442596" y="4535836"/>
                  <a:ext cx="205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78CA6E8-CCB1-6E5E-A098-94AB6C794662}"/>
                    </a:ext>
                  </a:extLst>
                </p14:cNvPr>
                <p14:cNvContentPartPr/>
                <p14:nvPr/>
              </p14:nvContentPartPr>
              <p14:xfrm>
                <a:off x="5745356" y="4474996"/>
                <a:ext cx="174960" cy="229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78CA6E8-CCB1-6E5E-A098-94AB6C79466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36716" y="4466356"/>
                  <a:ext cx="192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E3F3F81-D4C4-7854-8E3F-E4B389F02D12}"/>
                    </a:ext>
                  </a:extLst>
                </p14:cNvPr>
                <p14:cNvContentPartPr/>
                <p14:nvPr/>
              </p14:nvContentPartPr>
              <p14:xfrm>
                <a:off x="6004196" y="4602076"/>
                <a:ext cx="10440" cy="148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E3F3F81-D4C4-7854-8E3F-E4B389F02D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95556" y="4593076"/>
                  <a:ext cx="28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635F013-B996-AA40-10FC-B764ECE48394}"/>
                    </a:ext>
                  </a:extLst>
                </p14:cNvPr>
                <p14:cNvContentPartPr/>
                <p14:nvPr/>
              </p14:nvContentPartPr>
              <p14:xfrm>
                <a:off x="5922836" y="4564636"/>
                <a:ext cx="227520" cy="72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635F013-B996-AA40-10FC-B764ECE4839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914196" y="4555636"/>
                  <a:ext cx="245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66AC4F1-B1B0-FAA4-6850-20387B5C09F6}"/>
                    </a:ext>
                  </a:extLst>
                </p14:cNvPr>
                <p14:cNvContentPartPr/>
                <p14:nvPr/>
              </p14:nvContentPartPr>
              <p14:xfrm>
                <a:off x="6297956" y="4810156"/>
                <a:ext cx="64080" cy="71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66AC4F1-B1B0-FAA4-6850-20387B5C09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89316" y="4801516"/>
                  <a:ext cx="817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8D2BABC-7138-A8F4-0229-A462DAB16261}"/>
                  </a:ext>
                </a:extLst>
              </p14:cNvPr>
              <p14:cNvContentPartPr/>
              <p14:nvPr/>
            </p14:nvContentPartPr>
            <p14:xfrm>
              <a:off x="154602" y="2597631"/>
              <a:ext cx="600480" cy="44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8D2BABC-7138-A8F4-0229-A462DAB1626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5602" y="2588631"/>
                <a:ext cx="6181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61A5E1A-55E6-10D2-24FD-F8FFA67E6B5A}"/>
                  </a:ext>
                </a:extLst>
              </p14:cNvPr>
              <p14:cNvContentPartPr/>
              <p14:nvPr/>
            </p14:nvContentPartPr>
            <p14:xfrm>
              <a:off x="5191316" y="1482645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61A5E1A-55E6-10D2-24FD-F8FFA67E6B5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182676" y="14740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0DB45F1-BA55-EE30-610D-33D2A967218E}"/>
                  </a:ext>
                </a:extLst>
              </p14:cNvPr>
              <p14:cNvContentPartPr/>
              <p14:nvPr/>
            </p14:nvContentPartPr>
            <p14:xfrm>
              <a:off x="957762" y="2509071"/>
              <a:ext cx="2033640" cy="369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0DB45F1-BA55-EE30-610D-33D2A967218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48762" y="2500431"/>
                <a:ext cx="20512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B41EB95-93E0-D895-6D46-1A6DEB7BAE37}"/>
                  </a:ext>
                </a:extLst>
              </p14:cNvPr>
              <p14:cNvContentPartPr/>
              <p14:nvPr/>
            </p14:nvContentPartPr>
            <p14:xfrm>
              <a:off x="1945962" y="3045111"/>
              <a:ext cx="47520" cy="51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B41EB95-93E0-D895-6D46-1A6DEB7BAE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936962" y="3036471"/>
                <a:ext cx="651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B03178-3238-D0B0-C54C-6537EDD45621}"/>
                  </a:ext>
                </a:extLst>
              </p14:cNvPr>
              <p14:cNvContentPartPr/>
              <p14:nvPr/>
            </p14:nvContentPartPr>
            <p14:xfrm>
              <a:off x="4214322" y="3375231"/>
              <a:ext cx="54000" cy="16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B03178-3238-D0B0-C54C-6537EDD4562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205682" y="3366591"/>
                <a:ext cx="716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C2DCB926-CCEB-0821-93AE-7191CF2BEBEE}"/>
                  </a:ext>
                </a:extLst>
              </p14:cNvPr>
              <p14:cNvContentPartPr/>
              <p14:nvPr/>
            </p14:nvContentPartPr>
            <p14:xfrm>
              <a:off x="5652836" y="1341525"/>
              <a:ext cx="846360" cy="1209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C2DCB926-CCEB-0821-93AE-7191CF2BEBE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643836" y="1332885"/>
                <a:ext cx="864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3AE70820-1C2D-0B8C-D063-188B5FF38915}"/>
                  </a:ext>
                </a:extLst>
              </p14:cNvPr>
              <p14:cNvContentPartPr/>
              <p14:nvPr/>
            </p14:nvContentPartPr>
            <p14:xfrm>
              <a:off x="6854156" y="1167285"/>
              <a:ext cx="1347120" cy="120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3AE70820-1C2D-0B8C-D063-188B5FF3891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845516" y="1158645"/>
                <a:ext cx="13647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CD71D56-D264-CDDD-5885-7D80503CF258}"/>
                  </a:ext>
                </a:extLst>
              </p14:cNvPr>
              <p14:cNvContentPartPr/>
              <p14:nvPr/>
            </p14:nvContentPartPr>
            <p14:xfrm>
              <a:off x="8448956" y="1136325"/>
              <a:ext cx="1233000" cy="709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CD71D56-D264-CDDD-5885-7D80503CF25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439956" y="1127325"/>
                <a:ext cx="125064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3746988B-B3AD-6CA3-4819-DB89268B30D8}"/>
                  </a:ext>
                </a:extLst>
              </p14:cNvPr>
              <p14:cNvContentPartPr/>
              <p14:nvPr/>
            </p14:nvContentPartPr>
            <p14:xfrm>
              <a:off x="6294716" y="2852445"/>
              <a:ext cx="360" cy="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3746988B-B3AD-6CA3-4819-DB89268B30D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286076" y="2843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D8CB5B5-035A-75CB-17C3-1758E356D466}"/>
                  </a:ext>
                </a:extLst>
              </p14:cNvPr>
              <p14:cNvContentPartPr/>
              <p14:nvPr/>
            </p14:nvContentPartPr>
            <p14:xfrm>
              <a:off x="2514356" y="2573805"/>
              <a:ext cx="201960" cy="147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D8CB5B5-035A-75CB-17C3-1758E356D46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505356" y="2564805"/>
                <a:ext cx="219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F158E3CB-AB72-833B-F06F-4BC4C73D74D9}"/>
                  </a:ext>
                </a:extLst>
              </p14:cNvPr>
              <p14:cNvContentPartPr/>
              <p14:nvPr/>
            </p14:nvContentPartPr>
            <p14:xfrm>
              <a:off x="1068236" y="2924085"/>
              <a:ext cx="1713960" cy="9360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F158E3CB-AB72-833B-F06F-4BC4C73D74D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59596" y="2915445"/>
                <a:ext cx="1731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CEF1E0C-60B4-6911-54DC-563BD558FA7F}"/>
                  </a:ext>
                </a:extLst>
              </p14:cNvPr>
              <p14:cNvContentPartPr/>
              <p14:nvPr/>
            </p14:nvContentPartPr>
            <p14:xfrm>
              <a:off x="5574356" y="2961165"/>
              <a:ext cx="934200" cy="550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CEF1E0C-60B4-6911-54DC-563BD558FA7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565716" y="2952165"/>
                <a:ext cx="95184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66079B7-4B6F-F5D0-0FA6-B45355F27338}"/>
              </a:ext>
            </a:extLst>
          </p:cNvPr>
          <p:cNvGrpSpPr/>
          <p:nvPr/>
        </p:nvGrpSpPr>
        <p:grpSpPr>
          <a:xfrm>
            <a:off x="7095841" y="2518791"/>
            <a:ext cx="2216035" cy="488454"/>
            <a:chOff x="7095841" y="2518791"/>
            <a:chExt cx="2216035" cy="48845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393C5A7-6489-8B36-51D7-053A7439F494}"/>
                    </a:ext>
                  </a:extLst>
                </p14:cNvPr>
                <p14:cNvContentPartPr/>
                <p14:nvPr/>
              </p14:nvContentPartPr>
              <p14:xfrm>
                <a:off x="7095841" y="2518791"/>
                <a:ext cx="1193040" cy="38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393C5A7-6489-8B36-51D7-053A7439F49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87201" y="2509791"/>
                  <a:ext cx="121068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81F966-D84B-F3BA-64D9-17D1F1C8213B}"/>
                    </a:ext>
                  </a:extLst>
                </p14:cNvPr>
                <p14:cNvContentPartPr/>
                <p14:nvPr/>
              </p14:nvContentPartPr>
              <p14:xfrm>
                <a:off x="7749601" y="2558031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81F966-D84B-F3BA-64D9-17D1F1C821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40961" y="25490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CE0549-DA6E-AFC6-1158-ED2291A393A7}"/>
                    </a:ext>
                  </a:extLst>
                </p14:cNvPr>
                <p14:cNvContentPartPr/>
                <p14:nvPr/>
              </p14:nvContentPartPr>
              <p14:xfrm>
                <a:off x="8600281" y="2671791"/>
                <a:ext cx="629280" cy="333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CE0549-DA6E-AFC6-1158-ED2291A393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91281" y="2663151"/>
                  <a:ext cx="6469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933C384-7433-8552-D12C-343DCDFAEEE1}"/>
                    </a:ext>
                  </a:extLst>
                </p14:cNvPr>
                <p14:cNvContentPartPr/>
                <p14:nvPr/>
              </p14:nvContentPartPr>
              <p14:xfrm>
                <a:off x="8987156" y="2894565"/>
                <a:ext cx="9000" cy="46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933C384-7433-8552-D12C-343DCDFAEEE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78156" y="2885565"/>
                  <a:ext cx="26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B3E31C4-8637-FEC4-740C-BDB7E0683D56}"/>
                    </a:ext>
                  </a:extLst>
                </p14:cNvPr>
                <p14:cNvContentPartPr/>
                <p14:nvPr/>
              </p14:nvContentPartPr>
              <p14:xfrm>
                <a:off x="9311516" y="2647965"/>
                <a:ext cx="360" cy="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B3E31C4-8637-FEC4-740C-BDB7E0683D5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02516" y="2638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40E0F07-BB9C-DBC8-A411-95A65BD62C07}"/>
                    </a:ext>
                  </a:extLst>
                </p14:cNvPr>
                <p14:cNvContentPartPr/>
                <p14:nvPr/>
              </p14:nvContentPartPr>
              <p14:xfrm>
                <a:off x="7264916" y="2898885"/>
                <a:ext cx="736920" cy="45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40E0F07-BB9C-DBC8-A411-95A65BD62C0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55916" y="2889885"/>
                  <a:ext cx="754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BA09C83-1026-1B05-CA19-7B2795369F34}"/>
                    </a:ext>
                  </a:extLst>
                </p14:cNvPr>
                <p14:cNvContentPartPr/>
                <p14:nvPr/>
              </p14:nvContentPartPr>
              <p14:xfrm>
                <a:off x="8633276" y="2972685"/>
                <a:ext cx="356760" cy="34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BA09C83-1026-1B05-CA19-7B2795369F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24276" y="2964045"/>
                  <a:ext cx="37440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714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82F1783-3AF0-133A-57D3-E406D8A6896B}"/>
                  </a:ext>
                </a:extLst>
              </p14:cNvPr>
              <p14:cNvContentPartPr/>
              <p14:nvPr/>
            </p14:nvContentPartPr>
            <p14:xfrm>
              <a:off x="351476" y="257205"/>
              <a:ext cx="991440" cy="43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82F1783-3AF0-133A-57D3-E406D8A689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836" y="248565"/>
                <a:ext cx="100908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9360D1A-10C8-585F-55F6-97DC85C81857}"/>
              </a:ext>
            </a:extLst>
          </p:cNvPr>
          <p:cNvGrpSpPr/>
          <p:nvPr/>
        </p:nvGrpSpPr>
        <p:grpSpPr>
          <a:xfrm>
            <a:off x="1689236" y="91965"/>
            <a:ext cx="3047400" cy="561240"/>
            <a:chOff x="1689236" y="91965"/>
            <a:chExt cx="30474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2423A8B-97A3-0C96-E93D-6BE56C7081DD}"/>
                    </a:ext>
                  </a:extLst>
                </p14:cNvPr>
                <p14:cNvContentPartPr/>
                <p14:nvPr/>
              </p14:nvContentPartPr>
              <p14:xfrm>
                <a:off x="1689236" y="196005"/>
                <a:ext cx="1340640" cy="45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2423A8B-97A3-0C96-E93D-6BE56C7081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0596" y="187365"/>
                  <a:ext cx="13582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45AF94-E216-9FA3-2AD3-63D79443FB7A}"/>
                    </a:ext>
                  </a:extLst>
                </p14:cNvPr>
                <p14:cNvContentPartPr/>
                <p14:nvPr/>
              </p14:nvContentPartPr>
              <p14:xfrm>
                <a:off x="2747996" y="272685"/>
                <a:ext cx="28800" cy="18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45AF94-E216-9FA3-2AD3-63D79443FB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8996" y="263685"/>
                  <a:ext cx="46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6E2823-1DAC-0FD4-B72A-08B9E323B48E}"/>
                    </a:ext>
                  </a:extLst>
                </p14:cNvPr>
                <p14:cNvContentPartPr/>
                <p14:nvPr/>
              </p14:nvContentPartPr>
              <p14:xfrm>
                <a:off x="2473676" y="236325"/>
                <a:ext cx="321120" cy="33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6E2823-1DAC-0FD4-B72A-08B9E323B4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64676" y="227325"/>
                  <a:ext cx="338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DA1512-B81C-97FB-36C0-E3AC1A0E8CFD}"/>
                    </a:ext>
                  </a:extLst>
                </p14:cNvPr>
                <p14:cNvContentPartPr/>
                <p14:nvPr/>
              </p14:nvContentPartPr>
              <p14:xfrm>
                <a:off x="3333356" y="342525"/>
                <a:ext cx="368280" cy="165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DA1512-B81C-97FB-36C0-E3AC1A0E8C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24356" y="333885"/>
                  <a:ext cx="385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54D01C-2E70-18D2-51E5-B2DACC7EC175}"/>
                    </a:ext>
                  </a:extLst>
                </p14:cNvPr>
                <p14:cNvContentPartPr/>
                <p14:nvPr/>
              </p14:nvContentPartPr>
              <p14:xfrm>
                <a:off x="3475556" y="263685"/>
                <a:ext cx="30960" cy="1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54D01C-2E70-18D2-51E5-B2DACC7EC1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6556" y="255045"/>
                  <a:ext cx="48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57214A-B564-C07F-05A5-10BA545D1F20}"/>
                    </a:ext>
                  </a:extLst>
                </p14:cNvPr>
                <p14:cNvContentPartPr/>
                <p14:nvPr/>
              </p14:nvContentPartPr>
              <p14:xfrm>
                <a:off x="3995396" y="91965"/>
                <a:ext cx="741240" cy="358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57214A-B564-C07F-05A5-10BA545D1F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86396" y="82965"/>
                  <a:ext cx="758880" cy="37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90121D2-3141-AB2E-593E-4BEA35DA9263}"/>
                  </a:ext>
                </a:extLst>
              </p14:cNvPr>
              <p14:cNvContentPartPr/>
              <p14:nvPr/>
            </p14:nvContentPartPr>
            <p14:xfrm>
              <a:off x="722996" y="1474725"/>
              <a:ext cx="176760" cy="222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90121D2-3141-AB2E-593E-4BEA35DA92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4356" y="1465725"/>
                <a:ext cx="19440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F7F87575-3EEE-0B1B-4F59-141EAF352207}"/>
              </a:ext>
            </a:extLst>
          </p:cNvPr>
          <p:cNvGrpSpPr/>
          <p:nvPr/>
        </p:nvGrpSpPr>
        <p:grpSpPr>
          <a:xfrm>
            <a:off x="495836" y="922485"/>
            <a:ext cx="1554480" cy="546120"/>
            <a:chOff x="495836" y="922485"/>
            <a:chExt cx="155448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63D132-208E-A988-A917-AE0C0EEDCF2A}"/>
                    </a:ext>
                  </a:extLst>
                </p14:cNvPr>
                <p14:cNvContentPartPr/>
                <p14:nvPr/>
              </p14:nvContentPartPr>
              <p14:xfrm>
                <a:off x="609596" y="922485"/>
                <a:ext cx="231120" cy="301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63D132-208E-A988-A917-AE0C0EEDCF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56" y="913845"/>
                  <a:ext cx="248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DA16FF-538C-597C-3CC9-78ECB501D41D}"/>
                    </a:ext>
                  </a:extLst>
                </p14:cNvPr>
                <p14:cNvContentPartPr/>
                <p14:nvPr/>
              </p14:nvContentPartPr>
              <p14:xfrm>
                <a:off x="633716" y="1135245"/>
                <a:ext cx="175320" cy="5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DA16FF-538C-597C-3CC9-78ECB501D4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5076" y="1126245"/>
                  <a:ext cx="19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0F455D-71E0-4E88-5754-005DCC59C5FF}"/>
                    </a:ext>
                  </a:extLst>
                </p14:cNvPr>
                <p14:cNvContentPartPr/>
                <p14:nvPr/>
              </p14:nvContentPartPr>
              <p14:xfrm>
                <a:off x="495836" y="1320645"/>
                <a:ext cx="501480" cy="51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0F455D-71E0-4E88-5754-005DCC59C5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196" y="1312005"/>
                  <a:ext cx="519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74B875-ED98-DB3A-2CE8-2CE6BD3F2B3D}"/>
                    </a:ext>
                  </a:extLst>
                </p14:cNvPr>
                <p14:cNvContentPartPr/>
                <p14:nvPr/>
              </p14:nvContentPartPr>
              <p14:xfrm>
                <a:off x="1185956" y="1162965"/>
                <a:ext cx="258480" cy="30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74B875-ED98-DB3A-2CE8-2CE6BD3F2B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76956" y="1153965"/>
                  <a:ext cx="2761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6C08F8-338C-108C-4124-0AAF850F3935}"/>
                    </a:ext>
                  </a:extLst>
                </p14:cNvPr>
                <p14:cNvContentPartPr/>
                <p14:nvPr/>
              </p14:nvContentPartPr>
              <p14:xfrm>
                <a:off x="1488356" y="1060005"/>
                <a:ext cx="131040" cy="121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6C08F8-338C-108C-4124-0AAF850F39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79716" y="1051005"/>
                  <a:ext cx="148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415149-075E-14B9-DB78-1A3B8B338462}"/>
                    </a:ext>
                  </a:extLst>
                </p14:cNvPr>
                <p14:cNvContentPartPr/>
                <p14:nvPr/>
              </p14:nvContentPartPr>
              <p14:xfrm>
                <a:off x="1681676" y="1188885"/>
                <a:ext cx="222120" cy="26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415149-075E-14B9-DB78-1A3B8B33846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73036" y="1179885"/>
                  <a:ext cx="2397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1937DD-D98E-4E8D-1809-7687AEC9AAE6}"/>
                    </a:ext>
                  </a:extLst>
                </p14:cNvPr>
                <p14:cNvContentPartPr/>
                <p14:nvPr/>
              </p14:nvContentPartPr>
              <p14:xfrm>
                <a:off x="1914956" y="1076925"/>
                <a:ext cx="135360" cy="10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1937DD-D98E-4E8D-1809-7687AEC9AA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06316" y="1067925"/>
                  <a:ext cx="15300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DCBA3A-3D03-25DE-E5A7-80F8214138A1}"/>
              </a:ext>
            </a:extLst>
          </p:cNvPr>
          <p:cNvGrpSpPr/>
          <p:nvPr/>
        </p:nvGrpSpPr>
        <p:grpSpPr>
          <a:xfrm>
            <a:off x="2309516" y="1012485"/>
            <a:ext cx="1050480" cy="596160"/>
            <a:chOff x="2309516" y="1012485"/>
            <a:chExt cx="1050480" cy="5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156643-F16A-BDFE-CD86-FDCE731FDF2C}"/>
                    </a:ext>
                  </a:extLst>
                </p14:cNvPr>
                <p14:cNvContentPartPr/>
                <p14:nvPr/>
              </p14:nvContentPartPr>
              <p14:xfrm>
                <a:off x="2309516" y="1269525"/>
                <a:ext cx="194040" cy="13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156643-F16A-BDFE-CD86-FDCE731FDF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0876" y="1260525"/>
                  <a:ext cx="211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0E08AD-DC50-0E55-82D5-07832F43FC24}"/>
                    </a:ext>
                  </a:extLst>
                </p14:cNvPr>
                <p14:cNvContentPartPr/>
                <p14:nvPr/>
              </p14:nvContentPartPr>
              <p14:xfrm>
                <a:off x="2345156" y="1362405"/>
                <a:ext cx="198720" cy="23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0E08AD-DC50-0E55-82D5-07832F43FC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36156" y="1353405"/>
                  <a:ext cx="216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5050ED-3C33-805A-45BD-D8446F9FB68E}"/>
                    </a:ext>
                  </a:extLst>
                </p14:cNvPr>
                <p14:cNvContentPartPr/>
                <p14:nvPr/>
              </p14:nvContentPartPr>
              <p14:xfrm>
                <a:off x="2781116" y="1286085"/>
                <a:ext cx="124920" cy="1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5050ED-3C33-805A-45BD-D8446F9FB6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2476" y="1277085"/>
                  <a:ext cx="142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22A4E1C-0DFF-B9B1-D43D-0ACBEF340917}"/>
                    </a:ext>
                  </a:extLst>
                </p14:cNvPr>
                <p14:cNvContentPartPr/>
                <p14:nvPr/>
              </p14:nvContentPartPr>
              <p14:xfrm>
                <a:off x="3188276" y="1012485"/>
                <a:ext cx="2520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22A4E1C-0DFF-B9B1-D43D-0ACBEF34091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79276" y="1003845"/>
                  <a:ext cx="42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EBBADF-C256-6B31-2A82-0148DA4C5172}"/>
                    </a:ext>
                  </a:extLst>
                </p14:cNvPr>
                <p14:cNvContentPartPr/>
                <p14:nvPr/>
              </p14:nvContentPartPr>
              <p14:xfrm>
                <a:off x="3047516" y="1250085"/>
                <a:ext cx="305640" cy="1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EBBADF-C256-6B31-2A82-0148DA4C517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38516" y="1241085"/>
                  <a:ext cx="323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4A783A-FDF1-2A8B-6980-DCFA59863E01}"/>
                    </a:ext>
                  </a:extLst>
                </p14:cNvPr>
                <p14:cNvContentPartPr/>
                <p14:nvPr/>
              </p14:nvContentPartPr>
              <p14:xfrm>
                <a:off x="3171356" y="1411725"/>
                <a:ext cx="36720" cy="19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4A783A-FDF1-2A8B-6980-DCFA59863E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62716" y="1402725"/>
                  <a:ext cx="54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2421D53-8D02-F59F-CEF6-20669E6734A0}"/>
                    </a:ext>
                  </a:extLst>
                </p14:cNvPr>
                <p14:cNvContentPartPr/>
                <p14:nvPr/>
              </p14:nvContentPartPr>
              <p14:xfrm>
                <a:off x="3071996" y="1367445"/>
                <a:ext cx="288000" cy="90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2421D53-8D02-F59F-CEF6-20669E6734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63356" y="1358805"/>
                  <a:ext cx="305640" cy="108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BE927FA-768C-4170-7758-D236C861EABD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55095" y="2849549"/>
            <a:ext cx="7841987" cy="293152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6CA24013-E7FF-8F99-DCA6-54A7EBBA1032}"/>
              </a:ext>
            </a:extLst>
          </p:cNvPr>
          <p:cNvGrpSpPr/>
          <p:nvPr/>
        </p:nvGrpSpPr>
        <p:grpSpPr>
          <a:xfrm>
            <a:off x="424196" y="2106885"/>
            <a:ext cx="1023840" cy="496440"/>
            <a:chOff x="424196" y="2106885"/>
            <a:chExt cx="10238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4A2086-9807-71C3-FF75-4FEDFFA8E73F}"/>
                    </a:ext>
                  </a:extLst>
                </p14:cNvPr>
                <p14:cNvContentPartPr/>
                <p14:nvPr/>
              </p14:nvContentPartPr>
              <p14:xfrm>
                <a:off x="424196" y="2106885"/>
                <a:ext cx="1023840" cy="496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4A2086-9807-71C3-FF75-4FEDFFA8E73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5196" y="2097885"/>
                  <a:ext cx="10414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41D29E3-0E64-AFA5-039B-FB3518718494}"/>
                    </a:ext>
                  </a:extLst>
                </p14:cNvPr>
                <p14:cNvContentPartPr/>
                <p14:nvPr/>
              </p14:nvContentPartPr>
              <p14:xfrm>
                <a:off x="1079036" y="215368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41D29E3-0E64-AFA5-039B-FB351871849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0396" y="214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8C2922-A568-4041-50CA-E4C7E20D4416}"/>
              </a:ext>
            </a:extLst>
          </p:cNvPr>
          <p:cNvGrpSpPr/>
          <p:nvPr/>
        </p:nvGrpSpPr>
        <p:grpSpPr>
          <a:xfrm>
            <a:off x="1698596" y="1970445"/>
            <a:ext cx="1160640" cy="571680"/>
            <a:chOff x="1698596" y="1970445"/>
            <a:chExt cx="116064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6EAC3B-0170-E0EF-32C3-9C8B9344534C}"/>
                    </a:ext>
                  </a:extLst>
                </p14:cNvPr>
                <p14:cNvContentPartPr/>
                <p14:nvPr/>
              </p14:nvContentPartPr>
              <p14:xfrm>
                <a:off x="1698596" y="1970445"/>
                <a:ext cx="1160640" cy="57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6EAC3B-0170-E0EF-32C3-9C8B934453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89956" y="1961445"/>
                  <a:ext cx="117828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514F0A-E2BF-093F-BCF7-031D7C3D0A27}"/>
                    </a:ext>
                  </a:extLst>
                </p14:cNvPr>
                <p14:cNvContentPartPr/>
                <p14:nvPr/>
              </p14:nvContentPartPr>
              <p14:xfrm>
                <a:off x="1932236" y="2088525"/>
                <a:ext cx="331920" cy="23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514F0A-E2BF-093F-BCF7-031D7C3D0A2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23596" y="2079525"/>
                  <a:ext cx="3495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485FC96-1B25-D6E8-A9A5-61C13014D940}"/>
              </a:ext>
            </a:extLst>
          </p:cNvPr>
          <p:cNvGrpSpPr/>
          <p:nvPr/>
        </p:nvGrpSpPr>
        <p:grpSpPr>
          <a:xfrm>
            <a:off x="2985236" y="2018325"/>
            <a:ext cx="1722960" cy="384120"/>
            <a:chOff x="2985236" y="2018325"/>
            <a:chExt cx="172296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7DF4A72-AA22-DE0B-94DC-A92679BA57AB}"/>
                    </a:ext>
                  </a:extLst>
                </p14:cNvPr>
                <p14:cNvContentPartPr/>
                <p14:nvPr/>
              </p14:nvContentPartPr>
              <p14:xfrm>
                <a:off x="2985236" y="2018325"/>
                <a:ext cx="829800" cy="38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7DF4A72-AA22-DE0B-94DC-A92679BA57A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76236" y="2009325"/>
                  <a:ext cx="847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76BAAF-1BB5-2D8B-6A81-DCAF6CF5A7DB}"/>
                    </a:ext>
                  </a:extLst>
                </p14:cNvPr>
                <p14:cNvContentPartPr/>
                <p14:nvPr/>
              </p14:nvContentPartPr>
              <p14:xfrm>
                <a:off x="3511196" y="2091045"/>
                <a:ext cx="209520" cy="19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76BAAF-1BB5-2D8B-6A81-DCAF6CF5A7D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02196" y="2082045"/>
                  <a:ext cx="227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A8E6BF-F5A2-8939-7E91-733E78A8AA4F}"/>
                    </a:ext>
                  </a:extLst>
                </p14:cNvPr>
                <p14:cNvContentPartPr/>
                <p14:nvPr/>
              </p14:nvContentPartPr>
              <p14:xfrm>
                <a:off x="3126716" y="2054325"/>
                <a:ext cx="200520" cy="1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A8E6BF-F5A2-8939-7E91-733E78A8AA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17716" y="2045685"/>
                  <a:ext cx="218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EBA9CC2-AAD6-5F35-7333-985FC5CCFAE3}"/>
                    </a:ext>
                  </a:extLst>
                </p14:cNvPr>
                <p14:cNvContentPartPr/>
                <p14:nvPr/>
              </p14:nvContentPartPr>
              <p14:xfrm>
                <a:off x="4033196" y="2205885"/>
                <a:ext cx="675000" cy="19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EBA9CC2-AAD6-5F35-7333-985FC5CCFAE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24196" y="2197245"/>
                  <a:ext cx="6926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A5D74D-A618-3A94-6551-6AFF32A26EEF}"/>
              </a:ext>
            </a:extLst>
          </p:cNvPr>
          <p:cNvGrpSpPr/>
          <p:nvPr/>
        </p:nvGrpSpPr>
        <p:grpSpPr>
          <a:xfrm>
            <a:off x="7898156" y="4294245"/>
            <a:ext cx="813600" cy="146520"/>
            <a:chOff x="7898156" y="4294245"/>
            <a:chExt cx="81360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AD9107-ADD6-41A0-EEFB-68C95A536374}"/>
                    </a:ext>
                  </a:extLst>
                </p14:cNvPr>
                <p14:cNvContentPartPr/>
                <p14:nvPr/>
              </p14:nvContentPartPr>
              <p14:xfrm>
                <a:off x="7903196" y="4350405"/>
                <a:ext cx="808560" cy="48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AD9107-ADD6-41A0-EEFB-68C95A53637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94556" y="4341405"/>
                  <a:ext cx="826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37DA01-22DE-0D06-7602-6DC6D5EE76E3}"/>
                    </a:ext>
                  </a:extLst>
                </p14:cNvPr>
                <p14:cNvContentPartPr/>
                <p14:nvPr/>
              </p14:nvContentPartPr>
              <p14:xfrm>
                <a:off x="7898156" y="4294245"/>
                <a:ext cx="132480" cy="146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37DA01-22DE-0D06-7602-6DC6D5EE76E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89516" y="4285605"/>
                  <a:ext cx="1501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4B47E12-6186-DC95-34EC-C2611B333C03}"/>
                  </a:ext>
                </a:extLst>
              </p14:cNvPr>
              <p14:cNvContentPartPr/>
              <p14:nvPr/>
            </p14:nvContentPartPr>
            <p14:xfrm>
              <a:off x="8857556" y="4060245"/>
              <a:ext cx="1139760" cy="517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4B47E12-6186-DC95-34EC-C2611B333C0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48916" y="4051245"/>
                <a:ext cx="11574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4509149-FA64-135E-45E2-6B3E7018DECB}"/>
                  </a:ext>
                </a:extLst>
              </p14:cNvPr>
              <p14:cNvContentPartPr/>
              <p14:nvPr/>
            </p14:nvContentPartPr>
            <p14:xfrm>
              <a:off x="10108916" y="4242045"/>
              <a:ext cx="1118160" cy="208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4509149-FA64-135E-45E2-6B3E7018DEC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099916" y="4233405"/>
                <a:ext cx="113580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AE8490D-DACC-B39C-33F1-39D2C2EB19A8}"/>
              </a:ext>
            </a:extLst>
          </p:cNvPr>
          <p:cNvGrpSpPr/>
          <p:nvPr/>
        </p:nvGrpSpPr>
        <p:grpSpPr>
          <a:xfrm>
            <a:off x="7535996" y="3428085"/>
            <a:ext cx="843480" cy="508680"/>
            <a:chOff x="7535996" y="3428085"/>
            <a:chExt cx="84348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0050DD-4AF6-AF75-4A7F-8C3A14A687C2}"/>
                    </a:ext>
                  </a:extLst>
                </p14:cNvPr>
                <p14:cNvContentPartPr/>
                <p14:nvPr/>
              </p14:nvContentPartPr>
              <p14:xfrm>
                <a:off x="7591436" y="3428085"/>
                <a:ext cx="788040" cy="45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0050DD-4AF6-AF75-4A7F-8C3A14A687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82436" y="3419085"/>
                  <a:ext cx="8056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1D4738-EE24-2352-E580-46B9E82B26E3}"/>
                    </a:ext>
                  </a:extLst>
                </p14:cNvPr>
                <p14:cNvContentPartPr/>
                <p14:nvPr/>
              </p14:nvContentPartPr>
              <p14:xfrm>
                <a:off x="7547876" y="3884205"/>
                <a:ext cx="39240" cy="1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1D4738-EE24-2352-E580-46B9E82B26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38876" y="3875205"/>
                  <a:ext cx="56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CEE807F-F416-034F-72A8-B36A87090743}"/>
                    </a:ext>
                  </a:extLst>
                </p14:cNvPr>
                <p14:cNvContentPartPr/>
                <p14:nvPr/>
              </p14:nvContentPartPr>
              <p14:xfrm>
                <a:off x="7535996" y="3816885"/>
                <a:ext cx="165240" cy="11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CEE807F-F416-034F-72A8-B36A8709074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26996" y="3807885"/>
                  <a:ext cx="18288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9271B92-1412-9BD8-8ECE-D490C4DDC817}"/>
                  </a:ext>
                </a:extLst>
              </p14:cNvPr>
              <p14:cNvContentPartPr/>
              <p14:nvPr/>
            </p14:nvContentPartPr>
            <p14:xfrm>
              <a:off x="8581436" y="2412885"/>
              <a:ext cx="191160" cy="209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9271B92-1412-9BD8-8ECE-D490C4DDC81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72796" y="2404245"/>
                <a:ext cx="208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D7525E7-DAC6-02CC-B5B4-ACB31327D2F0}"/>
                  </a:ext>
                </a:extLst>
              </p14:cNvPr>
              <p14:cNvContentPartPr/>
              <p14:nvPr/>
            </p14:nvContentPartPr>
            <p14:xfrm>
              <a:off x="9096596" y="2243325"/>
              <a:ext cx="1517400" cy="370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D7525E7-DAC6-02CC-B5B4-ACB31327D2F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087956" y="2234325"/>
                <a:ext cx="15350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CA850AD-811D-C50D-4968-3F036D9B114D}"/>
                  </a:ext>
                </a:extLst>
              </p14:cNvPr>
              <p14:cNvContentPartPr/>
              <p14:nvPr/>
            </p14:nvContentPartPr>
            <p14:xfrm>
              <a:off x="10889396" y="2308845"/>
              <a:ext cx="470160" cy="401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CA850AD-811D-C50D-4968-3F036D9B114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80756" y="2300205"/>
                <a:ext cx="48780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D496479-1E7B-1270-3925-BCFA7A83D9FC}"/>
              </a:ext>
            </a:extLst>
          </p:cNvPr>
          <p:cNvGrpSpPr/>
          <p:nvPr/>
        </p:nvGrpSpPr>
        <p:grpSpPr>
          <a:xfrm>
            <a:off x="9069236" y="2727165"/>
            <a:ext cx="2324160" cy="267480"/>
            <a:chOff x="9069236" y="2727165"/>
            <a:chExt cx="232416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AF5B4EB-7C42-79E0-51BC-011891141A49}"/>
                    </a:ext>
                  </a:extLst>
                </p14:cNvPr>
                <p14:cNvContentPartPr/>
                <p14:nvPr/>
              </p14:nvContentPartPr>
              <p14:xfrm>
                <a:off x="9069236" y="2727165"/>
                <a:ext cx="2130120" cy="267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AF5B4EB-7C42-79E0-51BC-011891141A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60236" y="2718165"/>
                  <a:ext cx="2147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0E56C66-ADDA-DCAB-796F-3CC817B6869F}"/>
                    </a:ext>
                  </a:extLst>
                </p14:cNvPr>
                <p14:cNvContentPartPr/>
                <p14:nvPr/>
              </p14:nvContentPartPr>
              <p14:xfrm>
                <a:off x="10864916" y="2822565"/>
                <a:ext cx="3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0E56C66-ADDA-DCAB-796F-3CC817B6869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855916" y="2813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0E1659-2A10-C0B5-CD10-25A6FA1FF2BF}"/>
                    </a:ext>
                  </a:extLst>
                </p14:cNvPr>
                <p14:cNvContentPartPr/>
                <p14:nvPr/>
              </p14:nvContentPartPr>
              <p14:xfrm>
                <a:off x="10527956" y="2852445"/>
                <a:ext cx="293400" cy="1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0E1659-2A10-C0B5-CD10-25A6FA1FF2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19316" y="2843445"/>
                  <a:ext cx="311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1F467BE-CCF9-569B-ADF2-FE6AB26F5476}"/>
                    </a:ext>
                  </a:extLst>
                </p14:cNvPr>
                <p14:cNvContentPartPr/>
                <p14:nvPr/>
              </p14:nvContentPartPr>
              <p14:xfrm>
                <a:off x="11371076" y="2950365"/>
                <a:ext cx="22320" cy="17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1F467BE-CCF9-569B-ADF2-FE6AB26F547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62076" y="2941365"/>
                  <a:ext cx="399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E0A2DE4-7E82-1A99-7FC1-4AAE48DF0351}"/>
              </a:ext>
            </a:extLst>
          </p:cNvPr>
          <p:cNvGrpSpPr/>
          <p:nvPr/>
        </p:nvGrpSpPr>
        <p:grpSpPr>
          <a:xfrm>
            <a:off x="9067076" y="3117765"/>
            <a:ext cx="2345760" cy="800280"/>
            <a:chOff x="9067076" y="3117765"/>
            <a:chExt cx="2345760" cy="80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F848777-7845-34A9-807D-F83D1424C5CE}"/>
                    </a:ext>
                  </a:extLst>
                </p14:cNvPr>
                <p14:cNvContentPartPr/>
                <p14:nvPr/>
              </p14:nvContentPartPr>
              <p14:xfrm>
                <a:off x="9067076" y="3117765"/>
                <a:ext cx="1684440" cy="439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F848777-7845-34A9-807D-F83D1424C5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58076" y="3109125"/>
                  <a:ext cx="17020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F53F51D-FCA8-AF77-BCDB-25A65CB00D65}"/>
                    </a:ext>
                  </a:extLst>
                </p14:cNvPr>
                <p14:cNvContentPartPr/>
                <p14:nvPr/>
              </p14:nvContentPartPr>
              <p14:xfrm>
                <a:off x="10135556" y="3129645"/>
                <a:ext cx="36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F53F51D-FCA8-AF77-BCDB-25A65CB00D6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26916" y="3120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8A40718-4079-C33E-1DD7-42A1585A850C}"/>
                    </a:ext>
                  </a:extLst>
                </p14:cNvPr>
                <p14:cNvContentPartPr/>
                <p14:nvPr/>
              </p14:nvContentPartPr>
              <p14:xfrm>
                <a:off x="10980836" y="3149805"/>
                <a:ext cx="432000" cy="353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8A40718-4079-C33E-1DD7-42A1585A850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71836" y="3140805"/>
                  <a:ext cx="449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D303B2-D724-8090-F5EE-9E2D17D99D42}"/>
                    </a:ext>
                  </a:extLst>
                </p14:cNvPr>
                <p14:cNvContentPartPr/>
                <p14:nvPr/>
              </p14:nvContentPartPr>
              <p14:xfrm>
                <a:off x="9139796" y="3500085"/>
                <a:ext cx="1320480" cy="417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D303B2-D724-8090-F5EE-9E2D17D99D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30796" y="3491445"/>
                  <a:ext cx="13381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88FA74E-1B45-5C0C-3EB4-5C00E53AE7B5}"/>
                    </a:ext>
                  </a:extLst>
                </p14:cNvPr>
                <p14:cNvContentPartPr/>
                <p14:nvPr/>
              </p14:nvContentPartPr>
              <p14:xfrm>
                <a:off x="10091996" y="3585045"/>
                <a:ext cx="35280" cy="11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88FA74E-1B45-5C0C-3EB4-5C00E53AE7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83356" y="3576405"/>
                  <a:ext cx="5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0C993D-8091-9C2B-81ED-C59E7C599BA6}"/>
                    </a:ext>
                  </a:extLst>
                </p14:cNvPr>
                <p14:cNvContentPartPr/>
                <p14:nvPr/>
              </p14:nvContentPartPr>
              <p14:xfrm>
                <a:off x="9477476" y="3548685"/>
                <a:ext cx="61920" cy="66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0C993D-8091-9C2B-81ED-C59E7C599B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68836" y="3540045"/>
                  <a:ext cx="79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E7C23E-5592-12E8-15B2-5FC02784EAAD}"/>
                    </a:ext>
                  </a:extLst>
                </p14:cNvPr>
                <p14:cNvContentPartPr/>
                <p14:nvPr/>
              </p14:nvContentPartPr>
              <p14:xfrm>
                <a:off x="10557836" y="3748485"/>
                <a:ext cx="33480" cy="47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E7C23E-5592-12E8-15B2-5FC02784EA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49196" y="3739845"/>
                  <a:ext cx="511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A43268C-260B-8086-90F5-1B2312D3239C}"/>
                  </a:ext>
                </a:extLst>
              </p14:cNvPr>
              <p14:cNvContentPartPr/>
              <p14:nvPr/>
            </p14:nvContentPartPr>
            <p14:xfrm>
              <a:off x="4554476" y="3803565"/>
              <a:ext cx="117000" cy="398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A43268C-260B-8086-90F5-1B2312D3239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45836" y="3794565"/>
                <a:ext cx="134640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6ACE5FE-A278-0D65-19B3-9868D276892E}"/>
                  </a:ext>
                </a:extLst>
              </p14:cNvPr>
              <p14:cNvContentPartPr/>
              <p14:nvPr/>
            </p14:nvContentPartPr>
            <p14:xfrm>
              <a:off x="4613156" y="4499085"/>
              <a:ext cx="116280" cy="3279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6ACE5FE-A278-0D65-19B3-9868D276892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04156" y="4490445"/>
                <a:ext cx="1339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4B5FBB7-3E45-ADC5-8181-97BFC837A64A}"/>
                  </a:ext>
                </a:extLst>
              </p14:cNvPr>
              <p14:cNvContentPartPr/>
              <p14:nvPr/>
            </p14:nvContentPartPr>
            <p14:xfrm>
              <a:off x="6038036" y="3843525"/>
              <a:ext cx="129960" cy="372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4B5FBB7-3E45-ADC5-8181-97BFC837A64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29036" y="3834525"/>
                <a:ext cx="1476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E9DB6BF-E5CD-03DD-4945-0AA6326DE953}"/>
                  </a:ext>
                </a:extLst>
              </p14:cNvPr>
              <p14:cNvContentPartPr/>
              <p14:nvPr/>
            </p14:nvContentPartPr>
            <p14:xfrm>
              <a:off x="6036596" y="4505925"/>
              <a:ext cx="120600" cy="2934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E9DB6BF-E5CD-03DD-4945-0AA6326DE95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27596" y="4496925"/>
                <a:ext cx="1382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A603C54-D2A3-426F-15B2-510587EBDB9E}"/>
                  </a:ext>
                </a:extLst>
              </p14:cNvPr>
              <p14:cNvContentPartPr/>
              <p14:nvPr/>
            </p14:nvContentPartPr>
            <p14:xfrm>
              <a:off x="5180156" y="3709245"/>
              <a:ext cx="214920" cy="246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A603C54-D2A3-426F-15B2-510587EBDB9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171516" y="3700245"/>
                <a:ext cx="2325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48C849A-2BC9-59DB-3DE9-1118CF715A49}"/>
                  </a:ext>
                </a:extLst>
              </p14:cNvPr>
              <p14:cNvContentPartPr/>
              <p14:nvPr/>
            </p14:nvContentPartPr>
            <p14:xfrm>
              <a:off x="6072236" y="3918045"/>
              <a:ext cx="30960" cy="222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48C849A-2BC9-59DB-3DE9-1118CF715A4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054236" y="3900405"/>
                <a:ext cx="666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204B6AE-C11F-82FB-DCB2-37FBC8792CF2}"/>
                  </a:ext>
                </a:extLst>
              </p14:cNvPr>
              <p14:cNvContentPartPr/>
              <p14:nvPr/>
            </p14:nvContentPartPr>
            <p14:xfrm>
              <a:off x="6012836" y="4516725"/>
              <a:ext cx="154800" cy="305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204B6AE-C11F-82FB-DCB2-37FBC8792CF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994836" y="4498725"/>
                <a:ext cx="1904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0B80057-E210-AE6F-C004-CA392FA6B850}"/>
                  </a:ext>
                </a:extLst>
              </p14:cNvPr>
              <p14:cNvContentPartPr/>
              <p14:nvPr/>
            </p14:nvContentPartPr>
            <p14:xfrm>
              <a:off x="4586156" y="4489725"/>
              <a:ext cx="131760" cy="3049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0B80057-E210-AE6F-C004-CA392FA6B85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568156" y="4472085"/>
                <a:ext cx="16740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11DA997-B070-86BF-E717-80BA33D424A9}"/>
                  </a:ext>
                </a:extLst>
              </p14:cNvPr>
              <p14:cNvContentPartPr/>
              <p14:nvPr/>
            </p14:nvContentPartPr>
            <p14:xfrm>
              <a:off x="4565996" y="3844605"/>
              <a:ext cx="118440" cy="317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11DA997-B070-86BF-E717-80BA33D424A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548356" y="3826965"/>
                <a:ext cx="154080" cy="35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CD838DC6-5838-BF5A-44B9-71259E9AC009}"/>
              </a:ext>
            </a:extLst>
          </p:cNvPr>
          <p:cNvGrpSpPr/>
          <p:nvPr/>
        </p:nvGrpSpPr>
        <p:grpSpPr>
          <a:xfrm>
            <a:off x="6004916" y="3801405"/>
            <a:ext cx="162000" cy="353880"/>
            <a:chOff x="6004916" y="3801405"/>
            <a:chExt cx="1620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3797B9-307D-1EAD-25BF-1613C957E048}"/>
                    </a:ext>
                  </a:extLst>
                </p14:cNvPr>
                <p14:cNvContentPartPr/>
                <p14:nvPr/>
              </p14:nvContentPartPr>
              <p14:xfrm>
                <a:off x="6088076" y="3938565"/>
                <a:ext cx="20520" cy="216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3797B9-307D-1EAD-25BF-1613C957E0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70076" y="3920565"/>
                  <a:ext cx="56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78FED15-50B6-1A1E-B6F6-06BB010BD93B}"/>
                    </a:ext>
                  </a:extLst>
                </p14:cNvPr>
                <p14:cNvContentPartPr/>
                <p14:nvPr/>
              </p14:nvContentPartPr>
              <p14:xfrm>
                <a:off x="6004916" y="3801405"/>
                <a:ext cx="162000" cy="15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78FED15-50B6-1A1E-B6F6-06BB010BD9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87276" y="3783405"/>
                  <a:ext cx="19764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7AE8019-9F37-7FA5-1F72-2AB0B16605BF}"/>
                  </a:ext>
                </a:extLst>
              </p14:cNvPr>
              <p14:cNvContentPartPr/>
              <p14:nvPr/>
            </p14:nvContentPartPr>
            <p14:xfrm>
              <a:off x="5152076" y="3692685"/>
              <a:ext cx="199440" cy="269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7AE8019-9F37-7FA5-1F72-2AB0B16605B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34436" y="3675045"/>
                <a:ext cx="235080" cy="30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4885669-B0DA-098D-A902-60AD6ED6D34E}"/>
              </a:ext>
            </a:extLst>
          </p:cNvPr>
          <p:cNvGrpSpPr/>
          <p:nvPr/>
        </p:nvGrpSpPr>
        <p:grpSpPr>
          <a:xfrm>
            <a:off x="6084116" y="4438245"/>
            <a:ext cx="117360" cy="257400"/>
            <a:chOff x="6084116" y="4438245"/>
            <a:chExt cx="1173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F34E21-93E9-D0D1-7614-51B58FF0A173}"/>
                    </a:ext>
                  </a:extLst>
                </p14:cNvPr>
                <p14:cNvContentPartPr/>
                <p14:nvPr/>
              </p14:nvContentPartPr>
              <p14:xfrm>
                <a:off x="6084116" y="4438245"/>
                <a:ext cx="77040" cy="224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F34E21-93E9-D0D1-7614-51B58FF0A1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66116" y="4420605"/>
                  <a:ext cx="112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0DFF96-35E4-6688-C2DA-FC46A33A05A1}"/>
                    </a:ext>
                  </a:extLst>
                </p14:cNvPr>
                <p14:cNvContentPartPr/>
                <p14:nvPr/>
              </p14:nvContentPartPr>
              <p14:xfrm>
                <a:off x="6097436" y="4603845"/>
                <a:ext cx="104040" cy="91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0DFF96-35E4-6688-C2DA-FC46A33A05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79796" y="4585845"/>
                  <a:ext cx="1396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5A2E285-EEC1-1686-8C3B-561D1674DC02}"/>
                  </a:ext>
                </a:extLst>
              </p14:cNvPr>
              <p14:cNvContentPartPr/>
              <p14:nvPr/>
            </p14:nvContentPartPr>
            <p14:xfrm>
              <a:off x="9198116" y="3858645"/>
              <a:ext cx="1252440" cy="40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5A2E285-EEC1-1686-8C3B-561D1674DC0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180476" y="3841005"/>
                <a:ext cx="128808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1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C1A605BD-B69C-8805-5DB7-5753AB11C3A8}"/>
              </a:ext>
            </a:extLst>
          </p:cNvPr>
          <p:cNvGrpSpPr/>
          <p:nvPr/>
        </p:nvGrpSpPr>
        <p:grpSpPr>
          <a:xfrm>
            <a:off x="600236" y="234525"/>
            <a:ext cx="456840" cy="673560"/>
            <a:chOff x="600236" y="234525"/>
            <a:chExt cx="45684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12FEB8-DA5F-EA52-D0B7-1F9ED5706178}"/>
                    </a:ext>
                  </a:extLst>
                </p14:cNvPr>
                <p14:cNvContentPartPr/>
                <p14:nvPr/>
              </p14:nvContentPartPr>
              <p14:xfrm>
                <a:off x="680156" y="234525"/>
                <a:ext cx="167040" cy="266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12FEB8-DA5F-EA52-D0B7-1F9ED57061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1156" y="225885"/>
                  <a:ext cx="184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BC55A2-F2AE-DA9F-A9E5-0D4883CB581D}"/>
                    </a:ext>
                  </a:extLst>
                </p14:cNvPr>
                <p14:cNvContentPartPr/>
                <p14:nvPr/>
              </p14:nvContentPartPr>
              <p14:xfrm>
                <a:off x="903716" y="298605"/>
                <a:ext cx="102960" cy="174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BC55A2-F2AE-DA9F-A9E5-0D4883CB58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716" y="289965"/>
                  <a:ext cx="120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2933EC-5822-CE20-2A4C-099D46918DE6}"/>
                    </a:ext>
                  </a:extLst>
                </p14:cNvPr>
                <p14:cNvContentPartPr/>
                <p14:nvPr/>
              </p14:nvContentPartPr>
              <p14:xfrm>
                <a:off x="600236" y="535485"/>
                <a:ext cx="456840" cy="50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2933EC-5822-CE20-2A4C-099D46918D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1596" y="526845"/>
                  <a:ext cx="47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BB09C2-689F-9AB0-6FA3-CB8A9A615F6B}"/>
                    </a:ext>
                  </a:extLst>
                </p14:cNvPr>
                <p14:cNvContentPartPr/>
                <p14:nvPr/>
              </p14:nvContentPartPr>
              <p14:xfrm>
                <a:off x="649916" y="625845"/>
                <a:ext cx="117720" cy="282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BB09C2-689F-9AB0-6FA3-CB8A9A615F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0916" y="617205"/>
                  <a:ext cx="135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B705148-E6E2-E0BB-3027-3701DB0359D3}"/>
                    </a:ext>
                  </a:extLst>
                </p14:cNvPr>
                <p14:cNvContentPartPr/>
                <p14:nvPr/>
              </p14:nvContentPartPr>
              <p14:xfrm>
                <a:off x="870236" y="650685"/>
                <a:ext cx="125640" cy="232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B705148-E6E2-E0BB-3027-3701DB0359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1236" y="641685"/>
                  <a:ext cx="143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9B90564-71D8-544D-ABD1-A7C97A7CA179}"/>
                    </a:ext>
                  </a:extLst>
                </p14:cNvPr>
                <p14:cNvContentPartPr/>
                <p14:nvPr/>
              </p14:nvContentPartPr>
              <p14:xfrm>
                <a:off x="821636" y="741765"/>
                <a:ext cx="189000" cy="45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9B90564-71D8-544D-ABD1-A7C97A7CA1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2636" y="733125"/>
                  <a:ext cx="2066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8B800B9-2B64-9AAB-A3E8-C68A99BD94A4}"/>
              </a:ext>
            </a:extLst>
          </p:cNvPr>
          <p:cNvGrpSpPr/>
          <p:nvPr/>
        </p:nvGrpSpPr>
        <p:grpSpPr>
          <a:xfrm>
            <a:off x="1536596" y="285285"/>
            <a:ext cx="2780280" cy="537480"/>
            <a:chOff x="1536596" y="285285"/>
            <a:chExt cx="278028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34D9B02-91A2-8A41-9991-4E4CDA50E66F}"/>
                    </a:ext>
                  </a:extLst>
                </p14:cNvPr>
                <p14:cNvContentPartPr/>
                <p14:nvPr/>
              </p14:nvContentPartPr>
              <p14:xfrm>
                <a:off x="1536596" y="305805"/>
                <a:ext cx="542160" cy="351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34D9B02-91A2-8A41-9991-4E4CDA50E6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7956" y="297165"/>
                  <a:ext cx="5598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06F9CBC-FC71-C8DC-1CC8-F4636394919D}"/>
                    </a:ext>
                  </a:extLst>
                </p14:cNvPr>
                <p14:cNvContentPartPr/>
                <p14:nvPr/>
              </p14:nvContentPartPr>
              <p14:xfrm>
                <a:off x="2303756" y="285285"/>
                <a:ext cx="729000" cy="348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06F9CBC-FC71-C8DC-1CC8-F463639491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95116" y="276285"/>
                  <a:ext cx="746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FFCC679-4E03-A21D-2400-949118627D67}"/>
                    </a:ext>
                  </a:extLst>
                </p14:cNvPr>
                <p14:cNvContentPartPr/>
                <p14:nvPr/>
              </p14:nvContentPartPr>
              <p14:xfrm>
                <a:off x="2257316" y="318405"/>
                <a:ext cx="406080" cy="79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FFCC679-4E03-A21D-2400-949118627D6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8676" y="309405"/>
                  <a:ext cx="42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75C9DF-23D8-5EEA-B341-30E9E4EC48A1}"/>
                    </a:ext>
                  </a:extLst>
                </p14:cNvPr>
                <p14:cNvContentPartPr/>
                <p14:nvPr/>
              </p14:nvContentPartPr>
              <p14:xfrm>
                <a:off x="3307076" y="294285"/>
                <a:ext cx="1009800" cy="528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75C9DF-23D8-5EEA-B341-30E9E4EC48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8436" y="285285"/>
                  <a:ext cx="102744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6FAF5C-C02B-A8EE-1D1E-044460886EF5}"/>
                    </a:ext>
                  </a:extLst>
                </p14:cNvPr>
                <p14:cNvContentPartPr/>
                <p14:nvPr/>
              </p14:nvContentPartPr>
              <p14:xfrm>
                <a:off x="3955796" y="382125"/>
                <a:ext cx="29772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6FAF5C-C02B-A8EE-1D1E-044460886E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46796" y="373125"/>
                  <a:ext cx="3153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F26F593-6D44-8562-CE8A-2197264EDE8A}"/>
                  </a:ext>
                </a:extLst>
              </p14:cNvPr>
              <p14:cNvContentPartPr/>
              <p14:nvPr/>
            </p14:nvContentPartPr>
            <p14:xfrm>
              <a:off x="1489796" y="1384005"/>
              <a:ext cx="417960" cy="147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F26F593-6D44-8562-CE8A-2197264EDE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81156" y="1375365"/>
                <a:ext cx="43560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0E69E774-9330-1AC6-B605-6A23AF430029}"/>
              </a:ext>
            </a:extLst>
          </p:cNvPr>
          <p:cNvGrpSpPr/>
          <p:nvPr/>
        </p:nvGrpSpPr>
        <p:grpSpPr>
          <a:xfrm>
            <a:off x="2057876" y="986205"/>
            <a:ext cx="7400160" cy="718920"/>
            <a:chOff x="2057876" y="986205"/>
            <a:chExt cx="7400160" cy="7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1B2E908-614D-1609-F38D-63E24FCE2655}"/>
                    </a:ext>
                  </a:extLst>
                </p14:cNvPr>
                <p14:cNvContentPartPr/>
                <p14:nvPr/>
              </p14:nvContentPartPr>
              <p14:xfrm>
                <a:off x="2123036" y="1322805"/>
                <a:ext cx="1308240" cy="181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1B2E908-614D-1609-F38D-63E24FCE26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14396" y="1314165"/>
                  <a:ext cx="1325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1BB25D6-F0C6-1528-9BE2-79FD9603BF5F}"/>
                    </a:ext>
                  </a:extLst>
                </p14:cNvPr>
                <p14:cNvContentPartPr/>
                <p14:nvPr/>
              </p14:nvContentPartPr>
              <p14:xfrm>
                <a:off x="2057876" y="1201125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1BB25D6-F0C6-1528-9BE2-79FD9603BF5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49236" y="1192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5B48E97-D66C-40D6-FD17-80B7B61C093A}"/>
                    </a:ext>
                  </a:extLst>
                </p14:cNvPr>
                <p14:cNvContentPartPr/>
                <p14:nvPr/>
              </p14:nvContentPartPr>
              <p14:xfrm>
                <a:off x="3713876" y="1186005"/>
                <a:ext cx="591840" cy="255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5B48E97-D66C-40D6-FD17-80B7B61C09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05236" y="1177365"/>
                  <a:ext cx="609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8DCF11-EDF4-5A05-58A8-FA11CED7DDB8}"/>
                    </a:ext>
                  </a:extLst>
                </p14:cNvPr>
                <p14:cNvContentPartPr/>
                <p14:nvPr/>
              </p14:nvContentPartPr>
              <p14:xfrm>
                <a:off x="4522436" y="1155045"/>
                <a:ext cx="345240" cy="291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8DCF11-EDF4-5A05-58A8-FA11CED7DDB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3436" y="1146405"/>
                  <a:ext cx="362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827588-3A71-054B-2BFD-85C50EAC166A}"/>
                    </a:ext>
                  </a:extLst>
                </p14:cNvPr>
                <p14:cNvContentPartPr/>
                <p14:nvPr/>
              </p14:nvContentPartPr>
              <p14:xfrm>
                <a:off x="4611716" y="1165485"/>
                <a:ext cx="262440" cy="29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827588-3A71-054B-2BFD-85C50EAC166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02716" y="1156845"/>
                  <a:ext cx="280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B225DC8-5955-1A6B-31A4-7406CBCA25AA}"/>
                    </a:ext>
                  </a:extLst>
                </p14:cNvPr>
                <p14:cNvContentPartPr/>
                <p14:nvPr/>
              </p14:nvContentPartPr>
              <p14:xfrm>
                <a:off x="5166836" y="1050285"/>
                <a:ext cx="1248840" cy="654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B225DC8-5955-1A6B-31A4-7406CBCA25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57836" y="1041285"/>
                  <a:ext cx="1266480" cy="67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8686C4-56C8-09FB-F90B-9CBD7D676A29}"/>
                    </a:ext>
                  </a:extLst>
                </p14:cNvPr>
                <p14:cNvContentPartPr/>
                <p14:nvPr/>
              </p14:nvContentPartPr>
              <p14:xfrm>
                <a:off x="6187436" y="1137405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8686C4-56C8-09FB-F90B-9CBD7D676A2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78796" y="112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582D550-F628-8A24-D95B-4D1546845879}"/>
                    </a:ext>
                  </a:extLst>
                </p14:cNvPr>
                <p14:cNvContentPartPr/>
                <p14:nvPr/>
              </p14:nvContentPartPr>
              <p14:xfrm>
                <a:off x="5462036" y="1180965"/>
                <a:ext cx="58320" cy="6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582D550-F628-8A24-D95B-4D154684587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53036" y="1171965"/>
                  <a:ext cx="75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D722C19-8DB2-F546-A30B-A6D0A8A588C6}"/>
                    </a:ext>
                  </a:extLst>
                </p14:cNvPr>
                <p14:cNvContentPartPr/>
                <p14:nvPr/>
              </p14:nvContentPartPr>
              <p14:xfrm>
                <a:off x="6617996" y="1059645"/>
                <a:ext cx="757800" cy="56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D722C19-8DB2-F546-A30B-A6D0A8A588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09356" y="1051005"/>
                  <a:ext cx="77544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E9E6DB-C459-5613-051C-D74E310771CB}"/>
                    </a:ext>
                  </a:extLst>
                </p14:cNvPr>
                <p14:cNvContentPartPr/>
                <p14:nvPr/>
              </p14:nvContentPartPr>
              <p14:xfrm>
                <a:off x="7600076" y="986205"/>
                <a:ext cx="550080" cy="527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E9E6DB-C459-5613-051C-D74E310771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91076" y="977205"/>
                  <a:ext cx="5677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D91D68C-84B5-2E75-1330-6C2CBB470D99}"/>
                    </a:ext>
                  </a:extLst>
                </p14:cNvPr>
                <p14:cNvContentPartPr/>
                <p14:nvPr/>
              </p14:nvContentPartPr>
              <p14:xfrm>
                <a:off x="7585316" y="1262685"/>
                <a:ext cx="406080" cy="57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D91D68C-84B5-2E75-1330-6C2CBB470D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76676" y="1254045"/>
                  <a:ext cx="423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3EA004-F81B-C4BC-CDED-3D2F0A6CB5B6}"/>
                    </a:ext>
                  </a:extLst>
                </p14:cNvPr>
                <p14:cNvContentPartPr/>
                <p14:nvPr/>
              </p14:nvContentPartPr>
              <p14:xfrm>
                <a:off x="8323316" y="1249365"/>
                <a:ext cx="1134720" cy="270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3EA004-F81B-C4BC-CDED-3D2F0A6CB5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14316" y="1240365"/>
                  <a:ext cx="115236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847920B-8480-8694-9677-ACA3F839C496}"/>
              </a:ext>
            </a:extLst>
          </p:cNvPr>
          <p:cNvGrpSpPr/>
          <p:nvPr/>
        </p:nvGrpSpPr>
        <p:grpSpPr>
          <a:xfrm>
            <a:off x="2563676" y="1770645"/>
            <a:ext cx="1155600" cy="952560"/>
            <a:chOff x="2563676" y="1770645"/>
            <a:chExt cx="115560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EDB437-D7A4-BF63-7FE2-34B0352B453D}"/>
                    </a:ext>
                  </a:extLst>
                </p14:cNvPr>
                <p14:cNvContentPartPr/>
                <p14:nvPr/>
              </p14:nvContentPartPr>
              <p14:xfrm>
                <a:off x="2635316" y="1770645"/>
                <a:ext cx="234720" cy="385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EDB437-D7A4-BF63-7FE2-34B0352B45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26316" y="1761645"/>
                  <a:ext cx="2523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9A7B82-B75A-02E3-496A-C2C0993D3EFF}"/>
                    </a:ext>
                  </a:extLst>
                </p14:cNvPr>
                <p14:cNvContentPartPr/>
                <p14:nvPr/>
              </p14:nvContentPartPr>
              <p14:xfrm>
                <a:off x="2908196" y="1941645"/>
                <a:ext cx="129240" cy="168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9A7B82-B75A-02E3-496A-C2C0993D3EF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99196" y="1932645"/>
                  <a:ext cx="14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B432552-268D-B32C-6ADC-0F1ADD7DD626}"/>
                    </a:ext>
                  </a:extLst>
                </p14:cNvPr>
                <p14:cNvContentPartPr/>
                <p14:nvPr/>
              </p14:nvContentPartPr>
              <p14:xfrm>
                <a:off x="2563676" y="2227845"/>
                <a:ext cx="502560" cy="3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B432552-268D-B32C-6ADC-0F1ADD7DD6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54676" y="2218845"/>
                  <a:ext cx="520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07CEBC-A1C7-278A-0C08-7F02F5F8D654}"/>
                    </a:ext>
                  </a:extLst>
                </p14:cNvPr>
                <p14:cNvContentPartPr/>
                <p14:nvPr/>
              </p14:nvContentPartPr>
              <p14:xfrm>
                <a:off x="2581316" y="2343405"/>
                <a:ext cx="157320" cy="37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07CEBC-A1C7-278A-0C08-7F02F5F8D65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72676" y="2334405"/>
                  <a:ext cx="1749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B7EB838-E083-C2FF-1601-76DA9813AD72}"/>
                    </a:ext>
                  </a:extLst>
                </p14:cNvPr>
                <p14:cNvContentPartPr/>
                <p14:nvPr/>
              </p14:nvContentPartPr>
              <p14:xfrm>
                <a:off x="2902076" y="2433765"/>
                <a:ext cx="207000" cy="28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B7EB838-E083-C2FF-1601-76DA9813AD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93436" y="2425125"/>
                  <a:ext cx="224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10DA6B5-5928-14BA-5442-4316C688E7CB}"/>
                    </a:ext>
                  </a:extLst>
                </p14:cNvPr>
                <p14:cNvContentPartPr/>
                <p14:nvPr/>
              </p14:nvContentPartPr>
              <p14:xfrm>
                <a:off x="2845196" y="2537445"/>
                <a:ext cx="223920" cy="33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10DA6B5-5928-14BA-5442-4316C688E7C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36196" y="2528805"/>
                  <a:ext cx="241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1AD9E1D-B527-7415-BFFE-2537644D7EE2}"/>
                    </a:ext>
                  </a:extLst>
                </p14:cNvPr>
                <p14:cNvContentPartPr/>
                <p14:nvPr/>
              </p14:nvContentPartPr>
              <p14:xfrm>
                <a:off x="3425156" y="2145765"/>
                <a:ext cx="294120" cy="29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1AD9E1D-B527-7415-BFFE-2537644D7E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16516" y="2136765"/>
                  <a:ext cx="31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599819B-3A0C-6D6A-13F8-D42A5EEE08F9}"/>
                    </a:ext>
                  </a:extLst>
                </p14:cNvPr>
                <p14:cNvContentPartPr/>
                <p14:nvPr/>
              </p14:nvContentPartPr>
              <p14:xfrm>
                <a:off x="3416156" y="2269965"/>
                <a:ext cx="302040" cy="24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599819B-3A0C-6D6A-13F8-D42A5EEE08F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07156" y="2260965"/>
                  <a:ext cx="3196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70EF3CC-D47A-8796-BF88-31AC8020D8CE}"/>
              </a:ext>
            </a:extLst>
          </p:cNvPr>
          <p:cNvGrpSpPr/>
          <p:nvPr/>
        </p:nvGrpSpPr>
        <p:grpSpPr>
          <a:xfrm>
            <a:off x="4350356" y="1885125"/>
            <a:ext cx="1333080" cy="497520"/>
            <a:chOff x="4350356" y="1885125"/>
            <a:chExt cx="133308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181760A-F1F7-6622-52E2-8682E46D7E45}"/>
                    </a:ext>
                  </a:extLst>
                </p14:cNvPr>
                <p14:cNvContentPartPr/>
                <p14:nvPr/>
              </p14:nvContentPartPr>
              <p14:xfrm>
                <a:off x="4350356" y="1944885"/>
                <a:ext cx="237960" cy="437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181760A-F1F7-6622-52E2-8682E46D7E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341356" y="1936245"/>
                  <a:ext cx="2556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F458DB-CEAD-4698-B09D-EDCF77F641EF}"/>
                    </a:ext>
                  </a:extLst>
                </p14:cNvPr>
                <p14:cNvContentPartPr/>
                <p14:nvPr/>
              </p14:nvContentPartPr>
              <p14:xfrm>
                <a:off x="4386716" y="2190405"/>
                <a:ext cx="156960" cy="33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F458DB-CEAD-4698-B09D-EDCF77F641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78076" y="2181405"/>
                  <a:ext cx="174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274A42-733D-741A-DB58-D27EAFE8A7EF}"/>
                    </a:ext>
                  </a:extLst>
                </p14:cNvPr>
                <p14:cNvContentPartPr/>
                <p14:nvPr/>
              </p14:nvContentPartPr>
              <p14:xfrm>
                <a:off x="4813316" y="2006805"/>
                <a:ext cx="286200" cy="34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274A42-733D-741A-DB58-D27EAFE8A7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04676" y="1997805"/>
                  <a:ext cx="303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B372D8-1EEF-DB0B-B078-68BF944B35BD}"/>
                    </a:ext>
                  </a:extLst>
                </p14:cNvPr>
                <p14:cNvContentPartPr/>
                <p14:nvPr/>
              </p14:nvContentPartPr>
              <p14:xfrm>
                <a:off x="5142716" y="1885125"/>
                <a:ext cx="141480" cy="141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B372D8-1EEF-DB0B-B078-68BF944B35B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33716" y="1876485"/>
                  <a:ext cx="159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A4B3885-474A-1673-0C3D-38F0ADF94F59}"/>
                    </a:ext>
                  </a:extLst>
                </p14:cNvPr>
                <p14:cNvContentPartPr/>
                <p14:nvPr/>
              </p14:nvContentPartPr>
              <p14:xfrm>
                <a:off x="5356916" y="2080605"/>
                <a:ext cx="148320" cy="210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A4B3885-474A-1673-0C3D-38F0ADF94F5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47916" y="2071605"/>
                  <a:ext cx="165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B392A06-1A6E-2764-E8FF-E965C738DC3C}"/>
                    </a:ext>
                  </a:extLst>
                </p14:cNvPr>
                <p14:cNvContentPartPr/>
                <p14:nvPr/>
              </p14:nvContentPartPr>
              <p14:xfrm>
                <a:off x="5556356" y="1921125"/>
                <a:ext cx="127080" cy="126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B392A06-1A6E-2764-E8FF-E965C738DC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547356" y="1912125"/>
                  <a:ext cx="14472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B76BC29E-9A5D-2F60-8152-46005A4FC432}"/>
                  </a:ext>
                </a:extLst>
              </p14:cNvPr>
              <p14:cNvContentPartPr/>
              <p14:nvPr/>
            </p14:nvContentPartPr>
            <p14:xfrm>
              <a:off x="2151476" y="1570485"/>
              <a:ext cx="1300320" cy="23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B76BC29E-9A5D-2F60-8152-46005A4FC43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142476" y="1561485"/>
                <a:ext cx="1317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1B33932-B49E-0A62-B800-D85F2C74FE29}"/>
                  </a:ext>
                </a:extLst>
              </p14:cNvPr>
              <p14:cNvContentPartPr/>
              <p14:nvPr/>
            </p14:nvContentPartPr>
            <p14:xfrm>
              <a:off x="8610596" y="1989165"/>
              <a:ext cx="29520" cy="46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1B33932-B49E-0A62-B800-D85F2C74FE2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601956" y="1980165"/>
                <a:ext cx="47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04738B3-1C24-BB8E-DF76-E44590A52D7A}"/>
                  </a:ext>
                </a:extLst>
              </p14:cNvPr>
              <p14:cNvContentPartPr/>
              <p14:nvPr/>
            </p14:nvContentPartPr>
            <p14:xfrm>
              <a:off x="1706156" y="3425925"/>
              <a:ext cx="188280" cy="141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04738B3-1C24-BB8E-DF76-E44590A52D7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697156" y="3416925"/>
                <a:ext cx="2059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0DD494F-D4D2-BB8B-0AFA-F2AE1F751523}"/>
              </a:ext>
            </a:extLst>
          </p:cNvPr>
          <p:cNvGrpSpPr/>
          <p:nvPr/>
        </p:nvGrpSpPr>
        <p:grpSpPr>
          <a:xfrm>
            <a:off x="2310236" y="2905005"/>
            <a:ext cx="5189400" cy="663120"/>
            <a:chOff x="2310236" y="2905005"/>
            <a:chExt cx="518940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BCE2C0-B838-86CB-56DD-163526562902}"/>
                    </a:ext>
                  </a:extLst>
                </p14:cNvPr>
                <p14:cNvContentPartPr/>
                <p14:nvPr/>
              </p14:nvContentPartPr>
              <p14:xfrm>
                <a:off x="2310236" y="3242685"/>
                <a:ext cx="1131840" cy="325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BCE2C0-B838-86CB-56DD-16352656290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01596" y="3233685"/>
                  <a:ext cx="1149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E983A1-3B31-0B15-75C4-CB5072A2AB73}"/>
                    </a:ext>
                  </a:extLst>
                </p14:cNvPr>
                <p14:cNvContentPartPr/>
                <p14:nvPr/>
              </p14:nvContentPartPr>
              <p14:xfrm>
                <a:off x="3785876" y="3252405"/>
                <a:ext cx="548280" cy="247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E983A1-3B31-0B15-75C4-CB5072A2AB7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77236" y="3243765"/>
                  <a:ext cx="5659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DC3CC1-FE6C-3463-E3B3-1BAEF945B829}"/>
                    </a:ext>
                  </a:extLst>
                </p14:cNvPr>
                <p14:cNvContentPartPr/>
                <p14:nvPr/>
              </p14:nvContentPartPr>
              <p14:xfrm>
                <a:off x="4712516" y="3093285"/>
                <a:ext cx="300240" cy="349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DC3CC1-FE6C-3463-E3B3-1BAEF945B82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03516" y="3084645"/>
                  <a:ext cx="3178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C52DF8-CB01-7DAD-A795-B4E5262B8B8C}"/>
                    </a:ext>
                  </a:extLst>
                </p14:cNvPr>
                <p14:cNvContentPartPr/>
                <p14:nvPr/>
              </p14:nvContentPartPr>
              <p14:xfrm>
                <a:off x="4723316" y="3165645"/>
                <a:ext cx="283320" cy="30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C52DF8-CB01-7DAD-A795-B4E5262B8B8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14676" y="3157005"/>
                  <a:ext cx="300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AC33D43-5EC4-278A-4897-673A83B0B130}"/>
                    </a:ext>
                  </a:extLst>
                </p14:cNvPr>
                <p14:cNvContentPartPr/>
                <p14:nvPr/>
              </p14:nvContentPartPr>
              <p14:xfrm>
                <a:off x="5264756" y="2905005"/>
                <a:ext cx="2234880" cy="536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AC33D43-5EC4-278A-4897-673A83B0B1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55756" y="2896365"/>
                  <a:ext cx="22525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62ABCD5-1D96-160B-231A-398936E100B7}"/>
                    </a:ext>
                  </a:extLst>
                </p14:cNvPr>
                <p14:cNvContentPartPr/>
                <p14:nvPr/>
              </p14:nvContentPartPr>
              <p14:xfrm>
                <a:off x="7287956" y="3100485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62ABCD5-1D96-160B-231A-398936E100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79316" y="3091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94BA46B-951B-0269-F71F-456EC883B3B4}"/>
                    </a:ext>
                  </a:extLst>
                </p14:cNvPr>
                <p14:cNvContentPartPr/>
                <p14:nvPr/>
              </p14:nvContentPartPr>
              <p14:xfrm>
                <a:off x="7033436" y="3106965"/>
                <a:ext cx="177120" cy="11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94BA46B-951B-0269-F71F-456EC883B3B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24436" y="3098325"/>
                  <a:ext cx="19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C5BB4ED-509B-AC64-4580-4F247DA69A36}"/>
                    </a:ext>
                  </a:extLst>
                </p14:cNvPr>
                <p14:cNvContentPartPr/>
                <p14:nvPr/>
              </p14:nvContentPartPr>
              <p14:xfrm>
                <a:off x="6678476" y="3092565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C5BB4ED-509B-AC64-4580-4F247DA69A3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69836" y="3083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B41671A-6B66-5DD5-D9DD-E4A2162A69E8}"/>
              </a:ext>
            </a:extLst>
          </p:cNvPr>
          <p:cNvGrpSpPr/>
          <p:nvPr/>
        </p:nvGrpSpPr>
        <p:grpSpPr>
          <a:xfrm>
            <a:off x="2715236" y="4033965"/>
            <a:ext cx="581760" cy="880920"/>
            <a:chOff x="2715236" y="4033965"/>
            <a:chExt cx="581760" cy="88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12C8FB-DB37-1DCD-7643-8FC2C66D54B2}"/>
                    </a:ext>
                  </a:extLst>
                </p14:cNvPr>
                <p14:cNvContentPartPr/>
                <p14:nvPr/>
              </p14:nvContentPartPr>
              <p14:xfrm>
                <a:off x="2725676" y="4033965"/>
                <a:ext cx="167400" cy="360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12C8FB-DB37-1DCD-7643-8FC2C66D54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17036" y="4024965"/>
                  <a:ext cx="185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1053D1-5965-6E5A-FC85-ED2A9B8AB023}"/>
                    </a:ext>
                  </a:extLst>
                </p14:cNvPr>
                <p14:cNvContentPartPr/>
                <p14:nvPr/>
              </p14:nvContentPartPr>
              <p14:xfrm>
                <a:off x="2984516" y="4185525"/>
                <a:ext cx="160560" cy="18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1053D1-5965-6E5A-FC85-ED2A9B8AB02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75516" y="4176885"/>
                  <a:ext cx="178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BCA7AFE-9A3F-F93F-3631-3CBE678A6818}"/>
                    </a:ext>
                  </a:extLst>
                </p14:cNvPr>
                <p14:cNvContentPartPr/>
                <p14:nvPr/>
              </p14:nvContentPartPr>
              <p14:xfrm>
                <a:off x="2715236" y="4460205"/>
                <a:ext cx="581760" cy="23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BCA7AFE-9A3F-F93F-3631-3CBE678A68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06236" y="4451205"/>
                  <a:ext cx="599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6583A23-F364-0E35-5538-083B18C396C6}"/>
                    </a:ext>
                  </a:extLst>
                </p14:cNvPr>
                <p14:cNvContentPartPr/>
                <p14:nvPr/>
              </p14:nvContentPartPr>
              <p14:xfrm>
                <a:off x="2757356" y="4624365"/>
                <a:ext cx="165240" cy="290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6583A23-F364-0E35-5538-083B18C396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48356" y="4615725"/>
                  <a:ext cx="182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CF2194-755E-F781-EA28-67EAAC31FA79}"/>
                    </a:ext>
                  </a:extLst>
                </p14:cNvPr>
                <p14:cNvContentPartPr/>
                <p14:nvPr/>
              </p14:nvContentPartPr>
              <p14:xfrm>
                <a:off x="3088196" y="4597005"/>
                <a:ext cx="162000" cy="278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CF2194-755E-F781-EA28-67EAAC31FA7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79196" y="4588365"/>
                  <a:ext cx="179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CE8DDC-3011-8C77-E56B-2083A23BA08D}"/>
                    </a:ext>
                  </a:extLst>
                </p14:cNvPr>
                <p14:cNvContentPartPr/>
                <p14:nvPr/>
              </p14:nvContentPartPr>
              <p14:xfrm>
                <a:off x="3004676" y="4706805"/>
                <a:ext cx="202320" cy="2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CE8DDC-3011-8C77-E56B-2083A23BA0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95676" y="4698165"/>
                  <a:ext cx="21996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5831EFB-1ABF-B5F4-3A76-FEA5EEF5141B}"/>
              </a:ext>
            </a:extLst>
          </p:cNvPr>
          <p:cNvGrpSpPr/>
          <p:nvPr/>
        </p:nvGrpSpPr>
        <p:grpSpPr>
          <a:xfrm>
            <a:off x="3672476" y="4108485"/>
            <a:ext cx="1566000" cy="398520"/>
            <a:chOff x="3672476" y="4108485"/>
            <a:chExt cx="15660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488F91D-C9BA-27E3-95C6-4E08B197B1C2}"/>
                    </a:ext>
                  </a:extLst>
                </p14:cNvPr>
                <p14:cNvContentPartPr/>
                <p14:nvPr/>
              </p14:nvContentPartPr>
              <p14:xfrm>
                <a:off x="3672476" y="4401885"/>
                <a:ext cx="24516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488F91D-C9BA-27E3-95C6-4E08B197B1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3836" y="4393245"/>
                  <a:ext cx="262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D1C2F3F-1193-341F-1E19-B80D2B8C4399}"/>
                    </a:ext>
                  </a:extLst>
                </p14:cNvPr>
                <p14:cNvContentPartPr/>
                <p14:nvPr/>
              </p14:nvContentPartPr>
              <p14:xfrm>
                <a:off x="3740156" y="4499085"/>
                <a:ext cx="210600" cy="7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D1C2F3F-1193-341F-1E19-B80D2B8C43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31516" y="4490445"/>
                  <a:ext cx="228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5FE8A4B-4CF1-671F-CF6A-3F64A1BAD1EF}"/>
                    </a:ext>
                  </a:extLst>
                </p14:cNvPr>
                <p14:cNvContentPartPr/>
                <p14:nvPr/>
              </p14:nvContentPartPr>
              <p14:xfrm>
                <a:off x="4121756" y="4436085"/>
                <a:ext cx="227520" cy="7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5FE8A4B-4CF1-671F-CF6A-3F64A1BAD1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13116" y="4427445"/>
                  <a:ext cx="24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9C3AEBE-5323-66A4-B1B3-B772597B103A}"/>
                    </a:ext>
                  </a:extLst>
                </p14:cNvPr>
                <p14:cNvContentPartPr/>
                <p14:nvPr/>
              </p14:nvContentPartPr>
              <p14:xfrm>
                <a:off x="4480316" y="4305405"/>
                <a:ext cx="202320" cy="19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9C3AEBE-5323-66A4-B1B3-B772597B10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71676" y="4296765"/>
                  <a:ext cx="219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0E5BD9-D1F0-FB08-21FB-BF49F0FCE356}"/>
                    </a:ext>
                  </a:extLst>
                </p14:cNvPr>
                <p14:cNvContentPartPr/>
                <p14:nvPr/>
              </p14:nvContentPartPr>
              <p14:xfrm>
                <a:off x="4858316" y="4282365"/>
                <a:ext cx="193320" cy="204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0E5BD9-D1F0-FB08-21FB-BF49F0FCE35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49676" y="4273725"/>
                  <a:ext cx="210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B103431-A0E8-7C4A-8408-DE59BBD3C9C4}"/>
                    </a:ext>
                  </a:extLst>
                </p14:cNvPr>
                <p14:cNvContentPartPr/>
                <p14:nvPr/>
              </p14:nvContentPartPr>
              <p14:xfrm>
                <a:off x="5094836" y="4108485"/>
                <a:ext cx="143640" cy="10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B103431-A0E8-7C4A-8408-DE59BBD3C9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85836" y="4099485"/>
                  <a:ext cx="1612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B0EFB53-A7F1-BF30-BEFA-1AD5E2C0BEEB}"/>
                  </a:ext>
                </a:extLst>
              </p14:cNvPr>
              <p14:cNvContentPartPr/>
              <p14:nvPr/>
            </p14:nvContentPartPr>
            <p14:xfrm>
              <a:off x="7337276" y="4017405"/>
              <a:ext cx="121680" cy="4244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B0EFB53-A7F1-BF30-BEFA-1AD5E2C0BEE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328636" y="4008765"/>
                <a:ext cx="1393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FAE8BFA-2290-E35B-3313-21AE5868A586}"/>
                  </a:ext>
                </a:extLst>
              </p14:cNvPr>
              <p14:cNvContentPartPr/>
              <p14:nvPr/>
            </p14:nvContentPartPr>
            <p14:xfrm>
              <a:off x="7478036" y="4171845"/>
              <a:ext cx="592560" cy="2041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FAE8BFA-2290-E35B-3313-21AE5868A58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69396" y="4163205"/>
                <a:ext cx="61020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D840467-1378-7604-9A51-AFBD235D144A}"/>
              </a:ext>
            </a:extLst>
          </p:cNvPr>
          <p:cNvGrpSpPr/>
          <p:nvPr/>
        </p:nvGrpSpPr>
        <p:grpSpPr>
          <a:xfrm>
            <a:off x="8221076" y="3913005"/>
            <a:ext cx="2246760" cy="451800"/>
            <a:chOff x="8221076" y="3913005"/>
            <a:chExt cx="224676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49719B3-1DDD-7E10-2EA4-01C2875E64D8}"/>
                    </a:ext>
                  </a:extLst>
                </p14:cNvPr>
                <p14:cNvContentPartPr/>
                <p14:nvPr/>
              </p14:nvContentPartPr>
              <p14:xfrm>
                <a:off x="8221076" y="3913005"/>
                <a:ext cx="1194840" cy="451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49719B3-1DDD-7E10-2EA4-01C2875E64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212076" y="3904365"/>
                  <a:ext cx="12124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0EC979-0D27-67F9-EFA6-2BF320CC1AE6}"/>
                    </a:ext>
                  </a:extLst>
                </p14:cNvPr>
                <p14:cNvContentPartPr/>
                <p14:nvPr/>
              </p14:nvContentPartPr>
              <p14:xfrm>
                <a:off x="9155636" y="4023885"/>
                <a:ext cx="23400" cy="2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0EC979-0D27-67F9-EFA6-2BF320CC1A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46636" y="4015245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A684860-8CFA-0C23-B2AC-5263BBFF37E8}"/>
                    </a:ext>
                  </a:extLst>
                </p14:cNvPr>
                <p14:cNvContentPartPr/>
                <p14:nvPr/>
              </p14:nvContentPartPr>
              <p14:xfrm>
                <a:off x="8710676" y="4018845"/>
                <a:ext cx="427680" cy="38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A684860-8CFA-0C23-B2AC-5263BBFF37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02036" y="4010205"/>
                  <a:ext cx="445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BF6333-E54D-7423-707E-E95DDB8E03F5}"/>
                    </a:ext>
                  </a:extLst>
                </p14:cNvPr>
                <p14:cNvContentPartPr/>
                <p14:nvPr/>
              </p14:nvContentPartPr>
              <p14:xfrm>
                <a:off x="9735596" y="4074285"/>
                <a:ext cx="141840" cy="207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BF6333-E54D-7423-707E-E95DDB8E03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26956" y="4065285"/>
                  <a:ext cx="159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A4638B-4171-BBC1-573E-A6B481FC991D}"/>
                    </a:ext>
                  </a:extLst>
                </p14:cNvPr>
                <p14:cNvContentPartPr/>
                <p14:nvPr/>
              </p14:nvContentPartPr>
              <p14:xfrm>
                <a:off x="9776636" y="4026045"/>
                <a:ext cx="159840" cy="44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A4638B-4171-BBC1-573E-A6B481FC99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767636" y="4017405"/>
                  <a:ext cx="177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DE14EA6-44C0-0B51-F6CB-966B44D88D1D}"/>
                    </a:ext>
                  </a:extLst>
                </p14:cNvPr>
                <p14:cNvContentPartPr/>
                <p14:nvPr/>
              </p14:nvContentPartPr>
              <p14:xfrm>
                <a:off x="10019636" y="4239525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DE14EA6-44C0-0B51-F6CB-966B44D88D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10636" y="4230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7E2F4BD-01C8-58EC-A598-9AF374A02020}"/>
                    </a:ext>
                  </a:extLst>
                </p14:cNvPr>
                <p14:cNvContentPartPr/>
                <p14:nvPr/>
              </p14:nvContentPartPr>
              <p14:xfrm>
                <a:off x="10190636" y="3997965"/>
                <a:ext cx="25920" cy="250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7E2F4BD-01C8-58EC-A598-9AF374A0202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81636" y="3988965"/>
                  <a:ext cx="43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2B119B8-6167-CC4A-8B37-CD04BDA744ED}"/>
                    </a:ext>
                  </a:extLst>
                </p14:cNvPr>
                <p14:cNvContentPartPr/>
                <p14:nvPr/>
              </p14:nvContentPartPr>
              <p14:xfrm>
                <a:off x="10091276" y="4000125"/>
                <a:ext cx="171360" cy="114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2B119B8-6167-CC4A-8B37-CD04BDA744E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82636" y="3991125"/>
                  <a:ext cx="189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71CCC1C-E9F8-C8FA-4F47-CAFCDB626F50}"/>
                    </a:ext>
                  </a:extLst>
                </p14:cNvPr>
                <p14:cNvContentPartPr/>
                <p14:nvPr/>
              </p14:nvContentPartPr>
              <p14:xfrm>
                <a:off x="10281356" y="3934245"/>
                <a:ext cx="186480" cy="416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71CCC1C-E9F8-C8FA-4F47-CAFCDB626F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72356" y="3925245"/>
                  <a:ext cx="204120" cy="43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B3ACD07-573C-B407-A291-594F27533669}"/>
              </a:ext>
            </a:extLst>
          </p:cNvPr>
          <p:cNvGrpSpPr/>
          <p:nvPr/>
        </p:nvGrpSpPr>
        <p:grpSpPr>
          <a:xfrm>
            <a:off x="4536116" y="4633005"/>
            <a:ext cx="815760" cy="392400"/>
            <a:chOff x="4536116" y="4633005"/>
            <a:chExt cx="81576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A19FC45-545D-8E29-3A09-10DD5F0C40AC}"/>
                    </a:ext>
                  </a:extLst>
                </p14:cNvPr>
                <p14:cNvContentPartPr/>
                <p14:nvPr/>
              </p14:nvContentPartPr>
              <p14:xfrm>
                <a:off x="4626116" y="4697445"/>
                <a:ext cx="725760" cy="327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A19FC45-545D-8E29-3A09-10DD5F0C40A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617116" y="4688445"/>
                  <a:ext cx="7434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192AE4B-5F6C-1271-459A-23673C0031DE}"/>
                    </a:ext>
                  </a:extLst>
                </p14:cNvPr>
                <p14:cNvContentPartPr/>
                <p14:nvPr/>
              </p14:nvContentPartPr>
              <p14:xfrm>
                <a:off x="4536116" y="4633005"/>
                <a:ext cx="167760" cy="182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192AE4B-5F6C-1271-459A-23673C0031D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27476" y="4624365"/>
                  <a:ext cx="18540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F1DC857-8BD3-C608-8FBA-EF1F7655F660}"/>
              </a:ext>
            </a:extLst>
          </p:cNvPr>
          <p:cNvGrpSpPr/>
          <p:nvPr/>
        </p:nvGrpSpPr>
        <p:grpSpPr>
          <a:xfrm>
            <a:off x="5511356" y="4730205"/>
            <a:ext cx="2097720" cy="397800"/>
            <a:chOff x="5511356" y="4730205"/>
            <a:chExt cx="20977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68E466-96FB-747F-53B1-3A6ED71D9ED8}"/>
                    </a:ext>
                  </a:extLst>
                </p14:cNvPr>
                <p14:cNvContentPartPr/>
                <p14:nvPr/>
              </p14:nvContentPartPr>
              <p14:xfrm>
                <a:off x="5511356" y="4730205"/>
                <a:ext cx="2097720" cy="397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68E466-96FB-747F-53B1-3A6ED71D9E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02356" y="4721565"/>
                  <a:ext cx="21153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8B09213-7275-1145-9929-016A2E3C0902}"/>
                    </a:ext>
                  </a:extLst>
                </p14:cNvPr>
                <p14:cNvContentPartPr/>
                <p14:nvPr/>
              </p14:nvContentPartPr>
              <p14:xfrm>
                <a:off x="7298036" y="4912005"/>
                <a:ext cx="26640" cy="14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8B09213-7275-1145-9929-016A2E3C090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89396" y="4903365"/>
                  <a:ext cx="44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72CD3B4-75F3-AC00-AF12-BCCEE0A33A60}"/>
                    </a:ext>
                  </a:extLst>
                </p14:cNvPr>
                <p14:cNvContentPartPr/>
                <p14:nvPr/>
              </p14:nvContentPartPr>
              <p14:xfrm>
                <a:off x="6918596" y="4902645"/>
                <a:ext cx="414720" cy="67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72CD3B4-75F3-AC00-AF12-BCCEE0A33A6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09956" y="4893645"/>
                  <a:ext cx="4323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84D299F-B927-A524-9594-2580E6132272}"/>
                    </a:ext>
                  </a:extLst>
                </p14:cNvPr>
                <p14:cNvContentPartPr/>
                <p14:nvPr/>
              </p14:nvContentPartPr>
              <p14:xfrm>
                <a:off x="6774236" y="4834245"/>
                <a:ext cx="26640" cy="6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84D299F-B927-A524-9594-2580E613227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765596" y="4825605"/>
                  <a:ext cx="442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8F08C9C-5533-2D2E-D948-4BF72A945D3F}"/>
              </a:ext>
            </a:extLst>
          </p:cNvPr>
          <p:cNvGrpSpPr/>
          <p:nvPr/>
        </p:nvGrpSpPr>
        <p:grpSpPr>
          <a:xfrm>
            <a:off x="7923356" y="4558845"/>
            <a:ext cx="2017440" cy="654480"/>
            <a:chOff x="7923356" y="4558845"/>
            <a:chExt cx="201744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1994720-EF8D-559B-4FD1-B97980E8BCDB}"/>
                    </a:ext>
                  </a:extLst>
                </p14:cNvPr>
                <p14:cNvContentPartPr/>
                <p14:nvPr/>
              </p14:nvContentPartPr>
              <p14:xfrm>
                <a:off x="7923356" y="4558845"/>
                <a:ext cx="2017440" cy="654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1994720-EF8D-559B-4FD1-B97980E8BCD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14356" y="4549845"/>
                  <a:ext cx="203508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EF05956-3A42-217C-B606-5A8A73B2E44E}"/>
                    </a:ext>
                  </a:extLst>
                </p14:cNvPr>
                <p14:cNvContentPartPr/>
                <p14:nvPr/>
              </p14:nvContentPartPr>
              <p14:xfrm>
                <a:off x="9682316" y="4726245"/>
                <a:ext cx="178200" cy="36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EF05956-3A42-217C-B606-5A8A73B2E44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673316" y="4717605"/>
                  <a:ext cx="195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0AFDD69-8013-2112-26B3-757C9F5B3D3F}"/>
                    </a:ext>
                  </a:extLst>
                </p14:cNvPr>
                <p14:cNvContentPartPr/>
                <p14:nvPr/>
              </p14:nvContentPartPr>
              <p14:xfrm>
                <a:off x="9189836" y="4770525"/>
                <a:ext cx="37080" cy="25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0AFDD69-8013-2112-26B3-757C9F5B3D3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80836" y="4761525"/>
                  <a:ext cx="54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C294F01-16AB-8D5E-87D2-E3174D1D8D14}"/>
                    </a:ext>
                  </a:extLst>
                </p14:cNvPr>
                <p14:cNvContentPartPr/>
                <p14:nvPr/>
              </p14:nvContentPartPr>
              <p14:xfrm>
                <a:off x="8824076" y="4746045"/>
                <a:ext cx="63360" cy="59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C294F01-16AB-8D5E-87D2-E3174D1D8D1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5076" y="4737045"/>
                  <a:ext cx="810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5FB4B696-D527-A69E-DBC0-5D668362306F}"/>
              </a:ext>
            </a:extLst>
          </p:cNvPr>
          <p:cNvGrpSpPr/>
          <p:nvPr/>
        </p:nvGrpSpPr>
        <p:grpSpPr>
          <a:xfrm>
            <a:off x="6409556" y="1688205"/>
            <a:ext cx="965160" cy="363960"/>
            <a:chOff x="6409556" y="1688205"/>
            <a:chExt cx="96516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0E64AA8-20F3-5A66-7A91-9733C4EB53B6}"/>
                    </a:ext>
                  </a:extLst>
                </p14:cNvPr>
                <p14:cNvContentPartPr/>
                <p14:nvPr/>
              </p14:nvContentPartPr>
              <p14:xfrm>
                <a:off x="6409556" y="1688205"/>
                <a:ext cx="965160" cy="363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0E64AA8-20F3-5A66-7A91-9733C4EB53B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00916" y="1679205"/>
                  <a:ext cx="9828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AB4A5E8-5180-804D-8A7C-606BAC4BC35C}"/>
                    </a:ext>
                  </a:extLst>
                </p14:cNvPr>
                <p14:cNvContentPartPr/>
                <p14:nvPr/>
              </p14:nvContentPartPr>
              <p14:xfrm>
                <a:off x="6868556" y="1854165"/>
                <a:ext cx="244080" cy="50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AB4A5E8-5180-804D-8A7C-606BAC4BC35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59916" y="1845165"/>
                  <a:ext cx="2617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F9F061ED-9C67-E374-82A5-8F9C303731CD}"/>
              </a:ext>
            </a:extLst>
          </p:cNvPr>
          <p:cNvGrpSpPr/>
          <p:nvPr/>
        </p:nvGrpSpPr>
        <p:grpSpPr>
          <a:xfrm>
            <a:off x="7674956" y="1719885"/>
            <a:ext cx="1463760" cy="308880"/>
            <a:chOff x="7674956" y="1719885"/>
            <a:chExt cx="146376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02A6EB1-7A96-5F60-4CFA-74B7E98CAA02}"/>
                    </a:ext>
                  </a:extLst>
                </p14:cNvPr>
                <p14:cNvContentPartPr/>
                <p14:nvPr/>
              </p14:nvContentPartPr>
              <p14:xfrm>
                <a:off x="7674956" y="1745445"/>
                <a:ext cx="102240" cy="221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02A6EB1-7A96-5F60-4CFA-74B7E98CAA0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666316" y="1736445"/>
                  <a:ext cx="119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6072176-82CE-87B7-3524-AB30A149A78A}"/>
                    </a:ext>
                  </a:extLst>
                </p14:cNvPr>
                <p14:cNvContentPartPr/>
                <p14:nvPr/>
              </p14:nvContentPartPr>
              <p14:xfrm>
                <a:off x="7861076" y="1834365"/>
                <a:ext cx="95040" cy="133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6072176-82CE-87B7-3524-AB30A149A78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52436" y="1825725"/>
                  <a:ext cx="112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DA5EF29-D716-43EB-04D8-860D5C441EA7}"/>
                    </a:ext>
                  </a:extLst>
                </p14:cNvPr>
                <p14:cNvContentPartPr/>
                <p14:nvPr/>
              </p14:nvContentPartPr>
              <p14:xfrm>
                <a:off x="8037116" y="1734285"/>
                <a:ext cx="203400" cy="277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DA5EF29-D716-43EB-04D8-860D5C441EA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28116" y="1725645"/>
                  <a:ext cx="221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8279E3E-88B4-E717-F284-2C248C7F2602}"/>
                    </a:ext>
                  </a:extLst>
                </p14:cNvPr>
                <p14:cNvContentPartPr/>
                <p14:nvPr/>
              </p14:nvContentPartPr>
              <p14:xfrm>
                <a:off x="8212076" y="1812045"/>
                <a:ext cx="94680" cy="194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8279E3E-88B4-E717-F284-2C248C7F260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203436" y="1803045"/>
                  <a:ext cx="1123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9859EAC-5473-C8D7-4266-3C375315CE08}"/>
                    </a:ext>
                  </a:extLst>
                </p14:cNvPr>
                <p14:cNvContentPartPr/>
                <p14:nvPr/>
              </p14:nvContentPartPr>
              <p14:xfrm>
                <a:off x="8392436" y="1813485"/>
                <a:ext cx="95400" cy="215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9859EAC-5473-C8D7-4266-3C375315CE0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383436" y="1804845"/>
                  <a:ext cx="113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7C822F2-C036-3B03-FBE4-3C06D74A3F8C}"/>
                    </a:ext>
                  </a:extLst>
                </p14:cNvPr>
                <p14:cNvContentPartPr/>
                <p14:nvPr/>
              </p14:nvContentPartPr>
              <p14:xfrm>
                <a:off x="8328356" y="1927965"/>
                <a:ext cx="148320" cy="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7C822F2-C036-3B03-FBE4-3C06D74A3F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19716" y="1919325"/>
                  <a:ext cx="165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B12C713-473A-599E-CCD2-68F8316419A9}"/>
                    </a:ext>
                  </a:extLst>
                </p14:cNvPr>
                <p14:cNvContentPartPr/>
                <p14:nvPr/>
              </p14:nvContentPartPr>
              <p14:xfrm>
                <a:off x="8820836" y="1839045"/>
                <a:ext cx="317880" cy="131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B12C713-473A-599E-CCD2-68F8316419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12196" y="1830405"/>
                  <a:ext cx="335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9F4218-131D-75CC-BA4E-C6B8F01E5F6A}"/>
                    </a:ext>
                  </a:extLst>
                </p14:cNvPr>
                <p14:cNvContentPartPr/>
                <p14:nvPr/>
              </p14:nvContentPartPr>
              <p14:xfrm>
                <a:off x="8887076" y="1719885"/>
                <a:ext cx="24480" cy="19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9F4218-131D-75CC-BA4E-C6B8F01E5F6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78076" y="1711245"/>
                  <a:ext cx="4212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CAE01ED-2F20-4497-EE58-75251B4855DB}"/>
                  </a:ext>
                </a:extLst>
              </p14:cNvPr>
              <p14:cNvContentPartPr/>
              <p14:nvPr/>
            </p14:nvContentPartPr>
            <p14:xfrm>
              <a:off x="9471716" y="1808445"/>
              <a:ext cx="212400" cy="2595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CAE01ED-2F20-4497-EE58-75251B4855D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462716" y="1799445"/>
                <a:ext cx="23004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4D3D58E-7603-BB06-2C5C-EBA0E49A5425}"/>
              </a:ext>
            </a:extLst>
          </p:cNvPr>
          <p:cNvGrpSpPr/>
          <p:nvPr/>
        </p:nvGrpSpPr>
        <p:grpSpPr>
          <a:xfrm>
            <a:off x="10030796" y="1756245"/>
            <a:ext cx="1220400" cy="293400"/>
            <a:chOff x="10030796" y="1756245"/>
            <a:chExt cx="12204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844EC99-FB03-47E9-E7EF-7C69A589A4A1}"/>
                    </a:ext>
                  </a:extLst>
                </p14:cNvPr>
                <p14:cNvContentPartPr/>
                <p14:nvPr/>
              </p14:nvContentPartPr>
              <p14:xfrm>
                <a:off x="10030796" y="1859925"/>
                <a:ext cx="257400" cy="113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844EC99-FB03-47E9-E7EF-7C69A589A4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21796" y="1851285"/>
                  <a:ext cx="275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EC94A5F-EAF0-0DF3-45AA-C32B0BB4252D}"/>
                    </a:ext>
                  </a:extLst>
                </p14:cNvPr>
                <p14:cNvContentPartPr/>
                <p14:nvPr/>
              </p14:nvContentPartPr>
              <p14:xfrm>
                <a:off x="10569356" y="1756245"/>
                <a:ext cx="195120" cy="293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EC94A5F-EAF0-0DF3-45AA-C32B0BB425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60716" y="1747245"/>
                  <a:ext cx="212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57EDC19-54B5-128A-962C-CA7C6D4C22F0}"/>
                    </a:ext>
                  </a:extLst>
                </p14:cNvPr>
                <p14:cNvContentPartPr/>
                <p14:nvPr/>
              </p14:nvContentPartPr>
              <p14:xfrm>
                <a:off x="11006756" y="1780725"/>
                <a:ext cx="244440" cy="232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57EDC19-54B5-128A-962C-CA7C6D4C22F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97756" y="1772085"/>
                  <a:ext cx="26208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D3E86D24-431E-FEC2-8391-856A0EB36D03}"/>
                  </a:ext>
                </a:extLst>
              </p14:cNvPr>
              <p14:cNvContentPartPr/>
              <p14:nvPr/>
            </p14:nvContentPartPr>
            <p14:xfrm>
              <a:off x="6362396" y="2382645"/>
              <a:ext cx="327240" cy="1364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D3E86D24-431E-FEC2-8391-856A0EB36D0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353396" y="2374005"/>
                <a:ext cx="3448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BA2A6236-48B2-CA5C-0243-C7A312E13E92}"/>
                  </a:ext>
                </a:extLst>
              </p14:cNvPr>
              <p14:cNvContentPartPr/>
              <p14:nvPr/>
            </p14:nvContentPartPr>
            <p14:xfrm>
              <a:off x="6498116" y="2283645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BA2A6236-48B2-CA5C-0243-C7A312E13E9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489116" y="227464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57AA27C-37E3-361D-17E0-946ACC5B086C}"/>
              </a:ext>
            </a:extLst>
          </p:cNvPr>
          <p:cNvGrpSpPr/>
          <p:nvPr/>
        </p:nvGrpSpPr>
        <p:grpSpPr>
          <a:xfrm>
            <a:off x="6922556" y="2217405"/>
            <a:ext cx="3648960" cy="602640"/>
            <a:chOff x="6922556" y="2217405"/>
            <a:chExt cx="364896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AC50870-F77D-AAFB-8EFE-A990E9910322}"/>
                    </a:ext>
                  </a:extLst>
                </p14:cNvPr>
                <p14:cNvContentPartPr/>
                <p14:nvPr/>
              </p14:nvContentPartPr>
              <p14:xfrm>
                <a:off x="6922556" y="2217405"/>
                <a:ext cx="1494360" cy="348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AC50870-F77D-AAFB-8EFE-A990E99103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13916" y="2208405"/>
                  <a:ext cx="15120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87D2296-17E8-C06D-E28E-F54038D06D6A}"/>
                    </a:ext>
                  </a:extLst>
                </p14:cNvPr>
                <p14:cNvContentPartPr/>
                <p14:nvPr/>
              </p14:nvContentPartPr>
              <p14:xfrm>
                <a:off x="7918316" y="2313525"/>
                <a:ext cx="36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87D2296-17E8-C06D-E28E-F54038D06D6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09676" y="2304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969CA19-E792-05F5-7487-B15DFE3C529A}"/>
                    </a:ext>
                  </a:extLst>
                </p14:cNvPr>
                <p14:cNvContentPartPr/>
                <p14:nvPr/>
              </p14:nvContentPartPr>
              <p14:xfrm>
                <a:off x="7201556" y="2343045"/>
                <a:ext cx="252000" cy="25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969CA19-E792-05F5-7487-B15DFE3C529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92916" y="2334405"/>
                  <a:ext cx="26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0397F06-0AFB-746F-E3D0-99F357D96B2A}"/>
                    </a:ext>
                  </a:extLst>
                </p14:cNvPr>
                <p14:cNvContentPartPr/>
                <p14:nvPr/>
              </p14:nvContentPartPr>
              <p14:xfrm>
                <a:off x="8736236" y="2287965"/>
                <a:ext cx="367200" cy="381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0397F06-0AFB-746F-E3D0-99F357D96B2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27236" y="2278965"/>
                  <a:ext cx="3848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64BED9A-9C9C-78B4-7A68-BCC30FB75E16}"/>
                    </a:ext>
                  </a:extLst>
                </p14:cNvPr>
                <p14:cNvContentPartPr/>
                <p14:nvPr/>
              </p14:nvContentPartPr>
              <p14:xfrm>
                <a:off x="9714716" y="2386605"/>
                <a:ext cx="46080" cy="9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64BED9A-9C9C-78B4-7A68-BCC30FB75E1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06076" y="2377965"/>
                  <a:ext cx="63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65B02AE-10FF-4399-48B7-473DAC940D62}"/>
                    </a:ext>
                  </a:extLst>
                </p14:cNvPr>
                <p14:cNvContentPartPr/>
                <p14:nvPr/>
              </p14:nvContentPartPr>
              <p14:xfrm>
                <a:off x="9325196" y="2404245"/>
                <a:ext cx="718560" cy="340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65B02AE-10FF-4399-48B7-473DAC940D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16556" y="2395605"/>
                  <a:ext cx="7362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E0045DA-7DC6-6EC7-817F-E6D961CF3D6E}"/>
                    </a:ext>
                  </a:extLst>
                </p14:cNvPr>
                <p14:cNvContentPartPr/>
                <p14:nvPr/>
              </p14:nvContentPartPr>
              <p14:xfrm>
                <a:off x="9680156" y="235096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E0045DA-7DC6-6EC7-817F-E6D961CF3D6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71156" y="2342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651847D-3DAC-629F-8630-D5977269A793}"/>
                    </a:ext>
                  </a:extLst>
                </p14:cNvPr>
                <p14:cNvContentPartPr/>
                <p14:nvPr/>
              </p14:nvContentPartPr>
              <p14:xfrm>
                <a:off x="10345436" y="2353485"/>
                <a:ext cx="226080" cy="46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651847D-3DAC-629F-8630-D5977269A7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36436" y="2344845"/>
                  <a:ext cx="243720" cy="4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D2EDA62-1A0A-06E5-F06D-BFEA62C104B1}"/>
              </a:ext>
            </a:extLst>
          </p:cNvPr>
          <p:cNvGrpSpPr/>
          <p:nvPr/>
        </p:nvGrpSpPr>
        <p:grpSpPr>
          <a:xfrm>
            <a:off x="10914956" y="2302365"/>
            <a:ext cx="896040" cy="351360"/>
            <a:chOff x="10914956" y="2302365"/>
            <a:chExt cx="89604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05FC78D-1208-F1BC-C22C-B4716B7F90E2}"/>
                    </a:ext>
                  </a:extLst>
                </p14:cNvPr>
                <p14:cNvContentPartPr/>
                <p14:nvPr/>
              </p14:nvContentPartPr>
              <p14:xfrm>
                <a:off x="10914956" y="2379045"/>
                <a:ext cx="271080" cy="230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05FC78D-1208-F1BC-C22C-B4716B7F90E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05956" y="2370045"/>
                  <a:ext cx="288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4C1F2A0-C44F-9248-6E08-160CDEEBF0B8}"/>
                    </a:ext>
                  </a:extLst>
                </p14:cNvPr>
                <p14:cNvContentPartPr/>
                <p14:nvPr/>
              </p14:nvContentPartPr>
              <p14:xfrm>
                <a:off x="11269916" y="2302365"/>
                <a:ext cx="108360" cy="87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4C1F2A0-C44F-9248-6E08-160CDEEBF0B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61276" y="2293365"/>
                  <a:ext cx="126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5729A61-E6E6-5652-FD60-7F3E1FA6F239}"/>
                    </a:ext>
                  </a:extLst>
                </p14:cNvPr>
                <p14:cNvContentPartPr/>
                <p14:nvPr/>
              </p14:nvContentPartPr>
              <p14:xfrm>
                <a:off x="11443796" y="2448165"/>
                <a:ext cx="123480" cy="205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5729A61-E6E6-5652-FD60-7F3E1FA6F23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435156" y="2439165"/>
                  <a:ext cx="141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3ADEC6F-33A8-6D4F-FC3C-61AF2038B0A3}"/>
                    </a:ext>
                  </a:extLst>
                </p14:cNvPr>
                <p14:cNvContentPartPr/>
                <p14:nvPr/>
              </p14:nvContentPartPr>
              <p14:xfrm>
                <a:off x="11616956" y="2343405"/>
                <a:ext cx="194040" cy="99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3ADEC6F-33A8-6D4F-FC3C-61AF2038B0A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608316" y="2334765"/>
                  <a:ext cx="2116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2EF5379-5FEA-CAE6-7AA0-AB3652E05B14}"/>
              </a:ext>
            </a:extLst>
          </p:cNvPr>
          <p:cNvGrpSpPr/>
          <p:nvPr/>
        </p:nvGrpSpPr>
        <p:grpSpPr>
          <a:xfrm>
            <a:off x="337436" y="5456325"/>
            <a:ext cx="1248120" cy="343080"/>
            <a:chOff x="337436" y="5456325"/>
            <a:chExt cx="12481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447B41D-4BC8-A7DE-DB03-E3EF6C6FD3E2}"/>
                    </a:ext>
                  </a:extLst>
                </p14:cNvPr>
                <p14:cNvContentPartPr/>
                <p14:nvPr/>
              </p14:nvContentPartPr>
              <p14:xfrm>
                <a:off x="337436" y="5456325"/>
                <a:ext cx="1248120" cy="343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447B41D-4BC8-A7DE-DB03-E3EF6C6FD3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8436" y="5447325"/>
                  <a:ext cx="1265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D0FB9CF-8577-0918-9BFA-BFFF493C8988}"/>
                    </a:ext>
                  </a:extLst>
                </p14:cNvPr>
                <p14:cNvContentPartPr/>
                <p14:nvPr/>
              </p14:nvContentPartPr>
              <p14:xfrm>
                <a:off x="1278116" y="5530845"/>
                <a:ext cx="33840" cy="10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D0FB9CF-8577-0918-9BFA-BFFF493C898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269116" y="5522205"/>
                  <a:ext cx="514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AE3994A-997C-2DED-B3CE-2FBE1A1349BB}"/>
              </a:ext>
            </a:extLst>
          </p:cNvPr>
          <p:cNvGrpSpPr/>
          <p:nvPr/>
        </p:nvGrpSpPr>
        <p:grpSpPr>
          <a:xfrm>
            <a:off x="1886156" y="5422485"/>
            <a:ext cx="1950480" cy="336600"/>
            <a:chOff x="1886156" y="5422485"/>
            <a:chExt cx="195048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5984A13-E066-3C40-94E3-BF66CF77BD01}"/>
                    </a:ext>
                  </a:extLst>
                </p14:cNvPr>
                <p14:cNvContentPartPr/>
                <p14:nvPr/>
              </p14:nvContentPartPr>
              <p14:xfrm>
                <a:off x="1886156" y="5469285"/>
                <a:ext cx="588240" cy="289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5984A13-E066-3C40-94E3-BF66CF77BD0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77156" y="5460285"/>
                  <a:ext cx="605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196F665-76A2-353E-0BB8-AA4E44AB4703}"/>
                    </a:ext>
                  </a:extLst>
                </p14:cNvPr>
                <p14:cNvContentPartPr/>
                <p14:nvPr/>
              </p14:nvContentPartPr>
              <p14:xfrm>
                <a:off x="2265236" y="5594925"/>
                <a:ext cx="267120" cy="27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196F665-76A2-353E-0BB8-AA4E44AB470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256596" y="5585925"/>
                  <a:ext cx="284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43E772A-ECAE-BDEB-A1DA-19817097F70A}"/>
                    </a:ext>
                  </a:extLst>
                </p14:cNvPr>
                <p14:cNvContentPartPr/>
                <p14:nvPr/>
              </p14:nvContentPartPr>
              <p14:xfrm>
                <a:off x="2458916" y="5422485"/>
                <a:ext cx="1377720" cy="310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43E772A-ECAE-BDEB-A1DA-19817097F7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450276" y="5413845"/>
                  <a:ext cx="13953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AE7061C-6731-3ADB-C635-6CD8A799DAEA}"/>
                    </a:ext>
                  </a:extLst>
                </p14:cNvPr>
                <p14:cNvContentPartPr/>
                <p14:nvPr/>
              </p14:nvContentPartPr>
              <p14:xfrm>
                <a:off x="3188276" y="5517885"/>
                <a:ext cx="195480" cy="14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AE7061C-6731-3ADB-C635-6CD8A799DAE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179276" y="5508885"/>
                  <a:ext cx="213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D5EC52C-0F53-B30A-7A09-AECE90361F0D}"/>
                    </a:ext>
                  </a:extLst>
                </p14:cNvPr>
                <p14:cNvContentPartPr/>
                <p14:nvPr/>
              </p14:nvContentPartPr>
              <p14:xfrm>
                <a:off x="2533076" y="5509965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D5EC52C-0F53-B30A-7A09-AECE90361F0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24436" y="550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59C16E7-0931-1C9B-A1DD-38FA9B68D8D9}"/>
              </a:ext>
            </a:extLst>
          </p:cNvPr>
          <p:cNvGrpSpPr/>
          <p:nvPr/>
        </p:nvGrpSpPr>
        <p:grpSpPr>
          <a:xfrm>
            <a:off x="1216916" y="6130965"/>
            <a:ext cx="3051000" cy="431280"/>
            <a:chOff x="1216916" y="6130965"/>
            <a:chExt cx="305100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1253D04-B44E-0BC5-7D34-63A0FC0E2C67}"/>
                    </a:ext>
                  </a:extLst>
                </p14:cNvPr>
                <p14:cNvContentPartPr/>
                <p14:nvPr/>
              </p14:nvContentPartPr>
              <p14:xfrm>
                <a:off x="1216916" y="6353085"/>
                <a:ext cx="253440" cy="226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1253D04-B44E-0BC5-7D34-63A0FC0E2C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08276" y="6344445"/>
                  <a:ext cx="27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32B0CB8-E9DB-D01D-FC05-50FB407454FF}"/>
                    </a:ext>
                  </a:extLst>
                </p14:cNvPr>
                <p14:cNvContentPartPr/>
                <p14:nvPr/>
              </p14:nvContentPartPr>
              <p14:xfrm>
                <a:off x="1222676" y="6474045"/>
                <a:ext cx="278280" cy="219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32B0CB8-E9DB-D01D-FC05-50FB407454F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14036" y="6465045"/>
                  <a:ext cx="29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A65F062-544D-35D5-3F24-C9B11E6C8168}"/>
                    </a:ext>
                  </a:extLst>
                </p14:cNvPr>
                <p14:cNvContentPartPr/>
                <p14:nvPr/>
              </p14:nvContentPartPr>
              <p14:xfrm>
                <a:off x="1718756" y="6229605"/>
                <a:ext cx="294840" cy="332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A65F062-544D-35D5-3F24-C9B11E6C816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09756" y="6220605"/>
                  <a:ext cx="3124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921DFB3-E3C3-C96D-0DEC-CF1B10A89980}"/>
                    </a:ext>
                  </a:extLst>
                </p14:cNvPr>
                <p14:cNvContentPartPr/>
                <p14:nvPr/>
              </p14:nvContentPartPr>
              <p14:xfrm>
                <a:off x="1827116" y="6443805"/>
                <a:ext cx="95760" cy="32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921DFB3-E3C3-C96D-0DEC-CF1B10A8998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818476" y="6434805"/>
                  <a:ext cx="113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1431B51-E52E-371F-AB2C-85F0E304C463}"/>
                    </a:ext>
                  </a:extLst>
                </p14:cNvPr>
                <p14:cNvContentPartPr/>
                <p14:nvPr/>
              </p14:nvContentPartPr>
              <p14:xfrm>
                <a:off x="2100356" y="6238245"/>
                <a:ext cx="351720" cy="267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1431B51-E52E-371F-AB2C-85F0E304C46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91356" y="6229605"/>
                  <a:ext cx="369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56851B2-55A9-14BB-196B-28936BE55E90}"/>
                    </a:ext>
                  </a:extLst>
                </p14:cNvPr>
                <p14:cNvContentPartPr/>
                <p14:nvPr/>
              </p14:nvContentPartPr>
              <p14:xfrm>
                <a:off x="2454596" y="6155445"/>
                <a:ext cx="111600" cy="101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56851B2-55A9-14BB-196B-28936BE55E9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45956" y="6146445"/>
                  <a:ext cx="129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61312D5-7E41-295D-7854-AEE898BD4420}"/>
                    </a:ext>
                  </a:extLst>
                </p14:cNvPr>
                <p14:cNvContentPartPr/>
                <p14:nvPr/>
              </p14:nvContentPartPr>
              <p14:xfrm>
                <a:off x="2645756" y="6343005"/>
                <a:ext cx="124920" cy="158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61312D5-7E41-295D-7854-AEE898BD442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636756" y="6334365"/>
                  <a:ext cx="14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38E6738-8D96-0BDB-408B-10B9093F00C1}"/>
                    </a:ext>
                  </a:extLst>
                </p14:cNvPr>
                <p14:cNvContentPartPr/>
                <p14:nvPr/>
              </p14:nvContentPartPr>
              <p14:xfrm>
                <a:off x="2835476" y="6195405"/>
                <a:ext cx="180720" cy="105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38E6738-8D96-0BDB-408B-10B9093F00C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26836" y="6186765"/>
                  <a:ext cx="198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FB06C2B-D175-DCF0-DAE6-429B5F9FB161}"/>
                    </a:ext>
                  </a:extLst>
                </p14:cNvPr>
                <p14:cNvContentPartPr/>
                <p14:nvPr/>
              </p14:nvContentPartPr>
              <p14:xfrm>
                <a:off x="3168476" y="6385845"/>
                <a:ext cx="195840" cy="19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FB06C2B-D175-DCF0-DAE6-429B5F9FB16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59836" y="6377205"/>
                  <a:ext cx="213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B6116BF-C236-36A4-1998-366E169D1204}"/>
                    </a:ext>
                  </a:extLst>
                </p14:cNvPr>
                <p14:cNvContentPartPr/>
                <p14:nvPr/>
              </p14:nvContentPartPr>
              <p14:xfrm>
                <a:off x="3494636" y="6248325"/>
                <a:ext cx="238680" cy="222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B6116BF-C236-36A4-1998-366E169D120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85636" y="6239685"/>
                  <a:ext cx="256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610BD2B-B4AF-E057-1FF0-E6A0622560AB}"/>
                    </a:ext>
                  </a:extLst>
                </p14:cNvPr>
                <p14:cNvContentPartPr/>
                <p14:nvPr/>
              </p14:nvContentPartPr>
              <p14:xfrm>
                <a:off x="3917996" y="6313485"/>
                <a:ext cx="131400" cy="146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610BD2B-B4AF-E057-1FF0-E6A0622560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09356" y="6304845"/>
                  <a:ext cx="149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52F832C-9E50-FABB-9788-17C5A39C289A}"/>
                    </a:ext>
                  </a:extLst>
                </p14:cNvPr>
                <p14:cNvContentPartPr/>
                <p14:nvPr/>
              </p14:nvContentPartPr>
              <p14:xfrm>
                <a:off x="4071356" y="6130965"/>
                <a:ext cx="196560" cy="106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52F832C-9E50-FABB-9788-17C5A39C28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062716" y="6122325"/>
                  <a:ext cx="2142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AEFDF42-4449-28B8-859A-B11EA146D6C4}"/>
              </a:ext>
            </a:extLst>
          </p:cNvPr>
          <p:cNvGrpSpPr/>
          <p:nvPr/>
        </p:nvGrpSpPr>
        <p:grpSpPr>
          <a:xfrm>
            <a:off x="392876" y="6097485"/>
            <a:ext cx="457920" cy="615240"/>
            <a:chOff x="392876" y="6097485"/>
            <a:chExt cx="45792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5D3A9AD-AE44-7FDA-A3F6-7C1AD49A6099}"/>
                    </a:ext>
                  </a:extLst>
                </p14:cNvPr>
                <p14:cNvContentPartPr/>
                <p14:nvPr/>
              </p14:nvContentPartPr>
              <p14:xfrm>
                <a:off x="501956" y="6097485"/>
                <a:ext cx="154080" cy="218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5D3A9AD-AE44-7FDA-A3F6-7C1AD49A609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2956" y="6088845"/>
                  <a:ext cx="171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FE5E12F-58E2-B954-7D31-ABD060AE7D11}"/>
                    </a:ext>
                  </a:extLst>
                </p14:cNvPr>
                <p14:cNvContentPartPr/>
                <p14:nvPr/>
              </p14:nvContentPartPr>
              <p14:xfrm>
                <a:off x="392876" y="6332205"/>
                <a:ext cx="403920" cy="84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FE5E12F-58E2-B954-7D31-ABD060AE7D1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83876" y="6323205"/>
                  <a:ext cx="421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58ADF32-B3E7-D720-BFCF-4A6A224081D3}"/>
                    </a:ext>
                  </a:extLst>
                </p14:cNvPr>
                <p14:cNvContentPartPr/>
                <p14:nvPr/>
              </p14:nvContentPartPr>
              <p14:xfrm>
                <a:off x="415556" y="6506445"/>
                <a:ext cx="117000" cy="206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58ADF32-B3E7-D720-BFCF-4A6A224081D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6556" y="6497805"/>
                  <a:ext cx="134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9F19EB8-6AA4-F2EF-928F-380F90E12B17}"/>
                    </a:ext>
                  </a:extLst>
                </p14:cNvPr>
                <p14:cNvContentPartPr/>
                <p14:nvPr/>
              </p14:nvContentPartPr>
              <p14:xfrm>
                <a:off x="645236" y="6466845"/>
                <a:ext cx="152640" cy="224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9F19EB8-6AA4-F2EF-928F-380F90E12B1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6596" y="6457845"/>
                  <a:ext cx="170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F6A3DFC-BC3B-65A3-E413-BB9E9BE47CD5}"/>
                    </a:ext>
                  </a:extLst>
                </p14:cNvPr>
                <p14:cNvContentPartPr/>
                <p14:nvPr/>
              </p14:nvContentPartPr>
              <p14:xfrm>
                <a:off x="596636" y="6523365"/>
                <a:ext cx="238320" cy="39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F6A3DFC-BC3B-65A3-E413-BB9E9BE47CD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7996" y="6514365"/>
                  <a:ext cx="255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9086BFD-2C54-A89E-C1D2-70A60AEFBA4A}"/>
                    </a:ext>
                  </a:extLst>
                </p14:cNvPr>
                <p14:cNvContentPartPr/>
                <p14:nvPr/>
              </p14:nvContentPartPr>
              <p14:xfrm>
                <a:off x="747476" y="6147885"/>
                <a:ext cx="103320" cy="146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9086BFD-2C54-A89E-C1D2-70A60AEFBA4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8836" y="6138885"/>
                  <a:ext cx="1209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36323466-4A3A-B173-04E4-7744313DA165}"/>
              </a:ext>
            </a:extLst>
          </p:cNvPr>
          <p:cNvGrpSpPr/>
          <p:nvPr/>
        </p:nvGrpSpPr>
        <p:grpSpPr>
          <a:xfrm>
            <a:off x="6407756" y="5466045"/>
            <a:ext cx="1401840" cy="482760"/>
            <a:chOff x="6407756" y="5466045"/>
            <a:chExt cx="140184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1BE31F6-6014-FC29-380C-568658B1F11C}"/>
                    </a:ext>
                  </a:extLst>
                </p14:cNvPr>
                <p14:cNvContentPartPr/>
                <p14:nvPr/>
              </p14:nvContentPartPr>
              <p14:xfrm>
                <a:off x="6407756" y="5615805"/>
                <a:ext cx="249480" cy="207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1BE31F6-6014-FC29-380C-568658B1F11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399116" y="5606805"/>
                  <a:ext cx="267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7B5728F-6808-E0C6-0CD2-BD38439D1BC1}"/>
                    </a:ext>
                  </a:extLst>
                </p14:cNvPr>
                <p14:cNvContentPartPr/>
                <p14:nvPr/>
              </p14:nvContentPartPr>
              <p14:xfrm>
                <a:off x="6677756" y="5560725"/>
                <a:ext cx="192960" cy="266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7B5728F-6808-E0C6-0CD2-BD38439D1BC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69116" y="5551725"/>
                  <a:ext cx="210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6DAA423-6764-9633-3216-90039A1D5189}"/>
                    </a:ext>
                  </a:extLst>
                </p14:cNvPr>
                <p14:cNvContentPartPr/>
                <p14:nvPr/>
              </p14:nvContentPartPr>
              <p14:xfrm>
                <a:off x="6630596" y="5654325"/>
                <a:ext cx="273960" cy="31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6DAA423-6764-9633-3216-90039A1D518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21956" y="5645325"/>
                  <a:ext cx="291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0A5A72D-6F04-289E-229D-A63020561E00}"/>
                    </a:ext>
                  </a:extLst>
                </p14:cNvPr>
                <p14:cNvContentPartPr/>
                <p14:nvPr/>
              </p14:nvContentPartPr>
              <p14:xfrm>
                <a:off x="6886556" y="5466045"/>
                <a:ext cx="923040" cy="482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0A5A72D-6F04-289E-229D-A63020561E0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77916" y="5457045"/>
                  <a:ext cx="94068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A24909F8-B030-DD3E-03A7-EA58B3F3557F}"/>
              </a:ext>
            </a:extLst>
          </p:cNvPr>
          <p:cNvGrpSpPr/>
          <p:nvPr/>
        </p:nvGrpSpPr>
        <p:grpSpPr>
          <a:xfrm>
            <a:off x="8053316" y="5400885"/>
            <a:ext cx="3001320" cy="445680"/>
            <a:chOff x="8053316" y="5400885"/>
            <a:chExt cx="300132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A40BF7B-D22D-182F-D41D-921BF2F5E260}"/>
                    </a:ext>
                  </a:extLst>
                </p14:cNvPr>
                <p14:cNvContentPartPr/>
                <p14:nvPr/>
              </p14:nvContentPartPr>
              <p14:xfrm>
                <a:off x="8053316" y="5400885"/>
                <a:ext cx="1012680" cy="401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A40BF7B-D22D-182F-D41D-921BF2F5E26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44676" y="5392245"/>
                  <a:ext cx="10303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80868F9-ED7A-D4D3-CA92-00E2FF7C6C3F}"/>
                    </a:ext>
                  </a:extLst>
                </p14:cNvPr>
                <p14:cNvContentPartPr/>
                <p14:nvPr/>
              </p14:nvContentPartPr>
              <p14:xfrm>
                <a:off x="9307916" y="5503125"/>
                <a:ext cx="231120" cy="227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80868F9-ED7A-D4D3-CA92-00E2FF7C6C3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99276" y="5494485"/>
                  <a:ext cx="248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DA73176-7FB8-F829-2225-858C25061849}"/>
                    </a:ext>
                  </a:extLst>
                </p14:cNvPr>
                <p14:cNvContentPartPr/>
                <p14:nvPr/>
              </p14:nvContentPartPr>
              <p14:xfrm>
                <a:off x="9595916" y="5579445"/>
                <a:ext cx="145440" cy="119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DA73176-7FB8-F829-2225-858C2506184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87276" y="5570805"/>
                  <a:ext cx="163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87BB702-B46D-940B-B281-15E9DE164CA9}"/>
                    </a:ext>
                  </a:extLst>
                </p14:cNvPr>
                <p14:cNvContentPartPr/>
                <p14:nvPr/>
              </p14:nvContentPartPr>
              <p14:xfrm>
                <a:off x="9688796" y="5420685"/>
                <a:ext cx="375120" cy="372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87BB702-B46D-940B-B281-15E9DE164CA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80156" y="5411685"/>
                  <a:ext cx="3927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4CF83F0-2F9B-1AEC-D1A7-BE512C06D215}"/>
                    </a:ext>
                  </a:extLst>
                </p14:cNvPr>
                <p14:cNvContentPartPr/>
                <p14:nvPr/>
              </p14:nvContentPartPr>
              <p14:xfrm>
                <a:off x="9884276" y="5589165"/>
                <a:ext cx="207360" cy="257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4CF83F0-2F9B-1AEC-D1A7-BE512C06D21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75276" y="5580165"/>
                  <a:ext cx="225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000C593-3544-8B42-D6D6-BE6A41FD82FF}"/>
                    </a:ext>
                  </a:extLst>
                </p14:cNvPr>
                <p14:cNvContentPartPr/>
                <p14:nvPr/>
              </p14:nvContentPartPr>
              <p14:xfrm>
                <a:off x="10142396" y="5459205"/>
                <a:ext cx="214560" cy="354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000C593-3544-8B42-D6D6-BE6A41FD82F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133396" y="5450205"/>
                  <a:ext cx="232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064A016-645F-C4BF-72A1-95190C019D85}"/>
                    </a:ext>
                  </a:extLst>
                </p14:cNvPr>
                <p14:cNvContentPartPr/>
                <p14:nvPr/>
              </p14:nvContentPartPr>
              <p14:xfrm>
                <a:off x="10076156" y="5595285"/>
                <a:ext cx="336960" cy="54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064A016-645F-C4BF-72A1-95190C019D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67156" y="5586645"/>
                  <a:ext cx="354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E107943-11E6-0B58-A108-FCCE20DF5052}"/>
                    </a:ext>
                  </a:extLst>
                </p14:cNvPr>
                <p14:cNvContentPartPr/>
                <p14:nvPr/>
              </p14:nvContentPartPr>
              <p14:xfrm>
                <a:off x="10505636" y="5494845"/>
                <a:ext cx="190080" cy="22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E107943-11E6-0B58-A108-FCCE20DF505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96636" y="5485845"/>
                  <a:ext cx="207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DE4F682-9046-BA34-F994-A6A6659E7949}"/>
                    </a:ext>
                  </a:extLst>
                </p14:cNvPr>
                <p14:cNvContentPartPr/>
                <p14:nvPr/>
              </p14:nvContentPartPr>
              <p14:xfrm>
                <a:off x="10496276" y="5575485"/>
                <a:ext cx="234720" cy="37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DE4F682-9046-BA34-F994-A6A6659E794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87276" y="5566845"/>
                  <a:ext cx="252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F8A36A1-08B2-2680-CB47-C4ADC3C311C7}"/>
                    </a:ext>
                  </a:extLst>
                </p14:cNvPr>
                <p14:cNvContentPartPr/>
                <p14:nvPr/>
              </p14:nvContentPartPr>
              <p14:xfrm>
                <a:off x="10837196" y="5497725"/>
                <a:ext cx="217440" cy="180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F8A36A1-08B2-2680-CB47-C4ADC3C311C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828556" y="5488725"/>
                  <a:ext cx="2350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75BFEDA-BA29-0B1C-C980-D2A4FD95846C}"/>
              </a:ext>
            </a:extLst>
          </p:cNvPr>
          <p:cNvGrpSpPr/>
          <p:nvPr/>
        </p:nvGrpSpPr>
        <p:grpSpPr>
          <a:xfrm>
            <a:off x="7365716" y="6148965"/>
            <a:ext cx="701640" cy="455760"/>
            <a:chOff x="7365716" y="6148965"/>
            <a:chExt cx="7016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9259D4B-A148-26A5-F16A-131E6A88576C}"/>
                    </a:ext>
                  </a:extLst>
                </p14:cNvPr>
                <p14:cNvContentPartPr/>
                <p14:nvPr/>
              </p14:nvContentPartPr>
              <p14:xfrm>
                <a:off x="7365716" y="6221685"/>
                <a:ext cx="338400" cy="383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9259D4B-A148-26A5-F16A-131E6A88576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56716" y="6213045"/>
                  <a:ext cx="3560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0282D0E-C193-32F3-7B05-7BB55BF167A6}"/>
                    </a:ext>
                  </a:extLst>
                </p14:cNvPr>
                <p14:cNvContentPartPr/>
                <p14:nvPr/>
              </p14:nvContentPartPr>
              <p14:xfrm>
                <a:off x="7833356" y="6148965"/>
                <a:ext cx="234000" cy="146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0282D0E-C193-32F3-7B05-7BB55BF167A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824716" y="6139965"/>
                  <a:ext cx="2516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D42B5662-DFD0-1312-E08F-BA25974E7A5C}"/>
              </a:ext>
            </a:extLst>
          </p:cNvPr>
          <p:cNvGrpSpPr/>
          <p:nvPr/>
        </p:nvGrpSpPr>
        <p:grpSpPr>
          <a:xfrm>
            <a:off x="6899876" y="6222765"/>
            <a:ext cx="281880" cy="355680"/>
            <a:chOff x="6899876" y="6222765"/>
            <a:chExt cx="28188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CCBEFC2-28F4-69DD-4290-A0DF4DC88078}"/>
                    </a:ext>
                  </a:extLst>
                </p14:cNvPr>
                <p14:cNvContentPartPr/>
                <p14:nvPr/>
              </p14:nvContentPartPr>
              <p14:xfrm>
                <a:off x="6899876" y="6222765"/>
                <a:ext cx="281880" cy="355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CCBEFC2-28F4-69DD-4290-A0DF4DC8807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90876" y="6214125"/>
                  <a:ext cx="299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7A34A17-76AF-BF04-5983-7289C2B1BA8B}"/>
                    </a:ext>
                  </a:extLst>
                </p14:cNvPr>
                <p14:cNvContentPartPr/>
                <p14:nvPr/>
              </p14:nvContentPartPr>
              <p14:xfrm>
                <a:off x="6941276" y="6447765"/>
                <a:ext cx="159840" cy="32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7A34A17-76AF-BF04-5983-7289C2B1BA8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32276" y="6439125"/>
                  <a:ext cx="177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8795D6C-EBCD-C6CE-B1B6-35AFEB077B02}"/>
              </a:ext>
            </a:extLst>
          </p:cNvPr>
          <p:cNvGrpSpPr/>
          <p:nvPr/>
        </p:nvGrpSpPr>
        <p:grpSpPr>
          <a:xfrm>
            <a:off x="8078516" y="6211965"/>
            <a:ext cx="2112120" cy="395280"/>
            <a:chOff x="8078516" y="6211965"/>
            <a:chExt cx="21121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B7A7CA8-5A1A-E5E6-0A00-10233D38605F}"/>
                    </a:ext>
                  </a:extLst>
                </p14:cNvPr>
                <p14:cNvContentPartPr/>
                <p14:nvPr/>
              </p14:nvContentPartPr>
              <p14:xfrm>
                <a:off x="8078516" y="6375405"/>
                <a:ext cx="185760" cy="203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B7A7CA8-5A1A-E5E6-0A00-10233D38605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069876" y="6366765"/>
                  <a:ext cx="203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25EB5B1-C244-6643-9495-4FA966C313D6}"/>
                    </a:ext>
                  </a:extLst>
                </p14:cNvPr>
                <p14:cNvContentPartPr/>
                <p14:nvPr/>
              </p14:nvContentPartPr>
              <p14:xfrm>
                <a:off x="8308196" y="6218805"/>
                <a:ext cx="196560" cy="142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25EB5B1-C244-6643-9495-4FA966C313D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99556" y="6210165"/>
                  <a:ext cx="214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7C8E8EA-05E6-5D4F-A65A-F4DE3F98E881}"/>
                    </a:ext>
                  </a:extLst>
                </p14:cNvPr>
                <p14:cNvContentPartPr/>
                <p14:nvPr/>
              </p14:nvContentPartPr>
              <p14:xfrm>
                <a:off x="8684756" y="6409605"/>
                <a:ext cx="314280" cy="65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7C8E8EA-05E6-5D4F-A65A-F4DE3F98E8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76116" y="6400965"/>
                  <a:ext cx="331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647210D-EB22-1CD9-D973-BCA0DB7C372B}"/>
                    </a:ext>
                  </a:extLst>
                </p14:cNvPr>
                <p14:cNvContentPartPr/>
                <p14:nvPr/>
              </p14:nvContentPartPr>
              <p14:xfrm>
                <a:off x="8624276" y="6570525"/>
                <a:ext cx="319320" cy="36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647210D-EB22-1CD9-D973-BCA0DB7C372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15636" y="6561525"/>
                  <a:ext cx="33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31E4B12-79FA-4CDD-4FF3-946660D505AB}"/>
                    </a:ext>
                  </a:extLst>
                </p14:cNvPr>
                <p14:cNvContentPartPr/>
                <p14:nvPr/>
              </p14:nvContentPartPr>
              <p14:xfrm>
                <a:off x="9228356" y="6343365"/>
                <a:ext cx="303480" cy="230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31E4B12-79FA-4CDD-4FF3-946660D505A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219716" y="6334725"/>
                  <a:ext cx="321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B3F4E9E-4368-E6FE-B473-5A93FD620A2C}"/>
                    </a:ext>
                  </a:extLst>
                </p14:cNvPr>
                <p14:cNvContentPartPr/>
                <p14:nvPr/>
              </p14:nvContentPartPr>
              <p14:xfrm>
                <a:off x="9602396" y="6371445"/>
                <a:ext cx="212760" cy="225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B3F4E9E-4368-E6FE-B473-5A93FD620A2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93756" y="6362445"/>
                  <a:ext cx="230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99846D8-5405-1274-D023-C24D15733F01}"/>
                    </a:ext>
                  </a:extLst>
                </p14:cNvPr>
                <p14:cNvContentPartPr/>
                <p14:nvPr/>
              </p14:nvContentPartPr>
              <p14:xfrm>
                <a:off x="9956276" y="6211965"/>
                <a:ext cx="234360" cy="149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99846D8-5405-1274-D023-C24D15733F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947636" y="6203325"/>
                  <a:ext cx="252000" cy="16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225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3A7BA-64F9-838E-9A24-2B490B2C49B6}"/>
              </a:ext>
            </a:extLst>
          </p:cNvPr>
          <p:cNvGrpSpPr/>
          <p:nvPr/>
        </p:nvGrpSpPr>
        <p:grpSpPr>
          <a:xfrm>
            <a:off x="314518" y="226338"/>
            <a:ext cx="3290760" cy="458280"/>
            <a:chOff x="6899876" y="6148965"/>
            <a:chExt cx="329076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E543E4D-C095-0558-EE5B-0E0005B221E0}"/>
                    </a:ext>
                  </a:extLst>
                </p14:cNvPr>
                <p14:cNvContentPartPr/>
                <p14:nvPr/>
              </p14:nvContentPartPr>
              <p14:xfrm>
                <a:off x="7365716" y="6221685"/>
                <a:ext cx="338400" cy="383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E543E4D-C095-0558-EE5B-0E0005B221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56716" y="6213045"/>
                  <a:ext cx="3560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4F5B1B8-AC13-E0E3-FDAE-4D3FBF0B1C33}"/>
                    </a:ext>
                  </a:extLst>
                </p14:cNvPr>
                <p14:cNvContentPartPr/>
                <p14:nvPr/>
              </p14:nvContentPartPr>
              <p14:xfrm>
                <a:off x="7833356" y="6148965"/>
                <a:ext cx="234000" cy="14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4F5B1B8-AC13-E0E3-FDAE-4D3FBF0B1C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24716" y="6139965"/>
                  <a:ext cx="251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4E18D8-6F4E-8BAF-A9DE-82F0B169B715}"/>
                    </a:ext>
                  </a:extLst>
                </p14:cNvPr>
                <p14:cNvContentPartPr/>
                <p14:nvPr/>
              </p14:nvContentPartPr>
              <p14:xfrm>
                <a:off x="6899876" y="6222765"/>
                <a:ext cx="281880" cy="355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4E18D8-6F4E-8BAF-A9DE-82F0B169B7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90876" y="6214125"/>
                  <a:ext cx="299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70876B9-0DF9-C4E1-BFDF-A2E742CAA1FE}"/>
                    </a:ext>
                  </a:extLst>
                </p14:cNvPr>
                <p14:cNvContentPartPr/>
                <p14:nvPr/>
              </p14:nvContentPartPr>
              <p14:xfrm>
                <a:off x="6941276" y="6447765"/>
                <a:ext cx="159840" cy="3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70876B9-0DF9-C4E1-BFDF-A2E742CAA1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32276" y="6439125"/>
                  <a:ext cx="177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387D3E-97FB-5701-A7A7-A2FF064D39CA}"/>
                    </a:ext>
                  </a:extLst>
                </p14:cNvPr>
                <p14:cNvContentPartPr/>
                <p14:nvPr/>
              </p14:nvContentPartPr>
              <p14:xfrm>
                <a:off x="8078516" y="6375405"/>
                <a:ext cx="185760" cy="20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387D3E-97FB-5701-A7A7-A2FF064D39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69876" y="6366765"/>
                  <a:ext cx="203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EBA536-6F3A-CDF8-CFC6-A95F8A191F04}"/>
                    </a:ext>
                  </a:extLst>
                </p14:cNvPr>
                <p14:cNvContentPartPr/>
                <p14:nvPr/>
              </p14:nvContentPartPr>
              <p14:xfrm>
                <a:off x="8308196" y="6218805"/>
                <a:ext cx="196560" cy="142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EBA536-6F3A-CDF8-CFC6-A95F8A191F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99556" y="6210165"/>
                  <a:ext cx="214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48045B5-98B1-A518-2D46-1551D1552E23}"/>
                    </a:ext>
                  </a:extLst>
                </p14:cNvPr>
                <p14:cNvContentPartPr/>
                <p14:nvPr/>
              </p14:nvContentPartPr>
              <p14:xfrm>
                <a:off x="8684756" y="6409605"/>
                <a:ext cx="314280" cy="6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48045B5-98B1-A518-2D46-1551D1552E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76116" y="6400965"/>
                  <a:ext cx="331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8A01C4-1C18-89E4-95F6-7BC038CEDD1B}"/>
                    </a:ext>
                  </a:extLst>
                </p14:cNvPr>
                <p14:cNvContentPartPr/>
                <p14:nvPr/>
              </p14:nvContentPartPr>
              <p14:xfrm>
                <a:off x="8624276" y="6570525"/>
                <a:ext cx="319320" cy="36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8A01C4-1C18-89E4-95F6-7BC038CEDD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15636" y="6561525"/>
                  <a:ext cx="33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4676FA-F25D-2AE1-3B86-CA9E592352CC}"/>
                    </a:ext>
                  </a:extLst>
                </p14:cNvPr>
                <p14:cNvContentPartPr/>
                <p14:nvPr/>
              </p14:nvContentPartPr>
              <p14:xfrm>
                <a:off x="9228356" y="6343365"/>
                <a:ext cx="303480" cy="230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4676FA-F25D-2AE1-3B86-CA9E592352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19716" y="6334725"/>
                  <a:ext cx="321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0F4724-4318-9A36-C1A0-F1EA3D846166}"/>
                    </a:ext>
                  </a:extLst>
                </p14:cNvPr>
                <p14:cNvContentPartPr/>
                <p14:nvPr/>
              </p14:nvContentPartPr>
              <p14:xfrm>
                <a:off x="9602396" y="6371445"/>
                <a:ext cx="212760" cy="225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A0F4724-4318-9A36-C1A0-F1EA3D8461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93756" y="6362445"/>
                  <a:ext cx="230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5BD24E-87D3-2A68-2E3E-B7F5EB4E96F5}"/>
                    </a:ext>
                  </a:extLst>
                </p14:cNvPr>
                <p14:cNvContentPartPr/>
                <p14:nvPr/>
              </p14:nvContentPartPr>
              <p14:xfrm>
                <a:off x="9956276" y="6211965"/>
                <a:ext cx="234360" cy="149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5BD24E-87D3-2A68-2E3E-B7F5EB4E96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47636" y="6203325"/>
                  <a:ext cx="25200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59B57AD-C1C9-224E-87D6-8F242E82F53C}"/>
              </a:ext>
            </a:extLst>
          </p:cNvPr>
          <p:cNvGrpSpPr/>
          <p:nvPr/>
        </p:nvGrpSpPr>
        <p:grpSpPr>
          <a:xfrm>
            <a:off x="4446116" y="188085"/>
            <a:ext cx="2714760" cy="439560"/>
            <a:chOff x="4446116" y="188085"/>
            <a:chExt cx="27147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8E7997F-2377-F060-C2F3-9B8504A74344}"/>
                    </a:ext>
                  </a:extLst>
                </p14:cNvPr>
                <p14:cNvContentPartPr/>
                <p14:nvPr/>
              </p14:nvContentPartPr>
              <p14:xfrm>
                <a:off x="4446116" y="188085"/>
                <a:ext cx="1158480" cy="43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8E7997F-2377-F060-C2F3-9B8504A7434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37476" y="179445"/>
                  <a:ext cx="117612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1325CBA-DA92-9E1F-E6A5-7B32AE29E2EA}"/>
                    </a:ext>
                  </a:extLst>
                </p14:cNvPr>
                <p14:cNvContentPartPr/>
                <p14:nvPr/>
              </p14:nvContentPartPr>
              <p14:xfrm>
                <a:off x="4861916" y="363405"/>
                <a:ext cx="6336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1325CBA-DA92-9E1F-E6A5-7B32AE29E2E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53276" y="354405"/>
                  <a:ext cx="81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28F5B5-8A4F-EE9C-74F7-8D27CE92E707}"/>
                    </a:ext>
                  </a:extLst>
                </p14:cNvPr>
                <p14:cNvContentPartPr/>
                <p14:nvPr/>
              </p14:nvContentPartPr>
              <p14:xfrm>
                <a:off x="5933996" y="394365"/>
                <a:ext cx="421920" cy="214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28F5B5-8A4F-EE9C-74F7-8D27CE92E7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24996" y="385725"/>
                  <a:ext cx="439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72D6B5-4940-D0B8-9373-E59CC8E00363}"/>
                    </a:ext>
                  </a:extLst>
                </p14:cNvPr>
                <p14:cNvContentPartPr/>
                <p14:nvPr/>
              </p14:nvContentPartPr>
              <p14:xfrm>
                <a:off x="6016796" y="304365"/>
                <a:ext cx="44640" cy="1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72D6B5-4940-D0B8-9373-E59CC8E003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08156" y="295725"/>
                  <a:ext cx="6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0816C5-68F3-CA04-BA95-DFF1DF1468E9}"/>
                    </a:ext>
                  </a:extLst>
                </p14:cNvPr>
                <p14:cNvContentPartPr/>
                <p14:nvPr/>
              </p14:nvContentPartPr>
              <p14:xfrm>
                <a:off x="6708356" y="334245"/>
                <a:ext cx="171720" cy="213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0816C5-68F3-CA04-BA95-DFF1DF1468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99356" y="325605"/>
                  <a:ext cx="189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ED3560-5DDE-5774-70D2-E2CD587C21DA}"/>
                    </a:ext>
                  </a:extLst>
                </p14:cNvPr>
                <p14:cNvContentPartPr/>
                <p14:nvPr/>
              </p14:nvContentPartPr>
              <p14:xfrm>
                <a:off x="6949196" y="188805"/>
                <a:ext cx="211680" cy="149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ED3560-5DDE-5774-70D2-E2CD587C21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40556" y="179805"/>
                  <a:ext cx="2293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B2896EF-02DE-A6DA-2C45-CEBDC673C8F8}"/>
                  </a:ext>
                </a:extLst>
              </p14:cNvPr>
              <p14:cNvContentPartPr/>
              <p14:nvPr/>
            </p14:nvContentPartPr>
            <p14:xfrm>
              <a:off x="7251956" y="593085"/>
              <a:ext cx="79920" cy="145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B2896EF-02DE-A6DA-2C45-CEBDC673C8F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42956" y="584445"/>
                <a:ext cx="9756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92D4EFD-CFF6-7E5A-6B4B-5D2CB14DFE1A}"/>
              </a:ext>
            </a:extLst>
          </p:cNvPr>
          <p:cNvGrpSpPr/>
          <p:nvPr/>
        </p:nvGrpSpPr>
        <p:grpSpPr>
          <a:xfrm>
            <a:off x="7650836" y="242085"/>
            <a:ext cx="2869200" cy="437040"/>
            <a:chOff x="7650836" y="242085"/>
            <a:chExt cx="286920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E965CD-911A-8B30-7250-C4C94B57A05E}"/>
                    </a:ext>
                  </a:extLst>
                </p14:cNvPr>
                <p14:cNvContentPartPr/>
                <p14:nvPr/>
              </p14:nvContentPartPr>
              <p14:xfrm>
                <a:off x="7650836" y="432525"/>
                <a:ext cx="961560" cy="174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E965CD-911A-8B30-7250-C4C94B57A0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42196" y="423525"/>
                  <a:ext cx="979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4F028A-895C-FCA9-972B-F6264CE98696}"/>
                    </a:ext>
                  </a:extLst>
                </p14:cNvPr>
                <p14:cNvContentPartPr/>
                <p14:nvPr/>
              </p14:nvContentPartPr>
              <p14:xfrm>
                <a:off x="8280476" y="44368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4F028A-895C-FCA9-972B-F6264CE986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71836" y="43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39F762-4FDB-A4B1-53F2-8C4D7C2E4665}"/>
                    </a:ext>
                  </a:extLst>
                </p14:cNvPr>
                <p14:cNvContentPartPr/>
                <p14:nvPr/>
              </p14:nvContentPartPr>
              <p14:xfrm>
                <a:off x="8825516" y="242085"/>
                <a:ext cx="448920" cy="437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39F762-4FDB-A4B1-53F2-8C4D7C2E46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16516" y="233445"/>
                  <a:ext cx="4665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EC91AF-902D-1862-CA89-0559868D4278}"/>
                    </a:ext>
                  </a:extLst>
                </p14:cNvPr>
                <p14:cNvContentPartPr/>
                <p14:nvPr/>
              </p14:nvContentPartPr>
              <p14:xfrm>
                <a:off x="8906516" y="374205"/>
                <a:ext cx="257760" cy="84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EC91AF-902D-1862-CA89-0559868D42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97876" y="365205"/>
                  <a:ext cx="27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231EFC6-6E66-ACA9-666A-6507D5C1A8C6}"/>
                    </a:ext>
                  </a:extLst>
                </p14:cNvPr>
                <p14:cNvContentPartPr/>
                <p14:nvPr/>
              </p14:nvContentPartPr>
              <p14:xfrm>
                <a:off x="9524636" y="295365"/>
                <a:ext cx="995400" cy="34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231EFC6-6E66-ACA9-666A-6507D5C1A8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515996" y="286725"/>
                  <a:ext cx="10130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900944-B050-E4E4-3375-2499D54D65D4}"/>
              </a:ext>
            </a:extLst>
          </p:cNvPr>
          <p:cNvGrpSpPr/>
          <p:nvPr/>
        </p:nvGrpSpPr>
        <p:grpSpPr>
          <a:xfrm>
            <a:off x="1134836" y="1039845"/>
            <a:ext cx="2061360" cy="682560"/>
            <a:chOff x="1134836" y="1039845"/>
            <a:chExt cx="2061360" cy="68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1D1B7C-8D7A-D2D4-AA4D-ED54BF769E5B}"/>
                    </a:ext>
                  </a:extLst>
                </p14:cNvPr>
                <p14:cNvContentPartPr/>
                <p14:nvPr/>
              </p14:nvContentPartPr>
              <p14:xfrm>
                <a:off x="1134836" y="1039845"/>
                <a:ext cx="2061360" cy="68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1D1B7C-8D7A-D2D4-AA4D-ED54BF769E5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6196" y="1030845"/>
                  <a:ext cx="207900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BFB3D04-DB69-CC06-4BFB-2B0BCE408314}"/>
                    </a:ext>
                  </a:extLst>
                </p14:cNvPr>
                <p14:cNvContentPartPr/>
                <p14:nvPr/>
              </p14:nvContentPartPr>
              <p14:xfrm>
                <a:off x="2732516" y="1159005"/>
                <a:ext cx="4680" cy="42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BFB3D04-DB69-CC06-4BFB-2B0BCE4083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23876" y="1150365"/>
                  <a:ext cx="22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8BBABB-F64E-63ED-AE5D-451E6538826D}"/>
                    </a:ext>
                  </a:extLst>
                </p14:cNvPr>
                <p14:cNvContentPartPr/>
                <p14:nvPr/>
              </p14:nvContentPartPr>
              <p14:xfrm>
                <a:off x="1788596" y="1167645"/>
                <a:ext cx="41040" cy="59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8BBABB-F64E-63ED-AE5D-451E653882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79956" y="1159005"/>
                  <a:ext cx="5868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F90B053-EE22-0DA9-9F5E-351D989F48E5}"/>
                  </a:ext>
                </a:extLst>
              </p14:cNvPr>
              <p14:cNvContentPartPr/>
              <p14:nvPr/>
            </p14:nvContentPartPr>
            <p14:xfrm>
              <a:off x="3578516" y="1065765"/>
              <a:ext cx="1708560" cy="555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F90B053-EE22-0DA9-9F5E-351D989F48E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69876" y="1056765"/>
                <a:ext cx="172620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87AD512-E412-A1FD-C6DD-C5D369B6BEED}"/>
                  </a:ext>
                </a:extLst>
              </p14:cNvPr>
              <p14:cNvContentPartPr/>
              <p14:nvPr/>
            </p14:nvContentPartPr>
            <p14:xfrm>
              <a:off x="4700276" y="1109325"/>
              <a:ext cx="354240" cy="33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87AD512-E412-A1FD-C6DD-C5D369B6BEE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91276" y="1100685"/>
                <a:ext cx="3718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57F600-7645-D74E-E8B4-DF04FB71FF98}"/>
                  </a:ext>
                </a:extLst>
              </p14:cNvPr>
              <p14:cNvContentPartPr/>
              <p14:nvPr/>
            </p14:nvContentPartPr>
            <p14:xfrm>
              <a:off x="551996" y="1854165"/>
              <a:ext cx="211320" cy="342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57F600-7645-D74E-E8B4-DF04FB71FF9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3356" y="1845165"/>
                <a:ext cx="22896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2E77BB1-922B-3370-6DE1-E11AAAD2D39B}"/>
              </a:ext>
            </a:extLst>
          </p:cNvPr>
          <p:cNvGrpSpPr/>
          <p:nvPr/>
        </p:nvGrpSpPr>
        <p:grpSpPr>
          <a:xfrm>
            <a:off x="7096436" y="1906365"/>
            <a:ext cx="3016800" cy="770760"/>
            <a:chOff x="7096436" y="1906365"/>
            <a:chExt cx="3016800" cy="77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12E9AB-989F-923D-A1CF-359F0A4603D0}"/>
                    </a:ext>
                  </a:extLst>
                </p14:cNvPr>
                <p14:cNvContentPartPr/>
                <p14:nvPr/>
              </p14:nvContentPartPr>
              <p14:xfrm>
                <a:off x="7096436" y="1906365"/>
                <a:ext cx="1331280" cy="531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12E9AB-989F-923D-A1CF-359F0A4603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87796" y="1897365"/>
                  <a:ext cx="134892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762DB1-D21F-A1BF-54C5-306A30DE0B75}"/>
                    </a:ext>
                  </a:extLst>
                </p14:cNvPr>
                <p14:cNvContentPartPr/>
                <p14:nvPr/>
              </p14:nvContentPartPr>
              <p14:xfrm>
                <a:off x="8654156" y="1932645"/>
                <a:ext cx="34920" cy="121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762DB1-D21F-A1BF-54C5-306A30DE0B7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45516" y="1923645"/>
                  <a:ext cx="52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D36B152-4723-F804-AA10-DA3E7D61724A}"/>
                    </a:ext>
                  </a:extLst>
                </p14:cNvPr>
                <p14:cNvContentPartPr/>
                <p14:nvPr/>
              </p14:nvContentPartPr>
              <p14:xfrm>
                <a:off x="8582156" y="2171685"/>
                <a:ext cx="266400" cy="225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D36B152-4723-F804-AA10-DA3E7D6172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73516" y="2163045"/>
                  <a:ext cx="284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6B6210-9371-1DF5-E7C8-A4A257737275}"/>
                    </a:ext>
                  </a:extLst>
                </p14:cNvPr>
                <p14:cNvContentPartPr/>
                <p14:nvPr/>
              </p14:nvContentPartPr>
              <p14:xfrm>
                <a:off x="9133316" y="2146845"/>
                <a:ext cx="896040" cy="530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6B6210-9371-1DF5-E7C8-A4A2577372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24676" y="2137845"/>
                  <a:ext cx="9136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7D7672-37B9-8E42-6F7C-8C7B9E7DEE98}"/>
                    </a:ext>
                  </a:extLst>
                </p14:cNvPr>
                <p14:cNvContentPartPr/>
                <p14:nvPr/>
              </p14:nvContentPartPr>
              <p14:xfrm>
                <a:off x="10054196" y="2350965"/>
                <a:ext cx="59040" cy="38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7D7672-37B9-8E42-6F7C-8C7B9E7DEE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45556" y="2342325"/>
                  <a:ext cx="766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F4FCF1F-86FC-D5BF-495F-6E00592AAE42}"/>
              </a:ext>
            </a:extLst>
          </p:cNvPr>
          <p:cNvGrpSpPr/>
          <p:nvPr/>
        </p:nvGrpSpPr>
        <p:grpSpPr>
          <a:xfrm>
            <a:off x="461276" y="1785765"/>
            <a:ext cx="5645880" cy="926280"/>
            <a:chOff x="461276" y="1785765"/>
            <a:chExt cx="5645880" cy="9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5BCD63D-CB76-E37B-D719-E557B11CAB9D}"/>
                    </a:ext>
                  </a:extLst>
                </p14:cNvPr>
                <p14:cNvContentPartPr/>
                <p14:nvPr/>
              </p14:nvContentPartPr>
              <p14:xfrm>
                <a:off x="748196" y="1785765"/>
                <a:ext cx="78480" cy="145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5BCD63D-CB76-E37B-D719-E557B11CAB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9556" y="1777125"/>
                  <a:ext cx="96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04A00D-1F56-3DC5-865D-335259D65703}"/>
                    </a:ext>
                  </a:extLst>
                </p14:cNvPr>
                <p14:cNvContentPartPr/>
                <p14:nvPr/>
              </p14:nvContentPartPr>
              <p14:xfrm>
                <a:off x="461276" y="2245485"/>
                <a:ext cx="539280" cy="6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04A00D-1F56-3DC5-865D-335259D657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2276" y="2236485"/>
                  <a:ext cx="556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F5126F-FB0D-E560-3D7B-54E0E37432DE}"/>
                    </a:ext>
                  </a:extLst>
                </p14:cNvPr>
                <p14:cNvContentPartPr/>
                <p14:nvPr/>
              </p14:nvContentPartPr>
              <p14:xfrm>
                <a:off x="480356" y="2430885"/>
                <a:ext cx="108000" cy="21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F5126F-FB0D-E560-3D7B-54E0E37432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1716" y="2421885"/>
                  <a:ext cx="125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7B362F5-CD41-0CDF-A0E0-11CCC4C3DC41}"/>
                    </a:ext>
                  </a:extLst>
                </p14:cNvPr>
                <p14:cNvContentPartPr/>
                <p14:nvPr/>
              </p14:nvContentPartPr>
              <p14:xfrm>
                <a:off x="716516" y="2448885"/>
                <a:ext cx="136440" cy="168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7B362F5-CD41-0CDF-A0E0-11CCC4C3DC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7516" y="2439885"/>
                  <a:ext cx="154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172E22-A1B2-95A7-0760-8A2F7AF7F848}"/>
                    </a:ext>
                  </a:extLst>
                </p14:cNvPr>
                <p14:cNvContentPartPr/>
                <p14:nvPr/>
              </p14:nvContentPartPr>
              <p14:xfrm>
                <a:off x="920276" y="2368245"/>
                <a:ext cx="106920" cy="104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172E22-A1B2-95A7-0760-8A2F7AF7F8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1636" y="2359605"/>
                  <a:ext cx="124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87C9C9-14AA-134F-05D8-C3DB9C57FD4F}"/>
                    </a:ext>
                  </a:extLst>
                </p14:cNvPr>
                <p14:cNvContentPartPr/>
                <p14:nvPr/>
              </p14:nvContentPartPr>
              <p14:xfrm>
                <a:off x="1271276" y="2167005"/>
                <a:ext cx="131760" cy="19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87C9C9-14AA-134F-05D8-C3DB9C57FD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62636" y="2158005"/>
                  <a:ext cx="149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C125FB-3BFB-EBEA-0658-0EC314FEA19C}"/>
                    </a:ext>
                  </a:extLst>
                </p14:cNvPr>
                <p14:cNvContentPartPr/>
                <p14:nvPr/>
              </p14:nvContentPartPr>
              <p14:xfrm>
                <a:off x="1457756" y="1997445"/>
                <a:ext cx="139320" cy="149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C125FB-3BFB-EBEA-0658-0EC314FEA1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49116" y="1988805"/>
                  <a:ext cx="156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3B7037-2A32-FED0-C27A-47C810328688}"/>
                    </a:ext>
                  </a:extLst>
                </p14:cNvPr>
                <p14:cNvContentPartPr/>
                <p14:nvPr/>
              </p14:nvContentPartPr>
              <p14:xfrm>
                <a:off x="1803716" y="2186445"/>
                <a:ext cx="28080" cy="193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3B7037-2A32-FED0-C27A-47C81032868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94716" y="2177445"/>
                  <a:ext cx="45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E7948C-25B9-40C9-9044-321A4BC40CDF}"/>
                    </a:ext>
                  </a:extLst>
                </p14:cNvPr>
                <p14:cNvContentPartPr/>
                <p14:nvPr/>
              </p14:nvContentPartPr>
              <p14:xfrm>
                <a:off x="1717676" y="2267085"/>
                <a:ext cx="270000" cy="3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E7948C-25B9-40C9-9044-321A4BC40C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08676" y="2258445"/>
                  <a:ext cx="287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D50B2A8-A3B5-B05B-A228-032A9AF2EAB9}"/>
                    </a:ext>
                  </a:extLst>
                </p14:cNvPr>
                <p14:cNvContentPartPr/>
                <p14:nvPr/>
              </p14:nvContentPartPr>
              <p14:xfrm>
                <a:off x="2349476" y="1946325"/>
                <a:ext cx="19440" cy="269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D50B2A8-A3B5-B05B-A228-032A9AF2EA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40476" y="1937325"/>
                  <a:ext cx="37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C52DC4-F91A-E259-2512-91CCB39BA1ED}"/>
                    </a:ext>
                  </a:extLst>
                </p14:cNvPr>
                <p14:cNvContentPartPr/>
                <p14:nvPr/>
              </p14:nvContentPartPr>
              <p14:xfrm>
                <a:off x="2177036" y="2272485"/>
                <a:ext cx="337680" cy="42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C52DC4-F91A-E259-2512-91CCB39BA1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68036" y="2263845"/>
                  <a:ext cx="355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68DA333-6A46-0E8E-D9D3-D1F0FC761421}"/>
                    </a:ext>
                  </a:extLst>
                </p14:cNvPr>
                <p14:cNvContentPartPr/>
                <p14:nvPr/>
              </p14:nvContentPartPr>
              <p14:xfrm>
                <a:off x="2228516" y="2462565"/>
                <a:ext cx="162000" cy="193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68DA333-6A46-0E8E-D9D3-D1F0FC76142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19516" y="2453925"/>
                  <a:ext cx="179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3C52B1-CC3E-44F7-219F-1D5AEF99574D}"/>
                    </a:ext>
                  </a:extLst>
                </p14:cNvPr>
                <p14:cNvContentPartPr/>
                <p14:nvPr/>
              </p14:nvContentPartPr>
              <p14:xfrm>
                <a:off x="2687156" y="1880445"/>
                <a:ext cx="164880" cy="324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3C52B1-CC3E-44F7-219F-1D5AEF9957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78156" y="1871445"/>
                  <a:ext cx="1825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4905E4F-4229-A350-AE3D-EFF50AC58215}"/>
                    </a:ext>
                  </a:extLst>
                </p14:cNvPr>
                <p14:cNvContentPartPr/>
                <p14:nvPr/>
              </p14:nvContentPartPr>
              <p14:xfrm>
                <a:off x="2675276" y="2246205"/>
                <a:ext cx="363600" cy="70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4905E4F-4229-A350-AE3D-EFF50AC582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66636" y="2237565"/>
                  <a:ext cx="381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4098B9-5469-2E40-FC60-E4E1A0D075F8}"/>
                    </a:ext>
                  </a:extLst>
                </p14:cNvPr>
                <p14:cNvContentPartPr/>
                <p14:nvPr/>
              </p14:nvContentPartPr>
              <p14:xfrm>
                <a:off x="2661236" y="2416485"/>
                <a:ext cx="140400" cy="209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4098B9-5469-2E40-FC60-E4E1A0D075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52236" y="2407845"/>
                  <a:ext cx="158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6CFDCF6-AC94-64C6-2C0D-6B3BD4926B70}"/>
                    </a:ext>
                  </a:extLst>
                </p14:cNvPr>
                <p14:cNvContentPartPr/>
                <p14:nvPr/>
              </p14:nvContentPartPr>
              <p14:xfrm>
                <a:off x="2877596" y="2429085"/>
                <a:ext cx="151560" cy="181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6CFDCF6-AC94-64C6-2C0D-6B3BD4926B7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68956" y="2420085"/>
                  <a:ext cx="169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24E5FA-4EC2-9E90-4C2D-92369693DD06}"/>
                    </a:ext>
                  </a:extLst>
                </p14:cNvPr>
                <p14:cNvContentPartPr/>
                <p14:nvPr/>
              </p14:nvContentPartPr>
              <p14:xfrm>
                <a:off x="3228236" y="2202285"/>
                <a:ext cx="163440" cy="176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24E5FA-4EC2-9E90-4C2D-92369693DD0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19236" y="2193645"/>
                  <a:ext cx="181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884EC4-7347-C561-843C-4DC7E186C13A}"/>
                    </a:ext>
                  </a:extLst>
                </p14:cNvPr>
                <p14:cNvContentPartPr/>
                <p14:nvPr/>
              </p14:nvContentPartPr>
              <p14:xfrm>
                <a:off x="3680756" y="2303445"/>
                <a:ext cx="191160" cy="1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884EC4-7347-C561-843C-4DC7E186C13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72116" y="2294805"/>
                  <a:ext cx="208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1C33249-7BFC-CA01-84E2-96ACA764C4CE}"/>
                    </a:ext>
                  </a:extLst>
                </p14:cNvPr>
                <p14:cNvContentPartPr/>
                <p14:nvPr/>
              </p14:nvContentPartPr>
              <p14:xfrm>
                <a:off x="4176116" y="1990605"/>
                <a:ext cx="295920" cy="31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1C33249-7BFC-CA01-84E2-96ACA764C4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67116" y="1981605"/>
                  <a:ext cx="313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A276320-420C-E349-7F2F-A4D4437E30ED}"/>
                    </a:ext>
                  </a:extLst>
                </p14:cNvPr>
                <p14:cNvContentPartPr/>
                <p14:nvPr/>
              </p14:nvContentPartPr>
              <p14:xfrm>
                <a:off x="4077836" y="2253405"/>
                <a:ext cx="576360" cy="92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A276320-420C-E349-7F2F-A4D4437E30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68836" y="2244405"/>
                  <a:ext cx="594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064EB3-EBC8-D637-0A70-ABE23395C91E}"/>
                    </a:ext>
                  </a:extLst>
                </p14:cNvPr>
                <p14:cNvContentPartPr/>
                <p14:nvPr/>
              </p14:nvContentPartPr>
              <p14:xfrm>
                <a:off x="4190516" y="2406045"/>
                <a:ext cx="230400" cy="306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064EB3-EBC8-D637-0A70-ABE23395C9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81516" y="2397405"/>
                  <a:ext cx="2480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E9D73AD-2A3C-1DCF-245D-ADDC88FD8AD7}"/>
                    </a:ext>
                  </a:extLst>
                </p14:cNvPr>
                <p14:cNvContentPartPr/>
                <p14:nvPr/>
              </p14:nvContentPartPr>
              <p14:xfrm>
                <a:off x="4213196" y="2596845"/>
                <a:ext cx="140400" cy="12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E9D73AD-2A3C-1DCF-245D-ADDC88FD8AD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04556" y="2587845"/>
                  <a:ext cx="158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7C66F9-7A07-A7D9-CBA6-8FCD625B858F}"/>
                    </a:ext>
                  </a:extLst>
                </p14:cNvPr>
                <p14:cNvContentPartPr/>
                <p14:nvPr/>
              </p14:nvContentPartPr>
              <p14:xfrm>
                <a:off x="4804676" y="2188605"/>
                <a:ext cx="136440" cy="163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7C66F9-7A07-A7D9-CBA6-8FCD625B858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96036" y="2179965"/>
                  <a:ext cx="154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ABA7480-10C0-8762-DF47-24E8D57D8D5D}"/>
                    </a:ext>
                  </a:extLst>
                </p14:cNvPr>
                <p14:cNvContentPartPr/>
                <p14:nvPr/>
              </p14:nvContentPartPr>
              <p14:xfrm>
                <a:off x="4973516" y="1971165"/>
                <a:ext cx="153000" cy="156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ABA7480-10C0-8762-DF47-24E8D57D8D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4876" y="1962525"/>
                  <a:ext cx="17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29A833F-BC89-5348-A248-81AB1B924BEC}"/>
                    </a:ext>
                  </a:extLst>
                </p14:cNvPr>
                <p14:cNvContentPartPr/>
                <p14:nvPr/>
              </p14:nvContentPartPr>
              <p14:xfrm>
                <a:off x="5408396" y="2242965"/>
                <a:ext cx="280440" cy="34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29A833F-BC89-5348-A248-81AB1B924B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99756" y="2234325"/>
                  <a:ext cx="298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16FA20-CFB2-2637-7CD9-BA28215EB981}"/>
                    </a:ext>
                  </a:extLst>
                </p14:cNvPr>
                <p14:cNvContentPartPr/>
                <p14:nvPr/>
              </p14:nvContentPartPr>
              <p14:xfrm>
                <a:off x="5434316" y="2344845"/>
                <a:ext cx="227880" cy="32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16FA20-CFB2-2637-7CD9-BA28215EB9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25676" y="2335845"/>
                  <a:ext cx="245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786CB14-F9FC-7AE5-DCCE-9FF864AC5639}"/>
                    </a:ext>
                  </a:extLst>
                </p14:cNvPr>
                <p14:cNvContentPartPr/>
                <p14:nvPr/>
              </p14:nvContentPartPr>
              <p14:xfrm>
                <a:off x="5790716" y="2232885"/>
                <a:ext cx="316440" cy="161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786CB14-F9FC-7AE5-DCCE-9FF864AC563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81716" y="2223885"/>
                  <a:ext cx="334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9F4425-612B-DDFA-4106-35EC1F251BFB}"/>
                    </a:ext>
                  </a:extLst>
                </p14:cNvPr>
                <p14:cNvContentPartPr/>
                <p14:nvPr/>
              </p14:nvContentPartPr>
              <p14:xfrm>
                <a:off x="3392756" y="2067285"/>
                <a:ext cx="149400" cy="140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9F4425-612B-DDFA-4106-35EC1F251B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84116" y="2058645"/>
                  <a:ext cx="1670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FF807D7-64C5-3F10-E047-4D193A59780D}"/>
              </a:ext>
            </a:extLst>
          </p:cNvPr>
          <p:cNvGrpSpPr/>
          <p:nvPr/>
        </p:nvGrpSpPr>
        <p:grpSpPr>
          <a:xfrm>
            <a:off x="1491596" y="3078885"/>
            <a:ext cx="1599840" cy="417600"/>
            <a:chOff x="1491596" y="3078885"/>
            <a:chExt cx="159984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857573-E3B9-CA44-50BD-9ED9F5469512}"/>
                    </a:ext>
                  </a:extLst>
                </p14:cNvPr>
                <p14:cNvContentPartPr/>
                <p14:nvPr/>
              </p14:nvContentPartPr>
              <p14:xfrm>
                <a:off x="1491596" y="3223965"/>
                <a:ext cx="190080" cy="271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857573-E3B9-CA44-50BD-9ED9F546951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82956" y="3214965"/>
                  <a:ext cx="207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5DB5D1-6C34-372D-4681-7C9C33A38988}"/>
                    </a:ext>
                  </a:extLst>
                </p14:cNvPr>
                <p14:cNvContentPartPr/>
                <p14:nvPr/>
              </p14:nvContentPartPr>
              <p14:xfrm>
                <a:off x="1687796" y="3078885"/>
                <a:ext cx="195840" cy="134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5DB5D1-6C34-372D-4681-7C9C33A389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79156" y="3069885"/>
                  <a:ext cx="213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5E6BA1-E3A0-B5E5-453B-F10BBA85F9CA}"/>
                    </a:ext>
                  </a:extLst>
                </p14:cNvPr>
                <p14:cNvContentPartPr/>
                <p14:nvPr/>
              </p14:nvContentPartPr>
              <p14:xfrm>
                <a:off x="2136356" y="3327285"/>
                <a:ext cx="367200" cy="161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5E6BA1-E3A0-B5E5-453B-F10BBA85F9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27356" y="3318285"/>
                  <a:ext cx="38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2873253-55AC-D220-1807-600DB60152E0}"/>
                    </a:ext>
                  </a:extLst>
                </p14:cNvPr>
                <p14:cNvContentPartPr/>
                <p14:nvPr/>
              </p14:nvContentPartPr>
              <p14:xfrm>
                <a:off x="2257316" y="3214965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2873253-55AC-D220-1807-600DB60152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48676" y="3206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56DD840-6D0A-6B41-D9DD-36D96F5BAC5D}"/>
                    </a:ext>
                  </a:extLst>
                </p14:cNvPr>
                <p14:cNvContentPartPr/>
                <p14:nvPr/>
              </p14:nvContentPartPr>
              <p14:xfrm>
                <a:off x="2805596" y="3318285"/>
                <a:ext cx="285840" cy="178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56DD840-6D0A-6B41-D9DD-36D96F5BAC5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96956" y="3309285"/>
                  <a:ext cx="30348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5DC46BE-3A20-E23F-BF9C-557DF4D39B3B}"/>
                  </a:ext>
                </a:extLst>
              </p14:cNvPr>
              <p14:cNvContentPartPr/>
              <p14:nvPr/>
            </p14:nvContentPartPr>
            <p14:xfrm>
              <a:off x="3415076" y="3034965"/>
              <a:ext cx="1051200" cy="452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5DC46BE-3A20-E23F-BF9C-557DF4D39B3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06436" y="3026325"/>
                <a:ext cx="1068840" cy="4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B2CC274D-E01A-C3D6-A619-0032D8D59AD2}"/>
              </a:ext>
            </a:extLst>
          </p:cNvPr>
          <p:cNvGrpSpPr/>
          <p:nvPr/>
        </p:nvGrpSpPr>
        <p:grpSpPr>
          <a:xfrm>
            <a:off x="4759676" y="2887725"/>
            <a:ext cx="1376640" cy="691920"/>
            <a:chOff x="4759676" y="2887725"/>
            <a:chExt cx="137664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FDC7C45-538E-9CA1-CE69-B0A23A21B727}"/>
                    </a:ext>
                  </a:extLst>
                </p14:cNvPr>
                <p14:cNvContentPartPr/>
                <p14:nvPr/>
              </p14:nvContentPartPr>
              <p14:xfrm>
                <a:off x="4759676" y="2887725"/>
                <a:ext cx="1376640" cy="691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FDC7C45-538E-9CA1-CE69-B0A23A21B72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50676" y="2878725"/>
                  <a:ext cx="13942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84956B-96F3-5766-285B-BF22F6F80D1C}"/>
                    </a:ext>
                  </a:extLst>
                </p14:cNvPr>
                <p14:cNvContentPartPr/>
                <p14:nvPr/>
              </p14:nvContentPartPr>
              <p14:xfrm>
                <a:off x="5931476" y="3031005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84956B-96F3-5766-285B-BF22F6F80D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22476" y="3022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099AD2-808E-62EE-DD19-5B4538B045ED}"/>
                    </a:ext>
                  </a:extLst>
                </p14:cNvPr>
                <p14:cNvContentPartPr/>
                <p14:nvPr/>
              </p14:nvContentPartPr>
              <p14:xfrm>
                <a:off x="5585156" y="3011205"/>
                <a:ext cx="495000" cy="1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099AD2-808E-62EE-DD19-5B4538B045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76516" y="3002565"/>
                  <a:ext cx="5126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7CF8081-B5B6-16F2-835C-57AD35501F80}"/>
              </a:ext>
            </a:extLst>
          </p:cNvPr>
          <p:cNvGrpSpPr/>
          <p:nvPr/>
        </p:nvGrpSpPr>
        <p:grpSpPr>
          <a:xfrm>
            <a:off x="360476" y="3657405"/>
            <a:ext cx="942840" cy="408240"/>
            <a:chOff x="360476" y="3657405"/>
            <a:chExt cx="94284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B350A36-946D-2703-683B-E6A8A9304FAA}"/>
                    </a:ext>
                  </a:extLst>
                </p14:cNvPr>
                <p14:cNvContentPartPr/>
                <p14:nvPr/>
              </p14:nvContentPartPr>
              <p14:xfrm>
                <a:off x="360476" y="3710325"/>
                <a:ext cx="148680" cy="351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B350A36-946D-2703-683B-E6A8A9304FA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51476" y="3701325"/>
                  <a:ext cx="166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1790CF-2165-A6EC-D38F-1A6C4F4681CC}"/>
                    </a:ext>
                  </a:extLst>
                </p14:cNvPr>
                <p14:cNvContentPartPr/>
                <p14:nvPr/>
              </p14:nvContentPartPr>
              <p14:xfrm>
                <a:off x="495836" y="3657405"/>
                <a:ext cx="807480" cy="40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1790CF-2165-A6EC-D38F-1A6C4F4681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7196" y="3648765"/>
                  <a:ext cx="82512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B045EC1-991C-1821-5FAA-2303F35FFFF4}"/>
              </a:ext>
            </a:extLst>
          </p:cNvPr>
          <p:cNvGrpSpPr/>
          <p:nvPr/>
        </p:nvGrpSpPr>
        <p:grpSpPr>
          <a:xfrm>
            <a:off x="1432196" y="3691965"/>
            <a:ext cx="1599480" cy="531000"/>
            <a:chOff x="1432196" y="3691965"/>
            <a:chExt cx="159948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1C8F4E1-1FDC-35AC-E407-2E5B9FD428A0}"/>
                    </a:ext>
                  </a:extLst>
                </p14:cNvPr>
                <p14:cNvContentPartPr/>
                <p14:nvPr/>
              </p14:nvContentPartPr>
              <p14:xfrm>
                <a:off x="1432196" y="3691965"/>
                <a:ext cx="1599480" cy="531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1C8F4E1-1FDC-35AC-E407-2E5B9FD428A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3556" y="3683325"/>
                  <a:ext cx="16171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950BFFD-0A96-AA44-F0AC-04CDC9358DDD}"/>
                    </a:ext>
                  </a:extLst>
                </p14:cNvPr>
                <p14:cNvContentPartPr/>
                <p14:nvPr/>
              </p14:nvContentPartPr>
              <p14:xfrm>
                <a:off x="2279996" y="3746325"/>
                <a:ext cx="354960" cy="1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950BFFD-0A96-AA44-F0AC-04CDC9358D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70996" y="3737325"/>
                  <a:ext cx="3726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B7067E-E531-F3E1-AFB0-80DDA316D490}"/>
              </a:ext>
            </a:extLst>
          </p:cNvPr>
          <p:cNvGrpSpPr/>
          <p:nvPr/>
        </p:nvGrpSpPr>
        <p:grpSpPr>
          <a:xfrm>
            <a:off x="1372796" y="4536165"/>
            <a:ext cx="247320" cy="324000"/>
            <a:chOff x="1372796" y="4536165"/>
            <a:chExt cx="2473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386FC3-1F87-B697-A429-D196C819FF63}"/>
                    </a:ext>
                  </a:extLst>
                </p14:cNvPr>
                <p14:cNvContentPartPr/>
                <p14:nvPr/>
              </p14:nvContentPartPr>
              <p14:xfrm>
                <a:off x="1372796" y="4609965"/>
                <a:ext cx="107280" cy="250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386FC3-1F87-B697-A429-D196C819FF6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64156" y="4601325"/>
                  <a:ext cx="124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2B01D13-288C-F91D-D7BB-AB094844EEDA}"/>
                    </a:ext>
                  </a:extLst>
                </p14:cNvPr>
                <p14:cNvContentPartPr/>
                <p14:nvPr/>
              </p14:nvContentPartPr>
              <p14:xfrm>
                <a:off x="1506356" y="4536165"/>
                <a:ext cx="113760" cy="115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2B01D13-288C-F91D-D7BB-AB094844EED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7716" y="4527165"/>
                  <a:ext cx="1314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56A2DCF-62D0-E9B9-5784-4B290B154515}"/>
              </a:ext>
            </a:extLst>
          </p:cNvPr>
          <p:cNvGrpSpPr/>
          <p:nvPr/>
        </p:nvGrpSpPr>
        <p:grpSpPr>
          <a:xfrm>
            <a:off x="1295396" y="4834245"/>
            <a:ext cx="857520" cy="499680"/>
            <a:chOff x="1295396" y="4834245"/>
            <a:chExt cx="8575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62BAC95-DB44-34E6-E4F0-6E6B40A5DF9A}"/>
                    </a:ext>
                  </a:extLst>
                </p14:cNvPr>
                <p14:cNvContentPartPr/>
                <p14:nvPr/>
              </p14:nvContentPartPr>
              <p14:xfrm>
                <a:off x="1295396" y="4930005"/>
                <a:ext cx="440640" cy="43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62BAC95-DB44-34E6-E4F0-6E6B40A5DF9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86756" y="4921365"/>
                  <a:ext cx="458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474AC54-3098-2CB9-B623-C1A87A59A923}"/>
                    </a:ext>
                  </a:extLst>
                </p14:cNvPr>
                <p14:cNvContentPartPr/>
                <p14:nvPr/>
              </p14:nvContentPartPr>
              <p14:xfrm>
                <a:off x="1300436" y="5091285"/>
                <a:ext cx="109800" cy="23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474AC54-3098-2CB9-B623-C1A87A59A92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291436" y="5082285"/>
                  <a:ext cx="127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B6EE23-3149-FED7-1A74-B6935D834C70}"/>
                    </a:ext>
                  </a:extLst>
                </p14:cNvPr>
                <p14:cNvContentPartPr/>
                <p14:nvPr/>
              </p14:nvContentPartPr>
              <p14:xfrm>
                <a:off x="1484036" y="5147085"/>
                <a:ext cx="145440" cy="18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B6EE23-3149-FED7-1A74-B6935D834C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75036" y="5138445"/>
                  <a:ext cx="163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9F46EC0-9591-1459-54BC-A1DE92337CD8}"/>
                    </a:ext>
                  </a:extLst>
                </p14:cNvPr>
                <p14:cNvContentPartPr/>
                <p14:nvPr/>
              </p14:nvContentPartPr>
              <p14:xfrm>
                <a:off x="1469996" y="5122605"/>
                <a:ext cx="195480" cy="211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9F46EC0-9591-1459-54BC-A1DE92337CD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461356" y="5113605"/>
                  <a:ext cx="213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7ABE141-E9C7-40F0-5713-F3816DBC76D9}"/>
                    </a:ext>
                  </a:extLst>
                </p14:cNvPr>
                <p14:cNvContentPartPr/>
                <p14:nvPr/>
              </p14:nvContentPartPr>
              <p14:xfrm>
                <a:off x="1709396" y="5082645"/>
                <a:ext cx="78840" cy="119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7ABE141-E9C7-40F0-5713-F3816DBC76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00756" y="5073645"/>
                  <a:ext cx="96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F4B139-1EDA-9BCF-0A53-1D313B3F6CE3}"/>
                    </a:ext>
                  </a:extLst>
                </p14:cNvPr>
                <p14:cNvContentPartPr/>
                <p14:nvPr/>
              </p14:nvContentPartPr>
              <p14:xfrm>
                <a:off x="2009996" y="4834245"/>
                <a:ext cx="142920" cy="164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F4B139-1EDA-9BCF-0A53-1D313B3F6CE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01356" y="4825605"/>
                  <a:ext cx="16056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752A085-CB91-AAF2-8213-1914A954196B}"/>
              </a:ext>
            </a:extLst>
          </p:cNvPr>
          <p:cNvGrpSpPr/>
          <p:nvPr/>
        </p:nvGrpSpPr>
        <p:grpSpPr>
          <a:xfrm>
            <a:off x="2189996" y="4683405"/>
            <a:ext cx="1591920" cy="605160"/>
            <a:chOff x="2189996" y="4683405"/>
            <a:chExt cx="159192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387639-0FB9-F3AE-C48F-FAAF3534A59C}"/>
                    </a:ext>
                  </a:extLst>
                </p14:cNvPr>
                <p14:cNvContentPartPr/>
                <p14:nvPr/>
              </p14:nvContentPartPr>
              <p14:xfrm>
                <a:off x="2189996" y="4683405"/>
                <a:ext cx="126360" cy="12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387639-0FB9-F3AE-C48F-FAAF3534A5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80996" y="4674405"/>
                  <a:ext cx="144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AC5CE71-FCA2-649D-92B2-A34437918975}"/>
                    </a:ext>
                  </a:extLst>
                </p14:cNvPr>
                <p14:cNvContentPartPr/>
                <p14:nvPr/>
              </p14:nvContentPartPr>
              <p14:xfrm>
                <a:off x="2596796" y="4903005"/>
                <a:ext cx="225000" cy="18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AC5CE71-FCA2-649D-92B2-A3443791897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88156" y="4894365"/>
                  <a:ext cx="242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D48CE82-5BDB-85B1-6F64-CDDE085EA6E5}"/>
                    </a:ext>
                  </a:extLst>
                </p14:cNvPr>
                <p14:cNvContentPartPr/>
                <p14:nvPr/>
              </p14:nvContentPartPr>
              <p14:xfrm>
                <a:off x="2605076" y="4994085"/>
                <a:ext cx="212760" cy="27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D48CE82-5BDB-85B1-6F64-CDDE085EA6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596076" y="4985445"/>
                  <a:ext cx="23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CE9AC28-28D3-5C87-B005-F38CD7232F28}"/>
                    </a:ext>
                  </a:extLst>
                </p14:cNvPr>
                <p14:cNvContentPartPr/>
                <p14:nvPr/>
              </p14:nvContentPartPr>
              <p14:xfrm>
                <a:off x="3102236" y="4687725"/>
                <a:ext cx="163080" cy="180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CE9AC28-28D3-5C87-B005-F38CD7232F2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93236" y="4679085"/>
                  <a:ext cx="180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A33D03-6246-0F90-AEC5-BDB72418BCB0}"/>
                    </a:ext>
                  </a:extLst>
                </p14:cNvPr>
                <p14:cNvContentPartPr/>
                <p14:nvPr/>
              </p14:nvContentPartPr>
              <p14:xfrm>
                <a:off x="2996036" y="4923525"/>
                <a:ext cx="393120" cy="23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A33D03-6246-0F90-AEC5-BDB72418BCB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987036" y="4914885"/>
                  <a:ext cx="410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8931956-C851-F327-E704-CF5C30362EDC}"/>
                    </a:ext>
                  </a:extLst>
                </p14:cNvPr>
                <p14:cNvContentPartPr/>
                <p14:nvPr/>
              </p14:nvContentPartPr>
              <p14:xfrm>
                <a:off x="3074156" y="5020365"/>
                <a:ext cx="232560" cy="268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8931956-C851-F327-E704-CF5C30362ED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065516" y="5011365"/>
                  <a:ext cx="250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8F786FD-6F34-C936-D943-A5EB5BADBBC3}"/>
                    </a:ext>
                  </a:extLst>
                </p14:cNvPr>
                <p14:cNvContentPartPr/>
                <p14:nvPr/>
              </p14:nvContentPartPr>
              <p14:xfrm>
                <a:off x="3083156" y="5167605"/>
                <a:ext cx="135720" cy="15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8F786FD-6F34-C936-D943-A5EB5BADBBC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74156" y="5158965"/>
                  <a:ext cx="153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A80C90-088D-7DA0-A01B-ABF58CF47F24}"/>
                    </a:ext>
                  </a:extLst>
                </p14:cNvPr>
                <p14:cNvContentPartPr/>
                <p14:nvPr/>
              </p14:nvContentPartPr>
              <p14:xfrm>
                <a:off x="3542876" y="4894005"/>
                <a:ext cx="117720" cy="168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A80C90-088D-7DA0-A01B-ABF58CF47F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34236" y="4885005"/>
                  <a:ext cx="135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04647D9-1449-E1A2-F845-09C9FD6AA633}"/>
                    </a:ext>
                  </a:extLst>
                </p14:cNvPr>
                <p14:cNvContentPartPr/>
                <p14:nvPr/>
              </p14:nvContentPartPr>
              <p14:xfrm>
                <a:off x="3643676" y="4759005"/>
                <a:ext cx="138240" cy="86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04647D9-1449-E1A2-F845-09C9FD6AA6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635036" y="4750365"/>
                  <a:ext cx="1558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3FC6AF4-712C-4BC5-833F-A2F987C9F1EA}"/>
              </a:ext>
            </a:extLst>
          </p:cNvPr>
          <p:cNvGrpSpPr/>
          <p:nvPr/>
        </p:nvGrpSpPr>
        <p:grpSpPr>
          <a:xfrm>
            <a:off x="5631956" y="4540485"/>
            <a:ext cx="3463560" cy="686160"/>
            <a:chOff x="5631956" y="4540485"/>
            <a:chExt cx="346356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AB1E094-94EE-7F42-A9EC-7D5564B43F09}"/>
                    </a:ext>
                  </a:extLst>
                </p14:cNvPr>
                <p14:cNvContentPartPr/>
                <p14:nvPr/>
              </p14:nvContentPartPr>
              <p14:xfrm>
                <a:off x="5631956" y="4758285"/>
                <a:ext cx="154080" cy="244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AB1E094-94EE-7F42-A9EC-7D5564B43F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622956" y="4749285"/>
                  <a:ext cx="1717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63D8AEC-602E-1AEB-8D8A-95B2240D3F70}"/>
                    </a:ext>
                  </a:extLst>
                </p14:cNvPr>
                <p14:cNvContentPartPr/>
                <p14:nvPr/>
              </p14:nvContentPartPr>
              <p14:xfrm>
                <a:off x="5817356" y="4540485"/>
                <a:ext cx="145440" cy="1429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63D8AEC-602E-1AEB-8D8A-95B2240D3F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08716" y="4531845"/>
                  <a:ext cx="163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D08B90E-7342-E0EE-0BF6-F2CEEB2F3E56}"/>
                    </a:ext>
                  </a:extLst>
                </p14:cNvPr>
                <p14:cNvContentPartPr/>
                <p14:nvPr/>
              </p14:nvContentPartPr>
              <p14:xfrm>
                <a:off x="6258716" y="4838205"/>
                <a:ext cx="255240" cy="37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D08B90E-7342-E0EE-0BF6-F2CEEB2F3E5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50076" y="4829205"/>
                  <a:ext cx="272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424452D-00EA-3D66-7B6E-5D10F2D7305C}"/>
                    </a:ext>
                  </a:extLst>
                </p14:cNvPr>
                <p14:cNvContentPartPr/>
                <p14:nvPr/>
              </p14:nvContentPartPr>
              <p14:xfrm>
                <a:off x="6301916" y="4921005"/>
                <a:ext cx="205200" cy="32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424452D-00EA-3D66-7B6E-5D10F2D7305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3276" y="4912005"/>
                  <a:ext cx="22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C96392E-06A9-E1C4-B666-8EEA3CD57A32}"/>
                    </a:ext>
                  </a:extLst>
                </p14:cNvPr>
                <p14:cNvContentPartPr/>
                <p14:nvPr/>
              </p14:nvContentPartPr>
              <p14:xfrm>
                <a:off x="6759836" y="4753965"/>
                <a:ext cx="164520" cy="271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C96392E-06A9-E1C4-B666-8EEA3CD57A3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51196" y="4745325"/>
                  <a:ext cx="182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E2103D1-7CE4-717B-BEFC-B45E4A620B49}"/>
                    </a:ext>
                  </a:extLst>
                </p14:cNvPr>
                <p14:cNvContentPartPr/>
                <p14:nvPr/>
              </p14:nvContentPartPr>
              <p14:xfrm>
                <a:off x="7008956" y="4982565"/>
                <a:ext cx="119520" cy="115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E2103D1-7CE4-717B-BEFC-B45E4A620B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99956" y="4973565"/>
                  <a:ext cx="137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B5638EB-BCF4-1063-5293-0719F16E9FF3}"/>
                    </a:ext>
                  </a:extLst>
                </p14:cNvPr>
                <p14:cNvContentPartPr/>
                <p14:nvPr/>
              </p14:nvContentPartPr>
              <p14:xfrm>
                <a:off x="7138556" y="4585125"/>
                <a:ext cx="91080" cy="138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B5638EB-BCF4-1063-5293-0719F16E9FF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29916" y="4576485"/>
                  <a:ext cx="108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7710C0B-49C3-A0EF-6A1C-18F5BB2C3D0E}"/>
                    </a:ext>
                  </a:extLst>
                </p14:cNvPr>
                <p14:cNvContentPartPr/>
                <p14:nvPr/>
              </p14:nvContentPartPr>
              <p14:xfrm>
                <a:off x="7447076" y="4829925"/>
                <a:ext cx="357120" cy="158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7710C0B-49C3-A0EF-6A1C-18F5BB2C3D0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438076" y="4820925"/>
                  <a:ext cx="374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A03291E-CD2F-AB34-8CB2-C2DACEC1CC9E}"/>
                    </a:ext>
                  </a:extLst>
                </p14:cNvPr>
                <p14:cNvContentPartPr/>
                <p14:nvPr/>
              </p14:nvContentPartPr>
              <p14:xfrm>
                <a:off x="7612316" y="4817685"/>
                <a:ext cx="229320" cy="290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A03291E-CD2F-AB34-8CB2-C2DACEC1CC9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603676" y="4809045"/>
                  <a:ext cx="2469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6F66BAE-BC21-36E6-AEB0-841464DFB3B0}"/>
                    </a:ext>
                  </a:extLst>
                </p14:cNvPr>
                <p14:cNvContentPartPr/>
                <p14:nvPr/>
              </p14:nvContentPartPr>
              <p14:xfrm>
                <a:off x="7826156" y="4853685"/>
                <a:ext cx="160200" cy="331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6F66BAE-BC21-36E6-AEB0-841464DFB3B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17516" y="4845045"/>
                  <a:ext cx="1778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BD6C4EE-5273-1326-381F-9322A239DC6C}"/>
                    </a:ext>
                  </a:extLst>
                </p14:cNvPr>
                <p14:cNvContentPartPr/>
                <p14:nvPr/>
              </p14:nvContentPartPr>
              <p14:xfrm>
                <a:off x="8117396" y="4563885"/>
                <a:ext cx="219240" cy="662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BD6C4EE-5273-1326-381F-9322A239DC6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08756" y="4554885"/>
                  <a:ext cx="23688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C031F6-4B44-18B2-FD4B-84EA7230D606}"/>
                    </a:ext>
                  </a:extLst>
                </p14:cNvPr>
                <p14:cNvContentPartPr/>
                <p14:nvPr/>
              </p14:nvContentPartPr>
              <p14:xfrm>
                <a:off x="8291276" y="4892925"/>
                <a:ext cx="123120" cy="9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C031F6-4B44-18B2-FD4B-84EA7230D60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82636" y="4883925"/>
                  <a:ext cx="140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1FE83D6-FC36-22F4-0E70-2085168C1153}"/>
                    </a:ext>
                  </a:extLst>
                </p14:cNvPr>
                <p14:cNvContentPartPr/>
                <p14:nvPr/>
              </p14:nvContentPartPr>
              <p14:xfrm>
                <a:off x="8612756" y="4546965"/>
                <a:ext cx="482760" cy="637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1FE83D6-FC36-22F4-0E70-2085168C115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04116" y="4538325"/>
                  <a:ext cx="500400" cy="65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0E3BD4B-BCF9-BD10-A695-C25E3CDBD46F}"/>
              </a:ext>
            </a:extLst>
          </p:cNvPr>
          <p:cNvGrpSpPr/>
          <p:nvPr/>
        </p:nvGrpSpPr>
        <p:grpSpPr>
          <a:xfrm>
            <a:off x="8782676" y="4582605"/>
            <a:ext cx="931320" cy="749880"/>
            <a:chOff x="8782676" y="4582605"/>
            <a:chExt cx="93132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F028EE5-0A1E-BC2D-0D9B-3906505CFBC0}"/>
                    </a:ext>
                  </a:extLst>
                </p14:cNvPr>
                <p14:cNvContentPartPr/>
                <p14:nvPr/>
              </p14:nvContentPartPr>
              <p14:xfrm>
                <a:off x="8782676" y="4696725"/>
                <a:ext cx="235440" cy="24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F028EE5-0A1E-BC2D-0D9B-3906505CFB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73676" y="4687725"/>
                  <a:ext cx="253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E9C47B7-C30A-C403-9A01-6A183E835FCC}"/>
                    </a:ext>
                  </a:extLst>
                </p14:cNvPr>
                <p14:cNvContentPartPr/>
                <p14:nvPr/>
              </p14:nvContentPartPr>
              <p14:xfrm>
                <a:off x="8786276" y="4955565"/>
                <a:ext cx="330840" cy="29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E9C47B7-C30A-C403-9A01-6A183E835FC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77276" y="4946925"/>
                  <a:ext cx="348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36EF5FF-F425-7CD4-72AE-08AC53D271BA}"/>
                    </a:ext>
                  </a:extLst>
                </p14:cNvPr>
                <p14:cNvContentPartPr/>
                <p14:nvPr/>
              </p14:nvContentPartPr>
              <p14:xfrm>
                <a:off x="8851796" y="5022885"/>
                <a:ext cx="160200" cy="198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36EF5FF-F425-7CD4-72AE-08AC53D271B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843156" y="5014245"/>
                  <a:ext cx="177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E6871C4-7018-0562-258E-D492ACDE9555}"/>
                    </a:ext>
                  </a:extLst>
                </p14:cNvPr>
                <p14:cNvContentPartPr/>
                <p14:nvPr/>
              </p14:nvContentPartPr>
              <p14:xfrm>
                <a:off x="8880596" y="5133405"/>
                <a:ext cx="117720" cy="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E6871C4-7018-0562-258E-D492ACDE95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71596" y="5124405"/>
                  <a:ext cx="13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1AB9F8-1F46-D31F-F3AC-9F783C7C0874}"/>
                    </a:ext>
                  </a:extLst>
                </p14:cNvPr>
                <p14:cNvContentPartPr/>
                <p14:nvPr/>
              </p14:nvContentPartPr>
              <p14:xfrm>
                <a:off x="9307196" y="4814085"/>
                <a:ext cx="189000" cy="210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1AB9F8-1F46-D31F-F3AC-9F783C7C087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98196" y="4805085"/>
                  <a:ext cx="206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168AA79-4280-B23C-FDD2-5E9FC68F293D}"/>
                    </a:ext>
                  </a:extLst>
                </p14:cNvPr>
                <p14:cNvContentPartPr/>
                <p14:nvPr/>
              </p14:nvContentPartPr>
              <p14:xfrm>
                <a:off x="9318356" y="4838205"/>
                <a:ext cx="255960" cy="203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168AA79-4280-B23C-FDD2-5E9FC68F293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09716" y="4829205"/>
                  <a:ext cx="273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096E3B8-698D-F2BD-DBD6-9BABF0E0D5F2}"/>
                    </a:ext>
                  </a:extLst>
                </p14:cNvPr>
                <p14:cNvContentPartPr/>
                <p14:nvPr/>
              </p14:nvContentPartPr>
              <p14:xfrm>
                <a:off x="9470636" y="4582605"/>
                <a:ext cx="243360" cy="749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096E3B8-698D-F2BD-DBD6-9BABF0E0D5F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61996" y="4573965"/>
                  <a:ext cx="261000" cy="76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0EEC1C4-7606-5DC2-841A-AE4337CE9EE3}"/>
              </a:ext>
            </a:extLst>
          </p:cNvPr>
          <p:cNvGrpSpPr/>
          <p:nvPr/>
        </p:nvGrpSpPr>
        <p:grpSpPr>
          <a:xfrm>
            <a:off x="6523316" y="5695365"/>
            <a:ext cx="2756520" cy="836640"/>
            <a:chOff x="6523316" y="5695365"/>
            <a:chExt cx="275652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33F81AB-7E6A-2FA5-75BA-36FDAB8E6B8B}"/>
                    </a:ext>
                  </a:extLst>
                </p14:cNvPr>
                <p14:cNvContentPartPr/>
                <p14:nvPr/>
              </p14:nvContentPartPr>
              <p14:xfrm>
                <a:off x="6523316" y="5926485"/>
                <a:ext cx="282600" cy="39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33F81AB-7E6A-2FA5-75BA-36FDAB8E6B8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514676" y="5917485"/>
                  <a:ext cx="300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C2D0939-72E0-F28F-0940-20424248E2F2}"/>
                    </a:ext>
                  </a:extLst>
                </p14:cNvPr>
                <p14:cNvContentPartPr/>
                <p14:nvPr/>
              </p14:nvContentPartPr>
              <p14:xfrm>
                <a:off x="6581276" y="6045645"/>
                <a:ext cx="218880" cy="16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C2D0939-72E0-F28F-0940-20424248E2F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72636" y="6037005"/>
                  <a:ext cx="23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56FCB0-3840-EB30-A7CB-6ED2B0CC36FD}"/>
                    </a:ext>
                  </a:extLst>
                </p14:cNvPr>
                <p14:cNvContentPartPr/>
                <p14:nvPr/>
              </p14:nvContentPartPr>
              <p14:xfrm>
                <a:off x="7008596" y="5906685"/>
                <a:ext cx="133920" cy="220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56FCB0-3840-EB30-A7CB-6ED2B0CC36F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999596" y="5897685"/>
                  <a:ext cx="151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B1F980A-4F0A-C89E-54B6-6B15A30146B0}"/>
                    </a:ext>
                  </a:extLst>
                </p14:cNvPr>
                <p14:cNvContentPartPr/>
                <p14:nvPr/>
              </p14:nvContentPartPr>
              <p14:xfrm>
                <a:off x="7207676" y="6138885"/>
                <a:ext cx="127440" cy="93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B1F980A-4F0A-C89E-54B6-6B15A30146B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99036" y="6129885"/>
                  <a:ext cx="14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E484FE5-7F92-0A90-EEA6-88C0D7F090BF}"/>
                    </a:ext>
                  </a:extLst>
                </p14:cNvPr>
                <p14:cNvContentPartPr/>
                <p14:nvPr/>
              </p14:nvContentPartPr>
              <p14:xfrm>
                <a:off x="7289396" y="5725605"/>
                <a:ext cx="89640" cy="115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E484FE5-7F92-0A90-EEA6-88C0D7F090B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280756" y="5716605"/>
                  <a:ext cx="107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7570DF-A84F-FEAB-3845-EBE4254AE644}"/>
                    </a:ext>
                  </a:extLst>
                </p14:cNvPr>
                <p14:cNvContentPartPr/>
                <p14:nvPr/>
              </p14:nvContentPartPr>
              <p14:xfrm>
                <a:off x="7586756" y="5947005"/>
                <a:ext cx="395640" cy="222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7570DF-A84F-FEAB-3845-EBE4254AE64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78116" y="5938365"/>
                  <a:ext cx="413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4DBDC1D-5E9F-2DEC-372B-FAA031638856}"/>
                    </a:ext>
                  </a:extLst>
                </p14:cNvPr>
                <p14:cNvContentPartPr/>
                <p14:nvPr/>
              </p14:nvContentPartPr>
              <p14:xfrm>
                <a:off x="7842356" y="5966805"/>
                <a:ext cx="213840" cy="225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4DBDC1D-5E9F-2DEC-372B-FAA0316388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33356" y="5958165"/>
                  <a:ext cx="231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338605-A34A-1403-B989-4786BDE47CC6}"/>
                    </a:ext>
                  </a:extLst>
                </p14:cNvPr>
                <p14:cNvContentPartPr/>
                <p14:nvPr/>
              </p14:nvContentPartPr>
              <p14:xfrm>
                <a:off x="8016596" y="5969325"/>
                <a:ext cx="219960" cy="327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338605-A34A-1403-B989-4786BDE47CC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07956" y="5960325"/>
                  <a:ext cx="237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080E66C-6C88-5292-F07C-D46883D0099C}"/>
                    </a:ext>
                  </a:extLst>
                </p14:cNvPr>
                <p14:cNvContentPartPr/>
                <p14:nvPr/>
              </p14:nvContentPartPr>
              <p14:xfrm>
                <a:off x="8362196" y="5695365"/>
                <a:ext cx="189360" cy="755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080E66C-6C88-5292-F07C-D46883D009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53196" y="5686725"/>
                  <a:ext cx="20700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3565B27-E9A9-198B-D0A4-AE3AB66D8CAD}"/>
                    </a:ext>
                  </a:extLst>
                </p14:cNvPr>
                <p14:cNvContentPartPr/>
                <p14:nvPr/>
              </p14:nvContentPartPr>
              <p14:xfrm>
                <a:off x="8547596" y="6060405"/>
                <a:ext cx="118800" cy="13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3565B27-E9A9-198B-D0A4-AE3AB66D8CA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38596" y="6051405"/>
                  <a:ext cx="136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A9BF5D9-DC1A-1F4B-2A03-8E0C3EAF41BE}"/>
                    </a:ext>
                  </a:extLst>
                </p14:cNvPr>
                <p14:cNvContentPartPr/>
                <p14:nvPr/>
              </p14:nvContentPartPr>
              <p14:xfrm>
                <a:off x="8867276" y="5763045"/>
                <a:ext cx="157680" cy="225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A9BF5D9-DC1A-1F4B-2A03-8E0C3EAF41B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58636" y="5754405"/>
                  <a:ext cx="175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F368CF8-C2F2-6FAC-EF71-1C891CDE5254}"/>
                    </a:ext>
                  </a:extLst>
                </p14:cNvPr>
                <p14:cNvContentPartPr/>
                <p14:nvPr/>
              </p14:nvContentPartPr>
              <p14:xfrm>
                <a:off x="8865476" y="5824605"/>
                <a:ext cx="189360" cy="137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F368CF8-C2F2-6FAC-EF71-1C891CDE525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56836" y="5815965"/>
                  <a:ext cx="207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1908A0A-EE5F-5BFC-CA53-8A6B9F160213}"/>
                    </a:ext>
                  </a:extLst>
                </p14:cNvPr>
                <p14:cNvContentPartPr/>
                <p14:nvPr/>
              </p14:nvContentPartPr>
              <p14:xfrm>
                <a:off x="8826956" y="6054285"/>
                <a:ext cx="390600" cy="4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1908A0A-EE5F-5BFC-CA53-8A6B9F16021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17956" y="6045285"/>
                  <a:ext cx="408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79B8659-4999-D60D-285A-182A74BCFEF4}"/>
                    </a:ext>
                  </a:extLst>
                </p14:cNvPr>
                <p14:cNvContentPartPr/>
                <p14:nvPr/>
              </p14:nvContentPartPr>
              <p14:xfrm>
                <a:off x="8781236" y="6127365"/>
                <a:ext cx="264240" cy="277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79B8659-4999-D60D-285A-182A74BCFEF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72236" y="6118725"/>
                  <a:ext cx="281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BD90DC3-A154-5194-770D-1C329B251E0A}"/>
                    </a:ext>
                  </a:extLst>
                </p14:cNvPr>
                <p14:cNvContentPartPr/>
                <p14:nvPr/>
              </p14:nvContentPartPr>
              <p14:xfrm>
                <a:off x="9066716" y="5710845"/>
                <a:ext cx="213120" cy="821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BD90DC3-A154-5194-770D-1C329B251E0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57716" y="5701845"/>
                  <a:ext cx="230760" cy="83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3ED0D5EC-B075-2BF1-7F16-0E92D39CF247}"/>
                  </a:ext>
                </a:extLst>
              </p14:cNvPr>
              <p14:cNvContentPartPr/>
              <p14:nvPr/>
            </p14:nvContentPartPr>
            <p14:xfrm>
              <a:off x="9679436" y="6138165"/>
              <a:ext cx="105120" cy="1900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3ED0D5EC-B075-2BF1-7F16-0E92D39CF24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670436" y="6129165"/>
                <a:ext cx="122760" cy="20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CB4C91A-BF10-DD5E-DD7A-0C0A84EB0556}"/>
              </a:ext>
            </a:extLst>
          </p:cNvPr>
          <p:cNvGrpSpPr/>
          <p:nvPr/>
        </p:nvGrpSpPr>
        <p:grpSpPr>
          <a:xfrm>
            <a:off x="10071836" y="5631645"/>
            <a:ext cx="1409040" cy="843120"/>
            <a:chOff x="10071836" y="5631645"/>
            <a:chExt cx="1409040" cy="84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4B376F6-723A-9B47-AD30-F258B5C6C02D}"/>
                    </a:ext>
                  </a:extLst>
                </p14:cNvPr>
                <p14:cNvContentPartPr/>
                <p14:nvPr/>
              </p14:nvContentPartPr>
              <p14:xfrm>
                <a:off x="10071836" y="5793285"/>
                <a:ext cx="252360" cy="345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4B376F6-723A-9B47-AD30-F258B5C6C02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062836" y="5784645"/>
                  <a:ext cx="2700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7455134-6318-4623-2E50-12FE5B771EB8}"/>
                    </a:ext>
                  </a:extLst>
                </p14:cNvPr>
                <p14:cNvContentPartPr/>
                <p14:nvPr/>
              </p14:nvContentPartPr>
              <p14:xfrm>
                <a:off x="10466396" y="5921805"/>
                <a:ext cx="164160" cy="29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7455134-6318-4623-2E50-12FE5B771EB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57756" y="5913165"/>
                  <a:ext cx="181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7B39EF5-0D11-000D-CB5E-E4D7CED45BCF}"/>
                    </a:ext>
                  </a:extLst>
                </p14:cNvPr>
                <p14:cNvContentPartPr/>
                <p14:nvPr/>
              </p14:nvContentPartPr>
              <p14:xfrm>
                <a:off x="10463516" y="6015405"/>
                <a:ext cx="163440" cy="40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7B39EF5-0D11-000D-CB5E-E4D7CED45BC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54876" y="6006765"/>
                  <a:ext cx="181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A4FB067-13F3-279E-BFFA-804D3A30C59F}"/>
                    </a:ext>
                  </a:extLst>
                </p14:cNvPr>
                <p14:cNvContentPartPr/>
                <p14:nvPr/>
              </p14:nvContentPartPr>
              <p14:xfrm>
                <a:off x="10742876" y="5631645"/>
                <a:ext cx="709560" cy="798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A4FB067-13F3-279E-BFFA-804D3A30C59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34236" y="5623005"/>
                  <a:ext cx="72720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ECD8CEF-1E28-0FD8-611B-C617A03C889F}"/>
                    </a:ext>
                  </a:extLst>
                </p14:cNvPr>
                <p14:cNvContentPartPr/>
                <p14:nvPr/>
              </p14:nvContentPartPr>
              <p14:xfrm>
                <a:off x="11060396" y="5797605"/>
                <a:ext cx="229320" cy="280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ECD8CEF-1E28-0FD8-611B-C617A03C88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51396" y="5788965"/>
                  <a:ext cx="246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CD231CD-CDD6-EF11-ABBE-AB7FDDA6E996}"/>
                    </a:ext>
                  </a:extLst>
                </p14:cNvPr>
                <p14:cNvContentPartPr/>
                <p14:nvPr/>
              </p14:nvContentPartPr>
              <p14:xfrm>
                <a:off x="11097476" y="5932965"/>
                <a:ext cx="203040" cy="44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CD231CD-CDD6-EF11-ABBE-AB7FDDA6E99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088836" y="5923965"/>
                  <a:ext cx="220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04C915F-9919-E51F-EB7C-E2D13719742C}"/>
                    </a:ext>
                  </a:extLst>
                </p14:cNvPr>
                <p14:cNvContentPartPr/>
                <p14:nvPr/>
              </p14:nvContentPartPr>
              <p14:xfrm>
                <a:off x="11013596" y="6149685"/>
                <a:ext cx="467280" cy="1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04C915F-9919-E51F-EB7C-E2D1371974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004596" y="6140685"/>
                  <a:ext cx="484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B083A12-3A56-35F0-42DB-2E998E2CB35F}"/>
                    </a:ext>
                  </a:extLst>
                </p14:cNvPr>
                <p14:cNvContentPartPr/>
                <p14:nvPr/>
              </p14:nvContentPartPr>
              <p14:xfrm>
                <a:off x="11046716" y="6189645"/>
                <a:ext cx="268200" cy="285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B083A12-3A56-35F0-42DB-2E998E2CB35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37716" y="6180645"/>
                  <a:ext cx="285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E55C459-DA4B-52C2-B051-4AEFE9CB0F80}"/>
                    </a:ext>
                  </a:extLst>
                </p14:cNvPr>
                <p14:cNvContentPartPr/>
                <p14:nvPr/>
              </p14:nvContentPartPr>
              <p14:xfrm>
                <a:off x="10481516" y="6094605"/>
                <a:ext cx="250560" cy="65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E55C459-DA4B-52C2-B051-4AEFE9CB0F8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472876" y="6085605"/>
                  <a:ext cx="268200" cy="8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98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35C12CE-C879-8DC3-CD1D-29C07AA2EF57}"/>
              </a:ext>
            </a:extLst>
          </p:cNvPr>
          <p:cNvGrpSpPr/>
          <p:nvPr/>
        </p:nvGrpSpPr>
        <p:grpSpPr>
          <a:xfrm>
            <a:off x="1389254" y="178801"/>
            <a:ext cx="4957560" cy="900360"/>
            <a:chOff x="6523316" y="5631645"/>
            <a:chExt cx="4957560" cy="90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DB7EDA6-C1C0-7685-605A-6B2282FD385F}"/>
                    </a:ext>
                  </a:extLst>
                </p14:cNvPr>
                <p14:cNvContentPartPr/>
                <p14:nvPr/>
              </p14:nvContentPartPr>
              <p14:xfrm>
                <a:off x="6523316" y="5926485"/>
                <a:ext cx="282600" cy="39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DB7EDA6-C1C0-7685-605A-6B2282FD38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14676" y="5917485"/>
                  <a:ext cx="300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B0A0099-470D-68ED-DC02-4DDBE673DCE3}"/>
                    </a:ext>
                  </a:extLst>
                </p14:cNvPr>
                <p14:cNvContentPartPr/>
                <p14:nvPr/>
              </p14:nvContentPartPr>
              <p14:xfrm>
                <a:off x="6581276" y="6045645"/>
                <a:ext cx="218880" cy="1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B0A0099-470D-68ED-DC02-4DDBE673DC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72636" y="6037005"/>
                  <a:ext cx="23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EC0E0FD-BDAF-88C3-9F5D-B630B5A263F4}"/>
                    </a:ext>
                  </a:extLst>
                </p14:cNvPr>
                <p14:cNvContentPartPr/>
                <p14:nvPr/>
              </p14:nvContentPartPr>
              <p14:xfrm>
                <a:off x="7008596" y="5906685"/>
                <a:ext cx="133920" cy="220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EC0E0FD-BDAF-88C3-9F5D-B630B5A263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99596" y="5897685"/>
                  <a:ext cx="151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996297-F4C7-350E-2954-CFAF44A27216}"/>
                    </a:ext>
                  </a:extLst>
                </p14:cNvPr>
                <p14:cNvContentPartPr/>
                <p14:nvPr/>
              </p14:nvContentPartPr>
              <p14:xfrm>
                <a:off x="7207676" y="6138885"/>
                <a:ext cx="127440" cy="93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996297-F4C7-350E-2954-CFAF44A272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99036" y="6129885"/>
                  <a:ext cx="145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2FD80B-34C9-59C7-AE8C-1331EA8596DB}"/>
                    </a:ext>
                  </a:extLst>
                </p14:cNvPr>
                <p14:cNvContentPartPr/>
                <p14:nvPr/>
              </p14:nvContentPartPr>
              <p14:xfrm>
                <a:off x="7289396" y="5725605"/>
                <a:ext cx="89640" cy="115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2FD80B-34C9-59C7-AE8C-1331EA8596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80756" y="5716605"/>
                  <a:ext cx="107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41FC0C6-27E3-BC45-0639-22ECEAE0A936}"/>
                    </a:ext>
                  </a:extLst>
                </p14:cNvPr>
                <p14:cNvContentPartPr/>
                <p14:nvPr/>
              </p14:nvContentPartPr>
              <p14:xfrm>
                <a:off x="7586756" y="5947005"/>
                <a:ext cx="395640" cy="22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41FC0C6-27E3-BC45-0639-22ECEAE0A9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78116" y="5938365"/>
                  <a:ext cx="4132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8BB52DC-B852-88D8-97EF-4751782B284E}"/>
                    </a:ext>
                  </a:extLst>
                </p14:cNvPr>
                <p14:cNvContentPartPr/>
                <p14:nvPr/>
              </p14:nvContentPartPr>
              <p14:xfrm>
                <a:off x="7842356" y="5966805"/>
                <a:ext cx="213840" cy="22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8BB52DC-B852-88D8-97EF-4751782B28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33356" y="5958165"/>
                  <a:ext cx="231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6ADDDA-24C3-5CD2-3CA7-5F731C6A0596}"/>
                    </a:ext>
                  </a:extLst>
                </p14:cNvPr>
                <p14:cNvContentPartPr/>
                <p14:nvPr/>
              </p14:nvContentPartPr>
              <p14:xfrm>
                <a:off x="8016596" y="5969325"/>
                <a:ext cx="219960" cy="32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6ADDDA-24C3-5CD2-3CA7-5F731C6A05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07956" y="5960325"/>
                  <a:ext cx="2376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EA899FD-FF24-23D3-D0C1-3AAD91622EBE}"/>
                    </a:ext>
                  </a:extLst>
                </p14:cNvPr>
                <p14:cNvContentPartPr/>
                <p14:nvPr/>
              </p14:nvContentPartPr>
              <p14:xfrm>
                <a:off x="8362196" y="5695365"/>
                <a:ext cx="189360" cy="755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EA899FD-FF24-23D3-D0C1-3AAD91622E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53196" y="5686725"/>
                  <a:ext cx="20700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04396D-EF6F-8FA5-E4AA-D108A1FEBD44}"/>
                    </a:ext>
                  </a:extLst>
                </p14:cNvPr>
                <p14:cNvContentPartPr/>
                <p14:nvPr/>
              </p14:nvContentPartPr>
              <p14:xfrm>
                <a:off x="8547596" y="6060405"/>
                <a:ext cx="11880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04396D-EF6F-8FA5-E4AA-D108A1FEBD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38596" y="6051405"/>
                  <a:ext cx="136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73734C-E5A0-6A0F-E3ED-E1CAD290C8C3}"/>
                    </a:ext>
                  </a:extLst>
                </p14:cNvPr>
                <p14:cNvContentPartPr/>
                <p14:nvPr/>
              </p14:nvContentPartPr>
              <p14:xfrm>
                <a:off x="8867276" y="5763045"/>
                <a:ext cx="157680" cy="225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73734C-E5A0-6A0F-E3ED-E1CAD290C8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58636" y="5754405"/>
                  <a:ext cx="175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62F4DC-EFB8-4160-90CB-0BF85CAEE6B1}"/>
                    </a:ext>
                  </a:extLst>
                </p14:cNvPr>
                <p14:cNvContentPartPr/>
                <p14:nvPr/>
              </p14:nvContentPartPr>
              <p14:xfrm>
                <a:off x="8865476" y="5824605"/>
                <a:ext cx="189360" cy="137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62F4DC-EFB8-4160-90CB-0BF85CAEE6B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56836" y="5815965"/>
                  <a:ext cx="207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6168685-2728-EE4A-10A8-015D49DACFE5}"/>
                    </a:ext>
                  </a:extLst>
                </p14:cNvPr>
                <p14:cNvContentPartPr/>
                <p14:nvPr/>
              </p14:nvContentPartPr>
              <p14:xfrm>
                <a:off x="8826956" y="6054285"/>
                <a:ext cx="390600" cy="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6168685-2728-EE4A-10A8-015D49DACF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17956" y="6045285"/>
                  <a:ext cx="408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DB88CF-EEBE-4974-8B40-DC2606F49BB8}"/>
                    </a:ext>
                  </a:extLst>
                </p14:cNvPr>
                <p14:cNvContentPartPr/>
                <p14:nvPr/>
              </p14:nvContentPartPr>
              <p14:xfrm>
                <a:off x="8781236" y="6127365"/>
                <a:ext cx="264240" cy="27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DB88CF-EEBE-4974-8B40-DC2606F49B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72236" y="6118725"/>
                  <a:ext cx="281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39B978F-01B2-3177-36EA-0AC7A98ADA81}"/>
                    </a:ext>
                  </a:extLst>
                </p14:cNvPr>
                <p14:cNvContentPartPr/>
                <p14:nvPr/>
              </p14:nvContentPartPr>
              <p14:xfrm>
                <a:off x="9066716" y="5710845"/>
                <a:ext cx="213120" cy="82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39B978F-01B2-3177-36EA-0AC7A98ADA8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57716" y="5701845"/>
                  <a:ext cx="230760" cy="8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FAB7DA-6297-CF4F-B8CF-D2D4AF9EC4F6}"/>
                    </a:ext>
                  </a:extLst>
                </p14:cNvPr>
                <p14:cNvContentPartPr/>
                <p14:nvPr/>
              </p14:nvContentPartPr>
              <p14:xfrm>
                <a:off x="9679436" y="6138165"/>
                <a:ext cx="105120" cy="19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FAB7DA-6297-CF4F-B8CF-D2D4AF9EC4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70436" y="6129165"/>
                  <a:ext cx="122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15D873-05CE-E68D-6653-920FBC312BF5}"/>
                    </a:ext>
                  </a:extLst>
                </p14:cNvPr>
                <p14:cNvContentPartPr/>
                <p14:nvPr/>
              </p14:nvContentPartPr>
              <p14:xfrm>
                <a:off x="10071836" y="5793285"/>
                <a:ext cx="252360" cy="345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15D873-05CE-E68D-6653-920FBC312B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62836" y="5784645"/>
                  <a:ext cx="2700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D3B1A0C-CD44-8B29-1217-2AD011D9E7B8}"/>
                    </a:ext>
                  </a:extLst>
                </p14:cNvPr>
                <p14:cNvContentPartPr/>
                <p14:nvPr/>
              </p14:nvContentPartPr>
              <p14:xfrm>
                <a:off x="10466396" y="5921805"/>
                <a:ext cx="164160" cy="29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D3B1A0C-CD44-8B29-1217-2AD011D9E7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57756" y="5913165"/>
                  <a:ext cx="181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25FFD2D-8925-979D-D0E5-61DC1F51F189}"/>
                    </a:ext>
                  </a:extLst>
                </p14:cNvPr>
                <p14:cNvContentPartPr/>
                <p14:nvPr/>
              </p14:nvContentPartPr>
              <p14:xfrm>
                <a:off x="10463516" y="6015405"/>
                <a:ext cx="163440" cy="4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25FFD2D-8925-979D-D0E5-61DC1F51F1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54876" y="6006765"/>
                  <a:ext cx="181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4F96F8-87FD-981F-F868-D4D4737F144C}"/>
                    </a:ext>
                  </a:extLst>
                </p14:cNvPr>
                <p14:cNvContentPartPr/>
                <p14:nvPr/>
              </p14:nvContentPartPr>
              <p14:xfrm>
                <a:off x="10742876" y="5631645"/>
                <a:ext cx="709560" cy="79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4F96F8-87FD-981F-F868-D4D4737F14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34236" y="5623005"/>
                  <a:ext cx="72720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299F38-6F09-6A03-FBF8-29D8064FFA25}"/>
                    </a:ext>
                  </a:extLst>
                </p14:cNvPr>
                <p14:cNvContentPartPr/>
                <p14:nvPr/>
              </p14:nvContentPartPr>
              <p14:xfrm>
                <a:off x="11060396" y="5797605"/>
                <a:ext cx="229320" cy="28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299F38-6F09-6A03-FBF8-29D8064FFA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51396" y="5788965"/>
                  <a:ext cx="246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ADF405-104E-EB8B-1266-BB713AFB3774}"/>
                    </a:ext>
                  </a:extLst>
                </p14:cNvPr>
                <p14:cNvContentPartPr/>
                <p14:nvPr/>
              </p14:nvContentPartPr>
              <p14:xfrm>
                <a:off x="11097476" y="5932965"/>
                <a:ext cx="203040" cy="4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ADF405-104E-EB8B-1266-BB713AFB37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88836" y="5923965"/>
                  <a:ext cx="220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3E46343-B93E-D31F-36B4-4AC593EDEB55}"/>
                    </a:ext>
                  </a:extLst>
                </p14:cNvPr>
                <p14:cNvContentPartPr/>
                <p14:nvPr/>
              </p14:nvContentPartPr>
              <p14:xfrm>
                <a:off x="11013596" y="6149685"/>
                <a:ext cx="467280" cy="1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3E46343-B93E-D31F-36B4-4AC593EDEB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04596" y="6140685"/>
                  <a:ext cx="484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FED5B1-F99F-8D90-22EA-8D820960A995}"/>
                    </a:ext>
                  </a:extLst>
                </p14:cNvPr>
                <p14:cNvContentPartPr/>
                <p14:nvPr/>
              </p14:nvContentPartPr>
              <p14:xfrm>
                <a:off x="11046716" y="6189645"/>
                <a:ext cx="268200" cy="28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FED5B1-F99F-8D90-22EA-8D820960A9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37716" y="6180645"/>
                  <a:ext cx="2858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197F8C-4A78-920B-4240-C8771BE024D1}"/>
                    </a:ext>
                  </a:extLst>
                </p14:cNvPr>
                <p14:cNvContentPartPr/>
                <p14:nvPr/>
              </p14:nvContentPartPr>
              <p14:xfrm>
                <a:off x="10481516" y="6094605"/>
                <a:ext cx="250560" cy="65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197F8C-4A78-920B-4240-C8771BE024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72876" y="6085605"/>
                  <a:ext cx="26820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8EF698F-FEBD-BDE6-032D-8F9F6F919EF8}"/>
                  </a:ext>
                </a:extLst>
              </p14:cNvPr>
              <p14:cNvContentPartPr/>
              <p14:nvPr/>
            </p14:nvContentPartPr>
            <p14:xfrm>
              <a:off x="832436" y="424245"/>
              <a:ext cx="186840" cy="174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8EF698F-FEBD-BDE6-032D-8F9F6F919EF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23436" y="415245"/>
                <a:ext cx="20448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826EC8F-DF2E-C61B-34C8-BFE3119ADCEF}"/>
              </a:ext>
            </a:extLst>
          </p:cNvPr>
          <p:cNvGrpSpPr/>
          <p:nvPr/>
        </p:nvGrpSpPr>
        <p:grpSpPr>
          <a:xfrm>
            <a:off x="1078316" y="218685"/>
            <a:ext cx="156600" cy="135000"/>
            <a:chOff x="1078316" y="218685"/>
            <a:chExt cx="15660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DC15523-3413-1E73-7155-C15CB83AA23D}"/>
                    </a:ext>
                  </a:extLst>
                </p14:cNvPr>
                <p14:cNvContentPartPr/>
                <p14:nvPr/>
              </p14:nvContentPartPr>
              <p14:xfrm>
                <a:off x="1148876" y="263685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DC15523-3413-1E73-7155-C15CB83AA23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9876" y="25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C0EDC83-B25D-7CC5-DB17-F1D1BE93C88C}"/>
                    </a:ext>
                  </a:extLst>
                </p14:cNvPr>
                <p14:cNvContentPartPr/>
                <p14:nvPr/>
              </p14:nvContentPartPr>
              <p14:xfrm>
                <a:off x="1078316" y="218685"/>
                <a:ext cx="156600" cy="13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C0EDC83-B25D-7CC5-DB17-F1D1BE93C88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9676" y="210045"/>
                  <a:ext cx="1742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C77948-439D-F0E4-E7BE-2B43E2CAAF4C}"/>
              </a:ext>
            </a:extLst>
          </p:cNvPr>
          <p:cNvGrpSpPr/>
          <p:nvPr/>
        </p:nvGrpSpPr>
        <p:grpSpPr>
          <a:xfrm>
            <a:off x="995516" y="1349805"/>
            <a:ext cx="489600" cy="374760"/>
            <a:chOff x="995516" y="1349805"/>
            <a:chExt cx="4896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193704-537A-97C3-FE55-B07B7F5DCC77}"/>
                    </a:ext>
                  </a:extLst>
                </p14:cNvPr>
                <p14:cNvContentPartPr/>
                <p14:nvPr/>
              </p14:nvContentPartPr>
              <p14:xfrm>
                <a:off x="995516" y="1349805"/>
                <a:ext cx="208800" cy="37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193704-537A-97C3-FE55-B07B7F5DCC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6516" y="1340805"/>
                  <a:ext cx="2264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A26582-D1F5-07CB-DF20-FF4FFF7F57E6}"/>
                    </a:ext>
                  </a:extLst>
                </p14:cNvPr>
                <p14:cNvContentPartPr/>
                <p14:nvPr/>
              </p14:nvContentPartPr>
              <p14:xfrm>
                <a:off x="1045916" y="1568325"/>
                <a:ext cx="9756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A26582-D1F5-07CB-DF20-FF4FFF7F57E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6916" y="1559325"/>
                  <a:ext cx="115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71F45A-6DC6-40EF-AEA6-04617B102481}"/>
                    </a:ext>
                  </a:extLst>
                </p14:cNvPr>
                <p14:cNvContentPartPr/>
                <p14:nvPr/>
              </p14:nvContentPartPr>
              <p14:xfrm>
                <a:off x="1316996" y="1484445"/>
                <a:ext cx="144360" cy="32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71F45A-6DC6-40EF-AEA6-04617B10248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08356" y="1475805"/>
                  <a:ext cx="162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93A38B4-106A-6329-0D16-BAE4CAAA7699}"/>
                    </a:ext>
                  </a:extLst>
                </p14:cNvPr>
                <p14:cNvContentPartPr/>
                <p14:nvPr/>
              </p14:nvContentPartPr>
              <p14:xfrm>
                <a:off x="1359116" y="1557525"/>
                <a:ext cx="126000" cy="20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93A38B4-106A-6329-0D16-BAE4CAAA76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50476" y="1548885"/>
                  <a:ext cx="1436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3C4C8A-73A6-AF78-7344-C15AD619D297}"/>
              </a:ext>
            </a:extLst>
          </p:cNvPr>
          <p:cNvGrpSpPr/>
          <p:nvPr/>
        </p:nvGrpSpPr>
        <p:grpSpPr>
          <a:xfrm>
            <a:off x="1693556" y="1235325"/>
            <a:ext cx="438480" cy="322200"/>
            <a:chOff x="1693556" y="1235325"/>
            <a:chExt cx="4384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10A0B5-D767-D5DE-447E-F3C4C582A463}"/>
                    </a:ext>
                  </a:extLst>
                </p14:cNvPr>
                <p14:cNvContentPartPr/>
                <p14:nvPr/>
              </p14:nvContentPartPr>
              <p14:xfrm>
                <a:off x="1703996" y="1235325"/>
                <a:ext cx="166680" cy="239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10A0B5-D767-D5DE-447E-F3C4C582A4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95356" y="1226685"/>
                  <a:ext cx="1843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8C6286-1A25-2851-5A83-12BFDA35519C}"/>
                    </a:ext>
                  </a:extLst>
                </p14:cNvPr>
                <p14:cNvContentPartPr/>
                <p14:nvPr/>
              </p14:nvContentPartPr>
              <p14:xfrm>
                <a:off x="1919276" y="1397685"/>
                <a:ext cx="123480" cy="111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8C6286-1A25-2851-5A83-12BFDA35519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10636" y="1389045"/>
                  <a:ext cx="141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78A9A8-AC2A-25BA-5B51-47E99FCAC4E5}"/>
                    </a:ext>
                  </a:extLst>
                </p14:cNvPr>
                <p14:cNvContentPartPr/>
                <p14:nvPr/>
              </p14:nvContentPartPr>
              <p14:xfrm>
                <a:off x="1693556" y="1531245"/>
                <a:ext cx="438480" cy="2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78A9A8-AC2A-25BA-5B51-47E99FCAC4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84916" y="1522605"/>
                  <a:ext cx="456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32C0A1-2408-AC83-6484-73A0D377D061}"/>
                    </a:ext>
                  </a:extLst>
                </p14:cNvPr>
                <p14:cNvContentPartPr/>
                <p14:nvPr/>
              </p14:nvContentPartPr>
              <p14:xfrm>
                <a:off x="1904876" y="1475805"/>
                <a:ext cx="54720" cy="14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32C0A1-2408-AC83-6484-73A0D377D0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95876" y="1466805"/>
                  <a:ext cx="7236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AA083F-5180-9A73-F1AD-138C22ACA339}"/>
              </a:ext>
            </a:extLst>
          </p:cNvPr>
          <p:cNvGrpSpPr/>
          <p:nvPr/>
        </p:nvGrpSpPr>
        <p:grpSpPr>
          <a:xfrm>
            <a:off x="1747196" y="1603245"/>
            <a:ext cx="326160" cy="210960"/>
            <a:chOff x="1747196" y="1603245"/>
            <a:chExt cx="32616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B396D51-993B-3552-6339-78A0502E714A}"/>
                    </a:ext>
                  </a:extLst>
                </p14:cNvPr>
                <p14:cNvContentPartPr/>
                <p14:nvPr/>
              </p14:nvContentPartPr>
              <p14:xfrm>
                <a:off x="1747196" y="1603245"/>
                <a:ext cx="127080" cy="21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B396D51-993B-3552-6339-78A0502E71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38556" y="1594245"/>
                  <a:ext cx="144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352807E-90DB-27AE-0ADF-912E21F3CD87}"/>
                    </a:ext>
                  </a:extLst>
                </p14:cNvPr>
                <p14:cNvContentPartPr/>
                <p14:nvPr/>
              </p14:nvContentPartPr>
              <p14:xfrm>
                <a:off x="1950596" y="1632045"/>
                <a:ext cx="122760" cy="10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352807E-90DB-27AE-0ADF-912E21F3CD8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41596" y="1623405"/>
                  <a:ext cx="1404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B7B6AA0-EE5D-A0AD-99AA-62177708AF45}"/>
              </a:ext>
            </a:extLst>
          </p:cNvPr>
          <p:cNvGrpSpPr/>
          <p:nvPr/>
        </p:nvGrpSpPr>
        <p:grpSpPr>
          <a:xfrm>
            <a:off x="2192156" y="1258365"/>
            <a:ext cx="1421640" cy="209880"/>
            <a:chOff x="2192156" y="1258365"/>
            <a:chExt cx="142164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A09CBCA-F22E-6485-2330-1445414C0F14}"/>
                    </a:ext>
                  </a:extLst>
                </p14:cNvPr>
                <p14:cNvContentPartPr/>
                <p14:nvPr/>
              </p14:nvContentPartPr>
              <p14:xfrm>
                <a:off x="2200076" y="1296525"/>
                <a:ext cx="1413720" cy="171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A09CBCA-F22E-6485-2330-1445414C0F1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91436" y="1287885"/>
                  <a:ext cx="143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9CC454D-C5FE-5028-B122-0B132048DEB4}"/>
                    </a:ext>
                  </a:extLst>
                </p14:cNvPr>
                <p14:cNvContentPartPr/>
                <p14:nvPr/>
              </p14:nvContentPartPr>
              <p14:xfrm>
                <a:off x="2192156" y="1258365"/>
                <a:ext cx="158400" cy="81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9CC454D-C5FE-5028-B122-0B132048DE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3156" y="1249725"/>
                  <a:ext cx="1760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6EB6F7F-5F98-29C0-3722-F353C9F0A0D1}"/>
              </a:ext>
            </a:extLst>
          </p:cNvPr>
          <p:cNvGrpSpPr/>
          <p:nvPr/>
        </p:nvGrpSpPr>
        <p:grpSpPr>
          <a:xfrm>
            <a:off x="3757436" y="1250445"/>
            <a:ext cx="3311640" cy="499320"/>
            <a:chOff x="3757436" y="1250445"/>
            <a:chExt cx="331164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0703D14-45AE-195C-5624-7851B2A125D6}"/>
                    </a:ext>
                  </a:extLst>
                </p14:cNvPr>
                <p14:cNvContentPartPr/>
                <p14:nvPr/>
              </p14:nvContentPartPr>
              <p14:xfrm>
                <a:off x="3757436" y="1263765"/>
                <a:ext cx="1036440" cy="478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0703D14-45AE-195C-5624-7851B2A125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48796" y="1254765"/>
                  <a:ext cx="10540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C46D151-4783-61B2-3D3D-B601CB26A640}"/>
                    </a:ext>
                  </a:extLst>
                </p14:cNvPr>
                <p14:cNvContentPartPr/>
                <p14:nvPr/>
              </p14:nvContentPartPr>
              <p14:xfrm>
                <a:off x="5058476" y="1489485"/>
                <a:ext cx="367920" cy="97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C46D151-4783-61B2-3D3D-B601CB26A6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49476" y="1480485"/>
                  <a:ext cx="385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D047C1-4F79-59BB-AC62-AC0D74FB5B55}"/>
                    </a:ext>
                  </a:extLst>
                </p14:cNvPr>
                <p14:cNvContentPartPr/>
                <p14:nvPr/>
              </p14:nvContentPartPr>
              <p14:xfrm>
                <a:off x="5762276" y="1345845"/>
                <a:ext cx="157680" cy="29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D047C1-4F79-59BB-AC62-AC0D74FB5B5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53636" y="1337205"/>
                  <a:ext cx="1753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C84766-1727-9593-36BF-260369A47D94}"/>
                    </a:ext>
                  </a:extLst>
                </p14:cNvPr>
                <p14:cNvContentPartPr/>
                <p14:nvPr/>
              </p14:nvContentPartPr>
              <p14:xfrm>
                <a:off x="6016796" y="1522245"/>
                <a:ext cx="134280" cy="25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C84766-1727-9593-36BF-260369A47D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08156" y="1513605"/>
                  <a:ext cx="151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F2365C-7584-5F75-3F62-BEF9CE8AEC7D}"/>
                    </a:ext>
                  </a:extLst>
                </p14:cNvPr>
                <p14:cNvContentPartPr/>
                <p14:nvPr/>
              </p14:nvContentPartPr>
              <p14:xfrm>
                <a:off x="6211916" y="1250445"/>
                <a:ext cx="857160" cy="499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F2365C-7584-5F75-3F62-BEF9CE8AEC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02916" y="1241805"/>
                  <a:ext cx="8748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898CFC4-148F-30B9-8ABB-BD6E4807EEF1}"/>
                    </a:ext>
                  </a:extLst>
                </p14:cNvPr>
                <p14:cNvContentPartPr/>
                <p14:nvPr/>
              </p14:nvContentPartPr>
              <p14:xfrm>
                <a:off x="6641756" y="1375365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898CFC4-148F-30B9-8ABB-BD6E4807EE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32756" y="136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8CEC2E7-BBB8-6696-9867-B4BBC05E42D4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7801379" y="998161"/>
            <a:ext cx="2211057" cy="943385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BCD6B847-88E0-8528-5A7E-851004B90B86}"/>
              </a:ext>
            </a:extLst>
          </p:cNvPr>
          <p:cNvGrpSpPr/>
          <p:nvPr/>
        </p:nvGrpSpPr>
        <p:grpSpPr>
          <a:xfrm>
            <a:off x="6746876" y="163605"/>
            <a:ext cx="3874320" cy="642240"/>
            <a:chOff x="6746876" y="163605"/>
            <a:chExt cx="387432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6183D6B-27D3-ED43-47EF-1C95618E34E3}"/>
                    </a:ext>
                  </a:extLst>
                </p14:cNvPr>
                <p14:cNvContentPartPr/>
                <p14:nvPr/>
              </p14:nvContentPartPr>
              <p14:xfrm>
                <a:off x="6765596" y="473205"/>
                <a:ext cx="296280" cy="48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6183D6B-27D3-ED43-47EF-1C95618E34E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56956" y="464565"/>
                  <a:ext cx="313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F24484-B90C-56EE-CCEE-0E3A5275C1EE}"/>
                    </a:ext>
                  </a:extLst>
                </p14:cNvPr>
                <p14:cNvContentPartPr/>
                <p14:nvPr/>
              </p14:nvContentPartPr>
              <p14:xfrm>
                <a:off x="6746876" y="597045"/>
                <a:ext cx="254880" cy="1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F24484-B90C-56EE-CCEE-0E3A5275C1E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37876" y="588405"/>
                  <a:ext cx="272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4A21B2C-A27E-F729-E81E-C16B3F1A24DA}"/>
                    </a:ext>
                  </a:extLst>
                </p14:cNvPr>
                <p14:cNvContentPartPr/>
                <p14:nvPr/>
              </p14:nvContentPartPr>
              <p14:xfrm>
                <a:off x="7278956" y="163605"/>
                <a:ext cx="2234520" cy="443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4A21B2C-A27E-F729-E81E-C16B3F1A24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69956" y="154965"/>
                  <a:ext cx="22521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13F6F2-1AD0-635F-8FE5-DDD6088C90A5}"/>
                    </a:ext>
                  </a:extLst>
                </p14:cNvPr>
                <p14:cNvContentPartPr/>
                <p14:nvPr/>
              </p14:nvContentPartPr>
              <p14:xfrm>
                <a:off x="9453716" y="344325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13F6F2-1AD0-635F-8FE5-DDD6088C90A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44716" y="335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2CB185-9E56-2FC2-C793-9A57F516762B}"/>
                    </a:ext>
                  </a:extLst>
                </p14:cNvPr>
                <p14:cNvContentPartPr/>
                <p14:nvPr/>
              </p14:nvContentPartPr>
              <p14:xfrm>
                <a:off x="9153836" y="320565"/>
                <a:ext cx="260640" cy="28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2CB185-9E56-2FC2-C793-9A57F51676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45196" y="311565"/>
                  <a:ext cx="278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A9F69B7-2B5C-1CC0-7C08-3E83CC3135ED}"/>
                    </a:ext>
                  </a:extLst>
                </p14:cNvPr>
                <p14:cNvContentPartPr/>
                <p14:nvPr/>
              </p14:nvContentPartPr>
              <p14:xfrm>
                <a:off x="9008756" y="335685"/>
                <a:ext cx="22680" cy="1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A9F69B7-2B5C-1CC0-7C08-3E83CC3135E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00116" y="326685"/>
                  <a:ext cx="40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9970F9A-51D9-7556-7D8B-0F50ABE4C267}"/>
                    </a:ext>
                  </a:extLst>
                </p14:cNvPr>
                <p14:cNvContentPartPr/>
                <p14:nvPr/>
              </p14:nvContentPartPr>
              <p14:xfrm>
                <a:off x="8358236" y="334965"/>
                <a:ext cx="516240" cy="2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9970F9A-51D9-7556-7D8B-0F50ABE4C26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49236" y="325965"/>
                  <a:ext cx="533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5A155D-C673-04F8-8114-24D127ED6941}"/>
                    </a:ext>
                  </a:extLst>
                </p14:cNvPr>
                <p14:cNvContentPartPr/>
                <p14:nvPr/>
              </p14:nvContentPartPr>
              <p14:xfrm>
                <a:off x="9753956" y="235245"/>
                <a:ext cx="867240" cy="570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5A155D-C673-04F8-8114-24D127ED694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45316" y="226605"/>
                  <a:ext cx="88488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6FE2E60-AE78-3D80-2865-4A202B442DA7}"/>
              </a:ext>
            </a:extLst>
          </p:cNvPr>
          <p:cNvGrpSpPr/>
          <p:nvPr/>
        </p:nvGrpSpPr>
        <p:grpSpPr>
          <a:xfrm>
            <a:off x="10803716" y="189165"/>
            <a:ext cx="964440" cy="473040"/>
            <a:chOff x="10803716" y="189165"/>
            <a:chExt cx="9644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F9CB7DC-676A-2E8E-CF1A-74FA0CDCE954}"/>
                    </a:ext>
                  </a:extLst>
                </p14:cNvPr>
                <p14:cNvContentPartPr/>
                <p14:nvPr/>
              </p14:nvContentPartPr>
              <p14:xfrm>
                <a:off x="10803716" y="189165"/>
                <a:ext cx="964440" cy="473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F9CB7DC-676A-2E8E-CF1A-74FA0CDCE95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95076" y="180525"/>
                  <a:ext cx="9820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8C84D1C-0D2D-1B55-C4DC-1283494F9224}"/>
                    </a:ext>
                  </a:extLst>
                </p14:cNvPr>
                <p14:cNvContentPartPr/>
                <p14:nvPr/>
              </p14:nvContentPartPr>
              <p14:xfrm>
                <a:off x="11300876" y="278445"/>
                <a:ext cx="314640" cy="56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8C84D1C-0D2D-1B55-C4DC-1283494F92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291876" y="269445"/>
                  <a:ext cx="33228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4345CD4-4B1B-816D-CB22-2BEA9938C890}"/>
              </a:ext>
            </a:extLst>
          </p:cNvPr>
          <p:cNvGrpSpPr/>
          <p:nvPr/>
        </p:nvGrpSpPr>
        <p:grpSpPr>
          <a:xfrm>
            <a:off x="1104596" y="2147925"/>
            <a:ext cx="2981520" cy="390240"/>
            <a:chOff x="1104596" y="2147925"/>
            <a:chExt cx="29815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5FC403-35B6-74B4-995F-E81FCBB0DABB}"/>
                    </a:ext>
                  </a:extLst>
                </p14:cNvPr>
                <p14:cNvContentPartPr/>
                <p14:nvPr/>
              </p14:nvContentPartPr>
              <p14:xfrm>
                <a:off x="1104596" y="2301645"/>
                <a:ext cx="222840" cy="23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5FC403-35B6-74B4-995F-E81FCBB0DAB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5956" y="2293005"/>
                  <a:ext cx="240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184473-7771-AF32-1692-6E377480F90C}"/>
                    </a:ext>
                  </a:extLst>
                </p14:cNvPr>
                <p14:cNvContentPartPr/>
                <p14:nvPr/>
              </p14:nvContentPartPr>
              <p14:xfrm>
                <a:off x="1476836" y="2370045"/>
                <a:ext cx="210960" cy="20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184473-7771-AF32-1692-6E377480F9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67836" y="2361045"/>
                  <a:ext cx="228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CD288E-42C8-F08A-63D2-BD054B8FB832}"/>
                    </a:ext>
                  </a:extLst>
                </p14:cNvPr>
                <p14:cNvContentPartPr/>
                <p14:nvPr/>
              </p14:nvContentPartPr>
              <p14:xfrm>
                <a:off x="1494836" y="2443845"/>
                <a:ext cx="218520" cy="1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CD288E-42C8-F08A-63D2-BD054B8FB8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486196" y="2435205"/>
                  <a:ext cx="236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EA0B14B-44AA-7C56-D059-EF82DEAE5813}"/>
                    </a:ext>
                  </a:extLst>
                </p14:cNvPr>
                <p14:cNvContentPartPr/>
                <p14:nvPr/>
              </p14:nvContentPartPr>
              <p14:xfrm>
                <a:off x="1925756" y="2147925"/>
                <a:ext cx="2160360" cy="39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EA0B14B-44AA-7C56-D059-EF82DEAE58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17116" y="2138925"/>
                  <a:ext cx="21780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0EED40F-5EF9-D19B-4A53-BD29A89EB8DC}"/>
                    </a:ext>
                  </a:extLst>
                </p14:cNvPr>
                <p14:cNvContentPartPr/>
                <p14:nvPr/>
              </p14:nvContentPartPr>
              <p14:xfrm>
                <a:off x="3825116" y="2289405"/>
                <a:ext cx="44640" cy="51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0EED40F-5EF9-D19B-4A53-BD29A89EB8D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16476" y="2280765"/>
                  <a:ext cx="62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558058B-7114-F7D0-0C53-92B789794CFD}"/>
                    </a:ext>
                  </a:extLst>
                </p14:cNvPr>
                <p14:cNvContentPartPr/>
                <p14:nvPr/>
              </p14:nvContentPartPr>
              <p14:xfrm>
                <a:off x="3561236" y="2247285"/>
                <a:ext cx="311760" cy="38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558058B-7114-F7D0-0C53-92B789794C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52236" y="2238645"/>
                  <a:ext cx="3294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339D150-EE68-D87F-1300-FEBA520F5100}"/>
              </a:ext>
            </a:extLst>
          </p:cNvPr>
          <p:cNvGrpSpPr/>
          <p:nvPr/>
        </p:nvGrpSpPr>
        <p:grpSpPr>
          <a:xfrm>
            <a:off x="4497596" y="2135325"/>
            <a:ext cx="1299600" cy="592560"/>
            <a:chOff x="4497596" y="2135325"/>
            <a:chExt cx="129960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F2CA874-B777-0333-F279-592B492C69E0}"/>
                    </a:ext>
                  </a:extLst>
                </p14:cNvPr>
                <p14:cNvContentPartPr/>
                <p14:nvPr/>
              </p14:nvContentPartPr>
              <p14:xfrm>
                <a:off x="4497596" y="2135325"/>
                <a:ext cx="1299600" cy="592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F2CA874-B777-0333-F279-592B492C69E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488956" y="2126325"/>
                  <a:ext cx="131724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ABF5B2D-6CF6-E307-A531-482FD74E14D2}"/>
                    </a:ext>
                  </a:extLst>
                </p14:cNvPr>
                <p14:cNvContentPartPr/>
                <p14:nvPr/>
              </p14:nvContentPartPr>
              <p14:xfrm>
                <a:off x="5614316" y="2345205"/>
                <a:ext cx="133920" cy="43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ABF5B2D-6CF6-E307-A531-482FD74E14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05316" y="2336565"/>
                  <a:ext cx="15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9A7C012-30E4-3929-687E-820056882522}"/>
                    </a:ext>
                  </a:extLst>
                </p14:cNvPr>
                <p14:cNvContentPartPr/>
                <p14:nvPr/>
              </p14:nvContentPartPr>
              <p14:xfrm>
                <a:off x="5186996" y="2208765"/>
                <a:ext cx="23400" cy="4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9A7C012-30E4-3929-687E-8200568825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77996" y="2200125"/>
                  <a:ext cx="410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7BC3D9C-15CC-0ED3-8B73-B9CACE10D472}"/>
              </a:ext>
            </a:extLst>
          </p:cNvPr>
          <p:cNvGrpSpPr/>
          <p:nvPr/>
        </p:nvGrpSpPr>
        <p:grpSpPr>
          <a:xfrm>
            <a:off x="6298676" y="2076285"/>
            <a:ext cx="3972240" cy="598320"/>
            <a:chOff x="6298676" y="2076285"/>
            <a:chExt cx="397224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022FA2-02AB-DB12-B5AC-4A663EC57209}"/>
                    </a:ext>
                  </a:extLst>
                </p14:cNvPr>
                <p14:cNvContentPartPr/>
                <p14:nvPr/>
              </p14:nvContentPartPr>
              <p14:xfrm>
                <a:off x="6298676" y="2246205"/>
                <a:ext cx="708120" cy="296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022FA2-02AB-DB12-B5AC-4A663EC572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89676" y="2237205"/>
                  <a:ext cx="725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D389EFB-1D6A-3112-A8ED-8D509FEE2E1C}"/>
                    </a:ext>
                  </a:extLst>
                </p14:cNvPr>
                <p14:cNvContentPartPr/>
                <p14:nvPr/>
              </p14:nvContentPartPr>
              <p14:xfrm>
                <a:off x="7207676" y="2160165"/>
                <a:ext cx="491400" cy="357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D389EFB-1D6A-3112-A8ED-8D509FEE2E1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8676" y="2151165"/>
                  <a:ext cx="5090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DD5B39E-D647-6ADF-B5F8-BFB7BB25C41A}"/>
                    </a:ext>
                  </a:extLst>
                </p14:cNvPr>
                <p14:cNvContentPartPr/>
                <p14:nvPr/>
              </p14:nvContentPartPr>
              <p14:xfrm>
                <a:off x="7542116" y="2283285"/>
                <a:ext cx="219960" cy="48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DD5B39E-D647-6ADF-B5F8-BFB7BB25C4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33116" y="2274285"/>
                  <a:ext cx="237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8DF9CFA-E117-BB01-AA23-6F1515659DD3}"/>
                    </a:ext>
                  </a:extLst>
                </p14:cNvPr>
                <p14:cNvContentPartPr/>
                <p14:nvPr/>
              </p14:nvContentPartPr>
              <p14:xfrm>
                <a:off x="8050076" y="2076285"/>
                <a:ext cx="1057680" cy="598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8DF9CFA-E117-BB01-AA23-6F1515659D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41076" y="2067645"/>
                  <a:ext cx="10753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5CD769-3C6A-3A90-F850-4F6E0B698E60}"/>
                    </a:ext>
                  </a:extLst>
                </p14:cNvPr>
                <p14:cNvContentPartPr/>
                <p14:nvPr/>
              </p14:nvContentPartPr>
              <p14:xfrm>
                <a:off x="9358316" y="2296245"/>
                <a:ext cx="375480" cy="133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5CD769-3C6A-3A90-F850-4F6E0B698E6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49676" y="2287605"/>
                  <a:ext cx="393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D948AE-D424-4415-33E0-62D60F7B7758}"/>
                    </a:ext>
                  </a:extLst>
                </p14:cNvPr>
                <p14:cNvContentPartPr/>
                <p14:nvPr/>
              </p14:nvContentPartPr>
              <p14:xfrm>
                <a:off x="10027556" y="2158365"/>
                <a:ext cx="243360" cy="336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D948AE-D424-4415-33E0-62D60F7B77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018556" y="2149725"/>
                  <a:ext cx="261000" cy="35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9706F58-623E-EAC2-B3F7-56D79F118EB2}"/>
                  </a:ext>
                </a:extLst>
              </p14:cNvPr>
              <p14:cNvContentPartPr/>
              <p14:nvPr/>
            </p14:nvContentPartPr>
            <p14:xfrm>
              <a:off x="604196" y="3061605"/>
              <a:ext cx="177840" cy="272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9706F58-623E-EAC2-B3F7-56D79F118EB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5556" y="3052965"/>
                <a:ext cx="19548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C86047E-39A6-7A2D-6EEC-7592E147981E}"/>
                  </a:ext>
                </a:extLst>
              </p14:cNvPr>
              <p14:cNvContentPartPr/>
              <p14:nvPr/>
            </p14:nvContentPartPr>
            <p14:xfrm>
              <a:off x="841436" y="2974125"/>
              <a:ext cx="1551240" cy="577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C86047E-39A6-7A2D-6EEC-7592E147981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32436" y="2965485"/>
                <a:ext cx="15688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97C39D2-0107-1F87-97E2-F5DAE1C23438}"/>
                  </a:ext>
                </a:extLst>
              </p14:cNvPr>
              <p14:cNvContentPartPr/>
              <p14:nvPr/>
            </p14:nvContentPartPr>
            <p14:xfrm>
              <a:off x="2680676" y="2971965"/>
              <a:ext cx="324360" cy="464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97C39D2-0107-1F87-97E2-F5DAE1C2343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671676" y="2962965"/>
                <a:ext cx="3420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1A524B1-ADEF-BEFD-1C80-1B2C978BEA2A}"/>
                  </a:ext>
                </a:extLst>
              </p14:cNvPr>
              <p14:cNvContentPartPr/>
              <p14:nvPr/>
            </p14:nvContentPartPr>
            <p14:xfrm>
              <a:off x="3234716" y="2864325"/>
              <a:ext cx="274320" cy="437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1A524B1-ADEF-BEFD-1C80-1B2C978BEA2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225716" y="2855685"/>
                <a:ext cx="29196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155E6B7-D4DD-286A-5CE7-1C967814129D}"/>
                  </a:ext>
                </a:extLst>
              </p14:cNvPr>
              <p14:cNvContentPartPr/>
              <p14:nvPr/>
            </p14:nvContentPartPr>
            <p14:xfrm>
              <a:off x="3835916" y="3081045"/>
              <a:ext cx="436320" cy="164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155E6B7-D4DD-286A-5CE7-1C967814129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827276" y="3072045"/>
                <a:ext cx="4539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FC50755-4413-F9D7-53C1-20D788D926D9}"/>
                  </a:ext>
                </a:extLst>
              </p14:cNvPr>
              <p14:cNvContentPartPr/>
              <p14:nvPr/>
            </p14:nvContentPartPr>
            <p14:xfrm>
              <a:off x="4507316" y="2968005"/>
              <a:ext cx="164160" cy="283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FC50755-4413-F9D7-53C1-20D788D926D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98316" y="2959005"/>
                <a:ext cx="1818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4EAB305-B931-FDE6-88A8-0CEA61E99529}"/>
              </a:ext>
            </a:extLst>
          </p:cNvPr>
          <p:cNvGrpSpPr/>
          <p:nvPr/>
        </p:nvGrpSpPr>
        <p:grpSpPr>
          <a:xfrm>
            <a:off x="4952636" y="2829405"/>
            <a:ext cx="1823040" cy="516240"/>
            <a:chOff x="4952636" y="2829405"/>
            <a:chExt cx="182304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E52DF5E-A7B6-623B-2E33-1DD010004A8D}"/>
                    </a:ext>
                  </a:extLst>
                </p14:cNvPr>
                <p14:cNvContentPartPr/>
                <p14:nvPr/>
              </p14:nvContentPartPr>
              <p14:xfrm>
                <a:off x="4982516" y="2829405"/>
                <a:ext cx="1110240" cy="424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E52DF5E-A7B6-623B-2E33-1DD010004A8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73516" y="2820405"/>
                  <a:ext cx="11278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4C81B83-527B-6637-E246-09F6F2A8D4C7}"/>
                    </a:ext>
                  </a:extLst>
                </p14:cNvPr>
                <p14:cNvContentPartPr/>
                <p14:nvPr/>
              </p14:nvContentPartPr>
              <p14:xfrm>
                <a:off x="4952636" y="3265725"/>
                <a:ext cx="933480" cy="79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4C81B83-527B-6637-E246-09F6F2A8D4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43636" y="3256725"/>
                  <a:ext cx="951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E14559-B272-DFF2-1DCB-FBBC171F6200}"/>
                    </a:ext>
                  </a:extLst>
                </p14:cNvPr>
                <p14:cNvContentPartPr/>
                <p14:nvPr/>
              </p14:nvContentPartPr>
              <p14:xfrm>
                <a:off x="6386156" y="2935965"/>
                <a:ext cx="389520" cy="306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E14559-B272-DFF2-1DCB-FBBC171F620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77516" y="2927325"/>
                  <a:ext cx="40716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1692411-357E-ACCC-EC82-68143E22CCB8}"/>
              </a:ext>
            </a:extLst>
          </p:cNvPr>
          <p:cNvGrpSpPr/>
          <p:nvPr/>
        </p:nvGrpSpPr>
        <p:grpSpPr>
          <a:xfrm>
            <a:off x="6992036" y="2743725"/>
            <a:ext cx="2374200" cy="633600"/>
            <a:chOff x="6992036" y="2743725"/>
            <a:chExt cx="2374200" cy="6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DA4A0A7-0D66-AEC8-7544-F564144C0EF3}"/>
                    </a:ext>
                  </a:extLst>
                </p14:cNvPr>
                <p14:cNvContentPartPr/>
                <p14:nvPr/>
              </p14:nvContentPartPr>
              <p14:xfrm>
                <a:off x="7048556" y="2743725"/>
                <a:ext cx="459720" cy="505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DA4A0A7-0D66-AEC8-7544-F564144C0EF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39916" y="2734725"/>
                  <a:ext cx="4773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AD432E2-0D29-BE3A-CBA0-3F16BB633792}"/>
                    </a:ext>
                  </a:extLst>
                </p14:cNvPr>
                <p14:cNvContentPartPr/>
                <p14:nvPr/>
              </p14:nvContentPartPr>
              <p14:xfrm>
                <a:off x="6992036" y="2984565"/>
                <a:ext cx="406080" cy="67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AD432E2-0D29-BE3A-CBA0-3F16BB63379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83036" y="2975565"/>
                  <a:ext cx="423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8964F27-102C-A3B2-6A35-C3D03F0137B8}"/>
                    </a:ext>
                  </a:extLst>
                </p14:cNvPr>
                <p14:cNvContentPartPr/>
                <p14:nvPr/>
              </p14:nvContentPartPr>
              <p14:xfrm>
                <a:off x="7765316" y="2759205"/>
                <a:ext cx="1600920" cy="618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8964F27-102C-A3B2-6A35-C3D03F0137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56676" y="2750205"/>
                  <a:ext cx="161856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413838B-BC18-AEE9-0970-5D40089D1E5B}"/>
                    </a:ext>
                  </a:extLst>
                </p14:cNvPr>
                <p14:cNvContentPartPr/>
                <p14:nvPr/>
              </p14:nvContentPartPr>
              <p14:xfrm>
                <a:off x="8738396" y="2908245"/>
                <a:ext cx="354960" cy="73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413838B-BC18-AEE9-0970-5D40089D1E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29396" y="2899605"/>
                  <a:ext cx="372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D40972C-774B-71B7-1C10-42B0B3E4A14A}"/>
                    </a:ext>
                  </a:extLst>
                </p14:cNvPr>
                <p14:cNvContentPartPr/>
                <p14:nvPr/>
              </p14:nvContentPartPr>
              <p14:xfrm>
                <a:off x="8113796" y="2881965"/>
                <a:ext cx="81720" cy="44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D40972C-774B-71B7-1C10-42B0B3E4A14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04796" y="2873325"/>
                  <a:ext cx="9936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3E4F798-DB47-F7CD-7627-6CC960E43966}"/>
                  </a:ext>
                </a:extLst>
              </p14:cNvPr>
              <p14:cNvContentPartPr/>
              <p14:nvPr/>
            </p14:nvContentPartPr>
            <p14:xfrm>
              <a:off x="692036" y="3731205"/>
              <a:ext cx="356400" cy="451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3E4F798-DB47-F7CD-7627-6CC960E4396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3036" y="3722565"/>
                <a:ext cx="37404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6BD1A83-36F5-1332-BE39-C4E5DF41CB8B}"/>
              </a:ext>
            </a:extLst>
          </p:cNvPr>
          <p:cNvGrpSpPr/>
          <p:nvPr/>
        </p:nvGrpSpPr>
        <p:grpSpPr>
          <a:xfrm>
            <a:off x="1391876" y="3603405"/>
            <a:ext cx="1724760" cy="419760"/>
            <a:chOff x="1391876" y="3603405"/>
            <a:chExt cx="17247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0792840-349F-3FA0-D005-2EB85DC42CE2}"/>
                    </a:ext>
                  </a:extLst>
                </p14:cNvPr>
                <p14:cNvContentPartPr/>
                <p14:nvPr/>
              </p14:nvContentPartPr>
              <p14:xfrm>
                <a:off x="1391876" y="3603405"/>
                <a:ext cx="1724760" cy="419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0792840-349F-3FA0-D005-2EB85DC42C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82876" y="3594765"/>
                  <a:ext cx="17424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D068BE9-D707-94ED-9948-28B3FF844770}"/>
                    </a:ext>
                  </a:extLst>
                </p14:cNvPr>
                <p14:cNvContentPartPr/>
                <p14:nvPr/>
              </p14:nvContentPartPr>
              <p14:xfrm>
                <a:off x="2506796" y="3617085"/>
                <a:ext cx="35280" cy="9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D068BE9-D707-94ED-9948-28B3FF8447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498156" y="3608085"/>
                  <a:ext cx="529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E226B1C-F44D-690A-3F0A-CCDE033DD2FC}"/>
              </a:ext>
            </a:extLst>
          </p:cNvPr>
          <p:cNvGrpSpPr/>
          <p:nvPr/>
        </p:nvGrpSpPr>
        <p:grpSpPr>
          <a:xfrm>
            <a:off x="3379796" y="3439965"/>
            <a:ext cx="8520480" cy="765000"/>
            <a:chOff x="3379796" y="3439965"/>
            <a:chExt cx="8520480" cy="76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524B0D1-50E2-87F4-F476-67376392D3D6}"/>
                    </a:ext>
                  </a:extLst>
                </p14:cNvPr>
                <p14:cNvContentPartPr/>
                <p14:nvPr/>
              </p14:nvContentPartPr>
              <p14:xfrm>
                <a:off x="3379796" y="3580365"/>
                <a:ext cx="1418760" cy="548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524B0D1-50E2-87F4-F476-67376392D3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70796" y="3571725"/>
                  <a:ext cx="14364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F767E2-921C-474D-C064-49B063D1F76B}"/>
                    </a:ext>
                  </a:extLst>
                </p14:cNvPr>
                <p14:cNvContentPartPr/>
                <p14:nvPr/>
              </p14:nvContentPartPr>
              <p14:xfrm>
                <a:off x="4493996" y="366784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F767E2-921C-474D-C064-49B063D1F7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85356" y="365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1F9BDF9-EB1B-B945-22DE-449E5043E3C6}"/>
                    </a:ext>
                  </a:extLst>
                </p14:cNvPr>
                <p14:cNvContentPartPr/>
                <p14:nvPr/>
              </p14:nvContentPartPr>
              <p14:xfrm>
                <a:off x="3749876" y="3635805"/>
                <a:ext cx="66960" cy="8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1F9BDF9-EB1B-B945-22DE-449E5043E3C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40876" y="3627165"/>
                  <a:ext cx="84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059945-2794-9540-9140-552698C02847}"/>
                    </a:ext>
                  </a:extLst>
                </p14:cNvPr>
                <p14:cNvContentPartPr/>
                <p14:nvPr/>
              </p14:nvContentPartPr>
              <p14:xfrm>
                <a:off x="4893596" y="3965925"/>
                <a:ext cx="75240" cy="16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059945-2794-9540-9140-552698C028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84956" y="3957285"/>
                  <a:ext cx="92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D42AEF-A0B8-B1CB-2A4C-B2A7322A3936}"/>
                    </a:ext>
                  </a:extLst>
                </p14:cNvPr>
                <p14:cNvContentPartPr/>
                <p14:nvPr/>
              </p14:nvContentPartPr>
              <p14:xfrm>
                <a:off x="5269076" y="3580005"/>
                <a:ext cx="703800" cy="37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D42AEF-A0B8-B1CB-2A4C-B2A7322A393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260076" y="3571005"/>
                  <a:ext cx="7214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A8AF3A5-DD45-D9F2-A291-CF2332CAB7F6}"/>
                    </a:ext>
                  </a:extLst>
                </p14:cNvPr>
                <p14:cNvContentPartPr/>
                <p14:nvPr/>
              </p14:nvContentPartPr>
              <p14:xfrm>
                <a:off x="5788556" y="3712125"/>
                <a:ext cx="291960" cy="12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A8AF3A5-DD45-D9F2-A291-CF2332CAB7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79556" y="3703125"/>
                  <a:ext cx="30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EAE54D9-D7D8-2F73-04EB-5508EB987830}"/>
                    </a:ext>
                  </a:extLst>
                </p14:cNvPr>
                <p14:cNvContentPartPr/>
                <p14:nvPr/>
              </p14:nvContentPartPr>
              <p14:xfrm>
                <a:off x="6253316" y="3452925"/>
                <a:ext cx="740880" cy="474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EAE54D9-D7D8-2F73-04EB-5508EB98783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44676" y="3443925"/>
                  <a:ext cx="7585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379B108-3F9D-8536-8989-43B380CDAFFC}"/>
                    </a:ext>
                  </a:extLst>
                </p14:cNvPr>
                <p14:cNvContentPartPr/>
                <p14:nvPr/>
              </p14:nvContentPartPr>
              <p14:xfrm>
                <a:off x="6878276" y="3708525"/>
                <a:ext cx="23400" cy="2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379B108-3F9D-8536-8989-43B380CDAFF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869276" y="3699525"/>
                  <a:ext cx="4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0369DB-2BED-FE77-FDE7-6BE7FBE4461D}"/>
                    </a:ext>
                  </a:extLst>
                </p14:cNvPr>
                <p14:cNvContentPartPr/>
                <p14:nvPr/>
              </p14:nvContentPartPr>
              <p14:xfrm>
                <a:off x="6279596" y="3676485"/>
                <a:ext cx="396360" cy="25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0369DB-2BED-FE77-FDE7-6BE7FBE446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70596" y="3667845"/>
                  <a:ext cx="414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CB017B-9904-5D84-9046-F70FB0B6C5B4}"/>
                    </a:ext>
                  </a:extLst>
                </p14:cNvPr>
                <p14:cNvContentPartPr/>
                <p14:nvPr/>
              </p14:nvContentPartPr>
              <p14:xfrm>
                <a:off x="7259156" y="3773685"/>
                <a:ext cx="431280" cy="131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CB017B-9904-5D84-9046-F70FB0B6C5B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50156" y="3765045"/>
                  <a:ext cx="448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48B97F-4DFF-C839-CCF4-A494AF9B4D74}"/>
                    </a:ext>
                  </a:extLst>
                </p14:cNvPr>
                <p14:cNvContentPartPr/>
                <p14:nvPr/>
              </p14:nvContentPartPr>
              <p14:xfrm>
                <a:off x="7471556" y="3742725"/>
                <a:ext cx="256320" cy="250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48B97F-4DFF-C839-CCF4-A494AF9B4D7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62916" y="3733725"/>
                  <a:ext cx="2739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EFDE47-EF3E-338F-5365-F965EE90B817}"/>
                    </a:ext>
                  </a:extLst>
                </p14:cNvPr>
                <p14:cNvContentPartPr/>
                <p14:nvPr/>
              </p14:nvContentPartPr>
              <p14:xfrm>
                <a:off x="7681796" y="3642285"/>
                <a:ext cx="1410120" cy="513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EFDE47-EF3E-338F-5365-F965EE90B8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673156" y="3633645"/>
                  <a:ext cx="14277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42E5B43-DE13-CF41-810E-137D4515F74C}"/>
                    </a:ext>
                  </a:extLst>
                </p14:cNvPr>
                <p14:cNvContentPartPr/>
                <p14:nvPr/>
              </p14:nvContentPartPr>
              <p14:xfrm>
                <a:off x="8916596" y="3756405"/>
                <a:ext cx="154080" cy="72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42E5B43-DE13-CF41-810E-137D4515F74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07956" y="3747405"/>
                  <a:ext cx="17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6F58683-33CC-D2D6-AB99-FF16234CB838}"/>
                    </a:ext>
                  </a:extLst>
                </p14:cNvPr>
                <p14:cNvContentPartPr/>
                <p14:nvPr/>
              </p14:nvContentPartPr>
              <p14:xfrm>
                <a:off x="8227556" y="3640125"/>
                <a:ext cx="59760" cy="12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6F58683-33CC-D2D6-AB99-FF16234CB83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18556" y="3631485"/>
                  <a:ext cx="77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4EBB856-78FB-8517-64C9-1CD100E56BB9}"/>
                    </a:ext>
                  </a:extLst>
                </p14:cNvPr>
                <p14:cNvContentPartPr/>
                <p14:nvPr/>
              </p14:nvContentPartPr>
              <p14:xfrm>
                <a:off x="9263636" y="3736965"/>
                <a:ext cx="457560" cy="240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4EBB856-78FB-8517-64C9-1CD100E56BB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54636" y="3727965"/>
                  <a:ext cx="475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096BB6-EDBB-AB52-1FFD-267FBA094E0F}"/>
                    </a:ext>
                  </a:extLst>
                </p14:cNvPr>
                <p14:cNvContentPartPr/>
                <p14:nvPr/>
              </p14:nvContentPartPr>
              <p14:xfrm>
                <a:off x="9508796" y="3567765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096BB6-EDBB-AB52-1FFD-267FBA094E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99796" y="3558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A49E2B-E47B-D6FF-999C-C03C5D0767EE}"/>
                    </a:ext>
                  </a:extLst>
                </p14:cNvPr>
                <p14:cNvContentPartPr/>
                <p14:nvPr/>
              </p14:nvContentPartPr>
              <p14:xfrm>
                <a:off x="9927476" y="3439965"/>
                <a:ext cx="1972800" cy="765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A49E2B-E47B-D6FF-999C-C03C5D0767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918476" y="3431325"/>
                  <a:ext cx="199044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63379C4-CCAF-2E09-FF5A-79F5BB9B5A51}"/>
                    </a:ext>
                  </a:extLst>
                </p14:cNvPr>
                <p14:cNvContentPartPr/>
                <p14:nvPr/>
              </p14:nvContentPartPr>
              <p14:xfrm>
                <a:off x="11475476" y="3718605"/>
                <a:ext cx="222480" cy="1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63379C4-CCAF-2E09-FF5A-79F5BB9B5A5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66836" y="3709965"/>
                  <a:ext cx="240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01A8499-3F10-B7B6-F7C2-50691FBF33C5}"/>
                    </a:ext>
                  </a:extLst>
                </p14:cNvPr>
                <p14:cNvContentPartPr/>
                <p14:nvPr/>
              </p14:nvContentPartPr>
              <p14:xfrm>
                <a:off x="11218076" y="3631485"/>
                <a:ext cx="36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01A8499-3F10-B7B6-F7C2-50691FBF33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09076" y="362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2279D4B-789F-9A69-5865-130E93205796}"/>
              </a:ext>
            </a:extLst>
          </p:cNvPr>
          <p:cNvGrpSpPr/>
          <p:nvPr/>
        </p:nvGrpSpPr>
        <p:grpSpPr>
          <a:xfrm>
            <a:off x="550196" y="4265085"/>
            <a:ext cx="3270960" cy="867960"/>
            <a:chOff x="550196" y="4265085"/>
            <a:chExt cx="3270960" cy="8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C07DCA4-E0C7-6D06-EC4E-F4652DA65E14}"/>
                    </a:ext>
                  </a:extLst>
                </p14:cNvPr>
                <p14:cNvContentPartPr/>
                <p14:nvPr/>
              </p14:nvContentPartPr>
              <p14:xfrm>
                <a:off x="550196" y="4431765"/>
                <a:ext cx="549000" cy="586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C07DCA4-E0C7-6D06-EC4E-F4652DA65E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1556" y="4423125"/>
                  <a:ext cx="56664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3B2552E-18C7-3A62-E708-89251C895B11}"/>
                    </a:ext>
                  </a:extLst>
                </p14:cNvPr>
                <p14:cNvContentPartPr/>
                <p14:nvPr/>
              </p14:nvContentPartPr>
              <p14:xfrm>
                <a:off x="1503116" y="4265085"/>
                <a:ext cx="877680" cy="565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3B2552E-18C7-3A62-E708-89251C895B1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94476" y="4256085"/>
                  <a:ext cx="89532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A07446-F039-203E-A596-716B63E74CC8}"/>
                    </a:ext>
                  </a:extLst>
                </p14:cNvPr>
                <p14:cNvContentPartPr/>
                <p14:nvPr/>
              </p14:nvContentPartPr>
              <p14:xfrm>
                <a:off x="1626236" y="4525365"/>
                <a:ext cx="432720" cy="17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A07446-F039-203E-A596-716B63E74CC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617236" y="4516365"/>
                  <a:ext cx="450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8DF7DD6-C728-BE7C-FCAD-F87C6AC99E52}"/>
                    </a:ext>
                  </a:extLst>
                </p14:cNvPr>
                <p14:cNvContentPartPr/>
                <p14:nvPr/>
              </p14:nvContentPartPr>
              <p14:xfrm>
                <a:off x="2681756" y="4370565"/>
                <a:ext cx="1098000" cy="762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8DF7DD6-C728-BE7C-FCAD-F87C6AC99E5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673116" y="4361925"/>
                  <a:ext cx="1115640" cy="78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A56D23F-033F-6EDF-020A-F569FFB3F7FB}"/>
                    </a:ext>
                  </a:extLst>
                </p14:cNvPr>
                <p14:cNvContentPartPr/>
                <p14:nvPr/>
              </p14:nvContentPartPr>
              <p14:xfrm>
                <a:off x="3452876" y="4496205"/>
                <a:ext cx="368280" cy="42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A56D23F-033F-6EDF-020A-F569FFB3F7F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44236" y="4487565"/>
                  <a:ext cx="385920" cy="6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638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184</Words>
  <Application>Microsoft Office PowerPoint</Application>
  <PresentationFormat>Widescreen</PresentationFormat>
  <Paragraphs>17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GbvqlqXdtxjfJmfplwAdvTTedb46c70.I+03</vt:lpstr>
      <vt:lpstr>Google Sans</vt:lpstr>
      <vt:lpstr>RfprpmPtybvqVhtppnAdvP6975</vt:lpstr>
      <vt:lpstr>YxdcnjHlmbqwVycbfxAdvP6960</vt:lpstr>
      <vt:lpstr>Office Theme</vt:lpstr>
      <vt:lpstr>Plasma 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7</cp:revision>
  <dcterms:created xsi:type="dcterms:W3CDTF">2026-04-19T17:17:53Z</dcterms:created>
  <dcterms:modified xsi:type="dcterms:W3CDTF">2026-04-22T18:14:52Z</dcterms:modified>
</cp:coreProperties>
</file>