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C1F6-EE4E-4DF2-BBE4-718137A235DC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B561-2420-4C90-9D09-9B23651970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373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C1F6-EE4E-4DF2-BBE4-718137A235DC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B561-2420-4C90-9D09-9B23651970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197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C1F6-EE4E-4DF2-BBE4-718137A235DC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B561-2420-4C90-9D09-9B23651970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127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C1F6-EE4E-4DF2-BBE4-718137A235DC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B561-2420-4C90-9D09-9B23651970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532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C1F6-EE4E-4DF2-BBE4-718137A235DC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B561-2420-4C90-9D09-9B23651970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197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C1F6-EE4E-4DF2-BBE4-718137A235DC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B561-2420-4C90-9D09-9B23651970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671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C1F6-EE4E-4DF2-BBE4-718137A235DC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B561-2420-4C90-9D09-9B23651970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099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C1F6-EE4E-4DF2-BBE4-718137A235DC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B561-2420-4C90-9D09-9B23651970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262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C1F6-EE4E-4DF2-BBE4-718137A235DC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B561-2420-4C90-9D09-9B23651970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567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C1F6-EE4E-4DF2-BBE4-718137A235DC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B561-2420-4C90-9D09-9B23651970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321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C1F6-EE4E-4DF2-BBE4-718137A235DC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5B561-2420-4C90-9D09-9B23651970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246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3C1F6-EE4E-4DF2-BBE4-718137A235DC}" type="datetimeFigureOut">
              <a:rPr lang="en-US" smtClean="0"/>
              <a:t>2/5/2013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5B561-2420-4C90-9D09-9B23651970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483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Contact Potential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Section 23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133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31748"/>
            <a:ext cx="7391399" cy="6235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685800" y="5715000"/>
            <a:ext cx="44196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908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91493"/>
            <a:ext cx="8381999" cy="4643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96000" y="1066800"/>
            <a:ext cx="2133600" cy="1828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612" y="533400"/>
            <a:ext cx="3000375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42106" y="5638800"/>
            <a:ext cx="30649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4774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09600"/>
            <a:ext cx="8757946" cy="541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8043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87" b="1237"/>
          <a:stretch/>
        </p:blipFill>
        <p:spPr bwMode="auto">
          <a:xfrm>
            <a:off x="457200" y="533400"/>
            <a:ext cx="8418945" cy="5544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57600" y="5777586"/>
            <a:ext cx="2686120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/>
              <a:t>E gets weaker as 1/r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62098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68" y="300230"/>
            <a:ext cx="8509832" cy="6024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3042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9"/>
          <a:stretch/>
        </p:blipFill>
        <p:spPr bwMode="auto">
          <a:xfrm>
            <a:off x="914400" y="246366"/>
            <a:ext cx="7315201" cy="6496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29805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145047"/>
            <a:ext cx="5562600" cy="6659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3138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87"/>
          <a:stretch/>
        </p:blipFill>
        <p:spPr bwMode="auto">
          <a:xfrm>
            <a:off x="76200" y="1571534"/>
            <a:ext cx="9034437" cy="3838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3651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64" y="1371600"/>
            <a:ext cx="844847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4722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3"/>
          <a:stretch/>
        </p:blipFill>
        <p:spPr bwMode="auto">
          <a:xfrm>
            <a:off x="74816" y="826088"/>
            <a:ext cx="8764384" cy="5242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Connector 4"/>
          <p:cNvCxnSpPr/>
          <p:nvPr/>
        </p:nvCxnSpPr>
        <p:spPr>
          <a:xfrm flipV="1">
            <a:off x="1676400" y="3810000"/>
            <a:ext cx="1143000" cy="14478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7941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3" t="56008" r="17040"/>
          <a:stretch/>
        </p:blipFill>
        <p:spPr bwMode="auto">
          <a:xfrm>
            <a:off x="71502" y="3048000"/>
            <a:ext cx="8890635" cy="2588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4773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Integrate by parts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3" b="-1"/>
          <a:stretch/>
        </p:blipFill>
        <p:spPr bwMode="auto">
          <a:xfrm>
            <a:off x="299473" y="1514764"/>
            <a:ext cx="8715961" cy="3819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0483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14" y="1447800"/>
            <a:ext cx="8870373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7195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33516"/>
            <a:ext cx="7848600" cy="6506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5943600" y="228600"/>
            <a:ext cx="24384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59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46959"/>
            <a:ext cx="8855415" cy="3710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25786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15</Words>
  <Application>Microsoft Office PowerPoint</Application>
  <PresentationFormat>On-screen Show (4:3)</PresentationFormat>
  <Paragraphs>6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Contact Potential</vt:lpstr>
      <vt:lpstr>PowerPoint Presentation</vt:lpstr>
      <vt:lpstr>Work Function</vt:lpstr>
      <vt:lpstr>PowerPoint Presentation</vt:lpstr>
      <vt:lpstr>PowerPoint Presentation</vt:lpstr>
      <vt:lpstr>Integrate by parts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Central Florida - College of Sciences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Contact Potential</dc:title>
  <dc:creator>Robert Peale</dc:creator>
  <cp:lastModifiedBy>Robert Peale</cp:lastModifiedBy>
  <cp:revision>4</cp:revision>
  <dcterms:created xsi:type="dcterms:W3CDTF">2013-02-05T18:11:30Z</dcterms:created>
  <dcterms:modified xsi:type="dcterms:W3CDTF">2013-02-05T18:46:33Z</dcterms:modified>
</cp:coreProperties>
</file>