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2ADED-3534-41CA-9F5B-6392D6B70704}" type="datetimeFigureOut">
              <a:rPr lang="en-US" smtClean="0"/>
              <a:t>2/7/2013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AD97C-9185-403D-8764-51998FF12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124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2ADED-3534-41CA-9F5B-6392D6B70704}" type="datetimeFigureOut">
              <a:rPr lang="en-US" smtClean="0"/>
              <a:t>2/7/2013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AD97C-9185-403D-8764-51998FF12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591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2ADED-3534-41CA-9F5B-6392D6B70704}" type="datetimeFigureOut">
              <a:rPr lang="en-US" smtClean="0"/>
              <a:t>2/7/2013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AD97C-9185-403D-8764-51998FF12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029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2ADED-3534-41CA-9F5B-6392D6B70704}" type="datetimeFigureOut">
              <a:rPr lang="en-US" smtClean="0"/>
              <a:t>2/7/2013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AD97C-9185-403D-8764-51998FF12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380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2ADED-3534-41CA-9F5B-6392D6B70704}" type="datetimeFigureOut">
              <a:rPr lang="en-US" smtClean="0"/>
              <a:t>2/7/2013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AD97C-9185-403D-8764-51998FF12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621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2ADED-3534-41CA-9F5B-6392D6B70704}" type="datetimeFigureOut">
              <a:rPr lang="en-US" smtClean="0"/>
              <a:t>2/7/2013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AD97C-9185-403D-8764-51998FF12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71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2ADED-3534-41CA-9F5B-6392D6B70704}" type="datetimeFigureOut">
              <a:rPr lang="en-US" smtClean="0"/>
              <a:t>2/7/2013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AD97C-9185-403D-8764-51998FF12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627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2ADED-3534-41CA-9F5B-6392D6B70704}" type="datetimeFigureOut">
              <a:rPr lang="en-US" smtClean="0"/>
              <a:t>2/7/2013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AD97C-9185-403D-8764-51998FF12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526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2ADED-3534-41CA-9F5B-6392D6B70704}" type="datetimeFigureOut">
              <a:rPr lang="en-US" smtClean="0"/>
              <a:t>2/7/2013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AD97C-9185-403D-8764-51998FF12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227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2ADED-3534-41CA-9F5B-6392D6B70704}" type="datetimeFigureOut">
              <a:rPr lang="en-US" smtClean="0"/>
              <a:t>2/7/2013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AD97C-9185-403D-8764-51998FF12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290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2ADED-3534-41CA-9F5B-6392D6B70704}" type="datetimeFigureOut">
              <a:rPr lang="en-US" smtClean="0"/>
              <a:t>2/7/2013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AD97C-9185-403D-8764-51998FF12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774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2ADED-3534-41CA-9F5B-6392D6B70704}" type="datetimeFigureOut">
              <a:rPr lang="en-US" smtClean="0"/>
              <a:t>2/7/2013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AD97C-9185-403D-8764-51998FF12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985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oogle.com/url?sa=i&amp;rct=j&amp;q=&amp;esrc=s&amp;frm=1&amp;source=images&amp;cd=&amp;cad=rja&amp;docid=ApRD0rCYdCSE-M&amp;tbnid=iDbbso21MeXu1M:&amp;ved=0CAUQjRw&amp;url=http%3A%2F%2Fen.wikipedia.org%2Fwiki%2FGalvanic_cell&amp;ei=2s4TUZuhNJT88QST6oD4CA&amp;bvm=bv.42080656,d.eWU&amp;psig=AFQjCNELIIrE7uwmVqSK2_iRKbRZRJLdlg&amp;ust=1360338994595234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om/url?sa=i&amp;rct=j&amp;q=&amp;esrc=s&amp;frm=1&amp;source=images&amp;cd=&amp;cad=rja&amp;docid=C5TrvtzEQUN8rM&amp;tbnid=ytFpV9C8op_QpM:&amp;ved=0CAUQjRw&amp;url=http%3A%2F%2Friversfromeden.wordpress.com%2F2011%2F08%2F18%2Felectricity-in-the-ancient-world%2F&amp;ei=itATUa_GOov49gTIuIHYCw&amp;bvm=bv.42080656,d.eWU&amp;psig=AFQjCNFFJHzbNlCBOvKzH-AdQQVjYjP-1A&amp;ust=1360339333333202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Galvanic Cell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Section 24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7055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9" b="6616"/>
          <a:stretch/>
        </p:blipFill>
        <p:spPr bwMode="auto">
          <a:xfrm>
            <a:off x="237835" y="2272144"/>
            <a:ext cx="8709181" cy="2346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5562600" y="2133600"/>
            <a:ext cx="31242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192791" y="3877270"/>
            <a:ext cx="373380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Chemical potential=Work done on substance at constant P&amp;T when the number of particles increases by one.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76600" y="4495800"/>
            <a:ext cx="44954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T,P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47111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92" y="1905000"/>
            <a:ext cx="8714417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14792" y="4495800"/>
            <a:ext cx="4890608" cy="99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8645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81" y="1295400"/>
            <a:ext cx="870824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738" y="61935"/>
            <a:ext cx="3224462" cy="1709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5066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12" y="797870"/>
            <a:ext cx="8922688" cy="5221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63524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15" y="2667000"/>
            <a:ext cx="8861777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37416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24466"/>
            <a:ext cx="7162800" cy="6485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8807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http://upload.wikimedia.org/wikipedia/commons/thumb/2/2f/Galvanic_cell_with_no_cation_flow.png/400px-Galvanic_cell_with_no_cation_flow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497" y="990600"/>
            <a:ext cx="7488620" cy="4343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6837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http://riversfromeden.files.wordpress.com/2011/07/header1-copy8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24" y="2133600"/>
            <a:ext cx="8664794" cy="3876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1923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2"/>
          <a:stretch/>
        </p:blipFill>
        <p:spPr bwMode="auto">
          <a:xfrm>
            <a:off x="143361" y="1638300"/>
            <a:ext cx="8848240" cy="369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43361" y="1371600"/>
            <a:ext cx="1228239" cy="533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166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99720"/>
            <a:ext cx="8423563" cy="6177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1104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95"/>
          <a:stretch/>
        </p:blipFill>
        <p:spPr bwMode="auto">
          <a:xfrm>
            <a:off x="90312" y="982923"/>
            <a:ext cx="8977488" cy="4752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29200" y="5572780"/>
            <a:ext cx="429348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T</a:t>
            </a:r>
            <a:r>
              <a:rPr lang="en-US" sz="2800" baseline="-25000" dirty="0" err="1" smtClean="0"/>
              <a:t>c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4163110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22" b="4717"/>
          <a:stretch/>
        </p:blipFill>
        <p:spPr bwMode="auto">
          <a:xfrm>
            <a:off x="76503" y="1981200"/>
            <a:ext cx="8842703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5380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96" y="685800"/>
            <a:ext cx="9152896" cy="5334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8767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79"/>
          <a:stretch/>
        </p:blipFill>
        <p:spPr bwMode="auto">
          <a:xfrm>
            <a:off x="57695" y="914400"/>
            <a:ext cx="9028611" cy="4904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5638800"/>
            <a:ext cx="60960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4000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23</Words>
  <Application>Microsoft Office PowerPoint</Application>
  <PresentationFormat>On-screen Show (4:3)</PresentationFormat>
  <Paragraphs>5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Galvanic Cell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Central Florida - College of Sciences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Galvanic Cell</dc:title>
  <dc:creator>Robert Peale</dc:creator>
  <cp:lastModifiedBy>Robert Peale</cp:lastModifiedBy>
  <cp:revision>4</cp:revision>
  <dcterms:created xsi:type="dcterms:W3CDTF">2013-02-07T15:57:38Z</dcterms:created>
  <dcterms:modified xsi:type="dcterms:W3CDTF">2013-02-07T16:36:03Z</dcterms:modified>
</cp:coreProperties>
</file>