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5173C-505C-4262-8FB9-382E48D735BE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91E8F-EC33-4F43-B167-74480FA9A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Conducting Ellipsoid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LL8 section 4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1"/>
            <a:ext cx="5941254" cy="64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44714"/>
          <a:stretch>
            <a:fillRect/>
          </a:stretch>
        </p:blipFill>
        <p:spPr bwMode="auto">
          <a:xfrm>
            <a:off x="218999" y="4267201"/>
            <a:ext cx="892500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9316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0"/>
            <a:ext cx="6553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2800"/>
            <a:ext cx="697426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6980" y="131167"/>
            <a:ext cx="7122620" cy="6422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541" y="762000"/>
            <a:ext cx="887505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228600"/>
            <a:ext cx="6248400" cy="65827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57400" y="206721"/>
            <a:ext cx="137364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Next case: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820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4981201" cy="16364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2514600"/>
            <a:ext cx="5845286" cy="33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20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3983185"/>
            <a:ext cx="4948473" cy="28582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/>
          <a:srcRect l="1" r="-20313"/>
          <a:stretch/>
        </p:blipFill>
        <p:spPr>
          <a:xfrm>
            <a:off x="0" y="0"/>
            <a:ext cx="5867400" cy="501610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14796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1" y="682542"/>
            <a:ext cx="5665714" cy="577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29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4714" y="1107514"/>
            <a:ext cx="4574572" cy="464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5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2275"/>
          <a:stretch>
            <a:fillRect/>
          </a:stretch>
        </p:blipFill>
        <p:spPr bwMode="auto">
          <a:xfrm>
            <a:off x="1320053" y="1600200"/>
            <a:ext cx="614754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72" y="271285"/>
            <a:ext cx="5641972" cy="40721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668"/>
            <a:ext cx="8717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Back to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38800" y="4876800"/>
            <a:ext cx="2309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 we know this?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5341538" y="3911097"/>
            <a:ext cx="271948" cy="841972"/>
          </a:xfrm>
          <a:custGeom>
            <a:avLst/>
            <a:gdLst>
              <a:gd name="connsiteX0" fmla="*/ 262557 w 271948"/>
              <a:gd name="connsiteY0" fmla="*/ 841972 h 841972"/>
              <a:gd name="connsiteX1" fmla="*/ 217290 w 271948"/>
              <a:gd name="connsiteY1" fmla="*/ 787652 h 841972"/>
              <a:gd name="connsiteX2" fmla="*/ 181076 w 271948"/>
              <a:gd name="connsiteY2" fmla="*/ 733331 h 841972"/>
              <a:gd name="connsiteX3" fmla="*/ 162969 w 271948"/>
              <a:gd name="connsiteY3" fmla="*/ 706170 h 841972"/>
              <a:gd name="connsiteX4" fmla="*/ 135809 w 271948"/>
              <a:gd name="connsiteY4" fmla="*/ 679010 h 841972"/>
              <a:gd name="connsiteX5" fmla="*/ 108648 w 271948"/>
              <a:gd name="connsiteY5" fmla="*/ 597529 h 841972"/>
              <a:gd name="connsiteX6" fmla="*/ 99595 w 271948"/>
              <a:gd name="connsiteY6" fmla="*/ 570368 h 841972"/>
              <a:gd name="connsiteX7" fmla="*/ 108648 w 271948"/>
              <a:gd name="connsiteY7" fmla="*/ 488887 h 841972"/>
              <a:gd name="connsiteX8" fmla="*/ 135809 w 271948"/>
              <a:gd name="connsiteY8" fmla="*/ 497941 h 841972"/>
              <a:gd name="connsiteX9" fmla="*/ 172022 w 271948"/>
              <a:gd name="connsiteY9" fmla="*/ 525101 h 841972"/>
              <a:gd name="connsiteX10" fmla="*/ 199183 w 271948"/>
              <a:gd name="connsiteY10" fmla="*/ 543208 h 841972"/>
              <a:gd name="connsiteX11" fmla="*/ 253504 w 271948"/>
              <a:gd name="connsiteY11" fmla="*/ 561315 h 841972"/>
              <a:gd name="connsiteX12" fmla="*/ 271611 w 271948"/>
              <a:gd name="connsiteY12" fmla="*/ 534154 h 841972"/>
              <a:gd name="connsiteX13" fmla="*/ 253504 w 271948"/>
              <a:gd name="connsiteY13" fmla="*/ 389299 h 841972"/>
              <a:gd name="connsiteX14" fmla="*/ 208236 w 271948"/>
              <a:gd name="connsiteY14" fmla="*/ 334978 h 841972"/>
              <a:gd name="connsiteX15" fmla="*/ 181076 w 271948"/>
              <a:gd name="connsiteY15" fmla="*/ 316871 h 841972"/>
              <a:gd name="connsiteX16" fmla="*/ 135809 w 271948"/>
              <a:gd name="connsiteY16" fmla="*/ 262551 h 841972"/>
              <a:gd name="connsiteX17" fmla="*/ 99595 w 271948"/>
              <a:gd name="connsiteY17" fmla="*/ 199176 h 841972"/>
              <a:gd name="connsiteX18" fmla="*/ 72434 w 271948"/>
              <a:gd name="connsiteY18" fmla="*/ 172016 h 841972"/>
              <a:gd name="connsiteX19" fmla="*/ 54327 w 271948"/>
              <a:gd name="connsiteY19" fmla="*/ 117695 h 841972"/>
              <a:gd name="connsiteX20" fmla="*/ 18113 w 271948"/>
              <a:gd name="connsiteY20" fmla="*/ 63374 h 841972"/>
              <a:gd name="connsiteX21" fmla="*/ 7 w 271948"/>
              <a:gd name="connsiteY21" fmla="*/ 0 h 84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1948" h="841972">
                <a:moveTo>
                  <a:pt x="262557" y="841972"/>
                </a:moveTo>
                <a:cubicBezTo>
                  <a:pt x="247468" y="823865"/>
                  <a:pt x="231432" y="806508"/>
                  <a:pt x="217290" y="787652"/>
                </a:cubicBezTo>
                <a:cubicBezTo>
                  <a:pt x="204233" y="770242"/>
                  <a:pt x="193147" y="751438"/>
                  <a:pt x="181076" y="733331"/>
                </a:cubicBezTo>
                <a:cubicBezTo>
                  <a:pt x="175040" y="724277"/>
                  <a:pt x="170663" y="713864"/>
                  <a:pt x="162969" y="706170"/>
                </a:cubicBezTo>
                <a:lnTo>
                  <a:pt x="135809" y="679010"/>
                </a:lnTo>
                <a:lnTo>
                  <a:pt x="108648" y="597529"/>
                </a:lnTo>
                <a:lnTo>
                  <a:pt x="99595" y="570368"/>
                </a:lnTo>
                <a:cubicBezTo>
                  <a:pt x="102613" y="543208"/>
                  <a:pt x="96427" y="513329"/>
                  <a:pt x="108648" y="488887"/>
                </a:cubicBezTo>
                <a:cubicBezTo>
                  <a:pt x="112916" y="480351"/>
                  <a:pt x="127523" y="493206"/>
                  <a:pt x="135809" y="497941"/>
                </a:cubicBezTo>
                <a:cubicBezTo>
                  <a:pt x="148910" y="505427"/>
                  <a:pt x="159744" y="516331"/>
                  <a:pt x="172022" y="525101"/>
                </a:cubicBezTo>
                <a:cubicBezTo>
                  <a:pt x="180876" y="531425"/>
                  <a:pt x="189240" y="538789"/>
                  <a:pt x="199183" y="543208"/>
                </a:cubicBezTo>
                <a:cubicBezTo>
                  <a:pt x="216624" y="550960"/>
                  <a:pt x="253504" y="561315"/>
                  <a:pt x="253504" y="561315"/>
                </a:cubicBezTo>
                <a:cubicBezTo>
                  <a:pt x="259540" y="552261"/>
                  <a:pt x="270932" y="545014"/>
                  <a:pt x="271611" y="534154"/>
                </a:cubicBezTo>
                <a:cubicBezTo>
                  <a:pt x="272666" y="517266"/>
                  <a:pt x="272370" y="427031"/>
                  <a:pt x="253504" y="389299"/>
                </a:cubicBezTo>
                <a:cubicBezTo>
                  <a:pt x="243331" y="368952"/>
                  <a:pt x="225398" y="349280"/>
                  <a:pt x="208236" y="334978"/>
                </a:cubicBezTo>
                <a:cubicBezTo>
                  <a:pt x="199877" y="328012"/>
                  <a:pt x="190129" y="322907"/>
                  <a:pt x="181076" y="316871"/>
                </a:cubicBezTo>
                <a:cubicBezTo>
                  <a:pt x="136116" y="249432"/>
                  <a:pt x="193904" y="332265"/>
                  <a:pt x="135809" y="262551"/>
                </a:cubicBezTo>
                <a:cubicBezTo>
                  <a:pt x="93036" y="211223"/>
                  <a:pt x="143877" y="261169"/>
                  <a:pt x="99595" y="199176"/>
                </a:cubicBezTo>
                <a:cubicBezTo>
                  <a:pt x="92153" y="188757"/>
                  <a:pt x="81488" y="181069"/>
                  <a:pt x="72434" y="172016"/>
                </a:cubicBezTo>
                <a:cubicBezTo>
                  <a:pt x="66398" y="153909"/>
                  <a:pt x="64914" y="133576"/>
                  <a:pt x="54327" y="117695"/>
                </a:cubicBezTo>
                <a:lnTo>
                  <a:pt x="18113" y="63374"/>
                </a:lnTo>
                <a:cubicBezTo>
                  <a:pt x="-947" y="6190"/>
                  <a:pt x="7" y="28139"/>
                  <a:pt x="7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8077200" y="4876800"/>
            <a:ext cx="68580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39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5832" y="914400"/>
            <a:ext cx="5816568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6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06814" y="346371"/>
            <a:ext cx="4930372" cy="616525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4309450" y="896293"/>
            <a:ext cx="407405" cy="959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3352800" y="887240"/>
            <a:ext cx="1373109" cy="1246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50696" y="1010391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13964" y="88724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4608214" y="1195057"/>
            <a:ext cx="420986" cy="61515"/>
          </a:xfrm>
          <a:custGeom>
            <a:avLst/>
            <a:gdLst>
              <a:gd name="connsiteX0" fmla="*/ 199176 w 199176"/>
              <a:gd name="connsiteY0" fmla="*/ 0 h 46319"/>
              <a:gd name="connsiteX1" fmla="*/ 153909 w 199176"/>
              <a:gd name="connsiteY1" fmla="*/ 18107 h 46319"/>
              <a:gd name="connsiteX2" fmla="*/ 99588 w 199176"/>
              <a:gd name="connsiteY2" fmla="*/ 45268 h 46319"/>
              <a:gd name="connsiteX3" fmla="*/ 0 w 199176"/>
              <a:gd name="connsiteY3" fmla="*/ 45268 h 4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176" h="46319">
                <a:moveTo>
                  <a:pt x="199176" y="0"/>
                </a:moveTo>
                <a:cubicBezTo>
                  <a:pt x="184087" y="6036"/>
                  <a:pt x="168445" y="10839"/>
                  <a:pt x="153909" y="18107"/>
                </a:cubicBezTo>
                <a:cubicBezTo>
                  <a:pt x="131278" y="29423"/>
                  <a:pt x="126134" y="43372"/>
                  <a:pt x="99588" y="45268"/>
                </a:cubicBezTo>
                <a:cubicBezTo>
                  <a:pt x="66476" y="47633"/>
                  <a:pt x="33196" y="45268"/>
                  <a:pt x="0" y="45268"/>
                </a:cubicBezTo>
              </a:path>
            </a:pathLst>
          </a:custGeom>
          <a:noFill/>
          <a:ln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87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981200"/>
            <a:ext cx="5088027" cy="249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43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76200"/>
            <a:ext cx="6221524" cy="48011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5029200"/>
            <a:ext cx="3404871" cy="1699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5226612"/>
            <a:ext cx="4294243" cy="130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62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762000"/>
            <a:ext cx="8076690" cy="466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07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71" y="1798885"/>
            <a:ext cx="8640858" cy="32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5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304800"/>
            <a:ext cx="8844173" cy="608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904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381000"/>
            <a:ext cx="7800257" cy="627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02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457200"/>
            <a:ext cx="5818543" cy="591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6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38200"/>
            <a:ext cx="8522630" cy="518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066800"/>
            <a:ext cx="6149229" cy="7312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2438400"/>
            <a:ext cx="4700872" cy="383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95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5105400" cy="5858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9394" y="5567363"/>
            <a:ext cx="2629806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2520" y="533400"/>
            <a:ext cx="691896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510" y="533400"/>
            <a:ext cx="849869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4581" y="304800"/>
            <a:ext cx="599484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11" y="1828801"/>
            <a:ext cx="877688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300" y="914400"/>
            <a:ext cx="7583399" cy="50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246" y="879467"/>
            <a:ext cx="7702354" cy="5368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37" y="1295400"/>
            <a:ext cx="862762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10" y="1524000"/>
            <a:ext cx="823769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08159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800764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833" y="914400"/>
            <a:ext cx="878233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324" y="1828800"/>
            <a:ext cx="836347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323" y="381000"/>
            <a:ext cx="7206128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734" y="533400"/>
            <a:ext cx="7272366" cy="601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827" y="609600"/>
            <a:ext cx="7061612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526" y="95249"/>
            <a:ext cx="7038474" cy="668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157" y="381000"/>
            <a:ext cx="7868543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692" y="609600"/>
            <a:ext cx="806661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679" y="914401"/>
            <a:ext cx="865151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73680"/>
            <a:ext cx="5508625" cy="6555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889" y="1828800"/>
            <a:ext cx="6875927" cy="396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050" y="609600"/>
            <a:ext cx="779852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09600"/>
            <a:ext cx="6936729" cy="4333035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685800"/>
            <a:ext cx="5338973" cy="503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28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000"/>
            <a:ext cx="5996872" cy="19811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443" y="3352800"/>
            <a:ext cx="4395986" cy="261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304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33400"/>
            <a:ext cx="3316207" cy="29693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4114800"/>
            <a:ext cx="4396157" cy="10090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8478" y="2209800"/>
            <a:ext cx="1790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Flat plate: n</a:t>
            </a:r>
            <a:r>
              <a:rPr lang="en-US" baseline="30000" dirty="0" smtClean="0"/>
              <a:t>(x)</a:t>
            </a:r>
            <a:r>
              <a:rPr lang="en-US" dirty="0" smtClean="0"/>
              <a:t> =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6510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219200"/>
            <a:ext cx="5130827" cy="420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244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133600"/>
            <a:ext cx="3590744" cy="3000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685800"/>
            <a:ext cx="1727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Prolate</a:t>
            </a:r>
            <a:r>
              <a:rPr lang="en-US" dirty="0" smtClean="0"/>
              <a:t> spheroid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873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4929943" cy="330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052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438400"/>
            <a:ext cx="5259772" cy="2435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762000"/>
            <a:ext cx="168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Oblate spheroid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5812091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 of Section 4!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343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799" y="685800"/>
            <a:ext cx="8301480" cy="541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550" y="0"/>
            <a:ext cx="7060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9105215" cy="601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02" y="2590800"/>
            <a:ext cx="900799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533400"/>
            <a:ext cx="4772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Laplacian</a:t>
            </a:r>
            <a:r>
              <a:rPr lang="en-US" sz="2000" dirty="0" smtClean="0"/>
              <a:t> operator in ellipsoidal coordinates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39</Words>
  <Application>Microsoft Office PowerPoint</Application>
  <PresentationFormat>On-screen Show (4:3)</PresentationFormat>
  <Paragraphs>12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2" baseType="lpstr">
      <vt:lpstr>Arial</vt:lpstr>
      <vt:lpstr>Calibri</vt:lpstr>
      <vt:lpstr>Office Theme</vt:lpstr>
      <vt:lpstr>Conducting Ellipsoid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Conducting Ellipsoid</dc:title>
  <dc:creator>Your User Name</dc:creator>
  <cp:lastModifiedBy>Robert Peale</cp:lastModifiedBy>
  <cp:revision>12</cp:revision>
  <dcterms:created xsi:type="dcterms:W3CDTF">2015-10-12T23:58:10Z</dcterms:created>
  <dcterms:modified xsi:type="dcterms:W3CDTF">2015-11-09T22:11:27Z</dcterms:modified>
</cp:coreProperties>
</file>